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2"/>
  </p:notesMasterIdLst>
  <p:sldIdLst>
    <p:sldId id="747" r:id="rId2"/>
    <p:sldId id="744" r:id="rId3"/>
    <p:sldId id="611" r:id="rId4"/>
    <p:sldId id="758" r:id="rId5"/>
    <p:sldId id="257" r:id="rId6"/>
    <p:sldId id="259" r:id="rId7"/>
    <p:sldId id="745" r:id="rId8"/>
    <p:sldId id="759" r:id="rId9"/>
    <p:sldId id="772" r:id="rId10"/>
    <p:sldId id="542" r:id="rId11"/>
    <p:sldId id="260" r:id="rId12"/>
    <p:sldId id="748" r:id="rId13"/>
    <p:sldId id="262" r:id="rId14"/>
    <p:sldId id="743" r:id="rId15"/>
    <p:sldId id="773" r:id="rId16"/>
    <p:sldId id="760" r:id="rId17"/>
    <p:sldId id="438" r:id="rId18"/>
    <p:sldId id="261" r:id="rId19"/>
    <p:sldId id="750" r:id="rId20"/>
    <p:sldId id="776" r:id="rId21"/>
    <p:sldId id="775" r:id="rId22"/>
    <p:sldId id="778" r:id="rId23"/>
    <p:sldId id="777" r:id="rId24"/>
    <p:sldId id="774" r:id="rId25"/>
    <p:sldId id="757" r:id="rId26"/>
    <p:sldId id="749" r:id="rId27"/>
    <p:sldId id="763" r:id="rId28"/>
    <p:sldId id="541" r:id="rId29"/>
    <p:sldId id="764" r:id="rId30"/>
    <p:sldId id="751" r:id="rId31"/>
    <p:sldId id="756" r:id="rId32"/>
    <p:sldId id="765" r:id="rId33"/>
    <p:sldId id="766" r:id="rId34"/>
    <p:sldId id="752" r:id="rId35"/>
    <p:sldId id="753" r:id="rId36"/>
    <p:sldId id="755" r:id="rId37"/>
    <p:sldId id="404" r:id="rId38"/>
    <p:sldId id="405" r:id="rId39"/>
    <p:sldId id="406" r:id="rId40"/>
    <p:sldId id="746" r:id="rId41"/>
  </p:sldIdLst>
  <p:sldSz cx="9144000" cy="5143500" type="screen16x9"/>
  <p:notesSz cx="6858000" cy="9144000"/>
  <p:defaultTextStyle>
    <a:defPPr>
      <a:defRPr lang="en-US"/>
    </a:defPPr>
    <a:lvl1pPr marL="0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60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18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77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636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95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954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113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271" algn="l" defTabSz="91431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aval Sh" initials="HS" lastIdx="2" clrIdx="0">
    <p:extLst>
      <p:ext uri="{19B8F6BF-5375-455C-9EA6-DF929625EA0E}">
        <p15:presenceInfo xmlns:p15="http://schemas.microsoft.com/office/powerpoint/2012/main" userId="854ca461d12d5906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8F2FA"/>
    <a:srgbClr val="AE49DB"/>
    <a:srgbClr val="EB3D49"/>
    <a:srgbClr val="FFFFFF"/>
    <a:srgbClr val="BFCE2C"/>
    <a:srgbClr val="EBC939"/>
    <a:srgbClr val="FF5E1D"/>
    <a:srgbClr val="FC2443"/>
    <a:srgbClr val="404852"/>
    <a:srgbClr val="6572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591" autoAdjust="0"/>
    <p:restoredTop sz="94744" autoAdjust="0"/>
  </p:normalViewPr>
  <p:slideViewPr>
    <p:cSldViewPr>
      <p:cViewPr>
        <p:scale>
          <a:sx n="100" d="100"/>
          <a:sy n="100" d="100"/>
        </p:scale>
        <p:origin x="1085" y="115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 varScale="1">
        <p:scale>
          <a:sx n="65" d="100"/>
          <a:sy n="65" d="100"/>
        </p:scale>
        <p:origin x="2280" y="4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commentAuthors" Target="comment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663E9E0-D922-418E-8BFA-E41C87CB1E68}" type="datetimeFigureOut">
              <a:rPr lang="en-US" smtClean="0"/>
              <a:pPr/>
              <a:t>11/4/2023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7D2F9E-D167-4ED3-83EC-AE46EA34BEC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51559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60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318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77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636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95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954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113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271" algn="l" defTabSz="91431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57352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89949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59015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77336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E7D2F9E-D167-4ED3-83EC-AE46EA34BEC3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365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387821" y="730531"/>
            <a:ext cx="8368363" cy="173255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marL="0" indent="0" algn="l">
              <a:buNone/>
              <a:defRPr sz="1000" b="0" i="0" baseline="0">
                <a:solidFill>
                  <a:schemeClr val="bg1">
                    <a:lumMod val="50000"/>
                  </a:schemeClr>
                </a:solidFill>
                <a:latin typeface="+mn-lt"/>
                <a:ea typeface="Roboto" panose="02000000000000000000" pitchFamily="2" charset="0"/>
              </a:defRPr>
            </a:lvl1pPr>
            <a:lvl2pPr marL="457178" indent="0">
              <a:buNone/>
              <a:defRPr sz="1200"/>
            </a:lvl2pPr>
            <a:lvl3pPr marL="914354" indent="0">
              <a:buNone/>
              <a:defRPr sz="1000"/>
            </a:lvl3pPr>
            <a:lvl4pPr marL="1371532" indent="0">
              <a:buNone/>
              <a:defRPr sz="900"/>
            </a:lvl4pPr>
            <a:lvl5pPr marL="1828709" indent="0">
              <a:buNone/>
              <a:defRPr sz="900"/>
            </a:lvl5pPr>
            <a:lvl6pPr marL="2285886" indent="0">
              <a:buNone/>
              <a:defRPr sz="900"/>
            </a:lvl6pPr>
            <a:lvl7pPr marL="2743063" indent="0">
              <a:buNone/>
              <a:defRPr sz="900"/>
            </a:lvl7pPr>
            <a:lvl8pPr marL="3200240" indent="0">
              <a:buNone/>
              <a:defRPr sz="900"/>
            </a:lvl8pPr>
            <a:lvl9pPr marL="3657418" indent="0">
              <a:buNone/>
              <a:defRPr sz="900"/>
            </a:lvl9pPr>
          </a:lstStyle>
          <a:p>
            <a:pPr lvl="0"/>
            <a:r>
              <a:rPr lang="en-US" dirty="0"/>
              <a:t>CLICK TO EDITE SUBTITLE</a:t>
            </a:r>
          </a:p>
        </p:txBody>
      </p:sp>
      <p:sp>
        <p:nvSpPr>
          <p:cNvPr id="5" name="Title 2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419606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mpty &amp;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2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  <a:prstGeom prst="rect">
            <a:avLst/>
          </a:prstGeom>
        </p:spPr>
        <p:txBody>
          <a:bodyPr lIns="0" tIns="0" rIns="0" bIns="0" anchor="ctr"/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36179208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4168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2D913D42-D417-B512-90F4-F03B7FC6CDD0}"/>
              </a:ext>
            </a:extLst>
          </p:cNvPr>
          <p:cNvSpPr txBox="1">
            <a:spLocks/>
          </p:cNvSpPr>
          <p:nvPr userDrawn="1"/>
        </p:nvSpPr>
        <p:spPr>
          <a:xfrm>
            <a:off x="22225" y="4759745"/>
            <a:ext cx="38894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10316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14B9FE-21E6-4B09-A80A-6ECAFC8A0C01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ctr" defTabSz="10316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3" r:id="rId2"/>
    <p:sldLayoutId id="2147483655" r:id="rId3"/>
  </p:sldLayoutIdLst>
  <p:hf hdr="0" ftr="0" dt="0"/>
  <p:txStyles>
    <p:titleStyle>
      <a:lvl1pPr algn="ctr" defTabSz="914331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75" indent="-342875" algn="l" defTabSz="914331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95" indent="-285730" algn="l" defTabSz="914331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14" indent="-228582" algn="l" defTabSz="914331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80" indent="-228582" algn="l" defTabSz="914331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46" indent="-228582" algn="l" defTabSz="914331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11" indent="-228582" algn="l" defTabSz="9143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78" indent="-228582" algn="l" defTabSz="9143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42" indent="-228582" algn="l" defTabSz="9143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09" indent="-228582" algn="l" defTabSz="91433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6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31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98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64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29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95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60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326" algn="l" defTabSz="91433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781" userDrawn="1">
          <p15:clr>
            <a:srgbClr val="F26B43"/>
          </p15:clr>
        </p15:guide>
        <p15:guide id="2" pos="288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22160451-4E0E-10CB-2048-3BFFE85A774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87821" y="730531"/>
            <a:ext cx="8368363" cy="173255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2 Options</a:t>
            </a:r>
          </a:p>
        </p:txBody>
      </p:sp>
      <p:sp>
        <p:nvSpPr>
          <p:cNvPr id="124" name="Freeform 5"/>
          <p:cNvSpPr>
            <a:spLocks/>
          </p:cNvSpPr>
          <p:nvPr/>
        </p:nvSpPr>
        <p:spPr bwMode="auto">
          <a:xfrm>
            <a:off x="2986782" y="1243455"/>
            <a:ext cx="1452700" cy="3162052"/>
          </a:xfrm>
          <a:custGeom>
            <a:avLst/>
            <a:gdLst>
              <a:gd name="T0" fmla="*/ 490 w 490"/>
              <a:gd name="T1" fmla="*/ 166 h 1067"/>
              <a:gd name="T2" fmla="*/ 469 w 490"/>
              <a:gd name="T3" fmla="*/ 0 h 1067"/>
              <a:gd name="T4" fmla="*/ 0 w 490"/>
              <a:gd name="T5" fmla="*/ 531 h 1067"/>
              <a:gd name="T6" fmla="*/ 97 w 490"/>
              <a:gd name="T7" fmla="*/ 839 h 1067"/>
              <a:gd name="T8" fmla="*/ 340 w 490"/>
              <a:gd name="T9" fmla="*/ 1030 h 1067"/>
              <a:gd name="T10" fmla="*/ 331 w 490"/>
              <a:gd name="T11" fmla="*/ 1067 h 1067"/>
              <a:gd name="T12" fmla="*/ 480 w 490"/>
              <a:gd name="T13" fmla="*/ 979 h 1067"/>
              <a:gd name="T14" fmla="*/ 392 w 490"/>
              <a:gd name="T15" fmla="*/ 830 h 1067"/>
              <a:gd name="T16" fmla="*/ 383 w 490"/>
              <a:gd name="T17" fmla="*/ 865 h 1067"/>
              <a:gd name="T18" fmla="*/ 167 w 490"/>
              <a:gd name="T19" fmla="*/ 531 h 1067"/>
              <a:gd name="T20" fmla="*/ 490 w 490"/>
              <a:gd name="T21" fmla="*/ 166 h 1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0" h="1067">
                <a:moveTo>
                  <a:pt x="490" y="166"/>
                </a:moveTo>
                <a:cubicBezTo>
                  <a:pt x="469" y="0"/>
                  <a:pt x="469" y="0"/>
                  <a:pt x="469" y="0"/>
                </a:cubicBezTo>
                <a:cubicBezTo>
                  <a:pt x="202" y="33"/>
                  <a:pt x="0" y="261"/>
                  <a:pt x="0" y="531"/>
                </a:cubicBezTo>
                <a:cubicBezTo>
                  <a:pt x="0" y="642"/>
                  <a:pt x="33" y="749"/>
                  <a:pt x="97" y="839"/>
                </a:cubicBezTo>
                <a:cubicBezTo>
                  <a:pt x="158" y="926"/>
                  <a:pt x="242" y="991"/>
                  <a:pt x="340" y="1030"/>
                </a:cubicBezTo>
                <a:cubicBezTo>
                  <a:pt x="331" y="1067"/>
                  <a:pt x="331" y="1067"/>
                  <a:pt x="331" y="1067"/>
                </a:cubicBezTo>
                <a:cubicBezTo>
                  <a:pt x="480" y="979"/>
                  <a:pt x="480" y="979"/>
                  <a:pt x="480" y="979"/>
                </a:cubicBezTo>
                <a:cubicBezTo>
                  <a:pt x="392" y="830"/>
                  <a:pt x="392" y="830"/>
                  <a:pt x="392" y="830"/>
                </a:cubicBezTo>
                <a:cubicBezTo>
                  <a:pt x="383" y="865"/>
                  <a:pt x="383" y="865"/>
                  <a:pt x="383" y="865"/>
                </a:cubicBezTo>
                <a:cubicBezTo>
                  <a:pt x="253" y="806"/>
                  <a:pt x="167" y="675"/>
                  <a:pt x="167" y="531"/>
                </a:cubicBezTo>
                <a:cubicBezTo>
                  <a:pt x="167" y="346"/>
                  <a:pt x="306" y="189"/>
                  <a:pt x="490" y="1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25" name="Freeform 6"/>
          <p:cNvSpPr>
            <a:spLocks/>
          </p:cNvSpPr>
          <p:nvPr/>
        </p:nvSpPr>
        <p:spPr bwMode="auto">
          <a:xfrm>
            <a:off x="4702845" y="1243455"/>
            <a:ext cx="1454377" cy="3162052"/>
          </a:xfrm>
          <a:custGeom>
            <a:avLst/>
            <a:gdLst>
              <a:gd name="T0" fmla="*/ 393 w 490"/>
              <a:gd name="T1" fmla="*/ 228 h 1067"/>
              <a:gd name="T2" fmla="*/ 149 w 490"/>
              <a:gd name="T3" fmla="*/ 38 h 1067"/>
              <a:gd name="T4" fmla="*/ 159 w 490"/>
              <a:gd name="T5" fmla="*/ 0 h 1067"/>
              <a:gd name="T6" fmla="*/ 10 w 490"/>
              <a:gd name="T7" fmla="*/ 88 h 1067"/>
              <a:gd name="T8" fmla="*/ 98 w 490"/>
              <a:gd name="T9" fmla="*/ 237 h 1067"/>
              <a:gd name="T10" fmla="*/ 107 w 490"/>
              <a:gd name="T11" fmla="*/ 202 h 1067"/>
              <a:gd name="T12" fmla="*/ 323 w 490"/>
              <a:gd name="T13" fmla="*/ 536 h 1067"/>
              <a:gd name="T14" fmla="*/ 0 w 490"/>
              <a:gd name="T15" fmla="*/ 901 h 1067"/>
              <a:gd name="T16" fmla="*/ 20 w 490"/>
              <a:gd name="T17" fmla="*/ 1067 h 1067"/>
              <a:gd name="T18" fmla="*/ 490 w 490"/>
              <a:gd name="T19" fmla="*/ 536 h 1067"/>
              <a:gd name="T20" fmla="*/ 393 w 490"/>
              <a:gd name="T21" fmla="*/ 228 h 1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0" h="1067">
                <a:moveTo>
                  <a:pt x="393" y="228"/>
                </a:moveTo>
                <a:cubicBezTo>
                  <a:pt x="331" y="141"/>
                  <a:pt x="248" y="76"/>
                  <a:pt x="149" y="38"/>
                </a:cubicBezTo>
                <a:cubicBezTo>
                  <a:pt x="159" y="0"/>
                  <a:pt x="159" y="0"/>
                  <a:pt x="159" y="0"/>
                </a:cubicBezTo>
                <a:cubicBezTo>
                  <a:pt x="10" y="88"/>
                  <a:pt x="10" y="88"/>
                  <a:pt x="10" y="88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107" y="202"/>
                  <a:pt x="107" y="202"/>
                  <a:pt x="107" y="202"/>
                </a:cubicBezTo>
                <a:cubicBezTo>
                  <a:pt x="237" y="261"/>
                  <a:pt x="323" y="392"/>
                  <a:pt x="323" y="536"/>
                </a:cubicBezTo>
                <a:cubicBezTo>
                  <a:pt x="323" y="722"/>
                  <a:pt x="184" y="878"/>
                  <a:pt x="0" y="901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288" y="1035"/>
                  <a:pt x="490" y="806"/>
                  <a:pt x="490" y="536"/>
                </a:cubicBezTo>
                <a:cubicBezTo>
                  <a:pt x="490" y="425"/>
                  <a:pt x="457" y="318"/>
                  <a:pt x="393" y="2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64852AF-FD39-9909-9A16-36D93118C1F1}"/>
              </a:ext>
            </a:extLst>
          </p:cNvPr>
          <p:cNvGrpSpPr/>
          <p:nvPr/>
        </p:nvGrpSpPr>
        <p:grpSpPr>
          <a:xfrm>
            <a:off x="3771109" y="2023083"/>
            <a:ext cx="1601786" cy="1602796"/>
            <a:chOff x="3771109" y="2023083"/>
            <a:chExt cx="1601786" cy="1602796"/>
          </a:xfrm>
        </p:grpSpPr>
        <p:sp>
          <p:nvSpPr>
            <p:cNvPr id="6" name="Oval 11">
              <a:extLst>
                <a:ext uri="{FF2B5EF4-FFF2-40B4-BE49-F238E27FC236}">
                  <a16:creationId xmlns:a16="http://schemas.microsoft.com/office/drawing/2014/main" id="{6171BED3-7B22-6BDD-E516-8903158C7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15D6F902-808C-D995-74CE-0F933AE06D40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F721E13E-D32D-07DD-A72C-F53746B6A2BD}"/>
              </a:ext>
            </a:extLst>
          </p:cNvPr>
          <p:cNvSpPr/>
          <p:nvPr/>
        </p:nvSpPr>
        <p:spPr>
          <a:xfrm rot="16200000" flipH="1">
            <a:off x="2866062" y="2732149"/>
            <a:ext cx="763030" cy="18466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67995EE-8271-E22F-316D-31970A867BA6}"/>
              </a:ext>
            </a:extLst>
          </p:cNvPr>
          <p:cNvSpPr/>
          <p:nvPr/>
        </p:nvSpPr>
        <p:spPr>
          <a:xfrm rot="16200000" flipH="1">
            <a:off x="5514912" y="2732149"/>
            <a:ext cx="763030" cy="18466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2763719-8830-703C-4213-477DD2C1230C}"/>
              </a:ext>
            </a:extLst>
          </p:cNvPr>
          <p:cNvGrpSpPr/>
          <p:nvPr/>
        </p:nvGrpSpPr>
        <p:grpSpPr>
          <a:xfrm>
            <a:off x="6248400" y="1092202"/>
            <a:ext cx="2507784" cy="3464558"/>
            <a:chOff x="5562600" y="1328376"/>
            <a:chExt cx="1601786" cy="160279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C9ACA0C-7959-DC10-04B2-EE754C47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1CC34FD-43DE-6AE2-37BB-88FBAA15EBC3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1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8EFA874F-DDAE-6BDA-B252-FDCDC2FE7B30}"/>
              </a:ext>
            </a:extLst>
          </p:cNvPr>
          <p:cNvSpPr/>
          <p:nvPr/>
        </p:nvSpPr>
        <p:spPr>
          <a:xfrm flipH="1">
            <a:off x="6334493" y="1173151"/>
            <a:ext cx="2335599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 the 1500s.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9DC37BC-1369-0D22-8BB6-AD01655EDB7C}"/>
              </a:ext>
            </a:extLst>
          </p:cNvPr>
          <p:cNvGrpSpPr/>
          <p:nvPr/>
        </p:nvGrpSpPr>
        <p:grpSpPr>
          <a:xfrm>
            <a:off x="6334493" y="2474474"/>
            <a:ext cx="305372" cy="305566"/>
            <a:chOff x="1625600" y="2328863"/>
            <a:chExt cx="1005840" cy="1006475"/>
          </a:xfrm>
        </p:grpSpPr>
        <p:sp>
          <p:nvSpPr>
            <p:cNvPr id="16" name="Oval 11">
              <a:extLst>
                <a:ext uri="{FF2B5EF4-FFF2-40B4-BE49-F238E27FC236}">
                  <a16:creationId xmlns:a16="http://schemas.microsoft.com/office/drawing/2014/main" id="{46A641D1-FE12-D072-0165-F746E79A1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8C466F0-C02C-5DDC-F286-C42A29D74185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B97924AD-F421-9853-37A6-CF741EF70455}"/>
              </a:ext>
            </a:extLst>
          </p:cNvPr>
          <p:cNvSpPr/>
          <p:nvPr/>
        </p:nvSpPr>
        <p:spPr>
          <a:xfrm flipH="1">
            <a:off x="6704474" y="2365840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#01</a:t>
            </a:r>
          </a:p>
          <a:p>
            <a:pPr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16B3B66-9390-892B-EC3F-99E199917E03}"/>
              </a:ext>
            </a:extLst>
          </p:cNvPr>
          <p:cNvGrpSpPr/>
          <p:nvPr/>
        </p:nvGrpSpPr>
        <p:grpSpPr>
          <a:xfrm>
            <a:off x="6334493" y="3163322"/>
            <a:ext cx="305372" cy="305566"/>
            <a:chOff x="1625600" y="2328863"/>
            <a:chExt cx="1005840" cy="1006475"/>
          </a:xfrm>
        </p:grpSpPr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83468171-EE6B-5F4D-23AA-FA745D76E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D401266-65F0-BFA6-9D49-B1365D6B62BD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63E4BE3-37F1-005C-8C25-17092413FC23}"/>
              </a:ext>
            </a:extLst>
          </p:cNvPr>
          <p:cNvSpPr/>
          <p:nvPr/>
        </p:nvSpPr>
        <p:spPr>
          <a:xfrm flipH="1">
            <a:off x="6704474" y="3054688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#02</a:t>
            </a:r>
          </a:p>
          <a:p>
            <a:pPr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FF70449-D278-D5F3-61FB-060E7D7CFE3F}"/>
              </a:ext>
            </a:extLst>
          </p:cNvPr>
          <p:cNvGrpSpPr/>
          <p:nvPr/>
        </p:nvGrpSpPr>
        <p:grpSpPr>
          <a:xfrm>
            <a:off x="6334493" y="3852170"/>
            <a:ext cx="305372" cy="305566"/>
            <a:chOff x="1625600" y="2328863"/>
            <a:chExt cx="1005840" cy="1006475"/>
          </a:xfrm>
        </p:grpSpPr>
        <p:sp>
          <p:nvSpPr>
            <p:cNvPr id="24" name="Oval 11">
              <a:extLst>
                <a:ext uri="{FF2B5EF4-FFF2-40B4-BE49-F238E27FC236}">
                  <a16:creationId xmlns:a16="http://schemas.microsoft.com/office/drawing/2014/main" id="{69BD0F4A-9127-723B-A682-699DB1F96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B2469F1-0193-8701-AEB5-B197D5A18AD8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3</a:t>
              </a: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308F4408-7416-6A07-7B87-4BD6B9C5AE42}"/>
              </a:ext>
            </a:extLst>
          </p:cNvPr>
          <p:cNvSpPr/>
          <p:nvPr/>
        </p:nvSpPr>
        <p:spPr>
          <a:xfrm flipH="1">
            <a:off x="6704474" y="3743536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#03</a:t>
            </a:r>
          </a:p>
          <a:p>
            <a:pPr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9E794B8-8998-D8C4-AA16-6BCDA9EC2F8F}"/>
              </a:ext>
            </a:extLst>
          </p:cNvPr>
          <p:cNvGrpSpPr/>
          <p:nvPr/>
        </p:nvGrpSpPr>
        <p:grpSpPr>
          <a:xfrm flipH="1">
            <a:off x="387821" y="1092202"/>
            <a:ext cx="2507784" cy="3464558"/>
            <a:chOff x="5562600" y="1328376"/>
            <a:chExt cx="1601786" cy="1602796"/>
          </a:xfrm>
        </p:grpSpPr>
        <p:sp>
          <p:nvSpPr>
            <p:cNvPr id="107" name="Oval 11">
              <a:extLst>
                <a:ext uri="{FF2B5EF4-FFF2-40B4-BE49-F238E27FC236}">
                  <a16:creationId xmlns:a16="http://schemas.microsoft.com/office/drawing/2014/main" id="{9714AB67-D72C-FD40-5BC2-9A26F6FC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AF352043-6350-139F-49A1-9DEBB68D026B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1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5EB3BBA-D96F-3CA4-84AA-A1DDFEFAEC5C}"/>
              </a:ext>
            </a:extLst>
          </p:cNvPr>
          <p:cNvSpPr/>
          <p:nvPr/>
        </p:nvSpPr>
        <p:spPr>
          <a:xfrm>
            <a:off x="473913" y="1173151"/>
            <a:ext cx="2335599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 the 1500s.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A198C99E-112F-96E1-0C35-AFDBF5D363CD}"/>
              </a:ext>
            </a:extLst>
          </p:cNvPr>
          <p:cNvSpPr/>
          <p:nvPr/>
        </p:nvSpPr>
        <p:spPr>
          <a:xfrm>
            <a:off x="609605" y="2365840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#01</a:t>
            </a:r>
          </a:p>
          <a:p>
            <a:pPr algn="r"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FCDA32C3-7A20-9900-CA9B-DCFCB386D4FB}"/>
              </a:ext>
            </a:extLst>
          </p:cNvPr>
          <p:cNvSpPr/>
          <p:nvPr/>
        </p:nvSpPr>
        <p:spPr>
          <a:xfrm>
            <a:off x="609605" y="3054688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#02</a:t>
            </a:r>
          </a:p>
          <a:p>
            <a:pPr algn="r"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893BF94-C1F0-0DD0-F14B-C3C01D0CC0A7}"/>
              </a:ext>
            </a:extLst>
          </p:cNvPr>
          <p:cNvGrpSpPr/>
          <p:nvPr/>
        </p:nvGrpSpPr>
        <p:grpSpPr>
          <a:xfrm flipH="1">
            <a:off x="2504140" y="2474474"/>
            <a:ext cx="305372" cy="305566"/>
            <a:chOff x="1625600" y="2328863"/>
            <a:chExt cx="1005840" cy="1006475"/>
          </a:xfrm>
        </p:grpSpPr>
        <p:sp>
          <p:nvSpPr>
            <p:cNvPr id="105" name="Oval 11">
              <a:extLst>
                <a:ext uri="{FF2B5EF4-FFF2-40B4-BE49-F238E27FC236}">
                  <a16:creationId xmlns:a16="http://schemas.microsoft.com/office/drawing/2014/main" id="{8C3F7730-B366-DB75-B8B5-B62014EFD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000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5E297AB-96EA-2CD7-D6FA-99DBAFCD7808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1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373EF13-9570-2F31-AB68-C3630D676220}"/>
              </a:ext>
            </a:extLst>
          </p:cNvPr>
          <p:cNvGrpSpPr/>
          <p:nvPr/>
        </p:nvGrpSpPr>
        <p:grpSpPr>
          <a:xfrm flipH="1">
            <a:off x="2504140" y="3163322"/>
            <a:ext cx="305372" cy="305566"/>
            <a:chOff x="1625600" y="2328863"/>
            <a:chExt cx="1005840" cy="1006475"/>
          </a:xfrm>
        </p:grpSpPr>
        <p:sp>
          <p:nvSpPr>
            <p:cNvPr id="103" name="Oval 11">
              <a:extLst>
                <a:ext uri="{FF2B5EF4-FFF2-40B4-BE49-F238E27FC236}">
                  <a16:creationId xmlns:a16="http://schemas.microsoft.com/office/drawing/2014/main" id="{C00CD468-12EC-E94A-7D14-0FF8EBBBA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000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BE95A3F3-68CF-9914-2076-6E6DE99F8D17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2</a:t>
              </a: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0FE32F8-944B-4ED1-313E-FEFF6510B7C4}"/>
              </a:ext>
            </a:extLst>
          </p:cNvPr>
          <p:cNvGrpSpPr/>
          <p:nvPr/>
        </p:nvGrpSpPr>
        <p:grpSpPr>
          <a:xfrm flipH="1">
            <a:off x="2504140" y="3852170"/>
            <a:ext cx="305372" cy="305566"/>
            <a:chOff x="1625600" y="2328863"/>
            <a:chExt cx="1005840" cy="1006475"/>
          </a:xfrm>
        </p:grpSpPr>
        <p:sp>
          <p:nvSpPr>
            <p:cNvPr id="101" name="Oval 11">
              <a:extLst>
                <a:ext uri="{FF2B5EF4-FFF2-40B4-BE49-F238E27FC236}">
                  <a16:creationId xmlns:a16="http://schemas.microsoft.com/office/drawing/2014/main" id="{DDD57BBC-B65C-4CAE-A097-1707A0EFB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000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6C3E3E6D-196D-453F-C9E7-E55BA6661859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3</a:t>
              </a:r>
            </a:p>
          </p:txBody>
        </p:sp>
      </p:grpSp>
      <p:sp>
        <p:nvSpPr>
          <p:cNvPr id="100" name="Rectangle 99">
            <a:extLst>
              <a:ext uri="{FF2B5EF4-FFF2-40B4-BE49-F238E27FC236}">
                <a16:creationId xmlns:a16="http://schemas.microsoft.com/office/drawing/2014/main" id="{0FFCF6BD-4ABF-4DBA-9C6A-5F7AAECC1355}"/>
              </a:ext>
            </a:extLst>
          </p:cNvPr>
          <p:cNvSpPr/>
          <p:nvPr/>
        </p:nvSpPr>
        <p:spPr>
          <a:xfrm>
            <a:off x="609605" y="3743536"/>
            <a:ext cx="1829926" cy="52283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1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Keyword #03</a:t>
            </a:r>
          </a:p>
          <a:p>
            <a:pPr algn="r">
              <a:lnSpc>
                <a:spcPct val="120000"/>
              </a:lnSpc>
            </a:pPr>
            <a:r>
              <a:rPr lang="en-US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975757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017FE43-9F7D-3309-9430-85260344152A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sp>
        <p:nvSpPr>
          <p:cNvPr id="3" name="Circular Arrow 2"/>
          <p:cNvSpPr/>
          <p:nvPr/>
        </p:nvSpPr>
        <p:spPr>
          <a:xfrm>
            <a:off x="3029365" y="1298926"/>
            <a:ext cx="3145096" cy="3145915"/>
          </a:xfrm>
          <a:prstGeom prst="circularArrow">
            <a:avLst>
              <a:gd name="adj1" fmla="val 4668"/>
              <a:gd name="adj2" fmla="val 414352"/>
              <a:gd name="adj3" fmla="val 12840990"/>
              <a:gd name="adj4" fmla="val 16224450"/>
              <a:gd name="adj5" fmla="val 4847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dk1">
              <a:hueOff val="0"/>
              <a:satOff val="0"/>
              <a:lumOff val="0"/>
              <a:alphaOff val="0"/>
            </a:schemeClr>
          </a:lnRef>
          <a:fillRef idx="1">
            <a:schemeClr val="accent2"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2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 sz="135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CF0C6F6-B833-4ABE-96CB-DF4FEA29B98A}"/>
              </a:ext>
            </a:extLst>
          </p:cNvPr>
          <p:cNvGrpSpPr/>
          <p:nvPr/>
        </p:nvGrpSpPr>
        <p:grpSpPr>
          <a:xfrm>
            <a:off x="4751622" y="2389632"/>
            <a:ext cx="1899114" cy="953202"/>
            <a:chOff x="4751622" y="2389632"/>
            <a:chExt cx="1899114" cy="953202"/>
          </a:xfrm>
        </p:grpSpPr>
        <p:sp>
          <p:nvSpPr>
            <p:cNvPr id="41" name="Rounded Rectangle 5">
              <a:extLst>
                <a:ext uri="{FF2B5EF4-FFF2-40B4-BE49-F238E27FC236}">
                  <a16:creationId xmlns:a16="http://schemas.microsoft.com/office/drawing/2014/main" id="{A8237DB0-38A5-BC5B-BD25-477BA638DC27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350"/>
            </a:p>
          </p:txBody>
        </p:sp>
        <p:sp>
          <p:nvSpPr>
            <p:cNvPr id="42" name="Rounded Rectangle 5">
              <a:extLst>
                <a:ext uri="{FF2B5EF4-FFF2-40B4-BE49-F238E27FC236}">
                  <a16:creationId xmlns:a16="http://schemas.microsoft.com/office/drawing/2014/main" id="{D646D42A-2782-71E0-2A38-6855A67B8948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8FC4B31-1F2E-080C-942A-365EE1266272}"/>
              </a:ext>
            </a:extLst>
          </p:cNvPr>
          <p:cNvGrpSpPr/>
          <p:nvPr/>
        </p:nvGrpSpPr>
        <p:grpSpPr>
          <a:xfrm>
            <a:off x="3662120" y="1234303"/>
            <a:ext cx="1899114" cy="953202"/>
            <a:chOff x="4751622" y="2389632"/>
            <a:chExt cx="1899114" cy="953202"/>
          </a:xfrm>
        </p:grpSpPr>
        <p:sp>
          <p:nvSpPr>
            <p:cNvPr id="44" name="Rounded Rectangle 5">
              <a:extLst>
                <a:ext uri="{FF2B5EF4-FFF2-40B4-BE49-F238E27FC236}">
                  <a16:creationId xmlns:a16="http://schemas.microsoft.com/office/drawing/2014/main" id="{FA5A6E8D-8D02-101B-5EE0-D897C776A8B7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350"/>
            </a:p>
          </p:txBody>
        </p:sp>
        <p:sp>
          <p:nvSpPr>
            <p:cNvPr id="45" name="Rounded Rectangle 5">
              <a:extLst>
                <a:ext uri="{FF2B5EF4-FFF2-40B4-BE49-F238E27FC236}">
                  <a16:creationId xmlns:a16="http://schemas.microsoft.com/office/drawing/2014/main" id="{7CC86217-2427-E7C3-4622-1DEB10D33957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BAC4489-7009-B985-49AA-F22168E74DFA}"/>
              </a:ext>
            </a:extLst>
          </p:cNvPr>
          <p:cNvGrpSpPr/>
          <p:nvPr/>
        </p:nvGrpSpPr>
        <p:grpSpPr>
          <a:xfrm>
            <a:off x="3648344" y="3501451"/>
            <a:ext cx="1899114" cy="953202"/>
            <a:chOff x="4751622" y="2389632"/>
            <a:chExt cx="1899114" cy="953202"/>
          </a:xfrm>
        </p:grpSpPr>
        <p:sp>
          <p:nvSpPr>
            <p:cNvPr id="47" name="Rounded Rectangle 5">
              <a:extLst>
                <a:ext uri="{FF2B5EF4-FFF2-40B4-BE49-F238E27FC236}">
                  <a16:creationId xmlns:a16="http://schemas.microsoft.com/office/drawing/2014/main" id="{DD507FA8-EF70-3708-9689-CC7252F3C68B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350"/>
            </a:p>
          </p:txBody>
        </p:sp>
        <p:sp>
          <p:nvSpPr>
            <p:cNvPr id="48" name="Rounded Rectangle 5">
              <a:extLst>
                <a:ext uri="{FF2B5EF4-FFF2-40B4-BE49-F238E27FC236}">
                  <a16:creationId xmlns:a16="http://schemas.microsoft.com/office/drawing/2014/main" id="{34E46FF5-4706-442D-D02E-898C387700C7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79B9787-8861-8512-D878-E0B861FFA61E}"/>
              </a:ext>
            </a:extLst>
          </p:cNvPr>
          <p:cNvGrpSpPr/>
          <p:nvPr/>
        </p:nvGrpSpPr>
        <p:grpSpPr>
          <a:xfrm>
            <a:off x="2493266" y="2389632"/>
            <a:ext cx="1899114" cy="953202"/>
            <a:chOff x="4751622" y="2389632"/>
            <a:chExt cx="1899114" cy="953202"/>
          </a:xfrm>
        </p:grpSpPr>
        <p:sp>
          <p:nvSpPr>
            <p:cNvPr id="50" name="Rounded Rectangle 5">
              <a:extLst>
                <a:ext uri="{FF2B5EF4-FFF2-40B4-BE49-F238E27FC236}">
                  <a16:creationId xmlns:a16="http://schemas.microsoft.com/office/drawing/2014/main" id="{A8B777DC-18AE-C319-F915-61156ED027FB}"/>
                </a:ext>
              </a:extLst>
            </p:cNvPr>
            <p:cNvSpPr/>
            <p:nvPr/>
          </p:nvSpPr>
          <p:spPr>
            <a:xfrm>
              <a:off x="4751622" y="2389632"/>
              <a:ext cx="1899114" cy="953202"/>
            </a:xfrm>
            <a:prstGeom prst="roundRect">
              <a:avLst>
                <a:gd name="adj" fmla="val 1027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 sz="1350"/>
            </a:p>
          </p:txBody>
        </p:sp>
        <p:sp>
          <p:nvSpPr>
            <p:cNvPr id="51" name="Rounded Rectangle 5">
              <a:extLst>
                <a:ext uri="{FF2B5EF4-FFF2-40B4-BE49-F238E27FC236}">
                  <a16:creationId xmlns:a16="http://schemas.microsoft.com/office/drawing/2014/main" id="{ECF6881F-E6D2-C23A-716D-9DE79E217088}"/>
                </a:ext>
              </a:extLst>
            </p:cNvPr>
            <p:cNvSpPr/>
            <p:nvPr/>
          </p:nvSpPr>
          <p:spPr>
            <a:xfrm>
              <a:off x="4793278" y="2426970"/>
              <a:ext cx="1815802" cy="878526"/>
            </a:xfrm>
            <a:prstGeom prst="roundRect">
              <a:avLst>
                <a:gd name="adj" fmla="val 9511"/>
              </a:avLst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000" b="1">
                <a:solidFill>
                  <a:schemeClr val="bg1"/>
                </a:solidFill>
              </a:endParaRPr>
            </a:p>
          </p:txBody>
        </p:sp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id="{35B26FD9-A667-1466-520E-DBDEB67FD3DC}"/>
              </a:ext>
            </a:extLst>
          </p:cNvPr>
          <p:cNvSpPr/>
          <p:nvPr/>
        </p:nvSpPr>
        <p:spPr>
          <a:xfrm flipH="1">
            <a:off x="387821" y="2485488"/>
            <a:ext cx="154648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84C8E02-6B5A-B36A-77F4-1838BBB571C3}"/>
              </a:ext>
            </a:extLst>
          </p:cNvPr>
          <p:cNvSpPr/>
          <p:nvPr/>
        </p:nvSpPr>
        <p:spPr>
          <a:xfrm>
            <a:off x="7209702" y="2485488"/>
            <a:ext cx="154648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3FE2D803-FE49-A92B-6557-3FBAF6712383}"/>
              </a:ext>
            </a:extLst>
          </p:cNvPr>
          <p:cNvSpPr/>
          <p:nvPr/>
        </p:nvSpPr>
        <p:spPr>
          <a:xfrm>
            <a:off x="1120843" y="3597306"/>
            <a:ext cx="154648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65A41AA0-2A2D-FE3F-3E6A-6B6880F2664D}"/>
              </a:ext>
            </a:extLst>
          </p:cNvPr>
          <p:cNvSpPr/>
          <p:nvPr/>
        </p:nvSpPr>
        <p:spPr>
          <a:xfrm flipH="1">
            <a:off x="6476678" y="1330158"/>
            <a:ext cx="154648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and. has been the industry's standard text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CE937E3-4BAB-F69C-5FE4-302BC30720FA}"/>
              </a:ext>
            </a:extLst>
          </p:cNvPr>
          <p:cNvSpPr/>
          <p:nvPr/>
        </p:nvSpPr>
        <p:spPr>
          <a:xfrm>
            <a:off x="4264477" y="4109097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5E72113-D0FC-4392-0AEB-78EC7DB8285D}"/>
              </a:ext>
            </a:extLst>
          </p:cNvPr>
          <p:cNvSpPr/>
          <p:nvPr/>
        </p:nvSpPr>
        <p:spPr>
          <a:xfrm>
            <a:off x="5367755" y="2997278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F519B36-1161-D7EE-F139-55D68BCB84C9}"/>
              </a:ext>
            </a:extLst>
          </p:cNvPr>
          <p:cNvSpPr/>
          <p:nvPr/>
        </p:nvSpPr>
        <p:spPr>
          <a:xfrm>
            <a:off x="3109399" y="2997278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E0555E5-07EC-E342-CF8D-EA46B9323AA4}"/>
              </a:ext>
            </a:extLst>
          </p:cNvPr>
          <p:cNvSpPr/>
          <p:nvPr/>
        </p:nvSpPr>
        <p:spPr>
          <a:xfrm>
            <a:off x="4278253" y="1841949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B28F1193-415B-00EF-233F-A147F7695A8D}"/>
              </a:ext>
            </a:extLst>
          </p:cNvPr>
          <p:cNvSpPr/>
          <p:nvPr/>
        </p:nvSpPr>
        <p:spPr>
          <a:xfrm>
            <a:off x="4437330" y="1463230"/>
            <a:ext cx="348694" cy="329806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8918BB7-F72B-88F5-C5F6-C7D637CA1C38}"/>
              </a:ext>
            </a:extLst>
          </p:cNvPr>
          <p:cNvSpPr/>
          <p:nvPr/>
        </p:nvSpPr>
        <p:spPr>
          <a:xfrm>
            <a:off x="4421965" y="3695017"/>
            <a:ext cx="351872" cy="351872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Graphic 19">
            <a:extLst>
              <a:ext uri="{FF2B5EF4-FFF2-40B4-BE49-F238E27FC236}">
                <a16:creationId xmlns:a16="http://schemas.microsoft.com/office/drawing/2014/main" id="{A0E337FA-0A16-93D8-ED61-2DF82933C1E5}"/>
              </a:ext>
            </a:extLst>
          </p:cNvPr>
          <p:cNvSpPr/>
          <p:nvPr/>
        </p:nvSpPr>
        <p:spPr>
          <a:xfrm>
            <a:off x="3285476" y="2617478"/>
            <a:ext cx="314694" cy="351858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3E2C7C1-D365-7601-C293-3AABFFB3F2E9}"/>
              </a:ext>
            </a:extLst>
          </p:cNvPr>
          <p:cNvSpPr/>
          <p:nvPr/>
        </p:nvSpPr>
        <p:spPr>
          <a:xfrm>
            <a:off x="5528082" y="2617470"/>
            <a:ext cx="346194" cy="351874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141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E4570DC-0470-596B-E2FB-F073DB34F27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4654156" y="1299106"/>
            <a:ext cx="1441764" cy="1743212"/>
          </a:xfrm>
          <a:custGeom>
            <a:avLst/>
            <a:gdLst>
              <a:gd name="T0" fmla="*/ 0 w 929"/>
              <a:gd name="T1" fmla="*/ 554 h 1124"/>
              <a:gd name="T2" fmla="*/ 376 w 929"/>
              <a:gd name="T3" fmla="*/ 973 h 1124"/>
              <a:gd name="T4" fmla="*/ 655 w 929"/>
              <a:gd name="T5" fmla="*/ 1124 h 1124"/>
              <a:gd name="T6" fmla="*/ 929 w 929"/>
              <a:gd name="T7" fmla="*/ 973 h 1124"/>
              <a:gd name="T8" fmla="*/ 3 w 929"/>
              <a:gd name="T9" fmla="*/ 0 h 1124"/>
              <a:gd name="T10" fmla="*/ 153 w 929"/>
              <a:gd name="T11" fmla="*/ 273 h 1124"/>
              <a:gd name="T12" fmla="*/ 0 w 929"/>
              <a:gd name="T13" fmla="*/ 554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9" h="1124">
                <a:moveTo>
                  <a:pt x="0" y="554"/>
                </a:moveTo>
                <a:cubicBezTo>
                  <a:pt x="210" y="580"/>
                  <a:pt x="373" y="757"/>
                  <a:pt x="376" y="973"/>
                </a:cubicBezTo>
                <a:cubicBezTo>
                  <a:pt x="655" y="1124"/>
                  <a:pt x="655" y="1124"/>
                  <a:pt x="655" y="1124"/>
                </a:cubicBezTo>
                <a:cubicBezTo>
                  <a:pt x="929" y="973"/>
                  <a:pt x="929" y="973"/>
                  <a:pt x="929" y="973"/>
                </a:cubicBezTo>
                <a:cubicBezTo>
                  <a:pt x="926" y="453"/>
                  <a:pt x="517" y="29"/>
                  <a:pt x="3" y="0"/>
                </a:cubicBezTo>
                <a:cubicBezTo>
                  <a:pt x="153" y="273"/>
                  <a:pt x="153" y="273"/>
                  <a:pt x="153" y="273"/>
                </a:cubicBezTo>
                <a:lnTo>
                  <a:pt x="0" y="55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051786" y="1295400"/>
            <a:ext cx="1743212" cy="1440528"/>
          </a:xfrm>
          <a:custGeom>
            <a:avLst/>
            <a:gdLst>
              <a:gd name="T0" fmla="*/ 554 w 1124"/>
              <a:gd name="T1" fmla="*/ 929 h 929"/>
              <a:gd name="T2" fmla="*/ 973 w 1124"/>
              <a:gd name="T3" fmla="*/ 553 h 929"/>
              <a:gd name="T4" fmla="*/ 1124 w 1124"/>
              <a:gd name="T5" fmla="*/ 275 h 929"/>
              <a:gd name="T6" fmla="*/ 973 w 1124"/>
              <a:gd name="T7" fmla="*/ 0 h 929"/>
              <a:gd name="T8" fmla="*/ 0 w 1124"/>
              <a:gd name="T9" fmla="*/ 926 h 929"/>
              <a:gd name="T10" fmla="*/ 273 w 1124"/>
              <a:gd name="T11" fmla="*/ 777 h 929"/>
              <a:gd name="T12" fmla="*/ 554 w 1124"/>
              <a:gd name="T13" fmla="*/ 929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4" h="929">
                <a:moveTo>
                  <a:pt x="554" y="929"/>
                </a:moveTo>
                <a:cubicBezTo>
                  <a:pt x="580" y="720"/>
                  <a:pt x="757" y="557"/>
                  <a:pt x="973" y="553"/>
                </a:cubicBezTo>
                <a:cubicBezTo>
                  <a:pt x="1124" y="275"/>
                  <a:pt x="1124" y="275"/>
                  <a:pt x="1124" y="275"/>
                </a:cubicBezTo>
                <a:cubicBezTo>
                  <a:pt x="973" y="0"/>
                  <a:pt x="973" y="0"/>
                  <a:pt x="973" y="0"/>
                </a:cubicBezTo>
                <a:cubicBezTo>
                  <a:pt x="453" y="4"/>
                  <a:pt x="29" y="412"/>
                  <a:pt x="0" y="926"/>
                </a:cubicBezTo>
                <a:cubicBezTo>
                  <a:pt x="273" y="777"/>
                  <a:pt x="273" y="777"/>
                  <a:pt x="273" y="777"/>
                </a:cubicBezTo>
                <a:lnTo>
                  <a:pt x="554" y="9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350239" y="2900243"/>
            <a:ext cx="1744446" cy="1441763"/>
          </a:xfrm>
          <a:custGeom>
            <a:avLst/>
            <a:gdLst>
              <a:gd name="T0" fmla="*/ 1124 w 1124"/>
              <a:gd name="T1" fmla="*/ 3 h 929"/>
              <a:gd name="T2" fmla="*/ 851 w 1124"/>
              <a:gd name="T3" fmla="*/ 153 h 929"/>
              <a:gd name="T4" fmla="*/ 569 w 1124"/>
              <a:gd name="T5" fmla="*/ 0 h 929"/>
              <a:gd name="T6" fmla="*/ 151 w 1124"/>
              <a:gd name="T7" fmla="*/ 376 h 929"/>
              <a:gd name="T8" fmla="*/ 0 w 1124"/>
              <a:gd name="T9" fmla="*/ 655 h 929"/>
              <a:gd name="T10" fmla="*/ 150 w 1124"/>
              <a:gd name="T11" fmla="*/ 929 h 929"/>
              <a:gd name="T12" fmla="*/ 1124 w 1124"/>
              <a:gd name="T13" fmla="*/ 3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4" h="929">
                <a:moveTo>
                  <a:pt x="1124" y="3"/>
                </a:moveTo>
                <a:cubicBezTo>
                  <a:pt x="851" y="153"/>
                  <a:pt x="851" y="153"/>
                  <a:pt x="851" y="153"/>
                </a:cubicBezTo>
                <a:cubicBezTo>
                  <a:pt x="569" y="0"/>
                  <a:pt x="569" y="0"/>
                  <a:pt x="569" y="0"/>
                </a:cubicBezTo>
                <a:cubicBezTo>
                  <a:pt x="543" y="210"/>
                  <a:pt x="366" y="373"/>
                  <a:pt x="151" y="376"/>
                </a:cubicBezTo>
                <a:cubicBezTo>
                  <a:pt x="0" y="655"/>
                  <a:pt x="0" y="655"/>
                  <a:pt x="0" y="655"/>
                </a:cubicBezTo>
                <a:cubicBezTo>
                  <a:pt x="150" y="929"/>
                  <a:pt x="150" y="929"/>
                  <a:pt x="150" y="929"/>
                </a:cubicBezTo>
                <a:cubicBezTo>
                  <a:pt x="671" y="926"/>
                  <a:pt x="1095" y="517"/>
                  <a:pt x="1124" y="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048080" y="2596323"/>
            <a:ext cx="1441764" cy="1743212"/>
          </a:xfrm>
          <a:custGeom>
            <a:avLst/>
            <a:gdLst>
              <a:gd name="T0" fmla="*/ 929 w 929"/>
              <a:gd name="T1" fmla="*/ 569 h 1124"/>
              <a:gd name="T2" fmla="*/ 553 w 929"/>
              <a:gd name="T3" fmla="*/ 151 h 1124"/>
              <a:gd name="T4" fmla="*/ 275 w 929"/>
              <a:gd name="T5" fmla="*/ 0 h 1124"/>
              <a:gd name="T6" fmla="*/ 0 w 929"/>
              <a:gd name="T7" fmla="*/ 150 h 1124"/>
              <a:gd name="T8" fmla="*/ 926 w 929"/>
              <a:gd name="T9" fmla="*/ 1124 h 1124"/>
              <a:gd name="T10" fmla="*/ 777 w 929"/>
              <a:gd name="T11" fmla="*/ 851 h 1124"/>
              <a:gd name="T12" fmla="*/ 929 w 929"/>
              <a:gd name="T13" fmla="*/ 569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9" h="1124">
                <a:moveTo>
                  <a:pt x="929" y="569"/>
                </a:moveTo>
                <a:cubicBezTo>
                  <a:pt x="720" y="543"/>
                  <a:pt x="557" y="366"/>
                  <a:pt x="553" y="151"/>
                </a:cubicBezTo>
                <a:cubicBezTo>
                  <a:pt x="275" y="0"/>
                  <a:pt x="275" y="0"/>
                  <a:pt x="275" y="0"/>
                </a:cubicBezTo>
                <a:cubicBezTo>
                  <a:pt x="0" y="150"/>
                  <a:pt x="0" y="150"/>
                  <a:pt x="0" y="150"/>
                </a:cubicBezTo>
                <a:cubicBezTo>
                  <a:pt x="4" y="671"/>
                  <a:pt x="412" y="1095"/>
                  <a:pt x="926" y="1124"/>
                </a:cubicBezTo>
                <a:cubicBezTo>
                  <a:pt x="777" y="851"/>
                  <a:pt x="777" y="851"/>
                  <a:pt x="777" y="851"/>
                </a:cubicBezTo>
                <a:lnTo>
                  <a:pt x="929" y="56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5D603B3-473D-FE18-AB5C-8804D4BC9ABF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F022FF-DEFF-4414-EE5E-0FA74288AAA1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791BE-55C5-2BB0-5D77-84B2851E2016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7346F4-A92A-4201-7726-E26E5A004BA4}"/>
              </a:ext>
            </a:extLst>
          </p:cNvPr>
          <p:cNvSpPr/>
          <p:nvPr/>
        </p:nvSpPr>
        <p:spPr>
          <a:xfrm flipH="1"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F3A4A53F-DBBC-B15B-8F55-7E4FDF99EF1E}"/>
              </a:ext>
            </a:extLst>
          </p:cNvPr>
          <p:cNvSpPr/>
          <p:nvPr/>
        </p:nvSpPr>
        <p:spPr>
          <a:xfrm flipH="1">
            <a:off x="5810764" y="1656856"/>
            <a:ext cx="750056" cy="25726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3C8DDB0-ED3A-3C3D-F7D4-21F2C1B00C98}"/>
              </a:ext>
            </a:extLst>
          </p:cNvPr>
          <p:cNvSpPr/>
          <p:nvPr/>
        </p:nvSpPr>
        <p:spPr>
          <a:xfrm flipH="1" flipV="1">
            <a:off x="5810764" y="3743782"/>
            <a:ext cx="750056" cy="25726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222DCDC-8AD6-41D7-1B6B-E565AB951BE6}"/>
              </a:ext>
            </a:extLst>
          </p:cNvPr>
          <p:cNvSpPr/>
          <p:nvPr/>
        </p:nvSpPr>
        <p:spPr>
          <a:xfrm>
            <a:off x="2583180" y="1656856"/>
            <a:ext cx="750056" cy="25726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9D116283-DCA9-1D46-BA1B-3CA05DFCEC31}"/>
              </a:ext>
            </a:extLst>
          </p:cNvPr>
          <p:cNvSpPr/>
          <p:nvPr/>
        </p:nvSpPr>
        <p:spPr>
          <a:xfrm flipV="1">
            <a:off x="2583180" y="3743782"/>
            <a:ext cx="750056" cy="257261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7A394DC-0B63-CBF8-0C1A-D4A7FBE48FB0}"/>
              </a:ext>
            </a:extLst>
          </p:cNvPr>
          <p:cNvSpPr/>
          <p:nvPr/>
        </p:nvSpPr>
        <p:spPr>
          <a:xfrm>
            <a:off x="3698942" y="1749502"/>
            <a:ext cx="357438" cy="362952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FCF4596-0C37-B101-FC3A-9F9AD4B1F68E}"/>
              </a:ext>
            </a:extLst>
          </p:cNvPr>
          <p:cNvSpPr/>
          <p:nvPr/>
        </p:nvSpPr>
        <p:spPr>
          <a:xfrm>
            <a:off x="5273662" y="2010530"/>
            <a:ext cx="359902" cy="374296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3B264EE-3110-B29F-4846-CAE2A212580C}"/>
              </a:ext>
            </a:extLst>
          </p:cNvPr>
          <p:cNvSpPr/>
          <p:nvPr/>
        </p:nvSpPr>
        <p:spPr>
          <a:xfrm>
            <a:off x="5060302" y="3501143"/>
            <a:ext cx="359904" cy="299972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13B5B146-8179-3626-910F-A900AA54ABB1}"/>
              </a:ext>
            </a:extLst>
          </p:cNvPr>
          <p:cNvSpPr/>
          <p:nvPr/>
        </p:nvSpPr>
        <p:spPr>
          <a:xfrm>
            <a:off x="3453746" y="3223937"/>
            <a:ext cx="367770" cy="37432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57037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E4570DC-0470-596B-E2FB-F073DB34F27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4 Options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652C9F-FA91-74CD-EC08-FA4E7F30581B}"/>
              </a:ext>
            </a:extLst>
          </p:cNvPr>
          <p:cNvGrpSpPr/>
          <p:nvPr/>
        </p:nvGrpSpPr>
        <p:grpSpPr>
          <a:xfrm>
            <a:off x="3020865" y="1276413"/>
            <a:ext cx="3096784" cy="3099926"/>
            <a:chOff x="888347" y="1187607"/>
            <a:chExt cx="3304685" cy="1574800"/>
          </a:xfrm>
        </p:grpSpPr>
        <p:sp>
          <p:nvSpPr>
            <p:cNvPr id="14" name="Rounded Rectangle 4">
              <a:extLst>
                <a:ext uri="{FF2B5EF4-FFF2-40B4-BE49-F238E27FC236}">
                  <a16:creationId xmlns:a16="http://schemas.microsoft.com/office/drawing/2014/main" id="{C24F721F-58BB-A8C3-0FBD-F517EA6EB2B5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4">
              <a:extLst>
                <a:ext uri="{FF2B5EF4-FFF2-40B4-BE49-F238E27FC236}">
                  <a16:creationId xmlns:a16="http://schemas.microsoft.com/office/drawing/2014/main" id="{2DCDD1C1-BDD6-67A7-7B6E-EDAAD5703B3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円/楕円 32">
            <a:extLst>
              <a:ext uri="{FF2B5EF4-FFF2-40B4-BE49-F238E27FC236}">
                <a16:creationId xmlns:a16="http://schemas.microsoft.com/office/drawing/2014/main" id="{2E557B1F-BC9F-A284-4D19-7E69DC896ADB}"/>
              </a:ext>
            </a:extLst>
          </p:cNvPr>
          <p:cNvSpPr/>
          <p:nvPr/>
        </p:nvSpPr>
        <p:spPr>
          <a:xfrm>
            <a:off x="3790053" y="2047241"/>
            <a:ext cx="1558408" cy="15582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675">
              <a:solidFill>
                <a:schemeClr val="tx1"/>
              </a:solidFill>
            </a:endParaRPr>
          </a:p>
        </p:txBody>
      </p:sp>
      <p:sp>
        <p:nvSpPr>
          <p:cNvPr id="17" name="環状矢印 8">
            <a:extLst>
              <a:ext uri="{FF2B5EF4-FFF2-40B4-BE49-F238E27FC236}">
                <a16:creationId xmlns:a16="http://schemas.microsoft.com/office/drawing/2014/main" id="{F76BD5A1-A42D-91C3-7571-85AF87115542}"/>
              </a:ext>
            </a:extLst>
          </p:cNvPr>
          <p:cNvSpPr/>
          <p:nvPr/>
        </p:nvSpPr>
        <p:spPr>
          <a:xfrm>
            <a:off x="4560871" y="1447306"/>
            <a:ext cx="1512324" cy="137907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2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675">
              <a:solidFill>
                <a:schemeClr val="tx1"/>
              </a:solidFill>
            </a:endParaRPr>
          </a:p>
        </p:txBody>
      </p:sp>
      <p:sp>
        <p:nvSpPr>
          <p:cNvPr id="18" name="環状矢印 8">
            <a:extLst>
              <a:ext uri="{FF2B5EF4-FFF2-40B4-BE49-F238E27FC236}">
                <a16:creationId xmlns:a16="http://schemas.microsoft.com/office/drawing/2014/main" id="{8A60EC91-23C2-81B9-D34F-1B0B627AAB77}"/>
              </a:ext>
            </a:extLst>
          </p:cNvPr>
          <p:cNvSpPr/>
          <p:nvPr/>
        </p:nvSpPr>
        <p:spPr>
          <a:xfrm rot="5400000">
            <a:off x="4488036" y="2889143"/>
            <a:ext cx="1512193" cy="137919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3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675">
              <a:solidFill>
                <a:schemeClr val="tx1"/>
              </a:solidFill>
            </a:endParaRPr>
          </a:p>
        </p:txBody>
      </p:sp>
      <p:sp>
        <p:nvSpPr>
          <p:cNvPr id="19" name="環状矢印 8">
            <a:extLst>
              <a:ext uri="{FF2B5EF4-FFF2-40B4-BE49-F238E27FC236}">
                <a16:creationId xmlns:a16="http://schemas.microsoft.com/office/drawing/2014/main" id="{6FFBA9CA-2BBF-98E6-6BD8-46D7E8FC716C}"/>
              </a:ext>
            </a:extLst>
          </p:cNvPr>
          <p:cNvSpPr/>
          <p:nvPr/>
        </p:nvSpPr>
        <p:spPr>
          <a:xfrm rot="10800000">
            <a:off x="3056502" y="2821614"/>
            <a:ext cx="1512324" cy="137907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4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675">
              <a:solidFill>
                <a:schemeClr val="tx1"/>
              </a:solidFill>
            </a:endParaRPr>
          </a:p>
        </p:txBody>
      </p:sp>
      <p:sp>
        <p:nvSpPr>
          <p:cNvPr id="20" name="環状矢印 8">
            <a:extLst>
              <a:ext uri="{FF2B5EF4-FFF2-40B4-BE49-F238E27FC236}">
                <a16:creationId xmlns:a16="http://schemas.microsoft.com/office/drawing/2014/main" id="{2424D14F-7B5A-DD11-C754-19B2146857EC}"/>
              </a:ext>
            </a:extLst>
          </p:cNvPr>
          <p:cNvSpPr/>
          <p:nvPr/>
        </p:nvSpPr>
        <p:spPr>
          <a:xfrm rot="16200000">
            <a:off x="3127898" y="1370313"/>
            <a:ext cx="1512193" cy="137919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675">
              <a:solidFill>
                <a:schemeClr val="tx1"/>
              </a:solidFill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3654F8D-614C-20E5-804B-7E3767D6A8A6}"/>
              </a:ext>
            </a:extLst>
          </p:cNvPr>
          <p:cNvGrpSpPr/>
          <p:nvPr/>
        </p:nvGrpSpPr>
        <p:grpSpPr>
          <a:xfrm>
            <a:off x="5051256" y="1524845"/>
            <a:ext cx="797094" cy="797026"/>
            <a:chOff x="5051256" y="1524845"/>
            <a:chExt cx="797094" cy="797026"/>
          </a:xfrm>
        </p:grpSpPr>
        <p:sp>
          <p:nvSpPr>
            <p:cNvPr id="22" name="円/楕円 15">
              <a:extLst>
                <a:ext uri="{FF2B5EF4-FFF2-40B4-BE49-F238E27FC236}">
                  <a16:creationId xmlns:a16="http://schemas.microsoft.com/office/drawing/2014/main" id="{2BD90DED-43EF-B4BB-67A8-6744B3090068}"/>
                </a:ext>
              </a:extLst>
            </p:cNvPr>
            <p:cNvSpPr/>
            <p:nvPr/>
          </p:nvSpPr>
          <p:spPr>
            <a:xfrm>
              <a:off x="5051256" y="1524845"/>
              <a:ext cx="797094" cy="797026"/>
            </a:xfrm>
            <a:prstGeom prst="ellipse">
              <a:avLst/>
            </a:prstGeom>
            <a:solidFill>
              <a:schemeClr val="accent2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75"/>
            </a:p>
          </p:txBody>
        </p:sp>
        <p:sp>
          <p:nvSpPr>
            <p:cNvPr id="23" name="円/楕円 15">
              <a:extLst>
                <a:ext uri="{FF2B5EF4-FFF2-40B4-BE49-F238E27FC236}">
                  <a16:creationId xmlns:a16="http://schemas.microsoft.com/office/drawing/2014/main" id="{DC170DD5-364F-65A5-21D3-1B3025E5CDD2}"/>
                </a:ext>
              </a:extLst>
            </p:cNvPr>
            <p:cNvSpPr/>
            <p:nvPr/>
          </p:nvSpPr>
          <p:spPr>
            <a:xfrm>
              <a:off x="5107889" y="158147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D1E3F0E-DDE0-4D00-EDC8-8F8875B86D5E}"/>
              </a:ext>
            </a:extLst>
          </p:cNvPr>
          <p:cNvGrpSpPr/>
          <p:nvPr/>
        </p:nvGrpSpPr>
        <p:grpSpPr>
          <a:xfrm>
            <a:off x="5051256" y="3321195"/>
            <a:ext cx="797094" cy="797026"/>
            <a:chOff x="5051256" y="3321195"/>
            <a:chExt cx="797094" cy="797026"/>
          </a:xfrm>
        </p:grpSpPr>
        <p:sp>
          <p:nvSpPr>
            <p:cNvPr id="25" name="円/楕円 16">
              <a:extLst>
                <a:ext uri="{FF2B5EF4-FFF2-40B4-BE49-F238E27FC236}">
                  <a16:creationId xmlns:a16="http://schemas.microsoft.com/office/drawing/2014/main" id="{CE1BCE59-F71D-59DD-B50B-1FFF53E64D2F}"/>
                </a:ext>
              </a:extLst>
            </p:cNvPr>
            <p:cNvSpPr/>
            <p:nvPr/>
          </p:nvSpPr>
          <p:spPr>
            <a:xfrm>
              <a:off x="5051256" y="3321195"/>
              <a:ext cx="797094" cy="797026"/>
            </a:xfrm>
            <a:prstGeom prst="ellipse">
              <a:avLst/>
            </a:prstGeom>
            <a:solidFill>
              <a:schemeClr val="accent3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75"/>
            </a:p>
          </p:txBody>
        </p:sp>
        <p:sp>
          <p:nvSpPr>
            <p:cNvPr id="26" name="円/楕円 16">
              <a:extLst>
                <a:ext uri="{FF2B5EF4-FFF2-40B4-BE49-F238E27FC236}">
                  <a16:creationId xmlns:a16="http://schemas.microsoft.com/office/drawing/2014/main" id="{DDF5C63B-1429-D554-A412-7A8B2E8DB7D7}"/>
                </a:ext>
              </a:extLst>
            </p:cNvPr>
            <p:cNvSpPr/>
            <p:nvPr/>
          </p:nvSpPr>
          <p:spPr>
            <a:xfrm>
              <a:off x="5107889" y="337782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EBCBC1D-9A4E-A5BE-DF30-09F46D71C0F7}"/>
              </a:ext>
            </a:extLst>
          </p:cNvPr>
          <p:cNvGrpSpPr/>
          <p:nvPr/>
        </p:nvGrpSpPr>
        <p:grpSpPr>
          <a:xfrm>
            <a:off x="3242894" y="1524845"/>
            <a:ext cx="797094" cy="797026"/>
            <a:chOff x="3242894" y="1524845"/>
            <a:chExt cx="797094" cy="797026"/>
          </a:xfrm>
        </p:grpSpPr>
        <p:sp>
          <p:nvSpPr>
            <p:cNvPr id="28" name="円/楕円 17">
              <a:extLst>
                <a:ext uri="{FF2B5EF4-FFF2-40B4-BE49-F238E27FC236}">
                  <a16:creationId xmlns:a16="http://schemas.microsoft.com/office/drawing/2014/main" id="{53E09EE5-408C-3699-E6D6-4AE40DD7E0A7}"/>
                </a:ext>
              </a:extLst>
            </p:cNvPr>
            <p:cNvSpPr/>
            <p:nvPr/>
          </p:nvSpPr>
          <p:spPr>
            <a:xfrm>
              <a:off x="3242894" y="1524845"/>
              <a:ext cx="797094" cy="797026"/>
            </a:xfrm>
            <a:prstGeom prst="ellipse">
              <a:avLst/>
            </a:prstGeom>
            <a:solidFill>
              <a:schemeClr val="accent1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75"/>
            </a:p>
          </p:txBody>
        </p:sp>
        <p:sp>
          <p:nvSpPr>
            <p:cNvPr id="29" name="円/楕円 17">
              <a:extLst>
                <a:ext uri="{FF2B5EF4-FFF2-40B4-BE49-F238E27FC236}">
                  <a16:creationId xmlns:a16="http://schemas.microsoft.com/office/drawing/2014/main" id="{B0D81BCF-10BF-CD63-9AD6-5E834707C3F7}"/>
                </a:ext>
              </a:extLst>
            </p:cNvPr>
            <p:cNvSpPr/>
            <p:nvPr/>
          </p:nvSpPr>
          <p:spPr>
            <a:xfrm>
              <a:off x="3299527" y="158147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996EDED-DEBD-0932-8443-7656DD2EBCC9}"/>
              </a:ext>
            </a:extLst>
          </p:cNvPr>
          <p:cNvGrpSpPr/>
          <p:nvPr/>
        </p:nvGrpSpPr>
        <p:grpSpPr>
          <a:xfrm>
            <a:off x="3242894" y="3321195"/>
            <a:ext cx="797094" cy="797026"/>
            <a:chOff x="3242894" y="3321195"/>
            <a:chExt cx="797094" cy="797026"/>
          </a:xfrm>
        </p:grpSpPr>
        <p:sp>
          <p:nvSpPr>
            <p:cNvPr id="31" name="円/楕円 18">
              <a:extLst>
                <a:ext uri="{FF2B5EF4-FFF2-40B4-BE49-F238E27FC236}">
                  <a16:creationId xmlns:a16="http://schemas.microsoft.com/office/drawing/2014/main" id="{E86E0D86-86FC-21AE-1920-96FB14F5EA48}"/>
                </a:ext>
              </a:extLst>
            </p:cNvPr>
            <p:cNvSpPr/>
            <p:nvPr/>
          </p:nvSpPr>
          <p:spPr>
            <a:xfrm>
              <a:off x="3242894" y="3321195"/>
              <a:ext cx="797094" cy="797026"/>
            </a:xfrm>
            <a:prstGeom prst="ellipse">
              <a:avLst/>
            </a:prstGeom>
            <a:solidFill>
              <a:schemeClr val="accent4"/>
            </a:solidFill>
            <a:ln w="28575" cmpd="sng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675"/>
            </a:p>
          </p:txBody>
        </p:sp>
        <p:sp>
          <p:nvSpPr>
            <p:cNvPr id="37" name="円/楕円 18">
              <a:extLst>
                <a:ext uri="{FF2B5EF4-FFF2-40B4-BE49-F238E27FC236}">
                  <a16:creationId xmlns:a16="http://schemas.microsoft.com/office/drawing/2014/main" id="{BCB7DA8A-5C73-4412-AB27-425FB19C4ACF}"/>
                </a:ext>
              </a:extLst>
            </p:cNvPr>
            <p:cNvSpPr/>
            <p:nvPr/>
          </p:nvSpPr>
          <p:spPr>
            <a:xfrm>
              <a:off x="3299527" y="3377824"/>
              <a:ext cx="683828" cy="683768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ja-JP" altLang="en-US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406F5AA-F9BD-18E5-0FDC-C9B6CE481FED}"/>
              </a:ext>
            </a:extLst>
          </p:cNvPr>
          <p:cNvGrpSpPr/>
          <p:nvPr/>
        </p:nvGrpSpPr>
        <p:grpSpPr>
          <a:xfrm>
            <a:off x="4207420" y="2418080"/>
            <a:ext cx="723674" cy="816594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" name="Freeform 109">
              <a:extLst>
                <a:ext uri="{FF2B5EF4-FFF2-40B4-BE49-F238E27FC236}">
                  <a16:creationId xmlns:a16="http://schemas.microsoft.com/office/drawing/2014/main" id="{7D92E5AE-E820-393B-F509-A8FEB8C31E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0">
              <a:extLst>
                <a:ext uri="{FF2B5EF4-FFF2-40B4-BE49-F238E27FC236}">
                  <a16:creationId xmlns:a16="http://schemas.microsoft.com/office/drawing/2014/main" id="{B699C724-880E-BB7B-B4B6-8154D05F9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11">
              <a:extLst>
                <a:ext uri="{FF2B5EF4-FFF2-40B4-BE49-F238E27FC236}">
                  <a16:creationId xmlns:a16="http://schemas.microsoft.com/office/drawing/2014/main" id="{BB23C750-24D0-C82D-556A-A28894A2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12">
              <a:extLst>
                <a:ext uri="{FF2B5EF4-FFF2-40B4-BE49-F238E27FC236}">
                  <a16:creationId xmlns:a16="http://schemas.microsoft.com/office/drawing/2014/main" id="{8614AB71-CDCD-BEC7-8F85-D46C0283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A1F9D9C-EA45-4FA2-D351-9EB9875E6264}"/>
              </a:ext>
            </a:extLst>
          </p:cNvPr>
          <p:cNvSpPr/>
          <p:nvPr/>
        </p:nvSpPr>
        <p:spPr>
          <a:xfrm>
            <a:off x="3477029" y="1756410"/>
            <a:ext cx="328824" cy="333896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70FF177-6AD9-7884-B079-1BE7700BD5F4}"/>
              </a:ext>
            </a:extLst>
          </p:cNvPr>
          <p:cNvSpPr/>
          <p:nvPr/>
        </p:nvSpPr>
        <p:spPr>
          <a:xfrm>
            <a:off x="5284258" y="1751192"/>
            <a:ext cx="331090" cy="344332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6DAFB48-D5A4-92AF-3A8D-D932D7404653}"/>
              </a:ext>
            </a:extLst>
          </p:cNvPr>
          <p:cNvSpPr/>
          <p:nvPr/>
        </p:nvSpPr>
        <p:spPr>
          <a:xfrm>
            <a:off x="5284258" y="3581729"/>
            <a:ext cx="331091" cy="275959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FFB6FD7-49F0-E45B-3735-46C86CC881D6}"/>
              </a:ext>
            </a:extLst>
          </p:cNvPr>
          <p:cNvSpPr/>
          <p:nvPr/>
        </p:nvSpPr>
        <p:spPr>
          <a:xfrm>
            <a:off x="3472277" y="3547530"/>
            <a:ext cx="338328" cy="344356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5C4F8952-E89E-731E-A3F7-29D031D9ACA9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00FB91C5-B4E0-8135-8E7B-38694AB998B6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2128F672-9283-19F4-17E1-97EC26B1DC19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A969F87-3134-3430-37B1-BFA629D209F6}"/>
              </a:ext>
            </a:extLst>
          </p:cNvPr>
          <p:cNvSpPr/>
          <p:nvPr/>
        </p:nvSpPr>
        <p:spPr>
          <a:xfrm flipH="1"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1313985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8">
            <a:extLst>
              <a:ext uri="{FF2B5EF4-FFF2-40B4-BE49-F238E27FC236}">
                <a16:creationId xmlns:a16="http://schemas.microsoft.com/office/drawing/2014/main" id="{3170CE46-97F4-898B-0F5B-5195827C182D}"/>
              </a:ext>
            </a:extLst>
          </p:cNvPr>
          <p:cNvGrpSpPr/>
          <p:nvPr/>
        </p:nvGrpSpPr>
        <p:grpSpPr>
          <a:xfrm>
            <a:off x="4581036" y="2853673"/>
            <a:ext cx="1359366" cy="1356782"/>
            <a:chOff x="4581036" y="2853673"/>
            <a:chExt cx="1359366" cy="1356782"/>
          </a:xfrm>
        </p:grpSpPr>
        <p:sp>
          <p:nvSpPr>
            <p:cNvPr id="77" name="Freeform 15"/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85BE10B3-75B9-E3BB-41C5-A5CB48EF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DC10E4A-F11F-71E0-1CF9-EC192BF61A70}"/>
              </a:ext>
            </a:extLst>
          </p:cNvPr>
          <p:cNvGrpSpPr/>
          <p:nvPr/>
        </p:nvGrpSpPr>
        <p:grpSpPr>
          <a:xfrm>
            <a:off x="3203599" y="2853673"/>
            <a:ext cx="1359366" cy="1356782"/>
            <a:chOff x="3203599" y="2853673"/>
            <a:chExt cx="1359366" cy="1356782"/>
          </a:xfrm>
        </p:grpSpPr>
        <p:sp>
          <p:nvSpPr>
            <p:cNvPr id="76" name="Freeform 14"/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38DEFD34-DA63-FCE3-386E-4EFB21B9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accent4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21371B6-28BB-3A5E-C36E-0EC7143CA7D9}"/>
              </a:ext>
            </a:extLst>
          </p:cNvPr>
          <p:cNvGrpSpPr/>
          <p:nvPr/>
        </p:nvGrpSpPr>
        <p:grpSpPr>
          <a:xfrm>
            <a:off x="3203599" y="1476234"/>
            <a:ext cx="1359366" cy="1359365"/>
            <a:chOff x="3203599" y="1476234"/>
            <a:chExt cx="1359366" cy="1359365"/>
          </a:xfrm>
        </p:grpSpPr>
        <p:sp>
          <p:nvSpPr>
            <p:cNvPr id="75" name="Freeform 13"/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BD53EEB5-3FA6-B9AA-1329-7F459B1B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DC1EDD9-FAF6-6AEC-2FE9-ACB9A0F9C505}"/>
              </a:ext>
            </a:extLst>
          </p:cNvPr>
          <p:cNvGrpSpPr/>
          <p:nvPr/>
        </p:nvGrpSpPr>
        <p:grpSpPr>
          <a:xfrm>
            <a:off x="4581036" y="1476234"/>
            <a:ext cx="1359366" cy="1359365"/>
            <a:chOff x="4581036" y="1476234"/>
            <a:chExt cx="1359366" cy="1359365"/>
          </a:xfrm>
        </p:grpSpPr>
        <p:sp>
          <p:nvSpPr>
            <p:cNvPr id="74" name="Freeform 12"/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12A05E8F-86DB-A0F3-6898-C40E5883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98994C3-2020-571A-279F-4DEE0F0F964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Cycle Process – 4 Options</a:t>
            </a:r>
            <a:endParaRPr lang="en-US" dirty="0"/>
          </a:p>
        </p:txBody>
      </p:sp>
      <p:sp>
        <p:nvSpPr>
          <p:cNvPr id="79" name="Freeform 6"/>
          <p:cNvSpPr>
            <a:spLocks/>
          </p:cNvSpPr>
          <p:nvPr/>
        </p:nvSpPr>
        <p:spPr bwMode="auto">
          <a:xfrm>
            <a:off x="4837114" y="1324603"/>
            <a:ext cx="1564811" cy="2195262"/>
          </a:xfrm>
          <a:custGeom>
            <a:avLst/>
            <a:gdLst>
              <a:gd name="T0" fmla="*/ 1134 w 1134"/>
              <a:gd name="T1" fmla="*/ 1093 h 1591"/>
              <a:gd name="T2" fmla="*/ 921 w 1134"/>
              <a:gd name="T3" fmla="*/ 1398 h 1591"/>
              <a:gd name="T4" fmla="*/ 917 w 1134"/>
              <a:gd name="T5" fmla="*/ 1403 h 1591"/>
              <a:gd name="T6" fmla="*/ 786 w 1134"/>
              <a:gd name="T7" fmla="*/ 1591 h 1591"/>
              <a:gd name="T8" fmla="*/ 595 w 1134"/>
              <a:gd name="T9" fmla="*/ 1318 h 1591"/>
              <a:gd name="T10" fmla="*/ 593 w 1134"/>
              <a:gd name="T11" fmla="*/ 1315 h 1591"/>
              <a:gd name="T12" fmla="*/ 438 w 1134"/>
              <a:gd name="T13" fmla="*/ 1093 h 1591"/>
              <a:gd name="T14" fmla="*/ 621 w 1134"/>
              <a:gd name="T15" fmla="*/ 1093 h 1591"/>
              <a:gd name="T16" fmla="*/ 0 w 1134"/>
              <a:gd name="T17" fmla="*/ 307 h 1591"/>
              <a:gd name="T18" fmla="*/ 1 w 1134"/>
              <a:gd name="T19" fmla="*/ 307 h 1591"/>
              <a:gd name="T20" fmla="*/ 293 w 1134"/>
              <a:gd name="T21" fmla="*/ 103 h 1591"/>
              <a:gd name="T22" fmla="*/ 144 w 1134"/>
              <a:gd name="T23" fmla="*/ 0 h 1591"/>
              <a:gd name="T24" fmla="*/ 956 w 1134"/>
              <a:gd name="T25" fmla="*/ 1093 h 1591"/>
              <a:gd name="T26" fmla="*/ 1134 w 1134"/>
              <a:gd name="T27" fmla="*/ 1093 h 1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34" h="1591">
                <a:moveTo>
                  <a:pt x="1134" y="1093"/>
                </a:moveTo>
                <a:cubicBezTo>
                  <a:pt x="921" y="1398"/>
                  <a:pt x="921" y="1398"/>
                  <a:pt x="921" y="1398"/>
                </a:cubicBezTo>
                <a:cubicBezTo>
                  <a:pt x="917" y="1403"/>
                  <a:pt x="917" y="1403"/>
                  <a:pt x="917" y="1403"/>
                </a:cubicBezTo>
                <a:cubicBezTo>
                  <a:pt x="786" y="1591"/>
                  <a:pt x="786" y="1591"/>
                  <a:pt x="786" y="1591"/>
                </a:cubicBezTo>
                <a:cubicBezTo>
                  <a:pt x="595" y="1318"/>
                  <a:pt x="595" y="1318"/>
                  <a:pt x="595" y="1318"/>
                </a:cubicBezTo>
                <a:cubicBezTo>
                  <a:pt x="593" y="1315"/>
                  <a:pt x="593" y="1315"/>
                  <a:pt x="593" y="1315"/>
                </a:cubicBezTo>
                <a:cubicBezTo>
                  <a:pt x="438" y="1093"/>
                  <a:pt x="438" y="1093"/>
                  <a:pt x="438" y="1093"/>
                </a:cubicBezTo>
                <a:cubicBezTo>
                  <a:pt x="621" y="1093"/>
                  <a:pt x="621" y="1093"/>
                  <a:pt x="621" y="1093"/>
                </a:cubicBezTo>
                <a:cubicBezTo>
                  <a:pt x="617" y="713"/>
                  <a:pt x="354" y="395"/>
                  <a:pt x="0" y="307"/>
                </a:cubicBezTo>
                <a:cubicBezTo>
                  <a:pt x="1" y="307"/>
                  <a:pt x="1" y="307"/>
                  <a:pt x="1" y="307"/>
                </a:cubicBezTo>
                <a:cubicBezTo>
                  <a:pt x="293" y="103"/>
                  <a:pt x="293" y="103"/>
                  <a:pt x="293" y="103"/>
                </a:cubicBezTo>
                <a:cubicBezTo>
                  <a:pt x="144" y="0"/>
                  <a:pt x="144" y="0"/>
                  <a:pt x="144" y="0"/>
                </a:cubicBezTo>
                <a:cubicBezTo>
                  <a:pt x="612" y="144"/>
                  <a:pt x="952" y="579"/>
                  <a:pt x="956" y="1093"/>
                </a:cubicBezTo>
                <a:lnTo>
                  <a:pt x="1134" y="10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sp>
        <p:nvSpPr>
          <p:cNvPr id="80" name="Freeform 7"/>
          <p:cNvSpPr>
            <a:spLocks/>
          </p:cNvSpPr>
          <p:nvPr/>
        </p:nvSpPr>
        <p:spPr bwMode="auto">
          <a:xfrm>
            <a:off x="3021737" y="988363"/>
            <a:ext cx="2219510" cy="1551879"/>
          </a:xfrm>
          <a:custGeom>
            <a:avLst/>
            <a:gdLst>
              <a:gd name="T0" fmla="*/ 1609 w 1609"/>
              <a:gd name="T1" fmla="*/ 347 h 1125"/>
              <a:gd name="T2" fmla="*/ 1317 w 1609"/>
              <a:gd name="T3" fmla="*/ 551 h 1125"/>
              <a:gd name="T4" fmla="*/ 1316 w 1609"/>
              <a:gd name="T5" fmla="*/ 551 h 1125"/>
              <a:gd name="T6" fmla="*/ 1111 w 1609"/>
              <a:gd name="T7" fmla="*/ 695 h 1125"/>
              <a:gd name="T8" fmla="*/ 1111 w 1609"/>
              <a:gd name="T9" fmla="*/ 527 h 1125"/>
              <a:gd name="T10" fmla="*/ 332 w 1609"/>
              <a:gd name="T11" fmla="*/ 1122 h 1125"/>
              <a:gd name="T12" fmla="*/ 331 w 1609"/>
              <a:gd name="T13" fmla="*/ 1125 h 1125"/>
              <a:gd name="T14" fmla="*/ 330 w 1609"/>
              <a:gd name="T15" fmla="*/ 1122 h 1125"/>
              <a:gd name="T16" fmla="*/ 145 w 1609"/>
              <a:gd name="T17" fmla="*/ 858 h 1125"/>
              <a:gd name="T18" fmla="*/ 0 w 1609"/>
              <a:gd name="T19" fmla="*/ 1066 h 1125"/>
              <a:gd name="T20" fmla="*/ 1108 w 1609"/>
              <a:gd name="T21" fmla="*/ 192 h 1125"/>
              <a:gd name="T22" fmla="*/ 1111 w 1609"/>
              <a:gd name="T23" fmla="*/ 192 h 1125"/>
              <a:gd name="T24" fmla="*/ 1111 w 1609"/>
              <a:gd name="T25" fmla="*/ 0 h 1125"/>
              <a:gd name="T26" fmla="*/ 1458 w 1609"/>
              <a:gd name="T27" fmla="*/ 242 h 1125"/>
              <a:gd name="T28" fmla="*/ 1460 w 1609"/>
              <a:gd name="T29" fmla="*/ 244 h 1125"/>
              <a:gd name="T30" fmla="*/ 1609 w 1609"/>
              <a:gd name="T31" fmla="*/ 347 h 1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09" h="1125">
                <a:moveTo>
                  <a:pt x="1609" y="347"/>
                </a:moveTo>
                <a:cubicBezTo>
                  <a:pt x="1317" y="551"/>
                  <a:pt x="1317" y="551"/>
                  <a:pt x="1317" y="551"/>
                </a:cubicBezTo>
                <a:cubicBezTo>
                  <a:pt x="1316" y="551"/>
                  <a:pt x="1316" y="551"/>
                  <a:pt x="1316" y="551"/>
                </a:cubicBezTo>
                <a:cubicBezTo>
                  <a:pt x="1111" y="695"/>
                  <a:pt x="1111" y="695"/>
                  <a:pt x="1111" y="695"/>
                </a:cubicBezTo>
                <a:cubicBezTo>
                  <a:pt x="1111" y="527"/>
                  <a:pt x="1111" y="527"/>
                  <a:pt x="1111" y="527"/>
                </a:cubicBezTo>
                <a:cubicBezTo>
                  <a:pt x="740" y="531"/>
                  <a:pt x="429" y="782"/>
                  <a:pt x="332" y="1122"/>
                </a:cubicBezTo>
                <a:cubicBezTo>
                  <a:pt x="332" y="1123"/>
                  <a:pt x="331" y="1124"/>
                  <a:pt x="331" y="1125"/>
                </a:cubicBezTo>
                <a:cubicBezTo>
                  <a:pt x="330" y="1122"/>
                  <a:pt x="330" y="1122"/>
                  <a:pt x="330" y="1122"/>
                </a:cubicBezTo>
                <a:cubicBezTo>
                  <a:pt x="145" y="858"/>
                  <a:pt x="145" y="858"/>
                  <a:pt x="145" y="858"/>
                </a:cubicBezTo>
                <a:cubicBezTo>
                  <a:pt x="0" y="1066"/>
                  <a:pt x="0" y="1066"/>
                  <a:pt x="0" y="1066"/>
                </a:cubicBezTo>
                <a:cubicBezTo>
                  <a:pt x="125" y="568"/>
                  <a:pt x="573" y="198"/>
                  <a:pt x="1108" y="192"/>
                </a:cubicBezTo>
                <a:cubicBezTo>
                  <a:pt x="1109" y="192"/>
                  <a:pt x="1110" y="192"/>
                  <a:pt x="1111" y="192"/>
                </a:cubicBezTo>
                <a:cubicBezTo>
                  <a:pt x="1111" y="0"/>
                  <a:pt x="1111" y="0"/>
                  <a:pt x="1111" y="0"/>
                </a:cubicBezTo>
                <a:cubicBezTo>
                  <a:pt x="1458" y="242"/>
                  <a:pt x="1458" y="242"/>
                  <a:pt x="1458" y="242"/>
                </a:cubicBezTo>
                <a:cubicBezTo>
                  <a:pt x="1460" y="244"/>
                  <a:pt x="1460" y="244"/>
                  <a:pt x="1460" y="244"/>
                </a:cubicBezTo>
                <a:lnTo>
                  <a:pt x="1609" y="3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1" name="Freeform 8"/>
          <p:cNvSpPr>
            <a:spLocks/>
          </p:cNvSpPr>
          <p:nvPr/>
        </p:nvSpPr>
        <p:spPr bwMode="auto">
          <a:xfrm>
            <a:off x="2742076" y="2171671"/>
            <a:ext cx="1547030" cy="2203346"/>
          </a:xfrm>
          <a:custGeom>
            <a:avLst/>
            <a:gdLst>
              <a:gd name="T0" fmla="*/ 994 w 1122"/>
              <a:gd name="T1" fmla="*/ 1595 h 1597"/>
              <a:gd name="T2" fmla="*/ 995 w 1122"/>
              <a:gd name="T3" fmla="*/ 1597 h 1597"/>
              <a:gd name="T4" fmla="*/ 992 w 1122"/>
              <a:gd name="T5" fmla="*/ 1595 h 1597"/>
              <a:gd name="T6" fmla="*/ 166 w 1122"/>
              <a:gd name="T7" fmla="*/ 498 h 1597"/>
              <a:gd name="T8" fmla="*/ 0 w 1122"/>
              <a:gd name="T9" fmla="*/ 498 h 1597"/>
              <a:gd name="T10" fmla="*/ 200 w 1122"/>
              <a:gd name="T11" fmla="*/ 213 h 1597"/>
              <a:gd name="T12" fmla="*/ 203 w 1122"/>
              <a:gd name="T13" fmla="*/ 208 h 1597"/>
              <a:gd name="T14" fmla="*/ 348 w 1122"/>
              <a:gd name="T15" fmla="*/ 0 h 1597"/>
              <a:gd name="T16" fmla="*/ 533 w 1122"/>
              <a:gd name="T17" fmla="*/ 264 h 1597"/>
              <a:gd name="T18" fmla="*/ 534 w 1122"/>
              <a:gd name="T19" fmla="*/ 267 h 1597"/>
              <a:gd name="T20" fmla="*/ 696 w 1122"/>
              <a:gd name="T21" fmla="*/ 498 h 1597"/>
              <a:gd name="T22" fmla="*/ 502 w 1122"/>
              <a:gd name="T23" fmla="*/ 498 h 1597"/>
              <a:gd name="T24" fmla="*/ 1121 w 1122"/>
              <a:gd name="T25" fmla="*/ 1283 h 1597"/>
              <a:gd name="T26" fmla="*/ 1122 w 1122"/>
              <a:gd name="T27" fmla="*/ 1284 h 1597"/>
              <a:gd name="T28" fmla="*/ 835 w 1122"/>
              <a:gd name="T29" fmla="*/ 1484 h 1597"/>
              <a:gd name="T30" fmla="*/ 994 w 1122"/>
              <a:gd name="T31" fmla="*/ 1595 h 1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22" h="1597">
                <a:moveTo>
                  <a:pt x="994" y="1595"/>
                </a:moveTo>
                <a:cubicBezTo>
                  <a:pt x="995" y="1597"/>
                  <a:pt x="995" y="1597"/>
                  <a:pt x="995" y="1597"/>
                </a:cubicBezTo>
                <a:cubicBezTo>
                  <a:pt x="994" y="1596"/>
                  <a:pt x="993" y="1596"/>
                  <a:pt x="992" y="1595"/>
                </a:cubicBezTo>
                <a:cubicBezTo>
                  <a:pt x="517" y="1454"/>
                  <a:pt x="171" y="1017"/>
                  <a:pt x="166" y="498"/>
                </a:cubicBezTo>
                <a:cubicBezTo>
                  <a:pt x="0" y="498"/>
                  <a:pt x="0" y="498"/>
                  <a:pt x="0" y="498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203" y="208"/>
                  <a:pt x="203" y="208"/>
                  <a:pt x="203" y="208"/>
                </a:cubicBezTo>
                <a:cubicBezTo>
                  <a:pt x="348" y="0"/>
                  <a:pt x="348" y="0"/>
                  <a:pt x="348" y="0"/>
                </a:cubicBezTo>
                <a:cubicBezTo>
                  <a:pt x="533" y="264"/>
                  <a:pt x="533" y="264"/>
                  <a:pt x="533" y="264"/>
                </a:cubicBezTo>
                <a:cubicBezTo>
                  <a:pt x="534" y="267"/>
                  <a:pt x="534" y="267"/>
                  <a:pt x="534" y="267"/>
                </a:cubicBezTo>
                <a:cubicBezTo>
                  <a:pt x="696" y="498"/>
                  <a:pt x="696" y="498"/>
                  <a:pt x="696" y="498"/>
                </a:cubicBezTo>
                <a:cubicBezTo>
                  <a:pt x="502" y="498"/>
                  <a:pt x="502" y="498"/>
                  <a:pt x="502" y="498"/>
                </a:cubicBezTo>
                <a:cubicBezTo>
                  <a:pt x="506" y="877"/>
                  <a:pt x="768" y="1195"/>
                  <a:pt x="1121" y="1283"/>
                </a:cubicBezTo>
                <a:cubicBezTo>
                  <a:pt x="1121" y="1283"/>
                  <a:pt x="1122" y="1284"/>
                  <a:pt x="1122" y="1284"/>
                </a:cubicBezTo>
                <a:cubicBezTo>
                  <a:pt x="835" y="1484"/>
                  <a:pt x="835" y="1484"/>
                  <a:pt x="835" y="1484"/>
                </a:cubicBezTo>
                <a:lnTo>
                  <a:pt x="994" y="159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16200000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sp>
        <p:nvSpPr>
          <p:cNvPr id="82" name="TextBox 81"/>
          <p:cNvSpPr txBox="1"/>
          <p:nvPr/>
        </p:nvSpPr>
        <p:spPr>
          <a:xfrm rot="19649281">
            <a:off x="3353118" y="1597531"/>
            <a:ext cx="94769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12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en-US" sz="1200" b="1" dirty="0">
                <a:solidFill>
                  <a:schemeClr val="bg2"/>
                </a:solidFill>
                <a:latin typeface="+mj-lt"/>
              </a:rPr>
              <a:t>1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/>
          <p:cNvSpPr txBox="1"/>
          <p:nvPr/>
        </p:nvSpPr>
        <p:spPr>
          <a:xfrm rot="3355056">
            <a:off x="5228250" y="2015260"/>
            <a:ext cx="94769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12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en-US" sz="1200" b="1" dirty="0">
                <a:solidFill>
                  <a:schemeClr val="bg2"/>
                </a:solidFill>
                <a:latin typeface="+mj-lt"/>
              </a:rPr>
              <a:t>2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TextBox 84"/>
          <p:cNvSpPr txBox="1"/>
          <p:nvPr/>
        </p:nvSpPr>
        <p:spPr>
          <a:xfrm rot="3361330">
            <a:off x="2964017" y="3359707"/>
            <a:ext cx="947696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1200" b="1" dirty="0">
                <a:solidFill>
                  <a:schemeClr val="bg2"/>
                </a:solidFill>
                <a:latin typeface="+mj-lt"/>
              </a:rPr>
              <a:t>Option #0</a:t>
            </a:r>
            <a:r>
              <a:rPr lang="ar-IQ" sz="1200" b="1" dirty="0">
                <a:solidFill>
                  <a:schemeClr val="bg2"/>
                </a:solidFill>
                <a:latin typeface="+mj-lt"/>
              </a:rPr>
              <a:t>4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3700158" y="2120661"/>
            <a:ext cx="78184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00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0BE8C9-8EA0-F7F4-F01E-CEFBC0C6B360}"/>
              </a:ext>
            </a:extLst>
          </p:cNvPr>
          <p:cNvSpPr txBox="1"/>
          <p:nvPr/>
        </p:nvSpPr>
        <p:spPr>
          <a:xfrm>
            <a:off x="4648814" y="2120661"/>
            <a:ext cx="78184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00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AA2EA5-95E8-18AA-3549-F31D015AB9AC}"/>
              </a:ext>
            </a:extLst>
          </p:cNvPr>
          <p:cNvSpPr txBox="1"/>
          <p:nvPr/>
        </p:nvSpPr>
        <p:spPr>
          <a:xfrm>
            <a:off x="3700158" y="3024901"/>
            <a:ext cx="78184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00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FA9644-24CC-EB69-99AF-D7869A2DCB6E}"/>
              </a:ext>
            </a:extLst>
          </p:cNvPr>
          <p:cNvSpPr txBox="1"/>
          <p:nvPr/>
        </p:nvSpPr>
        <p:spPr>
          <a:xfrm>
            <a:off x="4648814" y="3024901"/>
            <a:ext cx="78184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d-ID" sz="1000" dirty="0">
                <a:solidFill>
                  <a:schemeClr val="bg2"/>
                </a:solidFill>
              </a:rPr>
              <a:t>Simply dummy text here</a:t>
            </a:r>
          </a:p>
        </p:txBody>
      </p:sp>
      <p:sp>
        <p:nvSpPr>
          <p:cNvPr id="78" name="Freeform 5"/>
          <p:cNvSpPr>
            <a:spLocks/>
          </p:cNvSpPr>
          <p:nvPr/>
        </p:nvSpPr>
        <p:spPr bwMode="auto">
          <a:xfrm>
            <a:off x="3893054" y="3143212"/>
            <a:ext cx="2214662" cy="1555113"/>
          </a:xfrm>
          <a:custGeom>
            <a:avLst/>
            <a:gdLst>
              <a:gd name="T0" fmla="*/ 1605 w 1605"/>
              <a:gd name="T1" fmla="*/ 80 h 1128"/>
              <a:gd name="T2" fmla="*/ 1603 w 1605"/>
              <a:gd name="T3" fmla="*/ 85 h 1128"/>
              <a:gd name="T4" fmla="*/ 1603 w 1605"/>
              <a:gd name="T5" fmla="*/ 85 h 1128"/>
              <a:gd name="T6" fmla="*/ 498 w 1605"/>
              <a:gd name="T7" fmla="*/ 939 h 1128"/>
              <a:gd name="T8" fmla="*/ 498 w 1605"/>
              <a:gd name="T9" fmla="*/ 1128 h 1128"/>
              <a:gd name="T10" fmla="*/ 160 w 1605"/>
              <a:gd name="T11" fmla="*/ 893 h 1128"/>
              <a:gd name="T12" fmla="*/ 159 w 1605"/>
              <a:gd name="T13" fmla="*/ 891 h 1128"/>
              <a:gd name="T14" fmla="*/ 0 w 1605"/>
              <a:gd name="T15" fmla="*/ 780 h 1128"/>
              <a:gd name="T16" fmla="*/ 287 w 1605"/>
              <a:gd name="T17" fmla="*/ 580 h 1128"/>
              <a:gd name="T18" fmla="*/ 288 w 1605"/>
              <a:gd name="T19" fmla="*/ 579 h 1128"/>
              <a:gd name="T20" fmla="*/ 498 w 1605"/>
              <a:gd name="T21" fmla="*/ 433 h 1128"/>
              <a:gd name="T22" fmla="*/ 498 w 1605"/>
              <a:gd name="T23" fmla="*/ 604 h 1128"/>
              <a:gd name="T24" fmla="*/ 1279 w 1605"/>
              <a:gd name="T25" fmla="*/ 0 h 1128"/>
              <a:gd name="T26" fmla="*/ 1470 w 1605"/>
              <a:gd name="T27" fmla="*/ 273 h 1128"/>
              <a:gd name="T28" fmla="*/ 1601 w 1605"/>
              <a:gd name="T29" fmla="*/ 85 h 1128"/>
              <a:gd name="T30" fmla="*/ 1605 w 1605"/>
              <a:gd name="T31" fmla="*/ 80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05" h="1128">
                <a:moveTo>
                  <a:pt x="1605" y="80"/>
                </a:moveTo>
                <a:cubicBezTo>
                  <a:pt x="1604" y="82"/>
                  <a:pt x="1604" y="83"/>
                  <a:pt x="1603" y="85"/>
                </a:cubicBezTo>
                <a:cubicBezTo>
                  <a:pt x="1603" y="85"/>
                  <a:pt x="1603" y="85"/>
                  <a:pt x="1603" y="85"/>
                </a:cubicBezTo>
                <a:cubicBezTo>
                  <a:pt x="1472" y="574"/>
                  <a:pt x="1027" y="935"/>
                  <a:pt x="498" y="939"/>
                </a:cubicBezTo>
                <a:cubicBezTo>
                  <a:pt x="498" y="1128"/>
                  <a:pt x="498" y="1128"/>
                  <a:pt x="498" y="1128"/>
                </a:cubicBezTo>
                <a:cubicBezTo>
                  <a:pt x="160" y="893"/>
                  <a:pt x="160" y="893"/>
                  <a:pt x="160" y="893"/>
                </a:cubicBezTo>
                <a:cubicBezTo>
                  <a:pt x="159" y="891"/>
                  <a:pt x="159" y="891"/>
                  <a:pt x="159" y="891"/>
                </a:cubicBezTo>
                <a:cubicBezTo>
                  <a:pt x="0" y="780"/>
                  <a:pt x="0" y="780"/>
                  <a:pt x="0" y="780"/>
                </a:cubicBezTo>
                <a:cubicBezTo>
                  <a:pt x="287" y="580"/>
                  <a:pt x="287" y="580"/>
                  <a:pt x="287" y="580"/>
                </a:cubicBezTo>
                <a:cubicBezTo>
                  <a:pt x="288" y="579"/>
                  <a:pt x="288" y="579"/>
                  <a:pt x="288" y="579"/>
                </a:cubicBezTo>
                <a:cubicBezTo>
                  <a:pt x="498" y="433"/>
                  <a:pt x="498" y="433"/>
                  <a:pt x="498" y="433"/>
                </a:cubicBezTo>
                <a:cubicBezTo>
                  <a:pt x="498" y="604"/>
                  <a:pt x="498" y="604"/>
                  <a:pt x="498" y="604"/>
                </a:cubicBezTo>
                <a:cubicBezTo>
                  <a:pt x="872" y="600"/>
                  <a:pt x="1185" y="345"/>
                  <a:pt x="1279" y="0"/>
                </a:cubicBezTo>
                <a:cubicBezTo>
                  <a:pt x="1470" y="273"/>
                  <a:pt x="1470" y="273"/>
                  <a:pt x="1470" y="273"/>
                </a:cubicBezTo>
                <a:cubicBezTo>
                  <a:pt x="1601" y="85"/>
                  <a:pt x="1601" y="85"/>
                  <a:pt x="1601" y="85"/>
                </a:cubicBezTo>
                <a:lnTo>
                  <a:pt x="1605" y="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dir="10800000" algn="r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ABF1CEF5-3CFE-90F6-AEC7-FF7F19599F0D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E4E535A-7E11-1EDB-C0FC-0F1A20EDD8E9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D4C2BB9-C3EA-CF58-21E2-0585266BA084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1F42B77-608B-18D0-A084-5107A3CF84ED}"/>
              </a:ext>
            </a:extLst>
          </p:cNvPr>
          <p:cNvSpPr/>
          <p:nvPr/>
        </p:nvSpPr>
        <p:spPr>
          <a:xfrm flipH="1"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84" name="TextBox 83"/>
          <p:cNvSpPr txBox="1"/>
          <p:nvPr/>
        </p:nvSpPr>
        <p:spPr>
          <a:xfrm rot="19211456">
            <a:off x="4947613" y="3732787"/>
            <a:ext cx="941283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id-ID" sz="1200" b="1" dirty="0">
                <a:solidFill>
                  <a:schemeClr val="bg2"/>
                </a:solidFill>
              </a:rPr>
              <a:t>Option #</a:t>
            </a:r>
            <a:r>
              <a:rPr lang="ar-IQ" sz="1200" b="1" dirty="0">
                <a:solidFill>
                  <a:schemeClr val="bg2"/>
                </a:solidFill>
              </a:rPr>
              <a:t>03</a:t>
            </a:r>
            <a:endParaRPr lang="id-ID" sz="1200" b="1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57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CD63750-C37D-4A23-3074-3369E6A3905F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4 Options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7A1D9511-C6C6-DCE3-4658-3D51C6BB3C29}"/>
              </a:ext>
            </a:extLst>
          </p:cNvPr>
          <p:cNvGrpSpPr/>
          <p:nvPr/>
        </p:nvGrpSpPr>
        <p:grpSpPr>
          <a:xfrm>
            <a:off x="4596177" y="2845128"/>
            <a:ext cx="1415029" cy="1412339"/>
            <a:chOff x="4581036" y="2853673"/>
            <a:chExt cx="1359366" cy="1356782"/>
          </a:xfrm>
        </p:grpSpPr>
        <p:sp>
          <p:nvSpPr>
            <p:cNvPr id="39" name="Freeform 15">
              <a:extLst>
                <a:ext uri="{FF2B5EF4-FFF2-40B4-BE49-F238E27FC236}">
                  <a16:creationId xmlns:a16="http://schemas.microsoft.com/office/drawing/2014/main" id="{259CDDB3-7157-6F75-3664-6706B0E96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5">
              <a:extLst>
                <a:ext uri="{FF2B5EF4-FFF2-40B4-BE49-F238E27FC236}">
                  <a16:creationId xmlns:a16="http://schemas.microsoft.com/office/drawing/2014/main" id="{585EEDE1-8CFE-98B7-BE94-A86F40BA5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2853673"/>
              <a:ext cx="1359366" cy="1356782"/>
            </a:xfrm>
            <a:custGeom>
              <a:avLst/>
              <a:gdLst>
                <a:gd name="T0" fmla="*/ 0 w 900"/>
                <a:gd name="T1" fmla="*/ 0 h 899"/>
                <a:gd name="T2" fmla="*/ 0 w 900"/>
                <a:gd name="T3" fmla="*/ 899 h 899"/>
                <a:gd name="T4" fmla="*/ 900 w 900"/>
                <a:gd name="T5" fmla="*/ 0 h 899"/>
                <a:gd name="T6" fmla="*/ 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0" y="0"/>
                  </a:moveTo>
                  <a:cubicBezTo>
                    <a:pt x="0" y="899"/>
                    <a:pt x="0" y="899"/>
                    <a:pt x="0" y="899"/>
                  </a:cubicBezTo>
                  <a:cubicBezTo>
                    <a:pt x="495" y="896"/>
                    <a:pt x="896" y="495"/>
                    <a:pt x="90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B4C2076-210E-BAA6-FCC5-63CFD9E347E1}"/>
              </a:ext>
            </a:extLst>
          </p:cNvPr>
          <p:cNvGrpSpPr/>
          <p:nvPr/>
        </p:nvGrpSpPr>
        <p:grpSpPr>
          <a:xfrm>
            <a:off x="3135216" y="2845128"/>
            <a:ext cx="1415029" cy="1412339"/>
            <a:chOff x="3203599" y="2853673"/>
            <a:chExt cx="1359366" cy="1356782"/>
          </a:xfrm>
        </p:grpSpPr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E4EF1DF7-DE50-E241-8D6E-5E2274EF9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E81AEEAF-5650-0E26-7AA3-3CDE36037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2853673"/>
              <a:ext cx="1359366" cy="1356782"/>
            </a:xfrm>
            <a:custGeom>
              <a:avLst/>
              <a:gdLst>
                <a:gd name="T0" fmla="*/ 900 w 900"/>
                <a:gd name="T1" fmla="*/ 0 h 899"/>
                <a:gd name="T2" fmla="*/ 0 w 900"/>
                <a:gd name="T3" fmla="*/ 0 h 899"/>
                <a:gd name="T4" fmla="*/ 900 w 900"/>
                <a:gd name="T5" fmla="*/ 899 h 899"/>
                <a:gd name="T6" fmla="*/ 900 w 900"/>
                <a:gd name="T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899">
                  <a:moveTo>
                    <a:pt x="9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495"/>
                    <a:pt x="404" y="896"/>
                    <a:pt x="900" y="899"/>
                  </a:cubicBezTo>
                  <a:lnTo>
                    <a:pt x="900" y="0"/>
                  </a:lnTo>
                  <a:close/>
                </a:path>
              </a:pathLst>
            </a:custGeom>
            <a:solidFill>
              <a:schemeClr val="accent4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F4FC3E9-DF8E-76AD-B6C9-CD2CFB80D704}"/>
              </a:ext>
            </a:extLst>
          </p:cNvPr>
          <p:cNvGrpSpPr/>
          <p:nvPr/>
        </p:nvGrpSpPr>
        <p:grpSpPr>
          <a:xfrm>
            <a:off x="3135216" y="1384167"/>
            <a:ext cx="1415029" cy="1415027"/>
            <a:chOff x="3203599" y="1476234"/>
            <a:chExt cx="1359366" cy="1359365"/>
          </a:xfrm>
        </p:grpSpPr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BD284179-091B-C63F-D156-6583C720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1795981D-DC4F-5935-00B3-AF8749A3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599" y="1476234"/>
              <a:ext cx="1359366" cy="1359365"/>
            </a:xfrm>
            <a:custGeom>
              <a:avLst/>
              <a:gdLst>
                <a:gd name="T0" fmla="*/ 900 w 900"/>
                <a:gd name="T1" fmla="*/ 900 h 900"/>
                <a:gd name="T2" fmla="*/ 900 w 900"/>
                <a:gd name="T3" fmla="*/ 0 h 900"/>
                <a:gd name="T4" fmla="*/ 0 w 900"/>
                <a:gd name="T5" fmla="*/ 900 h 900"/>
                <a:gd name="T6" fmla="*/ 90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900" y="900"/>
                  </a:moveTo>
                  <a:cubicBezTo>
                    <a:pt x="900" y="0"/>
                    <a:pt x="900" y="0"/>
                    <a:pt x="900" y="0"/>
                  </a:cubicBezTo>
                  <a:cubicBezTo>
                    <a:pt x="404" y="3"/>
                    <a:pt x="3" y="404"/>
                    <a:pt x="0" y="900"/>
                  </a:cubicBezTo>
                  <a:lnTo>
                    <a:pt x="900" y="900"/>
                  </a:ln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6213291-2C8C-1BC8-1606-D539218E61C8}"/>
              </a:ext>
            </a:extLst>
          </p:cNvPr>
          <p:cNvGrpSpPr/>
          <p:nvPr/>
        </p:nvGrpSpPr>
        <p:grpSpPr>
          <a:xfrm>
            <a:off x="4596177" y="1384167"/>
            <a:ext cx="1415029" cy="1415027"/>
            <a:chOff x="4581036" y="1476234"/>
            <a:chExt cx="1359366" cy="1359365"/>
          </a:xfrm>
        </p:grpSpPr>
        <p:sp>
          <p:nvSpPr>
            <p:cNvPr id="33" name="Freeform 12">
              <a:extLst>
                <a:ext uri="{FF2B5EF4-FFF2-40B4-BE49-F238E27FC236}">
                  <a16:creationId xmlns:a16="http://schemas.microsoft.com/office/drawing/2014/main" id="{821140A4-5618-424C-4D52-7982B847F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CE5D5A10-3A03-F7BB-F548-D2E1065B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036" y="1476234"/>
              <a:ext cx="1359366" cy="1359365"/>
            </a:xfrm>
            <a:custGeom>
              <a:avLst/>
              <a:gdLst>
                <a:gd name="T0" fmla="*/ 0 w 900"/>
                <a:gd name="T1" fmla="*/ 900 h 900"/>
                <a:gd name="T2" fmla="*/ 900 w 900"/>
                <a:gd name="T3" fmla="*/ 900 h 900"/>
                <a:gd name="T4" fmla="*/ 0 w 900"/>
                <a:gd name="T5" fmla="*/ 0 h 900"/>
                <a:gd name="T6" fmla="*/ 0 w 900"/>
                <a:gd name="T7" fmla="*/ 9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0" h="900">
                  <a:moveTo>
                    <a:pt x="0" y="900"/>
                  </a:moveTo>
                  <a:cubicBezTo>
                    <a:pt x="900" y="900"/>
                    <a:pt x="900" y="900"/>
                    <a:pt x="900" y="900"/>
                  </a:cubicBezTo>
                  <a:cubicBezTo>
                    <a:pt x="896" y="404"/>
                    <a:pt x="495" y="3"/>
                    <a:pt x="0" y="0"/>
                  </a:cubicBezTo>
                  <a:lnTo>
                    <a:pt x="0" y="900"/>
                  </a:ln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AB1EEA7-FDA9-0549-71C5-41117E4A61D0}"/>
              </a:ext>
            </a:extLst>
          </p:cNvPr>
          <p:cNvSpPr/>
          <p:nvPr/>
        </p:nvSpPr>
        <p:spPr>
          <a:xfrm>
            <a:off x="4598714" y="1298946"/>
            <a:ext cx="1616651" cy="1498743"/>
          </a:xfrm>
          <a:custGeom>
            <a:avLst/>
            <a:gdLst>
              <a:gd name="connsiteX0" fmla="*/ 912495 w 1026033"/>
              <a:gd name="connsiteY0" fmla="*/ 668024 h 951202"/>
              <a:gd name="connsiteX1" fmla="*/ 675513 w 1026033"/>
              <a:gd name="connsiteY1" fmla="*/ 277118 h 951202"/>
              <a:gd name="connsiteX2" fmla="*/ 64198 w 1026033"/>
              <a:gd name="connsiteY2" fmla="*/ 131 h 951202"/>
              <a:gd name="connsiteX3" fmla="*/ 0 w 1026033"/>
              <a:gd name="connsiteY3" fmla="*/ 60520 h 951202"/>
              <a:gd name="connsiteX4" fmla="*/ 0 w 1026033"/>
              <a:gd name="connsiteY4" fmla="*/ 60520 h 951202"/>
              <a:gd name="connsiteX5" fmla="*/ 56293 w 1026033"/>
              <a:gd name="connsiteY5" fmla="*/ 120813 h 951202"/>
              <a:gd name="connsiteX6" fmla="*/ 590169 w 1026033"/>
              <a:gd name="connsiteY6" fmla="*/ 362748 h 951202"/>
              <a:gd name="connsiteX7" fmla="*/ 787718 w 1026033"/>
              <a:gd name="connsiteY7" fmla="*/ 675739 h 951202"/>
              <a:gd name="connsiteX8" fmla="*/ 666559 w 1026033"/>
              <a:gd name="connsiteY8" fmla="*/ 616875 h 951202"/>
              <a:gd name="connsiteX9" fmla="*/ 894969 w 1026033"/>
              <a:gd name="connsiteY9" fmla="*/ 951202 h 951202"/>
              <a:gd name="connsiteX10" fmla="*/ 1026033 w 1026033"/>
              <a:gd name="connsiteY10" fmla="*/ 568297 h 951202"/>
              <a:gd name="connsiteX11" fmla="*/ 912495 w 1026033"/>
              <a:gd name="connsiteY11" fmla="*/ 668024 h 951202"/>
              <a:gd name="connsiteX12" fmla="*/ 862394 w 1026033"/>
              <a:gd name="connsiteY12" fmla="*/ 712030 h 951202"/>
              <a:gd name="connsiteX13" fmla="*/ 862584 w 1026033"/>
              <a:gd name="connsiteY13" fmla="*/ 712030 h 951202"/>
              <a:gd name="connsiteX14" fmla="*/ 862394 w 1026033"/>
              <a:gd name="connsiteY14" fmla="*/ 712030 h 951202"/>
              <a:gd name="connsiteX15" fmla="*/ 862394 w 1026033"/>
              <a:gd name="connsiteY15" fmla="*/ 712030 h 95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26033" h="951202">
                <a:moveTo>
                  <a:pt x="912495" y="668024"/>
                </a:moveTo>
                <a:cubicBezTo>
                  <a:pt x="866775" y="521149"/>
                  <a:pt x="785241" y="386465"/>
                  <a:pt x="675513" y="277118"/>
                </a:cubicBezTo>
                <a:cubicBezTo>
                  <a:pt x="510254" y="112336"/>
                  <a:pt x="295180" y="15371"/>
                  <a:pt x="64198" y="131"/>
                </a:cubicBezTo>
                <a:cubicBezTo>
                  <a:pt x="29432" y="-2155"/>
                  <a:pt x="0" y="25753"/>
                  <a:pt x="0" y="60520"/>
                </a:cubicBezTo>
                <a:lnTo>
                  <a:pt x="0" y="60520"/>
                </a:lnTo>
                <a:cubicBezTo>
                  <a:pt x="0" y="92333"/>
                  <a:pt x="24575" y="118717"/>
                  <a:pt x="56293" y="120813"/>
                </a:cubicBezTo>
                <a:cubicBezTo>
                  <a:pt x="258032" y="134148"/>
                  <a:pt x="445865" y="218825"/>
                  <a:pt x="590169" y="362748"/>
                </a:cubicBezTo>
                <a:cubicBezTo>
                  <a:pt x="678847" y="451235"/>
                  <a:pt x="746474" y="558582"/>
                  <a:pt x="787718" y="675739"/>
                </a:cubicBezTo>
                <a:lnTo>
                  <a:pt x="666559" y="616875"/>
                </a:lnTo>
                <a:lnTo>
                  <a:pt x="894969" y="951202"/>
                </a:lnTo>
                <a:lnTo>
                  <a:pt x="1026033" y="568297"/>
                </a:lnTo>
                <a:lnTo>
                  <a:pt x="912495" y="668024"/>
                </a:lnTo>
                <a:close/>
                <a:moveTo>
                  <a:pt x="862394" y="712030"/>
                </a:moveTo>
                <a:lnTo>
                  <a:pt x="862584" y="712030"/>
                </a:lnTo>
                <a:lnTo>
                  <a:pt x="862394" y="712030"/>
                </a:lnTo>
                <a:lnTo>
                  <a:pt x="862394" y="71203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077FAC9B-E3B4-72AB-DBE8-1734CF310155}"/>
              </a:ext>
            </a:extLst>
          </p:cNvPr>
          <p:cNvSpPr/>
          <p:nvPr/>
        </p:nvSpPr>
        <p:spPr>
          <a:xfrm>
            <a:off x="4606219" y="2850818"/>
            <a:ext cx="1502047" cy="1612446"/>
          </a:xfrm>
          <a:custGeom>
            <a:avLst/>
            <a:gdLst>
              <a:gd name="connsiteX0" fmla="*/ 892874 w 953298"/>
              <a:gd name="connsiteY0" fmla="*/ 0 h 1023365"/>
              <a:gd name="connsiteX1" fmla="*/ 892874 w 953298"/>
              <a:gd name="connsiteY1" fmla="*/ 0 h 1023365"/>
              <a:gd name="connsiteX2" fmla="*/ 832771 w 953298"/>
              <a:gd name="connsiteY2" fmla="*/ 56102 h 1023365"/>
              <a:gd name="connsiteX3" fmla="*/ 590264 w 953298"/>
              <a:gd name="connsiteY3" fmla="*/ 588454 h 1023365"/>
              <a:gd name="connsiteX4" fmla="*/ 276130 w 953298"/>
              <a:gd name="connsiteY4" fmla="*/ 785622 h 1023365"/>
              <a:gd name="connsiteX5" fmla="*/ 335185 w 953298"/>
              <a:gd name="connsiteY5" fmla="*/ 664750 h 1023365"/>
              <a:gd name="connsiteX6" fmla="*/ 0 w 953298"/>
              <a:gd name="connsiteY6" fmla="*/ 892588 h 1023365"/>
              <a:gd name="connsiteX7" fmla="*/ 383858 w 953298"/>
              <a:gd name="connsiteY7" fmla="*/ 1023366 h 1023365"/>
              <a:gd name="connsiteX8" fmla="*/ 283750 w 953298"/>
              <a:gd name="connsiteY8" fmla="*/ 910114 h 1023365"/>
              <a:gd name="connsiteX9" fmla="*/ 675418 w 953298"/>
              <a:gd name="connsiteY9" fmla="*/ 673894 h 1023365"/>
              <a:gd name="connsiteX10" fmla="*/ 953167 w 953298"/>
              <a:gd name="connsiteY10" fmla="*/ 64008 h 1023365"/>
              <a:gd name="connsiteX11" fmla="*/ 892874 w 953298"/>
              <a:gd name="connsiteY11" fmla="*/ 0 h 1023365"/>
              <a:gd name="connsiteX12" fmla="*/ 239744 w 953298"/>
              <a:gd name="connsiteY12" fmla="*/ 860203 h 1023365"/>
              <a:gd name="connsiteX13" fmla="*/ 239744 w 953298"/>
              <a:gd name="connsiteY13" fmla="*/ 860203 h 1023365"/>
              <a:gd name="connsiteX14" fmla="*/ 239744 w 953298"/>
              <a:gd name="connsiteY14" fmla="*/ 860203 h 1023365"/>
              <a:gd name="connsiteX15" fmla="*/ 239744 w 953298"/>
              <a:gd name="connsiteY15" fmla="*/ 860203 h 102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3298" h="1023365">
                <a:moveTo>
                  <a:pt x="892874" y="0"/>
                </a:moveTo>
                <a:lnTo>
                  <a:pt x="892874" y="0"/>
                </a:lnTo>
                <a:cubicBezTo>
                  <a:pt x="861155" y="0"/>
                  <a:pt x="834866" y="24479"/>
                  <a:pt x="832771" y="56102"/>
                </a:cubicBezTo>
                <a:cubicBezTo>
                  <a:pt x="819436" y="257270"/>
                  <a:pt x="734473" y="444532"/>
                  <a:pt x="590264" y="588454"/>
                </a:cubicBezTo>
                <a:cubicBezTo>
                  <a:pt x="501491" y="677037"/>
                  <a:pt x="393763" y="744474"/>
                  <a:pt x="276130" y="785622"/>
                </a:cubicBezTo>
                <a:lnTo>
                  <a:pt x="335185" y="664750"/>
                </a:lnTo>
                <a:lnTo>
                  <a:pt x="0" y="892588"/>
                </a:lnTo>
                <a:lnTo>
                  <a:pt x="383858" y="1023366"/>
                </a:lnTo>
                <a:lnTo>
                  <a:pt x="283750" y="910114"/>
                </a:lnTo>
                <a:cubicBezTo>
                  <a:pt x="430816" y="864489"/>
                  <a:pt x="565785" y="783241"/>
                  <a:pt x="675418" y="673894"/>
                </a:cubicBezTo>
                <a:cubicBezTo>
                  <a:pt x="840676" y="509016"/>
                  <a:pt x="937927" y="294513"/>
                  <a:pt x="953167" y="64008"/>
                </a:cubicBezTo>
                <a:cubicBezTo>
                  <a:pt x="955453" y="29242"/>
                  <a:pt x="927640" y="0"/>
                  <a:pt x="892874" y="0"/>
                </a:cubicBezTo>
                <a:close/>
                <a:moveTo>
                  <a:pt x="239744" y="860203"/>
                </a:moveTo>
                <a:lnTo>
                  <a:pt x="239744" y="860203"/>
                </a:lnTo>
                <a:lnTo>
                  <a:pt x="239744" y="860203"/>
                </a:lnTo>
                <a:lnTo>
                  <a:pt x="239744" y="860203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DE2C44A-4CCD-AA13-A3BE-51A253ED6FEF}"/>
              </a:ext>
            </a:extLst>
          </p:cNvPr>
          <p:cNvSpPr/>
          <p:nvPr/>
        </p:nvSpPr>
        <p:spPr>
          <a:xfrm>
            <a:off x="2928637" y="2850669"/>
            <a:ext cx="1616801" cy="1498594"/>
          </a:xfrm>
          <a:custGeom>
            <a:avLst/>
            <a:gdLst>
              <a:gd name="connsiteX0" fmla="*/ 435864 w 1026128"/>
              <a:gd name="connsiteY0" fmla="*/ 588455 h 951107"/>
              <a:gd name="connsiteX1" fmla="*/ 238316 w 1026128"/>
              <a:gd name="connsiteY1" fmla="*/ 275463 h 951107"/>
              <a:gd name="connsiteX2" fmla="*/ 359474 w 1026128"/>
              <a:gd name="connsiteY2" fmla="*/ 334328 h 951107"/>
              <a:gd name="connsiteX3" fmla="*/ 131064 w 1026128"/>
              <a:gd name="connsiteY3" fmla="*/ 0 h 951107"/>
              <a:gd name="connsiteX4" fmla="*/ 0 w 1026128"/>
              <a:gd name="connsiteY4" fmla="*/ 382905 h 951107"/>
              <a:gd name="connsiteX5" fmla="*/ 113538 w 1026128"/>
              <a:gd name="connsiteY5" fmla="*/ 283083 h 951107"/>
              <a:gd name="connsiteX6" fmla="*/ 350520 w 1026128"/>
              <a:gd name="connsiteY6" fmla="*/ 673989 h 951107"/>
              <a:gd name="connsiteX7" fmla="*/ 961930 w 1026128"/>
              <a:gd name="connsiteY7" fmla="*/ 950976 h 951107"/>
              <a:gd name="connsiteX8" fmla="*/ 1026128 w 1026128"/>
              <a:gd name="connsiteY8" fmla="*/ 890588 h 951107"/>
              <a:gd name="connsiteX9" fmla="*/ 1026128 w 1026128"/>
              <a:gd name="connsiteY9" fmla="*/ 890588 h 951107"/>
              <a:gd name="connsiteX10" fmla="*/ 969836 w 1026128"/>
              <a:gd name="connsiteY10" fmla="*/ 830294 h 951107"/>
              <a:gd name="connsiteX11" fmla="*/ 435864 w 1026128"/>
              <a:gd name="connsiteY11" fmla="*/ 588455 h 951107"/>
              <a:gd name="connsiteX12" fmla="*/ 163544 w 1026128"/>
              <a:gd name="connsiteY12" fmla="*/ 239078 h 951107"/>
              <a:gd name="connsiteX13" fmla="*/ 163544 w 1026128"/>
              <a:gd name="connsiteY13" fmla="*/ 239078 h 951107"/>
              <a:gd name="connsiteX14" fmla="*/ 163544 w 1026128"/>
              <a:gd name="connsiteY14" fmla="*/ 239078 h 951107"/>
              <a:gd name="connsiteX15" fmla="*/ 163544 w 1026128"/>
              <a:gd name="connsiteY15" fmla="*/ 239078 h 95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26128" h="951107">
                <a:moveTo>
                  <a:pt x="435864" y="588455"/>
                </a:moveTo>
                <a:cubicBezTo>
                  <a:pt x="347186" y="499967"/>
                  <a:pt x="279559" y="392621"/>
                  <a:pt x="238316" y="275463"/>
                </a:cubicBezTo>
                <a:lnTo>
                  <a:pt x="359474" y="334328"/>
                </a:lnTo>
                <a:lnTo>
                  <a:pt x="131064" y="0"/>
                </a:lnTo>
                <a:lnTo>
                  <a:pt x="0" y="382905"/>
                </a:lnTo>
                <a:lnTo>
                  <a:pt x="113538" y="283083"/>
                </a:lnTo>
                <a:cubicBezTo>
                  <a:pt x="159258" y="429959"/>
                  <a:pt x="240792" y="564547"/>
                  <a:pt x="350520" y="673989"/>
                </a:cubicBezTo>
                <a:cubicBezTo>
                  <a:pt x="515779" y="838772"/>
                  <a:pt x="730853" y="935831"/>
                  <a:pt x="961930" y="950976"/>
                </a:cubicBezTo>
                <a:cubicBezTo>
                  <a:pt x="996696" y="953262"/>
                  <a:pt x="1026128" y="925354"/>
                  <a:pt x="1026128" y="890588"/>
                </a:cubicBezTo>
                <a:lnTo>
                  <a:pt x="1026128" y="890588"/>
                </a:lnTo>
                <a:cubicBezTo>
                  <a:pt x="1026128" y="858774"/>
                  <a:pt x="1001554" y="832390"/>
                  <a:pt x="969836" y="830294"/>
                </a:cubicBezTo>
                <a:cubicBezTo>
                  <a:pt x="768001" y="817055"/>
                  <a:pt x="580168" y="732282"/>
                  <a:pt x="435864" y="588455"/>
                </a:cubicBezTo>
                <a:close/>
                <a:moveTo>
                  <a:pt x="163544" y="239078"/>
                </a:moveTo>
                <a:lnTo>
                  <a:pt x="163544" y="239078"/>
                </a:lnTo>
                <a:lnTo>
                  <a:pt x="163544" y="239078"/>
                </a:lnTo>
                <a:lnTo>
                  <a:pt x="163544" y="23907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CABA8B8-C2B5-593D-EFD1-08B29804B4AB}"/>
              </a:ext>
            </a:extLst>
          </p:cNvPr>
          <p:cNvSpPr/>
          <p:nvPr/>
        </p:nvSpPr>
        <p:spPr>
          <a:xfrm>
            <a:off x="3042940" y="1177290"/>
            <a:ext cx="1510001" cy="1620250"/>
          </a:xfrm>
          <a:custGeom>
            <a:avLst/>
            <a:gdLst>
              <a:gd name="connsiteX0" fmla="*/ 958347 w 958346"/>
              <a:gd name="connsiteY0" fmla="*/ 130874 h 1028318"/>
              <a:gd name="connsiteX1" fmla="*/ 574489 w 958346"/>
              <a:gd name="connsiteY1" fmla="*/ 0 h 1028318"/>
              <a:gd name="connsiteX2" fmla="*/ 674311 w 958346"/>
              <a:gd name="connsiteY2" fmla="*/ 113062 h 1028318"/>
              <a:gd name="connsiteX3" fmla="*/ 279309 w 958346"/>
              <a:gd name="connsiteY3" fmla="*/ 350996 h 1028318"/>
              <a:gd name="connsiteX4" fmla="*/ 132 w 958346"/>
              <a:gd name="connsiteY4" fmla="*/ 964121 h 1028318"/>
              <a:gd name="connsiteX5" fmla="*/ 60520 w 958346"/>
              <a:gd name="connsiteY5" fmla="*/ 1028319 h 1028318"/>
              <a:gd name="connsiteX6" fmla="*/ 60520 w 958346"/>
              <a:gd name="connsiteY6" fmla="*/ 1028319 h 1028318"/>
              <a:gd name="connsiteX7" fmla="*/ 120813 w 958346"/>
              <a:gd name="connsiteY7" fmla="*/ 972026 h 1028318"/>
              <a:gd name="connsiteX8" fmla="*/ 364749 w 958346"/>
              <a:gd name="connsiteY8" fmla="*/ 436531 h 1028318"/>
              <a:gd name="connsiteX9" fmla="*/ 682217 w 958346"/>
              <a:gd name="connsiteY9" fmla="*/ 237649 h 1028318"/>
              <a:gd name="connsiteX10" fmla="*/ 623067 w 958346"/>
              <a:gd name="connsiteY10" fmla="*/ 358616 h 1028318"/>
              <a:gd name="connsiteX11" fmla="*/ 958347 w 958346"/>
              <a:gd name="connsiteY11" fmla="*/ 130874 h 1028318"/>
              <a:gd name="connsiteX12" fmla="*/ 717650 w 958346"/>
              <a:gd name="connsiteY12" fmla="*/ 162020 h 1028318"/>
              <a:gd name="connsiteX13" fmla="*/ 718602 w 958346"/>
              <a:gd name="connsiteY13" fmla="*/ 163163 h 1028318"/>
              <a:gd name="connsiteX14" fmla="*/ 718221 w 958346"/>
              <a:gd name="connsiteY14" fmla="*/ 164021 h 1028318"/>
              <a:gd name="connsiteX15" fmla="*/ 717650 w 958346"/>
              <a:gd name="connsiteY15" fmla="*/ 162020 h 102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58346" h="1028318">
                <a:moveTo>
                  <a:pt x="958347" y="130874"/>
                </a:moveTo>
                <a:lnTo>
                  <a:pt x="574489" y="0"/>
                </a:lnTo>
                <a:lnTo>
                  <a:pt x="674311" y="113062"/>
                </a:lnTo>
                <a:cubicBezTo>
                  <a:pt x="525912" y="158877"/>
                  <a:pt x="389895" y="240697"/>
                  <a:pt x="279309" y="350996"/>
                </a:cubicBezTo>
                <a:cubicBezTo>
                  <a:pt x="113193" y="516636"/>
                  <a:pt x="15467" y="732377"/>
                  <a:pt x="132" y="964121"/>
                </a:cubicBezTo>
                <a:cubicBezTo>
                  <a:pt x="-2154" y="998887"/>
                  <a:pt x="25659" y="1028319"/>
                  <a:pt x="60520" y="1028319"/>
                </a:cubicBezTo>
                <a:lnTo>
                  <a:pt x="60520" y="1028319"/>
                </a:lnTo>
                <a:cubicBezTo>
                  <a:pt x="92238" y="1028319"/>
                  <a:pt x="118718" y="1003745"/>
                  <a:pt x="120813" y="972026"/>
                </a:cubicBezTo>
                <a:cubicBezTo>
                  <a:pt x="134148" y="769620"/>
                  <a:pt x="219588" y="581311"/>
                  <a:pt x="364749" y="436531"/>
                </a:cubicBezTo>
                <a:cubicBezTo>
                  <a:pt x="454474" y="347091"/>
                  <a:pt x="563345" y="278987"/>
                  <a:pt x="682217" y="237649"/>
                </a:cubicBezTo>
                <a:lnTo>
                  <a:pt x="623067" y="358616"/>
                </a:lnTo>
                <a:lnTo>
                  <a:pt x="958347" y="130874"/>
                </a:lnTo>
                <a:close/>
                <a:moveTo>
                  <a:pt x="717650" y="162020"/>
                </a:moveTo>
                <a:lnTo>
                  <a:pt x="718602" y="163163"/>
                </a:lnTo>
                <a:lnTo>
                  <a:pt x="718221" y="164021"/>
                </a:lnTo>
                <a:lnTo>
                  <a:pt x="717650" y="16202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3A6226C1-71E5-0D27-4D70-80378B4B28F7}"/>
              </a:ext>
            </a:extLst>
          </p:cNvPr>
          <p:cNvSpPr/>
          <p:nvPr/>
        </p:nvSpPr>
        <p:spPr>
          <a:xfrm>
            <a:off x="3816165" y="2098459"/>
            <a:ext cx="426554" cy="433134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C8A217FC-6B90-5719-70C2-BDF5FAEBDE10}"/>
              </a:ext>
            </a:extLst>
          </p:cNvPr>
          <p:cNvSpPr/>
          <p:nvPr/>
        </p:nvSpPr>
        <p:spPr>
          <a:xfrm>
            <a:off x="4904504" y="2091690"/>
            <a:ext cx="429494" cy="446672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4BA04734-18DE-3C42-C01C-5473ED47B3F0}"/>
              </a:ext>
            </a:extLst>
          </p:cNvPr>
          <p:cNvSpPr/>
          <p:nvPr/>
        </p:nvSpPr>
        <p:spPr>
          <a:xfrm>
            <a:off x="4904504" y="3152101"/>
            <a:ext cx="429496" cy="357976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E349595A-2365-0395-A611-7EA30D41096B}"/>
              </a:ext>
            </a:extLst>
          </p:cNvPr>
          <p:cNvSpPr/>
          <p:nvPr/>
        </p:nvSpPr>
        <p:spPr>
          <a:xfrm>
            <a:off x="3810000" y="3107736"/>
            <a:ext cx="438884" cy="446704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F36E2293-4CE7-FA9A-FBAB-26097B4D0CA0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721555DE-7DD7-E7DF-9C2C-3A87F0A52351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69566D0-0797-434B-72E7-DC1227E35602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4CA5093A-4A5D-3DC0-C56E-CC7270A730D9}"/>
              </a:ext>
            </a:extLst>
          </p:cNvPr>
          <p:cNvSpPr/>
          <p:nvPr/>
        </p:nvSpPr>
        <p:spPr>
          <a:xfrm flipH="1"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3488438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F01BB1D-AC83-F9A0-D457-6D10D9E7A147}"/>
              </a:ext>
            </a:extLst>
          </p:cNvPr>
          <p:cNvSpPr/>
          <p:nvPr/>
        </p:nvSpPr>
        <p:spPr>
          <a:xfrm>
            <a:off x="3746225" y="1362939"/>
            <a:ext cx="1777388" cy="646305"/>
          </a:xfrm>
          <a:custGeom>
            <a:avLst/>
            <a:gdLst>
              <a:gd name="connsiteX0" fmla="*/ 1821982 w 1821981"/>
              <a:gd name="connsiteY0" fmla="*/ 581949 h 662520"/>
              <a:gd name="connsiteX1" fmla="*/ 1799389 w 1821981"/>
              <a:gd name="connsiteY1" fmla="*/ 251927 h 662520"/>
              <a:gd name="connsiteX2" fmla="*/ 1765036 w 1821981"/>
              <a:gd name="connsiteY2" fmla="*/ 299176 h 662520"/>
              <a:gd name="connsiteX3" fmla="*/ 846255 w 1821981"/>
              <a:gd name="connsiteY3" fmla="*/ 0 h 662520"/>
              <a:gd name="connsiteX4" fmla="*/ 0 w 1821981"/>
              <a:gd name="connsiteY4" fmla="*/ 249348 h 662520"/>
              <a:gd name="connsiteX5" fmla="*/ 239650 w 1821981"/>
              <a:gd name="connsiteY5" fmla="*/ 310731 h 662520"/>
              <a:gd name="connsiteX6" fmla="*/ 223041 w 1821981"/>
              <a:gd name="connsiteY6" fmla="*/ 571942 h 662520"/>
              <a:gd name="connsiteX7" fmla="*/ 846255 w 1821981"/>
              <a:gd name="connsiteY7" fmla="*/ 392024 h 662520"/>
              <a:gd name="connsiteX8" fmla="*/ 1534670 w 1821981"/>
              <a:gd name="connsiteY8" fmla="*/ 616303 h 662520"/>
              <a:gd name="connsiteX9" fmla="*/ 1501038 w 1821981"/>
              <a:gd name="connsiteY9" fmla="*/ 662520 h 662520"/>
              <a:gd name="connsiteX10" fmla="*/ 1821982 w 1821981"/>
              <a:gd name="connsiteY10" fmla="*/ 581949 h 662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21981" h="662520">
                <a:moveTo>
                  <a:pt x="1821982" y="581949"/>
                </a:moveTo>
                <a:lnTo>
                  <a:pt x="1799389" y="251927"/>
                </a:lnTo>
                <a:lnTo>
                  <a:pt x="1765036" y="299176"/>
                </a:lnTo>
                <a:cubicBezTo>
                  <a:pt x="1506919" y="111108"/>
                  <a:pt x="1189380" y="0"/>
                  <a:pt x="846255" y="0"/>
                </a:cubicBezTo>
                <a:cubicBezTo>
                  <a:pt x="534597" y="0"/>
                  <a:pt x="244086" y="91610"/>
                  <a:pt x="0" y="249348"/>
                </a:cubicBezTo>
                <a:lnTo>
                  <a:pt x="239650" y="310731"/>
                </a:lnTo>
                <a:lnTo>
                  <a:pt x="223041" y="571942"/>
                </a:lnTo>
                <a:cubicBezTo>
                  <a:pt x="403681" y="458049"/>
                  <a:pt x="617334" y="392024"/>
                  <a:pt x="846255" y="392024"/>
                </a:cubicBezTo>
                <a:cubicBezTo>
                  <a:pt x="1103341" y="392024"/>
                  <a:pt x="1341237" y="475381"/>
                  <a:pt x="1534670" y="616303"/>
                </a:cubicBezTo>
                <a:lnTo>
                  <a:pt x="1501038" y="662520"/>
                </a:lnTo>
                <a:lnTo>
                  <a:pt x="1821982" y="581949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AE9DD6E7-8576-77AD-C283-8C0954FB0296}"/>
              </a:ext>
            </a:extLst>
          </p:cNvPr>
          <p:cNvSpPr/>
          <p:nvPr/>
        </p:nvSpPr>
        <p:spPr>
          <a:xfrm>
            <a:off x="5304221" y="1706924"/>
            <a:ext cx="793218" cy="1790674"/>
          </a:xfrm>
          <a:custGeom>
            <a:avLst/>
            <a:gdLst>
              <a:gd name="connsiteX0" fmla="*/ 484459 w 813119"/>
              <a:gd name="connsiteY0" fmla="*/ 1835600 h 1835600"/>
              <a:gd name="connsiteX1" fmla="*/ 791372 w 813119"/>
              <a:gd name="connsiteY1" fmla="*/ 1712113 h 1835600"/>
              <a:gd name="connsiteX2" fmla="*/ 735870 w 813119"/>
              <a:gd name="connsiteY2" fmla="*/ 1694059 h 1835600"/>
              <a:gd name="connsiteX3" fmla="*/ 736489 w 813119"/>
              <a:gd name="connsiteY3" fmla="*/ 727823 h 1835600"/>
              <a:gd name="connsiteX4" fmla="*/ 237793 w 813119"/>
              <a:gd name="connsiteY4" fmla="*/ 0 h 1835600"/>
              <a:gd name="connsiteX5" fmla="*/ 253474 w 813119"/>
              <a:gd name="connsiteY5" fmla="*/ 246872 h 1835600"/>
              <a:gd name="connsiteX6" fmla="*/ 0 w 813119"/>
              <a:gd name="connsiteY6" fmla="*/ 311865 h 1835600"/>
              <a:gd name="connsiteX7" fmla="*/ 363654 w 813119"/>
              <a:gd name="connsiteY7" fmla="*/ 848938 h 1835600"/>
              <a:gd name="connsiteX8" fmla="*/ 363034 w 813119"/>
              <a:gd name="connsiteY8" fmla="*/ 1572944 h 1835600"/>
              <a:gd name="connsiteX9" fmla="*/ 308668 w 813119"/>
              <a:gd name="connsiteY9" fmla="*/ 1555303 h 1835600"/>
              <a:gd name="connsiteX10" fmla="*/ 484459 w 813119"/>
              <a:gd name="connsiteY10" fmla="*/ 1835600 h 183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3119" h="1835600">
                <a:moveTo>
                  <a:pt x="484459" y="1835600"/>
                </a:moveTo>
                <a:lnTo>
                  <a:pt x="791372" y="1712113"/>
                </a:lnTo>
                <a:lnTo>
                  <a:pt x="735870" y="1694059"/>
                </a:lnTo>
                <a:cubicBezTo>
                  <a:pt x="834907" y="1390447"/>
                  <a:pt x="842542" y="1054132"/>
                  <a:pt x="736489" y="727823"/>
                </a:cubicBezTo>
                <a:cubicBezTo>
                  <a:pt x="640236" y="431433"/>
                  <a:pt x="463207" y="183426"/>
                  <a:pt x="237793" y="0"/>
                </a:cubicBezTo>
                <a:lnTo>
                  <a:pt x="253474" y="246872"/>
                </a:lnTo>
                <a:lnTo>
                  <a:pt x="0" y="311865"/>
                </a:lnTo>
                <a:cubicBezTo>
                  <a:pt x="164135" y="448455"/>
                  <a:pt x="292987" y="631262"/>
                  <a:pt x="363654" y="848938"/>
                </a:cubicBezTo>
                <a:cubicBezTo>
                  <a:pt x="443090" y="1093437"/>
                  <a:pt x="437313" y="1345467"/>
                  <a:pt x="363034" y="1572944"/>
                </a:cubicBezTo>
                <a:lnTo>
                  <a:pt x="308668" y="1555303"/>
                </a:lnTo>
                <a:lnTo>
                  <a:pt x="484459" y="1835600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11A9EC7-9BC0-3898-A60C-E42C25423514}"/>
              </a:ext>
            </a:extLst>
          </p:cNvPr>
          <p:cNvSpPr/>
          <p:nvPr/>
        </p:nvSpPr>
        <p:spPr>
          <a:xfrm>
            <a:off x="4364754" y="3313830"/>
            <a:ext cx="1628645" cy="1156445"/>
          </a:xfrm>
          <a:custGeom>
            <a:avLst/>
            <a:gdLst>
              <a:gd name="connsiteX0" fmla="*/ 0 w 1669506"/>
              <a:gd name="connsiteY0" fmla="*/ 931676 h 1185459"/>
              <a:gd name="connsiteX1" fmla="*/ 212209 w 1669506"/>
              <a:gd name="connsiteY1" fmla="*/ 1185460 h 1185459"/>
              <a:gd name="connsiteX2" fmla="*/ 212209 w 1669506"/>
              <a:gd name="connsiteY2" fmla="*/ 1127069 h 1185459"/>
              <a:gd name="connsiteX3" fmla="*/ 1131401 w 1669506"/>
              <a:gd name="connsiteY3" fmla="*/ 829028 h 1185459"/>
              <a:gd name="connsiteX4" fmla="*/ 1669506 w 1669506"/>
              <a:gd name="connsiteY4" fmla="*/ 129884 h 1185459"/>
              <a:gd name="connsiteX5" fmla="*/ 1439553 w 1669506"/>
              <a:gd name="connsiteY5" fmla="*/ 221081 h 1185459"/>
              <a:gd name="connsiteX6" fmla="*/ 1299456 w 1669506"/>
              <a:gd name="connsiteY6" fmla="*/ 0 h 1185459"/>
              <a:gd name="connsiteX7" fmla="*/ 901036 w 1669506"/>
              <a:gd name="connsiteY7" fmla="*/ 511901 h 1185459"/>
              <a:gd name="connsiteX8" fmla="*/ 212312 w 1669506"/>
              <a:gd name="connsiteY8" fmla="*/ 735045 h 1185459"/>
              <a:gd name="connsiteX9" fmla="*/ 212312 w 1669506"/>
              <a:gd name="connsiteY9" fmla="*/ 677892 h 1185459"/>
              <a:gd name="connsiteX10" fmla="*/ 0 w 1669506"/>
              <a:gd name="connsiteY10" fmla="*/ 931676 h 118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69506" h="1185459">
                <a:moveTo>
                  <a:pt x="0" y="931676"/>
                </a:moveTo>
                <a:lnTo>
                  <a:pt x="212209" y="1185460"/>
                </a:lnTo>
                <a:lnTo>
                  <a:pt x="212209" y="1127069"/>
                </a:lnTo>
                <a:cubicBezTo>
                  <a:pt x="531605" y="1127481"/>
                  <a:pt x="853787" y="1030713"/>
                  <a:pt x="1131401" y="829028"/>
                </a:cubicBezTo>
                <a:cubicBezTo>
                  <a:pt x="1383535" y="645911"/>
                  <a:pt x="1564691" y="400896"/>
                  <a:pt x="1669506" y="129884"/>
                </a:cubicBezTo>
                <a:lnTo>
                  <a:pt x="1439553" y="221081"/>
                </a:lnTo>
                <a:lnTo>
                  <a:pt x="1299456" y="0"/>
                </a:lnTo>
                <a:cubicBezTo>
                  <a:pt x="1220226" y="198282"/>
                  <a:pt x="1086215" y="377374"/>
                  <a:pt x="901036" y="511901"/>
                </a:cubicBezTo>
                <a:cubicBezTo>
                  <a:pt x="693057" y="663036"/>
                  <a:pt x="451550" y="735354"/>
                  <a:pt x="212312" y="735045"/>
                </a:cubicBezTo>
                <a:lnTo>
                  <a:pt x="212312" y="677892"/>
                </a:lnTo>
                <a:lnTo>
                  <a:pt x="0" y="931676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4DF1219-44AD-729E-CEB8-D2D6CC351EA7}"/>
              </a:ext>
            </a:extLst>
          </p:cNvPr>
          <p:cNvSpPr/>
          <p:nvPr/>
        </p:nvSpPr>
        <p:spPr>
          <a:xfrm>
            <a:off x="3067414" y="3103796"/>
            <a:ext cx="1427466" cy="1307202"/>
          </a:xfrm>
          <a:custGeom>
            <a:avLst/>
            <a:gdLst>
              <a:gd name="connsiteX0" fmla="*/ 175792 w 1463280"/>
              <a:gd name="connsiteY0" fmla="*/ 0 h 1339999"/>
              <a:gd name="connsiteX1" fmla="*/ 0 w 1463280"/>
              <a:gd name="connsiteY1" fmla="*/ 280297 h 1339999"/>
              <a:gd name="connsiteX2" fmla="*/ 55502 w 1463280"/>
              <a:gd name="connsiteY2" fmla="*/ 262243 h 1339999"/>
              <a:gd name="connsiteX3" fmla="*/ 623009 w 1463280"/>
              <a:gd name="connsiteY3" fmla="*/ 1044331 h 1339999"/>
              <a:gd name="connsiteX4" fmla="*/ 1454202 w 1463280"/>
              <a:gd name="connsiteY4" fmla="*/ 1339999 h 1339999"/>
              <a:gd name="connsiteX5" fmla="*/ 1296361 w 1463280"/>
              <a:gd name="connsiteY5" fmla="*/ 1149455 h 1339999"/>
              <a:gd name="connsiteX6" fmla="*/ 1463280 w 1463280"/>
              <a:gd name="connsiteY6" fmla="*/ 947873 h 1339999"/>
              <a:gd name="connsiteX7" fmla="*/ 853374 w 1463280"/>
              <a:gd name="connsiteY7" fmla="*/ 727101 h 1339999"/>
              <a:gd name="connsiteX8" fmla="*/ 428338 w 1463280"/>
              <a:gd name="connsiteY8" fmla="*/ 141025 h 1339999"/>
              <a:gd name="connsiteX9" fmla="*/ 482705 w 1463280"/>
              <a:gd name="connsiteY9" fmla="*/ 123384 h 1339999"/>
              <a:gd name="connsiteX10" fmla="*/ 175792 w 1463280"/>
              <a:gd name="connsiteY10" fmla="*/ 0 h 133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3280" h="1339999">
                <a:moveTo>
                  <a:pt x="175792" y="0"/>
                </a:moveTo>
                <a:lnTo>
                  <a:pt x="0" y="280297"/>
                </a:lnTo>
                <a:lnTo>
                  <a:pt x="55502" y="262243"/>
                </a:lnTo>
                <a:cubicBezTo>
                  <a:pt x="153818" y="566062"/>
                  <a:pt x="345393" y="842645"/>
                  <a:pt x="623009" y="1044331"/>
                </a:cubicBezTo>
                <a:cubicBezTo>
                  <a:pt x="875142" y="1227448"/>
                  <a:pt x="1164104" y="1324112"/>
                  <a:pt x="1454202" y="1339999"/>
                </a:cubicBezTo>
                <a:lnTo>
                  <a:pt x="1296361" y="1149455"/>
                </a:lnTo>
                <a:lnTo>
                  <a:pt x="1463280" y="947873"/>
                </a:lnTo>
                <a:cubicBezTo>
                  <a:pt x="1250247" y="933842"/>
                  <a:pt x="1038554" y="861627"/>
                  <a:pt x="853374" y="727101"/>
                </a:cubicBezTo>
                <a:cubicBezTo>
                  <a:pt x="645395" y="575966"/>
                  <a:pt x="501997" y="368709"/>
                  <a:pt x="428338" y="141025"/>
                </a:cubicBezTo>
                <a:lnTo>
                  <a:pt x="482705" y="123384"/>
                </a:lnTo>
                <a:lnTo>
                  <a:pt x="175792" y="0"/>
                </a:lnTo>
                <a:close/>
              </a:path>
            </a:pathLst>
          </a:custGeom>
          <a:solidFill>
            <a:schemeClr val="accent5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386F9FC-C3F1-1BDF-2365-8139EEEC1E78}"/>
              </a:ext>
            </a:extLst>
          </p:cNvPr>
          <p:cNvSpPr/>
          <p:nvPr/>
        </p:nvSpPr>
        <p:spPr>
          <a:xfrm>
            <a:off x="3046290" y="1608599"/>
            <a:ext cx="908761" cy="1668699"/>
          </a:xfrm>
          <a:custGeom>
            <a:avLst/>
            <a:gdLst>
              <a:gd name="connsiteX0" fmla="*/ 931562 w 931561"/>
              <a:gd name="connsiteY0" fmla="*/ 80571 h 1710565"/>
              <a:gd name="connsiteX1" fmla="*/ 610721 w 931561"/>
              <a:gd name="connsiteY1" fmla="*/ 0 h 1710565"/>
              <a:gd name="connsiteX2" fmla="*/ 645075 w 931561"/>
              <a:gd name="connsiteY2" fmla="*/ 47249 h 1710565"/>
              <a:gd name="connsiteX3" fmla="*/ 76640 w 931561"/>
              <a:gd name="connsiteY3" fmla="*/ 828615 h 1710565"/>
              <a:gd name="connsiteX4" fmla="*/ 52293 w 931561"/>
              <a:gd name="connsiteY4" fmla="*/ 1710565 h 1710565"/>
              <a:gd name="connsiteX5" fmla="*/ 184756 w 931561"/>
              <a:gd name="connsiteY5" fmla="*/ 1501555 h 1710565"/>
              <a:gd name="connsiteX6" fmla="*/ 428018 w 931561"/>
              <a:gd name="connsiteY6" fmla="*/ 1598013 h 1710565"/>
              <a:gd name="connsiteX7" fmla="*/ 449475 w 931561"/>
              <a:gd name="connsiteY7" fmla="*/ 949729 h 1710565"/>
              <a:gd name="connsiteX8" fmla="*/ 875544 w 931561"/>
              <a:gd name="connsiteY8" fmla="*/ 364376 h 1710565"/>
              <a:gd name="connsiteX9" fmla="*/ 909175 w 931561"/>
              <a:gd name="connsiteY9" fmla="*/ 410593 h 1710565"/>
              <a:gd name="connsiteX10" fmla="*/ 931562 w 931561"/>
              <a:gd name="connsiteY10" fmla="*/ 80571 h 1710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1561" h="1710565">
                <a:moveTo>
                  <a:pt x="931562" y="80571"/>
                </a:moveTo>
                <a:lnTo>
                  <a:pt x="610721" y="0"/>
                </a:lnTo>
                <a:lnTo>
                  <a:pt x="645075" y="47249"/>
                </a:lnTo>
                <a:cubicBezTo>
                  <a:pt x="386442" y="234595"/>
                  <a:pt x="182693" y="502306"/>
                  <a:pt x="76640" y="828615"/>
                </a:cubicBezTo>
                <a:cubicBezTo>
                  <a:pt x="-19612" y="1125005"/>
                  <a:pt x="-22294" y="1429649"/>
                  <a:pt x="52293" y="1710565"/>
                </a:cubicBezTo>
                <a:lnTo>
                  <a:pt x="184756" y="1501555"/>
                </a:lnTo>
                <a:lnTo>
                  <a:pt x="428018" y="1598013"/>
                </a:lnTo>
                <a:cubicBezTo>
                  <a:pt x="375507" y="1391066"/>
                  <a:pt x="378808" y="1167406"/>
                  <a:pt x="449475" y="949729"/>
                </a:cubicBezTo>
                <a:cubicBezTo>
                  <a:pt x="528912" y="705230"/>
                  <a:pt x="681698" y="504782"/>
                  <a:pt x="875544" y="364376"/>
                </a:cubicBezTo>
                <a:lnTo>
                  <a:pt x="909175" y="410593"/>
                </a:lnTo>
                <a:lnTo>
                  <a:pt x="931562" y="80571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15F3815-9280-5EB3-C686-99211E608F5D}"/>
              </a:ext>
            </a:extLst>
          </p:cNvPr>
          <p:cNvGrpSpPr/>
          <p:nvPr/>
        </p:nvGrpSpPr>
        <p:grpSpPr>
          <a:xfrm>
            <a:off x="4114766" y="1096950"/>
            <a:ext cx="914206" cy="914206"/>
            <a:chOff x="4095309" y="1094428"/>
            <a:chExt cx="953276" cy="95327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A859581-0858-6855-3DF6-3C8AC3A61F8A}"/>
                </a:ext>
              </a:extLst>
            </p:cNvPr>
            <p:cNvSpPr/>
            <p:nvPr/>
          </p:nvSpPr>
          <p:spPr>
            <a:xfrm>
              <a:off x="4095309" y="1094428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5" y="948468"/>
                  </a:cubicBezTo>
                  <a:cubicBezTo>
                    <a:pt x="212322" y="948468"/>
                    <a:pt x="1" y="736146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EF0456F-CFE4-3D76-4E7F-F7A6E01B6F39}"/>
                </a:ext>
              </a:extLst>
            </p:cNvPr>
            <p:cNvSpPr/>
            <p:nvPr/>
          </p:nvSpPr>
          <p:spPr>
            <a:xfrm>
              <a:off x="4133088" y="1132206"/>
              <a:ext cx="877719" cy="877719"/>
            </a:xfrm>
            <a:custGeom>
              <a:avLst/>
              <a:gdLst>
                <a:gd name="connsiteX0" fmla="*/ 873294 w 873292"/>
                <a:gd name="connsiteY0" fmla="*/ 436646 h 873292"/>
                <a:gd name="connsiteX1" fmla="*/ 436647 w 873292"/>
                <a:gd name="connsiteY1" fmla="*/ 873293 h 873292"/>
                <a:gd name="connsiteX2" fmla="*/ 0 w 873292"/>
                <a:gd name="connsiteY2" fmla="*/ 436646 h 873292"/>
                <a:gd name="connsiteX3" fmla="*/ 436647 w 873292"/>
                <a:gd name="connsiteY3" fmla="*/ 0 h 873292"/>
                <a:gd name="connsiteX4" fmla="*/ 873294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4" y="436646"/>
                  </a:moveTo>
                  <a:cubicBezTo>
                    <a:pt x="873294" y="677799"/>
                    <a:pt x="677800" y="873293"/>
                    <a:pt x="436647" y="873293"/>
                  </a:cubicBezTo>
                  <a:cubicBezTo>
                    <a:pt x="195494" y="873293"/>
                    <a:pt x="0" y="677799"/>
                    <a:pt x="0" y="436646"/>
                  </a:cubicBezTo>
                  <a:cubicBezTo>
                    <a:pt x="0" y="195493"/>
                    <a:pt x="195494" y="0"/>
                    <a:pt x="436647" y="0"/>
                  </a:cubicBezTo>
                  <a:cubicBezTo>
                    <a:pt x="677800" y="0"/>
                    <a:pt x="873294" y="195493"/>
                    <a:pt x="873294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746E361-4BCD-747C-4D0A-2CE4F01528AE}"/>
              </a:ext>
            </a:extLst>
          </p:cNvPr>
          <p:cNvGrpSpPr/>
          <p:nvPr/>
        </p:nvGrpSpPr>
        <p:grpSpPr>
          <a:xfrm>
            <a:off x="2845705" y="2018906"/>
            <a:ext cx="914206" cy="914206"/>
            <a:chOff x="2772119" y="2055784"/>
            <a:chExt cx="953276" cy="953276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700D6AB-5ADB-D106-3F15-48C484143688}"/>
                </a:ext>
              </a:extLst>
            </p:cNvPr>
            <p:cNvSpPr/>
            <p:nvPr/>
          </p:nvSpPr>
          <p:spPr>
            <a:xfrm>
              <a:off x="2772119" y="2055784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0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5" y="948468"/>
                  </a:cubicBezTo>
                  <a:cubicBezTo>
                    <a:pt x="212322" y="948468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EF81C6B-E204-AD41-14BB-05E46A959670}"/>
                </a:ext>
              </a:extLst>
            </p:cNvPr>
            <p:cNvSpPr/>
            <p:nvPr/>
          </p:nvSpPr>
          <p:spPr>
            <a:xfrm>
              <a:off x="2809749" y="2093156"/>
              <a:ext cx="877751" cy="877751"/>
            </a:xfrm>
            <a:custGeom>
              <a:avLst/>
              <a:gdLst>
                <a:gd name="connsiteX0" fmla="*/ 873324 w 873324"/>
                <a:gd name="connsiteY0" fmla="*/ 436662 h 873324"/>
                <a:gd name="connsiteX1" fmla="*/ 436662 w 873324"/>
                <a:gd name="connsiteY1" fmla="*/ 873324 h 873324"/>
                <a:gd name="connsiteX2" fmla="*/ 0 w 873324"/>
                <a:gd name="connsiteY2" fmla="*/ 436662 h 873324"/>
                <a:gd name="connsiteX3" fmla="*/ 436662 w 873324"/>
                <a:gd name="connsiteY3" fmla="*/ 0 h 873324"/>
                <a:gd name="connsiteX4" fmla="*/ 873324 w 873324"/>
                <a:gd name="connsiteY4" fmla="*/ 436662 h 8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324" h="873324">
                  <a:moveTo>
                    <a:pt x="873324" y="436662"/>
                  </a:moveTo>
                  <a:cubicBezTo>
                    <a:pt x="873324" y="677824"/>
                    <a:pt x="677824" y="873324"/>
                    <a:pt x="436662" y="873324"/>
                  </a:cubicBezTo>
                  <a:cubicBezTo>
                    <a:pt x="195500" y="873324"/>
                    <a:pt x="0" y="677824"/>
                    <a:pt x="0" y="436662"/>
                  </a:cubicBezTo>
                  <a:cubicBezTo>
                    <a:pt x="0" y="195500"/>
                    <a:pt x="195500" y="0"/>
                    <a:pt x="436662" y="0"/>
                  </a:cubicBezTo>
                  <a:cubicBezTo>
                    <a:pt x="677824" y="0"/>
                    <a:pt x="873324" y="195500"/>
                    <a:pt x="873324" y="4366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2A8B6D0-D81C-5A13-9D4D-7FBFCC8DBA9D}"/>
              </a:ext>
            </a:extLst>
          </p:cNvPr>
          <p:cNvGrpSpPr/>
          <p:nvPr/>
        </p:nvGrpSpPr>
        <p:grpSpPr>
          <a:xfrm>
            <a:off x="3330484" y="3510681"/>
            <a:ext cx="914206" cy="914206"/>
            <a:chOff x="3277511" y="3611311"/>
            <a:chExt cx="953276" cy="953276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1C8FEEF-A5EB-0DDE-9354-924DFDAFEF54}"/>
                </a:ext>
              </a:extLst>
            </p:cNvPr>
            <p:cNvSpPr/>
            <p:nvPr/>
          </p:nvSpPr>
          <p:spPr>
            <a:xfrm>
              <a:off x="3277511" y="3611311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1D2894A-67E5-600E-A833-3A8E35DE1481}"/>
                </a:ext>
              </a:extLst>
            </p:cNvPr>
            <p:cNvSpPr/>
            <p:nvPr/>
          </p:nvSpPr>
          <p:spPr>
            <a:xfrm>
              <a:off x="3315363" y="3649357"/>
              <a:ext cx="877715" cy="877715"/>
            </a:xfrm>
            <a:custGeom>
              <a:avLst/>
              <a:gdLst>
                <a:gd name="connsiteX0" fmla="*/ 873289 w 873288"/>
                <a:gd name="connsiteY0" fmla="*/ 436644 h 873288"/>
                <a:gd name="connsiteX1" fmla="*/ 436644 w 873288"/>
                <a:gd name="connsiteY1" fmla="*/ 873288 h 873288"/>
                <a:gd name="connsiteX2" fmla="*/ 0 w 873288"/>
                <a:gd name="connsiteY2" fmla="*/ 436644 h 873288"/>
                <a:gd name="connsiteX3" fmla="*/ 436644 w 873288"/>
                <a:gd name="connsiteY3" fmla="*/ 0 h 873288"/>
                <a:gd name="connsiteX4" fmla="*/ 873289 w 873288"/>
                <a:gd name="connsiteY4" fmla="*/ 436644 h 87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8" h="873288">
                  <a:moveTo>
                    <a:pt x="873289" y="436644"/>
                  </a:moveTo>
                  <a:cubicBezTo>
                    <a:pt x="873289" y="677796"/>
                    <a:pt x="677796" y="873288"/>
                    <a:pt x="436644" y="873288"/>
                  </a:cubicBezTo>
                  <a:cubicBezTo>
                    <a:pt x="195492" y="873288"/>
                    <a:pt x="0" y="677796"/>
                    <a:pt x="0" y="436644"/>
                  </a:cubicBezTo>
                  <a:cubicBezTo>
                    <a:pt x="0" y="195492"/>
                    <a:pt x="195492" y="0"/>
                    <a:pt x="436644" y="0"/>
                  </a:cubicBezTo>
                  <a:cubicBezTo>
                    <a:pt x="677796" y="0"/>
                    <a:pt x="873289" y="195492"/>
                    <a:pt x="873289" y="43664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777D4F6-1199-AEC7-F93E-D28502ECBC55}"/>
              </a:ext>
            </a:extLst>
          </p:cNvPr>
          <p:cNvGrpSpPr/>
          <p:nvPr/>
        </p:nvGrpSpPr>
        <p:grpSpPr>
          <a:xfrm>
            <a:off x="4899047" y="3510681"/>
            <a:ext cx="914206" cy="914206"/>
            <a:chOff x="4913108" y="3611311"/>
            <a:chExt cx="953276" cy="953276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8B3277-7401-D5FD-AB66-BEF6F46DB067}"/>
                </a:ext>
              </a:extLst>
            </p:cNvPr>
            <p:cNvSpPr/>
            <p:nvPr/>
          </p:nvSpPr>
          <p:spPr>
            <a:xfrm>
              <a:off x="4913108" y="3611311"/>
              <a:ext cx="953276" cy="953276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4 w 948468"/>
                <a:gd name="connsiteY1" fmla="*/ 948469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9"/>
                    <a:pt x="474234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4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8B53FEF-BA25-5511-03D1-AA766F7D6BCA}"/>
                </a:ext>
              </a:extLst>
            </p:cNvPr>
            <p:cNvSpPr/>
            <p:nvPr/>
          </p:nvSpPr>
          <p:spPr>
            <a:xfrm>
              <a:off x="4950716" y="3648897"/>
              <a:ext cx="877715" cy="877715"/>
            </a:xfrm>
            <a:custGeom>
              <a:avLst/>
              <a:gdLst>
                <a:gd name="connsiteX0" fmla="*/ 873288 w 873288"/>
                <a:gd name="connsiteY0" fmla="*/ 436644 h 873288"/>
                <a:gd name="connsiteX1" fmla="*/ 436645 w 873288"/>
                <a:gd name="connsiteY1" fmla="*/ 873288 h 873288"/>
                <a:gd name="connsiteX2" fmla="*/ 1 w 873288"/>
                <a:gd name="connsiteY2" fmla="*/ 436644 h 873288"/>
                <a:gd name="connsiteX3" fmla="*/ 436645 w 873288"/>
                <a:gd name="connsiteY3" fmla="*/ 0 h 873288"/>
                <a:gd name="connsiteX4" fmla="*/ 873288 w 873288"/>
                <a:gd name="connsiteY4" fmla="*/ 436644 h 87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8" h="873288">
                  <a:moveTo>
                    <a:pt x="873288" y="436644"/>
                  </a:moveTo>
                  <a:cubicBezTo>
                    <a:pt x="873288" y="677796"/>
                    <a:pt x="677795" y="873288"/>
                    <a:pt x="436645" y="873288"/>
                  </a:cubicBezTo>
                  <a:cubicBezTo>
                    <a:pt x="195493" y="873288"/>
                    <a:pt x="1" y="677796"/>
                    <a:pt x="1" y="436644"/>
                  </a:cubicBezTo>
                  <a:cubicBezTo>
                    <a:pt x="1" y="195492"/>
                    <a:pt x="195494" y="0"/>
                    <a:pt x="436645" y="0"/>
                  </a:cubicBezTo>
                  <a:cubicBezTo>
                    <a:pt x="677797" y="0"/>
                    <a:pt x="873288" y="195492"/>
                    <a:pt x="873288" y="43664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2714902-5A64-CECB-5C1B-FED308DAA8AF}"/>
              </a:ext>
            </a:extLst>
          </p:cNvPr>
          <p:cNvGrpSpPr/>
          <p:nvPr/>
        </p:nvGrpSpPr>
        <p:grpSpPr>
          <a:xfrm>
            <a:off x="5383726" y="2018906"/>
            <a:ext cx="914206" cy="914206"/>
            <a:chOff x="5418605" y="2055784"/>
            <a:chExt cx="953276" cy="953276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568D0CC-8C72-3C8A-AD6D-7A2889F68DEE}"/>
                </a:ext>
              </a:extLst>
            </p:cNvPr>
            <p:cNvSpPr/>
            <p:nvPr/>
          </p:nvSpPr>
          <p:spPr>
            <a:xfrm>
              <a:off x="5418605" y="2055784"/>
              <a:ext cx="953276" cy="953276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BD348FC-0129-5F59-9F2C-E7755B943DBA}"/>
                </a:ext>
              </a:extLst>
            </p:cNvPr>
            <p:cNvSpPr/>
            <p:nvPr/>
          </p:nvSpPr>
          <p:spPr>
            <a:xfrm>
              <a:off x="5456848" y="2093803"/>
              <a:ext cx="877751" cy="877751"/>
            </a:xfrm>
            <a:custGeom>
              <a:avLst/>
              <a:gdLst>
                <a:gd name="connsiteX0" fmla="*/ 873325 w 873324"/>
                <a:gd name="connsiteY0" fmla="*/ 436662 h 873324"/>
                <a:gd name="connsiteX1" fmla="*/ 436663 w 873324"/>
                <a:gd name="connsiteY1" fmla="*/ 873324 h 873324"/>
                <a:gd name="connsiteX2" fmla="*/ 2 w 873324"/>
                <a:gd name="connsiteY2" fmla="*/ 436662 h 873324"/>
                <a:gd name="connsiteX3" fmla="*/ 436663 w 873324"/>
                <a:gd name="connsiteY3" fmla="*/ 0 h 873324"/>
                <a:gd name="connsiteX4" fmla="*/ 873325 w 873324"/>
                <a:gd name="connsiteY4" fmla="*/ 436662 h 87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324" h="873324">
                  <a:moveTo>
                    <a:pt x="873325" y="436662"/>
                  </a:moveTo>
                  <a:cubicBezTo>
                    <a:pt x="873325" y="677824"/>
                    <a:pt x="677824" y="873324"/>
                    <a:pt x="436663" y="873324"/>
                  </a:cubicBezTo>
                  <a:cubicBezTo>
                    <a:pt x="195501" y="873324"/>
                    <a:pt x="2" y="677824"/>
                    <a:pt x="2" y="436662"/>
                  </a:cubicBezTo>
                  <a:cubicBezTo>
                    <a:pt x="2" y="195500"/>
                    <a:pt x="195502" y="0"/>
                    <a:pt x="436663" y="0"/>
                  </a:cubicBezTo>
                  <a:cubicBezTo>
                    <a:pt x="677825" y="0"/>
                    <a:pt x="873325" y="195500"/>
                    <a:pt x="873325" y="43666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5A34222-D42F-D4C5-0671-4D68B1AB407A}"/>
              </a:ext>
            </a:extLst>
          </p:cNvPr>
          <p:cNvGrpSpPr/>
          <p:nvPr/>
        </p:nvGrpSpPr>
        <p:grpSpPr>
          <a:xfrm>
            <a:off x="5624283" y="2221769"/>
            <a:ext cx="433092" cy="508480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25" name="Freeform 38">
              <a:extLst>
                <a:ext uri="{FF2B5EF4-FFF2-40B4-BE49-F238E27FC236}">
                  <a16:creationId xmlns:a16="http://schemas.microsoft.com/office/drawing/2014/main" id="{4FD4597D-665F-6C11-E647-7BD33D74E0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F5C4B595-4622-6B49-0694-DCC0E930D0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0">
              <a:extLst>
                <a:ext uri="{FF2B5EF4-FFF2-40B4-BE49-F238E27FC236}">
                  <a16:creationId xmlns:a16="http://schemas.microsoft.com/office/drawing/2014/main" id="{09DFC14F-9588-D922-2B5B-29590C1E15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41">
              <a:extLst>
                <a:ext uri="{FF2B5EF4-FFF2-40B4-BE49-F238E27FC236}">
                  <a16:creationId xmlns:a16="http://schemas.microsoft.com/office/drawing/2014/main" id="{3D1B83FD-F8C8-853E-888C-4F7C51BFD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56F031EA-52CB-785F-E36E-FEE842D70B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9BE1FBD-7A26-F955-E243-C0F9AF9C31C5}"/>
              </a:ext>
            </a:extLst>
          </p:cNvPr>
          <p:cNvGrpSpPr/>
          <p:nvPr/>
        </p:nvGrpSpPr>
        <p:grpSpPr>
          <a:xfrm>
            <a:off x="3074356" y="2243440"/>
            <a:ext cx="456905" cy="465138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31" name="Freeform 156">
              <a:extLst>
                <a:ext uri="{FF2B5EF4-FFF2-40B4-BE49-F238E27FC236}">
                  <a16:creationId xmlns:a16="http://schemas.microsoft.com/office/drawing/2014/main" id="{646E1482-68F6-4ECC-FD10-99B753101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57">
              <a:extLst>
                <a:ext uri="{FF2B5EF4-FFF2-40B4-BE49-F238E27FC236}">
                  <a16:creationId xmlns:a16="http://schemas.microsoft.com/office/drawing/2014/main" id="{97CA9416-E917-8F92-8789-5B4EE32C8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74">
              <a:extLst>
                <a:ext uri="{FF2B5EF4-FFF2-40B4-BE49-F238E27FC236}">
                  <a16:creationId xmlns:a16="http://schemas.microsoft.com/office/drawing/2014/main" id="{082E008C-D28F-7811-F5E3-9F654AB4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" name="Freeform 275">
              <a:extLst>
                <a:ext uri="{FF2B5EF4-FFF2-40B4-BE49-F238E27FC236}">
                  <a16:creationId xmlns:a16="http://schemas.microsoft.com/office/drawing/2014/main" id="{CD76AE02-8BA5-E76D-296A-03F6EE97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Freeform 164">
              <a:extLst>
                <a:ext uri="{FF2B5EF4-FFF2-40B4-BE49-F238E27FC236}">
                  <a16:creationId xmlns:a16="http://schemas.microsoft.com/office/drawing/2014/main" id="{84D0BB64-A622-C6BB-A517-E70B689A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432A781-B452-C8A0-CC96-0EA1058D1757}"/>
              </a:ext>
            </a:extLst>
          </p:cNvPr>
          <p:cNvGrpSpPr/>
          <p:nvPr/>
        </p:nvGrpSpPr>
        <p:grpSpPr>
          <a:xfrm>
            <a:off x="5127550" y="3739184"/>
            <a:ext cx="457200" cy="45720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5AF8B2E2-653E-5D01-D102-1A5E0739DC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E2913C2A-B561-793F-C83C-7E4432984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786C2745-01AF-1337-D838-91BF24B6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Freeform 5">
            <a:extLst>
              <a:ext uri="{FF2B5EF4-FFF2-40B4-BE49-F238E27FC236}">
                <a16:creationId xmlns:a16="http://schemas.microsoft.com/office/drawing/2014/main" id="{C1023E3D-AA86-F56C-AF2A-BA40BE18434C}"/>
              </a:ext>
            </a:extLst>
          </p:cNvPr>
          <p:cNvSpPr>
            <a:spLocks noEditPoints="1"/>
          </p:cNvSpPr>
          <p:nvPr/>
        </p:nvSpPr>
        <p:spPr bwMode="auto">
          <a:xfrm>
            <a:off x="4369463" y="1325453"/>
            <a:ext cx="404813" cy="4572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0B98DD5-8148-83CA-7B5F-293547C39A3A}"/>
              </a:ext>
            </a:extLst>
          </p:cNvPr>
          <p:cNvGrpSpPr/>
          <p:nvPr/>
        </p:nvGrpSpPr>
        <p:grpSpPr>
          <a:xfrm>
            <a:off x="3563750" y="3737597"/>
            <a:ext cx="447675" cy="460375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C1895EC2-B634-5783-AEB3-E2DEFF14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B2910EE8-3148-688E-5520-4230160F2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85EC0C43-4E08-452C-BD25-BB75889F6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8">
              <a:extLst>
                <a:ext uri="{FF2B5EF4-FFF2-40B4-BE49-F238E27FC236}">
                  <a16:creationId xmlns:a16="http://schemas.microsoft.com/office/drawing/2014/main" id="{DB5FC54E-E988-EC04-1B20-347BAD6E7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9">
              <a:extLst>
                <a:ext uri="{FF2B5EF4-FFF2-40B4-BE49-F238E27FC236}">
                  <a16:creationId xmlns:a16="http://schemas.microsoft.com/office/drawing/2014/main" id="{A63B74F0-59F4-9F4F-E237-E2F4C9C3A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60E004C1-B2AC-74CC-9AC0-51677AABD6E0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548FD4B-468D-5EE2-9B59-A6455014F258}"/>
              </a:ext>
            </a:extLst>
          </p:cNvPr>
          <p:cNvSpPr/>
          <p:nvPr/>
        </p:nvSpPr>
        <p:spPr>
          <a:xfrm>
            <a:off x="708569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AE15ACF3-56E0-6CF4-D6C2-4B250C9DC38D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E4047C4A-10A8-A383-570B-1821A64EA492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2E7F064A-2744-F201-5435-78F17F34FD82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1A94B1F5-CE42-7115-05F3-7EB9762CACEA}"/>
              </a:ext>
            </a:extLst>
          </p:cNvPr>
          <p:cNvGrpSpPr/>
          <p:nvPr/>
        </p:nvGrpSpPr>
        <p:grpSpPr>
          <a:xfrm>
            <a:off x="3720914" y="2041332"/>
            <a:ext cx="1702172" cy="1703898"/>
            <a:chOff x="888347" y="1187607"/>
            <a:chExt cx="3304685" cy="1574800"/>
          </a:xfrm>
        </p:grpSpPr>
        <p:sp>
          <p:nvSpPr>
            <p:cNvPr id="91" name="Rounded Rectangle 4">
              <a:extLst>
                <a:ext uri="{FF2B5EF4-FFF2-40B4-BE49-F238E27FC236}">
                  <a16:creationId xmlns:a16="http://schemas.microsoft.com/office/drawing/2014/main" id="{42B5415A-996D-1AE4-5A1F-F313F98E6B3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92" name="Rounded Rectangle 4">
              <a:extLst>
                <a:ext uri="{FF2B5EF4-FFF2-40B4-BE49-F238E27FC236}">
                  <a16:creationId xmlns:a16="http://schemas.microsoft.com/office/drawing/2014/main" id="{4FF54B47-5C95-9DD0-ACEE-1688A048113A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23117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E2C7DB2-5376-669D-0DEE-268314C20B45}"/>
              </a:ext>
            </a:extLst>
          </p:cNvPr>
          <p:cNvSpPr/>
          <p:nvPr/>
        </p:nvSpPr>
        <p:spPr>
          <a:xfrm>
            <a:off x="3137977" y="1211657"/>
            <a:ext cx="1836227" cy="1252366"/>
          </a:xfrm>
          <a:custGeom>
            <a:avLst/>
            <a:gdLst>
              <a:gd name="connsiteX0" fmla="*/ 1536114 w 1836227"/>
              <a:gd name="connsiteY0" fmla="*/ 79656 h 1252366"/>
              <a:gd name="connsiteX1" fmla="*/ 1494000 w 1836227"/>
              <a:gd name="connsiteY1" fmla="*/ 15723 h 1252366"/>
              <a:gd name="connsiteX2" fmla="*/ 1430068 w 1836227"/>
              <a:gd name="connsiteY2" fmla="*/ 34835 h 1252366"/>
              <a:gd name="connsiteX3" fmla="*/ 1430068 w 1836227"/>
              <a:gd name="connsiteY3" fmla="*/ 75935 h 1252366"/>
              <a:gd name="connsiteX4" fmla="*/ 1430068 w 1836227"/>
              <a:gd name="connsiteY4" fmla="*/ 75935 h 1252366"/>
              <a:gd name="connsiteX5" fmla="*/ 3254 w 1836227"/>
              <a:gd name="connsiteY5" fmla="*/ 992979 h 1252366"/>
              <a:gd name="connsiteX6" fmla="*/ 44184 w 1836227"/>
              <a:gd name="connsiteY6" fmla="*/ 1041097 h 1252366"/>
              <a:gd name="connsiteX7" fmla="*/ 490782 w 1836227"/>
              <a:gd name="connsiteY7" fmla="*/ 918391 h 1252366"/>
              <a:gd name="connsiteX8" fmla="*/ 529683 w 1836227"/>
              <a:gd name="connsiteY8" fmla="*/ 933782 h 1252366"/>
              <a:gd name="connsiteX9" fmla="*/ 714124 w 1836227"/>
              <a:gd name="connsiteY9" fmla="*/ 1235770 h 1252366"/>
              <a:gd name="connsiteX10" fmla="*/ 773490 w 1836227"/>
              <a:gd name="connsiteY10" fmla="*/ 1235855 h 1252366"/>
              <a:gd name="connsiteX11" fmla="*/ 1430068 w 1836227"/>
              <a:gd name="connsiteY11" fmla="*/ 871033 h 1252366"/>
              <a:gd name="connsiteX12" fmla="*/ 1430068 w 1836227"/>
              <a:gd name="connsiteY12" fmla="*/ 871033 h 1252366"/>
              <a:gd name="connsiteX13" fmla="*/ 1430068 w 1836227"/>
              <a:gd name="connsiteY13" fmla="*/ 939110 h 1252366"/>
              <a:gd name="connsiteX14" fmla="*/ 1491294 w 1836227"/>
              <a:gd name="connsiteY14" fmla="*/ 961774 h 1252366"/>
              <a:gd name="connsiteX15" fmla="*/ 1559624 w 1836227"/>
              <a:gd name="connsiteY15" fmla="*/ 881942 h 1252366"/>
              <a:gd name="connsiteX16" fmla="*/ 1827870 w 1836227"/>
              <a:gd name="connsiteY16" fmla="*/ 568791 h 1252366"/>
              <a:gd name="connsiteX17" fmla="*/ 1830492 w 1836227"/>
              <a:gd name="connsiteY17" fmla="*/ 527015 h 1252366"/>
              <a:gd name="connsiteX18" fmla="*/ 1536114 w 1836227"/>
              <a:gd name="connsiteY18" fmla="*/ 79656 h 1252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6227" h="1252366">
                <a:moveTo>
                  <a:pt x="1536114" y="79656"/>
                </a:moveTo>
                <a:lnTo>
                  <a:pt x="1494000" y="15723"/>
                </a:lnTo>
                <a:cubicBezTo>
                  <a:pt x="1474972" y="-13114"/>
                  <a:pt x="1430068" y="332"/>
                  <a:pt x="1430068" y="34835"/>
                </a:cubicBezTo>
                <a:lnTo>
                  <a:pt x="1430068" y="75935"/>
                </a:lnTo>
                <a:lnTo>
                  <a:pt x="1430068" y="75935"/>
                </a:lnTo>
                <a:cubicBezTo>
                  <a:pt x="797422" y="75935"/>
                  <a:pt x="251204" y="452342"/>
                  <a:pt x="3254" y="992979"/>
                </a:cubicBezTo>
                <a:cubicBezTo>
                  <a:pt x="-9093" y="1019871"/>
                  <a:pt x="15685" y="1048878"/>
                  <a:pt x="44184" y="1041097"/>
                </a:cubicBezTo>
                <a:lnTo>
                  <a:pt x="490782" y="918391"/>
                </a:lnTo>
                <a:cubicBezTo>
                  <a:pt x="505750" y="914247"/>
                  <a:pt x="521649" y="920589"/>
                  <a:pt x="529683" y="933782"/>
                </a:cubicBezTo>
                <a:lnTo>
                  <a:pt x="714124" y="1235770"/>
                </a:lnTo>
                <a:cubicBezTo>
                  <a:pt x="727654" y="1257927"/>
                  <a:pt x="759705" y="1257842"/>
                  <a:pt x="773490" y="1235855"/>
                </a:cubicBezTo>
                <a:cubicBezTo>
                  <a:pt x="910319" y="1016911"/>
                  <a:pt x="1153449" y="871033"/>
                  <a:pt x="1430068" y="871033"/>
                </a:cubicBezTo>
                <a:lnTo>
                  <a:pt x="1430068" y="871033"/>
                </a:lnTo>
                <a:lnTo>
                  <a:pt x="1430068" y="939110"/>
                </a:lnTo>
                <a:cubicBezTo>
                  <a:pt x="1430068" y="971414"/>
                  <a:pt x="1470322" y="986298"/>
                  <a:pt x="1491294" y="961774"/>
                </a:cubicBezTo>
                <a:lnTo>
                  <a:pt x="1559624" y="881942"/>
                </a:lnTo>
                <a:lnTo>
                  <a:pt x="1827870" y="568791"/>
                </a:lnTo>
                <a:cubicBezTo>
                  <a:pt x="1837934" y="557036"/>
                  <a:pt x="1839034" y="539954"/>
                  <a:pt x="1830492" y="527015"/>
                </a:cubicBezTo>
                <a:lnTo>
                  <a:pt x="1536114" y="7965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5FAE300-A055-739D-C730-FA2B1279E275}"/>
              </a:ext>
            </a:extLst>
          </p:cNvPr>
          <p:cNvSpPr/>
          <p:nvPr/>
        </p:nvSpPr>
        <p:spPr>
          <a:xfrm>
            <a:off x="2999111" y="2128781"/>
            <a:ext cx="985439" cy="1892474"/>
          </a:xfrm>
          <a:custGeom>
            <a:avLst/>
            <a:gdLst>
              <a:gd name="connsiteX0" fmla="*/ 113198 w 985439"/>
              <a:gd name="connsiteY0" fmla="*/ 143170 h 1892474"/>
              <a:gd name="connsiteX1" fmla="*/ 39371 w 985439"/>
              <a:gd name="connsiteY1" fmla="*/ 163466 h 1892474"/>
              <a:gd name="connsiteX2" fmla="*/ 37849 w 985439"/>
              <a:gd name="connsiteY2" fmla="*/ 230189 h 1892474"/>
              <a:gd name="connsiteX3" fmla="*/ 76919 w 985439"/>
              <a:gd name="connsiteY3" fmla="*/ 242874 h 1892474"/>
              <a:gd name="connsiteX4" fmla="*/ 76919 w 985439"/>
              <a:gd name="connsiteY4" fmla="*/ 242874 h 1892474"/>
              <a:gd name="connsiteX5" fmla="*/ 508125 w 985439"/>
              <a:gd name="connsiteY5" fmla="*/ 1883219 h 1892474"/>
              <a:gd name="connsiteX6" fmla="*/ 566562 w 985439"/>
              <a:gd name="connsiteY6" fmla="*/ 1859117 h 1892474"/>
              <a:gd name="connsiteX7" fmla="*/ 587872 w 985439"/>
              <a:gd name="connsiteY7" fmla="*/ 1396452 h 1892474"/>
              <a:gd name="connsiteX8" fmla="*/ 614595 w 985439"/>
              <a:gd name="connsiteY8" fmla="*/ 1364147 h 1892474"/>
              <a:gd name="connsiteX9" fmla="*/ 958783 w 985439"/>
              <a:gd name="connsiteY9" fmla="*/ 1282033 h 1892474"/>
              <a:gd name="connsiteX10" fmla="*/ 977134 w 985439"/>
              <a:gd name="connsiteY10" fmla="*/ 1225626 h 1892474"/>
              <a:gd name="connsiteX11" fmla="*/ 833032 w 985439"/>
              <a:gd name="connsiteY11" fmla="*/ 488456 h 1892474"/>
              <a:gd name="connsiteX12" fmla="*/ 833032 w 985439"/>
              <a:gd name="connsiteY12" fmla="*/ 488456 h 1892474"/>
              <a:gd name="connsiteX13" fmla="*/ 897810 w 985439"/>
              <a:gd name="connsiteY13" fmla="*/ 509514 h 1892474"/>
              <a:gd name="connsiteX14" fmla="*/ 938318 w 985439"/>
              <a:gd name="connsiteY14" fmla="*/ 458266 h 1892474"/>
              <a:gd name="connsiteX15" fmla="*/ 883518 w 985439"/>
              <a:gd name="connsiteY15" fmla="*/ 368540 h 1892474"/>
              <a:gd name="connsiteX16" fmla="*/ 668549 w 985439"/>
              <a:gd name="connsiteY16" fmla="*/ 16657 h 1892474"/>
              <a:gd name="connsiteX17" fmla="*/ 629648 w 985439"/>
              <a:gd name="connsiteY17" fmla="*/ 1266 h 1892474"/>
              <a:gd name="connsiteX18" fmla="*/ 113198 w 985439"/>
              <a:gd name="connsiteY18" fmla="*/ 143170 h 189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5439" h="1892474">
                <a:moveTo>
                  <a:pt x="113198" y="143170"/>
                </a:moveTo>
                <a:lnTo>
                  <a:pt x="39371" y="163466"/>
                </a:lnTo>
                <a:cubicBezTo>
                  <a:pt x="6051" y="172599"/>
                  <a:pt x="4952" y="219449"/>
                  <a:pt x="37849" y="230189"/>
                </a:cubicBezTo>
                <a:lnTo>
                  <a:pt x="76919" y="242874"/>
                </a:lnTo>
                <a:lnTo>
                  <a:pt x="76919" y="242874"/>
                </a:lnTo>
                <a:cubicBezTo>
                  <a:pt x="-118600" y="844568"/>
                  <a:pt x="70661" y="1480426"/>
                  <a:pt x="508125" y="1883219"/>
                </a:cubicBezTo>
                <a:cubicBezTo>
                  <a:pt x="529859" y="1903261"/>
                  <a:pt x="565208" y="1888716"/>
                  <a:pt x="566562" y="1859117"/>
                </a:cubicBezTo>
                <a:lnTo>
                  <a:pt x="587872" y="1396452"/>
                </a:lnTo>
                <a:cubicBezTo>
                  <a:pt x="588549" y="1380976"/>
                  <a:pt x="599458" y="1367783"/>
                  <a:pt x="614595" y="1364147"/>
                </a:cubicBezTo>
                <a:lnTo>
                  <a:pt x="958783" y="1282033"/>
                </a:lnTo>
                <a:cubicBezTo>
                  <a:pt x="984069" y="1276028"/>
                  <a:pt x="993878" y="1245500"/>
                  <a:pt x="977134" y="1225626"/>
                </a:cubicBezTo>
                <a:cubicBezTo>
                  <a:pt x="811214" y="1027909"/>
                  <a:pt x="747535" y="751544"/>
                  <a:pt x="833032" y="488456"/>
                </a:cubicBezTo>
                <a:lnTo>
                  <a:pt x="833032" y="488456"/>
                </a:lnTo>
                <a:lnTo>
                  <a:pt x="897810" y="509514"/>
                </a:lnTo>
                <a:cubicBezTo>
                  <a:pt x="928593" y="519492"/>
                  <a:pt x="955147" y="485835"/>
                  <a:pt x="938318" y="458266"/>
                </a:cubicBezTo>
                <a:lnTo>
                  <a:pt x="883518" y="368540"/>
                </a:lnTo>
                <a:lnTo>
                  <a:pt x="668549" y="16657"/>
                </a:lnTo>
                <a:cubicBezTo>
                  <a:pt x="660431" y="3380"/>
                  <a:pt x="644617" y="-2878"/>
                  <a:pt x="629648" y="1266"/>
                </a:cubicBezTo>
                <a:lnTo>
                  <a:pt x="113198" y="14317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5C39CC4-03B7-C85C-9855-E035C0256B06}"/>
              </a:ext>
            </a:extLst>
          </p:cNvPr>
          <p:cNvSpPr/>
          <p:nvPr/>
        </p:nvSpPr>
        <p:spPr>
          <a:xfrm>
            <a:off x="3558780" y="3371907"/>
            <a:ext cx="1798253" cy="1052674"/>
          </a:xfrm>
          <a:custGeom>
            <a:avLst/>
            <a:gdLst>
              <a:gd name="connsiteX0" fmla="*/ 3594 w 1798253"/>
              <a:gd name="connsiteY0" fmla="*/ 688381 h 1052674"/>
              <a:gd name="connsiteX1" fmla="*/ 43 w 1798253"/>
              <a:gd name="connsiteY1" fmla="*/ 764830 h 1052674"/>
              <a:gd name="connsiteX2" fmla="*/ 62960 w 1798253"/>
              <a:gd name="connsiteY2" fmla="*/ 786902 h 1052674"/>
              <a:gd name="connsiteX3" fmla="*/ 87147 w 1798253"/>
              <a:gd name="connsiteY3" fmla="*/ 753667 h 1052674"/>
              <a:gd name="connsiteX4" fmla="*/ 87147 w 1798253"/>
              <a:gd name="connsiteY4" fmla="*/ 753667 h 1052674"/>
              <a:gd name="connsiteX5" fmla="*/ 1780515 w 1798253"/>
              <a:gd name="connsiteY5" fmla="*/ 850411 h 1052674"/>
              <a:gd name="connsiteX6" fmla="*/ 1775695 w 1798253"/>
              <a:gd name="connsiteY6" fmla="*/ 787409 h 1052674"/>
              <a:gd name="connsiteX7" fmla="*/ 1342290 w 1798253"/>
              <a:gd name="connsiteY7" fmla="*/ 624110 h 1052674"/>
              <a:gd name="connsiteX8" fmla="*/ 1319879 w 1798253"/>
              <a:gd name="connsiteY8" fmla="*/ 588761 h 1052674"/>
              <a:gd name="connsiteX9" fmla="*/ 1348124 w 1798253"/>
              <a:gd name="connsiteY9" fmla="*/ 236033 h 1052674"/>
              <a:gd name="connsiteX10" fmla="*/ 1300175 w 1798253"/>
              <a:gd name="connsiteY10" fmla="*/ 201107 h 1052674"/>
              <a:gd name="connsiteX11" fmla="*/ 554548 w 1798253"/>
              <a:gd name="connsiteY11" fmla="*/ 110366 h 1052674"/>
              <a:gd name="connsiteX12" fmla="*/ 554548 w 1798253"/>
              <a:gd name="connsiteY12" fmla="*/ 110366 h 1052674"/>
              <a:gd name="connsiteX13" fmla="*/ 594548 w 1798253"/>
              <a:gd name="connsiteY13" fmla="*/ 55313 h 1052674"/>
              <a:gd name="connsiteX14" fmla="*/ 558269 w 1798253"/>
              <a:gd name="connsiteY14" fmla="*/ 1021 h 1052674"/>
              <a:gd name="connsiteX15" fmla="*/ 456028 w 1798253"/>
              <a:gd name="connsiteY15" fmla="*/ 25461 h 1052674"/>
              <a:gd name="connsiteX16" fmla="*/ 54927 w 1798253"/>
              <a:gd name="connsiteY16" fmla="*/ 121106 h 1052674"/>
              <a:gd name="connsiteX17" fmla="*/ 28203 w 1798253"/>
              <a:gd name="connsiteY17" fmla="*/ 153411 h 1052674"/>
              <a:gd name="connsiteX18" fmla="*/ 3594 w 1798253"/>
              <a:gd name="connsiteY18" fmla="*/ 688381 h 105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98253" h="1052674">
                <a:moveTo>
                  <a:pt x="3594" y="688381"/>
                </a:moveTo>
                <a:lnTo>
                  <a:pt x="43" y="764830"/>
                </a:lnTo>
                <a:cubicBezTo>
                  <a:pt x="-1564" y="799333"/>
                  <a:pt x="42664" y="814893"/>
                  <a:pt x="62960" y="786902"/>
                </a:cubicBezTo>
                <a:lnTo>
                  <a:pt x="87147" y="753667"/>
                </a:lnTo>
                <a:lnTo>
                  <a:pt x="87147" y="753667"/>
                </a:lnTo>
                <a:cubicBezTo>
                  <a:pt x="598946" y="1125508"/>
                  <a:pt x="1262119" y="1142083"/>
                  <a:pt x="1780515" y="850411"/>
                </a:cubicBezTo>
                <a:cubicBezTo>
                  <a:pt x="1806309" y="835951"/>
                  <a:pt x="1803348" y="797811"/>
                  <a:pt x="1775695" y="787409"/>
                </a:cubicBezTo>
                <a:lnTo>
                  <a:pt x="1342290" y="624110"/>
                </a:lnTo>
                <a:cubicBezTo>
                  <a:pt x="1327743" y="618613"/>
                  <a:pt x="1318611" y="604237"/>
                  <a:pt x="1319879" y="588761"/>
                </a:cubicBezTo>
                <a:lnTo>
                  <a:pt x="1348124" y="236033"/>
                </a:lnTo>
                <a:cubicBezTo>
                  <a:pt x="1350239" y="210155"/>
                  <a:pt x="1324277" y="191381"/>
                  <a:pt x="1300175" y="201107"/>
                </a:cubicBezTo>
                <a:cubicBezTo>
                  <a:pt x="1060851" y="297766"/>
                  <a:pt x="778312" y="272988"/>
                  <a:pt x="554548" y="110366"/>
                </a:cubicBezTo>
                <a:lnTo>
                  <a:pt x="554548" y="110366"/>
                </a:lnTo>
                <a:lnTo>
                  <a:pt x="594548" y="55313"/>
                </a:lnTo>
                <a:cubicBezTo>
                  <a:pt x="613576" y="29182"/>
                  <a:pt x="589728" y="-6505"/>
                  <a:pt x="558269" y="1021"/>
                </a:cubicBezTo>
                <a:lnTo>
                  <a:pt x="456028" y="25461"/>
                </a:lnTo>
                <a:lnTo>
                  <a:pt x="54927" y="121106"/>
                </a:lnTo>
                <a:cubicBezTo>
                  <a:pt x="39789" y="124743"/>
                  <a:pt x="28964" y="137850"/>
                  <a:pt x="28203" y="153411"/>
                </a:cubicBezTo>
                <a:lnTo>
                  <a:pt x="3594" y="688381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96579E5-9EF2-4D40-F398-990010197E22}"/>
              </a:ext>
            </a:extLst>
          </p:cNvPr>
          <p:cNvSpPr/>
          <p:nvPr/>
        </p:nvSpPr>
        <p:spPr>
          <a:xfrm>
            <a:off x="4878458" y="2517119"/>
            <a:ext cx="1257752" cy="1697169"/>
          </a:xfrm>
          <a:custGeom>
            <a:avLst/>
            <a:gdLst>
              <a:gd name="connsiteX0" fmla="*/ 523839 w 1257752"/>
              <a:gd name="connsiteY0" fmla="*/ 1667820 h 1697169"/>
              <a:gd name="connsiteX1" fmla="*/ 595468 w 1257752"/>
              <a:gd name="connsiteY1" fmla="*/ 1694797 h 1697169"/>
              <a:gd name="connsiteX2" fmla="*/ 635890 w 1257752"/>
              <a:gd name="connsiteY2" fmla="*/ 1641774 h 1697169"/>
              <a:gd name="connsiteX3" fmla="*/ 611704 w 1257752"/>
              <a:gd name="connsiteY3" fmla="*/ 1608539 h 1697169"/>
              <a:gd name="connsiteX4" fmla="*/ 611704 w 1257752"/>
              <a:gd name="connsiteY4" fmla="*/ 1608539 h 1697169"/>
              <a:gd name="connsiteX5" fmla="*/ 1227013 w 1257752"/>
              <a:gd name="connsiteY5" fmla="*/ 27983 h 1697169"/>
              <a:gd name="connsiteX6" fmla="*/ 1165618 w 1257752"/>
              <a:gd name="connsiteY6" fmla="*/ 13099 h 1697169"/>
              <a:gd name="connsiteX7" fmla="*/ 876399 w 1257752"/>
              <a:gd name="connsiteY7" fmla="*/ 374877 h 1697169"/>
              <a:gd name="connsiteX8" fmla="*/ 835807 w 1257752"/>
              <a:gd name="connsiteY8" fmla="*/ 385278 h 1697169"/>
              <a:gd name="connsiteX9" fmla="*/ 509124 w 1257752"/>
              <a:gd name="connsiteY9" fmla="*/ 249379 h 1697169"/>
              <a:gd name="connsiteX10" fmla="*/ 461091 w 1257752"/>
              <a:gd name="connsiteY10" fmla="*/ 284221 h 1697169"/>
              <a:gd name="connsiteX11" fmla="*/ 144387 w 1257752"/>
              <a:gd name="connsiteY11" fmla="*/ 965323 h 1697169"/>
              <a:gd name="connsiteX12" fmla="*/ 144387 w 1257752"/>
              <a:gd name="connsiteY12" fmla="*/ 965323 h 1697169"/>
              <a:gd name="connsiteX13" fmla="*/ 104387 w 1257752"/>
              <a:gd name="connsiteY13" fmla="*/ 910270 h 1697169"/>
              <a:gd name="connsiteX14" fmla="*/ 41470 w 1257752"/>
              <a:gd name="connsiteY14" fmla="*/ 927944 h 1697169"/>
              <a:gd name="connsiteX15" fmla="*/ 33098 w 1257752"/>
              <a:gd name="connsiteY15" fmla="*/ 1032723 h 1697169"/>
              <a:gd name="connsiteX16" fmla="*/ 116 w 1257752"/>
              <a:gd name="connsiteY16" fmla="*/ 1443718 h 1697169"/>
              <a:gd name="connsiteX17" fmla="*/ 22527 w 1257752"/>
              <a:gd name="connsiteY17" fmla="*/ 1479067 h 1697169"/>
              <a:gd name="connsiteX18" fmla="*/ 523839 w 1257752"/>
              <a:gd name="connsiteY18" fmla="*/ 1667820 h 169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57752" h="1697169">
                <a:moveTo>
                  <a:pt x="523839" y="1667820"/>
                </a:moveTo>
                <a:lnTo>
                  <a:pt x="595468" y="1694797"/>
                </a:lnTo>
                <a:cubicBezTo>
                  <a:pt x="627772" y="1706975"/>
                  <a:pt x="656186" y="1669681"/>
                  <a:pt x="635890" y="1641774"/>
                </a:cubicBezTo>
                <a:lnTo>
                  <a:pt x="611704" y="1608539"/>
                </a:lnTo>
                <a:lnTo>
                  <a:pt x="611704" y="1608539"/>
                </a:lnTo>
                <a:cubicBezTo>
                  <a:pt x="1123504" y="1236698"/>
                  <a:pt x="1344223" y="611072"/>
                  <a:pt x="1227013" y="27983"/>
                </a:cubicBezTo>
                <a:cubicBezTo>
                  <a:pt x="1221179" y="-1023"/>
                  <a:pt x="1184054" y="-9988"/>
                  <a:pt x="1165618" y="13099"/>
                </a:cubicBezTo>
                <a:lnTo>
                  <a:pt x="876399" y="374877"/>
                </a:lnTo>
                <a:cubicBezTo>
                  <a:pt x="866674" y="386970"/>
                  <a:pt x="850184" y="391283"/>
                  <a:pt x="835807" y="385278"/>
                </a:cubicBezTo>
                <a:lnTo>
                  <a:pt x="509124" y="249379"/>
                </a:lnTo>
                <a:cubicBezTo>
                  <a:pt x="485108" y="239400"/>
                  <a:pt x="459314" y="258259"/>
                  <a:pt x="461091" y="284221"/>
                </a:cubicBezTo>
                <a:cubicBezTo>
                  <a:pt x="479104" y="541727"/>
                  <a:pt x="368152" y="802701"/>
                  <a:pt x="144387" y="965323"/>
                </a:cubicBezTo>
                <a:lnTo>
                  <a:pt x="144387" y="965323"/>
                </a:lnTo>
                <a:lnTo>
                  <a:pt x="104387" y="910270"/>
                </a:lnTo>
                <a:cubicBezTo>
                  <a:pt x="85359" y="884139"/>
                  <a:pt x="44091" y="895724"/>
                  <a:pt x="41470" y="927944"/>
                </a:cubicBezTo>
                <a:lnTo>
                  <a:pt x="33098" y="1032723"/>
                </a:lnTo>
                <a:lnTo>
                  <a:pt x="116" y="1443718"/>
                </a:lnTo>
                <a:cubicBezTo>
                  <a:pt x="-1152" y="1459194"/>
                  <a:pt x="8065" y="1473570"/>
                  <a:pt x="22527" y="1479067"/>
                </a:cubicBezTo>
                <a:lnTo>
                  <a:pt x="523839" y="166782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D49704F-9E81-45F0-63BA-4F2F01AB4293}"/>
              </a:ext>
            </a:extLst>
          </p:cNvPr>
          <p:cNvSpPr/>
          <p:nvPr/>
        </p:nvSpPr>
        <p:spPr>
          <a:xfrm>
            <a:off x="4707991" y="1297749"/>
            <a:ext cx="1436899" cy="1607128"/>
          </a:xfrm>
          <a:custGeom>
            <a:avLst/>
            <a:gdLst>
              <a:gd name="connsiteX0" fmla="*/ 1381329 w 1436899"/>
              <a:gd name="connsiteY0" fmla="*/ 1175809 h 1607128"/>
              <a:gd name="connsiteX1" fmla="*/ 1429108 w 1436899"/>
              <a:gd name="connsiteY1" fmla="*/ 1116020 h 1607128"/>
              <a:gd name="connsiteX2" fmla="*/ 1391138 w 1436899"/>
              <a:gd name="connsiteY2" fmla="*/ 1061136 h 1607128"/>
              <a:gd name="connsiteX3" fmla="*/ 1351983 w 1436899"/>
              <a:gd name="connsiteY3" fmla="*/ 1073821 h 1607128"/>
              <a:gd name="connsiteX4" fmla="*/ 1351983 w 1436899"/>
              <a:gd name="connsiteY4" fmla="*/ 1073821 h 1607128"/>
              <a:gd name="connsiteX5" fmla="*/ 38912 w 1436899"/>
              <a:gd name="connsiteY5" fmla="*/ 244 h 1607128"/>
              <a:gd name="connsiteX6" fmla="*/ 5847 w 1436899"/>
              <a:gd name="connsiteY6" fmla="*/ 54029 h 1607128"/>
              <a:gd name="connsiteX7" fmla="*/ 260478 w 1436899"/>
              <a:gd name="connsiteY7" fmla="*/ 440838 h 1607128"/>
              <a:gd name="connsiteX8" fmla="*/ 257856 w 1436899"/>
              <a:gd name="connsiteY8" fmla="*/ 482614 h 1607128"/>
              <a:gd name="connsiteX9" fmla="*/ 27665 w 1436899"/>
              <a:gd name="connsiteY9" fmla="*/ 751368 h 1607128"/>
              <a:gd name="connsiteX10" fmla="*/ 45931 w 1436899"/>
              <a:gd name="connsiteY10" fmla="*/ 807774 h 1607128"/>
              <a:gd name="connsiteX11" fmla="*/ 595786 w 1436899"/>
              <a:gd name="connsiteY11" fmla="*/ 1319488 h 1607128"/>
              <a:gd name="connsiteX12" fmla="*/ 595786 w 1436899"/>
              <a:gd name="connsiteY12" fmla="*/ 1319488 h 1607128"/>
              <a:gd name="connsiteX13" fmla="*/ 531007 w 1436899"/>
              <a:gd name="connsiteY13" fmla="*/ 1340546 h 1607128"/>
              <a:gd name="connsiteX14" fmla="*/ 528385 w 1436899"/>
              <a:gd name="connsiteY14" fmla="*/ 1405831 h 1607128"/>
              <a:gd name="connsiteX15" fmla="*/ 625384 w 1436899"/>
              <a:gd name="connsiteY15" fmla="*/ 1446170 h 1607128"/>
              <a:gd name="connsiteX16" fmla="*/ 1006104 w 1436899"/>
              <a:gd name="connsiteY16" fmla="*/ 1604479 h 1607128"/>
              <a:gd name="connsiteX17" fmla="*/ 1046697 w 1436899"/>
              <a:gd name="connsiteY17" fmla="*/ 1594077 h 1607128"/>
              <a:gd name="connsiteX18" fmla="*/ 1381329 w 1436899"/>
              <a:gd name="connsiteY18" fmla="*/ 1175809 h 1607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6899" h="1607128">
                <a:moveTo>
                  <a:pt x="1381329" y="1175809"/>
                </a:moveTo>
                <a:lnTo>
                  <a:pt x="1429108" y="1116020"/>
                </a:lnTo>
                <a:cubicBezTo>
                  <a:pt x="1450673" y="1089043"/>
                  <a:pt x="1424034" y="1050481"/>
                  <a:pt x="1391138" y="1061136"/>
                </a:cubicBezTo>
                <a:lnTo>
                  <a:pt x="1351983" y="1073821"/>
                </a:lnTo>
                <a:lnTo>
                  <a:pt x="1351983" y="1073821"/>
                </a:lnTo>
                <a:cubicBezTo>
                  <a:pt x="1156464" y="472128"/>
                  <a:pt x="629697" y="68912"/>
                  <a:pt x="38912" y="244"/>
                </a:cubicBezTo>
                <a:cubicBezTo>
                  <a:pt x="9567" y="-3139"/>
                  <a:pt x="-10475" y="29335"/>
                  <a:pt x="5847" y="54029"/>
                </a:cubicBezTo>
                <a:lnTo>
                  <a:pt x="260478" y="440838"/>
                </a:lnTo>
                <a:cubicBezTo>
                  <a:pt x="269019" y="453777"/>
                  <a:pt x="267920" y="470859"/>
                  <a:pt x="257856" y="482614"/>
                </a:cubicBezTo>
                <a:lnTo>
                  <a:pt x="27665" y="751368"/>
                </a:lnTo>
                <a:cubicBezTo>
                  <a:pt x="10751" y="771072"/>
                  <a:pt x="20731" y="801516"/>
                  <a:pt x="45931" y="807774"/>
                </a:cubicBezTo>
                <a:cubicBezTo>
                  <a:pt x="296419" y="870269"/>
                  <a:pt x="510289" y="1056401"/>
                  <a:pt x="595786" y="1319488"/>
                </a:cubicBezTo>
                <a:lnTo>
                  <a:pt x="595786" y="1319488"/>
                </a:lnTo>
                <a:lnTo>
                  <a:pt x="531007" y="1340546"/>
                </a:lnTo>
                <a:cubicBezTo>
                  <a:pt x="500225" y="1350524"/>
                  <a:pt x="498534" y="1393400"/>
                  <a:pt x="528385" y="1405831"/>
                </a:cubicBezTo>
                <a:lnTo>
                  <a:pt x="625384" y="1446170"/>
                </a:lnTo>
                <a:lnTo>
                  <a:pt x="1006104" y="1604479"/>
                </a:lnTo>
                <a:cubicBezTo>
                  <a:pt x="1020396" y="1610398"/>
                  <a:pt x="1036971" y="1606170"/>
                  <a:pt x="1046697" y="1594077"/>
                </a:cubicBezTo>
                <a:lnTo>
                  <a:pt x="1381329" y="117580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09579F1-7849-EE84-23CB-954D5C1AA1F4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80B7A1A-7B55-D06B-D36D-50672AC2CA1A}"/>
              </a:ext>
            </a:extLst>
          </p:cNvPr>
          <p:cNvSpPr/>
          <p:nvPr/>
        </p:nvSpPr>
        <p:spPr>
          <a:xfrm>
            <a:off x="708569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B2E5298-8ED9-B166-3274-C2AFAD59DFE4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DE9E0FCD-54AA-DF3A-6BBB-FC0A940223FA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81370F9-2E90-4B2A-D4CB-C521E95D8AC3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2D46863-43C4-2506-B796-C31CECFDCC07}"/>
              </a:ext>
            </a:extLst>
          </p:cNvPr>
          <p:cNvSpPr/>
          <p:nvPr/>
        </p:nvSpPr>
        <p:spPr>
          <a:xfrm>
            <a:off x="4580261" y="1619285"/>
            <a:ext cx="234039" cy="18466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0EBE3137-A9D1-E883-8197-B6DF18E27A8A}"/>
              </a:ext>
            </a:extLst>
          </p:cNvPr>
          <p:cNvSpPr/>
          <p:nvPr/>
        </p:nvSpPr>
        <p:spPr>
          <a:xfrm>
            <a:off x="5572639" y="2523525"/>
            <a:ext cx="234039" cy="18466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0304CCA-908A-1AF6-3D90-0C16D1993CC9}"/>
              </a:ext>
            </a:extLst>
          </p:cNvPr>
          <p:cNvSpPr/>
          <p:nvPr/>
        </p:nvSpPr>
        <p:spPr>
          <a:xfrm>
            <a:off x="5039493" y="3751361"/>
            <a:ext cx="234039" cy="18466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360710B-CE48-6C50-3362-ACC9082617EF}"/>
              </a:ext>
            </a:extLst>
          </p:cNvPr>
          <p:cNvSpPr/>
          <p:nvPr/>
        </p:nvSpPr>
        <p:spPr>
          <a:xfrm>
            <a:off x="3699389" y="3601501"/>
            <a:ext cx="234039" cy="18466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C18D5D59-A0D4-CF2F-FAD6-8B22D3276496}"/>
              </a:ext>
            </a:extLst>
          </p:cNvPr>
          <p:cNvSpPr/>
          <p:nvPr/>
        </p:nvSpPr>
        <p:spPr>
          <a:xfrm>
            <a:off x="3425577" y="2315245"/>
            <a:ext cx="234039" cy="184666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05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F512F16D-F5C1-14E1-57B3-9F8FE9AD3F81}"/>
              </a:ext>
            </a:extLst>
          </p:cNvPr>
          <p:cNvGrpSpPr/>
          <p:nvPr/>
        </p:nvGrpSpPr>
        <p:grpSpPr>
          <a:xfrm>
            <a:off x="5438139" y="3147240"/>
            <a:ext cx="386520" cy="453802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6" name="Freeform 38">
              <a:extLst>
                <a:ext uri="{FF2B5EF4-FFF2-40B4-BE49-F238E27FC236}">
                  <a16:creationId xmlns:a16="http://schemas.microsoft.com/office/drawing/2014/main" id="{83BC680B-4AF1-5B31-5162-E442638A8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39">
              <a:extLst>
                <a:ext uri="{FF2B5EF4-FFF2-40B4-BE49-F238E27FC236}">
                  <a16:creationId xmlns:a16="http://schemas.microsoft.com/office/drawing/2014/main" id="{BABD8CD7-08F3-609C-72ED-A58EA48A1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0">
              <a:extLst>
                <a:ext uri="{FF2B5EF4-FFF2-40B4-BE49-F238E27FC236}">
                  <a16:creationId xmlns:a16="http://schemas.microsoft.com/office/drawing/2014/main" id="{7FC56148-480E-B288-E3D1-3DBC8A901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1">
              <a:extLst>
                <a:ext uri="{FF2B5EF4-FFF2-40B4-BE49-F238E27FC236}">
                  <a16:creationId xmlns:a16="http://schemas.microsoft.com/office/drawing/2014/main" id="{E189F356-A781-3735-1285-E90A27149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2">
              <a:extLst>
                <a:ext uri="{FF2B5EF4-FFF2-40B4-BE49-F238E27FC236}">
                  <a16:creationId xmlns:a16="http://schemas.microsoft.com/office/drawing/2014/main" id="{902F7CA6-ECCA-D293-0FD6-43FD9AE3F4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99B9F2E-CBEA-DDFB-4D80-C82D25701969}"/>
              </a:ext>
            </a:extLst>
          </p:cNvPr>
          <p:cNvGrpSpPr/>
          <p:nvPr/>
        </p:nvGrpSpPr>
        <p:grpSpPr>
          <a:xfrm>
            <a:off x="3847511" y="1624330"/>
            <a:ext cx="407774" cy="415120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2" name="Freeform 156">
              <a:extLst>
                <a:ext uri="{FF2B5EF4-FFF2-40B4-BE49-F238E27FC236}">
                  <a16:creationId xmlns:a16="http://schemas.microsoft.com/office/drawing/2014/main" id="{2438220A-8C2F-904C-DDFF-17B5172296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7">
              <a:extLst>
                <a:ext uri="{FF2B5EF4-FFF2-40B4-BE49-F238E27FC236}">
                  <a16:creationId xmlns:a16="http://schemas.microsoft.com/office/drawing/2014/main" id="{00F3821D-9EE4-CAB7-6731-456EAAA7EF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74">
              <a:extLst>
                <a:ext uri="{FF2B5EF4-FFF2-40B4-BE49-F238E27FC236}">
                  <a16:creationId xmlns:a16="http://schemas.microsoft.com/office/drawing/2014/main" id="{3D9FF284-58AE-FA88-F119-87200FA26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" name="Freeform 275">
              <a:extLst>
                <a:ext uri="{FF2B5EF4-FFF2-40B4-BE49-F238E27FC236}">
                  <a16:creationId xmlns:a16="http://schemas.microsoft.com/office/drawing/2014/main" id="{5732B648-2D48-AD44-D8C3-9DD064244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6" name="Freeform 164">
              <a:extLst>
                <a:ext uri="{FF2B5EF4-FFF2-40B4-BE49-F238E27FC236}">
                  <a16:creationId xmlns:a16="http://schemas.microsoft.com/office/drawing/2014/main" id="{8557412F-3B8E-EF08-99F0-54CE2E9FA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4ED13DF-2656-EA2D-65CA-0FB14B3D3F3C}"/>
              </a:ext>
            </a:extLst>
          </p:cNvPr>
          <p:cNvGrpSpPr/>
          <p:nvPr/>
        </p:nvGrpSpPr>
        <p:grpSpPr>
          <a:xfrm>
            <a:off x="4151880" y="3788148"/>
            <a:ext cx="408036" cy="408036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BCF1ACD5-BBBE-2F0B-DCFB-A353424BDC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1">
              <a:extLst>
                <a:ext uri="{FF2B5EF4-FFF2-40B4-BE49-F238E27FC236}">
                  <a16:creationId xmlns:a16="http://schemas.microsoft.com/office/drawing/2014/main" id="{7E5BDC66-8CDD-DD43-57D8-0DF822FD4D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2">
              <a:extLst>
                <a:ext uri="{FF2B5EF4-FFF2-40B4-BE49-F238E27FC236}">
                  <a16:creationId xmlns:a16="http://schemas.microsoft.com/office/drawing/2014/main" id="{2B07E70B-A7EA-5CB6-5AED-584C8310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Freeform 5">
            <a:extLst>
              <a:ext uri="{FF2B5EF4-FFF2-40B4-BE49-F238E27FC236}">
                <a16:creationId xmlns:a16="http://schemas.microsoft.com/office/drawing/2014/main" id="{510C451F-9B99-AA08-3781-57531ACF0B8D}"/>
              </a:ext>
            </a:extLst>
          </p:cNvPr>
          <p:cNvSpPr>
            <a:spLocks noEditPoints="1"/>
          </p:cNvSpPr>
          <p:nvPr/>
        </p:nvSpPr>
        <p:spPr bwMode="auto">
          <a:xfrm>
            <a:off x="5253636" y="1842282"/>
            <a:ext cx="361284" cy="408036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96F592F9-E0C2-2A85-B786-8DE09C5848FA}"/>
              </a:ext>
            </a:extLst>
          </p:cNvPr>
          <p:cNvGrpSpPr/>
          <p:nvPr/>
        </p:nvGrpSpPr>
        <p:grpSpPr>
          <a:xfrm>
            <a:off x="3206656" y="2775584"/>
            <a:ext cx="399536" cy="410868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3" name="Freeform 45">
              <a:extLst>
                <a:ext uri="{FF2B5EF4-FFF2-40B4-BE49-F238E27FC236}">
                  <a16:creationId xmlns:a16="http://schemas.microsoft.com/office/drawing/2014/main" id="{86F3FAA3-31A0-F29D-B043-59300E4B2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6">
              <a:extLst>
                <a:ext uri="{FF2B5EF4-FFF2-40B4-BE49-F238E27FC236}">
                  <a16:creationId xmlns:a16="http://schemas.microsoft.com/office/drawing/2014/main" id="{2984A5C3-3541-3D81-3BA3-7510A54352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7">
              <a:extLst>
                <a:ext uri="{FF2B5EF4-FFF2-40B4-BE49-F238E27FC236}">
                  <a16:creationId xmlns:a16="http://schemas.microsoft.com/office/drawing/2014/main" id="{4801E9B0-284F-D3F2-8D40-16F5D1758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8">
              <a:extLst>
                <a:ext uri="{FF2B5EF4-FFF2-40B4-BE49-F238E27FC236}">
                  <a16:creationId xmlns:a16="http://schemas.microsoft.com/office/drawing/2014/main" id="{B2E03CA9-71C2-6846-BF24-010763B4A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9">
              <a:extLst>
                <a:ext uri="{FF2B5EF4-FFF2-40B4-BE49-F238E27FC236}">
                  <a16:creationId xmlns:a16="http://schemas.microsoft.com/office/drawing/2014/main" id="{BBED8478-A9F8-1DEE-E03A-DCBED003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739136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  <a:endParaRPr lang="en-GB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EE6C3EAE-8A0D-B34C-5D4C-B1D8F466DAC7}"/>
              </a:ext>
            </a:extLst>
          </p:cNvPr>
          <p:cNvGrpSpPr/>
          <p:nvPr/>
        </p:nvGrpSpPr>
        <p:grpSpPr>
          <a:xfrm>
            <a:off x="4555371" y="1127791"/>
            <a:ext cx="1522977" cy="1213526"/>
            <a:chOff x="2400749" y="1158271"/>
            <a:chExt cx="1522977" cy="1213526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145305F-8CE9-08EC-1479-17134351D663}"/>
                </a:ext>
              </a:extLst>
            </p:cNvPr>
            <p:cNvSpPr/>
            <p:nvPr/>
          </p:nvSpPr>
          <p:spPr>
            <a:xfrm>
              <a:off x="2400749" y="1158271"/>
              <a:ext cx="1522977" cy="1213525"/>
            </a:xfrm>
            <a:custGeom>
              <a:avLst/>
              <a:gdLst>
                <a:gd name="connsiteX0" fmla="*/ 1367631 w 1522977"/>
                <a:gd name="connsiteY0" fmla="*/ 1211401 h 1213525"/>
                <a:gd name="connsiteX1" fmla="*/ 1522978 w 1522977"/>
                <a:gd name="connsiteY1" fmla="*/ 1040646 h 1213525"/>
                <a:gd name="connsiteX2" fmla="*/ 0 w 1522977"/>
                <a:gd name="connsiteY2" fmla="*/ 74 h 1213525"/>
                <a:gd name="connsiteX3" fmla="*/ 116989 w 1522977"/>
                <a:gd name="connsiteY3" fmla="*/ 205150 h 1213525"/>
                <a:gd name="connsiteX4" fmla="*/ 116882 w 1522977"/>
                <a:gd name="connsiteY4" fmla="*/ 205256 h 1213525"/>
                <a:gd name="connsiteX5" fmla="*/ 850 w 1522977"/>
                <a:gd name="connsiteY5" fmla="*/ 403850 h 1213525"/>
                <a:gd name="connsiteX6" fmla="*/ 1137478 w 1522977"/>
                <a:gd name="connsiteY6" fmla="*/ 1163692 h 1213525"/>
                <a:gd name="connsiteX7" fmla="*/ 1365718 w 1522977"/>
                <a:gd name="connsiteY7" fmla="*/ 1213526 h 1213525"/>
                <a:gd name="connsiteX8" fmla="*/ 1367631 w 1522977"/>
                <a:gd name="connsiteY8" fmla="*/ 1211401 h 12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2977" h="1213525">
                  <a:moveTo>
                    <a:pt x="1367631" y="1211401"/>
                  </a:moveTo>
                  <a:lnTo>
                    <a:pt x="1522978" y="1040646"/>
                  </a:lnTo>
                  <a:cubicBezTo>
                    <a:pt x="1279969" y="397581"/>
                    <a:pt x="660492" y="-6301"/>
                    <a:pt x="0" y="74"/>
                  </a:cubicBezTo>
                  <a:lnTo>
                    <a:pt x="116989" y="205150"/>
                  </a:lnTo>
                  <a:lnTo>
                    <a:pt x="116882" y="205256"/>
                  </a:lnTo>
                  <a:lnTo>
                    <a:pt x="850" y="403850"/>
                  </a:lnTo>
                  <a:cubicBezTo>
                    <a:pt x="490056" y="397793"/>
                    <a:pt x="949935" y="692337"/>
                    <a:pt x="1137478" y="1163692"/>
                  </a:cubicBezTo>
                  <a:lnTo>
                    <a:pt x="1365718" y="1213526"/>
                  </a:lnTo>
                  <a:lnTo>
                    <a:pt x="1367631" y="1211401"/>
                  </a:lnTo>
                  <a:close/>
                </a:path>
              </a:pathLst>
            </a:custGeom>
            <a:solidFill>
              <a:schemeClr val="accent2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8A1A685-7543-27A5-300C-BD47973A0A99}"/>
                </a:ext>
              </a:extLst>
            </p:cNvPr>
            <p:cNvSpPr/>
            <p:nvPr/>
          </p:nvSpPr>
          <p:spPr>
            <a:xfrm>
              <a:off x="2401705" y="1363634"/>
              <a:ext cx="1366674" cy="1008163"/>
            </a:xfrm>
            <a:custGeom>
              <a:avLst/>
              <a:gdLst>
                <a:gd name="connsiteX0" fmla="*/ 1136629 w 1366674"/>
                <a:gd name="connsiteY0" fmla="*/ 958329 h 1008163"/>
                <a:gd name="connsiteX1" fmla="*/ 1364868 w 1366674"/>
                <a:gd name="connsiteY1" fmla="*/ 1008164 h 1008163"/>
                <a:gd name="connsiteX2" fmla="*/ 1366674 w 1366674"/>
                <a:gd name="connsiteY2" fmla="*/ 1006145 h 1008163"/>
                <a:gd name="connsiteX3" fmla="*/ 1355518 w 1366674"/>
                <a:gd name="connsiteY3" fmla="*/ 970124 h 1008163"/>
                <a:gd name="connsiteX4" fmla="*/ 116032 w 1366674"/>
                <a:gd name="connsiteY4" fmla="*/ 0 h 1008163"/>
                <a:gd name="connsiteX5" fmla="*/ 0 w 1366674"/>
                <a:gd name="connsiteY5" fmla="*/ 198594 h 1008163"/>
                <a:gd name="connsiteX6" fmla="*/ 1136629 w 1366674"/>
                <a:gd name="connsiteY6" fmla="*/ 958329 h 100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674" h="1008163">
                  <a:moveTo>
                    <a:pt x="1136629" y="958329"/>
                  </a:moveTo>
                  <a:lnTo>
                    <a:pt x="1364868" y="1008164"/>
                  </a:lnTo>
                  <a:lnTo>
                    <a:pt x="1366674" y="1006145"/>
                  </a:lnTo>
                  <a:cubicBezTo>
                    <a:pt x="1363062" y="994138"/>
                    <a:pt x="1359449" y="982131"/>
                    <a:pt x="1355518" y="970124"/>
                  </a:cubicBezTo>
                  <a:cubicBezTo>
                    <a:pt x="1172968" y="408344"/>
                    <a:pt x="671011" y="39846"/>
                    <a:pt x="116032" y="0"/>
                  </a:cubicBezTo>
                  <a:lnTo>
                    <a:pt x="0" y="198594"/>
                  </a:lnTo>
                  <a:cubicBezTo>
                    <a:pt x="489206" y="192431"/>
                    <a:pt x="948979" y="486975"/>
                    <a:pt x="1136629" y="958329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AC292A22-8626-671A-AD92-BB4A8DBF3BF0}"/>
              </a:ext>
            </a:extLst>
          </p:cNvPr>
          <p:cNvGrpSpPr/>
          <p:nvPr/>
        </p:nvGrpSpPr>
        <p:grpSpPr>
          <a:xfrm>
            <a:off x="3035049" y="1129778"/>
            <a:ext cx="1576000" cy="1250747"/>
            <a:chOff x="880427" y="1160258"/>
            <a:chExt cx="1576000" cy="125074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6635814-0EEE-9C67-61CB-8C9C2E3728B6}"/>
                </a:ext>
              </a:extLst>
            </p:cNvPr>
            <p:cNvSpPr/>
            <p:nvPr/>
          </p:nvSpPr>
          <p:spPr>
            <a:xfrm>
              <a:off x="880427" y="1160258"/>
              <a:ext cx="1576000" cy="1250641"/>
            </a:xfrm>
            <a:custGeom>
              <a:avLst/>
              <a:gdLst>
                <a:gd name="connsiteX0" fmla="*/ 1574725 w 1576000"/>
                <a:gd name="connsiteY0" fmla="*/ 200506 h 1250641"/>
                <a:gd name="connsiteX1" fmla="*/ 1460287 w 1576000"/>
                <a:gd name="connsiteY1" fmla="*/ 0 h 1250641"/>
                <a:gd name="connsiteX2" fmla="*/ 0 w 1576000"/>
                <a:gd name="connsiteY2" fmla="*/ 1126746 h 1250641"/>
                <a:gd name="connsiteX3" fmla="*/ 231215 w 1576000"/>
                <a:gd name="connsiteY3" fmla="*/ 1078824 h 1250641"/>
                <a:gd name="connsiteX4" fmla="*/ 231321 w 1576000"/>
                <a:gd name="connsiteY4" fmla="*/ 1078931 h 1250641"/>
                <a:gd name="connsiteX5" fmla="*/ 384331 w 1576000"/>
                <a:gd name="connsiteY5" fmla="*/ 1250641 h 1250641"/>
                <a:gd name="connsiteX6" fmla="*/ 1458161 w 1576000"/>
                <a:gd name="connsiteY6" fmla="*/ 404413 h 1250641"/>
                <a:gd name="connsiteX7" fmla="*/ 1576000 w 1576000"/>
                <a:gd name="connsiteY7" fmla="*/ 202738 h 1250641"/>
                <a:gd name="connsiteX8" fmla="*/ 1574725 w 1576000"/>
                <a:gd name="connsiteY8" fmla="*/ 200506 h 12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6000" h="1250641">
                  <a:moveTo>
                    <a:pt x="1574725" y="200506"/>
                  </a:moveTo>
                  <a:lnTo>
                    <a:pt x="1460287" y="0"/>
                  </a:lnTo>
                  <a:cubicBezTo>
                    <a:pt x="773549" y="32302"/>
                    <a:pt x="197956" y="496644"/>
                    <a:pt x="0" y="1126746"/>
                  </a:cubicBezTo>
                  <a:lnTo>
                    <a:pt x="231215" y="1078824"/>
                  </a:lnTo>
                  <a:lnTo>
                    <a:pt x="231321" y="1078931"/>
                  </a:lnTo>
                  <a:lnTo>
                    <a:pt x="384331" y="1250641"/>
                  </a:lnTo>
                  <a:cubicBezTo>
                    <a:pt x="529690" y="783431"/>
                    <a:pt x="951954" y="437246"/>
                    <a:pt x="1458161" y="404413"/>
                  </a:cubicBezTo>
                  <a:lnTo>
                    <a:pt x="1576000" y="202738"/>
                  </a:lnTo>
                  <a:lnTo>
                    <a:pt x="1574725" y="200506"/>
                  </a:lnTo>
                  <a:close/>
                </a:path>
              </a:pathLst>
            </a:custGeom>
            <a:solidFill>
              <a:schemeClr val="accent1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AE30708-840A-3F3B-AD39-7CD28E5C8183}"/>
                </a:ext>
              </a:extLst>
            </p:cNvPr>
            <p:cNvSpPr/>
            <p:nvPr/>
          </p:nvSpPr>
          <p:spPr>
            <a:xfrm>
              <a:off x="1111642" y="1360233"/>
              <a:ext cx="1344785" cy="1050772"/>
            </a:xfrm>
            <a:custGeom>
              <a:avLst/>
              <a:gdLst>
                <a:gd name="connsiteX0" fmla="*/ 1226947 w 1344785"/>
                <a:gd name="connsiteY0" fmla="*/ 204544 h 1050772"/>
                <a:gd name="connsiteX1" fmla="*/ 1344785 w 1344785"/>
                <a:gd name="connsiteY1" fmla="*/ 2869 h 1050772"/>
                <a:gd name="connsiteX2" fmla="*/ 1343404 w 1344785"/>
                <a:gd name="connsiteY2" fmla="*/ 531 h 1050772"/>
                <a:gd name="connsiteX3" fmla="*/ 1305683 w 1344785"/>
                <a:gd name="connsiteY3" fmla="*/ 0 h 1050772"/>
                <a:gd name="connsiteX4" fmla="*/ 0 w 1344785"/>
                <a:gd name="connsiteY4" fmla="*/ 879062 h 1050772"/>
                <a:gd name="connsiteX5" fmla="*/ 153010 w 1344785"/>
                <a:gd name="connsiteY5" fmla="*/ 1050773 h 1050772"/>
                <a:gd name="connsiteX6" fmla="*/ 1226947 w 1344785"/>
                <a:gd name="connsiteY6" fmla="*/ 204544 h 10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785" h="1050772">
                  <a:moveTo>
                    <a:pt x="1226947" y="204544"/>
                  </a:moveTo>
                  <a:lnTo>
                    <a:pt x="1344785" y="2869"/>
                  </a:lnTo>
                  <a:lnTo>
                    <a:pt x="1343404" y="531"/>
                  </a:lnTo>
                  <a:cubicBezTo>
                    <a:pt x="1330866" y="213"/>
                    <a:pt x="1318328" y="0"/>
                    <a:pt x="1305683" y="0"/>
                  </a:cubicBezTo>
                  <a:cubicBezTo>
                    <a:pt x="715002" y="0"/>
                    <a:pt x="209432" y="363504"/>
                    <a:pt x="0" y="879062"/>
                  </a:cubicBezTo>
                  <a:lnTo>
                    <a:pt x="153010" y="1050773"/>
                  </a:lnTo>
                  <a:cubicBezTo>
                    <a:pt x="298475" y="583562"/>
                    <a:pt x="720740" y="237271"/>
                    <a:pt x="1226947" y="20454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28A2B0B-4109-8F26-774B-108609F01DCB}"/>
              </a:ext>
            </a:extLst>
          </p:cNvPr>
          <p:cNvGrpSpPr/>
          <p:nvPr/>
        </p:nvGrpSpPr>
        <p:grpSpPr>
          <a:xfrm>
            <a:off x="2961249" y="2266831"/>
            <a:ext cx="914185" cy="1784581"/>
            <a:chOff x="806627" y="2297311"/>
            <a:chExt cx="914185" cy="1784581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C9277BD-C3E6-71B8-B956-EF87DB9150D9}"/>
                </a:ext>
              </a:extLst>
            </p:cNvPr>
            <p:cNvSpPr/>
            <p:nvPr/>
          </p:nvSpPr>
          <p:spPr>
            <a:xfrm>
              <a:off x="806627" y="2297311"/>
              <a:ext cx="914079" cy="1784581"/>
            </a:xfrm>
            <a:custGeom>
              <a:avLst/>
              <a:gdLst>
                <a:gd name="connsiteX0" fmla="*/ 283126 w 914079"/>
                <a:gd name="connsiteY0" fmla="*/ 638 h 1784581"/>
                <a:gd name="connsiteX1" fmla="*/ 57012 w 914079"/>
                <a:gd name="connsiteY1" fmla="*/ 47497 h 1784581"/>
                <a:gd name="connsiteX2" fmla="*/ 677445 w 914079"/>
                <a:gd name="connsiteY2" fmla="*/ 1784581 h 1784581"/>
                <a:gd name="connsiteX3" fmla="*/ 703372 w 914079"/>
                <a:gd name="connsiteY3" fmla="*/ 1549860 h 1784581"/>
                <a:gd name="connsiteX4" fmla="*/ 703478 w 914079"/>
                <a:gd name="connsiteY4" fmla="*/ 1549754 h 1784581"/>
                <a:gd name="connsiteX5" fmla="*/ 914079 w 914079"/>
                <a:gd name="connsiteY5" fmla="*/ 1457311 h 1784581"/>
                <a:gd name="connsiteX6" fmla="*/ 441130 w 914079"/>
                <a:gd name="connsiteY6" fmla="*/ 174474 h 1784581"/>
                <a:gd name="connsiteX7" fmla="*/ 285783 w 914079"/>
                <a:gd name="connsiteY7" fmla="*/ 0 h 1784581"/>
                <a:gd name="connsiteX8" fmla="*/ 283126 w 914079"/>
                <a:gd name="connsiteY8" fmla="*/ 638 h 178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4079" h="1784581">
                  <a:moveTo>
                    <a:pt x="283126" y="638"/>
                  </a:moveTo>
                  <a:lnTo>
                    <a:pt x="57012" y="47497"/>
                  </a:lnTo>
                  <a:cubicBezTo>
                    <a:pt x="-124475" y="710645"/>
                    <a:pt x="139361" y="1401526"/>
                    <a:pt x="677445" y="1784581"/>
                  </a:cubicBezTo>
                  <a:lnTo>
                    <a:pt x="703372" y="1549860"/>
                  </a:lnTo>
                  <a:lnTo>
                    <a:pt x="703478" y="1549754"/>
                  </a:lnTo>
                  <a:lnTo>
                    <a:pt x="914079" y="1457311"/>
                  </a:lnTo>
                  <a:cubicBezTo>
                    <a:pt x="514660" y="1174668"/>
                    <a:pt x="315853" y="666123"/>
                    <a:pt x="441130" y="174474"/>
                  </a:cubicBezTo>
                  <a:lnTo>
                    <a:pt x="285783" y="0"/>
                  </a:lnTo>
                  <a:lnTo>
                    <a:pt x="283126" y="638"/>
                  </a:lnTo>
                  <a:close/>
                </a:path>
              </a:pathLst>
            </a:custGeom>
            <a:solidFill>
              <a:schemeClr val="accent5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CE71948-05E5-77DD-D724-18BD8CE510BA}"/>
                </a:ext>
              </a:extLst>
            </p:cNvPr>
            <p:cNvSpPr/>
            <p:nvPr/>
          </p:nvSpPr>
          <p:spPr>
            <a:xfrm>
              <a:off x="1008317" y="2297311"/>
              <a:ext cx="712495" cy="1549647"/>
            </a:xfrm>
            <a:custGeom>
              <a:avLst/>
              <a:gdLst>
                <a:gd name="connsiteX0" fmla="*/ 239440 w 712495"/>
                <a:gd name="connsiteY0" fmla="*/ 174474 h 1549647"/>
                <a:gd name="connsiteX1" fmla="*/ 84093 w 712495"/>
                <a:gd name="connsiteY1" fmla="*/ 0 h 1549647"/>
                <a:gd name="connsiteX2" fmla="*/ 81437 w 712495"/>
                <a:gd name="connsiteY2" fmla="*/ 531 h 1549647"/>
                <a:gd name="connsiteX3" fmla="*/ 69323 w 712495"/>
                <a:gd name="connsiteY3" fmla="*/ 36234 h 1549647"/>
                <a:gd name="connsiteX4" fmla="*/ 501895 w 712495"/>
                <a:gd name="connsiteY4" fmla="*/ 1549648 h 1549647"/>
                <a:gd name="connsiteX5" fmla="*/ 712495 w 712495"/>
                <a:gd name="connsiteY5" fmla="*/ 1457204 h 1549647"/>
                <a:gd name="connsiteX6" fmla="*/ 239440 w 712495"/>
                <a:gd name="connsiteY6" fmla="*/ 174474 h 154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495" h="1549647">
                  <a:moveTo>
                    <a:pt x="239440" y="174474"/>
                  </a:moveTo>
                  <a:lnTo>
                    <a:pt x="84093" y="0"/>
                  </a:lnTo>
                  <a:lnTo>
                    <a:pt x="81437" y="531"/>
                  </a:lnTo>
                  <a:cubicBezTo>
                    <a:pt x="77293" y="12326"/>
                    <a:pt x="73149" y="24227"/>
                    <a:pt x="69323" y="36234"/>
                  </a:cubicBezTo>
                  <a:cubicBezTo>
                    <a:pt x="-113226" y="598013"/>
                    <a:pt x="76336" y="1191244"/>
                    <a:pt x="501895" y="1549648"/>
                  </a:cubicBezTo>
                  <a:lnTo>
                    <a:pt x="712495" y="1457204"/>
                  </a:lnTo>
                  <a:cubicBezTo>
                    <a:pt x="312970" y="1174668"/>
                    <a:pt x="114164" y="666123"/>
                    <a:pt x="239440" y="17447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423A24E-7F7E-BF71-E534-3B52805A1938}"/>
              </a:ext>
            </a:extLst>
          </p:cNvPr>
          <p:cNvGrpSpPr/>
          <p:nvPr/>
        </p:nvGrpSpPr>
        <p:grpSpPr>
          <a:xfrm>
            <a:off x="3688422" y="3705653"/>
            <a:ext cx="1843767" cy="643014"/>
            <a:chOff x="1533800" y="3736133"/>
            <a:chExt cx="1843767" cy="64301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770D9EB-BA6B-3B09-70F2-7A1EA4176539}"/>
                </a:ext>
              </a:extLst>
            </p:cNvPr>
            <p:cNvSpPr/>
            <p:nvPr/>
          </p:nvSpPr>
          <p:spPr>
            <a:xfrm>
              <a:off x="1533800" y="3736346"/>
              <a:ext cx="1843767" cy="642801"/>
            </a:xfrm>
            <a:custGeom>
              <a:avLst/>
              <a:gdLst>
                <a:gd name="connsiteX0" fmla="*/ 25289 w 1843767"/>
                <a:gd name="connsiteY0" fmla="*/ 149822 h 642801"/>
                <a:gd name="connsiteX1" fmla="*/ 0 w 1843767"/>
                <a:gd name="connsiteY1" fmla="*/ 379336 h 642801"/>
                <a:gd name="connsiteX2" fmla="*/ 1843767 w 1843767"/>
                <a:gd name="connsiteY2" fmla="*/ 326102 h 642801"/>
                <a:gd name="connsiteX3" fmla="*/ 1628491 w 1843767"/>
                <a:gd name="connsiteY3" fmla="*/ 228983 h 642801"/>
                <a:gd name="connsiteX4" fmla="*/ 1628491 w 1843767"/>
                <a:gd name="connsiteY4" fmla="*/ 228877 h 642801"/>
                <a:gd name="connsiteX5" fmla="*/ 1605646 w 1843767"/>
                <a:gd name="connsiteY5" fmla="*/ 0 h 642801"/>
                <a:gd name="connsiteX6" fmla="*/ 239503 w 1843767"/>
                <a:gd name="connsiteY6" fmla="*/ 53447 h 642801"/>
                <a:gd name="connsiteX7" fmla="*/ 25608 w 1843767"/>
                <a:gd name="connsiteY7" fmla="*/ 147272 h 642801"/>
                <a:gd name="connsiteX8" fmla="*/ 25289 w 1843767"/>
                <a:gd name="connsiteY8" fmla="*/ 149822 h 64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3767" h="642801">
                  <a:moveTo>
                    <a:pt x="25289" y="149822"/>
                  </a:moveTo>
                  <a:lnTo>
                    <a:pt x="0" y="379336"/>
                  </a:lnTo>
                  <a:cubicBezTo>
                    <a:pt x="574636" y="756866"/>
                    <a:pt x="1313227" y="719464"/>
                    <a:pt x="1843767" y="326102"/>
                  </a:cubicBezTo>
                  <a:lnTo>
                    <a:pt x="1628491" y="228983"/>
                  </a:lnTo>
                  <a:lnTo>
                    <a:pt x="1628491" y="228877"/>
                  </a:lnTo>
                  <a:lnTo>
                    <a:pt x="1605646" y="0"/>
                  </a:lnTo>
                  <a:cubicBezTo>
                    <a:pt x="1213452" y="292525"/>
                    <a:pt x="668249" y="324402"/>
                    <a:pt x="239503" y="53447"/>
                  </a:cubicBezTo>
                  <a:lnTo>
                    <a:pt x="25608" y="147272"/>
                  </a:lnTo>
                  <a:lnTo>
                    <a:pt x="25289" y="149822"/>
                  </a:lnTo>
                  <a:close/>
                </a:path>
              </a:pathLst>
            </a:custGeom>
            <a:solidFill>
              <a:schemeClr val="accent4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06809F1-5897-5392-E6B8-E97EC51B6228}"/>
                </a:ext>
              </a:extLst>
            </p:cNvPr>
            <p:cNvSpPr/>
            <p:nvPr/>
          </p:nvSpPr>
          <p:spPr>
            <a:xfrm>
              <a:off x="1559089" y="3736133"/>
              <a:ext cx="1603201" cy="441669"/>
            </a:xfrm>
            <a:custGeom>
              <a:avLst/>
              <a:gdLst>
                <a:gd name="connsiteX0" fmla="*/ 214214 w 1603201"/>
                <a:gd name="connsiteY0" fmla="*/ 53447 h 441669"/>
                <a:gd name="connsiteX1" fmla="*/ 319 w 1603201"/>
                <a:gd name="connsiteY1" fmla="*/ 147272 h 441669"/>
                <a:gd name="connsiteX2" fmla="*/ 0 w 1603201"/>
                <a:gd name="connsiteY2" fmla="*/ 149928 h 441669"/>
                <a:gd name="connsiteX3" fmla="*/ 30177 w 1603201"/>
                <a:gd name="connsiteY3" fmla="*/ 172561 h 441669"/>
                <a:gd name="connsiteX4" fmla="*/ 1603202 w 1603201"/>
                <a:gd name="connsiteY4" fmla="*/ 228877 h 441669"/>
                <a:gd name="connsiteX5" fmla="*/ 1580357 w 1603201"/>
                <a:gd name="connsiteY5" fmla="*/ 0 h 441669"/>
                <a:gd name="connsiteX6" fmla="*/ 214214 w 1603201"/>
                <a:gd name="connsiteY6" fmla="*/ 53447 h 44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3201" h="441669">
                  <a:moveTo>
                    <a:pt x="214214" y="53447"/>
                  </a:moveTo>
                  <a:lnTo>
                    <a:pt x="319" y="147272"/>
                  </a:lnTo>
                  <a:lnTo>
                    <a:pt x="0" y="149928"/>
                  </a:lnTo>
                  <a:cubicBezTo>
                    <a:pt x="9988" y="157579"/>
                    <a:pt x="19976" y="165123"/>
                    <a:pt x="30177" y="172561"/>
                  </a:cubicBezTo>
                  <a:cubicBezTo>
                    <a:pt x="508014" y="519701"/>
                    <a:pt x="1130784" y="522889"/>
                    <a:pt x="1603202" y="228877"/>
                  </a:cubicBezTo>
                  <a:lnTo>
                    <a:pt x="1580357" y="0"/>
                  </a:lnTo>
                  <a:cubicBezTo>
                    <a:pt x="1188163" y="292525"/>
                    <a:pt x="643066" y="324508"/>
                    <a:pt x="214214" y="5344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45C494F-B80B-70F2-4AD6-CE94AECBBA41}"/>
              </a:ext>
            </a:extLst>
          </p:cNvPr>
          <p:cNvGrpSpPr/>
          <p:nvPr/>
        </p:nvGrpSpPr>
        <p:grpSpPr>
          <a:xfrm>
            <a:off x="5343477" y="2224966"/>
            <a:ext cx="838489" cy="1770024"/>
            <a:chOff x="3188855" y="2255446"/>
            <a:chExt cx="838489" cy="177002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0D9C769-EBF2-DACF-72A1-894F844A3CB1}"/>
                </a:ext>
              </a:extLst>
            </p:cNvPr>
            <p:cNvSpPr/>
            <p:nvPr/>
          </p:nvSpPr>
          <p:spPr>
            <a:xfrm>
              <a:off x="3188855" y="2255446"/>
              <a:ext cx="838489" cy="1770024"/>
            </a:xfrm>
            <a:custGeom>
              <a:avLst/>
              <a:gdLst>
                <a:gd name="connsiteX0" fmla="*/ 25714 w 838489"/>
                <a:gd name="connsiteY0" fmla="*/ 1675031 h 1770024"/>
                <a:gd name="connsiteX1" fmla="*/ 236103 w 838489"/>
                <a:gd name="connsiteY1" fmla="*/ 1770024 h 1770024"/>
                <a:gd name="connsiteX2" fmla="*/ 755167 w 838489"/>
                <a:gd name="connsiteY2" fmla="*/ 0 h 1770024"/>
                <a:gd name="connsiteX3" fmla="*/ 596207 w 838489"/>
                <a:gd name="connsiteY3" fmla="*/ 174686 h 1770024"/>
                <a:gd name="connsiteX4" fmla="*/ 596100 w 838489"/>
                <a:gd name="connsiteY4" fmla="*/ 174686 h 1770024"/>
                <a:gd name="connsiteX5" fmla="*/ 371367 w 838489"/>
                <a:gd name="connsiteY5" fmla="*/ 125702 h 1770024"/>
                <a:gd name="connsiteX6" fmla="*/ 0 w 838489"/>
                <a:gd name="connsiteY6" fmla="*/ 1441478 h 1770024"/>
                <a:gd name="connsiteX7" fmla="*/ 23164 w 838489"/>
                <a:gd name="connsiteY7" fmla="*/ 1673862 h 1770024"/>
                <a:gd name="connsiteX8" fmla="*/ 25714 w 838489"/>
                <a:gd name="connsiteY8" fmla="*/ 1675031 h 177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8489" h="1770024">
                  <a:moveTo>
                    <a:pt x="25714" y="1675031"/>
                  </a:moveTo>
                  <a:lnTo>
                    <a:pt x="236103" y="1770024"/>
                  </a:lnTo>
                  <a:cubicBezTo>
                    <a:pt x="772699" y="1340216"/>
                    <a:pt x="965343" y="626171"/>
                    <a:pt x="755167" y="0"/>
                  </a:cubicBezTo>
                  <a:lnTo>
                    <a:pt x="596207" y="174686"/>
                  </a:lnTo>
                  <a:lnTo>
                    <a:pt x="596100" y="174686"/>
                  </a:lnTo>
                  <a:lnTo>
                    <a:pt x="371367" y="125702"/>
                  </a:lnTo>
                  <a:cubicBezTo>
                    <a:pt x="528308" y="589087"/>
                    <a:pt x="390281" y="1117395"/>
                    <a:pt x="0" y="1441478"/>
                  </a:cubicBezTo>
                  <a:lnTo>
                    <a:pt x="23164" y="1673862"/>
                  </a:lnTo>
                  <a:lnTo>
                    <a:pt x="25714" y="1675031"/>
                  </a:lnTo>
                  <a:close/>
                </a:path>
              </a:pathLst>
            </a:custGeom>
            <a:solidFill>
              <a:schemeClr val="accent3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2943193-5D4B-9700-D46E-5544E4CE3C64}"/>
                </a:ext>
              </a:extLst>
            </p:cNvPr>
            <p:cNvSpPr/>
            <p:nvPr/>
          </p:nvSpPr>
          <p:spPr>
            <a:xfrm>
              <a:off x="3188962" y="2381148"/>
              <a:ext cx="637169" cy="1549328"/>
            </a:xfrm>
            <a:custGeom>
              <a:avLst/>
              <a:gdLst>
                <a:gd name="connsiteX0" fmla="*/ 0 w 637169"/>
                <a:gd name="connsiteY0" fmla="*/ 1315777 h 1549328"/>
                <a:gd name="connsiteX1" fmla="*/ 23164 w 637169"/>
                <a:gd name="connsiteY1" fmla="*/ 1548160 h 1549328"/>
                <a:gd name="connsiteX2" fmla="*/ 25608 w 637169"/>
                <a:gd name="connsiteY2" fmla="*/ 1549329 h 1549328"/>
                <a:gd name="connsiteX3" fmla="*/ 56422 w 637169"/>
                <a:gd name="connsiteY3" fmla="*/ 1527546 h 1549328"/>
                <a:gd name="connsiteX4" fmla="*/ 596100 w 637169"/>
                <a:gd name="connsiteY4" fmla="*/ 48984 h 1549328"/>
                <a:gd name="connsiteX5" fmla="*/ 371367 w 637169"/>
                <a:gd name="connsiteY5" fmla="*/ 0 h 1549328"/>
                <a:gd name="connsiteX6" fmla="*/ 0 w 637169"/>
                <a:gd name="connsiteY6" fmla="*/ 1315777 h 15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169" h="1549328">
                  <a:moveTo>
                    <a:pt x="0" y="1315777"/>
                  </a:moveTo>
                  <a:lnTo>
                    <a:pt x="23164" y="1548160"/>
                  </a:lnTo>
                  <a:lnTo>
                    <a:pt x="25608" y="1549329"/>
                  </a:lnTo>
                  <a:cubicBezTo>
                    <a:pt x="35915" y="1542210"/>
                    <a:pt x="46222" y="1534984"/>
                    <a:pt x="56422" y="1527546"/>
                  </a:cubicBezTo>
                  <a:cubicBezTo>
                    <a:pt x="534259" y="1180406"/>
                    <a:pt x="729665" y="589087"/>
                    <a:pt x="596100" y="48984"/>
                  </a:cubicBezTo>
                  <a:lnTo>
                    <a:pt x="371367" y="0"/>
                  </a:lnTo>
                  <a:cubicBezTo>
                    <a:pt x="528309" y="463385"/>
                    <a:pt x="390281" y="991694"/>
                    <a:pt x="0" y="1315777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ADF67EF4-1D61-98A2-F4A4-43B84DCFB50D}"/>
              </a:ext>
            </a:extLst>
          </p:cNvPr>
          <p:cNvGrpSpPr/>
          <p:nvPr/>
        </p:nvGrpSpPr>
        <p:grpSpPr>
          <a:xfrm>
            <a:off x="3712423" y="1878004"/>
            <a:ext cx="1719260" cy="1721002"/>
            <a:chOff x="888347" y="1187607"/>
            <a:chExt cx="3304685" cy="1574800"/>
          </a:xfrm>
        </p:grpSpPr>
        <p:sp>
          <p:nvSpPr>
            <p:cNvPr id="66" name="Rounded Rectangle 4">
              <a:extLst>
                <a:ext uri="{FF2B5EF4-FFF2-40B4-BE49-F238E27FC236}">
                  <a16:creationId xmlns:a16="http://schemas.microsoft.com/office/drawing/2014/main" id="{12C74B5E-E888-B783-87B5-CC00682583CF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67" name="Rounded Rectangle 4">
              <a:extLst>
                <a:ext uri="{FF2B5EF4-FFF2-40B4-BE49-F238E27FC236}">
                  <a16:creationId xmlns:a16="http://schemas.microsoft.com/office/drawing/2014/main" id="{6C4969F7-53E2-EC3F-9C6C-6E298C8B81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39530D4A-21B7-E632-FDF7-9D48F0973438}"/>
              </a:ext>
            </a:extLst>
          </p:cNvPr>
          <p:cNvGrpSpPr/>
          <p:nvPr/>
        </p:nvGrpSpPr>
        <p:grpSpPr>
          <a:xfrm>
            <a:off x="3364399" y="1219201"/>
            <a:ext cx="759192" cy="759190"/>
            <a:chOff x="1209777" y="1249681"/>
            <a:chExt cx="759192" cy="759190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C743EE-79C4-E34E-B291-68A20FB96ED8}"/>
                </a:ext>
              </a:extLst>
            </p:cNvPr>
            <p:cNvSpPr/>
            <p:nvPr/>
          </p:nvSpPr>
          <p:spPr>
            <a:xfrm>
              <a:off x="1209777" y="124968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2E49EB-1275-C8B7-BF58-91C654DB276D}"/>
                </a:ext>
              </a:extLst>
            </p:cNvPr>
            <p:cNvSpPr/>
            <p:nvPr/>
          </p:nvSpPr>
          <p:spPr>
            <a:xfrm>
              <a:off x="1253983" y="129388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34F5653-2AB6-1842-0CC9-7B8607183650}"/>
              </a:ext>
            </a:extLst>
          </p:cNvPr>
          <p:cNvGrpSpPr/>
          <p:nvPr/>
        </p:nvGrpSpPr>
        <p:grpSpPr>
          <a:xfrm>
            <a:off x="5020516" y="1219201"/>
            <a:ext cx="759192" cy="759190"/>
            <a:chOff x="2865894" y="1249681"/>
            <a:chExt cx="759192" cy="759190"/>
          </a:xfrm>
        </p:grpSpPr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DD475A9-32D3-6554-A1CF-36350B948B64}"/>
                </a:ext>
              </a:extLst>
            </p:cNvPr>
            <p:cNvSpPr/>
            <p:nvPr/>
          </p:nvSpPr>
          <p:spPr>
            <a:xfrm>
              <a:off x="2865894" y="124968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0E9FAEF-5EF6-D930-8521-C3BEBB4AFED1}"/>
                </a:ext>
              </a:extLst>
            </p:cNvPr>
            <p:cNvSpPr/>
            <p:nvPr/>
          </p:nvSpPr>
          <p:spPr>
            <a:xfrm>
              <a:off x="2910100" y="129388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5FB337E-16B1-A2F6-9941-BBA25D6CAC08}"/>
              </a:ext>
            </a:extLst>
          </p:cNvPr>
          <p:cNvGrpSpPr/>
          <p:nvPr/>
        </p:nvGrpSpPr>
        <p:grpSpPr>
          <a:xfrm>
            <a:off x="2852560" y="2794244"/>
            <a:ext cx="759192" cy="759190"/>
            <a:chOff x="697938" y="2824724"/>
            <a:chExt cx="759192" cy="759190"/>
          </a:xfrm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63F0335-FD10-C8A9-7160-079D155BDEF7}"/>
                </a:ext>
              </a:extLst>
            </p:cNvPr>
            <p:cNvSpPr/>
            <p:nvPr/>
          </p:nvSpPr>
          <p:spPr>
            <a:xfrm>
              <a:off x="697938" y="2824724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717B844-5B4A-827C-93FD-8682C72AED5C}"/>
                </a:ext>
              </a:extLst>
            </p:cNvPr>
            <p:cNvSpPr/>
            <p:nvPr/>
          </p:nvSpPr>
          <p:spPr>
            <a:xfrm>
              <a:off x="742144" y="2868930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6" y="661342"/>
                    <a:pt x="0" y="513295"/>
                    <a:pt x="0" y="330671"/>
                  </a:cubicBezTo>
                  <a:cubicBezTo>
                    <a:pt x="0" y="148046"/>
                    <a:pt x="148046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3D846EA6-8AA9-6AA5-9111-1FCA85F20C77}"/>
              </a:ext>
            </a:extLst>
          </p:cNvPr>
          <p:cNvGrpSpPr/>
          <p:nvPr/>
        </p:nvGrpSpPr>
        <p:grpSpPr>
          <a:xfrm>
            <a:off x="5532249" y="2794244"/>
            <a:ext cx="759192" cy="759190"/>
            <a:chOff x="3377627" y="2824724"/>
            <a:chExt cx="759192" cy="759190"/>
          </a:xfrm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08EFB-D8A2-8AEA-FE63-3FDA26DEF133}"/>
                </a:ext>
              </a:extLst>
            </p:cNvPr>
            <p:cNvSpPr/>
            <p:nvPr/>
          </p:nvSpPr>
          <p:spPr>
            <a:xfrm>
              <a:off x="3377627" y="2824724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F4FE1A1-2A20-ABEB-62D7-6FE1C61B2033}"/>
                </a:ext>
              </a:extLst>
            </p:cNvPr>
            <p:cNvSpPr/>
            <p:nvPr/>
          </p:nvSpPr>
          <p:spPr>
            <a:xfrm>
              <a:off x="3421833" y="2868930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521C6194-1FE9-95E9-0E21-CF373B841C3B}"/>
              </a:ext>
            </a:extLst>
          </p:cNvPr>
          <p:cNvGrpSpPr/>
          <p:nvPr/>
        </p:nvGrpSpPr>
        <p:grpSpPr>
          <a:xfrm>
            <a:off x="4192457" y="3767661"/>
            <a:ext cx="759192" cy="759190"/>
            <a:chOff x="2037835" y="3798141"/>
            <a:chExt cx="759192" cy="759190"/>
          </a:xfrm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D79D6CC-683D-52C9-6218-611F8F8E56BD}"/>
                </a:ext>
              </a:extLst>
            </p:cNvPr>
            <p:cNvSpPr/>
            <p:nvPr/>
          </p:nvSpPr>
          <p:spPr>
            <a:xfrm>
              <a:off x="2037835" y="379814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7"/>
                    <a:pt x="148047" y="0"/>
                    <a:pt x="330671" y="0"/>
                  </a:cubicBezTo>
                  <a:cubicBezTo>
                    <a:pt x="513296" y="0"/>
                    <a:pt x="661342" y="148047"/>
                    <a:pt x="661342" y="330671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45EDABA-9890-35F7-26AF-F2B8EB1DB18B}"/>
                </a:ext>
              </a:extLst>
            </p:cNvPr>
            <p:cNvSpPr/>
            <p:nvPr/>
          </p:nvSpPr>
          <p:spPr>
            <a:xfrm>
              <a:off x="2082041" y="384234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7"/>
                    <a:pt x="148047" y="0"/>
                    <a:pt x="330671" y="0"/>
                  </a:cubicBezTo>
                  <a:cubicBezTo>
                    <a:pt x="513296" y="0"/>
                    <a:pt x="661342" y="148047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4E5AFBDB-D35D-1908-DBA6-33E462D09EE6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5768F89-DFF4-DB28-F6C9-C3EFA22C49C6}"/>
              </a:ext>
            </a:extLst>
          </p:cNvPr>
          <p:cNvSpPr/>
          <p:nvPr/>
        </p:nvSpPr>
        <p:spPr>
          <a:xfrm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16357EC-D14F-7926-62BC-AF731A4AA786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3F8287-1701-4BA2-3397-39DAE81BEBF4}"/>
              </a:ext>
            </a:extLst>
          </p:cNvPr>
          <p:cNvSpPr/>
          <p:nvPr/>
        </p:nvSpPr>
        <p:spPr>
          <a:xfrm flipH="1">
            <a:off x="6790564" y="244804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4DB308B-5677-64EC-E56F-B8C6E8A02983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616A1C0C-3598-E947-CB9A-879C6F885C81}"/>
              </a:ext>
            </a:extLst>
          </p:cNvPr>
          <p:cNvSpPr/>
          <p:nvPr/>
        </p:nvSpPr>
        <p:spPr>
          <a:xfrm>
            <a:off x="3571484" y="1435629"/>
            <a:ext cx="345022" cy="326334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20C5FF9-E0C7-53A4-9164-973EF44DC9B1}"/>
              </a:ext>
            </a:extLst>
          </p:cNvPr>
          <p:cNvSpPr/>
          <p:nvPr/>
        </p:nvSpPr>
        <p:spPr>
          <a:xfrm>
            <a:off x="5737762" y="2999756"/>
            <a:ext cx="348166" cy="348166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19">
            <a:extLst>
              <a:ext uri="{FF2B5EF4-FFF2-40B4-BE49-F238E27FC236}">
                <a16:creationId xmlns:a16="http://schemas.microsoft.com/office/drawing/2014/main" id="{9F57B939-EFB2-32F1-EC3C-4472F0FA52DD}"/>
              </a:ext>
            </a:extLst>
          </p:cNvPr>
          <p:cNvSpPr/>
          <p:nvPr/>
        </p:nvSpPr>
        <p:spPr>
          <a:xfrm>
            <a:off x="4416363" y="3973180"/>
            <a:ext cx="311380" cy="348152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89C70A0-BDEE-8613-6F70-DB6E3D483344}"/>
              </a:ext>
            </a:extLst>
          </p:cNvPr>
          <p:cNvSpPr/>
          <p:nvPr/>
        </p:nvSpPr>
        <p:spPr>
          <a:xfrm>
            <a:off x="5228839" y="1424713"/>
            <a:ext cx="342546" cy="348166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332B882-77CF-4B03-4BB4-2E2823E06811}"/>
              </a:ext>
            </a:extLst>
          </p:cNvPr>
          <p:cNvSpPr/>
          <p:nvPr/>
        </p:nvSpPr>
        <p:spPr>
          <a:xfrm>
            <a:off x="3091766" y="3010987"/>
            <a:ext cx="280780" cy="325704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40264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24F96874-2E72-07D6-7045-AC7BD0639C45}"/>
              </a:ext>
            </a:extLst>
          </p:cNvPr>
          <p:cNvGrpSpPr/>
          <p:nvPr/>
        </p:nvGrpSpPr>
        <p:grpSpPr>
          <a:xfrm>
            <a:off x="4034121" y="1169212"/>
            <a:ext cx="1075760" cy="1075760"/>
            <a:chOff x="4034121" y="1169212"/>
            <a:chExt cx="1075760" cy="1075760"/>
          </a:xfrm>
        </p:grpSpPr>
        <p:sp>
          <p:nvSpPr>
            <p:cNvPr id="17" name="Freeform 31">
              <a:extLst>
                <a:ext uri="{FF2B5EF4-FFF2-40B4-BE49-F238E27FC236}">
                  <a16:creationId xmlns:a16="http://schemas.microsoft.com/office/drawing/2014/main" id="{9D04C04D-E2F5-AEC2-6D7F-57C10676157A}"/>
                </a:ext>
              </a:extLst>
            </p:cNvPr>
            <p:cNvSpPr/>
            <p:nvPr/>
          </p:nvSpPr>
          <p:spPr>
            <a:xfrm>
              <a:off x="4034121" y="1169212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2153" tIns="122152" rIns="122153" bIns="122152" numCol="1" spcCol="1270" anchor="ctr" anchorCtr="0">
              <a:noAutofit/>
            </a:bodyPr>
            <a:lstStyle/>
            <a:p>
              <a:pPr algn="ctr" defTabSz="6667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500" dirty="0"/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717C0626-F03F-134B-6C8C-3DEF4B81ECA5}"/>
                </a:ext>
              </a:extLst>
            </p:cNvPr>
            <p:cNvSpPr/>
            <p:nvPr/>
          </p:nvSpPr>
          <p:spPr>
            <a:xfrm>
              <a:off x="4081363" y="1216454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F7A9814-D4AD-42F2-5D3D-78A8987E6F85}"/>
              </a:ext>
            </a:extLst>
          </p:cNvPr>
          <p:cNvGrpSpPr/>
          <p:nvPr/>
        </p:nvGrpSpPr>
        <p:grpSpPr>
          <a:xfrm>
            <a:off x="5227502" y="2036255"/>
            <a:ext cx="1075760" cy="1075760"/>
            <a:chOff x="5227502" y="2036255"/>
            <a:chExt cx="1075760" cy="1075760"/>
          </a:xfrm>
        </p:grpSpPr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E63A8DA7-1FDD-6163-2F16-678DC3F3DD08}"/>
                </a:ext>
              </a:extLst>
            </p:cNvPr>
            <p:cNvSpPr/>
            <p:nvPr/>
          </p:nvSpPr>
          <p:spPr>
            <a:xfrm>
              <a:off x="5227502" y="2036255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2153" tIns="122152" rIns="122153" bIns="122152" numCol="1" spcCol="1270" anchor="ctr" anchorCtr="0">
              <a:noAutofit/>
            </a:bodyPr>
            <a:lstStyle/>
            <a:p>
              <a:pPr algn="ctr" defTabSz="6667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500" dirty="0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389FCF56-0D21-5151-1B23-842962BC0BAE}"/>
                </a:ext>
              </a:extLst>
            </p:cNvPr>
            <p:cNvSpPr/>
            <p:nvPr/>
          </p:nvSpPr>
          <p:spPr>
            <a:xfrm>
              <a:off x="5274744" y="2083497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5B9DD42-928B-5E42-8280-D67B8B817403}"/>
              </a:ext>
            </a:extLst>
          </p:cNvPr>
          <p:cNvGrpSpPr/>
          <p:nvPr/>
        </p:nvGrpSpPr>
        <p:grpSpPr>
          <a:xfrm>
            <a:off x="4771672" y="3439160"/>
            <a:ext cx="1075760" cy="1075760"/>
            <a:chOff x="4771672" y="3439160"/>
            <a:chExt cx="1075760" cy="1075760"/>
          </a:xfrm>
        </p:grpSpPr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B32A3254-5459-5921-918F-48AF5F518106}"/>
                </a:ext>
              </a:extLst>
            </p:cNvPr>
            <p:cNvSpPr/>
            <p:nvPr/>
          </p:nvSpPr>
          <p:spPr>
            <a:xfrm>
              <a:off x="4771672" y="3439160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2153" tIns="122152" rIns="122153" bIns="122152" numCol="1" spcCol="1270" anchor="ctr" anchorCtr="0">
              <a:noAutofit/>
            </a:bodyPr>
            <a:lstStyle/>
            <a:p>
              <a:pPr algn="ctr" defTabSz="6667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500" dirty="0"/>
            </a:p>
          </p:txBody>
        </p:sp>
        <p:sp>
          <p:nvSpPr>
            <p:cNvPr id="30" name="Freeform 40">
              <a:extLst>
                <a:ext uri="{FF2B5EF4-FFF2-40B4-BE49-F238E27FC236}">
                  <a16:creationId xmlns:a16="http://schemas.microsoft.com/office/drawing/2014/main" id="{AF0C4ABD-34BD-3D13-08E5-F1CFBE142CE8}"/>
                </a:ext>
              </a:extLst>
            </p:cNvPr>
            <p:cNvSpPr/>
            <p:nvPr/>
          </p:nvSpPr>
          <p:spPr>
            <a:xfrm>
              <a:off x="4818914" y="3486402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8EA7582-9134-886C-769F-76CE0E799DDA}"/>
              </a:ext>
            </a:extLst>
          </p:cNvPr>
          <p:cNvGrpSpPr/>
          <p:nvPr/>
        </p:nvGrpSpPr>
        <p:grpSpPr>
          <a:xfrm>
            <a:off x="3296570" y="3439160"/>
            <a:ext cx="1075760" cy="1075760"/>
            <a:chOff x="3296570" y="3439160"/>
            <a:chExt cx="1075760" cy="1075760"/>
          </a:xfrm>
        </p:grpSpPr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493C2C38-3B5B-D664-4C20-5DE7CB21C90F}"/>
                </a:ext>
              </a:extLst>
            </p:cNvPr>
            <p:cNvSpPr/>
            <p:nvPr/>
          </p:nvSpPr>
          <p:spPr>
            <a:xfrm>
              <a:off x="3296570" y="3439160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2153" tIns="122152" rIns="122153" bIns="122152" numCol="1" spcCol="1270" anchor="ctr" anchorCtr="0">
              <a:noAutofit/>
            </a:bodyPr>
            <a:lstStyle/>
            <a:p>
              <a:pPr algn="ctr" defTabSz="6667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500" dirty="0"/>
            </a:p>
          </p:txBody>
        </p:sp>
        <p:sp>
          <p:nvSpPr>
            <p:cNvPr id="31" name="Freeform 42">
              <a:extLst>
                <a:ext uri="{FF2B5EF4-FFF2-40B4-BE49-F238E27FC236}">
                  <a16:creationId xmlns:a16="http://schemas.microsoft.com/office/drawing/2014/main" id="{44C9685B-9115-55B6-E018-D5165A9561A4}"/>
                </a:ext>
              </a:extLst>
            </p:cNvPr>
            <p:cNvSpPr/>
            <p:nvPr/>
          </p:nvSpPr>
          <p:spPr>
            <a:xfrm>
              <a:off x="3343812" y="3486402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75576E9-E32D-7C0B-63DC-DD5FAF9D4DFE}"/>
              </a:ext>
            </a:extLst>
          </p:cNvPr>
          <p:cNvGrpSpPr/>
          <p:nvPr/>
        </p:nvGrpSpPr>
        <p:grpSpPr>
          <a:xfrm>
            <a:off x="2840738" y="2036255"/>
            <a:ext cx="1075760" cy="1075760"/>
            <a:chOff x="2840738" y="2036255"/>
            <a:chExt cx="1075760" cy="1075760"/>
          </a:xfrm>
        </p:grpSpPr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81B8AB55-7362-A3EA-6FB7-6D78A7E2846B}"/>
                </a:ext>
              </a:extLst>
            </p:cNvPr>
            <p:cNvSpPr/>
            <p:nvPr/>
          </p:nvSpPr>
          <p:spPr>
            <a:xfrm>
              <a:off x="2840738" y="2036255"/>
              <a:ext cx="1075760" cy="1075760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2153" tIns="122152" rIns="122153" bIns="122152" numCol="1" spcCol="1270" anchor="ctr" anchorCtr="0">
              <a:noAutofit/>
            </a:bodyPr>
            <a:lstStyle/>
            <a:p>
              <a:pPr algn="ctr" defTabSz="6667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1500" dirty="0"/>
            </a:p>
          </p:txBody>
        </p:sp>
        <p:sp>
          <p:nvSpPr>
            <p:cNvPr id="34" name="Freeform 44">
              <a:extLst>
                <a:ext uri="{FF2B5EF4-FFF2-40B4-BE49-F238E27FC236}">
                  <a16:creationId xmlns:a16="http://schemas.microsoft.com/office/drawing/2014/main" id="{9635B541-6BC5-08B3-D06A-4928995DA4A8}"/>
                </a:ext>
              </a:extLst>
            </p:cNvPr>
            <p:cNvSpPr/>
            <p:nvPr/>
          </p:nvSpPr>
          <p:spPr>
            <a:xfrm>
              <a:off x="2887980" y="2083497"/>
              <a:ext cx="981276" cy="981276"/>
            </a:xfrm>
            <a:custGeom>
              <a:avLst/>
              <a:gdLst>
                <a:gd name="connsiteX0" fmla="*/ 0 w 938701"/>
                <a:gd name="connsiteY0" fmla="*/ 469351 h 938701"/>
                <a:gd name="connsiteX1" fmla="*/ 137470 w 938701"/>
                <a:gd name="connsiteY1" fmla="*/ 137470 h 938701"/>
                <a:gd name="connsiteX2" fmla="*/ 469352 w 938701"/>
                <a:gd name="connsiteY2" fmla="*/ 1 h 938701"/>
                <a:gd name="connsiteX3" fmla="*/ 801233 w 938701"/>
                <a:gd name="connsiteY3" fmla="*/ 137471 h 938701"/>
                <a:gd name="connsiteX4" fmla="*/ 938702 w 938701"/>
                <a:gd name="connsiteY4" fmla="*/ 469353 h 938701"/>
                <a:gd name="connsiteX5" fmla="*/ 801232 w 938701"/>
                <a:gd name="connsiteY5" fmla="*/ 801234 h 938701"/>
                <a:gd name="connsiteX6" fmla="*/ 469351 w 938701"/>
                <a:gd name="connsiteY6" fmla="*/ 938704 h 938701"/>
                <a:gd name="connsiteX7" fmla="*/ 137470 w 938701"/>
                <a:gd name="connsiteY7" fmla="*/ 801234 h 938701"/>
                <a:gd name="connsiteX8" fmla="*/ 1 w 938701"/>
                <a:gd name="connsiteY8" fmla="*/ 469352 h 938701"/>
                <a:gd name="connsiteX9" fmla="*/ 0 w 938701"/>
                <a:gd name="connsiteY9" fmla="*/ 469351 h 93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701" h="938701">
                  <a:moveTo>
                    <a:pt x="0" y="469351"/>
                  </a:moveTo>
                  <a:cubicBezTo>
                    <a:pt x="0" y="344871"/>
                    <a:pt x="49450" y="225490"/>
                    <a:pt x="137470" y="137470"/>
                  </a:cubicBezTo>
                  <a:cubicBezTo>
                    <a:pt x="225491" y="49450"/>
                    <a:pt x="344872" y="1"/>
                    <a:pt x="469352" y="1"/>
                  </a:cubicBezTo>
                  <a:cubicBezTo>
                    <a:pt x="593832" y="1"/>
                    <a:pt x="713213" y="49451"/>
                    <a:pt x="801233" y="137471"/>
                  </a:cubicBezTo>
                  <a:cubicBezTo>
                    <a:pt x="889253" y="225492"/>
                    <a:pt x="938702" y="344873"/>
                    <a:pt x="938702" y="469353"/>
                  </a:cubicBezTo>
                  <a:cubicBezTo>
                    <a:pt x="938702" y="593833"/>
                    <a:pt x="889253" y="713214"/>
                    <a:pt x="801232" y="801234"/>
                  </a:cubicBezTo>
                  <a:cubicBezTo>
                    <a:pt x="713212" y="889254"/>
                    <a:pt x="593830" y="938704"/>
                    <a:pt x="469351" y="938704"/>
                  </a:cubicBezTo>
                  <a:cubicBezTo>
                    <a:pt x="344871" y="938704"/>
                    <a:pt x="225490" y="889254"/>
                    <a:pt x="137470" y="801234"/>
                  </a:cubicBezTo>
                  <a:cubicBezTo>
                    <a:pt x="49450" y="713214"/>
                    <a:pt x="0" y="593832"/>
                    <a:pt x="1" y="469352"/>
                  </a:cubicBezTo>
                  <a:lnTo>
                    <a:pt x="0" y="4693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8" name="Freeform 32">
            <a:extLst>
              <a:ext uri="{FF2B5EF4-FFF2-40B4-BE49-F238E27FC236}">
                <a16:creationId xmlns:a16="http://schemas.microsoft.com/office/drawing/2014/main" id="{F247CF88-5085-D24E-EDB6-B5D13F634D41}"/>
              </a:ext>
            </a:extLst>
          </p:cNvPr>
          <p:cNvSpPr/>
          <p:nvPr/>
        </p:nvSpPr>
        <p:spPr>
          <a:xfrm rot="2160000">
            <a:off x="5031834" y="1970670"/>
            <a:ext cx="261727" cy="331179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0" y="63362"/>
                </a:moveTo>
                <a:lnTo>
                  <a:pt x="125186" y="63362"/>
                </a:lnTo>
                <a:lnTo>
                  <a:pt x="125186" y="0"/>
                </a:lnTo>
                <a:lnTo>
                  <a:pt x="250372" y="158406"/>
                </a:lnTo>
                <a:lnTo>
                  <a:pt x="125186" y="316811"/>
                </a:lnTo>
                <a:lnTo>
                  <a:pt x="125186" y="253449"/>
                </a:lnTo>
                <a:lnTo>
                  <a:pt x="0" y="253449"/>
                </a:lnTo>
                <a:lnTo>
                  <a:pt x="0" y="63362"/>
                </a:lnTo>
                <a:close/>
              </a:path>
            </a:pathLst>
          </a:custGeom>
          <a:solidFill>
            <a:schemeClr val="accent2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47521" rIns="56333" bIns="47522" numCol="1" spcCol="1270" anchor="ctr" anchorCtr="0">
            <a:noAutofit/>
          </a:bodyPr>
          <a:lstStyle/>
          <a:p>
            <a:pPr algn="ctr" defTabSz="46672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050" dirty="0"/>
          </a:p>
        </p:txBody>
      </p:sp>
      <p:sp>
        <p:nvSpPr>
          <p:cNvPr id="20" name="Freeform 37">
            <a:extLst>
              <a:ext uri="{FF2B5EF4-FFF2-40B4-BE49-F238E27FC236}">
                <a16:creationId xmlns:a16="http://schemas.microsoft.com/office/drawing/2014/main" id="{7E52A92F-DE05-51D4-3C66-2E93D4EF0E10}"/>
              </a:ext>
            </a:extLst>
          </p:cNvPr>
          <p:cNvSpPr/>
          <p:nvPr/>
        </p:nvSpPr>
        <p:spPr>
          <a:xfrm rot="17280000">
            <a:off x="5408892" y="3102954"/>
            <a:ext cx="261729" cy="331179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6333" tIns="47521" rIns="1" bIns="47522" numCol="1" spcCol="1270" anchor="ctr" anchorCtr="0">
            <a:noAutofit/>
          </a:bodyPr>
          <a:lstStyle/>
          <a:p>
            <a:pPr algn="ctr" defTabSz="46672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050" dirty="0"/>
          </a:p>
        </p:txBody>
      </p:sp>
      <p:sp>
        <p:nvSpPr>
          <p:cNvPr id="22" name="Freeform 41">
            <a:extLst>
              <a:ext uri="{FF2B5EF4-FFF2-40B4-BE49-F238E27FC236}">
                <a16:creationId xmlns:a16="http://schemas.microsoft.com/office/drawing/2014/main" id="{51A94AE7-3C13-159A-6A3B-B7D0B0E335B4}"/>
              </a:ext>
            </a:extLst>
          </p:cNvPr>
          <p:cNvSpPr/>
          <p:nvPr/>
        </p:nvSpPr>
        <p:spPr>
          <a:xfrm>
            <a:off x="4448543" y="3811450"/>
            <a:ext cx="261729" cy="331181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4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6334" tIns="47522" rIns="1" bIns="47522" numCol="1" spcCol="1270" anchor="ctr" anchorCtr="0">
            <a:noAutofit/>
          </a:bodyPr>
          <a:lstStyle/>
          <a:p>
            <a:pPr algn="ctr" defTabSz="46672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050" dirty="0"/>
          </a:p>
        </p:txBody>
      </p:sp>
      <p:sp>
        <p:nvSpPr>
          <p:cNvPr id="24" name="Freeform 43">
            <a:extLst>
              <a:ext uri="{FF2B5EF4-FFF2-40B4-BE49-F238E27FC236}">
                <a16:creationId xmlns:a16="http://schemas.microsoft.com/office/drawing/2014/main" id="{E5771BCB-E143-A2F7-9CA3-153E7D5A5E77}"/>
              </a:ext>
            </a:extLst>
          </p:cNvPr>
          <p:cNvSpPr/>
          <p:nvPr/>
        </p:nvSpPr>
        <p:spPr>
          <a:xfrm rot="4320000">
            <a:off x="3477959" y="3117043"/>
            <a:ext cx="261729" cy="331179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250372" y="253449"/>
                </a:moveTo>
                <a:lnTo>
                  <a:pt x="125186" y="253449"/>
                </a:lnTo>
                <a:lnTo>
                  <a:pt x="125186" y="316811"/>
                </a:lnTo>
                <a:lnTo>
                  <a:pt x="0" y="158405"/>
                </a:lnTo>
                <a:lnTo>
                  <a:pt x="125186" y="0"/>
                </a:lnTo>
                <a:lnTo>
                  <a:pt x="125186" y="63362"/>
                </a:lnTo>
                <a:lnTo>
                  <a:pt x="250372" y="63362"/>
                </a:lnTo>
                <a:lnTo>
                  <a:pt x="250372" y="253449"/>
                </a:lnTo>
                <a:close/>
              </a:path>
            </a:pathLst>
          </a:custGeom>
          <a:solidFill>
            <a:schemeClr val="accent5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6334" tIns="47522" rIns="0" bIns="47521" numCol="1" spcCol="1270" anchor="ctr" anchorCtr="0">
            <a:noAutofit/>
          </a:bodyPr>
          <a:lstStyle/>
          <a:p>
            <a:pPr algn="ctr" defTabSz="46672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050" dirty="0"/>
          </a:p>
        </p:txBody>
      </p:sp>
      <p:sp>
        <p:nvSpPr>
          <p:cNvPr id="26" name="Freeform 45">
            <a:extLst>
              <a:ext uri="{FF2B5EF4-FFF2-40B4-BE49-F238E27FC236}">
                <a16:creationId xmlns:a16="http://schemas.microsoft.com/office/drawing/2014/main" id="{535DA355-02CE-5677-5775-C9F262AFD120}"/>
              </a:ext>
            </a:extLst>
          </p:cNvPr>
          <p:cNvSpPr/>
          <p:nvPr/>
        </p:nvSpPr>
        <p:spPr>
          <a:xfrm rot="19440000">
            <a:off x="3838453" y="1979378"/>
            <a:ext cx="261727" cy="331179"/>
          </a:xfrm>
          <a:custGeom>
            <a:avLst/>
            <a:gdLst>
              <a:gd name="connsiteX0" fmla="*/ 0 w 250372"/>
              <a:gd name="connsiteY0" fmla="*/ 63362 h 316811"/>
              <a:gd name="connsiteX1" fmla="*/ 125186 w 250372"/>
              <a:gd name="connsiteY1" fmla="*/ 63362 h 316811"/>
              <a:gd name="connsiteX2" fmla="*/ 125186 w 250372"/>
              <a:gd name="connsiteY2" fmla="*/ 0 h 316811"/>
              <a:gd name="connsiteX3" fmla="*/ 250372 w 250372"/>
              <a:gd name="connsiteY3" fmla="*/ 158406 h 316811"/>
              <a:gd name="connsiteX4" fmla="*/ 125186 w 250372"/>
              <a:gd name="connsiteY4" fmla="*/ 316811 h 316811"/>
              <a:gd name="connsiteX5" fmla="*/ 125186 w 250372"/>
              <a:gd name="connsiteY5" fmla="*/ 253449 h 316811"/>
              <a:gd name="connsiteX6" fmla="*/ 0 w 250372"/>
              <a:gd name="connsiteY6" fmla="*/ 253449 h 316811"/>
              <a:gd name="connsiteX7" fmla="*/ 0 w 250372"/>
              <a:gd name="connsiteY7" fmla="*/ 63362 h 31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372" h="316811">
                <a:moveTo>
                  <a:pt x="0" y="63362"/>
                </a:moveTo>
                <a:lnTo>
                  <a:pt x="125186" y="63362"/>
                </a:lnTo>
                <a:lnTo>
                  <a:pt x="125186" y="0"/>
                </a:lnTo>
                <a:lnTo>
                  <a:pt x="250372" y="158406"/>
                </a:lnTo>
                <a:lnTo>
                  <a:pt x="125186" y="316811"/>
                </a:lnTo>
                <a:lnTo>
                  <a:pt x="125186" y="253449"/>
                </a:lnTo>
                <a:lnTo>
                  <a:pt x="0" y="253449"/>
                </a:lnTo>
                <a:lnTo>
                  <a:pt x="0" y="63362"/>
                </a:lnTo>
                <a:close/>
              </a:path>
            </a:pathLst>
          </a:custGeom>
          <a:solidFill>
            <a:schemeClr val="accent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-1" tIns="47522" rIns="56334" bIns="47521" numCol="1" spcCol="1270" anchor="ctr" anchorCtr="0">
            <a:noAutofit/>
          </a:bodyPr>
          <a:lstStyle/>
          <a:p>
            <a:pPr algn="ctr" defTabSz="466725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05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B0EFC32-4770-0081-4678-495774C267BE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61BD5BF-C692-88F7-AFBA-8FA55EB97C73}"/>
              </a:ext>
            </a:extLst>
          </p:cNvPr>
          <p:cNvSpPr/>
          <p:nvPr/>
        </p:nvSpPr>
        <p:spPr>
          <a:xfrm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06B9E75-51EB-D3B7-8CA1-493DB504C627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350AB29-518F-3B31-CB06-08CB24B8D5F6}"/>
              </a:ext>
            </a:extLst>
          </p:cNvPr>
          <p:cNvSpPr/>
          <p:nvPr/>
        </p:nvSpPr>
        <p:spPr>
          <a:xfrm flipH="1">
            <a:off x="6790564" y="244804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627D959-DF1B-9ECB-8A86-A09D3EDD6600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221BA17-F229-706A-ED47-C9BB11BD2DC3}"/>
              </a:ext>
            </a:extLst>
          </p:cNvPr>
          <p:cNvSpPr/>
          <p:nvPr/>
        </p:nvSpPr>
        <p:spPr>
          <a:xfrm>
            <a:off x="3174687" y="2381250"/>
            <a:ext cx="407862" cy="385770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625B2AF-EB84-3EE5-3A8F-DC6361230C0F}"/>
              </a:ext>
            </a:extLst>
          </p:cNvPr>
          <p:cNvSpPr/>
          <p:nvPr/>
        </p:nvSpPr>
        <p:spPr>
          <a:xfrm>
            <a:off x="5559593" y="2368346"/>
            <a:ext cx="411578" cy="411578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Graphic 19">
            <a:extLst>
              <a:ext uri="{FF2B5EF4-FFF2-40B4-BE49-F238E27FC236}">
                <a16:creationId xmlns:a16="http://schemas.microsoft.com/office/drawing/2014/main" id="{C30F6381-6DA2-A4C7-612F-9046FC4F6665}"/>
              </a:ext>
            </a:extLst>
          </p:cNvPr>
          <p:cNvSpPr/>
          <p:nvPr/>
        </p:nvSpPr>
        <p:spPr>
          <a:xfrm>
            <a:off x="5125506" y="3771259"/>
            <a:ext cx="368092" cy="411562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9A48A6E-5418-F45A-D4FD-E9CA54F52404}"/>
              </a:ext>
            </a:extLst>
          </p:cNvPr>
          <p:cNvSpPr/>
          <p:nvPr/>
        </p:nvSpPr>
        <p:spPr>
          <a:xfrm>
            <a:off x="4369534" y="1501303"/>
            <a:ext cx="404934" cy="411578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0CAC735-F7B0-8FAE-4D82-0A99AEF782A3}"/>
              </a:ext>
            </a:extLst>
          </p:cNvPr>
          <p:cNvSpPr/>
          <p:nvPr/>
        </p:nvSpPr>
        <p:spPr>
          <a:xfrm>
            <a:off x="3668490" y="3784527"/>
            <a:ext cx="331920" cy="385026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A4EAA7B5-8716-8C70-82BC-3AED213FA5EC}"/>
              </a:ext>
            </a:extLst>
          </p:cNvPr>
          <p:cNvGrpSpPr/>
          <p:nvPr/>
        </p:nvGrpSpPr>
        <p:grpSpPr>
          <a:xfrm>
            <a:off x="3986292" y="2364740"/>
            <a:ext cx="1165930" cy="1167112"/>
            <a:chOff x="888347" y="1187607"/>
            <a:chExt cx="3304685" cy="1574800"/>
          </a:xfrm>
        </p:grpSpPr>
        <p:sp>
          <p:nvSpPr>
            <p:cNvPr id="45" name="Rounded Rectangle 4">
              <a:extLst>
                <a:ext uri="{FF2B5EF4-FFF2-40B4-BE49-F238E27FC236}">
                  <a16:creationId xmlns:a16="http://schemas.microsoft.com/office/drawing/2014/main" id="{5F0101C2-0EE2-E921-7CB6-0AB3403E9E71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ed Rectangle 4">
              <a:extLst>
                <a:ext uri="{FF2B5EF4-FFF2-40B4-BE49-F238E27FC236}">
                  <a16:creationId xmlns:a16="http://schemas.microsoft.com/office/drawing/2014/main" id="{B28CCB0B-BAF4-41C1-7701-1C7240857349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65E0FAF8-776B-1A88-7688-B4FE5A63EA86}"/>
              </a:ext>
            </a:extLst>
          </p:cNvPr>
          <p:cNvGrpSpPr/>
          <p:nvPr/>
        </p:nvGrpSpPr>
        <p:grpSpPr>
          <a:xfrm>
            <a:off x="4322674" y="2670055"/>
            <a:ext cx="493166" cy="556484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" name="Freeform 109">
              <a:extLst>
                <a:ext uri="{FF2B5EF4-FFF2-40B4-BE49-F238E27FC236}">
                  <a16:creationId xmlns:a16="http://schemas.microsoft.com/office/drawing/2014/main" id="{BA0E74EA-EB23-1A4F-B1CA-573D2DB02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10">
              <a:extLst>
                <a:ext uri="{FF2B5EF4-FFF2-40B4-BE49-F238E27FC236}">
                  <a16:creationId xmlns:a16="http://schemas.microsoft.com/office/drawing/2014/main" id="{7D5A3674-1395-A979-1AE8-E5DFCA75A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11">
              <a:extLst>
                <a:ext uri="{FF2B5EF4-FFF2-40B4-BE49-F238E27FC236}">
                  <a16:creationId xmlns:a16="http://schemas.microsoft.com/office/drawing/2014/main" id="{311B62BB-7FB3-5E76-F0D8-8C59E1591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12">
              <a:extLst>
                <a:ext uri="{FF2B5EF4-FFF2-40B4-BE49-F238E27FC236}">
                  <a16:creationId xmlns:a16="http://schemas.microsoft.com/office/drawing/2014/main" id="{355F933F-DBB9-D9E6-C688-657023833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760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C9CFFDD-B514-E9F3-A141-6BD9E6A515B1}"/>
              </a:ext>
            </a:extLst>
          </p:cNvPr>
          <p:cNvSpPr/>
          <p:nvPr/>
        </p:nvSpPr>
        <p:spPr>
          <a:xfrm>
            <a:off x="3620831" y="1135243"/>
            <a:ext cx="1831930" cy="1000415"/>
          </a:xfrm>
          <a:custGeom>
            <a:avLst/>
            <a:gdLst>
              <a:gd name="connsiteX0" fmla="*/ 1227873 w 1412820"/>
              <a:gd name="connsiteY0" fmla="*/ 0 h 771540"/>
              <a:gd name="connsiteX1" fmla="*/ 1273253 w 1412820"/>
              <a:gd name="connsiteY1" fmla="*/ 152313 h 771540"/>
              <a:gd name="connsiteX2" fmla="*/ 1412820 w 1412820"/>
              <a:gd name="connsiteY2" fmla="*/ 622040 h 771540"/>
              <a:gd name="connsiteX3" fmla="*/ 955423 w 1412820"/>
              <a:gd name="connsiteY3" fmla="*/ 730895 h 771540"/>
              <a:gd name="connsiteX4" fmla="*/ 782424 w 1412820"/>
              <a:gd name="connsiteY4" fmla="*/ 771540 h 771540"/>
              <a:gd name="connsiteX5" fmla="*/ 870578 w 1412820"/>
              <a:gd name="connsiteY5" fmla="*/ 618854 h 771540"/>
              <a:gd name="connsiteX6" fmla="*/ 827284 w 1412820"/>
              <a:gd name="connsiteY6" fmla="*/ 606469 h 771540"/>
              <a:gd name="connsiteX7" fmla="*/ 328321 w 1412820"/>
              <a:gd name="connsiteY7" fmla="*/ 662500 h 771540"/>
              <a:gd name="connsiteX8" fmla="*/ 360886 w 1412820"/>
              <a:gd name="connsiteY8" fmla="*/ 259725 h 771540"/>
              <a:gd name="connsiteX9" fmla="*/ 0 w 1412820"/>
              <a:gd name="connsiteY9" fmla="*/ 251346 h 771540"/>
              <a:gd name="connsiteX10" fmla="*/ 1104894 w 1412820"/>
              <a:gd name="connsiteY10" fmla="*/ 150597 h 771540"/>
              <a:gd name="connsiteX11" fmla="*/ 1134258 w 1412820"/>
              <a:gd name="connsiteY11" fmla="*/ 162145 h 771540"/>
              <a:gd name="connsiteX12" fmla="*/ 1227873 w 1412820"/>
              <a:gd name="connsiteY12" fmla="*/ 0 h 771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12820" h="771540">
                <a:moveTo>
                  <a:pt x="1227873" y="0"/>
                </a:moveTo>
                <a:cubicBezTo>
                  <a:pt x="1227873" y="0"/>
                  <a:pt x="1227873" y="0"/>
                  <a:pt x="1273253" y="152313"/>
                </a:cubicBezTo>
                <a:cubicBezTo>
                  <a:pt x="1273253" y="152313"/>
                  <a:pt x="1273253" y="152313"/>
                  <a:pt x="1412820" y="622040"/>
                </a:cubicBezTo>
                <a:cubicBezTo>
                  <a:pt x="1412820" y="622040"/>
                  <a:pt x="1412820" y="622040"/>
                  <a:pt x="955423" y="730895"/>
                </a:cubicBezTo>
                <a:cubicBezTo>
                  <a:pt x="955423" y="730895"/>
                  <a:pt x="955423" y="730895"/>
                  <a:pt x="782424" y="771540"/>
                </a:cubicBezTo>
                <a:cubicBezTo>
                  <a:pt x="782424" y="771540"/>
                  <a:pt x="782424" y="771540"/>
                  <a:pt x="870578" y="618854"/>
                </a:cubicBezTo>
                <a:cubicBezTo>
                  <a:pt x="870578" y="618854"/>
                  <a:pt x="870578" y="618854"/>
                  <a:pt x="827284" y="606469"/>
                </a:cubicBezTo>
                <a:cubicBezTo>
                  <a:pt x="659511" y="560050"/>
                  <a:pt x="481372" y="581513"/>
                  <a:pt x="328321" y="662500"/>
                </a:cubicBezTo>
                <a:cubicBezTo>
                  <a:pt x="328321" y="662500"/>
                  <a:pt x="328321" y="662500"/>
                  <a:pt x="360886" y="259725"/>
                </a:cubicBezTo>
                <a:cubicBezTo>
                  <a:pt x="360886" y="259725"/>
                  <a:pt x="360886" y="259725"/>
                  <a:pt x="0" y="251346"/>
                </a:cubicBezTo>
                <a:cubicBezTo>
                  <a:pt x="328003" y="38959"/>
                  <a:pt x="742131" y="-1193"/>
                  <a:pt x="1104894" y="150597"/>
                </a:cubicBezTo>
                <a:cubicBezTo>
                  <a:pt x="1104894" y="150597"/>
                  <a:pt x="1104894" y="150597"/>
                  <a:pt x="1134258" y="162145"/>
                </a:cubicBezTo>
                <a:cubicBezTo>
                  <a:pt x="1134258" y="162145"/>
                  <a:pt x="1134258" y="162145"/>
                  <a:pt x="12278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4D8CDC9-3E46-D34B-8BD9-CD2D8F0CAF2D}"/>
              </a:ext>
            </a:extLst>
          </p:cNvPr>
          <p:cNvSpPr/>
          <p:nvPr/>
        </p:nvSpPr>
        <p:spPr>
          <a:xfrm>
            <a:off x="5057460" y="1551515"/>
            <a:ext cx="1174899" cy="1896250"/>
          </a:xfrm>
          <a:custGeom>
            <a:avLst/>
            <a:gdLst>
              <a:gd name="connsiteX0" fmla="*/ 286782 w 906105"/>
              <a:gd name="connsiteY0" fmla="*/ 0 h 1462425"/>
              <a:gd name="connsiteX1" fmla="*/ 729125 w 906105"/>
              <a:gd name="connsiteY1" fmla="*/ 1025054 h 1462425"/>
              <a:gd name="connsiteX2" fmla="*/ 728018 w 906105"/>
              <a:gd name="connsiteY2" fmla="*/ 1055057 h 1462425"/>
              <a:gd name="connsiteX3" fmla="*/ 906105 w 906105"/>
              <a:gd name="connsiteY3" fmla="*/ 1092986 h 1462425"/>
              <a:gd name="connsiteX4" fmla="*/ 780668 w 906105"/>
              <a:gd name="connsiteY4" fmla="*/ 1179184 h 1462425"/>
              <a:gd name="connsiteX5" fmla="*/ 372112 w 906105"/>
              <a:gd name="connsiteY5" fmla="*/ 1462425 h 1462425"/>
              <a:gd name="connsiteX6" fmla="*/ 34226 w 906105"/>
              <a:gd name="connsiteY6" fmla="*/ 908649 h 1462425"/>
              <a:gd name="connsiteX7" fmla="*/ 213093 w 906105"/>
              <a:gd name="connsiteY7" fmla="*/ 945225 h 1462425"/>
              <a:gd name="connsiteX8" fmla="*/ 210205 w 906105"/>
              <a:gd name="connsiteY8" fmla="*/ 900298 h 1462425"/>
              <a:gd name="connsiteX9" fmla="*/ 0 w 906105"/>
              <a:gd name="connsiteY9" fmla="*/ 443671 h 1462425"/>
              <a:gd name="connsiteX10" fmla="*/ 390834 w 906105"/>
              <a:gd name="connsiteY10" fmla="*/ 350276 h 1462425"/>
              <a:gd name="connsiteX11" fmla="*/ 286782 w 906105"/>
              <a:gd name="connsiteY11" fmla="*/ 0 h 146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105" h="1462425">
                <a:moveTo>
                  <a:pt x="286782" y="0"/>
                </a:moveTo>
                <a:cubicBezTo>
                  <a:pt x="592234" y="244847"/>
                  <a:pt x="761355" y="629087"/>
                  <a:pt x="729125" y="1025054"/>
                </a:cubicBezTo>
                <a:cubicBezTo>
                  <a:pt x="729125" y="1025054"/>
                  <a:pt x="729125" y="1025054"/>
                  <a:pt x="728018" y="1055057"/>
                </a:cubicBezTo>
                <a:cubicBezTo>
                  <a:pt x="728018" y="1055057"/>
                  <a:pt x="728018" y="1055057"/>
                  <a:pt x="906105" y="1092986"/>
                </a:cubicBezTo>
                <a:cubicBezTo>
                  <a:pt x="906105" y="1092986"/>
                  <a:pt x="906105" y="1092986"/>
                  <a:pt x="780668" y="1179184"/>
                </a:cubicBezTo>
                <a:cubicBezTo>
                  <a:pt x="780668" y="1179184"/>
                  <a:pt x="780668" y="1179184"/>
                  <a:pt x="372112" y="1462425"/>
                </a:cubicBezTo>
                <a:cubicBezTo>
                  <a:pt x="372112" y="1462425"/>
                  <a:pt x="372112" y="1462425"/>
                  <a:pt x="34226" y="908649"/>
                </a:cubicBezTo>
                <a:cubicBezTo>
                  <a:pt x="34226" y="908649"/>
                  <a:pt x="34226" y="908649"/>
                  <a:pt x="213093" y="945225"/>
                </a:cubicBezTo>
                <a:cubicBezTo>
                  <a:pt x="213093" y="945225"/>
                  <a:pt x="213093" y="945225"/>
                  <a:pt x="210205" y="900298"/>
                </a:cubicBezTo>
                <a:cubicBezTo>
                  <a:pt x="201927" y="724281"/>
                  <a:pt x="126423" y="561724"/>
                  <a:pt x="0" y="443671"/>
                </a:cubicBezTo>
                <a:cubicBezTo>
                  <a:pt x="0" y="443671"/>
                  <a:pt x="0" y="443671"/>
                  <a:pt x="390834" y="350276"/>
                </a:cubicBezTo>
                <a:cubicBezTo>
                  <a:pt x="390834" y="350276"/>
                  <a:pt x="390834" y="350276"/>
                  <a:pt x="28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6AD2910-B255-2138-5D93-4B3700614E58}"/>
              </a:ext>
            </a:extLst>
          </p:cNvPr>
          <p:cNvSpPr/>
          <p:nvPr/>
        </p:nvSpPr>
        <p:spPr>
          <a:xfrm>
            <a:off x="4135402" y="3135022"/>
            <a:ext cx="1777276" cy="1372443"/>
          </a:xfrm>
          <a:custGeom>
            <a:avLst/>
            <a:gdLst>
              <a:gd name="connsiteX0" fmla="*/ 857281 w 1370670"/>
              <a:gd name="connsiteY0" fmla="*/ 0 h 1058455"/>
              <a:gd name="connsiteX1" fmla="*/ 1062106 w 1370670"/>
              <a:gd name="connsiteY1" fmla="*/ 338144 h 1058455"/>
              <a:gd name="connsiteX2" fmla="*/ 1193374 w 1370670"/>
              <a:gd name="connsiteY2" fmla="*/ 248114 h 1058455"/>
              <a:gd name="connsiteX3" fmla="*/ 1370670 w 1370670"/>
              <a:gd name="connsiteY3" fmla="*/ 125180 h 1058455"/>
              <a:gd name="connsiteX4" fmla="*/ 1285640 w 1370670"/>
              <a:gd name="connsiteY4" fmla="*/ 306791 h 1058455"/>
              <a:gd name="connsiteX5" fmla="*/ 526562 w 1370670"/>
              <a:gd name="connsiteY5" fmla="*/ 872458 h 1058455"/>
              <a:gd name="connsiteX6" fmla="*/ 496143 w 1370670"/>
              <a:gd name="connsiteY6" fmla="*/ 878327 h 1058455"/>
              <a:gd name="connsiteX7" fmla="*/ 514685 w 1370670"/>
              <a:gd name="connsiteY7" fmla="*/ 1058455 h 1058455"/>
              <a:gd name="connsiteX8" fmla="*/ 0 w 1370670"/>
              <a:gd name="connsiteY8" fmla="*/ 663973 h 1058455"/>
              <a:gd name="connsiteX9" fmla="*/ 298532 w 1370670"/>
              <a:gd name="connsiteY9" fmla="*/ 315445 h 1058455"/>
              <a:gd name="connsiteX10" fmla="*/ 421920 w 1370670"/>
              <a:gd name="connsiteY10" fmla="*/ 170399 h 1058455"/>
              <a:gd name="connsiteX11" fmla="*/ 441604 w 1370670"/>
              <a:gd name="connsiteY11" fmla="*/ 354791 h 1058455"/>
              <a:gd name="connsiteX12" fmla="*/ 482321 w 1370670"/>
              <a:gd name="connsiteY12" fmla="*/ 340449 h 1058455"/>
              <a:gd name="connsiteX13" fmla="*/ 832878 w 1370670"/>
              <a:gd name="connsiteY13" fmla="*/ 45389 h 1058455"/>
              <a:gd name="connsiteX14" fmla="*/ 857281 w 1370670"/>
              <a:gd name="connsiteY14" fmla="*/ 0 h 105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70670" h="1058455">
                <a:moveTo>
                  <a:pt x="857281" y="0"/>
                </a:moveTo>
                <a:cubicBezTo>
                  <a:pt x="857281" y="0"/>
                  <a:pt x="857281" y="0"/>
                  <a:pt x="1062106" y="338144"/>
                </a:cubicBezTo>
                <a:cubicBezTo>
                  <a:pt x="1062106" y="338144"/>
                  <a:pt x="1062106" y="338144"/>
                  <a:pt x="1193374" y="248114"/>
                </a:cubicBezTo>
                <a:cubicBezTo>
                  <a:pt x="1193374" y="248114"/>
                  <a:pt x="1193374" y="248114"/>
                  <a:pt x="1370670" y="125180"/>
                </a:cubicBezTo>
                <a:cubicBezTo>
                  <a:pt x="1347352" y="187416"/>
                  <a:pt x="1319199" y="248664"/>
                  <a:pt x="1285640" y="306791"/>
                </a:cubicBezTo>
                <a:cubicBezTo>
                  <a:pt x="1119404" y="594720"/>
                  <a:pt x="849995" y="796046"/>
                  <a:pt x="526562" y="872458"/>
                </a:cubicBezTo>
                <a:cubicBezTo>
                  <a:pt x="526562" y="872458"/>
                  <a:pt x="526562" y="872458"/>
                  <a:pt x="496143" y="878327"/>
                </a:cubicBezTo>
                <a:cubicBezTo>
                  <a:pt x="496143" y="878327"/>
                  <a:pt x="496143" y="878327"/>
                  <a:pt x="514685" y="1058455"/>
                </a:cubicBezTo>
                <a:cubicBezTo>
                  <a:pt x="514685" y="1058455"/>
                  <a:pt x="514685" y="1058455"/>
                  <a:pt x="0" y="663973"/>
                </a:cubicBezTo>
                <a:cubicBezTo>
                  <a:pt x="0" y="663973"/>
                  <a:pt x="0" y="663973"/>
                  <a:pt x="298532" y="315445"/>
                </a:cubicBezTo>
                <a:cubicBezTo>
                  <a:pt x="298532" y="315445"/>
                  <a:pt x="298532" y="315445"/>
                  <a:pt x="421920" y="170399"/>
                </a:cubicBezTo>
                <a:cubicBezTo>
                  <a:pt x="421920" y="170399"/>
                  <a:pt x="421920" y="170399"/>
                  <a:pt x="441604" y="354791"/>
                </a:cubicBezTo>
                <a:cubicBezTo>
                  <a:pt x="441604" y="354791"/>
                  <a:pt x="441604" y="354791"/>
                  <a:pt x="482321" y="340449"/>
                </a:cubicBezTo>
                <a:cubicBezTo>
                  <a:pt x="630265" y="287082"/>
                  <a:pt x="754053" y="181918"/>
                  <a:pt x="832878" y="45389"/>
                </a:cubicBezTo>
                <a:cubicBezTo>
                  <a:pt x="841463" y="30519"/>
                  <a:pt x="850048" y="15649"/>
                  <a:pt x="85728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E267419-1555-2C45-DE0A-72B4D0D3EB62}"/>
              </a:ext>
            </a:extLst>
          </p:cNvPr>
          <p:cNvSpPr/>
          <p:nvPr/>
        </p:nvSpPr>
        <p:spPr>
          <a:xfrm>
            <a:off x="2897709" y="2828789"/>
            <a:ext cx="1496837" cy="1477748"/>
          </a:xfrm>
          <a:custGeom>
            <a:avLst/>
            <a:gdLst>
              <a:gd name="connsiteX0" fmla="*/ 216376 w 1154390"/>
              <a:gd name="connsiteY0" fmla="*/ 0 h 1139668"/>
              <a:gd name="connsiteX1" fmla="*/ 644569 w 1154390"/>
              <a:gd name="connsiteY1" fmla="*/ 178760 h 1139668"/>
              <a:gd name="connsiteX2" fmla="*/ 815119 w 1154390"/>
              <a:gd name="connsiteY2" fmla="*/ 248403 h 1139668"/>
              <a:gd name="connsiteX3" fmla="*/ 647791 w 1154390"/>
              <a:gd name="connsiteY3" fmla="*/ 322941 h 1139668"/>
              <a:gd name="connsiteX4" fmla="*/ 674337 w 1154390"/>
              <a:gd name="connsiteY4" fmla="*/ 358084 h 1139668"/>
              <a:gd name="connsiteX5" fmla="*/ 869590 w 1154390"/>
              <a:gd name="connsiteY5" fmla="*/ 528462 h 1139668"/>
              <a:gd name="connsiteX6" fmla="*/ 1110715 w 1154390"/>
              <a:gd name="connsiteY6" fmla="*/ 610027 h 1139668"/>
              <a:gd name="connsiteX7" fmla="*/ 854328 w 1154390"/>
              <a:gd name="connsiteY7" fmla="*/ 910580 h 1139668"/>
              <a:gd name="connsiteX8" fmla="*/ 1154390 w 1154390"/>
              <a:gd name="connsiteY8" fmla="*/ 1139668 h 1139668"/>
              <a:gd name="connsiteX9" fmla="*/ 609043 w 1154390"/>
              <a:gd name="connsiteY9" fmla="*/ 979743 h 1139668"/>
              <a:gd name="connsiteX10" fmla="*/ 183274 w 1154390"/>
              <a:gd name="connsiteY10" fmla="*/ 562781 h 1139668"/>
              <a:gd name="connsiteX11" fmla="*/ 167328 w 1154390"/>
              <a:gd name="connsiteY11" fmla="*/ 537360 h 1139668"/>
              <a:gd name="connsiteX12" fmla="*/ 0 w 1154390"/>
              <a:gd name="connsiteY12" fmla="*/ 611898 h 1139668"/>
              <a:gd name="connsiteX13" fmla="*/ 51350 w 1154390"/>
              <a:gd name="connsiteY13" fmla="*/ 466797 h 1139668"/>
              <a:gd name="connsiteX14" fmla="*/ 216376 w 1154390"/>
              <a:gd name="connsiteY14" fmla="*/ 0 h 113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54390" h="1139668">
                <a:moveTo>
                  <a:pt x="216376" y="0"/>
                </a:moveTo>
                <a:cubicBezTo>
                  <a:pt x="216376" y="0"/>
                  <a:pt x="216376" y="0"/>
                  <a:pt x="644569" y="178760"/>
                </a:cubicBezTo>
                <a:cubicBezTo>
                  <a:pt x="644569" y="178760"/>
                  <a:pt x="644569" y="178760"/>
                  <a:pt x="815119" y="248403"/>
                </a:cubicBezTo>
                <a:cubicBezTo>
                  <a:pt x="815119" y="248403"/>
                  <a:pt x="815119" y="248403"/>
                  <a:pt x="647791" y="322941"/>
                </a:cubicBezTo>
                <a:cubicBezTo>
                  <a:pt x="647791" y="322941"/>
                  <a:pt x="647791" y="322941"/>
                  <a:pt x="674337" y="358084"/>
                </a:cubicBezTo>
                <a:cubicBezTo>
                  <a:pt x="728208" y="427018"/>
                  <a:pt x="793933" y="484781"/>
                  <a:pt x="869590" y="528462"/>
                </a:cubicBezTo>
                <a:cubicBezTo>
                  <a:pt x="943896" y="571362"/>
                  <a:pt x="1026783" y="599400"/>
                  <a:pt x="1110715" y="610027"/>
                </a:cubicBezTo>
                <a:cubicBezTo>
                  <a:pt x="1110715" y="610027"/>
                  <a:pt x="1110715" y="610027"/>
                  <a:pt x="854328" y="910580"/>
                </a:cubicBezTo>
                <a:cubicBezTo>
                  <a:pt x="854328" y="910580"/>
                  <a:pt x="854328" y="910580"/>
                  <a:pt x="1154390" y="1139668"/>
                </a:cubicBezTo>
                <a:cubicBezTo>
                  <a:pt x="962664" y="1131662"/>
                  <a:pt x="776569" y="1076464"/>
                  <a:pt x="609043" y="979743"/>
                </a:cubicBezTo>
                <a:cubicBezTo>
                  <a:pt x="434762" y="879122"/>
                  <a:pt x="286794" y="736044"/>
                  <a:pt x="183274" y="562781"/>
                </a:cubicBezTo>
                <a:cubicBezTo>
                  <a:pt x="183274" y="562781"/>
                  <a:pt x="183274" y="562781"/>
                  <a:pt x="167328" y="537360"/>
                </a:cubicBezTo>
                <a:cubicBezTo>
                  <a:pt x="167328" y="537360"/>
                  <a:pt x="167328" y="537360"/>
                  <a:pt x="0" y="611898"/>
                </a:cubicBezTo>
                <a:cubicBezTo>
                  <a:pt x="0" y="611898"/>
                  <a:pt x="0" y="611898"/>
                  <a:pt x="51350" y="466797"/>
                </a:cubicBezTo>
                <a:cubicBezTo>
                  <a:pt x="51350" y="466797"/>
                  <a:pt x="51350" y="466797"/>
                  <a:pt x="2163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7EB259A-22FC-CCE5-A365-38489DB4E656}"/>
              </a:ext>
            </a:extLst>
          </p:cNvPr>
          <p:cNvSpPr/>
          <p:nvPr/>
        </p:nvSpPr>
        <p:spPr>
          <a:xfrm>
            <a:off x="2913649" y="1537760"/>
            <a:ext cx="1078211" cy="1624612"/>
          </a:xfrm>
          <a:custGeom>
            <a:avLst/>
            <a:gdLst>
              <a:gd name="connsiteX0" fmla="*/ 183048 w 831537"/>
              <a:gd name="connsiteY0" fmla="*/ 0 h 1252933"/>
              <a:gd name="connsiteX1" fmla="*/ 342897 w 831537"/>
              <a:gd name="connsiteY1" fmla="*/ 4040 h 1252933"/>
              <a:gd name="connsiteX2" fmla="*/ 831537 w 831537"/>
              <a:gd name="connsiteY2" fmla="*/ 16009 h 1252933"/>
              <a:gd name="connsiteX3" fmla="*/ 794334 w 831537"/>
              <a:gd name="connsiteY3" fmla="*/ 486199 h 1252933"/>
              <a:gd name="connsiteX4" fmla="*/ 780233 w 831537"/>
              <a:gd name="connsiteY4" fmla="*/ 663560 h 1252933"/>
              <a:gd name="connsiteX5" fmla="*/ 662345 w 831537"/>
              <a:gd name="connsiteY5" fmla="*/ 530662 h 1252933"/>
              <a:gd name="connsiteX6" fmla="*/ 637026 w 831537"/>
              <a:gd name="connsiteY6" fmla="*/ 568272 h 1252933"/>
              <a:gd name="connsiteX7" fmla="*/ 613059 w 831537"/>
              <a:gd name="connsiteY7" fmla="*/ 606664 h 1252933"/>
              <a:gd name="connsiteX8" fmla="*/ 532971 w 831537"/>
              <a:gd name="connsiteY8" fmla="*/ 1057497 h 1252933"/>
              <a:gd name="connsiteX9" fmla="*/ 163954 w 831537"/>
              <a:gd name="connsiteY9" fmla="*/ 903877 h 1252933"/>
              <a:gd name="connsiteX10" fmla="*/ 41715 w 831537"/>
              <a:gd name="connsiteY10" fmla="*/ 1252933 h 1252933"/>
              <a:gd name="connsiteX11" fmla="*/ 160306 w 831537"/>
              <a:gd name="connsiteY11" fmla="*/ 345266 h 1252933"/>
              <a:gd name="connsiteX12" fmla="*/ 289394 w 831537"/>
              <a:gd name="connsiteY12" fmla="*/ 162254 h 1252933"/>
              <a:gd name="connsiteX13" fmla="*/ 309617 w 831537"/>
              <a:gd name="connsiteY13" fmla="*/ 139711 h 1252933"/>
              <a:gd name="connsiteX14" fmla="*/ 183048 w 831537"/>
              <a:gd name="connsiteY14" fmla="*/ 0 h 1252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31537" h="1252933">
                <a:moveTo>
                  <a:pt x="183048" y="0"/>
                </a:moveTo>
                <a:cubicBezTo>
                  <a:pt x="183048" y="0"/>
                  <a:pt x="183048" y="0"/>
                  <a:pt x="342897" y="4040"/>
                </a:cubicBezTo>
                <a:cubicBezTo>
                  <a:pt x="342897" y="4040"/>
                  <a:pt x="342897" y="4040"/>
                  <a:pt x="831537" y="16009"/>
                </a:cubicBezTo>
                <a:cubicBezTo>
                  <a:pt x="831537" y="16009"/>
                  <a:pt x="831537" y="16009"/>
                  <a:pt x="794334" y="486199"/>
                </a:cubicBezTo>
                <a:cubicBezTo>
                  <a:pt x="794334" y="486199"/>
                  <a:pt x="794334" y="486199"/>
                  <a:pt x="780233" y="663560"/>
                </a:cubicBezTo>
                <a:cubicBezTo>
                  <a:pt x="780233" y="663560"/>
                  <a:pt x="780233" y="663560"/>
                  <a:pt x="662345" y="530662"/>
                </a:cubicBezTo>
                <a:cubicBezTo>
                  <a:pt x="662345" y="530662"/>
                  <a:pt x="662345" y="530662"/>
                  <a:pt x="637026" y="568272"/>
                </a:cubicBezTo>
                <a:cubicBezTo>
                  <a:pt x="627876" y="581000"/>
                  <a:pt x="620078" y="594507"/>
                  <a:pt x="613059" y="606664"/>
                </a:cubicBezTo>
                <a:cubicBezTo>
                  <a:pt x="532735" y="745790"/>
                  <a:pt x="505172" y="902771"/>
                  <a:pt x="532971" y="1057497"/>
                </a:cubicBezTo>
                <a:cubicBezTo>
                  <a:pt x="532971" y="1057497"/>
                  <a:pt x="532971" y="1057497"/>
                  <a:pt x="163954" y="903877"/>
                </a:cubicBezTo>
                <a:cubicBezTo>
                  <a:pt x="163954" y="903877"/>
                  <a:pt x="163954" y="903877"/>
                  <a:pt x="41715" y="1252933"/>
                </a:cubicBezTo>
                <a:cubicBezTo>
                  <a:pt x="-41383" y="947415"/>
                  <a:pt x="436" y="622168"/>
                  <a:pt x="160306" y="345266"/>
                </a:cubicBezTo>
                <a:cubicBezTo>
                  <a:pt x="197738" y="280431"/>
                  <a:pt x="240577" y="218716"/>
                  <a:pt x="289394" y="162254"/>
                </a:cubicBezTo>
                <a:cubicBezTo>
                  <a:pt x="289394" y="162254"/>
                  <a:pt x="289394" y="162254"/>
                  <a:pt x="309617" y="139711"/>
                </a:cubicBezTo>
                <a:cubicBezTo>
                  <a:pt x="309617" y="139711"/>
                  <a:pt x="309617" y="139711"/>
                  <a:pt x="1830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EEDB933-1F75-8C5C-631F-911B0FAB4829}"/>
              </a:ext>
            </a:extLst>
          </p:cNvPr>
          <p:cNvSpPr/>
          <p:nvPr/>
        </p:nvSpPr>
        <p:spPr>
          <a:xfrm>
            <a:off x="387821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062D08C-5963-8E74-997E-637F73FD1088}"/>
              </a:ext>
            </a:extLst>
          </p:cNvPr>
          <p:cNvSpPr/>
          <p:nvPr/>
        </p:nvSpPr>
        <p:spPr>
          <a:xfrm>
            <a:off x="6790564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  <a:latin typeface="+mj-lt"/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908026B-DD24-9DF6-D52C-A54C7A506677}"/>
              </a:ext>
            </a:extLst>
          </p:cNvPr>
          <p:cNvSpPr/>
          <p:nvPr/>
        </p:nvSpPr>
        <p:spPr>
          <a:xfrm flipH="1">
            <a:off x="6790564" y="1276111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71A6A44-9945-FFBD-1FE1-A6ADEBD6C075}"/>
              </a:ext>
            </a:extLst>
          </p:cNvPr>
          <p:cNvSpPr/>
          <p:nvPr/>
        </p:nvSpPr>
        <p:spPr>
          <a:xfrm flipH="1">
            <a:off x="6790564" y="244804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B6184D99-72FB-EB23-E105-9C4F00086979}"/>
              </a:ext>
            </a:extLst>
          </p:cNvPr>
          <p:cNvSpPr/>
          <p:nvPr/>
        </p:nvSpPr>
        <p:spPr>
          <a:xfrm>
            <a:off x="387821" y="3615153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  <a:latin typeface="+mj-lt"/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14E0997-FAFA-D366-8F8F-CF25BC21FFDF}"/>
              </a:ext>
            </a:extLst>
          </p:cNvPr>
          <p:cNvSpPr/>
          <p:nvPr/>
        </p:nvSpPr>
        <p:spPr>
          <a:xfrm>
            <a:off x="3243876" y="2079074"/>
            <a:ext cx="337524" cy="319242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chemeClr val="bg1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17D3A12-E726-C0D5-9651-81A9864CFD89}"/>
              </a:ext>
            </a:extLst>
          </p:cNvPr>
          <p:cNvSpPr/>
          <p:nvPr/>
        </p:nvSpPr>
        <p:spPr>
          <a:xfrm>
            <a:off x="5521226" y="2418915"/>
            <a:ext cx="340600" cy="340600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Graphic 19">
            <a:extLst>
              <a:ext uri="{FF2B5EF4-FFF2-40B4-BE49-F238E27FC236}">
                <a16:creationId xmlns:a16="http://schemas.microsoft.com/office/drawing/2014/main" id="{AA58729C-AC81-524F-F7CC-FADEC5E5705D}"/>
              </a:ext>
            </a:extLst>
          </p:cNvPr>
          <p:cNvSpPr/>
          <p:nvPr/>
        </p:nvSpPr>
        <p:spPr>
          <a:xfrm>
            <a:off x="4872724" y="3617803"/>
            <a:ext cx="304612" cy="340586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362EA7AB-531A-1794-D93F-52DC1968AB26}"/>
              </a:ext>
            </a:extLst>
          </p:cNvPr>
          <p:cNvSpPr/>
          <p:nvPr/>
        </p:nvSpPr>
        <p:spPr>
          <a:xfrm>
            <a:off x="4586893" y="1448635"/>
            <a:ext cx="335102" cy="340600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2D10784-3F4E-9180-9D92-F4393071E1BF}"/>
              </a:ext>
            </a:extLst>
          </p:cNvPr>
          <p:cNvSpPr/>
          <p:nvPr/>
        </p:nvSpPr>
        <p:spPr>
          <a:xfrm>
            <a:off x="3411620" y="3395102"/>
            <a:ext cx="274678" cy="318626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13284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04973D6C-E80E-C09B-1B56-2431C540B1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87350" y="730250"/>
            <a:ext cx="8369300" cy="173038"/>
          </a:xfrm>
        </p:spPr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2 Options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EB80975-E9AF-09CA-99DB-7C427E5A4CFE}"/>
              </a:ext>
            </a:extLst>
          </p:cNvPr>
          <p:cNvGrpSpPr/>
          <p:nvPr/>
        </p:nvGrpSpPr>
        <p:grpSpPr>
          <a:xfrm>
            <a:off x="5204460" y="1112521"/>
            <a:ext cx="3441583" cy="3451861"/>
            <a:chOff x="628650" y="1135381"/>
            <a:chExt cx="3441583" cy="3451861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 rot="5400000">
              <a:off x="1419659" y="2007598"/>
              <a:ext cx="1788635" cy="3370653"/>
            </a:xfrm>
            <a:custGeom>
              <a:avLst/>
              <a:gdLst>
                <a:gd name="T0" fmla="*/ 370 w 1064"/>
                <a:gd name="T1" fmla="*/ 30 h 2005"/>
                <a:gd name="T2" fmla="*/ 182 w 1064"/>
                <a:gd name="T3" fmla="*/ 111 h 2005"/>
                <a:gd name="T4" fmla="*/ 263 w 1064"/>
                <a:gd name="T5" fmla="*/ 300 h 2005"/>
                <a:gd name="T6" fmla="*/ 756 w 1064"/>
                <a:gd name="T7" fmla="*/ 1014 h 2005"/>
                <a:gd name="T8" fmla="*/ 489 w 1064"/>
                <a:gd name="T9" fmla="*/ 1541 h 2005"/>
                <a:gd name="T10" fmla="*/ 448 w 1064"/>
                <a:gd name="T11" fmla="*/ 1391 h 2005"/>
                <a:gd name="T12" fmla="*/ 0 w 1064"/>
                <a:gd name="T13" fmla="*/ 1844 h 2005"/>
                <a:gd name="T14" fmla="*/ 616 w 1064"/>
                <a:gd name="T15" fmla="*/ 2005 h 2005"/>
                <a:gd name="T16" fmla="*/ 570 w 1064"/>
                <a:gd name="T17" fmla="*/ 1838 h 2005"/>
                <a:gd name="T18" fmla="*/ 1046 w 1064"/>
                <a:gd name="T19" fmla="*/ 1027 h 2005"/>
                <a:gd name="T20" fmla="*/ 370 w 1064"/>
                <a:gd name="T21" fmla="*/ 30 h 20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4" h="2005">
                  <a:moveTo>
                    <a:pt x="370" y="30"/>
                  </a:moveTo>
                  <a:cubicBezTo>
                    <a:pt x="296" y="0"/>
                    <a:pt x="212" y="36"/>
                    <a:pt x="182" y="111"/>
                  </a:cubicBezTo>
                  <a:cubicBezTo>
                    <a:pt x="152" y="185"/>
                    <a:pt x="188" y="270"/>
                    <a:pt x="263" y="300"/>
                  </a:cubicBezTo>
                  <a:cubicBezTo>
                    <a:pt x="519" y="402"/>
                    <a:pt x="771" y="680"/>
                    <a:pt x="756" y="1014"/>
                  </a:cubicBezTo>
                  <a:cubicBezTo>
                    <a:pt x="746" y="1224"/>
                    <a:pt x="648" y="1413"/>
                    <a:pt x="489" y="1541"/>
                  </a:cubicBezTo>
                  <a:cubicBezTo>
                    <a:pt x="448" y="1391"/>
                    <a:pt x="448" y="1391"/>
                    <a:pt x="448" y="1391"/>
                  </a:cubicBezTo>
                  <a:cubicBezTo>
                    <a:pt x="0" y="1844"/>
                    <a:pt x="0" y="1844"/>
                    <a:pt x="0" y="1844"/>
                  </a:cubicBezTo>
                  <a:cubicBezTo>
                    <a:pt x="616" y="2005"/>
                    <a:pt x="616" y="2005"/>
                    <a:pt x="616" y="2005"/>
                  </a:cubicBezTo>
                  <a:cubicBezTo>
                    <a:pt x="570" y="1838"/>
                    <a:pt x="570" y="1838"/>
                    <a:pt x="570" y="1838"/>
                  </a:cubicBezTo>
                  <a:cubicBezTo>
                    <a:pt x="850" y="1664"/>
                    <a:pt x="1031" y="1359"/>
                    <a:pt x="1046" y="1027"/>
                  </a:cubicBezTo>
                  <a:cubicBezTo>
                    <a:pt x="1064" y="613"/>
                    <a:pt x="780" y="194"/>
                    <a:pt x="370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 rot="5400000">
              <a:off x="1508578" y="368529"/>
              <a:ext cx="1794803" cy="3328507"/>
            </a:xfrm>
            <a:custGeom>
              <a:avLst/>
              <a:gdLst>
                <a:gd name="T0" fmla="*/ 783 w 1067"/>
                <a:gd name="T1" fmla="*/ 1699 h 1980"/>
                <a:gd name="T2" fmla="*/ 310 w 1067"/>
                <a:gd name="T3" fmla="*/ 991 h 1980"/>
                <a:gd name="T4" fmla="*/ 578 w 1067"/>
                <a:gd name="T5" fmla="*/ 464 h 1980"/>
                <a:gd name="T6" fmla="*/ 619 w 1067"/>
                <a:gd name="T7" fmla="*/ 614 h 1980"/>
                <a:gd name="T8" fmla="*/ 1067 w 1067"/>
                <a:gd name="T9" fmla="*/ 161 h 1980"/>
                <a:gd name="T10" fmla="*/ 451 w 1067"/>
                <a:gd name="T11" fmla="*/ 0 h 1980"/>
                <a:gd name="T12" fmla="*/ 496 w 1067"/>
                <a:gd name="T13" fmla="*/ 167 h 1980"/>
                <a:gd name="T14" fmla="*/ 20 w 1067"/>
                <a:gd name="T15" fmla="*/ 978 h 1980"/>
                <a:gd name="T16" fmla="*/ 685 w 1067"/>
                <a:gd name="T17" fmla="*/ 1972 h 1980"/>
                <a:gd name="T18" fmla="*/ 734 w 1067"/>
                <a:gd name="T19" fmla="*/ 1980 h 1980"/>
                <a:gd name="T20" fmla="*/ 871 w 1067"/>
                <a:gd name="T21" fmla="*/ 1885 h 1980"/>
                <a:gd name="T22" fmla="*/ 783 w 1067"/>
                <a:gd name="T23" fmla="*/ 1699 h 1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7" h="1980">
                  <a:moveTo>
                    <a:pt x="783" y="1699"/>
                  </a:moveTo>
                  <a:cubicBezTo>
                    <a:pt x="486" y="1591"/>
                    <a:pt x="296" y="1307"/>
                    <a:pt x="310" y="991"/>
                  </a:cubicBezTo>
                  <a:cubicBezTo>
                    <a:pt x="320" y="781"/>
                    <a:pt x="418" y="592"/>
                    <a:pt x="578" y="464"/>
                  </a:cubicBezTo>
                  <a:cubicBezTo>
                    <a:pt x="619" y="614"/>
                    <a:pt x="619" y="614"/>
                    <a:pt x="619" y="614"/>
                  </a:cubicBezTo>
                  <a:cubicBezTo>
                    <a:pt x="1067" y="161"/>
                    <a:pt x="1067" y="161"/>
                    <a:pt x="1067" y="161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216" y="341"/>
                    <a:pt x="36" y="646"/>
                    <a:pt x="20" y="978"/>
                  </a:cubicBezTo>
                  <a:cubicBezTo>
                    <a:pt x="0" y="1422"/>
                    <a:pt x="267" y="1821"/>
                    <a:pt x="685" y="1972"/>
                  </a:cubicBezTo>
                  <a:cubicBezTo>
                    <a:pt x="701" y="1978"/>
                    <a:pt x="718" y="1980"/>
                    <a:pt x="734" y="1980"/>
                  </a:cubicBezTo>
                  <a:cubicBezTo>
                    <a:pt x="794" y="1980"/>
                    <a:pt x="849" y="1944"/>
                    <a:pt x="871" y="1885"/>
                  </a:cubicBezTo>
                  <a:cubicBezTo>
                    <a:pt x="898" y="1809"/>
                    <a:pt x="859" y="1726"/>
                    <a:pt x="783" y="16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 dirty="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B3DCFCD-A051-1A3F-36F4-3918BAAEE164}"/>
              </a:ext>
            </a:extLst>
          </p:cNvPr>
          <p:cNvGrpSpPr/>
          <p:nvPr/>
        </p:nvGrpSpPr>
        <p:grpSpPr>
          <a:xfrm>
            <a:off x="6124358" y="2037053"/>
            <a:ext cx="1601786" cy="1602796"/>
            <a:chOff x="3771109" y="2023083"/>
            <a:chExt cx="1601786" cy="1602796"/>
          </a:xfrm>
        </p:grpSpPr>
        <p:sp>
          <p:nvSpPr>
            <p:cNvPr id="20" name="Oval 11">
              <a:extLst>
                <a:ext uri="{FF2B5EF4-FFF2-40B4-BE49-F238E27FC236}">
                  <a16:creationId xmlns:a16="http://schemas.microsoft.com/office/drawing/2014/main" id="{1508475A-560A-E1C9-85FC-CEF5A95C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79AB81C-F2C7-ACB2-43C0-D9934290D280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2CC3AEDD-CA4F-160A-8F4E-7F637BBE8586}"/>
              </a:ext>
            </a:extLst>
          </p:cNvPr>
          <p:cNvSpPr/>
          <p:nvPr/>
        </p:nvSpPr>
        <p:spPr>
          <a:xfrm flipH="1">
            <a:off x="6543736" y="1318000"/>
            <a:ext cx="763030" cy="18466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4294AD2-ABE8-0C1D-DA46-7707AE4DEC61}"/>
              </a:ext>
            </a:extLst>
          </p:cNvPr>
          <p:cNvSpPr/>
          <p:nvPr/>
        </p:nvSpPr>
        <p:spPr>
          <a:xfrm flipH="1">
            <a:off x="6543736" y="4174236"/>
            <a:ext cx="763030" cy="184666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152B6F9-3CF4-49E6-30D8-4B8AF7303915}"/>
              </a:ext>
            </a:extLst>
          </p:cNvPr>
          <p:cNvGrpSpPr/>
          <p:nvPr/>
        </p:nvGrpSpPr>
        <p:grpSpPr>
          <a:xfrm>
            <a:off x="767308" y="1281428"/>
            <a:ext cx="3973134" cy="1412242"/>
            <a:chOff x="5562600" y="1328376"/>
            <a:chExt cx="1601786" cy="1602796"/>
          </a:xfrm>
        </p:grpSpPr>
        <p:sp>
          <p:nvSpPr>
            <p:cNvPr id="4" name="Oval 11">
              <a:extLst>
                <a:ext uri="{FF2B5EF4-FFF2-40B4-BE49-F238E27FC236}">
                  <a16:creationId xmlns:a16="http://schemas.microsoft.com/office/drawing/2014/main" id="{47C1E175-E533-884A-BA38-27D7845F2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3EB03DE-55D4-5B51-1AAA-4F57119F7C05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6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7F7A684D-DF39-C769-9FCF-E76F45FCBE25}"/>
              </a:ext>
            </a:extLst>
          </p:cNvPr>
          <p:cNvSpPr/>
          <p:nvPr/>
        </p:nvSpPr>
        <p:spPr>
          <a:xfrm flipH="1">
            <a:off x="1302578" y="1514471"/>
            <a:ext cx="2980663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since. Simply dummy text of the printing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29780D1-F16D-30F1-D486-B6B47DB2248B}"/>
              </a:ext>
            </a:extLst>
          </p:cNvPr>
          <p:cNvGrpSpPr/>
          <p:nvPr/>
        </p:nvGrpSpPr>
        <p:grpSpPr>
          <a:xfrm flipH="1">
            <a:off x="387821" y="1607820"/>
            <a:ext cx="758974" cy="759458"/>
            <a:chOff x="1625600" y="2328863"/>
            <a:chExt cx="1005840" cy="1006475"/>
          </a:xfrm>
        </p:grpSpPr>
        <p:sp>
          <p:nvSpPr>
            <p:cNvPr id="29" name="Oval 11">
              <a:extLst>
                <a:ext uri="{FF2B5EF4-FFF2-40B4-BE49-F238E27FC236}">
                  <a16:creationId xmlns:a16="http://schemas.microsoft.com/office/drawing/2014/main" id="{BE6559B3-2C3A-FAF3-EB47-45EFE893A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BA9D014-7BBB-6DAE-4DA4-66CC6054021F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5D293E2-2FDA-BBC6-B709-684B5E32D844}"/>
              </a:ext>
            </a:extLst>
          </p:cNvPr>
          <p:cNvGrpSpPr/>
          <p:nvPr/>
        </p:nvGrpSpPr>
        <p:grpSpPr>
          <a:xfrm>
            <a:off x="767308" y="2965448"/>
            <a:ext cx="3973134" cy="1412242"/>
            <a:chOff x="5562600" y="1328376"/>
            <a:chExt cx="1601786" cy="1602796"/>
          </a:xfrm>
        </p:grpSpPr>
        <p:sp>
          <p:nvSpPr>
            <p:cNvPr id="38" name="Oval 11">
              <a:extLst>
                <a:ext uri="{FF2B5EF4-FFF2-40B4-BE49-F238E27FC236}">
                  <a16:creationId xmlns:a16="http://schemas.microsoft.com/office/drawing/2014/main" id="{2DB34207-0986-093A-D94A-40016E1F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F83CFD0C-E969-21EC-3E9E-F249148AAFD6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10000"/>
                  </a:schemeClr>
                </a:gs>
                <a:gs pos="100000">
                  <a:schemeClr val="bg1">
                    <a:lumMod val="95000"/>
                    <a:alpha val="6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844277CA-4A02-2755-E11C-97C53FAC24D8}"/>
              </a:ext>
            </a:extLst>
          </p:cNvPr>
          <p:cNvSpPr/>
          <p:nvPr/>
        </p:nvSpPr>
        <p:spPr>
          <a:xfrm flipH="1">
            <a:off x="1302578" y="3198491"/>
            <a:ext cx="2980663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 industry. Lorem Ipsum has been the industry's standard dummy text ever since. Simply dummy text of the printing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C89F443-1601-336D-A2B1-9DA6BA784A0C}"/>
              </a:ext>
            </a:extLst>
          </p:cNvPr>
          <p:cNvGrpSpPr/>
          <p:nvPr/>
        </p:nvGrpSpPr>
        <p:grpSpPr>
          <a:xfrm flipH="1">
            <a:off x="387821" y="3291840"/>
            <a:ext cx="758974" cy="759458"/>
            <a:chOff x="1625600" y="2328863"/>
            <a:chExt cx="1005840" cy="1006475"/>
          </a:xfrm>
        </p:grpSpPr>
        <p:sp>
          <p:nvSpPr>
            <p:cNvPr id="36" name="Oval 11">
              <a:extLst>
                <a:ext uri="{FF2B5EF4-FFF2-40B4-BE49-F238E27FC236}">
                  <a16:creationId xmlns:a16="http://schemas.microsoft.com/office/drawing/2014/main" id="{CFF0A5CA-0451-0BC5-5984-A0EDCBC63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3ABCA07-D96B-8B35-C3E8-22DF1FBD32B6}"/>
                </a:ext>
              </a:extLst>
            </p:cNvPr>
            <p:cNvSpPr/>
            <p:nvPr/>
          </p:nvSpPr>
          <p:spPr>
            <a:xfrm>
              <a:off x="1713120" y="2416709"/>
              <a:ext cx="830806" cy="8307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9616AA1-2029-A6FF-5178-218C4F7AFDCE}"/>
              </a:ext>
            </a:extLst>
          </p:cNvPr>
          <p:cNvSpPr/>
          <p:nvPr/>
        </p:nvSpPr>
        <p:spPr>
          <a:xfrm>
            <a:off x="621020" y="1838861"/>
            <a:ext cx="292576" cy="297376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3108108-0588-2717-898D-BE49F448242F}"/>
              </a:ext>
            </a:extLst>
          </p:cNvPr>
          <p:cNvSpPr/>
          <p:nvPr/>
        </p:nvSpPr>
        <p:spPr>
          <a:xfrm>
            <a:off x="618620" y="3522881"/>
            <a:ext cx="297376" cy="297376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C0F855DF-7BF1-5A57-55E5-E8AE02F0DD73}"/>
              </a:ext>
            </a:extLst>
          </p:cNvPr>
          <p:cNvSpPr/>
          <p:nvPr/>
        </p:nvSpPr>
        <p:spPr>
          <a:xfrm flipH="1">
            <a:off x="8117917" y="2179358"/>
            <a:ext cx="205184" cy="215444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234C492-E201-BAE9-2540-C30A517935E5}"/>
              </a:ext>
            </a:extLst>
          </p:cNvPr>
          <p:cNvSpPr/>
          <p:nvPr/>
        </p:nvSpPr>
        <p:spPr>
          <a:xfrm flipH="1">
            <a:off x="5539309" y="3282734"/>
            <a:ext cx="205184" cy="215444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</p:spTree>
    <p:extLst>
      <p:ext uri="{BB962C8B-B14F-4D97-AF65-F5344CB8AC3E}">
        <p14:creationId xmlns:p14="http://schemas.microsoft.com/office/powerpoint/2010/main" val="1375019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BF4C01-CE17-57BF-281A-EF69EE215AF7}"/>
              </a:ext>
            </a:extLst>
          </p:cNvPr>
          <p:cNvSpPr/>
          <p:nvPr/>
        </p:nvSpPr>
        <p:spPr>
          <a:xfrm>
            <a:off x="2859024" y="1352550"/>
            <a:ext cx="774192" cy="384810"/>
          </a:xfrm>
          <a:custGeom>
            <a:avLst/>
            <a:gdLst>
              <a:gd name="connsiteX0" fmla="*/ 774192 w 774192"/>
              <a:gd name="connsiteY0" fmla="*/ 298704 h 298704"/>
              <a:gd name="connsiteX1" fmla="*/ 518160 w 774192"/>
              <a:gd name="connsiteY1" fmla="*/ 0 h 298704"/>
              <a:gd name="connsiteX2" fmla="*/ 0 w 774192"/>
              <a:gd name="connsiteY2" fmla="*/ 0 h 29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4192" h="298704">
                <a:moveTo>
                  <a:pt x="774192" y="298704"/>
                </a:moveTo>
                <a:lnTo>
                  <a:pt x="5181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2400">
              <a:solidFill>
                <a:schemeClr val="tx1"/>
              </a:solidFill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97B63BA5-93AC-5D7A-D4A1-943FDE822A04}"/>
              </a:ext>
            </a:extLst>
          </p:cNvPr>
          <p:cNvSpPr/>
          <p:nvPr/>
        </p:nvSpPr>
        <p:spPr>
          <a:xfrm flipH="1">
            <a:off x="5504914" y="1352550"/>
            <a:ext cx="774192" cy="384810"/>
          </a:xfrm>
          <a:custGeom>
            <a:avLst/>
            <a:gdLst>
              <a:gd name="connsiteX0" fmla="*/ 774192 w 774192"/>
              <a:gd name="connsiteY0" fmla="*/ 298704 h 298704"/>
              <a:gd name="connsiteX1" fmla="*/ 518160 w 774192"/>
              <a:gd name="connsiteY1" fmla="*/ 0 h 298704"/>
              <a:gd name="connsiteX2" fmla="*/ 0 w 774192"/>
              <a:gd name="connsiteY2" fmla="*/ 0 h 29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4192" h="298704">
                <a:moveTo>
                  <a:pt x="774192" y="298704"/>
                </a:moveTo>
                <a:lnTo>
                  <a:pt x="5181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sz="2400">
              <a:solidFill>
                <a:schemeClr val="tx1"/>
              </a:solidFill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839F0B16-BF0D-4E00-5F7F-101FBCE38691}"/>
              </a:ext>
            </a:extLst>
          </p:cNvPr>
          <p:cNvCxnSpPr>
            <a:cxnSpLocks/>
          </p:cNvCxnSpPr>
          <p:nvPr/>
        </p:nvCxnSpPr>
        <p:spPr>
          <a:xfrm>
            <a:off x="6218234" y="2936672"/>
            <a:ext cx="780288" cy="0"/>
          </a:xfrm>
          <a:prstGeom prst="straightConnector1">
            <a:avLst/>
          </a:pr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CF05A19-4563-FB95-138E-E88EA1EC6580}"/>
              </a:ext>
            </a:extLst>
          </p:cNvPr>
          <p:cNvCxnSpPr>
            <a:cxnSpLocks/>
          </p:cNvCxnSpPr>
          <p:nvPr/>
        </p:nvCxnSpPr>
        <p:spPr>
          <a:xfrm flipH="1">
            <a:off x="2145478" y="2936672"/>
            <a:ext cx="780288" cy="0"/>
          </a:xfrm>
          <a:prstGeom prst="straightConnector1">
            <a:avLst/>
          </a:pr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64AFDE2-AFFF-FBA6-FDAE-D34089DD0A99}"/>
              </a:ext>
            </a:extLst>
          </p:cNvPr>
          <p:cNvSpPr/>
          <p:nvPr/>
        </p:nvSpPr>
        <p:spPr>
          <a:xfrm>
            <a:off x="4572000" y="4236720"/>
            <a:ext cx="1743456" cy="445008"/>
          </a:xfrm>
          <a:custGeom>
            <a:avLst/>
            <a:gdLst>
              <a:gd name="connsiteX0" fmla="*/ 0 w 1712976"/>
              <a:gd name="connsiteY0" fmla="*/ 347472 h 548640"/>
              <a:gd name="connsiteX1" fmla="*/ 0 w 1712976"/>
              <a:gd name="connsiteY1" fmla="*/ 548640 h 548640"/>
              <a:gd name="connsiteX2" fmla="*/ 1438656 w 1712976"/>
              <a:gd name="connsiteY2" fmla="*/ 548640 h 548640"/>
              <a:gd name="connsiteX3" fmla="*/ 1438656 w 1712976"/>
              <a:gd name="connsiteY3" fmla="*/ 0 h 548640"/>
              <a:gd name="connsiteX4" fmla="*/ 1712976 w 1712976"/>
              <a:gd name="connsiteY4" fmla="*/ 0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2976" h="548640">
                <a:moveTo>
                  <a:pt x="0" y="347472"/>
                </a:moveTo>
                <a:lnTo>
                  <a:pt x="0" y="548640"/>
                </a:lnTo>
                <a:lnTo>
                  <a:pt x="1438656" y="548640"/>
                </a:lnTo>
                <a:lnTo>
                  <a:pt x="1438656" y="0"/>
                </a:lnTo>
                <a:lnTo>
                  <a:pt x="1712976" y="0"/>
                </a:lnTo>
              </a:path>
            </a:pathLst>
          </a:custGeom>
          <a:ln w="19050" cap="rnd">
            <a:solidFill>
              <a:schemeClr val="bg1">
                <a:lumMod val="75000"/>
              </a:schemeClr>
            </a:solidFill>
            <a:prstDash val="sysDot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Partial Circle 9">
            <a:extLst>
              <a:ext uri="{FF2B5EF4-FFF2-40B4-BE49-F238E27FC236}">
                <a16:creationId xmlns:a16="http://schemas.microsoft.com/office/drawing/2014/main" id="{78E4FB64-A1C2-14C1-C81C-9EF457D67CF1}"/>
              </a:ext>
            </a:extLst>
          </p:cNvPr>
          <p:cNvSpPr/>
          <p:nvPr/>
        </p:nvSpPr>
        <p:spPr>
          <a:xfrm>
            <a:off x="3028776" y="1192764"/>
            <a:ext cx="3175670" cy="3175670"/>
          </a:xfrm>
          <a:prstGeom prst="pie">
            <a:avLst>
              <a:gd name="adj1" fmla="val 16200000"/>
              <a:gd name="adj2" fmla="val 20520000"/>
            </a:avLst>
          </a:prstGeom>
          <a:solidFill>
            <a:schemeClr val="accent2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1" name="Partial Circle 10">
            <a:extLst>
              <a:ext uri="{FF2B5EF4-FFF2-40B4-BE49-F238E27FC236}">
                <a16:creationId xmlns:a16="http://schemas.microsoft.com/office/drawing/2014/main" id="{5439D16D-2F72-8043-CD39-DC7C212CB07E}"/>
              </a:ext>
            </a:extLst>
          </p:cNvPr>
          <p:cNvSpPr/>
          <p:nvPr/>
        </p:nvSpPr>
        <p:spPr>
          <a:xfrm>
            <a:off x="3055996" y="1277449"/>
            <a:ext cx="3175670" cy="3175670"/>
          </a:xfrm>
          <a:prstGeom prst="pie">
            <a:avLst>
              <a:gd name="adj1" fmla="val 20520000"/>
              <a:gd name="adj2" fmla="val 3240000"/>
            </a:avLst>
          </a:pr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2" name="Partial Circle 11">
            <a:extLst>
              <a:ext uri="{FF2B5EF4-FFF2-40B4-BE49-F238E27FC236}">
                <a16:creationId xmlns:a16="http://schemas.microsoft.com/office/drawing/2014/main" id="{F3FA2F53-28D1-BAC5-7064-2DE439081649}"/>
              </a:ext>
            </a:extLst>
          </p:cNvPr>
          <p:cNvSpPr/>
          <p:nvPr/>
        </p:nvSpPr>
        <p:spPr>
          <a:xfrm>
            <a:off x="2984164" y="1329621"/>
            <a:ext cx="3175670" cy="3175670"/>
          </a:xfrm>
          <a:prstGeom prst="pie">
            <a:avLst>
              <a:gd name="adj1" fmla="val 3240000"/>
              <a:gd name="adj2" fmla="val 7560000"/>
            </a:avLst>
          </a:prstGeom>
          <a:solidFill>
            <a:schemeClr val="accent4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3" name="Partial Circle 12">
            <a:extLst>
              <a:ext uri="{FF2B5EF4-FFF2-40B4-BE49-F238E27FC236}">
                <a16:creationId xmlns:a16="http://schemas.microsoft.com/office/drawing/2014/main" id="{ECB690E0-4318-481F-383E-819CE98FD5C9}"/>
              </a:ext>
            </a:extLst>
          </p:cNvPr>
          <p:cNvSpPr/>
          <p:nvPr/>
        </p:nvSpPr>
        <p:spPr>
          <a:xfrm>
            <a:off x="2912335" y="1277449"/>
            <a:ext cx="3175670" cy="3175670"/>
          </a:xfrm>
          <a:prstGeom prst="pie">
            <a:avLst>
              <a:gd name="adj1" fmla="val 7560000"/>
              <a:gd name="adj2" fmla="val 11880000"/>
            </a:avLst>
          </a:prstGeom>
          <a:solidFill>
            <a:schemeClr val="accent5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4" name="Partial Circle 13">
            <a:extLst>
              <a:ext uri="{FF2B5EF4-FFF2-40B4-BE49-F238E27FC236}">
                <a16:creationId xmlns:a16="http://schemas.microsoft.com/office/drawing/2014/main" id="{85FBF3E2-897B-90C1-7D47-48844159E608}"/>
              </a:ext>
            </a:extLst>
          </p:cNvPr>
          <p:cNvSpPr/>
          <p:nvPr/>
        </p:nvSpPr>
        <p:spPr>
          <a:xfrm>
            <a:off x="2939554" y="1192764"/>
            <a:ext cx="3175670" cy="3175670"/>
          </a:xfrm>
          <a:prstGeom prst="pie">
            <a:avLst>
              <a:gd name="adj1" fmla="val 11880000"/>
              <a:gd name="adj2" fmla="val 16200000"/>
            </a:avLst>
          </a:prstGeom>
          <a:solidFill>
            <a:schemeClr val="accent1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7" name="Arrow: Circular 16">
            <a:extLst>
              <a:ext uri="{FF2B5EF4-FFF2-40B4-BE49-F238E27FC236}">
                <a16:creationId xmlns:a16="http://schemas.microsoft.com/office/drawing/2014/main" id="{FA2EA705-CD37-F5F6-1400-DDD4EE804613}"/>
              </a:ext>
            </a:extLst>
          </p:cNvPr>
          <p:cNvSpPr/>
          <p:nvPr/>
        </p:nvSpPr>
        <p:spPr>
          <a:xfrm>
            <a:off x="2832037" y="996175"/>
            <a:ext cx="3568849" cy="3568848"/>
          </a:xfrm>
          <a:prstGeom prst="circularArrow">
            <a:avLst>
              <a:gd name="adj1" fmla="val 5085"/>
              <a:gd name="adj2" fmla="val 327528"/>
              <a:gd name="adj3" fmla="val 20192361"/>
              <a:gd name="adj4" fmla="val 16200324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8" name="Arrow: Circular 17">
            <a:extLst>
              <a:ext uri="{FF2B5EF4-FFF2-40B4-BE49-F238E27FC236}">
                <a16:creationId xmlns:a16="http://schemas.microsoft.com/office/drawing/2014/main" id="{68A93A8F-AC0B-ECDA-B623-A1754B0B7F42}"/>
              </a:ext>
            </a:extLst>
          </p:cNvPr>
          <p:cNvSpPr/>
          <p:nvPr/>
        </p:nvSpPr>
        <p:spPr>
          <a:xfrm>
            <a:off x="2859625" y="1080832"/>
            <a:ext cx="3568849" cy="3568848"/>
          </a:xfrm>
          <a:prstGeom prst="circularArrow">
            <a:avLst>
              <a:gd name="adj1" fmla="val 5085"/>
              <a:gd name="adj2" fmla="val 327528"/>
              <a:gd name="adj3" fmla="val 2912753"/>
              <a:gd name="adj4" fmla="val 20519953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19" name="Arrow: Circular 18">
            <a:extLst>
              <a:ext uri="{FF2B5EF4-FFF2-40B4-BE49-F238E27FC236}">
                <a16:creationId xmlns:a16="http://schemas.microsoft.com/office/drawing/2014/main" id="{C969616D-0DB4-E652-CFBA-E6E7D5B58B41}"/>
              </a:ext>
            </a:extLst>
          </p:cNvPr>
          <p:cNvSpPr/>
          <p:nvPr/>
        </p:nvSpPr>
        <p:spPr>
          <a:xfrm>
            <a:off x="2787576" y="1133163"/>
            <a:ext cx="3568849" cy="3568848"/>
          </a:xfrm>
          <a:prstGeom prst="circularArrow">
            <a:avLst>
              <a:gd name="adj1" fmla="val 5085"/>
              <a:gd name="adj2" fmla="val 327528"/>
              <a:gd name="adj3" fmla="val 7232777"/>
              <a:gd name="adj4" fmla="val 3239695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20" name="Arrow: Circular 19">
            <a:extLst>
              <a:ext uri="{FF2B5EF4-FFF2-40B4-BE49-F238E27FC236}">
                <a16:creationId xmlns:a16="http://schemas.microsoft.com/office/drawing/2014/main" id="{FDCF014B-46F4-3F47-5443-65C6B3FABFF7}"/>
              </a:ext>
            </a:extLst>
          </p:cNvPr>
          <p:cNvSpPr/>
          <p:nvPr/>
        </p:nvSpPr>
        <p:spPr>
          <a:xfrm>
            <a:off x="2715526" y="1080832"/>
            <a:ext cx="3568849" cy="3568848"/>
          </a:xfrm>
          <a:prstGeom prst="circularArrow">
            <a:avLst>
              <a:gd name="adj1" fmla="val 5085"/>
              <a:gd name="adj2" fmla="val 327528"/>
              <a:gd name="adj3" fmla="val 11552519"/>
              <a:gd name="adj4" fmla="val 7559718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21" name="Arrow: Circular 20">
            <a:extLst>
              <a:ext uri="{FF2B5EF4-FFF2-40B4-BE49-F238E27FC236}">
                <a16:creationId xmlns:a16="http://schemas.microsoft.com/office/drawing/2014/main" id="{F9A17D97-23BC-806F-D0D4-DDF62E31EE49}"/>
              </a:ext>
            </a:extLst>
          </p:cNvPr>
          <p:cNvSpPr/>
          <p:nvPr/>
        </p:nvSpPr>
        <p:spPr>
          <a:xfrm>
            <a:off x="2743115" y="996175"/>
            <a:ext cx="3568849" cy="3568848"/>
          </a:xfrm>
          <a:prstGeom prst="circularArrow">
            <a:avLst>
              <a:gd name="adj1" fmla="val 5085"/>
              <a:gd name="adj2" fmla="val 327528"/>
              <a:gd name="adj3" fmla="val 15872148"/>
              <a:gd name="adj4" fmla="val 11880111"/>
              <a:gd name="adj5" fmla="val 5932"/>
            </a:avLst>
          </a:prstGeom>
          <a:solidFill>
            <a:schemeClr val="tx1">
              <a:lumMod val="10000"/>
              <a:lumOff val="90000"/>
            </a:schemeClr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C17828F-77C6-DED1-5B28-2509FBA9EA43}"/>
              </a:ext>
            </a:extLst>
          </p:cNvPr>
          <p:cNvSpPr/>
          <p:nvPr/>
        </p:nvSpPr>
        <p:spPr>
          <a:xfrm>
            <a:off x="3545114" y="1727891"/>
            <a:ext cx="899160" cy="652102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900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C2F849C-7371-1305-3AFA-73F1A9B71E5F}"/>
              </a:ext>
            </a:extLst>
          </p:cNvPr>
          <p:cNvSpPr/>
          <p:nvPr/>
        </p:nvSpPr>
        <p:spPr>
          <a:xfrm>
            <a:off x="4711374" y="1727891"/>
            <a:ext cx="899160" cy="652102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900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E9CC622-29FB-262C-1547-245FAC1AE69D}"/>
              </a:ext>
            </a:extLst>
          </p:cNvPr>
          <p:cNvSpPr/>
          <p:nvPr/>
        </p:nvSpPr>
        <p:spPr>
          <a:xfrm>
            <a:off x="5021994" y="2771333"/>
            <a:ext cx="899160" cy="652102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900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B091B0F-B1EF-6A63-576B-5E265DB4798A}"/>
              </a:ext>
            </a:extLst>
          </p:cNvPr>
          <p:cNvSpPr/>
          <p:nvPr/>
        </p:nvSpPr>
        <p:spPr>
          <a:xfrm>
            <a:off x="4122420" y="3602062"/>
            <a:ext cx="899160" cy="652102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900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6940170-DC97-6CD2-4498-D4EA8B3BDE19}"/>
              </a:ext>
            </a:extLst>
          </p:cNvPr>
          <p:cNvSpPr/>
          <p:nvPr/>
        </p:nvSpPr>
        <p:spPr>
          <a:xfrm>
            <a:off x="3266843" y="2771333"/>
            <a:ext cx="899160" cy="652102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GB" sz="900" dirty="0">
                <a:solidFill>
                  <a:schemeClr val="bg1"/>
                </a:solidFill>
              </a:rPr>
              <a:t>Simply dummy text of the printing and industry.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55A00C1F-8C9A-BCC3-8988-56B25B275C58}"/>
              </a:ext>
            </a:extLst>
          </p:cNvPr>
          <p:cNvSpPr/>
          <p:nvPr/>
        </p:nvSpPr>
        <p:spPr>
          <a:xfrm>
            <a:off x="6473016" y="3850394"/>
            <a:ext cx="1351424" cy="72455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8056E3A-5CAF-9346-9B4A-D743CBC44F51}"/>
              </a:ext>
            </a:extLst>
          </p:cNvPr>
          <p:cNvSpPr/>
          <p:nvPr/>
        </p:nvSpPr>
        <p:spPr>
          <a:xfrm>
            <a:off x="728546" y="2574394"/>
            <a:ext cx="1351424" cy="72455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C1CAFE7-A0BD-BDB1-8C06-DDEE9DE7053C}"/>
              </a:ext>
            </a:extLst>
          </p:cNvPr>
          <p:cNvSpPr/>
          <p:nvPr/>
        </p:nvSpPr>
        <p:spPr>
          <a:xfrm>
            <a:off x="7064030" y="2574394"/>
            <a:ext cx="1351424" cy="72455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615F65D-0C77-0784-4330-28CD65806478}"/>
              </a:ext>
            </a:extLst>
          </p:cNvPr>
          <p:cNvSpPr/>
          <p:nvPr/>
        </p:nvSpPr>
        <p:spPr>
          <a:xfrm>
            <a:off x="1319560" y="1051050"/>
            <a:ext cx="1351424" cy="72455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AF61678-AA34-A765-ABFE-A499C46E81A7}"/>
              </a:ext>
            </a:extLst>
          </p:cNvPr>
          <p:cNvSpPr/>
          <p:nvPr/>
        </p:nvSpPr>
        <p:spPr>
          <a:xfrm>
            <a:off x="6473016" y="1051050"/>
            <a:ext cx="1351424" cy="72455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8602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5 Options</a:t>
            </a:r>
          </a:p>
        </p:txBody>
      </p:sp>
      <p:sp>
        <p:nvSpPr>
          <p:cNvPr id="3" name="Freeform 17">
            <a:extLst>
              <a:ext uri="{FF2B5EF4-FFF2-40B4-BE49-F238E27FC236}">
                <a16:creationId xmlns:a16="http://schemas.microsoft.com/office/drawing/2014/main" id="{60E496C8-1E51-1AF6-A335-268361542769}"/>
              </a:ext>
            </a:extLst>
          </p:cNvPr>
          <p:cNvSpPr>
            <a:spLocks/>
          </p:cNvSpPr>
          <p:nvPr/>
        </p:nvSpPr>
        <p:spPr bwMode="auto">
          <a:xfrm>
            <a:off x="6823917" y="1447907"/>
            <a:ext cx="1932268" cy="1847560"/>
          </a:xfrm>
          <a:custGeom>
            <a:avLst/>
            <a:gdLst>
              <a:gd name="T0" fmla="*/ 830 w 830"/>
              <a:gd name="T1" fmla="*/ 422 h 791"/>
              <a:gd name="T2" fmla="*/ 740 w 830"/>
              <a:gd name="T3" fmla="*/ 266 h 791"/>
              <a:gd name="T4" fmla="*/ 651 w 830"/>
              <a:gd name="T5" fmla="*/ 422 h 791"/>
              <a:gd name="T6" fmla="*/ 689 w 830"/>
              <a:gd name="T7" fmla="*/ 422 h 791"/>
              <a:gd name="T8" fmla="*/ 395 w 830"/>
              <a:gd name="T9" fmla="*/ 691 h 791"/>
              <a:gd name="T10" fmla="*/ 100 w 830"/>
              <a:gd name="T11" fmla="*/ 396 h 791"/>
              <a:gd name="T12" fmla="*/ 395 w 830"/>
              <a:gd name="T13" fmla="*/ 100 h 791"/>
              <a:gd name="T14" fmla="*/ 395 w 830"/>
              <a:gd name="T15" fmla="*/ 0 h 791"/>
              <a:gd name="T16" fmla="*/ 0 w 830"/>
              <a:gd name="T17" fmla="*/ 396 h 791"/>
              <a:gd name="T18" fmla="*/ 395 w 830"/>
              <a:gd name="T19" fmla="*/ 791 h 791"/>
              <a:gd name="T20" fmla="*/ 789 w 830"/>
              <a:gd name="T21" fmla="*/ 422 h 791"/>
              <a:gd name="T22" fmla="*/ 830 w 830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0" h="791">
                <a:moveTo>
                  <a:pt x="830" y="422"/>
                </a:moveTo>
                <a:cubicBezTo>
                  <a:pt x="740" y="266"/>
                  <a:pt x="740" y="266"/>
                  <a:pt x="740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89" y="422"/>
                  <a:pt x="689" y="422"/>
                  <a:pt x="689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2" y="691"/>
                  <a:pt x="100" y="558"/>
                  <a:pt x="100" y="396"/>
                </a:cubicBezTo>
                <a:cubicBezTo>
                  <a:pt x="100" y="233"/>
                  <a:pt x="232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4" y="791"/>
                  <a:pt x="776" y="628"/>
                  <a:pt x="789" y="422"/>
                </a:cubicBezTo>
                <a:lnTo>
                  <a:pt x="830" y="4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5" name="Oval 19">
            <a:extLst>
              <a:ext uri="{FF2B5EF4-FFF2-40B4-BE49-F238E27FC236}">
                <a16:creationId xmlns:a16="http://schemas.microsoft.com/office/drawing/2014/main" id="{EDB13EC0-E796-425D-0791-2FDF9F4C7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4149" y="1304925"/>
            <a:ext cx="519105" cy="520907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6" name="Oval 18">
            <a:extLst>
              <a:ext uri="{FF2B5EF4-FFF2-40B4-BE49-F238E27FC236}">
                <a16:creationId xmlns:a16="http://schemas.microsoft.com/office/drawing/2014/main" id="{C5FD9F45-BB02-292F-792B-6B3A83BFD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5089" y="1952949"/>
            <a:ext cx="837224" cy="83747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05457EB7-1A50-DA17-E1DC-81A63C458B38}"/>
              </a:ext>
            </a:extLst>
          </p:cNvPr>
          <p:cNvSpPr>
            <a:spLocks/>
          </p:cNvSpPr>
          <p:nvPr/>
        </p:nvSpPr>
        <p:spPr bwMode="auto">
          <a:xfrm>
            <a:off x="5214492" y="1447907"/>
            <a:ext cx="1932268" cy="1847560"/>
          </a:xfrm>
          <a:custGeom>
            <a:avLst/>
            <a:gdLst>
              <a:gd name="T0" fmla="*/ 830 w 830"/>
              <a:gd name="T1" fmla="*/ 422 h 791"/>
              <a:gd name="T2" fmla="*/ 741 w 830"/>
              <a:gd name="T3" fmla="*/ 266 h 791"/>
              <a:gd name="T4" fmla="*/ 651 w 830"/>
              <a:gd name="T5" fmla="*/ 422 h 791"/>
              <a:gd name="T6" fmla="*/ 689 w 830"/>
              <a:gd name="T7" fmla="*/ 422 h 791"/>
              <a:gd name="T8" fmla="*/ 395 w 830"/>
              <a:gd name="T9" fmla="*/ 691 h 791"/>
              <a:gd name="T10" fmla="*/ 100 w 830"/>
              <a:gd name="T11" fmla="*/ 396 h 791"/>
              <a:gd name="T12" fmla="*/ 395 w 830"/>
              <a:gd name="T13" fmla="*/ 100 h 791"/>
              <a:gd name="T14" fmla="*/ 395 w 830"/>
              <a:gd name="T15" fmla="*/ 0 h 791"/>
              <a:gd name="T16" fmla="*/ 0 w 830"/>
              <a:gd name="T17" fmla="*/ 396 h 791"/>
              <a:gd name="T18" fmla="*/ 395 w 830"/>
              <a:gd name="T19" fmla="*/ 791 h 791"/>
              <a:gd name="T20" fmla="*/ 790 w 830"/>
              <a:gd name="T21" fmla="*/ 422 h 791"/>
              <a:gd name="T22" fmla="*/ 830 w 830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0" h="791">
                <a:moveTo>
                  <a:pt x="830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89" y="422"/>
                  <a:pt x="689" y="422"/>
                  <a:pt x="689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2" y="691"/>
                  <a:pt x="100" y="558"/>
                  <a:pt x="100" y="396"/>
                </a:cubicBezTo>
                <a:cubicBezTo>
                  <a:pt x="100" y="233"/>
                  <a:pt x="232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4" y="791"/>
                  <a:pt x="776" y="628"/>
                  <a:pt x="790" y="422"/>
                </a:cubicBezTo>
                <a:lnTo>
                  <a:pt x="830" y="42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8" name="Oval 16">
            <a:extLst>
              <a:ext uri="{FF2B5EF4-FFF2-40B4-BE49-F238E27FC236}">
                <a16:creationId xmlns:a16="http://schemas.microsoft.com/office/drawing/2014/main" id="{54C9E160-C250-6432-707A-8D39E496A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4725" y="1304925"/>
            <a:ext cx="519105" cy="520907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E1DEEE4E-8776-1374-7D0A-D880399A5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666" y="1952949"/>
            <a:ext cx="837224" cy="8374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11" name="Freeform 11">
            <a:extLst>
              <a:ext uri="{FF2B5EF4-FFF2-40B4-BE49-F238E27FC236}">
                <a16:creationId xmlns:a16="http://schemas.microsoft.com/office/drawing/2014/main" id="{21E005B1-C5F5-1EE5-8E75-2E4AA3E60001}"/>
              </a:ext>
            </a:extLst>
          </p:cNvPr>
          <p:cNvSpPr>
            <a:spLocks/>
          </p:cNvSpPr>
          <p:nvPr/>
        </p:nvSpPr>
        <p:spPr bwMode="auto">
          <a:xfrm>
            <a:off x="3605070" y="1447907"/>
            <a:ext cx="1935464" cy="184756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5 w 831"/>
              <a:gd name="T9" fmla="*/ 691 h 791"/>
              <a:gd name="T10" fmla="*/ 100 w 831"/>
              <a:gd name="T11" fmla="*/ 396 h 791"/>
              <a:gd name="T12" fmla="*/ 395 w 831"/>
              <a:gd name="T13" fmla="*/ 100 h 791"/>
              <a:gd name="T14" fmla="*/ 395 w 831"/>
              <a:gd name="T15" fmla="*/ 0 h 791"/>
              <a:gd name="T16" fmla="*/ 0 w 831"/>
              <a:gd name="T17" fmla="*/ 396 h 791"/>
              <a:gd name="T18" fmla="*/ 395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6" y="572"/>
                  <a:pt x="549" y="691"/>
                  <a:pt x="395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5" y="100"/>
                </a:cubicBezTo>
                <a:cubicBezTo>
                  <a:pt x="395" y="0"/>
                  <a:pt x="395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614"/>
                  <a:pt x="177" y="791"/>
                  <a:pt x="395" y="791"/>
                </a:cubicBezTo>
                <a:cubicBezTo>
                  <a:pt x="605" y="791"/>
                  <a:pt x="776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12" name="Oval 13">
            <a:extLst>
              <a:ext uri="{FF2B5EF4-FFF2-40B4-BE49-F238E27FC236}">
                <a16:creationId xmlns:a16="http://schemas.microsoft.com/office/drawing/2014/main" id="{9FF27A75-3939-8D5C-AAE7-2020CE7B9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699" y="1304925"/>
            <a:ext cx="519105" cy="520907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162C5C4-46D9-DEB6-1EDE-D513539C6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7841" y="1952949"/>
            <a:ext cx="837224" cy="83747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14" name="Freeform 8">
            <a:extLst>
              <a:ext uri="{FF2B5EF4-FFF2-40B4-BE49-F238E27FC236}">
                <a16:creationId xmlns:a16="http://schemas.microsoft.com/office/drawing/2014/main" id="{9F843B03-53D1-2B73-896C-F4D9EA47F8FB}"/>
              </a:ext>
            </a:extLst>
          </p:cNvPr>
          <p:cNvSpPr>
            <a:spLocks/>
          </p:cNvSpPr>
          <p:nvPr/>
        </p:nvSpPr>
        <p:spPr bwMode="auto">
          <a:xfrm>
            <a:off x="1997244" y="1447907"/>
            <a:ext cx="1933866" cy="184756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6 w 831"/>
              <a:gd name="T9" fmla="*/ 691 h 791"/>
              <a:gd name="T10" fmla="*/ 100 w 831"/>
              <a:gd name="T11" fmla="*/ 396 h 791"/>
              <a:gd name="T12" fmla="*/ 396 w 831"/>
              <a:gd name="T13" fmla="*/ 100 h 791"/>
              <a:gd name="T14" fmla="*/ 396 w 831"/>
              <a:gd name="T15" fmla="*/ 0 h 791"/>
              <a:gd name="T16" fmla="*/ 0 w 831"/>
              <a:gd name="T17" fmla="*/ 396 h 791"/>
              <a:gd name="T18" fmla="*/ 396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6" y="572"/>
                  <a:pt x="550" y="691"/>
                  <a:pt x="396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6" y="100"/>
                </a:cubicBezTo>
                <a:cubicBezTo>
                  <a:pt x="396" y="0"/>
                  <a:pt x="396" y="0"/>
                  <a:pt x="396" y="0"/>
                </a:cubicBezTo>
                <a:cubicBezTo>
                  <a:pt x="178" y="0"/>
                  <a:pt x="0" y="178"/>
                  <a:pt x="0" y="396"/>
                </a:cubicBezTo>
                <a:cubicBezTo>
                  <a:pt x="0" y="614"/>
                  <a:pt x="178" y="791"/>
                  <a:pt x="396" y="791"/>
                </a:cubicBezTo>
                <a:cubicBezTo>
                  <a:pt x="605" y="791"/>
                  <a:pt x="777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17" name="Oval 10">
            <a:extLst>
              <a:ext uri="{FF2B5EF4-FFF2-40B4-BE49-F238E27FC236}">
                <a16:creationId xmlns:a16="http://schemas.microsoft.com/office/drawing/2014/main" id="{9260E4D5-EE5B-26E2-F415-F685BBDB0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276" y="1304925"/>
            <a:ext cx="519105" cy="52090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18" name="Oval 9">
            <a:extLst>
              <a:ext uri="{FF2B5EF4-FFF2-40B4-BE49-F238E27FC236}">
                <a16:creationId xmlns:a16="http://schemas.microsoft.com/office/drawing/2014/main" id="{4B4F3689-9B21-0391-1904-C0386F2AE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8417" y="1952949"/>
            <a:ext cx="837224" cy="8374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FB8C9380-D33A-8B82-C5C9-F8ACD03C43C8}"/>
              </a:ext>
            </a:extLst>
          </p:cNvPr>
          <p:cNvSpPr>
            <a:spLocks/>
          </p:cNvSpPr>
          <p:nvPr/>
        </p:nvSpPr>
        <p:spPr bwMode="auto">
          <a:xfrm>
            <a:off x="387821" y="1447907"/>
            <a:ext cx="1935464" cy="1847560"/>
          </a:xfrm>
          <a:custGeom>
            <a:avLst/>
            <a:gdLst>
              <a:gd name="T0" fmla="*/ 831 w 831"/>
              <a:gd name="T1" fmla="*/ 422 h 791"/>
              <a:gd name="T2" fmla="*/ 741 w 831"/>
              <a:gd name="T3" fmla="*/ 266 h 791"/>
              <a:gd name="T4" fmla="*/ 651 w 831"/>
              <a:gd name="T5" fmla="*/ 422 h 791"/>
              <a:gd name="T6" fmla="*/ 690 w 831"/>
              <a:gd name="T7" fmla="*/ 422 h 791"/>
              <a:gd name="T8" fmla="*/ 396 w 831"/>
              <a:gd name="T9" fmla="*/ 691 h 791"/>
              <a:gd name="T10" fmla="*/ 100 w 831"/>
              <a:gd name="T11" fmla="*/ 396 h 791"/>
              <a:gd name="T12" fmla="*/ 396 w 831"/>
              <a:gd name="T13" fmla="*/ 100 h 791"/>
              <a:gd name="T14" fmla="*/ 396 w 831"/>
              <a:gd name="T15" fmla="*/ 0 h 791"/>
              <a:gd name="T16" fmla="*/ 0 w 831"/>
              <a:gd name="T17" fmla="*/ 396 h 791"/>
              <a:gd name="T18" fmla="*/ 396 w 831"/>
              <a:gd name="T19" fmla="*/ 791 h 791"/>
              <a:gd name="T20" fmla="*/ 790 w 831"/>
              <a:gd name="T21" fmla="*/ 422 h 791"/>
              <a:gd name="T22" fmla="*/ 831 w 831"/>
              <a:gd name="T23" fmla="*/ 422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1" h="791">
                <a:moveTo>
                  <a:pt x="831" y="422"/>
                </a:moveTo>
                <a:cubicBezTo>
                  <a:pt x="741" y="266"/>
                  <a:pt x="741" y="266"/>
                  <a:pt x="741" y="266"/>
                </a:cubicBezTo>
                <a:cubicBezTo>
                  <a:pt x="651" y="422"/>
                  <a:pt x="651" y="422"/>
                  <a:pt x="651" y="422"/>
                </a:cubicBezTo>
                <a:cubicBezTo>
                  <a:pt x="690" y="422"/>
                  <a:pt x="690" y="422"/>
                  <a:pt x="690" y="422"/>
                </a:cubicBezTo>
                <a:cubicBezTo>
                  <a:pt x="677" y="572"/>
                  <a:pt x="550" y="691"/>
                  <a:pt x="396" y="691"/>
                </a:cubicBezTo>
                <a:cubicBezTo>
                  <a:pt x="233" y="691"/>
                  <a:pt x="100" y="558"/>
                  <a:pt x="100" y="396"/>
                </a:cubicBezTo>
                <a:cubicBezTo>
                  <a:pt x="100" y="233"/>
                  <a:pt x="233" y="100"/>
                  <a:pt x="396" y="100"/>
                </a:cubicBezTo>
                <a:cubicBezTo>
                  <a:pt x="396" y="0"/>
                  <a:pt x="396" y="0"/>
                  <a:pt x="396" y="0"/>
                </a:cubicBezTo>
                <a:cubicBezTo>
                  <a:pt x="178" y="0"/>
                  <a:pt x="0" y="178"/>
                  <a:pt x="0" y="396"/>
                </a:cubicBezTo>
                <a:cubicBezTo>
                  <a:pt x="0" y="614"/>
                  <a:pt x="178" y="791"/>
                  <a:pt x="396" y="791"/>
                </a:cubicBezTo>
                <a:cubicBezTo>
                  <a:pt x="605" y="791"/>
                  <a:pt x="777" y="628"/>
                  <a:pt x="790" y="422"/>
                </a:cubicBezTo>
                <a:lnTo>
                  <a:pt x="831" y="4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0" name="Oval 7">
            <a:extLst>
              <a:ext uri="{FF2B5EF4-FFF2-40B4-BE49-F238E27FC236}">
                <a16:creationId xmlns:a16="http://schemas.microsoft.com/office/drawing/2014/main" id="{B2D19BBE-2A42-B988-134F-53951B3BD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451" y="1304925"/>
            <a:ext cx="519105" cy="520907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1" name="Oval 6">
            <a:extLst>
              <a:ext uri="{FF2B5EF4-FFF2-40B4-BE49-F238E27FC236}">
                <a16:creationId xmlns:a16="http://schemas.microsoft.com/office/drawing/2014/main" id="{8D8828AE-B12A-C6CC-C8A8-1D4EEE4A3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90" y="1952949"/>
            <a:ext cx="837224" cy="8374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2" name="Freeform 16">
            <a:extLst>
              <a:ext uri="{FF2B5EF4-FFF2-40B4-BE49-F238E27FC236}">
                <a16:creationId xmlns:a16="http://schemas.microsoft.com/office/drawing/2014/main" id="{FA70A4F3-9999-02FB-ADA0-74FDF893EBEA}"/>
              </a:ext>
            </a:extLst>
          </p:cNvPr>
          <p:cNvSpPr>
            <a:spLocks noEditPoints="1"/>
          </p:cNvSpPr>
          <p:nvPr/>
        </p:nvSpPr>
        <p:spPr bwMode="auto">
          <a:xfrm>
            <a:off x="1210538" y="2234011"/>
            <a:ext cx="198932" cy="275352"/>
          </a:xfrm>
          <a:custGeom>
            <a:avLst/>
            <a:gdLst>
              <a:gd name="T0" fmla="*/ 1103 w 2460"/>
              <a:gd name="T1" fmla="*/ 3146 h 3405"/>
              <a:gd name="T2" fmla="*/ 1260 w 2460"/>
              <a:gd name="T3" fmla="*/ 3203 h 3405"/>
              <a:gd name="T4" fmla="*/ 1386 w 2460"/>
              <a:gd name="T5" fmla="*/ 3098 h 3405"/>
              <a:gd name="T6" fmla="*/ 811 w 2460"/>
              <a:gd name="T7" fmla="*/ 2807 h 3405"/>
              <a:gd name="T8" fmla="*/ 1303 w 2460"/>
              <a:gd name="T9" fmla="*/ 2807 h 3405"/>
              <a:gd name="T10" fmla="*/ 1575 w 2460"/>
              <a:gd name="T11" fmla="*/ 2807 h 3405"/>
              <a:gd name="T12" fmla="*/ 769 w 2460"/>
              <a:gd name="T13" fmla="*/ 2422 h 3405"/>
              <a:gd name="T14" fmla="*/ 1341 w 2460"/>
              <a:gd name="T15" fmla="*/ 551 h 3405"/>
              <a:gd name="T16" fmla="*/ 1411 w 2460"/>
              <a:gd name="T17" fmla="*/ 655 h 3405"/>
              <a:gd name="T18" fmla="*/ 1551 w 2460"/>
              <a:gd name="T19" fmla="*/ 1146 h 3405"/>
              <a:gd name="T20" fmla="*/ 1610 w 2460"/>
              <a:gd name="T21" fmla="*/ 1250 h 3405"/>
              <a:gd name="T22" fmla="*/ 1184 w 2460"/>
              <a:gd name="T23" fmla="*/ 1922 h 3405"/>
              <a:gd name="T24" fmla="*/ 1065 w 2460"/>
              <a:gd name="T25" fmla="*/ 1882 h 3405"/>
              <a:gd name="T26" fmla="*/ 1332 w 2460"/>
              <a:gd name="T27" fmla="*/ 1337 h 3405"/>
              <a:gd name="T28" fmla="*/ 863 w 2460"/>
              <a:gd name="T29" fmla="*/ 1286 h 3405"/>
              <a:gd name="T30" fmla="*/ 1226 w 2460"/>
              <a:gd name="T31" fmla="*/ 593 h 3405"/>
              <a:gd name="T32" fmla="*/ 1230 w 2460"/>
              <a:gd name="T33" fmla="*/ 199 h 3405"/>
              <a:gd name="T34" fmla="*/ 777 w 2460"/>
              <a:gd name="T35" fmla="*/ 304 h 3405"/>
              <a:gd name="T36" fmla="*/ 426 w 2460"/>
              <a:gd name="T37" fmla="*/ 586 h 3405"/>
              <a:gd name="T38" fmla="*/ 226 w 2460"/>
              <a:gd name="T39" fmla="*/ 995 h 3405"/>
              <a:gd name="T40" fmla="*/ 226 w 2460"/>
              <a:gd name="T41" fmla="*/ 1463 h 3405"/>
              <a:gd name="T42" fmla="*/ 419 w 2460"/>
              <a:gd name="T43" fmla="*/ 1867 h 3405"/>
              <a:gd name="T44" fmla="*/ 714 w 2460"/>
              <a:gd name="T45" fmla="*/ 2127 h 3405"/>
              <a:gd name="T46" fmla="*/ 1716 w 2460"/>
              <a:gd name="T47" fmla="*/ 2187 h 3405"/>
              <a:gd name="T48" fmla="*/ 1885 w 2460"/>
              <a:gd name="T49" fmla="*/ 2026 h 3405"/>
              <a:gd name="T50" fmla="*/ 2160 w 2460"/>
              <a:gd name="T51" fmla="*/ 1677 h 3405"/>
              <a:gd name="T52" fmla="*/ 2261 w 2460"/>
              <a:gd name="T53" fmla="*/ 1230 h 3405"/>
              <a:gd name="T54" fmla="*/ 2156 w 2460"/>
              <a:gd name="T55" fmla="*/ 777 h 3405"/>
              <a:gd name="T56" fmla="*/ 1874 w 2460"/>
              <a:gd name="T57" fmla="*/ 426 h 3405"/>
              <a:gd name="T58" fmla="*/ 1466 w 2460"/>
              <a:gd name="T59" fmla="*/ 227 h 3405"/>
              <a:gd name="T60" fmla="*/ 1403 w 2460"/>
              <a:gd name="T61" fmla="*/ 12 h 3405"/>
              <a:gd name="T62" fmla="*/ 1874 w 2460"/>
              <a:gd name="T63" fmla="*/ 183 h 3405"/>
              <a:gd name="T64" fmla="*/ 2232 w 2460"/>
              <a:gd name="T65" fmla="*/ 518 h 3405"/>
              <a:gd name="T66" fmla="*/ 2433 w 2460"/>
              <a:gd name="T67" fmla="*/ 972 h 3405"/>
              <a:gd name="T68" fmla="*/ 2436 w 2460"/>
              <a:gd name="T69" fmla="*/ 1474 h 3405"/>
              <a:gd name="T70" fmla="*/ 2252 w 2460"/>
              <a:gd name="T71" fmla="*/ 1917 h 3405"/>
              <a:gd name="T72" fmla="*/ 1909 w 2460"/>
              <a:gd name="T73" fmla="*/ 2257 h 3405"/>
              <a:gd name="T74" fmla="*/ 1892 w 2460"/>
              <a:gd name="T75" fmla="*/ 2415 h 3405"/>
              <a:gd name="T76" fmla="*/ 1864 w 2460"/>
              <a:gd name="T77" fmla="*/ 2674 h 3405"/>
              <a:gd name="T78" fmla="*/ 1842 w 2460"/>
              <a:gd name="T79" fmla="*/ 2884 h 3405"/>
              <a:gd name="T80" fmla="*/ 1798 w 2460"/>
              <a:gd name="T81" fmla="*/ 2987 h 3405"/>
              <a:gd name="T82" fmla="*/ 1593 w 2460"/>
              <a:gd name="T83" fmla="*/ 3085 h 3405"/>
              <a:gd name="T84" fmla="*/ 1472 w 2460"/>
              <a:gd name="T85" fmla="*/ 3312 h 3405"/>
              <a:gd name="T86" fmla="*/ 1230 w 2460"/>
              <a:gd name="T87" fmla="*/ 3405 h 3405"/>
              <a:gd name="T88" fmla="*/ 988 w 2460"/>
              <a:gd name="T89" fmla="*/ 3312 h 3405"/>
              <a:gd name="T90" fmla="*/ 867 w 2460"/>
              <a:gd name="T91" fmla="*/ 3085 h 3405"/>
              <a:gd name="T92" fmla="*/ 662 w 2460"/>
              <a:gd name="T93" fmla="*/ 2987 h 3405"/>
              <a:gd name="T94" fmla="*/ 619 w 2460"/>
              <a:gd name="T95" fmla="*/ 2888 h 3405"/>
              <a:gd name="T96" fmla="*/ 597 w 2460"/>
              <a:gd name="T97" fmla="*/ 2686 h 3405"/>
              <a:gd name="T98" fmla="*/ 569 w 2460"/>
              <a:gd name="T99" fmla="*/ 2426 h 3405"/>
              <a:gd name="T100" fmla="*/ 551 w 2460"/>
              <a:gd name="T101" fmla="*/ 2257 h 3405"/>
              <a:gd name="T102" fmla="*/ 208 w 2460"/>
              <a:gd name="T103" fmla="*/ 1917 h 3405"/>
              <a:gd name="T104" fmla="*/ 24 w 2460"/>
              <a:gd name="T105" fmla="*/ 1474 h 3405"/>
              <a:gd name="T106" fmla="*/ 27 w 2460"/>
              <a:gd name="T107" fmla="*/ 972 h 3405"/>
              <a:gd name="T108" fmla="*/ 228 w 2460"/>
              <a:gd name="T109" fmla="*/ 518 h 3405"/>
              <a:gd name="T110" fmla="*/ 586 w 2460"/>
              <a:gd name="T111" fmla="*/ 183 h 3405"/>
              <a:gd name="T112" fmla="*/ 1057 w 2460"/>
              <a:gd name="T113" fmla="*/ 12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60" h="3405">
                <a:moveTo>
                  <a:pt x="1064" y="3006"/>
                </a:moveTo>
                <a:lnTo>
                  <a:pt x="1064" y="3040"/>
                </a:lnTo>
                <a:lnTo>
                  <a:pt x="1066" y="3069"/>
                </a:lnTo>
                <a:lnTo>
                  <a:pt x="1074" y="3098"/>
                </a:lnTo>
                <a:lnTo>
                  <a:pt x="1087" y="3123"/>
                </a:lnTo>
                <a:lnTo>
                  <a:pt x="1103" y="3146"/>
                </a:lnTo>
                <a:lnTo>
                  <a:pt x="1123" y="3167"/>
                </a:lnTo>
                <a:lnTo>
                  <a:pt x="1146" y="3183"/>
                </a:lnTo>
                <a:lnTo>
                  <a:pt x="1172" y="3196"/>
                </a:lnTo>
                <a:lnTo>
                  <a:pt x="1200" y="3203"/>
                </a:lnTo>
                <a:lnTo>
                  <a:pt x="1230" y="3206"/>
                </a:lnTo>
                <a:lnTo>
                  <a:pt x="1260" y="3203"/>
                </a:lnTo>
                <a:lnTo>
                  <a:pt x="1288" y="3196"/>
                </a:lnTo>
                <a:lnTo>
                  <a:pt x="1314" y="3183"/>
                </a:lnTo>
                <a:lnTo>
                  <a:pt x="1337" y="3167"/>
                </a:lnTo>
                <a:lnTo>
                  <a:pt x="1357" y="3146"/>
                </a:lnTo>
                <a:lnTo>
                  <a:pt x="1373" y="3123"/>
                </a:lnTo>
                <a:lnTo>
                  <a:pt x="1386" y="3098"/>
                </a:lnTo>
                <a:lnTo>
                  <a:pt x="1394" y="3069"/>
                </a:lnTo>
                <a:lnTo>
                  <a:pt x="1396" y="3040"/>
                </a:lnTo>
                <a:lnTo>
                  <a:pt x="1396" y="3006"/>
                </a:lnTo>
                <a:lnTo>
                  <a:pt x="1064" y="3006"/>
                </a:lnTo>
                <a:close/>
                <a:moveTo>
                  <a:pt x="801" y="2714"/>
                </a:moveTo>
                <a:lnTo>
                  <a:pt x="811" y="2807"/>
                </a:lnTo>
                <a:lnTo>
                  <a:pt x="953" y="2807"/>
                </a:lnTo>
                <a:lnTo>
                  <a:pt x="997" y="2807"/>
                </a:lnTo>
                <a:lnTo>
                  <a:pt x="1044" y="2807"/>
                </a:lnTo>
                <a:lnTo>
                  <a:pt x="1198" y="2807"/>
                </a:lnTo>
                <a:lnTo>
                  <a:pt x="1251" y="2807"/>
                </a:lnTo>
                <a:lnTo>
                  <a:pt x="1303" y="2807"/>
                </a:lnTo>
                <a:lnTo>
                  <a:pt x="1356" y="2807"/>
                </a:lnTo>
                <a:lnTo>
                  <a:pt x="1405" y="2807"/>
                </a:lnTo>
                <a:lnTo>
                  <a:pt x="1454" y="2807"/>
                </a:lnTo>
                <a:lnTo>
                  <a:pt x="1498" y="2807"/>
                </a:lnTo>
                <a:lnTo>
                  <a:pt x="1539" y="2807"/>
                </a:lnTo>
                <a:lnTo>
                  <a:pt x="1575" y="2807"/>
                </a:lnTo>
                <a:lnTo>
                  <a:pt x="1606" y="2807"/>
                </a:lnTo>
                <a:lnTo>
                  <a:pt x="1631" y="2807"/>
                </a:lnTo>
                <a:lnTo>
                  <a:pt x="1649" y="2807"/>
                </a:lnTo>
                <a:lnTo>
                  <a:pt x="1659" y="2714"/>
                </a:lnTo>
                <a:lnTo>
                  <a:pt x="801" y="2714"/>
                </a:lnTo>
                <a:close/>
                <a:moveTo>
                  <a:pt x="769" y="2422"/>
                </a:moveTo>
                <a:lnTo>
                  <a:pt x="779" y="2515"/>
                </a:lnTo>
                <a:lnTo>
                  <a:pt x="1681" y="2515"/>
                </a:lnTo>
                <a:lnTo>
                  <a:pt x="1691" y="2422"/>
                </a:lnTo>
                <a:lnTo>
                  <a:pt x="769" y="2422"/>
                </a:lnTo>
                <a:close/>
                <a:moveTo>
                  <a:pt x="1320" y="546"/>
                </a:moveTo>
                <a:lnTo>
                  <a:pt x="1341" y="551"/>
                </a:lnTo>
                <a:lnTo>
                  <a:pt x="1363" y="560"/>
                </a:lnTo>
                <a:lnTo>
                  <a:pt x="1381" y="575"/>
                </a:lnTo>
                <a:lnTo>
                  <a:pt x="1395" y="592"/>
                </a:lnTo>
                <a:lnTo>
                  <a:pt x="1404" y="612"/>
                </a:lnTo>
                <a:lnTo>
                  <a:pt x="1410" y="633"/>
                </a:lnTo>
                <a:lnTo>
                  <a:pt x="1411" y="655"/>
                </a:lnTo>
                <a:lnTo>
                  <a:pt x="1405" y="677"/>
                </a:lnTo>
                <a:lnTo>
                  <a:pt x="1396" y="698"/>
                </a:lnTo>
                <a:lnTo>
                  <a:pt x="1128" y="1137"/>
                </a:lnTo>
                <a:lnTo>
                  <a:pt x="1511" y="1137"/>
                </a:lnTo>
                <a:lnTo>
                  <a:pt x="1531" y="1139"/>
                </a:lnTo>
                <a:lnTo>
                  <a:pt x="1551" y="1146"/>
                </a:lnTo>
                <a:lnTo>
                  <a:pt x="1569" y="1157"/>
                </a:lnTo>
                <a:lnTo>
                  <a:pt x="1585" y="1171"/>
                </a:lnTo>
                <a:lnTo>
                  <a:pt x="1597" y="1189"/>
                </a:lnTo>
                <a:lnTo>
                  <a:pt x="1606" y="1208"/>
                </a:lnTo>
                <a:lnTo>
                  <a:pt x="1610" y="1228"/>
                </a:lnTo>
                <a:lnTo>
                  <a:pt x="1610" y="1250"/>
                </a:lnTo>
                <a:lnTo>
                  <a:pt x="1605" y="1270"/>
                </a:lnTo>
                <a:lnTo>
                  <a:pt x="1595" y="1289"/>
                </a:lnTo>
                <a:lnTo>
                  <a:pt x="1234" y="1880"/>
                </a:lnTo>
                <a:lnTo>
                  <a:pt x="1221" y="1899"/>
                </a:lnTo>
                <a:lnTo>
                  <a:pt x="1203" y="1912"/>
                </a:lnTo>
                <a:lnTo>
                  <a:pt x="1184" y="1922"/>
                </a:lnTo>
                <a:lnTo>
                  <a:pt x="1162" y="1927"/>
                </a:lnTo>
                <a:lnTo>
                  <a:pt x="1140" y="1927"/>
                </a:lnTo>
                <a:lnTo>
                  <a:pt x="1119" y="1923"/>
                </a:lnTo>
                <a:lnTo>
                  <a:pt x="1097" y="1913"/>
                </a:lnTo>
                <a:lnTo>
                  <a:pt x="1079" y="1900"/>
                </a:lnTo>
                <a:lnTo>
                  <a:pt x="1065" y="1882"/>
                </a:lnTo>
                <a:lnTo>
                  <a:pt x="1056" y="1862"/>
                </a:lnTo>
                <a:lnTo>
                  <a:pt x="1050" y="1841"/>
                </a:lnTo>
                <a:lnTo>
                  <a:pt x="1049" y="1819"/>
                </a:lnTo>
                <a:lnTo>
                  <a:pt x="1055" y="1797"/>
                </a:lnTo>
                <a:lnTo>
                  <a:pt x="1064" y="1777"/>
                </a:lnTo>
                <a:lnTo>
                  <a:pt x="1332" y="1337"/>
                </a:lnTo>
                <a:lnTo>
                  <a:pt x="949" y="1337"/>
                </a:lnTo>
                <a:lnTo>
                  <a:pt x="929" y="1334"/>
                </a:lnTo>
                <a:lnTo>
                  <a:pt x="909" y="1328"/>
                </a:lnTo>
                <a:lnTo>
                  <a:pt x="891" y="1318"/>
                </a:lnTo>
                <a:lnTo>
                  <a:pt x="875" y="1303"/>
                </a:lnTo>
                <a:lnTo>
                  <a:pt x="863" y="1286"/>
                </a:lnTo>
                <a:lnTo>
                  <a:pt x="854" y="1266"/>
                </a:lnTo>
                <a:lnTo>
                  <a:pt x="850" y="1245"/>
                </a:lnTo>
                <a:lnTo>
                  <a:pt x="850" y="1225"/>
                </a:lnTo>
                <a:lnTo>
                  <a:pt x="855" y="1204"/>
                </a:lnTo>
                <a:lnTo>
                  <a:pt x="865" y="1185"/>
                </a:lnTo>
                <a:lnTo>
                  <a:pt x="1226" y="593"/>
                </a:lnTo>
                <a:lnTo>
                  <a:pt x="1239" y="576"/>
                </a:lnTo>
                <a:lnTo>
                  <a:pt x="1257" y="561"/>
                </a:lnTo>
                <a:lnTo>
                  <a:pt x="1276" y="552"/>
                </a:lnTo>
                <a:lnTo>
                  <a:pt x="1298" y="547"/>
                </a:lnTo>
                <a:lnTo>
                  <a:pt x="1320" y="546"/>
                </a:lnTo>
                <a:close/>
                <a:moveTo>
                  <a:pt x="1230" y="199"/>
                </a:moveTo>
                <a:lnTo>
                  <a:pt x="1150" y="202"/>
                </a:lnTo>
                <a:lnTo>
                  <a:pt x="1071" y="212"/>
                </a:lnTo>
                <a:lnTo>
                  <a:pt x="994" y="227"/>
                </a:lnTo>
                <a:lnTo>
                  <a:pt x="919" y="248"/>
                </a:lnTo>
                <a:lnTo>
                  <a:pt x="847" y="273"/>
                </a:lnTo>
                <a:lnTo>
                  <a:pt x="777" y="304"/>
                </a:lnTo>
                <a:lnTo>
                  <a:pt x="710" y="341"/>
                </a:lnTo>
                <a:lnTo>
                  <a:pt x="646" y="381"/>
                </a:lnTo>
                <a:lnTo>
                  <a:pt x="586" y="426"/>
                </a:lnTo>
                <a:lnTo>
                  <a:pt x="528" y="476"/>
                </a:lnTo>
                <a:lnTo>
                  <a:pt x="476" y="529"/>
                </a:lnTo>
                <a:lnTo>
                  <a:pt x="426" y="586"/>
                </a:lnTo>
                <a:lnTo>
                  <a:pt x="381" y="647"/>
                </a:lnTo>
                <a:lnTo>
                  <a:pt x="341" y="711"/>
                </a:lnTo>
                <a:lnTo>
                  <a:pt x="304" y="777"/>
                </a:lnTo>
                <a:lnTo>
                  <a:pt x="273" y="847"/>
                </a:lnTo>
                <a:lnTo>
                  <a:pt x="247" y="919"/>
                </a:lnTo>
                <a:lnTo>
                  <a:pt x="226" y="995"/>
                </a:lnTo>
                <a:lnTo>
                  <a:pt x="212" y="1071"/>
                </a:lnTo>
                <a:lnTo>
                  <a:pt x="202" y="1149"/>
                </a:lnTo>
                <a:lnTo>
                  <a:pt x="199" y="1230"/>
                </a:lnTo>
                <a:lnTo>
                  <a:pt x="202" y="1309"/>
                </a:lnTo>
                <a:lnTo>
                  <a:pt x="211" y="1387"/>
                </a:lnTo>
                <a:lnTo>
                  <a:pt x="226" y="1463"/>
                </a:lnTo>
                <a:lnTo>
                  <a:pt x="246" y="1536"/>
                </a:lnTo>
                <a:lnTo>
                  <a:pt x="270" y="1608"/>
                </a:lnTo>
                <a:lnTo>
                  <a:pt x="300" y="1677"/>
                </a:lnTo>
                <a:lnTo>
                  <a:pt x="335" y="1743"/>
                </a:lnTo>
                <a:lnTo>
                  <a:pt x="375" y="1807"/>
                </a:lnTo>
                <a:lnTo>
                  <a:pt x="419" y="1867"/>
                </a:lnTo>
                <a:lnTo>
                  <a:pt x="467" y="1923"/>
                </a:lnTo>
                <a:lnTo>
                  <a:pt x="519" y="1977"/>
                </a:lnTo>
                <a:lnTo>
                  <a:pt x="575" y="2026"/>
                </a:lnTo>
                <a:lnTo>
                  <a:pt x="634" y="2071"/>
                </a:lnTo>
                <a:lnTo>
                  <a:pt x="697" y="2112"/>
                </a:lnTo>
                <a:lnTo>
                  <a:pt x="714" y="2127"/>
                </a:lnTo>
                <a:lnTo>
                  <a:pt x="729" y="2144"/>
                </a:lnTo>
                <a:lnTo>
                  <a:pt x="739" y="2165"/>
                </a:lnTo>
                <a:lnTo>
                  <a:pt x="744" y="2187"/>
                </a:lnTo>
                <a:lnTo>
                  <a:pt x="748" y="2223"/>
                </a:lnTo>
                <a:lnTo>
                  <a:pt x="1712" y="2223"/>
                </a:lnTo>
                <a:lnTo>
                  <a:pt x="1716" y="2187"/>
                </a:lnTo>
                <a:lnTo>
                  <a:pt x="1721" y="2165"/>
                </a:lnTo>
                <a:lnTo>
                  <a:pt x="1731" y="2144"/>
                </a:lnTo>
                <a:lnTo>
                  <a:pt x="1746" y="2127"/>
                </a:lnTo>
                <a:lnTo>
                  <a:pt x="1763" y="2112"/>
                </a:lnTo>
                <a:lnTo>
                  <a:pt x="1826" y="2071"/>
                </a:lnTo>
                <a:lnTo>
                  <a:pt x="1885" y="2026"/>
                </a:lnTo>
                <a:lnTo>
                  <a:pt x="1941" y="1977"/>
                </a:lnTo>
                <a:lnTo>
                  <a:pt x="1993" y="1923"/>
                </a:lnTo>
                <a:lnTo>
                  <a:pt x="2041" y="1867"/>
                </a:lnTo>
                <a:lnTo>
                  <a:pt x="2084" y="1807"/>
                </a:lnTo>
                <a:lnTo>
                  <a:pt x="2125" y="1743"/>
                </a:lnTo>
                <a:lnTo>
                  <a:pt x="2160" y="1677"/>
                </a:lnTo>
                <a:lnTo>
                  <a:pt x="2190" y="1608"/>
                </a:lnTo>
                <a:lnTo>
                  <a:pt x="2214" y="1536"/>
                </a:lnTo>
                <a:lnTo>
                  <a:pt x="2234" y="1463"/>
                </a:lnTo>
                <a:lnTo>
                  <a:pt x="2249" y="1387"/>
                </a:lnTo>
                <a:lnTo>
                  <a:pt x="2258" y="1309"/>
                </a:lnTo>
                <a:lnTo>
                  <a:pt x="2261" y="1230"/>
                </a:lnTo>
                <a:lnTo>
                  <a:pt x="2258" y="1149"/>
                </a:lnTo>
                <a:lnTo>
                  <a:pt x="2248" y="1071"/>
                </a:lnTo>
                <a:lnTo>
                  <a:pt x="2234" y="995"/>
                </a:lnTo>
                <a:lnTo>
                  <a:pt x="2213" y="919"/>
                </a:lnTo>
                <a:lnTo>
                  <a:pt x="2187" y="847"/>
                </a:lnTo>
                <a:lnTo>
                  <a:pt x="2156" y="777"/>
                </a:lnTo>
                <a:lnTo>
                  <a:pt x="2119" y="711"/>
                </a:lnTo>
                <a:lnTo>
                  <a:pt x="2079" y="647"/>
                </a:lnTo>
                <a:lnTo>
                  <a:pt x="2034" y="586"/>
                </a:lnTo>
                <a:lnTo>
                  <a:pt x="1984" y="529"/>
                </a:lnTo>
                <a:lnTo>
                  <a:pt x="1932" y="476"/>
                </a:lnTo>
                <a:lnTo>
                  <a:pt x="1874" y="426"/>
                </a:lnTo>
                <a:lnTo>
                  <a:pt x="1814" y="381"/>
                </a:lnTo>
                <a:lnTo>
                  <a:pt x="1750" y="341"/>
                </a:lnTo>
                <a:lnTo>
                  <a:pt x="1683" y="304"/>
                </a:lnTo>
                <a:lnTo>
                  <a:pt x="1613" y="273"/>
                </a:lnTo>
                <a:lnTo>
                  <a:pt x="1541" y="248"/>
                </a:lnTo>
                <a:lnTo>
                  <a:pt x="1466" y="227"/>
                </a:lnTo>
                <a:lnTo>
                  <a:pt x="1389" y="212"/>
                </a:lnTo>
                <a:lnTo>
                  <a:pt x="1310" y="202"/>
                </a:lnTo>
                <a:lnTo>
                  <a:pt x="1230" y="199"/>
                </a:lnTo>
                <a:close/>
                <a:moveTo>
                  <a:pt x="1230" y="0"/>
                </a:moveTo>
                <a:lnTo>
                  <a:pt x="1318" y="3"/>
                </a:lnTo>
                <a:lnTo>
                  <a:pt x="1403" y="12"/>
                </a:lnTo>
                <a:lnTo>
                  <a:pt x="1488" y="27"/>
                </a:lnTo>
                <a:lnTo>
                  <a:pt x="1571" y="47"/>
                </a:lnTo>
                <a:lnTo>
                  <a:pt x="1650" y="74"/>
                </a:lnTo>
                <a:lnTo>
                  <a:pt x="1727" y="105"/>
                </a:lnTo>
                <a:lnTo>
                  <a:pt x="1803" y="141"/>
                </a:lnTo>
                <a:lnTo>
                  <a:pt x="1874" y="183"/>
                </a:lnTo>
                <a:lnTo>
                  <a:pt x="1943" y="228"/>
                </a:lnTo>
                <a:lnTo>
                  <a:pt x="2008" y="278"/>
                </a:lnTo>
                <a:lnTo>
                  <a:pt x="2070" y="332"/>
                </a:lnTo>
                <a:lnTo>
                  <a:pt x="2128" y="390"/>
                </a:lnTo>
                <a:lnTo>
                  <a:pt x="2182" y="452"/>
                </a:lnTo>
                <a:lnTo>
                  <a:pt x="2232" y="518"/>
                </a:lnTo>
                <a:lnTo>
                  <a:pt x="2278" y="586"/>
                </a:lnTo>
                <a:lnTo>
                  <a:pt x="2319" y="658"/>
                </a:lnTo>
                <a:lnTo>
                  <a:pt x="2355" y="733"/>
                </a:lnTo>
                <a:lnTo>
                  <a:pt x="2387" y="810"/>
                </a:lnTo>
                <a:lnTo>
                  <a:pt x="2413" y="890"/>
                </a:lnTo>
                <a:lnTo>
                  <a:pt x="2433" y="972"/>
                </a:lnTo>
                <a:lnTo>
                  <a:pt x="2449" y="1057"/>
                </a:lnTo>
                <a:lnTo>
                  <a:pt x="2457" y="1142"/>
                </a:lnTo>
                <a:lnTo>
                  <a:pt x="2460" y="1230"/>
                </a:lnTo>
                <a:lnTo>
                  <a:pt x="2458" y="1314"/>
                </a:lnTo>
                <a:lnTo>
                  <a:pt x="2450" y="1395"/>
                </a:lnTo>
                <a:lnTo>
                  <a:pt x="2436" y="1474"/>
                </a:lnTo>
                <a:lnTo>
                  <a:pt x="2418" y="1554"/>
                </a:lnTo>
                <a:lnTo>
                  <a:pt x="2394" y="1630"/>
                </a:lnTo>
                <a:lnTo>
                  <a:pt x="2365" y="1706"/>
                </a:lnTo>
                <a:lnTo>
                  <a:pt x="2332" y="1779"/>
                </a:lnTo>
                <a:lnTo>
                  <a:pt x="2294" y="1849"/>
                </a:lnTo>
                <a:lnTo>
                  <a:pt x="2252" y="1917"/>
                </a:lnTo>
                <a:lnTo>
                  <a:pt x="2204" y="1982"/>
                </a:lnTo>
                <a:lnTo>
                  <a:pt x="2154" y="2044"/>
                </a:lnTo>
                <a:lnTo>
                  <a:pt x="2098" y="2102"/>
                </a:lnTo>
                <a:lnTo>
                  <a:pt x="2039" y="2158"/>
                </a:lnTo>
                <a:lnTo>
                  <a:pt x="1976" y="2209"/>
                </a:lnTo>
                <a:lnTo>
                  <a:pt x="1909" y="2257"/>
                </a:lnTo>
                <a:lnTo>
                  <a:pt x="1908" y="2270"/>
                </a:lnTo>
                <a:lnTo>
                  <a:pt x="1906" y="2290"/>
                </a:lnTo>
                <a:lnTo>
                  <a:pt x="1903" y="2314"/>
                </a:lnTo>
                <a:lnTo>
                  <a:pt x="1900" y="2344"/>
                </a:lnTo>
                <a:lnTo>
                  <a:pt x="1897" y="2378"/>
                </a:lnTo>
                <a:lnTo>
                  <a:pt x="1892" y="2415"/>
                </a:lnTo>
                <a:lnTo>
                  <a:pt x="1887" y="2456"/>
                </a:lnTo>
                <a:lnTo>
                  <a:pt x="1883" y="2499"/>
                </a:lnTo>
                <a:lnTo>
                  <a:pt x="1878" y="2542"/>
                </a:lnTo>
                <a:lnTo>
                  <a:pt x="1874" y="2587"/>
                </a:lnTo>
                <a:lnTo>
                  <a:pt x="1869" y="2631"/>
                </a:lnTo>
                <a:lnTo>
                  <a:pt x="1864" y="2674"/>
                </a:lnTo>
                <a:lnTo>
                  <a:pt x="1859" y="2718"/>
                </a:lnTo>
                <a:lnTo>
                  <a:pt x="1855" y="2758"/>
                </a:lnTo>
                <a:lnTo>
                  <a:pt x="1851" y="2795"/>
                </a:lnTo>
                <a:lnTo>
                  <a:pt x="1847" y="2829"/>
                </a:lnTo>
                <a:lnTo>
                  <a:pt x="1844" y="2859"/>
                </a:lnTo>
                <a:lnTo>
                  <a:pt x="1842" y="2884"/>
                </a:lnTo>
                <a:lnTo>
                  <a:pt x="1839" y="2904"/>
                </a:lnTo>
                <a:lnTo>
                  <a:pt x="1838" y="2917"/>
                </a:lnTo>
                <a:lnTo>
                  <a:pt x="1834" y="2938"/>
                </a:lnTo>
                <a:lnTo>
                  <a:pt x="1824" y="2957"/>
                </a:lnTo>
                <a:lnTo>
                  <a:pt x="1813" y="2974"/>
                </a:lnTo>
                <a:lnTo>
                  <a:pt x="1798" y="2987"/>
                </a:lnTo>
                <a:lnTo>
                  <a:pt x="1780" y="2997"/>
                </a:lnTo>
                <a:lnTo>
                  <a:pt x="1760" y="3004"/>
                </a:lnTo>
                <a:lnTo>
                  <a:pt x="1739" y="3006"/>
                </a:lnTo>
                <a:lnTo>
                  <a:pt x="1595" y="3006"/>
                </a:lnTo>
                <a:lnTo>
                  <a:pt x="1595" y="3040"/>
                </a:lnTo>
                <a:lnTo>
                  <a:pt x="1593" y="3085"/>
                </a:lnTo>
                <a:lnTo>
                  <a:pt x="1585" y="3130"/>
                </a:lnTo>
                <a:lnTo>
                  <a:pt x="1572" y="3172"/>
                </a:lnTo>
                <a:lnTo>
                  <a:pt x="1553" y="3211"/>
                </a:lnTo>
                <a:lnTo>
                  <a:pt x="1530" y="3248"/>
                </a:lnTo>
                <a:lnTo>
                  <a:pt x="1503" y="3282"/>
                </a:lnTo>
                <a:lnTo>
                  <a:pt x="1472" y="3312"/>
                </a:lnTo>
                <a:lnTo>
                  <a:pt x="1438" y="3339"/>
                </a:lnTo>
                <a:lnTo>
                  <a:pt x="1402" y="3362"/>
                </a:lnTo>
                <a:lnTo>
                  <a:pt x="1362" y="3380"/>
                </a:lnTo>
                <a:lnTo>
                  <a:pt x="1320" y="3394"/>
                </a:lnTo>
                <a:lnTo>
                  <a:pt x="1275" y="3402"/>
                </a:lnTo>
                <a:lnTo>
                  <a:pt x="1230" y="3405"/>
                </a:lnTo>
                <a:lnTo>
                  <a:pt x="1185" y="3402"/>
                </a:lnTo>
                <a:lnTo>
                  <a:pt x="1140" y="3394"/>
                </a:lnTo>
                <a:lnTo>
                  <a:pt x="1098" y="3380"/>
                </a:lnTo>
                <a:lnTo>
                  <a:pt x="1058" y="3362"/>
                </a:lnTo>
                <a:lnTo>
                  <a:pt x="1022" y="3339"/>
                </a:lnTo>
                <a:lnTo>
                  <a:pt x="988" y="3312"/>
                </a:lnTo>
                <a:lnTo>
                  <a:pt x="957" y="3282"/>
                </a:lnTo>
                <a:lnTo>
                  <a:pt x="930" y="3248"/>
                </a:lnTo>
                <a:lnTo>
                  <a:pt x="907" y="3211"/>
                </a:lnTo>
                <a:lnTo>
                  <a:pt x="888" y="3172"/>
                </a:lnTo>
                <a:lnTo>
                  <a:pt x="875" y="3130"/>
                </a:lnTo>
                <a:lnTo>
                  <a:pt x="867" y="3085"/>
                </a:lnTo>
                <a:lnTo>
                  <a:pt x="865" y="3040"/>
                </a:lnTo>
                <a:lnTo>
                  <a:pt x="865" y="3006"/>
                </a:lnTo>
                <a:lnTo>
                  <a:pt x="721" y="3006"/>
                </a:lnTo>
                <a:lnTo>
                  <a:pt x="700" y="3004"/>
                </a:lnTo>
                <a:lnTo>
                  <a:pt x="680" y="2997"/>
                </a:lnTo>
                <a:lnTo>
                  <a:pt x="662" y="2987"/>
                </a:lnTo>
                <a:lnTo>
                  <a:pt x="647" y="2974"/>
                </a:lnTo>
                <a:lnTo>
                  <a:pt x="636" y="2957"/>
                </a:lnTo>
                <a:lnTo>
                  <a:pt x="626" y="2938"/>
                </a:lnTo>
                <a:lnTo>
                  <a:pt x="622" y="2917"/>
                </a:lnTo>
                <a:lnTo>
                  <a:pt x="621" y="2906"/>
                </a:lnTo>
                <a:lnTo>
                  <a:pt x="619" y="2888"/>
                </a:lnTo>
                <a:lnTo>
                  <a:pt x="616" y="2864"/>
                </a:lnTo>
                <a:lnTo>
                  <a:pt x="613" y="2836"/>
                </a:lnTo>
                <a:lnTo>
                  <a:pt x="610" y="2803"/>
                </a:lnTo>
                <a:lnTo>
                  <a:pt x="606" y="2767"/>
                </a:lnTo>
                <a:lnTo>
                  <a:pt x="602" y="2727"/>
                </a:lnTo>
                <a:lnTo>
                  <a:pt x="597" y="2686"/>
                </a:lnTo>
                <a:lnTo>
                  <a:pt x="592" y="2642"/>
                </a:lnTo>
                <a:lnTo>
                  <a:pt x="587" y="2598"/>
                </a:lnTo>
                <a:lnTo>
                  <a:pt x="583" y="2554"/>
                </a:lnTo>
                <a:lnTo>
                  <a:pt x="578" y="2509"/>
                </a:lnTo>
                <a:lnTo>
                  <a:pt x="574" y="2467"/>
                </a:lnTo>
                <a:lnTo>
                  <a:pt x="569" y="2426"/>
                </a:lnTo>
                <a:lnTo>
                  <a:pt x="564" y="2388"/>
                </a:lnTo>
                <a:lnTo>
                  <a:pt x="561" y="2353"/>
                </a:lnTo>
                <a:lnTo>
                  <a:pt x="557" y="2321"/>
                </a:lnTo>
                <a:lnTo>
                  <a:pt x="555" y="2294"/>
                </a:lnTo>
                <a:lnTo>
                  <a:pt x="552" y="2272"/>
                </a:lnTo>
                <a:lnTo>
                  <a:pt x="551" y="2257"/>
                </a:lnTo>
                <a:lnTo>
                  <a:pt x="484" y="2209"/>
                </a:lnTo>
                <a:lnTo>
                  <a:pt x="421" y="2158"/>
                </a:lnTo>
                <a:lnTo>
                  <a:pt x="362" y="2102"/>
                </a:lnTo>
                <a:lnTo>
                  <a:pt x="306" y="2043"/>
                </a:lnTo>
                <a:lnTo>
                  <a:pt x="256" y="1981"/>
                </a:lnTo>
                <a:lnTo>
                  <a:pt x="208" y="1917"/>
                </a:lnTo>
                <a:lnTo>
                  <a:pt x="166" y="1849"/>
                </a:lnTo>
                <a:lnTo>
                  <a:pt x="128" y="1779"/>
                </a:lnTo>
                <a:lnTo>
                  <a:pt x="95" y="1706"/>
                </a:lnTo>
                <a:lnTo>
                  <a:pt x="66" y="1630"/>
                </a:lnTo>
                <a:lnTo>
                  <a:pt x="42" y="1554"/>
                </a:lnTo>
                <a:lnTo>
                  <a:pt x="24" y="1474"/>
                </a:lnTo>
                <a:lnTo>
                  <a:pt x="10" y="1395"/>
                </a:lnTo>
                <a:lnTo>
                  <a:pt x="2" y="1314"/>
                </a:lnTo>
                <a:lnTo>
                  <a:pt x="0" y="1230"/>
                </a:lnTo>
                <a:lnTo>
                  <a:pt x="3" y="1142"/>
                </a:lnTo>
                <a:lnTo>
                  <a:pt x="11" y="1057"/>
                </a:lnTo>
                <a:lnTo>
                  <a:pt x="27" y="972"/>
                </a:lnTo>
                <a:lnTo>
                  <a:pt x="47" y="890"/>
                </a:lnTo>
                <a:lnTo>
                  <a:pt x="73" y="810"/>
                </a:lnTo>
                <a:lnTo>
                  <a:pt x="105" y="733"/>
                </a:lnTo>
                <a:lnTo>
                  <a:pt x="141" y="658"/>
                </a:lnTo>
                <a:lnTo>
                  <a:pt x="182" y="586"/>
                </a:lnTo>
                <a:lnTo>
                  <a:pt x="228" y="518"/>
                </a:lnTo>
                <a:lnTo>
                  <a:pt x="278" y="452"/>
                </a:lnTo>
                <a:lnTo>
                  <a:pt x="332" y="390"/>
                </a:lnTo>
                <a:lnTo>
                  <a:pt x="390" y="332"/>
                </a:lnTo>
                <a:lnTo>
                  <a:pt x="452" y="278"/>
                </a:lnTo>
                <a:lnTo>
                  <a:pt x="517" y="228"/>
                </a:lnTo>
                <a:lnTo>
                  <a:pt x="586" y="183"/>
                </a:lnTo>
                <a:lnTo>
                  <a:pt x="657" y="141"/>
                </a:lnTo>
                <a:lnTo>
                  <a:pt x="733" y="105"/>
                </a:lnTo>
                <a:lnTo>
                  <a:pt x="810" y="74"/>
                </a:lnTo>
                <a:lnTo>
                  <a:pt x="889" y="47"/>
                </a:lnTo>
                <a:lnTo>
                  <a:pt x="972" y="27"/>
                </a:lnTo>
                <a:lnTo>
                  <a:pt x="1057" y="12"/>
                </a:lnTo>
                <a:lnTo>
                  <a:pt x="1142" y="3"/>
                </a:lnTo>
                <a:lnTo>
                  <a:pt x="1230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3" name="Freeform 21">
            <a:extLst>
              <a:ext uri="{FF2B5EF4-FFF2-40B4-BE49-F238E27FC236}">
                <a16:creationId xmlns:a16="http://schemas.microsoft.com/office/drawing/2014/main" id="{7B6C7D1E-B77F-B451-C05E-9B04A0A8258D}"/>
              </a:ext>
            </a:extLst>
          </p:cNvPr>
          <p:cNvSpPr>
            <a:spLocks noEditPoints="1"/>
          </p:cNvSpPr>
          <p:nvPr/>
        </p:nvSpPr>
        <p:spPr bwMode="auto">
          <a:xfrm>
            <a:off x="2764191" y="2234011"/>
            <a:ext cx="305677" cy="275352"/>
          </a:xfrm>
          <a:custGeom>
            <a:avLst/>
            <a:gdLst>
              <a:gd name="T0" fmla="*/ 2843 w 3528"/>
              <a:gd name="T1" fmla="*/ 2279 h 3179"/>
              <a:gd name="T2" fmla="*/ 3029 w 3528"/>
              <a:gd name="T3" fmla="*/ 2279 h 3179"/>
              <a:gd name="T4" fmla="*/ 1282 w 3528"/>
              <a:gd name="T5" fmla="*/ 1999 h 3179"/>
              <a:gd name="T6" fmla="*/ 1201 w 3528"/>
              <a:gd name="T7" fmla="*/ 2167 h 3179"/>
              <a:gd name="T8" fmla="*/ 1382 w 3528"/>
              <a:gd name="T9" fmla="*/ 2126 h 3179"/>
              <a:gd name="T10" fmla="*/ 2085 w 3528"/>
              <a:gd name="T11" fmla="*/ 1864 h 3179"/>
              <a:gd name="T12" fmla="*/ 2044 w 3528"/>
              <a:gd name="T13" fmla="*/ 2046 h 3179"/>
              <a:gd name="T14" fmla="*/ 2212 w 3528"/>
              <a:gd name="T15" fmla="*/ 1965 h 3179"/>
              <a:gd name="T16" fmla="*/ 2890 w 3528"/>
              <a:gd name="T17" fmla="*/ 1376 h 3179"/>
              <a:gd name="T18" fmla="*/ 2890 w 3528"/>
              <a:gd name="T19" fmla="*/ 1562 h 3179"/>
              <a:gd name="T20" fmla="*/ 3036 w 3528"/>
              <a:gd name="T21" fmla="*/ 1445 h 3179"/>
              <a:gd name="T22" fmla="*/ 2044 w 3528"/>
              <a:gd name="T23" fmla="*/ 782 h 3179"/>
              <a:gd name="T24" fmla="*/ 2085 w 3528"/>
              <a:gd name="T25" fmla="*/ 963 h 3179"/>
              <a:gd name="T26" fmla="*/ 2201 w 3528"/>
              <a:gd name="T27" fmla="*/ 817 h 3179"/>
              <a:gd name="T28" fmla="*/ 973 w 3528"/>
              <a:gd name="T29" fmla="*/ 2135 h 3179"/>
              <a:gd name="T30" fmla="*/ 1192 w 3528"/>
              <a:gd name="T31" fmla="*/ 1806 h 3179"/>
              <a:gd name="T32" fmla="*/ 1195 w 3528"/>
              <a:gd name="T33" fmla="*/ 885 h 3179"/>
              <a:gd name="T34" fmla="*/ 1258 w 3528"/>
              <a:gd name="T35" fmla="*/ 486 h 3179"/>
              <a:gd name="T36" fmla="*/ 1217 w 3528"/>
              <a:gd name="T37" fmla="*/ 667 h 3179"/>
              <a:gd name="T38" fmla="*/ 1386 w 3528"/>
              <a:gd name="T39" fmla="*/ 586 h 3179"/>
              <a:gd name="T40" fmla="*/ 500 w 3528"/>
              <a:gd name="T41" fmla="*/ 11 h 3179"/>
              <a:gd name="T42" fmla="*/ 1054 w 3528"/>
              <a:gd name="T43" fmla="*/ 375 h 3179"/>
              <a:gd name="T44" fmla="*/ 1451 w 3528"/>
              <a:gd name="T45" fmla="*/ 326 h 3179"/>
              <a:gd name="T46" fmla="*/ 1565 w 3528"/>
              <a:gd name="T47" fmla="*/ 711 h 3179"/>
              <a:gd name="T48" fmla="*/ 1801 w 3528"/>
              <a:gd name="T49" fmla="*/ 816 h 3179"/>
              <a:gd name="T50" fmla="*/ 2108 w 3528"/>
              <a:gd name="T51" fmla="*/ 552 h 3179"/>
              <a:gd name="T52" fmla="*/ 2415 w 3528"/>
              <a:gd name="T53" fmla="*/ 816 h 3179"/>
              <a:gd name="T54" fmla="*/ 2982 w 3528"/>
              <a:gd name="T55" fmla="*/ 1162 h 3179"/>
              <a:gd name="T56" fmla="*/ 3246 w 3528"/>
              <a:gd name="T57" fmla="*/ 1469 h 3179"/>
              <a:gd name="T58" fmla="*/ 2982 w 3528"/>
              <a:gd name="T59" fmla="*/ 1776 h 3179"/>
              <a:gd name="T60" fmla="*/ 2639 w 3528"/>
              <a:gd name="T61" fmla="*/ 1557 h 3179"/>
              <a:gd name="T62" fmla="*/ 2146 w 3528"/>
              <a:gd name="T63" fmla="*/ 1170 h 3179"/>
              <a:gd name="T64" fmla="*/ 2238 w 3528"/>
              <a:gd name="T65" fmla="*/ 1683 h 3179"/>
              <a:gd name="T66" fmla="*/ 2715 w 3528"/>
              <a:gd name="T67" fmla="*/ 2015 h 3179"/>
              <a:gd name="T68" fmla="*/ 3105 w 3528"/>
              <a:gd name="T69" fmla="*/ 1973 h 3179"/>
              <a:gd name="T70" fmla="*/ 3217 w 3528"/>
              <a:gd name="T71" fmla="*/ 2365 h 3179"/>
              <a:gd name="T72" fmla="*/ 2847 w 3528"/>
              <a:gd name="T73" fmla="*/ 2532 h 3179"/>
              <a:gd name="T74" fmla="*/ 2355 w 3528"/>
              <a:gd name="T75" fmla="*/ 2154 h 3179"/>
              <a:gd name="T76" fmla="*/ 1978 w 3528"/>
              <a:gd name="T77" fmla="*/ 2246 h 3179"/>
              <a:gd name="T78" fmla="*/ 1811 w 3528"/>
              <a:gd name="T79" fmla="*/ 1880 h 3179"/>
              <a:gd name="T80" fmla="*/ 1592 w 3528"/>
              <a:gd name="T81" fmla="*/ 2103 h 3179"/>
              <a:gd name="T82" fmla="*/ 1328 w 3528"/>
              <a:gd name="T83" fmla="*/ 2410 h 3179"/>
              <a:gd name="T84" fmla="*/ 3470 w 3528"/>
              <a:gd name="T85" fmla="*/ 2630 h 3179"/>
              <a:gd name="T86" fmla="*/ 3470 w 3528"/>
              <a:gd name="T87" fmla="*/ 2816 h 3179"/>
              <a:gd name="T88" fmla="*/ 2959 w 3528"/>
              <a:gd name="T89" fmla="*/ 3176 h 3179"/>
              <a:gd name="T90" fmla="*/ 2212 w 3528"/>
              <a:gd name="T91" fmla="*/ 2827 h 3179"/>
              <a:gd name="T92" fmla="*/ 2063 w 3528"/>
              <a:gd name="T93" fmla="*/ 3168 h 3179"/>
              <a:gd name="T94" fmla="*/ 1375 w 3528"/>
              <a:gd name="T95" fmla="*/ 3120 h 3179"/>
              <a:gd name="T96" fmla="*/ 1189 w 3528"/>
              <a:gd name="T97" fmla="*/ 3120 h 3179"/>
              <a:gd name="T98" fmla="*/ 500 w 3528"/>
              <a:gd name="T99" fmla="*/ 3168 h 3179"/>
              <a:gd name="T100" fmla="*/ 352 w 3528"/>
              <a:gd name="T101" fmla="*/ 2827 h 3179"/>
              <a:gd name="T102" fmla="*/ 11 w 3528"/>
              <a:gd name="T103" fmla="*/ 2678 h 3179"/>
              <a:gd name="T104" fmla="*/ 58 w 3528"/>
              <a:gd name="T105" fmla="*/ 1990 h 3179"/>
              <a:gd name="T106" fmla="*/ 58 w 3528"/>
              <a:gd name="T107" fmla="*/ 1803 h 3179"/>
              <a:gd name="T108" fmla="*/ 11 w 3528"/>
              <a:gd name="T109" fmla="*/ 1115 h 3179"/>
              <a:gd name="T110" fmla="*/ 352 w 3528"/>
              <a:gd name="T111" fmla="*/ 966 h 3179"/>
              <a:gd name="T112" fmla="*/ 3 w 3528"/>
              <a:gd name="T113" fmla="*/ 218 h 3179"/>
              <a:gd name="T114" fmla="*/ 362 w 3528"/>
              <a:gd name="T115" fmla="*/ 59 h 3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28" h="3179">
                <a:moveTo>
                  <a:pt x="2936" y="2131"/>
                </a:moveTo>
                <a:lnTo>
                  <a:pt x="2911" y="2134"/>
                </a:lnTo>
                <a:lnTo>
                  <a:pt x="2890" y="2141"/>
                </a:lnTo>
                <a:lnTo>
                  <a:pt x="2871" y="2153"/>
                </a:lnTo>
                <a:lnTo>
                  <a:pt x="2854" y="2169"/>
                </a:lnTo>
                <a:lnTo>
                  <a:pt x="2843" y="2188"/>
                </a:lnTo>
                <a:lnTo>
                  <a:pt x="2835" y="2211"/>
                </a:lnTo>
                <a:lnTo>
                  <a:pt x="2832" y="2234"/>
                </a:lnTo>
                <a:lnTo>
                  <a:pt x="2835" y="2258"/>
                </a:lnTo>
                <a:lnTo>
                  <a:pt x="2843" y="2279"/>
                </a:lnTo>
                <a:lnTo>
                  <a:pt x="2854" y="2299"/>
                </a:lnTo>
                <a:lnTo>
                  <a:pt x="2871" y="2315"/>
                </a:lnTo>
                <a:lnTo>
                  <a:pt x="2890" y="2326"/>
                </a:lnTo>
                <a:lnTo>
                  <a:pt x="2912" y="2335"/>
                </a:lnTo>
                <a:lnTo>
                  <a:pt x="2936" y="2337"/>
                </a:lnTo>
                <a:lnTo>
                  <a:pt x="2959" y="2335"/>
                </a:lnTo>
                <a:lnTo>
                  <a:pt x="2981" y="2326"/>
                </a:lnTo>
                <a:lnTo>
                  <a:pt x="3000" y="2315"/>
                </a:lnTo>
                <a:lnTo>
                  <a:pt x="3016" y="2299"/>
                </a:lnTo>
                <a:lnTo>
                  <a:pt x="3029" y="2279"/>
                </a:lnTo>
                <a:lnTo>
                  <a:pt x="3036" y="2258"/>
                </a:lnTo>
                <a:lnTo>
                  <a:pt x="3038" y="2234"/>
                </a:lnTo>
                <a:lnTo>
                  <a:pt x="3036" y="2210"/>
                </a:lnTo>
                <a:lnTo>
                  <a:pt x="3029" y="2188"/>
                </a:lnTo>
                <a:lnTo>
                  <a:pt x="3016" y="2169"/>
                </a:lnTo>
                <a:lnTo>
                  <a:pt x="3000" y="2153"/>
                </a:lnTo>
                <a:lnTo>
                  <a:pt x="2981" y="2141"/>
                </a:lnTo>
                <a:lnTo>
                  <a:pt x="2959" y="2134"/>
                </a:lnTo>
                <a:lnTo>
                  <a:pt x="2936" y="2131"/>
                </a:lnTo>
                <a:close/>
                <a:moveTo>
                  <a:pt x="1282" y="1999"/>
                </a:moveTo>
                <a:lnTo>
                  <a:pt x="1258" y="2002"/>
                </a:lnTo>
                <a:lnTo>
                  <a:pt x="1236" y="2010"/>
                </a:lnTo>
                <a:lnTo>
                  <a:pt x="1217" y="2023"/>
                </a:lnTo>
                <a:lnTo>
                  <a:pt x="1201" y="2039"/>
                </a:lnTo>
                <a:lnTo>
                  <a:pt x="1189" y="2058"/>
                </a:lnTo>
                <a:lnTo>
                  <a:pt x="1181" y="2079"/>
                </a:lnTo>
                <a:lnTo>
                  <a:pt x="1178" y="2103"/>
                </a:lnTo>
                <a:lnTo>
                  <a:pt x="1181" y="2126"/>
                </a:lnTo>
                <a:lnTo>
                  <a:pt x="1189" y="2148"/>
                </a:lnTo>
                <a:lnTo>
                  <a:pt x="1201" y="2167"/>
                </a:lnTo>
                <a:lnTo>
                  <a:pt x="1217" y="2183"/>
                </a:lnTo>
                <a:lnTo>
                  <a:pt x="1236" y="2196"/>
                </a:lnTo>
                <a:lnTo>
                  <a:pt x="1257" y="2203"/>
                </a:lnTo>
                <a:lnTo>
                  <a:pt x="1282" y="2207"/>
                </a:lnTo>
                <a:lnTo>
                  <a:pt x="1305" y="2203"/>
                </a:lnTo>
                <a:lnTo>
                  <a:pt x="1327" y="2196"/>
                </a:lnTo>
                <a:lnTo>
                  <a:pt x="1346" y="2184"/>
                </a:lnTo>
                <a:lnTo>
                  <a:pt x="1362" y="2168"/>
                </a:lnTo>
                <a:lnTo>
                  <a:pt x="1375" y="2149"/>
                </a:lnTo>
                <a:lnTo>
                  <a:pt x="1382" y="2126"/>
                </a:lnTo>
                <a:lnTo>
                  <a:pt x="1386" y="2103"/>
                </a:lnTo>
                <a:lnTo>
                  <a:pt x="1382" y="2079"/>
                </a:lnTo>
                <a:lnTo>
                  <a:pt x="1375" y="2058"/>
                </a:lnTo>
                <a:lnTo>
                  <a:pt x="1362" y="2039"/>
                </a:lnTo>
                <a:lnTo>
                  <a:pt x="1346" y="2023"/>
                </a:lnTo>
                <a:lnTo>
                  <a:pt x="1327" y="2010"/>
                </a:lnTo>
                <a:lnTo>
                  <a:pt x="1305" y="2002"/>
                </a:lnTo>
                <a:lnTo>
                  <a:pt x="1282" y="1999"/>
                </a:lnTo>
                <a:close/>
                <a:moveTo>
                  <a:pt x="2108" y="1862"/>
                </a:moveTo>
                <a:lnTo>
                  <a:pt x="2085" y="1864"/>
                </a:lnTo>
                <a:lnTo>
                  <a:pt x="2063" y="1872"/>
                </a:lnTo>
                <a:lnTo>
                  <a:pt x="2044" y="1885"/>
                </a:lnTo>
                <a:lnTo>
                  <a:pt x="2028" y="1900"/>
                </a:lnTo>
                <a:lnTo>
                  <a:pt x="2016" y="1919"/>
                </a:lnTo>
                <a:lnTo>
                  <a:pt x="2008" y="1941"/>
                </a:lnTo>
                <a:lnTo>
                  <a:pt x="2006" y="1965"/>
                </a:lnTo>
                <a:lnTo>
                  <a:pt x="2008" y="1988"/>
                </a:lnTo>
                <a:lnTo>
                  <a:pt x="2015" y="2011"/>
                </a:lnTo>
                <a:lnTo>
                  <a:pt x="2028" y="2030"/>
                </a:lnTo>
                <a:lnTo>
                  <a:pt x="2044" y="2046"/>
                </a:lnTo>
                <a:lnTo>
                  <a:pt x="2063" y="2058"/>
                </a:lnTo>
                <a:lnTo>
                  <a:pt x="2085" y="2065"/>
                </a:lnTo>
                <a:lnTo>
                  <a:pt x="2108" y="2069"/>
                </a:lnTo>
                <a:lnTo>
                  <a:pt x="2133" y="2065"/>
                </a:lnTo>
                <a:lnTo>
                  <a:pt x="2154" y="2058"/>
                </a:lnTo>
                <a:lnTo>
                  <a:pt x="2173" y="2046"/>
                </a:lnTo>
                <a:lnTo>
                  <a:pt x="2189" y="2029"/>
                </a:lnTo>
                <a:lnTo>
                  <a:pt x="2201" y="2011"/>
                </a:lnTo>
                <a:lnTo>
                  <a:pt x="2209" y="1988"/>
                </a:lnTo>
                <a:lnTo>
                  <a:pt x="2212" y="1965"/>
                </a:lnTo>
                <a:lnTo>
                  <a:pt x="2209" y="1941"/>
                </a:lnTo>
                <a:lnTo>
                  <a:pt x="2201" y="1920"/>
                </a:lnTo>
                <a:lnTo>
                  <a:pt x="2189" y="1901"/>
                </a:lnTo>
                <a:lnTo>
                  <a:pt x="2173" y="1885"/>
                </a:lnTo>
                <a:lnTo>
                  <a:pt x="2154" y="1872"/>
                </a:lnTo>
                <a:lnTo>
                  <a:pt x="2132" y="1864"/>
                </a:lnTo>
                <a:lnTo>
                  <a:pt x="2108" y="1862"/>
                </a:lnTo>
                <a:close/>
                <a:moveTo>
                  <a:pt x="2936" y="1365"/>
                </a:moveTo>
                <a:lnTo>
                  <a:pt x="2912" y="1368"/>
                </a:lnTo>
                <a:lnTo>
                  <a:pt x="2890" y="1376"/>
                </a:lnTo>
                <a:lnTo>
                  <a:pt x="2871" y="1387"/>
                </a:lnTo>
                <a:lnTo>
                  <a:pt x="2854" y="1403"/>
                </a:lnTo>
                <a:lnTo>
                  <a:pt x="2843" y="1423"/>
                </a:lnTo>
                <a:lnTo>
                  <a:pt x="2835" y="1445"/>
                </a:lnTo>
                <a:lnTo>
                  <a:pt x="2832" y="1469"/>
                </a:lnTo>
                <a:lnTo>
                  <a:pt x="2835" y="1492"/>
                </a:lnTo>
                <a:lnTo>
                  <a:pt x="2843" y="1514"/>
                </a:lnTo>
                <a:lnTo>
                  <a:pt x="2854" y="1533"/>
                </a:lnTo>
                <a:lnTo>
                  <a:pt x="2871" y="1549"/>
                </a:lnTo>
                <a:lnTo>
                  <a:pt x="2890" y="1562"/>
                </a:lnTo>
                <a:lnTo>
                  <a:pt x="2912" y="1569"/>
                </a:lnTo>
                <a:lnTo>
                  <a:pt x="2936" y="1571"/>
                </a:lnTo>
                <a:lnTo>
                  <a:pt x="2959" y="1569"/>
                </a:lnTo>
                <a:lnTo>
                  <a:pt x="2981" y="1562"/>
                </a:lnTo>
                <a:lnTo>
                  <a:pt x="3000" y="1549"/>
                </a:lnTo>
                <a:lnTo>
                  <a:pt x="3016" y="1533"/>
                </a:lnTo>
                <a:lnTo>
                  <a:pt x="3029" y="1514"/>
                </a:lnTo>
                <a:lnTo>
                  <a:pt x="3036" y="1492"/>
                </a:lnTo>
                <a:lnTo>
                  <a:pt x="3038" y="1469"/>
                </a:lnTo>
                <a:lnTo>
                  <a:pt x="3036" y="1445"/>
                </a:lnTo>
                <a:lnTo>
                  <a:pt x="3029" y="1423"/>
                </a:lnTo>
                <a:lnTo>
                  <a:pt x="3016" y="1403"/>
                </a:lnTo>
                <a:lnTo>
                  <a:pt x="3000" y="1387"/>
                </a:lnTo>
                <a:lnTo>
                  <a:pt x="2981" y="1376"/>
                </a:lnTo>
                <a:lnTo>
                  <a:pt x="2959" y="1368"/>
                </a:lnTo>
                <a:lnTo>
                  <a:pt x="2936" y="1365"/>
                </a:lnTo>
                <a:close/>
                <a:moveTo>
                  <a:pt x="2108" y="758"/>
                </a:moveTo>
                <a:lnTo>
                  <a:pt x="2085" y="762"/>
                </a:lnTo>
                <a:lnTo>
                  <a:pt x="2063" y="769"/>
                </a:lnTo>
                <a:lnTo>
                  <a:pt x="2044" y="782"/>
                </a:lnTo>
                <a:lnTo>
                  <a:pt x="2028" y="798"/>
                </a:lnTo>
                <a:lnTo>
                  <a:pt x="2015" y="817"/>
                </a:lnTo>
                <a:lnTo>
                  <a:pt x="2008" y="839"/>
                </a:lnTo>
                <a:lnTo>
                  <a:pt x="2006" y="862"/>
                </a:lnTo>
                <a:lnTo>
                  <a:pt x="2008" y="886"/>
                </a:lnTo>
                <a:lnTo>
                  <a:pt x="2015" y="908"/>
                </a:lnTo>
                <a:lnTo>
                  <a:pt x="2028" y="927"/>
                </a:lnTo>
                <a:lnTo>
                  <a:pt x="2044" y="943"/>
                </a:lnTo>
                <a:lnTo>
                  <a:pt x="2063" y="955"/>
                </a:lnTo>
                <a:lnTo>
                  <a:pt x="2085" y="963"/>
                </a:lnTo>
                <a:lnTo>
                  <a:pt x="2108" y="966"/>
                </a:lnTo>
                <a:lnTo>
                  <a:pt x="2133" y="963"/>
                </a:lnTo>
                <a:lnTo>
                  <a:pt x="2155" y="955"/>
                </a:lnTo>
                <a:lnTo>
                  <a:pt x="2175" y="942"/>
                </a:lnTo>
                <a:lnTo>
                  <a:pt x="2189" y="926"/>
                </a:lnTo>
                <a:lnTo>
                  <a:pt x="2201" y="907"/>
                </a:lnTo>
                <a:lnTo>
                  <a:pt x="2209" y="886"/>
                </a:lnTo>
                <a:lnTo>
                  <a:pt x="2212" y="862"/>
                </a:lnTo>
                <a:lnTo>
                  <a:pt x="2209" y="839"/>
                </a:lnTo>
                <a:lnTo>
                  <a:pt x="2201" y="817"/>
                </a:lnTo>
                <a:lnTo>
                  <a:pt x="2189" y="798"/>
                </a:lnTo>
                <a:lnTo>
                  <a:pt x="2173" y="782"/>
                </a:lnTo>
                <a:lnTo>
                  <a:pt x="2154" y="769"/>
                </a:lnTo>
                <a:lnTo>
                  <a:pt x="2132" y="762"/>
                </a:lnTo>
                <a:lnTo>
                  <a:pt x="2108" y="758"/>
                </a:lnTo>
                <a:close/>
                <a:moveTo>
                  <a:pt x="558" y="690"/>
                </a:moveTo>
                <a:lnTo>
                  <a:pt x="558" y="2517"/>
                </a:lnTo>
                <a:lnTo>
                  <a:pt x="986" y="2196"/>
                </a:lnTo>
                <a:lnTo>
                  <a:pt x="978" y="2166"/>
                </a:lnTo>
                <a:lnTo>
                  <a:pt x="973" y="2135"/>
                </a:lnTo>
                <a:lnTo>
                  <a:pt x="972" y="2103"/>
                </a:lnTo>
                <a:lnTo>
                  <a:pt x="975" y="2057"/>
                </a:lnTo>
                <a:lnTo>
                  <a:pt x="985" y="2014"/>
                </a:lnTo>
                <a:lnTo>
                  <a:pt x="1001" y="1972"/>
                </a:lnTo>
                <a:lnTo>
                  <a:pt x="1022" y="1934"/>
                </a:lnTo>
                <a:lnTo>
                  <a:pt x="1048" y="1900"/>
                </a:lnTo>
                <a:lnTo>
                  <a:pt x="1079" y="1869"/>
                </a:lnTo>
                <a:lnTo>
                  <a:pt x="1113" y="1843"/>
                </a:lnTo>
                <a:lnTo>
                  <a:pt x="1151" y="1822"/>
                </a:lnTo>
                <a:lnTo>
                  <a:pt x="1192" y="1806"/>
                </a:lnTo>
                <a:lnTo>
                  <a:pt x="1236" y="1796"/>
                </a:lnTo>
                <a:lnTo>
                  <a:pt x="1282" y="1793"/>
                </a:lnTo>
                <a:lnTo>
                  <a:pt x="1320" y="1795"/>
                </a:lnTo>
                <a:lnTo>
                  <a:pt x="1358" y="1802"/>
                </a:lnTo>
                <a:lnTo>
                  <a:pt x="1638" y="1382"/>
                </a:lnTo>
                <a:lnTo>
                  <a:pt x="1344" y="890"/>
                </a:lnTo>
                <a:lnTo>
                  <a:pt x="1313" y="895"/>
                </a:lnTo>
                <a:lnTo>
                  <a:pt x="1282" y="896"/>
                </a:lnTo>
                <a:lnTo>
                  <a:pt x="1238" y="893"/>
                </a:lnTo>
                <a:lnTo>
                  <a:pt x="1195" y="885"/>
                </a:lnTo>
                <a:lnTo>
                  <a:pt x="1156" y="870"/>
                </a:lnTo>
                <a:lnTo>
                  <a:pt x="1118" y="850"/>
                </a:lnTo>
                <a:lnTo>
                  <a:pt x="1084" y="826"/>
                </a:lnTo>
                <a:lnTo>
                  <a:pt x="1054" y="797"/>
                </a:lnTo>
                <a:lnTo>
                  <a:pt x="1027" y="765"/>
                </a:lnTo>
                <a:lnTo>
                  <a:pt x="1006" y="728"/>
                </a:lnTo>
                <a:lnTo>
                  <a:pt x="989" y="690"/>
                </a:lnTo>
                <a:lnTo>
                  <a:pt x="558" y="690"/>
                </a:lnTo>
                <a:close/>
                <a:moveTo>
                  <a:pt x="1282" y="483"/>
                </a:moveTo>
                <a:lnTo>
                  <a:pt x="1258" y="486"/>
                </a:lnTo>
                <a:lnTo>
                  <a:pt x="1236" y="493"/>
                </a:lnTo>
                <a:lnTo>
                  <a:pt x="1217" y="506"/>
                </a:lnTo>
                <a:lnTo>
                  <a:pt x="1201" y="522"/>
                </a:lnTo>
                <a:lnTo>
                  <a:pt x="1189" y="541"/>
                </a:lnTo>
                <a:lnTo>
                  <a:pt x="1181" y="563"/>
                </a:lnTo>
                <a:lnTo>
                  <a:pt x="1178" y="586"/>
                </a:lnTo>
                <a:lnTo>
                  <a:pt x="1181" y="610"/>
                </a:lnTo>
                <a:lnTo>
                  <a:pt x="1189" y="632"/>
                </a:lnTo>
                <a:lnTo>
                  <a:pt x="1201" y="651"/>
                </a:lnTo>
                <a:lnTo>
                  <a:pt x="1217" y="667"/>
                </a:lnTo>
                <a:lnTo>
                  <a:pt x="1236" y="679"/>
                </a:lnTo>
                <a:lnTo>
                  <a:pt x="1258" y="687"/>
                </a:lnTo>
                <a:lnTo>
                  <a:pt x="1282" y="690"/>
                </a:lnTo>
                <a:lnTo>
                  <a:pt x="1304" y="687"/>
                </a:lnTo>
                <a:lnTo>
                  <a:pt x="1326" y="679"/>
                </a:lnTo>
                <a:lnTo>
                  <a:pt x="1345" y="667"/>
                </a:lnTo>
                <a:lnTo>
                  <a:pt x="1362" y="651"/>
                </a:lnTo>
                <a:lnTo>
                  <a:pt x="1374" y="633"/>
                </a:lnTo>
                <a:lnTo>
                  <a:pt x="1382" y="611"/>
                </a:lnTo>
                <a:lnTo>
                  <a:pt x="1386" y="586"/>
                </a:lnTo>
                <a:lnTo>
                  <a:pt x="1382" y="563"/>
                </a:lnTo>
                <a:lnTo>
                  <a:pt x="1375" y="541"/>
                </a:lnTo>
                <a:lnTo>
                  <a:pt x="1362" y="522"/>
                </a:lnTo>
                <a:lnTo>
                  <a:pt x="1346" y="506"/>
                </a:lnTo>
                <a:lnTo>
                  <a:pt x="1327" y="493"/>
                </a:lnTo>
                <a:lnTo>
                  <a:pt x="1305" y="486"/>
                </a:lnTo>
                <a:lnTo>
                  <a:pt x="1282" y="483"/>
                </a:lnTo>
                <a:close/>
                <a:moveTo>
                  <a:pt x="454" y="0"/>
                </a:moveTo>
                <a:lnTo>
                  <a:pt x="479" y="3"/>
                </a:lnTo>
                <a:lnTo>
                  <a:pt x="500" y="11"/>
                </a:lnTo>
                <a:lnTo>
                  <a:pt x="520" y="23"/>
                </a:lnTo>
                <a:lnTo>
                  <a:pt x="536" y="40"/>
                </a:lnTo>
                <a:lnTo>
                  <a:pt x="547" y="59"/>
                </a:lnTo>
                <a:lnTo>
                  <a:pt x="556" y="80"/>
                </a:lnTo>
                <a:lnTo>
                  <a:pt x="558" y="104"/>
                </a:lnTo>
                <a:lnTo>
                  <a:pt x="558" y="483"/>
                </a:lnTo>
                <a:lnTo>
                  <a:pt x="989" y="483"/>
                </a:lnTo>
                <a:lnTo>
                  <a:pt x="1006" y="444"/>
                </a:lnTo>
                <a:lnTo>
                  <a:pt x="1027" y="409"/>
                </a:lnTo>
                <a:lnTo>
                  <a:pt x="1054" y="375"/>
                </a:lnTo>
                <a:lnTo>
                  <a:pt x="1084" y="348"/>
                </a:lnTo>
                <a:lnTo>
                  <a:pt x="1118" y="323"/>
                </a:lnTo>
                <a:lnTo>
                  <a:pt x="1156" y="303"/>
                </a:lnTo>
                <a:lnTo>
                  <a:pt x="1195" y="289"/>
                </a:lnTo>
                <a:lnTo>
                  <a:pt x="1238" y="279"/>
                </a:lnTo>
                <a:lnTo>
                  <a:pt x="1282" y="276"/>
                </a:lnTo>
                <a:lnTo>
                  <a:pt x="1328" y="279"/>
                </a:lnTo>
                <a:lnTo>
                  <a:pt x="1372" y="289"/>
                </a:lnTo>
                <a:lnTo>
                  <a:pt x="1412" y="305"/>
                </a:lnTo>
                <a:lnTo>
                  <a:pt x="1451" y="326"/>
                </a:lnTo>
                <a:lnTo>
                  <a:pt x="1485" y="352"/>
                </a:lnTo>
                <a:lnTo>
                  <a:pt x="1516" y="383"/>
                </a:lnTo>
                <a:lnTo>
                  <a:pt x="1542" y="417"/>
                </a:lnTo>
                <a:lnTo>
                  <a:pt x="1563" y="456"/>
                </a:lnTo>
                <a:lnTo>
                  <a:pt x="1579" y="497"/>
                </a:lnTo>
                <a:lnTo>
                  <a:pt x="1589" y="540"/>
                </a:lnTo>
                <a:lnTo>
                  <a:pt x="1592" y="586"/>
                </a:lnTo>
                <a:lnTo>
                  <a:pt x="1589" y="630"/>
                </a:lnTo>
                <a:lnTo>
                  <a:pt x="1580" y="672"/>
                </a:lnTo>
                <a:lnTo>
                  <a:pt x="1565" y="711"/>
                </a:lnTo>
                <a:lnTo>
                  <a:pt x="1545" y="749"/>
                </a:lnTo>
                <a:lnTo>
                  <a:pt x="1520" y="784"/>
                </a:lnTo>
                <a:lnTo>
                  <a:pt x="1765" y="1192"/>
                </a:lnTo>
                <a:lnTo>
                  <a:pt x="1860" y="1048"/>
                </a:lnTo>
                <a:lnTo>
                  <a:pt x="1839" y="1015"/>
                </a:lnTo>
                <a:lnTo>
                  <a:pt x="1822" y="980"/>
                </a:lnTo>
                <a:lnTo>
                  <a:pt x="1809" y="941"/>
                </a:lnTo>
                <a:lnTo>
                  <a:pt x="1801" y="903"/>
                </a:lnTo>
                <a:lnTo>
                  <a:pt x="1798" y="862"/>
                </a:lnTo>
                <a:lnTo>
                  <a:pt x="1801" y="816"/>
                </a:lnTo>
                <a:lnTo>
                  <a:pt x="1812" y="772"/>
                </a:lnTo>
                <a:lnTo>
                  <a:pt x="1827" y="732"/>
                </a:lnTo>
                <a:lnTo>
                  <a:pt x="1848" y="693"/>
                </a:lnTo>
                <a:lnTo>
                  <a:pt x="1874" y="659"/>
                </a:lnTo>
                <a:lnTo>
                  <a:pt x="1905" y="628"/>
                </a:lnTo>
                <a:lnTo>
                  <a:pt x="1939" y="602"/>
                </a:lnTo>
                <a:lnTo>
                  <a:pt x="1978" y="581"/>
                </a:lnTo>
                <a:lnTo>
                  <a:pt x="2020" y="565"/>
                </a:lnTo>
                <a:lnTo>
                  <a:pt x="2062" y="555"/>
                </a:lnTo>
                <a:lnTo>
                  <a:pt x="2108" y="552"/>
                </a:lnTo>
                <a:lnTo>
                  <a:pt x="2154" y="555"/>
                </a:lnTo>
                <a:lnTo>
                  <a:pt x="2198" y="565"/>
                </a:lnTo>
                <a:lnTo>
                  <a:pt x="2239" y="581"/>
                </a:lnTo>
                <a:lnTo>
                  <a:pt x="2277" y="602"/>
                </a:lnTo>
                <a:lnTo>
                  <a:pt x="2311" y="628"/>
                </a:lnTo>
                <a:lnTo>
                  <a:pt x="2342" y="659"/>
                </a:lnTo>
                <a:lnTo>
                  <a:pt x="2369" y="693"/>
                </a:lnTo>
                <a:lnTo>
                  <a:pt x="2389" y="732"/>
                </a:lnTo>
                <a:lnTo>
                  <a:pt x="2405" y="772"/>
                </a:lnTo>
                <a:lnTo>
                  <a:pt x="2415" y="816"/>
                </a:lnTo>
                <a:lnTo>
                  <a:pt x="2418" y="862"/>
                </a:lnTo>
                <a:lnTo>
                  <a:pt x="2415" y="908"/>
                </a:lnTo>
                <a:lnTo>
                  <a:pt x="2405" y="952"/>
                </a:lnTo>
                <a:lnTo>
                  <a:pt x="2760" y="1212"/>
                </a:lnTo>
                <a:lnTo>
                  <a:pt x="2791" y="1194"/>
                </a:lnTo>
                <a:lnTo>
                  <a:pt x="2826" y="1179"/>
                </a:lnTo>
                <a:lnTo>
                  <a:pt x="2860" y="1167"/>
                </a:lnTo>
                <a:lnTo>
                  <a:pt x="2897" y="1161"/>
                </a:lnTo>
                <a:lnTo>
                  <a:pt x="2936" y="1158"/>
                </a:lnTo>
                <a:lnTo>
                  <a:pt x="2982" y="1162"/>
                </a:lnTo>
                <a:lnTo>
                  <a:pt x="3024" y="1171"/>
                </a:lnTo>
                <a:lnTo>
                  <a:pt x="3066" y="1187"/>
                </a:lnTo>
                <a:lnTo>
                  <a:pt x="3105" y="1209"/>
                </a:lnTo>
                <a:lnTo>
                  <a:pt x="3139" y="1234"/>
                </a:lnTo>
                <a:lnTo>
                  <a:pt x="3170" y="1265"/>
                </a:lnTo>
                <a:lnTo>
                  <a:pt x="3196" y="1300"/>
                </a:lnTo>
                <a:lnTo>
                  <a:pt x="3217" y="1338"/>
                </a:lnTo>
                <a:lnTo>
                  <a:pt x="3232" y="1379"/>
                </a:lnTo>
                <a:lnTo>
                  <a:pt x="3243" y="1423"/>
                </a:lnTo>
                <a:lnTo>
                  <a:pt x="3246" y="1469"/>
                </a:lnTo>
                <a:lnTo>
                  <a:pt x="3243" y="1515"/>
                </a:lnTo>
                <a:lnTo>
                  <a:pt x="3232" y="1557"/>
                </a:lnTo>
                <a:lnTo>
                  <a:pt x="3217" y="1599"/>
                </a:lnTo>
                <a:lnTo>
                  <a:pt x="3196" y="1638"/>
                </a:lnTo>
                <a:lnTo>
                  <a:pt x="3170" y="1672"/>
                </a:lnTo>
                <a:lnTo>
                  <a:pt x="3139" y="1703"/>
                </a:lnTo>
                <a:lnTo>
                  <a:pt x="3105" y="1729"/>
                </a:lnTo>
                <a:lnTo>
                  <a:pt x="3066" y="1750"/>
                </a:lnTo>
                <a:lnTo>
                  <a:pt x="3024" y="1766"/>
                </a:lnTo>
                <a:lnTo>
                  <a:pt x="2982" y="1776"/>
                </a:lnTo>
                <a:lnTo>
                  <a:pt x="2936" y="1779"/>
                </a:lnTo>
                <a:lnTo>
                  <a:pt x="2890" y="1776"/>
                </a:lnTo>
                <a:lnTo>
                  <a:pt x="2846" y="1766"/>
                </a:lnTo>
                <a:lnTo>
                  <a:pt x="2805" y="1750"/>
                </a:lnTo>
                <a:lnTo>
                  <a:pt x="2767" y="1729"/>
                </a:lnTo>
                <a:lnTo>
                  <a:pt x="2733" y="1703"/>
                </a:lnTo>
                <a:lnTo>
                  <a:pt x="2702" y="1672"/>
                </a:lnTo>
                <a:lnTo>
                  <a:pt x="2675" y="1638"/>
                </a:lnTo>
                <a:lnTo>
                  <a:pt x="2655" y="1599"/>
                </a:lnTo>
                <a:lnTo>
                  <a:pt x="2639" y="1557"/>
                </a:lnTo>
                <a:lnTo>
                  <a:pt x="2629" y="1515"/>
                </a:lnTo>
                <a:lnTo>
                  <a:pt x="2626" y="1469"/>
                </a:lnTo>
                <a:lnTo>
                  <a:pt x="2627" y="1438"/>
                </a:lnTo>
                <a:lnTo>
                  <a:pt x="2631" y="1408"/>
                </a:lnTo>
                <a:lnTo>
                  <a:pt x="2639" y="1379"/>
                </a:lnTo>
                <a:lnTo>
                  <a:pt x="2284" y="1119"/>
                </a:lnTo>
                <a:lnTo>
                  <a:pt x="2252" y="1137"/>
                </a:lnTo>
                <a:lnTo>
                  <a:pt x="2217" y="1152"/>
                </a:lnTo>
                <a:lnTo>
                  <a:pt x="2182" y="1164"/>
                </a:lnTo>
                <a:lnTo>
                  <a:pt x="2146" y="1170"/>
                </a:lnTo>
                <a:lnTo>
                  <a:pt x="2108" y="1172"/>
                </a:lnTo>
                <a:lnTo>
                  <a:pt x="2070" y="1170"/>
                </a:lnTo>
                <a:lnTo>
                  <a:pt x="2032" y="1163"/>
                </a:lnTo>
                <a:lnTo>
                  <a:pt x="1883" y="1387"/>
                </a:lnTo>
                <a:lnTo>
                  <a:pt x="2046" y="1661"/>
                </a:lnTo>
                <a:lnTo>
                  <a:pt x="2077" y="1657"/>
                </a:lnTo>
                <a:lnTo>
                  <a:pt x="2108" y="1655"/>
                </a:lnTo>
                <a:lnTo>
                  <a:pt x="2153" y="1658"/>
                </a:lnTo>
                <a:lnTo>
                  <a:pt x="2197" y="1668"/>
                </a:lnTo>
                <a:lnTo>
                  <a:pt x="2238" y="1683"/>
                </a:lnTo>
                <a:lnTo>
                  <a:pt x="2275" y="1704"/>
                </a:lnTo>
                <a:lnTo>
                  <a:pt x="2309" y="1729"/>
                </a:lnTo>
                <a:lnTo>
                  <a:pt x="2340" y="1758"/>
                </a:lnTo>
                <a:lnTo>
                  <a:pt x="2366" y="1793"/>
                </a:lnTo>
                <a:lnTo>
                  <a:pt x="2387" y="1829"/>
                </a:lnTo>
                <a:lnTo>
                  <a:pt x="2403" y="1870"/>
                </a:lnTo>
                <a:lnTo>
                  <a:pt x="2414" y="1913"/>
                </a:lnTo>
                <a:lnTo>
                  <a:pt x="2418" y="1957"/>
                </a:lnTo>
                <a:lnTo>
                  <a:pt x="2689" y="2045"/>
                </a:lnTo>
                <a:lnTo>
                  <a:pt x="2715" y="2015"/>
                </a:lnTo>
                <a:lnTo>
                  <a:pt x="2745" y="1988"/>
                </a:lnTo>
                <a:lnTo>
                  <a:pt x="2779" y="1966"/>
                </a:lnTo>
                <a:lnTo>
                  <a:pt x="2815" y="1948"/>
                </a:lnTo>
                <a:lnTo>
                  <a:pt x="2853" y="1935"/>
                </a:lnTo>
                <a:lnTo>
                  <a:pt x="2894" y="1926"/>
                </a:lnTo>
                <a:lnTo>
                  <a:pt x="2936" y="1924"/>
                </a:lnTo>
                <a:lnTo>
                  <a:pt x="2982" y="1927"/>
                </a:lnTo>
                <a:lnTo>
                  <a:pt x="3024" y="1937"/>
                </a:lnTo>
                <a:lnTo>
                  <a:pt x="3066" y="1953"/>
                </a:lnTo>
                <a:lnTo>
                  <a:pt x="3105" y="1973"/>
                </a:lnTo>
                <a:lnTo>
                  <a:pt x="3139" y="2000"/>
                </a:lnTo>
                <a:lnTo>
                  <a:pt x="3170" y="2030"/>
                </a:lnTo>
                <a:lnTo>
                  <a:pt x="3196" y="2065"/>
                </a:lnTo>
                <a:lnTo>
                  <a:pt x="3217" y="2103"/>
                </a:lnTo>
                <a:lnTo>
                  <a:pt x="3232" y="2145"/>
                </a:lnTo>
                <a:lnTo>
                  <a:pt x="3243" y="2188"/>
                </a:lnTo>
                <a:lnTo>
                  <a:pt x="3246" y="2234"/>
                </a:lnTo>
                <a:lnTo>
                  <a:pt x="3243" y="2279"/>
                </a:lnTo>
                <a:lnTo>
                  <a:pt x="3232" y="2323"/>
                </a:lnTo>
                <a:lnTo>
                  <a:pt x="3217" y="2365"/>
                </a:lnTo>
                <a:lnTo>
                  <a:pt x="3196" y="2402"/>
                </a:lnTo>
                <a:lnTo>
                  <a:pt x="3170" y="2438"/>
                </a:lnTo>
                <a:lnTo>
                  <a:pt x="3139" y="2468"/>
                </a:lnTo>
                <a:lnTo>
                  <a:pt x="3105" y="2494"/>
                </a:lnTo>
                <a:lnTo>
                  <a:pt x="3066" y="2516"/>
                </a:lnTo>
                <a:lnTo>
                  <a:pt x="3024" y="2531"/>
                </a:lnTo>
                <a:lnTo>
                  <a:pt x="2982" y="2541"/>
                </a:lnTo>
                <a:lnTo>
                  <a:pt x="2936" y="2545"/>
                </a:lnTo>
                <a:lnTo>
                  <a:pt x="2891" y="2541"/>
                </a:lnTo>
                <a:lnTo>
                  <a:pt x="2847" y="2532"/>
                </a:lnTo>
                <a:lnTo>
                  <a:pt x="2806" y="2516"/>
                </a:lnTo>
                <a:lnTo>
                  <a:pt x="2769" y="2495"/>
                </a:lnTo>
                <a:lnTo>
                  <a:pt x="2735" y="2471"/>
                </a:lnTo>
                <a:lnTo>
                  <a:pt x="2704" y="2441"/>
                </a:lnTo>
                <a:lnTo>
                  <a:pt x="2678" y="2407"/>
                </a:lnTo>
                <a:lnTo>
                  <a:pt x="2657" y="2369"/>
                </a:lnTo>
                <a:lnTo>
                  <a:pt x="2641" y="2330"/>
                </a:lnTo>
                <a:lnTo>
                  <a:pt x="2630" y="2287"/>
                </a:lnTo>
                <a:lnTo>
                  <a:pt x="2626" y="2242"/>
                </a:lnTo>
                <a:lnTo>
                  <a:pt x="2355" y="2154"/>
                </a:lnTo>
                <a:lnTo>
                  <a:pt x="2328" y="2184"/>
                </a:lnTo>
                <a:lnTo>
                  <a:pt x="2299" y="2211"/>
                </a:lnTo>
                <a:lnTo>
                  <a:pt x="2265" y="2233"/>
                </a:lnTo>
                <a:lnTo>
                  <a:pt x="2229" y="2252"/>
                </a:lnTo>
                <a:lnTo>
                  <a:pt x="2191" y="2264"/>
                </a:lnTo>
                <a:lnTo>
                  <a:pt x="2150" y="2273"/>
                </a:lnTo>
                <a:lnTo>
                  <a:pt x="2108" y="2275"/>
                </a:lnTo>
                <a:lnTo>
                  <a:pt x="2062" y="2272"/>
                </a:lnTo>
                <a:lnTo>
                  <a:pt x="2020" y="2262"/>
                </a:lnTo>
                <a:lnTo>
                  <a:pt x="1978" y="2246"/>
                </a:lnTo>
                <a:lnTo>
                  <a:pt x="1939" y="2226"/>
                </a:lnTo>
                <a:lnTo>
                  <a:pt x="1905" y="2199"/>
                </a:lnTo>
                <a:lnTo>
                  <a:pt x="1874" y="2168"/>
                </a:lnTo>
                <a:lnTo>
                  <a:pt x="1848" y="2134"/>
                </a:lnTo>
                <a:lnTo>
                  <a:pt x="1827" y="2095"/>
                </a:lnTo>
                <a:lnTo>
                  <a:pt x="1812" y="2055"/>
                </a:lnTo>
                <a:lnTo>
                  <a:pt x="1801" y="2011"/>
                </a:lnTo>
                <a:lnTo>
                  <a:pt x="1798" y="1965"/>
                </a:lnTo>
                <a:lnTo>
                  <a:pt x="1801" y="1922"/>
                </a:lnTo>
                <a:lnTo>
                  <a:pt x="1811" y="1880"/>
                </a:lnTo>
                <a:lnTo>
                  <a:pt x="1825" y="1840"/>
                </a:lnTo>
                <a:lnTo>
                  <a:pt x="1845" y="1802"/>
                </a:lnTo>
                <a:lnTo>
                  <a:pt x="1870" y="1768"/>
                </a:lnTo>
                <a:lnTo>
                  <a:pt x="1755" y="1578"/>
                </a:lnTo>
                <a:lnTo>
                  <a:pt x="1530" y="1917"/>
                </a:lnTo>
                <a:lnTo>
                  <a:pt x="1551" y="1950"/>
                </a:lnTo>
                <a:lnTo>
                  <a:pt x="1568" y="1986"/>
                </a:lnTo>
                <a:lnTo>
                  <a:pt x="1581" y="2024"/>
                </a:lnTo>
                <a:lnTo>
                  <a:pt x="1589" y="2062"/>
                </a:lnTo>
                <a:lnTo>
                  <a:pt x="1592" y="2103"/>
                </a:lnTo>
                <a:lnTo>
                  <a:pt x="1589" y="2149"/>
                </a:lnTo>
                <a:lnTo>
                  <a:pt x="1579" y="2193"/>
                </a:lnTo>
                <a:lnTo>
                  <a:pt x="1563" y="2233"/>
                </a:lnTo>
                <a:lnTo>
                  <a:pt x="1542" y="2272"/>
                </a:lnTo>
                <a:lnTo>
                  <a:pt x="1516" y="2306"/>
                </a:lnTo>
                <a:lnTo>
                  <a:pt x="1485" y="2337"/>
                </a:lnTo>
                <a:lnTo>
                  <a:pt x="1451" y="2363"/>
                </a:lnTo>
                <a:lnTo>
                  <a:pt x="1412" y="2384"/>
                </a:lnTo>
                <a:lnTo>
                  <a:pt x="1372" y="2400"/>
                </a:lnTo>
                <a:lnTo>
                  <a:pt x="1328" y="2410"/>
                </a:lnTo>
                <a:lnTo>
                  <a:pt x="1282" y="2413"/>
                </a:lnTo>
                <a:lnTo>
                  <a:pt x="1245" y="2411"/>
                </a:lnTo>
                <a:lnTo>
                  <a:pt x="1209" y="2405"/>
                </a:lnTo>
                <a:lnTo>
                  <a:pt x="1175" y="2394"/>
                </a:lnTo>
                <a:lnTo>
                  <a:pt x="1142" y="2380"/>
                </a:lnTo>
                <a:lnTo>
                  <a:pt x="1110" y="2361"/>
                </a:lnTo>
                <a:lnTo>
                  <a:pt x="764" y="2621"/>
                </a:lnTo>
                <a:lnTo>
                  <a:pt x="3424" y="2621"/>
                </a:lnTo>
                <a:lnTo>
                  <a:pt x="3448" y="2623"/>
                </a:lnTo>
                <a:lnTo>
                  <a:pt x="3470" y="2630"/>
                </a:lnTo>
                <a:lnTo>
                  <a:pt x="3490" y="2643"/>
                </a:lnTo>
                <a:lnTo>
                  <a:pt x="3506" y="2659"/>
                </a:lnTo>
                <a:lnTo>
                  <a:pt x="3517" y="2678"/>
                </a:lnTo>
                <a:lnTo>
                  <a:pt x="3525" y="2700"/>
                </a:lnTo>
                <a:lnTo>
                  <a:pt x="3528" y="2723"/>
                </a:lnTo>
                <a:lnTo>
                  <a:pt x="3525" y="2747"/>
                </a:lnTo>
                <a:lnTo>
                  <a:pt x="3517" y="2769"/>
                </a:lnTo>
                <a:lnTo>
                  <a:pt x="3506" y="2789"/>
                </a:lnTo>
                <a:lnTo>
                  <a:pt x="3490" y="2805"/>
                </a:lnTo>
                <a:lnTo>
                  <a:pt x="3470" y="2816"/>
                </a:lnTo>
                <a:lnTo>
                  <a:pt x="3448" y="2824"/>
                </a:lnTo>
                <a:lnTo>
                  <a:pt x="3424" y="2827"/>
                </a:lnTo>
                <a:lnTo>
                  <a:pt x="3038" y="2827"/>
                </a:lnTo>
                <a:lnTo>
                  <a:pt x="3038" y="3075"/>
                </a:lnTo>
                <a:lnTo>
                  <a:pt x="3036" y="3099"/>
                </a:lnTo>
                <a:lnTo>
                  <a:pt x="3029" y="3120"/>
                </a:lnTo>
                <a:lnTo>
                  <a:pt x="3016" y="3139"/>
                </a:lnTo>
                <a:lnTo>
                  <a:pt x="3000" y="3155"/>
                </a:lnTo>
                <a:lnTo>
                  <a:pt x="2981" y="3168"/>
                </a:lnTo>
                <a:lnTo>
                  <a:pt x="2959" y="3176"/>
                </a:lnTo>
                <a:lnTo>
                  <a:pt x="2936" y="3179"/>
                </a:lnTo>
                <a:lnTo>
                  <a:pt x="2912" y="3176"/>
                </a:lnTo>
                <a:lnTo>
                  <a:pt x="2890" y="3168"/>
                </a:lnTo>
                <a:lnTo>
                  <a:pt x="2871" y="3155"/>
                </a:lnTo>
                <a:lnTo>
                  <a:pt x="2854" y="3139"/>
                </a:lnTo>
                <a:lnTo>
                  <a:pt x="2843" y="3120"/>
                </a:lnTo>
                <a:lnTo>
                  <a:pt x="2835" y="3099"/>
                </a:lnTo>
                <a:lnTo>
                  <a:pt x="2832" y="3075"/>
                </a:lnTo>
                <a:lnTo>
                  <a:pt x="2832" y="2827"/>
                </a:lnTo>
                <a:lnTo>
                  <a:pt x="2212" y="2827"/>
                </a:lnTo>
                <a:lnTo>
                  <a:pt x="2212" y="3075"/>
                </a:lnTo>
                <a:lnTo>
                  <a:pt x="2209" y="3099"/>
                </a:lnTo>
                <a:lnTo>
                  <a:pt x="2201" y="3120"/>
                </a:lnTo>
                <a:lnTo>
                  <a:pt x="2189" y="3139"/>
                </a:lnTo>
                <a:lnTo>
                  <a:pt x="2173" y="3155"/>
                </a:lnTo>
                <a:lnTo>
                  <a:pt x="2154" y="3168"/>
                </a:lnTo>
                <a:lnTo>
                  <a:pt x="2132" y="3176"/>
                </a:lnTo>
                <a:lnTo>
                  <a:pt x="2108" y="3179"/>
                </a:lnTo>
                <a:lnTo>
                  <a:pt x="2085" y="3176"/>
                </a:lnTo>
                <a:lnTo>
                  <a:pt x="2063" y="3168"/>
                </a:lnTo>
                <a:lnTo>
                  <a:pt x="2044" y="3155"/>
                </a:lnTo>
                <a:lnTo>
                  <a:pt x="2028" y="3139"/>
                </a:lnTo>
                <a:lnTo>
                  <a:pt x="2015" y="3120"/>
                </a:lnTo>
                <a:lnTo>
                  <a:pt x="2008" y="3099"/>
                </a:lnTo>
                <a:lnTo>
                  <a:pt x="2006" y="3075"/>
                </a:lnTo>
                <a:lnTo>
                  <a:pt x="2006" y="2827"/>
                </a:lnTo>
                <a:lnTo>
                  <a:pt x="1386" y="2827"/>
                </a:lnTo>
                <a:lnTo>
                  <a:pt x="1386" y="3075"/>
                </a:lnTo>
                <a:lnTo>
                  <a:pt x="1382" y="3099"/>
                </a:lnTo>
                <a:lnTo>
                  <a:pt x="1375" y="3120"/>
                </a:lnTo>
                <a:lnTo>
                  <a:pt x="1362" y="3139"/>
                </a:lnTo>
                <a:lnTo>
                  <a:pt x="1346" y="3155"/>
                </a:lnTo>
                <a:lnTo>
                  <a:pt x="1327" y="3168"/>
                </a:lnTo>
                <a:lnTo>
                  <a:pt x="1305" y="3176"/>
                </a:lnTo>
                <a:lnTo>
                  <a:pt x="1282" y="3179"/>
                </a:lnTo>
                <a:lnTo>
                  <a:pt x="1258" y="3176"/>
                </a:lnTo>
                <a:lnTo>
                  <a:pt x="1236" y="3168"/>
                </a:lnTo>
                <a:lnTo>
                  <a:pt x="1217" y="3155"/>
                </a:lnTo>
                <a:lnTo>
                  <a:pt x="1201" y="3139"/>
                </a:lnTo>
                <a:lnTo>
                  <a:pt x="1189" y="3120"/>
                </a:lnTo>
                <a:lnTo>
                  <a:pt x="1181" y="3099"/>
                </a:lnTo>
                <a:lnTo>
                  <a:pt x="1178" y="3075"/>
                </a:lnTo>
                <a:lnTo>
                  <a:pt x="1178" y="2827"/>
                </a:lnTo>
                <a:lnTo>
                  <a:pt x="558" y="2827"/>
                </a:lnTo>
                <a:lnTo>
                  <a:pt x="558" y="3075"/>
                </a:lnTo>
                <a:lnTo>
                  <a:pt x="556" y="3099"/>
                </a:lnTo>
                <a:lnTo>
                  <a:pt x="547" y="3120"/>
                </a:lnTo>
                <a:lnTo>
                  <a:pt x="536" y="3139"/>
                </a:lnTo>
                <a:lnTo>
                  <a:pt x="520" y="3155"/>
                </a:lnTo>
                <a:lnTo>
                  <a:pt x="500" y="3168"/>
                </a:lnTo>
                <a:lnTo>
                  <a:pt x="479" y="3176"/>
                </a:lnTo>
                <a:lnTo>
                  <a:pt x="454" y="3179"/>
                </a:lnTo>
                <a:lnTo>
                  <a:pt x="431" y="3176"/>
                </a:lnTo>
                <a:lnTo>
                  <a:pt x="409" y="3168"/>
                </a:lnTo>
                <a:lnTo>
                  <a:pt x="390" y="3155"/>
                </a:lnTo>
                <a:lnTo>
                  <a:pt x="374" y="3139"/>
                </a:lnTo>
                <a:lnTo>
                  <a:pt x="362" y="3120"/>
                </a:lnTo>
                <a:lnTo>
                  <a:pt x="354" y="3099"/>
                </a:lnTo>
                <a:lnTo>
                  <a:pt x="352" y="3075"/>
                </a:lnTo>
                <a:lnTo>
                  <a:pt x="352" y="2827"/>
                </a:lnTo>
                <a:lnTo>
                  <a:pt x="104" y="2827"/>
                </a:lnTo>
                <a:lnTo>
                  <a:pt x="80" y="2824"/>
                </a:lnTo>
                <a:lnTo>
                  <a:pt x="58" y="2816"/>
                </a:lnTo>
                <a:lnTo>
                  <a:pt x="38" y="2805"/>
                </a:lnTo>
                <a:lnTo>
                  <a:pt x="22" y="2789"/>
                </a:lnTo>
                <a:lnTo>
                  <a:pt x="11" y="2769"/>
                </a:lnTo>
                <a:lnTo>
                  <a:pt x="3" y="2747"/>
                </a:lnTo>
                <a:lnTo>
                  <a:pt x="0" y="2723"/>
                </a:lnTo>
                <a:lnTo>
                  <a:pt x="3" y="2700"/>
                </a:lnTo>
                <a:lnTo>
                  <a:pt x="11" y="2678"/>
                </a:lnTo>
                <a:lnTo>
                  <a:pt x="22" y="2659"/>
                </a:lnTo>
                <a:lnTo>
                  <a:pt x="38" y="2643"/>
                </a:lnTo>
                <a:lnTo>
                  <a:pt x="58" y="2630"/>
                </a:lnTo>
                <a:lnTo>
                  <a:pt x="80" y="2623"/>
                </a:lnTo>
                <a:lnTo>
                  <a:pt x="104" y="2621"/>
                </a:lnTo>
                <a:lnTo>
                  <a:pt x="352" y="2621"/>
                </a:lnTo>
                <a:lnTo>
                  <a:pt x="352" y="1999"/>
                </a:lnTo>
                <a:lnTo>
                  <a:pt x="104" y="1999"/>
                </a:lnTo>
                <a:lnTo>
                  <a:pt x="80" y="1997"/>
                </a:lnTo>
                <a:lnTo>
                  <a:pt x="58" y="1990"/>
                </a:lnTo>
                <a:lnTo>
                  <a:pt x="38" y="1977"/>
                </a:lnTo>
                <a:lnTo>
                  <a:pt x="22" y="1961"/>
                </a:lnTo>
                <a:lnTo>
                  <a:pt x="11" y="1941"/>
                </a:lnTo>
                <a:lnTo>
                  <a:pt x="3" y="1920"/>
                </a:lnTo>
                <a:lnTo>
                  <a:pt x="0" y="1896"/>
                </a:lnTo>
                <a:lnTo>
                  <a:pt x="3" y="1873"/>
                </a:lnTo>
                <a:lnTo>
                  <a:pt x="11" y="1850"/>
                </a:lnTo>
                <a:lnTo>
                  <a:pt x="22" y="1831"/>
                </a:lnTo>
                <a:lnTo>
                  <a:pt x="38" y="1815"/>
                </a:lnTo>
                <a:lnTo>
                  <a:pt x="58" y="1803"/>
                </a:lnTo>
                <a:lnTo>
                  <a:pt x="80" y="1796"/>
                </a:lnTo>
                <a:lnTo>
                  <a:pt x="104" y="1793"/>
                </a:lnTo>
                <a:lnTo>
                  <a:pt x="352" y="1793"/>
                </a:lnTo>
                <a:lnTo>
                  <a:pt x="352" y="1172"/>
                </a:lnTo>
                <a:lnTo>
                  <a:pt x="104" y="1172"/>
                </a:lnTo>
                <a:lnTo>
                  <a:pt x="80" y="1170"/>
                </a:lnTo>
                <a:lnTo>
                  <a:pt x="58" y="1162"/>
                </a:lnTo>
                <a:lnTo>
                  <a:pt x="38" y="1150"/>
                </a:lnTo>
                <a:lnTo>
                  <a:pt x="22" y="1134"/>
                </a:lnTo>
                <a:lnTo>
                  <a:pt x="11" y="1115"/>
                </a:lnTo>
                <a:lnTo>
                  <a:pt x="3" y="1093"/>
                </a:lnTo>
                <a:lnTo>
                  <a:pt x="0" y="1069"/>
                </a:lnTo>
                <a:lnTo>
                  <a:pt x="3" y="1045"/>
                </a:lnTo>
                <a:lnTo>
                  <a:pt x="11" y="1024"/>
                </a:lnTo>
                <a:lnTo>
                  <a:pt x="22" y="1004"/>
                </a:lnTo>
                <a:lnTo>
                  <a:pt x="38" y="988"/>
                </a:lnTo>
                <a:lnTo>
                  <a:pt x="58" y="977"/>
                </a:lnTo>
                <a:lnTo>
                  <a:pt x="80" y="968"/>
                </a:lnTo>
                <a:lnTo>
                  <a:pt x="104" y="966"/>
                </a:lnTo>
                <a:lnTo>
                  <a:pt x="352" y="966"/>
                </a:lnTo>
                <a:lnTo>
                  <a:pt x="352" y="345"/>
                </a:lnTo>
                <a:lnTo>
                  <a:pt x="104" y="345"/>
                </a:lnTo>
                <a:lnTo>
                  <a:pt x="80" y="342"/>
                </a:lnTo>
                <a:lnTo>
                  <a:pt x="58" y="335"/>
                </a:lnTo>
                <a:lnTo>
                  <a:pt x="38" y="322"/>
                </a:lnTo>
                <a:lnTo>
                  <a:pt x="22" y="306"/>
                </a:lnTo>
                <a:lnTo>
                  <a:pt x="11" y="287"/>
                </a:lnTo>
                <a:lnTo>
                  <a:pt x="3" y="265"/>
                </a:lnTo>
                <a:lnTo>
                  <a:pt x="0" y="242"/>
                </a:lnTo>
                <a:lnTo>
                  <a:pt x="3" y="218"/>
                </a:lnTo>
                <a:lnTo>
                  <a:pt x="11" y="196"/>
                </a:lnTo>
                <a:lnTo>
                  <a:pt x="22" y="176"/>
                </a:lnTo>
                <a:lnTo>
                  <a:pt x="38" y="161"/>
                </a:lnTo>
                <a:lnTo>
                  <a:pt x="58" y="149"/>
                </a:lnTo>
                <a:lnTo>
                  <a:pt x="80" y="141"/>
                </a:lnTo>
                <a:lnTo>
                  <a:pt x="104" y="138"/>
                </a:lnTo>
                <a:lnTo>
                  <a:pt x="352" y="138"/>
                </a:lnTo>
                <a:lnTo>
                  <a:pt x="352" y="104"/>
                </a:lnTo>
                <a:lnTo>
                  <a:pt x="354" y="80"/>
                </a:lnTo>
                <a:lnTo>
                  <a:pt x="362" y="59"/>
                </a:lnTo>
                <a:lnTo>
                  <a:pt x="374" y="40"/>
                </a:lnTo>
                <a:lnTo>
                  <a:pt x="390" y="23"/>
                </a:lnTo>
                <a:lnTo>
                  <a:pt x="409" y="11"/>
                </a:lnTo>
                <a:lnTo>
                  <a:pt x="431" y="3"/>
                </a:lnTo>
                <a:lnTo>
                  <a:pt x="454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4" name="Freeform 31">
            <a:extLst>
              <a:ext uri="{FF2B5EF4-FFF2-40B4-BE49-F238E27FC236}">
                <a16:creationId xmlns:a16="http://schemas.microsoft.com/office/drawing/2014/main" id="{60C21BE7-753A-3813-F0CF-576CF566972A}"/>
              </a:ext>
            </a:extLst>
          </p:cNvPr>
          <p:cNvSpPr>
            <a:spLocks noEditPoints="1"/>
          </p:cNvSpPr>
          <p:nvPr/>
        </p:nvSpPr>
        <p:spPr bwMode="auto">
          <a:xfrm>
            <a:off x="4395448" y="2234011"/>
            <a:ext cx="262009" cy="275352"/>
          </a:xfrm>
          <a:custGeom>
            <a:avLst/>
            <a:gdLst>
              <a:gd name="T0" fmla="*/ 1462 w 3234"/>
              <a:gd name="T1" fmla="*/ 1645 h 3405"/>
              <a:gd name="T2" fmla="*/ 1533 w 3234"/>
              <a:gd name="T3" fmla="*/ 1846 h 3405"/>
              <a:gd name="T4" fmla="*/ 1744 w 3234"/>
              <a:gd name="T5" fmla="*/ 1810 h 3405"/>
              <a:gd name="T6" fmla="*/ 1744 w 3234"/>
              <a:gd name="T7" fmla="*/ 1595 h 3405"/>
              <a:gd name="T8" fmla="*/ 1707 w 3234"/>
              <a:gd name="T9" fmla="*/ 1348 h 3405"/>
              <a:gd name="T10" fmla="*/ 1958 w 3234"/>
              <a:gd name="T11" fmla="*/ 1570 h 3405"/>
              <a:gd name="T12" fmla="*/ 1917 w 3234"/>
              <a:gd name="T13" fmla="*/ 1911 h 3405"/>
              <a:gd name="T14" fmla="*/ 1617 w 3234"/>
              <a:gd name="T15" fmla="*/ 2068 h 3405"/>
              <a:gd name="T16" fmla="*/ 1318 w 3234"/>
              <a:gd name="T17" fmla="*/ 1911 h 3405"/>
              <a:gd name="T18" fmla="*/ 1277 w 3234"/>
              <a:gd name="T19" fmla="*/ 1570 h 3405"/>
              <a:gd name="T20" fmla="*/ 1527 w 3234"/>
              <a:gd name="T21" fmla="*/ 1348 h 3405"/>
              <a:gd name="T22" fmla="*/ 1302 w 3234"/>
              <a:gd name="T23" fmla="*/ 580 h 3405"/>
              <a:gd name="T24" fmla="*/ 822 w 3234"/>
              <a:gd name="T25" fmla="*/ 854 h 3405"/>
              <a:gd name="T26" fmla="*/ 459 w 3234"/>
              <a:gd name="T27" fmla="*/ 1341 h 3405"/>
              <a:gd name="T28" fmla="*/ 458 w 3234"/>
              <a:gd name="T29" fmla="*/ 1635 h 3405"/>
              <a:gd name="T30" fmla="*/ 482 w 3234"/>
              <a:gd name="T31" fmla="*/ 2030 h 3405"/>
              <a:gd name="T32" fmla="*/ 787 w 3234"/>
              <a:gd name="T33" fmla="*/ 2529 h 3405"/>
              <a:gd name="T34" fmla="*/ 1210 w 3234"/>
              <a:gd name="T35" fmla="*/ 2793 h 3405"/>
              <a:gd name="T36" fmla="*/ 1805 w 3234"/>
              <a:gd name="T37" fmla="*/ 3206 h 3405"/>
              <a:gd name="T38" fmla="*/ 2096 w 3234"/>
              <a:gd name="T39" fmla="*/ 2763 h 3405"/>
              <a:gd name="T40" fmla="*/ 2468 w 3234"/>
              <a:gd name="T41" fmla="*/ 2524 h 3405"/>
              <a:gd name="T42" fmla="*/ 2198 w 3234"/>
              <a:gd name="T43" fmla="*/ 2198 h 3405"/>
              <a:gd name="T44" fmla="*/ 1753 w 3234"/>
              <a:gd name="T45" fmla="*/ 2455 h 3405"/>
              <a:gd name="T46" fmla="*/ 1233 w 3234"/>
              <a:gd name="T47" fmla="*/ 2363 h 3405"/>
              <a:gd name="T48" fmla="*/ 902 w 3234"/>
              <a:gd name="T49" fmla="*/ 1969 h 3405"/>
              <a:gd name="T50" fmla="*/ 902 w 3234"/>
              <a:gd name="T51" fmla="*/ 1436 h 3405"/>
              <a:gd name="T52" fmla="*/ 1233 w 3234"/>
              <a:gd name="T53" fmla="*/ 1042 h 3405"/>
              <a:gd name="T54" fmla="*/ 1753 w 3234"/>
              <a:gd name="T55" fmla="*/ 950 h 3405"/>
              <a:gd name="T56" fmla="*/ 2198 w 3234"/>
              <a:gd name="T57" fmla="*/ 1207 h 3405"/>
              <a:gd name="T58" fmla="*/ 2468 w 3234"/>
              <a:gd name="T59" fmla="*/ 881 h 3405"/>
              <a:gd name="T60" fmla="*/ 2096 w 3234"/>
              <a:gd name="T61" fmla="*/ 642 h 3405"/>
              <a:gd name="T62" fmla="*/ 1805 w 3234"/>
              <a:gd name="T63" fmla="*/ 199 h 3405"/>
              <a:gd name="T64" fmla="*/ 1971 w 3234"/>
              <a:gd name="T65" fmla="*/ 55 h 3405"/>
              <a:gd name="T66" fmla="*/ 2507 w 3234"/>
              <a:gd name="T67" fmla="*/ 671 h 3405"/>
              <a:gd name="T68" fmla="*/ 3220 w 3234"/>
              <a:gd name="T69" fmla="*/ 1081 h 3405"/>
              <a:gd name="T70" fmla="*/ 2899 w 3234"/>
              <a:gd name="T71" fmla="*/ 1496 h 3405"/>
              <a:gd name="T72" fmla="*/ 2137 w 3234"/>
              <a:gd name="T73" fmla="*/ 1476 h 3405"/>
              <a:gd name="T74" fmla="*/ 1871 w 3234"/>
              <a:gd name="T75" fmla="*/ 1198 h 3405"/>
              <a:gd name="T76" fmla="*/ 1450 w 3234"/>
              <a:gd name="T77" fmla="*/ 1163 h 3405"/>
              <a:gd name="T78" fmla="*/ 1122 w 3234"/>
              <a:gd name="T79" fmla="*/ 1433 h 3405"/>
              <a:gd name="T80" fmla="*/ 1079 w 3234"/>
              <a:gd name="T81" fmla="*/ 1871 h 3405"/>
              <a:gd name="T82" fmla="*/ 1349 w 3234"/>
              <a:gd name="T83" fmla="*/ 2200 h 3405"/>
              <a:gd name="T84" fmla="*/ 1774 w 3234"/>
              <a:gd name="T85" fmla="*/ 2245 h 3405"/>
              <a:gd name="T86" fmla="*/ 2100 w 3234"/>
              <a:gd name="T87" fmla="*/ 1996 h 3405"/>
              <a:gd name="T88" fmla="*/ 2864 w 3234"/>
              <a:gd name="T89" fmla="*/ 1894 h 3405"/>
              <a:gd name="T90" fmla="*/ 3234 w 3234"/>
              <a:gd name="T91" fmla="*/ 2281 h 3405"/>
              <a:gd name="T92" fmla="*/ 2864 w 3234"/>
              <a:gd name="T93" fmla="*/ 2833 h 3405"/>
              <a:gd name="T94" fmla="*/ 2064 w 3234"/>
              <a:gd name="T95" fmla="*/ 2990 h 3405"/>
              <a:gd name="T96" fmla="*/ 1352 w 3234"/>
              <a:gd name="T97" fmla="*/ 3405 h 3405"/>
              <a:gd name="T98" fmla="*/ 1091 w 3234"/>
              <a:gd name="T99" fmla="*/ 2960 h 3405"/>
              <a:gd name="T100" fmla="*/ 349 w 3234"/>
              <a:gd name="T101" fmla="*/ 2832 h 3405"/>
              <a:gd name="T102" fmla="*/ 1 w 3234"/>
              <a:gd name="T103" fmla="*/ 2260 h 3405"/>
              <a:gd name="T104" fmla="*/ 260 w 3234"/>
              <a:gd name="T105" fmla="*/ 1617 h 3405"/>
              <a:gd name="T106" fmla="*/ 4 w 3234"/>
              <a:gd name="T107" fmla="*/ 1102 h 3405"/>
              <a:gd name="T108" fmla="*/ 393 w 3234"/>
              <a:gd name="T109" fmla="*/ 575 h 3405"/>
              <a:gd name="T110" fmla="*/ 1255 w 3234"/>
              <a:gd name="T111" fmla="*/ 75 h 3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34" h="3405">
                <a:moveTo>
                  <a:pt x="1617" y="1536"/>
                </a:moveTo>
                <a:lnTo>
                  <a:pt x="1588" y="1538"/>
                </a:lnTo>
                <a:lnTo>
                  <a:pt x="1560" y="1547"/>
                </a:lnTo>
                <a:lnTo>
                  <a:pt x="1533" y="1559"/>
                </a:lnTo>
                <a:lnTo>
                  <a:pt x="1510" y="1576"/>
                </a:lnTo>
                <a:lnTo>
                  <a:pt x="1490" y="1595"/>
                </a:lnTo>
                <a:lnTo>
                  <a:pt x="1474" y="1619"/>
                </a:lnTo>
                <a:lnTo>
                  <a:pt x="1462" y="1645"/>
                </a:lnTo>
                <a:lnTo>
                  <a:pt x="1454" y="1673"/>
                </a:lnTo>
                <a:lnTo>
                  <a:pt x="1451" y="1703"/>
                </a:lnTo>
                <a:lnTo>
                  <a:pt x="1454" y="1732"/>
                </a:lnTo>
                <a:lnTo>
                  <a:pt x="1462" y="1760"/>
                </a:lnTo>
                <a:lnTo>
                  <a:pt x="1474" y="1786"/>
                </a:lnTo>
                <a:lnTo>
                  <a:pt x="1490" y="1810"/>
                </a:lnTo>
                <a:lnTo>
                  <a:pt x="1510" y="1829"/>
                </a:lnTo>
                <a:lnTo>
                  <a:pt x="1533" y="1846"/>
                </a:lnTo>
                <a:lnTo>
                  <a:pt x="1560" y="1858"/>
                </a:lnTo>
                <a:lnTo>
                  <a:pt x="1588" y="1867"/>
                </a:lnTo>
                <a:lnTo>
                  <a:pt x="1617" y="1869"/>
                </a:lnTo>
                <a:lnTo>
                  <a:pt x="1647" y="1867"/>
                </a:lnTo>
                <a:lnTo>
                  <a:pt x="1675" y="1858"/>
                </a:lnTo>
                <a:lnTo>
                  <a:pt x="1701" y="1846"/>
                </a:lnTo>
                <a:lnTo>
                  <a:pt x="1724" y="1829"/>
                </a:lnTo>
                <a:lnTo>
                  <a:pt x="1744" y="1810"/>
                </a:lnTo>
                <a:lnTo>
                  <a:pt x="1760" y="1786"/>
                </a:lnTo>
                <a:lnTo>
                  <a:pt x="1773" y="1760"/>
                </a:lnTo>
                <a:lnTo>
                  <a:pt x="1780" y="1732"/>
                </a:lnTo>
                <a:lnTo>
                  <a:pt x="1783" y="1703"/>
                </a:lnTo>
                <a:lnTo>
                  <a:pt x="1780" y="1673"/>
                </a:lnTo>
                <a:lnTo>
                  <a:pt x="1773" y="1645"/>
                </a:lnTo>
                <a:lnTo>
                  <a:pt x="1760" y="1619"/>
                </a:lnTo>
                <a:lnTo>
                  <a:pt x="1744" y="1595"/>
                </a:lnTo>
                <a:lnTo>
                  <a:pt x="1724" y="1576"/>
                </a:lnTo>
                <a:lnTo>
                  <a:pt x="1701" y="1559"/>
                </a:lnTo>
                <a:lnTo>
                  <a:pt x="1675" y="1547"/>
                </a:lnTo>
                <a:lnTo>
                  <a:pt x="1647" y="1538"/>
                </a:lnTo>
                <a:lnTo>
                  <a:pt x="1617" y="1536"/>
                </a:lnTo>
                <a:close/>
                <a:moveTo>
                  <a:pt x="1617" y="1337"/>
                </a:moveTo>
                <a:lnTo>
                  <a:pt x="1663" y="1339"/>
                </a:lnTo>
                <a:lnTo>
                  <a:pt x="1707" y="1348"/>
                </a:lnTo>
                <a:lnTo>
                  <a:pt x="1749" y="1361"/>
                </a:lnTo>
                <a:lnTo>
                  <a:pt x="1788" y="1380"/>
                </a:lnTo>
                <a:lnTo>
                  <a:pt x="1825" y="1402"/>
                </a:lnTo>
                <a:lnTo>
                  <a:pt x="1859" y="1429"/>
                </a:lnTo>
                <a:lnTo>
                  <a:pt x="1890" y="1460"/>
                </a:lnTo>
                <a:lnTo>
                  <a:pt x="1917" y="1494"/>
                </a:lnTo>
                <a:lnTo>
                  <a:pt x="1939" y="1530"/>
                </a:lnTo>
                <a:lnTo>
                  <a:pt x="1958" y="1570"/>
                </a:lnTo>
                <a:lnTo>
                  <a:pt x="1971" y="1613"/>
                </a:lnTo>
                <a:lnTo>
                  <a:pt x="1979" y="1657"/>
                </a:lnTo>
                <a:lnTo>
                  <a:pt x="1982" y="1703"/>
                </a:lnTo>
                <a:lnTo>
                  <a:pt x="1979" y="1748"/>
                </a:lnTo>
                <a:lnTo>
                  <a:pt x="1971" y="1792"/>
                </a:lnTo>
                <a:lnTo>
                  <a:pt x="1958" y="1835"/>
                </a:lnTo>
                <a:lnTo>
                  <a:pt x="1939" y="1875"/>
                </a:lnTo>
                <a:lnTo>
                  <a:pt x="1917" y="1911"/>
                </a:lnTo>
                <a:lnTo>
                  <a:pt x="1890" y="1945"/>
                </a:lnTo>
                <a:lnTo>
                  <a:pt x="1859" y="1976"/>
                </a:lnTo>
                <a:lnTo>
                  <a:pt x="1825" y="2003"/>
                </a:lnTo>
                <a:lnTo>
                  <a:pt x="1788" y="2025"/>
                </a:lnTo>
                <a:lnTo>
                  <a:pt x="1749" y="2044"/>
                </a:lnTo>
                <a:lnTo>
                  <a:pt x="1707" y="2057"/>
                </a:lnTo>
                <a:lnTo>
                  <a:pt x="1663" y="2066"/>
                </a:lnTo>
                <a:lnTo>
                  <a:pt x="1617" y="2068"/>
                </a:lnTo>
                <a:lnTo>
                  <a:pt x="1571" y="2066"/>
                </a:lnTo>
                <a:lnTo>
                  <a:pt x="1527" y="2057"/>
                </a:lnTo>
                <a:lnTo>
                  <a:pt x="1486" y="2044"/>
                </a:lnTo>
                <a:lnTo>
                  <a:pt x="1446" y="2025"/>
                </a:lnTo>
                <a:lnTo>
                  <a:pt x="1409" y="2003"/>
                </a:lnTo>
                <a:lnTo>
                  <a:pt x="1375" y="1976"/>
                </a:lnTo>
                <a:lnTo>
                  <a:pt x="1345" y="1945"/>
                </a:lnTo>
                <a:lnTo>
                  <a:pt x="1318" y="1911"/>
                </a:lnTo>
                <a:lnTo>
                  <a:pt x="1296" y="1875"/>
                </a:lnTo>
                <a:lnTo>
                  <a:pt x="1277" y="1835"/>
                </a:lnTo>
                <a:lnTo>
                  <a:pt x="1264" y="1792"/>
                </a:lnTo>
                <a:lnTo>
                  <a:pt x="1255" y="1748"/>
                </a:lnTo>
                <a:lnTo>
                  <a:pt x="1252" y="1703"/>
                </a:lnTo>
                <a:lnTo>
                  <a:pt x="1255" y="1657"/>
                </a:lnTo>
                <a:lnTo>
                  <a:pt x="1264" y="1613"/>
                </a:lnTo>
                <a:lnTo>
                  <a:pt x="1277" y="1570"/>
                </a:lnTo>
                <a:lnTo>
                  <a:pt x="1296" y="1530"/>
                </a:lnTo>
                <a:lnTo>
                  <a:pt x="1318" y="1494"/>
                </a:lnTo>
                <a:lnTo>
                  <a:pt x="1345" y="1460"/>
                </a:lnTo>
                <a:lnTo>
                  <a:pt x="1375" y="1429"/>
                </a:lnTo>
                <a:lnTo>
                  <a:pt x="1409" y="1402"/>
                </a:lnTo>
                <a:lnTo>
                  <a:pt x="1446" y="1380"/>
                </a:lnTo>
                <a:lnTo>
                  <a:pt x="1486" y="1361"/>
                </a:lnTo>
                <a:lnTo>
                  <a:pt x="1527" y="1348"/>
                </a:lnTo>
                <a:lnTo>
                  <a:pt x="1571" y="1339"/>
                </a:lnTo>
                <a:lnTo>
                  <a:pt x="1617" y="1337"/>
                </a:lnTo>
                <a:close/>
                <a:moveTo>
                  <a:pt x="1429" y="199"/>
                </a:moveTo>
                <a:lnTo>
                  <a:pt x="1350" y="517"/>
                </a:lnTo>
                <a:lnTo>
                  <a:pt x="1343" y="536"/>
                </a:lnTo>
                <a:lnTo>
                  <a:pt x="1333" y="553"/>
                </a:lnTo>
                <a:lnTo>
                  <a:pt x="1318" y="569"/>
                </a:lnTo>
                <a:lnTo>
                  <a:pt x="1302" y="580"/>
                </a:lnTo>
                <a:lnTo>
                  <a:pt x="1282" y="588"/>
                </a:lnTo>
                <a:lnTo>
                  <a:pt x="1210" y="612"/>
                </a:lnTo>
                <a:lnTo>
                  <a:pt x="1139" y="642"/>
                </a:lnTo>
                <a:lnTo>
                  <a:pt x="1070" y="676"/>
                </a:lnTo>
                <a:lnTo>
                  <a:pt x="1005" y="714"/>
                </a:lnTo>
                <a:lnTo>
                  <a:pt x="940" y="757"/>
                </a:lnTo>
                <a:lnTo>
                  <a:pt x="879" y="804"/>
                </a:lnTo>
                <a:lnTo>
                  <a:pt x="822" y="854"/>
                </a:lnTo>
                <a:lnTo>
                  <a:pt x="805" y="868"/>
                </a:lnTo>
                <a:lnTo>
                  <a:pt x="787" y="876"/>
                </a:lnTo>
                <a:lnTo>
                  <a:pt x="767" y="881"/>
                </a:lnTo>
                <a:lnTo>
                  <a:pt x="746" y="881"/>
                </a:lnTo>
                <a:lnTo>
                  <a:pt x="726" y="878"/>
                </a:lnTo>
                <a:lnTo>
                  <a:pt x="412" y="788"/>
                </a:lnTo>
                <a:lnTo>
                  <a:pt x="225" y="1114"/>
                </a:lnTo>
                <a:lnTo>
                  <a:pt x="459" y="1341"/>
                </a:lnTo>
                <a:lnTo>
                  <a:pt x="472" y="1357"/>
                </a:lnTo>
                <a:lnTo>
                  <a:pt x="482" y="1375"/>
                </a:lnTo>
                <a:lnTo>
                  <a:pt x="487" y="1395"/>
                </a:lnTo>
                <a:lnTo>
                  <a:pt x="489" y="1415"/>
                </a:lnTo>
                <a:lnTo>
                  <a:pt x="486" y="1435"/>
                </a:lnTo>
                <a:lnTo>
                  <a:pt x="473" y="1501"/>
                </a:lnTo>
                <a:lnTo>
                  <a:pt x="464" y="1567"/>
                </a:lnTo>
                <a:lnTo>
                  <a:pt x="458" y="1635"/>
                </a:lnTo>
                <a:lnTo>
                  <a:pt x="457" y="1703"/>
                </a:lnTo>
                <a:lnTo>
                  <a:pt x="458" y="1770"/>
                </a:lnTo>
                <a:lnTo>
                  <a:pt x="464" y="1838"/>
                </a:lnTo>
                <a:lnTo>
                  <a:pt x="473" y="1904"/>
                </a:lnTo>
                <a:lnTo>
                  <a:pt x="486" y="1970"/>
                </a:lnTo>
                <a:lnTo>
                  <a:pt x="489" y="1990"/>
                </a:lnTo>
                <a:lnTo>
                  <a:pt x="487" y="2010"/>
                </a:lnTo>
                <a:lnTo>
                  <a:pt x="482" y="2030"/>
                </a:lnTo>
                <a:lnTo>
                  <a:pt x="472" y="2048"/>
                </a:lnTo>
                <a:lnTo>
                  <a:pt x="459" y="2064"/>
                </a:lnTo>
                <a:lnTo>
                  <a:pt x="225" y="2291"/>
                </a:lnTo>
                <a:lnTo>
                  <a:pt x="412" y="2617"/>
                </a:lnTo>
                <a:lnTo>
                  <a:pt x="726" y="2527"/>
                </a:lnTo>
                <a:lnTo>
                  <a:pt x="746" y="2524"/>
                </a:lnTo>
                <a:lnTo>
                  <a:pt x="767" y="2524"/>
                </a:lnTo>
                <a:lnTo>
                  <a:pt x="787" y="2529"/>
                </a:lnTo>
                <a:lnTo>
                  <a:pt x="805" y="2537"/>
                </a:lnTo>
                <a:lnTo>
                  <a:pt x="822" y="2551"/>
                </a:lnTo>
                <a:lnTo>
                  <a:pt x="879" y="2601"/>
                </a:lnTo>
                <a:lnTo>
                  <a:pt x="940" y="2648"/>
                </a:lnTo>
                <a:lnTo>
                  <a:pt x="1005" y="2691"/>
                </a:lnTo>
                <a:lnTo>
                  <a:pt x="1070" y="2729"/>
                </a:lnTo>
                <a:lnTo>
                  <a:pt x="1139" y="2763"/>
                </a:lnTo>
                <a:lnTo>
                  <a:pt x="1210" y="2793"/>
                </a:lnTo>
                <a:lnTo>
                  <a:pt x="1282" y="2817"/>
                </a:lnTo>
                <a:lnTo>
                  <a:pt x="1302" y="2825"/>
                </a:lnTo>
                <a:lnTo>
                  <a:pt x="1318" y="2836"/>
                </a:lnTo>
                <a:lnTo>
                  <a:pt x="1333" y="2852"/>
                </a:lnTo>
                <a:lnTo>
                  <a:pt x="1343" y="2869"/>
                </a:lnTo>
                <a:lnTo>
                  <a:pt x="1350" y="2888"/>
                </a:lnTo>
                <a:lnTo>
                  <a:pt x="1429" y="3206"/>
                </a:lnTo>
                <a:lnTo>
                  <a:pt x="1805" y="3206"/>
                </a:lnTo>
                <a:lnTo>
                  <a:pt x="1884" y="2888"/>
                </a:lnTo>
                <a:lnTo>
                  <a:pt x="1891" y="2869"/>
                </a:lnTo>
                <a:lnTo>
                  <a:pt x="1902" y="2852"/>
                </a:lnTo>
                <a:lnTo>
                  <a:pt x="1916" y="2836"/>
                </a:lnTo>
                <a:lnTo>
                  <a:pt x="1933" y="2825"/>
                </a:lnTo>
                <a:lnTo>
                  <a:pt x="1952" y="2817"/>
                </a:lnTo>
                <a:lnTo>
                  <a:pt x="2025" y="2793"/>
                </a:lnTo>
                <a:lnTo>
                  <a:pt x="2096" y="2763"/>
                </a:lnTo>
                <a:lnTo>
                  <a:pt x="2163" y="2729"/>
                </a:lnTo>
                <a:lnTo>
                  <a:pt x="2230" y="2691"/>
                </a:lnTo>
                <a:lnTo>
                  <a:pt x="2294" y="2648"/>
                </a:lnTo>
                <a:lnTo>
                  <a:pt x="2355" y="2601"/>
                </a:lnTo>
                <a:lnTo>
                  <a:pt x="2412" y="2551"/>
                </a:lnTo>
                <a:lnTo>
                  <a:pt x="2430" y="2537"/>
                </a:lnTo>
                <a:lnTo>
                  <a:pt x="2447" y="2529"/>
                </a:lnTo>
                <a:lnTo>
                  <a:pt x="2468" y="2524"/>
                </a:lnTo>
                <a:lnTo>
                  <a:pt x="2488" y="2524"/>
                </a:lnTo>
                <a:lnTo>
                  <a:pt x="2508" y="2527"/>
                </a:lnTo>
                <a:lnTo>
                  <a:pt x="2821" y="2617"/>
                </a:lnTo>
                <a:lnTo>
                  <a:pt x="3010" y="2291"/>
                </a:lnTo>
                <a:lnTo>
                  <a:pt x="2804" y="2093"/>
                </a:lnTo>
                <a:lnTo>
                  <a:pt x="2274" y="2093"/>
                </a:lnTo>
                <a:lnTo>
                  <a:pt x="2238" y="2147"/>
                </a:lnTo>
                <a:lnTo>
                  <a:pt x="2198" y="2198"/>
                </a:lnTo>
                <a:lnTo>
                  <a:pt x="2154" y="2245"/>
                </a:lnTo>
                <a:lnTo>
                  <a:pt x="2107" y="2290"/>
                </a:lnTo>
                <a:lnTo>
                  <a:pt x="2054" y="2329"/>
                </a:lnTo>
                <a:lnTo>
                  <a:pt x="2000" y="2364"/>
                </a:lnTo>
                <a:lnTo>
                  <a:pt x="1942" y="2395"/>
                </a:lnTo>
                <a:lnTo>
                  <a:pt x="1882" y="2420"/>
                </a:lnTo>
                <a:lnTo>
                  <a:pt x="1819" y="2440"/>
                </a:lnTo>
                <a:lnTo>
                  <a:pt x="1753" y="2455"/>
                </a:lnTo>
                <a:lnTo>
                  <a:pt x="1686" y="2464"/>
                </a:lnTo>
                <a:lnTo>
                  <a:pt x="1617" y="2467"/>
                </a:lnTo>
                <a:lnTo>
                  <a:pt x="1547" y="2464"/>
                </a:lnTo>
                <a:lnTo>
                  <a:pt x="1481" y="2455"/>
                </a:lnTo>
                <a:lnTo>
                  <a:pt x="1415" y="2440"/>
                </a:lnTo>
                <a:lnTo>
                  <a:pt x="1351" y="2420"/>
                </a:lnTo>
                <a:lnTo>
                  <a:pt x="1290" y="2394"/>
                </a:lnTo>
                <a:lnTo>
                  <a:pt x="1233" y="2363"/>
                </a:lnTo>
                <a:lnTo>
                  <a:pt x="1177" y="2327"/>
                </a:lnTo>
                <a:lnTo>
                  <a:pt x="1126" y="2288"/>
                </a:lnTo>
                <a:lnTo>
                  <a:pt x="1078" y="2243"/>
                </a:lnTo>
                <a:lnTo>
                  <a:pt x="1033" y="2195"/>
                </a:lnTo>
                <a:lnTo>
                  <a:pt x="994" y="2143"/>
                </a:lnTo>
                <a:lnTo>
                  <a:pt x="958" y="2088"/>
                </a:lnTo>
                <a:lnTo>
                  <a:pt x="927" y="2030"/>
                </a:lnTo>
                <a:lnTo>
                  <a:pt x="902" y="1969"/>
                </a:lnTo>
                <a:lnTo>
                  <a:pt x="881" y="1906"/>
                </a:lnTo>
                <a:lnTo>
                  <a:pt x="867" y="1840"/>
                </a:lnTo>
                <a:lnTo>
                  <a:pt x="858" y="1772"/>
                </a:lnTo>
                <a:lnTo>
                  <a:pt x="854" y="1703"/>
                </a:lnTo>
                <a:lnTo>
                  <a:pt x="858" y="1633"/>
                </a:lnTo>
                <a:lnTo>
                  <a:pt x="867" y="1565"/>
                </a:lnTo>
                <a:lnTo>
                  <a:pt x="881" y="1499"/>
                </a:lnTo>
                <a:lnTo>
                  <a:pt x="902" y="1436"/>
                </a:lnTo>
                <a:lnTo>
                  <a:pt x="927" y="1375"/>
                </a:lnTo>
                <a:lnTo>
                  <a:pt x="958" y="1317"/>
                </a:lnTo>
                <a:lnTo>
                  <a:pt x="994" y="1262"/>
                </a:lnTo>
                <a:lnTo>
                  <a:pt x="1033" y="1210"/>
                </a:lnTo>
                <a:lnTo>
                  <a:pt x="1078" y="1162"/>
                </a:lnTo>
                <a:lnTo>
                  <a:pt x="1126" y="1117"/>
                </a:lnTo>
                <a:lnTo>
                  <a:pt x="1177" y="1078"/>
                </a:lnTo>
                <a:lnTo>
                  <a:pt x="1233" y="1042"/>
                </a:lnTo>
                <a:lnTo>
                  <a:pt x="1290" y="1011"/>
                </a:lnTo>
                <a:lnTo>
                  <a:pt x="1351" y="985"/>
                </a:lnTo>
                <a:lnTo>
                  <a:pt x="1415" y="965"/>
                </a:lnTo>
                <a:lnTo>
                  <a:pt x="1481" y="950"/>
                </a:lnTo>
                <a:lnTo>
                  <a:pt x="1547" y="941"/>
                </a:lnTo>
                <a:lnTo>
                  <a:pt x="1617" y="938"/>
                </a:lnTo>
                <a:lnTo>
                  <a:pt x="1686" y="941"/>
                </a:lnTo>
                <a:lnTo>
                  <a:pt x="1753" y="950"/>
                </a:lnTo>
                <a:lnTo>
                  <a:pt x="1819" y="965"/>
                </a:lnTo>
                <a:lnTo>
                  <a:pt x="1882" y="985"/>
                </a:lnTo>
                <a:lnTo>
                  <a:pt x="1942" y="1010"/>
                </a:lnTo>
                <a:lnTo>
                  <a:pt x="2000" y="1041"/>
                </a:lnTo>
                <a:lnTo>
                  <a:pt x="2054" y="1076"/>
                </a:lnTo>
                <a:lnTo>
                  <a:pt x="2107" y="1115"/>
                </a:lnTo>
                <a:lnTo>
                  <a:pt x="2154" y="1160"/>
                </a:lnTo>
                <a:lnTo>
                  <a:pt x="2198" y="1207"/>
                </a:lnTo>
                <a:lnTo>
                  <a:pt x="2238" y="1258"/>
                </a:lnTo>
                <a:lnTo>
                  <a:pt x="2274" y="1314"/>
                </a:lnTo>
                <a:lnTo>
                  <a:pt x="2804" y="1314"/>
                </a:lnTo>
                <a:lnTo>
                  <a:pt x="3010" y="1114"/>
                </a:lnTo>
                <a:lnTo>
                  <a:pt x="2821" y="788"/>
                </a:lnTo>
                <a:lnTo>
                  <a:pt x="2508" y="878"/>
                </a:lnTo>
                <a:lnTo>
                  <a:pt x="2488" y="881"/>
                </a:lnTo>
                <a:lnTo>
                  <a:pt x="2468" y="881"/>
                </a:lnTo>
                <a:lnTo>
                  <a:pt x="2447" y="876"/>
                </a:lnTo>
                <a:lnTo>
                  <a:pt x="2429" y="868"/>
                </a:lnTo>
                <a:lnTo>
                  <a:pt x="2412" y="854"/>
                </a:lnTo>
                <a:lnTo>
                  <a:pt x="2355" y="804"/>
                </a:lnTo>
                <a:lnTo>
                  <a:pt x="2294" y="757"/>
                </a:lnTo>
                <a:lnTo>
                  <a:pt x="2230" y="714"/>
                </a:lnTo>
                <a:lnTo>
                  <a:pt x="2163" y="676"/>
                </a:lnTo>
                <a:lnTo>
                  <a:pt x="2096" y="642"/>
                </a:lnTo>
                <a:lnTo>
                  <a:pt x="2025" y="612"/>
                </a:lnTo>
                <a:lnTo>
                  <a:pt x="1952" y="588"/>
                </a:lnTo>
                <a:lnTo>
                  <a:pt x="1933" y="580"/>
                </a:lnTo>
                <a:lnTo>
                  <a:pt x="1916" y="569"/>
                </a:lnTo>
                <a:lnTo>
                  <a:pt x="1902" y="553"/>
                </a:lnTo>
                <a:lnTo>
                  <a:pt x="1891" y="536"/>
                </a:lnTo>
                <a:lnTo>
                  <a:pt x="1884" y="517"/>
                </a:lnTo>
                <a:lnTo>
                  <a:pt x="1805" y="199"/>
                </a:lnTo>
                <a:lnTo>
                  <a:pt x="1429" y="199"/>
                </a:lnTo>
                <a:close/>
                <a:moveTo>
                  <a:pt x="1352" y="0"/>
                </a:moveTo>
                <a:lnTo>
                  <a:pt x="1883" y="0"/>
                </a:lnTo>
                <a:lnTo>
                  <a:pt x="1905" y="2"/>
                </a:lnTo>
                <a:lnTo>
                  <a:pt x="1926" y="9"/>
                </a:lnTo>
                <a:lnTo>
                  <a:pt x="1943" y="21"/>
                </a:lnTo>
                <a:lnTo>
                  <a:pt x="1960" y="36"/>
                </a:lnTo>
                <a:lnTo>
                  <a:pt x="1971" y="55"/>
                </a:lnTo>
                <a:lnTo>
                  <a:pt x="1979" y="75"/>
                </a:lnTo>
                <a:lnTo>
                  <a:pt x="2064" y="415"/>
                </a:lnTo>
                <a:lnTo>
                  <a:pt x="2144" y="446"/>
                </a:lnTo>
                <a:lnTo>
                  <a:pt x="2221" y="481"/>
                </a:lnTo>
                <a:lnTo>
                  <a:pt x="2297" y="522"/>
                </a:lnTo>
                <a:lnTo>
                  <a:pt x="2370" y="568"/>
                </a:lnTo>
                <a:lnTo>
                  <a:pt x="2440" y="617"/>
                </a:lnTo>
                <a:lnTo>
                  <a:pt x="2507" y="671"/>
                </a:lnTo>
                <a:lnTo>
                  <a:pt x="2842" y="575"/>
                </a:lnTo>
                <a:lnTo>
                  <a:pt x="2864" y="572"/>
                </a:lnTo>
                <a:lnTo>
                  <a:pt x="2886" y="573"/>
                </a:lnTo>
                <a:lnTo>
                  <a:pt x="2907" y="578"/>
                </a:lnTo>
                <a:lnTo>
                  <a:pt x="2925" y="588"/>
                </a:lnTo>
                <a:lnTo>
                  <a:pt x="2942" y="603"/>
                </a:lnTo>
                <a:lnTo>
                  <a:pt x="2955" y="621"/>
                </a:lnTo>
                <a:lnTo>
                  <a:pt x="3220" y="1081"/>
                </a:lnTo>
                <a:lnTo>
                  <a:pt x="3230" y="1102"/>
                </a:lnTo>
                <a:lnTo>
                  <a:pt x="3234" y="1124"/>
                </a:lnTo>
                <a:lnTo>
                  <a:pt x="3233" y="1145"/>
                </a:lnTo>
                <a:lnTo>
                  <a:pt x="3228" y="1166"/>
                </a:lnTo>
                <a:lnTo>
                  <a:pt x="3218" y="1186"/>
                </a:lnTo>
                <a:lnTo>
                  <a:pt x="3204" y="1203"/>
                </a:lnTo>
                <a:lnTo>
                  <a:pt x="2914" y="1485"/>
                </a:lnTo>
                <a:lnTo>
                  <a:pt x="2899" y="1496"/>
                </a:lnTo>
                <a:lnTo>
                  <a:pt x="2882" y="1505"/>
                </a:lnTo>
                <a:lnTo>
                  <a:pt x="2864" y="1511"/>
                </a:lnTo>
                <a:lnTo>
                  <a:pt x="2844" y="1513"/>
                </a:lnTo>
                <a:lnTo>
                  <a:pt x="2215" y="1513"/>
                </a:lnTo>
                <a:lnTo>
                  <a:pt x="2192" y="1510"/>
                </a:lnTo>
                <a:lnTo>
                  <a:pt x="2172" y="1502"/>
                </a:lnTo>
                <a:lnTo>
                  <a:pt x="2153" y="1491"/>
                </a:lnTo>
                <a:lnTo>
                  <a:pt x="2137" y="1476"/>
                </a:lnTo>
                <a:lnTo>
                  <a:pt x="2125" y="1456"/>
                </a:lnTo>
                <a:lnTo>
                  <a:pt x="2100" y="1409"/>
                </a:lnTo>
                <a:lnTo>
                  <a:pt x="2070" y="1365"/>
                </a:lnTo>
                <a:lnTo>
                  <a:pt x="2036" y="1325"/>
                </a:lnTo>
                <a:lnTo>
                  <a:pt x="2000" y="1288"/>
                </a:lnTo>
                <a:lnTo>
                  <a:pt x="1960" y="1254"/>
                </a:lnTo>
                <a:lnTo>
                  <a:pt x="1917" y="1224"/>
                </a:lnTo>
                <a:lnTo>
                  <a:pt x="1871" y="1198"/>
                </a:lnTo>
                <a:lnTo>
                  <a:pt x="1823" y="1177"/>
                </a:lnTo>
                <a:lnTo>
                  <a:pt x="1774" y="1160"/>
                </a:lnTo>
                <a:lnTo>
                  <a:pt x="1723" y="1147"/>
                </a:lnTo>
                <a:lnTo>
                  <a:pt x="1671" y="1140"/>
                </a:lnTo>
                <a:lnTo>
                  <a:pt x="1617" y="1137"/>
                </a:lnTo>
                <a:lnTo>
                  <a:pt x="1560" y="1140"/>
                </a:lnTo>
                <a:lnTo>
                  <a:pt x="1503" y="1148"/>
                </a:lnTo>
                <a:lnTo>
                  <a:pt x="1450" y="1163"/>
                </a:lnTo>
                <a:lnTo>
                  <a:pt x="1397" y="1181"/>
                </a:lnTo>
                <a:lnTo>
                  <a:pt x="1349" y="1205"/>
                </a:lnTo>
                <a:lnTo>
                  <a:pt x="1302" y="1234"/>
                </a:lnTo>
                <a:lnTo>
                  <a:pt x="1259" y="1266"/>
                </a:lnTo>
                <a:lnTo>
                  <a:pt x="1218" y="1303"/>
                </a:lnTo>
                <a:lnTo>
                  <a:pt x="1182" y="1343"/>
                </a:lnTo>
                <a:lnTo>
                  <a:pt x="1150" y="1387"/>
                </a:lnTo>
                <a:lnTo>
                  <a:pt x="1122" y="1433"/>
                </a:lnTo>
                <a:lnTo>
                  <a:pt x="1097" y="1483"/>
                </a:lnTo>
                <a:lnTo>
                  <a:pt x="1079" y="1534"/>
                </a:lnTo>
                <a:lnTo>
                  <a:pt x="1064" y="1589"/>
                </a:lnTo>
                <a:lnTo>
                  <a:pt x="1056" y="1645"/>
                </a:lnTo>
                <a:lnTo>
                  <a:pt x="1053" y="1703"/>
                </a:lnTo>
                <a:lnTo>
                  <a:pt x="1056" y="1760"/>
                </a:lnTo>
                <a:lnTo>
                  <a:pt x="1064" y="1816"/>
                </a:lnTo>
                <a:lnTo>
                  <a:pt x="1079" y="1871"/>
                </a:lnTo>
                <a:lnTo>
                  <a:pt x="1097" y="1922"/>
                </a:lnTo>
                <a:lnTo>
                  <a:pt x="1122" y="1972"/>
                </a:lnTo>
                <a:lnTo>
                  <a:pt x="1150" y="2018"/>
                </a:lnTo>
                <a:lnTo>
                  <a:pt x="1182" y="2062"/>
                </a:lnTo>
                <a:lnTo>
                  <a:pt x="1218" y="2102"/>
                </a:lnTo>
                <a:lnTo>
                  <a:pt x="1259" y="2139"/>
                </a:lnTo>
                <a:lnTo>
                  <a:pt x="1302" y="2171"/>
                </a:lnTo>
                <a:lnTo>
                  <a:pt x="1349" y="2200"/>
                </a:lnTo>
                <a:lnTo>
                  <a:pt x="1397" y="2224"/>
                </a:lnTo>
                <a:lnTo>
                  <a:pt x="1450" y="2242"/>
                </a:lnTo>
                <a:lnTo>
                  <a:pt x="1503" y="2257"/>
                </a:lnTo>
                <a:lnTo>
                  <a:pt x="1560" y="2265"/>
                </a:lnTo>
                <a:lnTo>
                  <a:pt x="1617" y="2268"/>
                </a:lnTo>
                <a:lnTo>
                  <a:pt x="1671" y="2265"/>
                </a:lnTo>
                <a:lnTo>
                  <a:pt x="1723" y="2258"/>
                </a:lnTo>
                <a:lnTo>
                  <a:pt x="1774" y="2245"/>
                </a:lnTo>
                <a:lnTo>
                  <a:pt x="1823" y="2228"/>
                </a:lnTo>
                <a:lnTo>
                  <a:pt x="1871" y="2207"/>
                </a:lnTo>
                <a:lnTo>
                  <a:pt x="1917" y="2181"/>
                </a:lnTo>
                <a:lnTo>
                  <a:pt x="1960" y="2151"/>
                </a:lnTo>
                <a:lnTo>
                  <a:pt x="2000" y="2117"/>
                </a:lnTo>
                <a:lnTo>
                  <a:pt x="2036" y="2080"/>
                </a:lnTo>
                <a:lnTo>
                  <a:pt x="2070" y="2040"/>
                </a:lnTo>
                <a:lnTo>
                  <a:pt x="2100" y="1996"/>
                </a:lnTo>
                <a:lnTo>
                  <a:pt x="2125" y="1949"/>
                </a:lnTo>
                <a:lnTo>
                  <a:pt x="2137" y="1930"/>
                </a:lnTo>
                <a:lnTo>
                  <a:pt x="2153" y="1914"/>
                </a:lnTo>
                <a:lnTo>
                  <a:pt x="2172" y="1903"/>
                </a:lnTo>
                <a:lnTo>
                  <a:pt x="2192" y="1895"/>
                </a:lnTo>
                <a:lnTo>
                  <a:pt x="2215" y="1892"/>
                </a:lnTo>
                <a:lnTo>
                  <a:pt x="2844" y="1892"/>
                </a:lnTo>
                <a:lnTo>
                  <a:pt x="2864" y="1894"/>
                </a:lnTo>
                <a:lnTo>
                  <a:pt x="2882" y="1900"/>
                </a:lnTo>
                <a:lnTo>
                  <a:pt x="2899" y="1909"/>
                </a:lnTo>
                <a:lnTo>
                  <a:pt x="2914" y="1920"/>
                </a:lnTo>
                <a:lnTo>
                  <a:pt x="3204" y="2202"/>
                </a:lnTo>
                <a:lnTo>
                  <a:pt x="3218" y="2219"/>
                </a:lnTo>
                <a:lnTo>
                  <a:pt x="3228" y="2239"/>
                </a:lnTo>
                <a:lnTo>
                  <a:pt x="3234" y="2260"/>
                </a:lnTo>
                <a:lnTo>
                  <a:pt x="3234" y="2281"/>
                </a:lnTo>
                <a:lnTo>
                  <a:pt x="3230" y="2303"/>
                </a:lnTo>
                <a:lnTo>
                  <a:pt x="3220" y="2324"/>
                </a:lnTo>
                <a:lnTo>
                  <a:pt x="2955" y="2784"/>
                </a:lnTo>
                <a:lnTo>
                  <a:pt x="2942" y="2802"/>
                </a:lnTo>
                <a:lnTo>
                  <a:pt x="2925" y="2817"/>
                </a:lnTo>
                <a:lnTo>
                  <a:pt x="2907" y="2827"/>
                </a:lnTo>
                <a:lnTo>
                  <a:pt x="2886" y="2832"/>
                </a:lnTo>
                <a:lnTo>
                  <a:pt x="2864" y="2833"/>
                </a:lnTo>
                <a:lnTo>
                  <a:pt x="2842" y="2830"/>
                </a:lnTo>
                <a:lnTo>
                  <a:pt x="2507" y="2734"/>
                </a:lnTo>
                <a:lnTo>
                  <a:pt x="2440" y="2788"/>
                </a:lnTo>
                <a:lnTo>
                  <a:pt x="2370" y="2838"/>
                </a:lnTo>
                <a:lnTo>
                  <a:pt x="2297" y="2883"/>
                </a:lnTo>
                <a:lnTo>
                  <a:pt x="2221" y="2924"/>
                </a:lnTo>
                <a:lnTo>
                  <a:pt x="2144" y="2960"/>
                </a:lnTo>
                <a:lnTo>
                  <a:pt x="2064" y="2990"/>
                </a:lnTo>
                <a:lnTo>
                  <a:pt x="1979" y="3330"/>
                </a:lnTo>
                <a:lnTo>
                  <a:pt x="1971" y="3350"/>
                </a:lnTo>
                <a:lnTo>
                  <a:pt x="1960" y="3369"/>
                </a:lnTo>
                <a:lnTo>
                  <a:pt x="1943" y="3384"/>
                </a:lnTo>
                <a:lnTo>
                  <a:pt x="1926" y="3396"/>
                </a:lnTo>
                <a:lnTo>
                  <a:pt x="1905" y="3403"/>
                </a:lnTo>
                <a:lnTo>
                  <a:pt x="1883" y="3405"/>
                </a:lnTo>
                <a:lnTo>
                  <a:pt x="1352" y="3405"/>
                </a:lnTo>
                <a:lnTo>
                  <a:pt x="1329" y="3403"/>
                </a:lnTo>
                <a:lnTo>
                  <a:pt x="1309" y="3396"/>
                </a:lnTo>
                <a:lnTo>
                  <a:pt x="1290" y="3384"/>
                </a:lnTo>
                <a:lnTo>
                  <a:pt x="1275" y="3369"/>
                </a:lnTo>
                <a:lnTo>
                  <a:pt x="1263" y="3350"/>
                </a:lnTo>
                <a:lnTo>
                  <a:pt x="1255" y="3330"/>
                </a:lnTo>
                <a:lnTo>
                  <a:pt x="1171" y="2990"/>
                </a:lnTo>
                <a:lnTo>
                  <a:pt x="1091" y="2960"/>
                </a:lnTo>
                <a:lnTo>
                  <a:pt x="1013" y="2924"/>
                </a:lnTo>
                <a:lnTo>
                  <a:pt x="938" y="2883"/>
                </a:lnTo>
                <a:lnTo>
                  <a:pt x="865" y="2838"/>
                </a:lnTo>
                <a:lnTo>
                  <a:pt x="795" y="2788"/>
                </a:lnTo>
                <a:lnTo>
                  <a:pt x="728" y="2734"/>
                </a:lnTo>
                <a:lnTo>
                  <a:pt x="393" y="2830"/>
                </a:lnTo>
                <a:lnTo>
                  <a:pt x="370" y="2833"/>
                </a:lnTo>
                <a:lnTo>
                  <a:pt x="349" y="2832"/>
                </a:lnTo>
                <a:lnTo>
                  <a:pt x="328" y="2827"/>
                </a:lnTo>
                <a:lnTo>
                  <a:pt x="308" y="2817"/>
                </a:lnTo>
                <a:lnTo>
                  <a:pt x="292" y="2802"/>
                </a:lnTo>
                <a:lnTo>
                  <a:pt x="279" y="2784"/>
                </a:lnTo>
                <a:lnTo>
                  <a:pt x="13" y="2324"/>
                </a:lnTo>
                <a:lnTo>
                  <a:pt x="4" y="2303"/>
                </a:lnTo>
                <a:lnTo>
                  <a:pt x="0" y="2281"/>
                </a:lnTo>
                <a:lnTo>
                  <a:pt x="1" y="2260"/>
                </a:lnTo>
                <a:lnTo>
                  <a:pt x="6" y="2239"/>
                </a:lnTo>
                <a:lnTo>
                  <a:pt x="16" y="2219"/>
                </a:lnTo>
                <a:lnTo>
                  <a:pt x="31" y="2202"/>
                </a:lnTo>
                <a:lnTo>
                  <a:pt x="281" y="1959"/>
                </a:lnTo>
                <a:lnTo>
                  <a:pt x="267" y="1874"/>
                </a:lnTo>
                <a:lnTo>
                  <a:pt x="260" y="1788"/>
                </a:lnTo>
                <a:lnTo>
                  <a:pt x="257" y="1703"/>
                </a:lnTo>
                <a:lnTo>
                  <a:pt x="260" y="1617"/>
                </a:lnTo>
                <a:lnTo>
                  <a:pt x="267" y="1531"/>
                </a:lnTo>
                <a:lnTo>
                  <a:pt x="281" y="1446"/>
                </a:lnTo>
                <a:lnTo>
                  <a:pt x="31" y="1203"/>
                </a:lnTo>
                <a:lnTo>
                  <a:pt x="16" y="1186"/>
                </a:lnTo>
                <a:lnTo>
                  <a:pt x="6" y="1166"/>
                </a:lnTo>
                <a:lnTo>
                  <a:pt x="1" y="1145"/>
                </a:lnTo>
                <a:lnTo>
                  <a:pt x="0" y="1124"/>
                </a:lnTo>
                <a:lnTo>
                  <a:pt x="4" y="1102"/>
                </a:lnTo>
                <a:lnTo>
                  <a:pt x="13" y="1081"/>
                </a:lnTo>
                <a:lnTo>
                  <a:pt x="279" y="621"/>
                </a:lnTo>
                <a:lnTo>
                  <a:pt x="292" y="603"/>
                </a:lnTo>
                <a:lnTo>
                  <a:pt x="308" y="588"/>
                </a:lnTo>
                <a:lnTo>
                  <a:pt x="328" y="578"/>
                </a:lnTo>
                <a:lnTo>
                  <a:pt x="349" y="573"/>
                </a:lnTo>
                <a:lnTo>
                  <a:pt x="370" y="572"/>
                </a:lnTo>
                <a:lnTo>
                  <a:pt x="393" y="575"/>
                </a:lnTo>
                <a:lnTo>
                  <a:pt x="728" y="671"/>
                </a:lnTo>
                <a:lnTo>
                  <a:pt x="795" y="617"/>
                </a:lnTo>
                <a:lnTo>
                  <a:pt x="865" y="568"/>
                </a:lnTo>
                <a:lnTo>
                  <a:pt x="938" y="522"/>
                </a:lnTo>
                <a:lnTo>
                  <a:pt x="1013" y="481"/>
                </a:lnTo>
                <a:lnTo>
                  <a:pt x="1091" y="446"/>
                </a:lnTo>
                <a:lnTo>
                  <a:pt x="1171" y="415"/>
                </a:lnTo>
                <a:lnTo>
                  <a:pt x="1255" y="75"/>
                </a:lnTo>
                <a:lnTo>
                  <a:pt x="1263" y="55"/>
                </a:lnTo>
                <a:lnTo>
                  <a:pt x="1275" y="36"/>
                </a:lnTo>
                <a:lnTo>
                  <a:pt x="1290" y="21"/>
                </a:lnTo>
                <a:lnTo>
                  <a:pt x="1309" y="9"/>
                </a:lnTo>
                <a:lnTo>
                  <a:pt x="1329" y="2"/>
                </a:lnTo>
                <a:lnTo>
                  <a:pt x="1352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5" name="Freeform 46">
            <a:extLst>
              <a:ext uri="{FF2B5EF4-FFF2-40B4-BE49-F238E27FC236}">
                <a16:creationId xmlns:a16="http://schemas.microsoft.com/office/drawing/2014/main" id="{D4D116A3-9CA8-FF1A-CBC3-BAC8BA9A9443}"/>
              </a:ext>
            </a:extLst>
          </p:cNvPr>
          <p:cNvSpPr>
            <a:spLocks noEditPoints="1"/>
          </p:cNvSpPr>
          <p:nvPr/>
        </p:nvSpPr>
        <p:spPr bwMode="auto">
          <a:xfrm>
            <a:off x="5951116" y="2234011"/>
            <a:ext cx="366328" cy="275352"/>
          </a:xfrm>
          <a:custGeom>
            <a:avLst/>
            <a:gdLst>
              <a:gd name="T0" fmla="*/ 886 w 3322"/>
              <a:gd name="T1" fmla="*/ 2073 h 2498"/>
              <a:gd name="T2" fmla="*/ 811 w 3322"/>
              <a:gd name="T3" fmla="*/ 1979 h 2498"/>
              <a:gd name="T4" fmla="*/ 886 w 3322"/>
              <a:gd name="T5" fmla="*/ 1884 h 2498"/>
              <a:gd name="T6" fmla="*/ 2932 w 3322"/>
              <a:gd name="T7" fmla="*/ 1233 h 2498"/>
              <a:gd name="T8" fmla="*/ 3118 w 3322"/>
              <a:gd name="T9" fmla="*/ 1179 h 2498"/>
              <a:gd name="T10" fmla="*/ 3090 w 3322"/>
              <a:gd name="T11" fmla="*/ 1060 h 2498"/>
              <a:gd name="T12" fmla="*/ 328 w 3322"/>
              <a:gd name="T13" fmla="*/ 976 h 2498"/>
              <a:gd name="T14" fmla="*/ 204 w 3322"/>
              <a:gd name="T15" fmla="*/ 1079 h 2498"/>
              <a:gd name="T16" fmla="*/ 233 w 3322"/>
              <a:gd name="T17" fmla="*/ 1240 h 2498"/>
              <a:gd name="T18" fmla="*/ 454 w 3322"/>
              <a:gd name="T19" fmla="*/ 1297 h 2498"/>
              <a:gd name="T20" fmla="*/ 648 w 3322"/>
              <a:gd name="T21" fmla="*/ 815 h 2498"/>
              <a:gd name="T22" fmla="*/ 648 w 3322"/>
              <a:gd name="T23" fmla="*/ 818 h 2498"/>
              <a:gd name="T24" fmla="*/ 648 w 3322"/>
              <a:gd name="T25" fmla="*/ 877 h 2498"/>
              <a:gd name="T26" fmla="*/ 648 w 3322"/>
              <a:gd name="T27" fmla="*/ 1066 h 2498"/>
              <a:gd name="T28" fmla="*/ 648 w 3322"/>
              <a:gd name="T29" fmla="*/ 1459 h 2498"/>
              <a:gd name="T30" fmla="*/ 1038 w 3322"/>
              <a:gd name="T31" fmla="*/ 831 h 2498"/>
              <a:gd name="T32" fmla="*/ 2071 w 3322"/>
              <a:gd name="T33" fmla="*/ 713 h 2498"/>
              <a:gd name="T34" fmla="*/ 1450 w 3322"/>
              <a:gd name="T35" fmla="*/ 942 h 2498"/>
              <a:gd name="T36" fmla="*/ 1557 w 3322"/>
              <a:gd name="T37" fmla="*/ 1353 h 2498"/>
              <a:gd name="T38" fmla="*/ 2167 w 3322"/>
              <a:gd name="T39" fmla="*/ 1613 h 2498"/>
              <a:gd name="T40" fmla="*/ 2544 w 3322"/>
              <a:gd name="T41" fmla="*/ 240 h 2498"/>
              <a:gd name="T42" fmla="*/ 2544 w 3322"/>
              <a:gd name="T43" fmla="*/ 1092 h 2498"/>
              <a:gd name="T44" fmla="*/ 2544 w 3322"/>
              <a:gd name="T45" fmla="*/ 1742 h 2498"/>
              <a:gd name="T46" fmla="*/ 2544 w 3322"/>
              <a:gd name="T47" fmla="*/ 2046 h 2498"/>
              <a:gd name="T48" fmla="*/ 2738 w 3322"/>
              <a:gd name="T49" fmla="*/ 2026 h 2498"/>
              <a:gd name="T50" fmla="*/ 2738 w 3322"/>
              <a:gd name="T51" fmla="*/ 913 h 2498"/>
              <a:gd name="T52" fmla="*/ 2738 w 3322"/>
              <a:gd name="T53" fmla="*/ 454 h 2498"/>
              <a:gd name="T54" fmla="*/ 2738 w 3322"/>
              <a:gd name="T55" fmla="*/ 204 h 2498"/>
              <a:gd name="T56" fmla="*/ 2878 w 3322"/>
              <a:gd name="T57" fmla="*/ 10 h 2498"/>
              <a:gd name="T58" fmla="*/ 2932 w 3322"/>
              <a:gd name="T59" fmla="*/ 843 h 2498"/>
              <a:gd name="T60" fmla="*/ 3221 w 3322"/>
              <a:gd name="T61" fmla="*/ 915 h 2498"/>
              <a:gd name="T62" fmla="*/ 3322 w 3322"/>
              <a:gd name="T63" fmla="*/ 1135 h 2498"/>
              <a:gd name="T64" fmla="*/ 3221 w 3322"/>
              <a:gd name="T65" fmla="*/ 1356 h 2498"/>
              <a:gd name="T66" fmla="*/ 2932 w 3322"/>
              <a:gd name="T67" fmla="*/ 1427 h 2498"/>
              <a:gd name="T68" fmla="*/ 2878 w 3322"/>
              <a:gd name="T69" fmla="*/ 2260 h 2498"/>
              <a:gd name="T70" fmla="*/ 2385 w 3322"/>
              <a:gd name="T71" fmla="*/ 2249 h 2498"/>
              <a:gd name="T72" fmla="*/ 2277 w 3322"/>
              <a:gd name="T73" fmla="*/ 1923 h 2498"/>
              <a:gd name="T74" fmla="*/ 1783 w 3322"/>
              <a:gd name="T75" fmla="*/ 1634 h 2498"/>
              <a:gd name="T76" fmla="*/ 1233 w 3322"/>
              <a:gd name="T77" fmla="*/ 1496 h 2498"/>
              <a:gd name="T78" fmla="*/ 1178 w 3322"/>
              <a:gd name="T79" fmla="*/ 1645 h 2498"/>
              <a:gd name="T80" fmla="*/ 1114 w 3322"/>
              <a:gd name="T81" fmla="*/ 2462 h 2498"/>
              <a:gd name="T82" fmla="*/ 626 w 3322"/>
              <a:gd name="T83" fmla="*/ 2495 h 2498"/>
              <a:gd name="T84" fmla="*/ 552 w 3322"/>
              <a:gd name="T85" fmla="*/ 2400 h 2498"/>
              <a:gd name="T86" fmla="*/ 475 w 3322"/>
              <a:gd name="T87" fmla="*/ 1618 h 2498"/>
              <a:gd name="T88" fmla="*/ 312 w 3322"/>
              <a:gd name="T89" fmla="*/ 1490 h 2498"/>
              <a:gd name="T90" fmla="*/ 91 w 3322"/>
              <a:gd name="T91" fmla="*/ 1373 h 2498"/>
              <a:gd name="T92" fmla="*/ 0 w 3322"/>
              <a:gd name="T93" fmla="*/ 1135 h 2498"/>
              <a:gd name="T94" fmla="*/ 91 w 3322"/>
              <a:gd name="T95" fmla="*/ 899 h 2498"/>
              <a:gd name="T96" fmla="*/ 312 w 3322"/>
              <a:gd name="T97" fmla="*/ 781 h 2498"/>
              <a:gd name="T98" fmla="*/ 475 w 3322"/>
              <a:gd name="T99" fmla="*/ 653 h 2498"/>
              <a:gd name="T100" fmla="*/ 1158 w 3322"/>
              <a:gd name="T101" fmla="*/ 619 h 2498"/>
              <a:gd name="T102" fmla="*/ 1233 w 3322"/>
              <a:gd name="T103" fmla="*/ 714 h 2498"/>
              <a:gd name="T104" fmla="*/ 1735 w 3322"/>
              <a:gd name="T105" fmla="*/ 655 h 2498"/>
              <a:gd name="T106" fmla="*/ 2272 w 3322"/>
              <a:gd name="T107" fmla="*/ 351 h 2498"/>
              <a:gd name="T108" fmla="*/ 2385 w 3322"/>
              <a:gd name="T109" fmla="*/ 22 h 2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22" h="2498">
                <a:moveTo>
                  <a:pt x="746" y="1655"/>
                </a:moveTo>
                <a:lnTo>
                  <a:pt x="746" y="2303"/>
                </a:lnTo>
                <a:lnTo>
                  <a:pt x="941" y="2303"/>
                </a:lnTo>
                <a:lnTo>
                  <a:pt x="941" y="2076"/>
                </a:lnTo>
                <a:lnTo>
                  <a:pt x="908" y="2076"/>
                </a:lnTo>
                <a:lnTo>
                  <a:pt x="886" y="2073"/>
                </a:lnTo>
                <a:lnTo>
                  <a:pt x="866" y="2066"/>
                </a:lnTo>
                <a:lnTo>
                  <a:pt x="848" y="2055"/>
                </a:lnTo>
                <a:lnTo>
                  <a:pt x="833" y="2040"/>
                </a:lnTo>
                <a:lnTo>
                  <a:pt x="820" y="2022"/>
                </a:lnTo>
                <a:lnTo>
                  <a:pt x="813" y="2001"/>
                </a:lnTo>
                <a:lnTo>
                  <a:pt x="811" y="1979"/>
                </a:lnTo>
                <a:lnTo>
                  <a:pt x="813" y="1957"/>
                </a:lnTo>
                <a:lnTo>
                  <a:pt x="820" y="1936"/>
                </a:lnTo>
                <a:lnTo>
                  <a:pt x="833" y="1918"/>
                </a:lnTo>
                <a:lnTo>
                  <a:pt x="848" y="1903"/>
                </a:lnTo>
                <a:lnTo>
                  <a:pt x="866" y="1891"/>
                </a:lnTo>
                <a:lnTo>
                  <a:pt x="886" y="1884"/>
                </a:lnTo>
                <a:lnTo>
                  <a:pt x="908" y="1881"/>
                </a:lnTo>
                <a:lnTo>
                  <a:pt x="941" y="1881"/>
                </a:lnTo>
                <a:lnTo>
                  <a:pt x="941" y="1655"/>
                </a:lnTo>
                <a:lnTo>
                  <a:pt x="746" y="1655"/>
                </a:lnTo>
                <a:close/>
                <a:moveTo>
                  <a:pt x="2932" y="1039"/>
                </a:moveTo>
                <a:lnTo>
                  <a:pt x="2932" y="1233"/>
                </a:lnTo>
                <a:lnTo>
                  <a:pt x="3030" y="1233"/>
                </a:lnTo>
                <a:lnTo>
                  <a:pt x="3052" y="1230"/>
                </a:lnTo>
                <a:lnTo>
                  <a:pt x="3072" y="1223"/>
                </a:lnTo>
                <a:lnTo>
                  <a:pt x="3090" y="1212"/>
                </a:lnTo>
                <a:lnTo>
                  <a:pt x="3106" y="1197"/>
                </a:lnTo>
                <a:lnTo>
                  <a:pt x="3118" y="1179"/>
                </a:lnTo>
                <a:lnTo>
                  <a:pt x="3125" y="1157"/>
                </a:lnTo>
                <a:lnTo>
                  <a:pt x="3128" y="1135"/>
                </a:lnTo>
                <a:lnTo>
                  <a:pt x="3125" y="1113"/>
                </a:lnTo>
                <a:lnTo>
                  <a:pt x="3118" y="1093"/>
                </a:lnTo>
                <a:lnTo>
                  <a:pt x="3106" y="1075"/>
                </a:lnTo>
                <a:lnTo>
                  <a:pt x="3090" y="1060"/>
                </a:lnTo>
                <a:lnTo>
                  <a:pt x="3072" y="1048"/>
                </a:lnTo>
                <a:lnTo>
                  <a:pt x="3052" y="1041"/>
                </a:lnTo>
                <a:lnTo>
                  <a:pt x="3030" y="1039"/>
                </a:lnTo>
                <a:lnTo>
                  <a:pt x="2932" y="1039"/>
                </a:lnTo>
                <a:close/>
                <a:moveTo>
                  <a:pt x="356" y="973"/>
                </a:moveTo>
                <a:lnTo>
                  <a:pt x="328" y="976"/>
                </a:lnTo>
                <a:lnTo>
                  <a:pt x="300" y="983"/>
                </a:lnTo>
                <a:lnTo>
                  <a:pt x="275" y="995"/>
                </a:lnTo>
                <a:lnTo>
                  <a:pt x="253" y="1011"/>
                </a:lnTo>
                <a:lnTo>
                  <a:pt x="233" y="1031"/>
                </a:lnTo>
                <a:lnTo>
                  <a:pt x="216" y="1054"/>
                </a:lnTo>
                <a:lnTo>
                  <a:pt x="204" y="1079"/>
                </a:lnTo>
                <a:lnTo>
                  <a:pt x="197" y="1106"/>
                </a:lnTo>
                <a:lnTo>
                  <a:pt x="194" y="1135"/>
                </a:lnTo>
                <a:lnTo>
                  <a:pt x="197" y="1164"/>
                </a:lnTo>
                <a:lnTo>
                  <a:pt x="204" y="1192"/>
                </a:lnTo>
                <a:lnTo>
                  <a:pt x="216" y="1217"/>
                </a:lnTo>
                <a:lnTo>
                  <a:pt x="233" y="1240"/>
                </a:lnTo>
                <a:lnTo>
                  <a:pt x="253" y="1259"/>
                </a:lnTo>
                <a:lnTo>
                  <a:pt x="275" y="1275"/>
                </a:lnTo>
                <a:lnTo>
                  <a:pt x="300" y="1287"/>
                </a:lnTo>
                <a:lnTo>
                  <a:pt x="328" y="1295"/>
                </a:lnTo>
                <a:lnTo>
                  <a:pt x="356" y="1297"/>
                </a:lnTo>
                <a:lnTo>
                  <a:pt x="454" y="1297"/>
                </a:lnTo>
                <a:lnTo>
                  <a:pt x="454" y="973"/>
                </a:lnTo>
                <a:lnTo>
                  <a:pt x="356" y="973"/>
                </a:lnTo>
                <a:close/>
                <a:moveTo>
                  <a:pt x="648" y="811"/>
                </a:moveTo>
                <a:lnTo>
                  <a:pt x="648" y="813"/>
                </a:lnTo>
                <a:lnTo>
                  <a:pt x="648" y="814"/>
                </a:lnTo>
                <a:lnTo>
                  <a:pt x="648" y="815"/>
                </a:lnTo>
                <a:lnTo>
                  <a:pt x="648" y="814"/>
                </a:lnTo>
                <a:lnTo>
                  <a:pt x="648" y="814"/>
                </a:lnTo>
                <a:lnTo>
                  <a:pt x="648" y="814"/>
                </a:lnTo>
                <a:lnTo>
                  <a:pt x="648" y="814"/>
                </a:lnTo>
                <a:lnTo>
                  <a:pt x="648" y="815"/>
                </a:lnTo>
                <a:lnTo>
                  <a:pt x="648" y="818"/>
                </a:lnTo>
                <a:lnTo>
                  <a:pt x="648" y="822"/>
                </a:lnTo>
                <a:lnTo>
                  <a:pt x="648" y="827"/>
                </a:lnTo>
                <a:lnTo>
                  <a:pt x="648" y="835"/>
                </a:lnTo>
                <a:lnTo>
                  <a:pt x="648" y="846"/>
                </a:lnTo>
                <a:lnTo>
                  <a:pt x="648" y="861"/>
                </a:lnTo>
                <a:lnTo>
                  <a:pt x="648" y="877"/>
                </a:lnTo>
                <a:lnTo>
                  <a:pt x="648" y="898"/>
                </a:lnTo>
                <a:lnTo>
                  <a:pt x="648" y="922"/>
                </a:lnTo>
                <a:lnTo>
                  <a:pt x="648" y="951"/>
                </a:lnTo>
                <a:lnTo>
                  <a:pt x="648" y="984"/>
                </a:lnTo>
                <a:lnTo>
                  <a:pt x="648" y="1023"/>
                </a:lnTo>
                <a:lnTo>
                  <a:pt x="648" y="1066"/>
                </a:lnTo>
                <a:lnTo>
                  <a:pt x="648" y="1115"/>
                </a:lnTo>
                <a:lnTo>
                  <a:pt x="648" y="1172"/>
                </a:lnTo>
                <a:lnTo>
                  <a:pt x="648" y="1233"/>
                </a:lnTo>
                <a:lnTo>
                  <a:pt x="648" y="1301"/>
                </a:lnTo>
                <a:lnTo>
                  <a:pt x="648" y="1377"/>
                </a:lnTo>
                <a:lnTo>
                  <a:pt x="648" y="1459"/>
                </a:lnTo>
                <a:lnTo>
                  <a:pt x="1038" y="1459"/>
                </a:lnTo>
                <a:lnTo>
                  <a:pt x="1038" y="1160"/>
                </a:lnTo>
                <a:lnTo>
                  <a:pt x="1038" y="1111"/>
                </a:lnTo>
                <a:lnTo>
                  <a:pt x="1038" y="1063"/>
                </a:lnTo>
                <a:lnTo>
                  <a:pt x="1038" y="857"/>
                </a:lnTo>
                <a:lnTo>
                  <a:pt x="1038" y="831"/>
                </a:lnTo>
                <a:lnTo>
                  <a:pt x="1038" y="811"/>
                </a:lnTo>
                <a:lnTo>
                  <a:pt x="648" y="811"/>
                </a:lnTo>
                <a:close/>
                <a:moveTo>
                  <a:pt x="2349" y="536"/>
                </a:moveTo>
                <a:lnTo>
                  <a:pt x="2260" y="599"/>
                </a:lnTo>
                <a:lnTo>
                  <a:pt x="2167" y="657"/>
                </a:lnTo>
                <a:lnTo>
                  <a:pt x="2071" y="713"/>
                </a:lnTo>
                <a:lnTo>
                  <a:pt x="1973" y="763"/>
                </a:lnTo>
                <a:lnTo>
                  <a:pt x="1871" y="810"/>
                </a:lnTo>
                <a:lnTo>
                  <a:pt x="1769" y="851"/>
                </a:lnTo>
                <a:lnTo>
                  <a:pt x="1664" y="888"/>
                </a:lnTo>
                <a:lnTo>
                  <a:pt x="1557" y="918"/>
                </a:lnTo>
                <a:lnTo>
                  <a:pt x="1450" y="942"/>
                </a:lnTo>
                <a:lnTo>
                  <a:pt x="1342" y="960"/>
                </a:lnTo>
                <a:lnTo>
                  <a:pt x="1233" y="970"/>
                </a:lnTo>
                <a:lnTo>
                  <a:pt x="1233" y="1300"/>
                </a:lnTo>
                <a:lnTo>
                  <a:pt x="1342" y="1311"/>
                </a:lnTo>
                <a:lnTo>
                  <a:pt x="1450" y="1329"/>
                </a:lnTo>
                <a:lnTo>
                  <a:pt x="1557" y="1353"/>
                </a:lnTo>
                <a:lnTo>
                  <a:pt x="1664" y="1384"/>
                </a:lnTo>
                <a:lnTo>
                  <a:pt x="1769" y="1420"/>
                </a:lnTo>
                <a:lnTo>
                  <a:pt x="1871" y="1461"/>
                </a:lnTo>
                <a:lnTo>
                  <a:pt x="1973" y="1508"/>
                </a:lnTo>
                <a:lnTo>
                  <a:pt x="2071" y="1559"/>
                </a:lnTo>
                <a:lnTo>
                  <a:pt x="2167" y="1613"/>
                </a:lnTo>
                <a:lnTo>
                  <a:pt x="2260" y="1673"/>
                </a:lnTo>
                <a:lnTo>
                  <a:pt x="2349" y="1734"/>
                </a:lnTo>
                <a:lnTo>
                  <a:pt x="2349" y="536"/>
                </a:lnTo>
                <a:close/>
                <a:moveTo>
                  <a:pt x="2544" y="195"/>
                </a:moveTo>
                <a:lnTo>
                  <a:pt x="2544" y="213"/>
                </a:lnTo>
                <a:lnTo>
                  <a:pt x="2544" y="240"/>
                </a:lnTo>
                <a:lnTo>
                  <a:pt x="2544" y="272"/>
                </a:lnTo>
                <a:lnTo>
                  <a:pt x="2544" y="518"/>
                </a:lnTo>
                <a:lnTo>
                  <a:pt x="2544" y="582"/>
                </a:lnTo>
                <a:lnTo>
                  <a:pt x="2544" y="647"/>
                </a:lnTo>
                <a:lnTo>
                  <a:pt x="2544" y="1014"/>
                </a:lnTo>
                <a:lnTo>
                  <a:pt x="2544" y="1092"/>
                </a:lnTo>
                <a:lnTo>
                  <a:pt x="2544" y="1169"/>
                </a:lnTo>
                <a:lnTo>
                  <a:pt x="2544" y="1399"/>
                </a:lnTo>
                <a:lnTo>
                  <a:pt x="2544" y="1472"/>
                </a:lnTo>
                <a:lnTo>
                  <a:pt x="2544" y="1544"/>
                </a:lnTo>
                <a:lnTo>
                  <a:pt x="2544" y="1680"/>
                </a:lnTo>
                <a:lnTo>
                  <a:pt x="2544" y="1742"/>
                </a:lnTo>
                <a:lnTo>
                  <a:pt x="2544" y="1802"/>
                </a:lnTo>
                <a:lnTo>
                  <a:pt x="2544" y="1856"/>
                </a:lnTo>
                <a:lnTo>
                  <a:pt x="2544" y="1905"/>
                </a:lnTo>
                <a:lnTo>
                  <a:pt x="2544" y="1949"/>
                </a:lnTo>
                <a:lnTo>
                  <a:pt x="2544" y="2021"/>
                </a:lnTo>
                <a:lnTo>
                  <a:pt x="2544" y="2046"/>
                </a:lnTo>
                <a:lnTo>
                  <a:pt x="2544" y="2065"/>
                </a:lnTo>
                <a:lnTo>
                  <a:pt x="2544" y="2076"/>
                </a:lnTo>
                <a:lnTo>
                  <a:pt x="2738" y="2076"/>
                </a:lnTo>
                <a:lnTo>
                  <a:pt x="2738" y="2066"/>
                </a:lnTo>
                <a:lnTo>
                  <a:pt x="2738" y="2050"/>
                </a:lnTo>
                <a:lnTo>
                  <a:pt x="2738" y="2026"/>
                </a:lnTo>
                <a:lnTo>
                  <a:pt x="2738" y="1996"/>
                </a:lnTo>
                <a:lnTo>
                  <a:pt x="2738" y="1918"/>
                </a:lnTo>
                <a:lnTo>
                  <a:pt x="2738" y="1871"/>
                </a:lnTo>
                <a:lnTo>
                  <a:pt x="2738" y="1820"/>
                </a:lnTo>
                <a:lnTo>
                  <a:pt x="2738" y="987"/>
                </a:lnTo>
                <a:lnTo>
                  <a:pt x="2738" y="913"/>
                </a:lnTo>
                <a:lnTo>
                  <a:pt x="2738" y="840"/>
                </a:lnTo>
                <a:lnTo>
                  <a:pt x="2738" y="769"/>
                </a:lnTo>
                <a:lnTo>
                  <a:pt x="2738" y="699"/>
                </a:lnTo>
                <a:lnTo>
                  <a:pt x="2738" y="633"/>
                </a:lnTo>
                <a:lnTo>
                  <a:pt x="2738" y="510"/>
                </a:lnTo>
                <a:lnTo>
                  <a:pt x="2738" y="454"/>
                </a:lnTo>
                <a:lnTo>
                  <a:pt x="2738" y="402"/>
                </a:lnTo>
                <a:lnTo>
                  <a:pt x="2738" y="313"/>
                </a:lnTo>
                <a:lnTo>
                  <a:pt x="2738" y="277"/>
                </a:lnTo>
                <a:lnTo>
                  <a:pt x="2738" y="246"/>
                </a:lnTo>
                <a:lnTo>
                  <a:pt x="2738" y="222"/>
                </a:lnTo>
                <a:lnTo>
                  <a:pt x="2738" y="204"/>
                </a:lnTo>
                <a:lnTo>
                  <a:pt x="2738" y="195"/>
                </a:lnTo>
                <a:lnTo>
                  <a:pt x="2544" y="195"/>
                </a:lnTo>
                <a:close/>
                <a:moveTo>
                  <a:pt x="2446" y="0"/>
                </a:moveTo>
                <a:lnTo>
                  <a:pt x="2836" y="0"/>
                </a:lnTo>
                <a:lnTo>
                  <a:pt x="2858" y="3"/>
                </a:lnTo>
                <a:lnTo>
                  <a:pt x="2878" y="10"/>
                </a:lnTo>
                <a:lnTo>
                  <a:pt x="2896" y="22"/>
                </a:lnTo>
                <a:lnTo>
                  <a:pt x="2911" y="36"/>
                </a:lnTo>
                <a:lnTo>
                  <a:pt x="2922" y="54"/>
                </a:lnTo>
                <a:lnTo>
                  <a:pt x="2930" y="75"/>
                </a:lnTo>
                <a:lnTo>
                  <a:pt x="2932" y="98"/>
                </a:lnTo>
                <a:lnTo>
                  <a:pt x="2932" y="843"/>
                </a:lnTo>
                <a:lnTo>
                  <a:pt x="3030" y="843"/>
                </a:lnTo>
                <a:lnTo>
                  <a:pt x="3073" y="846"/>
                </a:lnTo>
                <a:lnTo>
                  <a:pt x="3115" y="855"/>
                </a:lnTo>
                <a:lnTo>
                  <a:pt x="3153" y="871"/>
                </a:lnTo>
                <a:lnTo>
                  <a:pt x="3189" y="891"/>
                </a:lnTo>
                <a:lnTo>
                  <a:pt x="3221" y="915"/>
                </a:lnTo>
                <a:lnTo>
                  <a:pt x="3251" y="944"/>
                </a:lnTo>
                <a:lnTo>
                  <a:pt x="3275" y="976"/>
                </a:lnTo>
                <a:lnTo>
                  <a:pt x="3295" y="1012"/>
                </a:lnTo>
                <a:lnTo>
                  <a:pt x="3310" y="1052"/>
                </a:lnTo>
                <a:lnTo>
                  <a:pt x="3319" y="1092"/>
                </a:lnTo>
                <a:lnTo>
                  <a:pt x="3322" y="1135"/>
                </a:lnTo>
                <a:lnTo>
                  <a:pt x="3319" y="1179"/>
                </a:lnTo>
                <a:lnTo>
                  <a:pt x="3310" y="1220"/>
                </a:lnTo>
                <a:lnTo>
                  <a:pt x="3295" y="1258"/>
                </a:lnTo>
                <a:lnTo>
                  <a:pt x="3275" y="1294"/>
                </a:lnTo>
                <a:lnTo>
                  <a:pt x="3251" y="1326"/>
                </a:lnTo>
                <a:lnTo>
                  <a:pt x="3221" y="1356"/>
                </a:lnTo>
                <a:lnTo>
                  <a:pt x="3189" y="1380"/>
                </a:lnTo>
                <a:lnTo>
                  <a:pt x="3153" y="1400"/>
                </a:lnTo>
                <a:lnTo>
                  <a:pt x="3115" y="1415"/>
                </a:lnTo>
                <a:lnTo>
                  <a:pt x="3073" y="1424"/>
                </a:lnTo>
                <a:lnTo>
                  <a:pt x="3030" y="1427"/>
                </a:lnTo>
                <a:lnTo>
                  <a:pt x="2932" y="1427"/>
                </a:lnTo>
                <a:lnTo>
                  <a:pt x="2932" y="2173"/>
                </a:lnTo>
                <a:lnTo>
                  <a:pt x="2930" y="2196"/>
                </a:lnTo>
                <a:lnTo>
                  <a:pt x="2922" y="2216"/>
                </a:lnTo>
                <a:lnTo>
                  <a:pt x="2911" y="2234"/>
                </a:lnTo>
                <a:lnTo>
                  <a:pt x="2896" y="2249"/>
                </a:lnTo>
                <a:lnTo>
                  <a:pt x="2878" y="2260"/>
                </a:lnTo>
                <a:lnTo>
                  <a:pt x="2858" y="2269"/>
                </a:lnTo>
                <a:lnTo>
                  <a:pt x="2836" y="2271"/>
                </a:lnTo>
                <a:lnTo>
                  <a:pt x="2446" y="2271"/>
                </a:lnTo>
                <a:lnTo>
                  <a:pt x="2424" y="2269"/>
                </a:lnTo>
                <a:lnTo>
                  <a:pt x="2403" y="2260"/>
                </a:lnTo>
                <a:lnTo>
                  <a:pt x="2385" y="2249"/>
                </a:lnTo>
                <a:lnTo>
                  <a:pt x="2370" y="2234"/>
                </a:lnTo>
                <a:lnTo>
                  <a:pt x="2359" y="2216"/>
                </a:lnTo>
                <a:lnTo>
                  <a:pt x="2352" y="2196"/>
                </a:lnTo>
                <a:lnTo>
                  <a:pt x="2349" y="2173"/>
                </a:lnTo>
                <a:lnTo>
                  <a:pt x="2349" y="1981"/>
                </a:lnTo>
                <a:lnTo>
                  <a:pt x="2277" y="1923"/>
                </a:lnTo>
                <a:lnTo>
                  <a:pt x="2203" y="1868"/>
                </a:lnTo>
                <a:lnTo>
                  <a:pt x="2124" y="1816"/>
                </a:lnTo>
                <a:lnTo>
                  <a:pt x="2042" y="1765"/>
                </a:lnTo>
                <a:lnTo>
                  <a:pt x="1958" y="1718"/>
                </a:lnTo>
                <a:lnTo>
                  <a:pt x="1871" y="1675"/>
                </a:lnTo>
                <a:lnTo>
                  <a:pt x="1783" y="1634"/>
                </a:lnTo>
                <a:lnTo>
                  <a:pt x="1693" y="1599"/>
                </a:lnTo>
                <a:lnTo>
                  <a:pt x="1602" y="1568"/>
                </a:lnTo>
                <a:lnTo>
                  <a:pt x="1510" y="1542"/>
                </a:lnTo>
                <a:lnTo>
                  <a:pt x="1417" y="1521"/>
                </a:lnTo>
                <a:lnTo>
                  <a:pt x="1325" y="1506"/>
                </a:lnTo>
                <a:lnTo>
                  <a:pt x="1233" y="1496"/>
                </a:lnTo>
                <a:lnTo>
                  <a:pt x="1233" y="1557"/>
                </a:lnTo>
                <a:lnTo>
                  <a:pt x="1230" y="1579"/>
                </a:lnTo>
                <a:lnTo>
                  <a:pt x="1223" y="1600"/>
                </a:lnTo>
                <a:lnTo>
                  <a:pt x="1211" y="1618"/>
                </a:lnTo>
                <a:lnTo>
                  <a:pt x="1196" y="1633"/>
                </a:lnTo>
                <a:lnTo>
                  <a:pt x="1178" y="1645"/>
                </a:lnTo>
                <a:lnTo>
                  <a:pt x="1158" y="1652"/>
                </a:lnTo>
                <a:lnTo>
                  <a:pt x="1136" y="1655"/>
                </a:lnTo>
                <a:lnTo>
                  <a:pt x="1136" y="2400"/>
                </a:lnTo>
                <a:lnTo>
                  <a:pt x="1133" y="2423"/>
                </a:lnTo>
                <a:lnTo>
                  <a:pt x="1125" y="2444"/>
                </a:lnTo>
                <a:lnTo>
                  <a:pt x="1114" y="2462"/>
                </a:lnTo>
                <a:lnTo>
                  <a:pt x="1099" y="2476"/>
                </a:lnTo>
                <a:lnTo>
                  <a:pt x="1081" y="2488"/>
                </a:lnTo>
                <a:lnTo>
                  <a:pt x="1060" y="2495"/>
                </a:lnTo>
                <a:lnTo>
                  <a:pt x="1038" y="2498"/>
                </a:lnTo>
                <a:lnTo>
                  <a:pt x="648" y="2498"/>
                </a:lnTo>
                <a:lnTo>
                  <a:pt x="626" y="2495"/>
                </a:lnTo>
                <a:lnTo>
                  <a:pt x="606" y="2488"/>
                </a:lnTo>
                <a:lnTo>
                  <a:pt x="588" y="2476"/>
                </a:lnTo>
                <a:lnTo>
                  <a:pt x="573" y="2462"/>
                </a:lnTo>
                <a:lnTo>
                  <a:pt x="562" y="2444"/>
                </a:lnTo>
                <a:lnTo>
                  <a:pt x="554" y="2423"/>
                </a:lnTo>
                <a:lnTo>
                  <a:pt x="552" y="2400"/>
                </a:lnTo>
                <a:lnTo>
                  <a:pt x="552" y="1655"/>
                </a:lnTo>
                <a:lnTo>
                  <a:pt x="552" y="1655"/>
                </a:lnTo>
                <a:lnTo>
                  <a:pt x="530" y="1652"/>
                </a:lnTo>
                <a:lnTo>
                  <a:pt x="508" y="1645"/>
                </a:lnTo>
                <a:lnTo>
                  <a:pt x="490" y="1633"/>
                </a:lnTo>
                <a:lnTo>
                  <a:pt x="475" y="1618"/>
                </a:lnTo>
                <a:lnTo>
                  <a:pt x="464" y="1600"/>
                </a:lnTo>
                <a:lnTo>
                  <a:pt x="457" y="1579"/>
                </a:lnTo>
                <a:lnTo>
                  <a:pt x="454" y="1557"/>
                </a:lnTo>
                <a:lnTo>
                  <a:pt x="454" y="1493"/>
                </a:lnTo>
                <a:lnTo>
                  <a:pt x="356" y="1493"/>
                </a:lnTo>
                <a:lnTo>
                  <a:pt x="312" y="1490"/>
                </a:lnTo>
                <a:lnTo>
                  <a:pt x="269" y="1481"/>
                </a:lnTo>
                <a:lnTo>
                  <a:pt x="228" y="1468"/>
                </a:lnTo>
                <a:lnTo>
                  <a:pt x="189" y="1450"/>
                </a:lnTo>
                <a:lnTo>
                  <a:pt x="153" y="1428"/>
                </a:lnTo>
                <a:lnTo>
                  <a:pt x="120" y="1402"/>
                </a:lnTo>
                <a:lnTo>
                  <a:pt x="91" y="1373"/>
                </a:lnTo>
                <a:lnTo>
                  <a:pt x="64" y="1340"/>
                </a:lnTo>
                <a:lnTo>
                  <a:pt x="42" y="1303"/>
                </a:lnTo>
                <a:lnTo>
                  <a:pt x="24" y="1264"/>
                </a:lnTo>
                <a:lnTo>
                  <a:pt x="11" y="1223"/>
                </a:lnTo>
                <a:lnTo>
                  <a:pt x="3" y="1181"/>
                </a:lnTo>
                <a:lnTo>
                  <a:pt x="0" y="1135"/>
                </a:lnTo>
                <a:lnTo>
                  <a:pt x="3" y="1091"/>
                </a:lnTo>
                <a:lnTo>
                  <a:pt x="11" y="1048"/>
                </a:lnTo>
                <a:lnTo>
                  <a:pt x="24" y="1006"/>
                </a:lnTo>
                <a:lnTo>
                  <a:pt x="42" y="968"/>
                </a:lnTo>
                <a:lnTo>
                  <a:pt x="64" y="932"/>
                </a:lnTo>
                <a:lnTo>
                  <a:pt x="91" y="899"/>
                </a:lnTo>
                <a:lnTo>
                  <a:pt x="120" y="869"/>
                </a:lnTo>
                <a:lnTo>
                  <a:pt x="153" y="842"/>
                </a:lnTo>
                <a:lnTo>
                  <a:pt x="189" y="820"/>
                </a:lnTo>
                <a:lnTo>
                  <a:pt x="228" y="803"/>
                </a:lnTo>
                <a:lnTo>
                  <a:pt x="269" y="790"/>
                </a:lnTo>
                <a:lnTo>
                  <a:pt x="312" y="781"/>
                </a:lnTo>
                <a:lnTo>
                  <a:pt x="356" y="779"/>
                </a:lnTo>
                <a:lnTo>
                  <a:pt x="454" y="779"/>
                </a:lnTo>
                <a:lnTo>
                  <a:pt x="454" y="714"/>
                </a:lnTo>
                <a:lnTo>
                  <a:pt x="457" y="691"/>
                </a:lnTo>
                <a:lnTo>
                  <a:pt x="464" y="671"/>
                </a:lnTo>
                <a:lnTo>
                  <a:pt x="475" y="653"/>
                </a:lnTo>
                <a:lnTo>
                  <a:pt x="490" y="638"/>
                </a:lnTo>
                <a:lnTo>
                  <a:pt x="508" y="626"/>
                </a:lnTo>
                <a:lnTo>
                  <a:pt x="530" y="619"/>
                </a:lnTo>
                <a:lnTo>
                  <a:pt x="552" y="617"/>
                </a:lnTo>
                <a:lnTo>
                  <a:pt x="1136" y="617"/>
                </a:lnTo>
                <a:lnTo>
                  <a:pt x="1158" y="619"/>
                </a:lnTo>
                <a:lnTo>
                  <a:pt x="1178" y="626"/>
                </a:lnTo>
                <a:lnTo>
                  <a:pt x="1196" y="638"/>
                </a:lnTo>
                <a:lnTo>
                  <a:pt x="1211" y="653"/>
                </a:lnTo>
                <a:lnTo>
                  <a:pt x="1223" y="671"/>
                </a:lnTo>
                <a:lnTo>
                  <a:pt x="1230" y="691"/>
                </a:lnTo>
                <a:lnTo>
                  <a:pt x="1233" y="714"/>
                </a:lnTo>
                <a:lnTo>
                  <a:pt x="1233" y="775"/>
                </a:lnTo>
                <a:lnTo>
                  <a:pt x="1335" y="764"/>
                </a:lnTo>
                <a:lnTo>
                  <a:pt x="1436" y="746"/>
                </a:lnTo>
                <a:lnTo>
                  <a:pt x="1537" y="722"/>
                </a:lnTo>
                <a:lnTo>
                  <a:pt x="1637" y="691"/>
                </a:lnTo>
                <a:lnTo>
                  <a:pt x="1735" y="655"/>
                </a:lnTo>
                <a:lnTo>
                  <a:pt x="1832" y="615"/>
                </a:lnTo>
                <a:lnTo>
                  <a:pt x="1927" y="569"/>
                </a:lnTo>
                <a:lnTo>
                  <a:pt x="2018" y="519"/>
                </a:lnTo>
                <a:lnTo>
                  <a:pt x="2107" y="466"/>
                </a:lnTo>
                <a:lnTo>
                  <a:pt x="2192" y="411"/>
                </a:lnTo>
                <a:lnTo>
                  <a:pt x="2272" y="351"/>
                </a:lnTo>
                <a:lnTo>
                  <a:pt x="2349" y="291"/>
                </a:lnTo>
                <a:lnTo>
                  <a:pt x="2349" y="98"/>
                </a:lnTo>
                <a:lnTo>
                  <a:pt x="2352" y="75"/>
                </a:lnTo>
                <a:lnTo>
                  <a:pt x="2359" y="54"/>
                </a:lnTo>
                <a:lnTo>
                  <a:pt x="2370" y="36"/>
                </a:lnTo>
                <a:lnTo>
                  <a:pt x="2385" y="22"/>
                </a:lnTo>
                <a:lnTo>
                  <a:pt x="2403" y="10"/>
                </a:lnTo>
                <a:lnTo>
                  <a:pt x="2424" y="3"/>
                </a:lnTo>
                <a:lnTo>
                  <a:pt x="244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6" name="Freeform 56">
            <a:extLst>
              <a:ext uri="{FF2B5EF4-FFF2-40B4-BE49-F238E27FC236}">
                <a16:creationId xmlns:a16="http://schemas.microsoft.com/office/drawing/2014/main" id="{0B698F20-BDDE-C503-C2D0-7DD61A4E721F}"/>
              </a:ext>
            </a:extLst>
          </p:cNvPr>
          <p:cNvSpPr>
            <a:spLocks noEditPoints="1"/>
          </p:cNvSpPr>
          <p:nvPr/>
        </p:nvSpPr>
        <p:spPr bwMode="auto">
          <a:xfrm>
            <a:off x="7572060" y="2234011"/>
            <a:ext cx="343281" cy="275352"/>
          </a:xfrm>
          <a:custGeom>
            <a:avLst/>
            <a:gdLst>
              <a:gd name="T0" fmla="*/ 1968 w 3396"/>
              <a:gd name="T1" fmla="*/ 1699 h 2724"/>
              <a:gd name="T2" fmla="*/ 1940 w 3396"/>
              <a:gd name="T3" fmla="*/ 2226 h 2724"/>
              <a:gd name="T4" fmla="*/ 2355 w 3396"/>
              <a:gd name="T5" fmla="*/ 1970 h 2724"/>
              <a:gd name="T6" fmla="*/ 2577 w 3396"/>
              <a:gd name="T7" fmla="*/ 1534 h 2724"/>
              <a:gd name="T8" fmla="*/ 1873 w 3396"/>
              <a:gd name="T9" fmla="*/ 1515 h 2724"/>
              <a:gd name="T10" fmla="*/ 1546 w 3396"/>
              <a:gd name="T11" fmla="*/ 1537 h 2724"/>
              <a:gd name="T12" fmla="*/ 836 w 3396"/>
              <a:gd name="T13" fmla="*/ 1604 h 2724"/>
              <a:gd name="T14" fmla="*/ 1091 w 3396"/>
              <a:gd name="T15" fmla="*/ 2020 h 2724"/>
              <a:gd name="T16" fmla="*/ 1526 w 3396"/>
              <a:gd name="T17" fmla="*/ 2243 h 2724"/>
              <a:gd name="T18" fmla="*/ 1393 w 3396"/>
              <a:gd name="T19" fmla="*/ 1667 h 2724"/>
              <a:gd name="T20" fmla="*/ 1798 w 3396"/>
              <a:gd name="T21" fmla="*/ 1152 h 2724"/>
              <a:gd name="T22" fmla="*/ 1798 w 3396"/>
              <a:gd name="T23" fmla="*/ 1152 h 2724"/>
              <a:gd name="T24" fmla="*/ 1598 w 3396"/>
              <a:gd name="T25" fmla="*/ 1262 h 2724"/>
              <a:gd name="T26" fmla="*/ 1968 w 3396"/>
              <a:gd name="T27" fmla="*/ 1025 h 2724"/>
              <a:gd name="T28" fmla="*/ 2588 w 3396"/>
              <a:gd name="T29" fmla="*/ 1262 h 2724"/>
              <a:gd name="T30" fmla="*/ 2401 w 3396"/>
              <a:gd name="T31" fmla="*/ 806 h 2724"/>
              <a:gd name="T32" fmla="*/ 2008 w 3396"/>
              <a:gd name="T33" fmla="*/ 521 h 2724"/>
              <a:gd name="T34" fmla="*/ 1388 w 3396"/>
              <a:gd name="T35" fmla="*/ 521 h 2724"/>
              <a:gd name="T36" fmla="*/ 995 w 3396"/>
              <a:gd name="T37" fmla="*/ 806 h 2724"/>
              <a:gd name="T38" fmla="*/ 808 w 3396"/>
              <a:gd name="T39" fmla="*/ 1262 h 2724"/>
              <a:gd name="T40" fmla="*/ 1428 w 3396"/>
              <a:gd name="T41" fmla="*/ 1025 h 2724"/>
              <a:gd name="T42" fmla="*/ 459 w 3396"/>
              <a:gd name="T43" fmla="*/ 281 h 2724"/>
              <a:gd name="T44" fmla="*/ 535 w 3396"/>
              <a:gd name="T45" fmla="*/ 399 h 2724"/>
              <a:gd name="T46" fmla="*/ 295 w 3396"/>
              <a:gd name="T47" fmla="*/ 832 h 2724"/>
              <a:gd name="T48" fmla="*/ 202 w 3396"/>
              <a:gd name="T49" fmla="*/ 1454 h 2724"/>
              <a:gd name="T50" fmla="*/ 368 w 3396"/>
              <a:gd name="T51" fmla="*/ 2056 h 2724"/>
              <a:gd name="T52" fmla="*/ 534 w 3396"/>
              <a:gd name="T53" fmla="*/ 2368 h 2724"/>
              <a:gd name="T54" fmla="*/ 415 w 3396"/>
              <a:gd name="T55" fmla="*/ 2443 h 2724"/>
              <a:gd name="T56" fmla="*/ 162 w 3396"/>
              <a:gd name="T57" fmla="*/ 2088 h 2724"/>
              <a:gd name="T58" fmla="*/ 3 w 3396"/>
              <a:gd name="T59" fmla="*/ 1458 h 2724"/>
              <a:gd name="T60" fmla="*/ 92 w 3396"/>
              <a:gd name="T61" fmla="*/ 809 h 2724"/>
              <a:gd name="T62" fmla="*/ 376 w 3396"/>
              <a:gd name="T63" fmla="*/ 301 h 2724"/>
              <a:gd name="T64" fmla="*/ 3020 w 3396"/>
              <a:gd name="T65" fmla="*/ 301 h 2724"/>
              <a:gd name="T66" fmla="*/ 3304 w 3396"/>
              <a:gd name="T67" fmla="*/ 809 h 2724"/>
              <a:gd name="T68" fmla="*/ 3393 w 3396"/>
              <a:gd name="T69" fmla="*/ 1458 h 2724"/>
              <a:gd name="T70" fmla="*/ 3234 w 3396"/>
              <a:gd name="T71" fmla="*/ 2088 h 2724"/>
              <a:gd name="T72" fmla="*/ 2981 w 3396"/>
              <a:gd name="T73" fmla="*/ 2443 h 2724"/>
              <a:gd name="T74" fmla="*/ 2862 w 3396"/>
              <a:gd name="T75" fmla="*/ 2368 h 2724"/>
              <a:gd name="T76" fmla="*/ 3028 w 3396"/>
              <a:gd name="T77" fmla="*/ 2056 h 2724"/>
              <a:gd name="T78" fmla="*/ 3194 w 3396"/>
              <a:gd name="T79" fmla="*/ 1454 h 2724"/>
              <a:gd name="T80" fmla="*/ 3101 w 3396"/>
              <a:gd name="T81" fmla="*/ 832 h 2724"/>
              <a:gd name="T82" fmla="*/ 2861 w 3396"/>
              <a:gd name="T83" fmla="*/ 399 h 2724"/>
              <a:gd name="T84" fmla="*/ 2937 w 3396"/>
              <a:gd name="T85" fmla="*/ 281 h 2724"/>
              <a:gd name="T86" fmla="*/ 1788 w 3396"/>
              <a:gd name="T87" fmla="*/ 56 h 2724"/>
              <a:gd name="T88" fmla="*/ 2112 w 3396"/>
              <a:gd name="T89" fmla="*/ 347 h 2724"/>
              <a:gd name="T90" fmla="*/ 2550 w 3396"/>
              <a:gd name="T91" fmla="*/ 675 h 2724"/>
              <a:gd name="T92" fmla="*/ 2778 w 3396"/>
              <a:gd name="T93" fmla="*/ 1181 h 2724"/>
              <a:gd name="T94" fmla="*/ 3047 w 3396"/>
              <a:gd name="T95" fmla="*/ 1318 h 2724"/>
              <a:gd name="T96" fmla="*/ 3002 w 3396"/>
              <a:gd name="T97" fmla="*/ 1452 h 2724"/>
              <a:gd name="T98" fmla="*/ 2711 w 3396"/>
              <a:gd name="T99" fmla="*/ 1776 h 2724"/>
              <a:gd name="T100" fmla="*/ 2383 w 3396"/>
              <a:gd name="T101" fmla="*/ 2216 h 2724"/>
              <a:gd name="T102" fmla="*/ 1879 w 3396"/>
              <a:gd name="T103" fmla="*/ 2444 h 2724"/>
              <a:gd name="T104" fmla="*/ 1742 w 3396"/>
              <a:gd name="T105" fmla="*/ 2714 h 2724"/>
              <a:gd name="T106" fmla="*/ 1608 w 3396"/>
              <a:gd name="T107" fmla="*/ 2668 h 2724"/>
              <a:gd name="T108" fmla="*/ 1284 w 3396"/>
              <a:gd name="T109" fmla="*/ 2377 h 2724"/>
              <a:gd name="T110" fmla="*/ 846 w 3396"/>
              <a:gd name="T111" fmla="*/ 2049 h 2724"/>
              <a:gd name="T112" fmla="*/ 618 w 3396"/>
              <a:gd name="T113" fmla="*/ 1543 h 2724"/>
              <a:gd name="T114" fmla="*/ 349 w 3396"/>
              <a:gd name="T115" fmla="*/ 1406 h 2724"/>
              <a:gd name="T116" fmla="*/ 394 w 3396"/>
              <a:gd name="T117" fmla="*/ 1272 h 2724"/>
              <a:gd name="T118" fmla="*/ 685 w 3396"/>
              <a:gd name="T119" fmla="*/ 948 h 2724"/>
              <a:gd name="T120" fmla="*/ 1013 w 3396"/>
              <a:gd name="T121" fmla="*/ 508 h 2724"/>
              <a:gd name="T122" fmla="*/ 1517 w 3396"/>
              <a:gd name="T123" fmla="*/ 280 h 2724"/>
              <a:gd name="T124" fmla="*/ 1654 w 3396"/>
              <a:gd name="T125" fmla="*/ 10 h 2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96" h="2724">
                <a:moveTo>
                  <a:pt x="2118" y="1462"/>
                </a:moveTo>
                <a:lnTo>
                  <a:pt x="2103" y="1508"/>
                </a:lnTo>
                <a:lnTo>
                  <a:pt x="2085" y="1552"/>
                </a:lnTo>
                <a:lnTo>
                  <a:pt x="2061" y="1594"/>
                </a:lnTo>
                <a:lnTo>
                  <a:pt x="2035" y="1632"/>
                </a:lnTo>
                <a:lnTo>
                  <a:pt x="2003" y="1667"/>
                </a:lnTo>
                <a:lnTo>
                  <a:pt x="1968" y="1699"/>
                </a:lnTo>
                <a:lnTo>
                  <a:pt x="1930" y="1726"/>
                </a:lnTo>
                <a:lnTo>
                  <a:pt x="1887" y="1750"/>
                </a:lnTo>
                <a:lnTo>
                  <a:pt x="1844" y="1768"/>
                </a:lnTo>
                <a:lnTo>
                  <a:pt x="1798" y="1783"/>
                </a:lnTo>
                <a:lnTo>
                  <a:pt x="1798" y="2254"/>
                </a:lnTo>
                <a:lnTo>
                  <a:pt x="1870" y="2243"/>
                </a:lnTo>
                <a:lnTo>
                  <a:pt x="1940" y="2226"/>
                </a:lnTo>
                <a:lnTo>
                  <a:pt x="2008" y="2203"/>
                </a:lnTo>
                <a:lnTo>
                  <a:pt x="2074" y="2177"/>
                </a:lnTo>
                <a:lnTo>
                  <a:pt x="2136" y="2145"/>
                </a:lnTo>
                <a:lnTo>
                  <a:pt x="2196" y="2107"/>
                </a:lnTo>
                <a:lnTo>
                  <a:pt x="2253" y="2066"/>
                </a:lnTo>
                <a:lnTo>
                  <a:pt x="2305" y="2020"/>
                </a:lnTo>
                <a:lnTo>
                  <a:pt x="2355" y="1970"/>
                </a:lnTo>
                <a:lnTo>
                  <a:pt x="2401" y="1918"/>
                </a:lnTo>
                <a:lnTo>
                  <a:pt x="2442" y="1861"/>
                </a:lnTo>
                <a:lnTo>
                  <a:pt x="2479" y="1801"/>
                </a:lnTo>
                <a:lnTo>
                  <a:pt x="2511" y="1738"/>
                </a:lnTo>
                <a:lnTo>
                  <a:pt x="2538" y="1672"/>
                </a:lnTo>
                <a:lnTo>
                  <a:pt x="2560" y="1604"/>
                </a:lnTo>
                <a:lnTo>
                  <a:pt x="2577" y="1534"/>
                </a:lnTo>
                <a:lnTo>
                  <a:pt x="2588" y="1462"/>
                </a:lnTo>
                <a:lnTo>
                  <a:pt x="2118" y="1462"/>
                </a:lnTo>
                <a:close/>
                <a:moveTo>
                  <a:pt x="1798" y="1462"/>
                </a:moveTo>
                <a:lnTo>
                  <a:pt x="1798" y="1572"/>
                </a:lnTo>
                <a:lnTo>
                  <a:pt x="1826" y="1557"/>
                </a:lnTo>
                <a:lnTo>
                  <a:pt x="1850" y="1537"/>
                </a:lnTo>
                <a:lnTo>
                  <a:pt x="1873" y="1515"/>
                </a:lnTo>
                <a:lnTo>
                  <a:pt x="1892" y="1490"/>
                </a:lnTo>
                <a:lnTo>
                  <a:pt x="1908" y="1462"/>
                </a:lnTo>
                <a:lnTo>
                  <a:pt x="1798" y="1462"/>
                </a:lnTo>
                <a:close/>
                <a:moveTo>
                  <a:pt x="1488" y="1462"/>
                </a:moveTo>
                <a:lnTo>
                  <a:pt x="1504" y="1490"/>
                </a:lnTo>
                <a:lnTo>
                  <a:pt x="1523" y="1515"/>
                </a:lnTo>
                <a:lnTo>
                  <a:pt x="1546" y="1537"/>
                </a:lnTo>
                <a:lnTo>
                  <a:pt x="1570" y="1557"/>
                </a:lnTo>
                <a:lnTo>
                  <a:pt x="1598" y="1572"/>
                </a:lnTo>
                <a:lnTo>
                  <a:pt x="1598" y="1462"/>
                </a:lnTo>
                <a:lnTo>
                  <a:pt x="1488" y="1462"/>
                </a:lnTo>
                <a:close/>
                <a:moveTo>
                  <a:pt x="808" y="1462"/>
                </a:moveTo>
                <a:lnTo>
                  <a:pt x="819" y="1534"/>
                </a:lnTo>
                <a:lnTo>
                  <a:pt x="836" y="1604"/>
                </a:lnTo>
                <a:lnTo>
                  <a:pt x="858" y="1672"/>
                </a:lnTo>
                <a:lnTo>
                  <a:pt x="885" y="1738"/>
                </a:lnTo>
                <a:lnTo>
                  <a:pt x="917" y="1801"/>
                </a:lnTo>
                <a:lnTo>
                  <a:pt x="954" y="1861"/>
                </a:lnTo>
                <a:lnTo>
                  <a:pt x="995" y="1918"/>
                </a:lnTo>
                <a:lnTo>
                  <a:pt x="1041" y="1970"/>
                </a:lnTo>
                <a:lnTo>
                  <a:pt x="1091" y="2020"/>
                </a:lnTo>
                <a:lnTo>
                  <a:pt x="1143" y="2066"/>
                </a:lnTo>
                <a:lnTo>
                  <a:pt x="1200" y="2107"/>
                </a:lnTo>
                <a:lnTo>
                  <a:pt x="1260" y="2145"/>
                </a:lnTo>
                <a:lnTo>
                  <a:pt x="1322" y="2177"/>
                </a:lnTo>
                <a:lnTo>
                  <a:pt x="1388" y="2203"/>
                </a:lnTo>
                <a:lnTo>
                  <a:pt x="1456" y="2226"/>
                </a:lnTo>
                <a:lnTo>
                  <a:pt x="1526" y="2243"/>
                </a:lnTo>
                <a:lnTo>
                  <a:pt x="1598" y="2254"/>
                </a:lnTo>
                <a:lnTo>
                  <a:pt x="1598" y="1783"/>
                </a:lnTo>
                <a:lnTo>
                  <a:pt x="1552" y="1768"/>
                </a:lnTo>
                <a:lnTo>
                  <a:pt x="1509" y="1750"/>
                </a:lnTo>
                <a:lnTo>
                  <a:pt x="1466" y="1726"/>
                </a:lnTo>
                <a:lnTo>
                  <a:pt x="1428" y="1699"/>
                </a:lnTo>
                <a:lnTo>
                  <a:pt x="1393" y="1667"/>
                </a:lnTo>
                <a:lnTo>
                  <a:pt x="1361" y="1632"/>
                </a:lnTo>
                <a:lnTo>
                  <a:pt x="1335" y="1594"/>
                </a:lnTo>
                <a:lnTo>
                  <a:pt x="1311" y="1552"/>
                </a:lnTo>
                <a:lnTo>
                  <a:pt x="1293" y="1508"/>
                </a:lnTo>
                <a:lnTo>
                  <a:pt x="1278" y="1462"/>
                </a:lnTo>
                <a:lnTo>
                  <a:pt x="808" y="1462"/>
                </a:lnTo>
                <a:close/>
                <a:moveTo>
                  <a:pt x="1798" y="1152"/>
                </a:moveTo>
                <a:lnTo>
                  <a:pt x="1798" y="1262"/>
                </a:lnTo>
                <a:lnTo>
                  <a:pt x="1908" y="1262"/>
                </a:lnTo>
                <a:lnTo>
                  <a:pt x="1892" y="1234"/>
                </a:lnTo>
                <a:lnTo>
                  <a:pt x="1873" y="1209"/>
                </a:lnTo>
                <a:lnTo>
                  <a:pt x="1850" y="1187"/>
                </a:lnTo>
                <a:lnTo>
                  <a:pt x="1826" y="1167"/>
                </a:lnTo>
                <a:lnTo>
                  <a:pt x="1798" y="1152"/>
                </a:lnTo>
                <a:close/>
                <a:moveTo>
                  <a:pt x="1598" y="1152"/>
                </a:moveTo>
                <a:lnTo>
                  <a:pt x="1570" y="1167"/>
                </a:lnTo>
                <a:lnTo>
                  <a:pt x="1546" y="1187"/>
                </a:lnTo>
                <a:lnTo>
                  <a:pt x="1523" y="1209"/>
                </a:lnTo>
                <a:lnTo>
                  <a:pt x="1504" y="1234"/>
                </a:lnTo>
                <a:lnTo>
                  <a:pt x="1488" y="1262"/>
                </a:lnTo>
                <a:lnTo>
                  <a:pt x="1598" y="1262"/>
                </a:lnTo>
                <a:lnTo>
                  <a:pt x="1598" y="1152"/>
                </a:lnTo>
                <a:close/>
                <a:moveTo>
                  <a:pt x="1798" y="470"/>
                </a:moveTo>
                <a:lnTo>
                  <a:pt x="1798" y="941"/>
                </a:lnTo>
                <a:lnTo>
                  <a:pt x="1844" y="956"/>
                </a:lnTo>
                <a:lnTo>
                  <a:pt x="1887" y="974"/>
                </a:lnTo>
                <a:lnTo>
                  <a:pt x="1930" y="998"/>
                </a:lnTo>
                <a:lnTo>
                  <a:pt x="1968" y="1025"/>
                </a:lnTo>
                <a:lnTo>
                  <a:pt x="2003" y="1057"/>
                </a:lnTo>
                <a:lnTo>
                  <a:pt x="2035" y="1092"/>
                </a:lnTo>
                <a:lnTo>
                  <a:pt x="2061" y="1130"/>
                </a:lnTo>
                <a:lnTo>
                  <a:pt x="2085" y="1172"/>
                </a:lnTo>
                <a:lnTo>
                  <a:pt x="2103" y="1216"/>
                </a:lnTo>
                <a:lnTo>
                  <a:pt x="2118" y="1262"/>
                </a:lnTo>
                <a:lnTo>
                  <a:pt x="2588" y="1262"/>
                </a:lnTo>
                <a:lnTo>
                  <a:pt x="2577" y="1190"/>
                </a:lnTo>
                <a:lnTo>
                  <a:pt x="2560" y="1120"/>
                </a:lnTo>
                <a:lnTo>
                  <a:pt x="2538" y="1052"/>
                </a:lnTo>
                <a:lnTo>
                  <a:pt x="2511" y="986"/>
                </a:lnTo>
                <a:lnTo>
                  <a:pt x="2479" y="923"/>
                </a:lnTo>
                <a:lnTo>
                  <a:pt x="2442" y="863"/>
                </a:lnTo>
                <a:lnTo>
                  <a:pt x="2401" y="806"/>
                </a:lnTo>
                <a:lnTo>
                  <a:pt x="2355" y="754"/>
                </a:lnTo>
                <a:lnTo>
                  <a:pt x="2305" y="704"/>
                </a:lnTo>
                <a:lnTo>
                  <a:pt x="2253" y="658"/>
                </a:lnTo>
                <a:lnTo>
                  <a:pt x="2196" y="617"/>
                </a:lnTo>
                <a:lnTo>
                  <a:pt x="2136" y="579"/>
                </a:lnTo>
                <a:lnTo>
                  <a:pt x="2074" y="547"/>
                </a:lnTo>
                <a:lnTo>
                  <a:pt x="2008" y="521"/>
                </a:lnTo>
                <a:lnTo>
                  <a:pt x="1940" y="498"/>
                </a:lnTo>
                <a:lnTo>
                  <a:pt x="1870" y="481"/>
                </a:lnTo>
                <a:lnTo>
                  <a:pt x="1798" y="470"/>
                </a:lnTo>
                <a:close/>
                <a:moveTo>
                  <a:pt x="1598" y="470"/>
                </a:moveTo>
                <a:lnTo>
                  <a:pt x="1526" y="481"/>
                </a:lnTo>
                <a:lnTo>
                  <a:pt x="1456" y="498"/>
                </a:lnTo>
                <a:lnTo>
                  <a:pt x="1388" y="521"/>
                </a:lnTo>
                <a:lnTo>
                  <a:pt x="1322" y="547"/>
                </a:lnTo>
                <a:lnTo>
                  <a:pt x="1260" y="579"/>
                </a:lnTo>
                <a:lnTo>
                  <a:pt x="1200" y="617"/>
                </a:lnTo>
                <a:lnTo>
                  <a:pt x="1143" y="658"/>
                </a:lnTo>
                <a:lnTo>
                  <a:pt x="1091" y="704"/>
                </a:lnTo>
                <a:lnTo>
                  <a:pt x="1041" y="754"/>
                </a:lnTo>
                <a:lnTo>
                  <a:pt x="995" y="806"/>
                </a:lnTo>
                <a:lnTo>
                  <a:pt x="954" y="863"/>
                </a:lnTo>
                <a:lnTo>
                  <a:pt x="917" y="923"/>
                </a:lnTo>
                <a:lnTo>
                  <a:pt x="885" y="986"/>
                </a:lnTo>
                <a:lnTo>
                  <a:pt x="858" y="1052"/>
                </a:lnTo>
                <a:lnTo>
                  <a:pt x="836" y="1120"/>
                </a:lnTo>
                <a:lnTo>
                  <a:pt x="819" y="1190"/>
                </a:lnTo>
                <a:lnTo>
                  <a:pt x="808" y="1262"/>
                </a:lnTo>
                <a:lnTo>
                  <a:pt x="1278" y="1262"/>
                </a:lnTo>
                <a:lnTo>
                  <a:pt x="1293" y="1216"/>
                </a:lnTo>
                <a:lnTo>
                  <a:pt x="1311" y="1172"/>
                </a:lnTo>
                <a:lnTo>
                  <a:pt x="1335" y="1130"/>
                </a:lnTo>
                <a:lnTo>
                  <a:pt x="1361" y="1092"/>
                </a:lnTo>
                <a:lnTo>
                  <a:pt x="1393" y="1057"/>
                </a:lnTo>
                <a:lnTo>
                  <a:pt x="1428" y="1025"/>
                </a:lnTo>
                <a:lnTo>
                  <a:pt x="1466" y="998"/>
                </a:lnTo>
                <a:lnTo>
                  <a:pt x="1509" y="974"/>
                </a:lnTo>
                <a:lnTo>
                  <a:pt x="1552" y="956"/>
                </a:lnTo>
                <a:lnTo>
                  <a:pt x="1598" y="941"/>
                </a:lnTo>
                <a:lnTo>
                  <a:pt x="1598" y="470"/>
                </a:lnTo>
                <a:close/>
                <a:moveTo>
                  <a:pt x="436" y="279"/>
                </a:moveTo>
                <a:lnTo>
                  <a:pt x="459" y="281"/>
                </a:lnTo>
                <a:lnTo>
                  <a:pt x="480" y="288"/>
                </a:lnTo>
                <a:lnTo>
                  <a:pt x="499" y="300"/>
                </a:lnTo>
                <a:lnTo>
                  <a:pt x="516" y="317"/>
                </a:lnTo>
                <a:lnTo>
                  <a:pt x="527" y="335"/>
                </a:lnTo>
                <a:lnTo>
                  <a:pt x="535" y="356"/>
                </a:lnTo>
                <a:lnTo>
                  <a:pt x="537" y="377"/>
                </a:lnTo>
                <a:lnTo>
                  <a:pt x="535" y="399"/>
                </a:lnTo>
                <a:lnTo>
                  <a:pt x="528" y="421"/>
                </a:lnTo>
                <a:lnTo>
                  <a:pt x="517" y="440"/>
                </a:lnTo>
                <a:lnTo>
                  <a:pt x="462" y="513"/>
                </a:lnTo>
                <a:lnTo>
                  <a:pt x="413" y="590"/>
                </a:lnTo>
                <a:lnTo>
                  <a:pt x="368" y="668"/>
                </a:lnTo>
                <a:lnTo>
                  <a:pt x="329" y="750"/>
                </a:lnTo>
                <a:lnTo>
                  <a:pt x="295" y="832"/>
                </a:lnTo>
                <a:lnTo>
                  <a:pt x="266" y="917"/>
                </a:lnTo>
                <a:lnTo>
                  <a:pt x="242" y="1003"/>
                </a:lnTo>
                <a:lnTo>
                  <a:pt x="223" y="1091"/>
                </a:lnTo>
                <a:lnTo>
                  <a:pt x="210" y="1181"/>
                </a:lnTo>
                <a:lnTo>
                  <a:pt x="202" y="1270"/>
                </a:lnTo>
                <a:lnTo>
                  <a:pt x="199" y="1362"/>
                </a:lnTo>
                <a:lnTo>
                  <a:pt x="202" y="1454"/>
                </a:lnTo>
                <a:lnTo>
                  <a:pt x="210" y="1544"/>
                </a:lnTo>
                <a:lnTo>
                  <a:pt x="223" y="1633"/>
                </a:lnTo>
                <a:lnTo>
                  <a:pt x="242" y="1722"/>
                </a:lnTo>
                <a:lnTo>
                  <a:pt x="266" y="1807"/>
                </a:lnTo>
                <a:lnTo>
                  <a:pt x="295" y="1892"/>
                </a:lnTo>
                <a:lnTo>
                  <a:pt x="329" y="1975"/>
                </a:lnTo>
                <a:lnTo>
                  <a:pt x="368" y="2056"/>
                </a:lnTo>
                <a:lnTo>
                  <a:pt x="413" y="2134"/>
                </a:lnTo>
                <a:lnTo>
                  <a:pt x="462" y="2211"/>
                </a:lnTo>
                <a:lnTo>
                  <a:pt x="516" y="2284"/>
                </a:lnTo>
                <a:lnTo>
                  <a:pt x="528" y="2303"/>
                </a:lnTo>
                <a:lnTo>
                  <a:pt x="535" y="2325"/>
                </a:lnTo>
                <a:lnTo>
                  <a:pt x="537" y="2347"/>
                </a:lnTo>
                <a:lnTo>
                  <a:pt x="534" y="2368"/>
                </a:lnTo>
                <a:lnTo>
                  <a:pt x="527" y="2389"/>
                </a:lnTo>
                <a:lnTo>
                  <a:pt x="516" y="2407"/>
                </a:lnTo>
                <a:lnTo>
                  <a:pt x="499" y="2424"/>
                </a:lnTo>
                <a:lnTo>
                  <a:pt x="480" y="2436"/>
                </a:lnTo>
                <a:lnTo>
                  <a:pt x="458" y="2444"/>
                </a:lnTo>
                <a:lnTo>
                  <a:pt x="436" y="2446"/>
                </a:lnTo>
                <a:lnTo>
                  <a:pt x="415" y="2443"/>
                </a:lnTo>
                <a:lnTo>
                  <a:pt x="394" y="2435"/>
                </a:lnTo>
                <a:lnTo>
                  <a:pt x="376" y="2423"/>
                </a:lnTo>
                <a:lnTo>
                  <a:pt x="359" y="2407"/>
                </a:lnTo>
                <a:lnTo>
                  <a:pt x="303" y="2330"/>
                </a:lnTo>
                <a:lnTo>
                  <a:pt x="251" y="2252"/>
                </a:lnTo>
                <a:lnTo>
                  <a:pt x="204" y="2170"/>
                </a:lnTo>
                <a:lnTo>
                  <a:pt x="162" y="2088"/>
                </a:lnTo>
                <a:lnTo>
                  <a:pt x="125" y="2002"/>
                </a:lnTo>
                <a:lnTo>
                  <a:pt x="92" y="1916"/>
                </a:lnTo>
                <a:lnTo>
                  <a:pt x="64" y="1827"/>
                </a:lnTo>
                <a:lnTo>
                  <a:pt x="41" y="1736"/>
                </a:lnTo>
                <a:lnTo>
                  <a:pt x="23" y="1645"/>
                </a:lnTo>
                <a:lnTo>
                  <a:pt x="10" y="1552"/>
                </a:lnTo>
                <a:lnTo>
                  <a:pt x="3" y="1458"/>
                </a:lnTo>
                <a:lnTo>
                  <a:pt x="0" y="1362"/>
                </a:lnTo>
                <a:lnTo>
                  <a:pt x="3" y="1267"/>
                </a:lnTo>
                <a:lnTo>
                  <a:pt x="10" y="1173"/>
                </a:lnTo>
                <a:lnTo>
                  <a:pt x="23" y="1079"/>
                </a:lnTo>
                <a:lnTo>
                  <a:pt x="41" y="988"/>
                </a:lnTo>
                <a:lnTo>
                  <a:pt x="64" y="898"/>
                </a:lnTo>
                <a:lnTo>
                  <a:pt x="92" y="809"/>
                </a:lnTo>
                <a:lnTo>
                  <a:pt x="125" y="722"/>
                </a:lnTo>
                <a:lnTo>
                  <a:pt x="162" y="637"/>
                </a:lnTo>
                <a:lnTo>
                  <a:pt x="204" y="554"/>
                </a:lnTo>
                <a:lnTo>
                  <a:pt x="251" y="472"/>
                </a:lnTo>
                <a:lnTo>
                  <a:pt x="303" y="394"/>
                </a:lnTo>
                <a:lnTo>
                  <a:pt x="359" y="318"/>
                </a:lnTo>
                <a:lnTo>
                  <a:pt x="376" y="301"/>
                </a:lnTo>
                <a:lnTo>
                  <a:pt x="394" y="289"/>
                </a:lnTo>
                <a:lnTo>
                  <a:pt x="415" y="281"/>
                </a:lnTo>
                <a:lnTo>
                  <a:pt x="436" y="279"/>
                </a:lnTo>
                <a:close/>
                <a:moveTo>
                  <a:pt x="2960" y="279"/>
                </a:moveTo>
                <a:lnTo>
                  <a:pt x="2981" y="281"/>
                </a:lnTo>
                <a:lnTo>
                  <a:pt x="3002" y="289"/>
                </a:lnTo>
                <a:lnTo>
                  <a:pt x="3020" y="301"/>
                </a:lnTo>
                <a:lnTo>
                  <a:pt x="3037" y="318"/>
                </a:lnTo>
                <a:lnTo>
                  <a:pt x="3093" y="394"/>
                </a:lnTo>
                <a:lnTo>
                  <a:pt x="3145" y="472"/>
                </a:lnTo>
                <a:lnTo>
                  <a:pt x="3192" y="554"/>
                </a:lnTo>
                <a:lnTo>
                  <a:pt x="3234" y="637"/>
                </a:lnTo>
                <a:lnTo>
                  <a:pt x="3271" y="722"/>
                </a:lnTo>
                <a:lnTo>
                  <a:pt x="3304" y="809"/>
                </a:lnTo>
                <a:lnTo>
                  <a:pt x="3332" y="898"/>
                </a:lnTo>
                <a:lnTo>
                  <a:pt x="3355" y="988"/>
                </a:lnTo>
                <a:lnTo>
                  <a:pt x="3373" y="1079"/>
                </a:lnTo>
                <a:lnTo>
                  <a:pt x="3386" y="1173"/>
                </a:lnTo>
                <a:lnTo>
                  <a:pt x="3393" y="1267"/>
                </a:lnTo>
                <a:lnTo>
                  <a:pt x="3396" y="1362"/>
                </a:lnTo>
                <a:lnTo>
                  <a:pt x="3393" y="1458"/>
                </a:lnTo>
                <a:lnTo>
                  <a:pt x="3386" y="1552"/>
                </a:lnTo>
                <a:lnTo>
                  <a:pt x="3373" y="1645"/>
                </a:lnTo>
                <a:lnTo>
                  <a:pt x="3355" y="1736"/>
                </a:lnTo>
                <a:lnTo>
                  <a:pt x="3332" y="1827"/>
                </a:lnTo>
                <a:lnTo>
                  <a:pt x="3304" y="1916"/>
                </a:lnTo>
                <a:lnTo>
                  <a:pt x="3271" y="2002"/>
                </a:lnTo>
                <a:lnTo>
                  <a:pt x="3234" y="2088"/>
                </a:lnTo>
                <a:lnTo>
                  <a:pt x="3192" y="2170"/>
                </a:lnTo>
                <a:lnTo>
                  <a:pt x="3145" y="2252"/>
                </a:lnTo>
                <a:lnTo>
                  <a:pt x="3093" y="2330"/>
                </a:lnTo>
                <a:lnTo>
                  <a:pt x="3037" y="2407"/>
                </a:lnTo>
                <a:lnTo>
                  <a:pt x="3020" y="2423"/>
                </a:lnTo>
                <a:lnTo>
                  <a:pt x="3002" y="2435"/>
                </a:lnTo>
                <a:lnTo>
                  <a:pt x="2981" y="2443"/>
                </a:lnTo>
                <a:lnTo>
                  <a:pt x="2960" y="2446"/>
                </a:lnTo>
                <a:lnTo>
                  <a:pt x="2938" y="2444"/>
                </a:lnTo>
                <a:lnTo>
                  <a:pt x="2916" y="2436"/>
                </a:lnTo>
                <a:lnTo>
                  <a:pt x="2897" y="2424"/>
                </a:lnTo>
                <a:lnTo>
                  <a:pt x="2880" y="2407"/>
                </a:lnTo>
                <a:lnTo>
                  <a:pt x="2869" y="2389"/>
                </a:lnTo>
                <a:lnTo>
                  <a:pt x="2862" y="2368"/>
                </a:lnTo>
                <a:lnTo>
                  <a:pt x="2859" y="2347"/>
                </a:lnTo>
                <a:lnTo>
                  <a:pt x="2861" y="2325"/>
                </a:lnTo>
                <a:lnTo>
                  <a:pt x="2868" y="2303"/>
                </a:lnTo>
                <a:lnTo>
                  <a:pt x="2880" y="2284"/>
                </a:lnTo>
                <a:lnTo>
                  <a:pt x="2934" y="2211"/>
                </a:lnTo>
                <a:lnTo>
                  <a:pt x="2983" y="2134"/>
                </a:lnTo>
                <a:lnTo>
                  <a:pt x="3028" y="2056"/>
                </a:lnTo>
                <a:lnTo>
                  <a:pt x="3067" y="1975"/>
                </a:lnTo>
                <a:lnTo>
                  <a:pt x="3101" y="1892"/>
                </a:lnTo>
                <a:lnTo>
                  <a:pt x="3130" y="1807"/>
                </a:lnTo>
                <a:lnTo>
                  <a:pt x="3154" y="1722"/>
                </a:lnTo>
                <a:lnTo>
                  <a:pt x="3173" y="1633"/>
                </a:lnTo>
                <a:lnTo>
                  <a:pt x="3186" y="1544"/>
                </a:lnTo>
                <a:lnTo>
                  <a:pt x="3194" y="1454"/>
                </a:lnTo>
                <a:lnTo>
                  <a:pt x="3197" y="1362"/>
                </a:lnTo>
                <a:lnTo>
                  <a:pt x="3194" y="1270"/>
                </a:lnTo>
                <a:lnTo>
                  <a:pt x="3186" y="1181"/>
                </a:lnTo>
                <a:lnTo>
                  <a:pt x="3173" y="1091"/>
                </a:lnTo>
                <a:lnTo>
                  <a:pt x="3154" y="1003"/>
                </a:lnTo>
                <a:lnTo>
                  <a:pt x="3130" y="917"/>
                </a:lnTo>
                <a:lnTo>
                  <a:pt x="3101" y="832"/>
                </a:lnTo>
                <a:lnTo>
                  <a:pt x="3067" y="750"/>
                </a:lnTo>
                <a:lnTo>
                  <a:pt x="3028" y="668"/>
                </a:lnTo>
                <a:lnTo>
                  <a:pt x="2983" y="590"/>
                </a:lnTo>
                <a:lnTo>
                  <a:pt x="2934" y="513"/>
                </a:lnTo>
                <a:lnTo>
                  <a:pt x="2879" y="440"/>
                </a:lnTo>
                <a:lnTo>
                  <a:pt x="2868" y="421"/>
                </a:lnTo>
                <a:lnTo>
                  <a:pt x="2861" y="399"/>
                </a:lnTo>
                <a:lnTo>
                  <a:pt x="2859" y="377"/>
                </a:lnTo>
                <a:lnTo>
                  <a:pt x="2861" y="356"/>
                </a:lnTo>
                <a:lnTo>
                  <a:pt x="2869" y="335"/>
                </a:lnTo>
                <a:lnTo>
                  <a:pt x="2880" y="317"/>
                </a:lnTo>
                <a:lnTo>
                  <a:pt x="2897" y="300"/>
                </a:lnTo>
                <a:lnTo>
                  <a:pt x="2916" y="288"/>
                </a:lnTo>
                <a:lnTo>
                  <a:pt x="2937" y="281"/>
                </a:lnTo>
                <a:lnTo>
                  <a:pt x="2960" y="279"/>
                </a:lnTo>
                <a:close/>
                <a:moveTo>
                  <a:pt x="1698" y="0"/>
                </a:moveTo>
                <a:lnTo>
                  <a:pt x="1721" y="2"/>
                </a:lnTo>
                <a:lnTo>
                  <a:pt x="1742" y="10"/>
                </a:lnTo>
                <a:lnTo>
                  <a:pt x="1760" y="22"/>
                </a:lnTo>
                <a:lnTo>
                  <a:pt x="1775" y="37"/>
                </a:lnTo>
                <a:lnTo>
                  <a:pt x="1788" y="56"/>
                </a:lnTo>
                <a:lnTo>
                  <a:pt x="1795" y="76"/>
                </a:lnTo>
                <a:lnTo>
                  <a:pt x="1798" y="99"/>
                </a:lnTo>
                <a:lnTo>
                  <a:pt x="1798" y="270"/>
                </a:lnTo>
                <a:lnTo>
                  <a:pt x="1879" y="280"/>
                </a:lnTo>
                <a:lnTo>
                  <a:pt x="1959" y="297"/>
                </a:lnTo>
                <a:lnTo>
                  <a:pt x="2037" y="320"/>
                </a:lnTo>
                <a:lnTo>
                  <a:pt x="2112" y="347"/>
                </a:lnTo>
                <a:lnTo>
                  <a:pt x="2185" y="380"/>
                </a:lnTo>
                <a:lnTo>
                  <a:pt x="2254" y="418"/>
                </a:lnTo>
                <a:lnTo>
                  <a:pt x="2321" y="461"/>
                </a:lnTo>
                <a:lnTo>
                  <a:pt x="2383" y="508"/>
                </a:lnTo>
                <a:lnTo>
                  <a:pt x="2443" y="560"/>
                </a:lnTo>
                <a:lnTo>
                  <a:pt x="2499" y="616"/>
                </a:lnTo>
                <a:lnTo>
                  <a:pt x="2550" y="675"/>
                </a:lnTo>
                <a:lnTo>
                  <a:pt x="2597" y="738"/>
                </a:lnTo>
                <a:lnTo>
                  <a:pt x="2641" y="805"/>
                </a:lnTo>
                <a:lnTo>
                  <a:pt x="2678" y="874"/>
                </a:lnTo>
                <a:lnTo>
                  <a:pt x="2711" y="948"/>
                </a:lnTo>
                <a:lnTo>
                  <a:pt x="2738" y="1023"/>
                </a:lnTo>
                <a:lnTo>
                  <a:pt x="2761" y="1100"/>
                </a:lnTo>
                <a:lnTo>
                  <a:pt x="2778" y="1181"/>
                </a:lnTo>
                <a:lnTo>
                  <a:pt x="2788" y="1262"/>
                </a:lnTo>
                <a:lnTo>
                  <a:pt x="2959" y="1262"/>
                </a:lnTo>
                <a:lnTo>
                  <a:pt x="2981" y="1265"/>
                </a:lnTo>
                <a:lnTo>
                  <a:pt x="3002" y="1272"/>
                </a:lnTo>
                <a:lnTo>
                  <a:pt x="3020" y="1285"/>
                </a:lnTo>
                <a:lnTo>
                  <a:pt x="3036" y="1300"/>
                </a:lnTo>
                <a:lnTo>
                  <a:pt x="3047" y="1318"/>
                </a:lnTo>
                <a:lnTo>
                  <a:pt x="3055" y="1339"/>
                </a:lnTo>
                <a:lnTo>
                  <a:pt x="3057" y="1362"/>
                </a:lnTo>
                <a:lnTo>
                  <a:pt x="3055" y="1385"/>
                </a:lnTo>
                <a:lnTo>
                  <a:pt x="3047" y="1406"/>
                </a:lnTo>
                <a:lnTo>
                  <a:pt x="3036" y="1424"/>
                </a:lnTo>
                <a:lnTo>
                  <a:pt x="3020" y="1439"/>
                </a:lnTo>
                <a:lnTo>
                  <a:pt x="3002" y="1452"/>
                </a:lnTo>
                <a:lnTo>
                  <a:pt x="2981" y="1459"/>
                </a:lnTo>
                <a:lnTo>
                  <a:pt x="2959" y="1462"/>
                </a:lnTo>
                <a:lnTo>
                  <a:pt x="2788" y="1462"/>
                </a:lnTo>
                <a:lnTo>
                  <a:pt x="2778" y="1543"/>
                </a:lnTo>
                <a:lnTo>
                  <a:pt x="2761" y="1624"/>
                </a:lnTo>
                <a:lnTo>
                  <a:pt x="2738" y="1701"/>
                </a:lnTo>
                <a:lnTo>
                  <a:pt x="2711" y="1776"/>
                </a:lnTo>
                <a:lnTo>
                  <a:pt x="2678" y="1850"/>
                </a:lnTo>
                <a:lnTo>
                  <a:pt x="2641" y="1919"/>
                </a:lnTo>
                <a:lnTo>
                  <a:pt x="2597" y="1986"/>
                </a:lnTo>
                <a:lnTo>
                  <a:pt x="2550" y="2049"/>
                </a:lnTo>
                <a:lnTo>
                  <a:pt x="2499" y="2108"/>
                </a:lnTo>
                <a:lnTo>
                  <a:pt x="2443" y="2164"/>
                </a:lnTo>
                <a:lnTo>
                  <a:pt x="2383" y="2216"/>
                </a:lnTo>
                <a:lnTo>
                  <a:pt x="2321" y="2263"/>
                </a:lnTo>
                <a:lnTo>
                  <a:pt x="2254" y="2306"/>
                </a:lnTo>
                <a:lnTo>
                  <a:pt x="2185" y="2344"/>
                </a:lnTo>
                <a:lnTo>
                  <a:pt x="2112" y="2377"/>
                </a:lnTo>
                <a:lnTo>
                  <a:pt x="2037" y="2404"/>
                </a:lnTo>
                <a:lnTo>
                  <a:pt x="1959" y="2427"/>
                </a:lnTo>
                <a:lnTo>
                  <a:pt x="1879" y="2444"/>
                </a:lnTo>
                <a:lnTo>
                  <a:pt x="1798" y="2454"/>
                </a:lnTo>
                <a:lnTo>
                  <a:pt x="1798" y="2625"/>
                </a:lnTo>
                <a:lnTo>
                  <a:pt x="1795" y="2648"/>
                </a:lnTo>
                <a:lnTo>
                  <a:pt x="1788" y="2668"/>
                </a:lnTo>
                <a:lnTo>
                  <a:pt x="1775" y="2687"/>
                </a:lnTo>
                <a:lnTo>
                  <a:pt x="1760" y="2702"/>
                </a:lnTo>
                <a:lnTo>
                  <a:pt x="1742" y="2714"/>
                </a:lnTo>
                <a:lnTo>
                  <a:pt x="1721" y="2722"/>
                </a:lnTo>
                <a:lnTo>
                  <a:pt x="1698" y="2724"/>
                </a:lnTo>
                <a:lnTo>
                  <a:pt x="1675" y="2722"/>
                </a:lnTo>
                <a:lnTo>
                  <a:pt x="1654" y="2714"/>
                </a:lnTo>
                <a:lnTo>
                  <a:pt x="1636" y="2702"/>
                </a:lnTo>
                <a:lnTo>
                  <a:pt x="1621" y="2687"/>
                </a:lnTo>
                <a:lnTo>
                  <a:pt x="1608" y="2668"/>
                </a:lnTo>
                <a:lnTo>
                  <a:pt x="1601" y="2648"/>
                </a:lnTo>
                <a:lnTo>
                  <a:pt x="1598" y="2625"/>
                </a:lnTo>
                <a:lnTo>
                  <a:pt x="1598" y="2454"/>
                </a:lnTo>
                <a:lnTo>
                  <a:pt x="1517" y="2444"/>
                </a:lnTo>
                <a:lnTo>
                  <a:pt x="1437" y="2427"/>
                </a:lnTo>
                <a:lnTo>
                  <a:pt x="1359" y="2404"/>
                </a:lnTo>
                <a:lnTo>
                  <a:pt x="1284" y="2377"/>
                </a:lnTo>
                <a:lnTo>
                  <a:pt x="1211" y="2344"/>
                </a:lnTo>
                <a:lnTo>
                  <a:pt x="1142" y="2306"/>
                </a:lnTo>
                <a:lnTo>
                  <a:pt x="1075" y="2263"/>
                </a:lnTo>
                <a:lnTo>
                  <a:pt x="1013" y="2216"/>
                </a:lnTo>
                <a:lnTo>
                  <a:pt x="953" y="2164"/>
                </a:lnTo>
                <a:lnTo>
                  <a:pt x="897" y="2108"/>
                </a:lnTo>
                <a:lnTo>
                  <a:pt x="846" y="2049"/>
                </a:lnTo>
                <a:lnTo>
                  <a:pt x="799" y="1986"/>
                </a:lnTo>
                <a:lnTo>
                  <a:pt x="755" y="1919"/>
                </a:lnTo>
                <a:lnTo>
                  <a:pt x="718" y="1850"/>
                </a:lnTo>
                <a:lnTo>
                  <a:pt x="685" y="1776"/>
                </a:lnTo>
                <a:lnTo>
                  <a:pt x="658" y="1701"/>
                </a:lnTo>
                <a:lnTo>
                  <a:pt x="635" y="1624"/>
                </a:lnTo>
                <a:lnTo>
                  <a:pt x="618" y="1543"/>
                </a:lnTo>
                <a:lnTo>
                  <a:pt x="608" y="1462"/>
                </a:lnTo>
                <a:lnTo>
                  <a:pt x="437" y="1462"/>
                </a:lnTo>
                <a:lnTo>
                  <a:pt x="415" y="1459"/>
                </a:lnTo>
                <a:lnTo>
                  <a:pt x="394" y="1452"/>
                </a:lnTo>
                <a:lnTo>
                  <a:pt x="376" y="1439"/>
                </a:lnTo>
                <a:lnTo>
                  <a:pt x="360" y="1424"/>
                </a:lnTo>
                <a:lnTo>
                  <a:pt x="349" y="1406"/>
                </a:lnTo>
                <a:lnTo>
                  <a:pt x="341" y="1385"/>
                </a:lnTo>
                <a:lnTo>
                  <a:pt x="339" y="1362"/>
                </a:lnTo>
                <a:lnTo>
                  <a:pt x="341" y="1339"/>
                </a:lnTo>
                <a:lnTo>
                  <a:pt x="349" y="1318"/>
                </a:lnTo>
                <a:lnTo>
                  <a:pt x="360" y="1300"/>
                </a:lnTo>
                <a:lnTo>
                  <a:pt x="376" y="1285"/>
                </a:lnTo>
                <a:lnTo>
                  <a:pt x="394" y="1272"/>
                </a:lnTo>
                <a:lnTo>
                  <a:pt x="415" y="1265"/>
                </a:lnTo>
                <a:lnTo>
                  <a:pt x="437" y="1262"/>
                </a:lnTo>
                <a:lnTo>
                  <a:pt x="608" y="1262"/>
                </a:lnTo>
                <a:lnTo>
                  <a:pt x="618" y="1181"/>
                </a:lnTo>
                <a:lnTo>
                  <a:pt x="635" y="1100"/>
                </a:lnTo>
                <a:lnTo>
                  <a:pt x="658" y="1023"/>
                </a:lnTo>
                <a:lnTo>
                  <a:pt x="685" y="948"/>
                </a:lnTo>
                <a:lnTo>
                  <a:pt x="718" y="874"/>
                </a:lnTo>
                <a:lnTo>
                  <a:pt x="755" y="805"/>
                </a:lnTo>
                <a:lnTo>
                  <a:pt x="799" y="738"/>
                </a:lnTo>
                <a:lnTo>
                  <a:pt x="846" y="675"/>
                </a:lnTo>
                <a:lnTo>
                  <a:pt x="897" y="616"/>
                </a:lnTo>
                <a:lnTo>
                  <a:pt x="953" y="560"/>
                </a:lnTo>
                <a:lnTo>
                  <a:pt x="1013" y="508"/>
                </a:lnTo>
                <a:lnTo>
                  <a:pt x="1075" y="461"/>
                </a:lnTo>
                <a:lnTo>
                  <a:pt x="1142" y="418"/>
                </a:lnTo>
                <a:lnTo>
                  <a:pt x="1211" y="380"/>
                </a:lnTo>
                <a:lnTo>
                  <a:pt x="1284" y="347"/>
                </a:lnTo>
                <a:lnTo>
                  <a:pt x="1359" y="320"/>
                </a:lnTo>
                <a:lnTo>
                  <a:pt x="1437" y="297"/>
                </a:lnTo>
                <a:lnTo>
                  <a:pt x="1517" y="280"/>
                </a:lnTo>
                <a:lnTo>
                  <a:pt x="1598" y="270"/>
                </a:lnTo>
                <a:lnTo>
                  <a:pt x="1598" y="99"/>
                </a:lnTo>
                <a:lnTo>
                  <a:pt x="1601" y="76"/>
                </a:lnTo>
                <a:lnTo>
                  <a:pt x="1608" y="56"/>
                </a:lnTo>
                <a:lnTo>
                  <a:pt x="1621" y="37"/>
                </a:lnTo>
                <a:lnTo>
                  <a:pt x="1636" y="22"/>
                </a:lnTo>
                <a:lnTo>
                  <a:pt x="1654" y="10"/>
                </a:lnTo>
                <a:lnTo>
                  <a:pt x="1675" y="2"/>
                </a:lnTo>
                <a:lnTo>
                  <a:pt x="1698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F2D33D5-5288-727D-B760-CA660A6FE5CF}"/>
              </a:ext>
            </a:extLst>
          </p:cNvPr>
          <p:cNvSpPr/>
          <p:nvPr/>
        </p:nvSpPr>
        <p:spPr>
          <a:xfrm>
            <a:off x="618071" y="3405939"/>
            <a:ext cx="1383862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5ADDB43-B3E7-6044-4169-88AC5541D55A}"/>
              </a:ext>
            </a:extLst>
          </p:cNvPr>
          <p:cNvSpPr/>
          <p:nvPr/>
        </p:nvSpPr>
        <p:spPr>
          <a:xfrm>
            <a:off x="2226496" y="3405939"/>
            <a:ext cx="1383862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9AD29A9-7A87-E1B0-7886-FC911DD3C2E7}"/>
              </a:ext>
            </a:extLst>
          </p:cNvPr>
          <p:cNvSpPr/>
          <p:nvPr/>
        </p:nvSpPr>
        <p:spPr>
          <a:xfrm>
            <a:off x="3834921" y="3405939"/>
            <a:ext cx="1383862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E54BA21-129A-3C83-8CB9-0CE3E34BC44E}"/>
              </a:ext>
            </a:extLst>
          </p:cNvPr>
          <p:cNvSpPr/>
          <p:nvPr/>
        </p:nvSpPr>
        <p:spPr>
          <a:xfrm>
            <a:off x="5443346" y="3405939"/>
            <a:ext cx="1383862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9BA6F81-1CEA-1504-1982-9D0E6B61F70E}"/>
              </a:ext>
            </a:extLst>
          </p:cNvPr>
          <p:cNvSpPr/>
          <p:nvPr/>
        </p:nvSpPr>
        <p:spPr>
          <a:xfrm>
            <a:off x="7051770" y="3405939"/>
            <a:ext cx="1383862" cy="94615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3944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7" name="Circular Arrow 3">
            <a:extLst>
              <a:ext uri="{FF2B5EF4-FFF2-40B4-BE49-F238E27FC236}">
                <a16:creationId xmlns:a16="http://schemas.microsoft.com/office/drawing/2014/main" id="{39DF524E-79C1-A85B-0891-60C2847AF16E}"/>
              </a:ext>
            </a:extLst>
          </p:cNvPr>
          <p:cNvSpPr/>
          <p:nvPr/>
        </p:nvSpPr>
        <p:spPr>
          <a:xfrm rot="16200000">
            <a:off x="1457207" y="1764440"/>
            <a:ext cx="1636165" cy="1636249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800000"/>
              <a:gd name="adj5" fmla="val 12500"/>
            </a:avLst>
          </a:prstGeom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8" name="Shape 7">
            <a:extLst>
              <a:ext uri="{FF2B5EF4-FFF2-40B4-BE49-F238E27FC236}">
                <a16:creationId xmlns:a16="http://schemas.microsoft.com/office/drawing/2014/main" id="{787337C6-3B8D-DE4A-CB75-235D292AAB42}"/>
              </a:ext>
            </a:extLst>
          </p:cNvPr>
          <p:cNvSpPr/>
          <p:nvPr/>
        </p:nvSpPr>
        <p:spPr>
          <a:xfrm rot="16200000">
            <a:off x="2403179" y="2218982"/>
            <a:ext cx="1636165" cy="1636249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9" name="Circular Arrow 5">
            <a:extLst>
              <a:ext uri="{FF2B5EF4-FFF2-40B4-BE49-F238E27FC236}">
                <a16:creationId xmlns:a16="http://schemas.microsoft.com/office/drawing/2014/main" id="{91C86BE3-8842-5088-A493-E77CA3A626CF}"/>
              </a:ext>
            </a:extLst>
          </p:cNvPr>
          <p:cNvSpPr/>
          <p:nvPr/>
        </p:nvSpPr>
        <p:spPr>
          <a:xfrm rot="16200000">
            <a:off x="3347534" y="1764440"/>
            <a:ext cx="1636165" cy="1636249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3500000"/>
              <a:gd name="adj5" fmla="val 125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10" name="Shape 9">
            <a:extLst>
              <a:ext uri="{FF2B5EF4-FFF2-40B4-BE49-F238E27FC236}">
                <a16:creationId xmlns:a16="http://schemas.microsoft.com/office/drawing/2014/main" id="{3CD8E7AF-5A90-0C57-2ECA-DC1C3EE3AC19}"/>
              </a:ext>
            </a:extLst>
          </p:cNvPr>
          <p:cNvSpPr/>
          <p:nvPr/>
        </p:nvSpPr>
        <p:spPr>
          <a:xfrm rot="16200000">
            <a:off x="4289251" y="2218982"/>
            <a:ext cx="1636165" cy="1636249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50" name="Circular Arrow 5">
            <a:extLst>
              <a:ext uri="{FF2B5EF4-FFF2-40B4-BE49-F238E27FC236}">
                <a16:creationId xmlns:a16="http://schemas.microsoft.com/office/drawing/2014/main" id="{E66F74B1-99CC-BA6C-E758-0683C30DBB04}"/>
              </a:ext>
            </a:extLst>
          </p:cNvPr>
          <p:cNvSpPr/>
          <p:nvPr/>
        </p:nvSpPr>
        <p:spPr>
          <a:xfrm rot="16200000">
            <a:off x="5223791" y="1764441"/>
            <a:ext cx="1636165" cy="1636249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3500000"/>
              <a:gd name="adj5" fmla="val 125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endParaRPr lang="en-GB" sz="1350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FC548CDF-C865-D403-01F5-C4477A92648D}"/>
              </a:ext>
            </a:extLst>
          </p:cNvPr>
          <p:cNvSpPr/>
          <p:nvPr/>
        </p:nvSpPr>
        <p:spPr>
          <a:xfrm rot="5400000" flipV="1">
            <a:off x="6223488" y="2276596"/>
            <a:ext cx="1520263" cy="1406578"/>
          </a:xfrm>
          <a:custGeom>
            <a:avLst/>
            <a:gdLst>
              <a:gd name="connsiteX0" fmla="*/ 0 w 1594986"/>
              <a:gd name="connsiteY0" fmla="*/ 771836 h 1475712"/>
              <a:gd name="connsiteX1" fmla="*/ 123131 w 1594986"/>
              <a:gd name="connsiteY1" fmla="*/ 771836 h 1475712"/>
              <a:gd name="connsiteX2" fmla="*/ 131496 w 1594986"/>
              <a:gd name="connsiteY2" fmla="*/ 867152 h 1475712"/>
              <a:gd name="connsiteX3" fmla="*/ 713591 w 1594986"/>
              <a:gd name="connsiteY3" fmla="*/ 1461446 h 1475712"/>
              <a:gd name="connsiteX4" fmla="*/ 1538839 w 1594986"/>
              <a:gd name="connsiteY4" fmla="*/ 1020033 h 1475712"/>
              <a:gd name="connsiteX5" fmla="*/ 1267362 w 1594986"/>
              <a:gd name="connsiteY5" fmla="*/ 124466 h 1475712"/>
              <a:gd name="connsiteX6" fmla="*/ 335968 w 1594986"/>
              <a:gd name="connsiteY6" fmla="*/ 216265 h 1475712"/>
              <a:gd name="connsiteX7" fmla="*/ 468823 w 1594986"/>
              <a:gd name="connsiteY7" fmla="*/ 349119 h 1475712"/>
              <a:gd name="connsiteX8" fmla="*/ 1162979 w 1594986"/>
              <a:gd name="connsiteY8" fmla="*/ 280686 h 1475712"/>
              <a:gd name="connsiteX9" fmla="*/ 1365256 w 1594986"/>
              <a:gd name="connsiteY9" fmla="*/ 948132 h 1475712"/>
              <a:gd name="connsiteX10" fmla="*/ 750246 w 1594986"/>
              <a:gd name="connsiteY10" fmla="*/ 1277171 h 1475712"/>
              <a:gd name="connsiteX11" fmla="*/ 316489 w 1594986"/>
              <a:gd name="connsiteY11" fmla="*/ 834216 h 1475712"/>
              <a:gd name="connsiteX12" fmla="*/ 311016 w 1594986"/>
              <a:gd name="connsiteY12" fmla="*/ 771836 h 1475712"/>
              <a:gd name="connsiteX13" fmla="*/ 433295 w 1594986"/>
              <a:gd name="connsiteY13" fmla="*/ 771836 h 1475712"/>
              <a:gd name="connsiteX14" fmla="*/ 216648 w 1594986"/>
              <a:gd name="connsiteY14" fmla="*/ 611714 h 1475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94986" h="1475712">
                <a:moveTo>
                  <a:pt x="0" y="771836"/>
                </a:moveTo>
                <a:lnTo>
                  <a:pt x="123131" y="771836"/>
                </a:lnTo>
                <a:lnTo>
                  <a:pt x="131496" y="867152"/>
                </a:lnTo>
                <a:cubicBezTo>
                  <a:pt x="183769" y="1161865"/>
                  <a:pt x="411727" y="1401331"/>
                  <a:pt x="713591" y="1461446"/>
                </a:cubicBezTo>
                <a:cubicBezTo>
                  <a:pt x="1058697" y="1530172"/>
                  <a:pt x="1404250" y="1345341"/>
                  <a:pt x="1538839" y="1020033"/>
                </a:cubicBezTo>
                <a:cubicBezTo>
                  <a:pt x="1673344" y="694929"/>
                  <a:pt x="1559698" y="320028"/>
                  <a:pt x="1267362" y="124466"/>
                </a:cubicBezTo>
                <a:cubicBezTo>
                  <a:pt x="974786" y="-71256"/>
                  <a:pt x="584756" y="-32814"/>
                  <a:pt x="335968" y="216265"/>
                </a:cubicBezTo>
                <a:lnTo>
                  <a:pt x="468823" y="349119"/>
                </a:lnTo>
                <a:cubicBezTo>
                  <a:pt x="654229" y="163421"/>
                  <a:pt x="944932" y="134762"/>
                  <a:pt x="1162979" y="280686"/>
                </a:cubicBezTo>
                <a:cubicBezTo>
                  <a:pt x="1380786" y="426449"/>
                  <a:pt x="1465459" y="705840"/>
                  <a:pt x="1365256" y="948132"/>
                </a:cubicBezTo>
                <a:cubicBezTo>
                  <a:pt x="1264969" y="1190628"/>
                  <a:pt x="1007439" y="1328410"/>
                  <a:pt x="750246" y="1277171"/>
                </a:cubicBezTo>
                <a:cubicBezTo>
                  <a:pt x="525306" y="1232357"/>
                  <a:pt x="355441" y="1053874"/>
                  <a:pt x="316489" y="834216"/>
                </a:cubicBezTo>
                <a:lnTo>
                  <a:pt x="311016" y="771836"/>
                </a:lnTo>
                <a:lnTo>
                  <a:pt x="433295" y="771836"/>
                </a:lnTo>
                <a:lnTo>
                  <a:pt x="216648" y="61171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wrap="square">
            <a:noAutofit/>
          </a:bodyPr>
          <a:lstStyle/>
          <a:p>
            <a:endParaRPr lang="en-GB" sz="135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7B719C0-32BC-C9A1-B095-B3BCE4052176}"/>
              </a:ext>
            </a:extLst>
          </p:cNvPr>
          <p:cNvSpPr/>
          <p:nvPr/>
        </p:nvSpPr>
        <p:spPr>
          <a:xfrm>
            <a:off x="3305606" y="1047400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57FE125-95D6-3C36-5960-A245708C5D46}"/>
              </a:ext>
            </a:extLst>
          </p:cNvPr>
          <p:cNvSpPr/>
          <p:nvPr/>
        </p:nvSpPr>
        <p:spPr>
          <a:xfrm>
            <a:off x="5222336" y="1047400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421BD9D-2179-B660-EFBB-D44134E716E7}"/>
              </a:ext>
            </a:extLst>
          </p:cNvPr>
          <p:cNvSpPr/>
          <p:nvPr/>
        </p:nvSpPr>
        <p:spPr>
          <a:xfrm rot="10800000" flipV="1">
            <a:off x="2346356" y="3859960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56B14444-3D1E-BB73-FDFF-D3121E58C9AC}"/>
              </a:ext>
            </a:extLst>
          </p:cNvPr>
          <p:cNvSpPr/>
          <p:nvPr/>
        </p:nvSpPr>
        <p:spPr>
          <a:xfrm rot="10800000" flipV="1">
            <a:off x="4358658" y="3859959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 algn="ct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598EDAD7-C757-6657-A021-4FB5A58A4B0F}"/>
              </a:ext>
            </a:extLst>
          </p:cNvPr>
          <p:cNvSpPr/>
          <p:nvPr/>
        </p:nvSpPr>
        <p:spPr>
          <a:xfrm rot="10800000" flipV="1">
            <a:off x="7085691" y="1473599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A812FA-EE84-D41E-B49C-3C86AEF153B8}"/>
              </a:ext>
            </a:extLst>
          </p:cNvPr>
          <p:cNvSpPr/>
          <p:nvPr/>
        </p:nvSpPr>
        <p:spPr>
          <a:xfrm>
            <a:off x="387821" y="3398764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184B70D-AD45-02C9-3927-E1D74AF4A885}"/>
              </a:ext>
            </a:extLst>
          </p:cNvPr>
          <p:cNvGrpSpPr/>
          <p:nvPr/>
        </p:nvGrpSpPr>
        <p:grpSpPr>
          <a:xfrm>
            <a:off x="3993670" y="2235090"/>
            <a:ext cx="392956" cy="461358"/>
            <a:chOff x="3663951" y="1487488"/>
            <a:chExt cx="428625" cy="503238"/>
          </a:xfrm>
          <a:solidFill>
            <a:schemeClr val="accent3"/>
          </a:solidFill>
        </p:grpSpPr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2AA9613C-31C8-11DD-5AB0-D85A137F9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D790EAD2-333A-52C3-4C75-E5ABFF96B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0">
              <a:extLst>
                <a:ext uri="{FF2B5EF4-FFF2-40B4-BE49-F238E27FC236}">
                  <a16:creationId xmlns:a16="http://schemas.microsoft.com/office/drawing/2014/main" id="{DD2A219F-22BD-140E-E5C0-6DC4F62E9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1">
              <a:extLst>
                <a:ext uri="{FF2B5EF4-FFF2-40B4-BE49-F238E27FC236}">
                  <a16:creationId xmlns:a16="http://schemas.microsoft.com/office/drawing/2014/main" id="{7192F421-E78B-CAB0-B995-31229CC401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2">
              <a:extLst>
                <a:ext uri="{FF2B5EF4-FFF2-40B4-BE49-F238E27FC236}">
                  <a16:creationId xmlns:a16="http://schemas.microsoft.com/office/drawing/2014/main" id="{CD2D579C-B77A-2528-F914-A60FB65AA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BA12DCE4-C093-D849-1D1C-06E08F435B95}"/>
              </a:ext>
            </a:extLst>
          </p:cNvPr>
          <p:cNvGrpSpPr/>
          <p:nvPr/>
        </p:nvGrpSpPr>
        <p:grpSpPr>
          <a:xfrm>
            <a:off x="1982750" y="2274185"/>
            <a:ext cx="414564" cy="422034"/>
            <a:chOff x="3359150" y="2559050"/>
            <a:chExt cx="456905" cy="465138"/>
          </a:xfrm>
          <a:solidFill>
            <a:schemeClr val="accent1"/>
          </a:solidFill>
        </p:grpSpPr>
        <p:sp>
          <p:nvSpPr>
            <p:cNvPr id="74" name="Freeform 156">
              <a:extLst>
                <a:ext uri="{FF2B5EF4-FFF2-40B4-BE49-F238E27FC236}">
                  <a16:creationId xmlns:a16="http://schemas.microsoft.com/office/drawing/2014/main" id="{8D25289F-52A8-73C7-392E-83B1262F1B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57">
              <a:extLst>
                <a:ext uri="{FF2B5EF4-FFF2-40B4-BE49-F238E27FC236}">
                  <a16:creationId xmlns:a16="http://schemas.microsoft.com/office/drawing/2014/main" id="{6BFF01B7-5717-AB95-A0D6-F04F030AF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74">
              <a:extLst>
                <a:ext uri="{FF2B5EF4-FFF2-40B4-BE49-F238E27FC236}">
                  <a16:creationId xmlns:a16="http://schemas.microsoft.com/office/drawing/2014/main" id="{B91E83F7-F49D-92C4-5B07-4D3E7CD6F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7" name="Freeform 275">
              <a:extLst>
                <a:ext uri="{FF2B5EF4-FFF2-40B4-BE49-F238E27FC236}">
                  <a16:creationId xmlns:a16="http://schemas.microsoft.com/office/drawing/2014/main" id="{5B48E2FA-3AF0-79C4-3EC2-0A7B2269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8" name="Freeform 164">
              <a:extLst>
                <a:ext uri="{FF2B5EF4-FFF2-40B4-BE49-F238E27FC236}">
                  <a16:creationId xmlns:a16="http://schemas.microsoft.com/office/drawing/2014/main" id="{F6248702-60C1-A187-071B-7F3832EFC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EDB0A17D-BE93-1CB2-2629-E7CFB5074B4C}"/>
              </a:ext>
            </a:extLst>
          </p:cNvPr>
          <p:cNvGrpSpPr/>
          <p:nvPr/>
        </p:nvGrpSpPr>
        <p:grpSpPr>
          <a:xfrm>
            <a:off x="4900973" y="2932964"/>
            <a:ext cx="403308" cy="400426"/>
            <a:chOff x="7000875" y="4484688"/>
            <a:chExt cx="444500" cy="441325"/>
          </a:xfrm>
          <a:solidFill>
            <a:schemeClr val="accent4"/>
          </a:solidFill>
        </p:grpSpPr>
        <p:sp>
          <p:nvSpPr>
            <p:cNvPr id="80" name="Freeform 160">
              <a:extLst>
                <a:ext uri="{FF2B5EF4-FFF2-40B4-BE49-F238E27FC236}">
                  <a16:creationId xmlns:a16="http://schemas.microsoft.com/office/drawing/2014/main" id="{05EC1CE7-E939-B868-669A-DD6280EE2B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1">
              <a:extLst>
                <a:ext uri="{FF2B5EF4-FFF2-40B4-BE49-F238E27FC236}">
                  <a16:creationId xmlns:a16="http://schemas.microsoft.com/office/drawing/2014/main" id="{DAADA18D-B535-E9D9-C471-BB674BF45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62">
              <a:extLst>
                <a:ext uri="{FF2B5EF4-FFF2-40B4-BE49-F238E27FC236}">
                  <a16:creationId xmlns:a16="http://schemas.microsoft.com/office/drawing/2014/main" id="{AA998ABA-2E13-5E5A-DA69-4313C7797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63">
              <a:extLst>
                <a:ext uri="{FF2B5EF4-FFF2-40B4-BE49-F238E27FC236}">
                  <a16:creationId xmlns:a16="http://schemas.microsoft.com/office/drawing/2014/main" id="{4DF76B5E-AE86-61F0-1C75-92689FD4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E96B2EB4-6BC4-C097-2191-7C5E71974945}"/>
              </a:ext>
            </a:extLst>
          </p:cNvPr>
          <p:cNvGrpSpPr/>
          <p:nvPr/>
        </p:nvGrpSpPr>
        <p:grpSpPr>
          <a:xfrm>
            <a:off x="5781116" y="2263433"/>
            <a:ext cx="414830" cy="414830"/>
            <a:chOff x="8394700" y="4400550"/>
            <a:chExt cx="457200" cy="457200"/>
          </a:xfrm>
          <a:solidFill>
            <a:schemeClr val="accent5"/>
          </a:solidFill>
        </p:grpSpPr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5AA993EF-A1C7-2331-EAB9-63DA96A380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1">
              <a:extLst>
                <a:ext uri="{FF2B5EF4-FFF2-40B4-BE49-F238E27FC236}">
                  <a16:creationId xmlns:a16="http://schemas.microsoft.com/office/drawing/2014/main" id="{A610FB03-900E-5FB6-A6A4-3D903A56C1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2">
              <a:extLst>
                <a:ext uri="{FF2B5EF4-FFF2-40B4-BE49-F238E27FC236}">
                  <a16:creationId xmlns:a16="http://schemas.microsoft.com/office/drawing/2014/main" id="{7997E07E-0833-97FA-01D7-F4AC13235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Freeform 5">
            <a:extLst>
              <a:ext uri="{FF2B5EF4-FFF2-40B4-BE49-F238E27FC236}">
                <a16:creationId xmlns:a16="http://schemas.microsoft.com/office/drawing/2014/main" id="{DC18BBD0-DFB5-447F-C82D-6D80E22C9E34}"/>
              </a:ext>
            </a:extLst>
          </p:cNvPr>
          <p:cNvSpPr>
            <a:spLocks noEditPoints="1"/>
          </p:cNvSpPr>
          <p:nvPr/>
        </p:nvSpPr>
        <p:spPr bwMode="auto">
          <a:xfrm>
            <a:off x="3005865" y="2931660"/>
            <a:ext cx="367300" cy="414832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86336DC6-F581-FD30-8ADD-20D236F60EC4}"/>
              </a:ext>
            </a:extLst>
          </p:cNvPr>
          <p:cNvGrpSpPr/>
          <p:nvPr/>
        </p:nvGrpSpPr>
        <p:grpSpPr>
          <a:xfrm>
            <a:off x="6780524" y="2819797"/>
            <a:ext cx="406190" cy="417712"/>
            <a:chOff x="5556250" y="2644775"/>
            <a:chExt cx="447675" cy="460375"/>
          </a:xfrm>
          <a:solidFill>
            <a:schemeClr val="accent6"/>
          </a:solidFill>
        </p:grpSpPr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FBD14078-CB0E-FFEA-4FF0-0A7CB24E9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F72DB15F-E3F0-A3C2-9D77-AB0BC37F40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26473F46-DC67-84FF-3CE1-4944874EF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FCB6F9EC-63F5-4EDD-723B-679873CB5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C0ED13F6-85CB-8C4F-50D9-B580535E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272195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1E341FD0-0199-22FF-63FF-176DB655D42D}"/>
              </a:ext>
            </a:extLst>
          </p:cNvPr>
          <p:cNvSpPr/>
          <p:nvPr/>
        </p:nvSpPr>
        <p:spPr>
          <a:xfrm>
            <a:off x="708569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3B47A2C-767D-1A2E-293B-EE0D717F5070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AE7C06A-DA14-E8A4-9DC6-0A71B18DAA71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99BE5B02-2050-97AF-9F6C-7B5FC8CDB44E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582AE5E-D8DA-592E-25F4-6DDF5ACAA7BB}"/>
              </a:ext>
            </a:extLst>
          </p:cNvPr>
          <p:cNvSpPr/>
          <p:nvPr/>
        </p:nvSpPr>
        <p:spPr>
          <a:xfrm rot="10800000" flipV="1">
            <a:off x="387822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42FA144-1AE4-5F02-4120-E1F8CC794C5A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581BBFE-D097-4B36-1871-83740724F8D3}"/>
              </a:ext>
            </a:extLst>
          </p:cNvPr>
          <p:cNvSpPr/>
          <p:nvPr/>
        </p:nvSpPr>
        <p:spPr>
          <a:xfrm>
            <a:off x="3263389" y="1120141"/>
            <a:ext cx="1728351" cy="1152698"/>
          </a:xfrm>
          <a:custGeom>
            <a:avLst/>
            <a:gdLst>
              <a:gd name="connsiteX0" fmla="*/ 1312216 w 1599136"/>
              <a:gd name="connsiteY0" fmla="*/ 72806 h 1066521"/>
              <a:gd name="connsiteX1" fmla="*/ 1274668 w 1599136"/>
              <a:gd name="connsiteY1" fmla="*/ 15723 h 1066521"/>
              <a:gd name="connsiteX2" fmla="*/ 1210735 w 1599136"/>
              <a:gd name="connsiteY2" fmla="*/ 34835 h 1066521"/>
              <a:gd name="connsiteX3" fmla="*/ 1210735 w 1599136"/>
              <a:gd name="connsiteY3" fmla="*/ 69254 h 1066521"/>
              <a:gd name="connsiteX4" fmla="*/ 1210735 w 1599136"/>
              <a:gd name="connsiteY4" fmla="*/ 69254 h 1066521"/>
              <a:gd name="connsiteX5" fmla="*/ 7009 w 1599136"/>
              <a:gd name="connsiteY5" fmla="*/ 674077 h 1066521"/>
              <a:gd name="connsiteX6" fmla="*/ 36946 w 1599136"/>
              <a:gd name="connsiteY6" fmla="*/ 729722 h 1066521"/>
              <a:gd name="connsiteX7" fmla="*/ 474665 w 1599136"/>
              <a:gd name="connsiteY7" fmla="*/ 704014 h 1066521"/>
              <a:gd name="connsiteX8" fmla="*/ 509507 w 1599136"/>
              <a:gd name="connsiteY8" fmla="*/ 727185 h 1066521"/>
              <a:gd name="connsiteX9" fmla="*/ 620965 w 1599136"/>
              <a:gd name="connsiteY9" fmla="*/ 1043381 h 1066521"/>
              <a:gd name="connsiteX10" fmla="*/ 679063 w 1599136"/>
              <a:gd name="connsiteY10" fmla="*/ 1055727 h 1066521"/>
              <a:gd name="connsiteX11" fmla="*/ 1210651 w 1599136"/>
              <a:gd name="connsiteY11" fmla="*/ 830272 h 1066521"/>
              <a:gd name="connsiteX12" fmla="*/ 1210651 w 1599136"/>
              <a:gd name="connsiteY12" fmla="*/ 830272 h 1066521"/>
              <a:gd name="connsiteX13" fmla="*/ 1210651 w 1599136"/>
              <a:gd name="connsiteY13" fmla="*/ 891414 h 1066521"/>
              <a:gd name="connsiteX14" fmla="*/ 1271877 w 1599136"/>
              <a:gd name="connsiteY14" fmla="*/ 914078 h 1066521"/>
              <a:gd name="connsiteX15" fmla="*/ 1334711 w 1599136"/>
              <a:gd name="connsiteY15" fmla="*/ 840758 h 1066521"/>
              <a:gd name="connsiteX16" fmla="*/ 1590780 w 1599136"/>
              <a:gd name="connsiteY16" fmla="*/ 541814 h 1066521"/>
              <a:gd name="connsiteX17" fmla="*/ 1593401 w 1599136"/>
              <a:gd name="connsiteY17" fmla="*/ 500038 h 1066521"/>
              <a:gd name="connsiteX18" fmla="*/ 1312216 w 1599136"/>
              <a:gd name="connsiteY18" fmla="*/ 72806 h 106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99136" h="1066521">
                <a:moveTo>
                  <a:pt x="1312216" y="72806"/>
                </a:moveTo>
                <a:lnTo>
                  <a:pt x="1274668" y="15723"/>
                </a:lnTo>
                <a:cubicBezTo>
                  <a:pt x="1255641" y="-13114"/>
                  <a:pt x="1210735" y="332"/>
                  <a:pt x="1210735" y="34835"/>
                </a:cubicBezTo>
                <a:lnTo>
                  <a:pt x="1210735" y="69254"/>
                </a:lnTo>
                <a:lnTo>
                  <a:pt x="1210735" y="69254"/>
                </a:lnTo>
                <a:cubicBezTo>
                  <a:pt x="718641" y="69254"/>
                  <a:pt x="281091" y="307226"/>
                  <a:pt x="7009" y="674077"/>
                </a:cubicBezTo>
                <a:cubicBezTo>
                  <a:pt x="-10750" y="697840"/>
                  <a:pt x="7433" y="731498"/>
                  <a:pt x="36946" y="729722"/>
                </a:cubicBezTo>
                <a:lnTo>
                  <a:pt x="474665" y="704014"/>
                </a:lnTo>
                <a:cubicBezTo>
                  <a:pt x="490140" y="703083"/>
                  <a:pt x="504347" y="712555"/>
                  <a:pt x="509507" y="727185"/>
                </a:cubicBezTo>
                <a:lnTo>
                  <a:pt x="620965" y="1043381"/>
                </a:lnTo>
                <a:cubicBezTo>
                  <a:pt x="629591" y="1067905"/>
                  <a:pt x="660965" y="1074417"/>
                  <a:pt x="679063" y="1055727"/>
                </a:cubicBezTo>
                <a:cubicBezTo>
                  <a:pt x="813778" y="916784"/>
                  <a:pt x="1002277" y="830272"/>
                  <a:pt x="1210651" y="830272"/>
                </a:cubicBezTo>
                <a:lnTo>
                  <a:pt x="1210651" y="830272"/>
                </a:lnTo>
                <a:lnTo>
                  <a:pt x="1210651" y="891414"/>
                </a:lnTo>
                <a:cubicBezTo>
                  <a:pt x="1210651" y="923718"/>
                  <a:pt x="1250905" y="938602"/>
                  <a:pt x="1271877" y="914078"/>
                </a:cubicBezTo>
                <a:lnTo>
                  <a:pt x="1334711" y="840758"/>
                </a:lnTo>
                <a:lnTo>
                  <a:pt x="1590780" y="541814"/>
                </a:lnTo>
                <a:cubicBezTo>
                  <a:pt x="1600843" y="530059"/>
                  <a:pt x="1601942" y="512977"/>
                  <a:pt x="1593401" y="500038"/>
                </a:cubicBezTo>
                <a:lnTo>
                  <a:pt x="1312216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07869FC9-CD79-5CC2-A831-932D99DE41DE}"/>
              </a:ext>
            </a:extLst>
          </p:cNvPr>
          <p:cNvSpPr/>
          <p:nvPr/>
        </p:nvSpPr>
        <p:spPr>
          <a:xfrm>
            <a:off x="2949182" y="1881064"/>
            <a:ext cx="1043349" cy="1601827"/>
          </a:xfrm>
          <a:custGeom>
            <a:avLst/>
            <a:gdLst>
              <a:gd name="connsiteX0" fmla="*/ 254681 w 965346"/>
              <a:gd name="connsiteY0" fmla="*/ 30000 h 1482072"/>
              <a:gd name="connsiteX1" fmla="*/ 186520 w 965346"/>
              <a:gd name="connsiteY1" fmla="*/ 33974 h 1482072"/>
              <a:gd name="connsiteX2" fmla="*/ 171129 w 965346"/>
              <a:gd name="connsiteY2" fmla="*/ 98922 h 1482072"/>
              <a:gd name="connsiteX3" fmla="*/ 200897 w 965346"/>
              <a:gd name="connsiteY3" fmla="*/ 116089 h 1482072"/>
              <a:gd name="connsiteX4" fmla="*/ 200897 w 965346"/>
              <a:gd name="connsiteY4" fmla="*/ 116089 h 1482072"/>
              <a:gd name="connsiteX5" fmla="*/ 122840 w 965346"/>
              <a:gd name="connsiteY5" fmla="*/ 1460957 h 1482072"/>
              <a:gd name="connsiteX6" fmla="*/ 186013 w 965346"/>
              <a:gd name="connsiteY6" fmla="*/ 1462817 h 1482072"/>
              <a:gd name="connsiteX7" fmla="*/ 382631 w 965346"/>
              <a:gd name="connsiteY7" fmla="*/ 1070934 h 1482072"/>
              <a:gd name="connsiteX8" fmla="*/ 420178 w 965346"/>
              <a:gd name="connsiteY8" fmla="*/ 1052329 h 1482072"/>
              <a:gd name="connsiteX9" fmla="*/ 749820 w 965346"/>
              <a:gd name="connsiteY9" fmla="*/ 1113894 h 1482072"/>
              <a:gd name="connsiteX10" fmla="*/ 789567 w 965346"/>
              <a:gd name="connsiteY10" fmla="*/ 1069750 h 1482072"/>
              <a:gd name="connsiteX11" fmla="*/ 860096 w 965346"/>
              <a:gd name="connsiteY11" fmla="*/ 496640 h 1482072"/>
              <a:gd name="connsiteX12" fmla="*/ 860096 w 965346"/>
              <a:gd name="connsiteY12" fmla="*/ 496640 h 1482072"/>
              <a:gd name="connsiteX13" fmla="*/ 913035 w 965346"/>
              <a:gd name="connsiteY13" fmla="*/ 527253 h 1482072"/>
              <a:gd name="connsiteX14" fmla="*/ 963267 w 965346"/>
              <a:gd name="connsiteY14" fmla="*/ 485562 h 1482072"/>
              <a:gd name="connsiteX15" fmla="*/ 931132 w 965346"/>
              <a:gd name="connsiteY15" fmla="*/ 394483 h 1482072"/>
              <a:gd name="connsiteX16" fmla="*/ 800306 w 965346"/>
              <a:gd name="connsiteY16" fmla="*/ 23234 h 1482072"/>
              <a:gd name="connsiteX17" fmla="*/ 765465 w 965346"/>
              <a:gd name="connsiteY17" fmla="*/ 63 h 1482072"/>
              <a:gd name="connsiteX18" fmla="*/ 254681 w 965346"/>
              <a:gd name="connsiteY18" fmla="*/ 30000 h 148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346" h="1482072">
                <a:moveTo>
                  <a:pt x="254681" y="30000"/>
                </a:moveTo>
                <a:lnTo>
                  <a:pt x="186520" y="33974"/>
                </a:lnTo>
                <a:cubicBezTo>
                  <a:pt x="152017" y="36004"/>
                  <a:pt x="141192" y="81585"/>
                  <a:pt x="171129" y="98922"/>
                </a:cubicBezTo>
                <a:lnTo>
                  <a:pt x="200897" y="116089"/>
                </a:lnTo>
                <a:lnTo>
                  <a:pt x="200897" y="116089"/>
                </a:lnTo>
                <a:cubicBezTo>
                  <a:pt x="-45194" y="542306"/>
                  <a:pt x="-57879" y="1040152"/>
                  <a:pt x="122840" y="1460957"/>
                </a:cubicBezTo>
                <a:cubicBezTo>
                  <a:pt x="134511" y="1488187"/>
                  <a:pt x="172735" y="1489371"/>
                  <a:pt x="186013" y="1462817"/>
                </a:cubicBezTo>
                <a:lnTo>
                  <a:pt x="382631" y="1070934"/>
                </a:lnTo>
                <a:cubicBezTo>
                  <a:pt x="389565" y="1057065"/>
                  <a:pt x="404872" y="1049454"/>
                  <a:pt x="420178" y="1052329"/>
                </a:cubicBezTo>
                <a:lnTo>
                  <a:pt x="749820" y="1113894"/>
                </a:lnTo>
                <a:cubicBezTo>
                  <a:pt x="775359" y="1118714"/>
                  <a:pt x="796670" y="1094782"/>
                  <a:pt x="789567" y="1069750"/>
                </a:cubicBezTo>
                <a:cubicBezTo>
                  <a:pt x="736543" y="883618"/>
                  <a:pt x="755909" y="677106"/>
                  <a:pt x="860096" y="496640"/>
                </a:cubicBezTo>
                <a:lnTo>
                  <a:pt x="860096" y="496640"/>
                </a:lnTo>
                <a:lnTo>
                  <a:pt x="913035" y="527253"/>
                </a:lnTo>
                <a:cubicBezTo>
                  <a:pt x="941026" y="543405"/>
                  <a:pt x="974007" y="516006"/>
                  <a:pt x="963267" y="485562"/>
                </a:cubicBezTo>
                <a:lnTo>
                  <a:pt x="931132" y="394483"/>
                </a:lnTo>
                <a:lnTo>
                  <a:pt x="800306" y="23234"/>
                </a:lnTo>
                <a:cubicBezTo>
                  <a:pt x="795148" y="8604"/>
                  <a:pt x="780941" y="-867"/>
                  <a:pt x="765465" y="63"/>
                </a:cubicBezTo>
                <a:lnTo>
                  <a:pt x="254681" y="30000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9535933-5986-1F36-8799-02C10D352581}"/>
              </a:ext>
            </a:extLst>
          </p:cNvPr>
          <p:cNvSpPr/>
          <p:nvPr/>
        </p:nvSpPr>
        <p:spPr>
          <a:xfrm>
            <a:off x="3077502" y="3017772"/>
            <a:ext cx="1347661" cy="1412054"/>
          </a:xfrm>
          <a:custGeom>
            <a:avLst/>
            <a:gdLst>
              <a:gd name="connsiteX0" fmla="*/ 34474 w 1246907"/>
              <a:gd name="connsiteY0" fmla="*/ 476545 h 1306487"/>
              <a:gd name="connsiteX1" fmla="*/ 3861 w 1246907"/>
              <a:gd name="connsiteY1" fmla="*/ 537603 h 1306487"/>
              <a:gd name="connsiteX2" fmla="*/ 52402 w 1246907"/>
              <a:gd name="connsiteY2" fmla="*/ 583353 h 1306487"/>
              <a:gd name="connsiteX3" fmla="*/ 82170 w 1246907"/>
              <a:gd name="connsiteY3" fmla="*/ 566186 h 1306487"/>
              <a:gd name="connsiteX4" fmla="*/ 82170 w 1246907"/>
              <a:gd name="connsiteY4" fmla="*/ 566186 h 1306487"/>
              <a:gd name="connsiteX5" fmla="*/ 1207841 w 1246907"/>
              <a:gd name="connsiteY5" fmla="*/ 1306231 h 1306487"/>
              <a:gd name="connsiteX6" fmla="*/ 1241075 w 1246907"/>
              <a:gd name="connsiteY6" fmla="*/ 1252447 h 1306487"/>
              <a:gd name="connsiteX7" fmla="*/ 999974 w 1246907"/>
              <a:gd name="connsiteY7" fmla="*/ 886188 h 1306487"/>
              <a:gd name="connsiteX8" fmla="*/ 1002596 w 1246907"/>
              <a:gd name="connsiteY8" fmla="*/ 844411 h 1306487"/>
              <a:gd name="connsiteX9" fmla="*/ 1220694 w 1246907"/>
              <a:gd name="connsiteY9" fmla="*/ 589780 h 1306487"/>
              <a:gd name="connsiteX10" fmla="*/ 1202344 w 1246907"/>
              <a:gd name="connsiteY10" fmla="*/ 533290 h 1306487"/>
              <a:gd name="connsiteX11" fmla="*/ 741284 w 1246907"/>
              <a:gd name="connsiteY11" fmla="*/ 185635 h 1306487"/>
              <a:gd name="connsiteX12" fmla="*/ 741284 w 1246907"/>
              <a:gd name="connsiteY12" fmla="*/ 185635 h 1306487"/>
              <a:gd name="connsiteX13" fmla="*/ 794223 w 1246907"/>
              <a:gd name="connsiteY13" fmla="*/ 155022 h 1306487"/>
              <a:gd name="connsiteX14" fmla="*/ 783229 w 1246907"/>
              <a:gd name="connsiteY14" fmla="*/ 90666 h 1306487"/>
              <a:gd name="connsiteX15" fmla="*/ 688261 w 1246907"/>
              <a:gd name="connsiteY15" fmla="*/ 72907 h 1306487"/>
              <a:gd name="connsiteX16" fmla="*/ 301367 w 1246907"/>
              <a:gd name="connsiteY16" fmla="*/ 603 h 1306487"/>
              <a:gd name="connsiteX17" fmla="*/ 263820 w 1246907"/>
              <a:gd name="connsiteY17" fmla="*/ 19207 h 1306487"/>
              <a:gd name="connsiteX18" fmla="*/ 34474 w 1246907"/>
              <a:gd name="connsiteY18" fmla="*/ 476545 h 130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46907" h="1306487">
                <a:moveTo>
                  <a:pt x="34474" y="476545"/>
                </a:moveTo>
                <a:lnTo>
                  <a:pt x="3861" y="537603"/>
                </a:lnTo>
                <a:cubicBezTo>
                  <a:pt x="-11616" y="568470"/>
                  <a:pt x="22465" y="600605"/>
                  <a:pt x="52402" y="583353"/>
                </a:cubicBezTo>
                <a:lnTo>
                  <a:pt x="82170" y="566186"/>
                </a:lnTo>
                <a:lnTo>
                  <a:pt x="82170" y="566186"/>
                </a:lnTo>
                <a:cubicBezTo>
                  <a:pt x="328260" y="992404"/>
                  <a:pt x="753039" y="1252362"/>
                  <a:pt x="1207841" y="1306231"/>
                </a:cubicBezTo>
                <a:cubicBezTo>
                  <a:pt x="1237270" y="1309699"/>
                  <a:pt x="1257397" y="1277225"/>
                  <a:pt x="1241075" y="1252447"/>
                </a:cubicBezTo>
                <a:lnTo>
                  <a:pt x="999974" y="886188"/>
                </a:lnTo>
                <a:cubicBezTo>
                  <a:pt x="991433" y="873249"/>
                  <a:pt x="992532" y="856166"/>
                  <a:pt x="1002596" y="844411"/>
                </a:cubicBezTo>
                <a:lnTo>
                  <a:pt x="1220694" y="589780"/>
                </a:lnTo>
                <a:cubicBezTo>
                  <a:pt x="1237607" y="569992"/>
                  <a:pt x="1227629" y="539632"/>
                  <a:pt x="1202344" y="533290"/>
                </a:cubicBezTo>
                <a:cubicBezTo>
                  <a:pt x="1014604" y="486101"/>
                  <a:pt x="845470" y="366101"/>
                  <a:pt x="741284" y="185635"/>
                </a:cubicBezTo>
                <a:lnTo>
                  <a:pt x="741284" y="185635"/>
                </a:lnTo>
                <a:lnTo>
                  <a:pt x="794223" y="155022"/>
                </a:lnTo>
                <a:cubicBezTo>
                  <a:pt x="822214" y="138870"/>
                  <a:pt x="815026" y="96586"/>
                  <a:pt x="783229" y="90666"/>
                </a:cubicBezTo>
                <a:lnTo>
                  <a:pt x="688261" y="72907"/>
                </a:lnTo>
                <a:lnTo>
                  <a:pt x="301367" y="603"/>
                </a:lnTo>
                <a:cubicBezTo>
                  <a:pt x="286145" y="-2273"/>
                  <a:pt x="270838" y="5338"/>
                  <a:pt x="263820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EDF2DD0-3402-36A7-C18F-8D88F66856B3}"/>
              </a:ext>
            </a:extLst>
          </p:cNvPr>
          <p:cNvSpPr/>
          <p:nvPr/>
        </p:nvSpPr>
        <p:spPr>
          <a:xfrm>
            <a:off x="4152260" y="3363401"/>
            <a:ext cx="1728351" cy="1152698"/>
          </a:xfrm>
          <a:custGeom>
            <a:avLst/>
            <a:gdLst>
              <a:gd name="connsiteX0" fmla="*/ 286921 w 1599136"/>
              <a:gd name="connsiteY0" fmla="*/ 993716 h 1066521"/>
              <a:gd name="connsiteX1" fmla="*/ 324469 w 1599136"/>
              <a:gd name="connsiteY1" fmla="*/ 1050798 h 1066521"/>
              <a:gd name="connsiteX2" fmla="*/ 388401 w 1599136"/>
              <a:gd name="connsiteY2" fmla="*/ 1031686 h 1066521"/>
              <a:gd name="connsiteX3" fmla="*/ 388401 w 1599136"/>
              <a:gd name="connsiteY3" fmla="*/ 997267 h 1066521"/>
              <a:gd name="connsiteX4" fmla="*/ 388401 w 1599136"/>
              <a:gd name="connsiteY4" fmla="*/ 997267 h 1066521"/>
              <a:gd name="connsiteX5" fmla="*/ 1592127 w 1599136"/>
              <a:gd name="connsiteY5" fmla="*/ 392445 h 1066521"/>
              <a:gd name="connsiteX6" fmla="*/ 1562191 w 1599136"/>
              <a:gd name="connsiteY6" fmla="*/ 336800 h 1066521"/>
              <a:gd name="connsiteX7" fmla="*/ 1124472 w 1599136"/>
              <a:gd name="connsiteY7" fmla="*/ 362508 h 1066521"/>
              <a:gd name="connsiteX8" fmla="*/ 1089631 w 1599136"/>
              <a:gd name="connsiteY8" fmla="*/ 339337 h 1066521"/>
              <a:gd name="connsiteX9" fmla="*/ 978171 w 1599136"/>
              <a:gd name="connsiteY9" fmla="*/ 23141 h 1066521"/>
              <a:gd name="connsiteX10" fmla="*/ 920074 w 1599136"/>
              <a:gd name="connsiteY10" fmla="*/ 10794 h 1066521"/>
              <a:gd name="connsiteX11" fmla="*/ 388486 w 1599136"/>
              <a:gd name="connsiteY11" fmla="*/ 236250 h 1066521"/>
              <a:gd name="connsiteX12" fmla="*/ 388486 w 1599136"/>
              <a:gd name="connsiteY12" fmla="*/ 236250 h 1066521"/>
              <a:gd name="connsiteX13" fmla="*/ 388486 w 1599136"/>
              <a:gd name="connsiteY13" fmla="*/ 175108 h 1066521"/>
              <a:gd name="connsiteX14" fmla="*/ 327259 w 1599136"/>
              <a:gd name="connsiteY14" fmla="*/ 152444 h 1066521"/>
              <a:gd name="connsiteX15" fmla="*/ 264426 w 1599136"/>
              <a:gd name="connsiteY15" fmla="*/ 225763 h 1066521"/>
              <a:gd name="connsiteX16" fmla="*/ 8358 w 1599136"/>
              <a:gd name="connsiteY16" fmla="*/ 524708 h 1066521"/>
              <a:gd name="connsiteX17" fmla="*/ 5736 w 1599136"/>
              <a:gd name="connsiteY17" fmla="*/ 566484 h 1066521"/>
              <a:gd name="connsiteX18" fmla="*/ 286921 w 1599136"/>
              <a:gd name="connsiteY18" fmla="*/ 993716 h 106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99136" h="1066521">
                <a:moveTo>
                  <a:pt x="286921" y="993716"/>
                </a:moveTo>
                <a:lnTo>
                  <a:pt x="324469" y="1050798"/>
                </a:lnTo>
                <a:cubicBezTo>
                  <a:pt x="343497" y="1079636"/>
                  <a:pt x="388401" y="1066190"/>
                  <a:pt x="388401" y="1031686"/>
                </a:cubicBezTo>
                <a:lnTo>
                  <a:pt x="388401" y="997267"/>
                </a:lnTo>
                <a:lnTo>
                  <a:pt x="388401" y="997267"/>
                </a:lnTo>
                <a:cubicBezTo>
                  <a:pt x="880497" y="997267"/>
                  <a:pt x="1318046" y="759296"/>
                  <a:pt x="1592127" y="392445"/>
                </a:cubicBezTo>
                <a:cubicBezTo>
                  <a:pt x="1609887" y="368681"/>
                  <a:pt x="1591705" y="335024"/>
                  <a:pt x="1562191" y="336800"/>
                </a:cubicBezTo>
                <a:lnTo>
                  <a:pt x="1124472" y="362508"/>
                </a:lnTo>
                <a:cubicBezTo>
                  <a:pt x="1108996" y="363438"/>
                  <a:pt x="1094789" y="353967"/>
                  <a:pt x="1089631" y="339337"/>
                </a:cubicBezTo>
                <a:lnTo>
                  <a:pt x="978171" y="23141"/>
                </a:lnTo>
                <a:cubicBezTo>
                  <a:pt x="969545" y="-1383"/>
                  <a:pt x="938171" y="-7895"/>
                  <a:pt x="920074" y="10794"/>
                </a:cubicBezTo>
                <a:cubicBezTo>
                  <a:pt x="785359" y="149738"/>
                  <a:pt x="596859" y="236250"/>
                  <a:pt x="388486" y="236250"/>
                </a:cubicBezTo>
                <a:lnTo>
                  <a:pt x="388486" y="236250"/>
                </a:lnTo>
                <a:lnTo>
                  <a:pt x="388486" y="175108"/>
                </a:lnTo>
                <a:cubicBezTo>
                  <a:pt x="388486" y="142803"/>
                  <a:pt x="348232" y="127919"/>
                  <a:pt x="327259" y="152444"/>
                </a:cubicBezTo>
                <a:lnTo>
                  <a:pt x="264426" y="225763"/>
                </a:lnTo>
                <a:lnTo>
                  <a:pt x="8358" y="524708"/>
                </a:lnTo>
                <a:cubicBezTo>
                  <a:pt x="-1706" y="536462"/>
                  <a:pt x="-2806" y="553545"/>
                  <a:pt x="5736" y="566484"/>
                </a:cubicBezTo>
                <a:lnTo>
                  <a:pt x="286921" y="993716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65A2B46D-22C1-050A-4812-E071C5133797}"/>
              </a:ext>
            </a:extLst>
          </p:cNvPr>
          <p:cNvSpPr/>
          <p:nvPr/>
        </p:nvSpPr>
        <p:spPr>
          <a:xfrm>
            <a:off x="5151469" y="2153349"/>
            <a:ext cx="1043349" cy="1601827"/>
          </a:xfrm>
          <a:custGeom>
            <a:avLst/>
            <a:gdLst>
              <a:gd name="connsiteX0" fmla="*/ 710667 w 965346"/>
              <a:gd name="connsiteY0" fmla="*/ 1452073 h 1482072"/>
              <a:gd name="connsiteX1" fmla="*/ 778827 w 965346"/>
              <a:gd name="connsiteY1" fmla="*/ 1448098 h 1482072"/>
              <a:gd name="connsiteX2" fmla="*/ 794219 w 965346"/>
              <a:gd name="connsiteY2" fmla="*/ 1383151 h 1482072"/>
              <a:gd name="connsiteX3" fmla="*/ 764451 w 965346"/>
              <a:gd name="connsiteY3" fmla="*/ 1365984 h 1482072"/>
              <a:gd name="connsiteX4" fmla="*/ 764451 w 965346"/>
              <a:gd name="connsiteY4" fmla="*/ 1365984 h 1482072"/>
              <a:gd name="connsiteX5" fmla="*/ 842506 w 965346"/>
              <a:gd name="connsiteY5" fmla="*/ 21116 h 1482072"/>
              <a:gd name="connsiteX6" fmla="*/ 779335 w 965346"/>
              <a:gd name="connsiteY6" fmla="*/ 19255 h 1482072"/>
              <a:gd name="connsiteX7" fmla="*/ 582717 w 965346"/>
              <a:gd name="connsiteY7" fmla="*/ 411138 h 1482072"/>
              <a:gd name="connsiteX8" fmla="*/ 545169 w 965346"/>
              <a:gd name="connsiteY8" fmla="*/ 429743 h 1482072"/>
              <a:gd name="connsiteX9" fmla="*/ 215527 w 965346"/>
              <a:gd name="connsiteY9" fmla="*/ 368178 h 1482072"/>
              <a:gd name="connsiteX10" fmla="*/ 175781 w 965346"/>
              <a:gd name="connsiteY10" fmla="*/ 412322 h 1482072"/>
              <a:gd name="connsiteX11" fmla="*/ 105251 w 965346"/>
              <a:gd name="connsiteY11" fmla="*/ 985432 h 1482072"/>
              <a:gd name="connsiteX12" fmla="*/ 105251 w 965346"/>
              <a:gd name="connsiteY12" fmla="*/ 985432 h 1482072"/>
              <a:gd name="connsiteX13" fmla="*/ 52312 w 965346"/>
              <a:gd name="connsiteY13" fmla="*/ 954819 h 1482072"/>
              <a:gd name="connsiteX14" fmla="*/ 2080 w 965346"/>
              <a:gd name="connsiteY14" fmla="*/ 996511 h 1482072"/>
              <a:gd name="connsiteX15" fmla="*/ 34216 w 965346"/>
              <a:gd name="connsiteY15" fmla="*/ 1087589 h 1482072"/>
              <a:gd name="connsiteX16" fmla="*/ 165040 w 965346"/>
              <a:gd name="connsiteY16" fmla="*/ 1458838 h 1482072"/>
              <a:gd name="connsiteX17" fmla="*/ 199882 w 965346"/>
              <a:gd name="connsiteY17" fmla="*/ 1482009 h 1482072"/>
              <a:gd name="connsiteX18" fmla="*/ 710667 w 965346"/>
              <a:gd name="connsiteY18" fmla="*/ 1452073 h 148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346" h="1482072">
                <a:moveTo>
                  <a:pt x="710667" y="1452073"/>
                </a:moveTo>
                <a:lnTo>
                  <a:pt x="778827" y="1448098"/>
                </a:lnTo>
                <a:cubicBezTo>
                  <a:pt x="813331" y="1446068"/>
                  <a:pt x="824155" y="1400487"/>
                  <a:pt x="794219" y="1383151"/>
                </a:cubicBezTo>
                <a:lnTo>
                  <a:pt x="764451" y="1365984"/>
                </a:lnTo>
                <a:lnTo>
                  <a:pt x="764451" y="1365984"/>
                </a:lnTo>
                <a:cubicBezTo>
                  <a:pt x="1010541" y="939766"/>
                  <a:pt x="1023226" y="441921"/>
                  <a:pt x="842506" y="21116"/>
                </a:cubicBezTo>
                <a:cubicBezTo>
                  <a:pt x="830836" y="-6115"/>
                  <a:pt x="792612" y="-7299"/>
                  <a:pt x="779335" y="19255"/>
                </a:cubicBezTo>
                <a:lnTo>
                  <a:pt x="582717" y="411138"/>
                </a:lnTo>
                <a:cubicBezTo>
                  <a:pt x="575782" y="425007"/>
                  <a:pt x="560476" y="432618"/>
                  <a:pt x="545169" y="429743"/>
                </a:cubicBezTo>
                <a:lnTo>
                  <a:pt x="215527" y="368178"/>
                </a:lnTo>
                <a:cubicBezTo>
                  <a:pt x="189987" y="363358"/>
                  <a:pt x="168676" y="387290"/>
                  <a:pt x="175781" y="412322"/>
                </a:cubicBezTo>
                <a:cubicBezTo>
                  <a:pt x="228804" y="598454"/>
                  <a:pt x="209438" y="804966"/>
                  <a:pt x="105251" y="985432"/>
                </a:cubicBezTo>
                <a:lnTo>
                  <a:pt x="105251" y="985432"/>
                </a:lnTo>
                <a:lnTo>
                  <a:pt x="52312" y="954819"/>
                </a:lnTo>
                <a:cubicBezTo>
                  <a:pt x="24321" y="938667"/>
                  <a:pt x="-8660" y="966066"/>
                  <a:pt x="2080" y="996511"/>
                </a:cubicBezTo>
                <a:lnTo>
                  <a:pt x="34216" y="1087589"/>
                </a:lnTo>
                <a:lnTo>
                  <a:pt x="165040" y="1458838"/>
                </a:lnTo>
                <a:cubicBezTo>
                  <a:pt x="170199" y="1473468"/>
                  <a:pt x="184407" y="1482940"/>
                  <a:pt x="199882" y="1482009"/>
                </a:cubicBezTo>
                <a:lnTo>
                  <a:pt x="710667" y="1452073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2E37C8D6-9A3B-1E90-97B8-4077CA7D9DE5}"/>
              </a:ext>
            </a:extLst>
          </p:cNvPr>
          <p:cNvSpPr/>
          <p:nvPr/>
        </p:nvSpPr>
        <p:spPr>
          <a:xfrm>
            <a:off x="4718747" y="1206413"/>
            <a:ext cx="1347661" cy="1412054"/>
          </a:xfrm>
          <a:custGeom>
            <a:avLst/>
            <a:gdLst>
              <a:gd name="connsiteX0" fmla="*/ 1212434 w 1246907"/>
              <a:gd name="connsiteY0" fmla="*/ 829942 h 1306487"/>
              <a:gd name="connsiteX1" fmla="*/ 1243047 w 1246907"/>
              <a:gd name="connsiteY1" fmla="*/ 768885 h 1306487"/>
              <a:gd name="connsiteX2" fmla="*/ 1194506 w 1246907"/>
              <a:gd name="connsiteY2" fmla="*/ 723134 h 1306487"/>
              <a:gd name="connsiteX3" fmla="*/ 1164738 w 1246907"/>
              <a:gd name="connsiteY3" fmla="*/ 740301 h 1306487"/>
              <a:gd name="connsiteX4" fmla="*/ 1164738 w 1246907"/>
              <a:gd name="connsiteY4" fmla="*/ 740301 h 1306487"/>
              <a:gd name="connsiteX5" fmla="*/ 39067 w 1246907"/>
              <a:gd name="connsiteY5" fmla="*/ 256 h 1306487"/>
              <a:gd name="connsiteX6" fmla="*/ 5832 w 1246907"/>
              <a:gd name="connsiteY6" fmla="*/ 54041 h 1306487"/>
              <a:gd name="connsiteX7" fmla="*/ 246932 w 1246907"/>
              <a:gd name="connsiteY7" fmla="*/ 420300 h 1306487"/>
              <a:gd name="connsiteX8" fmla="*/ 244311 w 1246907"/>
              <a:gd name="connsiteY8" fmla="*/ 462076 h 1306487"/>
              <a:gd name="connsiteX9" fmla="*/ 26213 w 1246907"/>
              <a:gd name="connsiteY9" fmla="*/ 716707 h 1306487"/>
              <a:gd name="connsiteX10" fmla="*/ 44564 w 1246907"/>
              <a:gd name="connsiteY10" fmla="*/ 773198 h 1306487"/>
              <a:gd name="connsiteX11" fmla="*/ 505622 w 1246907"/>
              <a:gd name="connsiteY11" fmla="*/ 1120852 h 1306487"/>
              <a:gd name="connsiteX12" fmla="*/ 505622 w 1246907"/>
              <a:gd name="connsiteY12" fmla="*/ 1120852 h 1306487"/>
              <a:gd name="connsiteX13" fmla="*/ 452683 w 1246907"/>
              <a:gd name="connsiteY13" fmla="*/ 1151466 h 1306487"/>
              <a:gd name="connsiteX14" fmla="*/ 463678 w 1246907"/>
              <a:gd name="connsiteY14" fmla="*/ 1215821 h 1306487"/>
              <a:gd name="connsiteX15" fmla="*/ 558646 w 1246907"/>
              <a:gd name="connsiteY15" fmla="*/ 1233580 h 1306487"/>
              <a:gd name="connsiteX16" fmla="*/ 945540 w 1246907"/>
              <a:gd name="connsiteY16" fmla="*/ 1305885 h 1306487"/>
              <a:gd name="connsiteX17" fmla="*/ 983088 w 1246907"/>
              <a:gd name="connsiteY17" fmla="*/ 1287280 h 1306487"/>
              <a:gd name="connsiteX18" fmla="*/ 1212434 w 1246907"/>
              <a:gd name="connsiteY18" fmla="*/ 829942 h 130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46907" h="1306487">
                <a:moveTo>
                  <a:pt x="1212434" y="829942"/>
                </a:moveTo>
                <a:lnTo>
                  <a:pt x="1243047" y="768885"/>
                </a:lnTo>
                <a:cubicBezTo>
                  <a:pt x="1258522" y="738018"/>
                  <a:pt x="1224442" y="705883"/>
                  <a:pt x="1194506" y="723134"/>
                </a:cubicBezTo>
                <a:lnTo>
                  <a:pt x="1164738" y="740301"/>
                </a:lnTo>
                <a:lnTo>
                  <a:pt x="1164738" y="740301"/>
                </a:lnTo>
                <a:cubicBezTo>
                  <a:pt x="918648" y="314084"/>
                  <a:pt x="493869" y="54125"/>
                  <a:pt x="39067" y="256"/>
                </a:cubicBezTo>
                <a:cubicBezTo>
                  <a:pt x="9638" y="-3211"/>
                  <a:pt x="-10489" y="29262"/>
                  <a:pt x="5832" y="54041"/>
                </a:cubicBezTo>
                <a:lnTo>
                  <a:pt x="246932" y="420300"/>
                </a:lnTo>
                <a:cubicBezTo>
                  <a:pt x="255474" y="433239"/>
                  <a:pt x="254374" y="450321"/>
                  <a:pt x="244311" y="462076"/>
                </a:cubicBezTo>
                <a:lnTo>
                  <a:pt x="26213" y="716707"/>
                </a:lnTo>
                <a:cubicBezTo>
                  <a:pt x="9299" y="736496"/>
                  <a:pt x="19278" y="766855"/>
                  <a:pt x="44564" y="773198"/>
                </a:cubicBezTo>
                <a:cubicBezTo>
                  <a:pt x="232302" y="820386"/>
                  <a:pt x="401436" y="940387"/>
                  <a:pt x="505622" y="1120852"/>
                </a:cubicBezTo>
                <a:lnTo>
                  <a:pt x="505622" y="1120852"/>
                </a:lnTo>
                <a:lnTo>
                  <a:pt x="452683" y="1151466"/>
                </a:lnTo>
                <a:cubicBezTo>
                  <a:pt x="424692" y="1167618"/>
                  <a:pt x="431880" y="1209901"/>
                  <a:pt x="463678" y="1215821"/>
                </a:cubicBezTo>
                <a:lnTo>
                  <a:pt x="558646" y="1233580"/>
                </a:lnTo>
                <a:lnTo>
                  <a:pt x="945540" y="1305885"/>
                </a:lnTo>
                <a:cubicBezTo>
                  <a:pt x="960762" y="1308760"/>
                  <a:pt x="976069" y="1301149"/>
                  <a:pt x="983088" y="1287280"/>
                </a:cubicBezTo>
                <a:lnTo>
                  <a:pt x="1212434" y="829942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2FADFA0-7E9D-07E9-E43A-302DEBC10718}"/>
              </a:ext>
            </a:extLst>
          </p:cNvPr>
          <p:cNvSpPr/>
          <p:nvPr/>
        </p:nvSpPr>
        <p:spPr>
          <a:xfrm>
            <a:off x="4583203" y="1541056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73298FB-C95D-7272-9258-09016C74B36C}"/>
              </a:ext>
            </a:extLst>
          </p:cNvPr>
          <p:cNvSpPr/>
          <p:nvPr/>
        </p:nvSpPr>
        <p:spPr>
          <a:xfrm>
            <a:off x="5514158" y="2270664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7046914B-684B-81E1-618C-5CAFD4C9FB45}"/>
              </a:ext>
            </a:extLst>
          </p:cNvPr>
          <p:cNvSpPr/>
          <p:nvPr/>
        </p:nvSpPr>
        <p:spPr>
          <a:xfrm>
            <a:off x="5356714" y="3465068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EF37F91-9546-DB30-D185-EB53D8BB5797}"/>
              </a:ext>
            </a:extLst>
          </p:cNvPr>
          <p:cNvSpPr/>
          <p:nvPr/>
        </p:nvSpPr>
        <p:spPr>
          <a:xfrm>
            <a:off x="4258859" y="3870468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F28A61E-2627-A57D-CD83-4EDBF2414311}"/>
              </a:ext>
            </a:extLst>
          </p:cNvPr>
          <p:cNvSpPr/>
          <p:nvPr/>
        </p:nvSpPr>
        <p:spPr>
          <a:xfrm>
            <a:off x="3380833" y="3163206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C1A9FDA-6B6E-8778-C007-FF7E271F12A2}"/>
              </a:ext>
            </a:extLst>
          </p:cNvPr>
          <p:cNvSpPr/>
          <p:nvPr/>
        </p:nvSpPr>
        <p:spPr>
          <a:xfrm>
            <a:off x="3538381" y="2007537"/>
            <a:ext cx="252950" cy="199587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06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70560DA-F39D-C4A7-4DCF-6C796680020F}"/>
              </a:ext>
            </a:extLst>
          </p:cNvPr>
          <p:cNvGrpSpPr/>
          <p:nvPr/>
        </p:nvGrpSpPr>
        <p:grpSpPr>
          <a:xfrm>
            <a:off x="5592464" y="2794104"/>
            <a:ext cx="424708" cy="498637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836CC7BE-7008-93F0-EEE5-8B400A8CF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9">
              <a:extLst>
                <a:ext uri="{FF2B5EF4-FFF2-40B4-BE49-F238E27FC236}">
                  <a16:creationId xmlns:a16="http://schemas.microsoft.com/office/drawing/2014/main" id="{AB9AA30F-AB81-ABB4-0140-EF4CCDEC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0">
              <a:extLst>
                <a:ext uri="{FF2B5EF4-FFF2-40B4-BE49-F238E27FC236}">
                  <a16:creationId xmlns:a16="http://schemas.microsoft.com/office/drawing/2014/main" id="{FFD88C5F-B9F3-47FE-E342-783FF75157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1">
              <a:extLst>
                <a:ext uri="{FF2B5EF4-FFF2-40B4-BE49-F238E27FC236}">
                  <a16:creationId xmlns:a16="http://schemas.microsoft.com/office/drawing/2014/main" id="{BEF05E81-9836-1404-B2AB-A04139A88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2">
              <a:extLst>
                <a:ext uri="{FF2B5EF4-FFF2-40B4-BE49-F238E27FC236}">
                  <a16:creationId xmlns:a16="http://schemas.microsoft.com/office/drawing/2014/main" id="{92A9DCD6-4309-BFBC-CA0A-854CC0945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1A2ED45-BCA9-F86A-51E7-0C4B195CBFFE}"/>
              </a:ext>
            </a:extLst>
          </p:cNvPr>
          <p:cNvGrpSpPr/>
          <p:nvPr/>
        </p:nvGrpSpPr>
        <p:grpSpPr>
          <a:xfrm>
            <a:off x="3928141" y="1488085"/>
            <a:ext cx="448062" cy="456135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68" name="Freeform 156">
              <a:extLst>
                <a:ext uri="{FF2B5EF4-FFF2-40B4-BE49-F238E27FC236}">
                  <a16:creationId xmlns:a16="http://schemas.microsoft.com/office/drawing/2014/main" id="{0409370B-ABE9-5E30-6F31-D9780CC53B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7">
              <a:extLst>
                <a:ext uri="{FF2B5EF4-FFF2-40B4-BE49-F238E27FC236}">
                  <a16:creationId xmlns:a16="http://schemas.microsoft.com/office/drawing/2014/main" id="{DCDDFBA8-1C3D-1C6E-84B3-937E19DAF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74">
              <a:extLst>
                <a:ext uri="{FF2B5EF4-FFF2-40B4-BE49-F238E27FC236}">
                  <a16:creationId xmlns:a16="http://schemas.microsoft.com/office/drawing/2014/main" id="{42A5396B-AE63-7BF5-A47B-766FA6EC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1" name="Freeform 275">
              <a:extLst>
                <a:ext uri="{FF2B5EF4-FFF2-40B4-BE49-F238E27FC236}">
                  <a16:creationId xmlns:a16="http://schemas.microsoft.com/office/drawing/2014/main" id="{4F772009-F1F3-8A1B-632C-45DB3737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2" name="Freeform 164">
              <a:extLst>
                <a:ext uri="{FF2B5EF4-FFF2-40B4-BE49-F238E27FC236}">
                  <a16:creationId xmlns:a16="http://schemas.microsoft.com/office/drawing/2014/main" id="{F93D8EE2-D848-D31A-B869-CBF7F2C5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8415B4E-73E4-6FC5-F7E2-5D80862A10EA}"/>
              </a:ext>
            </a:extLst>
          </p:cNvPr>
          <p:cNvGrpSpPr/>
          <p:nvPr/>
        </p:nvGrpSpPr>
        <p:grpSpPr>
          <a:xfrm>
            <a:off x="4750231" y="3733707"/>
            <a:ext cx="435896" cy="432781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4" name="Freeform 160">
              <a:extLst>
                <a:ext uri="{FF2B5EF4-FFF2-40B4-BE49-F238E27FC236}">
                  <a16:creationId xmlns:a16="http://schemas.microsoft.com/office/drawing/2014/main" id="{59786D79-B2A5-D408-29BE-3827CB6814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1">
              <a:extLst>
                <a:ext uri="{FF2B5EF4-FFF2-40B4-BE49-F238E27FC236}">
                  <a16:creationId xmlns:a16="http://schemas.microsoft.com/office/drawing/2014/main" id="{2B966ACF-5D3E-1421-979E-FAB0E3783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62">
              <a:extLst>
                <a:ext uri="{FF2B5EF4-FFF2-40B4-BE49-F238E27FC236}">
                  <a16:creationId xmlns:a16="http://schemas.microsoft.com/office/drawing/2014/main" id="{F45ECA38-5041-CE6A-FBC0-B3F149B2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3">
              <a:extLst>
                <a:ext uri="{FF2B5EF4-FFF2-40B4-BE49-F238E27FC236}">
                  <a16:creationId xmlns:a16="http://schemas.microsoft.com/office/drawing/2014/main" id="{A2D4D871-81BC-EB70-7132-E16CA6118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C1D8D959-91B8-8DA6-0968-211C05E7DB12}"/>
              </a:ext>
            </a:extLst>
          </p:cNvPr>
          <p:cNvGrpSpPr/>
          <p:nvPr/>
        </p:nvGrpSpPr>
        <p:grpSpPr>
          <a:xfrm>
            <a:off x="3525963" y="3481583"/>
            <a:ext cx="448349" cy="448349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6E9F9DD3-39B6-9B27-B960-345EE3956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47B2D5A9-A015-661A-BC77-FB0580162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C4808D35-BCE6-6C45-CE87-19BA56BE9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2" name="Freeform 5">
            <a:extLst>
              <a:ext uri="{FF2B5EF4-FFF2-40B4-BE49-F238E27FC236}">
                <a16:creationId xmlns:a16="http://schemas.microsoft.com/office/drawing/2014/main" id="{39750E0B-9770-7CAB-19E7-F4B69C429766}"/>
              </a:ext>
            </a:extLst>
          </p:cNvPr>
          <p:cNvSpPr>
            <a:spLocks noEditPoints="1"/>
          </p:cNvSpPr>
          <p:nvPr/>
        </p:nvSpPr>
        <p:spPr bwMode="auto">
          <a:xfrm>
            <a:off x="5174945" y="1663065"/>
            <a:ext cx="396979" cy="448351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F0DCCC42-5B14-478B-F8F9-E02F2AF86FE3}"/>
              </a:ext>
            </a:extLst>
          </p:cNvPr>
          <p:cNvGrpSpPr/>
          <p:nvPr/>
        </p:nvGrpSpPr>
        <p:grpSpPr>
          <a:xfrm>
            <a:off x="3135102" y="2398370"/>
            <a:ext cx="439011" cy="451464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4" name="Freeform 45">
              <a:extLst>
                <a:ext uri="{FF2B5EF4-FFF2-40B4-BE49-F238E27FC236}">
                  <a16:creationId xmlns:a16="http://schemas.microsoft.com/office/drawing/2014/main" id="{8BE3A994-2A52-9921-613F-968A3D7C95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6">
              <a:extLst>
                <a:ext uri="{FF2B5EF4-FFF2-40B4-BE49-F238E27FC236}">
                  <a16:creationId xmlns:a16="http://schemas.microsoft.com/office/drawing/2014/main" id="{F637297D-778E-4496-3745-C538D6D9F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7">
              <a:extLst>
                <a:ext uri="{FF2B5EF4-FFF2-40B4-BE49-F238E27FC236}">
                  <a16:creationId xmlns:a16="http://schemas.microsoft.com/office/drawing/2014/main" id="{0B578A96-32F6-FFE6-9DC6-29020F0DD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8">
              <a:extLst>
                <a:ext uri="{FF2B5EF4-FFF2-40B4-BE49-F238E27FC236}">
                  <a16:creationId xmlns:a16="http://schemas.microsoft.com/office/drawing/2014/main" id="{DE95BFA4-A18E-86E0-ED8B-5C378A144F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9">
              <a:extLst>
                <a:ext uri="{FF2B5EF4-FFF2-40B4-BE49-F238E27FC236}">
                  <a16:creationId xmlns:a16="http://schemas.microsoft.com/office/drawing/2014/main" id="{E1073414-0562-1A80-0759-A9C76FE3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643384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0630D2C-6EDB-A82B-24A2-B9284C87ABDF}"/>
              </a:ext>
            </a:extLst>
          </p:cNvPr>
          <p:cNvSpPr/>
          <p:nvPr/>
        </p:nvSpPr>
        <p:spPr>
          <a:xfrm>
            <a:off x="3240984" y="1245852"/>
            <a:ext cx="1437995" cy="1028577"/>
          </a:xfrm>
          <a:custGeom>
            <a:avLst/>
            <a:gdLst>
              <a:gd name="connsiteX0" fmla="*/ 1475453 w 1475452"/>
              <a:gd name="connsiteY0" fmla="*/ 258117 h 1055369"/>
              <a:gd name="connsiteX1" fmla="*/ 1259531 w 1475452"/>
              <a:gd name="connsiteY1" fmla="*/ 0 h 1055369"/>
              <a:gd name="connsiteX2" fmla="*/ 1259531 w 1475452"/>
              <a:gd name="connsiteY2" fmla="*/ 61589 h 1055369"/>
              <a:gd name="connsiteX3" fmla="*/ 0 w 1475452"/>
              <a:gd name="connsiteY3" fmla="*/ 860492 h 1055369"/>
              <a:gd name="connsiteX4" fmla="*/ 256981 w 1475452"/>
              <a:gd name="connsiteY4" fmla="*/ 815616 h 1055369"/>
              <a:gd name="connsiteX5" fmla="*/ 340132 w 1475452"/>
              <a:gd name="connsiteY5" fmla="*/ 1055370 h 1055369"/>
              <a:gd name="connsiteX6" fmla="*/ 1259531 w 1475452"/>
              <a:gd name="connsiteY6" fmla="*/ 454748 h 1055369"/>
              <a:gd name="connsiteX7" fmla="*/ 1259531 w 1475452"/>
              <a:gd name="connsiteY7" fmla="*/ 507568 h 1055369"/>
              <a:gd name="connsiteX8" fmla="*/ 1475453 w 1475452"/>
              <a:gd name="connsiteY8" fmla="*/ 258117 h 105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5452" h="1055369">
                <a:moveTo>
                  <a:pt x="1475453" y="258117"/>
                </a:moveTo>
                <a:lnTo>
                  <a:pt x="1259531" y="0"/>
                </a:lnTo>
                <a:lnTo>
                  <a:pt x="1259531" y="61589"/>
                </a:lnTo>
                <a:cubicBezTo>
                  <a:pt x="718126" y="98109"/>
                  <a:pt x="251411" y="411109"/>
                  <a:pt x="0" y="860492"/>
                </a:cubicBezTo>
                <a:lnTo>
                  <a:pt x="256981" y="815616"/>
                </a:lnTo>
                <a:lnTo>
                  <a:pt x="340132" y="1055370"/>
                </a:lnTo>
                <a:cubicBezTo>
                  <a:pt x="523867" y="723903"/>
                  <a:pt x="863587" y="490443"/>
                  <a:pt x="1259531" y="454748"/>
                </a:cubicBezTo>
                <a:lnTo>
                  <a:pt x="1259531" y="507568"/>
                </a:lnTo>
                <a:lnTo>
                  <a:pt x="1475453" y="258117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24B73ED-076F-2520-3A7B-8C3E7BFD6EC5}"/>
              </a:ext>
            </a:extLst>
          </p:cNvPr>
          <p:cNvSpPr/>
          <p:nvPr/>
        </p:nvSpPr>
        <p:spPr>
          <a:xfrm>
            <a:off x="3048442" y="2069217"/>
            <a:ext cx="546057" cy="1538843"/>
          </a:xfrm>
          <a:custGeom>
            <a:avLst/>
            <a:gdLst>
              <a:gd name="connsiteX0" fmla="*/ 437414 w 560281"/>
              <a:gd name="connsiteY0" fmla="*/ 0 h 1578927"/>
              <a:gd name="connsiteX1" fmla="*/ 105947 w 560281"/>
              <a:gd name="connsiteY1" fmla="*/ 57875 h 1578927"/>
              <a:gd name="connsiteX2" fmla="*/ 159282 w 560281"/>
              <a:gd name="connsiteY2" fmla="*/ 88721 h 1578927"/>
              <a:gd name="connsiteX3" fmla="*/ 221387 w 560281"/>
              <a:gd name="connsiteY3" fmla="*/ 1578928 h 1578927"/>
              <a:gd name="connsiteX4" fmla="*/ 311038 w 560281"/>
              <a:gd name="connsiteY4" fmla="*/ 1334016 h 1578927"/>
              <a:gd name="connsiteX5" fmla="*/ 560281 w 560281"/>
              <a:gd name="connsiteY5" fmla="*/ 1381884 h 1578927"/>
              <a:gd name="connsiteX6" fmla="*/ 499827 w 560281"/>
              <a:gd name="connsiteY6" fmla="*/ 285352 h 1578927"/>
              <a:gd name="connsiteX7" fmla="*/ 545530 w 560281"/>
              <a:gd name="connsiteY7" fmla="*/ 311762 h 1578927"/>
              <a:gd name="connsiteX8" fmla="*/ 437414 w 560281"/>
              <a:gd name="connsiteY8" fmla="*/ 0 h 1578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281" h="1578927">
                <a:moveTo>
                  <a:pt x="437414" y="0"/>
                </a:moveTo>
                <a:lnTo>
                  <a:pt x="105947" y="57875"/>
                </a:lnTo>
                <a:lnTo>
                  <a:pt x="159282" y="88721"/>
                </a:lnTo>
                <a:cubicBezTo>
                  <a:pt x="-79852" y="575862"/>
                  <a:pt x="-42094" y="1136560"/>
                  <a:pt x="221387" y="1578928"/>
                </a:cubicBezTo>
                <a:lnTo>
                  <a:pt x="311038" y="1334016"/>
                </a:lnTo>
                <a:lnTo>
                  <a:pt x="560281" y="1381884"/>
                </a:lnTo>
                <a:cubicBezTo>
                  <a:pt x="365095" y="1057020"/>
                  <a:pt x="332805" y="646117"/>
                  <a:pt x="499827" y="285352"/>
                </a:cubicBezTo>
                <a:lnTo>
                  <a:pt x="545530" y="311762"/>
                </a:lnTo>
                <a:lnTo>
                  <a:pt x="437414" y="0"/>
                </a:lnTo>
                <a:close/>
              </a:path>
            </a:pathLst>
          </a:custGeom>
          <a:solidFill>
            <a:schemeClr val="accent6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ED2F15B-9E20-67AB-45E8-E84134D5DC19}"/>
              </a:ext>
            </a:extLst>
          </p:cNvPr>
          <p:cNvSpPr/>
          <p:nvPr/>
        </p:nvSpPr>
        <p:spPr>
          <a:xfrm>
            <a:off x="3255160" y="3398022"/>
            <a:ext cx="1340066" cy="951801"/>
          </a:xfrm>
          <a:custGeom>
            <a:avLst/>
            <a:gdLst>
              <a:gd name="connsiteX0" fmla="*/ 115545 w 1374972"/>
              <a:gd name="connsiteY0" fmla="*/ 0 h 976593"/>
              <a:gd name="connsiteX1" fmla="*/ 0 w 1374972"/>
              <a:gd name="connsiteY1" fmla="*/ 315992 h 976593"/>
              <a:gd name="connsiteX2" fmla="*/ 53336 w 1374972"/>
              <a:gd name="connsiteY2" fmla="*/ 285146 h 976593"/>
              <a:gd name="connsiteX3" fmla="*/ 1374972 w 1374972"/>
              <a:gd name="connsiteY3" fmla="*/ 976449 h 976593"/>
              <a:gd name="connsiteX4" fmla="*/ 1207640 w 1374972"/>
              <a:gd name="connsiteY4" fmla="*/ 776414 h 976593"/>
              <a:gd name="connsiteX5" fmla="*/ 1373735 w 1374972"/>
              <a:gd name="connsiteY5" fmla="*/ 584528 h 976593"/>
              <a:gd name="connsiteX6" fmla="*/ 393881 w 1374972"/>
              <a:gd name="connsiteY6" fmla="*/ 88618 h 976593"/>
              <a:gd name="connsiteX7" fmla="*/ 439582 w 1374972"/>
              <a:gd name="connsiteY7" fmla="*/ 62208 h 976593"/>
              <a:gd name="connsiteX8" fmla="*/ 115545 w 1374972"/>
              <a:gd name="connsiteY8" fmla="*/ 0 h 97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72" h="976593">
                <a:moveTo>
                  <a:pt x="115545" y="0"/>
                </a:moveTo>
                <a:lnTo>
                  <a:pt x="0" y="315992"/>
                </a:lnTo>
                <a:lnTo>
                  <a:pt x="53336" y="285146"/>
                </a:lnTo>
                <a:cubicBezTo>
                  <a:pt x="355608" y="735767"/>
                  <a:pt x="860080" y="983464"/>
                  <a:pt x="1374972" y="976449"/>
                </a:cubicBezTo>
                <a:lnTo>
                  <a:pt x="1207640" y="776414"/>
                </a:lnTo>
                <a:lnTo>
                  <a:pt x="1373735" y="584528"/>
                </a:lnTo>
                <a:cubicBezTo>
                  <a:pt x="994813" y="591131"/>
                  <a:pt x="622802" y="413585"/>
                  <a:pt x="393881" y="88618"/>
                </a:cubicBezTo>
                <a:lnTo>
                  <a:pt x="439582" y="62208"/>
                </a:lnTo>
                <a:lnTo>
                  <a:pt x="115545" y="0"/>
                </a:lnTo>
                <a:close/>
              </a:path>
            </a:pathLst>
          </a:custGeom>
          <a:solidFill>
            <a:schemeClr val="accent5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8AFCBD1-985E-A68F-A8CB-E7E04D2AED69}"/>
              </a:ext>
            </a:extLst>
          </p:cNvPr>
          <p:cNvSpPr/>
          <p:nvPr/>
        </p:nvSpPr>
        <p:spPr>
          <a:xfrm>
            <a:off x="4465021" y="3378014"/>
            <a:ext cx="1437997" cy="1028577"/>
          </a:xfrm>
          <a:custGeom>
            <a:avLst/>
            <a:gdLst>
              <a:gd name="connsiteX0" fmla="*/ 0 w 1475454"/>
              <a:gd name="connsiteY0" fmla="*/ 797253 h 1055369"/>
              <a:gd name="connsiteX1" fmla="*/ 215922 w 1475454"/>
              <a:gd name="connsiteY1" fmla="*/ 1055369 h 1055369"/>
              <a:gd name="connsiteX2" fmla="*/ 215922 w 1475454"/>
              <a:gd name="connsiteY2" fmla="*/ 993780 h 1055369"/>
              <a:gd name="connsiteX3" fmla="*/ 1475454 w 1475454"/>
              <a:gd name="connsiteY3" fmla="*/ 194877 h 1055369"/>
              <a:gd name="connsiteX4" fmla="*/ 1218472 w 1475454"/>
              <a:gd name="connsiteY4" fmla="*/ 239753 h 1055369"/>
              <a:gd name="connsiteX5" fmla="*/ 1135321 w 1475454"/>
              <a:gd name="connsiteY5" fmla="*/ 0 h 1055369"/>
              <a:gd name="connsiteX6" fmla="*/ 215922 w 1475454"/>
              <a:gd name="connsiteY6" fmla="*/ 600622 h 1055369"/>
              <a:gd name="connsiteX7" fmla="*/ 215922 w 1475454"/>
              <a:gd name="connsiteY7" fmla="*/ 547802 h 1055369"/>
              <a:gd name="connsiteX8" fmla="*/ 0 w 1475454"/>
              <a:gd name="connsiteY8" fmla="*/ 797253 h 105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75454" h="1055369">
                <a:moveTo>
                  <a:pt x="0" y="797253"/>
                </a:moveTo>
                <a:lnTo>
                  <a:pt x="215922" y="1055369"/>
                </a:lnTo>
                <a:lnTo>
                  <a:pt x="215922" y="993780"/>
                </a:lnTo>
                <a:cubicBezTo>
                  <a:pt x="757327" y="957261"/>
                  <a:pt x="1224043" y="644260"/>
                  <a:pt x="1475454" y="194877"/>
                </a:cubicBezTo>
                <a:lnTo>
                  <a:pt x="1218472" y="239753"/>
                </a:lnTo>
                <a:lnTo>
                  <a:pt x="1135321" y="0"/>
                </a:lnTo>
                <a:cubicBezTo>
                  <a:pt x="951586" y="331467"/>
                  <a:pt x="611866" y="564927"/>
                  <a:pt x="215922" y="600622"/>
                </a:cubicBezTo>
                <a:lnTo>
                  <a:pt x="215922" y="547802"/>
                </a:lnTo>
                <a:lnTo>
                  <a:pt x="0" y="797253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C0FCCD8-CA0D-3D6E-F54C-C19C26200087}"/>
              </a:ext>
            </a:extLst>
          </p:cNvPr>
          <p:cNvSpPr/>
          <p:nvPr/>
        </p:nvSpPr>
        <p:spPr>
          <a:xfrm>
            <a:off x="5549602" y="2044483"/>
            <a:ext cx="546057" cy="1538843"/>
          </a:xfrm>
          <a:custGeom>
            <a:avLst/>
            <a:gdLst>
              <a:gd name="connsiteX0" fmla="*/ 122868 w 560281"/>
              <a:gd name="connsiteY0" fmla="*/ 1578928 h 1578927"/>
              <a:gd name="connsiteX1" fmla="*/ 454334 w 560281"/>
              <a:gd name="connsiteY1" fmla="*/ 1521053 h 1578927"/>
              <a:gd name="connsiteX2" fmla="*/ 400999 w 560281"/>
              <a:gd name="connsiteY2" fmla="*/ 1490207 h 1578927"/>
              <a:gd name="connsiteX3" fmla="*/ 338894 w 560281"/>
              <a:gd name="connsiteY3" fmla="*/ 0 h 1578927"/>
              <a:gd name="connsiteX4" fmla="*/ 249244 w 560281"/>
              <a:gd name="connsiteY4" fmla="*/ 244912 h 1578927"/>
              <a:gd name="connsiteX5" fmla="*/ 0 w 560281"/>
              <a:gd name="connsiteY5" fmla="*/ 197044 h 1578927"/>
              <a:gd name="connsiteX6" fmla="*/ 60454 w 560281"/>
              <a:gd name="connsiteY6" fmla="*/ 1293576 h 1578927"/>
              <a:gd name="connsiteX7" fmla="*/ 14752 w 560281"/>
              <a:gd name="connsiteY7" fmla="*/ 1267166 h 1578927"/>
              <a:gd name="connsiteX8" fmla="*/ 122868 w 560281"/>
              <a:gd name="connsiteY8" fmla="*/ 1578928 h 1578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281" h="1578927">
                <a:moveTo>
                  <a:pt x="122868" y="1578928"/>
                </a:moveTo>
                <a:lnTo>
                  <a:pt x="454334" y="1521053"/>
                </a:lnTo>
                <a:lnTo>
                  <a:pt x="400999" y="1490207"/>
                </a:lnTo>
                <a:cubicBezTo>
                  <a:pt x="640133" y="1003065"/>
                  <a:pt x="602376" y="442368"/>
                  <a:pt x="338894" y="0"/>
                </a:cubicBezTo>
                <a:lnTo>
                  <a:pt x="249244" y="244912"/>
                </a:lnTo>
                <a:lnTo>
                  <a:pt x="0" y="197044"/>
                </a:lnTo>
                <a:cubicBezTo>
                  <a:pt x="195186" y="521908"/>
                  <a:pt x="227476" y="932811"/>
                  <a:pt x="60454" y="1293576"/>
                </a:cubicBezTo>
                <a:lnTo>
                  <a:pt x="14752" y="1267166"/>
                </a:lnTo>
                <a:lnTo>
                  <a:pt x="122868" y="1578928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5136953-40CF-6436-3073-A3BE7F2CE670}"/>
              </a:ext>
            </a:extLst>
          </p:cNvPr>
          <p:cNvSpPr/>
          <p:nvPr/>
        </p:nvSpPr>
        <p:spPr>
          <a:xfrm>
            <a:off x="4548775" y="1302720"/>
            <a:ext cx="1340066" cy="951801"/>
          </a:xfrm>
          <a:custGeom>
            <a:avLst/>
            <a:gdLst>
              <a:gd name="connsiteX0" fmla="*/ 1259428 w 1374972"/>
              <a:gd name="connsiteY0" fmla="*/ 976594 h 976593"/>
              <a:gd name="connsiteX1" fmla="*/ 1374972 w 1374972"/>
              <a:gd name="connsiteY1" fmla="*/ 660602 h 976593"/>
              <a:gd name="connsiteX2" fmla="*/ 1321636 w 1374972"/>
              <a:gd name="connsiteY2" fmla="*/ 691448 h 976593"/>
              <a:gd name="connsiteX3" fmla="*/ 0 w 1374972"/>
              <a:gd name="connsiteY3" fmla="*/ 145 h 976593"/>
              <a:gd name="connsiteX4" fmla="*/ 167332 w 1374972"/>
              <a:gd name="connsiteY4" fmla="*/ 200180 h 976593"/>
              <a:gd name="connsiteX5" fmla="*/ 1238 w 1374972"/>
              <a:gd name="connsiteY5" fmla="*/ 392066 h 976593"/>
              <a:gd name="connsiteX6" fmla="*/ 981091 w 1374972"/>
              <a:gd name="connsiteY6" fmla="*/ 887976 h 976593"/>
              <a:gd name="connsiteX7" fmla="*/ 935390 w 1374972"/>
              <a:gd name="connsiteY7" fmla="*/ 914386 h 976593"/>
              <a:gd name="connsiteX8" fmla="*/ 1259428 w 1374972"/>
              <a:gd name="connsiteY8" fmla="*/ 976594 h 97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4972" h="976593">
                <a:moveTo>
                  <a:pt x="1259428" y="976594"/>
                </a:moveTo>
                <a:lnTo>
                  <a:pt x="1374972" y="660602"/>
                </a:lnTo>
                <a:lnTo>
                  <a:pt x="1321636" y="691448"/>
                </a:lnTo>
                <a:cubicBezTo>
                  <a:pt x="1019366" y="240827"/>
                  <a:pt x="514893" y="-6870"/>
                  <a:pt x="0" y="145"/>
                </a:cubicBezTo>
                <a:lnTo>
                  <a:pt x="167332" y="200180"/>
                </a:lnTo>
                <a:lnTo>
                  <a:pt x="1238" y="392066"/>
                </a:lnTo>
                <a:cubicBezTo>
                  <a:pt x="380160" y="385463"/>
                  <a:pt x="752170" y="563009"/>
                  <a:pt x="981091" y="887976"/>
                </a:cubicBezTo>
                <a:lnTo>
                  <a:pt x="935390" y="914386"/>
                </a:lnTo>
                <a:lnTo>
                  <a:pt x="1259428" y="976594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FAA27C0-3BFD-8A50-4A3A-D016AE71993D}"/>
              </a:ext>
            </a:extLst>
          </p:cNvPr>
          <p:cNvGrpSpPr/>
          <p:nvPr/>
        </p:nvGrpSpPr>
        <p:grpSpPr>
          <a:xfrm>
            <a:off x="3448809" y="1215086"/>
            <a:ext cx="913354" cy="913352"/>
            <a:chOff x="3367653" y="1102011"/>
            <a:chExt cx="979347" cy="97934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6B55564-7283-FCDB-880E-248E4365195B}"/>
                </a:ext>
              </a:extLst>
            </p:cNvPr>
            <p:cNvSpPr/>
            <p:nvPr/>
          </p:nvSpPr>
          <p:spPr>
            <a:xfrm>
              <a:off x="3367653" y="1102011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710D3B2-5FE8-7E3E-72EB-278C66FF2601}"/>
                </a:ext>
              </a:extLst>
            </p:cNvPr>
            <p:cNvSpPr/>
            <p:nvPr/>
          </p:nvSpPr>
          <p:spPr>
            <a:xfrm>
              <a:off x="3406117" y="1140811"/>
              <a:ext cx="901704" cy="901704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8 w 873273"/>
                <a:gd name="connsiteY1" fmla="*/ 873273 h 873273"/>
                <a:gd name="connsiteX2" fmla="*/ 1 w 873273"/>
                <a:gd name="connsiteY2" fmla="*/ 436637 h 873273"/>
                <a:gd name="connsiteX3" fmla="*/ 436638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4" y="873273"/>
                    <a:pt x="436638" y="873273"/>
                  </a:cubicBezTo>
                  <a:cubicBezTo>
                    <a:pt x="195490" y="873273"/>
                    <a:pt x="1" y="677784"/>
                    <a:pt x="1" y="436637"/>
                  </a:cubicBezTo>
                  <a:cubicBezTo>
                    <a:pt x="1" y="195489"/>
                    <a:pt x="195491" y="0"/>
                    <a:pt x="436638" y="0"/>
                  </a:cubicBezTo>
                  <a:cubicBezTo>
                    <a:pt x="677786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C1D5D4-5D28-93CF-1C98-3AA59FA0005E}"/>
              </a:ext>
            </a:extLst>
          </p:cNvPr>
          <p:cNvGrpSpPr/>
          <p:nvPr/>
        </p:nvGrpSpPr>
        <p:grpSpPr>
          <a:xfrm>
            <a:off x="2782295" y="2369546"/>
            <a:ext cx="913354" cy="913352"/>
            <a:chOff x="2652979" y="2339888"/>
            <a:chExt cx="979347" cy="979347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630DFA-E1A9-E887-B5BD-B29EA8DF820E}"/>
                </a:ext>
              </a:extLst>
            </p:cNvPr>
            <p:cNvSpPr/>
            <p:nvPr/>
          </p:nvSpPr>
          <p:spPr>
            <a:xfrm>
              <a:off x="2652979" y="2339888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4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E56F98A-289B-4952-7CA7-8778E7E6D3A8}"/>
                </a:ext>
              </a:extLst>
            </p:cNvPr>
            <p:cNvSpPr/>
            <p:nvPr/>
          </p:nvSpPr>
          <p:spPr>
            <a:xfrm>
              <a:off x="2691791" y="2378699"/>
              <a:ext cx="901724" cy="901724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7 w 873292"/>
                <a:gd name="connsiteY1" fmla="*/ 873293 h 873292"/>
                <a:gd name="connsiteX2" fmla="*/ 1 w 873292"/>
                <a:gd name="connsiteY2" fmla="*/ 436646 h 873292"/>
                <a:gd name="connsiteX3" fmla="*/ 436647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799" y="873293"/>
                    <a:pt x="436647" y="873293"/>
                  </a:cubicBezTo>
                  <a:cubicBezTo>
                    <a:pt x="195494" y="873293"/>
                    <a:pt x="1" y="677800"/>
                    <a:pt x="1" y="436646"/>
                  </a:cubicBezTo>
                  <a:cubicBezTo>
                    <a:pt x="1" y="195493"/>
                    <a:pt x="195495" y="0"/>
                    <a:pt x="436647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E4A05B-C23B-E736-2FFA-8209847796B6}"/>
              </a:ext>
            </a:extLst>
          </p:cNvPr>
          <p:cNvGrpSpPr/>
          <p:nvPr/>
        </p:nvGrpSpPr>
        <p:grpSpPr>
          <a:xfrm>
            <a:off x="3448810" y="3524005"/>
            <a:ext cx="913354" cy="913352"/>
            <a:chOff x="3367653" y="3577656"/>
            <a:chExt cx="979347" cy="979347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D5CD06C-1639-DB00-2C2C-0F0E8F7F24A7}"/>
                </a:ext>
              </a:extLst>
            </p:cNvPr>
            <p:cNvSpPr/>
            <p:nvPr/>
          </p:nvSpPr>
          <p:spPr>
            <a:xfrm>
              <a:off x="3367653" y="3577656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A90472B-F491-2092-7559-71A5A1A01321}"/>
                </a:ext>
              </a:extLst>
            </p:cNvPr>
            <p:cNvSpPr/>
            <p:nvPr/>
          </p:nvSpPr>
          <p:spPr>
            <a:xfrm>
              <a:off x="3406361" y="3616858"/>
              <a:ext cx="901704" cy="901704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8 w 873273"/>
                <a:gd name="connsiteY1" fmla="*/ 873274 h 873273"/>
                <a:gd name="connsiteX2" fmla="*/ 1 w 873273"/>
                <a:gd name="connsiteY2" fmla="*/ 436637 h 873273"/>
                <a:gd name="connsiteX3" fmla="*/ 436638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5"/>
                    <a:pt x="677784" y="873274"/>
                    <a:pt x="436638" y="873274"/>
                  </a:cubicBezTo>
                  <a:cubicBezTo>
                    <a:pt x="195490" y="873274"/>
                    <a:pt x="1" y="677785"/>
                    <a:pt x="1" y="436637"/>
                  </a:cubicBezTo>
                  <a:cubicBezTo>
                    <a:pt x="1" y="195489"/>
                    <a:pt x="195491" y="0"/>
                    <a:pt x="436638" y="0"/>
                  </a:cubicBezTo>
                  <a:cubicBezTo>
                    <a:pt x="677786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C9AA79D-207C-4C3B-A704-A6261641980D}"/>
              </a:ext>
            </a:extLst>
          </p:cNvPr>
          <p:cNvGrpSpPr/>
          <p:nvPr/>
        </p:nvGrpSpPr>
        <p:grpSpPr>
          <a:xfrm>
            <a:off x="4781837" y="3524006"/>
            <a:ext cx="913354" cy="913352"/>
            <a:chOff x="4797001" y="3577656"/>
            <a:chExt cx="979347" cy="9793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CEF5EE4-A77A-DFB2-C588-7E31FA2269C4}"/>
                </a:ext>
              </a:extLst>
            </p:cNvPr>
            <p:cNvSpPr/>
            <p:nvPr/>
          </p:nvSpPr>
          <p:spPr>
            <a:xfrm>
              <a:off x="4797001" y="3577656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3 w 948468"/>
                <a:gd name="connsiteY1" fmla="*/ 948469 h 948468"/>
                <a:gd name="connsiteX2" fmla="*/ -1 w 948468"/>
                <a:gd name="connsiteY2" fmla="*/ 474234 h 948468"/>
                <a:gd name="connsiteX3" fmla="*/ 474233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9"/>
                    <a:pt x="474233" y="948469"/>
                  </a:cubicBezTo>
                  <a:cubicBezTo>
                    <a:pt x="212322" y="948469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3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727D55-20D4-B87A-7372-03B87AE5C4B0}"/>
                </a:ext>
              </a:extLst>
            </p:cNvPr>
            <p:cNvSpPr/>
            <p:nvPr/>
          </p:nvSpPr>
          <p:spPr>
            <a:xfrm>
              <a:off x="4835392" y="3616419"/>
              <a:ext cx="901704" cy="901704"/>
            </a:xfrm>
            <a:custGeom>
              <a:avLst/>
              <a:gdLst>
                <a:gd name="connsiteX0" fmla="*/ 873273 w 873273"/>
                <a:gd name="connsiteY0" fmla="*/ 436637 h 873273"/>
                <a:gd name="connsiteX1" fmla="*/ 436637 w 873273"/>
                <a:gd name="connsiteY1" fmla="*/ 873273 h 873273"/>
                <a:gd name="connsiteX2" fmla="*/ 1 w 873273"/>
                <a:gd name="connsiteY2" fmla="*/ 436637 h 873273"/>
                <a:gd name="connsiteX3" fmla="*/ 436637 w 873273"/>
                <a:gd name="connsiteY3" fmla="*/ 0 h 873273"/>
                <a:gd name="connsiteX4" fmla="*/ 873273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3" y="436637"/>
                  </a:moveTo>
                  <a:cubicBezTo>
                    <a:pt x="873273" y="677785"/>
                    <a:pt x="677784" y="873273"/>
                    <a:pt x="436637" y="873273"/>
                  </a:cubicBezTo>
                  <a:cubicBezTo>
                    <a:pt x="195489" y="873273"/>
                    <a:pt x="1" y="677785"/>
                    <a:pt x="1" y="436637"/>
                  </a:cubicBezTo>
                  <a:cubicBezTo>
                    <a:pt x="1" y="195489"/>
                    <a:pt x="195490" y="0"/>
                    <a:pt x="436637" y="0"/>
                  </a:cubicBezTo>
                  <a:cubicBezTo>
                    <a:pt x="677785" y="0"/>
                    <a:pt x="873273" y="195489"/>
                    <a:pt x="873273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03BB8BA-A8D9-ADB1-2E10-A3979A07B4CA}"/>
              </a:ext>
            </a:extLst>
          </p:cNvPr>
          <p:cNvGrpSpPr/>
          <p:nvPr/>
        </p:nvGrpSpPr>
        <p:grpSpPr>
          <a:xfrm>
            <a:off x="5448352" y="2369546"/>
            <a:ext cx="913354" cy="913352"/>
            <a:chOff x="5511675" y="2339780"/>
            <a:chExt cx="979347" cy="97934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C70C80E-5C3A-690D-1DB8-E8E504323C45}"/>
                </a:ext>
              </a:extLst>
            </p:cNvPr>
            <p:cNvSpPr/>
            <p:nvPr/>
          </p:nvSpPr>
          <p:spPr>
            <a:xfrm>
              <a:off x="5511675" y="2339780"/>
              <a:ext cx="979347" cy="979347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-1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1" y="0"/>
                    <a:pt x="474234" y="0"/>
                  </a:cubicBezTo>
                  <a:cubicBezTo>
                    <a:pt x="736146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7872A0-C947-E352-7D52-6A4C908BB306}"/>
                </a:ext>
              </a:extLst>
            </p:cNvPr>
            <p:cNvSpPr/>
            <p:nvPr/>
          </p:nvSpPr>
          <p:spPr>
            <a:xfrm>
              <a:off x="5550487" y="2378592"/>
              <a:ext cx="901724" cy="901724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7 w 873292"/>
                <a:gd name="connsiteY1" fmla="*/ 873293 h 873292"/>
                <a:gd name="connsiteX2" fmla="*/ 1 w 873292"/>
                <a:gd name="connsiteY2" fmla="*/ 436646 h 873292"/>
                <a:gd name="connsiteX3" fmla="*/ 436647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799" y="873293"/>
                    <a:pt x="436647" y="873293"/>
                  </a:cubicBezTo>
                  <a:cubicBezTo>
                    <a:pt x="195494" y="873293"/>
                    <a:pt x="1" y="677799"/>
                    <a:pt x="1" y="436646"/>
                  </a:cubicBezTo>
                  <a:cubicBezTo>
                    <a:pt x="1" y="195493"/>
                    <a:pt x="195495" y="0"/>
                    <a:pt x="436647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35C6135-FA18-F632-2CDE-4B0B7F72B1CD}"/>
              </a:ext>
            </a:extLst>
          </p:cNvPr>
          <p:cNvGrpSpPr/>
          <p:nvPr/>
        </p:nvGrpSpPr>
        <p:grpSpPr>
          <a:xfrm>
            <a:off x="4781837" y="1215086"/>
            <a:ext cx="913354" cy="913352"/>
            <a:chOff x="4797001" y="1102011"/>
            <a:chExt cx="979347" cy="979347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CB03DED-2F81-F81B-2AAA-2CCB0516AFDE}"/>
                </a:ext>
              </a:extLst>
            </p:cNvPr>
            <p:cNvSpPr/>
            <p:nvPr/>
          </p:nvSpPr>
          <p:spPr>
            <a:xfrm>
              <a:off x="4797001" y="1102011"/>
              <a:ext cx="979347" cy="979347"/>
            </a:xfrm>
            <a:custGeom>
              <a:avLst/>
              <a:gdLst>
                <a:gd name="connsiteX0" fmla="*/ 948468 w 948468"/>
                <a:gd name="connsiteY0" fmla="*/ 474234 h 948468"/>
                <a:gd name="connsiteX1" fmla="*/ 474233 w 948468"/>
                <a:gd name="connsiteY1" fmla="*/ 948468 h 948468"/>
                <a:gd name="connsiteX2" fmla="*/ -1 w 948468"/>
                <a:gd name="connsiteY2" fmla="*/ 474234 h 948468"/>
                <a:gd name="connsiteX3" fmla="*/ 474233 w 948468"/>
                <a:gd name="connsiteY3" fmla="*/ 0 h 948468"/>
                <a:gd name="connsiteX4" fmla="*/ 948468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8" y="474234"/>
                  </a:moveTo>
                  <a:cubicBezTo>
                    <a:pt x="948468" y="736147"/>
                    <a:pt x="736147" y="948468"/>
                    <a:pt x="474233" y="948468"/>
                  </a:cubicBezTo>
                  <a:cubicBezTo>
                    <a:pt x="212322" y="948468"/>
                    <a:pt x="-1" y="736147"/>
                    <a:pt x="-1" y="474234"/>
                  </a:cubicBezTo>
                  <a:cubicBezTo>
                    <a:pt x="-1" y="212322"/>
                    <a:pt x="212320" y="0"/>
                    <a:pt x="474233" y="0"/>
                  </a:cubicBezTo>
                  <a:cubicBezTo>
                    <a:pt x="736145" y="0"/>
                    <a:pt x="948468" y="212322"/>
                    <a:pt x="948468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50D60B-05D2-C7EF-85D9-144C351EED99}"/>
                </a:ext>
              </a:extLst>
            </p:cNvPr>
            <p:cNvSpPr/>
            <p:nvPr/>
          </p:nvSpPr>
          <p:spPr>
            <a:xfrm>
              <a:off x="4835854" y="1141220"/>
              <a:ext cx="901704" cy="901704"/>
            </a:xfrm>
            <a:custGeom>
              <a:avLst/>
              <a:gdLst>
                <a:gd name="connsiteX0" fmla="*/ 873273 w 873273"/>
                <a:gd name="connsiteY0" fmla="*/ 436637 h 873273"/>
                <a:gd name="connsiteX1" fmla="*/ 436637 w 873273"/>
                <a:gd name="connsiteY1" fmla="*/ 873273 h 873273"/>
                <a:gd name="connsiteX2" fmla="*/ 1 w 873273"/>
                <a:gd name="connsiteY2" fmla="*/ 436637 h 873273"/>
                <a:gd name="connsiteX3" fmla="*/ 436637 w 873273"/>
                <a:gd name="connsiteY3" fmla="*/ 0 h 873273"/>
                <a:gd name="connsiteX4" fmla="*/ 873273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3" y="436637"/>
                  </a:moveTo>
                  <a:cubicBezTo>
                    <a:pt x="873273" y="677785"/>
                    <a:pt x="677784" y="873273"/>
                    <a:pt x="436637" y="873273"/>
                  </a:cubicBezTo>
                  <a:cubicBezTo>
                    <a:pt x="195489" y="873273"/>
                    <a:pt x="1" y="677785"/>
                    <a:pt x="1" y="436637"/>
                  </a:cubicBezTo>
                  <a:cubicBezTo>
                    <a:pt x="1" y="195489"/>
                    <a:pt x="195491" y="0"/>
                    <a:pt x="436637" y="0"/>
                  </a:cubicBezTo>
                  <a:cubicBezTo>
                    <a:pt x="677785" y="0"/>
                    <a:pt x="873273" y="195489"/>
                    <a:pt x="873273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2834ABC6-BA71-44DC-7CC8-A1340F13F390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A9BCCB5-BD41-C723-3C5E-F2BD2444C521}"/>
              </a:ext>
            </a:extLst>
          </p:cNvPr>
          <p:cNvSpPr/>
          <p:nvPr/>
        </p:nvSpPr>
        <p:spPr>
          <a:xfrm>
            <a:off x="708569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841559B-EC16-AB6E-7565-FBCEDEF5400F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21C7E96-21A3-58FE-8C54-5DD1AB231AE9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6DC137-2D35-7E21-532F-4BE1BE7D7DAC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A12024A-D4ED-15B1-8340-096BA97F55E0}"/>
              </a:ext>
            </a:extLst>
          </p:cNvPr>
          <p:cNvSpPr/>
          <p:nvPr/>
        </p:nvSpPr>
        <p:spPr>
          <a:xfrm rot="10800000" flipV="1">
            <a:off x="387822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9DEA9A8-C80B-E18C-5053-0A72BCE4B4DA}"/>
              </a:ext>
            </a:extLst>
          </p:cNvPr>
          <p:cNvGrpSpPr/>
          <p:nvPr/>
        </p:nvGrpSpPr>
        <p:grpSpPr>
          <a:xfrm>
            <a:off x="5688483" y="2571982"/>
            <a:ext cx="433092" cy="508480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EC9A38E2-35A9-F152-951C-440F00F15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A9BF1B28-7E68-C5F8-AC25-DCA2E334C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D2FE5E56-6A9D-A4AF-1827-034AC0FE19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46555714-AD50-75AE-9058-9FAD755A5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0187CA26-F633-040F-49D4-D79C96948B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E3E71D4E-035C-2EC3-C33C-FAF7BB3ED99E}"/>
              </a:ext>
            </a:extLst>
          </p:cNvPr>
          <p:cNvGrpSpPr/>
          <p:nvPr/>
        </p:nvGrpSpPr>
        <p:grpSpPr>
          <a:xfrm>
            <a:off x="3677034" y="1439193"/>
            <a:ext cx="456905" cy="465138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41" name="Freeform 156">
              <a:extLst>
                <a:ext uri="{FF2B5EF4-FFF2-40B4-BE49-F238E27FC236}">
                  <a16:creationId xmlns:a16="http://schemas.microsoft.com/office/drawing/2014/main" id="{CACB684A-E51F-ADE8-F32A-EC63303C56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57">
              <a:extLst>
                <a:ext uri="{FF2B5EF4-FFF2-40B4-BE49-F238E27FC236}">
                  <a16:creationId xmlns:a16="http://schemas.microsoft.com/office/drawing/2014/main" id="{D217BD1D-2224-F17C-B3C6-895F441C5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74">
              <a:extLst>
                <a:ext uri="{FF2B5EF4-FFF2-40B4-BE49-F238E27FC236}">
                  <a16:creationId xmlns:a16="http://schemas.microsoft.com/office/drawing/2014/main" id="{520EB915-A570-FC76-6A30-D39E16B4D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0" name="Freeform 275">
              <a:extLst>
                <a:ext uri="{FF2B5EF4-FFF2-40B4-BE49-F238E27FC236}">
                  <a16:creationId xmlns:a16="http://schemas.microsoft.com/office/drawing/2014/main" id="{F66BDCA6-4E0C-0463-98E5-70F29B870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1" name="Freeform 164">
              <a:extLst>
                <a:ext uri="{FF2B5EF4-FFF2-40B4-BE49-F238E27FC236}">
                  <a16:creationId xmlns:a16="http://schemas.microsoft.com/office/drawing/2014/main" id="{A2325BE0-F40E-A12F-F158-DB857F767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314F3268-B4FB-1AA4-E967-73466445BDD9}"/>
              </a:ext>
            </a:extLst>
          </p:cNvPr>
          <p:cNvGrpSpPr/>
          <p:nvPr/>
        </p:nvGrpSpPr>
        <p:grpSpPr>
          <a:xfrm>
            <a:off x="5016264" y="3760020"/>
            <a:ext cx="444500" cy="441325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93" name="Freeform 160">
              <a:extLst>
                <a:ext uri="{FF2B5EF4-FFF2-40B4-BE49-F238E27FC236}">
                  <a16:creationId xmlns:a16="http://schemas.microsoft.com/office/drawing/2014/main" id="{F8DFC994-98AB-35BF-A5CB-2AC30A1E0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61">
              <a:extLst>
                <a:ext uri="{FF2B5EF4-FFF2-40B4-BE49-F238E27FC236}">
                  <a16:creationId xmlns:a16="http://schemas.microsoft.com/office/drawing/2014/main" id="{29BB90EB-8F7E-06A7-818A-A8449985B6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62">
              <a:extLst>
                <a:ext uri="{FF2B5EF4-FFF2-40B4-BE49-F238E27FC236}">
                  <a16:creationId xmlns:a16="http://schemas.microsoft.com/office/drawing/2014/main" id="{9C3251C7-424B-7A6B-F9B1-B60B616F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63">
              <a:extLst>
                <a:ext uri="{FF2B5EF4-FFF2-40B4-BE49-F238E27FC236}">
                  <a16:creationId xmlns:a16="http://schemas.microsoft.com/office/drawing/2014/main" id="{B237E01B-934E-D3AE-C9B5-40347841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81FB74E-0C73-B6D0-2005-595463C22F9F}"/>
              </a:ext>
            </a:extLst>
          </p:cNvPr>
          <p:cNvGrpSpPr/>
          <p:nvPr/>
        </p:nvGrpSpPr>
        <p:grpSpPr>
          <a:xfrm>
            <a:off x="3676887" y="3752081"/>
            <a:ext cx="457200" cy="45720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98" name="Freeform 10">
              <a:extLst>
                <a:ext uri="{FF2B5EF4-FFF2-40B4-BE49-F238E27FC236}">
                  <a16:creationId xmlns:a16="http://schemas.microsoft.com/office/drawing/2014/main" id="{F7FD3A4E-79AD-7E37-938D-85909CEE7E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6ACEFD7C-4A7F-E9D6-4EBF-4B94B551D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AEBE93B7-1B54-6977-7059-8503E559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1" name="Freeform 5">
            <a:extLst>
              <a:ext uri="{FF2B5EF4-FFF2-40B4-BE49-F238E27FC236}">
                <a16:creationId xmlns:a16="http://schemas.microsoft.com/office/drawing/2014/main" id="{ED176AE6-F754-8959-1C95-4FC28F6941D7}"/>
              </a:ext>
            </a:extLst>
          </p:cNvPr>
          <p:cNvSpPr>
            <a:spLocks noEditPoints="1"/>
          </p:cNvSpPr>
          <p:nvPr/>
        </p:nvSpPr>
        <p:spPr bwMode="auto">
          <a:xfrm>
            <a:off x="5036108" y="1443162"/>
            <a:ext cx="404813" cy="4572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64A08F3-021F-A96B-B546-5CA401AB5343}"/>
              </a:ext>
            </a:extLst>
          </p:cNvPr>
          <p:cNvGrpSpPr/>
          <p:nvPr/>
        </p:nvGrpSpPr>
        <p:grpSpPr>
          <a:xfrm>
            <a:off x="3015135" y="2596035"/>
            <a:ext cx="447675" cy="460375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103" name="Freeform 45">
              <a:extLst>
                <a:ext uri="{FF2B5EF4-FFF2-40B4-BE49-F238E27FC236}">
                  <a16:creationId xmlns:a16="http://schemas.microsoft.com/office/drawing/2014/main" id="{12BAD2A3-58CB-CAE1-98E7-04C9E01E2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6">
              <a:extLst>
                <a:ext uri="{FF2B5EF4-FFF2-40B4-BE49-F238E27FC236}">
                  <a16:creationId xmlns:a16="http://schemas.microsoft.com/office/drawing/2014/main" id="{DB977F59-E049-3C41-62FF-E23867190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7">
              <a:extLst>
                <a:ext uri="{FF2B5EF4-FFF2-40B4-BE49-F238E27FC236}">
                  <a16:creationId xmlns:a16="http://schemas.microsoft.com/office/drawing/2014/main" id="{0D9299A4-E439-DBB9-2AC4-0243C2FAC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8">
              <a:extLst>
                <a:ext uri="{FF2B5EF4-FFF2-40B4-BE49-F238E27FC236}">
                  <a16:creationId xmlns:a16="http://schemas.microsoft.com/office/drawing/2014/main" id="{42506C75-2AA5-8E3C-BB20-2086E0388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9">
              <a:extLst>
                <a:ext uri="{FF2B5EF4-FFF2-40B4-BE49-F238E27FC236}">
                  <a16:creationId xmlns:a16="http://schemas.microsoft.com/office/drawing/2014/main" id="{D7121826-AFB9-8915-C18A-1D55739A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1286B0BC-5C18-BA3E-30F2-7751B3619A57}"/>
              </a:ext>
            </a:extLst>
          </p:cNvPr>
          <p:cNvGrpSpPr/>
          <p:nvPr/>
        </p:nvGrpSpPr>
        <p:grpSpPr>
          <a:xfrm>
            <a:off x="3720914" y="1975374"/>
            <a:ext cx="1702172" cy="1703898"/>
            <a:chOff x="888347" y="1187607"/>
            <a:chExt cx="3304685" cy="1574800"/>
          </a:xfrm>
        </p:grpSpPr>
        <p:sp>
          <p:nvSpPr>
            <p:cNvPr id="109" name="Rounded Rectangle 4">
              <a:extLst>
                <a:ext uri="{FF2B5EF4-FFF2-40B4-BE49-F238E27FC236}">
                  <a16:creationId xmlns:a16="http://schemas.microsoft.com/office/drawing/2014/main" id="{81EC79A4-AD4C-148C-4011-EA907E1B8A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10" name="Rounded Rectangle 4">
              <a:extLst>
                <a:ext uri="{FF2B5EF4-FFF2-40B4-BE49-F238E27FC236}">
                  <a16:creationId xmlns:a16="http://schemas.microsoft.com/office/drawing/2014/main" id="{89D9FA81-D628-833B-D99D-581992527C0C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235432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6 Options</a:t>
            </a:r>
            <a:endParaRPr lang="en-GB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17FDBAA-444D-88AE-61D5-0291E0007AAE}"/>
              </a:ext>
            </a:extLst>
          </p:cNvPr>
          <p:cNvGrpSpPr/>
          <p:nvPr/>
        </p:nvGrpSpPr>
        <p:grpSpPr>
          <a:xfrm>
            <a:off x="2961669" y="2089371"/>
            <a:ext cx="573318" cy="1557191"/>
            <a:chOff x="5048923" y="2095424"/>
            <a:chExt cx="573318" cy="1557191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0F0A0DB-4D1E-88C6-73D7-1987A71F9CBC}"/>
                </a:ext>
              </a:extLst>
            </p:cNvPr>
            <p:cNvSpPr/>
            <p:nvPr/>
          </p:nvSpPr>
          <p:spPr>
            <a:xfrm>
              <a:off x="5048923" y="2095424"/>
              <a:ext cx="573318" cy="1557191"/>
            </a:xfrm>
            <a:custGeom>
              <a:avLst/>
              <a:gdLst>
                <a:gd name="connsiteX0" fmla="*/ 409576 w 573318"/>
                <a:gd name="connsiteY0" fmla="*/ 1169 h 1557191"/>
                <a:gd name="connsiteX1" fmla="*/ 178681 w 573318"/>
                <a:gd name="connsiteY1" fmla="*/ 0 h 1557191"/>
                <a:gd name="connsiteX2" fmla="*/ 223946 w 573318"/>
                <a:gd name="connsiteY2" fmla="*/ 1557192 h 1557191"/>
                <a:gd name="connsiteX3" fmla="*/ 342741 w 573318"/>
                <a:gd name="connsiteY3" fmla="*/ 1353817 h 1557191"/>
                <a:gd name="connsiteX4" fmla="*/ 343060 w 573318"/>
                <a:gd name="connsiteY4" fmla="*/ 1353817 h 1557191"/>
                <a:gd name="connsiteX5" fmla="*/ 573318 w 573318"/>
                <a:gd name="connsiteY5" fmla="*/ 1355092 h 1557191"/>
                <a:gd name="connsiteX6" fmla="*/ 527840 w 573318"/>
                <a:gd name="connsiteY6" fmla="*/ 204119 h 1557191"/>
                <a:gd name="connsiteX7" fmla="*/ 412127 w 573318"/>
                <a:gd name="connsiteY7" fmla="*/ 1169 h 1557191"/>
                <a:gd name="connsiteX8" fmla="*/ 409576 w 573318"/>
                <a:gd name="connsiteY8" fmla="*/ 1169 h 155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318" h="1557191">
                  <a:moveTo>
                    <a:pt x="409576" y="1169"/>
                  </a:moveTo>
                  <a:lnTo>
                    <a:pt x="178681" y="0"/>
                  </a:lnTo>
                  <a:cubicBezTo>
                    <a:pt x="-82392" y="505782"/>
                    <a:pt x="-48921" y="1093700"/>
                    <a:pt x="223946" y="1557192"/>
                  </a:cubicBezTo>
                  <a:lnTo>
                    <a:pt x="342741" y="1353817"/>
                  </a:lnTo>
                  <a:lnTo>
                    <a:pt x="343060" y="1353817"/>
                  </a:lnTo>
                  <a:lnTo>
                    <a:pt x="573318" y="1355092"/>
                  </a:lnTo>
                  <a:cubicBezTo>
                    <a:pt x="370580" y="1013158"/>
                    <a:pt x="342210" y="579949"/>
                    <a:pt x="527840" y="204119"/>
                  </a:cubicBezTo>
                  <a:lnTo>
                    <a:pt x="412127" y="1169"/>
                  </a:lnTo>
                  <a:lnTo>
                    <a:pt x="409576" y="1169"/>
                  </a:lnTo>
                  <a:close/>
                </a:path>
              </a:pathLst>
            </a:custGeom>
            <a:solidFill>
              <a:schemeClr val="accent6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7EB97B3-85EB-ADB3-ED4A-CA238067A900}"/>
                </a:ext>
              </a:extLst>
            </p:cNvPr>
            <p:cNvSpPr/>
            <p:nvPr/>
          </p:nvSpPr>
          <p:spPr>
            <a:xfrm>
              <a:off x="5250224" y="2096486"/>
              <a:ext cx="372017" cy="1353922"/>
            </a:xfrm>
            <a:custGeom>
              <a:avLst/>
              <a:gdLst>
                <a:gd name="connsiteX0" fmla="*/ 326752 w 372017"/>
                <a:gd name="connsiteY0" fmla="*/ 202950 h 1353922"/>
                <a:gd name="connsiteX1" fmla="*/ 211038 w 372017"/>
                <a:gd name="connsiteY1" fmla="*/ 0 h 1353922"/>
                <a:gd name="connsiteX2" fmla="*/ 208275 w 372017"/>
                <a:gd name="connsiteY2" fmla="*/ 0 h 1353922"/>
                <a:gd name="connsiteX3" fmla="*/ 188937 w 372017"/>
                <a:gd name="connsiteY3" fmla="*/ 32408 h 1353922"/>
                <a:gd name="connsiteX4" fmla="*/ 141759 w 372017"/>
                <a:gd name="connsiteY4" fmla="*/ 1352648 h 1353922"/>
                <a:gd name="connsiteX5" fmla="*/ 372017 w 372017"/>
                <a:gd name="connsiteY5" fmla="*/ 1353923 h 1353922"/>
                <a:gd name="connsiteX6" fmla="*/ 326752 w 372017"/>
                <a:gd name="connsiteY6" fmla="*/ 202950 h 13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17" h="1353922">
                  <a:moveTo>
                    <a:pt x="326752" y="202950"/>
                  </a:moveTo>
                  <a:lnTo>
                    <a:pt x="211038" y="0"/>
                  </a:lnTo>
                  <a:lnTo>
                    <a:pt x="208275" y="0"/>
                  </a:lnTo>
                  <a:cubicBezTo>
                    <a:pt x="201688" y="10732"/>
                    <a:pt x="195312" y="21464"/>
                    <a:pt x="188937" y="32408"/>
                  </a:cubicBezTo>
                  <a:cubicBezTo>
                    <a:pt x="-53754" y="452866"/>
                    <a:pt x="-55135" y="946428"/>
                    <a:pt x="141759" y="1352648"/>
                  </a:cubicBezTo>
                  <a:lnTo>
                    <a:pt x="372017" y="1353923"/>
                  </a:lnTo>
                  <a:cubicBezTo>
                    <a:pt x="169492" y="1011989"/>
                    <a:pt x="141015" y="578780"/>
                    <a:pt x="326752" y="202950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E42AD78-83FF-78E3-33F7-8B289D123C5E}"/>
              </a:ext>
            </a:extLst>
          </p:cNvPr>
          <p:cNvGrpSpPr/>
          <p:nvPr/>
        </p:nvGrpSpPr>
        <p:grpSpPr>
          <a:xfrm>
            <a:off x="3217067" y="3496422"/>
            <a:ext cx="1371242" cy="941170"/>
            <a:chOff x="5304321" y="3502475"/>
            <a:chExt cx="1371242" cy="94117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489DD78-01E7-AF73-D672-E516131D2AA2}"/>
                </a:ext>
              </a:extLst>
            </p:cNvPr>
            <p:cNvSpPr/>
            <p:nvPr/>
          </p:nvSpPr>
          <p:spPr>
            <a:xfrm>
              <a:off x="5304321" y="3502581"/>
              <a:ext cx="1371242" cy="941064"/>
            </a:xfrm>
            <a:custGeom>
              <a:avLst/>
              <a:gdLst>
                <a:gd name="connsiteX0" fmla="*/ 116457 w 1371242"/>
                <a:gd name="connsiteY0" fmla="*/ 2231 h 941064"/>
                <a:gd name="connsiteX1" fmla="*/ 0 w 1371242"/>
                <a:gd name="connsiteY1" fmla="*/ 201569 h 941064"/>
                <a:gd name="connsiteX2" fmla="*/ 1371243 w 1371242"/>
                <a:gd name="connsiteY2" fmla="*/ 941009 h 941064"/>
                <a:gd name="connsiteX3" fmla="*/ 1254467 w 1371242"/>
                <a:gd name="connsiteY3" fmla="*/ 736359 h 941064"/>
                <a:gd name="connsiteX4" fmla="*/ 1254573 w 1371242"/>
                <a:gd name="connsiteY4" fmla="*/ 736146 h 941064"/>
                <a:gd name="connsiteX5" fmla="*/ 1370818 w 1371242"/>
                <a:gd name="connsiteY5" fmla="*/ 537340 h 941064"/>
                <a:gd name="connsiteX6" fmla="*/ 351391 w 1371242"/>
                <a:gd name="connsiteY6" fmla="*/ 1275 h 941064"/>
                <a:gd name="connsiteX7" fmla="*/ 117839 w 1371242"/>
                <a:gd name="connsiteY7" fmla="*/ 0 h 941064"/>
                <a:gd name="connsiteX8" fmla="*/ 116457 w 1371242"/>
                <a:gd name="connsiteY8" fmla="*/ 2231 h 94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242" h="941064">
                  <a:moveTo>
                    <a:pt x="116457" y="2231"/>
                  </a:moveTo>
                  <a:lnTo>
                    <a:pt x="0" y="201569"/>
                  </a:lnTo>
                  <a:cubicBezTo>
                    <a:pt x="307507" y="680574"/>
                    <a:pt x="833372" y="945472"/>
                    <a:pt x="1371243" y="941009"/>
                  </a:cubicBezTo>
                  <a:lnTo>
                    <a:pt x="1254467" y="736359"/>
                  </a:lnTo>
                  <a:lnTo>
                    <a:pt x="1254573" y="736146"/>
                  </a:lnTo>
                  <a:lnTo>
                    <a:pt x="1370818" y="537340"/>
                  </a:lnTo>
                  <a:cubicBezTo>
                    <a:pt x="973312" y="541909"/>
                    <a:pt x="583987" y="350010"/>
                    <a:pt x="351391" y="1275"/>
                  </a:cubicBezTo>
                  <a:lnTo>
                    <a:pt x="117839" y="0"/>
                  </a:lnTo>
                  <a:lnTo>
                    <a:pt x="116457" y="2231"/>
                  </a:lnTo>
                  <a:close/>
                </a:path>
              </a:pathLst>
            </a:custGeom>
            <a:solidFill>
              <a:schemeClr val="accent5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A9C8E3-EC79-46DA-C0E3-0AA0DBD1097A}"/>
                </a:ext>
              </a:extLst>
            </p:cNvPr>
            <p:cNvSpPr/>
            <p:nvPr/>
          </p:nvSpPr>
          <p:spPr>
            <a:xfrm>
              <a:off x="5420778" y="3502475"/>
              <a:ext cx="1254360" cy="736252"/>
            </a:xfrm>
            <a:custGeom>
              <a:avLst/>
              <a:gdLst>
                <a:gd name="connsiteX0" fmla="*/ 234934 w 1254360"/>
                <a:gd name="connsiteY0" fmla="*/ 1275 h 736252"/>
                <a:gd name="connsiteX1" fmla="*/ 1381 w 1254360"/>
                <a:gd name="connsiteY1" fmla="*/ 0 h 736252"/>
                <a:gd name="connsiteX2" fmla="*/ 0 w 1254360"/>
                <a:gd name="connsiteY2" fmla="*/ 2338 h 736252"/>
                <a:gd name="connsiteX3" fmla="*/ 18382 w 1254360"/>
                <a:gd name="connsiteY3" fmla="*/ 35277 h 736252"/>
                <a:gd name="connsiteX4" fmla="*/ 1138116 w 1254360"/>
                <a:gd name="connsiteY4" fmla="*/ 736253 h 736252"/>
                <a:gd name="connsiteX5" fmla="*/ 1254361 w 1254360"/>
                <a:gd name="connsiteY5" fmla="*/ 537447 h 736252"/>
                <a:gd name="connsiteX6" fmla="*/ 234934 w 1254360"/>
                <a:gd name="connsiteY6" fmla="*/ 1275 h 73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360" h="736252">
                  <a:moveTo>
                    <a:pt x="234934" y="1275"/>
                  </a:moveTo>
                  <a:lnTo>
                    <a:pt x="1381" y="0"/>
                  </a:lnTo>
                  <a:lnTo>
                    <a:pt x="0" y="2338"/>
                  </a:lnTo>
                  <a:cubicBezTo>
                    <a:pt x="5950" y="13388"/>
                    <a:pt x="12113" y="24333"/>
                    <a:pt x="18382" y="35277"/>
                  </a:cubicBezTo>
                  <a:cubicBezTo>
                    <a:pt x="261073" y="455735"/>
                    <a:pt x="687800" y="703632"/>
                    <a:pt x="1138116" y="736253"/>
                  </a:cubicBezTo>
                  <a:lnTo>
                    <a:pt x="1254361" y="537447"/>
                  </a:lnTo>
                  <a:cubicBezTo>
                    <a:pt x="856961" y="541909"/>
                    <a:pt x="467636" y="350010"/>
                    <a:pt x="234934" y="1275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EEEE2F-D0EE-1D1A-4414-4FA55B1950A5}"/>
              </a:ext>
            </a:extLst>
          </p:cNvPr>
          <p:cNvGrpSpPr/>
          <p:nvPr/>
        </p:nvGrpSpPr>
        <p:grpSpPr>
          <a:xfrm>
            <a:off x="4532951" y="3416623"/>
            <a:ext cx="1441797" cy="1019426"/>
            <a:chOff x="6620205" y="3422676"/>
            <a:chExt cx="1441797" cy="1019426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6D1B900-6F75-20BD-A23B-CD2ADCD78CD3}"/>
                </a:ext>
              </a:extLst>
            </p:cNvPr>
            <p:cNvSpPr/>
            <p:nvPr/>
          </p:nvSpPr>
          <p:spPr>
            <a:xfrm>
              <a:off x="6620311" y="3422676"/>
              <a:ext cx="1441691" cy="1019426"/>
            </a:xfrm>
            <a:custGeom>
              <a:avLst/>
              <a:gdLst>
                <a:gd name="connsiteX0" fmla="*/ 1275 w 1441691"/>
                <a:gd name="connsiteY0" fmla="*/ 818920 h 1019426"/>
                <a:gd name="connsiteX1" fmla="*/ 115713 w 1441691"/>
                <a:gd name="connsiteY1" fmla="*/ 1019427 h 1019426"/>
                <a:gd name="connsiteX2" fmla="*/ 1441692 w 1441691"/>
                <a:gd name="connsiteY2" fmla="*/ 201569 h 1019426"/>
                <a:gd name="connsiteX3" fmla="*/ 1206121 w 1441691"/>
                <a:gd name="connsiteY3" fmla="*/ 200400 h 1019426"/>
                <a:gd name="connsiteX4" fmla="*/ 1206014 w 1441691"/>
                <a:gd name="connsiteY4" fmla="*/ 200081 h 1019426"/>
                <a:gd name="connsiteX5" fmla="*/ 1091895 w 1441691"/>
                <a:gd name="connsiteY5" fmla="*/ 0 h 1019426"/>
                <a:gd name="connsiteX6" fmla="*/ 117838 w 1441691"/>
                <a:gd name="connsiteY6" fmla="*/ 614801 h 1019426"/>
                <a:gd name="connsiteX7" fmla="*/ 0 w 1441691"/>
                <a:gd name="connsiteY7" fmla="*/ 816477 h 1019426"/>
                <a:gd name="connsiteX8" fmla="*/ 1275 w 1441691"/>
                <a:gd name="connsiteY8" fmla="*/ 818920 h 10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691" h="1019426">
                  <a:moveTo>
                    <a:pt x="1275" y="818920"/>
                  </a:moveTo>
                  <a:lnTo>
                    <a:pt x="115713" y="1019427"/>
                  </a:lnTo>
                  <a:cubicBezTo>
                    <a:pt x="684293" y="992650"/>
                    <a:pt x="1176687" y="669630"/>
                    <a:pt x="1441692" y="201569"/>
                  </a:cubicBezTo>
                  <a:lnTo>
                    <a:pt x="1206121" y="200400"/>
                  </a:lnTo>
                  <a:lnTo>
                    <a:pt x="1206014" y="200081"/>
                  </a:lnTo>
                  <a:lnTo>
                    <a:pt x="1091895" y="0"/>
                  </a:lnTo>
                  <a:cubicBezTo>
                    <a:pt x="897126" y="346609"/>
                    <a:pt x="536171" y="587706"/>
                    <a:pt x="117838" y="614801"/>
                  </a:cubicBezTo>
                  <a:lnTo>
                    <a:pt x="0" y="816477"/>
                  </a:lnTo>
                  <a:lnTo>
                    <a:pt x="1275" y="818920"/>
                  </a:lnTo>
                  <a:close/>
                </a:path>
              </a:pathLst>
            </a:custGeom>
            <a:solidFill>
              <a:schemeClr val="accent4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D053934-7275-EB8D-5E2C-4FD4894D638D}"/>
                </a:ext>
              </a:extLst>
            </p:cNvPr>
            <p:cNvSpPr/>
            <p:nvPr/>
          </p:nvSpPr>
          <p:spPr>
            <a:xfrm>
              <a:off x="6620205" y="3422782"/>
              <a:ext cx="1206014" cy="819345"/>
            </a:xfrm>
            <a:custGeom>
              <a:avLst/>
              <a:gdLst>
                <a:gd name="connsiteX0" fmla="*/ 117838 w 1206014"/>
                <a:gd name="connsiteY0" fmla="*/ 614801 h 819345"/>
                <a:gd name="connsiteX1" fmla="*/ 0 w 1206014"/>
                <a:gd name="connsiteY1" fmla="*/ 816476 h 819345"/>
                <a:gd name="connsiteX2" fmla="*/ 1381 w 1206014"/>
                <a:gd name="connsiteY2" fmla="*/ 818814 h 819345"/>
                <a:gd name="connsiteX3" fmla="*/ 39102 w 1206014"/>
                <a:gd name="connsiteY3" fmla="*/ 819346 h 819345"/>
                <a:gd name="connsiteX4" fmla="*/ 1206014 w 1206014"/>
                <a:gd name="connsiteY4" fmla="*/ 200081 h 819345"/>
                <a:gd name="connsiteX5" fmla="*/ 1091895 w 1206014"/>
                <a:gd name="connsiteY5" fmla="*/ 0 h 819345"/>
                <a:gd name="connsiteX6" fmla="*/ 117838 w 1206014"/>
                <a:gd name="connsiteY6" fmla="*/ 614801 h 81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014" h="819345">
                  <a:moveTo>
                    <a:pt x="117838" y="614801"/>
                  </a:moveTo>
                  <a:lnTo>
                    <a:pt x="0" y="816476"/>
                  </a:lnTo>
                  <a:lnTo>
                    <a:pt x="1381" y="818814"/>
                  </a:lnTo>
                  <a:cubicBezTo>
                    <a:pt x="13920" y="819133"/>
                    <a:pt x="26458" y="819346"/>
                    <a:pt x="39102" y="819346"/>
                  </a:cubicBezTo>
                  <a:cubicBezTo>
                    <a:pt x="524590" y="819346"/>
                    <a:pt x="952698" y="573786"/>
                    <a:pt x="1206014" y="200081"/>
                  </a:cubicBezTo>
                  <a:lnTo>
                    <a:pt x="1091895" y="0"/>
                  </a:lnTo>
                  <a:cubicBezTo>
                    <a:pt x="897126" y="346609"/>
                    <a:pt x="536171" y="587706"/>
                    <a:pt x="117838" y="614801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46CC759-D57F-CC3F-FF58-2E924C501CC4}"/>
              </a:ext>
            </a:extLst>
          </p:cNvPr>
          <p:cNvGrpSpPr/>
          <p:nvPr/>
        </p:nvGrpSpPr>
        <p:grpSpPr>
          <a:xfrm>
            <a:off x="5609013" y="2008084"/>
            <a:ext cx="573317" cy="1557191"/>
            <a:chOff x="7696267" y="2014137"/>
            <a:chExt cx="573317" cy="1557191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C5CA4F5-0935-7833-94F9-E38E18A78480}"/>
                </a:ext>
              </a:extLst>
            </p:cNvPr>
            <p:cNvSpPr/>
            <p:nvPr/>
          </p:nvSpPr>
          <p:spPr>
            <a:xfrm>
              <a:off x="7696267" y="2014137"/>
              <a:ext cx="573317" cy="1557191"/>
            </a:xfrm>
            <a:custGeom>
              <a:avLst/>
              <a:gdLst>
                <a:gd name="connsiteX0" fmla="*/ 163741 w 573317"/>
                <a:gd name="connsiteY0" fmla="*/ 1556023 h 1557191"/>
                <a:gd name="connsiteX1" fmla="*/ 394637 w 573317"/>
                <a:gd name="connsiteY1" fmla="*/ 1557192 h 1557191"/>
                <a:gd name="connsiteX2" fmla="*/ 349372 w 573317"/>
                <a:gd name="connsiteY2" fmla="*/ 0 h 1557191"/>
                <a:gd name="connsiteX3" fmla="*/ 230577 w 573317"/>
                <a:gd name="connsiteY3" fmla="*/ 203375 h 1557191"/>
                <a:gd name="connsiteX4" fmla="*/ 230258 w 573317"/>
                <a:gd name="connsiteY4" fmla="*/ 203375 h 1557191"/>
                <a:gd name="connsiteX5" fmla="*/ 0 w 573317"/>
                <a:gd name="connsiteY5" fmla="*/ 202100 h 1557191"/>
                <a:gd name="connsiteX6" fmla="*/ 45478 w 573317"/>
                <a:gd name="connsiteY6" fmla="*/ 1353073 h 1557191"/>
                <a:gd name="connsiteX7" fmla="*/ 161191 w 573317"/>
                <a:gd name="connsiteY7" fmla="*/ 1556023 h 1557191"/>
                <a:gd name="connsiteX8" fmla="*/ 163741 w 573317"/>
                <a:gd name="connsiteY8" fmla="*/ 1556023 h 155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317" h="1557191">
                  <a:moveTo>
                    <a:pt x="163741" y="1556023"/>
                  </a:moveTo>
                  <a:lnTo>
                    <a:pt x="394637" y="1557192"/>
                  </a:lnTo>
                  <a:cubicBezTo>
                    <a:pt x="655710" y="1051410"/>
                    <a:pt x="622240" y="463492"/>
                    <a:pt x="349372" y="0"/>
                  </a:cubicBezTo>
                  <a:lnTo>
                    <a:pt x="230577" y="203375"/>
                  </a:lnTo>
                  <a:lnTo>
                    <a:pt x="230258" y="203375"/>
                  </a:lnTo>
                  <a:lnTo>
                    <a:pt x="0" y="202100"/>
                  </a:lnTo>
                  <a:cubicBezTo>
                    <a:pt x="202737" y="544034"/>
                    <a:pt x="231108" y="977243"/>
                    <a:pt x="45478" y="1353073"/>
                  </a:cubicBezTo>
                  <a:lnTo>
                    <a:pt x="161191" y="1556023"/>
                  </a:lnTo>
                  <a:lnTo>
                    <a:pt x="163741" y="1556023"/>
                  </a:lnTo>
                  <a:close/>
                </a:path>
              </a:pathLst>
            </a:custGeom>
            <a:solidFill>
              <a:schemeClr val="accent3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EE48189-C7FF-839D-9B89-732D7941CE0C}"/>
                </a:ext>
              </a:extLst>
            </p:cNvPr>
            <p:cNvSpPr/>
            <p:nvPr/>
          </p:nvSpPr>
          <p:spPr>
            <a:xfrm>
              <a:off x="7696267" y="2216237"/>
              <a:ext cx="372016" cy="1353922"/>
            </a:xfrm>
            <a:custGeom>
              <a:avLst/>
              <a:gdLst>
                <a:gd name="connsiteX0" fmla="*/ 45265 w 372016"/>
                <a:gd name="connsiteY0" fmla="*/ 1150973 h 1353922"/>
                <a:gd name="connsiteX1" fmla="*/ 160979 w 372016"/>
                <a:gd name="connsiteY1" fmla="*/ 1353923 h 1353922"/>
                <a:gd name="connsiteX2" fmla="*/ 163741 w 372016"/>
                <a:gd name="connsiteY2" fmla="*/ 1353923 h 1353922"/>
                <a:gd name="connsiteX3" fmla="*/ 183080 w 372016"/>
                <a:gd name="connsiteY3" fmla="*/ 1321515 h 1353922"/>
                <a:gd name="connsiteX4" fmla="*/ 230258 w 372016"/>
                <a:gd name="connsiteY4" fmla="*/ 1275 h 1353922"/>
                <a:gd name="connsiteX5" fmla="*/ 0 w 372016"/>
                <a:gd name="connsiteY5" fmla="*/ 0 h 1353922"/>
                <a:gd name="connsiteX6" fmla="*/ 45265 w 372016"/>
                <a:gd name="connsiteY6" fmla="*/ 1150973 h 13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016" h="1353922">
                  <a:moveTo>
                    <a:pt x="45265" y="1150973"/>
                  </a:moveTo>
                  <a:lnTo>
                    <a:pt x="160979" y="1353923"/>
                  </a:lnTo>
                  <a:lnTo>
                    <a:pt x="163741" y="1353923"/>
                  </a:lnTo>
                  <a:cubicBezTo>
                    <a:pt x="170329" y="1343191"/>
                    <a:pt x="176704" y="1332459"/>
                    <a:pt x="183080" y="1321515"/>
                  </a:cubicBezTo>
                  <a:cubicBezTo>
                    <a:pt x="425770" y="901057"/>
                    <a:pt x="427152" y="407494"/>
                    <a:pt x="230258" y="1275"/>
                  </a:cubicBezTo>
                  <a:lnTo>
                    <a:pt x="0" y="0"/>
                  </a:lnTo>
                  <a:cubicBezTo>
                    <a:pt x="202631" y="342040"/>
                    <a:pt x="231002" y="775143"/>
                    <a:pt x="45265" y="1150973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1C39114-EFB4-2624-2295-E992EDEC1974}"/>
              </a:ext>
            </a:extLst>
          </p:cNvPr>
          <p:cNvGrpSpPr/>
          <p:nvPr/>
        </p:nvGrpSpPr>
        <p:grpSpPr>
          <a:xfrm>
            <a:off x="4555690" y="1217051"/>
            <a:ext cx="1371243" cy="941173"/>
            <a:chOff x="6642944" y="1223104"/>
            <a:chExt cx="1371243" cy="941173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3C888E4-3C18-77B9-09CF-C9276B9F84C1}"/>
                </a:ext>
              </a:extLst>
            </p:cNvPr>
            <p:cNvSpPr/>
            <p:nvPr/>
          </p:nvSpPr>
          <p:spPr>
            <a:xfrm>
              <a:off x="6642944" y="1223104"/>
              <a:ext cx="1371243" cy="941067"/>
            </a:xfrm>
            <a:custGeom>
              <a:avLst/>
              <a:gdLst>
                <a:gd name="connsiteX0" fmla="*/ 1254786 w 1371243"/>
                <a:gd name="connsiteY0" fmla="*/ 938836 h 941067"/>
                <a:gd name="connsiteX1" fmla="*/ 1371243 w 1371243"/>
                <a:gd name="connsiteY1" fmla="*/ 739498 h 941067"/>
                <a:gd name="connsiteX2" fmla="*/ 0 w 1371243"/>
                <a:gd name="connsiteY2" fmla="*/ 58 h 941067"/>
                <a:gd name="connsiteX3" fmla="*/ 116776 w 1371243"/>
                <a:gd name="connsiteY3" fmla="*/ 204709 h 941067"/>
                <a:gd name="connsiteX4" fmla="*/ 116670 w 1371243"/>
                <a:gd name="connsiteY4" fmla="*/ 204921 h 941067"/>
                <a:gd name="connsiteX5" fmla="*/ 425 w 1371243"/>
                <a:gd name="connsiteY5" fmla="*/ 403727 h 941067"/>
                <a:gd name="connsiteX6" fmla="*/ 1019852 w 1371243"/>
                <a:gd name="connsiteY6" fmla="*/ 939792 h 941067"/>
                <a:gd name="connsiteX7" fmla="*/ 1253404 w 1371243"/>
                <a:gd name="connsiteY7" fmla="*/ 941067 h 941067"/>
                <a:gd name="connsiteX8" fmla="*/ 1254786 w 1371243"/>
                <a:gd name="connsiteY8" fmla="*/ 938836 h 94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243" h="941067">
                  <a:moveTo>
                    <a:pt x="1254786" y="938836"/>
                  </a:moveTo>
                  <a:lnTo>
                    <a:pt x="1371243" y="739498"/>
                  </a:lnTo>
                  <a:cubicBezTo>
                    <a:pt x="1063736" y="260387"/>
                    <a:pt x="537765" y="-4511"/>
                    <a:pt x="0" y="58"/>
                  </a:cubicBezTo>
                  <a:lnTo>
                    <a:pt x="116776" y="204709"/>
                  </a:lnTo>
                  <a:lnTo>
                    <a:pt x="116670" y="204921"/>
                  </a:lnTo>
                  <a:lnTo>
                    <a:pt x="425" y="403727"/>
                  </a:lnTo>
                  <a:cubicBezTo>
                    <a:pt x="397931" y="399158"/>
                    <a:pt x="787256" y="591058"/>
                    <a:pt x="1019852" y="939792"/>
                  </a:cubicBezTo>
                  <a:lnTo>
                    <a:pt x="1253404" y="941067"/>
                  </a:lnTo>
                  <a:lnTo>
                    <a:pt x="1254786" y="938836"/>
                  </a:lnTo>
                  <a:close/>
                </a:path>
              </a:pathLst>
            </a:custGeom>
            <a:solidFill>
              <a:schemeClr val="accent2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49F2C94-0D19-27EA-D943-B643B68E75DC}"/>
                </a:ext>
              </a:extLst>
            </p:cNvPr>
            <p:cNvSpPr/>
            <p:nvPr/>
          </p:nvSpPr>
          <p:spPr>
            <a:xfrm>
              <a:off x="6643369" y="1428025"/>
              <a:ext cx="1254360" cy="736252"/>
            </a:xfrm>
            <a:custGeom>
              <a:avLst/>
              <a:gdLst>
                <a:gd name="connsiteX0" fmla="*/ 1019427 w 1254360"/>
                <a:gd name="connsiteY0" fmla="*/ 734978 h 736252"/>
                <a:gd name="connsiteX1" fmla="*/ 1252979 w 1254360"/>
                <a:gd name="connsiteY1" fmla="*/ 736253 h 736252"/>
                <a:gd name="connsiteX2" fmla="*/ 1254361 w 1254360"/>
                <a:gd name="connsiteY2" fmla="*/ 733915 h 736252"/>
                <a:gd name="connsiteX3" fmla="*/ 1235979 w 1254360"/>
                <a:gd name="connsiteY3" fmla="*/ 700975 h 736252"/>
                <a:gd name="connsiteX4" fmla="*/ 116245 w 1254360"/>
                <a:gd name="connsiteY4" fmla="*/ 0 h 736252"/>
                <a:gd name="connsiteX5" fmla="*/ 0 w 1254360"/>
                <a:gd name="connsiteY5" fmla="*/ 198806 h 736252"/>
                <a:gd name="connsiteX6" fmla="*/ 1019427 w 1254360"/>
                <a:gd name="connsiteY6" fmla="*/ 734978 h 73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360" h="736252">
                  <a:moveTo>
                    <a:pt x="1019427" y="734978"/>
                  </a:moveTo>
                  <a:lnTo>
                    <a:pt x="1252979" y="736253"/>
                  </a:lnTo>
                  <a:lnTo>
                    <a:pt x="1254361" y="733915"/>
                  </a:lnTo>
                  <a:cubicBezTo>
                    <a:pt x="1248411" y="722864"/>
                    <a:pt x="1242247" y="711920"/>
                    <a:pt x="1235979" y="700975"/>
                  </a:cubicBezTo>
                  <a:cubicBezTo>
                    <a:pt x="993288" y="280518"/>
                    <a:pt x="566561" y="32621"/>
                    <a:pt x="116245" y="0"/>
                  </a:cubicBezTo>
                  <a:lnTo>
                    <a:pt x="0" y="198806"/>
                  </a:lnTo>
                  <a:cubicBezTo>
                    <a:pt x="397506" y="194237"/>
                    <a:pt x="786725" y="386243"/>
                    <a:pt x="1019427" y="734978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96AC7B7-A3FD-C66A-8ACA-89D0262C8094}"/>
              </a:ext>
            </a:extLst>
          </p:cNvPr>
          <p:cNvGrpSpPr/>
          <p:nvPr/>
        </p:nvGrpSpPr>
        <p:grpSpPr>
          <a:xfrm>
            <a:off x="3169358" y="1218491"/>
            <a:ext cx="1441691" cy="1019426"/>
            <a:chOff x="5256612" y="1224544"/>
            <a:chExt cx="1441691" cy="1019426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E8F5768-1E24-4C73-2E1F-EC293548DDDB}"/>
                </a:ext>
              </a:extLst>
            </p:cNvPr>
            <p:cNvSpPr/>
            <p:nvPr/>
          </p:nvSpPr>
          <p:spPr>
            <a:xfrm>
              <a:off x="5256612" y="1224544"/>
              <a:ext cx="1441691" cy="1019426"/>
            </a:xfrm>
            <a:custGeom>
              <a:avLst/>
              <a:gdLst>
                <a:gd name="connsiteX0" fmla="*/ 1440417 w 1441691"/>
                <a:gd name="connsiteY0" fmla="*/ 200506 h 1019426"/>
                <a:gd name="connsiteX1" fmla="*/ 1325978 w 1441691"/>
                <a:gd name="connsiteY1" fmla="*/ 0 h 1019426"/>
                <a:gd name="connsiteX2" fmla="*/ 0 w 1441691"/>
                <a:gd name="connsiteY2" fmla="*/ 817858 h 1019426"/>
                <a:gd name="connsiteX3" fmla="*/ 235571 w 1441691"/>
                <a:gd name="connsiteY3" fmla="*/ 819027 h 1019426"/>
                <a:gd name="connsiteX4" fmla="*/ 235677 w 1441691"/>
                <a:gd name="connsiteY4" fmla="*/ 819345 h 1019426"/>
                <a:gd name="connsiteX5" fmla="*/ 349797 w 1441691"/>
                <a:gd name="connsiteY5" fmla="*/ 1019427 h 1019426"/>
                <a:gd name="connsiteX6" fmla="*/ 1323853 w 1441691"/>
                <a:gd name="connsiteY6" fmla="*/ 404626 h 1019426"/>
                <a:gd name="connsiteX7" fmla="*/ 1441692 w 1441691"/>
                <a:gd name="connsiteY7" fmla="*/ 202950 h 1019426"/>
                <a:gd name="connsiteX8" fmla="*/ 1440417 w 1441691"/>
                <a:gd name="connsiteY8" fmla="*/ 200506 h 10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691" h="1019426">
                  <a:moveTo>
                    <a:pt x="1440417" y="200506"/>
                  </a:moveTo>
                  <a:lnTo>
                    <a:pt x="1325978" y="0"/>
                  </a:lnTo>
                  <a:cubicBezTo>
                    <a:pt x="757398" y="26777"/>
                    <a:pt x="265004" y="349797"/>
                    <a:pt x="0" y="817858"/>
                  </a:cubicBezTo>
                  <a:lnTo>
                    <a:pt x="235571" y="819027"/>
                  </a:lnTo>
                  <a:lnTo>
                    <a:pt x="235677" y="819345"/>
                  </a:lnTo>
                  <a:lnTo>
                    <a:pt x="349797" y="1019427"/>
                  </a:lnTo>
                  <a:cubicBezTo>
                    <a:pt x="544566" y="672817"/>
                    <a:pt x="905520" y="431721"/>
                    <a:pt x="1323853" y="404626"/>
                  </a:cubicBezTo>
                  <a:lnTo>
                    <a:pt x="1441692" y="202950"/>
                  </a:lnTo>
                  <a:lnTo>
                    <a:pt x="1440417" y="200506"/>
                  </a:lnTo>
                  <a:close/>
                </a:path>
              </a:pathLst>
            </a:custGeom>
            <a:solidFill>
              <a:schemeClr val="accent1"/>
            </a:solidFill>
            <a:ln w="106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3592703-FCBB-5360-4647-B5986CDA3005}"/>
                </a:ext>
              </a:extLst>
            </p:cNvPr>
            <p:cNvSpPr/>
            <p:nvPr/>
          </p:nvSpPr>
          <p:spPr>
            <a:xfrm>
              <a:off x="5492289" y="1424625"/>
              <a:ext cx="1206014" cy="819345"/>
            </a:xfrm>
            <a:custGeom>
              <a:avLst/>
              <a:gdLst>
                <a:gd name="connsiteX0" fmla="*/ 1088176 w 1206014"/>
                <a:gd name="connsiteY0" fmla="*/ 204544 h 819345"/>
                <a:gd name="connsiteX1" fmla="*/ 1206014 w 1206014"/>
                <a:gd name="connsiteY1" fmla="*/ 2869 h 819345"/>
                <a:gd name="connsiteX2" fmla="*/ 1204633 w 1206014"/>
                <a:gd name="connsiteY2" fmla="*/ 531 h 819345"/>
                <a:gd name="connsiteX3" fmla="*/ 1166912 w 1206014"/>
                <a:gd name="connsiteY3" fmla="*/ 0 h 819345"/>
                <a:gd name="connsiteX4" fmla="*/ 0 w 1206014"/>
                <a:gd name="connsiteY4" fmla="*/ 619264 h 819345"/>
                <a:gd name="connsiteX5" fmla="*/ 114120 w 1206014"/>
                <a:gd name="connsiteY5" fmla="*/ 819345 h 819345"/>
                <a:gd name="connsiteX6" fmla="*/ 1088176 w 1206014"/>
                <a:gd name="connsiteY6" fmla="*/ 204544 h 81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6014" h="819345">
                  <a:moveTo>
                    <a:pt x="1088176" y="204544"/>
                  </a:moveTo>
                  <a:lnTo>
                    <a:pt x="1206014" y="2869"/>
                  </a:lnTo>
                  <a:lnTo>
                    <a:pt x="1204633" y="531"/>
                  </a:lnTo>
                  <a:cubicBezTo>
                    <a:pt x="1192095" y="213"/>
                    <a:pt x="1179556" y="0"/>
                    <a:pt x="1166912" y="0"/>
                  </a:cubicBezTo>
                  <a:cubicBezTo>
                    <a:pt x="681425" y="0"/>
                    <a:pt x="253316" y="245559"/>
                    <a:pt x="0" y="619264"/>
                  </a:cubicBezTo>
                  <a:lnTo>
                    <a:pt x="114120" y="819345"/>
                  </a:lnTo>
                  <a:cubicBezTo>
                    <a:pt x="308995" y="472736"/>
                    <a:pt x="669843" y="231640"/>
                    <a:pt x="1088176" y="204544"/>
                  </a:cubicBezTo>
                  <a:close/>
                </a:path>
              </a:pathLst>
            </a:custGeom>
            <a:solidFill>
              <a:schemeClr val="tx1">
                <a:alpha val="30000"/>
              </a:schemeClr>
            </a:solidFill>
            <a:ln w="10623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15099E5-7A96-BC59-7EC6-1E06317BB463}"/>
              </a:ext>
            </a:extLst>
          </p:cNvPr>
          <p:cNvGrpSpPr/>
          <p:nvPr/>
        </p:nvGrpSpPr>
        <p:grpSpPr>
          <a:xfrm>
            <a:off x="3720966" y="1975374"/>
            <a:ext cx="1702172" cy="1703898"/>
            <a:chOff x="888347" y="1187607"/>
            <a:chExt cx="3304685" cy="1574800"/>
          </a:xfrm>
        </p:grpSpPr>
        <p:sp>
          <p:nvSpPr>
            <p:cNvPr id="30" name="Rounded Rectangle 4">
              <a:extLst>
                <a:ext uri="{FF2B5EF4-FFF2-40B4-BE49-F238E27FC236}">
                  <a16:creationId xmlns:a16="http://schemas.microsoft.com/office/drawing/2014/main" id="{FECC0BE6-EC2A-2AA2-E917-CB6858C35ECA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1" name="Rounded Rectangle 4">
              <a:extLst>
                <a:ext uri="{FF2B5EF4-FFF2-40B4-BE49-F238E27FC236}">
                  <a16:creationId xmlns:a16="http://schemas.microsoft.com/office/drawing/2014/main" id="{586F62F7-8BFA-F525-3DA0-8E33AF2954D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44A68DE-0110-A22A-59BE-C907E511703B}"/>
              </a:ext>
            </a:extLst>
          </p:cNvPr>
          <p:cNvGrpSpPr/>
          <p:nvPr/>
        </p:nvGrpSpPr>
        <p:grpSpPr>
          <a:xfrm>
            <a:off x="3488081" y="1227689"/>
            <a:ext cx="759192" cy="759190"/>
            <a:chOff x="5575335" y="1233742"/>
            <a:chExt cx="759192" cy="75919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DDA4B0B-1BA5-37DD-C062-232608E4E4E9}"/>
                </a:ext>
              </a:extLst>
            </p:cNvPr>
            <p:cNvSpPr/>
            <p:nvPr/>
          </p:nvSpPr>
          <p:spPr>
            <a:xfrm>
              <a:off x="5575335" y="123374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A0DB4B5-F95B-13C8-160B-FA4E5EF1977C}"/>
                </a:ext>
              </a:extLst>
            </p:cNvPr>
            <p:cNvSpPr/>
            <p:nvPr/>
          </p:nvSpPr>
          <p:spPr>
            <a:xfrm>
              <a:off x="5619541" y="127794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9F5494B-5D66-8CB4-DFAA-A7BD8DBA243E}"/>
              </a:ext>
            </a:extLst>
          </p:cNvPr>
          <p:cNvGrpSpPr/>
          <p:nvPr/>
        </p:nvGrpSpPr>
        <p:grpSpPr>
          <a:xfrm>
            <a:off x="4896833" y="1227689"/>
            <a:ext cx="759192" cy="759190"/>
            <a:chOff x="6984087" y="1233742"/>
            <a:chExt cx="759192" cy="75919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ED1A50A-BB7F-2D90-93D2-F84C4770090D}"/>
                </a:ext>
              </a:extLst>
            </p:cNvPr>
            <p:cNvSpPr/>
            <p:nvPr/>
          </p:nvSpPr>
          <p:spPr>
            <a:xfrm>
              <a:off x="6984087" y="123374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A8E0B97-DD62-099B-461A-D540984EBC00}"/>
                </a:ext>
              </a:extLst>
            </p:cNvPr>
            <p:cNvSpPr/>
            <p:nvPr/>
          </p:nvSpPr>
          <p:spPr>
            <a:xfrm>
              <a:off x="7028293" y="127794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2EE2C6-7B0B-A5FD-8E89-1BB7CF293EFB}"/>
              </a:ext>
            </a:extLst>
          </p:cNvPr>
          <p:cNvGrpSpPr/>
          <p:nvPr/>
        </p:nvGrpSpPr>
        <p:grpSpPr>
          <a:xfrm>
            <a:off x="2783599" y="2447729"/>
            <a:ext cx="759192" cy="759190"/>
            <a:chOff x="4870853" y="2453782"/>
            <a:chExt cx="759192" cy="75919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37331C5-20AC-5AD9-6456-231B982440B8}"/>
                </a:ext>
              </a:extLst>
            </p:cNvPr>
            <p:cNvSpPr/>
            <p:nvPr/>
          </p:nvSpPr>
          <p:spPr>
            <a:xfrm>
              <a:off x="4870853" y="245378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A3D5D5-741C-F981-292F-6E78296E48EE}"/>
                </a:ext>
              </a:extLst>
            </p:cNvPr>
            <p:cNvSpPr/>
            <p:nvPr/>
          </p:nvSpPr>
          <p:spPr>
            <a:xfrm>
              <a:off x="4915059" y="249798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D0B0123-8AEA-EA67-FD73-4BE9784EEFBA}"/>
              </a:ext>
            </a:extLst>
          </p:cNvPr>
          <p:cNvGrpSpPr/>
          <p:nvPr/>
        </p:nvGrpSpPr>
        <p:grpSpPr>
          <a:xfrm>
            <a:off x="5601209" y="2447729"/>
            <a:ext cx="759192" cy="759190"/>
            <a:chOff x="7688463" y="2453782"/>
            <a:chExt cx="759192" cy="75919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B88F22F-BA58-C148-C90C-BFFAD9510E1A}"/>
                </a:ext>
              </a:extLst>
            </p:cNvPr>
            <p:cNvSpPr/>
            <p:nvPr/>
          </p:nvSpPr>
          <p:spPr>
            <a:xfrm>
              <a:off x="7688463" y="2453782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3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BF7FB8-05C1-D6EF-E0DC-C4CE32F95D5F}"/>
                </a:ext>
              </a:extLst>
            </p:cNvPr>
            <p:cNvSpPr/>
            <p:nvPr/>
          </p:nvSpPr>
          <p:spPr>
            <a:xfrm>
              <a:off x="7732669" y="2497988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A67B2C8-DACD-389A-1C24-95A264AFA798}"/>
              </a:ext>
            </a:extLst>
          </p:cNvPr>
          <p:cNvGrpSpPr/>
          <p:nvPr/>
        </p:nvGrpSpPr>
        <p:grpSpPr>
          <a:xfrm>
            <a:off x="3488081" y="3667768"/>
            <a:ext cx="759192" cy="759190"/>
            <a:chOff x="5575335" y="3673821"/>
            <a:chExt cx="759192" cy="75919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C98FB6F-AE96-85D8-32D7-9927C5FB9332}"/>
                </a:ext>
              </a:extLst>
            </p:cNvPr>
            <p:cNvSpPr/>
            <p:nvPr/>
          </p:nvSpPr>
          <p:spPr>
            <a:xfrm>
              <a:off x="5575335" y="367382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5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1F6B2D7-B65A-F44F-5449-02CA5C2AE1FE}"/>
                </a:ext>
              </a:extLst>
            </p:cNvPr>
            <p:cNvSpPr/>
            <p:nvPr/>
          </p:nvSpPr>
          <p:spPr>
            <a:xfrm>
              <a:off x="5619541" y="371802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6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6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8C5ED5-468D-E795-F544-E00D7BCC5B7E}"/>
              </a:ext>
            </a:extLst>
          </p:cNvPr>
          <p:cNvGrpSpPr/>
          <p:nvPr/>
        </p:nvGrpSpPr>
        <p:grpSpPr>
          <a:xfrm>
            <a:off x="4896833" y="3667768"/>
            <a:ext cx="759192" cy="759190"/>
            <a:chOff x="6984087" y="3673821"/>
            <a:chExt cx="759192" cy="75919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FECAE0F-0F30-6C12-404B-D19A97D48882}"/>
                </a:ext>
              </a:extLst>
            </p:cNvPr>
            <p:cNvSpPr/>
            <p:nvPr/>
          </p:nvSpPr>
          <p:spPr>
            <a:xfrm>
              <a:off x="6984087" y="3673821"/>
              <a:ext cx="759192" cy="759190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solidFill>
              <a:schemeClr val="accent4"/>
            </a:solidFill>
            <a:ln w="190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3D9704B-4A5E-32D3-CD18-66A4BE0BF318}"/>
                </a:ext>
              </a:extLst>
            </p:cNvPr>
            <p:cNvSpPr/>
            <p:nvPr/>
          </p:nvSpPr>
          <p:spPr>
            <a:xfrm>
              <a:off x="7028293" y="3718027"/>
              <a:ext cx="670780" cy="670778"/>
            </a:xfrm>
            <a:custGeom>
              <a:avLst/>
              <a:gdLst>
                <a:gd name="connsiteX0" fmla="*/ 661342 w 661342"/>
                <a:gd name="connsiteY0" fmla="*/ 330671 h 661341"/>
                <a:gd name="connsiteX1" fmla="*/ 330671 w 661342"/>
                <a:gd name="connsiteY1" fmla="*/ 661342 h 661341"/>
                <a:gd name="connsiteX2" fmla="*/ 0 w 661342"/>
                <a:gd name="connsiteY2" fmla="*/ 330671 h 661341"/>
                <a:gd name="connsiteX3" fmla="*/ 330671 w 661342"/>
                <a:gd name="connsiteY3" fmla="*/ 0 h 661341"/>
                <a:gd name="connsiteX4" fmla="*/ 661342 w 661342"/>
                <a:gd name="connsiteY4" fmla="*/ 330671 h 66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342" h="661341">
                  <a:moveTo>
                    <a:pt x="661342" y="330671"/>
                  </a:moveTo>
                  <a:cubicBezTo>
                    <a:pt x="661342" y="513295"/>
                    <a:pt x="513295" y="661342"/>
                    <a:pt x="330671" y="661342"/>
                  </a:cubicBezTo>
                  <a:cubicBezTo>
                    <a:pt x="148047" y="661342"/>
                    <a:pt x="0" y="513295"/>
                    <a:pt x="0" y="330671"/>
                  </a:cubicBezTo>
                  <a:cubicBezTo>
                    <a:pt x="0" y="148046"/>
                    <a:pt x="148047" y="0"/>
                    <a:pt x="330671" y="0"/>
                  </a:cubicBezTo>
                  <a:cubicBezTo>
                    <a:pt x="513295" y="0"/>
                    <a:pt x="661342" y="148046"/>
                    <a:pt x="661342" y="33067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GB" sz="1200" b="1">
                <a:solidFill>
                  <a:schemeClr val="bg1"/>
                </a:solidFill>
              </a:endParaRPr>
            </a:p>
          </p:txBody>
        </p:sp>
      </p:grp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AE4BD84-CDE5-3E87-6D51-61F1035B8B7B}"/>
              </a:ext>
            </a:extLst>
          </p:cNvPr>
          <p:cNvSpPr/>
          <p:nvPr/>
        </p:nvSpPr>
        <p:spPr>
          <a:xfrm>
            <a:off x="5123163" y="3891733"/>
            <a:ext cx="306532" cy="311260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72EEE62-3E45-8BF4-ECAF-C1DE47D2A1B4}"/>
              </a:ext>
            </a:extLst>
          </p:cNvPr>
          <p:cNvSpPr/>
          <p:nvPr/>
        </p:nvSpPr>
        <p:spPr>
          <a:xfrm>
            <a:off x="3687362" y="3922900"/>
            <a:ext cx="308644" cy="320988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0A251EB-27CE-A3A9-F8D3-23AAEBACBEAD}"/>
              </a:ext>
            </a:extLst>
          </p:cNvPr>
          <p:cNvSpPr/>
          <p:nvPr/>
        </p:nvSpPr>
        <p:spPr>
          <a:xfrm>
            <a:off x="3000840" y="2692005"/>
            <a:ext cx="324710" cy="270638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1CE1E49-08D1-6C0E-34CB-4CAFF682365D}"/>
              </a:ext>
            </a:extLst>
          </p:cNvPr>
          <p:cNvSpPr/>
          <p:nvPr/>
        </p:nvSpPr>
        <p:spPr>
          <a:xfrm>
            <a:off x="3709981" y="1446778"/>
            <a:ext cx="315392" cy="32101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Graphic 44">
            <a:extLst>
              <a:ext uri="{FF2B5EF4-FFF2-40B4-BE49-F238E27FC236}">
                <a16:creationId xmlns:a16="http://schemas.microsoft.com/office/drawing/2014/main" id="{047767A9-C71F-286B-AF72-1FB54BA38E24}"/>
              </a:ext>
            </a:extLst>
          </p:cNvPr>
          <p:cNvSpPr/>
          <p:nvPr/>
        </p:nvSpPr>
        <p:spPr>
          <a:xfrm>
            <a:off x="5148104" y="1446792"/>
            <a:ext cx="256650" cy="320984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Graphic 46">
            <a:extLst>
              <a:ext uri="{FF2B5EF4-FFF2-40B4-BE49-F238E27FC236}">
                <a16:creationId xmlns:a16="http://schemas.microsoft.com/office/drawing/2014/main" id="{9FDFD3F8-50AD-3B33-85BE-B448F46146F2}"/>
              </a:ext>
            </a:extLst>
          </p:cNvPr>
          <p:cNvSpPr/>
          <p:nvPr/>
        </p:nvSpPr>
        <p:spPr>
          <a:xfrm>
            <a:off x="5807221" y="2653625"/>
            <a:ext cx="347168" cy="347398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D9EE393-040B-786F-EBB7-A1CFB4283D63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4B4B977-9229-91B8-4706-661978E856A4}"/>
              </a:ext>
            </a:extLst>
          </p:cNvPr>
          <p:cNvSpPr/>
          <p:nvPr/>
        </p:nvSpPr>
        <p:spPr>
          <a:xfrm>
            <a:off x="708569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C86C1D1-2BC8-69AB-C0D8-62165A4381BF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B98E9EE-E148-138D-5FD9-EA6F8A3A942F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4BB8D0C9-2323-1986-271D-010F291D5BA6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2680421C-CF86-50C8-4DC6-4F2D21E21CB7}"/>
              </a:ext>
            </a:extLst>
          </p:cNvPr>
          <p:cNvSpPr/>
          <p:nvPr/>
        </p:nvSpPr>
        <p:spPr>
          <a:xfrm rot="10800000" flipV="1">
            <a:off x="387822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27840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E57816-2CAD-2A5E-93F9-64CFB53476E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6 Options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23A27655-3EB2-362D-C868-4BE6646ACEAB}"/>
              </a:ext>
            </a:extLst>
          </p:cNvPr>
          <p:cNvSpPr>
            <a:spLocks/>
          </p:cNvSpPr>
          <p:nvPr/>
        </p:nvSpPr>
        <p:spPr bwMode="auto">
          <a:xfrm flipH="1">
            <a:off x="5002178" y="2205950"/>
            <a:ext cx="1289414" cy="1784079"/>
          </a:xfrm>
          <a:custGeom>
            <a:avLst/>
            <a:gdLst>
              <a:gd name="T0" fmla="*/ 479 w 537"/>
              <a:gd name="T1" fmla="*/ 401 h 743"/>
              <a:gd name="T2" fmla="*/ 458 w 537"/>
              <a:gd name="T3" fmla="*/ 173 h 743"/>
              <a:gd name="T4" fmla="*/ 297 w 537"/>
              <a:gd name="T5" fmla="*/ 243 h 743"/>
              <a:gd name="T6" fmla="*/ 188 w 537"/>
              <a:gd name="T7" fmla="*/ 214 h 743"/>
              <a:gd name="T8" fmla="*/ 79 w 537"/>
              <a:gd name="T9" fmla="*/ 0 h 743"/>
              <a:gd name="T10" fmla="*/ 118 w 537"/>
              <a:gd name="T11" fmla="*/ 607 h 743"/>
              <a:gd name="T12" fmla="*/ 120 w 537"/>
              <a:gd name="T13" fmla="*/ 610 h 743"/>
              <a:gd name="T14" fmla="*/ 404 w 537"/>
              <a:gd name="T15" fmla="*/ 685 h 743"/>
              <a:gd name="T16" fmla="*/ 479 w 537"/>
              <a:gd name="T17" fmla="*/ 402 h 743"/>
              <a:gd name="T18" fmla="*/ 479 w 537"/>
              <a:gd name="T19" fmla="*/ 401 h 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7" h="743">
                <a:moveTo>
                  <a:pt x="479" y="401"/>
                </a:moveTo>
                <a:cubicBezTo>
                  <a:pt x="438" y="329"/>
                  <a:pt x="432" y="246"/>
                  <a:pt x="458" y="173"/>
                </a:cubicBezTo>
                <a:cubicBezTo>
                  <a:pt x="417" y="217"/>
                  <a:pt x="359" y="243"/>
                  <a:pt x="297" y="243"/>
                </a:cubicBezTo>
                <a:cubicBezTo>
                  <a:pt x="259" y="243"/>
                  <a:pt x="221" y="233"/>
                  <a:pt x="188" y="214"/>
                </a:cubicBezTo>
                <a:cubicBezTo>
                  <a:pt x="110" y="169"/>
                  <a:pt x="70" y="84"/>
                  <a:pt x="79" y="0"/>
                </a:cubicBezTo>
                <a:cubicBezTo>
                  <a:pt x="0" y="191"/>
                  <a:pt x="7" y="415"/>
                  <a:pt x="118" y="607"/>
                </a:cubicBezTo>
                <a:cubicBezTo>
                  <a:pt x="120" y="610"/>
                  <a:pt x="120" y="610"/>
                  <a:pt x="120" y="610"/>
                </a:cubicBezTo>
                <a:cubicBezTo>
                  <a:pt x="177" y="709"/>
                  <a:pt x="305" y="743"/>
                  <a:pt x="404" y="685"/>
                </a:cubicBezTo>
                <a:cubicBezTo>
                  <a:pt x="503" y="628"/>
                  <a:pt x="537" y="501"/>
                  <a:pt x="479" y="402"/>
                </a:cubicBezTo>
                <a:cubicBezTo>
                  <a:pt x="479" y="401"/>
                  <a:pt x="479" y="401"/>
                  <a:pt x="479" y="4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5" name="Freeform 6">
            <a:extLst>
              <a:ext uri="{FF2B5EF4-FFF2-40B4-BE49-F238E27FC236}">
                <a16:creationId xmlns:a16="http://schemas.microsoft.com/office/drawing/2014/main" id="{6EFBE6FE-96F7-277D-AF12-5BCECA00C0FC}"/>
              </a:ext>
            </a:extLst>
          </p:cNvPr>
          <p:cNvSpPr>
            <a:spLocks/>
          </p:cNvSpPr>
          <p:nvPr/>
        </p:nvSpPr>
        <p:spPr bwMode="auto">
          <a:xfrm flipH="1">
            <a:off x="4072627" y="3271475"/>
            <a:ext cx="1820418" cy="1224943"/>
          </a:xfrm>
          <a:custGeom>
            <a:avLst/>
            <a:gdLst>
              <a:gd name="T0" fmla="*/ 550 w 758"/>
              <a:gd name="T1" fmla="*/ 94 h 510"/>
              <a:gd name="T2" fmla="*/ 550 w 758"/>
              <a:gd name="T3" fmla="*/ 94 h 510"/>
              <a:gd name="T4" fmla="*/ 344 w 758"/>
              <a:gd name="T5" fmla="*/ 0 h 510"/>
              <a:gd name="T6" fmla="*/ 345 w 758"/>
              <a:gd name="T7" fmla="*/ 117 h 510"/>
              <a:gd name="T8" fmla="*/ 243 w 758"/>
              <a:gd name="T9" fmla="*/ 251 h 510"/>
              <a:gd name="T10" fmla="*/ 133 w 758"/>
              <a:gd name="T11" fmla="*/ 281 h 510"/>
              <a:gd name="T12" fmla="*/ 0 w 758"/>
              <a:gd name="T13" fmla="*/ 236 h 510"/>
              <a:gd name="T14" fmla="*/ 547 w 758"/>
              <a:gd name="T15" fmla="*/ 510 h 510"/>
              <a:gd name="T16" fmla="*/ 550 w 758"/>
              <a:gd name="T17" fmla="*/ 510 h 510"/>
              <a:gd name="T18" fmla="*/ 758 w 758"/>
              <a:gd name="T19" fmla="*/ 302 h 510"/>
              <a:gd name="T20" fmla="*/ 550 w 758"/>
              <a:gd name="T21" fmla="*/ 9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510">
                <a:moveTo>
                  <a:pt x="550" y="94"/>
                </a:moveTo>
                <a:cubicBezTo>
                  <a:pt x="550" y="94"/>
                  <a:pt x="550" y="94"/>
                  <a:pt x="550" y="94"/>
                </a:cubicBezTo>
                <a:cubicBezTo>
                  <a:pt x="468" y="94"/>
                  <a:pt x="394" y="57"/>
                  <a:pt x="344" y="0"/>
                </a:cubicBezTo>
                <a:cubicBezTo>
                  <a:pt x="355" y="38"/>
                  <a:pt x="355" y="78"/>
                  <a:pt x="345" y="117"/>
                </a:cubicBezTo>
                <a:cubicBezTo>
                  <a:pt x="330" y="174"/>
                  <a:pt x="294" y="222"/>
                  <a:pt x="243" y="251"/>
                </a:cubicBezTo>
                <a:cubicBezTo>
                  <a:pt x="209" y="271"/>
                  <a:pt x="171" y="281"/>
                  <a:pt x="133" y="281"/>
                </a:cubicBezTo>
                <a:cubicBezTo>
                  <a:pt x="84" y="281"/>
                  <a:pt x="38" y="265"/>
                  <a:pt x="0" y="236"/>
                </a:cubicBezTo>
                <a:cubicBezTo>
                  <a:pt x="126" y="402"/>
                  <a:pt x="324" y="509"/>
                  <a:pt x="547" y="510"/>
                </a:cubicBezTo>
                <a:cubicBezTo>
                  <a:pt x="550" y="510"/>
                  <a:pt x="550" y="510"/>
                  <a:pt x="550" y="510"/>
                </a:cubicBezTo>
                <a:cubicBezTo>
                  <a:pt x="665" y="510"/>
                  <a:pt x="758" y="417"/>
                  <a:pt x="758" y="302"/>
                </a:cubicBezTo>
                <a:cubicBezTo>
                  <a:pt x="758" y="187"/>
                  <a:pt x="665" y="94"/>
                  <a:pt x="550" y="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 b="1"/>
          </a:p>
        </p:txBody>
      </p:sp>
      <p:sp>
        <p:nvSpPr>
          <p:cNvPr id="17" name="Freeform 7">
            <a:extLst>
              <a:ext uri="{FF2B5EF4-FFF2-40B4-BE49-F238E27FC236}">
                <a16:creationId xmlns:a16="http://schemas.microsoft.com/office/drawing/2014/main" id="{F0B0E670-8578-731A-3445-FDDCBDA7080F}"/>
              </a:ext>
            </a:extLst>
          </p:cNvPr>
          <p:cNvSpPr>
            <a:spLocks/>
          </p:cNvSpPr>
          <p:nvPr/>
        </p:nvSpPr>
        <p:spPr bwMode="auto">
          <a:xfrm flipH="1">
            <a:off x="2996552" y="2844796"/>
            <a:ext cx="1442972" cy="1639899"/>
          </a:xfrm>
          <a:custGeom>
            <a:avLst/>
            <a:gdLst>
              <a:gd name="T0" fmla="*/ 467 w 601"/>
              <a:gd name="T1" fmla="*/ 57 h 683"/>
              <a:gd name="T2" fmla="*/ 183 w 601"/>
              <a:gd name="T3" fmla="*/ 134 h 683"/>
              <a:gd name="T4" fmla="*/ 183 w 601"/>
              <a:gd name="T5" fmla="*/ 134 h 683"/>
              <a:gd name="T6" fmla="*/ 0 w 601"/>
              <a:gd name="T7" fmla="*/ 266 h 683"/>
              <a:gd name="T8" fmla="*/ 164 w 601"/>
              <a:gd name="T9" fmla="*/ 479 h 683"/>
              <a:gd name="T10" fmla="*/ 26 w 601"/>
              <a:gd name="T11" fmla="*/ 683 h 683"/>
              <a:gd name="T12" fmla="*/ 542 w 601"/>
              <a:gd name="T13" fmla="*/ 343 h 683"/>
              <a:gd name="T14" fmla="*/ 544 w 601"/>
              <a:gd name="T15" fmla="*/ 340 h 683"/>
              <a:gd name="T16" fmla="*/ 467 w 601"/>
              <a:gd name="T17" fmla="*/ 57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1" h="683">
                <a:moveTo>
                  <a:pt x="467" y="57"/>
                </a:moveTo>
                <a:cubicBezTo>
                  <a:pt x="367" y="0"/>
                  <a:pt x="240" y="35"/>
                  <a:pt x="183" y="134"/>
                </a:cubicBezTo>
                <a:cubicBezTo>
                  <a:pt x="183" y="134"/>
                  <a:pt x="183" y="134"/>
                  <a:pt x="183" y="134"/>
                </a:cubicBezTo>
                <a:cubicBezTo>
                  <a:pt x="142" y="205"/>
                  <a:pt x="74" y="251"/>
                  <a:pt x="0" y="266"/>
                </a:cubicBezTo>
                <a:cubicBezTo>
                  <a:pt x="94" y="291"/>
                  <a:pt x="164" y="377"/>
                  <a:pt x="164" y="479"/>
                </a:cubicBezTo>
                <a:cubicBezTo>
                  <a:pt x="164" y="571"/>
                  <a:pt x="107" y="651"/>
                  <a:pt x="26" y="683"/>
                </a:cubicBezTo>
                <a:cubicBezTo>
                  <a:pt x="234" y="658"/>
                  <a:pt x="429" y="539"/>
                  <a:pt x="542" y="343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601" y="241"/>
                  <a:pt x="566" y="114"/>
                  <a:pt x="467" y="5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8" name="Freeform 8">
            <a:extLst>
              <a:ext uri="{FF2B5EF4-FFF2-40B4-BE49-F238E27FC236}">
                <a16:creationId xmlns:a16="http://schemas.microsoft.com/office/drawing/2014/main" id="{34955F2A-5B17-6A74-8C8C-CE8BE6F8F3C4}"/>
              </a:ext>
            </a:extLst>
          </p:cNvPr>
          <p:cNvSpPr>
            <a:spLocks/>
          </p:cNvSpPr>
          <p:nvPr/>
        </p:nvSpPr>
        <p:spPr bwMode="auto">
          <a:xfrm flipH="1">
            <a:off x="2850028" y="1689012"/>
            <a:ext cx="1289414" cy="1786424"/>
          </a:xfrm>
          <a:custGeom>
            <a:avLst/>
            <a:gdLst>
              <a:gd name="T0" fmla="*/ 57 w 537"/>
              <a:gd name="T1" fmla="*/ 342 h 744"/>
              <a:gd name="T2" fmla="*/ 80 w 537"/>
              <a:gd name="T3" fmla="*/ 566 h 744"/>
              <a:gd name="T4" fmla="*/ 239 w 537"/>
              <a:gd name="T5" fmla="*/ 498 h 744"/>
              <a:gd name="T6" fmla="*/ 348 w 537"/>
              <a:gd name="T7" fmla="*/ 527 h 744"/>
              <a:gd name="T8" fmla="*/ 451 w 537"/>
              <a:gd name="T9" fmla="*/ 660 h 744"/>
              <a:gd name="T10" fmla="*/ 457 w 537"/>
              <a:gd name="T11" fmla="*/ 744 h 744"/>
              <a:gd name="T12" fmla="*/ 419 w 537"/>
              <a:gd name="T13" fmla="*/ 136 h 744"/>
              <a:gd name="T14" fmla="*/ 417 w 537"/>
              <a:gd name="T15" fmla="*/ 133 h 744"/>
              <a:gd name="T16" fmla="*/ 133 w 537"/>
              <a:gd name="T17" fmla="*/ 58 h 744"/>
              <a:gd name="T18" fmla="*/ 57 w 537"/>
              <a:gd name="T19" fmla="*/ 341 h 744"/>
              <a:gd name="T20" fmla="*/ 57 w 537"/>
              <a:gd name="T21" fmla="*/ 342 h 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7" h="744">
                <a:moveTo>
                  <a:pt x="57" y="342"/>
                </a:moveTo>
                <a:cubicBezTo>
                  <a:pt x="98" y="413"/>
                  <a:pt x="104" y="494"/>
                  <a:pt x="80" y="566"/>
                </a:cubicBezTo>
                <a:cubicBezTo>
                  <a:pt x="121" y="523"/>
                  <a:pt x="178" y="498"/>
                  <a:pt x="239" y="498"/>
                </a:cubicBezTo>
                <a:cubicBezTo>
                  <a:pt x="277" y="498"/>
                  <a:pt x="315" y="508"/>
                  <a:pt x="348" y="527"/>
                </a:cubicBezTo>
                <a:cubicBezTo>
                  <a:pt x="399" y="556"/>
                  <a:pt x="435" y="604"/>
                  <a:pt x="451" y="660"/>
                </a:cubicBezTo>
                <a:cubicBezTo>
                  <a:pt x="458" y="688"/>
                  <a:pt x="460" y="717"/>
                  <a:pt x="457" y="744"/>
                </a:cubicBezTo>
                <a:cubicBezTo>
                  <a:pt x="537" y="553"/>
                  <a:pt x="530" y="329"/>
                  <a:pt x="419" y="136"/>
                </a:cubicBezTo>
                <a:cubicBezTo>
                  <a:pt x="417" y="133"/>
                  <a:pt x="417" y="133"/>
                  <a:pt x="417" y="133"/>
                </a:cubicBezTo>
                <a:cubicBezTo>
                  <a:pt x="359" y="34"/>
                  <a:pt x="232" y="0"/>
                  <a:pt x="133" y="58"/>
                </a:cubicBezTo>
                <a:cubicBezTo>
                  <a:pt x="34" y="115"/>
                  <a:pt x="0" y="242"/>
                  <a:pt x="57" y="341"/>
                </a:cubicBezTo>
                <a:cubicBezTo>
                  <a:pt x="57" y="342"/>
                  <a:pt x="57" y="342"/>
                  <a:pt x="57" y="3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19" name="Freeform 9">
            <a:extLst>
              <a:ext uri="{FF2B5EF4-FFF2-40B4-BE49-F238E27FC236}">
                <a16:creationId xmlns:a16="http://schemas.microsoft.com/office/drawing/2014/main" id="{B1793357-6163-3869-B09D-5938ACD85DF2}"/>
              </a:ext>
            </a:extLst>
          </p:cNvPr>
          <p:cNvSpPr>
            <a:spLocks/>
          </p:cNvSpPr>
          <p:nvPr/>
        </p:nvSpPr>
        <p:spPr bwMode="auto">
          <a:xfrm flipH="1">
            <a:off x="3250919" y="1182624"/>
            <a:ext cx="1818074" cy="1222599"/>
          </a:xfrm>
          <a:custGeom>
            <a:avLst/>
            <a:gdLst>
              <a:gd name="T0" fmla="*/ 412 w 757"/>
              <a:gd name="T1" fmla="*/ 392 h 509"/>
              <a:gd name="T2" fmla="*/ 514 w 757"/>
              <a:gd name="T3" fmla="*/ 258 h 509"/>
              <a:gd name="T4" fmla="*/ 624 w 757"/>
              <a:gd name="T5" fmla="*/ 228 h 509"/>
              <a:gd name="T6" fmla="*/ 757 w 757"/>
              <a:gd name="T7" fmla="*/ 273 h 509"/>
              <a:gd name="T8" fmla="*/ 211 w 757"/>
              <a:gd name="T9" fmla="*/ 0 h 509"/>
              <a:gd name="T10" fmla="*/ 207 w 757"/>
              <a:gd name="T11" fmla="*/ 0 h 509"/>
              <a:gd name="T12" fmla="*/ 0 w 757"/>
              <a:gd name="T13" fmla="*/ 208 h 509"/>
              <a:gd name="T14" fmla="*/ 207 w 757"/>
              <a:gd name="T15" fmla="*/ 416 h 509"/>
              <a:gd name="T16" fmla="*/ 208 w 757"/>
              <a:gd name="T17" fmla="*/ 416 h 509"/>
              <a:gd name="T18" fmla="*/ 413 w 757"/>
              <a:gd name="T19" fmla="*/ 509 h 509"/>
              <a:gd name="T20" fmla="*/ 412 w 757"/>
              <a:gd name="T21" fmla="*/ 392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7" h="509">
                <a:moveTo>
                  <a:pt x="412" y="392"/>
                </a:moveTo>
                <a:cubicBezTo>
                  <a:pt x="427" y="335"/>
                  <a:pt x="463" y="287"/>
                  <a:pt x="514" y="258"/>
                </a:cubicBezTo>
                <a:cubicBezTo>
                  <a:pt x="547" y="239"/>
                  <a:pt x="585" y="228"/>
                  <a:pt x="624" y="228"/>
                </a:cubicBezTo>
                <a:cubicBezTo>
                  <a:pt x="673" y="228"/>
                  <a:pt x="719" y="244"/>
                  <a:pt x="757" y="273"/>
                </a:cubicBezTo>
                <a:cubicBezTo>
                  <a:pt x="632" y="108"/>
                  <a:pt x="434" y="1"/>
                  <a:pt x="211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93" y="0"/>
                  <a:pt x="0" y="93"/>
                  <a:pt x="0" y="208"/>
                </a:cubicBezTo>
                <a:cubicBezTo>
                  <a:pt x="0" y="323"/>
                  <a:pt x="93" y="416"/>
                  <a:pt x="207" y="416"/>
                </a:cubicBezTo>
                <a:cubicBezTo>
                  <a:pt x="208" y="416"/>
                  <a:pt x="208" y="416"/>
                  <a:pt x="208" y="416"/>
                </a:cubicBezTo>
                <a:cubicBezTo>
                  <a:pt x="290" y="416"/>
                  <a:pt x="363" y="452"/>
                  <a:pt x="413" y="509"/>
                </a:cubicBezTo>
                <a:cubicBezTo>
                  <a:pt x="402" y="471"/>
                  <a:pt x="401" y="431"/>
                  <a:pt x="412" y="3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0" name="Freeform 10">
            <a:extLst>
              <a:ext uri="{FF2B5EF4-FFF2-40B4-BE49-F238E27FC236}">
                <a16:creationId xmlns:a16="http://schemas.microsoft.com/office/drawing/2014/main" id="{1E126C5D-8A7F-C81D-EEA2-8E97C5CF82DB}"/>
              </a:ext>
            </a:extLst>
          </p:cNvPr>
          <p:cNvSpPr>
            <a:spLocks/>
          </p:cNvSpPr>
          <p:nvPr/>
        </p:nvSpPr>
        <p:spPr bwMode="auto">
          <a:xfrm flipH="1">
            <a:off x="4699752" y="1194347"/>
            <a:ext cx="1445316" cy="1637555"/>
          </a:xfrm>
          <a:custGeom>
            <a:avLst/>
            <a:gdLst>
              <a:gd name="T0" fmla="*/ 435 w 602"/>
              <a:gd name="T1" fmla="*/ 203 h 682"/>
              <a:gd name="T2" fmla="*/ 570 w 602"/>
              <a:gd name="T3" fmla="*/ 0 h 682"/>
              <a:gd name="T4" fmla="*/ 59 w 602"/>
              <a:gd name="T5" fmla="*/ 338 h 682"/>
              <a:gd name="T6" fmla="*/ 57 w 602"/>
              <a:gd name="T7" fmla="*/ 342 h 682"/>
              <a:gd name="T8" fmla="*/ 134 w 602"/>
              <a:gd name="T9" fmla="*/ 625 h 682"/>
              <a:gd name="T10" fmla="*/ 418 w 602"/>
              <a:gd name="T11" fmla="*/ 548 h 682"/>
              <a:gd name="T12" fmla="*/ 418 w 602"/>
              <a:gd name="T13" fmla="*/ 548 h 682"/>
              <a:gd name="T14" fmla="*/ 602 w 602"/>
              <a:gd name="T15" fmla="*/ 416 h 682"/>
              <a:gd name="T16" fmla="*/ 435 w 602"/>
              <a:gd name="T17" fmla="*/ 203 h 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2" h="682">
                <a:moveTo>
                  <a:pt x="435" y="203"/>
                </a:moveTo>
                <a:cubicBezTo>
                  <a:pt x="435" y="112"/>
                  <a:pt x="491" y="34"/>
                  <a:pt x="570" y="0"/>
                </a:cubicBezTo>
                <a:cubicBezTo>
                  <a:pt x="364" y="26"/>
                  <a:pt x="171" y="145"/>
                  <a:pt x="59" y="338"/>
                </a:cubicBezTo>
                <a:cubicBezTo>
                  <a:pt x="57" y="342"/>
                  <a:pt x="57" y="342"/>
                  <a:pt x="57" y="342"/>
                </a:cubicBezTo>
                <a:cubicBezTo>
                  <a:pt x="0" y="441"/>
                  <a:pt x="35" y="568"/>
                  <a:pt x="134" y="625"/>
                </a:cubicBezTo>
                <a:cubicBezTo>
                  <a:pt x="233" y="682"/>
                  <a:pt x="360" y="648"/>
                  <a:pt x="418" y="548"/>
                </a:cubicBezTo>
                <a:cubicBezTo>
                  <a:pt x="418" y="548"/>
                  <a:pt x="418" y="548"/>
                  <a:pt x="418" y="548"/>
                </a:cubicBezTo>
                <a:cubicBezTo>
                  <a:pt x="459" y="477"/>
                  <a:pt x="527" y="431"/>
                  <a:pt x="602" y="416"/>
                </a:cubicBezTo>
                <a:cubicBezTo>
                  <a:pt x="506" y="393"/>
                  <a:pt x="435" y="306"/>
                  <a:pt x="435" y="20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n-US" sz="135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8E8D766E-127F-8C23-677F-1FAE1F62EA23}"/>
              </a:ext>
            </a:extLst>
          </p:cNvPr>
          <p:cNvSpPr/>
          <p:nvPr/>
        </p:nvSpPr>
        <p:spPr>
          <a:xfrm>
            <a:off x="391101" y="2416899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4761E63-15F6-D7DC-573D-454BA1BC751F}"/>
              </a:ext>
            </a:extLst>
          </p:cNvPr>
          <p:cNvSpPr/>
          <p:nvPr/>
        </p:nvSpPr>
        <p:spPr>
          <a:xfrm>
            <a:off x="391101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91FCEEC-32E5-F701-A955-6471640E73B3}"/>
              </a:ext>
            </a:extLst>
          </p:cNvPr>
          <p:cNvSpPr/>
          <p:nvPr/>
        </p:nvSpPr>
        <p:spPr>
          <a:xfrm>
            <a:off x="391101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4529D67-4F6B-1914-613D-637316044130}"/>
              </a:ext>
            </a:extLst>
          </p:cNvPr>
          <p:cNvSpPr/>
          <p:nvPr/>
        </p:nvSpPr>
        <p:spPr>
          <a:xfrm flipH="1">
            <a:off x="7131942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C94135B-10EF-DF90-5137-82F2F5117FBD}"/>
              </a:ext>
            </a:extLst>
          </p:cNvPr>
          <p:cNvSpPr/>
          <p:nvPr/>
        </p:nvSpPr>
        <p:spPr>
          <a:xfrm flipH="1">
            <a:off x="7131942" y="2416899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08BD1A9-D3AB-3435-C57F-F4A66F7EDBA0}"/>
              </a:ext>
            </a:extLst>
          </p:cNvPr>
          <p:cNvSpPr/>
          <p:nvPr/>
        </p:nvSpPr>
        <p:spPr>
          <a:xfrm flipH="1">
            <a:off x="7131942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CA00C5B-AD3F-AAD7-CEB9-77A7FBD2C975}"/>
              </a:ext>
            </a:extLst>
          </p:cNvPr>
          <p:cNvSpPr/>
          <p:nvPr/>
        </p:nvSpPr>
        <p:spPr>
          <a:xfrm>
            <a:off x="4222095" y="3841664"/>
            <a:ext cx="306532" cy="311260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E7CF096-E9EA-5307-6FC0-B73434B64B95}"/>
              </a:ext>
            </a:extLst>
          </p:cNvPr>
          <p:cNvSpPr/>
          <p:nvPr/>
        </p:nvSpPr>
        <p:spPr>
          <a:xfrm>
            <a:off x="3336842" y="3138040"/>
            <a:ext cx="308644" cy="320988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2FF7083-D10E-B52D-94CF-C4E2BA9F2273}"/>
              </a:ext>
            </a:extLst>
          </p:cNvPr>
          <p:cNvSpPr/>
          <p:nvPr/>
        </p:nvSpPr>
        <p:spPr>
          <a:xfrm>
            <a:off x="3476129" y="1994088"/>
            <a:ext cx="324710" cy="270638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BCB5D37-D4A8-457A-0EC1-6073A8E1A661}"/>
              </a:ext>
            </a:extLst>
          </p:cNvPr>
          <p:cNvSpPr/>
          <p:nvPr/>
        </p:nvSpPr>
        <p:spPr>
          <a:xfrm>
            <a:off x="4573265" y="1528300"/>
            <a:ext cx="315392" cy="32101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44">
            <a:extLst>
              <a:ext uri="{FF2B5EF4-FFF2-40B4-BE49-F238E27FC236}">
                <a16:creationId xmlns:a16="http://schemas.microsoft.com/office/drawing/2014/main" id="{013C7016-37C0-F285-425E-19268815C075}"/>
              </a:ext>
            </a:extLst>
          </p:cNvPr>
          <p:cNvSpPr/>
          <p:nvPr/>
        </p:nvSpPr>
        <p:spPr>
          <a:xfrm>
            <a:off x="5550874" y="2220866"/>
            <a:ext cx="256650" cy="320984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Graphic 46">
            <a:extLst>
              <a:ext uri="{FF2B5EF4-FFF2-40B4-BE49-F238E27FC236}">
                <a16:creationId xmlns:a16="http://schemas.microsoft.com/office/drawing/2014/main" id="{D0F94E35-0A8F-4FD3-9284-0877FD275EAF}"/>
              </a:ext>
            </a:extLst>
          </p:cNvPr>
          <p:cNvSpPr/>
          <p:nvPr/>
        </p:nvSpPr>
        <p:spPr>
          <a:xfrm>
            <a:off x="5307495" y="3348355"/>
            <a:ext cx="347168" cy="347398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90FCF98-7E03-B5D7-C4B3-7836DE92CBA1}"/>
              </a:ext>
            </a:extLst>
          </p:cNvPr>
          <p:cNvSpPr/>
          <p:nvPr/>
        </p:nvSpPr>
        <p:spPr>
          <a:xfrm>
            <a:off x="5191069" y="1969401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D0E89ED-DBF8-D542-5D78-15D86C4B8EC6}"/>
              </a:ext>
            </a:extLst>
          </p:cNvPr>
          <p:cNvSpPr/>
          <p:nvPr/>
        </p:nvSpPr>
        <p:spPr>
          <a:xfrm rot="16200000">
            <a:off x="3971771" y="1650062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50BF69-8400-BB52-0C33-08BDD81A97AA}"/>
              </a:ext>
            </a:extLst>
          </p:cNvPr>
          <p:cNvSpPr/>
          <p:nvPr/>
        </p:nvSpPr>
        <p:spPr>
          <a:xfrm>
            <a:off x="5358823" y="3027758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DE5D3CE-A158-66C7-7C61-E07805990B67}"/>
              </a:ext>
            </a:extLst>
          </p:cNvPr>
          <p:cNvSpPr/>
          <p:nvPr/>
        </p:nvSpPr>
        <p:spPr>
          <a:xfrm>
            <a:off x="3089533" y="2494221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79CBA55-A8BB-2109-1F56-113DFB7D010E}"/>
              </a:ext>
            </a:extLst>
          </p:cNvPr>
          <p:cNvSpPr/>
          <p:nvPr/>
        </p:nvSpPr>
        <p:spPr>
          <a:xfrm rot="16200000">
            <a:off x="4520411" y="3893390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FC4A1DF5-72AF-18C1-4898-3F46EDFB5A2A}"/>
              </a:ext>
            </a:extLst>
          </p:cNvPr>
          <p:cNvSpPr/>
          <p:nvPr/>
        </p:nvSpPr>
        <p:spPr>
          <a:xfrm>
            <a:off x="3334951" y="3582494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331E25FA-1E67-CFC7-27CB-634A351C7799}"/>
              </a:ext>
            </a:extLst>
          </p:cNvPr>
          <p:cNvCxnSpPr>
            <a:cxnSpLocks/>
          </p:cNvCxnSpPr>
          <p:nvPr/>
        </p:nvCxnSpPr>
        <p:spPr>
          <a:xfrm>
            <a:off x="6279193" y="2797644"/>
            <a:ext cx="686816" cy="0"/>
          </a:xfrm>
          <a:prstGeom prst="straightConnector1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8D331000-3E25-3A16-436D-D522A50604E0}"/>
              </a:ext>
            </a:extLst>
          </p:cNvPr>
          <p:cNvSpPr/>
          <p:nvPr/>
        </p:nvSpPr>
        <p:spPr>
          <a:xfrm flipH="1">
            <a:off x="5847139" y="1470633"/>
            <a:ext cx="1118870" cy="243868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0C38AAD-C7C5-19C2-62C1-B4FF3EC95F8C}"/>
              </a:ext>
            </a:extLst>
          </p:cNvPr>
          <p:cNvSpPr/>
          <p:nvPr/>
        </p:nvSpPr>
        <p:spPr>
          <a:xfrm flipH="1" flipV="1">
            <a:off x="5899209" y="3911600"/>
            <a:ext cx="1066800" cy="214360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389C0F2-8E3E-F13A-1942-2BE9DF545C2F}"/>
              </a:ext>
            </a:extLst>
          </p:cNvPr>
          <p:cNvGrpSpPr/>
          <p:nvPr/>
        </p:nvGrpSpPr>
        <p:grpSpPr>
          <a:xfrm flipH="1">
            <a:off x="2177991" y="1470633"/>
            <a:ext cx="1118870" cy="2655327"/>
            <a:chOff x="3603859" y="1470633"/>
            <a:chExt cx="1118870" cy="2655327"/>
          </a:xfrm>
        </p:grpSpPr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FCA88BF0-41D3-7D44-551A-799A190870AB}"/>
                </a:ext>
              </a:extLst>
            </p:cNvPr>
            <p:cNvCxnSpPr>
              <a:cxnSpLocks/>
            </p:cNvCxnSpPr>
            <p:nvPr/>
          </p:nvCxnSpPr>
          <p:spPr>
            <a:xfrm>
              <a:off x="4035913" y="2797644"/>
              <a:ext cx="686816" cy="0"/>
            </a:xfrm>
            <a:prstGeom prst="straightConnector1">
              <a:avLst/>
            </a:pr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56602B0-7FAA-73F5-8492-47877433510C}"/>
                </a:ext>
              </a:extLst>
            </p:cNvPr>
            <p:cNvSpPr/>
            <p:nvPr/>
          </p:nvSpPr>
          <p:spPr>
            <a:xfrm flipH="1">
              <a:off x="3603859" y="1470633"/>
              <a:ext cx="1118870" cy="243868"/>
            </a:xfrm>
            <a:custGeom>
              <a:avLst/>
              <a:gdLst>
                <a:gd name="connsiteX0" fmla="*/ 1104900 w 1104900"/>
                <a:gd name="connsiteY0" fmla="*/ 518160 h 518160"/>
                <a:gd name="connsiteX1" fmla="*/ 861060 w 1104900"/>
                <a:gd name="connsiteY1" fmla="*/ 0 h 518160"/>
                <a:gd name="connsiteX2" fmla="*/ 0 w 110490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4900" h="518160">
                  <a:moveTo>
                    <a:pt x="1104900" y="518160"/>
                  </a:moveTo>
                  <a:lnTo>
                    <a:pt x="861060" y="0"/>
                  </a:lnTo>
                  <a:lnTo>
                    <a:pt x="0" y="0"/>
                  </a:lnTo>
                </a:path>
              </a:pathLst>
            </a:cu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B61111B-9071-DA8B-344F-F96C78CD9A14}"/>
                </a:ext>
              </a:extLst>
            </p:cNvPr>
            <p:cNvSpPr/>
            <p:nvPr/>
          </p:nvSpPr>
          <p:spPr>
            <a:xfrm flipH="1" flipV="1">
              <a:off x="3655929" y="3911600"/>
              <a:ext cx="1066800" cy="214360"/>
            </a:xfrm>
            <a:custGeom>
              <a:avLst/>
              <a:gdLst>
                <a:gd name="connsiteX0" fmla="*/ 1104900 w 1104900"/>
                <a:gd name="connsiteY0" fmla="*/ 518160 h 518160"/>
                <a:gd name="connsiteX1" fmla="*/ 861060 w 1104900"/>
                <a:gd name="connsiteY1" fmla="*/ 0 h 518160"/>
                <a:gd name="connsiteX2" fmla="*/ 0 w 1104900"/>
                <a:gd name="connsiteY2" fmla="*/ 0 h 51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4900" h="518160">
                  <a:moveTo>
                    <a:pt x="1104900" y="518160"/>
                  </a:moveTo>
                  <a:lnTo>
                    <a:pt x="861060" y="0"/>
                  </a:lnTo>
                  <a:lnTo>
                    <a:pt x="0" y="0"/>
                  </a:lnTo>
                </a:path>
              </a:pathLst>
            </a:custGeom>
            <a:ln w="19050" cap="rnd">
              <a:solidFill>
                <a:schemeClr val="tx1">
                  <a:lumMod val="50000"/>
                  <a:lumOff val="50000"/>
                </a:schemeClr>
              </a:solidFill>
              <a:prstDash val="sysDot"/>
              <a:round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1000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7 Options</a:t>
            </a:r>
            <a:endParaRPr lang="en-GB" dirty="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0DB23CD8-D416-7044-6C8B-0EFB9C6358C8}"/>
              </a:ext>
            </a:extLst>
          </p:cNvPr>
          <p:cNvSpPr/>
          <p:nvPr/>
        </p:nvSpPr>
        <p:spPr>
          <a:xfrm>
            <a:off x="7085691" y="198732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475E79D-1D29-352F-16A2-4F903D52332B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9183DD0-A3F9-A70F-7128-1FFF74A20B56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93A0312C-AC8C-48EC-8D49-8C53345BA1DA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2FD875C3-741B-04A5-B295-861105BD26F2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CB7827B2-8A56-C477-EB5A-C2379F97B4C0}"/>
              </a:ext>
            </a:extLst>
          </p:cNvPr>
          <p:cNvSpPr/>
          <p:nvPr/>
        </p:nvSpPr>
        <p:spPr>
          <a:xfrm>
            <a:off x="387821" y="244876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033FD758-E996-E16A-849A-DDD4DB6F240F}"/>
              </a:ext>
            </a:extLst>
          </p:cNvPr>
          <p:cNvSpPr/>
          <p:nvPr/>
        </p:nvSpPr>
        <p:spPr>
          <a:xfrm rot="10800000" flipV="1">
            <a:off x="7085691" y="291020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3B12309-50ED-FFA7-5DB2-2E4EF9D06D24}"/>
              </a:ext>
            </a:extLst>
          </p:cNvPr>
          <p:cNvSpPr/>
          <p:nvPr/>
        </p:nvSpPr>
        <p:spPr>
          <a:xfrm>
            <a:off x="3387334" y="1099466"/>
            <a:ext cx="1627989" cy="1107303"/>
          </a:xfrm>
          <a:custGeom>
            <a:avLst/>
            <a:gdLst>
              <a:gd name="connsiteX0" fmla="*/ 1168268 w 1455273"/>
              <a:gd name="connsiteY0" fmla="*/ 72806 h 989829"/>
              <a:gd name="connsiteX1" fmla="*/ 1130719 w 1455273"/>
              <a:gd name="connsiteY1" fmla="*/ 15723 h 989829"/>
              <a:gd name="connsiteX2" fmla="*/ 1066787 w 1455273"/>
              <a:gd name="connsiteY2" fmla="*/ 34835 h 989829"/>
              <a:gd name="connsiteX3" fmla="*/ 1066787 w 1455273"/>
              <a:gd name="connsiteY3" fmla="*/ 69254 h 989829"/>
              <a:gd name="connsiteX4" fmla="*/ 1066787 w 1455273"/>
              <a:gd name="connsiteY4" fmla="*/ 69254 h 989829"/>
              <a:gd name="connsiteX5" fmla="*/ 10376 w 1455273"/>
              <a:gd name="connsiteY5" fmla="*/ 504689 h 989829"/>
              <a:gd name="connsiteX6" fmla="*/ 31688 w 1455273"/>
              <a:gd name="connsiteY6" fmla="*/ 564224 h 989829"/>
              <a:gd name="connsiteX7" fmla="*/ 468138 w 1455273"/>
              <a:gd name="connsiteY7" fmla="*/ 604055 h 989829"/>
              <a:gd name="connsiteX8" fmla="*/ 499174 w 1455273"/>
              <a:gd name="connsiteY8" fmla="*/ 632216 h 989829"/>
              <a:gd name="connsiteX9" fmla="*/ 562261 w 1455273"/>
              <a:gd name="connsiteY9" fmla="*/ 961435 h 989829"/>
              <a:gd name="connsiteX10" fmla="*/ 617314 w 1455273"/>
              <a:gd name="connsiteY10" fmla="*/ 982746 h 989829"/>
              <a:gd name="connsiteX11" fmla="*/ 1066787 w 1455273"/>
              <a:gd name="connsiteY11" fmla="*/ 830357 h 989829"/>
              <a:gd name="connsiteX12" fmla="*/ 1066787 w 1455273"/>
              <a:gd name="connsiteY12" fmla="*/ 830357 h 989829"/>
              <a:gd name="connsiteX13" fmla="*/ 1066787 w 1455273"/>
              <a:gd name="connsiteY13" fmla="*/ 891498 h 989829"/>
              <a:gd name="connsiteX14" fmla="*/ 1128014 w 1455273"/>
              <a:gd name="connsiteY14" fmla="*/ 914162 h 989829"/>
              <a:gd name="connsiteX15" fmla="*/ 1190848 w 1455273"/>
              <a:gd name="connsiteY15" fmla="*/ 840843 h 989829"/>
              <a:gd name="connsiteX16" fmla="*/ 1446915 w 1455273"/>
              <a:gd name="connsiteY16" fmla="*/ 541899 h 989829"/>
              <a:gd name="connsiteX17" fmla="*/ 1449538 w 1455273"/>
              <a:gd name="connsiteY17" fmla="*/ 500123 h 989829"/>
              <a:gd name="connsiteX18" fmla="*/ 1168268 w 1455273"/>
              <a:gd name="connsiteY18" fmla="*/ 72806 h 989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55273" h="989829">
                <a:moveTo>
                  <a:pt x="1168268" y="72806"/>
                </a:moveTo>
                <a:lnTo>
                  <a:pt x="1130719" y="15723"/>
                </a:lnTo>
                <a:cubicBezTo>
                  <a:pt x="1111692" y="-13114"/>
                  <a:pt x="1066787" y="332"/>
                  <a:pt x="1066787" y="34835"/>
                </a:cubicBezTo>
                <a:lnTo>
                  <a:pt x="1066787" y="69254"/>
                </a:lnTo>
                <a:lnTo>
                  <a:pt x="1066787" y="69254"/>
                </a:lnTo>
                <a:cubicBezTo>
                  <a:pt x="655284" y="69254"/>
                  <a:pt x="281921" y="235682"/>
                  <a:pt x="10376" y="504689"/>
                </a:cubicBezTo>
                <a:cubicBezTo>
                  <a:pt x="-10681" y="525577"/>
                  <a:pt x="2258" y="561518"/>
                  <a:pt x="31688" y="564224"/>
                </a:cubicBezTo>
                <a:lnTo>
                  <a:pt x="468138" y="604055"/>
                </a:lnTo>
                <a:cubicBezTo>
                  <a:pt x="483614" y="605493"/>
                  <a:pt x="496214" y="616910"/>
                  <a:pt x="499174" y="632216"/>
                </a:cubicBezTo>
                <a:lnTo>
                  <a:pt x="562261" y="961435"/>
                </a:lnTo>
                <a:cubicBezTo>
                  <a:pt x="567081" y="986721"/>
                  <a:pt x="596848" y="998391"/>
                  <a:pt x="617314" y="982746"/>
                </a:cubicBezTo>
                <a:cubicBezTo>
                  <a:pt x="742050" y="887186"/>
                  <a:pt x="897907" y="830357"/>
                  <a:pt x="1066787" y="830357"/>
                </a:cubicBezTo>
                <a:lnTo>
                  <a:pt x="1066787" y="830357"/>
                </a:lnTo>
                <a:lnTo>
                  <a:pt x="1066787" y="891498"/>
                </a:lnTo>
                <a:cubicBezTo>
                  <a:pt x="1066787" y="923803"/>
                  <a:pt x="1107041" y="938687"/>
                  <a:pt x="1128014" y="914162"/>
                </a:cubicBezTo>
                <a:lnTo>
                  <a:pt x="1190848" y="840843"/>
                </a:lnTo>
                <a:lnTo>
                  <a:pt x="1446915" y="541899"/>
                </a:lnTo>
                <a:cubicBezTo>
                  <a:pt x="1456979" y="530144"/>
                  <a:pt x="1458079" y="513061"/>
                  <a:pt x="1449538" y="500123"/>
                </a:cubicBezTo>
                <a:lnTo>
                  <a:pt x="1168268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E5E65FFB-CEE7-9181-C2D9-DA55B95F1C8F}"/>
              </a:ext>
            </a:extLst>
          </p:cNvPr>
          <p:cNvSpPr/>
          <p:nvPr/>
        </p:nvSpPr>
        <p:spPr>
          <a:xfrm>
            <a:off x="2901471" y="1716188"/>
            <a:ext cx="1148243" cy="1355986"/>
          </a:xfrm>
          <a:custGeom>
            <a:avLst/>
            <a:gdLst>
              <a:gd name="connsiteX0" fmla="*/ 392939 w 1026425"/>
              <a:gd name="connsiteY0" fmla="*/ 6334 h 1212129"/>
              <a:gd name="connsiteX1" fmla="*/ 324948 w 1026425"/>
              <a:gd name="connsiteY1" fmla="*/ 160 h 1212129"/>
              <a:gd name="connsiteX2" fmla="*/ 300085 w 1026425"/>
              <a:gd name="connsiteY2" fmla="*/ 62063 h 1212129"/>
              <a:gd name="connsiteX3" fmla="*/ 326977 w 1026425"/>
              <a:gd name="connsiteY3" fmla="*/ 83543 h 1212129"/>
              <a:gd name="connsiteX4" fmla="*/ 326977 w 1026425"/>
              <a:gd name="connsiteY4" fmla="*/ 83543 h 1212129"/>
              <a:gd name="connsiteX5" fmla="*/ 8752 w 1026425"/>
              <a:gd name="connsiteY5" fmla="*/ 1180968 h 1212129"/>
              <a:gd name="connsiteX6" fmla="*/ 68625 w 1026425"/>
              <a:gd name="connsiteY6" fmla="*/ 1201349 h 1212129"/>
              <a:gd name="connsiteX7" fmla="*/ 371882 w 1026425"/>
              <a:gd name="connsiteY7" fmla="*/ 884984 h 1212129"/>
              <a:gd name="connsiteX8" fmla="*/ 413235 w 1026425"/>
              <a:gd name="connsiteY8" fmla="*/ 878219 h 1212129"/>
              <a:gd name="connsiteX9" fmla="*/ 710065 w 1026425"/>
              <a:gd name="connsiteY9" fmla="*/ 1034245 h 1212129"/>
              <a:gd name="connsiteX10" fmla="*/ 760975 w 1026425"/>
              <a:gd name="connsiteY10" fmla="*/ 1003970 h 1212129"/>
              <a:gd name="connsiteX11" fmla="*/ 922075 w 1026425"/>
              <a:gd name="connsiteY11" fmla="*/ 558048 h 1212129"/>
              <a:gd name="connsiteX12" fmla="*/ 922075 w 1026425"/>
              <a:gd name="connsiteY12" fmla="*/ 558048 h 1212129"/>
              <a:gd name="connsiteX13" fmla="*/ 969855 w 1026425"/>
              <a:gd name="connsiteY13" fmla="*/ 596188 h 1212129"/>
              <a:gd name="connsiteX14" fmla="*/ 1025754 w 1026425"/>
              <a:gd name="connsiteY14" fmla="*/ 562446 h 1212129"/>
              <a:gd name="connsiteX15" fmla="*/ 1007572 w 1026425"/>
              <a:gd name="connsiteY15" fmla="*/ 467562 h 1212129"/>
              <a:gd name="connsiteX16" fmla="*/ 933491 w 1026425"/>
              <a:gd name="connsiteY16" fmla="*/ 81006 h 1212129"/>
              <a:gd name="connsiteX17" fmla="*/ 902455 w 1026425"/>
              <a:gd name="connsiteY17" fmla="*/ 52845 h 1212129"/>
              <a:gd name="connsiteX18" fmla="*/ 392939 w 1026425"/>
              <a:gd name="connsiteY18" fmla="*/ 6334 h 1212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26425" h="1212129">
                <a:moveTo>
                  <a:pt x="392939" y="6334"/>
                </a:moveTo>
                <a:lnTo>
                  <a:pt x="324948" y="160"/>
                </a:lnTo>
                <a:cubicBezTo>
                  <a:pt x="290529" y="-2969"/>
                  <a:pt x="273024" y="40499"/>
                  <a:pt x="300085" y="62063"/>
                </a:cubicBezTo>
                <a:lnTo>
                  <a:pt x="326977" y="83543"/>
                </a:lnTo>
                <a:lnTo>
                  <a:pt x="326977" y="83543"/>
                </a:lnTo>
                <a:cubicBezTo>
                  <a:pt x="70401" y="405320"/>
                  <a:pt x="-32264" y="800925"/>
                  <a:pt x="8752" y="1180968"/>
                </a:cubicBezTo>
                <a:cubicBezTo>
                  <a:pt x="11966" y="1210398"/>
                  <a:pt x="48075" y="1222744"/>
                  <a:pt x="68625" y="1201349"/>
                </a:cubicBezTo>
                <a:lnTo>
                  <a:pt x="371882" y="884984"/>
                </a:lnTo>
                <a:cubicBezTo>
                  <a:pt x="382622" y="873821"/>
                  <a:pt x="399451" y="871031"/>
                  <a:pt x="413235" y="878219"/>
                </a:cubicBezTo>
                <a:lnTo>
                  <a:pt x="710065" y="1034245"/>
                </a:lnTo>
                <a:cubicBezTo>
                  <a:pt x="732984" y="1046338"/>
                  <a:pt x="760468" y="1029932"/>
                  <a:pt x="760975" y="1003970"/>
                </a:cubicBezTo>
                <a:cubicBezTo>
                  <a:pt x="764104" y="847013"/>
                  <a:pt x="816873" y="689973"/>
                  <a:pt x="922075" y="558048"/>
                </a:cubicBezTo>
                <a:lnTo>
                  <a:pt x="922075" y="558048"/>
                </a:lnTo>
                <a:lnTo>
                  <a:pt x="969855" y="596188"/>
                </a:lnTo>
                <a:cubicBezTo>
                  <a:pt x="995141" y="616315"/>
                  <a:pt x="1031843" y="594158"/>
                  <a:pt x="1025754" y="562446"/>
                </a:cubicBezTo>
                <a:lnTo>
                  <a:pt x="1007572" y="467562"/>
                </a:lnTo>
                <a:lnTo>
                  <a:pt x="933491" y="81006"/>
                </a:lnTo>
                <a:cubicBezTo>
                  <a:pt x="930532" y="65784"/>
                  <a:pt x="917931" y="54283"/>
                  <a:pt x="902455" y="52845"/>
                </a:cubicBezTo>
                <a:lnTo>
                  <a:pt x="392939" y="6334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157D3FF-8543-F467-6F97-54E4123EFEB3}"/>
              </a:ext>
            </a:extLst>
          </p:cNvPr>
          <p:cNvSpPr/>
          <p:nvPr/>
        </p:nvSpPr>
        <p:spPr>
          <a:xfrm>
            <a:off x="2857501" y="2693895"/>
            <a:ext cx="1207453" cy="1586724"/>
          </a:xfrm>
          <a:custGeom>
            <a:avLst/>
            <a:gdLst>
              <a:gd name="connsiteX0" fmla="*/ 57105 w 1079353"/>
              <a:gd name="connsiteY0" fmla="*/ 380222 h 1418387"/>
              <a:gd name="connsiteX1" fmla="*/ 9832 w 1079353"/>
              <a:gd name="connsiteY1" fmla="*/ 429525 h 1418387"/>
              <a:gd name="connsiteX2" fmla="*/ 42729 w 1079353"/>
              <a:gd name="connsiteY2" fmla="*/ 487538 h 1418387"/>
              <a:gd name="connsiteX3" fmla="*/ 76302 w 1079353"/>
              <a:gd name="connsiteY3" fmla="*/ 479842 h 1418387"/>
              <a:gd name="connsiteX4" fmla="*/ 76302 w 1079353"/>
              <a:gd name="connsiteY4" fmla="*/ 479842 h 1418387"/>
              <a:gd name="connsiteX5" fmla="*/ 735924 w 1079353"/>
              <a:gd name="connsiteY5" fmla="*/ 1412869 h 1418387"/>
              <a:gd name="connsiteX6" fmla="*/ 789202 w 1079353"/>
              <a:gd name="connsiteY6" fmla="*/ 1378789 h 1418387"/>
              <a:gd name="connsiteX7" fmla="*/ 730935 w 1079353"/>
              <a:gd name="connsiteY7" fmla="*/ 944453 h 1418387"/>
              <a:gd name="connsiteX8" fmla="*/ 751484 w 1079353"/>
              <a:gd name="connsiteY8" fmla="*/ 907920 h 1418387"/>
              <a:gd name="connsiteX9" fmla="*/ 1058463 w 1079353"/>
              <a:gd name="connsiteY9" fmla="*/ 773120 h 1418387"/>
              <a:gd name="connsiteX10" fmla="*/ 1067004 w 1079353"/>
              <a:gd name="connsiteY10" fmla="*/ 714684 h 1418387"/>
              <a:gd name="connsiteX11" fmla="*/ 818377 w 1079353"/>
              <a:gd name="connsiteY11" fmla="*/ 310370 h 1418387"/>
              <a:gd name="connsiteX12" fmla="*/ 818377 w 1079353"/>
              <a:gd name="connsiteY12" fmla="*/ 310370 h 1418387"/>
              <a:gd name="connsiteX13" fmla="*/ 877997 w 1079353"/>
              <a:gd name="connsiteY13" fmla="*/ 296755 h 1418387"/>
              <a:gd name="connsiteX14" fmla="*/ 886454 w 1079353"/>
              <a:gd name="connsiteY14" fmla="*/ 231977 h 1418387"/>
              <a:gd name="connsiteX15" fmla="*/ 800956 w 1079353"/>
              <a:gd name="connsiteY15" fmla="*/ 187071 h 1418387"/>
              <a:gd name="connsiteX16" fmla="*/ 452540 w 1079353"/>
              <a:gd name="connsiteY16" fmla="*/ 3984 h 1418387"/>
              <a:gd name="connsiteX17" fmla="*/ 411187 w 1079353"/>
              <a:gd name="connsiteY17" fmla="*/ 10749 h 1418387"/>
              <a:gd name="connsiteX18" fmla="*/ 57105 w 1079353"/>
              <a:gd name="connsiteY18" fmla="*/ 380222 h 141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9353" h="1418387">
                <a:moveTo>
                  <a:pt x="57105" y="380222"/>
                </a:moveTo>
                <a:lnTo>
                  <a:pt x="9832" y="429525"/>
                </a:lnTo>
                <a:cubicBezTo>
                  <a:pt x="-14101" y="454472"/>
                  <a:pt x="9071" y="495233"/>
                  <a:pt x="42729" y="487538"/>
                </a:cubicBezTo>
                <a:lnTo>
                  <a:pt x="76302" y="479842"/>
                </a:lnTo>
                <a:lnTo>
                  <a:pt x="76302" y="479842"/>
                </a:lnTo>
                <a:cubicBezTo>
                  <a:pt x="167887" y="881028"/>
                  <a:pt x="413216" y="1208048"/>
                  <a:pt x="735924" y="1412869"/>
                </a:cubicBezTo>
                <a:cubicBezTo>
                  <a:pt x="760956" y="1428768"/>
                  <a:pt x="793091" y="1408133"/>
                  <a:pt x="789202" y="1378789"/>
                </a:cubicBezTo>
                <a:lnTo>
                  <a:pt x="730935" y="944453"/>
                </a:lnTo>
                <a:cubicBezTo>
                  <a:pt x="728905" y="929062"/>
                  <a:pt x="737277" y="914178"/>
                  <a:pt x="751484" y="907920"/>
                </a:cubicBezTo>
                <a:lnTo>
                  <a:pt x="1058463" y="773120"/>
                </a:lnTo>
                <a:cubicBezTo>
                  <a:pt x="1081972" y="762803"/>
                  <a:pt x="1086792" y="731175"/>
                  <a:pt x="1067004" y="714684"/>
                </a:cubicBezTo>
                <a:cubicBezTo>
                  <a:pt x="946073" y="614304"/>
                  <a:pt x="856009" y="475022"/>
                  <a:pt x="818377" y="310370"/>
                </a:cubicBezTo>
                <a:lnTo>
                  <a:pt x="818377" y="310370"/>
                </a:lnTo>
                <a:lnTo>
                  <a:pt x="877997" y="296755"/>
                </a:lnTo>
                <a:cubicBezTo>
                  <a:pt x="909540" y="289567"/>
                  <a:pt x="915036" y="247029"/>
                  <a:pt x="886454" y="231977"/>
                </a:cubicBezTo>
                <a:lnTo>
                  <a:pt x="800956" y="187071"/>
                </a:lnTo>
                <a:lnTo>
                  <a:pt x="452540" y="3984"/>
                </a:lnTo>
                <a:cubicBezTo>
                  <a:pt x="438840" y="-3204"/>
                  <a:pt x="421927" y="-498"/>
                  <a:pt x="411187" y="10749"/>
                </a:cubicBezTo>
                <a:lnTo>
                  <a:pt x="57105" y="380222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00B36FE-1050-E00D-7C51-87DDEAC6E0E1}"/>
              </a:ext>
            </a:extLst>
          </p:cNvPr>
          <p:cNvSpPr/>
          <p:nvPr/>
        </p:nvSpPr>
        <p:spPr>
          <a:xfrm>
            <a:off x="3674849" y="3485655"/>
            <a:ext cx="1479362" cy="1051119"/>
          </a:xfrm>
          <a:custGeom>
            <a:avLst/>
            <a:gdLst>
              <a:gd name="connsiteX0" fmla="*/ 68293 w 1322415"/>
              <a:gd name="connsiteY0" fmla="*/ 743840 h 939605"/>
              <a:gd name="connsiteX1" fmla="*/ 77342 w 1322415"/>
              <a:gd name="connsiteY1" fmla="*/ 811577 h 939605"/>
              <a:gd name="connsiteX2" fmla="*/ 143219 w 1322415"/>
              <a:gd name="connsiteY2" fmla="*/ 822064 h 939605"/>
              <a:gd name="connsiteX3" fmla="*/ 158187 w 1322415"/>
              <a:gd name="connsiteY3" fmla="*/ 791028 h 939605"/>
              <a:gd name="connsiteX4" fmla="*/ 158187 w 1322415"/>
              <a:gd name="connsiteY4" fmla="*/ 791028 h 939605"/>
              <a:gd name="connsiteX5" fmla="*/ 1298911 w 1322415"/>
              <a:gd name="connsiteY5" fmla="*/ 857075 h 939605"/>
              <a:gd name="connsiteX6" fmla="*/ 1305508 w 1322415"/>
              <a:gd name="connsiteY6" fmla="*/ 794157 h 939605"/>
              <a:gd name="connsiteX7" fmla="*/ 929608 w 1322415"/>
              <a:gd name="connsiteY7" fmla="*/ 568955 h 939605"/>
              <a:gd name="connsiteX8" fmla="*/ 913878 w 1322415"/>
              <a:gd name="connsiteY8" fmla="*/ 530139 h 939605"/>
              <a:gd name="connsiteX9" fmla="*/ 999882 w 1322415"/>
              <a:gd name="connsiteY9" fmla="*/ 206078 h 939605"/>
              <a:gd name="connsiteX10" fmla="*/ 959544 w 1322415"/>
              <a:gd name="connsiteY10" fmla="*/ 162949 h 939605"/>
              <a:gd name="connsiteX11" fmla="*/ 488506 w 1322415"/>
              <a:gd name="connsiteY11" fmla="*/ 105190 h 939605"/>
              <a:gd name="connsiteX12" fmla="*/ 488506 w 1322415"/>
              <a:gd name="connsiteY12" fmla="*/ 105190 h 939605"/>
              <a:gd name="connsiteX13" fmla="*/ 515060 w 1322415"/>
              <a:gd name="connsiteY13" fmla="*/ 50052 h 939605"/>
              <a:gd name="connsiteX14" fmla="*/ 469733 w 1322415"/>
              <a:gd name="connsiteY14" fmla="*/ 3033 h 939605"/>
              <a:gd name="connsiteX15" fmla="*/ 381275 w 1322415"/>
              <a:gd name="connsiteY15" fmla="*/ 41849 h 939605"/>
              <a:gd name="connsiteX16" fmla="*/ 20851 w 1322415"/>
              <a:gd name="connsiteY16" fmla="*/ 200074 h 939605"/>
              <a:gd name="connsiteX17" fmla="*/ 301 w 1322415"/>
              <a:gd name="connsiteY17" fmla="*/ 236607 h 939605"/>
              <a:gd name="connsiteX18" fmla="*/ 68293 w 1322415"/>
              <a:gd name="connsiteY18" fmla="*/ 743840 h 939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22415" h="939605">
                <a:moveTo>
                  <a:pt x="68293" y="743840"/>
                </a:moveTo>
                <a:lnTo>
                  <a:pt x="77342" y="811577"/>
                </a:lnTo>
                <a:cubicBezTo>
                  <a:pt x="81908" y="845827"/>
                  <a:pt x="128251" y="853185"/>
                  <a:pt x="143219" y="822064"/>
                </a:cubicBezTo>
                <a:lnTo>
                  <a:pt x="158187" y="791028"/>
                </a:lnTo>
                <a:lnTo>
                  <a:pt x="158187" y="791028"/>
                </a:lnTo>
                <a:cubicBezTo>
                  <a:pt x="528930" y="969549"/>
                  <a:pt x="937557" y="981642"/>
                  <a:pt x="1298911" y="857075"/>
                </a:cubicBezTo>
                <a:cubicBezTo>
                  <a:pt x="1326903" y="847434"/>
                  <a:pt x="1330878" y="809463"/>
                  <a:pt x="1305508" y="794157"/>
                </a:cubicBezTo>
                <a:lnTo>
                  <a:pt x="929608" y="568955"/>
                </a:lnTo>
                <a:cubicBezTo>
                  <a:pt x="916330" y="561006"/>
                  <a:pt x="909903" y="545192"/>
                  <a:pt x="913878" y="530139"/>
                </a:cubicBezTo>
                <a:lnTo>
                  <a:pt x="999882" y="206078"/>
                </a:lnTo>
                <a:cubicBezTo>
                  <a:pt x="1006479" y="181216"/>
                  <a:pt x="984745" y="157706"/>
                  <a:pt x="959544" y="162949"/>
                </a:cubicBezTo>
                <a:cubicBezTo>
                  <a:pt x="805717" y="194916"/>
                  <a:pt x="640642" y="178510"/>
                  <a:pt x="488506" y="105190"/>
                </a:cubicBezTo>
                <a:lnTo>
                  <a:pt x="488506" y="105190"/>
                </a:lnTo>
                <a:lnTo>
                  <a:pt x="515060" y="50052"/>
                </a:lnTo>
                <a:cubicBezTo>
                  <a:pt x="529098" y="20961"/>
                  <a:pt x="499331" y="-9906"/>
                  <a:pt x="469733" y="3033"/>
                </a:cubicBezTo>
                <a:lnTo>
                  <a:pt x="381275" y="41849"/>
                </a:lnTo>
                <a:lnTo>
                  <a:pt x="20851" y="200074"/>
                </a:lnTo>
                <a:cubicBezTo>
                  <a:pt x="6644" y="206332"/>
                  <a:pt x="-1728" y="221216"/>
                  <a:pt x="301" y="236607"/>
                </a:cubicBezTo>
                <a:lnTo>
                  <a:pt x="68293" y="74384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74F997E-88E2-214A-5183-4FE833555BDD}"/>
              </a:ext>
            </a:extLst>
          </p:cNvPr>
          <p:cNvSpPr/>
          <p:nvPr/>
        </p:nvSpPr>
        <p:spPr>
          <a:xfrm>
            <a:off x="4695789" y="3210831"/>
            <a:ext cx="1469600" cy="1250517"/>
          </a:xfrm>
          <a:custGeom>
            <a:avLst/>
            <a:gdLst>
              <a:gd name="connsiteX0" fmla="*/ 455797 w 1313689"/>
              <a:gd name="connsiteY0" fmla="*/ 1077626 h 1117849"/>
              <a:gd name="connsiteX1" fmla="*/ 514402 w 1313689"/>
              <a:gd name="connsiteY1" fmla="*/ 1112721 h 1117849"/>
              <a:gd name="connsiteX2" fmla="*/ 563705 w 1313689"/>
              <a:gd name="connsiteY2" fmla="*/ 1067732 h 1117849"/>
              <a:gd name="connsiteX3" fmla="*/ 548736 w 1313689"/>
              <a:gd name="connsiteY3" fmla="*/ 1036696 h 1117849"/>
              <a:gd name="connsiteX4" fmla="*/ 548736 w 1313689"/>
              <a:gd name="connsiteY4" fmla="*/ 1036696 h 1117849"/>
              <a:gd name="connsiteX5" fmla="*/ 1311614 w 1313689"/>
              <a:gd name="connsiteY5" fmla="*/ 186037 h 1117849"/>
              <a:gd name="connsiteX6" fmla="*/ 1266542 w 1313689"/>
              <a:gd name="connsiteY6" fmla="*/ 141724 h 1117849"/>
              <a:gd name="connsiteX7" fmla="*/ 856053 w 1313689"/>
              <a:gd name="connsiteY7" fmla="*/ 295213 h 1117849"/>
              <a:gd name="connsiteX8" fmla="*/ 815884 w 1313689"/>
              <a:gd name="connsiteY8" fmla="*/ 283373 h 1117849"/>
              <a:gd name="connsiteX9" fmla="*/ 616221 w 1313689"/>
              <a:gd name="connsiteY9" fmla="*/ 14112 h 1117849"/>
              <a:gd name="connsiteX10" fmla="*/ 557362 w 1313689"/>
              <a:gd name="connsiteY10" fmla="*/ 18763 h 1117849"/>
              <a:gd name="connsiteX11" fmla="*/ 218503 w 1313689"/>
              <a:gd name="connsiteY11" fmla="*/ 351111 h 1117849"/>
              <a:gd name="connsiteX12" fmla="*/ 218503 w 1313689"/>
              <a:gd name="connsiteY12" fmla="*/ 351111 h 1117849"/>
              <a:gd name="connsiteX13" fmla="*/ 191949 w 1313689"/>
              <a:gd name="connsiteY13" fmla="*/ 295974 h 1117849"/>
              <a:gd name="connsiteX14" fmla="*/ 126917 w 1313689"/>
              <a:gd name="connsiteY14" fmla="*/ 302147 h 1117849"/>
              <a:gd name="connsiteX15" fmla="*/ 102139 w 1313689"/>
              <a:gd name="connsiteY15" fmla="*/ 395509 h 1117849"/>
              <a:gd name="connsiteX16" fmla="*/ 1165 w 1313689"/>
              <a:gd name="connsiteY16" fmla="*/ 775891 h 1117849"/>
              <a:gd name="connsiteX17" fmla="*/ 16895 w 1313689"/>
              <a:gd name="connsiteY17" fmla="*/ 814707 h 1117849"/>
              <a:gd name="connsiteX18" fmla="*/ 455797 w 1313689"/>
              <a:gd name="connsiteY18" fmla="*/ 1077626 h 1117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13689" h="1117849">
                <a:moveTo>
                  <a:pt x="455797" y="1077626"/>
                </a:moveTo>
                <a:lnTo>
                  <a:pt x="514402" y="1112721"/>
                </a:lnTo>
                <a:cubicBezTo>
                  <a:pt x="544086" y="1130480"/>
                  <a:pt x="578673" y="1098852"/>
                  <a:pt x="563705" y="1067732"/>
                </a:cubicBezTo>
                <a:lnTo>
                  <a:pt x="548736" y="1036696"/>
                </a:lnTo>
                <a:lnTo>
                  <a:pt x="548736" y="1036696"/>
                </a:lnTo>
                <a:cubicBezTo>
                  <a:pt x="919478" y="858175"/>
                  <a:pt x="1183666" y="546207"/>
                  <a:pt x="1311614" y="186037"/>
                </a:cubicBezTo>
                <a:cubicBezTo>
                  <a:pt x="1321510" y="158130"/>
                  <a:pt x="1294280" y="131322"/>
                  <a:pt x="1266542" y="141724"/>
                </a:cubicBezTo>
                <a:lnTo>
                  <a:pt x="856053" y="295213"/>
                </a:lnTo>
                <a:cubicBezTo>
                  <a:pt x="841508" y="300625"/>
                  <a:pt x="825101" y="295805"/>
                  <a:pt x="815884" y="283373"/>
                </a:cubicBezTo>
                <a:lnTo>
                  <a:pt x="616221" y="14112"/>
                </a:lnTo>
                <a:cubicBezTo>
                  <a:pt x="600914" y="-6522"/>
                  <a:pt x="568948" y="-4154"/>
                  <a:pt x="557362" y="18763"/>
                </a:cubicBezTo>
                <a:cubicBezTo>
                  <a:pt x="486410" y="158975"/>
                  <a:pt x="370723" y="277792"/>
                  <a:pt x="218503" y="351111"/>
                </a:cubicBezTo>
                <a:lnTo>
                  <a:pt x="218503" y="351111"/>
                </a:lnTo>
                <a:lnTo>
                  <a:pt x="191949" y="295974"/>
                </a:lnTo>
                <a:cubicBezTo>
                  <a:pt x="177910" y="266883"/>
                  <a:pt x="135204" y="270857"/>
                  <a:pt x="126917" y="302147"/>
                </a:cubicBezTo>
                <a:lnTo>
                  <a:pt x="102139" y="395509"/>
                </a:lnTo>
                <a:lnTo>
                  <a:pt x="1165" y="775891"/>
                </a:lnTo>
                <a:cubicBezTo>
                  <a:pt x="-2809" y="790859"/>
                  <a:pt x="3618" y="806758"/>
                  <a:pt x="16895" y="814707"/>
                </a:cubicBezTo>
                <a:lnTo>
                  <a:pt x="455797" y="1077626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4C3413-4A2A-C74B-C501-6DEAF6518C36}"/>
              </a:ext>
            </a:extLst>
          </p:cNvPr>
          <p:cNvSpPr/>
          <p:nvPr/>
        </p:nvSpPr>
        <p:spPr>
          <a:xfrm>
            <a:off x="5274108" y="1951900"/>
            <a:ext cx="1012393" cy="1591679"/>
          </a:xfrm>
          <a:custGeom>
            <a:avLst/>
            <a:gdLst>
              <a:gd name="connsiteX0" fmla="*/ 818329 w 904987"/>
              <a:gd name="connsiteY0" fmla="*/ 1241385 h 1422817"/>
              <a:gd name="connsiteX1" fmla="*/ 882347 w 904987"/>
              <a:gd name="connsiteY1" fmla="*/ 1217453 h 1422817"/>
              <a:gd name="connsiteX2" fmla="*/ 877865 w 904987"/>
              <a:gd name="connsiteY2" fmla="*/ 1150899 h 1422817"/>
              <a:gd name="connsiteX3" fmla="*/ 844292 w 904987"/>
              <a:gd name="connsiteY3" fmla="*/ 1143203 h 1422817"/>
              <a:gd name="connsiteX4" fmla="*/ 844292 w 904987"/>
              <a:gd name="connsiteY4" fmla="*/ 1143203 h 1422817"/>
              <a:gd name="connsiteX5" fmla="*/ 654863 w 904987"/>
              <a:gd name="connsiteY5" fmla="*/ 16433 h 1422817"/>
              <a:gd name="connsiteX6" fmla="*/ 592113 w 904987"/>
              <a:gd name="connsiteY6" fmla="*/ 24044 h 1422817"/>
              <a:gd name="connsiteX7" fmla="*/ 456214 w 904987"/>
              <a:gd name="connsiteY7" fmla="*/ 440706 h 1422817"/>
              <a:gd name="connsiteX8" fmla="*/ 421879 w 904987"/>
              <a:gd name="connsiteY8" fmla="*/ 464723 h 1422817"/>
              <a:gd name="connsiteX9" fmla="*/ 86825 w 904987"/>
              <a:gd name="connsiteY9" fmla="*/ 452968 h 1422817"/>
              <a:gd name="connsiteX10" fmla="*/ 53760 w 904987"/>
              <a:gd name="connsiteY10" fmla="*/ 501847 h 1422817"/>
              <a:gd name="connsiteX11" fmla="*/ 102301 w 904987"/>
              <a:gd name="connsiteY11" fmla="*/ 973985 h 1422817"/>
              <a:gd name="connsiteX12" fmla="*/ 102301 w 904987"/>
              <a:gd name="connsiteY12" fmla="*/ 973985 h 1422817"/>
              <a:gd name="connsiteX13" fmla="*/ 42681 w 904987"/>
              <a:gd name="connsiteY13" fmla="*/ 960369 h 1422817"/>
              <a:gd name="connsiteX14" fmla="*/ 6994 w 904987"/>
              <a:gd name="connsiteY14" fmla="*/ 1015084 h 1422817"/>
              <a:gd name="connsiteX15" fmla="*/ 64500 w 904987"/>
              <a:gd name="connsiteY15" fmla="*/ 1092632 h 1422817"/>
              <a:gd name="connsiteX16" fmla="*/ 298920 w 904987"/>
              <a:gd name="connsiteY16" fmla="*/ 1408743 h 1422817"/>
              <a:gd name="connsiteX17" fmla="*/ 339089 w 904987"/>
              <a:gd name="connsiteY17" fmla="*/ 1420583 h 1422817"/>
              <a:gd name="connsiteX18" fmla="*/ 818329 w 904987"/>
              <a:gd name="connsiteY18" fmla="*/ 1241385 h 142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4987" h="1422817">
                <a:moveTo>
                  <a:pt x="818329" y="1241385"/>
                </a:moveTo>
                <a:lnTo>
                  <a:pt x="882347" y="1217453"/>
                </a:lnTo>
                <a:cubicBezTo>
                  <a:pt x="914737" y="1205360"/>
                  <a:pt x="911607" y="1158594"/>
                  <a:pt x="877865" y="1150899"/>
                </a:cubicBezTo>
                <a:lnTo>
                  <a:pt x="844292" y="1143203"/>
                </a:lnTo>
                <a:lnTo>
                  <a:pt x="844292" y="1143203"/>
                </a:lnTo>
                <a:cubicBezTo>
                  <a:pt x="935879" y="742017"/>
                  <a:pt x="856723" y="341001"/>
                  <a:pt x="654863" y="16433"/>
                </a:cubicBezTo>
                <a:cubicBezTo>
                  <a:pt x="639217" y="-8683"/>
                  <a:pt x="601246" y="-4117"/>
                  <a:pt x="592113" y="24044"/>
                </a:cubicBezTo>
                <a:lnTo>
                  <a:pt x="456214" y="440706"/>
                </a:lnTo>
                <a:cubicBezTo>
                  <a:pt x="451394" y="455420"/>
                  <a:pt x="437440" y="465230"/>
                  <a:pt x="421879" y="464723"/>
                </a:cubicBezTo>
                <a:lnTo>
                  <a:pt x="86825" y="452968"/>
                </a:lnTo>
                <a:cubicBezTo>
                  <a:pt x="61117" y="452038"/>
                  <a:pt x="43105" y="478507"/>
                  <a:pt x="53760" y="501847"/>
                </a:cubicBezTo>
                <a:cubicBezTo>
                  <a:pt x="119130" y="644681"/>
                  <a:pt x="139933" y="809333"/>
                  <a:pt x="102301" y="973985"/>
                </a:cubicBezTo>
                <a:lnTo>
                  <a:pt x="102301" y="973985"/>
                </a:lnTo>
                <a:lnTo>
                  <a:pt x="42681" y="960369"/>
                </a:lnTo>
                <a:cubicBezTo>
                  <a:pt x="11138" y="953181"/>
                  <a:pt x="-12287" y="989122"/>
                  <a:pt x="6994" y="1015084"/>
                </a:cubicBezTo>
                <a:lnTo>
                  <a:pt x="64500" y="1092632"/>
                </a:lnTo>
                <a:lnTo>
                  <a:pt x="298920" y="1408743"/>
                </a:lnTo>
                <a:cubicBezTo>
                  <a:pt x="308137" y="1421175"/>
                  <a:pt x="324544" y="1426079"/>
                  <a:pt x="339089" y="1420583"/>
                </a:cubicBezTo>
                <a:lnTo>
                  <a:pt x="818329" y="124138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14F041F-EBFC-30A3-E8DC-4301A156B0F1}"/>
              </a:ext>
            </a:extLst>
          </p:cNvPr>
          <p:cNvSpPr/>
          <p:nvPr/>
        </p:nvSpPr>
        <p:spPr>
          <a:xfrm>
            <a:off x="4732896" y="1189046"/>
            <a:ext cx="1254758" cy="1282467"/>
          </a:xfrm>
          <a:custGeom>
            <a:avLst/>
            <a:gdLst>
              <a:gd name="connsiteX0" fmla="*/ 1098570 w 1121639"/>
              <a:gd name="connsiteY0" fmla="*/ 636199 h 1146409"/>
              <a:gd name="connsiteX1" fmla="*/ 1119796 w 1121639"/>
              <a:gd name="connsiteY1" fmla="*/ 571251 h 1146409"/>
              <a:gd name="connsiteX2" fmla="*/ 1064997 w 1121639"/>
              <a:gd name="connsiteY2" fmla="*/ 533196 h 1146409"/>
              <a:gd name="connsiteX3" fmla="*/ 1038105 w 1121639"/>
              <a:gd name="connsiteY3" fmla="*/ 554676 h 1146409"/>
              <a:gd name="connsiteX4" fmla="*/ 1038105 w 1121639"/>
              <a:gd name="connsiteY4" fmla="*/ 554676 h 1146409"/>
              <a:gd name="connsiteX5" fmla="*/ 39031 w 1121639"/>
              <a:gd name="connsiteY5" fmla="*/ 255 h 1146409"/>
              <a:gd name="connsiteX6" fmla="*/ 5797 w 1121639"/>
              <a:gd name="connsiteY6" fmla="*/ 54040 h 1146409"/>
              <a:gd name="connsiteX7" fmla="*/ 246813 w 1121639"/>
              <a:gd name="connsiteY7" fmla="*/ 420046 h 1146409"/>
              <a:gd name="connsiteX8" fmla="*/ 244191 w 1121639"/>
              <a:gd name="connsiteY8" fmla="*/ 461822 h 1146409"/>
              <a:gd name="connsiteX9" fmla="*/ 26009 w 1121639"/>
              <a:gd name="connsiteY9" fmla="*/ 716453 h 1146409"/>
              <a:gd name="connsiteX10" fmla="*/ 44190 w 1121639"/>
              <a:gd name="connsiteY10" fmla="*/ 772859 h 1146409"/>
              <a:gd name="connsiteX11" fmla="*/ 443092 w 1121639"/>
              <a:gd name="connsiteY11" fmla="*/ 1029097 h 1146409"/>
              <a:gd name="connsiteX12" fmla="*/ 443092 w 1121639"/>
              <a:gd name="connsiteY12" fmla="*/ 1029097 h 1146409"/>
              <a:gd name="connsiteX13" fmla="*/ 395312 w 1121639"/>
              <a:gd name="connsiteY13" fmla="*/ 1067236 h 1146409"/>
              <a:gd name="connsiteX14" fmla="*/ 415777 w 1121639"/>
              <a:gd name="connsiteY14" fmla="*/ 1129224 h 1146409"/>
              <a:gd name="connsiteX15" fmla="*/ 512269 w 1121639"/>
              <a:gd name="connsiteY15" fmla="*/ 1132607 h 1146409"/>
              <a:gd name="connsiteX16" fmla="*/ 905590 w 1121639"/>
              <a:gd name="connsiteY16" fmla="*/ 1146391 h 1146409"/>
              <a:gd name="connsiteX17" fmla="*/ 939923 w 1121639"/>
              <a:gd name="connsiteY17" fmla="*/ 1122374 h 1146409"/>
              <a:gd name="connsiteX18" fmla="*/ 1098570 w 1121639"/>
              <a:gd name="connsiteY18" fmla="*/ 636199 h 114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1639" h="1146409">
                <a:moveTo>
                  <a:pt x="1098570" y="636199"/>
                </a:moveTo>
                <a:lnTo>
                  <a:pt x="1119796" y="571251"/>
                </a:lnTo>
                <a:cubicBezTo>
                  <a:pt x="1130537" y="538439"/>
                  <a:pt x="1091976" y="511716"/>
                  <a:pt x="1064997" y="533196"/>
                </a:cubicBezTo>
                <a:lnTo>
                  <a:pt x="1038105" y="554676"/>
                </a:lnTo>
                <a:lnTo>
                  <a:pt x="1038105" y="554676"/>
                </a:lnTo>
                <a:cubicBezTo>
                  <a:pt x="781530" y="232899"/>
                  <a:pt x="418652" y="44822"/>
                  <a:pt x="39031" y="255"/>
                </a:cubicBezTo>
                <a:cubicBezTo>
                  <a:pt x="9602" y="-3212"/>
                  <a:pt x="-10440" y="29346"/>
                  <a:pt x="5797" y="54040"/>
                </a:cubicBezTo>
                <a:lnTo>
                  <a:pt x="246813" y="420046"/>
                </a:lnTo>
                <a:cubicBezTo>
                  <a:pt x="255354" y="432984"/>
                  <a:pt x="254255" y="450067"/>
                  <a:pt x="244191" y="461822"/>
                </a:cubicBezTo>
                <a:lnTo>
                  <a:pt x="26009" y="716453"/>
                </a:lnTo>
                <a:cubicBezTo>
                  <a:pt x="9095" y="736157"/>
                  <a:pt x="18989" y="766516"/>
                  <a:pt x="44190" y="772859"/>
                </a:cubicBezTo>
                <a:cubicBezTo>
                  <a:pt x="196495" y="810829"/>
                  <a:pt x="337892" y="897257"/>
                  <a:pt x="443092" y="1029097"/>
                </a:cubicBezTo>
                <a:lnTo>
                  <a:pt x="443092" y="1029097"/>
                </a:lnTo>
                <a:lnTo>
                  <a:pt x="395312" y="1067236"/>
                </a:lnTo>
                <a:cubicBezTo>
                  <a:pt x="370026" y="1087363"/>
                  <a:pt x="383472" y="1128125"/>
                  <a:pt x="415777" y="1129224"/>
                </a:cubicBezTo>
                <a:lnTo>
                  <a:pt x="512269" y="1132607"/>
                </a:lnTo>
                <a:lnTo>
                  <a:pt x="905590" y="1146391"/>
                </a:lnTo>
                <a:cubicBezTo>
                  <a:pt x="921065" y="1146898"/>
                  <a:pt x="935103" y="1137173"/>
                  <a:pt x="939923" y="1122374"/>
                </a:cubicBezTo>
                <a:lnTo>
                  <a:pt x="1098570" y="63619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79AFC88-2920-51A8-485C-4FBF3BB04060}"/>
              </a:ext>
            </a:extLst>
          </p:cNvPr>
          <p:cNvGrpSpPr/>
          <p:nvPr/>
        </p:nvGrpSpPr>
        <p:grpSpPr>
          <a:xfrm>
            <a:off x="5141454" y="3723100"/>
            <a:ext cx="409746" cy="426017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59" name="Freeform 30">
              <a:extLst>
                <a:ext uri="{FF2B5EF4-FFF2-40B4-BE49-F238E27FC236}">
                  <a16:creationId xmlns:a16="http://schemas.microsoft.com/office/drawing/2014/main" id="{9CF07EFE-2C39-8FD8-F70B-3A21EF121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14EA88D5-3189-5582-6041-ED178EFF2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32">
              <a:extLst>
                <a:ext uri="{FF2B5EF4-FFF2-40B4-BE49-F238E27FC236}">
                  <a16:creationId xmlns:a16="http://schemas.microsoft.com/office/drawing/2014/main" id="{CC931F1E-F7A2-612A-2CA1-3805A8D63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33">
              <a:extLst>
                <a:ext uri="{FF2B5EF4-FFF2-40B4-BE49-F238E27FC236}">
                  <a16:creationId xmlns:a16="http://schemas.microsoft.com/office/drawing/2014/main" id="{6EEEF9AC-BCAE-6C78-B42B-810A5D7585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34">
              <a:extLst>
                <a:ext uri="{FF2B5EF4-FFF2-40B4-BE49-F238E27FC236}">
                  <a16:creationId xmlns:a16="http://schemas.microsoft.com/office/drawing/2014/main" id="{600D3260-AC15-AF7F-5001-D7180482BD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2A9E012-250C-DD79-9DBA-A1ADD958CB3A}"/>
              </a:ext>
            </a:extLst>
          </p:cNvPr>
          <p:cNvGrpSpPr/>
          <p:nvPr/>
        </p:nvGrpSpPr>
        <p:grpSpPr>
          <a:xfrm>
            <a:off x="5677359" y="2728008"/>
            <a:ext cx="399391" cy="468914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5" name="Freeform 38">
              <a:extLst>
                <a:ext uri="{FF2B5EF4-FFF2-40B4-BE49-F238E27FC236}">
                  <a16:creationId xmlns:a16="http://schemas.microsoft.com/office/drawing/2014/main" id="{BBCC438E-404B-B492-69E8-C290163631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39">
              <a:extLst>
                <a:ext uri="{FF2B5EF4-FFF2-40B4-BE49-F238E27FC236}">
                  <a16:creationId xmlns:a16="http://schemas.microsoft.com/office/drawing/2014/main" id="{B9B4C7E1-0181-6A6D-819C-F5B1554DEC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40">
              <a:extLst>
                <a:ext uri="{FF2B5EF4-FFF2-40B4-BE49-F238E27FC236}">
                  <a16:creationId xmlns:a16="http://schemas.microsoft.com/office/drawing/2014/main" id="{953B1FA9-E4EE-1AC1-4827-35D357765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41">
              <a:extLst>
                <a:ext uri="{FF2B5EF4-FFF2-40B4-BE49-F238E27FC236}">
                  <a16:creationId xmlns:a16="http://schemas.microsoft.com/office/drawing/2014/main" id="{82DECADD-E778-80B1-012E-9E3CB453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42">
              <a:extLst>
                <a:ext uri="{FF2B5EF4-FFF2-40B4-BE49-F238E27FC236}">
                  <a16:creationId xmlns:a16="http://schemas.microsoft.com/office/drawing/2014/main" id="{91C3358F-CFC1-EC29-336C-10A2BA800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EBDC9A14-E96E-0DB7-110B-6BD92BBCA3B3}"/>
              </a:ext>
            </a:extLst>
          </p:cNvPr>
          <p:cNvGrpSpPr/>
          <p:nvPr/>
        </p:nvGrpSpPr>
        <p:grpSpPr>
          <a:xfrm>
            <a:off x="4099823" y="1444098"/>
            <a:ext cx="453846" cy="462022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1" name="Freeform 156">
              <a:extLst>
                <a:ext uri="{FF2B5EF4-FFF2-40B4-BE49-F238E27FC236}">
                  <a16:creationId xmlns:a16="http://schemas.microsoft.com/office/drawing/2014/main" id="{87E3562E-4689-FAAC-52B5-49668DBCA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157">
              <a:extLst>
                <a:ext uri="{FF2B5EF4-FFF2-40B4-BE49-F238E27FC236}">
                  <a16:creationId xmlns:a16="http://schemas.microsoft.com/office/drawing/2014/main" id="{E4E34EC6-7606-1A8F-DC30-95968F2121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274">
              <a:extLst>
                <a:ext uri="{FF2B5EF4-FFF2-40B4-BE49-F238E27FC236}">
                  <a16:creationId xmlns:a16="http://schemas.microsoft.com/office/drawing/2014/main" id="{5AF790B8-881A-0071-113C-31BEB8412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74" name="Freeform 275">
              <a:extLst>
                <a:ext uri="{FF2B5EF4-FFF2-40B4-BE49-F238E27FC236}">
                  <a16:creationId xmlns:a16="http://schemas.microsoft.com/office/drawing/2014/main" id="{CA868A85-9AD9-7E14-3CAC-A3D3A35F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75" name="Freeform 164">
              <a:extLst>
                <a:ext uri="{FF2B5EF4-FFF2-40B4-BE49-F238E27FC236}">
                  <a16:creationId xmlns:a16="http://schemas.microsoft.com/office/drawing/2014/main" id="{520DD00B-D544-8ACF-1340-7631C3BC1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703D847-D95A-8D43-0085-D7EAF136523B}"/>
              </a:ext>
            </a:extLst>
          </p:cNvPr>
          <p:cNvGrpSpPr/>
          <p:nvPr/>
        </p:nvGrpSpPr>
        <p:grpSpPr>
          <a:xfrm>
            <a:off x="4096717" y="3939350"/>
            <a:ext cx="409912" cy="406985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7" name="Freeform 160">
              <a:extLst>
                <a:ext uri="{FF2B5EF4-FFF2-40B4-BE49-F238E27FC236}">
                  <a16:creationId xmlns:a16="http://schemas.microsoft.com/office/drawing/2014/main" id="{892CF8C5-0F27-C5E9-433C-53FCC217F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161">
              <a:extLst>
                <a:ext uri="{FF2B5EF4-FFF2-40B4-BE49-F238E27FC236}">
                  <a16:creationId xmlns:a16="http://schemas.microsoft.com/office/drawing/2014/main" id="{3FA8F25D-94C5-1143-5929-53B6A3631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162">
              <a:extLst>
                <a:ext uri="{FF2B5EF4-FFF2-40B4-BE49-F238E27FC236}">
                  <a16:creationId xmlns:a16="http://schemas.microsoft.com/office/drawing/2014/main" id="{222843F5-C4C1-27F9-8F55-C53D97351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163">
              <a:extLst>
                <a:ext uri="{FF2B5EF4-FFF2-40B4-BE49-F238E27FC236}">
                  <a16:creationId xmlns:a16="http://schemas.microsoft.com/office/drawing/2014/main" id="{47CAEB14-FD5C-C334-E451-6B23F8752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08BA993-8428-1D30-C8E1-6EA2D17EFF29}"/>
              </a:ext>
            </a:extLst>
          </p:cNvPr>
          <p:cNvGrpSpPr/>
          <p:nvPr/>
        </p:nvGrpSpPr>
        <p:grpSpPr>
          <a:xfrm>
            <a:off x="3193297" y="3158448"/>
            <a:ext cx="421627" cy="421626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82" name="Freeform 10">
              <a:extLst>
                <a:ext uri="{FF2B5EF4-FFF2-40B4-BE49-F238E27FC236}">
                  <a16:creationId xmlns:a16="http://schemas.microsoft.com/office/drawing/2014/main" id="{B82E3A7B-97FA-552D-5D50-6EA0426FF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11">
              <a:extLst>
                <a:ext uri="{FF2B5EF4-FFF2-40B4-BE49-F238E27FC236}">
                  <a16:creationId xmlns:a16="http://schemas.microsoft.com/office/drawing/2014/main" id="{521393D0-85E6-BBDF-E2CC-705603C0A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12">
              <a:extLst>
                <a:ext uri="{FF2B5EF4-FFF2-40B4-BE49-F238E27FC236}">
                  <a16:creationId xmlns:a16="http://schemas.microsoft.com/office/drawing/2014/main" id="{64D52953-6C55-C559-C604-51AE4761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5" name="Freeform 5">
            <a:extLst>
              <a:ext uri="{FF2B5EF4-FFF2-40B4-BE49-F238E27FC236}">
                <a16:creationId xmlns:a16="http://schemas.microsoft.com/office/drawing/2014/main" id="{B994AA88-2555-EB25-1DD7-4759E57D4724}"/>
              </a:ext>
            </a:extLst>
          </p:cNvPr>
          <p:cNvSpPr>
            <a:spLocks noEditPoints="1"/>
          </p:cNvSpPr>
          <p:nvPr/>
        </p:nvSpPr>
        <p:spPr bwMode="auto">
          <a:xfrm>
            <a:off x="5206846" y="1720211"/>
            <a:ext cx="373317" cy="421626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41D47AF-BD62-795D-7E75-3C36F3F979D0}"/>
              </a:ext>
            </a:extLst>
          </p:cNvPr>
          <p:cNvGrpSpPr/>
          <p:nvPr/>
        </p:nvGrpSpPr>
        <p:grpSpPr>
          <a:xfrm>
            <a:off x="3229937" y="2127769"/>
            <a:ext cx="412842" cy="424552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7" name="Freeform 45">
              <a:extLst>
                <a:ext uri="{FF2B5EF4-FFF2-40B4-BE49-F238E27FC236}">
                  <a16:creationId xmlns:a16="http://schemas.microsoft.com/office/drawing/2014/main" id="{D4C1FB86-6D7C-D808-BADE-F1881F0B80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46">
              <a:extLst>
                <a:ext uri="{FF2B5EF4-FFF2-40B4-BE49-F238E27FC236}">
                  <a16:creationId xmlns:a16="http://schemas.microsoft.com/office/drawing/2014/main" id="{2E24161F-A546-2565-B3ED-83B25DB9E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0D1B2F9D-B945-12DD-0015-6DE1A14AF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48">
              <a:extLst>
                <a:ext uri="{FF2B5EF4-FFF2-40B4-BE49-F238E27FC236}">
                  <a16:creationId xmlns:a16="http://schemas.microsoft.com/office/drawing/2014/main" id="{AF90B9C4-82DA-AC4C-165F-FA8D3E1D2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49">
              <a:extLst>
                <a:ext uri="{FF2B5EF4-FFF2-40B4-BE49-F238E27FC236}">
                  <a16:creationId xmlns:a16="http://schemas.microsoft.com/office/drawing/2014/main" id="{FAA60AB2-717A-F0CA-6E8B-57A585F3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340253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7 Options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325ED80-60AF-E2CE-0571-36077AF39DEA}"/>
              </a:ext>
            </a:extLst>
          </p:cNvPr>
          <p:cNvGrpSpPr/>
          <p:nvPr/>
        </p:nvGrpSpPr>
        <p:grpSpPr>
          <a:xfrm>
            <a:off x="2778919" y="1054451"/>
            <a:ext cx="3586162" cy="3549650"/>
            <a:chOff x="2778919" y="1067151"/>
            <a:chExt cx="3586162" cy="354965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9445DF0-D0FA-1AAF-2161-0C06892F1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294" y="1776762"/>
              <a:ext cx="950912" cy="1371600"/>
            </a:xfrm>
            <a:custGeom>
              <a:avLst/>
              <a:gdLst>
                <a:gd name="T0" fmla="*/ 378 w 534"/>
                <a:gd name="T1" fmla="*/ 720 h 771"/>
                <a:gd name="T2" fmla="*/ 382 w 534"/>
                <a:gd name="T3" fmla="*/ 720 h 771"/>
                <a:gd name="T4" fmla="*/ 462 w 534"/>
                <a:gd name="T5" fmla="*/ 328 h 771"/>
                <a:gd name="T6" fmla="*/ 528 w 534"/>
                <a:gd name="T7" fmla="*/ 396 h 771"/>
                <a:gd name="T8" fmla="*/ 531 w 534"/>
                <a:gd name="T9" fmla="*/ 233 h 771"/>
                <a:gd name="T10" fmla="*/ 534 w 534"/>
                <a:gd name="T11" fmla="*/ 6 h 771"/>
                <a:gd name="T12" fmla="*/ 283 w 534"/>
                <a:gd name="T13" fmla="*/ 2 h 771"/>
                <a:gd name="T14" fmla="*/ 145 w 534"/>
                <a:gd name="T15" fmla="*/ 0 h 771"/>
                <a:gd name="T16" fmla="*/ 215 w 534"/>
                <a:gd name="T17" fmla="*/ 72 h 771"/>
                <a:gd name="T18" fmla="*/ 36 w 534"/>
                <a:gd name="T19" fmla="*/ 771 h 771"/>
                <a:gd name="T20" fmla="*/ 44 w 534"/>
                <a:gd name="T21" fmla="*/ 770 h 771"/>
                <a:gd name="T22" fmla="*/ 203 w 534"/>
                <a:gd name="T23" fmla="*/ 576 h 771"/>
                <a:gd name="T24" fmla="*/ 378 w 534"/>
                <a:gd name="T25" fmla="*/ 720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4" h="771">
                  <a:moveTo>
                    <a:pt x="378" y="720"/>
                  </a:moveTo>
                  <a:cubicBezTo>
                    <a:pt x="382" y="720"/>
                    <a:pt x="382" y="720"/>
                    <a:pt x="382" y="720"/>
                  </a:cubicBezTo>
                  <a:cubicBezTo>
                    <a:pt x="361" y="582"/>
                    <a:pt x="390" y="445"/>
                    <a:pt x="462" y="328"/>
                  </a:cubicBezTo>
                  <a:cubicBezTo>
                    <a:pt x="528" y="396"/>
                    <a:pt x="528" y="396"/>
                    <a:pt x="528" y="396"/>
                  </a:cubicBezTo>
                  <a:cubicBezTo>
                    <a:pt x="531" y="233"/>
                    <a:pt x="531" y="233"/>
                    <a:pt x="531" y="233"/>
                  </a:cubicBezTo>
                  <a:cubicBezTo>
                    <a:pt x="534" y="6"/>
                    <a:pt x="534" y="6"/>
                    <a:pt x="534" y="6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63" y="273"/>
                    <a:pt x="0" y="521"/>
                    <a:pt x="36" y="771"/>
                  </a:cubicBezTo>
                  <a:cubicBezTo>
                    <a:pt x="44" y="770"/>
                    <a:pt x="44" y="770"/>
                    <a:pt x="44" y="770"/>
                  </a:cubicBezTo>
                  <a:cubicBezTo>
                    <a:pt x="203" y="576"/>
                    <a:pt x="203" y="576"/>
                    <a:pt x="203" y="576"/>
                  </a:cubicBezTo>
                  <a:lnTo>
                    <a:pt x="378" y="7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8A6067E9-5294-2F0F-3A02-D1BB962E8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919" y="2800700"/>
              <a:ext cx="1265237" cy="1539875"/>
            </a:xfrm>
            <a:custGeom>
              <a:avLst/>
              <a:gdLst>
                <a:gd name="T0" fmla="*/ 709 w 711"/>
                <a:gd name="T1" fmla="*/ 567 h 866"/>
                <a:gd name="T2" fmla="*/ 711 w 711"/>
                <a:gd name="T3" fmla="*/ 564 h 866"/>
                <a:gd name="T4" fmla="*/ 455 w 711"/>
                <a:gd name="T5" fmla="*/ 257 h 866"/>
                <a:gd name="T6" fmla="*/ 549 w 711"/>
                <a:gd name="T7" fmla="*/ 248 h 866"/>
                <a:gd name="T8" fmla="*/ 423 w 711"/>
                <a:gd name="T9" fmla="*/ 144 h 866"/>
                <a:gd name="T10" fmla="*/ 248 w 711"/>
                <a:gd name="T11" fmla="*/ 0 h 866"/>
                <a:gd name="T12" fmla="*/ 89 w 711"/>
                <a:gd name="T13" fmla="*/ 194 h 866"/>
                <a:gd name="T14" fmla="*/ 0 w 711"/>
                <a:gd name="T15" fmla="*/ 301 h 866"/>
                <a:gd name="T16" fmla="*/ 101 w 711"/>
                <a:gd name="T17" fmla="*/ 291 h 866"/>
                <a:gd name="T18" fmla="*/ 535 w 711"/>
                <a:gd name="T19" fmla="*/ 866 h 866"/>
                <a:gd name="T20" fmla="*/ 539 w 711"/>
                <a:gd name="T21" fmla="*/ 860 h 866"/>
                <a:gd name="T22" fmla="*/ 487 w 711"/>
                <a:gd name="T23" fmla="*/ 614 h 866"/>
                <a:gd name="T24" fmla="*/ 709 w 711"/>
                <a:gd name="T25" fmla="*/ 567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1" h="866">
                  <a:moveTo>
                    <a:pt x="709" y="567"/>
                  </a:moveTo>
                  <a:cubicBezTo>
                    <a:pt x="711" y="564"/>
                    <a:pt x="711" y="564"/>
                    <a:pt x="711" y="564"/>
                  </a:cubicBezTo>
                  <a:cubicBezTo>
                    <a:pt x="590" y="494"/>
                    <a:pt x="501" y="386"/>
                    <a:pt x="455" y="257"/>
                  </a:cubicBezTo>
                  <a:cubicBezTo>
                    <a:pt x="549" y="248"/>
                    <a:pt x="549" y="248"/>
                    <a:pt x="549" y="248"/>
                  </a:cubicBezTo>
                  <a:cubicBezTo>
                    <a:pt x="423" y="144"/>
                    <a:pt x="423" y="144"/>
                    <a:pt x="423" y="144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101" y="291"/>
                    <a:pt x="101" y="291"/>
                    <a:pt x="101" y="291"/>
                  </a:cubicBezTo>
                  <a:cubicBezTo>
                    <a:pt x="163" y="535"/>
                    <a:pt x="317" y="739"/>
                    <a:pt x="535" y="866"/>
                  </a:cubicBezTo>
                  <a:cubicBezTo>
                    <a:pt x="539" y="860"/>
                    <a:pt x="539" y="860"/>
                    <a:pt x="539" y="860"/>
                  </a:cubicBezTo>
                  <a:cubicBezTo>
                    <a:pt x="487" y="614"/>
                    <a:pt x="487" y="614"/>
                    <a:pt x="487" y="614"/>
                  </a:cubicBezTo>
                  <a:lnTo>
                    <a:pt x="709" y="56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2EC67CA-A4F1-4F57-1216-0B16DD5C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694" y="3748438"/>
              <a:ext cx="1522412" cy="868363"/>
            </a:xfrm>
            <a:custGeom>
              <a:avLst/>
              <a:gdLst>
                <a:gd name="T0" fmla="*/ 731 w 856"/>
                <a:gd name="T1" fmla="*/ 74 h 488"/>
                <a:gd name="T2" fmla="*/ 730 w 856"/>
                <a:gd name="T3" fmla="*/ 71 h 488"/>
                <a:gd name="T4" fmla="*/ 330 w 856"/>
                <a:gd name="T5" fmla="*/ 80 h 488"/>
                <a:gd name="T6" fmla="*/ 381 w 856"/>
                <a:gd name="T7" fmla="*/ 0 h 488"/>
                <a:gd name="T8" fmla="*/ 222 w 856"/>
                <a:gd name="T9" fmla="*/ 34 h 488"/>
                <a:gd name="T10" fmla="*/ 0 w 856"/>
                <a:gd name="T11" fmla="*/ 81 h 488"/>
                <a:gd name="T12" fmla="*/ 52 w 856"/>
                <a:gd name="T13" fmla="*/ 327 h 488"/>
                <a:gd name="T14" fmla="*/ 81 w 856"/>
                <a:gd name="T15" fmla="*/ 462 h 488"/>
                <a:gd name="T16" fmla="*/ 136 w 856"/>
                <a:gd name="T17" fmla="*/ 378 h 488"/>
                <a:gd name="T18" fmla="*/ 856 w 856"/>
                <a:gd name="T19" fmla="*/ 396 h 488"/>
                <a:gd name="T20" fmla="*/ 854 w 856"/>
                <a:gd name="T21" fmla="*/ 390 h 488"/>
                <a:gd name="T22" fmla="*/ 630 w 856"/>
                <a:gd name="T23" fmla="*/ 277 h 488"/>
                <a:gd name="T24" fmla="*/ 731 w 856"/>
                <a:gd name="T25" fmla="*/ 7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6" h="488">
                  <a:moveTo>
                    <a:pt x="731" y="74"/>
                  </a:moveTo>
                  <a:cubicBezTo>
                    <a:pt x="730" y="71"/>
                    <a:pt x="730" y="71"/>
                    <a:pt x="730" y="71"/>
                  </a:cubicBezTo>
                  <a:cubicBezTo>
                    <a:pt x="600" y="122"/>
                    <a:pt x="460" y="124"/>
                    <a:pt x="330" y="8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222" y="34"/>
                    <a:pt x="222" y="34"/>
                    <a:pt x="222" y="3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52" y="327"/>
                    <a:pt x="52" y="327"/>
                    <a:pt x="52" y="327"/>
                  </a:cubicBezTo>
                  <a:cubicBezTo>
                    <a:pt x="81" y="462"/>
                    <a:pt x="81" y="462"/>
                    <a:pt x="81" y="462"/>
                  </a:cubicBezTo>
                  <a:cubicBezTo>
                    <a:pt x="136" y="378"/>
                    <a:pt x="136" y="378"/>
                    <a:pt x="136" y="378"/>
                  </a:cubicBezTo>
                  <a:cubicBezTo>
                    <a:pt x="366" y="481"/>
                    <a:pt x="621" y="488"/>
                    <a:pt x="856" y="396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630" y="277"/>
                    <a:pt x="630" y="277"/>
                    <a:pt x="630" y="277"/>
                  </a:cubicBezTo>
                  <a:lnTo>
                    <a:pt x="731" y="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AABA3762-F161-4333-B54C-16B711DF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469" y="3215038"/>
              <a:ext cx="1387475" cy="1338263"/>
            </a:xfrm>
            <a:custGeom>
              <a:avLst/>
              <a:gdLst>
                <a:gd name="T0" fmla="*/ 545 w 780"/>
                <a:gd name="T1" fmla="*/ 207 h 752"/>
                <a:gd name="T2" fmla="*/ 450 w 780"/>
                <a:gd name="T3" fmla="*/ 1 h 752"/>
                <a:gd name="T4" fmla="*/ 447 w 780"/>
                <a:gd name="T5" fmla="*/ 0 h 752"/>
                <a:gd name="T6" fmla="*/ 204 w 780"/>
                <a:gd name="T7" fmla="*/ 318 h 752"/>
                <a:gd name="T8" fmla="*/ 174 w 780"/>
                <a:gd name="T9" fmla="*/ 229 h 752"/>
                <a:gd name="T10" fmla="*/ 101 w 780"/>
                <a:gd name="T11" fmla="*/ 374 h 752"/>
                <a:gd name="T12" fmla="*/ 0 w 780"/>
                <a:gd name="T13" fmla="*/ 577 h 752"/>
                <a:gd name="T14" fmla="*/ 224 w 780"/>
                <a:gd name="T15" fmla="*/ 690 h 752"/>
                <a:gd name="T16" fmla="*/ 348 w 780"/>
                <a:gd name="T17" fmla="*/ 752 h 752"/>
                <a:gd name="T18" fmla="*/ 316 w 780"/>
                <a:gd name="T19" fmla="*/ 656 h 752"/>
                <a:gd name="T20" fmla="*/ 780 w 780"/>
                <a:gd name="T21" fmla="*/ 104 h 752"/>
                <a:gd name="T22" fmla="*/ 773 w 780"/>
                <a:gd name="T23" fmla="*/ 102 h 752"/>
                <a:gd name="T24" fmla="*/ 545 w 780"/>
                <a:gd name="T25" fmla="*/ 207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0" h="752">
                  <a:moveTo>
                    <a:pt x="545" y="207"/>
                  </a:moveTo>
                  <a:cubicBezTo>
                    <a:pt x="450" y="1"/>
                    <a:pt x="450" y="1"/>
                    <a:pt x="450" y="1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05" y="134"/>
                    <a:pt x="320" y="245"/>
                    <a:pt x="204" y="318"/>
                  </a:cubicBezTo>
                  <a:cubicBezTo>
                    <a:pt x="174" y="229"/>
                    <a:pt x="174" y="229"/>
                    <a:pt x="174" y="229"/>
                  </a:cubicBezTo>
                  <a:cubicBezTo>
                    <a:pt x="101" y="374"/>
                    <a:pt x="101" y="374"/>
                    <a:pt x="101" y="374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224" y="690"/>
                    <a:pt x="224" y="690"/>
                    <a:pt x="224" y="690"/>
                  </a:cubicBezTo>
                  <a:cubicBezTo>
                    <a:pt x="348" y="752"/>
                    <a:pt x="348" y="752"/>
                    <a:pt x="348" y="752"/>
                  </a:cubicBezTo>
                  <a:cubicBezTo>
                    <a:pt x="316" y="656"/>
                    <a:pt x="316" y="656"/>
                    <a:pt x="316" y="656"/>
                  </a:cubicBezTo>
                  <a:cubicBezTo>
                    <a:pt x="540" y="541"/>
                    <a:pt x="704" y="345"/>
                    <a:pt x="780" y="104"/>
                  </a:cubicBezTo>
                  <a:cubicBezTo>
                    <a:pt x="773" y="102"/>
                    <a:pt x="773" y="102"/>
                    <a:pt x="773" y="102"/>
                  </a:cubicBezTo>
                  <a:lnTo>
                    <a:pt x="545" y="20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92C7778D-89DF-DDC0-39C0-E5468929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044" y="1973613"/>
              <a:ext cx="935037" cy="1609725"/>
            </a:xfrm>
            <a:custGeom>
              <a:avLst/>
              <a:gdLst>
                <a:gd name="T0" fmla="*/ 2 w 526"/>
                <a:gd name="T1" fmla="*/ 194 h 905"/>
                <a:gd name="T2" fmla="*/ 0 w 526"/>
                <a:gd name="T3" fmla="*/ 196 h 905"/>
                <a:gd name="T4" fmla="*/ 97 w 526"/>
                <a:gd name="T5" fmla="*/ 584 h 905"/>
                <a:gd name="T6" fmla="*/ 9 w 526"/>
                <a:gd name="T7" fmla="*/ 552 h 905"/>
                <a:gd name="T8" fmla="*/ 77 w 526"/>
                <a:gd name="T9" fmla="*/ 699 h 905"/>
                <a:gd name="T10" fmla="*/ 172 w 526"/>
                <a:gd name="T11" fmla="*/ 905 h 905"/>
                <a:gd name="T12" fmla="*/ 400 w 526"/>
                <a:gd name="T13" fmla="*/ 800 h 905"/>
                <a:gd name="T14" fmla="*/ 526 w 526"/>
                <a:gd name="T15" fmla="*/ 742 h 905"/>
                <a:gd name="T16" fmla="*/ 431 w 526"/>
                <a:gd name="T17" fmla="*/ 707 h 905"/>
                <a:gd name="T18" fmla="*/ 289 w 526"/>
                <a:gd name="T19" fmla="*/ 0 h 905"/>
                <a:gd name="T20" fmla="*/ 283 w 526"/>
                <a:gd name="T21" fmla="*/ 5 h 905"/>
                <a:gd name="T22" fmla="*/ 223 w 526"/>
                <a:gd name="T23" fmla="*/ 248 h 905"/>
                <a:gd name="T24" fmla="*/ 2 w 526"/>
                <a:gd name="T25" fmla="*/ 19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6" h="905">
                  <a:moveTo>
                    <a:pt x="2" y="194"/>
                  </a:moveTo>
                  <a:cubicBezTo>
                    <a:pt x="0" y="196"/>
                    <a:pt x="0" y="196"/>
                    <a:pt x="0" y="196"/>
                  </a:cubicBezTo>
                  <a:cubicBezTo>
                    <a:pt x="78" y="312"/>
                    <a:pt x="112" y="448"/>
                    <a:pt x="97" y="584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77" y="699"/>
                    <a:pt x="77" y="699"/>
                    <a:pt x="77" y="699"/>
                  </a:cubicBezTo>
                  <a:cubicBezTo>
                    <a:pt x="172" y="905"/>
                    <a:pt x="172" y="905"/>
                    <a:pt x="172" y="905"/>
                  </a:cubicBezTo>
                  <a:cubicBezTo>
                    <a:pt x="400" y="800"/>
                    <a:pt x="400" y="800"/>
                    <a:pt x="400" y="800"/>
                  </a:cubicBezTo>
                  <a:cubicBezTo>
                    <a:pt x="526" y="742"/>
                    <a:pt x="526" y="742"/>
                    <a:pt x="526" y="742"/>
                  </a:cubicBezTo>
                  <a:cubicBezTo>
                    <a:pt x="431" y="707"/>
                    <a:pt x="431" y="707"/>
                    <a:pt x="431" y="707"/>
                  </a:cubicBezTo>
                  <a:cubicBezTo>
                    <a:pt x="481" y="460"/>
                    <a:pt x="430" y="210"/>
                    <a:pt x="289" y="0"/>
                  </a:cubicBezTo>
                  <a:cubicBezTo>
                    <a:pt x="283" y="5"/>
                    <a:pt x="283" y="5"/>
                    <a:pt x="283" y="5"/>
                  </a:cubicBezTo>
                  <a:cubicBezTo>
                    <a:pt x="223" y="248"/>
                    <a:pt x="223" y="248"/>
                    <a:pt x="223" y="248"/>
                  </a:cubicBezTo>
                  <a:lnTo>
                    <a:pt x="2" y="19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B3B5463-F5FC-C03C-F4F0-01407CCE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994" y="1249713"/>
              <a:ext cx="1343025" cy="1165225"/>
            </a:xfrm>
            <a:custGeom>
              <a:avLst/>
              <a:gdLst>
                <a:gd name="T0" fmla="*/ 180 w 755"/>
                <a:gd name="T1" fmla="*/ 206 h 655"/>
                <a:gd name="T2" fmla="*/ 0 w 755"/>
                <a:gd name="T3" fmla="*/ 344 h 655"/>
                <a:gd name="T4" fmla="*/ 0 w 755"/>
                <a:gd name="T5" fmla="*/ 348 h 655"/>
                <a:gd name="T6" fmla="*/ 364 w 755"/>
                <a:gd name="T7" fmla="*/ 514 h 655"/>
                <a:gd name="T8" fmla="*/ 284 w 755"/>
                <a:gd name="T9" fmla="*/ 563 h 655"/>
                <a:gd name="T10" fmla="*/ 441 w 755"/>
                <a:gd name="T11" fmla="*/ 601 h 655"/>
                <a:gd name="T12" fmla="*/ 662 w 755"/>
                <a:gd name="T13" fmla="*/ 655 h 655"/>
                <a:gd name="T14" fmla="*/ 722 w 755"/>
                <a:gd name="T15" fmla="*/ 412 h 655"/>
                <a:gd name="T16" fmla="*/ 755 w 755"/>
                <a:gd name="T17" fmla="*/ 277 h 655"/>
                <a:gd name="T18" fmla="*/ 668 w 755"/>
                <a:gd name="T19" fmla="*/ 329 h 655"/>
                <a:gd name="T20" fmla="*/ 27 w 755"/>
                <a:gd name="T21" fmla="*/ 0 h 655"/>
                <a:gd name="T22" fmla="*/ 27 w 755"/>
                <a:gd name="T23" fmla="*/ 7 h 655"/>
                <a:gd name="T24" fmla="*/ 27 w 755"/>
                <a:gd name="T25" fmla="*/ 7 h 655"/>
                <a:gd name="T26" fmla="*/ 180 w 755"/>
                <a:gd name="T27" fmla="*/ 20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655">
                  <a:moveTo>
                    <a:pt x="180" y="206"/>
                  </a:moveTo>
                  <a:cubicBezTo>
                    <a:pt x="0" y="344"/>
                    <a:pt x="0" y="344"/>
                    <a:pt x="0" y="34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39" y="359"/>
                    <a:pt x="267" y="417"/>
                    <a:pt x="364" y="514"/>
                  </a:cubicBezTo>
                  <a:cubicBezTo>
                    <a:pt x="284" y="563"/>
                    <a:pt x="284" y="563"/>
                    <a:pt x="284" y="563"/>
                  </a:cubicBezTo>
                  <a:cubicBezTo>
                    <a:pt x="441" y="601"/>
                    <a:pt x="441" y="601"/>
                    <a:pt x="441" y="601"/>
                  </a:cubicBezTo>
                  <a:cubicBezTo>
                    <a:pt x="662" y="655"/>
                    <a:pt x="662" y="655"/>
                    <a:pt x="662" y="655"/>
                  </a:cubicBezTo>
                  <a:cubicBezTo>
                    <a:pt x="722" y="412"/>
                    <a:pt x="722" y="412"/>
                    <a:pt x="722" y="412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668" y="329"/>
                    <a:pt x="668" y="329"/>
                    <a:pt x="668" y="329"/>
                  </a:cubicBezTo>
                  <a:cubicBezTo>
                    <a:pt x="506" y="136"/>
                    <a:pt x="279" y="20"/>
                    <a:pt x="27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lnTo>
                    <a:pt x="180" y="20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C8A5474-3F62-1AEA-A82A-B8CF2A54F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594" y="1067151"/>
              <a:ext cx="1614487" cy="1127125"/>
            </a:xfrm>
            <a:custGeom>
              <a:avLst/>
              <a:gdLst>
                <a:gd name="T0" fmla="*/ 253 w 908"/>
                <a:gd name="T1" fmla="*/ 632 h 634"/>
                <a:gd name="T2" fmla="*/ 255 w 908"/>
                <a:gd name="T3" fmla="*/ 634 h 634"/>
                <a:gd name="T4" fmla="*/ 612 w 908"/>
                <a:gd name="T5" fmla="*/ 453 h 634"/>
                <a:gd name="T6" fmla="*/ 600 w 908"/>
                <a:gd name="T7" fmla="*/ 547 h 634"/>
                <a:gd name="T8" fmla="*/ 908 w 908"/>
                <a:gd name="T9" fmla="*/ 309 h 634"/>
                <a:gd name="T10" fmla="*/ 755 w 908"/>
                <a:gd name="T11" fmla="*/ 110 h 634"/>
                <a:gd name="T12" fmla="*/ 755 w 908"/>
                <a:gd name="T13" fmla="*/ 110 h 634"/>
                <a:gd name="T14" fmla="*/ 670 w 908"/>
                <a:gd name="T15" fmla="*/ 0 h 634"/>
                <a:gd name="T16" fmla="*/ 657 w 908"/>
                <a:gd name="T17" fmla="*/ 100 h 634"/>
                <a:gd name="T18" fmla="*/ 0 w 908"/>
                <a:gd name="T19" fmla="*/ 396 h 634"/>
                <a:gd name="T20" fmla="*/ 5 w 908"/>
                <a:gd name="T21" fmla="*/ 401 h 634"/>
                <a:gd name="T22" fmla="*/ 256 w 908"/>
                <a:gd name="T23" fmla="*/ 405 h 634"/>
                <a:gd name="T24" fmla="*/ 253 w 908"/>
                <a:gd name="T25" fmla="*/ 63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8" h="634">
                  <a:moveTo>
                    <a:pt x="253" y="632"/>
                  </a:moveTo>
                  <a:cubicBezTo>
                    <a:pt x="255" y="634"/>
                    <a:pt x="255" y="634"/>
                    <a:pt x="255" y="634"/>
                  </a:cubicBezTo>
                  <a:cubicBezTo>
                    <a:pt x="350" y="532"/>
                    <a:pt x="475" y="469"/>
                    <a:pt x="612" y="453"/>
                  </a:cubicBezTo>
                  <a:cubicBezTo>
                    <a:pt x="600" y="547"/>
                    <a:pt x="600" y="547"/>
                    <a:pt x="600" y="547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755" y="110"/>
                    <a:pt x="755" y="110"/>
                    <a:pt x="755" y="110"/>
                  </a:cubicBezTo>
                  <a:cubicBezTo>
                    <a:pt x="755" y="110"/>
                    <a:pt x="755" y="110"/>
                    <a:pt x="755" y="110"/>
                  </a:cubicBezTo>
                  <a:cubicBezTo>
                    <a:pt x="670" y="0"/>
                    <a:pt x="670" y="0"/>
                    <a:pt x="670" y="0"/>
                  </a:cubicBezTo>
                  <a:cubicBezTo>
                    <a:pt x="657" y="100"/>
                    <a:pt x="657" y="100"/>
                    <a:pt x="657" y="100"/>
                  </a:cubicBezTo>
                  <a:cubicBezTo>
                    <a:pt x="406" y="107"/>
                    <a:pt x="173" y="212"/>
                    <a:pt x="0" y="396"/>
                  </a:cubicBezTo>
                  <a:cubicBezTo>
                    <a:pt x="5" y="401"/>
                    <a:pt x="5" y="401"/>
                    <a:pt x="5" y="401"/>
                  </a:cubicBezTo>
                  <a:cubicBezTo>
                    <a:pt x="256" y="405"/>
                    <a:pt x="256" y="405"/>
                    <a:pt x="256" y="405"/>
                  </a:cubicBezTo>
                  <a:lnTo>
                    <a:pt x="253" y="63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90B6BEE7-55F4-168F-1AFE-640E0B777C31}"/>
              </a:ext>
            </a:extLst>
          </p:cNvPr>
          <p:cNvSpPr/>
          <p:nvPr/>
        </p:nvSpPr>
        <p:spPr>
          <a:xfrm>
            <a:off x="391101" y="19747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D005AE8-A7AA-8ECE-245F-D9287333B1D1}"/>
              </a:ext>
            </a:extLst>
          </p:cNvPr>
          <p:cNvSpPr/>
          <p:nvPr/>
        </p:nvSpPr>
        <p:spPr>
          <a:xfrm>
            <a:off x="391101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EED406D-717A-5D3C-3E61-F6B1312C1D1D}"/>
              </a:ext>
            </a:extLst>
          </p:cNvPr>
          <p:cNvSpPr/>
          <p:nvPr/>
        </p:nvSpPr>
        <p:spPr>
          <a:xfrm>
            <a:off x="391101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4B0F055-329B-BC36-14D3-83B7D9E9B64A}"/>
              </a:ext>
            </a:extLst>
          </p:cNvPr>
          <p:cNvSpPr/>
          <p:nvPr/>
        </p:nvSpPr>
        <p:spPr>
          <a:xfrm flipH="1">
            <a:off x="7131942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C8C59A7-B1FA-BE0F-AFD8-8CDF6F0A3C77}"/>
              </a:ext>
            </a:extLst>
          </p:cNvPr>
          <p:cNvSpPr/>
          <p:nvPr/>
        </p:nvSpPr>
        <p:spPr>
          <a:xfrm flipH="1">
            <a:off x="7131942" y="2416899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F92D2D9-A541-896E-2F6D-7BC62CB5E674}"/>
              </a:ext>
            </a:extLst>
          </p:cNvPr>
          <p:cNvSpPr/>
          <p:nvPr/>
        </p:nvSpPr>
        <p:spPr>
          <a:xfrm flipH="1">
            <a:off x="7131942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74C69F3-D9CF-C93F-C1BC-6F0DA9501B48}"/>
              </a:ext>
            </a:extLst>
          </p:cNvPr>
          <p:cNvSpPr/>
          <p:nvPr/>
        </p:nvSpPr>
        <p:spPr>
          <a:xfrm>
            <a:off x="391101" y="28590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1E2A08A-1994-E371-9A0C-75D6ACC08C8C}"/>
              </a:ext>
            </a:extLst>
          </p:cNvPr>
          <p:cNvGrpSpPr/>
          <p:nvPr/>
        </p:nvGrpSpPr>
        <p:grpSpPr>
          <a:xfrm>
            <a:off x="3803443" y="2110740"/>
            <a:ext cx="1537114" cy="1538672"/>
            <a:chOff x="888347" y="1187607"/>
            <a:chExt cx="3304685" cy="1574800"/>
          </a:xfrm>
        </p:grpSpPr>
        <p:sp>
          <p:nvSpPr>
            <p:cNvPr id="28" name="Rounded Rectangle 4">
              <a:extLst>
                <a:ext uri="{FF2B5EF4-FFF2-40B4-BE49-F238E27FC236}">
                  <a16:creationId xmlns:a16="http://schemas.microsoft.com/office/drawing/2014/main" id="{009E52D8-63F6-6F6A-DDF4-0DEE914EC9F3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29" name="Rounded Rectangle 4">
              <a:extLst>
                <a:ext uri="{FF2B5EF4-FFF2-40B4-BE49-F238E27FC236}">
                  <a16:creationId xmlns:a16="http://schemas.microsoft.com/office/drawing/2014/main" id="{C2AE3583-8178-A143-EA47-1B919534EEE8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B626B619-E704-CC28-7175-C1070EB83285}"/>
              </a:ext>
            </a:extLst>
          </p:cNvPr>
          <p:cNvSpPr/>
          <p:nvPr/>
        </p:nvSpPr>
        <p:spPr>
          <a:xfrm flipH="1">
            <a:off x="3148410" y="300694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07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DF9E1D4-6121-B340-A103-A4113582991D}"/>
              </a:ext>
            </a:extLst>
          </p:cNvPr>
          <p:cNvSpPr/>
          <p:nvPr/>
        </p:nvSpPr>
        <p:spPr>
          <a:xfrm flipH="1">
            <a:off x="3495120" y="190204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0607FC80-6601-96A4-43AB-77E8935FEF8A}"/>
              </a:ext>
            </a:extLst>
          </p:cNvPr>
          <p:cNvSpPr/>
          <p:nvPr/>
        </p:nvSpPr>
        <p:spPr>
          <a:xfrm flipH="1">
            <a:off x="4588590" y="147532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A0A585-3E7A-09E7-DAB1-8767D5089E3D}"/>
              </a:ext>
            </a:extLst>
          </p:cNvPr>
          <p:cNvSpPr/>
          <p:nvPr/>
        </p:nvSpPr>
        <p:spPr>
          <a:xfrm flipH="1">
            <a:off x="5586810" y="207349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465BA12-3F08-488F-5EDA-DF43864F715E}"/>
              </a:ext>
            </a:extLst>
          </p:cNvPr>
          <p:cNvSpPr/>
          <p:nvPr/>
        </p:nvSpPr>
        <p:spPr>
          <a:xfrm flipH="1">
            <a:off x="5731590" y="323935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04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9F1E7D8-03EC-4091-BB58-893E30B37963}"/>
              </a:ext>
            </a:extLst>
          </p:cNvPr>
          <p:cNvSpPr/>
          <p:nvPr/>
        </p:nvSpPr>
        <p:spPr>
          <a:xfrm flipH="1">
            <a:off x="4946730" y="406993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05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7A1F55AF-079C-87AA-C498-77E18E5836F1}"/>
              </a:ext>
            </a:extLst>
          </p:cNvPr>
          <p:cNvSpPr/>
          <p:nvPr/>
        </p:nvSpPr>
        <p:spPr>
          <a:xfrm flipH="1">
            <a:off x="3803730" y="3951823"/>
            <a:ext cx="205184" cy="184666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+mj-lt"/>
              </a:rPr>
              <a:t>06</a:t>
            </a: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286B0C0D-EFE6-248F-37C6-1C4EAA81B216}"/>
              </a:ext>
            </a:extLst>
          </p:cNvPr>
          <p:cNvSpPr/>
          <p:nvPr/>
        </p:nvSpPr>
        <p:spPr>
          <a:xfrm>
            <a:off x="5782700" y="2664732"/>
            <a:ext cx="313906" cy="313906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A7E341B-44B0-5A93-6DD3-0FE58764AA0B}"/>
              </a:ext>
            </a:extLst>
          </p:cNvPr>
          <p:cNvSpPr/>
          <p:nvPr/>
        </p:nvSpPr>
        <p:spPr>
          <a:xfrm>
            <a:off x="5237477" y="1683483"/>
            <a:ext cx="313912" cy="302822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Graphic 102">
            <a:extLst>
              <a:ext uri="{FF2B5EF4-FFF2-40B4-BE49-F238E27FC236}">
                <a16:creationId xmlns:a16="http://schemas.microsoft.com/office/drawing/2014/main" id="{F28A9A9D-A7F4-8BA2-8723-652D7E7BA1A8}"/>
              </a:ext>
            </a:extLst>
          </p:cNvPr>
          <p:cNvSpPr/>
          <p:nvPr/>
        </p:nvSpPr>
        <p:spPr>
          <a:xfrm>
            <a:off x="3149841" y="2297430"/>
            <a:ext cx="286706" cy="324608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bg1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3A9FD7E-A070-C314-57BB-492DE08B4372}"/>
              </a:ext>
            </a:extLst>
          </p:cNvPr>
          <p:cNvSpPr/>
          <p:nvPr/>
        </p:nvSpPr>
        <p:spPr>
          <a:xfrm>
            <a:off x="4010700" y="1464582"/>
            <a:ext cx="284990" cy="313906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bg1"/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Graphic 66">
            <a:extLst>
              <a:ext uri="{FF2B5EF4-FFF2-40B4-BE49-F238E27FC236}">
                <a16:creationId xmlns:a16="http://schemas.microsoft.com/office/drawing/2014/main" id="{F2D40285-9D7B-78F3-B5C9-3672594FFD13}"/>
              </a:ext>
            </a:extLst>
          </p:cNvPr>
          <p:cNvSpPr/>
          <p:nvPr/>
        </p:nvSpPr>
        <p:spPr>
          <a:xfrm>
            <a:off x="5312227" y="3684270"/>
            <a:ext cx="301748" cy="301748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14011F42-E6B4-32D0-8653-C69F3086C835}"/>
              </a:ext>
            </a:extLst>
          </p:cNvPr>
          <p:cNvSpPr/>
          <p:nvPr/>
        </p:nvSpPr>
        <p:spPr>
          <a:xfrm>
            <a:off x="4243643" y="4053840"/>
            <a:ext cx="333900" cy="339850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Graphic 44">
            <a:extLst>
              <a:ext uri="{FF2B5EF4-FFF2-40B4-BE49-F238E27FC236}">
                <a16:creationId xmlns:a16="http://schemas.microsoft.com/office/drawing/2014/main" id="{7E8EE52C-7069-59AB-4AD9-F84EBAF37F1E}"/>
              </a:ext>
            </a:extLst>
          </p:cNvPr>
          <p:cNvSpPr/>
          <p:nvPr/>
        </p:nvSpPr>
        <p:spPr>
          <a:xfrm>
            <a:off x="3248838" y="3326846"/>
            <a:ext cx="276682" cy="346038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58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8 Options</a:t>
            </a:r>
            <a:endParaRPr lang="en-GB" dirty="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D380B08-06C0-480A-1266-DDE6BAEE6B6B}"/>
              </a:ext>
            </a:extLst>
          </p:cNvPr>
          <p:cNvSpPr/>
          <p:nvPr/>
        </p:nvSpPr>
        <p:spPr>
          <a:xfrm>
            <a:off x="7085691" y="198732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BDF52065-2FCF-E080-CA6D-3C54F5EFDE73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DF482654-C67A-79D8-6192-200680B32982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1008D46-AA68-1567-65F8-A0B6CFD70A17}"/>
              </a:ext>
            </a:extLst>
          </p:cNvPr>
          <p:cNvSpPr/>
          <p:nvPr/>
        </p:nvSpPr>
        <p:spPr>
          <a:xfrm rot="10800000" flipV="1"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EDFE01D-56AF-2744-D6CA-883606F6889E}"/>
              </a:ext>
            </a:extLst>
          </p:cNvPr>
          <p:cNvSpPr/>
          <p:nvPr/>
        </p:nvSpPr>
        <p:spPr>
          <a:xfrm rot="10800000" flipV="1">
            <a:off x="387822" y="1987322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E6943D07-47F3-710F-FA0E-3435E6B559C1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DBBFBAE-61C5-61CE-3549-73294B08C61E}"/>
              </a:ext>
            </a:extLst>
          </p:cNvPr>
          <p:cNvSpPr/>
          <p:nvPr/>
        </p:nvSpPr>
        <p:spPr>
          <a:xfrm>
            <a:off x="387821" y="291020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B37DC9F1-5309-BF93-6BE8-84ECBF239306}"/>
              </a:ext>
            </a:extLst>
          </p:cNvPr>
          <p:cNvSpPr/>
          <p:nvPr/>
        </p:nvSpPr>
        <p:spPr>
          <a:xfrm rot="10800000" flipV="1">
            <a:off x="7085691" y="291020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19FB0F9-2DC6-C24D-D293-8B9347FE8CF0}"/>
              </a:ext>
            </a:extLst>
          </p:cNvPr>
          <p:cNvGrpSpPr/>
          <p:nvPr/>
        </p:nvGrpSpPr>
        <p:grpSpPr>
          <a:xfrm>
            <a:off x="2858733" y="1104900"/>
            <a:ext cx="3426534" cy="3426440"/>
            <a:chOff x="3000922" y="1247084"/>
            <a:chExt cx="3142156" cy="3142071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668CC3-F66F-80AE-FD63-5D28FF0194A3}"/>
                </a:ext>
              </a:extLst>
            </p:cNvPr>
            <p:cNvSpPr/>
            <p:nvPr/>
          </p:nvSpPr>
          <p:spPr>
            <a:xfrm>
              <a:off x="3628228" y="1247084"/>
              <a:ext cx="1332173" cy="940834"/>
            </a:xfrm>
            <a:custGeom>
              <a:avLst/>
              <a:gdLst>
                <a:gd name="connsiteX0" fmla="*/ 1045253 w 1332173"/>
                <a:gd name="connsiteY0" fmla="*/ 72806 h 940834"/>
                <a:gd name="connsiteX1" fmla="*/ 1007704 w 1332173"/>
                <a:gd name="connsiteY1" fmla="*/ 15723 h 940834"/>
                <a:gd name="connsiteX2" fmla="*/ 943773 w 1332173"/>
                <a:gd name="connsiteY2" fmla="*/ 34835 h 940834"/>
                <a:gd name="connsiteX3" fmla="*/ 943773 w 1332173"/>
                <a:gd name="connsiteY3" fmla="*/ 69254 h 940834"/>
                <a:gd name="connsiteX4" fmla="*/ 943773 w 1332173"/>
                <a:gd name="connsiteY4" fmla="*/ 69254 h 940834"/>
                <a:gd name="connsiteX5" fmla="*/ 13198 w 1332173"/>
                <a:gd name="connsiteY5" fmla="*/ 393146 h 940834"/>
                <a:gd name="connsiteX6" fmla="*/ 27828 w 1332173"/>
                <a:gd name="connsiteY6" fmla="*/ 454626 h 940834"/>
                <a:gd name="connsiteX7" fmla="*/ 457174 w 1332173"/>
                <a:gd name="connsiteY7" fmla="*/ 543083 h 940834"/>
                <a:gd name="connsiteX8" fmla="*/ 484828 w 1332173"/>
                <a:gd name="connsiteY8" fmla="*/ 574542 h 940834"/>
                <a:gd name="connsiteX9" fmla="*/ 510621 w 1332173"/>
                <a:gd name="connsiteY9" fmla="*/ 908581 h 940834"/>
                <a:gd name="connsiteX10" fmla="*/ 562968 w 1332173"/>
                <a:gd name="connsiteY10" fmla="*/ 935896 h 940834"/>
                <a:gd name="connsiteX11" fmla="*/ 943688 w 1332173"/>
                <a:gd name="connsiteY11" fmla="*/ 830357 h 940834"/>
                <a:gd name="connsiteX12" fmla="*/ 943688 w 1332173"/>
                <a:gd name="connsiteY12" fmla="*/ 830357 h 940834"/>
                <a:gd name="connsiteX13" fmla="*/ 943688 w 1332173"/>
                <a:gd name="connsiteY13" fmla="*/ 891498 h 940834"/>
                <a:gd name="connsiteX14" fmla="*/ 1004915 w 1332173"/>
                <a:gd name="connsiteY14" fmla="*/ 914162 h 940834"/>
                <a:gd name="connsiteX15" fmla="*/ 1067747 w 1332173"/>
                <a:gd name="connsiteY15" fmla="*/ 840843 h 940834"/>
                <a:gd name="connsiteX16" fmla="*/ 1323817 w 1332173"/>
                <a:gd name="connsiteY16" fmla="*/ 541899 h 940834"/>
                <a:gd name="connsiteX17" fmla="*/ 1326439 w 1332173"/>
                <a:gd name="connsiteY17" fmla="*/ 500123 h 940834"/>
                <a:gd name="connsiteX18" fmla="*/ 1045253 w 1332173"/>
                <a:gd name="connsiteY18" fmla="*/ 72806 h 9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2173" h="940834">
                  <a:moveTo>
                    <a:pt x="1045253" y="72806"/>
                  </a:moveTo>
                  <a:lnTo>
                    <a:pt x="1007704" y="15723"/>
                  </a:lnTo>
                  <a:cubicBezTo>
                    <a:pt x="988677" y="-13114"/>
                    <a:pt x="943773" y="332"/>
                    <a:pt x="943773" y="34835"/>
                  </a:cubicBezTo>
                  <a:lnTo>
                    <a:pt x="943773" y="69254"/>
                  </a:lnTo>
                  <a:lnTo>
                    <a:pt x="943773" y="69254"/>
                  </a:lnTo>
                  <a:cubicBezTo>
                    <a:pt x="592566" y="69254"/>
                    <a:pt x="269267" y="190439"/>
                    <a:pt x="13198" y="393146"/>
                  </a:cubicBezTo>
                  <a:cubicBezTo>
                    <a:pt x="-9973" y="411497"/>
                    <a:pt x="-1093" y="448621"/>
                    <a:pt x="27828" y="454626"/>
                  </a:cubicBezTo>
                  <a:lnTo>
                    <a:pt x="457174" y="543083"/>
                  </a:lnTo>
                  <a:cubicBezTo>
                    <a:pt x="472397" y="546212"/>
                    <a:pt x="483643" y="559066"/>
                    <a:pt x="484828" y="574542"/>
                  </a:cubicBezTo>
                  <a:lnTo>
                    <a:pt x="510621" y="908581"/>
                  </a:lnTo>
                  <a:cubicBezTo>
                    <a:pt x="512566" y="934205"/>
                    <a:pt x="540895" y="949173"/>
                    <a:pt x="562968" y="935896"/>
                  </a:cubicBezTo>
                  <a:cubicBezTo>
                    <a:pt x="674257" y="868919"/>
                    <a:pt x="804576" y="830357"/>
                    <a:pt x="943688" y="830357"/>
                  </a:cubicBezTo>
                  <a:lnTo>
                    <a:pt x="943688" y="830357"/>
                  </a:lnTo>
                  <a:lnTo>
                    <a:pt x="943688" y="891498"/>
                  </a:lnTo>
                  <a:cubicBezTo>
                    <a:pt x="943688" y="923803"/>
                    <a:pt x="983942" y="938687"/>
                    <a:pt x="1004915" y="914162"/>
                  </a:cubicBezTo>
                  <a:lnTo>
                    <a:pt x="1067747" y="840843"/>
                  </a:lnTo>
                  <a:lnTo>
                    <a:pt x="1323817" y="541899"/>
                  </a:lnTo>
                  <a:cubicBezTo>
                    <a:pt x="1333879" y="530144"/>
                    <a:pt x="1334980" y="513061"/>
                    <a:pt x="1326439" y="500123"/>
                  </a:cubicBezTo>
                  <a:lnTo>
                    <a:pt x="1045253" y="72806"/>
                  </a:lnTo>
                  <a:close/>
                </a:path>
              </a:pathLst>
            </a:custGeom>
            <a:solidFill>
              <a:schemeClr val="accent1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BA843BD-7774-3FB2-418D-E685DACDEF47}"/>
                </a:ext>
              </a:extLst>
            </p:cNvPr>
            <p:cNvSpPr/>
            <p:nvPr/>
          </p:nvSpPr>
          <p:spPr>
            <a:xfrm>
              <a:off x="3080926" y="1672350"/>
              <a:ext cx="1070042" cy="1009755"/>
            </a:xfrm>
            <a:custGeom>
              <a:avLst/>
              <a:gdLst>
                <a:gd name="connsiteX0" fmla="*/ 503418 w 1070042"/>
                <a:gd name="connsiteY0" fmla="*/ 14560 h 1009755"/>
                <a:gd name="connsiteX1" fmla="*/ 436526 w 1070042"/>
                <a:gd name="connsiteY1" fmla="*/ 776 h 1009755"/>
                <a:gd name="connsiteX2" fmla="*/ 404896 w 1070042"/>
                <a:gd name="connsiteY2" fmla="*/ 59465 h 1009755"/>
                <a:gd name="connsiteX3" fmla="*/ 429252 w 1070042"/>
                <a:gd name="connsiteY3" fmla="*/ 83820 h 1009755"/>
                <a:gd name="connsiteX4" fmla="*/ 429252 w 1070042"/>
                <a:gd name="connsiteY4" fmla="*/ 83820 h 1009755"/>
                <a:gd name="connsiteX5" fmla="*/ 244 w 1070042"/>
                <a:gd name="connsiteY5" fmla="*/ 970843 h 1009755"/>
                <a:gd name="connsiteX6" fmla="*/ 54028 w 1070042"/>
                <a:gd name="connsiteY6" fmla="*/ 1003909 h 1009755"/>
                <a:gd name="connsiteX7" fmla="*/ 420203 w 1070042"/>
                <a:gd name="connsiteY7" fmla="*/ 762893 h 1009755"/>
                <a:gd name="connsiteX8" fmla="*/ 461979 w 1070042"/>
                <a:gd name="connsiteY8" fmla="*/ 765514 h 1009755"/>
                <a:gd name="connsiteX9" fmla="*/ 716441 w 1070042"/>
                <a:gd name="connsiteY9" fmla="*/ 983528 h 1009755"/>
                <a:gd name="connsiteX10" fmla="*/ 772762 w 1070042"/>
                <a:gd name="connsiteY10" fmla="*/ 965854 h 1009755"/>
                <a:gd name="connsiteX11" fmla="*/ 967351 w 1070042"/>
                <a:gd name="connsiteY11" fmla="*/ 622004 h 1009755"/>
                <a:gd name="connsiteX12" fmla="*/ 967351 w 1070042"/>
                <a:gd name="connsiteY12" fmla="*/ 622004 h 1009755"/>
                <a:gd name="connsiteX13" fmla="*/ 1010566 w 1070042"/>
                <a:gd name="connsiteY13" fmla="*/ 665218 h 1009755"/>
                <a:gd name="connsiteX14" fmla="*/ 1069932 w 1070042"/>
                <a:gd name="connsiteY14" fmla="*/ 637903 h 1009755"/>
                <a:gd name="connsiteX15" fmla="*/ 1062489 w 1070042"/>
                <a:gd name="connsiteY15" fmla="*/ 541581 h 1009755"/>
                <a:gd name="connsiteX16" fmla="*/ 1032215 w 1070042"/>
                <a:gd name="connsiteY16" fmla="*/ 149191 h 1009755"/>
                <a:gd name="connsiteX17" fmla="*/ 1004562 w 1070042"/>
                <a:gd name="connsiteY17" fmla="*/ 117732 h 1009755"/>
                <a:gd name="connsiteX18" fmla="*/ 503418 w 1070042"/>
                <a:gd name="connsiteY18" fmla="*/ 14560 h 10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0042" h="1009755">
                  <a:moveTo>
                    <a:pt x="503418" y="14560"/>
                  </a:moveTo>
                  <a:lnTo>
                    <a:pt x="436526" y="776"/>
                  </a:lnTo>
                  <a:cubicBezTo>
                    <a:pt x="402699" y="-6159"/>
                    <a:pt x="380457" y="35025"/>
                    <a:pt x="404896" y="59465"/>
                  </a:cubicBezTo>
                  <a:lnTo>
                    <a:pt x="429252" y="83820"/>
                  </a:lnTo>
                  <a:lnTo>
                    <a:pt x="429252" y="83820"/>
                  </a:lnTo>
                  <a:cubicBezTo>
                    <a:pt x="180963" y="332109"/>
                    <a:pt x="37961" y="646529"/>
                    <a:pt x="244" y="970843"/>
                  </a:cubicBezTo>
                  <a:cubicBezTo>
                    <a:pt x="-3140" y="1000188"/>
                    <a:pt x="29335" y="1020230"/>
                    <a:pt x="54028" y="1003909"/>
                  </a:cubicBezTo>
                  <a:lnTo>
                    <a:pt x="420203" y="762893"/>
                  </a:lnTo>
                  <a:cubicBezTo>
                    <a:pt x="433142" y="754352"/>
                    <a:pt x="450225" y="755451"/>
                    <a:pt x="461979" y="765514"/>
                  </a:cubicBezTo>
                  <a:lnTo>
                    <a:pt x="716441" y="983528"/>
                  </a:lnTo>
                  <a:cubicBezTo>
                    <a:pt x="735977" y="1000272"/>
                    <a:pt x="766589" y="990801"/>
                    <a:pt x="772762" y="965854"/>
                  </a:cubicBezTo>
                  <a:cubicBezTo>
                    <a:pt x="804138" y="839764"/>
                    <a:pt x="869001" y="720356"/>
                    <a:pt x="967351" y="622004"/>
                  </a:cubicBezTo>
                  <a:lnTo>
                    <a:pt x="967351" y="622004"/>
                  </a:lnTo>
                  <a:lnTo>
                    <a:pt x="1010566" y="665218"/>
                  </a:lnTo>
                  <a:cubicBezTo>
                    <a:pt x="1033398" y="688051"/>
                    <a:pt x="1072385" y="670123"/>
                    <a:pt x="1069932" y="637903"/>
                  </a:cubicBezTo>
                  <a:lnTo>
                    <a:pt x="1062489" y="541581"/>
                  </a:lnTo>
                  <a:lnTo>
                    <a:pt x="1032215" y="149191"/>
                  </a:lnTo>
                  <a:cubicBezTo>
                    <a:pt x="1031030" y="133715"/>
                    <a:pt x="1019699" y="120861"/>
                    <a:pt x="1004562" y="117732"/>
                  </a:cubicBezTo>
                  <a:lnTo>
                    <a:pt x="503418" y="14560"/>
                  </a:lnTo>
                  <a:close/>
                </a:path>
              </a:pathLst>
            </a:custGeom>
            <a:solidFill>
              <a:schemeClr val="accent4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6E5C218-83B5-3045-A9F2-D8620DE65508}"/>
                </a:ext>
              </a:extLst>
            </p:cNvPr>
            <p:cNvSpPr/>
            <p:nvPr/>
          </p:nvSpPr>
          <p:spPr>
            <a:xfrm>
              <a:off x="3000922" y="2429761"/>
              <a:ext cx="940835" cy="1332173"/>
            </a:xfrm>
            <a:custGeom>
              <a:avLst/>
              <a:gdLst>
                <a:gd name="connsiteX0" fmla="*/ 72805 w 940835"/>
                <a:gd name="connsiteY0" fmla="*/ 286921 h 1332173"/>
                <a:gd name="connsiteX1" fmla="*/ 15723 w 940835"/>
                <a:gd name="connsiteY1" fmla="*/ 324468 h 1332173"/>
                <a:gd name="connsiteX2" fmla="*/ 34835 w 940835"/>
                <a:gd name="connsiteY2" fmla="*/ 388401 h 1332173"/>
                <a:gd name="connsiteX3" fmla="*/ 69254 w 940835"/>
                <a:gd name="connsiteY3" fmla="*/ 388401 h 1332173"/>
                <a:gd name="connsiteX4" fmla="*/ 69254 w 940835"/>
                <a:gd name="connsiteY4" fmla="*/ 388401 h 1332173"/>
                <a:gd name="connsiteX5" fmla="*/ 393146 w 940835"/>
                <a:gd name="connsiteY5" fmla="*/ 1318976 h 1332173"/>
                <a:gd name="connsiteX6" fmla="*/ 454626 w 940835"/>
                <a:gd name="connsiteY6" fmla="*/ 1304345 h 1332173"/>
                <a:gd name="connsiteX7" fmla="*/ 543083 w 940835"/>
                <a:gd name="connsiteY7" fmla="*/ 874999 h 1332173"/>
                <a:gd name="connsiteX8" fmla="*/ 574542 w 940835"/>
                <a:gd name="connsiteY8" fmla="*/ 847346 h 1332173"/>
                <a:gd name="connsiteX9" fmla="*/ 908581 w 940835"/>
                <a:gd name="connsiteY9" fmla="*/ 821553 h 1332173"/>
                <a:gd name="connsiteX10" fmla="*/ 935896 w 940835"/>
                <a:gd name="connsiteY10" fmla="*/ 769206 h 1332173"/>
                <a:gd name="connsiteX11" fmla="*/ 830357 w 940835"/>
                <a:gd name="connsiteY11" fmla="*/ 388486 h 1332173"/>
                <a:gd name="connsiteX12" fmla="*/ 830357 w 940835"/>
                <a:gd name="connsiteY12" fmla="*/ 388486 h 1332173"/>
                <a:gd name="connsiteX13" fmla="*/ 891499 w 940835"/>
                <a:gd name="connsiteY13" fmla="*/ 388486 h 1332173"/>
                <a:gd name="connsiteX14" fmla="*/ 914162 w 940835"/>
                <a:gd name="connsiteY14" fmla="*/ 327259 h 1332173"/>
                <a:gd name="connsiteX15" fmla="*/ 840843 w 940835"/>
                <a:gd name="connsiteY15" fmla="*/ 264426 h 1332173"/>
                <a:gd name="connsiteX16" fmla="*/ 541900 w 940835"/>
                <a:gd name="connsiteY16" fmla="*/ 8357 h 1332173"/>
                <a:gd name="connsiteX17" fmla="*/ 500122 w 940835"/>
                <a:gd name="connsiteY17" fmla="*/ 5736 h 1332173"/>
                <a:gd name="connsiteX18" fmla="*/ 72805 w 940835"/>
                <a:gd name="connsiteY18" fmla="*/ 286921 h 133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0835" h="1332173">
                  <a:moveTo>
                    <a:pt x="72805" y="286921"/>
                  </a:moveTo>
                  <a:lnTo>
                    <a:pt x="15723" y="324468"/>
                  </a:lnTo>
                  <a:cubicBezTo>
                    <a:pt x="-13114" y="343496"/>
                    <a:pt x="333" y="388401"/>
                    <a:pt x="34835" y="388401"/>
                  </a:cubicBezTo>
                  <a:lnTo>
                    <a:pt x="69254" y="388401"/>
                  </a:lnTo>
                  <a:lnTo>
                    <a:pt x="69254" y="388401"/>
                  </a:lnTo>
                  <a:cubicBezTo>
                    <a:pt x="69254" y="739607"/>
                    <a:pt x="190439" y="1062907"/>
                    <a:pt x="393146" y="1318976"/>
                  </a:cubicBezTo>
                  <a:cubicBezTo>
                    <a:pt x="411496" y="1342147"/>
                    <a:pt x="448622" y="1333267"/>
                    <a:pt x="454626" y="1304345"/>
                  </a:cubicBezTo>
                  <a:lnTo>
                    <a:pt x="543083" y="874999"/>
                  </a:lnTo>
                  <a:cubicBezTo>
                    <a:pt x="546211" y="859777"/>
                    <a:pt x="559065" y="848530"/>
                    <a:pt x="574542" y="847346"/>
                  </a:cubicBezTo>
                  <a:lnTo>
                    <a:pt x="908581" y="821553"/>
                  </a:lnTo>
                  <a:cubicBezTo>
                    <a:pt x="934205" y="819608"/>
                    <a:pt x="949174" y="791278"/>
                    <a:pt x="935896" y="769206"/>
                  </a:cubicBezTo>
                  <a:cubicBezTo>
                    <a:pt x="868920" y="657916"/>
                    <a:pt x="830357" y="527598"/>
                    <a:pt x="830357" y="388486"/>
                  </a:cubicBezTo>
                  <a:lnTo>
                    <a:pt x="830357" y="388486"/>
                  </a:lnTo>
                  <a:lnTo>
                    <a:pt x="891499" y="388486"/>
                  </a:lnTo>
                  <a:cubicBezTo>
                    <a:pt x="923804" y="388486"/>
                    <a:pt x="938688" y="348232"/>
                    <a:pt x="914162" y="327259"/>
                  </a:cubicBezTo>
                  <a:lnTo>
                    <a:pt x="840843" y="264426"/>
                  </a:lnTo>
                  <a:lnTo>
                    <a:pt x="541900" y="8357"/>
                  </a:lnTo>
                  <a:cubicBezTo>
                    <a:pt x="530144" y="-1706"/>
                    <a:pt x="513061" y="-2806"/>
                    <a:pt x="500122" y="5736"/>
                  </a:cubicBezTo>
                  <a:lnTo>
                    <a:pt x="72805" y="286921"/>
                  </a:lnTo>
                  <a:close/>
                </a:path>
              </a:pathLst>
            </a:custGeom>
            <a:solidFill>
              <a:schemeClr val="accent3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756FE48-F161-EF60-DA56-F655344D3BAF}"/>
                </a:ext>
              </a:extLst>
            </p:cNvPr>
            <p:cNvSpPr/>
            <p:nvPr/>
          </p:nvSpPr>
          <p:spPr>
            <a:xfrm>
              <a:off x="3426272" y="3239195"/>
              <a:ext cx="1009755" cy="1070041"/>
            </a:xfrm>
            <a:custGeom>
              <a:avLst/>
              <a:gdLst>
                <a:gd name="connsiteX0" fmla="*/ 14561 w 1009755"/>
                <a:gd name="connsiteY0" fmla="*/ 566624 h 1070041"/>
                <a:gd name="connsiteX1" fmla="*/ 775 w 1009755"/>
                <a:gd name="connsiteY1" fmla="*/ 633517 h 1070041"/>
                <a:gd name="connsiteX2" fmla="*/ 59466 w 1009755"/>
                <a:gd name="connsiteY2" fmla="*/ 665145 h 1070041"/>
                <a:gd name="connsiteX3" fmla="*/ 83821 w 1009755"/>
                <a:gd name="connsiteY3" fmla="*/ 640789 h 1070041"/>
                <a:gd name="connsiteX4" fmla="*/ 83821 w 1009755"/>
                <a:gd name="connsiteY4" fmla="*/ 640789 h 1070041"/>
                <a:gd name="connsiteX5" fmla="*/ 970843 w 1009755"/>
                <a:gd name="connsiteY5" fmla="*/ 1069798 h 1070041"/>
                <a:gd name="connsiteX6" fmla="*/ 1003910 w 1009755"/>
                <a:gd name="connsiteY6" fmla="*/ 1016013 h 1070041"/>
                <a:gd name="connsiteX7" fmla="*/ 762894 w 1009755"/>
                <a:gd name="connsiteY7" fmla="*/ 649838 h 1070041"/>
                <a:gd name="connsiteX8" fmla="*/ 765516 w 1009755"/>
                <a:gd name="connsiteY8" fmla="*/ 608062 h 1070041"/>
                <a:gd name="connsiteX9" fmla="*/ 983528 w 1009755"/>
                <a:gd name="connsiteY9" fmla="*/ 353600 h 1070041"/>
                <a:gd name="connsiteX10" fmla="*/ 965855 w 1009755"/>
                <a:gd name="connsiteY10" fmla="*/ 297279 h 1070041"/>
                <a:gd name="connsiteX11" fmla="*/ 622004 w 1009755"/>
                <a:gd name="connsiteY11" fmla="*/ 102690 h 1070041"/>
                <a:gd name="connsiteX12" fmla="*/ 622004 w 1009755"/>
                <a:gd name="connsiteY12" fmla="*/ 102690 h 1070041"/>
                <a:gd name="connsiteX13" fmla="*/ 665219 w 1009755"/>
                <a:gd name="connsiteY13" fmla="*/ 59476 h 1070041"/>
                <a:gd name="connsiteX14" fmla="*/ 637904 w 1009755"/>
                <a:gd name="connsiteY14" fmla="*/ 110 h 1070041"/>
                <a:gd name="connsiteX15" fmla="*/ 541581 w 1009755"/>
                <a:gd name="connsiteY15" fmla="*/ 7552 h 1070041"/>
                <a:gd name="connsiteX16" fmla="*/ 149191 w 1009755"/>
                <a:gd name="connsiteY16" fmla="*/ 37827 h 1070041"/>
                <a:gd name="connsiteX17" fmla="*/ 117732 w 1009755"/>
                <a:gd name="connsiteY17" fmla="*/ 65481 h 1070041"/>
                <a:gd name="connsiteX18" fmla="*/ 14561 w 1009755"/>
                <a:gd name="connsiteY18" fmla="*/ 566624 h 10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9755" h="1070041">
                  <a:moveTo>
                    <a:pt x="14561" y="566624"/>
                  </a:moveTo>
                  <a:lnTo>
                    <a:pt x="775" y="633517"/>
                  </a:lnTo>
                  <a:cubicBezTo>
                    <a:pt x="-6158" y="667344"/>
                    <a:pt x="35025" y="689584"/>
                    <a:pt x="59466" y="665145"/>
                  </a:cubicBezTo>
                  <a:lnTo>
                    <a:pt x="83821" y="640789"/>
                  </a:lnTo>
                  <a:lnTo>
                    <a:pt x="83821" y="640789"/>
                  </a:lnTo>
                  <a:cubicBezTo>
                    <a:pt x="332110" y="889078"/>
                    <a:pt x="646530" y="1032081"/>
                    <a:pt x="970843" y="1069798"/>
                  </a:cubicBezTo>
                  <a:cubicBezTo>
                    <a:pt x="1000189" y="1073180"/>
                    <a:pt x="1020231" y="1040707"/>
                    <a:pt x="1003910" y="1016013"/>
                  </a:cubicBezTo>
                  <a:lnTo>
                    <a:pt x="762894" y="649838"/>
                  </a:lnTo>
                  <a:cubicBezTo>
                    <a:pt x="754353" y="636899"/>
                    <a:pt x="755451" y="619817"/>
                    <a:pt x="765516" y="608062"/>
                  </a:cubicBezTo>
                  <a:lnTo>
                    <a:pt x="983528" y="353600"/>
                  </a:lnTo>
                  <a:cubicBezTo>
                    <a:pt x="1000274" y="334065"/>
                    <a:pt x="990801" y="303452"/>
                    <a:pt x="965855" y="297279"/>
                  </a:cubicBezTo>
                  <a:cubicBezTo>
                    <a:pt x="839764" y="265904"/>
                    <a:pt x="720356" y="201041"/>
                    <a:pt x="622004" y="102690"/>
                  </a:cubicBezTo>
                  <a:lnTo>
                    <a:pt x="622004" y="102690"/>
                  </a:lnTo>
                  <a:lnTo>
                    <a:pt x="665219" y="59476"/>
                  </a:lnTo>
                  <a:cubicBezTo>
                    <a:pt x="688051" y="36643"/>
                    <a:pt x="670124" y="-2342"/>
                    <a:pt x="637904" y="110"/>
                  </a:cubicBezTo>
                  <a:lnTo>
                    <a:pt x="541581" y="7552"/>
                  </a:lnTo>
                  <a:lnTo>
                    <a:pt x="149191" y="37827"/>
                  </a:lnTo>
                  <a:cubicBezTo>
                    <a:pt x="133714" y="39011"/>
                    <a:pt x="120945" y="50343"/>
                    <a:pt x="117732" y="65481"/>
                  </a:cubicBezTo>
                  <a:lnTo>
                    <a:pt x="14561" y="566624"/>
                  </a:lnTo>
                  <a:close/>
                </a:path>
              </a:pathLst>
            </a:custGeom>
            <a:solidFill>
              <a:schemeClr val="accent6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B1EE603-1D9B-9969-B7D3-2634B74E4051}"/>
                </a:ext>
              </a:extLst>
            </p:cNvPr>
            <p:cNvSpPr/>
            <p:nvPr/>
          </p:nvSpPr>
          <p:spPr>
            <a:xfrm>
              <a:off x="4183599" y="3448321"/>
              <a:ext cx="1332174" cy="940834"/>
            </a:xfrm>
            <a:custGeom>
              <a:avLst/>
              <a:gdLst>
                <a:gd name="connsiteX0" fmla="*/ 286921 w 1332174"/>
                <a:gd name="connsiteY0" fmla="*/ 868029 h 940834"/>
                <a:gd name="connsiteX1" fmla="*/ 324469 w 1332174"/>
                <a:gd name="connsiteY1" fmla="*/ 925111 h 940834"/>
                <a:gd name="connsiteX2" fmla="*/ 388402 w 1332174"/>
                <a:gd name="connsiteY2" fmla="*/ 905999 h 940834"/>
                <a:gd name="connsiteX3" fmla="*/ 388402 w 1332174"/>
                <a:gd name="connsiteY3" fmla="*/ 871580 h 940834"/>
                <a:gd name="connsiteX4" fmla="*/ 388402 w 1332174"/>
                <a:gd name="connsiteY4" fmla="*/ 871580 h 940834"/>
                <a:gd name="connsiteX5" fmla="*/ 1318977 w 1332174"/>
                <a:gd name="connsiteY5" fmla="*/ 547689 h 940834"/>
                <a:gd name="connsiteX6" fmla="*/ 1304345 w 1332174"/>
                <a:gd name="connsiteY6" fmla="*/ 486209 h 940834"/>
                <a:gd name="connsiteX7" fmla="*/ 875000 w 1332174"/>
                <a:gd name="connsiteY7" fmla="*/ 397752 h 940834"/>
                <a:gd name="connsiteX8" fmla="*/ 847347 w 1332174"/>
                <a:gd name="connsiteY8" fmla="*/ 366293 h 940834"/>
                <a:gd name="connsiteX9" fmla="*/ 821553 w 1332174"/>
                <a:gd name="connsiteY9" fmla="*/ 32254 h 940834"/>
                <a:gd name="connsiteX10" fmla="*/ 769207 w 1332174"/>
                <a:gd name="connsiteY10" fmla="*/ 4939 h 940834"/>
                <a:gd name="connsiteX11" fmla="*/ 388486 w 1332174"/>
                <a:gd name="connsiteY11" fmla="*/ 110478 h 940834"/>
                <a:gd name="connsiteX12" fmla="*/ 388486 w 1332174"/>
                <a:gd name="connsiteY12" fmla="*/ 110478 h 940834"/>
                <a:gd name="connsiteX13" fmla="*/ 388486 w 1332174"/>
                <a:gd name="connsiteY13" fmla="*/ 49336 h 940834"/>
                <a:gd name="connsiteX14" fmla="*/ 327260 w 1332174"/>
                <a:gd name="connsiteY14" fmla="*/ 26672 h 940834"/>
                <a:gd name="connsiteX15" fmla="*/ 264425 w 1332174"/>
                <a:gd name="connsiteY15" fmla="*/ 99992 h 940834"/>
                <a:gd name="connsiteX16" fmla="*/ 8356 w 1332174"/>
                <a:gd name="connsiteY16" fmla="*/ 398936 h 940834"/>
                <a:gd name="connsiteX17" fmla="*/ 5736 w 1332174"/>
                <a:gd name="connsiteY17" fmla="*/ 440712 h 940834"/>
                <a:gd name="connsiteX18" fmla="*/ 286921 w 1332174"/>
                <a:gd name="connsiteY18" fmla="*/ 868029 h 94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2174" h="940834">
                  <a:moveTo>
                    <a:pt x="286921" y="868029"/>
                  </a:moveTo>
                  <a:lnTo>
                    <a:pt x="324469" y="925111"/>
                  </a:lnTo>
                  <a:cubicBezTo>
                    <a:pt x="343496" y="953949"/>
                    <a:pt x="388402" y="940503"/>
                    <a:pt x="388402" y="905999"/>
                  </a:cubicBezTo>
                  <a:lnTo>
                    <a:pt x="388402" y="871580"/>
                  </a:lnTo>
                  <a:lnTo>
                    <a:pt x="388402" y="871580"/>
                  </a:lnTo>
                  <a:cubicBezTo>
                    <a:pt x="739609" y="871580"/>
                    <a:pt x="1062908" y="750396"/>
                    <a:pt x="1318977" y="547689"/>
                  </a:cubicBezTo>
                  <a:cubicBezTo>
                    <a:pt x="1342148" y="529338"/>
                    <a:pt x="1333268" y="492213"/>
                    <a:pt x="1304345" y="486209"/>
                  </a:cubicBezTo>
                  <a:lnTo>
                    <a:pt x="875000" y="397752"/>
                  </a:lnTo>
                  <a:cubicBezTo>
                    <a:pt x="859778" y="394623"/>
                    <a:pt x="848530" y="381769"/>
                    <a:pt x="847347" y="366293"/>
                  </a:cubicBezTo>
                  <a:lnTo>
                    <a:pt x="821553" y="32254"/>
                  </a:lnTo>
                  <a:cubicBezTo>
                    <a:pt x="819609" y="6630"/>
                    <a:pt x="791278" y="-8338"/>
                    <a:pt x="769207" y="4939"/>
                  </a:cubicBezTo>
                  <a:cubicBezTo>
                    <a:pt x="657916" y="71916"/>
                    <a:pt x="527599" y="110478"/>
                    <a:pt x="388486" y="110478"/>
                  </a:cubicBezTo>
                  <a:lnTo>
                    <a:pt x="388486" y="110478"/>
                  </a:lnTo>
                  <a:lnTo>
                    <a:pt x="388486" y="49336"/>
                  </a:lnTo>
                  <a:cubicBezTo>
                    <a:pt x="388486" y="17032"/>
                    <a:pt x="348232" y="2148"/>
                    <a:pt x="327260" y="26672"/>
                  </a:cubicBezTo>
                  <a:lnTo>
                    <a:pt x="264425" y="99992"/>
                  </a:lnTo>
                  <a:lnTo>
                    <a:pt x="8356" y="398936"/>
                  </a:lnTo>
                  <a:cubicBezTo>
                    <a:pt x="-1707" y="410691"/>
                    <a:pt x="-2805" y="427773"/>
                    <a:pt x="5736" y="440712"/>
                  </a:cubicBezTo>
                  <a:lnTo>
                    <a:pt x="286921" y="868029"/>
                  </a:lnTo>
                  <a:close/>
                </a:path>
              </a:pathLst>
            </a:custGeom>
            <a:solidFill>
              <a:schemeClr val="accent5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7D64DCB-551B-2CE6-9993-5E527ECEBF65}"/>
                </a:ext>
              </a:extLst>
            </p:cNvPr>
            <p:cNvSpPr/>
            <p:nvPr/>
          </p:nvSpPr>
          <p:spPr>
            <a:xfrm>
              <a:off x="4993035" y="2954050"/>
              <a:ext cx="1070041" cy="1009755"/>
            </a:xfrm>
            <a:custGeom>
              <a:avLst/>
              <a:gdLst>
                <a:gd name="connsiteX0" fmla="*/ 566624 w 1070041"/>
                <a:gd name="connsiteY0" fmla="*/ 995195 h 1009755"/>
                <a:gd name="connsiteX1" fmla="*/ 633516 w 1070041"/>
                <a:gd name="connsiteY1" fmla="*/ 1008979 h 1009755"/>
                <a:gd name="connsiteX2" fmla="*/ 665144 w 1070041"/>
                <a:gd name="connsiteY2" fmla="*/ 950290 h 1009755"/>
                <a:gd name="connsiteX3" fmla="*/ 640788 w 1070041"/>
                <a:gd name="connsiteY3" fmla="*/ 925935 h 1009755"/>
                <a:gd name="connsiteX4" fmla="*/ 640788 w 1070041"/>
                <a:gd name="connsiteY4" fmla="*/ 925935 h 1009755"/>
                <a:gd name="connsiteX5" fmla="*/ 1069798 w 1070041"/>
                <a:gd name="connsiteY5" fmla="*/ 38912 h 1009755"/>
                <a:gd name="connsiteX6" fmla="*/ 1016012 w 1070041"/>
                <a:gd name="connsiteY6" fmla="*/ 5846 h 1009755"/>
                <a:gd name="connsiteX7" fmla="*/ 649837 w 1070041"/>
                <a:gd name="connsiteY7" fmla="*/ 246862 h 1009755"/>
                <a:gd name="connsiteX8" fmla="*/ 608061 w 1070041"/>
                <a:gd name="connsiteY8" fmla="*/ 244241 h 1009755"/>
                <a:gd name="connsiteX9" fmla="*/ 353599 w 1070041"/>
                <a:gd name="connsiteY9" fmla="*/ 26227 h 1009755"/>
                <a:gd name="connsiteX10" fmla="*/ 297278 w 1070041"/>
                <a:gd name="connsiteY10" fmla="*/ 43902 h 1009755"/>
                <a:gd name="connsiteX11" fmla="*/ 102689 w 1070041"/>
                <a:gd name="connsiteY11" fmla="*/ 387751 h 1009755"/>
                <a:gd name="connsiteX12" fmla="*/ 102689 w 1070041"/>
                <a:gd name="connsiteY12" fmla="*/ 387751 h 1009755"/>
                <a:gd name="connsiteX13" fmla="*/ 59475 w 1070041"/>
                <a:gd name="connsiteY13" fmla="*/ 344537 h 1009755"/>
                <a:gd name="connsiteX14" fmla="*/ 110 w 1070041"/>
                <a:gd name="connsiteY14" fmla="*/ 371852 h 1009755"/>
                <a:gd name="connsiteX15" fmla="*/ 7551 w 1070041"/>
                <a:gd name="connsiteY15" fmla="*/ 468174 h 1009755"/>
                <a:gd name="connsiteX16" fmla="*/ 37827 w 1070041"/>
                <a:gd name="connsiteY16" fmla="*/ 860564 h 1009755"/>
                <a:gd name="connsiteX17" fmla="*/ 65481 w 1070041"/>
                <a:gd name="connsiteY17" fmla="*/ 892023 h 1009755"/>
                <a:gd name="connsiteX18" fmla="*/ 566624 w 1070041"/>
                <a:gd name="connsiteY18" fmla="*/ 995195 h 1009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0041" h="1009755">
                  <a:moveTo>
                    <a:pt x="566624" y="995195"/>
                  </a:moveTo>
                  <a:lnTo>
                    <a:pt x="633516" y="1008979"/>
                  </a:lnTo>
                  <a:cubicBezTo>
                    <a:pt x="667343" y="1015914"/>
                    <a:pt x="689583" y="974730"/>
                    <a:pt x="665144" y="950290"/>
                  </a:cubicBezTo>
                  <a:lnTo>
                    <a:pt x="640788" y="925935"/>
                  </a:lnTo>
                  <a:lnTo>
                    <a:pt x="640788" y="925935"/>
                  </a:lnTo>
                  <a:cubicBezTo>
                    <a:pt x="889077" y="677646"/>
                    <a:pt x="1032079" y="363226"/>
                    <a:pt x="1069798" y="38912"/>
                  </a:cubicBezTo>
                  <a:cubicBezTo>
                    <a:pt x="1073180" y="9567"/>
                    <a:pt x="1040705" y="-10475"/>
                    <a:pt x="1016012" y="5846"/>
                  </a:cubicBezTo>
                  <a:lnTo>
                    <a:pt x="649837" y="246862"/>
                  </a:lnTo>
                  <a:cubicBezTo>
                    <a:pt x="636898" y="255403"/>
                    <a:pt x="619815" y="254304"/>
                    <a:pt x="608061" y="244241"/>
                  </a:cubicBezTo>
                  <a:lnTo>
                    <a:pt x="353599" y="26227"/>
                  </a:lnTo>
                  <a:cubicBezTo>
                    <a:pt x="334065" y="9483"/>
                    <a:pt x="303451" y="18954"/>
                    <a:pt x="297278" y="43902"/>
                  </a:cubicBezTo>
                  <a:cubicBezTo>
                    <a:pt x="265904" y="169991"/>
                    <a:pt x="201040" y="289399"/>
                    <a:pt x="102689" y="387751"/>
                  </a:cubicBezTo>
                  <a:lnTo>
                    <a:pt x="102689" y="387751"/>
                  </a:lnTo>
                  <a:lnTo>
                    <a:pt x="59475" y="344537"/>
                  </a:lnTo>
                  <a:cubicBezTo>
                    <a:pt x="36642" y="321704"/>
                    <a:pt x="-2342" y="339632"/>
                    <a:pt x="110" y="371852"/>
                  </a:cubicBezTo>
                  <a:lnTo>
                    <a:pt x="7551" y="468174"/>
                  </a:lnTo>
                  <a:lnTo>
                    <a:pt x="37827" y="860564"/>
                  </a:lnTo>
                  <a:cubicBezTo>
                    <a:pt x="39010" y="876040"/>
                    <a:pt x="50343" y="888894"/>
                    <a:pt x="65481" y="892023"/>
                  </a:cubicBezTo>
                  <a:lnTo>
                    <a:pt x="566624" y="995195"/>
                  </a:lnTo>
                  <a:close/>
                </a:path>
              </a:pathLst>
            </a:custGeom>
            <a:solidFill>
              <a:schemeClr val="accent4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D907638-C87F-6C41-CBB4-803B6977442E}"/>
                </a:ext>
              </a:extLst>
            </p:cNvPr>
            <p:cNvSpPr/>
            <p:nvPr/>
          </p:nvSpPr>
          <p:spPr>
            <a:xfrm>
              <a:off x="5202244" y="1874305"/>
              <a:ext cx="940834" cy="1332173"/>
            </a:xfrm>
            <a:custGeom>
              <a:avLst/>
              <a:gdLst>
                <a:gd name="connsiteX0" fmla="*/ 868029 w 940834"/>
                <a:gd name="connsiteY0" fmla="*/ 1045253 h 1332173"/>
                <a:gd name="connsiteX1" fmla="*/ 925112 w 940834"/>
                <a:gd name="connsiteY1" fmla="*/ 1007705 h 1332173"/>
                <a:gd name="connsiteX2" fmla="*/ 905999 w 940834"/>
                <a:gd name="connsiteY2" fmla="*/ 943773 h 1332173"/>
                <a:gd name="connsiteX3" fmla="*/ 871580 w 940834"/>
                <a:gd name="connsiteY3" fmla="*/ 943773 h 1332173"/>
                <a:gd name="connsiteX4" fmla="*/ 871580 w 940834"/>
                <a:gd name="connsiteY4" fmla="*/ 943773 h 1332173"/>
                <a:gd name="connsiteX5" fmla="*/ 547690 w 940834"/>
                <a:gd name="connsiteY5" fmla="*/ 13198 h 1332173"/>
                <a:gd name="connsiteX6" fmla="*/ 486210 w 940834"/>
                <a:gd name="connsiteY6" fmla="*/ 27828 h 1332173"/>
                <a:gd name="connsiteX7" fmla="*/ 397751 w 940834"/>
                <a:gd name="connsiteY7" fmla="*/ 457174 h 1332173"/>
                <a:gd name="connsiteX8" fmla="*/ 366293 w 940834"/>
                <a:gd name="connsiteY8" fmla="*/ 484828 h 1332173"/>
                <a:gd name="connsiteX9" fmla="*/ 32253 w 940834"/>
                <a:gd name="connsiteY9" fmla="*/ 510621 h 1332173"/>
                <a:gd name="connsiteX10" fmla="*/ 4938 w 940834"/>
                <a:gd name="connsiteY10" fmla="*/ 562968 h 1332173"/>
                <a:gd name="connsiteX11" fmla="*/ 110477 w 940834"/>
                <a:gd name="connsiteY11" fmla="*/ 943688 h 1332173"/>
                <a:gd name="connsiteX12" fmla="*/ 110477 w 940834"/>
                <a:gd name="connsiteY12" fmla="*/ 943688 h 1332173"/>
                <a:gd name="connsiteX13" fmla="*/ 49336 w 940834"/>
                <a:gd name="connsiteY13" fmla="*/ 943688 h 1332173"/>
                <a:gd name="connsiteX14" fmla="*/ 26672 w 940834"/>
                <a:gd name="connsiteY14" fmla="*/ 1004914 h 1332173"/>
                <a:gd name="connsiteX15" fmla="*/ 99991 w 940834"/>
                <a:gd name="connsiteY15" fmla="*/ 1067748 h 1332173"/>
                <a:gd name="connsiteX16" fmla="*/ 398936 w 940834"/>
                <a:gd name="connsiteY16" fmla="*/ 1323816 h 1332173"/>
                <a:gd name="connsiteX17" fmla="*/ 440712 w 940834"/>
                <a:gd name="connsiteY17" fmla="*/ 1326438 h 1332173"/>
                <a:gd name="connsiteX18" fmla="*/ 868029 w 940834"/>
                <a:gd name="connsiteY18" fmla="*/ 1045253 h 133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0834" h="1332173">
                  <a:moveTo>
                    <a:pt x="868029" y="1045253"/>
                  </a:moveTo>
                  <a:lnTo>
                    <a:pt x="925112" y="1007705"/>
                  </a:lnTo>
                  <a:cubicBezTo>
                    <a:pt x="953948" y="988678"/>
                    <a:pt x="940503" y="943773"/>
                    <a:pt x="905999" y="943773"/>
                  </a:cubicBezTo>
                  <a:lnTo>
                    <a:pt x="871580" y="943773"/>
                  </a:lnTo>
                  <a:lnTo>
                    <a:pt x="871580" y="943773"/>
                  </a:lnTo>
                  <a:cubicBezTo>
                    <a:pt x="871580" y="592566"/>
                    <a:pt x="750397" y="269267"/>
                    <a:pt x="547690" y="13198"/>
                  </a:cubicBezTo>
                  <a:cubicBezTo>
                    <a:pt x="529338" y="-9973"/>
                    <a:pt x="492214" y="-1094"/>
                    <a:pt x="486210" y="27828"/>
                  </a:cubicBezTo>
                  <a:lnTo>
                    <a:pt x="397751" y="457174"/>
                  </a:lnTo>
                  <a:cubicBezTo>
                    <a:pt x="394623" y="472396"/>
                    <a:pt x="381769" y="483644"/>
                    <a:pt x="366293" y="484828"/>
                  </a:cubicBezTo>
                  <a:lnTo>
                    <a:pt x="32253" y="510621"/>
                  </a:lnTo>
                  <a:cubicBezTo>
                    <a:pt x="6629" y="512566"/>
                    <a:pt x="-8337" y="540896"/>
                    <a:pt x="4938" y="562968"/>
                  </a:cubicBezTo>
                  <a:cubicBezTo>
                    <a:pt x="71916" y="674258"/>
                    <a:pt x="110477" y="804575"/>
                    <a:pt x="110477" y="943688"/>
                  </a:cubicBezTo>
                  <a:lnTo>
                    <a:pt x="110477" y="943688"/>
                  </a:lnTo>
                  <a:lnTo>
                    <a:pt x="49336" y="943688"/>
                  </a:lnTo>
                  <a:cubicBezTo>
                    <a:pt x="17033" y="943688"/>
                    <a:pt x="2149" y="983942"/>
                    <a:pt x="26672" y="1004914"/>
                  </a:cubicBezTo>
                  <a:lnTo>
                    <a:pt x="99991" y="1067748"/>
                  </a:lnTo>
                  <a:lnTo>
                    <a:pt x="398936" y="1323816"/>
                  </a:lnTo>
                  <a:cubicBezTo>
                    <a:pt x="410690" y="1333880"/>
                    <a:pt x="427773" y="1334979"/>
                    <a:pt x="440712" y="1326438"/>
                  </a:cubicBezTo>
                  <a:lnTo>
                    <a:pt x="868029" y="1045253"/>
                  </a:lnTo>
                  <a:close/>
                </a:path>
              </a:pathLst>
            </a:custGeom>
            <a:solidFill>
              <a:schemeClr val="accent3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582368D-C202-2E80-814F-67CCAE94E33B}"/>
                </a:ext>
              </a:extLst>
            </p:cNvPr>
            <p:cNvSpPr/>
            <p:nvPr/>
          </p:nvSpPr>
          <p:spPr>
            <a:xfrm>
              <a:off x="4707973" y="1327003"/>
              <a:ext cx="1009755" cy="1070041"/>
            </a:xfrm>
            <a:custGeom>
              <a:avLst/>
              <a:gdLst>
                <a:gd name="connsiteX0" fmla="*/ 995196 w 1009755"/>
                <a:gd name="connsiteY0" fmla="*/ 503417 h 1070041"/>
                <a:gd name="connsiteX1" fmla="*/ 1008979 w 1009755"/>
                <a:gd name="connsiteY1" fmla="*/ 436525 h 1070041"/>
                <a:gd name="connsiteX2" fmla="*/ 950290 w 1009755"/>
                <a:gd name="connsiteY2" fmla="*/ 404897 h 1070041"/>
                <a:gd name="connsiteX3" fmla="*/ 925934 w 1009755"/>
                <a:gd name="connsiteY3" fmla="*/ 429252 h 1070041"/>
                <a:gd name="connsiteX4" fmla="*/ 925934 w 1009755"/>
                <a:gd name="connsiteY4" fmla="*/ 429252 h 1070041"/>
                <a:gd name="connsiteX5" fmla="*/ 38912 w 1009755"/>
                <a:gd name="connsiteY5" fmla="*/ 244 h 1070041"/>
                <a:gd name="connsiteX6" fmla="*/ 5847 w 1009755"/>
                <a:gd name="connsiteY6" fmla="*/ 54029 h 1070041"/>
                <a:gd name="connsiteX7" fmla="*/ 246863 w 1009755"/>
                <a:gd name="connsiteY7" fmla="*/ 420204 h 1070041"/>
                <a:gd name="connsiteX8" fmla="*/ 244241 w 1009755"/>
                <a:gd name="connsiteY8" fmla="*/ 461980 h 1070041"/>
                <a:gd name="connsiteX9" fmla="*/ 26227 w 1009755"/>
                <a:gd name="connsiteY9" fmla="*/ 716441 h 1070041"/>
                <a:gd name="connsiteX10" fmla="*/ 43902 w 1009755"/>
                <a:gd name="connsiteY10" fmla="*/ 772763 h 1070041"/>
                <a:gd name="connsiteX11" fmla="*/ 387751 w 1009755"/>
                <a:gd name="connsiteY11" fmla="*/ 967352 h 1070041"/>
                <a:gd name="connsiteX12" fmla="*/ 387751 w 1009755"/>
                <a:gd name="connsiteY12" fmla="*/ 967352 h 1070041"/>
                <a:gd name="connsiteX13" fmla="*/ 344536 w 1009755"/>
                <a:gd name="connsiteY13" fmla="*/ 1010565 h 1070041"/>
                <a:gd name="connsiteX14" fmla="*/ 371853 w 1009755"/>
                <a:gd name="connsiteY14" fmla="*/ 1069931 h 1070041"/>
                <a:gd name="connsiteX15" fmla="*/ 468174 w 1009755"/>
                <a:gd name="connsiteY15" fmla="*/ 1062489 h 1070041"/>
                <a:gd name="connsiteX16" fmla="*/ 860564 w 1009755"/>
                <a:gd name="connsiteY16" fmla="*/ 1032214 h 1070041"/>
                <a:gd name="connsiteX17" fmla="*/ 892023 w 1009755"/>
                <a:gd name="connsiteY17" fmla="*/ 1004561 h 1070041"/>
                <a:gd name="connsiteX18" fmla="*/ 995196 w 1009755"/>
                <a:gd name="connsiteY18" fmla="*/ 503417 h 10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9755" h="1070041">
                  <a:moveTo>
                    <a:pt x="995196" y="503417"/>
                  </a:moveTo>
                  <a:lnTo>
                    <a:pt x="1008979" y="436525"/>
                  </a:lnTo>
                  <a:cubicBezTo>
                    <a:pt x="1015914" y="402698"/>
                    <a:pt x="974729" y="380457"/>
                    <a:pt x="950290" y="404897"/>
                  </a:cubicBezTo>
                  <a:lnTo>
                    <a:pt x="925934" y="429252"/>
                  </a:lnTo>
                  <a:lnTo>
                    <a:pt x="925934" y="429252"/>
                  </a:lnTo>
                  <a:cubicBezTo>
                    <a:pt x="677647" y="180964"/>
                    <a:pt x="363227" y="37961"/>
                    <a:pt x="38912" y="244"/>
                  </a:cubicBezTo>
                  <a:cubicBezTo>
                    <a:pt x="9568" y="-3139"/>
                    <a:pt x="-10476" y="29335"/>
                    <a:pt x="5847" y="54029"/>
                  </a:cubicBezTo>
                  <a:lnTo>
                    <a:pt x="246863" y="420204"/>
                  </a:lnTo>
                  <a:cubicBezTo>
                    <a:pt x="255404" y="433142"/>
                    <a:pt x="254304" y="450225"/>
                    <a:pt x="244241" y="461980"/>
                  </a:cubicBezTo>
                  <a:lnTo>
                    <a:pt x="26227" y="716441"/>
                  </a:lnTo>
                  <a:cubicBezTo>
                    <a:pt x="9483" y="735976"/>
                    <a:pt x="18953" y="766590"/>
                    <a:pt x="43902" y="772763"/>
                  </a:cubicBezTo>
                  <a:cubicBezTo>
                    <a:pt x="169991" y="804137"/>
                    <a:pt x="289400" y="869000"/>
                    <a:pt x="387751" y="967352"/>
                  </a:cubicBezTo>
                  <a:lnTo>
                    <a:pt x="387751" y="967352"/>
                  </a:lnTo>
                  <a:lnTo>
                    <a:pt x="344536" y="1010565"/>
                  </a:lnTo>
                  <a:cubicBezTo>
                    <a:pt x="321703" y="1033398"/>
                    <a:pt x="339633" y="1072384"/>
                    <a:pt x="371853" y="1069931"/>
                  </a:cubicBezTo>
                  <a:lnTo>
                    <a:pt x="468174" y="1062489"/>
                  </a:lnTo>
                  <a:lnTo>
                    <a:pt x="860564" y="1032214"/>
                  </a:lnTo>
                  <a:cubicBezTo>
                    <a:pt x="876040" y="1031030"/>
                    <a:pt x="888810" y="1019698"/>
                    <a:pt x="892023" y="1004561"/>
                  </a:cubicBezTo>
                  <a:lnTo>
                    <a:pt x="995196" y="503417"/>
                  </a:lnTo>
                  <a:close/>
                </a:path>
              </a:pathLst>
            </a:custGeom>
            <a:solidFill>
              <a:schemeClr val="accent2"/>
            </a:solidFill>
            <a:ln w="84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261171C-5420-1A0B-DD25-7854C5C95428}"/>
              </a:ext>
            </a:extLst>
          </p:cNvPr>
          <p:cNvGrpSpPr/>
          <p:nvPr/>
        </p:nvGrpSpPr>
        <p:grpSpPr>
          <a:xfrm>
            <a:off x="5355180" y="3404431"/>
            <a:ext cx="422023" cy="438782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E05B3A5F-548D-78B0-9C2A-45F6E0565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20C4D5CA-D34B-7ACD-2C6D-233AE54FE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9BDF29B1-6276-AC79-9B4D-255358682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F0E20F3C-AD47-9583-D06B-CF0E89E3D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B48EC005-E9AF-1C23-5092-5A0758E0E8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AFCC4F3-C700-EBB2-1641-1E1B8314AA86}"/>
              </a:ext>
            </a:extLst>
          </p:cNvPr>
          <p:cNvGrpSpPr/>
          <p:nvPr/>
        </p:nvGrpSpPr>
        <p:grpSpPr>
          <a:xfrm>
            <a:off x="5663551" y="2416138"/>
            <a:ext cx="373729" cy="438782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FE0D6E42-609E-E4E1-3135-AE53D9965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A6FBBBAF-9677-F77F-8831-4409E5394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46A4A28B-182D-240E-3087-799839F2E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E8CA6AB2-92D6-7220-2C1F-6D1E43A68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F06DF15B-5E84-B52D-A979-EDA8CE74B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6C675BA0-B174-3A7A-0229-25AE57BBEADC}"/>
              </a:ext>
            </a:extLst>
          </p:cNvPr>
          <p:cNvGrpSpPr/>
          <p:nvPr/>
        </p:nvGrpSpPr>
        <p:grpSpPr>
          <a:xfrm>
            <a:off x="4513480" y="3894572"/>
            <a:ext cx="434258" cy="434258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66" name="Freeform 12">
              <a:extLst>
                <a:ext uri="{FF2B5EF4-FFF2-40B4-BE49-F238E27FC236}">
                  <a16:creationId xmlns:a16="http://schemas.microsoft.com/office/drawing/2014/main" id="{950FDED7-657D-BD58-2023-B7C42110E0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D6BA917A-120D-62D7-52ED-0000011A86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52030212-CCDB-0A0A-4960-A8B7FB11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A2B81E5-29B2-ED75-7ECD-6BB6DF4792D1}"/>
              </a:ext>
            </a:extLst>
          </p:cNvPr>
          <p:cNvGrpSpPr/>
          <p:nvPr/>
        </p:nvGrpSpPr>
        <p:grpSpPr>
          <a:xfrm>
            <a:off x="4172847" y="1380287"/>
            <a:ext cx="433979" cy="441798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70" name="Freeform 156">
              <a:extLst>
                <a:ext uri="{FF2B5EF4-FFF2-40B4-BE49-F238E27FC236}">
                  <a16:creationId xmlns:a16="http://schemas.microsoft.com/office/drawing/2014/main" id="{87860E3D-8989-3878-B2C9-3142138FB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157">
              <a:extLst>
                <a:ext uri="{FF2B5EF4-FFF2-40B4-BE49-F238E27FC236}">
                  <a16:creationId xmlns:a16="http://schemas.microsoft.com/office/drawing/2014/main" id="{143D6A4B-FDF6-0F7C-B825-478557811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274">
              <a:extLst>
                <a:ext uri="{FF2B5EF4-FFF2-40B4-BE49-F238E27FC236}">
                  <a16:creationId xmlns:a16="http://schemas.microsoft.com/office/drawing/2014/main" id="{713FA61A-84DB-F96F-F0DB-CAB68594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73" name="Freeform 275">
              <a:extLst>
                <a:ext uri="{FF2B5EF4-FFF2-40B4-BE49-F238E27FC236}">
                  <a16:creationId xmlns:a16="http://schemas.microsoft.com/office/drawing/2014/main" id="{1EB70FA2-C5F9-BF35-F351-08D67414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74" name="Freeform 164">
              <a:extLst>
                <a:ext uri="{FF2B5EF4-FFF2-40B4-BE49-F238E27FC236}">
                  <a16:creationId xmlns:a16="http://schemas.microsoft.com/office/drawing/2014/main" id="{4F02A725-669B-1733-0443-EB3266A50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DED6324-7B2E-D61B-09C2-64C8E72485A3}"/>
              </a:ext>
            </a:extLst>
          </p:cNvPr>
          <p:cNvGrpSpPr/>
          <p:nvPr/>
        </p:nvGrpSpPr>
        <p:grpSpPr>
          <a:xfrm>
            <a:off x="3597608" y="3624917"/>
            <a:ext cx="422195" cy="419179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6" name="Freeform 160">
              <a:extLst>
                <a:ext uri="{FF2B5EF4-FFF2-40B4-BE49-F238E27FC236}">
                  <a16:creationId xmlns:a16="http://schemas.microsoft.com/office/drawing/2014/main" id="{4BE0C3A5-AC42-1C63-12EC-B9C2A2EF32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85C10858-A139-FAF6-0A2A-5B2E45849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307E04DA-41B0-75AD-784B-7A3B9E5A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3A51C41F-C37C-B489-DEE6-2263A51AF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FB8BF21-F1F9-98A5-1E50-02EDC95F761C}"/>
              </a:ext>
            </a:extLst>
          </p:cNvPr>
          <p:cNvGrpSpPr/>
          <p:nvPr/>
        </p:nvGrpSpPr>
        <p:grpSpPr>
          <a:xfrm>
            <a:off x="3075184" y="2791052"/>
            <a:ext cx="434258" cy="434258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81" name="Freeform 10">
              <a:extLst>
                <a:ext uri="{FF2B5EF4-FFF2-40B4-BE49-F238E27FC236}">
                  <a16:creationId xmlns:a16="http://schemas.microsoft.com/office/drawing/2014/main" id="{08199E0C-83F7-B7B9-8DD5-4AC837E1E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11">
              <a:extLst>
                <a:ext uri="{FF2B5EF4-FFF2-40B4-BE49-F238E27FC236}">
                  <a16:creationId xmlns:a16="http://schemas.microsoft.com/office/drawing/2014/main" id="{91F4893F-3A70-718C-CDAC-A73EABA35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12">
              <a:extLst>
                <a:ext uri="{FF2B5EF4-FFF2-40B4-BE49-F238E27FC236}">
                  <a16:creationId xmlns:a16="http://schemas.microsoft.com/office/drawing/2014/main" id="{8469EBEF-DD01-1A03-3334-8A49226DA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4" name="Freeform 5">
            <a:extLst>
              <a:ext uri="{FF2B5EF4-FFF2-40B4-BE49-F238E27FC236}">
                <a16:creationId xmlns:a16="http://schemas.microsoft.com/office/drawing/2014/main" id="{19651022-D9FD-CC9A-5E98-58FA89543DA3}"/>
              </a:ext>
            </a:extLst>
          </p:cNvPr>
          <p:cNvSpPr>
            <a:spLocks noEditPoints="1"/>
          </p:cNvSpPr>
          <p:nvPr/>
        </p:nvSpPr>
        <p:spPr bwMode="auto">
          <a:xfrm>
            <a:off x="5139617" y="1593356"/>
            <a:ext cx="384501" cy="434258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5A49BBD-6B1C-459E-8ECC-AF176568C9E5}"/>
              </a:ext>
            </a:extLst>
          </p:cNvPr>
          <p:cNvGrpSpPr/>
          <p:nvPr/>
        </p:nvGrpSpPr>
        <p:grpSpPr>
          <a:xfrm>
            <a:off x="3342828" y="1843839"/>
            <a:ext cx="425212" cy="437272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6" name="Freeform 45">
              <a:extLst>
                <a:ext uri="{FF2B5EF4-FFF2-40B4-BE49-F238E27FC236}">
                  <a16:creationId xmlns:a16="http://schemas.microsoft.com/office/drawing/2014/main" id="{900E3C77-3216-FFBB-9E5A-C811E1D86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46">
              <a:extLst>
                <a:ext uri="{FF2B5EF4-FFF2-40B4-BE49-F238E27FC236}">
                  <a16:creationId xmlns:a16="http://schemas.microsoft.com/office/drawing/2014/main" id="{7B1AFB33-07DF-D5FD-37BE-A98C5840E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47">
              <a:extLst>
                <a:ext uri="{FF2B5EF4-FFF2-40B4-BE49-F238E27FC236}">
                  <a16:creationId xmlns:a16="http://schemas.microsoft.com/office/drawing/2014/main" id="{FF91A917-E7EB-9BA6-DDBC-A2571B4C6D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48">
              <a:extLst>
                <a:ext uri="{FF2B5EF4-FFF2-40B4-BE49-F238E27FC236}">
                  <a16:creationId xmlns:a16="http://schemas.microsoft.com/office/drawing/2014/main" id="{2B6C1908-BDEA-ADE0-9052-7CD5B6B7D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49">
              <a:extLst>
                <a:ext uri="{FF2B5EF4-FFF2-40B4-BE49-F238E27FC236}">
                  <a16:creationId xmlns:a16="http://schemas.microsoft.com/office/drawing/2014/main" id="{4C148018-CB43-0905-8DC5-34A719DCB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6544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D9E968B-0CD3-9020-19DF-90F0EEE04546}"/>
              </a:ext>
            </a:extLst>
          </p:cNvPr>
          <p:cNvSpPr/>
          <p:nvPr/>
        </p:nvSpPr>
        <p:spPr>
          <a:xfrm>
            <a:off x="4359973" y="2229601"/>
            <a:ext cx="1775510" cy="2325836"/>
          </a:xfrm>
          <a:custGeom>
            <a:avLst/>
            <a:gdLst>
              <a:gd name="connsiteX0" fmla="*/ 212106 w 1775510"/>
              <a:gd name="connsiteY0" fmla="*/ 2267342 h 2325836"/>
              <a:gd name="connsiteX1" fmla="*/ 1566342 w 1775510"/>
              <a:gd name="connsiteY1" fmla="*/ 1486080 h 2325836"/>
              <a:gd name="connsiteX2" fmla="*/ 1607711 w 1775510"/>
              <a:gd name="connsiteY2" fmla="*/ 0 h 2325836"/>
              <a:gd name="connsiteX3" fmla="*/ 1521672 w 1775510"/>
              <a:gd name="connsiteY3" fmla="*/ 231810 h 2325836"/>
              <a:gd name="connsiteX4" fmla="*/ 1263658 w 1775510"/>
              <a:gd name="connsiteY4" fmla="*/ 188068 h 2325836"/>
              <a:gd name="connsiteX5" fmla="*/ 1226932 w 1775510"/>
              <a:gd name="connsiteY5" fmla="*/ 1290068 h 2325836"/>
              <a:gd name="connsiteX6" fmla="*/ 212209 w 1775510"/>
              <a:gd name="connsiteY6" fmla="*/ 1875525 h 2325836"/>
              <a:gd name="connsiteX7" fmla="*/ 212209 w 1775510"/>
              <a:gd name="connsiteY7" fmla="*/ 1818269 h 2325836"/>
              <a:gd name="connsiteX8" fmla="*/ 0 w 1775510"/>
              <a:gd name="connsiteY8" fmla="*/ 2072053 h 2325836"/>
              <a:gd name="connsiteX9" fmla="*/ 212209 w 1775510"/>
              <a:gd name="connsiteY9" fmla="*/ 2325837 h 2325836"/>
              <a:gd name="connsiteX10" fmla="*/ 212106 w 1775510"/>
              <a:gd name="connsiteY10" fmla="*/ 2267342 h 2325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75510" h="2325836">
                <a:moveTo>
                  <a:pt x="212106" y="2267342"/>
                </a:moveTo>
                <a:cubicBezTo>
                  <a:pt x="752067" y="2266414"/>
                  <a:pt x="1277482" y="1986323"/>
                  <a:pt x="1566342" y="1486080"/>
                </a:cubicBezTo>
                <a:cubicBezTo>
                  <a:pt x="1839520" y="1012969"/>
                  <a:pt x="1836426" y="455057"/>
                  <a:pt x="1607711" y="0"/>
                </a:cubicBezTo>
                <a:lnTo>
                  <a:pt x="1521672" y="231810"/>
                </a:lnTo>
                <a:lnTo>
                  <a:pt x="1263658" y="188068"/>
                </a:lnTo>
                <a:cubicBezTo>
                  <a:pt x="1429340" y="526860"/>
                  <a:pt x="1429237" y="939516"/>
                  <a:pt x="1226932" y="1290068"/>
                </a:cubicBezTo>
                <a:cubicBezTo>
                  <a:pt x="1010493" y="1664967"/>
                  <a:pt x="616715" y="1874803"/>
                  <a:pt x="212209" y="1875525"/>
                </a:cubicBezTo>
                <a:lnTo>
                  <a:pt x="212209" y="1818269"/>
                </a:lnTo>
                <a:lnTo>
                  <a:pt x="0" y="2072053"/>
                </a:lnTo>
                <a:lnTo>
                  <a:pt x="212209" y="2325837"/>
                </a:lnTo>
                <a:lnTo>
                  <a:pt x="212106" y="2267342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C4F79D5-EC36-DC06-C9E7-098EC4E010CA}"/>
              </a:ext>
            </a:extLst>
          </p:cNvPr>
          <p:cNvSpPr/>
          <p:nvPr/>
        </p:nvSpPr>
        <p:spPr>
          <a:xfrm>
            <a:off x="3008734" y="2066086"/>
            <a:ext cx="1484526" cy="2428381"/>
          </a:xfrm>
          <a:custGeom>
            <a:avLst/>
            <a:gdLst>
              <a:gd name="connsiteX0" fmla="*/ 209624 w 1484526"/>
              <a:gd name="connsiteY0" fmla="*/ 86039 h 2428381"/>
              <a:gd name="connsiteX1" fmla="*/ 209108 w 1484526"/>
              <a:gd name="connsiteY1" fmla="*/ 1649492 h 2428381"/>
              <a:gd name="connsiteX2" fmla="*/ 1475345 w 1484526"/>
              <a:gd name="connsiteY2" fmla="*/ 2428382 h 2428381"/>
              <a:gd name="connsiteX3" fmla="*/ 1317607 w 1484526"/>
              <a:gd name="connsiteY3" fmla="*/ 2237941 h 2428381"/>
              <a:gd name="connsiteX4" fmla="*/ 1484527 w 1484526"/>
              <a:gd name="connsiteY4" fmla="*/ 2036358 h 2428381"/>
              <a:gd name="connsiteX5" fmla="*/ 548518 w 1484526"/>
              <a:gd name="connsiteY5" fmla="*/ 1453480 h 2428381"/>
              <a:gd name="connsiteX6" fmla="*/ 548931 w 1484526"/>
              <a:gd name="connsiteY6" fmla="*/ 281948 h 2428381"/>
              <a:gd name="connsiteX7" fmla="*/ 598553 w 1484526"/>
              <a:gd name="connsiteY7" fmla="*/ 310627 h 2428381"/>
              <a:gd name="connsiteX8" fmla="*/ 484969 w 1484526"/>
              <a:gd name="connsiteY8" fmla="*/ 0 h 2428381"/>
              <a:gd name="connsiteX9" fmla="*/ 159073 w 1484526"/>
              <a:gd name="connsiteY9" fmla="*/ 56947 h 2428381"/>
              <a:gd name="connsiteX10" fmla="*/ 209624 w 1484526"/>
              <a:gd name="connsiteY10" fmla="*/ 86039 h 2428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84526" h="2428381">
                <a:moveTo>
                  <a:pt x="209624" y="86039"/>
                </a:moveTo>
                <a:cubicBezTo>
                  <a:pt x="-59635" y="554095"/>
                  <a:pt x="-79752" y="1149249"/>
                  <a:pt x="209108" y="1649492"/>
                </a:cubicBezTo>
                <a:cubicBezTo>
                  <a:pt x="482287" y="2122603"/>
                  <a:pt x="966952" y="2398877"/>
                  <a:pt x="1475345" y="2428382"/>
                </a:cubicBezTo>
                <a:lnTo>
                  <a:pt x="1317607" y="2237941"/>
                </a:lnTo>
                <a:lnTo>
                  <a:pt x="1484527" y="2036358"/>
                </a:lnTo>
                <a:cubicBezTo>
                  <a:pt x="1108287" y="2010464"/>
                  <a:pt x="750926" y="1804032"/>
                  <a:pt x="548518" y="1453480"/>
                </a:cubicBezTo>
                <a:cubicBezTo>
                  <a:pt x="332080" y="1078582"/>
                  <a:pt x="347245" y="632706"/>
                  <a:pt x="548931" y="281948"/>
                </a:cubicBezTo>
                <a:lnTo>
                  <a:pt x="598553" y="310627"/>
                </a:lnTo>
                <a:lnTo>
                  <a:pt x="484969" y="0"/>
                </a:lnTo>
                <a:lnTo>
                  <a:pt x="159073" y="56947"/>
                </a:lnTo>
                <a:lnTo>
                  <a:pt x="209624" y="86039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5B2A4CD-EEAB-9A70-A2F1-1B160CCB2DC2}"/>
              </a:ext>
            </a:extLst>
          </p:cNvPr>
          <p:cNvSpPr/>
          <p:nvPr/>
        </p:nvSpPr>
        <p:spPr>
          <a:xfrm>
            <a:off x="3264472" y="1369934"/>
            <a:ext cx="2711979" cy="1063725"/>
          </a:xfrm>
          <a:custGeom>
            <a:avLst/>
            <a:gdLst>
              <a:gd name="connsiteX0" fmla="*/ 2661326 w 2711979"/>
              <a:gd name="connsiteY0" fmla="*/ 782191 h 1063725"/>
              <a:gd name="connsiteX1" fmla="*/ 1307606 w 2711979"/>
              <a:gd name="connsiteY1" fmla="*/ 0 h 1063725"/>
              <a:gd name="connsiteX2" fmla="*/ 0 w 2711979"/>
              <a:gd name="connsiteY2" fmla="*/ 707190 h 1063725"/>
              <a:gd name="connsiteX3" fmla="*/ 243777 w 2711979"/>
              <a:gd name="connsiteY3" fmla="*/ 665822 h 1063725"/>
              <a:gd name="connsiteX4" fmla="*/ 334871 w 2711979"/>
              <a:gd name="connsiteY4" fmla="*/ 911146 h 1063725"/>
              <a:gd name="connsiteX5" fmla="*/ 1307606 w 2711979"/>
              <a:gd name="connsiteY5" fmla="*/ 392024 h 1063725"/>
              <a:gd name="connsiteX6" fmla="*/ 2322019 w 2711979"/>
              <a:gd name="connsiteY6" fmla="*/ 978100 h 1063725"/>
              <a:gd name="connsiteX7" fmla="*/ 2272397 w 2711979"/>
              <a:gd name="connsiteY7" fmla="*/ 1006779 h 1063725"/>
              <a:gd name="connsiteX8" fmla="*/ 2598293 w 2711979"/>
              <a:gd name="connsiteY8" fmla="*/ 1063726 h 1063725"/>
              <a:gd name="connsiteX9" fmla="*/ 2711980 w 2711979"/>
              <a:gd name="connsiteY9" fmla="*/ 752995 h 1063725"/>
              <a:gd name="connsiteX10" fmla="*/ 2661326 w 2711979"/>
              <a:gd name="connsiteY10" fmla="*/ 782191 h 10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11979" h="1063725">
                <a:moveTo>
                  <a:pt x="2661326" y="782191"/>
                </a:moveTo>
                <a:cubicBezTo>
                  <a:pt x="2390520" y="315063"/>
                  <a:pt x="1885325" y="0"/>
                  <a:pt x="1307606" y="0"/>
                </a:cubicBezTo>
                <a:cubicBezTo>
                  <a:pt x="761352" y="0"/>
                  <a:pt x="279678" y="281638"/>
                  <a:pt x="0" y="707190"/>
                </a:cubicBezTo>
                <a:lnTo>
                  <a:pt x="243777" y="665822"/>
                </a:lnTo>
                <a:lnTo>
                  <a:pt x="334871" y="911146"/>
                </a:lnTo>
                <a:cubicBezTo>
                  <a:pt x="545429" y="598249"/>
                  <a:pt x="902893" y="392024"/>
                  <a:pt x="1307606" y="392024"/>
                </a:cubicBezTo>
                <a:cubicBezTo>
                  <a:pt x="1740483" y="392024"/>
                  <a:pt x="2119095" y="628064"/>
                  <a:pt x="2322019" y="978100"/>
                </a:cubicBezTo>
                <a:lnTo>
                  <a:pt x="2272397" y="1006779"/>
                </a:lnTo>
                <a:lnTo>
                  <a:pt x="2598293" y="1063726"/>
                </a:lnTo>
                <a:lnTo>
                  <a:pt x="2711980" y="752995"/>
                </a:lnTo>
                <a:lnTo>
                  <a:pt x="2661326" y="782191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0905D61-E79C-A0B5-0E71-11D65A2AE70F}"/>
              </a:ext>
            </a:extLst>
          </p:cNvPr>
          <p:cNvGrpSpPr/>
          <p:nvPr/>
        </p:nvGrpSpPr>
        <p:grpSpPr>
          <a:xfrm>
            <a:off x="2918975" y="3149000"/>
            <a:ext cx="937144" cy="937144"/>
            <a:chOff x="2898920" y="3185496"/>
            <a:chExt cx="948468" cy="948468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29B532-D72C-146B-913C-47B1E4FBE072}"/>
                </a:ext>
              </a:extLst>
            </p:cNvPr>
            <p:cNvSpPr/>
            <p:nvPr/>
          </p:nvSpPr>
          <p:spPr>
            <a:xfrm>
              <a:off x="2898920" y="3185496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C7072D1-F7F2-A311-4ECC-E5AF47D4079C}"/>
                </a:ext>
              </a:extLst>
            </p:cNvPr>
            <p:cNvSpPr/>
            <p:nvPr/>
          </p:nvSpPr>
          <p:spPr>
            <a:xfrm>
              <a:off x="2936521" y="3223023"/>
              <a:ext cx="873273" cy="873273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7 w 873273"/>
                <a:gd name="connsiteY1" fmla="*/ 873273 h 873273"/>
                <a:gd name="connsiteX2" fmla="*/ 0 w 873273"/>
                <a:gd name="connsiteY2" fmla="*/ 436637 h 873273"/>
                <a:gd name="connsiteX3" fmla="*/ 436637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5" y="873273"/>
                    <a:pt x="436637" y="873273"/>
                  </a:cubicBezTo>
                  <a:cubicBezTo>
                    <a:pt x="195489" y="873273"/>
                    <a:pt x="0" y="677784"/>
                    <a:pt x="0" y="436637"/>
                  </a:cubicBezTo>
                  <a:cubicBezTo>
                    <a:pt x="0" y="195489"/>
                    <a:pt x="195489" y="0"/>
                    <a:pt x="436637" y="0"/>
                  </a:cubicBezTo>
                  <a:cubicBezTo>
                    <a:pt x="677785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856AE-B64B-3843-05C7-C6A12135A289}"/>
              </a:ext>
            </a:extLst>
          </p:cNvPr>
          <p:cNvGrpSpPr/>
          <p:nvPr/>
        </p:nvGrpSpPr>
        <p:grpSpPr>
          <a:xfrm>
            <a:off x="5288037" y="3149000"/>
            <a:ext cx="937144" cy="937144"/>
            <a:chOff x="5296612" y="3185496"/>
            <a:chExt cx="948468" cy="948468"/>
          </a:xfrm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1548A72-EE66-908C-D5B2-DA6A9E84F990}"/>
                </a:ext>
              </a:extLst>
            </p:cNvPr>
            <p:cNvSpPr/>
            <p:nvPr/>
          </p:nvSpPr>
          <p:spPr>
            <a:xfrm>
              <a:off x="5296612" y="3185496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DED81A2-ADC8-0E90-81CE-46A251DC7E9D}"/>
                </a:ext>
              </a:extLst>
            </p:cNvPr>
            <p:cNvSpPr/>
            <p:nvPr/>
          </p:nvSpPr>
          <p:spPr>
            <a:xfrm>
              <a:off x="5334166" y="3223129"/>
              <a:ext cx="873273" cy="873273"/>
            </a:xfrm>
            <a:custGeom>
              <a:avLst/>
              <a:gdLst>
                <a:gd name="connsiteX0" fmla="*/ 873274 w 873273"/>
                <a:gd name="connsiteY0" fmla="*/ 436637 h 873273"/>
                <a:gd name="connsiteX1" fmla="*/ 436637 w 873273"/>
                <a:gd name="connsiteY1" fmla="*/ 873273 h 873273"/>
                <a:gd name="connsiteX2" fmla="*/ 0 w 873273"/>
                <a:gd name="connsiteY2" fmla="*/ 436637 h 873273"/>
                <a:gd name="connsiteX3" fmla="*/ 436637 w 873273"/>
                <a:gd name="connsiteY3" fmla="*/ 0 h 873273"/>
                <a:gd name="connsiteX4" fmla="*/ 873274 w 873273"/>
                <a:gd name="connsiteY4" fmla="*/ 436637 h 87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73" h="873273">
                  <a:moveTo>
                    <a:pt x="873274" y="436637"/>
                  </a:moveTo>
                  <a:cubicBezTo>
                    <a:pt x="873274" y="677784"/>
                    <a:pt x="677785" y="873273"/>
                    <a:pt x="436637" y="873273"/>
                  </a:cubicBezTo>
                  <a:cubicBezTo>
                    <a:pt x="195489" y="873273"/>
                    <a:pt x="0" y="677784"/>
                    <a:pt x="0" y="436637"/>
                  </a:cubicBezTo>
                  <a:cubicBezTo>
                    <a:pt x="0" y="195489"/>
                    <a:pt x="195489" y="0"/>
                    <a:pt x="436637" y="0"/>
                  </a:cubicBezTo>
                  <a:cubicBezTo>
                    <a:pt x="677785" y="0"/>
                    <a:pt x="873274" y="195489"/>
                    <a:pt x="873274" y="43663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4B2AB19-0BD0-D042-80A7-DEDA5B76AED6}"/>
              </a:ext>
            </a:extLst>
          </p:cNvPr>
          <p:cNvGrpSpPr/>
          <p:nvPr/>
        </p:nvGrpSpPr>
        <p:grpSpPr>
          <a:xfrm>
            <a:off x="4103506" y="1097374"/>
            <a:ext cx="937144" cy="937144"/>
            <a:chOff x="4097766" y="1108973"/>
            <a:chExt cx="948468" cy="948468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90B7933-56F3-B332-799E-06118ECA2CB4}"/>
                </a:ext>
              </a:extLst>
            </p:cNvPr>
            <p:cNvSpPr/>
            <p:nvPr/>
          </p:nvSpPr>
          <p:spPr>
            <a:xfrm>
              <a:off x="4097766" y="1108973"/>
              <a:ext cx="948468" cy="94846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8"/>
                    <a:pt x="474234" y="948468"/>
                  </a:cubicBezTo>
                  <a:cubicBezTo>
                    <a:pt x="212322" y="948468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A23A660-6684-7E20-FC4B-BA0C2C2F9284}"/>
                </a:ext>
              </a:extLst>
            </p:cNvPr>
            <p:cNvSpPr/>
            <p:nvPr/>
          </p:nvSpPr>
          <p:spPr>
            <a:xfrm>
              <a:off x="4135354" y="1146560"/>
              <a:ext cx="873292" cy="873292"/>
            </a:xfrm>
            <a:custGeom>
              <a:avLst/>
              <a:gdLst>
                <a:gd name="connsiteX0" fmla="*/ 873293 w 873292"/>
                <a:gd name="connsiteY0" fmla="*/ 436646 h 873292"/>
                <a:gd name="connsiteX1" fmla="*/ 436646 w 873292"/>
                <a:gd name="connsiteY1" fmla="*/ 873293 h 873292"/>
                <a:gd name="connsiteX2" fmla="*/ 0 w 873292"/>
                <a:gd name="connsiteY2" fmla="*/ 436646 h 873292"/>
                <a:gd name="connsiteX3" fmla="*/ 436646 w 873292"/>
                <a:gd name="connsiteY3" fmla="*/ 0 h 873292"/>
                <a:gd name="connsiteX4" fmla="*/ 873293 w 873292"/>
                <a:gd name="connsiteY4" fmla="*/ 436646 h 873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92" h="873292">
                  <a:moveTo>
                    <a:pt x="873293" y="436646"/>
                  </a:moveTo>
                  <a:cubicBezTo>
                    <a:pt x="873293" y="677799"/>
                    <a:pt x="677800" y="873293"/>
                    <a:pt x="436646" y="873293"/>
                  </a:cubicBezTo>
                  <a:cubicBezTo>
                    <a:pt x="195493" y="873293"/>
                    <a:pt x="0" y="677799"/>
                    <a:pt x="0" y="436646"/>
                  </a:cubicBezTo>
                  <a:cubicBezTo>
                    <a:pt x="0" y="195493"/>
                    <a:pt x="195493" y="0"/>
                    <a:pt x="436646" y="0"/>
                  </a:cubicBezTo>
                  <a:cubicBezTo>
                    <a:pt x="677800" y="0"/>
                    <a:pt x="873293" y="195493"/>
                    <a:pt x="873293" y="43664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00A8FD77-7328-2926-F67B-C6852B396ABF}"/>
              </a:ext>
            </a:extLst>
          </p:cNvPr>
          <p:cNvGrpSpPr/>
          <p:nvPr/>
        </p:nvGrpSpPr>
        <p:grpSpPr>
          <a:xfrm>
            <a:off x="4343478" y="1337346"/>
            <a:ext cx="457200" cy="457200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113" name="Freeform 12">
              <a:extLst>
                <a:ext uri="{FF2B5EF4-FFF2-40B4-BE49-F238E27FC236}">
                  <a16:creationId xmlns:a16="http://schemas.microsoft.com/office/drawing/2014/main" id="{1D3ACDA3-EE91-7AF7-9376-AF8D2AE6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3">
              <a:extLst>
                <a:ext uri="{FF2B5EF4-FFF2-40B4-BE49-F238E27FC236}">
                  <a16:creationId xmlns:a16="http://schemas.microsoft.com/office/drawing/2014/main" id="{DD33B37F-2ACD-0941-E565-EACCD2435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4">
              <a:extLst>
                <a:ext uri="{FF2B5EF4-FFF2-40B4-BE49-F238E27FC236}">
                  <a16:creationId xmlns:a16="http://schemas.microsoft.com/office/drawing/2014/main" id="{478BB3FD-6D07-8F40-B0FE-35236C9F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415D528-EDB3-8F4D-9D27-EDD13A427E69}"/>
              </a:ext>
            </a:extLst>
          </p:cNvPr>
          <p:cNvGrpSpPr/>
          <p:nvPr/>
        </p:nvGrpSpPr>
        <p:grpSpPr>
          <a:xfrm>
            <a:off x="3159095" y="3385003"/>
            <a:ext cx="456905" cy="465138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117" name="Freeform 156">
              <a:extLst>
                <a:ext uri="{FF2B5EF4-FFF2-40B4-BE49-F238E27FC236}">
                  <a16:creationId xmlns:a16="http://schemas.microsoft.com/office/drawing/2014/main" id="{6A988212-9B4B-A8BB-0962-ACEBA73D16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7">
              <a:extLst>
                <a:ext uri="{FF2B5EF4-FFF2-40B4-BE49-F238E27FC236}">
                  <a16:creationId xmlns:a16="http://schemas.microsoft.com/office/drawing/2014/main" id="{C2C8A55D-8BCE-7DFE-C171-2DBB9BBDF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74">
              <a:extLst>
                <a:ext uri="{FF2B5EF4-FFF2-40B4-BE49-F238E27FC236}">
                  <a16:creationId xmlns:a16="http://schemas.microsoft.com/office/drawing/2014/main" id="{EF7951C4-969F-CA89-2056-79C314239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0" name="Freeform 275">
              <a:extLst>
                <a:ext uri="{FF2B5EF4-FFF2-40B4-BE49-F238E27FC236}">
                  <a16:creationId xmlns:a16="http://schemas.microsoft.com/office/drawing/2014/main" id="{D297BA90-5FFB-AF5B-0F16-1ACD1F56E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id="{60101B1C-C58A-9EA5-1C58-F96EA7456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26C54530-EB7C-02B3-379E-251AA64BADCA}"/>
              </a:ext>
            </a:extLst>
          </p:cNvPr>
          <p:cNvGrpSpPr/>
          <p:nvPr/>
        </p:nvGrpSpPr>
        <p:grpSpPr>
          <a:xfrm>
            <a:off x="5532772" y="3387385"/>
            <a:ext cx="447675" cy="460375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123" name="Freeform 45">
              <a:extLst>
                <a:ext uri="{FF2B5EF4-FFF2-40B4-BE49-F238E27FC236}">
                  <a16:creationId xmlns:a16="http://schemas.microsoft.com/office/drawing/2014/main" id="{183F3082-B02E-021C-4695-F9EDEA4480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6">
              <a:extLst>
                <a:ext uri="{FF2B5EF4-FFF2-40B4-BE49-F238E27FC236}">
                  <a16:creationId xmlns:a16="http://schemas.microsoft.com/office/drawing/2014/main" id="{7DAC592D-FEB5-B149-4465-34F7F29F1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7">
              <a:extLst>
                <a:ext uri="{FF2B5EF4-FFF2-40B4-BE49-F238E27FC236}">
                  <a16:creationId xmlns:a16="http://schemas.microsoft.com/office/drawing/2014/main" id="{37D1878D-9736-4EC8-8E02-88BF650C3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8">
              <a:extLst>
                <a:ext uri="{FF2B5EF4-FFF2-40B4-BE49-F238E27FC236}">
                  <a16:creationId xmlns:a16="http://schemas.microsoft.com/office/drawing/2014/main" id="{5C5DCCF6-605E-3AAC-7FCD-FF7E873F5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9">
              <a:extLst>
                <a:ext uri="{FF2B5EF4-FFF2-40B4-BE49-F238E27FC236}">
                  <a16:creationId xmlns:a16="http://schemas.microsoft.com/office/drawing/2014/main" id="{85436CFA-9715-3B96-C084-1B6BA827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79411F9-1CC0-0332-5F82-3E8424EEF56A}"/>
              </a:ext>
            </a:extLst>
          </p:cNvPr>
          <p:cNvSpPr/>
          <p:nvPr/>
        </p:nvSpPr>
        <p:spPr>
          <a:xfrm>
            <a:off x="38782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C943AF1F-9D37-6AB4-334A-51811B152781}"/>
              </a:ext>
            </a:extLst>
          </p:cNvPr>
          <p:cNvSpPr/>
          <p:nvPr/>
        </p:nvSpPr>
        <p:spPr>
          <a:xfrm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1E2B500A-F913-2D8F-D6E6-BE28E77BE9A3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9CA3D3-4F31-958B-306A-4DD77C167877}"/>
              </a:ext>
            </a:extLst>
          </p:cNvPr>
          <p:cNvGrpSpPr/>
          <p:nvPr/>
        </p:nvGrpSpPr>
        <p:grpSpPr>
          <a:xfrm>
            <a:off x="3720914" y="2087052"/>
            <a:ext cx="1702172" cy="1703898"/>
            <a:chOff x="888347" y="1187607"/>
            <a:chExt cx="3304685" cy="1574800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F3AD10CB-0078-2F4D-3D02-60883ADE60CF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6" name="Rounded Rectangle 4">
              <a:extLst>
                <a:ext uri="{FF2B5EF4-FFF2-40B4-BE49-F238E27FC236}">
                  <a16:creationId xmlns:a16="http://schemas.microsoft.com/office/drawing/2014/main" id="{9F3980BE-460D-EAAB-5E8B-313CB7FD5E60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422479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8 Options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20493C3-59B7-E84F-905D-79F64D46C07F}"/>
              </a:ext>
            </a:extLst>
          </p:cNvPr>
          <p:cNvGrpSpPr/>
          <p:nvPr/>
        </p:nvGrpSpPr>
        <p:grpSpPr>
          <a:xfrm>
            <a:off x="3421063" y="1120775"/>
            <a:ext cx="1344613" cy="1173163"/>
            <a:chOff x="3421063" y="1120775"/>
            <a:chExt cx="1344613" cy="1173163"/>
          </a:xfrm>
        </p:grpSpPr>
        <p:sp>
          <p:nvSpPr>
            <p:cNvPr id="42" name="Freeform 5">
              <a:extLst>
                <a:ext uri="{FF2B5EF4-FFF2-40B4-BE49-F238E27FC236}">
                  <a16:creationId xmlns:a16="http://schemas.microsoft.com/office/drawing/2014/main" id="{A42E8887-73FA-33E4-02EC-20DE2EACD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1120775"/>
              <a:ext cx="1344613" cy="1173163"/>
            </a:xfrm>
            <a:custGeom>
              <a:avLst/>
              <a:gdLst>
                <a:gd name="T0" fmla="*/ 444 w 554"/>
                <a:gd name="T1" fmla="*/ 99 h 483"/>
                <a:gd name="T2" fmla="*/ 444 w 554"/>
                <a:gd name="T3" fmla="*/ 20 h 483"/>
                <a:gd name="T4" fmla="*/ 423 w 554"/>
                <a:gd name="T5" fmla="*/ 1 h 483"/>
                <a:gd name="T6" fmla="*/ 9 w 554"/>
                <a:gd name="T7" fmla="*/ 173 h 483"/>
                <a:gd name="T8" fmla="*/ 8 w 554"/>
                <a:gd name="T9" fmla="*/ 201 h 483"/>
                <a:gd name="T10" fmla="*/ 85 w 554"/>
                <a:gd name="T11" fmla="*/ 278 h 483"/>
                <a:gd name="T12" fmla="*/ 170 w 554"/>
                <a:gd name="T13" fmla="*/ 265 h 483"/>
                <a:gd name="T14" fmla="*/ 157 w 554"/>
                <a:gd name="T15" fmla="*/ 350 h 483"/>
                <a:gd name="T16" fmla="*/ 234 w 554"/>
                <a:gd name="T17" fmla="*/ 427 h 483"/>
                <a:gd name="T18" fmla="*/ 365 w 554"/>
                <a:gd name="T19" fmla="*/ 478 h 483"/>
                <a:gd name="T20" fmla="*/ 384 w 554"/>
                <a:gd name="T21" fmla="*/ 470 h 483"/>
                <a:gd name="T22" fmla="*/ 444 w 554"/>
                <a:gd name="T23" fmla="*/ 340 h 483"/>
                <a:gd name="T24" fmla="*/ 444 w 554"/>
                <a:gd name="T25" fmla="*/ 261 h 483"/>
                <a:gd name="T26" fmla="*/ 554 w 554"/>
                <a:gd name="T27" fmla="*/ 180 h 483"/>
                <a:gd name="T28" fmla="*/ 444 w 554"/>
                <a:gd name="T29" fmla="*/ 9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4" h="483">
                  <a:moveTo>
                    <a:pt x="444" y="99"/>
                  </a:moveTo>
                  <a:cubicBezTo>
                    <a:pt x="444" y="20"/>
                    <a:pt x="444" y="20"/>
                    <a:pt x="444" y="20"/>
                  </a:cubicBezTo>
                  <a:cubicBezTo>
                    <a:pt x="444" y="9"/>
                    <a:pt x="434" y="0"/>
                    <a:pt x="423" y="1"/>
                  </a:cubicBezTo>
                  <a:cubicBezTo>
                    <a:pt x="266" y="12"/>
                    <a:pt x="122" y="75"/>
                    <a:pt x="9" y="173"/>
                  </a:cubicBezTo>
                  <a:cubicBezTo>
                    <a:pt x="1" y="180"/>
                    <a:pt x="0" y="193"/>
                    <a:pt x="8" y="201"/>
                  </a:cubicBezTo>
                  <a:cubicBezTo>
                    <a:pt x="85" y="278"/>
                    <a:pt x="85" y="278"/>
                    <a:pt x="85" y="278"/>
                  </a:cubicBezTo>
                  <a:cubicBezTo>
                    <a:pt x="170" y="265"/>
                    <a:pt x="170" y="265"/>
                    <a:pt x="170" y="265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257" y="408"/>
                    <a:pt x="332" y="455"/>
                    <a:pt x="365" y="478"/>
                  </a:cubicBezTo>
                  <a:cubicBezTo>
                    <a:pt x="373" y="483"/>
                    <a:pt x="383" y="478"/>
                    <a:pt x="384" y="470"/>
                  </a:cubicBezTo>
                  <a:cubicBezTo>
                    <a:pt x="392" y="430"/>
                    <a:pt x="413" y="343"/>
                    <a:pt x="444" y="340"/>
                  </a:cubicBezTo>
                  <a:cubicBezTo>
                    <a:pt x="444" y="261"/>
                    <a:pt x="444" y="261"/>
                    <a:pt x="444" y="261"/>
                  </a:cubicBezTo>
                  <a:cubicBezTo>
                    <a:pt x="554" y="180"/>
                    <a:pt x="554" y="180"/>
                    <a:pt x="554" y="180"/>
                  </a:cubicBezTo>
                  <a:lnTo>
                    <a:pt x="444" y="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FF0BCD1B-DE4A-C297-1F5E-F7299A5A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1941513"/>
              <a:ext cx="512763" cy="352425"/>
            </a:xfrm>
            <a:custGeom>
              <a:avLst/>
              <a:gdLst>
                <a:gd name="T0" fmla="*/ 132 w 211"/>
                <a:gd name="T1" fmla="*/ 140 h 145"/>
                <a:gd name="T2" fmla="*/ 151 w 211"/>
                <a:gd name="T3" fmla="*/ 132 h 145"/>
                <a:gd name="T4" fmla="*/ 211 w 211"/>
                <a:gd name="T5" fmla="*/ 2 h 145"/>
                <a:gd name="T6" fmla="*/ 211 w 211"/>
                <a:gd name="T7" fmla="*/ 0 h 145"/>
                <a:gd name="T8" fmla="*/ 0 w 211"/>
                <a:gd name="T9" fmla="*/ 88 h 145"/>
                <a:gd name="T10" fmla="*/ 1 w 211"/>
                <a:gd name="T11" fmla="*/ 89 h 145"/>
                <a:gd name="T12" fmla="*/ 132 w 211"/>
                <a:gd name="T13" fmla="*/ 14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5">
                  <a:moveTo>
                    <a:pt x="132" y="140"/>
                  </a:moveTo>
                  <a:cubicBezTo>
                    <a:pt x="140" y="145"/>
                    <a:pt x="150" y="140"/>
                    <a:pt x="151" y="132"/>
                  </a:cubicBezTo>
                  <a:cubicBezTo>
                    <a:pt x="159" y="92"/>
                    <a:pt x="180" y="5"/>
                    <a:pt x="211" y="2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131" y="7"/>
                    <a:pt x="58" y="39"/>
                    <a:pt x="0" y="88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4" y="70"/>
                    <a:pt x="99" y="117"/>
                    <a:pt x="132" y="140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F0AC3A-CC75-3FC8-A38A-385AF8587B3A}"/>
              </a:ext>
            </a:extLst>
          </p:cNvPr>
          <p:cNvGrpSpPr/>
          <p:nvPr/>
        </p:nvGrpSpPr>
        <p:grpSpPr>
          <a:xfrm>
            <a:off x="2851151" y="1692275"/>
            <a:ext cx="1166813" cy="1077913"/>
            <a:chOff x="2851151" y="1692275"/>
            <a:chExt cx="1166813" cy="1077913"/>
          </a:xfrm>
        </p:grpSpPr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D35C4E9A-1A9B-6297-28B7-658AD25B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1692275"/>
              <a:ext cx="1166813" cy="1077913"/>
            </a:xfrm>
            <a:custGeom>
              <a:avLst/>
              <a:gdLst>
                <a:gd name="T0" fmla="*/ 257 w 481"/>
                <a:gd name="T1" fmla="*/ 64 h 444"/>
                <a:gd name="T2" fmla="*/ 201 w 481"/>
                <a:gd name="T3" fmla="*/ 8 h 444"/>
                <a:gd name="T4" fmla="*/ 172 w 481"/>
                <a:gd name="T5" fmla="*/ 9 h 444"/>
                <a:gd name="T6" fmla="*/ 1 w 481"/>
                <a:gd name="T7" fmla="*/ 423 h 444"/>
                <a:gd name="T8" fmla="*/ 20 w 481"/>
                <a:gd name="T9" fmla="*/ 444 h 444"/>
                <a:gd name="T10" fmla="*/ 129 w 481"/>
                <a:gd name="T11" fmla="*/ 444 h 444"/>
                <a:gd name="T12" fmla="*/ 180 w 481"/>
                <a:gd name="T13" fmla="*/ 375 h 444"/>
                <a:gd name="T14" fmla="*/ 231 w 481"/>
                <a:gd name="T15" fmla="*/ 444 h 444"/>
                <a:gd name="T16" fmla="*/ 340 w 481"/>
                <a:gd name="T17" fmla="*/ 444 h 444"/>
                <a:gd name="T18" fmla="*/ 468 w 481"/>
                <a:gd name="T19" fmla="*/ 387 h 444"/>
                <a:gd name="T20" fmla="*/ 476 w 481"/>
                <a:gd name="T21" fmla="*/ 368 h 444"/>
                <a:gd name="T22" fmla="*/ 427 w 481"/>
                <a:gd name="T23" fmla="*/ 234 h 444"/>
                <a:gd name="T24" fmla="*/ 371 w 481"/>
                <a:gd name="T25" fmla="*/ 178 h 444"/>
                <a:gd name="T26" fmla="*/ 391 w 481"/>
                <a:gd name="T27" fmla="*/ 43 h 444"/>
                <a:gd name="T28" fmla="*/ 257 w 481"/>
                <a:gd name="T29" fmla="*/ 6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1" h="444">
                  <a:moveTo>
                    <a:pt x="257" y="64"/>
                  </a:moveTo>
                  <a:cubicBezTo>
                    <a:pt x="201" y="8"/>
                    <a:pt x="201" y="8"/>
                    <a:pt x="201" y="8"/>
                  </a:cubicBezTo>
                  <a:cubicBezTo>
                    <a:pt x="193" y="0"/>
                    <a:pt x="180" y="1"/>
                    <a:pt x="172" y="9"/>
                  </a:cubicBezTo>
                  <a:cubicBezTo>
                    <a:pt x="69" y="128"/>
                    <a:pt x="12" y="275"/>
                    <a:pt x="1" y="423"/>
                  </a:cubicBezTo>
                  <a:cubicBezTo>
                    <a:pt x="0" y="435"/>
                    <a:pt x="9" y="444"/>
                    <a:pt x="20" y="444"/>
                  </a:cubicBezTo>
                  <a:cubicBezTo>
                    <a:pt x="129" y="444"/>
                    <a:pt x="129" y="444"/>
                    <a:pt x="129" y="444"/>
                  </a:cubicBezTo>
                  <a:cubicBezTo>
                    <a:pt x="180" y="375"/>
                    <a:pt x="180" y="375"/>
                    <a:pt x="180" y="375"/>
                  </a:cubicBezTo>
                  <a:cubicBezTo>
                    <a:pt x="231" y="444"/>
                    <a:pt x="231" y="444"/>
                    <a:pt x="231" y="444"/>
                  </a:cubicBezTo>
                  <a:cubicBezTo>
                    <a:pt x="340" y="444"/>
                    <a:pt x="340" y="444"/>
                    <a:pt x="340" y="444"/>
                  </a:cubicBezTo>
                  <a:cubicBezTo>
                    <a:pt x="343" y="415"/>
                    <a:pt x="429" y="395"/>
                    <a:pt x="468" y="387"/>
                  </a:cubicBezTo>
                  <a:cubicBezTo>
                    <a:pt x="477" y="386"/>
                    <a:pt x="481" y="375"/>
                    <a:pt x="476" y="368"/>
                  </a:cubicBezTo>
                  <a:cubicBezTo>
                    <a:pt x="454" y="335"/>
                    <a:pt x="407" y="258"/>
                    <a:pt x="427" y="234"/>
                  </a:cubicBezTo>
                  <a:cubicBezTo>
                    <a:pt x="371" y="178"/>
                    <a:pt x="371" y="178"/>
                    <a:pt x="371" y="178"/>
                  </a:cubicBezTo>
                  <a:cubicBezTo>
                    <a:pt x="391" y="43"/>
                    <a:pt x="391" y="43"/>
                    <a:pt x="391" y="43"/>
                  </a:cubicBezTo>
                  <a:lnTo>
                    <a:pt x="257" y="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0AA21B8A-8D85-736E-03F9-761349693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257425"/>
              <a:ext cx="346075" cy="512763"/>
            </a:xfrm>
            <a:custGeom>
              <a:avLst/>
              <a:gdLst>
                <a:gd name="T0" fmla="*/ 130 w 143"/>
                <a:gd name="T1" fmla="*/ 154 h 211"/>
                <a:gd name="T2" fmla="*/ 138 w 143"/>
                <a:gd name="T3" fmla="*/ 135 h 211"/>
                <a:gd name="T4" fmla="*/ 89 w 143"/>
                <a:gd name="T5" fmla="*/ 1 h 211"/>
                <a:gd name="T6" fmla="*/ 88 w 143"/>
                <a:gd name="T7" fmla="*/ 0 h 211"/>
                <a:gd name="T8" fmla="*/ 0 w 143"/>
                <a:gd name="T9" fmla="*/ 211 h 211"/>
                <a:gd name="T10" fmla="*/ 2 w 143"/>
                <a:gd name="T11" fmla="*/ 211 h 211"/>
                <a:gd name="T12" fmla="*/ 130 w 143"/>
                <a:gd name="T13" fmla="*/ 15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211">
                  <a:moveTo>
                    <a:pt x="130" y="154"/>
                  </a:moveTo>
                  <a:cubicBezTo>
                    <a:pt x="139" y="153"/>
                    <a:pt x="143" y="142"/>
                    <a:pt x="138" y="135"/>
                  </a:cubicBezTo>
                  <a:cubicBezTo>
                    <a:pt x="116" y="102"/>
                    <a:pt x="69" y="25"/>
                    <a:pt x="89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39" y="58"/>
                    <a:pt x="7" y="131"/>
                    <a:pt x="0" y="211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5" y="182"/>
                    <a:pt x="91" y="162"/>
                    <a:pt x="130" y="154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996743CD-AC08-D690-6350-7A64570DF3CE}"/>
              </a:ext>
            </a:extLst>
          </p:cNvPr>
          <p:cNvGrpSpPr/>
          <p:nvPr/>
        </p:nvGrpSpPr>
        <p:grpSpPr>
          <a:xfrm>
            <a:off x="2851151" y="2649538"/>
            <a:ext cx="1171575" cy="1344613"/>
            <a:chOff x="2851151" y="2649538"/>
            <a:chExt cx="1171575" cy="1344613"/>
          </a:xfrm>
        </p:grpSpPr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31275E0C-522B-24B6-E755-D36254BF8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1" y="2649538"/>
              <a:ext cx="1171575" cy="1344613"/>
            </a:xfrm>
            <a:custGeom>
              <a:avLst/>
              <a:gdLst>
                <a:gd name="T0" fmla="*/ 99 w 483"/>
                <a:gd name="T1" fmla="*/ 110 h 554"/>
                <a:gd name="T2" fmla="*/ 20 w 483"/>
                <a:gd name="T3" fmla="*/ 110 h 554"/>
                <a:gd name="T4" fmla="*/ 1 w 483"/>
                <a:gd name="T5" fmla="*/ 131 h 554"/>
                <a:gd name="T6" fmla="*/ 173 w 483"/>
                <a:gd name="T7" fmla="*/ 545 h 554"/>
                <a:gd name="T8" fmla="*/ 201 w 483"/>
                <a:gd name="T9" fmla="*/ 546 h 554"/>
                <a:gd name="T10" fmla="*/ 278 w 483"/>
                <a:gd name="T11" fmla="*/ 469 h 554"/>
                <a:gd name="T12" fmla="*/ 265 w 483"/>
                <a:gd name="T13" fmla="*/ 384 h 554"/>
                <a:gd name="T14" fmla="*/ 350 w 483"/>
                <a:gd name="T15" fmla="*/ 397 h 554"/>
                <a:gd name="T16" fmla="*/ 427 w 483"/>
                <a:gd name="T17" fmla="*/ 320 h 554"/>
                <a:gd name="T18" fmla="*/ 478 w 483"/>
                <a:gd name="T19" fmla="*/ 189 h 554"/>
                <a:gd name="T20" fmla="*/ 470 w 483"/>
                <a:gd name="T21" fmla="*/ 170 h 554"/>
                <a:gd name="T22" fmla="*/ 340 w 483"/>
                <a:gd name="T23" fmla="*/ 110 h 554"/>
                <a:gd name="T24" fmla="*/ 261 w 483"/>
                <a:gd name="T25" fmla="*/ 110 h 554"/>
                <a:gd name="T26" fmla="*/ 180 w 483"/>
                <a:gd name="T27" fmla="*/ 0 h 554"/>
                <a:gd name="T28" fmla="*/ 99 w 483"/>
                <a:gd name="T29" fmla="*/ 11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3" h="554">
                  <a:moveTo>
                    <a:pt x="99" y="110"/>
                  </a:moveTo>
                  <a:cubicBezTo>
                    <a:pt x="20" y="110"/>
                    <a:pt x="20" y="110"/>
                    <a:pt x="20" y="110"/>
                  </a:cubicBezTo>
                  <a:cubicBezTo>
                    <a:pt x="9" y="110"/>
                    <a:pt x="0" y="120"/>
                    <a:pt x="1" y="131"/>
                  </a:cubicBezTo>
                  <a:cubicBezTo>
                    <a:pt x="12" y="288"/>
                    <a:pt x="75" y="432"/>
                    <a:pt x="173" y="545"/>
                  </a:cubicBezTo>
                  <a:cubicBezTo>
                    <a:pt x="180" y="553"/>
                    <a:pt x="193" y="554"/>
                    <a:pt x="201" y="546"/>
                  </a:cubicBezTo>
                  <a:cubicBezTo>
                    <a:pt x="278" y="469"/>
                    <a:pt x="278" y="469"/>
                    <a:pt x="278" y="469"/>
                  </a:cubicBezTo>
                  <a:cubicBezTo>
                    <a:pt x="265" y="384"/>
                    <a:pt x="265" y="384"/>
                    <a:pt x="265" y="384"/>
                  </a:cubicBezTo>
                  <a:cubicBezTo>
                    <a:pt x="350" y="397"/>
                    <a:pt x="350" y="397"/>
                    <a:pt x="350" y="397"/>
                  </a:cubicBezTo>
                  <a:cubicBezTo>
                    <a:pt x="427" y="320"/>
                    <a:pt x="427" y="320"/>
                    <a:pt x="427" y="320"/>
                  </a:cubicBezTo>
                  <a:cubicBezTo>
                    <a:pt x="408" y="297"/>
                    <a:pt x="455" y="222"/>
                    <a:pt x="478" y="189"/>
                  </a:cubicBezTo>
                  <a:cubicBezTo>
                    <a:pt x="483" y="181"/>
                    <a:pt x="478" y="171"/>
                    <a:pt x="470" y="170"/>
                  </a:cubicBezTo>
                  <a:cubicBezTo>
                    <a:pt x="430" y="162"/>
                    <a:pt x="343" y="141"/>
                    <a:pt x="340" y="110"/>
                  </a:cubicBezTo>
                  <a:cubicBezTo>
                    <a:pt x="261" y="110"/>
                    <a:pt x="261" y="110"/>
                    <a:pt x="261" y="110"/>
                  </a:cubicBezTo>
                  <a:cubicBezTo>
                    <a:pt x="180" y="0"/>
                    <a:pt x="180" y="0"/>
                    <a:pt x="180" y="0"/>
                  </a:cubicBezTo>
                  <a:lnTo>
                    <a:pt x="99" y="1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6">
              <a:extLst>
                <a:ext uri="{FF2B5EF4-FFF2-40B4-BE49-F238E27FC236}">
                  <a16:creationId xmlns:a16="http://schemas.microsoft.com/office/drawing/2014/main" id="{CC76832D-B102-0E9E-53FA-ED81919FB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2916238"/>
              <a:ext cx="350838" cy="512763"/>
            </a:xfrm>
            <a:custGeom>
              <a:avLst/>
              <a:gdLst>
                <a:gd name="T0" fmla="*/ 140 w 145"/>
                <a:gd name="T1" fmla="*/ 79 h 211"/>
                <a:gd name="T2" fmla="*/ 132 w 145"/>
                <a:gd name="T3" fmla="*/ 60 h 211"/>
                <a:gd name="T4" fmla="*/ 2 w 145"/>
                <a:gd name="T5" fmla="*/ 0 h 211"/>
                <a:gd name="T6" fmla="*/ 0 w 145"/>
                <a:gd name="T7" fmla="*/ 0 h 211"/>
                <a:gd name="T8" fmla="*/ 88 w 145"/>
                <a:gd name="T9" fmla="*/ 211 h 211"/>
                <a:gd name="T10" fmla="*/ 89 w 145"/>
                <a:gd name="T11" fmla="*/ 210 h 211"/>
                <a:gd name="T12" fmla="*/ 140 w 145"/>
                <a:gd name="T13" fmla="*/ 7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11">
                  <a:moveTo>
                    <a:pt x="140" y="79"/>
                  </a:moveTo>
                  <a:cubicBezTo>
                    <a:pt x="145" y="71"/>
                    <a:pt x="140" y="61"/>
                    <a:pt x="132" y="60"/>
                  </a:cubicBezTo>
                  <a:cubicBezTo>
                    <a:pt x="92" y="52"/>
                    <a:pt x="5" y="3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80"/>
                    <a:pt x="39" y="153"/>
                    <a:pt x="88" y="211"/>
                  </a:cubicBezTo>
                  <a:cubicBezTo>
                    <a:pt x="89" y="210"/>
                    <a:pt x="89" y="210"/>
                    <a:pt x="89" y="210"/>
                  </a:cubicBezTo>
                  <a:cubicBezTo>
                    <a:pt x="70" y="187"/>
                    <a:pt x="117" y="112"/>
                    <a:pt x="140" y="79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EDB8B97-7106-AFF0-B099-4C9C107B7886}"/>
              </a:ext>
            </a:extLst>
          </p:cNvPr>
          <p:cNvGrpSpPr/>
          <p:nvPr/>
        </p:nvGrpSpPr>
        <p:grpSpPr>
          <a:xfrm>
            <a:off x="3421063" y="3397250"/>
            <a:ext cx="1077913" cy="1166813"/>
            <a:chOff x="3421063" y="3397250"/>
            <a:chExt cx="1077913" cy="1166813"/>
          </a:xfrm>
        </p:grpSpPr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7F1633C5-E43E-17EF-0C5D-30CAAF83B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3397250"/>
              <a:ext cx="1077913" cy="1166813"/>
            </a:xfrm>
            <a:custGeom>
              <a:avLst/>
              <a:gdLst>
                <a:gd name="T0" fmla="*/ 64 w 444"/>
                <a:gd name="T1" fmla="*/ 224 h 481"/>
                <a:gd name="T2" fmla="*/ 8 w 444"/>
                <a:gd name="T3" fmla="*/ 280 h 481"/>
                <a:gd name="T4" fmla="*/ 9 w 444"/>
                <a:gd name="T5" fmla="*/ 309 h 481"/>
                <a:gd name="T6" fmla="*/ 423 w 444"/>
                <a:gd name="T7" fmla="*/ 480 h 481"/>
                <a:gd name="T8" fmla="*/ 444 w 444"/>
                <a:gd name="T9" fmla="*/ 461 h 481"/>
                <a:gd name="T10" fmla="*/ 444 w 444"/>
                <a:gd name="T11" fmla="*/ 352 h 481"/>
                <a:gd name="T12" fmla="*/ 375 w 444"/>
                <a:gd name="T13" fmla="*/ 301 h 481"/>
                <a:gd name="T14" fmla="*/ 444 w 444"/>
                <a:gd name="T15" fmla="*/ 250 h 481"/>
                <a:gd name="T16" fmla="*/ 444 w 444"/>
                <a:gd name="T17" fmla="*/ 141 h 481"/>
                <a:gd name="T18" fmla="*/ 387 w 444"/>
                <a:gd name="T19" fmla="*/ 13 h 481"/>
                <a:gd name="T20" fmla="*/ 368 w 444"/>
                <a:gd name="T21" fmla="*/ 5 h 481"/>
                <a:gd name="T22" fmla="*/ 234 w 444"/>
                <a:gd name="T23" fmla="*/ 54 h 481"/>
                <a:gd name="T24" fmla="*/ 178 w 444"/>
                <a:gd name="T25" fmla="*/ 110 h 481"/>
                <a:gd name="T26" fmla="*/ 43 w 444"/>
                <a:gd name="T27" fmla="*/ 90 h 481"/>
                <a:gd name="T28" fmla="*/ 64 w 444"/>
                <a:gd name="T29" fmla="*/ 22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4" h="481">
                  <a:moveTo>
                    <a:pt x="64" y="224"/>
                  </a:moveTo>
                  <a:cubicBezTo>
                    <a:pt x="8" y="280"/>
                    <a:pt x="8" y="280"/>
                    <a:pt x="8" y="280"/>
                  </a:cubicBezTo>
                  <a:cubicBezTo>
                    <a:pt x="0" y="288"/>
                    <a:pt x="1" y="301"/>
                    <a:pt x="9" y="309"/>
                  </a:cubicBezTo>
                  <a:cubicBezTo>
                    <a:pt x="128" y="412"/>
                    <a:pt x="275" y="469"/>
                    <a:pt x="423" y="480"/>
                  </a:cubicBezTo>
                  <a:cubicBezTo>
                    <a:pt x="435" y="481"/>
                    <a:pt x="444" y="472"/>
                    <a:pt x="444" y="461"/>
                  </a:cubicBezTo>
                  <a:cubicBezTo>
                    <a:pt x="444" y="352"/>
                    <a:pt x="444" y="352"/>
                    <a:pt x="444" y="352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444" y="250"/>
                    <a:pt x="444" y="250"/>
                    <a:pt x="444" y="250"/>
                  </a:cubicBezTo>
                  <a:cubicBezTo>
                    <a:pt x="444" y="141"/>
                    <a:pt x="444" y="141"/>
                    <a:pt x="444" y="141"/>
                  </a:cubicBezTo>
                  <a:cubicBezTo>
                    <a:pt x="415" y="138"/>
                    <a:pt x="395" y="52"/>
                    <a:pt x="387" y="13"/>
                  </a:cubicBezTo>
                  <a:cubicBezTo>
                    <a:pt x="386" y="4"/>
                    <a:pt x="375" y="0"/>
                    <a:pt x="368" y="5"/>
                  </a:cubicBezTo>
                  <a:cubicBezTo>
                    <a:pt x="335" y="27"/>
                    <a:pt x="258" y="74"/>
                    <a:pt x="234" y="54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43" y="90"/>
                    <a:pt x="43" y="90"/>
                    <a:pt x="43" y="90"/>
                  </a:cubicBezTo>
                  <a:lnTo>
                    <a:pt x="64" y="22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F657271F-9F7B-E7ED-3730-C8488343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213" y="3397250"/>
              <a:ext cx="512763" cy="346075"/>
            </a:xfrm>
            <a:custGeom>
              <a:avLst/>
              <a:gdLst>
                <a:gd name="T0" fmla="*/ 154 w 211"/>
                <a:gd name="T1" fmla="*/ 13 h 143"/>
                <a:gd name="T2" fmla="*/ 135 w 211"/>
                <a:gd name="T3" fmla="*/ 5 h 143"/>
                <a:gd name="T4" fmla="*/ 1 w 211"/>
                <a:gd name="T5" fmla="*/ 54 h 143"/>
                <a:gd name="T6" fmla="*/ 0 w 211"/>
                <a:gd name="T7" fmla="*/ 55 h 143"/>
                <a:gd name="T8" fmla="*/ 211 w 211"/>
                <a:gd name="T9" fmla="*/ 143 h 143"/>
                <a:gd name="T10" fmla="*/ 211 w 211"/>
                <a:gd name="T11" fmla="*/ 141 h 143"/>
                <a:gd name="T12" fmla="*/ 154 w 211"/>
                <a:gd name="T13" fmla="*/ 1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3">
                  <a:moveTo>
                    <a:pt x="154" y="13"/>
                  </a:moveTo>
                  <a:cubicBezTo>
                    <a:pt x="153" y="4"/>
                    <a:pt x="142" y="0"/>
                    <a:pt x="135" y="5"/>
                  </a:cubicBezTo>
                  <a:cubicBezTo>
                    <a:pt x="102" y="27"/>
                    <a:pt x="25" y="74"/>
                    <a:pt x="1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58" y="104"/>
                    <a:pt x="131" y="136"/>
                    <a:pt x="211" y="143"/>
                  </a:cubicBezTo>
                  <a:cubicBezTo>
                    <a:pt x="211" y="141"/>
                    <a:pt x="211" y="141"/>
                    <a:pt x="211" y="141"/>
                  </a:cubicBezTo>
                  <a:cubicBezTo>
                    <a:pt x="182" y="138"/>
                    <a:pt x="162" y="52"/>
                    <a:pt x="154" y="1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92EDAB2-4805-3267-397B-192CA3F2271B}"/>
              </a:ext>
            </a:extLst>
          </p:cNvPr>
          <p:cNvGrpSpPr/>
          <p:nvPr/>
        </p:nvGrpSpPr>
        <p:grpSpPr>
          <a:xfrm>
            <a:off x="4378326" y="3392488"/>
            <a:ext cx="1344613" cy="1171575"/>
            <a:chOff x="4378326" y="3392488"/>
            <a:chExt cx="1344613" cy="1171575"/>
          </a:xfrm>
        </p:grpSpPr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B290C7D2-1A37-DACC-7098-4C7AE370D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326" y="3392488"/>
              <a:ext cx="1344613" cy="1171575"/>
            </a:xfrm>
            <a:custGeom>
              <a:avLst/>
              <a:gdLst>
                <a:gd name="T0" fmla="*/ 110 w 554"/>
                <a:gd name="T1" fmla="*/ 384 h 483"/>
                <a:gd name="T2" fmla="*/ 110 w 554"/>
                <a:gd name="T3" fmla="*/ 463 h 483"/>
                <a:gd name="T4" fmla="*/ 131 w 554"/>
                <a:gd name="T5" fmla="*/ 482 h 483"/>
                <a:gd name="T6" fmla="*/ 545 w 554"/>
                <a:gd name="T7" fmla="*/ 310 h 483"/>
                <a:gd name="T8" fmla="*/ 546 w 554"/>
                <a:gd name="T9" fmla="*/ 282 h 483"/>
                <a:gd name="T10" fmla="*/ 469 w 554"/>
                <a:gd name="T11" fmla="*/ 205 h 483"/>
                <a:gd name="T12" fmla="*/ 384 w 554"/>
                <a:gd name="T13" fmla="*/ 218 h 483"/>
                <a:gd name="T14" fmla="*/ 397 w 554"/>
                <a:gd name="T15" fmla="*/ 133 h 483"/>
                <a:gd name="T16" fmla="*/ 320 w 554"/>
                <a:gd name="T17" fmla="*/ 56 h 483"/>
                <a:gd name="T18" fmla="*/ 189 w 554"/>
                <a:gd name="T19" fmla="*/ 5 h 483"/>
                <a:gd name="T20" fmla="*/ 170 w 554"/>
                <a:gd name="T21" fmla="*/ 13 h 483"/>
                <a:gd name="T22" fmla="*/ 110 w 554"/>
                <a:gd name="T23" fmla="*/ 143 h 483"/>
                <a:gd name="T24" fmla="*/ 110 w 554"/>
                <a:gd name="T25" fmla="*/ 222 h 483"/>
                <a:gd name="T26" fmla="*/ 0 w 554"/>
                <a:gd name="T27" fmla="*/ 303 h 483"/>
                <a:gd name="T28" fmla="*/ 110 w 554"/>
                <a:gd name="T29" fmla="*/ 384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4" h="483">
                  <a:moveTo>
                    <a:pt x="110" y="384"/>
                  </a:moveTo>
                  <a:cubicBezTo>
                    <a:pt x="110" y="463"/>
                    <a:pt x="110" y="463"/>
                    <a:pt x="110" y="463"/>
                  </a:cubicBezTo>
                  <a:cubicBezTo>
                    <a:pt x="110" y="474"/>
                    <a:pt x="120" y="483"/>
                    <a:pt x="131" y="482"/>
                  </a:cubicBezTo>
                  <a:cubicBezTo>
                    <a:pt x="288" y="471"/>
                    <a:pt x="432" y="408"/>
                    <a:pt x="545" y="310"/>
                  </a:cubicBezTo>
                  <a:cubicBezTo>
                    <a:pt x="553" y="303"/>
                    <a:pt x="554" y="290"/>
                    <a:pt x="546" y="282"/>
                  </a:cubicBezTo>
                  <a:cubicBezTo>
                    <a:pt x="469" y="205"/>
                    <a:pt x="469" y="205"/>
                    <a:pt x="469" y="205"/>
                  </a:cubicBezTo>
                  <a:cubicBezTo>
                    <a:pt x="384" y="218"/>
                    <a:pt x="384" y="218"/>
                    <a:pt x="384" y="218"/>
                  </a:cubicBezTo>
                  <a:cubicBezTo>
                    <a:pt x="397" y="133"/>
                    <a:pt x="397" y="133"/>
                    <a:pt x="397" y="133"/>
                  </a:cubicBezTo>
                  <a:cubicBezTo>
                    <a:pt x="320" y="56"/>
                    <a:pt x="320" y="56"/>
                    <a:pt x="320" y="56"/>
                  </a:cubicBezTo>
                  <a:cubicBezTo>
                    <a:pt x="297" y="75"/>
                    <a:pt x="222" y="28"/>
                    <a:pt x="189" y="5"/>
                  </a:cubicBezTo>
                  <a:cubicBezTo>
                    <a:pt x="181" y="0"/>
                    <a:pt x="171" y="5"/>
                    <a:pt x="170" y="13"/>
                  </a:cubicBezTo>
                  <a:cubicBezTo>
                    <a:pt x="162" y="53"/>
                    <a:pt x="141" y="140"/>
                    <a:pt x="110" y="143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0" y="303"/>
                    <a:pt x="0" y="303"/>
                    <a:pt x="0" y="303"/>
                  </a:cubicBezTo>
                  <a:lnTo>
                    <a:pt x="110" y="3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>
              <a:extLst>
                <a:ext uri="{FF2B5EF4-FFF2-40B4-BE49-F238E27FC236}">
                  <a16:creationId xmlns:a16="http://schemas.microsoft.com/office/drawing/2014/main" id="{4CB4016B-A3F5-30C6-BBE4-27C3DBAD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3392488"/>
              <a:ext cx="512763" cy="350838"/>
            </a:xfrm>
            <a:custGeom>
              <a:avLst/>
              <a:gdLst>
                <a:gd name="T0" fmla="*/ 79 w 211"/>
                <a:gd name="T1" fmla="*/ 5 h 145"/>
                <a:gd name="T2" fmla="*/ 60 w 211"/>
                <a:gd name="T3" fmla="*/ 13 h 145"/>
                <a:gd name="T4" fmla="*/ 0 w 211"/>
                <a:gd name="T5" fmla="*/ 143 h 145"/>
                <a:gd name="T6" fmla="*/ 0 w 211"/>
                <a:gd name="T7" fmla="*/ 145 h 145"/>
                <a:gd name="T8" fmla="*/ 211 w 211"/>
                <a:gd name="T9" fmla="*/ 57 h 145"/>
                <a:gd name="T10" fmla="*/ 210 w 211"/>
                <a:gd name="T11" fmla="*/ 56 h 145"/>
                <a:gd name="T12" fmla="*/ 79 w 211"/>
                <a:gd name="T13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5">
                  <a:moveTo>
                    <a:pt x="79" y="5"/>
                  </a:moveTo>
                  <a:cubicBezTo>
                    <a:pt x="71" y="0"/>
                    <a:pt x="61" y="5"/>
                    <a:pt x="60" y="13"/>
                  </a:cubicBezTo>
                  <a:cubicBezTo>
                    <a:pt x="52" y="53"/>
                    <a:pt x="31" y="140"/>
                    <a:pt x="0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80" y="138"/>
                    <a:pt x="153" y="106"/>
                    <a:pt x="211" y="57"/>
                  </a:cubicBezTo>
                  <a:cubicBezTo>
                    <a:pt x="210" y="56"/>
                    <a:pt x="210" y="56"/>
                    <a:pt x="210" y="56"/>
                  </a:cubicBezTo>
                  <a:cubicBezTo>
                    <a:pt x="187" y="75"/>
                    <a:pt x="112" y="28"/>
                    <a:pt x="79" y="5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D5D82AA-C9D5-956E-AA8D-16C94CB1A0F5}"/>
              </a:ext>
            </a:extLst>
          </p:cNvPr>
          <p:cNvGrpSpPr/>
          <p:nvPr/>
        </p:nvGrpSpPr>
        <p:grpSpPr>
          <a:xfrm>
            <a:off x="5126038" y="2916238"/>
            <a:ext cx="1168400" cy="1077913"/>
            <a:chOff x="5126038" y="2916238"/>
            <a:chExt cx="1168400" cy="1077913"/>
          </a:xfrm>
        </p:grpSpPr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36844587-2252-1ACB-531A-BC4767C10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2916238"/>
              <a:ext cx="1168400" cy="1077913"/>
            </a:xfrm>
            <a:custGeom>
              <a:avLst/>
              <a:gdLst>
                <a:gd name="T0" fmla="*/ 224 w 481"/>
                <a:gd name="T1" fmla="*/ 380 h 444"/>
                <a:gd name="T2" fmla="*/ 280 w 481"/>
                <a:gd name="T3" fmla="*/ 436 h 444"/>
                <a:gd name="T4" fmla="*/ 309 w 481"/>
                <a:gd name="T5" fmla="*/ 435 h 444"/>
                <a:gd name="T6" fmla="*/ 480 w 481"/>
                <a:gd name="T7" fmla="*/ 21 h 444"/>
                <a:gd name="T8" fmla="*/ 461 w 481"/>
                <a:gd name="T9" fmla="*/ 0 h 444"/>
                <a:gd name="T10" fmla="*/ 352 w 481"/>
                <a:gd name="T11" fmla="*/ 0 h 444"/>
                <a:gd name="T12" fmla="*/ 301 w 481"/>
                <a:gd name="T13" fmla="*/ 69 h 444"/>
                <a:gd name="T14" fmla="*/ 250 w 481"/>
                <a:gd name="T15" fmla="*/ 0 h 444"/>
                <a:gd name="T16" fmla="*/ 141 w 481"/>
                <a:gd name="T17" fmla="*/ 0 h 444"/>
                <a:gd name="T18" fmla="*/ 13 w 481"/>
                <a:gd name="T19" fmla="*/ 57 h 444"/>
                <a:gd name="T20" fmla="*/ 5 w 481"/>
                <a:gd name="T21" fmla="*/ 76 h 444"/>
                <a:gd name="T22" fmla="*/ 54 w 481"/>
                <a:gd name="T23" fmla="*/ 210 h 444"/>
                <a:gd name="T24" fmla="*/ 110 w 481"/>
                <a:gd name="T25" fmla="*/ 266 h 444"/>
                <a:gd name="T26" fmla="*/ 90 w 481"/>
                <a:gd name="T27" fmla="*/ 401 h 444"/>
                <a:gd name="T28" fmla="*/ 224 w 481"/>
                <a:gd name="T29" fmla="*/ 38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1" h="444">
                  <a:moveTo>
                    <a:pt x="224" y="380"/>
                  </a:moveTo>
                  <a:cubicBezTo>
                    <a:pt x="280" y="436"/>
                    <a:pt x="280" y="436"/>
                    <a:pt x="280" y="436"/>
                  </a:cubicBezTo>
                  <a:cubicBezTo>
                    <a:pt x="288" y="444"/>
                    <a:pt x="301" y="443"/>
                    <a:pt x="309" y="435"/>
                  </a:cubicBezTo>
                  <a:cubicBezTo>
                    <a:pt x="412" y="316"/>
                    <a:pt x="469" y="169"/>
                    <a:pt x="480" y="21"/>
                  </a:cubicBezTo>
                  <a:cubicBezTo>
                    <a:pt x="481" y="9"/>
                    <a:pt x="472" y="0"/>
                    <a:pt x="461" y="0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301" y="69"/>
                    <a:pt x="301" y="69"/>
                    <a:pt x="301" y="69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8" y="29"/>
                    <a:pt x="52" y="49"/>
                    <a:pt x="13" y="57"/>
                  </a:cubicBezTo>
                  <a:cubicBezTo>
                    <a:pt x="4" y="58"/>
                    <a:pt x="0" y="69"/>
                    <a:pt x="5" y="76"/>
                  </a:cubicBezTo>
                  <a:cubicBezTo>
                    <a:pt x="27" y="109"/>
                    <a:pt x="74" y="186"/>
                    <a:pt x="54" y="210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90" y="401"/>
                    <a:pt x="90" y="401"/>
                    <a:pt x="90" y="401"/>
                  </a:cubicBezTo>
                  <a:lnTo>
                    <a:pt x="224" y="3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9">
              <a:extLst>
                <a:ext uri="{FF2B5EF4-FFF2-40B4-BE49-F238E27FC236}">
                  <a16:creationId xmlns:a16="http://schemas.microsoft.com/office/drawing/2014/main" id="{8BA174CB-9665-BD55-94F7-C178468FF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2916238"/>
              <a:ext cx="347663" cy="512763"/>
            </a:xfrm>
            <a:custGeom>
              <a:avLst/>
              <a:gdLst>
                <a:gd name="T0" fmla="*/ 141 w 143"/>
                <a:gd name="T1" fmla="*/ 0 h 211"/>
                <a:gd name="T2" fmla="*/ 13 w 143"/>
                <a:gd name="T3" fmla="*/ 57 h 211"/>
                <a:gd name="T4" fmla="*/ 5 w 143"/>
                <a:gd name="T5" fmla="*/ 76 h 211"/>
                <a:gd name="T6" fmla="*/ 54 w 143"/>
                <a:gd name="T7" fmla="*/ 210 h 211"/>
                <a:gd name="T8" fmla="*/ 55 w 143"/>
                <a:gd name="T9" fmla="*/ 211 h 211"/>
                <a:gd name="T10" fmla="*/ 143 w 143"/>
                <a:gd name="T11" fmla="*/ 0 h 211"/>
                <a:gd name="T12" fmla="*/ 141 w 143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211">
                  <a:moveTo>
                    <a:pt x="141" y="0"/>
                  </a:moveTo>
                  <a:cubicBezTo>
                    <a:pt x="138" y="29"/>
                    <a:pt x="52" y="49"/>
                    <a:pt x="13" y="57"/>
                  </a:cubicBezTo>
                  <a:cubicBezTo>
                    <a:pt x="4" y="58"/>
                    <a:pt x="0" y="69"/>
                    <a:pt x="5" y="76"/>
                  </a:cubicBezTo>
                  <a:cubicBezTo>
                    <a:pt x="27" y="109"/>
                    <a:pt x="74" y="186"/>
                    <a:pt x="54" y="210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104" y="153"/>
                    <a:pt x="136" y="80"/>
                    <a:pt x="143" y="0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62EA4D8-897E-CBB5-58BC-08F0DDA359DD}"/>
              </a:ext>
            </a:extLst>
          </p:cNvPr>
          <p:cNvGrpSpPr/>
          <p:nvPr/>
        </p:nvGrpSpPr>
        <p:grpSpPr>
          <a:xfrm>
            <a:off x="5121276" y="1692275"/>
            <a:ext cx="1173163" cy="1344613"/>
            <a:chOff x="5121276" y="1692275"/>
            <a:chExt cx="1173163" cy="1344613"/>
          </a:xfrm>
        </p:grpSpPr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7FCD1C41-1A4F-982A-4BE8-B5A588574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1692275"/>
              <a:ext cx="1173163" cy="1344613"/>
            </a:xfrm>
            <a:custGeom>
              <a:avLst/>
              <a:gdLst>
                <a:gd name="T0" fmla="*/ 384 w 483"/>
                <a:gd name="T1" fmla="*/ 444 h 554"/>
                <a:gd name="T2" fmla="*/ 463 w 483"/>
                <a:gd name="T3" fmla="*/ 444 h 554"/>
                <a:gd name="T4" fmla="*/ 482 w 483"/>
                <a:gd name="T5" fmla="*/ 423 h 554"/>
                <a:gd name="T6" fmla="*/ 310 w 483"/>
                <a:gd name="T7" fmla="*/ 9 h 554"/>
                <a:gd name="T8" fmla="*/ 282 w 483"/>
                <a:gd name="T9" fmla="*/ 8 h 554"/>
                <a:gd name="T10" fmla="*/ 205 w 483"/>
                <a:gd name="T11" fmla="*/ 85 h 554"/>
                <a:gd name="T12" fmla="*/ 218 w 483"/>
                <a:gd name="T13" fmla="*/ 170 h 554"/>
                <a:gd name="T14" fmla="*/ 133 w 483"/>
                <a:gd name="T15" fmla="*/ 157 h 554"/>
                <a:gd name="T16" fmla="*/ 56 w 483"/>
                <a:gd name="T17" fmla="*/ 234 h 554"/>
                <a:gd name="T18" fmla="*/ 5 w 483"/>
                <a:gd name="T19" fmla="*/ 365 h 554"/>
                <a:gd name="T20" fmla="*/ 13 w 483"/>
                <a:gd name="T21" fmla="*/ 384 h 554"/>
                <a:gd name="T22" fmla="*/ 143 w 483"/>
                <a:gd name="T23" fmla="*/ 444 h 554"/>
                <a:gd name="T24" fmla="*/ 222 w 483"/>
                <a:gd name="T25" fmla="*/ 444 h 554"/>
                <a:gd name="T26" fmla="*/ 303 w 483"/>
                <a:gd name="T27" fmla="*/ 554 h 554"/>
                <a:gd name="T28" fmla="*/ 384 w 483"/>
                <a:gd name="T29" fmla="*/ 44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3" h="554">
                  <a:moveTo>
                    <a:pt x="384" y="444"/>
                  </a:moveTo>
                  <a:cubicBezTo>
                    <a:pt x="463" y="444"/>
                    <a:pt x="463" y="444"/>
                    <a:pt x="463" y="444"/>
                  </a:cubicBezTo>
                  <a:cubicBezTo>
                    <a:pt x="474" y="444"/>
                    <a:pt x="483" y="434"/>
                    <a:pt x="482" y="423"/>
                  </a:cubicBezTo>
                  <a:cubicBezTo>
                    <a:pt x="471" y="266"/>
                    <a:pt x="408" y="122"/>
                    <a:pt x="310" y="9"/>
                  </a:cubicBezTo>
                  <a:cubicBezTo>
                    <a:pt x="303" y="1"/>
                    <a:pt x="290" y="0"/>
                    <a:pt x="282" y="8"/>
                  </a:cubicBezTo>
                  <a:cubicBezTo>
                    <a:pt x="205" y="85"/>
                    <a:pt x="205" y="85"/>
                    <a:pt x="205" y="85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75" y="257"/>
                    <a:pt x="28" y="332"/>
                    <a:pt x="5" y="365"/>
                  </a:cubicBezTo>
                  <a:cubicBezTo>
                    <a:pt x="0" y="373"/>
                    <a:pt x="5" y="383"/>
                    <a:pt x="13" y="384"/>
                  </a:cubicBezTo>
                  <a:cubicBezTo>
                    <a:pt x="53" y="392"/>
                    <a:pt x="140" y="413"/>
                    <a:pt x="143" y="444"/>
                  </a:cubicBezTo>
                  <a:cubicBezTo>
                    <a:pt x="222" y="444"/>
                    <a:pt x="222" y="444"/>
                    <a:pt x="222" y="444"/>
                  </a:cubicBezTo>
                  <a:cubicBezTo>
                    <a:pt x="303" y="554"/>
                    <a:pt x="303" y="554"/>
                    <a:pt x="303" y="554"/>
                  </a:cubicBezTo>
                  <a:lnTo>
                    <a:pt x="384" y="44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">
              <a:extLst>
                <a:ext uri="{FF2B5EF4-FFF2-40B4-BE49-F238E27FC236}">
                  <a16:creationId xmlns:a16="http://schemas.microsoft.com/office/drawing/2014/main" id="{8F3309AA-94C0-2263-5906-3D17DAE2F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276" y="2257425"/>
              <a:ext cx="352425" cy="512763"/>
            </a:xfrm>
            <a:custGeom>
              <a:avLst/>
              <a:gdLst>
                <a:gd name="T0" fmla="*/ 5 w 145"/>
                <a:gd name="T1" fmla="*/ 132 h 211"/>
                <a:gd name="T2" fmla="*/ 13 w 145"/>
                <a:gd name="T3" fmla="*/ 151 h 211"/>
                <a:gd name="T4" fmla="*/ 143 w 145"/>
                <a:gd name="T5" fmla="*/ 211 h 211"/>
                <a:gd name="T6" fmla="*/ 145 w 145"/>
                <a:gd name="T7" fmla="*/ 211 h 211"/>
                <a:gd name="T8" fmla="*/ 57 w 145"/>
                <a:gd name="T9" fmla="*/ 0 h 211"/>
                <a:gd name="T10" fmla="*/ 56 w 145"/>
                <a:gd name="T11" fmla="*/ 1 h 211"/>
                <a:gd name="T12" fmla="*/ 5 w 145"/>
                <a:gd name="T13" fmla="*/ 13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11">
                  <a:moveTo>
                    <a:pt x="5" y="132"/>
                  </a:moveTo>
                  <a:cubicBezTo>
                    <a:pt x="0" y="140"/>
                    <a:pt x="5" y="150"/>
                    <a:pt x="13" y="151"/>
                  </a:cubicBezTo>
                  <a:cubicBezTo>
                    <a:pt x="53" y="159"/>
                    <a:pt x="140" y="180"/>
                    <a:pt x="143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38" y="131"/>
                    <a:pt x="106" y="58"/>
                    <a:pt x="57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75" y="24"/>
                    <a:pt x="28" y="99"/>
                    <a:pt x="5" y="132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B6A9B26-2E6C-0002-E042-3B7F4E0D82A8}"/>
              </a:ext>
            </a:extLst>
          </p:cNvPr>
          <p:cNvGrpSpPr/>
          <p:nvPr/>
        </p:nvGrpSpPr>
        <p:grpSpPr>
          <a:xfrm>
            <a:off x="4645026" y="1120775"/>
            <a:ext cx="1077913" cy="1168401"/>
            <a:chOff x="4645026" y="1120775"/>
            <a:chExt cx="1077913" cy="1168401"/>
          </a:xfrm>
        </p:grpSpPr>
        <p:sp>
          <p:nvSpPr>
            <p:cNvPr id="63" name="Freeform 12">
              <a:extLst>
                <a:ext uri="{FF2B5EF4-FFF2-40B4-BE49-F238E27FC236}">
                  <a16:creationId xmlns:a16="http://schemas.microsoft.com/office/drawing/2014/main" id="{00AA450B-9616-A3B7-A8A2-7956F760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1120775"/>
              <a:ext cx="1077913" cy="1168400"/>
            </a:xfrm>
            <a:custGeom>
              <a:avLst/>
              <a:gdLst>
                <a:gd name="T0" fmla="*/ 380 w 444"/>
                <a:gd name="T1" fmla="*/ 257 h 481"/>
                <a:gd name="T2" fmla="*/ 436 w 444"/>
                <a:gd name="T3" fmla="*/ 201 h 481"/>
                <a:gd name="T4" fmla="*/ 435 w 444"/>
                <a:gd name="T5" fmla="*/ 172 h 481"/>
                <a:gd name="T6" fmla="*/ 21 w 444"/>
                <a:gd name="T7" fmla="*/ 1 h 481"/>
                <a:gd name="T8" fmla="*/ 0 w 444"/>
                <a:gd name="T9" fmla="*/ 20 h 481"/>
                <a:gd name="T10" fmla="*/ 0 w 444"/>
                <a:gd name="T11" fmla="*/ 129 h 481"/>
                <a:gd name="T12" fmla="*/ 69 w 444"/>
                <a:gd name="T13" fmla="*/ 180 h 481"/>
                <a:gd name="T14" fmla="*/ 0 w 444"/>
                <a:gd name="T15" fmla="*/ 231 h 481"/>
                <a:gd name="T16" fmla="*/ 0 w 444"/>
                <a:gd name="T17" fmla="*/ 340 h 481"/>
                <a:gd name="T18" fmla="*/ 57 w 444"/>
                <a:gd name="T19" fmla="*/ 468 h 481"/>
                <a:gd name="T20" fmla="*/ 76 w 444"/>
                <a:gd name="T21" fmla="*/ 476 h 481"/>
                <a:gd name="T22" fmla="*/ 210 w 444"/>
                <a:gd name="T23" fmla="*/ 427 h 481"/>
                <a:gd name="T24" fmla="*/ 266 w 444"/>
                <a:gd name="T25" fmla="*/ 371 h 481"/>
                <a:gd name="T26" fmla="*/ 401 w 444"/>
                <a:gd name="T27" fmla="*/ 391 h 481"/>
                <a:gd name="T28" fmla="*/ 380 w 444"/>
                <a:gd name="T29" fmla="*/ 25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4" h="481">
                  <a:moveTo>
                    <a:pt x="380" y="257"/>
                  </a:moveTo>
                  <a:cubicBezTo>
                    <a:pt x="436" y="201"/>
                    <a:pt x="436" y="201"/>
                    <a:pt x="436" y="201"/>
                  </a:cubicBezTo>
                  <a:cubicBezTo>
                    <a:pt x="444" y="193"/>
                    <a:pt x="443" y="180"/>
                    <a:pt x="435" y="172"/>
                  </a:cubicBezTo>
                  <a:cubicBezTo>
                    <a:pt x="316" y="69"/>
                    <a:pt x="169" y="12"/>
                    <a:pt x="21" y="1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29" y="343"/>
                    <a:pt x="49" y="429"/>
                    <a:pt x="57" y="468"/>
                  </a:cubicBezTo>
                  <a:cubicBezTo>
                    <a:pt x="58" y="477"/>
                    <a:pt x="69" y="481"/>
                    <a:pt x="76" y="476"/>
                  </a:cubicBezTo>
                  <a:cubicBezTo>
                    <a:pt x="109" y="454"/>
                    <a:pt x="186" y="407"/>
                    <a:pt x="210" y="427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401" y="391"/>
                    <a:pt x="401" y="391"/>
                    <a:pt x="401" y="391"/>
                  </a:cubicBezTo>
                  <a:lnTo>
                    <a:pt x="380" y="25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1">
              <a:extLst>
                <a:ext uri="{FF2B5EF4-FFF2-40B4-BE49-F238E27FC236}">
                  <a16:creationId xmlns:a16="http://schemas.microsoft.com/office/drawing/2014/main" id="{58CA86D0-84D1-481C-9098-9932B1999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026" y="1941513"/>
              <a:ext cx="512763" cy="347663"/>
            </a:xfrm>
            <a:custGeom>
              <a:avLst/>
              <a:gdLst>
                <a:gd name="T0" fmla="*/ 57 w 211"/>
                <a:gd name="T1" fmla="*/ 130 h 143"/>
                <a:gd name="T2" fmla="*/ 76 w 211"/>
                <a:gd name="T3" fmla="*/ 138 h 143"/>
                <a:gd name="T4" fmla="*/ 210 w 211"/>
                <a:gd name="T5" fmla="*/ 89 h 143"/>
                <a:gd name="T6" fmla="*/ 211 w 211"/>
                <a:gd name="T7" fmla="*/ 88 h 143"/>
                <a:gd name="T8" fmla="*/ 0 w 211"/>
                <a:gd name="T9" fmla="*/ 0 h 143"/>
                <a:gd name="T10" fmla="*/ 0 w 211"/>
                <a:gd name="T11" fmla="*/ 2 h 143"/>
                <a:gd name="T12" fmla="*/ 57 w 211"/>
                <a:gd name="T13" fmla="*/ 13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43">
                  <a:moveTo>
                    <a:pt x="57" y="130"/>
                  </a:moveTo>
                  <a:cubicBezTo>
                    <a:pt x="58" y="139"/>
                    <a:pt x="69" y="143"/>
                    <a:pt x="76" y="138"/>
                  </a:cubicBezTo>
                  <a:cubicBezTo>
                    <a:pt x="109" y="116"/>
                    <a:pt x="186" y="69"/>
                    <a:pt x="210" y="89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153" y="39"/>
                    <a:pt x="80" y="7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9" y="5"/>
                    <a:pt x="49" y="91"/>
                    <a:pt x="57" y="130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4774C6D-096E-587C-3874-E57A82095F38}"/>
              </a:ext>
            </a:extLst>
          </p:cNvPr>
          <p:cNvGrpSpPr/>
          <p:nvPr/>
        </p:nvGrpSpPr>
        <p:grpSpPr>
          <a:xfrm>
            <a:off x="5678758" y="2169846"/>
            <a:ext cx="334794" cy="393072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77" name="Freeform 38">
              <a:extLst>
                <a:ext uri="{FF2B5EF4-FFF2-40B4-BE49-F238E27FC236}">
                  <a16:creationId xmlns:a16="http://schemas.microsoft.com/office/drawing/2014/main" id="{413837A7-4773-36D4-DFA9-FBA795CDF0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9">
              <a:extLst>
                <a:ext uri="{FF2B5EF4-FFF2-40B4-BE49-F238E27FC236}">
                  <a16:creationId xmlns:a16="http://schemas.microsoft.com/office/drawing/2014/main" id="{3EB633A9-9674-9699-3133-4D9B0D905D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0">
              <a:extLst>
                <a:ext uri="{FF2B5EF4-FFF2-40B4-BE49-F238E27FC236}">
                  <a16:creationId xmlns:a16="http://schemas.microsoft.com/office/drawing/2014/main" id="{4EF78D39-46B6-7745-5063-E64873FAB2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1">
              <a:extLst>
                <a:ext uri="{FF2B5EF4-FFF2-40B4-BE49-F238E27FC236}">
                  <a16:creationId xmlns:a16="http://schemas.microsoft.com/office/drawing/2014/main" id="{01B06586-11E1-4F0F-C91D-2BB197C9F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2">
              <a:extLst>
                <a:ext uri="{FF2B5EF4-FFF2-40B4-BE49-F238E27FC236}">
                  <a16:creationId xmlns:a16="http://schemas.microsoft.com/office/drawing/2014/main" id="{2527DC3C-3BE9-BF83-9B04-0C62C9A5C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ADCB058-E5B3-E463-89D0-D6840D049F02}"/>
              </a:ext>
            </a:extLst>
          </p:cNvPr>
          <p:cNvGrpSpPr/>
          <p:nvPr/>
        </p:nvGrpSpPr>
        <p:grpSpPr>
          <a:xfrm>
            <a:off x="3788132" y="3830069"/>
            <a:ext cx="373992" cy="373990"/>
            <a:chOff x="3938588" y="2419350"/>
            <a:chExt cx="457200" cy="457200"/>
          </a:xfrm>
          <a:solidFill>
            <a:schemeClr val="bg1"/>
          </a:solidFill>
        </p:grpSpPr>
        <p:sp>
          <p:nvSpPr>
            <p:cNvPr id="83" name="Freeform 14">
              <a:extLst>
                <a:ext uri="{FF2B5EF4-FFF2-40B4-BE49-F238E27FC236}">
                  <a16:creationId xmlns:a16="http://schemas.microsoft.com/office/drawing/2014/main" id="{AD6FA3AE-94A2-648E-3D70-D449582115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4176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5">
              <a:extLst>
                <a:ext uri="{FF2B5EF4-FFF2-40B4-BE49-F238E27FC236}">
                  <a16:creationId xmlns:a16="http://schemas.microsoft.com/office/drawing/2014/main" id="{B0BE4293-22DC-1714-31E1-0B5FD958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7663" y="2638425"/>
              <a:ext cx="19050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6">
              <a:extLst>
                <a:ext uri="{FF2B5EF4-FFF2-40B4-BE49-F238E27FC236}">
                  <a16:creationId xmlns:a16="http://schemas.microsoft.com/office/drawing/2014/main" id="{6731676C-E619-275D-A9A4-D4D0AD3AA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7663" y="2727325"/>
              <a:ext cx="19050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7">
              <a:extLst>
                <a:ext uri="{FF2B5EF4-FFF2-40B4-BE49-F238E27FC236}">
                  <a16:creationId xmlns:a16="http://schemas.microsoft.com/office/drawing/2014/main" id="{5DA3A6CB-9CC5-C2D5-153D-836B72F34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2738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8">
              <a:extLst>
                <a:ext uri="{FF2B5EF4-FFF2-40B4-BE49-F238E27FC236}">
                  <a16:creationId xmlns:a16="http://schemas.microsoft.com/office/drawing/2014/main" id="{88AAEB65-6253-9244-A9EF-E2809BE19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588" y="2419350"/>
              <a:ext cx="457200" cy="457200"/>
            </a:xfrm>
            <a:custGeom>
              <a:avLst/>
              <a:gdLst>
                <a:gd name="T0" fmla="*/ 0 w 1536"/>
                <a:gd name="T1" fmla="*/ 828 h 1536"/>
                <a:gd name="T2" fmla="*/ 183 w 1536"/>
                <a:gd name="T3" fmla="*/ 1002 h 1536"/>
                <a:gd name="T4" fmla="*/ 88 w 1536"/>
                <a:gd name="T5" fmla="*/ 1091 h 1536"/>
                <a:gd name="T6" fmla="*/ 273 w 1536"/>
                <a:gd name="T7" fmla="*/ 1157 h 1536"/>
                <a:gd name="T8" fmla="*/ 341 w 1536"/>
                <a:gd name="T9" fmla="*/ 1388 h 1536"/>
                <a:gd name="T10" fmla="*/ 534 w 1536"/>
                <a:gd name="T11" fmla="*/ 1353 h 1536"/>
                <a:gd name="T12" fmla="*/ 708 w 1536"/>
                <a:gd name="T13" fmla="*/ 1536 h 1536"/>
                <a:gd name="T14" fmla="*/ 858 w 1536"/>
                <a:gd name="T15" fmla="*/ 1392 h 1536"/>
                <a:gd name="T16" fmla="*/ 1091 w 1536"/>
                <a:gd name="T17" fmla="*/ 1448 h 1536"/>
                <a:gd name="T18" fmla="*/ 1157 w 1536"/>
                <a:gd name="T19" fmla="*/ 1262 h 1536"/>
                <a:gd name="T20" fmla="*/ 1388 w 1536"/>
                <a:gd name="T21" fmla="*/ 1195 h 1536"/>
                <a:gd name="T22" fmla="*/ 1353 w 1536"/>
                <a:gd name="T23" fmla="*/ 1002 h 1536"/>
                <a:gd name="T24" fmla="*/ 1536 w 1536"/>
                <a:gd name="T25" fmla="*/ 828 h 1536"/>
                <a:gd name="T26" fmla="*/ 144 w 1536"/>
                <a:gd name="T27" fmla="*/ 442 h 1536"/>
                <a:gd name="T28" fmla="*/ 263 w 1536"/>
                <a:gd name="T29" fmla="*/ 442 h 1536"/>
                <a:gd name="T30" fmla="*/ 442 w 1536"/>
                <a:gd name="T31" fmla="*/ 263 h 1536"/>
                <a:gd name="T32" fmla="*/ 442 w 1536"/>
                <a:gd name="T33" fmla="*/ 144 h 1536"/>
                <a:gd name="T34" fmla="*/ 768 w 1536"/>
                <a:gd name="T35" fmla="*/ 198 h 1536"/>
                <a:gd name="T36" fmla="*/ 1094 w 1536"/>
                <a:gd name="T37" fmla="*/ 144 h 1536"/>
                <a:gd name="T38" fmla="*/ 1094 w 1536"/>
                <a:gd name="T39" fmla="*/ 263 h 1536"/>
                <a:gd name="T40" fmla="*/ 1273 w 1536"/>
                <a:gd name="T41" fmla="*/ 442 h 1536"/>
                <a:gd name="T42" fmla="*/ 1392 w 1536"/>
                <a:gd name="T43" fmla="*/ 442 h 1536"/>
                <a:gd name="T44" fmla="*/ 768 w 1536"/>
                <a:gd name="T45" fmla="*/ 258 h 1536"/>
                <a:gd name="T46" fmla="*/ 144 w 1536"/>
                <a:gd name="T47" fmla="*/ 442 h 1536"/>
                <a:gd name="T48" fmla="*/ 1335 w 1536"/>
                <a:gd name="T49" fmla="*/ 825 h 1536"/>
                <a:gd name="T50" fmla="*/ 1381 w 1536"/>
                <a:gd name="T51" fmla="*/ 1087 h 1536"/>
                <a:gd name="T52" fmla="*/ 1230 w 1536"/>
                <a:gd name="T53" fmla="*/ 1101 h 1536"/>
                <a:gd name="T54" fmla="*/ 1139 w 1536"/>
                <a:gd name="T55" fmla="*/ 1351 h 1536"/>
                <a:gd name="T56" fmla="*/ 1002 w 1536"/>
                <a:gd name="T57" fmla="*/ 1287 h 1536"/>
                <a:gd name="T58" fmla="*/ 798 w 1536"/>
                <a:gd name="T59" fmla="*/ 1476 h 1536"/>
                <a:gd name="T60" fmla="*/ 711 w 1536"/>
                <a:gd name="T61" fmla="*/ 1335 h 1536"/>
                <a:gd name="T62" fmla="*/ 449 w 1536"/>
                <a:gd name="T63" fmla="*/ 1381 h 1536"/>
                <a:gd name="T64" fmla="*/ 435 w 1536"/>
                <a:gd name="T65" fmla="*/ 1230 h 1536"/>
                <a:gd name="T66" fmla="*/ 185 w 1536"/>
                <a:gd name="T67" fmla="*/ 1139 h 1536"/>
                <a:gd name="T68" fmla="*/ 249 w 1536"/>
                <a:gd name="T69" fmla="*/ 1002 h 1536"/>
                <a:gd name="T70" fmla="*/ 60 w 1536"/>
                <a:gd name="T71" fmla="*/ 798 h 1536"/>
                <a:gd name="T72" fmla="*/ 259 w 1536"/>
                <a:gd name="T73" fmla="*/ 738 h 1536"/>
                <a:gd name="T74" fmla="*/ 1014 w 1536"/>
                <a:gd name="T75" fmla="*/ 1215 h 1536"/>
                <a:gd name="T76" fmla="*/ 768 w 1536"/>
                <a:gd name="T77" fmla="*/ 1218 h 1536"/>
                <a:gd name="T78" fmla="*/ 1060 w 1536"/>
                <a:gd name="T79" fmla="*/ 426 h 1536"/>
                <a:gd name="T80" fmla="*/ 618 w 1536"/>
                <a:gd name="T81" fmla="*/ 768 h 1536"/>
                <a:gd name="T82" fmla="*/ 916 w 1536"/>
                <a:gd name="T83" fmla="*/ 741 h 1536"/>
                <a:gd name="T84" fmla="*/ 1162 w 1536"/>
                <a:gd name="T85" fmla="*/ 985 h 1536"/>
                <a:gd name="T86" fmla="*/ 1278 w 1536"/>
                <a:gd name="T87" fmla="*/ 768 h 1536"/>
                <a:gd name="T88" fmla="*/ 1476 w 1536"/>
                <a:gd name="T89" fmla="*/ 768 h 1536"/>
                <a:gd name="T90" fmla="*/ 858 w 1536"/>
                <a:gd name="T91" fmla="*/ 768 h 1536"/>
                <a:gd name="T92" fmla="*/ 768 w 1536"/>
                <a:gd name="T93" fmla="*/ 678 h 1536"/>
                <a:gd name="T94" fmla="*/ 968 w 1536"/>
                <a:gd name="T95" fmla="*/ 568 h 1536"/>
                <a:gd name="T96" fmla="*/ 854 w 1536"/>
                <a:gd name="T97" fmla="*/ 74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36">
                  <a:moveTo>
                    <a:pt x="768" y="0"/>
                  </a:moveTo>
                  <a:cubicBezTo>
                    <a:pt x="354" y="0"/>
                    <a:pt x="0" y="353"/>
                    <a:pt x="0" y="768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45"/>
                    <a:pt x="13" y="858"/>
                    <a:pt x="30" y="858"/>
                  </a:cubicBezTo>
                  <a:cubicBezTo>
                    <a:pt x="144" y="858"/>
                    <a:pt x="144" y="858"/>
                    <a:pt x="144" y="858"/>
                  </a:cubicBezTo>
                  <a:cubicBezTo>
                    <a:pt x="152" y="907"/>
                    <a:pt x="165" y="955"/>
                    <a:pt x="183" y="1002"/>
                  </a:cubicBezTo>
                  <a:cubicBezTo>
                    <a:pt x="99" y="1050"/>
                    <a:pt x="99" y="1050"/>
                    <a:pt x="99" y="1050"/>
                  </a:cubicBezTo>
                  <a:cubicBezTo>
                    <a:pt x="93" y="1054"/>
                    <a:pt x="88" y="1061"/>
                    <a:pt x="85" y="1068"/>
                  </a:cubicBezTo>
                  <a:cubicBezTo>
                    <a:pt x="83" y="1076"/>
                    <a:pt x="84" y="1084"/>
                    <a:pt x="88" y="1091"/>
                  </a:cubicBezTo>
                  <a:cubicBezTo>
                    <a:pt x="148" y="1195"/>
                    <a:pt x="148" y="1195"/>
                    <a:pt x="148" y="1195"/>
                  </a:cubicBezTo>
                  <a:cubicBezTo>
                    <a:pt x="157" y="1209"/>
                    <a:pt x="175" y="1214"/>
                    <a:pt x="189" y="1206"/>
                  </a:cubicBezTo>
                  <a:cubicBezTo>
                    <a:pt x="273" y="1157"/>
                    <a:pt x="273" y="1157"/>
                    <a:pt x="273" y="1157"/>
                  </a:cubicBezTo>
                  <a:cubicBezTo>
                    <a:pt x="304" y="1196"/>
                    <a:pt x="339" y="1232"/>
                    <a:pt x="379" y="1263"/>
                  </a:cubicBezTo>
                  <a:cubicBezTo>
                    <a:pt x="330" y="1347"/>
                    <a:pt x="330" y="1347"/>
                    <a:pt x="330" y="1347"/>
                  </a:cubicBezTo>
                  <a:cubicBezTo>
                    <a:pt x="322" y="1361"/>
                    <a:pt x="327" y="1379"/>
                    <a:pt x="341" y="1388"/>
                  </a:cubicBezTo>
                  <a:cubicBezTo>
                    <a:pt x="445" y="1448"/>
                    <a:pt x="445" y="1448"/>
                    <a:pt x="445" y="1448"/>
                  </a:cubicBezTo>
                  <a:cubicBezTo>
                    <a:pt x="459" y="1456"/>
                    <a:pt x="478" y="1451"/>
                    <a:pt x="486" y="1437"/>
                  </a:cubicBezTo>
                  <a:cubicBezTo>
                    <a:pt x="534" y="1353"/>
                    <a:pt x="534" y="1353"/>
                    <a:pt x="534" y="1353"/>
                  </a:cubicBezTo>
                  <a:cubicBezTo>
                    <a:pt x="581" y="1371"/>
                    <a:pt x="629" y="1384"/>
                    <a:pt x="678" y="1392"/>
                  </a:cubicBezTo>
                  <a:cubicBezTo>
                    <a:pt x="678" y="1506"/>
                    <a:pt x="678" y="1506"/>
                    <a:pt x="678" y="1506"/>
                  </a:cubicBezTo>
                  <a:cubicBezTo>
                    <a:pt x="678" y="1523"/>
                    <a:pt x="691" y="1536"/>
                    <a:pt x="708" y="1536"/>
                  </a:cubicBezTo>
                  <a:cubicBezTo>
                    <a:pt x="828" y="1536"/>
                    <a:pt x="828" y="1536"/>
                    <a:pt x="828" y="1536"/>
                  </a:cubicBezTo>
                  <a:cubicBezTo>
                    <a:pt x="845" y="1536"/>
                    <a:pt x="858" y="1523"/>
                    <a:pt x="858" y="1506"/>
                  </a:cubicBezTo>
                  <a:cubicBezTo>
                    <a:pt x="858" y="1392"/>
                    <a:pt x="858" y="1392"/>
                    <a:pt x="858" y="1392"/>
                  </a:cubicBezTo>
                  <a:cubicBezTo>
                    <a:pt x="907" y="1384"/>
                    <a:pt x="955" y="1371"/>
                    <a:pt x="1002" y="1353"/>
                  </a:cubicBezTo>
                  <a:cubicBezTo>
                    <a:pt x="1050" y="1437"/>
                    <a:pt x="1050" y="1437"/>
                    <a:pt x="1050" y="1437"/>
                  </a:cubicBezTo>
                  <a:cubicBezTo>
                    <a:pt x="1058" y="1451"/>
                    <a:pt x="1077" y="1456"/>
                    <a:pt x="1091" y="1448"/>
                  </a:cubicBezTo>
                  <a:cubicBezTo>
                    <a:pt x="1195" y="1388"/>
                    <a:pt x="1195" y="1388"/>
                    <a:pt x="1195" y="1388"/>
                  </a:cubicBezTo>
                  <a:cubicBezTo>
                    <a:pt x="1209" y="1379"/>
                    <a:pt x="1214" y="1361"/>
                    <a:pt x="1206" y="1347"/>
                  </a:cubicBezTo>
                  <a:cubicBezTo>
                    <a:pt x="1157" y="1262"/>
                    <a:pt x="1157" y="1262"/>
                    <a:pt x="1157" y="1262"/>
                  </a:cubicBezTo>
                  <a:cubicBezTo>
                    <a:pt x="1197" y="1232"/>
                    <a:pt x="1232" y="1196"/>
                    <a:pt x="1263" y="1157"/>
                  </a:cubicBezTo>
                  <a:cubicBezTo>
                    <a:pt x="1347" y="1206"/>
                    <a:pt x="1347" y="1206"/>
                    <a:pt x="1347" y="1206"/>
                  </a:cubicBezTo>
                  <a:cubicBezTo>
                    <a:pt x="1361" y="1214"/>
                    <a:pt x="1379" y="1209"/>
                    <a:pt x="1388" y="1195"/>
                  </a:cubicBezTo>
                  <a:cubicBezTo>
                    <a:pt x="1448" y="1091"/>
                    <a:pt x="1448" y="1091"/>
                    <a:pt x="1448" y="1091"/>
                  </a:cubicBezTo>
                  <a:cubicBezTo>
                    <a:pt x="1456" y="1077"/>
                    <a:pt x="1451" y="1058"/>
                    <a:pt x="1437" y="1050"/>
                  </a:cubicBezTo>
                  <a:cubicBezTo>
                    <a:pt x="1353" y="1002"/>
                    <a:pt x="1353" y="1002"/>
                    <a:pt x="1353" y="1002"/>
                  </a:cubicBezTo>
                  <a:cubicBezTo>
                    <a:pt x="1371" y="955"/>
                    <a:pt x="1384" y="907"/>
                    <a:pt x="1392" y="858"/>
                  </a:cubicBezTo>
                  <a:cubicBezTo>
                    <a:pt x="1506" y="858"/>
                    <a:pt x="1506" y="858"/>
                    <a:pt x="1506" y="858"/>
                  </a:cubicBezTo>
                  <a:cubicBezTo>
                    <a:pt x="1523" y="858"/>
                    <a:pt x="1536" y="845"/>
                    <a:pt x="1536" y="828"/>
                  </a:cubicBezTo>
                  <a:cubicBezTo>
                    <a:pt x="1536" y="768"/>
                    <a:pt x="1536" y="768"/>
                    <a:pt x="1536" y="768"/>
                  </a:cubicBezTo>
                  <a:cubicBezTo>
                    <a:pt x="1536" y="354"/>
                    <a:pt x="1183" y="0"/>
                    <a:pt x="768" y="0"/>
                  </a:cubicBezTo>
                  <a:close/>
                  <a:moveTo>
                    <a:pt x="144" y="442"/>
                  </a:moveTo>
                  <a:cubicBezTo>
                    <a:pt x="233" y="494"/>
                    <a:pt x="233" y="494"/>
                    <a:pt x="233" y="494"/>
                  </a:cubicBezTo>
                  <a:cubicBezTo>
                    <a:pt x="248" y="502"/>
                    <a:pt x="266" y="497"/>
                    <a:pt x="274" y="483"/>
                  </a:cubicBezTo>
                  <a:cubicBezTo>
                    <a:pt x="283" y="469"/>
                    <a:pt x="278" y="450"/>
                    <a:pt x="263" y="442"/>
                  </a:cubicBezTo>
                  <a:cubicBezTo>
                    <a:pt x="174" y="391"/>
                    <a:pt x="174" y="391"/>
                    <a:pt x="174" y="391"/>
                  </a:cubicBezTo>
                  <a:cubicBezTo>
                    <a:pt x="230" y="304"/>
                    <a:pt x="305" y="230"/>
                    <a:pt x="391" y="174"/>
                  </a:cubicBezTo>
                  <a:cubicBezTo>
                    <a:pt x="442" y="263"/>
                    <a:pt x="442" y="263"/>
                    <a:pt x="442" y="263"/>
                  </a:cubicBezTo>
                  <a:cubicBezTo>
                    <a:pt x="450" y="278"/>
                    <a:pt x="469" y="283"/>
                    <a:pt x="483" y="274"/>
                  </a:cubicBezTo>
                  <a:cubicBezTo>
                    <a:pt x="497" y="266"/>
                    <a:pt x="502" y="248"/>
                    <a:pt x="494" y="233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532" y="95"/>
                    <a:pt x="633" y="65"/>
                    <a:pt x="738" y="61"/>
                  </a:cubicBezTo>
                  <a:cubicBezTo>
                    <a:pt x="738" y="168"/>
                    <a:pt x="738" y="168"/>
                    <a:pt x="738" y="168"/>
                  </a:cubicBezTo>
                  <a:cubicBezTo>
                    <a:pt x="738" y="185"/>
                    <a:pt x="751" y="198"/>
                    <a:pt x="768" y="198"/>
                  </a:cubicBezTo>
                  <a:cubicBezTo>
                    <a:pt x="785" y="198"/>
                    <a:pt x="798" y="185"/>
                    <a:pt x="798" y="168"/>
                  </a:cubicBezTo>
                  <a:cubicBezTo>
                    <a:pt x="798" y="61"/>
                    <a:pt x="798" y="61"/>
                    <a:pt x="798" y="61"/>
                  </a:cubicBezTo>
                  <a:cubicBezTo>
                    <a:pt x="903" y="65"/>
                    <a:pt x="1004" y="95"/>
                    <a:pt x="1094" y="144"/>
                  </a:cubicBezTo>
                  <a:cubicBezTo>
                    <a:pt x="1042" y="233"/>
                    <a:pt x="1042" y="233"/>
                    <a:pt x="1042" y="233"/>
                  </a:cubicBezTo>
                  <a:cubicBezTo>
                    <a:pt x="1034" y="248"/>
                    <a:pt x="1039" y="266"/>
                    <a:pt x="1053" y="274"/>
                  </a:cubicBezTo>
                  <a:cubicBezTo>
                    <a:pt x="1067" y="283"/>
                    <a:pt x="1086" y="278"/>
                    <a:pt x="1094" y="263"/>
                  </a:cubicBezTo>
                  <a:cubicBezTo>
                    <a:pt x="1145" y="174"/>
                    <a:pt x="1145" y="174"/>
                    <a:pt x="1145" y="174"/>
                  </a:cubicBezTo>
                  <a:cubicBezTo>
                    <a:pt x="1231" y="230"/>
                    <a:pt x="1305" y="304"/>
                    <a:pt x="1362" y="391"/>
                  </a:cubicBezTo>
                  <a:cubicBezTo>
                    <a:pt x="1273" y="442"/>
                    <a:pt x="1273" y="442"/>
                    <a:pt x="1273" y="442"/>
                  </a:cubicBezTo>
                  <a:cubicBezTo>
                    <a:pt x="1258" y="450"/>
                    <a:pt x="1253" y="469"/>
                    <a:pt x="1262" y="483"/>
                  </a:cubicBezTo>
                  <a:cubicBezTo>
                    <a:pt x="1270" y="497"/>
                    <a:pt x="1288" y="502"/>
                    <a:pt x="1303" y="494"/>
                  </a:cubicBezTo>
                  <a:cubicBezTo>
                    <a:pt x="1392" y="442"/>
                    <a:pt x="1392" y="442"/>
                    <a:pt x="1392" y="442"/>
                  </a:cubicBezTo>
                  <a:cubicBezTo>
                    <a:pt x="1432" y="515"/>
                    <a:pt x="1459" y="594"/>
                    <a:pt x="1470" y="678"/>
                  </a:cubicBezTo>
                  <a:cubicBezTo>
                    <a:pt x="1270" y="678"/>
                    <a:pt x="1270" y="678"/>
                    <a:pt x="1270" y="678"/>
                  </a:cubicBezTo>
                  <a:cubicBezTo>
                    <a:pt x="1228" y="442"/>
                    <a:pt x="1023" y="258"/>
                    <a:pt x="768" y="258"/>
                  </a:cubicBezTo>
                  <a:cubicBezTo>
                    <a:pt x="520" y="258"/>
                    <a:pt x="309" y="437"/>
                    <a:pt x="266" y="678"/>
                  </a:cubicBezTo>
                  <a:cubicBezTo>
                    <a:pt x="66" y="678"/>
                    <a:pt x="66" y="678"/>
                    <a:pt x="66" y="678"/>
                  </a:cubicBezTo>
                  <a:cubicBezTo>
                    <a:pt x="77" y="594"/>
                    <a:pt x="104" y="515"/>
                    <a:pt x="144" y="442"/>
                  </a:cubicBezTo>
                  <a:close/>
                  <a:moveTo>
                    <a:pt x="1476" y="798"/>
                  </a:moveTo>
                  <a:cubicBezTo>
                    <a:pt x="1365" y="798"/>
                    <a:pt x="1365" y="798"/>
                    <a:pt x="1365" y="798"/>
                  </a:cubicBezTo>
                  <a:cubicBezTo>
                    <a:pt x="1350" y="798"/>
                    <a:pt x="1337" y="810"/>
                    <a:pt x="1335" y="825"/>
                  </a:cubicBezTo>
                  <a:cubicBezTo>
                    <a:pt x="1329" y="886"/>
                    <a:pt x="1313" y="945"/>
                    <a:pt x="1287" y="1002"/>
                  </a:cubicBezTo>
                  <a:cubicBezTo>
                    <a:pt x="1281" y="1016"/>
                    <a:pt x="1286" y="1033"/>
                    <a:pt x="1300" y="1040"/>
                  </a:cubicBezTo>
                  <a:cubicBezTo>
                    <a:pt x="1381" y="1087"/>
                    <a:pt x="1381" y="1087"/>
                    <a:pt x="1381" y="1087"/>
                  </a:cubicBezTo>
                  <a:cubicBezTo>
                    <a:pt x="1351" y="1139"/>
                    <a:pt x="1351" y="1139"/>
                    <a:pt x="1351" y="1139"/>
                  </a:cubicBezTo>
                  <a:cubicBezTo>
                    <a:pt x="1270" y="1092"/>
                    <a:pt x="1270" y="1092"/>
                    <a:pt x="1270" y="1092"/>
                  </a:cubicBezTo>
                  <a:cubicBezTo>
                    <a:pt x="1256" y="1085"/>
                    <a:pt x="1239" y="1088"/>
                    <a:pt x="1230" y="1101"/>
                  </a:cubicBezTo>
                  <a:cubicBezTo>
                    <a:pt x="1194" y="1151"/>
                    <a:pt x="1151" y="1194"/>
                    <a:pt x="1101" y="1230"/>
                  </a:cubicBezTo>
                  <a:cubicBezTo>
                    <a:pt x="1088" y="1239"/>
                    <a:pt x="1085" y="1256"/>
                    <a:pt x="1092" y="1270"/>
                  </a:cubicBezTo>
                  <a:cubicBezTo>
                    <a:pt x="1139" y="1351"/>
                    <a:pt x="1139" y="1351"/>
                    <a:pt x="1139" y="1351"/>
                  </a:cubicBezTo>
                  <a:cubicBezTo>
                    <a:pt x="1087" y="1381"/>
                    <a:pt x="1087" y="1381"/>
                    <a:pt x="1087" y="1381"/>
                  </a:cubicBezTo>
                  <a:cubicBezTo>
                    <a:pt x="1040" y="1300"/>
                    <a:pt x="1040" y="1300"/>
                    <a:pt x="1040" y="1300"/>
                  </a:cubicBezTo>
                  <a:cubicBezTo>
                    <a:pt x="1033" y="1286"/>
                    <a:pt x="1016" y="1281"/>
                    <a:pt x="1002" y="1287"/>
                  </a:cubicBezTo>
                  <a:cubicBezTo>
                    <a:pt x="945" y="1313"/>
                    <a:pt x="886" y="1329"/>
                    <a:pt x="825" y="1335"/>
                  </a:cubicBezTo>
                  <a:cubicBezTo>
                    <a:pt x="810" y="1337"/>
                    <a:pt x="798" y="1350"/>
                    <a:pt x="798" y="1365"/>
                  </a:cubicBezTo>
                  <a:cubicBezTo>
                    <a:pt x="798" y="1476"/>
                    <a:pt x="798" y="1476"/>
                    <a:pt x="798" y="1476"/>
                  </a:cubicBezTo>
                  <a:cubicBezTo>
                    <a:pt x="738" y="1476"/>
                    <a:pt x="738" y="1476"/>
                    <a:pt x="738" y="1476"/>
                  </a:cubicBezTo>
                  <a:cubicBezTo>
                    <a:pt x="738" y="1365"/>
                    <a:pt x="738" y="1365"/>
                    <a:pt x="738" y="1365"/>
                  </a:cubicBezTo>
                  <a:cubicBezTo>
                    <a:pt x="738" y="1350"/>
                    <a:pt x="726" y="1337"/>
                    <a:pt x="711" y="1335"/>
                  </a:cubicBezTo>
                  <a:cubicBezTo>
                    <a:pt x="650" y="1329"/>
                    <a:pt x="591" y="1313"/>
                    <a:pt x="534" y="1287"/>
                  </a:cubicBezTo>
                  <a:cubicBezTo>
                    <a:pt x="520" y="1281"/>
                    <a:pt x="503" y="1286"/>
                    <a:pt x="496" y="1300"/>
                  </a:cubicBezTo>
                  <a:cubicBezTo>
                    <a:pt x="449" y="1381"/>
                    <a:pt x="449" y="1381"/>
                    <a:pt x="449" y="1381"/>
                  </a:cubicBezTo>
                  <a:cubicBezTo>
                    <a:pt x="397" y="1351"/>
                    <a:pt x="397" y="1351"/>
                    <a:pt x="397" y="1351"/>
                  </a:cubicBezTo>
                  <a:cubicBezTo>
                    <a:pt x="444" y="1270"/>
                    <a:pt x="444" y="1270"/>
                    <a:pt x="444" y="1270"/>
                  </a:cubicBezTo>
                  <a:cubicBezTo>
                    <a:pt x="451" y="1256"/>
                    <a:pt x="448" y="1239"/>
                    <a:pt x="435" y="1230"/>
                  </a:cubicBezTo>
                  <a:cubicBezTo>
                    <a:pt x="385" y="1194"/>
                    <a:pt x="342" y="1151"/>
                    <a:pt x="306" y="1101"/>
                  </a:cubicBezTo>
                  <a:cubicBezTo>
                    <a:pt x="297" y="1088"/>
                    <a:pt x="280" y="1085"/>
                    <a:pt x="266" y="1092"/>
                  </a:cubicBezTo>
                  <a:cubicBezTo>
                    <a:pt x="185" y="1139"/>
                    <a:pt x="185" y="1139"/>
                    <a:pt x="185" y="1139"/>
                  </a:cubicBezTo>
                  <a:cubicBezTo>
                    <a:pt x="155" y="1087"/>
                    <a:pt x="155" y="1087"/>
                    <a:pt x="155" y="1087"/>
                  </a:cubicBezTo>
                  <a:cubicBezTo>
                    <a:pt x="236" y="1040"/>
                    <a:pt x="236" y="1040"/>
                    <a:pt x="236" y="1040"/>
                  </a:cubicBezTo>
                  <a:cubicBezTo>
                    <a:pt x="250" y="1033"/>
                    <a:pt x="255" y="1016"/>
                    <a:pt x="249" y="1002"/>
                  </a:cubicBezTo>
                  <a:cubicBezTo>
                    <a:pt x="223" y="945"/>
                    <a:pt x="207" y="886"/>
                    <a:pt x="201" y="825"/>
                  </a:cubicBezTo>
                  <a:cubicBezTo>
                    <a:pt x="199" y="810"/>
                    <a:pt x="186" y="798"/>
                    <a:pt x="171" y="798"/>
                  </a:cubicBezTo>
                  <a:cubicBezTo>
                    <a:pt x="60" y="798"/>
                    <a:pt x="60" y="798"/>
                    <a:pt x="60" y="798"/>
                  </a:cubicBezTo>
                  <a:cubicBezTo>
                    <a:pt x="60" y="768"/>
                    <a:pt x="60" y="768"/>
                    <a:pt x="60" y="768"/>
                  </a:cubicBezTo>
                  <a:cubicBezTo>
                    <a:pt x="60" y="758"/>
                    <a:pt x="60" y="748"/>
                    <a:pt x="61" y="738"/>
                  </a:cubicBezTo>
                  <a:cubicBezTo>
                    <a:pt x="259" y="738"/>
                    <a:pt x="259" y="738"/>
                    <a:pt x="259" y="738"/>
                  </a:cubicBezTo>
                  <a:cubicBezTo>
                    <a:pt x="258" y="748"/>
                    <a:pt x="258" y="758"/>
                    <a:pt x="258" y="768"/>
                  </a:cubicBezTo>
                  <a:cubicBezTo>
                    <a:pt x="258" y="1049"/>
                    <a:pt x="487" y="1278"/>
                    <a:pt x="768" y="1278"/>
                  </a:cubicBezTo>
                  <a:cubicBezTo>
                    <a:pt x="854" y="1278"/>
                    <a:pt x="939" y="1256"/>
                    <a:pt x="1014" y="1215"/>
                  </a:cubicBezTo>
                  <a:cubicBezTo>
                    <a:pt x="1029" y="1207"/>
                    <a:pt x="1034" y="1189"/>
                    <a:pt x="1026" y="1174"/>
                  </a:cubicBezTo>
                  <a:cubicBezTo>
                    <a:pt x="1018" y="1160"/>
                    <a:pt x="1000" y="1154"/>
                    <a:pt x="985" y="1162"/>
                  </a:cubicBezTo>
                  <a:cubicBezTo>
                    <a:pt x="919" y="1199"/>
                    <a:pt x="844" y="1218"/>
                    <a:pt x="768" y="1218"/>
                  </a:cubicBezTo>
                  <a:cubicBezTo>
                    <a:pt x="520" y="1218"/>
                    <a:pt x="318" y="1016"/>
                    <a:pt x="318" y="768"/>
                  </a:cubicBezTo>
                  <a:cubicBezTo>
                    <a:pt x="318" y="519"/>
                    <a:pt x="520" y="318"/>
                    <a:pt x="768" y="318"/>
                  </a:cubicBezTo>
                  <a:cubicBezTo>
                    <a:pt x="876" y="318"/>
                    <a:pt x="979" y="356"/>
                    <a:pt x="1060" y="426"/>
                  </a:cubicBezTo>
                  <a:cubicBezTo>
                    <a:pt x="795" y="620"/>
                    <a:pt x="795" y="620"/>
                    <a:pt x="795" y="620"/>
                  </a:cubicBezTo>
                  <a:cubicBezTo>
                    <a:pt x="786" y="619"/>
                    <a:pt x="777" y="618"/>
                    <a:pt x="768" y="618"/>
                  </a:cubicBezTo>
                  <a:cubicBezTo>
                    <a:pt x="685" y="618"/>
                    <a:pt x="618" y="685"/>
                    <a:pt x="618" y="768"/>
                  </a:cubicBezTo>
                  <a:cubicBezTo>
                    <a:pt x="618" y="851"/>
                    <a:pt x="685" y="918"/>
                    <a:pt x="768" y="918"/>
                  </a:cubicBezTo>
                  <a:cubicBezTo>
                    <a:pt x="851" y="918"/>
                    <a:pt x="918" y="851"/>
                    <a:pt x="918" y="768"/>
                  </a:cubicBezTo>
                  <a:cubicBezTo>
                    <a:pt x="918" y="759"/>
                    <a:pt x="917" y="750"/>
                    <a:pt x="916" y="741"/>
                  </a:cubicBezTo>
                  <a:cubicBezTo>
                    <a:pt x="1110" y="476"/>
                    <a:pt x="1110" y="476"/>
                    <a:pt x="1110" y="476"/>
                  </a:cubicBezTo>
                  <a:cubicBezTo>
                    <a:pt x="1177" y="554"/>
                    <a:pt x="1218" y="657"/>
                    <a:pt x="1218" y="768"/>
                  </a:cubicBezTo>
                  <a:cubicBezTo>
                    <a:pt x="1218" y="844"/>
                    <a:pt x="1199" y="919"/>
                    <a:pt x="1162" y="985"/>
                  </a:cubicBezTo>
                  <a:cubicBezTo>
                    <a:pt x="1154" y="1000"/>
                    <a:pt x="1160" y="1018"/>
                    <a:pt x="1174" y="1026"/>
                  </a:cubicBezTo>
                  <a:cubicBezTo>
                    <a:pt x="1189" y="1034"/>
                    <a:pt x="1207" y="1029"/>
                    <a:pt x="1215" y="1014"/>
                  </a:cubicBezTo>
                  <a:cubicBezTo>
                    <a:pt x="1256" y="939"/>
                    <a:pt x="1278" y="854"/>
                    <a:pt x="1278" y="768"/>
                  </a:cubicBezTo>
                  <a:cubicBezTo>
                    <a:pt x="1278" y="758"/>
                    <a:pt x="1278" y="748"/>
                    <a:pt x="1277" y="738"/>
                  </a:cubicBezTo>
                  <a:cubicBezTo>
                    <a:pt x="1475" y="738"/>
                    <a:pt x="1475" y="738"/>
                    <a:pt x="1475" y="738"/>
                  </a:cubicBezTo>
                  <a:cubicBezTo>
                    <a:pt x="1476" y="748"/>
                    <a:pt x="1476" y="758"/>
                    <a:pt x="1476" y="768"/>
                  </a:cubicBezTo>
                  <a:lnTo>
                    <a:pt x="1476" y="798"/>
                  </a:lnTo>
                  <a:close/>
                  <a:moveTo>
                    <a:pt x="854" y="743"/>
                  </a:moveTo>
                  <a:cubicBezTo>
                    <a:pt x="857" y="751"/>
                    <a:pt x="858" y="759"/>
                    <a:pt x="858" y="768"/>
                  </a:cubicBezTo>
                  <a:cubicBezTo>
                    <a:pt x="858" y="818"/>
                    <a:pt x="818" y="858"/>
                    <a:pt x="768" y="858"/>
                  </a:cubicBezTo>
                  <a:cubicBezTo>
                    <a:pt x="718" y="858"/>
                    <a:pt x="678" y="818"/>
                    <a:pt x="678" y="768"/>
                  </a:cubicBezTo>
                  <a:cubicBezTo>
                    <a:pt x="678" y="718"/>
                    <a:pt x="718" y="678"/>
                    <a:pt x="768" y="678"/>
                  </a:cubicBezTo>
                  <a:cubicBezTo>
                    <a:pt x="777" y="678"/>
                    <a:pt x="785" y="679"/>
                    <a:pt x="793" y="682"/>
                  </a:cubicBezTo>
                  <a:cubicBezTo>
                    <a:pt x="802" y="684"/>
                    <a:pt x="812" y="683"/>
                    <a:pt x="819" y="677"/>
                  </a:cubicBezTo>
                  <a:cubicBezTo>
                    <a:pt x="968" y="568"/>
                    <a:pt x="968" y="568"/>
                    <a:pt x="968" y="568"/>
                  </a:cubicBezTo>
                  <a:cubicBezTo>
                    <a:pt x="859" y="717"/>
                    <a:pt x="859" y="717"/>
                    <a:pt x="859" y="717"/>
                  </a:cubicBezTo>
                  <a:cubicBezTo>
                    <a:pt x="853" y="724"/>
                    <a:pt x="852" y="734"/>
                    <a:pt x="854" y="743"/>
                  </a:cubicBezTo>
                  <a:close/>
                  <a:moveTo>
                    <a:pt x="854" y="743"/>
                  </a:moveTo>
                  <a:cubicBezTo>
                    <a:pt x="854" y="743"/>
                    <a:pt x="854" y="743"/>
                    <a:pt x="854" y="7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9">
              <a:extLst>
                <a:ext uri="{FF2B5EF4-FFF2-40B4-BE49-F238E27FC236}">
                  <a16:creationId xmlns:a16="http://schemas.microsoft.com/office/drawing/2014/main" id="{3FBD90A9-05AE-BAA4-2DA7-9B59BB539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9263" y="274002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F5422155-AC81-424B-026D-FFFE6DEC34CB}"/>
              </a:ext>
            </a:extLst>
          </p:cNvPr>
          <p:cNvGrpSpPr/>
          <p:nvPr/>
        </p:nvGrpSpPr>
        <p:grpSpPr>
          <a:xfrm>
            <a:off x="3228554" y="2023768"/>
            <a:ext cx="343796" cy="407732"/>
            <a:chOff x="2062819" y="729059"/>
            <a:chExt cx="3214878" cy="3812779"/>
          </a:xfrm>
          <a:solidFill>
            <a:schemeClr val="bg1"/>
          </a:solidFill>
        </p:grpSpPr>
        <p:sp>
          <p:nvSpPr>
            <p:cNvPr id="90" name="Freeform 6">
              <a:extLst>
                <a:ext uri="{FF2B5EF4-FFF2-40B4-BE49-F238E27FC236}">
                  <a16:creationId xmlns:a16="http://schemas.microsoft.com/office/drawing/2014/main" id="{85609DD5-40D8-7344-37AA-35C0D41EA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8490" y="1175828"/>
              <a:ext cx="2306758" cy="3366010"/>
            </a:xfrm>
            <a:custGeom>
              <a:avLst/>
              <a:gdLst>
                <a:gd name="T0" fmla="*/ 510 w 735"/>
                <a:gd name="T1" fmla="*/ 787 h 1072"/>
                <a:gd name="T2" fmla="*/ 552 w 735"/>
                <a:gd name="T3" fmla="*/ 849 h 1072"/>
                <a:gd name="T4" fmla="*/ 552 w 735"/>
                <a:gd name="T5" fmla="*/ 885 h 1072"/>
                <a:gd name="T6" fmla="*/ 509 w 735"/>
                <a:gd name="T7" fmla="*/ 938 h 1072"/>
                <a:gd name="T8" fmla="*/ 500 w 735"/>
                <a:gd name="T9" fmla="*/ 949 h 1072"/>
                <a:gd name="T10" fmla="*/ 300 w 735"/>
                <a:gd name="T11" fmla="*/ 1008 h 1072"/>
                <a:gd name="T12" fmla="*/ 266 w 735"/>
                <a:gd name="T13" fmla="*/ 949 h 1072"/>
                <a:gd name="T14" fmla="*/ 254 w 735"/>
                <a:gd name="T15" fmla="*/ 937 h 1072"/>
                <a:gd name="T16" fmla="*/ 214 w 735"/>
                <a:gd name="T17" fmla="*/ 887 h 1072"/>
                <a:gd name="T18" fmla="*/ 214 w 735"/>
                <a:gd name="T19" fmla="*/ 838 h 1072"/>
                <a:gd name="T20" fmla="*/ 255 w 735"/>
                <a:gd name="T21" fmla="*/ 787 h 1072"/>
                <a:gd name="T22" fmla="*/ 231 w 735"/>
                <a:gd name="T23" fmla="*/ 703 h 1072"/>
                <a:gd name="T24" fmla="*/ 163 w 735"/>
                <a:gd name="T25" fmla="*/ 620 h 1072"/>
                <a:gd name="T26" fmla="*/ 61 w 735"/>
                <a:gd name="T27" fmla="*/ 464 h 1072"/>
                <a:gd name="T28" fmla="*/ 325 w 735"/>
                <a:gd name="T29" fmla="*/ 32 h 1072"/>
                <a:gd name="T30" fmla="*/ 715 w 735"/>
                <a:gd name="T31" fmla="*/ 309 h 1072"/>
                <a:gd name="T32" fmla="*/ 609 w 735"/>
                <a:gd name="T33" fmla="*/ 614 h 1072"/>
                <a:gd name="T34" fmla="*/ 520 w 735"/>
                <a:gd name="T35" fmla="*/ 741 h 1072"/>
                <a:gd name="T36" fmla="*/ 510 w 735"/>
                <a:gd name="T37" fmla="*/ 787 h 1072"/>
                <a:gd name="T38" fmla="*/ 472 w 735"/>
                <a:gd name="T39" fmla="*/ 786 h 1072"/>
                <a:gd name="T40" fmla="*/ 491 w 735"/>
                <a:gd name="T41" fmla="*/ 715 h 1072"/>
                <a:gd name="T42" fmla="*/ 586 w 735"/>
                <a:gd name="T43" fmla="*/ 586 h 1072"/>
                <a:gd name="T44" fmla="*/ 680 w 735"/>
                <a:gd name="T45" fmla="*/ 313 h 1072"/>
                <a:gd name="T46" fmla="*/ 237 w 735"/>
                <a:gd name="T47" fmla="*/ 100 h 1072"/>
                <a:gd name="T48" fmla="*/ 83 w 735"/>
                <a:gd name="T49" fmla="*/ 398 h 1072"/>
                <a:gd name="T50" fmla="*/ 195 w 735"/>
                <a:gd name="T51" fmla="*/ 601 h 1072"/>
                <a:gd name="T52" fmla="*/ 284 w 735"/>
                <a:gd name="T53" fmla="*/ 742 h 1072"/>
                <a:gd name="T54" fmla="*/ 292 w 735"/>
                <a:gd name="T55" fmla="*/ 786 h 1072"/>
                <a:gd name="T56" fmla="*/ 304 w 735"/>
                <a:gd name="T57" fmla="*/ 786 h 1072"/>
                <a:gd name="T58" fmla="*/ 472 w 735"/>
                <a:gd name="T59" fmla="*/ 786 h 1072"/>
                <a:gd name="T60" fmla="*/ 383 w 735"/>
                <a:gd name="T61" fmla="*/ 823 h 1072"/>
                <a:gd name="T62" fmla="*/ 269 w 735"/>
                <a:gd name="T63" fmla="*/ 823 h 1072"/>
                <a:gd name="T64" fmla="*/ 250 w 735"/>
                <a:gd name="T65" fmla="*/ 841 h 1072"/>
                <a:gd name="T66" fmla="*/ 250 w 735"/>
                <a:gd name="T67" fmla="*/ 884 h 1072"/>
                <a:gd name="T68" fmla="*/ 270 w 735"/>
                <a:gd name="T69" fmla="*/ 903 h 1072"/>
                <a:gd name="T70" fmla="*/ 349 w 735"/>
                <a:gd name="T71" fmla="*/ 903 h 1072"/>
                <a:gd name="T72" fmla="*/ 496 w 735"/>
                <a:gd name="T73" fmla="*/ 903 h 1072"/>
                <a:gd name="T74" fmla="*/ 516 w 735"/>
                <a:gd name="T75" fmla="*/ 886 h 1072"/>
                <a:gd name="T76" fmla="*/ 516 w 735"/>
                <a:gd name="T77" fmla="*/ 840 h 1072"/>
                <a:gd name="T78" fmla="*/ 497 w 735"/>
                <a:gd name="T79" fmla="*/ 823 h 1072"/>
                <a:gd name="T80" fmla="*/ 383 w 735"/>
                <a:gd name="T81" fmla="*/ 823 h 1072"/>
                <a:gd name="T82" fmla="*/ 302 w 735"/>
                <a:gd name="T83" fmla="*/ 940 h 1072"/>
                <a:gd name="T84" fmla="*/ 388 w 735"/>
                <a:gd name="T85" fmla="*/ 1005 h 1072"/>
                <a:gd name="T86" fmla="*/ 463 w 735"/>
                <a:gd name="T87" fmla="*/ 940 h 1072"/>
                <a:gd name="T88" fmla="*/ 302 w 735"/>
                <a:gd name="T89" fmla="*/ 94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5" h="1072">
                  <a:moveTo>
                    <a:pt x="510" y="787"/>
                  </a:moveTo>
                  <a:cubicBezTo>
                    <a:pt x="542" y="798"/>
                    <a:pt x="554" y="819"/>
                    <a:pt x="552" y="849"/>
                  </a:cubicBezTo>
                  <a:cubicBezTo>
                    <a:pt x="552" y="861"/>
                    <a:pt x="552" y="873"/>
                    <a:pt x="552" y="885"/>
                  </a:cubicBezTo>
                  <a:cubicBezTo>
                    <a:pt x="552" y="912"/>
                    <a:pt x="536" y="932"/>
                    <a:pt x="509" y="938"/>
                  </a:cubicBezTo>
                  <a:cubicBezTo>
                    <a:pt x="502" y="939"/>
                    <a:pt x="501" y="944"/>
                    <a:pt x="500" y="949"/>
                  </a:cubicBezTo>
                  <a:cubicBezTo>
                    <a:pt x="477" y="1040"/>
                    <a:pt x="368" y="1072"/>
                    <a:pt x="300" y="1008"/>
                  </a:cubicBezTo>
                  <a:cubicBezTo>
                    <a:pt x="283" y="992"/>
                    <a:pt x="271" y="972"/>
                    <a:pt x="266" y="949"/>
                  </a:cubicBezTo>
                  <a:cubicBezTo>
                    <a:pt x="265" y="942"/>
                    <a:pt x="262" y="939"/>
                    <a:pt x="254" y="937"/>
                  </a:cubicBezTo>
                  <a:cubicBezTo>
                    <a:pt x="231" y="932"/>
                    <a:pt x="215" y="912"/>
                    <a:pt x="214" y="887"/>
                  </a:cubicBezTo>
                  <a:cubicBezTo>
                    <a:pt x="214" y="871"/>
                    <a:pt x="214" y="855"/>
                    <a:pt x="214" y="838"/>
                  </a:cubicBezTo>
                  <a:cubicBezTo>
                    <a:pt x="215" y="812"/>
                    <a:pt x="230" y="796"/>
                    <a:pt x="255" y="787"/>
                  </a:cubicBezTo>
                  <a:cubicBezTo>
                    <a:pt x="253" y="758"/>
                    <a:pt x="244" y="730"/>
                    <a:pt x="231" y="703"/>
                  </a:cubicBezTo>
                  <a:cubicBezTo>
                    <a:pt x="215" y="670"/>
                    <a:pt x="191" y="644"/>
                    <a:pt x="163" y="620"/>
                  </a:cubicBezTo>
                  <a:cubicBezTo>
                    <a:pt x="114" y="578"/>
                    <a:pt x="80" y="526"/>
                    <a:pt x="61" y="464"/>
                  </a:cubicBezTo>
                  <a:cubicBezTo>
                    <a:pt x="0" y="271"/>
                    <a:pt x="126" y="66"/>
                    <a:pt x="325" y="32"/>
                  </a:cubicBezTo>
                  <a:cubicBezTo>
                    <a:pt x="511" y="0"/>
                    <a:pt x="685" y="123"/>
                    <a:pt x="715" y="309"/>
                  </a:cubicBezTo>
                  <a:cubicBezTo>
                    <a:pt x="735" y="429"/>
                    <a:pt x="698" y="532"/>
                    <a:pt x="609" y="614"/>
                  </a:cubicBezTo>
                  <a:cubicBezTo>
                    <a:pt x="570" y="650"/>
                    <a:pt x="536" y="689"/>
                    <a:pt x="520" y="741"/>
                  </a:cubicBezTo>
                  <a:cubicBezTo>
                    <a:pt x="516" y="756"/>
                    <a:pt x="513" y="771"/>
                    <a:pt x="510" y="787"/>
                  </a:cubicBezTo>
                  <a:close/>
                  <a:moveTo>
                    <a:pt x="472" y="786"/>
                  </a:moveTo>
                  <a:cubicBezTo>
                    <a:pt x="479" y="761"/>
                    <a:pt x="484" y="738"/>
                    <a:pt x="491" y="715"/>
                  </a:cubicBezTo>
                  <a:cubicBezTo>
                    <a:pt x="510" y="663"/>
                    <a:pt x="546" y="624"/>
                    <a:pt x="586" y="586"/>
                  </a:cubicBezTo>
                  <a:cubicBezTo>
                    <a:pt x="666" y="512"/>
                    <a:pt x="698" y="419"/>
                    <a:pt x="680" y="313"/>
                  </a:cubicBezTo>
                  <a:cubicBezTo>
                    <a:pt x="644" y="108"/>
                    <a:pt x="420" y="1"/>
                    <a:pt x="237" y="100"/>
                  </a:cubicBezTo>
                  <a:cubicBezTo>
                    <a:pt x="132" y="158"/>
                    <a:pt x="69" y="279"/>
                    <a:pt x="83" y="398"/>
                  </a:cubicBezTo>
                  <a:cubicBezTo>
                    <a:pt x="93" y="481"/>
                    <a:pt x="131" y="547"/>
                    <a:pt x="195" y="601"/>
                  </a:cubicBezTo>
                  <a:cubicBezTo>
                    <a:pt x="240" y="638"/>
                    <a:pt x="269" y="686"/>
                    <a:pt x="284" y="742"/>
                  </a:cubicBezTo>
                  <a:cubicBezTo>
                    <a:pt x="287" y="756"/>
                    <a:pt x="289" y="771"/>
                    <a:pt x="292" y="786"/>
                  </a:cubicBezTo>
                  <a:cubicBezTo>
                    <a:pt x="297" y="786"/>
                    <a:pt x="300" y="786"/>
                    <a:pt x="304" y="786"/>
                  </a:cubicBezTo>
                  <a:cubicBezTo>
                    <a:pt x="361" y="786"/>
                    <a:pt x="417" y="786"/>
                    <a:pt x="472" y="786"/>
                  </a:cubicBezTo>
                  <a:close/>
                  <a:moveTo>
                    <a:pt x="383" y="823"/>
                  </a:moveTo>
                  <a:cubicBezTo>
                    <a:pt x="345" y="823"/>
                    <a:pt x="307" y="823"/>
                    <a:pt x="269" y="823"/>
                  </a:cubicBezTo>
                  <a:cubicBezTo>
                    <a:pt x="257" y="823"/>
                    <a:pt x="250" y="829"/>
                    <a:pt x="250" y="841"/>
                  </a:cubicBezTo>
                  <a:cubicBezTo>
                    <a:pt x="250" y="855"/>
                    <a:pt x="250" y="869"/>
                    <a:pt x="250" y="884"/>
                  </a:cubicBezTo>
                  <a:cubicBezTo>
                    <a:pt x="250" y="897"/>
                    <a:pt x="257" y="903"/>
                    <a:pt x="270" y="903"/>
                  </a:cubicBezTo>
                  <a:cubicBezTo>
                    <a:pt x="296" y="903"/>
                    <a:pt x="322" y="903"/>
                    <a:pt x="349" y="903"/>
                  </a:cubicBezTo>
                  <a:cubicBezTo>
                    <a:pt x="398" y="903"/>
                    <a:pt x="447" y="903"/>
                    <a:pt x="496" y="903"/>
                  </a:cubicBezTo>
                  <a:cubicBezTo>
                    <a:pt x="508" y="903"/>
                    <a:pt x="516" y="898"/>
                    <a:pt x="516" y="886"/>
                  </a:cubicBezTo>
                  <a:cubicBezTo>
                    <a:pt x="517" y="871"/>
                    <a:pt x="517" y="855"/>
                    <a:pt x="516" y="840"/>
                  </a:cubicBezTo>
                  <a:cubicBezTo>
                    <a:pt x="516" y="828"/>
                    <a:pt x="509" y="823"/>
                    <a:pt x="497" y="823"/>
                  </a:cubicBezTo>
                  <a:cubicBezTo>
                    <a:pt x="459" y="823"/>
                    <a:pt x="421" y="823"/>
                    <a:pt x="383" y="823"/>
                  </a:cubicBezTo>
                  <a:close/>
                  <a:moveTo>
                    <a:pt x="302" y="940"/>
                  </a:moveTo>
                  <a:cubicBezTo>
                    <a:pt x="308" y="979"/>
                    <a:pt x="346" y="1007"/>
                    <a:pt x="388" y="1005"/>
                  </a:cubicBezTo>
                  <a:cubicBezTo>
                    <a:pt x="426" y="1003"/>
                    <a:pt x="462" y="972"/>
                    <a:pt x="463" y="940"/>
                  </a:cubicBezTo>
                  <a:cubicBezTo>
                    <a:pt x="410" y="940"/>
                    <a:pt x="356" y="940"/>
                    <a:pt x="302" y="9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D9E8E850-06D5-6B2B-6010-2AB0E8AB6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915" y="729059"/>
              <a:ext cx="112687" cy="330105"/>
            </a:xfrm>
            <a:custGeom>
              <a:avLst/>
              <a:gdLst>
                <a:gd name="T0" fmla="*/ 0 w 36"/>
                <a:gd name="T1" fmla="*/ 52 h 105"/>
                <a:gd name="T2" fmla="*/ 0 w 36"/>
                <a:gd name="T3" fmla="*/ 19 h 105"/>
                <a:gd name="T4" fmla="*/ 18 w 36"/>
                <a:gd name="T5" fmla="*/ 0 h 105"/>
                <a:gd name="T6" fmla="*/ 36 w 36"/>
                <a:gd name="T7" fmla="*/ 19 h 105"/>
                <a:gd name="T8" fmla="*/ 36 w 36"/>
                <a:gd name="T9" fmla="*/ 86 h 105"/>
                <a:gd name="T10" fmla="*/ 18 w 36"/>
                <a:gd name="T11" fmla="*/ 105 h 105"/>
                <a:gd name="T12" fmla="*/ 0 w 36"/>
                <a:gd name="T13" fmla="*/ 86 h 105"/>
                <a:gd name="T14" fmla="*/ 0 w 36"/>
                <a:gd name="T15" fmla="*/ 83 h 105"/>
                <a:gd name="T16" fmla="*/ 0 w 36"/>
                <a:gd name="T17" fmla="*/ 52 h 105"/>
                <a:gd name="T18" fmla="*/ 0 w 36"/>
                <a:gd name="T1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5">
                  <a:moveTo>
                    <a:pt x="0" y="52"/>
                  </a:moveTo>
                  <a:cubicBezTo>
                    <a:pt x="0" y="41"/>
                    <a:pt x="0" y="30"/>
                    <a:pt x="0" y="19"/>
                  </a:cubicBezTo>
                  <a:cubicBezTo>
                    <a:pt x="1" y="7"/>
                    <a:pt x="8" y="0"/>
                    <a:pt x="18" y="0"/>
                  </a:cubicBezTo>
                  <a:cubicBezTo>
                    <a:pt x="29" y="0"/>
                    <a:pt x="36" y="7"/>
                    <a:pt x="36" y="19"/>
                  </a:cubicBezTo>
                  <a:cubicBezTo>
                    <a:pt x="36" y="42"/>
                    <a:pt x="36" y="64"/>
                    <a:pt x="36" y="86"/>
                  </a:cubicBezTo>
                  <a:cubicBezTo>
                    <a:pt x="36" y="98"/>
                    <a:pt x="28" y="105"/>
                    <a:pt x="18" y="105"/>
                  </a:cubicBezTo>
                  <a:cubicBezTo>
                    <a:pt x="8" y="105"/>
                    <a:pt x="1" y="98"/>
                    <a:pt x="0" y="86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73"/>
                    <a:pt x="0" y="6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">
              <a:extLst>
                <a:ext uri="{FF2B5EF4-FFF2-40B4-BE49-F238E27FC236}">
                  <a16:creationId xmlns:a16="http://schemas.microsoft.com/office/drawing/2014/main" id="{4D726E89-802E-5C72-04A1-CFE371621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819" y="2277504"/>
              <a:ext cx="336734" cy="112687"/>
            </a:xfrm>
            <a:custGeom>
              <a:avLst/>
              <a:gdLst>
                <a:gd name="T0" fmla="*/ 55 w 107"/>
                <a:gd name="T1" fmla="*/ 0 h 36"/>
                <a:gd name="T2" fmla="*/ 88 w 107"/>
                <a:gd name="T3" fmla="*/ 1 h 36"/>
                <a:gd name="T4" fmla="*/ 107 w 107"/>
                <a:gd name="T5" fmla="*/ 18 h 36"/>
                <a:gd name="T6" fmla="*/ 88 w 107"/>
                <a:gd name="T7" fmla="*/ 36 h 36"/>
                <a:gd name="T8" fmla="*/ 19 w 107"/>
                <a:gd name="T9" fmla="*/ 36 h 36"/>
                <a:gd name="T10" fmla="*/ 0 w 107"/>
                <a:gd name="T11" fmla="*/ 18 h 36"/>
                <a:gd name="T12" fmla="*/ 20 w 107"/>
                <a:gd name="T13" fmla="*/ 0 h 36"/>
                <a:gd name="T14" fmla="*/ 55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5" y="0"/>
                  </a:moveTo>
                  <a:cubicBezTo>
                    <a:pt x="66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8"/>
                  </a:cubicBezTo>
                  <a:cubicBezTo>
                    <a:pt x="107" y="28"/>
                    <a:pt x="99" y="36"/>
                    <a:pt x="88" y="36"/>
                  </a:cubicBezTo>
                  <a:cubicBezTo>
                    <a:pt x="65" y="36"/>
                    <a:pt x="42" y="36"/>
                    <a:pt x="19" y="36"/>
                  </a:cubicBezTo>
                  <a:cubicBezTo>
                    <a:pt x="8" y="36"/>
                    <a:pt x="1" y="28"/>
                    <a:pt x="0" y="18"/>
                  </a:cubicBezTo>
                  <a:cubicBezTo>
                    <a:pt x="0" y="8"/>
                    <a:pt x="8" y="1"/>
                    <a:pt x="20" y="0"/>
                  </a:cubicBezTo>
                  <a:cubicBezTo>
                    <a:pt x="32" y="0"/>
                    <a:pt x="43" y="0"/>
                    <a:pt x="5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">
              <a:extLst>
                <a:ext uri="{FF2B5EF4-FFF2-40B4-BE49-F238E27FC236}">
                  <a16:creationId xmlns:a16="http://schemas.microsoft.com/office/drawing/2014/main" id="{903C586F-B7E3-AC5D-7A28-4977E626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289" y="2277504"/>
              <a:ext cx="335408" cy="112687"/>
            </a:xfrm>
            <a:custGeom>
              <a:avLst/>
              <a:gdLst>
                <a:gd name="T0" fmla="*/ 54 w 107"/>
                <a:gd name="T1" fmla="*/ 0 h 36"/>
                <a:gd name="T2" fmla="*/ 88 w 107"/>
                <a:gd name="T3" fmla="*/ 1 h 36"/>
                <a:gd name="T4" fmla="*/ 107 w 107"/>
                <a:gd name="T5" fmla="*/ 17 h 36"/>
                <a:gd name="T6" fmla="*/ 89 w 107"/>
                <a:gd name="T7" fmla="*/ 36 h 36"/>
                <a:gd name="T8" fmla="*/ 18 w 107"/>
                <a:gd name="T9" fmla="*/ 36 h 36"/>
                <a:gd name="T10" fmla="*/ 1 w 107"/>
                <a:gd name="T11" fmla="*/ 18 h 36"/>
                <a:gd name="T12" fmla="*/ 19 w 107"/>
                <a:gd name="T13" fmla="*/ 1 h 36"/>
                <a:gd name="T14" fmla="*/ 54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4" y="0"/>
                  </a:moveTo>
                  <a:cubicBezTo>
                    <a:pt x="65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7"/>
                  </a:cubicBezTo>
                  <a:cubicBezTo>
                    <a:pt x="107" y="27"/>
                    <a:pt x="100" y="36"/>
                    <a:pt x="89" y="36"/>
                  </a:cubicBezTo>
                  <a:cubicBezTo>
                    <a:pt x="65" y="36"/>
                    <a:pt x="42" y="36"/>
                    <a:pt x="18" y="36"/>
                  </a:cubicBezTo>
                  <a:cubicBezTo>
                    <a:pt x="8" y="36"/>
                    <a:pt x="0" y="27"/>
                    <a:pt x="1" y="18"/>
                  </a:cubicBezTo>
                  <a:cubicBezTo>
                    <a:pt x="1" y="8"/>
                    <a:pt x="8" y="1"/>
                    <a:pt x="19" y="1"/>
                  </a:cubicBezTo>
                  <a:cubicBezTo>
                    <a:pt x="31" y="0"/>
                    <a:pt x="42" y="0"/>
                    <a:pt x="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0">
              <a:extLst>
                <a:ext uri="{FF2B5EF4-FFF2-40B4-BE49-F238E27FC236}">
                  <a16:creationId xmlns:a16="http://schemas.microsoft.com/office/drawing/2014/main" id="{A02B3A67-DEDC-5826-3133-63BA8FE5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588" y="1171851"/>
              <a:ext cx="282379" cy="277076"/>
            </a:xfrm>
            <a:custGeom>
              <a:avLst/>
              <a:gdLst>
                <a:gd name="T0" fmla="*/ 90 w 90"/>
                <a:gd name="T1" fmla="*/ 72 h 88"/>
                <a:gd name="T2" fmla="*/ 79 w 90"/>
                <a:gd name="T3" fmla="*/ 86 h 88"/>
                <a:gd name="T4" fmla="*/ 61 w 90"/>
                <a:gd name="T5" fmla="*/ 85 h 88"/>
                <a:gd name="T6" fmla="*/ 7 w 90"/>
                <a:gd name="T7" fmla="*/ 31 h 88"/>
                <a:gd name="T8" fmla="*/ 9 w 90"/>
                <a:gd name="T9" fmla="*/ 8 h 88"/>
                <a:gd name="T10" fmla="*/ 31 w 90"/>
                <a:gd name="T11" fmla="*/ 7 h 88"/>
                <a:gd name="T12" fmla="*/ 85 w 90"/>
                <a:gd name="T13" fmla="*/ 61 h 88"/>
                <a:gd name="T14" fmla="*/ 90 w 90"/>
                <a:gd name="T1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8">
                  <a:moveTo>
                    <a:pt x="90" y="72"/>
                  </a:moveTo>
                  <a:cubicBezTo>
                    <a:pt x="87" y="77"/>
                    <a:pt x="84" y="83"/>
                    <a:pt x="79" y="86"/>
                  </a:cubicBezTo>
                  <a:cubicBezTo>
                    <a:pt x="74" y="88"/>
                    <a:pt x="64" y="88"/>
                    <a:pt x="61" y="85"/>
                  </a:cubicBezTo>
                  <a:cubicBezTo>
                    <a:pt x="42" y="68"/>
                    <a:pt x="24" y="50"/>
                    <a:pt x="7" y="31"/>
                  </a:cubicBezTo>
                  <a:cubicBezTo>
                    <a:pt x="0" y="24"/>
                    <a:pt x="2" y="15"/>
                    <a:pt x="9" y="8"/>
                  </a:cubicBezTo>
                  <a:cubicBezTo>
                    <a:pt x="15" y="2"/>
                    <a:pt x="24" y="0"/>
                    <a:pt x="31" y="7"/>
                  </a:cubicBezTo>
                  <a:cubicBezTo>
                    <a:pt x="50" y="24"/>
                    <a:pt x="67" y="42"/>
                    <a:pt x="85" y="61"/>
                  </a:cubicBezTo>
                  <a:cubicBezTo>
                    <a:pt x="87" y="63"/>
                    <a:pt x="88" y="67"/>
                    <a:pt x="9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1">
              <a:extLst>
                <a:ext uri="{FF2B5EF4-FFF2-40B4-BE49-F238E27FC236}">
                  <a16:creationId xmlns:a16="http://schemas.microsoft.com/office/drawing/2014/main" id="{C6BB6213-B051-DB82-5E94-FE5C4A97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875" y="1185108"/>
              <a:ext cx="278402" cy="273099"/>
            </a:xfrm>
            <a:custGeom>
              <a:avLst/>
              <a:gdLst>
                <a:gd name="T0" fmla="*/ 89 w 89"/>
                <a:gd name="T1" fmla="*/ 15 h 87"/>
                <a:gd name="T2" fmla="*/ 81 w 89"/>
                <a:gd name="T3" fmla="*/ 30 h 87"/>
                <a:gd name="T4" fmla="*/ 33 w 89"/>
                <a:gd name="T5" fmla="*/ 78 h 87"/>
                <a:gd name="T6" fmla="*/ 7 w 89"/>
                <a:gd name="T7" fmla="*/ 79 h 87"/>
                <a:gd name="T8" fmla="*/ 8 w 89"/>
                <a:gd name="T9" fmla="*/ 53 h 87"/>
                <a:gd name="T10" fmla="*/ 56 w 89"/>
                <a:gd name="T11" fmla="*/ 6 h 87"/>
                <a:gd name="T12" fmla="*/ 76 w 89"/>
                <a:gd name="T13" fmla="*/ 1 h 87"/>
                <a:gd name="T14" fmla="*/ 89 w 89"/>
                <a:gd name="T15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7">
                  <a:moveTo>
                    <a:pt x="89" y="15"/>
                  </a:moveTo>
                  <a:cubicBezTo>
                    <a:pt x="86" y="22"/>
                    <a:pt x="84" y="27"/>
                    <a:pt x="81" y="30"/>
                  </a:cubicBezTo>
                  <a:cubicBezTo>
                    <a:pt x="65" y="47"/>
                    <a:pt x="49" y="63"/>
                    <a:pt x="33" y="78"/>
                  </a:cubicBezTo>
                  <a:cubicBezTo>
                    <a:pt x="24" y="87"/>
                    <a:pt x="14" y="86"/>
                    <a:pt x="7" y="79"/>
                  </a:cubicBezTo>
                  <a:cubicBezTo>
                    <a:pt x="0" y="71"/>
                    <a:pt x="0" y="62"/>
                    <a:pt x="8" y="53"/>
                  </a:cubicBezTo>
                  <a:cubicBezTo>
                    <a:pt x="23" y="37"/>
                    <a:pt x="39" y="21"/>
                    <a:pt x="56" y="6"/>
                  </a:cubicBezTo>
                  <a:cubicBezTo>
                    <a:pt x="60" y="2"/>
                    <a:pt x="70" y="0"/>
                    <a:pt x="76" y="1"/>
                  </a:cubicBezTo>
                  <a:cubicBezTo>
                    <a:pt x="81" y="3"/>
                    <a:pt x="85" y="10"/>
                    <a:pt x="8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2">
              <a:extLst>
                <a:ext uri="{FF2B5EF4-FFF2-40B4-BE49-F238E27FC236}">
                  <a16:creationId xmlns:a16="http://schemas.microsoft.com/office/drawing/2014/main" id="{0E79F63F-73A8-77C9-1213-13B76976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240" y="3220092"/>
              <a:ext cx="282379" cy="273099"/>
            </a:xfrm>
            <a:custGeom>
              <a:avLst/>
              <a:gdLst>
                <a:gd name="T0" fmla="*/ 90 w 90"/>
                <a:gd name="T1" fmla="*/ 16 h 87"/>
                <a:gd name="T2" fmla="*/ 80 w 90"/>
                <a:gd name="T3" fmla="*/ 32 h 87"/>
                <a:gd name="T4" fmla="*/ 34 w 90"/>
                <a:gd name="T5" fmla="*/ 78 h 87"/>
                <a:gd name="T6" fmla="*/ 8 w 90"/>
                <a:gd name="T7" fmla="*/ 80 h 87"/>
                <a:gd name="T8" fmla="*/ 9 w 90"/>
                <a:gd name="T9" fmla="*/ 53 h 87"/>
                <a:gd name="T10" fmla="*/ 56 w 90"/>
                <a:gd name="T11" fmla="*/ 6 h 87"/>
                <a:gd name="T12" fmla="*/ 77 w 90"/>
                <a:gd name="T13" fmla="*/ 2 h 87"/>
                <a:gd name="T14" fmla="*/ 90 w 90"/>
                <a:gd name="T15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90" y="16"/>
                  </a:moveTo>
                  <a:cubicBezTo>
                    <a:pt x="86" y="23"/>
                    <a:pt x="84" y="28"/>
                    <a:pt x="80" y="32"/>
                  </a:cubicBezTo>
                  <a:cubicBezTo>
                    <a:pt x="65" y="47"/>
                    <a:pt x="50" y="63"/>
                    <a:pt x="34" y="78"/>
                  </a:cubicBezTo>
                  <a:cubicBezTo>
                    <a:pt x="26" y="87"/>
                    <a:pt x="15" y="87"/>
                    <a:pt x="8" y="80"/>
                  </a:cubicBezTo>
                  <a:cubicBezTo>
                    <a:pt x="0" y="73"/>
                    <a:pt x="0" y="62"/>
                    <a:pt x="9" y="53"/>
                  </a:cubicBezTo>
                  <a:cubicBezTo>
                    <a:pt x="25" y="37"/>
                    <a:pt x="40" y="21"/>
                    <a:pt x="56" y="6"/>
                  </a:cubicBezTo>
                  <a:cubicBezTo>
                    <a:pt x="61" y="2"/>
                    <a:pt x="71" y="0"/>
                    <a:pt x="77" y="2"/>
                  </a:cubicBezTo>
                  <a:cubicBezTo>
                    <a:pt x="82" y="3"/>
                    <a:pt x="85" y="11"/>
                    <a:pt x="9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3">
              <a:extLst>
                <a:ext uri="{FF2B5EF4-FFF2-40B4-BE49-F238E27FC236}">
                  <a16:creationId xmlns:a16="http://schemas.microsoft.com/office/drawing/2014/main" id="{B0382DBD-815C-B63E-E988-87F5F4F54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898" y="3213464"/>
              <a:ext cx="282379" cy="279728"/>
            </a:xfrm>
            <a:custGeom>
              <a:avLst/>
              <a:gdLst>
                <a:gd name="T0" fmla="*/ 19 w 90"/>
                <a:gd name="T1" fmla="*/ 0 h 89"/>
                <a:gd name="T2" fmla="*/ 34 w 90"/>
                <a:gd name="T3" fmla="*/ 8 h 89"/>
                <a:gd name="T4" fmla="*/ 82 w 90"/>
                <a:gd name="T5" fmla="*/ 56 h 89"/>
                <a:gd name="T6" fmla="*/ 83 w 90"/>
                <a:gd name="T7" fmla="*/ 81 h 89"/>
                <a:gd name="T8" fmla="*/ 57 w 90"/>
                <a:gd name="T9" fmla="*/ 81 h 89"/>
                <a:gd name="T10" fmla="*/ 9 w 90"/>
                <a:gd name="T11" fmla="*/ 33 h 89"/>
                <a:gd name="T12" fmla="*/ 5 w 90"/>
                <a:gd name="T13" fmla="*/ 12 h 89"/>
                <a:gd name="T14" fmla="*/ 19 w 90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19" y="0"/>
                  </a:moveTo>
                  <a:cubicBezTo>
                    <a:pt x="25" y="3"/>
                    <a:pt x="31" y="5"/>
                    <a:pt x="34" y="8"/>
                  </a:cubicBezTo>
                  <a:cubicBezTo>
                    <a:pt x="50" y="24"/>
                    <a:pt x="66" y="40"/>
                    <a:pt x="82" y="56"/>
                  </a:cubicBezTo>
                  <a:cubicBezTo>
                    <a:pt x="90" y="64"/>
                    <a:pt x="90" y="74"/>
                    <a:pt x="83" y="81"/>
                  </a:cubicBezTo>
                  <a:cubicBezTo>
                    <a:pt x="76" y="89"/>
                    <a:pt x="65" y="89"/>
                    <a:pt x="57" y="81"/>
                  </a:cubicBezTo>
                  <a:cubicBezTo>
                    <a:pt x="40" y="65"/>
                    <a:pt x="24" y="49"/>
                    <a:pt x="9" y="33"/>
                  </a:cubicBezTo>
                  <a:cubicBezTo>
                    <a:pt x="3" y="27"/>
                    <a:pt x="0" y="20"/>
                    <a:pt x="5" y="12"/>
                  </a:cubicBezTo>
                  <a:cubicBezTo>
                    <a:pt x="8" y="7"/>
                    <a:pt x="14" y="4"/>
                    <a:pt x="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7">
              <a:extLst>
                <a:ext uri="{FF2B5EF4-FFF2-40B4-BE49-F238E27FC236}">
                  <a16:creationId xmlns:a16="http://schemas.microsoft.com/office/drawing/2014/main" id="{1B84E5EE-A0F7-1E96-130B-CF8830FE3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13933" y="1561613"/>
              <a:ext cx="1512650" cy="1516627"/>
            </a:xfrm>
            <a:custGeom>
              <a:avLst/>
              <a:gdLst>
                <a:gd name="T0" fmla="*/ 436 w 482"/>
                <a:gd name="T1" fmla="*/ 125 h 483"/>
                <a:gd name="T2" fmla="*/ 464 w 482"/>
                <a:gd name="T3" fmla="*/ 187 h 483"/>
                <a:gd name="T4" fmla="*/ 482 w 482"/>
                <a:gd name="T5" fmla="*/ 273 h 483"/>
                <a:gd name="T6" fmla="*/ 430 w 482"/>
                <a:gd name="T7" fmla="*/ 339 h 483"/>
                <a:gd name="T8" fmla="*/ 429 w 482"/>
                <a:gd name="T9" fmla="*/ 395 h 483"/>
                <a:gd name="T10" fmla="*/ 362 w 482"/>
                <a:gd name="T11" fmla="*/ 439 h 483"/>
                <a:gd name="T12" fmla="*/ 297 w 482"/>
                <a:gd name="T13" fmla="*/ 463 h 483"/>
                <a:gd name="T14" fmla="*/ 209 w 482"/>
                <a:gd name="T15" fmla="*/ 482 h 483"/>
                <a:gd name="T16" fmla="*/ 143 w 482"/>
                <a:gd name="T17" fmla="*/ 431 h 483"/>
                <a:gd name="T18" fmla="*/ 90 w 482"/>
                <a:gd name="T19" fmla="*/ 431 h 483"/>
                <a:gd name="T20" fmla="*/ 44 w 482"/>
                <a:gd name="T21" fmla="*/ 361 h 483"/>
                <a:gd name="T22" fmla="*/ 20 w 482"/>
                <a:gd name="T23" fmla="*/ 297 h 483"/>
                <a:gd name="T24" fmla="*/ 0 w 482"/>
                <a:gd name="T25" fmla="*/ 209 h 483"/>
                <a:gd name="T26" fmla="*/ 52 w 482"/>
                <a:gd name="T27" fmla="*/ 144 h 483"/>
                <a:gd name="T28" fmla="*/ 53 w 482"/>
                <a:gd name="T29" fmla="*/ 89 h 483"/>
                <a:gd name="T30" fmla="*/ 120 w 482"/>
                <a:gd name="T31" fmla="*/ 44 h 483"/>
                <a:gd name="T32" fmla="*/ 184 w 482"/>
                <a:gd name="T33" fmla="*/ 22 h 483"/>
                <a:gd name="T34" fmla="*/ 270 w 482"/>
                <a:gd name="T35" fmla="*/ 0 h 483"/>
                <a:gd name="T36" fmla="*/ 339 w 482"/>
                <a:gd name="T37" fmla="*/ 52 h 483"/>
                <a:gd name="T38" fmla="*/ 392 w 482"/>
                <a:gd name="T39" fmla="*/ 52 h 483"/>
                <a:gd name="T40" fmla="*/ 443 w 482"/>
                <a:gd name="T41" fmla="*/ 108 h 483"/>
                <a:gd name="T42" fmla="*/ 392 w 482"/>
                <a:gd name="T43" fmla="*/ 380 h 483"/>
                <a:gd name="T44" fmla="*/ 396 w 482"/>
                <a:gd name="T45" fmla="*/ 327 h 483"/>
                <a:gd name="T46" fmla="*/ 424 w 482"/>
                <a:gd name="T47" fmla="*/ 273 h 483"/>
                <a:gd name="T48" fmla="*/ 446 w 482"/>
                <a:gd name="T49" fmla="*/ 230 h 483"/>
                <a:gd name="T50" fmla="*/ 410 w 482"/>
                <a:gd name="T51" fmla="*/ 191 h 483"/>
                <a:gd name="T52" fmla="*/ 393 w 482"/>
                <a:gd name="T53" fmla="*/ 134 h 483"/>
                <a:gd name="T54" fmla="*/ 377 w 482"/>
                <a:gd name="T55" fmla="*/ 87 h 483"/>
                <a:gd name="T56" fmla="*/ 332 w 482"/>
                <a:gd name="T57" fmla="*/ 89 h 483"/>
                <a:gd name="T58" fmla="*/ 273 w 482"/>
                <a:gd name="T59" fmla="*/ 58 h 483"/>
                <a:gd name="T60" fmla="*/ 227 w 482"/>
                <a:gd name="T61" fmla="*/ 36 h 483"/>
                <a:gd name="T62" fmla="*/ 198 w 482"/>
                <a:gd name="T63" fmla="*/ 69 h 483"/>
                <a:gd name="T64" fmla="*/ 133 w 482"/>
                <a:gd name="T65" fmla="*/ 89 h 483"/>
                <a:gd name="T66" fmla="*/ 87 w 482"/>
                <a:gd name="T67" fmla="*/ 106 h 483"/>
                <a:gd name="T68" fmla="*/ 85 w 482"/>
                <a:gd name="T69" fmla="*/ 159 h 483"/>
                <a:gd name="T70" fmla="*/ 57 w 482"/>
                <a:gd name="T71" fmla="*/ 210 h 483"/>
                <a:gd name="T72" fmla="*/ 36 w 482"/>
                <a:gd name="T73" fmla="*/ 255 h 483"/>
                <a:gd name="T74" fmla="*/ 69 w 482"/>
                <a:gd name="T75" fmla="*/ 285 h 483"/>
                <a:gd name="T76" fmla="*/ 89 w 482"/>
                <a:gd name="T77" fmla="*/ 348 h 483"/>
                <a:gd name="T78" fmla="*/ 103 w 482"/>
                <a:gd name="T79" fmla="*/ 393 h 483"/>
                <a:gd name="T80" fmla="*/ 156 w 482"/>
                <a:gd name="T81" fmla="*/ 396 h 483"/>
                <a:gd name="T82" fmla="*/ 209 w 482"/>
                <a:gd name="T83" fmla="*/ 425 h 483"/>
                <a:gd name="T84" fmla="*/ 254 w 482"/>
                <a:gd name="T85" fmla="*/ 446 h 483"/>
                <a:gd name="T86" fmla="*/ 293 w 482"/>
                <a:gd name="T87" fmla="*/ 410 h 483"/>
                <a:gd name="T88" fmla="*/ 370 w 482"/>
                <a:gd name="T89" fmla="*/ 4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483">
                  <a:moveTo>
                    <a:pt x="443" y="108"/>
                  </a:moveTo>
                  <a:cubicBezTo>
                    <a:pt x="441" y="115"/>
                    <a:pt x="439" y="120"/>
                    <a:pt x="436" y="125"/>
                  </a:cubicBezTo>
                  <a:cubicBezTo>
                    <a:pt x="429" y="136"/>
                    <a:pt x="431" y="147"/>
                    <a:pt x="435" y="159"/>
                  </a:cubicBezTo>
                  <a:cubicBezTo>
                    <a:pt x="441" y="174"/>
                    <a:pt x="448" y="183"/>
                    <a:pt x="464" y="187"/>
                  </a:cubicBezTo>
                  <a:cubicBezTo>
                    <a:pt x="477" y="189"/>
                    <a:pt x="482" y="197"/>
                    <a:pt x="482" y="211"/>
                  </a:cubicBezTo>
                  <a:cubicBezTo>
                    <a:pt x="481" y="231"/>
                    <a:pt x="481" y="252"/>
                    <a:pt x="482" y="273"/>
                  </a:cubicBezTo>
                  <a:cubicBezTo>
                    <a:pt x="482" y="285"/>
                    <a:pt x="478" y="294"/>
                    <a:pt x="466" y="296"/>
                  </a:cubicBezTo>
                  <a:cubicBezTo>
                    <a:pt x="440" y="299"/>
                    <a:pt x="437" y="321"/>
                    <a:pt x="430" y="339"/>
                  </a:cubicBezTo>
                  <a:cubicBezTo>
                    <a:pt x="429" y="343"/>
                    <a:pt x="433" y="350"/>
                    <a:pt x="435" y="355"/>
                  </a:cubicBezTo>
                  <a:cubicBezTo>
                    <a:pt x="445" y="376"/>
                    <a:pt x="445" y="378"/>
                    <a:pt x="429" y="395"/>
                  </a:cubicBezTo>
                  <a:cubicBezTo>
                    <a:pt x="415" y="408"/>
                    <a:pt x="402" y="421"/>
                    <a:pt x="389" y="434"/>
                  </a:cubicBezTo>
                  <a:cubicBezTo>
                    <a:pt x="381" y="443"/>
                    <a:pt x="371" y="446"/>
                    <a:pt x="362" y="439"/>
                  </a:cubicBezTo>
                  <a:cubicBezTo>
                    <a:pt x="341" y="423"/>
                    <a:pt x="323" y="436"/>
                    <a:pt x="306" y="445"/>
                  </a:cubicBezTo>
                  <a:cubicBezTo>
                    <a:pt x="301" y="447"/>
                    <a:pt x="299" y="456"/>
                    <a:pt x="297" y="463"/>
                  </a:cubicBezTo>
                  <a:cubicBezTo>
                    <a:pt x="290" y="480"/>
                    <a:pt x="288" y="482"/>
                    <a:pt x="270" y="482"/>
                  </a:cubicBezTo>
                  <a:cubicBezTo>
                    <a:pt x="250" y="482"/>
                    <a:pt x="229" y="482"/>
                    <a:pt x="209" y="482"/>
                  </a:cubicBezTo>
                  <a:cubicBezTo>
                    <a:pt x="197" y="483"/>
                    <a:pt x="188" y="478"/>
                    <a:pt x="187" y="466"/>
                  </a:cubicBezTo>
                  <a:cubicBezTo>
                    <a:pt x="183" y="440"/>
                    <a:pt x="161" y="437"/>
                    <a:pt x="143" y="431"/>
                  </a:cubicBezTo>
                  <a:cubicBezTo>
                    <a:pt x="138" y="429"/>
                    <a:pt x="131" y="434"/>
                    <a:pt x="125" y="437"/>
                  </a:cubicBezTo>
                  <a:cubicBezTo>
                    <a:pt x="106" y="445"/>
                    <a:pt x="104" y="445"/>
                    <a:pt x="90" y="431"/>
                  </a:cubicBezTo>
                  <a:cubicBezTo>
                    <a:pt x="76" y="417"/>
                    <a:pt x="63" y="403"/>
                    <a:pt x="49" y="390"/>
                  </a:cubicBezTo>
                  <a:cubicBezTo>
                    <a:pt x="40" y="381"/>
                    <a:pt x="37" y="371"/>
                    <a:pt x="44" y="361"/>
                  </a:cubicBezTo>
                  <a:cubicBezTo>
                    <a:pt x="60" y="340"/>
                    <a:pt x="46" y="323"/>
                    <a:pt x="38" y="306"/>
                  </a:cubicBezTo>
                  <a:cubicBezTo>
                    <a:pt x="35" y="301"/>
                    <a:pt x="26" y="300"/>
                    <a:pt x="20" y="297"/>
                  </a:cubicBezTo>
                  <a:cubicBezTo>
                    <a:pt x="2" y="291"/>
                    <a:pt x="0" y="288"/>
                    <a:pt x="0" y="270"/>
                  </a:cubicBezTo>
                  <a:cubicBezTo>
                    <a:pt x="0" y="250"/>
                    <a:pt x="1" y="229"/>
                    <a:pt x="0" y="209"/>
                  </a:cubicBezTo>
                  <a:cubicBezTo>
                    <a:pt x="0" y="197"/>
                    <a:pt x="5" y="189"/>
                    <a:pt x="16" y="187"/>
                  </a:cubicBezTo>
                  <a:cubicBezTo>
                    <a:pt x="42" y="184"/>
                    <a:pt x="45" y="162"/>
                    <a:pt x="52" y="144"/>
                  </a:cubicBezTo>
                  <a:cubicBezTo>
                    <a:pt x="53" y="140"/>
                    <a:pt x="49" y="133"/>
                    <a:pt x="47" y="128"/>
                  </a:cubicBezTo>
                  <a:cubicBezTo>
                    <a:pt x="37" y="107"/>
                    <a:pt x="37" y="105"/>
                    <a:pt x="53" y="89"/>
                  </a:cubicBezTo>
                  <a:cubicBezTo>
                    <a:pt x="67" y="75"/>
                    <a:pt x="80" y="62"/>
                    <a:pt x="93" y="49"/>
                  </a:cubicBezTo>
                  <a:cubicBezTo>
                    <a:pt x="101" y="40"/>
                    <a:pt x="111" y="37"/>
                    <a:pt x="120" y="44"/>
                  </a:cubicBezTo>
                  <a:cubicBezTo>
                    <a:pt x="141" y="60"/>
                    <a:pt x="159" y="47"/>
                    <a:pt x="176" y="38"/>
                  </a:cubicBezTo>
                  <a:cubicBezTo>
                    <a:pt x="181" y="36"/>
                    <a:pt x="182" y="28"/>
                    <a:pt x="184" y="22"/>
                  </a:cubicBezTo>
                  <a:cubicBezTo>
                    <a:pt x="192" y="2"/>
                    <a:pt x="194" y="0"/>
                    <a:pt x="216" y="0"/>
                  </a:cubicBezTo>
                  <a:cubicBezTo>
                    <a:pt x="234" y="0"/>
                    <a:pt x="252" y="0"/>
                    <a:pt x="270" y="0"/>
                  </a:cubicBezTo>
                  <a:cubicBezTo>
                    <a:pt x="286" y="0"/>
                    <a:pt x="293" y="3"/>
                    <a:pt x="295" y="18"/>
                  </a:cubicBezTo>
                  <a:cubicBezTo>
                    <a:pt x="300" y="44"/>
                    <a:pt x="321" y="45"/>
                    <a:pt x="339" y="52"/>
                  </a:cubicBezTo>
                  <a:cubicBezTo>
                    <a:pt x="344" y="54"/>
                    <a:pt x="351" y="48"/>
                    <a:pt x="357" y="46"/>
                  </a:cubicBezTo>
                  <a:cubicBezTo>
                    <a:pt x="375" y="38"/>
                    <a:pt x="378" y="38"/>
                    <a:pt x="392" y="52"/>
                  </a:cubicBezTo>
                  <a:cubicBezTo>
                    <a:pt x="406" y="66"/>
                    <a:pt x="420" y="80"/>
                    <a:pt x="434" y="94"/>
                  </a:cubicBezTo>
                  <a:cubicBezTo>
                    <a:pt x="438" y="98"/>
                    <a:pt x="440" y="103"/>
                    <a:pt x="443" y="108"/>
                  </a:cubicBezTo>
                  <a:close/>
                  <a:moveTo>
                    <a:pt x="370" y="405"/>
                  </a:moveTo>
                  <a:cubicBezTo>
                    <a:pt x="378" y="396"/>
                    <a:pt x="384" y="387"/>
                    <a:pt x="392" y="380"/>
                  </a:cubicBezTo>
                  <a:cubicBezTo>
                    <a:pt x="401" y="373"/>
                    <a:pt x="403" y="366"/>
                    <a:pt x="397" y="357"/>
                  </a:cubicBezTo>
                  <a:cubicBezTo>
                    <a:pt x="390" y="347"/>
                    <a:pt x="391" y="337"/>
                    <a:pt x="396" y="327"/>
                  </a:cubicBezTo>
                  <a:cubicBezTo>
                    <a:pt x="402" y="314"/>
                    <a:pt x="407" y="300"/>
                    <a:pt x="413" y="286"/>
                  </a:cubicBezTo>
                  <a:cubicBezTo>
                    <a:pt x="415" y="281"/>
                    <a:pt x="420" y="274"/>
                    <a:pt x="424" y="273"/>
                  </a:cubicBezTo>
                  <a:cubicBezTo>
                    <a:pt x="446" y="270"/>
                    <a:pt x="449" y="256"/>
                    <a:pt x="446" y="237"/>
                  </a:cubicBezTo>
                  <a:cubicBezTo>
                    <a:pt x="446" y="235"/>
                    <a:pt x="446" y="233"/>
                    <a:pt x="446" y="230"/>
                  </a:cubicBezTo>
                  <a:cubicBezTo>
                    <a:pt x="448" y="221"/>
                    <a:pt x="444" y="216"/>
                    <a:pt x="434" y="214"/>
                  </a:cubicBezTo>
                  <a:cubicBezTo>
                    <a:pt x="421" y="211"/>
                    <a:pt x="414" y="203"/>
                    <a:pt x="410" y="191"/>
                  </a:cubicBezTo>
                  <a:cubicBezTo>
                    <a:pt x="405" y="177"/>
                    <a:pt x="399" y="164"/>
                    <a:pt x="394" y="151"/>
                  </a:cubicBezTo>
                  <a:cubicBezTo>
                    <a:pt x="392" y="146"/>
                    <a:pt x="391" y="138"/>
                    <a:pt x="393" y="134"/>
                  </a:cubicBezTo>
                  <a:cubicBezTo>
                    <a:pt x="407" y="116"/>
                    <a:pt x="397" y="105"/>
                    <a:pt x="384" y="94"/>
                  </a:cubicBezTo>
                  <a:cubicBezTo>
                    <a:pt x="381" y="92"/>
                    <a:pt x="379" y="90"/>
                    <a:pt x="377" y="87"/>
                  </a:cubicBezTo>
                  <a:cubicBezTo>
                    <a:pt x="372" y="81"/>
                    <a:pt x="367" y="80"/>
                    <a:pt x="360" y="84"/>
                  </a:cubicBezTo>
                  <a:cubicBezTo>
                    <a:pt x="351" y="89"/>
                    <a:pt x="342" y="94"/>
                    <a:pt x="332" y="89"/>
                  </a:cubicBezTo>
                  <a:cubicBezTo>
                    <a:pt x="316" y="82"/>
                    <a:pt x="300" y="76"/>
                    <a:pt x="285" y="69"/>
                  </a:cubicBezTo>
                  <a:cubicBezTo>
                    <a:pt x="280" y="67"/>
                    <a:pt x="273" y="62"/>
                    <a:pt x="273" y="58"/>
                  </a:cubicBezTo>
                  <a:cubicBezTo>
                    <a:pt x="269" y="36"/>
                    <a:pt x="255" y="34"/>
                    <a:pt x="237" y="36"/>
                  </a:cubicBezTo>
                  <a:cubicBezTo>
                    <a:pt x="234" y="37"/>
                    <a:pt x="231" y="37"/>
                    <a:pt x="227" y="36"/>
                  </a:cubicBezTo>
                  <a:cubicBezTo>
                    <a:pt x="220" y="35"/>
                    <a:pt x="216" y="39"/>
                    <a:pt x="214" y="46"/>
                  </a:cubicBezTo>
                  <a:cubicBezTo>
                    <a:pt x="211" y="55"/>
                    <a:pt x="209" y="65"/>
                    <a:pt x="198" y="69"/>
                  </a:cubicBezTo>
                  <a:cubicBezTo>
                    <a:pt x="182" y="75"/>
                    <a:pt x="166" y="83"/>
                    <a:pt x="149" y="89"/>
                  </a:cubicBezTo>
                  <a:cubicBezTo>
                    <a:pt x="144" y="91"/>
                    <a:pt x="137" y="92"/>
                    <a:pt x="133" y="89"/>
                  </a:cubicBezTo>
                  <a:cubicBezTo>
                    <a:pt x="116" y="77"/>
                    <a:pt x="105" y="84"/>
                    <a:pt x="94" y="98"/>
                  </a:cubicBezTo>
                  <a:cubicBezTo>
                    <a:pt x="92" y="101"/>
                    <a:pt x="90" y="104"/>
                    <a:pt x="87" y="106"/>
                  </a:cubicBezTo>
                  <a:cubicBezTo>
                    <a:pt x="80" y="111"/>
                    <a:pt x="80" y="116"/>
                    <a:pt x="84" y="123"/>
                  </a:cubicBezTo>
                  <a:cubicBezTo>
                    <a:pt x="92" y="135"/>
                    <a:pt x="92" y="146"/>
                    <a:pt x="85" y="159"/>
                  </a:cubicBezTo>
                  <a:cubicBezTo>
                    <a:pt x="79" y="171"/>
                    <a:pt x="75" y="184"/>
                    <a:pt x="69" y="197"/>
                  </a:cubicBezTo>
                  <a:cubicBezTo>
                    <a:pt x="66" y="202"/>
                    <a:pt x="61" y="209"/>
                    <a:pt x="57" y="210"/>
                  </a:cubicBezTo>
                  <a:cubicBezTo>
                    <a:pt x="36" y="214"/>
                    <a:pt x="34" y="226"/>
                    <a:pt x="36" y="243"/>
                  </a:cubicBezTo>
                  <a:cubicBezTo>
                    <a:pt x="37" y="247"/>
                    <a:pt x="37" y="251"/>
                    <a:pt x="36" y="255"/>
                  </a:cubicBezTo>
                  <a:cubicBezTo>
                    <a:pt x="35" y="263"/>
                    <a:pt x="38" y="266"/>
                    <a:pt x="46" y="268"/>
                  </a:cubicBezTo>
                  <a:cubicBezTo>
                    <a:pt x="55" y="271"/>
                    <a:pt x="65" y="274"/>
                    <a:pt x="69" y="285"/>
                  </a:cubicBezTo>
                  <a:cubicBezTo>
                    <a:pt x="75" y="301"/>
                    <a:pt x="82" y="317"/>
                    <a:pt x="89" y="333"/>
                  </a:cubicBezTo>
                  <a:cubicBezTo>
                    <a:pt x="90" y="338"/>
                    <a:pt x="91" y="345"/>
                    <a:pt x="89" y="348"/>
                  </a:cubicBezTo>
                  <a:cubicBezTo>
                    <a:pt x="75" y="367"/>
                    <a:pt x="86" y="379"/>
                    <a:pt x="100" y="390"/>
                  </a:cubicBezTo>
                  <a:cubicBezTo>
                    <a:pt x="101" y="391"/>
                    <a:pt x="102" y="392"/>
                    <a:pt x="103" y="393"/>
                  </a:cubicBezTo>
                  <a:cubicBezTo>
                    <a:pt x="109" y="402"/>
                    <a:pt x="116" y="404"/>
                    <a:pt x="125" y="397"/>
                  </a:cubicBezTo>
                  <a:cubicBezTo>
                    <a:pt x="135" y="390"/>
                    <a:pt x="145" y="391"/>
                    <a:pt x="156" y="396"/>
                  </a:cubicBezTo>
                  <a:cubicBezTo>
                    <a:pt x="169" y="403"/>
                    <a:pt x="183" y="407"/>
                    <a:pt x="197" y="414"/>
                  </a:cubicBezTo>
                  <a:cubicBezTo>
                    <a:pt x="202" y="416"/>
                    <a:pt x="209" y="421"/>
                    <a:pt x="209" y="425"/>
                  </a:cubicBezTo>
                  <a:cubicBezTo>
                    <a:pt x="212" y="448"/>
                    <a:pt x="227" y="448"/>
                    <a:pt x="245" y="446"/>
                  </a:cubicBezTo>
                  <a:cubicBezTo>
                    <a:pt x="248" y="446"/>
                    <a:pt x="251" y="446"/>
                    <a:pt x="254" y="446"/>
                  </a:cubicBezTo>
                  <a:cubicBezTo>
                    <a:pt x="262" y="448"/>
                    <a:pt x="267" y="444"/>
                    <a:pt x="268" y="436"/>
                  </a:cubicBezTo>
                  <a:cubicBezTo>
                    <a:pt x="271" y="422"/>
                    <a:pt x="279" y="414"/>
                    <a:pt x="293" y="410"/>
                  </a:cubicBezTo>
                  <a:cubicBezTo>
                    <a:pt x="298" y="409"/>
                    <a:pt x="304" y="406"/>
                    <a:pt x="309" y="403"/>
                  </a:cubicBezTo>
                  <a:cubicBezTo>
                    <a:pt x="329" y="394"/>
                    <a:pt x="349" y="385"/>
                    <a:pt x="37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9">
              <a:extLst>
                <a:ext uri="{FF2B5EF4-FFF2-40B4-BE49-F238E27FC236}">
                  <a16:creationId xmlns:a16="http://schemas.microsoft.com/office/drawing/2014/main" id="{A7ABC7A1-61F5-CECA-51D0-02922461B0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0096" y="2001753"/>
              <a:ext cx="644301" cy="636347"/>
            </a:xfrm>
            <a:custGeom>
              <a:avLst/>
              <a:gdLst>
                <a:gd name="T0" fmla="*/ 102 w 205"/>
                <a:gd name="T1" fmla="*/ 0 h 203"/>
                <a:gd name="T2" fmla="*/ 204 w 205"/>
                <a:gd name="T3" fmla="*/ 102 h 203"/>
                <a:gd name="T4" fmla="*/ 102 w 205"/>
                <a:gd name="T5" fmla="*/ 203 h 203"/>
                <a:gd name="T6" fmla="*/ 0 w 205"/>
                <a:gd name="T7" fmla="*/ 101 h 203"/>
                <a:gd name="T8" fmla="*/ 102 w 205"/>
                <a:gd name="T9" fmla="*/ 0 h 203"/>
                <a:gd name="T10" fmla="*/ 102 w 205"/>
                <a:gd name="T11" fmla="*/ 168 h 203"/>
                <a:gd name="T12" fmla="*/ 168 w 205"/>
                <a:gd name="T13" fmla="*/ 102 h 203"/>
                <a:gd name="T14" fmla="*/ 102 w 205"/>
                <a:gd name="T15" fmla="*/ 36 h 203"/>
                <a:gd name="T16" fmla="*/ 36 w 205"/>
                <a:gd name="T17" fmla="*/ 102 h 203"/>
                <a:gd name="T18" fmla="*/ 102 w 205"/>
                <a:gd name="T19" fmla="*/ 1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3">
                  <a:moveTo>
                    <a:pt x="102" y="0"/>
                  </a:moveTo>
                  <a:cubicBezTo>
                    <a:pt x="158" y="0"/>
                    <a:pt x="205" y="46"/>
                    <a:pt x="204" y="102"/>
                  </a:cubicBezTo>
                  <a:cubicBezTo>
                    <a:pt x="204" y="158"/>
                    <a:pt x="158" y="203"/>
                    <a:pt x="102" y="203"/>
                  </a:cubicBezTo>
                  <a:cubicBezTo>
                    <a:pt x="46" y="203"/>
                    <a:pt x="0" y="157"/>
                    <a:pt x="0" y="101"/>
                  </a:cubicBezTo>
                  <a:cubicBezTo>
                    <a:pt x="0" y="45"/>
                    <a:pt x="46" y="0"/>
                    <a:pt x="102" y="0"/>
                  </a:cubicBezTo>
                  <a:close/>
                  <a:moveTo>
                    <a:pt x="102" y="168"/>
                  </a:moveTo>
                  <a:cubicBezTo>
                    <a:pt x="139" y="167"/>
                    <a:pt x="168" y="138"/>
                    <a:pt x="168" y="102"/>
                  </a:cubicBezTo>
                  <a:cubicBezTo>
                    <a:pt x="168" y="65"/>
                    <a:pt x="139" y="36"/>
                    <a:pt x="102" y="36"/>
                  </a:cubicBezTo>
                  <a:cubicBezTo>
                    <a:pt x="65" y="36"/>
                    <a:pt x="35" y="66"/>
                    <a:pt x="36" y="102"/>
                  </a:cubicBezTo>
                  <a:cubicBezTo>
                    <a:pt x="36" y="138"/>
                    <a:pt x="66" y="168"/>
                    <a:pt x="102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1FD2BF62-DF0A-8038-A2FA-6DA2B71D4B84}"/>
              </a:ext>
            </a:extLst>
          </p:cNvPr>
          <p:cNvGrpSpPr/>
          <p:nvPr/>
        </p:nvGrpSpPr>
        <p:grpSpPr>
          <a:xfrm>
            <a:off x="5596064" y="3235433"/>
            <a:ext cx="341646" cy="347678"/>
            <a:chOff x="4267200" y="2800350"/>
            <a:chExt cx="449263" cy="457200"/>
          </a:xfrm>
          <a:solidFill>
            <a:schemeClr val="bg1"/>
          </a:solidFill>
        </p:grpSpPr>
        <p:sp>
          <p:nvSpPr>
            <p:cNvPr id="101" name="Freeform 181">
              <a:extLst>
                <a:ext uri="{FF2B5EF4-FFF2-40B4-BE49-F238E27FC236}">
                  <a16:creationId xmlns:a16="http://schemas.microsoft.com/office/drawing/2014/main" id="{262818E7-A9AC-3494-5A3F-9B6B96C18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3032125"/>
              <a:ext cx="269875" cy="225425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298 h 720"/>
                <a:gd name="T10" fmla="*/ 762 w 865"/>
                <a:gd name="T11" fmla="*/ 270 h 720"/>
                <a:gd name="T12" fmla="*/ 792 w 865"/>
                <a:gd name="T13" fmla="*/ 297 h 720"/>
                <a:gd name="T14" fmla="*/ 792 w 865"/>
                <a:gd name="T15" fmla="*/ 475 h 720"/>
                <a:gd name="T16" fmla="*/ 792 w 865"/>
                <a:gd name="T17" fmla="*/ 528 h 720"/>
                <a:gd name="T18" fmla="*/ 836 w 865"/>
                <a:gd name="T19" fmla="*/ 528 h 720"/>
                <a:gd name="T20" fmla="*/ 864 w 865"/>
                <a:gd name="T21" fmla="*/ 555 h 720"/>
                <a:gd name="T22" fmla="*/ 863 w 865"/>
                <a:gd name="T23" fmla="*/ 615 h 720"/>
                <a:gd name="T24" fmla="*/ 740 w 865"/>
                <a:gd name="T25" fmla="*/ 720 h 720"/>
                <a:gd name="T26" fmla="*/ 124 w 865"/>
                <a:gd name="T27" fmla="*/ 720 h 720"/>
                <a:gd name="T28" fmla="*/ 99 w 865"/>
                <a:gd name="T29" fmla="*/ 718 h 720"/>
                <a:gd name="T30" fmla="*/ 0 w 865"/>
                <a:gd name="T31" fmla="*/ 602 h 720"/>
                <a:gd name="T32" fmla="*/ 0 w 865"/>
                <a:gd name="T33" fmla="*/ 555 h 720"/>
                <a:gd name="T34" fmla="*/ 28 w 865"/>
                <a:gd name="T35" fmla="*/ 528 h 720"/>
                <a:gd name="T36" fmla="*/ 72 w 865"/>
                <a:gd name="T37" fmla="*/ 528 h 720"/>
                <a:gd name="T38" fmla="*/ 72 w 865"/>
                <a:gd name="T39" fmla="*/ 510 h 720"/>
                <a:gd name="T40" fmla="*/ 72 w 865"/>
                <a:gd name="T41" fmla="*/ 35 h 720"/>
                <a:gd name="T42" fmla="*/ 106 w 865"/>
                <a:gd name="T43" fmla="*/ 0 h 720"/>
                <a:gd name="T44" fmla="*/ 309 w 865"/>
                <a:gd name="T45" fmla="*/ 0 h 720"/>
                <a:gd name="T46" fmla="*/ 312 w 865"/>
                <a:gd name="T47" fmla="*/ 0 h 720"/>
                <a:gd name="T48" fmla="*/ 343 w 865"/>
                <a:gd name="T49" fmla="*/ 24 h 720"/>
                <a:gd name="T50" fmla="*/ 312 w 865"/>
                <a:gd name="T51" fmla="*/ 48 h 720"/>
                <a:gd name="T52" fmla="*/ 180 w 865"/>
                <a:gd name="T53" fmla="*/ 48 h 720"/>
                <a:gd name="T54" fmla="*/ 121 w 865"/>
                <a:gd name="T55" fmla="*/ 48 h 720"/>
                <a:gd name="T56" fmla="*/ 697 w 865"/>
                <a:gd name="T57" fmla="*/ 671 h 720"/>
                <a:gd name="T58" fmla="*/ 814 w 865"/>
                <a:gd name="T59" fmla="*/ 577 h 720"/>
                <a:gd name="T60" fmla="*/ 48 w 865"/>
                <a:gd name="T61" fmla="*/ 577 h 720"/>
                <a:gd name="T62" fmla="*/ 48 w 865"/>
                <a:gd name="T63" fmla="*/ 605 h 720"/>
                <a:gd name="T64" fmla="*/ 99 w 865"/>
                <a:gd name="T65" fmla="*/ 668 h 720"/>
                <a:gd name="T66" fmla="*/ 167 w 865"/>
                <a:gd name="T67" fmla="*/ 673 h 720"/>
                <a:gd name="T68" fmla="*/ 191 w 865"/>
                <a:gd name="T69" fmla="*/ 624 h 720"/>
                <a:gd name="T70" fmla="*/ 216 w 865"/>
                <a:gd name="T71" fmla="*/ 671 h 720"/>
                <a:gd name="T72" fmla="*/ 647 w 865"/>
                <a:gd name="T73" fmla="*/ 671 h 720"/>
                <a:gd name="T74" fmla="*/ 672 w 865"/>
                <a:gd name="T75" fmla="*/ 624 h 720"/>
                <a:gd name="T76" fmla="*/ 697 w 865"/>
                <a:gd name="T77" fmla="*/ 67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0"/>
                    <a:pt x="744" y="369"/>
                    <a:pt x="744" y="298"/>
                  </a:cubicBezTo>
                  <a:cubicBezTo>
                    <a:pt x="744" y="284"/>
                    <a:pt x="748" y="274"/>
                    <a:pt x="762" y="270"/>
                  </a:cubicBezTo>
                  <a:cubicBezTo>
                    <a:pt x="779" y="265"/>
                    <a:pt x="792" y="277"/>
                    <a:pt x="792" y="297"/>
                  </a:cubicBezTo>
                  <a:cubicBezTo>
                    <a:pt x="792" y="356"/>
                    <a:pt x="792" y="416"/>
                    <a:pt x="792" y="475"/>
                  </a:cubicBezTo>
                  <a:cubicBezTo>
                    <a:pt x="792" y="492"/>
                    <a:pt x="792" y="509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5"/>
                  </a:cubicBezTo>
                  <a:cubicBezTo>
                    <a:pt x="864" y="575"/>
                    <a:pt x="865" y="596"/>
                    <a:pt x="863" y="615"/>
                  </a:cubicBezTo>
                  <a:cubicBezTo>
                    <a:pt x="854" y="678"/>
                    <a:pt x="805" y="720"/>
                    <a:pt x="740" y="720"/>
                  </a:cubicBezTo>
                  <a:cubicBezTo>
                    <a:pt x="535" y="720"/>
                    <a:pt x="329" y="720"/>
                    <a:pt x="124" y="720"/>
                  </a:cubicBezTo>
                  <a:cubicBezTo>
                    <a:pt x="115" y="720"/>
                    <a:pt x="107" y="719"/>
                    <a:pt x="99" y="718"/>
                  </a:cubicBezTo>
                  <a:cubicBezTo>
                    <a:pt x="42" y="707"/>
                    <a:pt x="1" y="660"/>
                    <a:pt x="0" y="602"/>
                  </a:cubicBezTo>
                  <a:cubicBezTo>
                    <a:pt x="0" y="586"/>
                    <a:pt x="0" y="571"/>
                    <a:pt x="0" y="555"/>
                  </a:cubicBezTo>
                  <a:cubicBezTo>
                    <a:pt x="0" y="537"/>
                    <a:pt x="9" y="528"/>
                    <a:pt x="28" y="528"/>
                  </a:cubicBezTo>
                  <a:cubicBezTo>
                    <a:pt x="42" y="528"/>
                    <a:pt x="56" y="528"/>
                    <a:pt x="72" y="528"/>
                  </a:cubicBezTo>
                  <a:cubicBezTo>
                    <a:pt x="72" y="522"/>
                    <a:pt x="72" y="516"/>
                    <a:pt x="72" y="510"/>
                  </a:cubicBezTo>
                  <a:cubicBezTo>
                    <a:pt x="72" y="352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4" y="0"/>
                    <a:pt x="241" y="0"/>
                    <a:pt x="309" y="0"/>
                  </a:cubicBezTo>
                  <a:cubicBezTo>
                    <a:pt x="310" y="0"/>
                    <a:pt x="311" y="0"/>
                    <a:pt x="312" y="0"/>
                  </a:cubicBezTo>
                  <a:cubicBezTo>
                    <a:pt x="332" y="0"/>
                    <a:pt x="343" y="8"/>
                    <a:pt x="343" y="24"/>
                  </a:cubicBezTo>
                  <a:cubicBezTo>
                    <a:pt x="344" y="39"/>
                    <a:pt x="332" y="48"/>
                    <a:pt x="312" y="48"/>
                  </a:cubicBezTo>
                  <a:cubicBezTo>
                    <a:pt x="268" y="48"/>
                    <a:pt x="224" y="48"/>
                    <a:pt x="180" y="48"/>
                  </a:cubicBezTo>
                  <a:cubicBezTo>
                    <a:pt x="161" y="48"/>
                    <a:pt x="142" y="48"/>
                    <a:pt x="121" y="48"/>
                  </a:cubicBezTo>
                  <a:close/>
                  <a:moveTo>
                    <a:pt x="697" y="671"/>
                  </a:moveTo>
                  <a:cubicBezTo>
                    <a:pt x="784" y="678"/>
                    <a:pt x="829" y="642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35"/>
                    <a:pt x="71" y="662"/>
                    <a:pt x="99" y="668"/>
                  </a:cubicBezTo>
                  <a:cubicBezTo>
                    <a:pt x="121" y="673"/>
                    <a:pt x="145" y="672"/>
                    <a:pt x="167" y="673"/>
                  </a:cubicBezTo>
                  <a:cubicBezTo>
                    <a:pt x="170" y="634"/>
                    <a:pt x="175" y="623"/>
                    <a:pt x="191" y="624"/>
                  </a:cubicBezTo>
                  <a:cubicBezTo>
                    <a:pt x="222" y="626"/>
                    <a:pt x="215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51" y="633"/>
                    <a:pt x="656" y="624"/>
                    <a:pt x="672" y="624"/>
                  </a:cubicBezTo>
                  <a:cubicBezTo>
                    <a:pt x="688" y="624"/>
                    <a:pt x="693" y="633"/>
                    <a:pt x="697" y="6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82">
              <a:extLst>
                <a:ext uri="{FF2B5EF4-FFF2-40B4-BE49-F238E27FC236}">
                  <a16:creationId xmlns:a16="http://schemas.microsoft.com/office/drawing/2014/main" id="{F6B499E5-2998-F920-0C12-8D04C42ECB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8000" y="2963863"/>
              <a:ext cx="244475" cy="222250"/>
            </a:xfrm>
            <a:custGeom>
              <a:avLst/>
              <a:gdLst>
                <a:gd name="T0" fmla="*/ 721 w 786"/>
                <a:gd name="T1" fmla="*/ 350 h 713"/>
                <a:gd name="T2" fmla="*/ 620 w 786"/>
                <a:gd name="T3" fmla="*/ 175 h 713"/>
                <a:gd name="T4" fmla="*/ 613 w 786"/>
                <a:gd name="T5" fmla="*/ 162 h 713"/>
                <a:gd name="T6" fmla="*/ 623 w 786"/>
                <a:gd name="T7" fmla="*/ 135 h 713"/>
                <a:gd name="T8" fmla="*/ 652 w 786"/>
                <a:gd name="T9" fmla="*/ 138 h 713"/>
                <a:gd name="T10" fmla="*/ 661 w 786"/>
                <a:gd name="T11" fmla="*/ 150 h 713"/>
                <a:gd name="T12" fmla="*/ 772 w 786"/>
                <a:gd name="T13" fmla="*/ 342 h 713"/>
                <a:gd name="T14" fmla="*/ 755 w 786"/>
                <a:gd name="T15" fmla="*/ 388 h 713"/>
                <a:gd name="T16" fmla="*/ 416 w 786"/>
                <a:gd name="T17" fmla="*/ 515 h 713"/>
                <a:gd name="T18" fmla="*/ 404 w 786"/>
                <a:gd name="T19" fmla="*/ 520 h 713"/>
                <a:gd name="T20" fmla="*/ 449 w 786"/>
                <a:gd name="T21" fmla="*/ 599 h 713"/>
                <a:gd name="T22" fmla="*/ 421 w 786"/>
                <a:gd name="T23" fmla="*/ 694 h 713"/>
                <a:gd name="T24" fmla="*/ 325 w 786"/>
                <a:gd name="T25" fmla="*/ 671 h 713"/>
                <a:gd name="T26" fmla="*/ 315 w 786"/>
                <a:gd name="T27" fmla="*/ 654 h 713"/>
                <a:gd name="T28" fmla="*/ 275 w 786"/>
                <a:gd name="T29" fmla="*/ 585 h 713"/>
                <a:gd name="T30" fmla="*/ 252 w 786"/>
                <a:gd name="T31" fmla="*/ 597 h 713"/>
                <a:gd name="T32" fmla="*/ 147 w 786"/>
                <a:gd name="T33" fmla="*/ 588 h 713"/>
                <a:gd name="T34" fmla="*/ 129 w 786"/>
                <a:gd name="T35" fmla="*/ 586 h 713"/>
                <a:gd name="T36" fmla="*/ 83 w 786"/>
                <a:gd name="T37" fmla="*/ 603 h 713"/>
                <a:gd name="T38" fmla="*/ 11 w 786"/>
                <a:gd name="T39" fmla="*/ 556 h 713"/>
                <a:gd name="T40" fmla="*/ 39 w 786"/>
                <a:gd name="T41" fmla="*/ 473 h 713"/>
                <a:gd name="T42" fmla="*/ 64 w 786"/>
                <a:gd name="T43" fmla="*/ 428 h 713"/>
                <a:gd name="T44" fmla="*/ 103 w 786"/>
                <a:gd name="T45" fmla="*/ 353 h 713"/>
                <a:gd name="T46" fmla="*/ 107 w 786"/>
                <a:gd name="T47" fmla="*/ 350 h 713"/>
                <a:gd name="T48" fmla="*/ 399 w 786"/>
                <a:gd name="T49" fmla="*/ 135 h 713"/>
                <a:gd name="T50" fmla="*/ 543 w 786"/>
                <a:gd name="T51" fmla="*/ 17 h 713"/>
                <a:gd name="T52" fmla="*/ 590 w 786"/>
                <a:gd name="T53" fmla="*/ 25 h 713"/>
                <a:gd name="T54" fmla="*/ 609 w 786"/>
                <a:gd name="T55" fmla="*/ 58 h 713"/>
                <a:gd name="T56" fmla="*/ 601 w 786"/>
                <a:gd name="T57" fmla="*/ 92 h 713"/>
                <a:gd name="T58" fmla="*/ 567 w 786"/>
                <a:gd name="T59" fmla="*/ 83 h 713"/>
                <a:gd name="T60" fmla="*/ 558 w 786"/>
                <a:gd name="T61" fmla="*/ 67 h 713"/>
                <a:gd name="T62" fmla="*/ 257 w 786"/>
                <a:gd name="T63" fmla="*/ 315 h 713"/>
                <a:gd name="T64" fmla="*/ 303 w 786"/>
                <a:gd name="T65" fmla="*/ 395 h 713"/>
                <a:gd name="T66" fmla="*/ 317 w 786"/>
                <a:gd name="T67" fmla="*/ 420 h 713"/>
                <a:gd name="T68" fmla="*/ 310 w 786"/>
                <a:gd name="T69" fmla="*/ 454 h 713"/>
                <a:gd name="T70" fmla="*/ 276 w 786"/>
                <a:gd name="T71" fmla="*/ 444 h 713"/>
                <a:gd name="T72" fmla="*/ 222 w 786"/>
                <a:gd name="T73" fmla="*/ 350 h 713"/>
                <a:gd name="T74" fmla="*/ 217 w 786"/>
                <a:gd name="T75" fmla="*/ 342 h 713"/>
                <a:gd name="T76" fmla="*/ 168 w 786"/>
                <a:gd name="T77" fmla="*/ 370 h 713"/>
                <a:gd name="T78" fmla="*/ 134 w 786"/>
                <a:gd name="T79" fmla="*/ 390 h 713"/>
                <a:gd name="T80" fmla="*/ 117 w 786"/>
                <a:gd name="T81" fmla="*/ 455 h 713"/>
                <a:gd name="T82" fmla="*/ 164 w 786"/>
                <a:gd name="T83" fmla="*/ 536 h 713"/>
                <a:gd name="T84" fmla="*/ 230 w 786"/>
                <a:gd name="T85" fmla="*/ 553 h 713"/>
                <a:gd name="T86" fmla="*/ 550 w 786"/>
                <a:gd name="T87" fmla="*/ 414 h 713"/>
                <a:gd name="T88" fmla="*/ 721 w 786"/>
                <a:gd name="T89" fmla="*/ 350 h 713"/>
                <a:gd name="T90" fmla="*/ 316 w 786"/>
                <a:gd name="T91" fmla="*/ 561 h 713"/>
                <a:gd name="T92" fmla="*/ 364 w 786"/>
                <a:gd name="T93" fmla="*/ 643 h 713"/>
                <a:gd name="T94" fmla="*/ 396 w 786"/>
                <a:gd name="T95" fmla="*/ 653 h 713"/>
                <a:gd name="T96" fmla="*/ 407 w 786"/>
                <a:gd name="T97" fmla="*/ 622 h 713"/>
                <a:gd name="T98" fmla="*/ 358 w 786"/>
                <a:gd name="T99" fmla="*/ 537 h 713"/>
                <a:gd name="T100" fmla="*/ 316 w 786"/>
                <a:gd name="T101" fmla="*/ 561 h 713"/>
                <a:gd name="T102" fmla="*/ 87 w 786"/>
                <a:gd name="T103" fmla="*/ 500 h 713"/>
                <a:gd name="T104" fmla="*/ 55 w 786"/>
                <a:gd name="T105" fmla="*/ 532 h 713"/>
                <a:gd name="T106" fmla="*/ 68 w 786"/>
                <a:gd name="T107" fmla="*/ 553 h 713"/>
                <a:gd name="T108" fmla="*/ 111 w 786"/>
                <a:gd name="T109" fmla="*/ 540 h 713"/>
                <a:gd name="T110" fmla="*/ 87 w 786"/>
                <a:gd name="T111" fmla="*/ 50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6" h="713">
                  <a:moveTo>
                    <a:pt x="721" y="350"/>
                  </a:moveTo>
                  <a:cubicBezTo>
                    <a:pt x="687" y="290"/>
                    <a:pt x="653" y="233"/>
                    <a:pt x="620" y="175"/>
                  </a:cubicBezTo>
                  <a:cubicBezTo>
                    <a:pt x="618" y="171"/>
                    <a:pt x="615" y="167"/>
                    <a:pt x="613" y="162"/>
                  </a:cubicBezTo>
                  <a:cubicBezTo>
                    <a:pt x="610" y="151"/>
                    <a:pt x="613" y="141"/>
                    <a:pt x="623" y="135"/>
                  </a:cubicBezTo>
                  <a:cubicBezTo>
                    <a:pt x="633" y="129"/>
                    <a:pt x="643" y="129"/>
                    <a:pt x="652" y="138"/>
                  </a:cubicBezTo>
                  <a:cubicBezTo>
                    <a:pt x="656" y="141"/>
                    <a:pt x="658" y="145"/>
                    <a:pt x="661" y="150"/>
                  </a:cubicBezTo>
                  <a:cubicBezTo>
                    <a:pt x="698" y="214"/>
                    <a:pt x="735" y="278"/>
                    <a:pt x="772" y="342"/>
                  </a:cubicBezTo>
                  <a:cubicBezTo>
                    <a:pt x="786" y="366"/>
                    <a:pt x="781" y="378"/>
                    <a:pt x="755" y="388"/>
                  </a:cubicBezTo>
                  <a:cubicBezTo>
                    <a:pt x="642" y="430"/>
                    <a:pt x="529" y="473"/>
                    <a:pt x="416" y="515"/>
                  </a:cubicBezTo>
                  <a:cubicBezTo>
                    <a:pt x="413" y="516"/>
                    <a:pt x="409" y="518"/>
                    <a:pt x="404" y="520"/>
                  </a:cubicBezTo>
                  <a:cubicBezTo>
                    <a:pt x="419" y="547"/>
                    <a:pt x="435" y="572"/>
                    <a:pt x="449" y="599"/>
                  </a:cubicBezTo>
                  <a:cubicBezTo>
                    <a:pt x="467" y="633"/>
                    <a:pt x="455" y="674"/>
                    <a:pt x="421" y="694"/>
                  </a:cubicBezTo>
                  <a:cubicBezTo>
                    <a:pt x="388" y="713"/>
                    <a:pt x="347" y="703"/>
                    <a:pt x="325" y="671"/>
                  </a:cubicBezTo>
                  <a:cubicBezTo>
                    <a:pt x="321" y="665"/>
                    <a:pt x="318" y="660"/>
                    <a:pt x="315" y="654"/>
                  </a:cubicBezTo>
                  <a:cubicBezTo>
                    <a:pt x="302" y="631"/>
                    <a:pt x="289" y="608"/>
                    <a:pt x="275" y="585"/>
                  </a:cubicBezTo>
                  <a:cubicBezTo>
                    <a:pt x="267" y="589"/>
                    <a:pt x="260" y="593"/>
                    <a:pt x="252" y="597"/>
                  </a:cubicBezTo>
                  <a:cubicBezTo>
                    <a:pt x="215" y="616"/>
                    <a:pt x="180" y="614"/>
                    <a:pt x="147" y="588"/>
                  </a:cubicBezTo>
                  <a:cubicBezTo>
                    <a:pt x="140" y="583"/>
                    <a:pt x="136" y="583"/>
                    <a:pt x="129" y="586"/>
                  </a:cubicBezTo>
                  <a:cubicBezTo>
                    <a:pt x="114" y="593"/>
                    <a:pt x="99" y="601"/>
                    <a:pt x="83" y="603"/>
                  </a:cubicBezTo>
                  <a:cubicBezTo>
                    <a:pt x="51" y="607"/>
                    <a:pt x="22" y="587"/>
                    <a:pt x="11" y="556"/>
                  </a:cubicBezTo>
                  <a:cubicBezTo>
                    <a:pt x="0" y="525"/>
                    <a:pt x="10" y="490"/>
                    <a:pt x="39" y="473"/>
                  </a:cubicBezTo>
                  <a:cubicBezTo>
                    <a:pt x="58" y="462"/>
                    <a:pt x="67" y="453"/>
                    <a:pt x="64" y="428"/>
                  </a:cubicBezTo>
                  <a:cubicBezTo>
                    <a:pt x="62" y="397"/>
                    <a:pt x="78" y="372"/>
                    <a:pt x="103" y="353"/>
                  </a:cubicBezTo>
                  <a:cubicBezTo>
                    <a:pt x="104" y="352"/>
                    <a:pt x="106" y="351"/>
                    <a:pt x="107" y="350"/>
                  </a:cubicBezTo>
                  <a:cubicBezTo>
                    <a:pt x="217" y="296"/>
                    <a:pt x="305" y="211"/>
                    <a:pt x="399" y="135"/>
                  </a:cubicBezTo>
                  <a:cubicBezTo>
                    <a:pt x="448" y="96"/>
                    <a:pt x="495" y="56"/>
                    <a:pt x="543" y="17"/>
                  </a:cubicBezTo>
                  <a:cubicBezTo>
                    <a:pt x="563" y="0"/>
                    <a:pt x="576" y="2"/>
                    <a:pt x="590" y="25"/>
                  </a:cubicBezTo>
                  <a:cubicBezTo>
                    <a:pt x="596" y="36"/>
                    <a:pt x="603" y="47"/>
                    <a:pt x="609" y="58"/>
                  </a:cubicBezTo>
                  <a:cubicBezTo>
                    <a:pt x="616" y="72"/>
                    <a:pt x="613" y="85"/>
                    <a:pt x="601" y="92"/>
                  </a:cubicBezTo>
                  <a:cubicBezTo>
                    <a:pt x="589" y="99"/>
                    <a:pt x="576" y="95"/>
                    <a:pt x="567" y="83"/>
                  </a:cubicBezTo>
                  <a:cubicBezTo>
                    <a:pt x="564" y="78"/>
                    <a:pt x="562" y="73"/>
                    <a:pt x="558" y="67"/>
                  </a:cubicBezTo>
                  <a:cubicBezTo>
                    <a:pt x="457" y="150"/>
                    <a:pt x="358" y="232"/>
                    <a:pt x="257" y="315"/>
                  </a:cubicBezTo>
                  <a:cubicBezTo>
                    <a:pt x="272" y="342"/>
                    <a:pt x="288" y="369"/>
                    <a:pt x="303" y="395"/>
                  </a:cubicBezTo>
                  <a:cubicBezTo>
                    <a:pt x="308" y="403"/>
                    <a:pt x="313" y="412"/>
                    <a:pt x="317" y="420"/>
                  </a:cubicBezTo>
                  <a:cubicBezTo>
                    <a:pt x="325" y="434"/>
                    <a:pt x="322" y="447"/>
                    <a:pt x="310" y="454"/>
                  </a:cubicBezTo>
                  <a:cubicBezTo>
                    <a:pt x="298" y="461"/>
                    <a:pt x="284" y="458"/>
                    <a:pt x="276" y="444"/>
                  </a:cubicBezTo>
                  <a:cubicBezTo>
                    <a:pt x="258" y="413"/>
                    <a:pt x="240" y="382"/>
                    <a:pt x="222" y="350"/>
                  </a:cubicBezTo>
                  <a:cubicBezTo>
                    <a:pt x="221" y="348"/>
                    <a:pt x="219" y="346"/>
                    <a:pt x="217" y="342"/>
                  </a:cubicBezTo>
                  <a:cubicBezTo>
                    <a:pt x="200" y="352"/>
                    <a:pt x="184" y="361"/>
                    <a:pt x="168" y="370"/>
                  </a:cubicBezTo>
                  <a:cubicBezTo>
                    <a:pt x="157" y="377"/>
                    <a:pt x="145" y="383"/>
                    <a:pt x="134" y="390"/>
                  </a:cubicBezTo>
                  <a:cubicBezTo>
                    <a:pt x="111" y="405"/>
                    <a:pt x="104" y="431"/>
                    <a:pt x="117" y="455"/>
                  </a:cubicBezTo>
                  <a:cubicBezTo>
                    <a:pt x="132" y="482"/>
                    <a:pt x="148" y="509"/>
                    <a:pt x="164" y="536"/>
                  </a:cubicBezTo>
                  <a:cubicBezTo>
                    <a:pt x="179" y="560"/>
                    <a:pt x="206" y="569"/>
                    <a:pt x="230" y="553"/>
                  </a:cubicBezTo>
                  <a:cubicBezTo>
                    <a:pt x="328" y="488"/>
                    <a:pt x="442" y="457"/>
                    <a:pt x="550" y="414"/>
                  </a:cubicBezTo>
                  <a:cubicBezTo>
                    <a:pt x="606" y="392"/>
                    <a:pt x="663" y="372"/>
                    <a:pt x="721" y="350"/>
                  </a:cubicBezTo>
                  <a:close/>
                  <a:moveTo>
                    <a:pt x="316" y="561"/>
                  </a:moveTo>
                  <a:cubicBezTo>
                    <a:pt x="333" y="590"/>
                    <a:pt x="348" y="617"/>
                    <a:pt x="364" y="643"/>
                  </a:cubicBezTo>
                  <a:cubicBezTo>
                    <a:pt x="371" y="655"/>
                    <a:pt x="385" y="659"/>
                    <a:pt x="396" y="653"/>
                  </a:cubicBezTo>
                  <a:cubicBezTo>
                    <a:pt x="407" y="648"/>
                    <a:pt x="413" y="634"/>
                    <a:pt x="407" y="622"/>
                  </a:cubicBezTo>
                  <a:cubicBezTo>
                    <a:pt x="391" y="594"/>
                    <a:pt x="374" y="566"/>
                    <a:pt x="358" y="537"/>
                  </a:cubicBezTo>
                  <a:cubicBezTo>
                    <a:pt x="343" y="545"/>
                    <a:pt x="331" y="553"/>
                    <a:pt x="316" y="561"/>
                  </a:cubicBezTo>
                  <a:close/>
                  <a:moveTo>
                    <a:pt x="87" y="500"/>
                  </a:moveTo>
                  <a:cubicBezTo>
                    <a:pt x="73" y="509"/>
                    <a:pt x="54" y="512"/>
                    <a:pt x="55" y="532"/>
                  </a:cubicBezTo>
                  <a:cubicBezTo>
                    <a:pt x="55" y="540"/>
                    <a:pt x="62" y="550"/>
                    <a:pt x="68" y="553"/>
                  </a:cubicBezTo>
                  <a:cubicBezTo>
                    <a:pt x="84" y="562"/>
                    <a:pt x="97" y="549"/>
                    <a:pt x="111" y="540"/>
                  </a:cubicBezTo>
                  <a:cubicBezTo>
                    <a:pt x="103" y="527"/>
                    <a:pt x="95" y="514"/>
                    <a:pt x="87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83">
              <a:extLst>
                <a:ext uri="{FF2B5EF4-FFF2-40B4-BE49-F238E27FC236}">
                  <a16:creationId xmlns:a16="http://schemas.microsoft.com/office/drawing/2014/main" id="{A0F65962-9C77-233C-9C63-40BDB2DFA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5" y="2808288"/>
              <a:ext cx="134938" cy="134938"/>
            </a:xfrm>
            <a:custGeom>
              <a:avLst/>
              <a:gdLst>
                <a:gd name="T0" fmla="*/ 433 w 433"/>
                <a:gd name="T1" fmla="*/ 218 h 432"/>
                <a:gd name="T2" fmla="*/ 433 w 433"/>
                <a:gd name="T3" fmla="*/ 355 h 432"/>
                <a:gd name="T4" fmla="*/ 357 w 433"/>
                <a:gd name="T5" fmla="*/ 432 h 432"/>
                <a:gd name="T6" fmla="*/ 77 w 433"/>
                <a:gd name="T7" fmla="*/ 432 h 432"/>
                <a:gd name="T8" fmla="*/ 1 w 433"/>
                <a:gd name="T9" fmla="*/ 357 h 432"/>
                <a:gd name="T10" fmla="*/ 1 w 433"/>
                <a:gd name="T11" fmla="*/ 222 h 432"/>
                <a:gd name="T12" fmla="*/ 25 w 433"/>
                <a:gd name="T13" fmla="*/ 192 h 432"/>
                <a:gd name="T14" fmla="*/ 49 w 433"/>
                <a:gd name="T15" fmla="*/ 222 h 432"/>
                <a:gd name="T16" fmla="*/ 49 w 433"/>
                <a:gd name="T17" fmla="*/ 354 h 432"/>
                <a:gd name="T18" fmla="*/ 79 w 433"/>
                <a:gd name="T19" fmla="*/ 384 h 432"/>
                <a:gd name="T20" fmla="*/ 355 w 433"/>
                <a:gd name="T21" fmla="*/ 384 h 432"/>
                <a:gd name="T22" fmla="*/ 385 w 433"/>
                <a:gd name="T23" fmla="*/ 354 h 432"/>
                <a:gd name="T24" fmla="*/ 385 w 433"/>
                <a:gd name="T25" fmla="*/ 78 h 432"/>
                <a:gd name="T26" fmla="*/ 355 w 433"/>
                <a:gd name="T27" fmla="*/ 48 h 432"/>
                <a:gd name="T28" fmla="*/ 79 w 433"/>
                <a:gd name="T29" fmla="*/ 48 h 432"/>
                <a:gd name="T30" fmla="*/ 49 w 433"/>
                <a:gd name="T31" fmla="*/ 78 h 432"/>
                <a:gd name="T32" fmla="*/ 49 w 433"/>
                <a:gd name="T33" fmla="*/ 118 h 432"/>
                <a:gd name="T34" fmla="*/ 25 w 433"/>
                <a:gd name="T35" fmla="*/ 144 h 432"/>
                <a:gd name="T36" fmla="*/ 1 w 433"/>
                <a:gd name="T37" fmla="*/ 119 h 432"/>
                <a:gd name="T38" fmla="*/ 1 w 433"/>
                <a:gd name="T39" fmla="*/ 68 h 432"/>
                <a:gd name="T40" fmla="*/ 69 w 433"/>
                <a:gd name="T41" fmla="*/ 0 h 432"/>
                <a:gd name="T42" fmla="*/ 365 w 433"/>
                <a:gd name="T43" fmla="*/ 0 h 432"/>
                <a:gd name="T44" fmla="*/ 433 w 433"/>
                <a:gd name="T45" fmla="*/ 72 h 432"/>
                <a:gd name="T46" fmla="*/ 433 w 433"/>
                <a:gd name="T47" fmla="*/ 21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433" y="218"/>
                  </a:moveTo>
                  <a:cubicBezTo>
                    <a:pt x="433" y="264"/>
                    <a:pt x="433" y="310"/>
                    <a:pt x="433" y="355"/>
                  </a:cubicBezTo>
                  <a:cubicBezTo>
                    <a:pt x="433" y="402"/>
                    <a:pt x="403" y="432"/>
                    <a:pt x="357" y="432"/>
                  </a:cubicBezTo>
                  <a:cubicBezTo>
                    <a:pt x="264" y="432"/>
                    <a:pt x="170" y="432"/>
                    <a:pt x="77" y="432"/>
                  </a:cubicBezTo>
                  <a:cubicBezTo>
                    <a:pt x="32" y="432"/>
                    <a:pt x="1" y="402"/>
                    <a:pt x="1" y="357"/>
                  </a:cubicBezTo>
                  <a:cubicBezTo>
                    <a:pt x="1" y="312"/>
                    <a:pt x="1" y="267"/>
                    <a:pt x="1" y="222"/>
                  </a:cubicBezTo>
                  <a:cubicBezTo>
                    <a:pt x="1" y="203"/>
                    <a:pt x="10" y="192"/>
                    <a:pt x="25" y="192"/>
                  </a:cubicBezTo>
                  <a:cubicBezTo>
                    <a:pt x="40" y="192"/>
                    <a:pt x="49" y="203"/>
                    <a:pt x="49" y="222"/>
                  </a:cubicBezTo>
                  <a:cubicBezTo>
                    <a:pt x="49" y="266"/>
                    <a:pt x="49" y="310"/>
                    <a:pt x="49" y="354"/>
                  </a:cubicBezTo>
                  <a:cubicBezTo>
                    <a:pt x="49" y="376"/>
                    <a:pt x="58" y="384"/>
                    <a:pt x="79" y="384"/>
                  </a:cubicBezTo>
                  <a:cubicBezTo>
                    <a:pt x="171" y="384"/>
                    <a:pt x="263" y="384"/>
                    <a:pt x="355" y="384"/>
                  </a:cubicBezTo>
                  <a:cubicBezTo>
                    <a:pt x="376" y="384"/>
                    <a:pt x="385" y="375"/>
                    <a:pt x="385" y="354"/>
                  </a:cubicBezTo>
                  <a:cubicBezTo>
                    <a:pt x="385" y="262"/>
                    <a:pt x="385" y="170"/>
                    <a:pt x="385" y="78"/>
                  </a:cubicBezTo>
                  <a:cubicBezTo>
                    <a:pt x="385" y="56"/>
                    <a:pt x="377" y="48"/>
                    <a:pt x="355" y="48"/>
                  </a:cubicBezTo>
                  <a:cubicBezTo>
                    <a:pt x="263" y="48"/>
                    <a:pt x="171" y="48"/>
                    <a:pt x="79" y="48"/>
                  </a:cubicBezTo>
                  <a:cubicBezTo>
                    <a:pt x="57" y="48"/>
                    <a:pt x="49" y="56"/>
                    <a:pt x="49" y="78"/>
                  </a:cubicBezTo>
                  <a:cubicBezTo>
                    <a:pt x="49" y="91"/>
                    <a:pt x="49" y="105"/>
                    <a:pt x="49" y="118"/>
                  </a:cubicBezTo>
                  <a:cubicBezTo>
                    <a:pt x="48" y="134"/>
                    <a:pt x="39" y="144"/>
                    <a:pt x="25" y="144"/>
                  </a:cubicBezTo>
                  <a:cubicBezTo>
                    <a:pt x="11" y="144"/>
                    <a:pt x="2" y="134"/>
                    <a:pt x="1" y="119"/>
                  </a:cubicBezTo>
                  <a:cubicBezTo>
                    <a:pt x="1" y="102"/>
                    <a:pt x="0" y="85"/>
                    <a:pt x="1" y="68"/>
                  </a:cubicBezTo>
                  <a:cubicBezTo>
                    <a:pt x="3" y="31"/>
                    <a:pt x="33" y="1"/>
                    <a:pt x="69" y="0"/>
                  </a:cubicBezTo>
                  <a:cubicBezTo>
                    <a:pt x="168" y="0"/>
                    <a:pt x="266" y="0"/>
                    <a:pt x="365" y="0"/>
                  </a:cubicBezTo>
                  <a:cubicBezTo>
                    <a:pt x="403" y="1"/>
                    <a:pt x="433" y="33"/>
                    <a:pt x="433" y="72"/>
                  </a:cubicBezTo>
                  <a:cubicBezTo>
                    <a:pt x="433" y="121"/>
                    <a:pt x="433" y="169"/>
                    <a:pt x="433" y="2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84">
              <a:extLst>
                <a:ext uri="{FF2B5EF4-FFF2-40B4-BE49-F238E27FC236}">
                  <a16:creationId xmlns:a16="http://schemas.microsoft.com/office/drawing/2014/main" id="{B1BCC864-294A-815D-1784-1AE9E41F3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525" y="3040063"/>
              <a:ext cx="134938" cy="134938"/>
            </a:xfrm>
            <a:custGeom>
              <a:avLst/>
              <a:gdLst>
                <a:gd name="T0" fmla="*/ 216 w 432"/>
                <a:gd name="T1" fmla="*/ 0 h 432"/>
                <a:gd name="T2" fmla="*/ 355 w 432"/>
                <a:gd name="T3" fmla="*/ 0 h 432"/>
                <a:gd name="T4" fmla="*/ 432 w 432"/>
                <a:gd name="T5" fmla="*/ 77 h 432"/>
                <a:gd name="T6" fmla="*/ 432 w 432"/>
                <a:gd name="T7" fmla="*/ 214 h 432"/>
                <a:gd name="T8" fmla="*/ 407 w 432"/>
                <a:gd name="T9" fmla="*/ 240 h 432"/>
                <a:gd name="T10" fmla="*/ 384 w 432"/>
                <a:gd name="T11" fmla="*/ 214 h 432"/>
                <a:gd name="T12" fmla="*/ 384 w 432"/>
                <a:gd name="T13" fmla="*/ 203 h 432"/>
                <a:gd name="T14" fmla="*/ 384 w 432"/>
                <a:gd name="T15" fmla="*/ 79 h 432"/>
                <a:gd name="T16" fmla="*/ 353 w 432"/>
                <a:gd name="T17" fmla="*/ 48 h 432"/>
                <a:gd name="T18" fmla="*/ 79 w 432"/>
                <a:gd name="T19" fmla="*/ 48 h 432"/>
                <a:gd name="T20" fmla="*/ 48 w 432"/>
                <a:gd name="T21" fmla="*/ 78 h 432"/>
                <a:gd name="T22" fmla="*/ 48 w 432"/>
                <a:gd name="T23" fmla="*/ 353 h 432"/>
                <a:gd name="T24" fmla="*/ 80 w 432"/>
                <a:gd name="T25" fmla="*/ 384 h 432"/>
                <a:gd name="T26" fmla="*/ 353 w 432"/>
                <a:gd name="T27" fmla="*/ 384 h 432"/>
                <a:gd name="T28" fmla="*/ 384 w 432"/>
                <a:gd name="T29" fmla="*/ 352 h 432"/>
                <a:gd name="T30" fmla="*/ 384 w 432"/>
                <a:gd name="T31" fmla="*/ 315 h 432"/>
                <a:gd name="T32" fmla="*/ 408 w 432"/>
                <a:gd name="T33" fmla="*/ 288 h 432"/>
                <a:gd name="T34" fmla="*/ 432 w 432"/>
                <a:gd name="T35" fmla="*/ 314 h 432"/>
                <a:gd name="T36" fmla="*/ 432 w 432"/>
                <a:gd name="T37" fmla="*/ 363 h 432"/>
                <a:gd name="T38" fmla="*/ 363 w 432"/>
                <a:gd name="T39" fmla="*/ 432 h 432"/>
                <a:gd name="T40" fmla="*/ 69 w 432"/>
                <a:gd name="T41" fmla="*/ 432 h 432"/>
                <a:gd name="T42" fmla="*/ 0 w 432"/>
                <a:gd name="T43" fmla="*/ 362 h 432"/>
                <a:gd name="T44" fmla="*/ 0 w 432"/>
                <a:gd name="T45" fmla="*/ 70 h 432"/>
                <a:gd name="T46" fmla="*/ 72 w 432"/>
                <a:gd name="T47" fmla="*/ 0 h 432"/>
                <a:gd name="T48" fmla="*/ 216 w 432"/>
                <a:gd name="T4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2" y="0"/>
                    <a:pt x="309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3"/>
                    <a:pt x="432" y="168"/>
                    <a:pt x="432" y="214"/>
                  </a:cubicBezTo>
                  <a:cubicBezTo>
                    <a:pt x="432" y="230"/>
                    <a:pt x="421" y="240"/>
                    <a:pt x="407" y="240"/>
                  </a:cubicBezTo>
                  <a:cubicBezTo>
                    <a:pt x="394" y="240"/>
                    <a:pt x="385" y="229"/>
                    <a:pt x="384" y="214"/>
                  </a:cubicBezTo>
                  <a:cubicBezTo>
                    <a:pt x="384" y="210"/>
                    <a:pt x="384" y="207"/>
                    <a:pt x="384" y="203"/>
                  </a:cubicBezTo>
                  <a:cubicBezTo>
                    <a:pt x="384" y="162"/>
                    <a:pt x="384" y="12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1"/>
                    <a:pt x="48" y="353"/>
                  </a:cubicBezTo>
                  <a:cubicBezTo>
                    <a:pt x="48" y="376"/>
                    <a:pt x="56" y="384"/>
                    <a:pt x="80" y="384"/>
                  </a:cubicBezTo>
                  <a:cubicBezTo>
                    <a:pt x="171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2"/>
                  </a:cubicBezTo>
                  <a:cubicBezTo>
                    <a:pt x="384" y="340"/>
                    <a:pt x="384" y="327"/>
                    <a:pt x="384" y="315"/>
                  </a:cubicBezTo>
                  <a:cubicBezTo>
                    <a:pt x="384" y="298"/>
                    <a:pt x="394" y="288"/>
                    <a:pt x="408" y="288"/>
                  </a:cubicBezTo>
                  <a:cubicBezTo>
                    <a:pt x="422" y="288"/>
                    <a:pt x="432" y="298"/>
                    <a:pt x="432" y="314"/>
                  </a:cubicBezTo>
                  <a:cubicBezTo>
                    <a:pt x="432" y="330"/>
                    <a:pt x="432" y="347"/>
                    <a:pt x="432" y="363"/>
                  </a:cubicBezTo>
                  <a:cubicBezTo>
                    <a:pt x="430" y="400"/>
                    <a:pt x="400" y="431"/>
                    <a:pt x="363" y="432"/>
                  </a:cubicBezTo>
                  <a:cubicBezTo>
                    <a:pt x="265" y="432"/>
                    <a:pt x="167" y="432"/>
                    <a:pt x="69" y="432"/>
                  </a:cubicBezTo>
                  <a:cubicBezTo>
                    <a:pt x="32" y="431"/>
                    <a:pt x="1" y="400"/>
                    <a:pt x="0" y="362"/>
                  </a:cubicBezTo>
                  <a:cubicBezTo>
                    <a:pt x="0" y="265"/>
                    <a:pt x="0" y="168"/>
                    <a:pt x="0" y="70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85">
              <a:extLst>
                <a:ext uri="{FF2B5EF4-FFF2-40B4-BE49-F238E27FC236}">
                  <a16:creationId xmlns:a16="http://schemas.microsoft.com/office/drawing/2014/main" id="{D57D14F8-D316-1FA2-6F6E-78A8AF9A17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2874963"/>
              <a:ext cx="104775" cy="134938"/>
            </a:xfrm>
            <a:custGeom>
              <a:avLst/>
              <a:gdLst>
                <a:gd name="T0" fmla="*/ 0 w 336"/>
                <a:gd name="T1" fmla="*/ 216 h 432"/>
                <a:gd name="T2" fmla="*/ 0 w 336"/>
                <a:gd name="T3" fmla="*/ 32 h 432"/>
                <a:gd name="T4" fmla="*/ 31 w 336"/>
                <a:gd name="T5" fmla="*/ 0 h 432"/>
                <a:gd name="T6" fmla="*/ 304 w 336"/>
                <a:gd name="T7" fmla="*/ 0 h 432"/>
                <a:gd name="T8" fmla="*/ 336 w 336"/>
                <a:gd name="T9" fmla="*/ 31 h 432"/>
                <a:gd name="T10" fmla="*/ 336 w 336"/>
                <a:gd name="T11" fmla="*/ 400 h 432"/>
                <a:gd name="T12" fmla="*/ 304 w 336"/>
                <a:gd name="T13" fmla="*/ 432 h 432"/>
                <a:gd name="T14" fmla="*/ 32 w 336"/>
                <a:gd name="T15" fmla="*/ 432 h 432"/>
                <a:gd name="T16" fmla="*/ 0 w 336"/>
                <a:gd name="T17" fmla="*/ 400 h 432"/>
                <a:gd name="T18" fmla="*/ 0 w 336"/>
                <a:gd name="T19" fmla="*/ 216 h 432"/>
                <a:gd name="T20" fmla="*/ 287 w 336"/>
                <a:gd name="T21" fmla="*/ 383 h 432"/>
                <a:gd name="T22" fmla="*/ 287 w 336"/>
                <a:gd name="T23" fmla="*/ 49 h 432"/>
                <a:gd name="T24" fmla="*/ 49 w 336"/>
                <a:gd name="T25" fmla="*/ 49 h 432"/>
                <a:gd name="T26" fmla="*/ 49 w 336"/>
                <a:gd name="T27" fmla="*/ 383 h 432"/>
                <a:gd name="T28" fmla="*/ 287 w 33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0" y="216"/>
                  </a:moveTo>
                  <a:cubicBezTo>
                    <a:pt x="0" y="154"/>
                    <a:pt x="0" y="93"/>
                    <a:pt x="0" y="32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122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1"/>
                  </a:cubicBezTo>
                  <a:cubicBezTo>
                    <a:pt x="336" y="154"/>
                    <a:pt x="336" y="277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2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339"/>
                    <a:pt x="0" y="277"/>
                    <a:pt x="0" y="216"/>
                  </a:cubicBezTo>
                  <a:close/>
                  <a:moveTo>
                    <a:pt x="287" y="383"/>
                  </a:moveTo>
                  <a:cubicBezTo>
                    <a:pt x="287" y="271"/>
                    <a:pt x="287" y="160"/>
                    <a:pt x="287" y="49"/>
                  </a:cubicBez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8" y="383"/>
                    <a:pt x="207" y="383"/>
                    <a:pt x="287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86">
              <a:extLst>
                <a:ext uri="{FF2B5EF4-FFF2-40B4-BE49-F238E27FC236}">
                  <a16:creationId xmlns:a16="http://schemas.microsoft.com/office/drawing/2014/main" id="{EC2CEC99-E31C-3AC5-5091-6F05B9D9F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2800350"/>
              <a:ext cx="134938" cy="134938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4 w 432"/>
                <a:gd name="T7" fmla="*/ 433 h 434"/>
                <a:gd name="T8" fmla="*/ 0 w 432"/>
                <a:gd name="T9" fmla="*/ 217 h 434"/>
                <a:gd name="T10" fmla="*/ 384 w 432"/>
                <a:gd name="T11" fmla="*/ 216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0" y="97"/>
                    <a:pt x="98" y="0"/>
                    <a:pt x="217" y="1"/>
                  </a:cubicBezTo>
                  <a:cubicBezTo>
                    <a:pt x="336" y="2"/>
                    <a:pt x="432" y="99"/>
                    <a:pt x="432" y="219"/>
                  </a:cubicBezTo>
                  <a:cubicBezTo>
                    <a:pt x="431" y="338"/>
                    <a:pt x="334" y="434"/>
                    <a:pt x="214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6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5"/>
                    <a:pt x="48" y="218"/>
                  </a:cubicBezTo>
                  <a:cubicBezTo>
                    <a:pt x="48" y="310"/>
                    <a:pt x="124" y="385"/>
                    <a:pt x="215" y="385"/>
                  </a:cubicBezTo>
                  <a:cubicBezTo>
                    <a:pt x="309" y="385"/>
                    <a:pt x="384" y="310"/>
                    <a:pt x="384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87">
              <a:extLst>
                <a:ext uri="{FF2B5EF4-FFF2-40B4-BE49-F238E27FC236}">
                  <a16:creationId xmlns:a16="http://schemas.microsoft.com/office/drawing/2014/main" id="{64033741-0769-9375-FD5A-F33E51574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19625" y="3078163"/>
              <a:ext cx="60325" cy="60325"/>
            </a:xfrm>
            <a:custGeom>
              <a:avLst/>
              <a:gdLst>
                <a:gd name="T0" fmla="*/ 0 w 193"/>
                <a:gd name="T1" fmla="*/ 95 h 192"/>
                <a:gd name="T2" fmla="*/ 97 w 193"/>
                <a:gd name="T3" fmla="*/ 0 h 192"/>
                <a:gd name="T4" fmla="*/ 192 w 193"/>
                <a:gd name="T5" fmla="*/ 98 h 192"/>
                <a:gd name="T6" fmla="*/ 96 w 193"/>
                <a:gd name="T7" fmla="*/ 192 h 192"/>
                <a:gd name="T8" fmla="*/ 0 w 193"/>
                <a:gd name="T9" fmla="*/ 95 h 192"/>
                <a:gd name="T10" fmla="*/ 144 w 193"/>
                <a:gd name="T11" fmla="*/ 96 h 192"/>
                <a:gd name="T12" fmla="*/ 96 w 193"/>
                <a:gd name="T13" fmla="*/ 48 h 192"/>
                <a:gd name="T14" fmla="*/ 48 w 193"/>
                <a:gd name="T15" fmla="*/ 95 h 192"/>
                <a:gd name="T16" fmla="*/ 97 w 193"/>
                <a:gd name="T17" fmla="*/ 144 h 192"/>
                <a:gd name="T18" fmla="*/ 144 w 193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2">
                  <a:moveTo>
                    <a:pt x="0" y="95"/>
                  </a:moveTo>
                  <a:cubicBezTo>
                    <a:pt x="0" y="42"/>
                    <a:pt x="44" y="0"/>
                    <a:pt x="97" y="0"/>
                  </a:cubicBezTo>
                  <a:cubicBezTo>
                    <a:pt x="150" y="0"/>
                    <a:pt x="193" y="44"/>
                    <a:pt x="192" y="98"/>
                  </a:cubicBezTo>
                  <a:cubicBezTo>
                    <a:pt x="191" y="150"/>
                    <a:pt x="148" y="192"/>
                    <a:pt x="96" y="192"/>
                  </a:cubicBezTo>
                  <a:cubicBezTo>
                    <a:pt x="43" y="192"/>
                    <a:pt x="0" y="148"/>
                    <a:pt x="0" y="95"/>
                  </a:cubicBezTo>
                  <a:close/>
                  <a:moveTo>
                    <a:pt x="144" y="96"/>
                  </a:moveTo>
                  <a:cubicBezTo>
                    <a:pt x="144" y="70"/>
                    <a:pt x="122" y="48"/>
                    <a:pt x="96" y="48"/>
                  </a:cubicBezTo>
                  <a:cubicBezTo>
                    <a:pt x="70" y="48"/>
                    <a:pt x="48" y="69"/>
                    <a:pt x="48" y="95"/>
                  </a:cubicBezTo>
                  <a:cubicBezTo>
                    <a:pt x="48" y="122"/>
                    <a:pt x="70" y="144"/>
                    <a:pt x="97" y="144"/>
                  </a:cubicBezTo>
                  <a:cubicBezTo>
                    <a:pt x="123" y="144"/>
                    <a:pt x="144" y="122"/>
                    <a:pt x="144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88">
              <a:extLst>
                <a:ext uri="{FF2B5EF4-FFF2-40B4-BE49-F238E27FC236}">
                  <a16:creationId xmlns:a16="http://schemas.microsoft.com/office/drawing/2014/main" id="{6DEF2C29-69E5-401B-2BB3-592D6209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2836863"/>
              <a:ext cx="58738" cy="76200"/>
            </a:xfrm>
            <a:custGeom>
              <a:avLst/>
              <a:gdLst>
                <a:gd name="T0" fmla="*/ 96 w 192"/>
                <a:gd name="T1" fmla="*/ 96 h 244"/>
                <a:gd name="T2" fmla="*/ 144 w 192"/>
                <a:gd name="T3" fmla="*/ 120 h 244"/>
                <a:gd name="T4" fmla="*/ 96 w 192"/>
                <a:gd name="T5" fmla="*/ 146 h 244"/>
                <a:gd name="T6" fmla="*/ 96 w 192"/>
                <a:gd name="T7" fmla="*/ 214 h 244"/>
                <a:gd name="T8" fmla="*/ 77 w 192"/>
                <a:gd name="T9" fmla="*/ 240 h 244"/>
                <a:gd name="T10" fmla="*/ 48 w 192"/>
                <a:gd name="T11" fmla="*/ 216 h 244"/>
                <a:gd name="T12" fmla="*/ 48 w 192"/>
                <a:gd name="T13" fmla="*/ 146 h 244"/>
                <a:gd name="T14" fmla="*/ 1 w 192"/>
                <a:gd name="T15" fmla="*/ 121 h 244"/>
                <a:gd name="T16" fmla="*/ 48 w 192"/>
                <a:gd name="T17" fmla="*/ 97 h 244"/>
                <a:gd name="T18" fmla="*/ 48 w 192"/>
                <a:gd name="T19" fmla="*/ 69 h 244"/>
                <a:gd name="T20" fmla="*/ 116 w 192"/>
                <a:gd name="T21" fmla="*/ 1 h 244"/>
                <a:gd name="T22" fmla="*/ 167 w 192"/>
                <a:gd name="T23" fmla="*/ 1 h 244"/>
                <a:gd name="T24" fmla="*/ 192 w 192"/>
                <a:gd name="T25" fmla="*/ 25 h 244"/>
                <a:gd name="T26" fmla="*/ 166 w 192"/>
                <a:gd name="T27" fmla="*/ 49 h 244"/>
                <a:gd name="T28" fmla="*/ 127 w 192"/>
                <a:gd name="T29" fmla="*/ 49 h 244"/>
                <a:gd name="T30" fmla="*/ 96 w 192"/>
                <a:gd name="T31" fmla="*/ 81 h 244"/>
                <a:gd name="T32" fmla="*/ 96 w 192"/>
                <a:gd name="T33" fmla="*/ 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4">
                  <a:moveTo>
                    <a:pt x="96" y="96"/>
                  </a:moveTo>
                  <a:cubicBezTo>
                    <a:pt x="133" y="98"/>
                    <a:pt x="143" y="103"/>
                    <a:pt x="144" y="120"/>
                  </a:cubicBezTo>
                  <a:cubicBezTo>
                    <a:pt x="144" y="138"/>
                    <a:pt x="134" y="143"/>
                    <a:pt x="96" y="146"/>
                  </a:cubicBezTo>
                  <a:cubicBezTo>
                    <a:pt x="96" y="168"/>
                    <a:pt x="96" y="191"/>
                    <a:pt x="96" y="214"/>
                  </a:cubicBezTo>
                  <a:cubicBezTo>
                    <a:pt x="96" y="228"/>
                    <a:pt x="90" y="237"/>
                    <a:pt x="77" y="240"/>
                  </a:cubicBezTo>
                  <a:cubicBezTo>
                    <a:pt x="62" y="244"/>
                    <a:pt x="48" y="232"/>
                    <a:pt x="48" y="216"/>
                  </a:cubicBezTo>
                  <a:cubicBezTo>
                    <a:pt x="48" y="193"/>
                    <a:pt x="48" y="170"/>
                    <a:pt x="48" y="146"/>
                  </a:cubicBezTo>
                  <a:cubicBezTo>
                    <a:pt x="29" y="143"/>
                    <a:pt x="0" y="152"/>
                    <a:pt x="1" y="121"/>
                  </a:cubicBezTo>
                  <a:cubicBezTo>
                    <a:pt x="1" y="91"/>
                    <a:pt x="28" y="98"/>
                    <a:pt x="48" y="97"/>
                  </a:cubicBezTo>
                  <a:cubicBezTo>
                    <a:pt x="48" y="87"/>
                    <a:pt x="48" y="78"/>
                    <a:pt x="48" y="69"/>
                  </a:cubicBezTo>
                  <a:cubicBezTo>
                    <a:pt x="50" y="33"/>
                    <a:pt x="79" y="3"/>
                    <a:pt x="116" y="1"/>
                  </a:cubicBezTo>
                  <a:cubicBezTo>
                    <a:pt x="133" y="0"/>
                    <a:pt x="150" y="1"/>
                    <a:pt x="167" y="1"/>
                  </a:cubicBezTo>
                  <a:cubicBezTo>
                    <a:pt x="182" y="2"/>
                    <a:pt x="192" y="12"/>
                    <a:pt x="192" y="25"/>
                  </a:cubicBezTo>
                  <a:cubicBezTo>
                    <a:pt x="192" y="39"/>
                    <a:pt x="182" y="48"/>
                    <a:pt x="166" y="49"/>
                  </a:cubicBezTo>
                  <a:cubicBezTo>
                    <a:pt x="153" y="49"/>
                    <a:pt x="140" y="49"/>
                    <a:pt x="127" y="49"/>
                  </a:cubicBezTo>
                  <a:cubicBezTo>
                    <a:pt x="104" y="49"/>
                    <a:pt x="96" y="57"/>
                    <a:pt x="96" y="81"/>
                  </a:cubicBezTo>
                  <a:cubicBezTo>
                    <a:pt x="96" y="86"/>
                    <a:pt x="96" y="91"/>
                    <a:pt x="9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89">
              <a:extLst>
                <a:ext uri="{FF2B5EF4-FFF2-40B4-BE49-F238E27FC236}">
                  <a16:creationId xmlns:a16="http://schemas.microsoft.com/office/drawing/2014/main" id="{571B6A7F-5A15-FC9A-2008-760C6CD6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650" y="3001963"/>
              <a:ext cx="53975" cy="23813"/>
            </a:xfrm>
            <a:custGeom>
              <a:avLst/>
              <a:gdLst>
                <a:gd name="T0" fmla="*/ 30 w 175"/>
                <a:gd name="T1" fmla="*/ 75 h 75"/>
                <a:gd name="T2" fmla="*/ 2 w 175"/>
                <a:gd name="T3" fmla="*/ 54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1 h 75"/>
                <a:gd name="T10" fmla="*/ 148 w 175"/>
                <a:gd name="T11" fmla="*/ 52 h 75"/>
                <a:gd name="T12" fmla="*/ 37 w 175"/>
                <a:gd name="T13" fmla="*/ 74 h 75"/>
                <a:gd name="T14" fmla="*/ 30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30" y="75"/>
                  </a:moveTo>
                  <a:cubicBezTo>
                    <a:pt x="14" y="75"/>
                    <a:pt x="3" y="66"/>
                    <a:pt x="2" y="54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1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1"/>
                  </a:cubicBezTo>
                  <a:cubicBezTo>
                    <a:pt x="175" y="36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30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90">
              <a:extLst>
                <a:ext uri="{FF2B5EF4-FFF2-40B4-BE49-F238E27FC236}">
                  <a16:creationId xmlns:a16="http://schemas.microsoft.com/office/drawing/2014/main" id="{9EFAB5F5-7A8C-99F8-80A9-BA8B9C90F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200" y="2919413"/>
              <a:ext cx="39688" cy="47625"/>
            </a:xfrm>
            <a:custGeom>
              <a:avLst/>
              <a:gdLst>
                <a:gd name="T0" fmla="*/ 126 w 126"/>
                <a:gd name="T1" fmla="*/ 25 h 152"/>
                <a:gd name="T2" fmla="*/ 116 w 126"/>
                <a:gd name="T3" fmla="*/ 45 h 152"/>
                <a:gd name="T4" fmla="*/ 48 w 126"/>
                <a:gd name="T5" fmla="*/ 135 h 152"/>
                <a:gd name="T6" fmla="*/ 12 w 126"/>
                <a:gd name="T7" fmla="*/ 143 h 152"/>
                <a:gd name="T8" fmla="*/ 10 w 126"/>
                <a:gd name="T9" fmla="*/ 107 h 152"/>
                <a:gd name="T10" fmla="*/ 79 w 126"/>
                <a:gd name="T11" fmla="*/ 15 h 152"/>
                <a:gd name="T12" fmla="*/ 106 w 126"/>
                <a:gd name="T13" fmla="*/ 6 h 152"/>
                <a:gd name="T14" fmla="*/ 126 w 126"/>
                <a:gd name="T15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126" y="25"/>
                  </a:moveTo>
                  <a:cubicBezTo>
                    <a:pt x="122" y="34"/>
                    <a:pt x="120" y="40"/>
                    <a:pt x="116" y="45"/>
                  </a:cubicBezTo>
                  <a:cubicBezTo>
                    <a:pt x="94" y="75"/>
                    <a:pt x="71" y="105"/>
                    <a:pt x="48" y="135"/>
                  </a:cubicBezTo>
                  <a:cubicBezTo>
                    <a:pt x="38" y="149"/>
                    <a:pt x="24" y="152"/>
                    <a:pt x="12" y="143"/>
                  </a:cubicBezTo>
                  <a:cubicBezTo>
                    <a:pt x="1" y="134"/>
                    <a:pt x="0" y="120"/>
                    <a:pt x="10" y="107"/>
                  </a:cubicBezTo>
                  <a:cubicBezTo>
                    <a:pt x="33" y="76"/>
                    <a:pt x="56" y="45"/>
                    <a:pt x="79" y="15"/>
                  </a:cubicBezTo>
                  <a:cubicBezTo>
                    <a:pt x="86" y="6"/>
                    <a:pt x="96" y="0"/>
                    <a:pt x="106" y="6"/>
                  </a:cubicBezTo>
                  <a:cubicBezTo>
                    <a:pt x="114" y="10"/>
                    <a:pt x="120" y="19"/>
                    <a:pt x="126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91">
              <a:extLst>
                <a:ext uri="{FF2B5EF4-FFF2-40B4-BE49-F238E27FC236}">
                  <a16:creationId xmlns:a16="http://schemas.microsoft.com/office/drawing/2014/main" id="{46FF20EB-0FA4-0719-5F5A-248F1F52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2957513"/>
              <a:ext cx="46038" cy="38100"/>
            </a:xfrm>
            <a:custGeom>
              <a:avLst/>
              <a:gdLst>
                <a:gd name="T0" fmla="*/ 151 w 151"/>
                <a:gd name="T1" fmla="*/ 27 h 126"/>
                <a:gd name="T2" fmla="*/ 137 w 151"/>
                <a:gd name="T3" fmla="*/ 47 h 126"/>
                <a:gd name="T4" fmla="*/ 44 w 151"/>
                <a:gd name="T5" fmla="*/ 117 h 126"/>
                <a:gd name="T6" fmla="*/ 9 w 151"/>
                <a:gd name="T7" fmla="*/ 113 h 126"/>
                <a:gd name="T8" fmla="*/ 16 w 151"/>
                <a:gd name="T9" fmla="*/ 78 h 126"/>
                <a:gd name="T10" fmla="*/ 108 w 151"/>
                <a:gd name="T11" fmla="*/ 9 h 126"/>
                <a:gd name="T12" fmla="*/ 135 w 151"/>
                <a:gd name="T13" fmla="*/ 7 h 126"/>
                <a:gd name="T14" fmla="*/ 151 w 151"/>
                <a:gd name="T15" fmla="*/ 2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26">
                  <a:moveTo>
                    <a:pt x="151" y="27"/>
                  </a:moveTo>
                  <a:cubicBezTo>
                    <a:pt x="146" y="35"/>
                    <a:pt x="142" y="43"/>
                    <a:pt x="137" y="47"/>
                  </a:cubicBezTo>
                  <a:cubicBezTo>
                    <a:pt x="106" y="71"/>
                    <a:pt x="75" y="94"/>
                    <a:pt x="44" y="117"/>
                  </a:cubicBezTo>
                  <a:cubicBezTo>
                    <a:pt x="31" y="126"/>
                    <a:pt x="18" y="124"/>
                    <a:pt x="9" y="113"/>
                  </a:cubicBezTo>
                  <a:cubicBezTo>
                    <a:pt x="0" y="102"/>
                    <a:pt x="3" y="88"/>
                    <a:pt x="16" y="78"/>
                  </a:cubicBezTo>
                  <a:cubicBezTo>
                    <a:pt x="46" y="55"/>
                    <a:pt x="77" y="32"/>
                    <a:pt x="108" y="9"/>
                  </a:cubicBezTo>
                  <a:cubicBezTo>
                    <a:pt x="116" y="3"/>
                    <a:pt x="126" y="0"/>
                    <a:pt x="135" y="7"/>
                  </a:cubicBezTo>
                  <a:cubicBezTo>
                    <a:pt x="142" y="11"/>
                    <a:pt x="145" y="19"/>
                    <a:pt x="15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92">
              <a:extLst>
                <a:ext uri="{FF2B5EF4-FFF2-40B4-BE49-F238E27FC236}">
                  <a16:creationId xmlns:a16="http://schemas.microsoft.com/office/drawing/2014/main" id="{71B6755E-6045-B8BC-930D-75303345A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363" y="2935288"/>
              <a:ext cx="44450" cy="14288"/>
            </a:xfrm>
            <a:custGeom>
              <a:avLst/>
              <a:gdLst>
                <a:gd name="T0" fmla="*/ 72 w 144"/>
                <a:gd name="T1" fmla="*/ 0 h 48"/>
                <a:gd name="T2" fmla="*/ 119 w 144"/>
                <a:gd name="T3" fmla="*/ 0 h 48"/>
                <a:gd name="T4" fmla="*/ 144 w 144"/>
                <a:gd name="T5" fmla="*/ 24 h 48"/>
                <a:gd name="T6" fmla="*/ 118 w 144"/>
                <a:gd name="T7" fmla="*/ 48 h 48"/>
                <a:gd name="T8" fmla="*/ 25 w 144"/>
                <a:gd name="T9" fmla="*/ 48 h 48"/>
                <a:gd name="T10" fmla="*/ 0 w 144"/>
                <a:gd name="T11" fmla="*/ 24 h 48"/>
                <a:gd name="T12" fmla="*/ 26 w 144"/>
                <a:gd name="T13" fmla="*/ 0 h 48"/>
                <a:gd name="T14" fmla="*/ 72 w 144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0"/>
                  </a:moveTo>
                  <a:cubicBezTo>
                    <a:pt x="88" y="0"/>
                    <a:pt x="103" y="0"/>
                    <a:pt x="119" y="0"/>
                  </a:cubicBezTo>
                  <a:cubicBezTo>
                    <a:pt x="134" y="1"/>
                    <a:pt x="144" y="10"/>
                    <a:pt x="144" y="24"/>
                  </a:cubicBezTo>
                  <a:cubicBezTo>
                    <a:pt x="144" y="38"/>
                    <a:pt x="134" y="48"/>
                    <a:pt x="118" y="48"/>
                  </a:cubicBezTo>
                  <a:cubicBezTo>
                    <a:pt x="87" y="48"/>
                    <a:pt x="56" y="48"/>
                    <a:pt x="25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0" y="1"/>
                    <a:pt x="26" y="0"/>
                  </a:cubicBezTo>
                  <a:cubicBezTo>
                    <a:pt x="41" y="0"/>
                    <a:pt x="57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93">
              <a:extLst>
                <a:ext uri="{FF2B5EF4-FFF2-40B4-BE49-F238E27FC236}">
                  <a16:creationId xmlns:a16="http://schemas.microsoft.com/office/drawing/2014/main" id="{DDA769A2-1004-8701-A08F-EB60A2F3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363" y="2965450"/>
              <a:ext cx="44450" cy="14288"/>
            </a:xfrm>
            <a:custGeom>
              <a:avLst/>
              <a:gdLst>
                <a:gd name="T0" fmla="*/ 72 w 144"/>
                <a:gd name="T1" fmla="*/ 48 h 48"/>
                <a:gd name="T2" fmla="*/ 25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8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6" y="48"/>
                    <a:pt x="41" y="48"/>
                    <a:pt x="25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4" y="47"/>
                    <a:pt x="118" y="48"/>
                  </a:cubicBezTo>
                  <a:cubicBezTo>
                    <a:pt x="103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94">
              <a:extLst>
                <a:ext uri="{FF2B5EF4-FFF2-40B4-BE49-F238E27FC236}">
                  <a16:creationId xmlns:a16="http://schemas.microsoft.com/office/drawing/2014/main" id="{7AA7B118-AFFF-009C-6AF7-B3E9B9B28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650" y="2905125"/>
              <a:ext cx="30163" cy="15875"/>
            </a:xfrm>
            <a:custGeom>
              <a:avLst/>
              <a:gdLst>
                <a:gd name="T0" fmla="*/ 48 w 96"/>
                <a:gd name="T1" fmla="*/ 48 h 48"/>
                <a:gd name="T2" fmla="*/ 23 w 96"/>
                <a:gd name="T3" fmla="*/ 48 h 48"/>
                <a:gd name="T4" fmla="*/ 0 w 96"/>
                <a:gd name="T5" fmla="*/ 24 h 48"/>
                <a:gd name="T6" fmla="*/ 22 w 96"/>
                <a:gd name="T7" fmla="*/ 0 h 48"/>
                <a:gd name="T8" fmla="*/ 73 w 96"/>
                <a:gd name="T9" fmla="*/ 0 h 48"/>
                <a:gd name="T10" fmla="*/ 96 w 96"/>
                <a:gd name="T11" fmla="*/ 24 h 48"/>
                <a:gd name="T12" fmla="*/ 74 w 96"/>
                <a:gd name="T13" fmla="*/ 48 h 48"/>
                <a:gd name="T14" fmla="*/ 48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8" y="48"/>
                  </a:moveTo>
                  <a:cubicBezTo>
                    <a:pt x="40" y="48"/>
                    <a:pt x="31" y="48"/>
                    <a:pt x="23" y="48"/>
                  </a:cubicBezTo>
                  <a:cubicBezTo>
                    <a:pt x="9" y="47"/>
                    <a:pt x="0" y="37"/>
                    <a:pt x="0" y="24"/>
                  </a:cubicBezTo>
                  <a:cubicBezTo>
                    <a:pt x="0" y="12"/>
                    <a:pt x="9" y="1"/>
                    <a:pt x="22" y="0"/>
                  </a:cubicBezTo>
                  <a:cubicBezTo>
                    <a:pt x="39" y="0"/>
                    <a:pt x="56" y="0"/>
                    <a:pt x="73" y="0"/>
                  </a:cubicBezTo>
                  <a:cubicBezTo>
                    <a:pt x="87" y="1"/>
                    <a:pt x="96" y="11"/>
                    <a:pt x="96" y="24"/>
                  </a:cubicBezTo>
                  <a:cubicBezTo>
                    <a:pt x="96" y="36"/>
                    <a:pt x="87" y="47"/>
                    <a:pt x="74" y="48"/>
                  </a:cubicBezTo>
                  <a:cubicBezTo>
                    <a:pt x="65" y="48"/>
                    <a:pt x="57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95">
              <a:extLst>
                <a:ext uri="{FF2B5EF4-FFF2-40B4-BE49-F238E27FC236}">
                  <a16:creationId xmlns:a16="http://schemas.microsoft.com/office/drawing/2014/main" id="{49AC0F41-83E4-5FA0-A858-4F9C755FAF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2300" y="2835275"/>
              <a:ext cx="58738" cy="65088"/>
            </a:xfrm>
            <a:custGeom>
              <a:avLst/>
              <a:gdLst>
                <a:gd name="T0" fmla="*/ 0 w 191"/>
                <a:gd name="T1" fmla="*/ 101 h 204"/>
                <a:gd name="T2" fmla="*/ 0 w 191"/>
                <a:gd name="T3" fmla="*/ 34 h 204"/>
                <a:gd name="T4" fmla="*/ 38 w 191"/>
                <a:gd name="T5" fmla="*/ 10 h 204"/>
                <a:gd name="T6" fmla="*/ 175 w 191"/>
                <a:gd name="T7" fmla="*/ 80 h 204"/>
                <a:gd name="T8" fmla="*/ 191 w 191"/>
                <a:gd name="T9" fmla="*/ 102 h 204"/>
                <a:gd name="T10" fmla="*/ 175 w 191"/>
                <a:gd name="T11" fmla="*/ 125 h 204"/>
                <a:gd name="T12" fmla="*/ 37 w 191"/>
                <a:gd name="T13" fmla="*/ 194 h 204"/>
                <a:gd name="T14" fmla="*/ 0 w 191"/>
                <a:gd name="T15" fmla="*/ 170 h 204"/>
                <a:gd name="T16" fmla="*/ 0 w 191"/>
                <a:gd name="T17" fmla="*/ 101 h 204"/>
                <a:gd name="T18" fmla="*/ 48 w 191"/>
                <a:gd name="T19" fmla="*/ 135 h 204"/>
                <a:gd name="T20" fmla="*/ 114 w 191"/>
                <a:gd name="T21" fmla="*/ 102 h 204"/>
                <a:gd name="T22" fmla="*/ 48 w 191"/>
                <a:gd name="T23" fmla="*/ 69 h 204"/>
                <a:gd name="T24" fmla="*/ 48 w 191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204">
                  <a:moveTo>
                    <a:pt x="0" y="101"/>
                  </a:moveTo>
                  <a:cubicBezTo>
                    <a:pt x="0" y="79"/>
                    <a:pt x="0" y="56"/>
                    <a:pt x="0" y="34"/>
                  </a:cubicBezTo>
                  <a:cubicBezTo>
                    <a:pt x="0" y="11"/>
                    <a:pt x="17" y="0"/>
                    <a:pt x="38" y="10"/>
                  </a:cubicBezTo>
                  <a:cubicBezTo>
                    <a:pt x="84" y="33"/>
                    <a:pt x="130" y="56"/>
                    <a:pt x="175" y="80"/>
                  </a:cubicBezTo>
                  <a:cubicBezTo>
                    <a:pt x="183" y="84"/>
                    <a:pt x="191" y="95"/>
                    <a:pt x="191" y="102"/>
                  </a:cubicBezTo>
                  <a:cubicBezTo>
                    <a:pt x="191" y="110"/>
                    <a:pt x="182" y="121"/>
                    <a:pt x="175" y="125"/>
                  </a:cubicBezTo>
                  <a:cubicBezTo>
                    <a:pt x="129" y="149"/>
                    <a:pt x="83" y="171"/>
                    <a:pt x="37" y="194"/>
                  </a:cubicBezTo>
                  <a:cubicBezTo>
                    <a:pt x="17" y="204"/>
                    <a:pt x="0" y="193"/>
                    <a:pt x="0" y="170"/>
                  </a:cubicBezTo>
                  <a:cubicBezTo>
                    <a:pt x="0" y="147"/>
                    <a:pt x="0" y="124"/>
                    <a:pt x="0" y="101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43EC706-3B77-3515-3020-8CBD95D7836B}"/>
              </a:ext>
            </a:extLst>
          </p:cNvPr>
          <p:cNvGrpSpPr/>
          <p:nvPr/>
        </p:nvGrpSpPr>
        <p:grpSpPr>
          <a:xfrm>
            <a:off x="4947262" y="1425409"/>
            <a:ext cx="340248" cy="341432"/>
            <a:chOff x="6623050" y="3017838"/>
            <a:chExt cx="457200" cy="458788"/>
          </a:xfrm>
          <a:solidFill>
            <a:schemeClr val="bg1"/>
          </a:solidFill>
        </p:grpSpPr>
        <p:sp>
          <p:nvSpPr>
            <p:cNvPr id="117" name="Freeform 173">
              <a:extLst>
                <a:ext uri="{FF2B5EF4-FFF2-40B4-BE49-F238E27FC236}">
                  <a16:creationId xmlns:a16="http://schemas.microsoft.com/office/drawing/2014/main" id="{8A0E788B-7D70-18B3-6B8D-BC94A1FD87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3050" y="32210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49 w 1537"/>
                <a:gd name="T17" fmla="*/ 454 h 863"/>
                <a:gd name="T18" fmla="*/ 578 w 1537"/>
                <a:gd name="T19" fmla="*/ 207 h 863"/>
                <a:gd name="T20" fmla="*/ 966 w 1537"/>
                <a:gd name="T21" fmla="*/ 245 h 863"/>
                <a:gd name="T22" fmla="*/ 1089 w 1537"/>
                <a:gd name="T23" fmla="*/ 454 h 863"/>
                <a:gd name="T24" fmla="*/ 1121 w 1537"/>
                <a:gd name="T25" fmla="*/ 43 h 863"/>
                <a:gd name="T26" fmla="*/ 1374 w 1537"/>
                <a:gd name="T27" fmla="*/ 443 h 863"/>
                <a:gd name="T28" fmla="*/ 1537 w 1537"/>
                <a:gd name="T29" fmla="*/ 608 h 863"/>
                <a:gd name="T30" fmla="*/ 807 w 1537"/>
                <a:gd name="T31" fmla="*/ 535 h 863"/>
                <a:gd name="T32" fmla="*/ 748 w 1537"/>
                <a:gd name="T33" fmla="*/ 262 h 863"/>
                <a:gd name="T34" fmla="*/ 618 w 1537"/>
                <a:gd name="T35" fmla="*/ 359 h 863"/>
                <a:gd name="T36" fmla="*/ 1375 w 1537"/>
                <a:gd name="T37" fmla="*/ 345 h 863"/>
                <a:gd name="T38" fmla="*/ 1145 w 1537"/>
                <a:gd name="T39" fmla="*/ 227 h 863"/>
                <a:gd name="T40" fmla="*/ 331 w 1537"/>
                <a:gd name="T41" fmla="*/ 475 h 863"/>
                <a:gd name="T42" fmla="*/ 230 w 1537"/>
                <a:gd name="T43" fmla="*/ 227 h 863"/>
                <a:gd name="T44" fmla="*/ 1317 w 1537"/>
                <a:gd name="T45" fmla="*/ 743 h 863"/>
                <a:gd name="T46" fmla="*/ 1465 w 1537"/>
                <a:gd name="T47" fmla="*/ 568 h 863"/>
                <a:gd name="T48" fmla="*/ 225 w 1537"/>
                <a:gd name="T49" fmla="*/ 751 h 863"/>
                <a:gd name="T50" fmla="*/ 210 w 1537"/>
                <a:gd name="T51" fmla="*/ 589 h 863"/>
                <a:gd name="T52" fmla="*/ 225 w 1537"/>
                <a:gd name="T53" fmla="*/ 751 h 863"/>
                <a:gd name="T54" fmla="*/ 945 w 1537"/>
                <a:gd name="T55" fmla="*/ 607 h 863"/>
                <a:gd name="T56" fmla="*/ 860 w 1537"/>
                <a:gd name="T57" fmla="*/ 809 h 863"/>
                <a:gd name="T58" fmla="*/ 865 w 1537"/>
                <a:gd name="T59" fmla="*/ 149 h 863"/>
                <a:gd name="T60" fmla="*/ 617 w 1537"/>
                <a:gd name="T61" fmla="*/ 303 h 863"/>
                <a:gd name="T62" fmla="*/ 828 w 1537"/>
                <a:gd name="T63" fmla="*/ 246 h 863"/>
                <a:gd name="T64" fmla="*/ 1352 w 1537"/>
                <a:gd name="T65" fmla="*/ 109 h 863"/>
                <a:gd name="T66" fmla="*/ 1075 w 1537"/>
                <a:gd name="T67" fmla="*/ 247 h 863"/>
                <a:gd name="T68" fmla="*/ 1284 w 1537"/>
                <a:gd name="T69" fmla="*/ 179 h 863"/>
                <a:gd name="T70" fmla="*/ 436 w 1537"/>
                <a:gd name="T71" fmla="*/ 108 h 863"/>
                <a:gd name="T72" fmla="*/ 160 w 1537"/>
                <a:gd name="T73" fmla="*/ 247 h 863"/>
                <a:gd name="T74" fmla="*/ 369 w 1537"/>
                <a:gd name="T75" fmla="*/ 179 h 863"/>
                <a:gd name="T76" fmla="*/ 487 w 1537"/>
                <a:gd name="T77" fmla="*/ 541 h 863"/>
                <a:gd name="T78" fmla="*/ 402 w 1537"/>
                <a:gd name="T79" fmla="*/ 744 h 863"/>
                <a:gd name="T80" fmla="*/ 550 w 1537"/>
                <a:gd name="T81" fmla="*/ 567 h 863"/>
                <a:gd name="T82" fmla="*/ 1164 w 1537"/>
                <a:gd name="T83" fmla="*/ 616 h 863"/>
                <a:gd name="T84" fmla="*/ 1037 w 1537"/>
                <a:gd name="T85" fmla="*/ 539 h 863"/>
                <a:gd name="T86" fmla="*/ 785 w 1537"/>
                <a:gd name="T87" fmla="*/ 818 h 863"/>
                <a:gd name="T88" fmla="*/ 744 w 1537"/>
                <a:gd name="T89" fmla="*/ 707 h 863"/>
                <a:gd name="T90" fmla="*/ 1277 w 1537"/>
                <a:gd name="T91" fmla="*/ 723 h 863"/>
                <a:gd name="T92" fmla="*/ 1203 w 1537"/>
                <a:gd name="T93" fmla="*/ 640 h 863"/>
                <a:gd name="T94" fmla="*/ 361 w 1537"/>
                <a:gd name="T95" fmla="*/ 726 h 863"/>
                <a:gd name="T96" fmla="*/ 258 w 1537"/>
                <a:gd name="T97" fmla="*/ 705 h 863"/>
                <a:gd name="T98" fmla="*/ 868 w 1537"/>
                <a:gd name="T99" fmla="*/ 553 h 863"/>
                <a:gd name="T100" fmla="*/ 627 w 1537"/>
                <a:gd name="T101" fmla="*/ 575 h 863"/>
                <a:gd name="T102" fmla="*/ 627 w 1537"/>
                <a:gd name="T103" fmla="*/ 575 h 863"/>
                <a:gd name="T104" fmla="*/ 414 w 1537"/>
                <a:gd name="T105" fmla="*/ 486 h 863"/>
                <a:gd name="T106" fmla="*/ 1305 w 1537"/>
                <a:gd name="T107" fmla="*/ 551 h 863"/>
                <a:gd name="T108" fmla="*/ 233 w 1537"/>
                <a:gd name="T109" fmla="*/ 551 h 863"/>
                <a:gd name="T110" fmla="*/ 1148 w 1537"/>
                <a:gd name="T111" fmla="*/ 550 h 863"/>
                <a:gd name="T112" fmla="*/ 1226 w 1537"/>
                <a:gd name="T113" fmla="*/ 535 h 863"/>
                <a:gd name="T114" fmla="*/ 328 w 1537"/>
                <a:gd name="T115" fmla="*/ 583 h 863"/>
                <a:gd name="T116" fmla="*/ 784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1"/>
                    <a:pt x="449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49"/>
                    <a:pt x="1366" y="452"/>
                  </a:cubicBezTo>
                  <a:cubicBezTo>
                    <a:pt x="1366" y="453"/>
                    <a:pt x="1366" y="453"/>
                    <a:pt x="1365" y="455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618" y="359"/>
                  </a:moveTo>
                  <a:cubicBezTo>
                    <a:pt x="618" y="363"/>
                    <a:pt x="617" y="365"/>
                    <a:pt x="617" y="368"/>
                  </a:cubicBezTo>
                  <a:cubicBezTo>
                    <a:pt x="615" y="440"/>
                    <a:pt x="664" y="510"/>
                    <a:pt x="733" y="536"/>
                  </a:cubicBezTo>
                  <a:cubicBezTo>
                    <a:pt x="758" y="546"/>
                    <a:pt x="783" y="546"/>
                    <a:pt x="807" y="535"/>
                  </a:cubicBezTo>
                  <a:cubicBezTo>
                    <a:pt x="859" y="513"/>
                    <a:pt x="895" y="475"/>
                    <a:pt x="914" y="422"/>
                  </a:cubicBezTo>
                  <a:cubicBezTo>
                    <a:pt x="923" y="397"/>
                    <a:pt x="921" y="372"/>
                    <a:pt x="920" y="346"/>
                  </a:cubicBezTo>
                  <a:cubicBezTo>
                    <a:pt x="870" y="340"/>
                    <a:pt x="861" y="336"/>
                    <a:pt x="825" y="303"/>
                  </a:cubicBezTo>
                  <a:cubicBezTo>
                    <a:pt x="818" y="297"/>
                    <a:pt x="811" y="290"/>
                    <a:pt x="803" y="283"/>
                  </a:cubicBezTo>
                  <a:cubicBezTo>
                    <a:pt x="787" y="270"/>
                    <a:pt x="769" y="262"/>
                    <a:pt x="748" y="262"/>
                  </a:cubicBezTo>
                  <a:cubicBezTo>
                    <a:pt x="735" y="262"/>
                    <a:pt x="722" y="262"/>
                    <a:pt x="709" y="262"/>
                  </a:cubicBezTo>
                  <a:cubicBezTo>
                    <a:pt x="698" y="261"/>
                    <a:pt x="693" y="266"/>
                    <a:pt x="691" y="277"/>
                  </a:cubicBezTo>
                  <a:cubicBezTo>
                    <a:pt x="687" y="291"/>
                    <a:pt x="684" y="306"/>
                    <a:pt x="679" y="320"/>
                  </a:cubicBezTo>
                  <a:cubicBezTo>
                    <a:pt x="671" y="341"/>
                    <a:pt x="655" y="353"/>
                    <a:pt x="632" y="357"/>
                  </a:cubicBezTo>
                  <a:cubicBezTo>
                    <a:pt x="627" y="357"/>
                    <a:pt x="623" y="358"/>
                    <a:pt x="618" y="359"/>
                  </a:cubicBezTo>
                  <a:close/>
                  <a:moveTo>
                    <a:pt x="1074" y="292"/>
                  </a:moveTo>
                  <a:cubicBezTo>
                    <a:pt x="1075" y="310"/>
                    <a:pt x="1074" y="325"/>
                    <a:pt x="1077" y="339"/>
                  </a:cubicBezTo>
                  <a:cubicBezTo>
                    <a:pt x="1092" y="403"/>
                    <a:pt x="1132" y="445"/>
                    <a:pt x="1192" y="470"/>
                  </a:cubicBezTo>
                  <a:cubicBezTo>
                    <a:pt x="1209" y="478"/>
                    <a:pt x="1229" y="481"/>
                    <a:pt x="1247" y="475"/>
                  </a:cubicBezTo>
                  <a:cubicBezTo>
                    <a:pt x="1312" y="454"/>
                    <a:pt x="1356" y="411"/>
                    <a:pt x="1375" y="345"/>
                  </a:cubicBezTo>
                  <a:cubicBezTo>
                    <a:pt x="1380" y="325"/>
                    <a:pt x="1378" y="302"/>
                    <a:pt x="1379" y="279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2" y="193"/>
                    <a:pt x="1184" y="196"/>
                  </a:cubicBezTo>
                  <a:cubicBezTo>
                    <a:pt x="1150" y="198"/>
                    <a:pt x="1153" y="190"/>
                    <a:pt x="1145" y="227"/>
                  </a:cubicBezTo>
                  <a:cubicBezTo>
                    <a:pt x="1137" y="265"/>
                    <a:pt x="1119" y="291"/>
                    <a:pt x="1074" y="292"/>
                  </a:cubicBezTo>
                  <a:close/>
                  <a:moveTo>
                    <a:pt x="159" y="292"/>
                  </a:moveTo>
                  <a:cubicBezTo>
                    <a:pt x="160" y="310"/>
                    <a:pt x="159" y="326"/>
                    <a:pt x="162" y="342"/>
                  </a:cubicBezTo>
                  <a:cubicBezTo>
                    <a:pt x="178" y="404"/>
                    <a:pt x="218" y="445"/>
                    <a:pt x="276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4"/>
                    <a:pt x="461" y="279"/>
                  </a:cubicBezTo>
                  <a:cubicBezTo>
                    <a:pt x="433" y="281"/>
                    <a:pt x="408" y="272"/>
                    <a:pt x="387" y="254"/>
                  </a:cubicBezTo>
                  <a:cubicBezTo>
                    <a:pt x="379" y="247"/>
                    <a:pt x="370" y="241"/>
                    <a:pt x="363" y="233"/>
                  </a:cubicBezTo>
                  <a:cubicBezTo>
                    <a:pt x="337" y="206"/>
                    <a:pt x="306" y="193"/>
                    <a:pt x="268" y="196"/>
                  </a:cubicBezTo>
                  <a:cubicBezTo>
                    <a:pt x="235" y="198"/>
                    <a:pt x="238" y="190"/>
                    <a:pt x="230" y="227"/>
                  </a:cubicBezTo>
                  <a:cubicBezTo>
                    <a:pt x="222" y="265"/>
                    <a:pt x="204" y="291"/>
                    <a:pt x="159" y="292"/>
                  </a:cubicBezTo>
                  <a:close/>
                  <a:moveTo>
                    <a:pt x="1285" y="595"/>
                  </a:moveTo>
                  <a:cubicBezTo>
                    <a:pt x="1287" y="604"/>
                    <a:pt x="1286" y="611"/>
                    <a:pt x="1289" y="616"/>
                  </a:cubicBezTo>
                  <a:cubicBezTo>
                    <a:pt x="1299" y="639"/>
                    <a:pt x="1308" y="662"/>
                    <a:pt x="1320" y="684"/>
                  </a:cubicBezTo>
                  <a:cubicBezTo>
                    <a:pt x="1332" y="705"/>
                    <a:pt x="1333" y="724"/>
                    <a:pt x="1317" y="743"/>
                  </a:cubicBezTo>
                  <a:cubicBezTo>
                    <a:pt x="1316" y="745"/>
                    <a:pt x="1315" y="748"/>
                    <a:pt x="1313" y="752"/>
                  </a:cubicBezTo>
                  <a:cubicBezTo>
                    <a:pt x="1344" y="752"/>
                    <a:pt x="1373" y="752"/>
                    <a:pt x="1403" y="752"/>
                  </a:cubicBezTo>
                  <a:cubicBezTo>
                    <a:pt x="1432" y="752"/>
                    <a:pt x="1461" y="752"/>
                    <a:pt x="1491" y="752"/>
                  </a:cubicBezTo>
                  <a:cubicBezTo>
                    <a:pt x="1491" y="705"/>
                    <a:pt x="1492" y="659"/>
                    <a:pt x="1491" y="613"/>
                  </a:cubicBezTo>
                  <a:cubicBezTo>
                    <a:pt x="1490" y="594"/>
                    <a:pt x="1480" y="579"/>
                    <a:pt x="1465" y="568"/>
                  </a:cubicBezTo>
                  <a:cubicBezTo>
                    <a:pt x="1450" y="558"/>
                    <a:pt x="1435" y="549"/>
                    <a:pt x="1420" y="541"/>
                  </a:cubicBezTo>
                  <a:cubicBezTo>
                    <a:pt x="1416" y="538"/>
                    <a:pt x="1407" y="538"/>
                    <a:pt x="1403" y="541"/>
                  </a:cubicBezTo>
                  <a:cubicBezTo>
                    <a:pt x="1378" y="556"/>
                    <a:pt x="1354" y="572"/>
                    <a:pt x="1330" y="588"/>
                  </a:cubicBezTo>
                  <a:cubicBezTo>
                    <a:pt x="1317" y="596"/>
                    <a:pt x="1304" y="603"/>
                    <a:pt x="1285" y="595"/>
                  </a:cubicBezTo>
                  <a:close/>
                  <a:moveTo>
                    <a:pt x="225" y="751"/>
                  </a:moveTo>
                  <a:cubicBezTo>
                    <a:pt x="222" y="746"/>
                    <a:pt x="220" y="741"/>
                    <a:pt x="217" y="737"/>
                  </a:cubicBezTo>
                  <a:cubicBezTo>
                    <a:pt x="205" y="722"/>
                    <a:pt x="206" y="707"/>
                    <a:pt x="215" y="690"/>
                  </a:cubicBezTo>
                  <a:cubicBezTo>
                    <a:pt x="227" y="666"/>
                    <a:pt x="238" y="641"/>
                    <a:pt x="249" y="617"/>
                  </a:cubicBezTo>
                  <a:cubicBezTo>
                    <a:pt x="251" y="611"/>
                    <a:pt x="251" y="604"/>
                    <a:pt x="253" y="595"/>
                  </a:cubicBezTo>
                  <a:cubicBezTo>
                    <a:pt x="234" y="603"/>
                    <a:pt x="222" y="597"/>
                    <a:pt x="210" y="589"/>
                  </a:cubicBezTo>
                  <a:cubicBezTo>
                    <a:pt x="196" y="580"/>
                    <a:pt x="182" y="571"/>
                    <a:pt x="167" y="562"/>
                  </a:cubicBezTo>
                  <a:cubicBezTo>
                    <a:pt x="122" y="532"/>
                    <a:pt x="122" y="533"/>
                    <a:pt x="78" y="565"/>
                  </a:cubicBezTo>
                  <a:cubicBezTo>
                    <a:pt x="61" y="577"/>
                    <a:pt x="48" y="591"/>
                    <a:pt x="47" y="612"/>
                  </a:cubicBezTo>
                  <a:cubicBezTo>
                    <a:pt x="46" y="658"/>
                    <a:pt x="47" y="704"/>
                    <a:pt x="47" y="751"/>
                  </a:cubicBezTo>
                  <a:cubicBezTo>
                    <a:pt x="106" y="751"/>
                    <a:pt x="165" y="751"/>
                    <a:pt x="225" y="751"/>
                  </a:cubicBezTo>
                  <a:close/>
                  <a:moveTo>
                    <a:pt x="1033" y="817"/>
                  </a:moveTo>
                  <a:cubicBezTo>
                    <a:pt x="1033" y="769"/>
                    <a:pt x="1034" y="722"/>
                    <a:pt x="1033" y="676"/>
                  </a:cubicBezTo>
                  <a:cubicBezTo>
                    <a:pt x="1032" y="659"/>
                    <a:pt x="1023" y="645"/>
                    <a:pt x="1009" y="636"/>
                  </a:cubicBezTo>
                  <a:cubicBezTo>
                    <a:pt x="993" y="625"/>
                    <a:pt x="977" y="615"/>
                    <a:pt x="961" y="605"/>
                  </a:cubicBezTo>
                  <a:cubicBezTo>
                    <a:pt x="957" y="603"/>
                    <a:pt x="949" y="604"/>
                    <a:pt x="945" y="607"/>
                  </a:cubicBezTo>
                  <a:cubicBezTo>
                    <a:pt x="921" y="622"/>
                    <a:pt x="896" y="638"/>
                    <a:pt x="872" y="654"/>
                  </a:cubicBezTo>
                  <a:cubicBezTo>
                    <a:pt x="859" y="662"/>
                    <a:pt x="846" y="669"/>
                    <a:pt x="827" y="661"/>
                  </a:cubicBezTo>
                  <a:cubicBezTo>
                    <a:pt x="829" y="670"/>
                    <a:pt x="829" y="677"/>
                    <a:pt x="832" y="683"/>
                  </a:cubicBezTo>
                  <a:cubicBezTo>
                    <a:pt x="841" y="705"/>
                    <a:pt x="851" y="727"/>
                    <a:pt x="862" y="748"/>
                  </a:cubicBezTo>
                  <a:cubicBezTo>
                    <a:pt x="874" y="770"/>
                    <a:pt x="877" y="789"/>
                    <a:pt x="860" y="809"/>
                  </a:cubicBezTo>
                  <a:cubicBezTo>
                    <a:pt x="858" y="811"/>
                    <a:pt x="857" y="814"/>
                    <a:pt x="856" y="817"/>
                  </a:cubicBezTo>
                  <a:cubicBezTo>
                    <a:pt x="915" y="817"/>
                    <a:pt x="974" y="817"/>
                    <a:pt x="1033" y="817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2"/>
                    <a:pt x="865" y="149"/>
                  </a:cubicBezTo>
                  <a:cubicBezTo>
                    <a:pt x="843" y="136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6" y="151"/>
                    <a:pt x="681" y="154"/>
                    <a:pt x="677" y="154"/>
                  </a:cubicBezTo>
                  <a:cubicBezTo>
                    <a:pt x="641" y="158"/>
                    <a:pt x="626" y="182"/>
                    <a:pt x="622" y="214"/>
                  </a:cubicBezTo>
                  <a:cubicBezTo>
                    <a:pt x="618" y="243"/>
                    <a:pt x="619" y="273"/>
                    <a:pt x="617" y="303"/>
                  </a:cubicBezTo>
                  <a:cubicBezTo>
                    <a:pt x="617" y="306"/>
                    <a:pt x="619" y="309"/>
                    <a:pt x="619" y="312"/>
                  </a:cubicBezTo>
                  <a:cubicBezTo>
                    <a:pt x="632" y="313"/>
                    <a:pt x="638" y="306"/>
                    <a:pt x="640" y="296"/>
                  </a:cubicBezTo>
                  <a:cubicBezTo>
                    <a:pt x="644" y="281"/>
                    <a:pt x="647" y="267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378" y="233"/>
                  </a:moveTo>
                  <a:cubicBezTo>
                    <a:pt x="1378" y="214"/>
                    <a:pt x="1378" y="195"/>
                    <a:pt x="1378" y="177"/>
                  </a:cubicBezTo>
                  <a:cubicBezTo>
                    <a:pt x="1379" y="151"/>
                    <a:pt x="1369" y="128"/>
                    <a:pt x="1352" y="109"/>
                  </a:cubicBezTo>
                  <a:cubicBezTo>
                    <a:pt x="1323" y="77"/>
                    <a:pt x="1286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2" y="89"/>
                  </a:cubicBezTo>
                  <a:cubicBezTo>
                    <a:pt x="1106" y="92"/>
                    <a:pt x="1091" y="108"/>
                    <a:pt x="1083" y="131"/>
                  </a:cubicBezTo>
                  <a:cubicBezTo>
                    <a:pt x="1071" y="169"/>
                    <a:pt x="1076" y="208"/>
                    <a:pt x="1075" y="247"/>
                  </a:cubicBezTo>
                  <a:cubicBezTo>
                    <a:pt x="1090" y="248"/>
                    <a:pt x="1095" y="239"/>
                    <a:pt x="1098" y="228"/>
                  </a:cubicBezTo>
                  <a:cubicBezTo>
                    <a:pt x="1102" y="214"/>
                    <a:pt x="1105" y="200"/>
                    <a:pt x="1110" y="187"/>
                  </a:cubicBezTo>
                  <a:cubicBezTo>
                    <a:pt x="1118" y="164"/>
                    <a:pt x="1135" y="152"/>
                    <a:pt x="1159" y="152"/>
                  </a:cubicBezTo>
                  <a:cubicBezTo>
                    <a:pt x="1174" y="151"/>
                    <a:pt x="1189" y="151"/>
                    <a:pt x="1204" y="151"/>
                  </a:cubicBezTo>
                  <a:cubicBezTo>
                    <a:pt x="1234" y="151"/>
                    <a:pt x="1261" y="160"/>
                    <a:pt x="1284" y="179"/>
                  </a:cubicBezTo>
                  <a:cubicBezTo>
                    <a:pt x="1298" y="191"/>
                    <a:pt x="1312" y="203"/>
                    <a:pt x="1326" y="215"/>
                  </a:cubicBezTo>
                  <a:cubicBezTo>
                    <a:pt x="1340" y="228"/>
                    <a:pt x="1356" y="237"/>
                    <a:pt x="1378" y="233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7"/>
                  </a:cubicBezTo>
                  <a:cubicBezTo>
                    <a:pt x="463" y="151"/>
                    <a:pt x="454" y="127"/>
                    <a:pt x="436" y="108"/>
                  </a:cubicBezTo>
                  <a:cubicBezTo>
                    <a:pt x="407" y="76"/>
                    <a:pt x="371" y="59"/>
                    <a:pt x="329" y="53"/>
                  </a:cubicBezTo>
                  <a:cubicBezTo>
                    <a:pt x="292" y="48"/>
                    <a:pt x="257" y="52"/>
                    <a:pt x="230" y="83"/>
                  </a:cubicBezTo>
                  <a:cubicBezTo>
                    <a:pt x="227" y="86"/>
                    <a:pt x="222" y="88"/>
                    <a:pt x="217" y="89"/>
                  </a:cubicBezTo>
                  <a:cubicBezTo>
                    <a:pt x="189" y="92"/>
                    <a:pt x="174" y="110"/>
                    <a:pt x="167" y="135"/>
                  </a:cubicBezTo>
                  <a:cubicBezTo>
                    <a:pt x="156" y="172"/>
                    <a:pt x="161" y="209"/>
                    <a:pt x="160" y="247"/>
                  </a:cubicBezTo>
                  <a:cubicBezTo>
                    <a:pt x="175" y="248"/>
                    <a:pt x="180" y="240"/>
                    <a:pt x="183" y="228"/>
                  </a:cubicBezTo>
                  <a:cubicBezTo>
                    <a:pt x="187" y="215"/>
                    <a:pt x="189" y="201"/>
                    <a:pt x="194" y="188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4" y="151"/>
                    <a:pt x="288" y="151"/>
                  </a:cubicBezTo>
                  <a:cubicBezTo>
                    <a:pt x="318" y="151"/>
                    <a:pt x="345" y="160"/>
                    <a:pt x="369" y="179"/>
                  </a:cubicBezTo>
                  <a:cubicBezTo>
                    <a:pt x="383" y="191"/>
                    <a:pt x="397" y="204"/>
                    <a:pt x="412" y="216"/>
                  </a:cubicBezTo>
                  <a:cubicBezTo>
                    <a:pt x="426" y="228"/>
                    <a:pt x="441" y="237"/>
                    <a:pt x="463" y="233"/>
                  </a:cubicBezTo>
                  <a:close/>
                  <a:moveTo>
                    <a:pt x="550" y="567"/>
                  </a:moveTo>
                  <a:cubicBezTo>
                    <a:pt x="534" y="558"/>
                    <a:pt x="520" y="550"/>
                    <a:pt x="505" y="540"/>
                  </a:cubicBezTo>
                  <a:cubicBezTo>
                    <a:pt x="498" y="536"/>
                    <a:pt x="493" y="537"/>
                    <a:pt x="487" y="541"/>
                  </a:cubicBezTo>
                  <a:cubicBezTo>
                    <a:pt x="463" y="557"/>
                    <a:pt x="438" y="573"/>
                    <a:pt x="414" y="589"/>
                  </a:cubicBezTo>
                  <a:cubicBezTo>
                    <a:pt x="401" y="597"/>
                    <a:pt x="389" y="603"/>
                    <a:pt x="370" y="595"/>
                  </a:cubicBezTo>
                  <a:cubicBezTo>
                    <a:pt x="371" y="605"/>
                    <a:pt x="371" y="611"/>
                    <a:pt x="374" y="617"/>
                  </a:cubicBezTo>
                  <a:cubicBezTo>
                    <a:pt x="383" y="639"/>
                    <a:pt x="392" y="660"/>
                    <a:pt x="404" y="681"/>
                  </a:cubicBezTo>
                  <a:cubicBezTo>
                    <a:pt x="416" y="703"/>
                    <a:pt x="419" y="723"/>
                    <a:pt x="402" y="744"/>
                  </a:cubicBezTo>
                  <a:cubicBezTo>
                    <a:pt x="400" y="746"/>
                    <a:pt x="400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28"/>
                    <a:pt x="459" y="705"/>
                    <a:pt x="459" y="682"/>
                  </a:cubicBezTo>
                  <a:cubicBezTo>
                    <a:pt x="461" y="648"/>
                    <a:pt x="475" y="620"/>
                    <a:pt x="502" y="599"/>
                  </a:cubicBezTo>
                  <a:cubicBezTo>
                    <a:pt x="516" y="589"/>
                    <a:pt x="532" y="579"/>
                    <a:pt x="550" y="567"/>
                  </a:cubicBezTo>
                  <a:close/>
                  <a:moveTo>
                    <a:pt x="1080" y="751"/>
                  </a:move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1"/>
                    <a:pt x="1164" y="616"/>
                  </a:cubicBezTo>
                  <a:cubicBezTo>
                    <a:pt x="1167" y="611"/>
                    <a:pt x="1166" y="604"/>
                    <a:pt x="1167" y="598"/>
                  </a:cubicBezTo>
                  <a:cubicBezTo>
                    <a:pt x="1165" y="599"/>
                    <a:pt x="1164" y="600"/>
                    <a:pt x="1162" y="601"/>
                  </a:cubicBezTo>
                  <a:cubicBezTo>
                    <a:pt x="1151" y="597"/>
                    <a:pt x="1138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7" y="568"/>
                  </a:cubicBezTo>
                  <a:cubicBezTo>
                    <a:pt x="1021" y="588"/>
                    <a:pt x="1053" y="605"/>
                    <a:pt x="1069" y="641"/>
                  </a:cubicBezTo>
                  <a:cubicBezTo>
                    <a:pt x="1085" y="676"/>
                    <a:pt x="1077" y="714"/>
                    <a:pt x="1080" y="751"/>
                  </a:cubicBezTo>
                  <a:close/>
                  <a:moveTo>
                    <a:pt x="769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5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2" y="699"/>
                    <a:pt x="748" y="700"/>
                    <a:pt x="744" y="707"/>
                  </a:cubicBezTo>
                  <a:cubicBezTo>
                    <a:pt x="736" y="728"/>
                    <a:pt x="725" y="748"/>
                    <a:pt x="716" y="769"/>
                  </a:cubicBezTo>
                  <a:cubicBezTo>
                    <a:pt x="715" y="773"/>
                    <a:pt x="714" y="779"/>
                    <a:pt x="715" y="782"/>
                  </a:cubicBezTo>
                  <a:cubicBezTo>
                    <a:pt x="726" y="804"/>
                    <a:pt x="735" y="830"/>
                    <a:pt x="769" y="818"/>
                  </a:cubicBezTo>
                  <a:close/>
                  <a:moveTo>
                    <a:pt x="1231" y="752"/>
                  </a:moveTo>
                  <a:cubicBezTo>
                    <a:pt x="1254" y="761"/>
                    <a:pt x="1267" y="745"/>
                    <a:pt x="1277" y="723"/>
                  </a:cubicBezTo>
                  <a:cubicBezTo>
                    <a:pt x="1281" y="715"/>
                    <a:pt x="1282" y="709"/>
                    <a:pt x="1278" y="701"/>
                  </a:cubicBezTo>
                  <a:cubicBezTo>
                    <a:pt x="1269" y="682"/>
                    <a:pt x="1260" y="663"/>
                    <a:pt x="1252" y="644"/>
                  </a:cubicBezTo>
                  <a:cubicBezTo>
                    <a:pt x="1248" y="634"/>
                    <a:pt x="1243" y="631"/>
                    <a:pt x="1233" y="632"/>
                  </a:cubicBezTo>
                  <a:cubicBezTo>
                    <a:pt x="1227" y="633"/>
                    <a:pt x="1221" y="631"/>
                    <a:pt x="1215" y="632"/>
                  </a:cubicBezTo>
                  <a:cubicBezTo>
                    <a:pt x="1211" y="634"/>
                    <a:pt x="1205" y="637"/>
                    <a:pt x="1203" y="640"/>
                  </a:cubicBezTo>
                  <a:cubicBezTo>
                    <a:pt x="1193" y="662"/>
                    <a:pt x="1183" y="683"/>
                    <a:pt x="1173" y="705"/>
                  </a:cubicBezTo>
                  <a:cubicBezTo>
                    <a:pt x="1172" y="708"/>
                    <a:pt x="1171" y="713"/>
                    <a:pt x="1173" y="716"/>
                  </a:cubicBezTo>
                  <a:cubicBezTo>
                    <a:pt x="1185" y="748"/>
                    <a:pt x="1192" y="752"/>
                    <a:pt x="1231" y="752"/>
                  </a:cubicBezTo>
                  <a:close/>
                  <a:moveTo>
                    <a:pt x="310" y="750"/>
                  </a:moveTo>
                  <a:cubicBezTo>
                    <a:pt x="335" y="758"/>
                    <a:pt x="351" y="749"/>
                    <a:pt x="361" y="726"/>
                  </a:cubicBezTo>
                  <a:cubicBezTo>
                    <a:pt x="365" y="716"/>
                    <a:pt x="368" y="708"/>
                    <a:pt x="362" y="698"/>
                  </a:cubicBezTo>
                  <a:cubicBezTo>
                    <a:pt x="355" y="685"/>
                    <a:pt x="349" y="671"/>
                    <a:pt x="343" y="658"/>
                  </a:cubicBezTo>
                  <a:cubicBezTo>
                    <a:pt x="330" y="630"/>
                    <a:pt x="330" y="630"/>
                    <a:pt x="300" y="632"/>
                  </a:cubicBezTo>
                  <a:cubicBezTo>
                    <a:pt x="296" y="633"/>
                    <a:pt x="290" y="636"/>
                    <a:pt x="288" y="640"/>
                  </a:cubicBezTo>
                  <a:cubicBezTo>
                    <a:pt x="277" y="662"/>
                    <a:pt x="268" y="683"/>
                    <a:pt x="258" y="705"/>
                  </a:cubicBezTo>
                  <a:cubicBezTo>
                    <a:pt x="256" y="709"/>
                    <a:pt x="256" y="714"/>
                    <a:pt x="258" y="717"/>
                  </a:cubicBezTo>
                  <a:cubicBezTo>
                    <a:pt x="269" y="738"/>
                    <a:pt x="278" y="764"/>
                    <a:pt x="310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4" y="554"/>
                  </a:cubicBezTo>
                  <a:cubicBezTo>
                    <a:pt x="873" y="553"/>
                    <a:pt x="869" y="552"/>
                    <a:pt x="868" y="553"/>
                  </a:cubicBezTo>
                  <a:cubicBezTo>
                    <a:pt x="850" y="563"/>
                    <a:pt x="833" y="573"/>
                    <a:pt x="816" y="583"/>
                  </a:cubicBezTo>
                  <a:cubicBezTo>
                    <a:pt x="825" y="592"/>
                    <a:pt x="833" y="602"/>
                    <a:pt x="843" y="611"/>
                  </a:cubicBezTo>
                  <a:cubicBezTo>
                    <a:pt x="845" y="613"/>
                    <a:pt x="850" y="614"/>
                    <a:pt x="852" y="613"/>
                  </a:cubicBezTo>
                  <a:cubicBezTo>
                    <a:pt x="871" y="601"/>
                    <a:pt x="890" y="589"/>
                    <a:pt x="911" y="575"/>
                  </a:cubicBezTo>
                  <a:close/>
                  <a:moveTo>
                    <a:pt x="627" y="575"/>
                  </a:move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2" y="582"/>
                  </a:cubicBezTo>
                  <a:cubicBezTo>
                    <a:pt x="704" y="572"/>
                    <a:pt x="688" y="563"/>
                    <a:pt x="671" y="554"/>
                  </a:cubicBezTo>
                  <a:cubicBezTo>
                    <a:pt x="669" y="553"/>
                    <a:pt x="664" y="553"/>
                    <a:pt x="662" y="555"/>
                  </a:cubicBezTo>
                  <a:cubicBezTo>
                    <a:pt x="651" y="561"/>
                    <a:pt x="640" y="567"/>
                    <a:pt x="627" y="575"/>
                  </a:cubicBezTo>
                  <a:close/>
                  <a:moveTo>
                    <a:pt x="414" y="486"/>
                  </a:moveTo>
                  <a:cubicBezTo>
                    <a:pt x="395" y="496"/>
                    <a:pt x="377" y="506"/>
                    <a:pt x="358" y="516"/>
                  </a:cubicBezTo>
                  <a:cubicBezTo>
                    <a:pt x="368" y="528"/>
                    <a:pt x="379" y="539"/>
                    <a:pt x="390" y="551"/>
                  </a:cubicBezTo>
                  <a:cubicBezTo>
                    <a:pt x="411" y="537"/>
                    <a:pt x="431" y="524"/>
                    <a:pt x="453" y="509"/>
                  </a:cubicBezTo>
                  <a:cubicBezTo>
                    <a:pt x="438" y="501"/>
                    <a:pt x="426" y="493"/>
                    <a:pt x="414" y="486"/>
                  </a:cubicBezTo>
                  <a:close/>
                  <a:moveTo>
                    <a:pt x="1305" y="551"/>
                  </a:moveTo>
                  <a:cubicBezTo>
                    <a:pt x="1326" y="537"/>
                    <a:pt x="1346" y="524"/>
                    <a:pt x="1368" y="509"/>
                  </a:cubicBezTo>
                  <a:cubicBezTo>
                    <a:pt x="1354" y="501"/>
                    <a:pt x="1341" y="493"/>
                    <a:pt x="1330" y="486"/>
                  </a:cubicBezTo>
                  <a:cubicBezTo>
                    <a:pt x="1311" y="496"/>
                    <a:pt x="1292" y="506"/>
                    <a:pt x="1273" y="516"/>
                  </a:cubicBezTo>
                  <a:cubicBezTo>
                    <a:pt x="1283" y="527"/>
                    <a:pt x="1293" y="538"/>
                    <a:pt x="1305" y="551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3" y="507"/>
                    <a:pt x="1146" y="497"/>
                    <a:pt x="1129" y="488"/>
                  </a:cubicBezTo>
                  <a:cubicBezTo>
                    <a:pt x="1127" y="487"/>
                    <a:pt x="1123" y="487"/>
                    <a:pt x="1121" y="488"/>
                  </a:cubicBezTo>
                  <a:cubicBezTo>
                    <a:pt x="1109" y="495"/>
                    <a:pt x="1098" y="502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57" y="541"/>
                    <a:pt x="1165" y="533"/>
                    <a:pt x="1172" y="525"/>
                  </a:cubicBezTo>
                  <a:cubicBezTo>
                    <a:pt x="1175" y="523"/>
                    <a:pt x="1177" y="519"/>
                    <a:pt x="1180" y="516"/>
                  </a:cubicBezTo>
                  <a:close/>
                  <a:moveTo>
                    <a:pt x="1211" y="588"/>
                  </a:moveTo>
                  <a:cubicBezTo>
                    <a:pt x="1222" y="583"/>
                    <a:pt x="1237" y="596"/>
                    <a:pt x="1245" y="580"/>
                  </a:cubicBezTo>
                  <a:cubicBezTo>
                    <a:pt x="1254" y="561"/>
                    <a:pt x="1249" y="551"/>
                    <a:pt x="1226" y="535"/>
                  </a:cubicBezTo>
                  <a:cubicBezTo>
                    <a:pt x="1200" y="559"/>
                    <a:pt x="1200" y="560"/>
                    <a:pt x="1211" y="588"/>
                  </a:cubicBezTo>
                  <a:close/>
                  <a:moveTo>
                    <a:pt x="312" y="534"/>
                  </a:moveTo>
                  <a:cubicBezTo>
                    <a:pt x="299" y="547"/>
                    <a:pt x="281" y="556"/>
                    <a:pt x="292" y="578"/>
                  </a:cubicBezTo>
                  <a:cubicBezTo>
                    <a:pt x="294" y="582"/>
                    <a:pt x="297" y="587"/>
                    <a:pt x="300" y="587"/>
                  </a:cubicBezTo>
                  <a:cubicBezTo>
                    <a:pt x="310" y="587"/>
                    <a:pt x="321" y="588"/>
                    <a:pt x="328" y="583"/>
                  </a:cubicBezTo>
                  <a:cubicBezTo>
                    <a:pt x="337" y="577"/>
                    <a:pt x="335" y="558"/>
                    <a:pt x="326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41" y="628"/>
                    <a:pt x="741" y="620"/>
                    <a:pt x="754" y="652"/>
                  </a:cubicBezTo>
                  <a:cubicBezTo>
                    <a:pt x="764" y="652"/>
                    <a:pt x="775" y="652"/>
                    <a:pt x="784" y="652"/>
                  </a:cubicBezTo>
                  <a:cubicBezTo>
                    <a:pt x="801" y="628"/>
                    <a:pt x="786" y="614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74">
              <a:extLst>
                <a:ext uri="{FF2B5EF4-FFF2-40B4-BE49-F238E27FC236}">
                  <a16:creationId xmlns:a16="http://schemas.microsoft.com/office/drawing/2014/main" id="{246ABF14-29EA-9D6E-EB43-43402D96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988" y="3017838"/>
              <a:ext cx="179388" cy="201613"/>
            </a:xfrm>
            <a:custGeom>
              <a:avLst/>
              <a:gdLst>
                <a:gd name="T0" fmla="*/ 603 w 603"/>
                <a:gd name="T1" fmla="*/ 364 h 673"/>
                <a:gd name="T2" fmla="*/ 319 w 603"/>
                <a:gd name="T3" fmla="*/ 664 h 673"/>
                <a:gd name="T4" fmla="*/ 7 w 603"/>
                <a:gd name="T5" fmla="*/ 408 h 673"/>
                <a:gd name="T6" fmla="*/ 14 w 603"/>
                <a:gd name="T7" fmla="*/ 286 h 673"/>
                <a:gd name="T8" fmla="*/ 42 w 603"/>
                <a:gd name="T9" fmla="*/ 268 h 673"/>
                <a:gd name="T10" fmla="*/ 57 w 603"/>
                <a:gd name="T11" fmla="*/ 297 h 673"/>
                <a:gd name="T12" fmla="*/ 55 w 603"/>
                <a:gd name="T13" fmla="*/ 306 h 673"/>
                <a:gd name="T14" fmla="*/ 84 w 603"/>
                <a:gd name="T15" fmla="*/ 495 h 673"/>
                <a:gd name="T16" fmla="*/ 357 w 603"/>
                <a:gd name="T17" fmla="*/ 614 h 673"/>
                <a:gd name="T18" fmla="*/ 556 w 603"/>
                <a:gd name="T19" fmla="*/ 397 h 673"/>
                <a:gd name="T20" fmla="*/ 408 w 603"/>
                <a:gd name="T21" fmla="*/ 132 h 673"/>
                <a:gd name="T22" fmla="*/ 112 w 603"/>
                <a:gd name="T23" fmla="*/ 196 h 673"/>
                <a:gd name="T24" fmla="*/ 101 w 603"/>
                <a:gd name="T25" fmla="*/ 210 h 673"/>
                <a:gd name="T26" fmla="*/ 68 w 603"/>
                <a:gd name="T27" fmla="*/ 215 h 673"/>
                <a:gd name="T28" fmla="*/ 66 w 603"/>
                <a:gd name="T29" fmla="*/ 182 h 673"/>
                <a:gd name="T30" fmla="*/ 176 w 603"/>
                <a:gd name="T31" fmla="*/ 94 h 673"/>
                <a:gd name="T32" fmla="*/ 603 w 603"/>
                <a:gd name="T33" fmla="*/ 3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3" h="673">
                  <a:moveTo>
                    <a:pt x="603" y="364"/>
                  </a:moveTo>
                  <a:cubicBezTo>
                    <a:pt x="603" y="524"/>
                    <a:pt x="482" y="653"/>
                    <a:pt x="319" y="664"/>
                  </a:cubicBezTo>
                  <a:cubicBezTo>
                    <a:pt x="166" y="673"/>
                    <a:pt x="30" y="564"/>
                    <a:pt x="7" y="408"/>
                  </a:cubicBezTo>
                  <a:cubicBezTo>
                    <a:pt x="0" y="367"/>
                    <a:pt x="3" y="326"/>
                    <a:pt x="14" y="286"/>
                  </a:cubicBezTo>
                  <a:cubicBezTo>
                    <a:pt x="18" y="271"/>
                    <a:pt x="29" y="264"/>
                    <a:pt x="42" y="268"/>
                  </a:cubicBezTo>
                  <a:cubicBezTo>
                    <a:pt x="55" y="271"/>
                    <a:pt x="60" y="282"/>
                    <a:pt x="57" y="297"/>
                  </a:cubicBezTo>
                  <a:cubicBezTo>
                    <a:pt x="57" y="300"/>
                    <a:pt x="56" y="303"/>
                    <a:pt x="55" y="306"/>
                  </a:cubicBezTo>
                  <a:cubicBezTo>
                    <a:pt x="40" y="373"/>
                    <a:pt x="50" y="436"/>
                    <a:pt x="84" y="495"/>
                  </a:cubicBezTo>
                  <a:cubicBezTo>
                    <a:pt x="140" y="589"/>
                    <a:pt x="249" y="636"/>
                    <a:pt x="357" y="614"/>
                  </a:cubicBezTo>
                  <a:cubicBezTo>
                    <a:pt x="461" y="592"/>
                    <a:pt x="541" y="505"/>
                    <a:pt x="556" y="397"/>
                  </a:cubicBezTo>
                  <a:cubicBezTo>
                    <a:pt x="570" y="286"/>
                    <a:pt x="510" y="179"/>
                    <a:pt x="408" y="132"/>
                  </a:cubicBezTo>
                  <a:cubicBezTo>
                    <a:pt x="306" y="87"/>
                    <a:pt x="185" y="113"/>
                    <a:pt x="112" y="196"/>
                  </a:cubicBezTo>
                  <a:cubicBezTo>
                    <a:pt x="108" y="201"/>
                    <a:pt x="105" y="205"/>
                    <a:pt x="101" y="210"/>
                  </a:cubicBezTo>
                  <a:cubicBezTo>
                    <a:pt x="90" y="222"/>
                    <a:pt x="78" y="224"/>
                    <a:pt x="68" y="215"/>
                  </a:cubicBezTo>
                  <a:cubicBezTo>
                    <a:pt x="58" y="207"/>
                    <a:pt x="57" y="194"/>
                    <a:pt x="66" y="182"/>
                  </a:cubicBezTo>
                  <a:cubicBezTo>
                    <a:pt x="95" y="143"/>
                    <a:pt x="132" y="114"/>
                    <a:pt x="176" y="94"/>
                  </a:cubicBezTo>
                  <a:cubicBezTo>
                    <a:pt x="374" y="0"/>
                    <a:pt x="603" y="145"/>
                    <a:pt x="603" y="3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75">
              <a:extLst>
                <a:ext uri="{FF2B5EF4-FFF2-40B4-BE49-F238E27FC236}">
                  <a16:creationId xmlns:a16="http://schemas.microsoft.com/office/drawing/2014/main" id="{BED266A1-BF8C-9509-7677-9350843F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4025" y="3090863"/>
              <a:ext cx="80963" cy="66675"/>
            </a:xfrm>
            <a:custGeom>
              <a:avLst/>
              <a:gdLst>
                <a:gd name="T0" fmla="*/ 100 w 271"/>
                <a:gd name="T1" fmla="*/ 165 h 224"/>
                <a:gd name="T2" fmla="*/ 223 w 271"/>
                <a:gd name="T3" fmla="*/ 19 h 224"/>
                <a:gd name="T4" fmla="*/ 230 w 271"/>
                <a:gd name="T5" fmla="*/ 10 h 224"/>
                <a:gd name="T6" fmla="*/ 260 w 271"/>
                <a:gd name="T7" fmla="*/ 8 h 224"/>
                <a:gd name="T8" fmla="*/ 265 w 271"/>
                <a:gd name="T9" fmla="*/ 38 h 224"/>
                <a:gd name="T10" fmla="*/ 258 w 271"/>
                <a:gd name="T11" fmla="*/ 46 h 224"/>
                <a:gd name="T12" fmla="*/ 125 w 271"/>
                <a:gd name="T13" fmla="*/ 205 h 224"/>
                <a:gd name="T14" fmla="*/ 82 w 271"/>
                <a:gd name="T15" fmla="*/ 208 h 224"/>
                <a:gd name="T16" fmla="*/ 18 w 271"/>
                <a:gd name="T17" fmla="*/ 154 h 224"/>
                <a:gd name="T18" fmla="*/ 9 w 271"/>
                <a:gd name="T19" fmla="*/ 118 h 224"/>
                <a:gd name="T20" fmla="*/ 47 w 271"/>
                <a:gd name="T21" fmla="*/ 120 h 224"/>
                <a:gd name="T22" fmla="*/ 100 w 271"/>
                <a:gd name="T23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224">
                  <a:moveTo>
                    <a:pt x="100" y="165"/>
                  </a:moveTo>
                  <a:cubicBezTo>
                    <a:pt x="142" y="115"/>
                    <a:pt x="182" y="67"/>
                    <a:pt x="223" y="19"/>
                  </a:cubicBezTo>
                  <a:cubicBezTo>
                    <a:pt x="225" y="16"/>
                    <a:pt x="228" y="12"/>
                    <a:pt x="230" y="10"/>
                  </a:cubicBezTo>
                  <a:cubicBezTo>
                    <a:pt x="240" y="1"/>
                    <a:pt x="250" y="0"/>
                    <a:pt x="260" y="8"/>
                  </a:cubicBezTo>
                  <a:cubicBezTo>
                    <a:pt x="270" y="16"/>
                    <a:pt x="271" y="27"/>
                    <a:pt x="265" y="38"/>
                  </a:cubicBezTo>
                  <a:cubicBezTo>
                    <a:pt x="263" y="41"/>
                    <a:pt x="261" y="43"/>
                    <a:pt x="258" y="46"/>
                  </a:cubicBezTo>
                  <a:cubicBezTo>
                    <a:pt x="214" y="99"/>
                    <a:pt x="170" y="152"/>
                    <a:pt x="125" y="205"/>
                  </a:cubicBezTo>
                  <a:cubicBezTo>
                    <a:pt x="110" y="223"/>
                    <a:pt x="100" y="224"/>
                    <a:pt x="82" y="208"/>
                  </a:cubicBezTo>
                  <a:cubicBezTo>
                    <a:pt x="60" y="190"/>
                    <a:pt x="39" y="172"/>
                    <a:pt x="18" y="154"/>
                  </a:cubicBezTo>
                  <a:cubicBezTo>
                    <a:pt x="3" y="141"/>
                    <a:pt x="0" y="129"/>
                    <a:pt x="9" y="118"/>
                  </a:cubicBezTo>
                  <a:cubicBezTo>
                    <a:pt x="19" y="107"/>
                    <a:pt x="32" y="107"/>
                    <a:pt x="47" y="120"/>
                  </a:cubicBezTo>
                  <a:cubicBezTo>
                    <a:pt x="64" y="135"/>
                    <a:pt x="82" y="149"/>
                    <a:pt x="100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A2D61E0-B66D-DA88-4181-AEDDA1BE942A}"/>
              </a:ext>
            </a:extLst>
          </p:cNvPr>
          <p:cNvGrpSpPr/>
          <p:nvPr/>
        </p:nvGrpSpPr>
        <p:grpSpPr>
          <a:xfrm>
            <a:off x="4011243" y="1389251"/>
            <a:ext cx="355970" cy="353424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121" name="Freeform 160">
              <a:extLst>
                <a:ext uri="{FF2B5EF4-FFF2-40B4-BE49-F238E27FC236}">
                  <a16:creationId xmlns:a16="http://schemas.microsoft.com/office/drawing/2014/main" id="{A62FFC47-7D41-4FF4-CB3F-69D3E475FC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61">
              <a:extLst>
                <a:ext uri="{FF2B5EF4-FFF2-40B4-BE49-F238E27FC236}">
                  <a16:creationId xmlns:a16="http://schemas.microsoft.com/office/drawing/2014/main" id="{B83BC7DE-EE32-3A45-9783-56F5A8D15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62">
              <a:extLst>
                <a:ext uri="{FF2B5EF4-FFF2-40B4-BE49-F238E27FC236}">
                  <a16:creationId xmlns:a16="http://schemas.microsoft.com/office/drawing/2014/main" id="{6E58CDC9-8108-4419-5DB0-C3C27403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63">
              <a:extLst>
                <a:ext uri="{FF2B5EF4-FFF2-40B4-BE49-F238E27FC236}">
                  <a16:creationId xmlns:a16="http://schemas.microsoft.com/office/drawing/2014/main" id="{1774748D-41B0-F566-1F70-06E8E83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274AB033-69EF-E670-E39E-DC6BF3B631B4}"/>
              </a:ext>
            </a:extLst>
          </p:cNvPr>
          <p:cNvGrpSpPr/>
          <p:nvPr/>
        </p:nvGrpSpPr>
        <p:grpSpPr>
          <a:xfrm>
            <a:off x="4820536" y="3860549"/>
            <a:ext cx="373992" cy="373990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126" name="Freeform 10">
              <a:extLst>
                <a:ext uri="{FF2B5EF4-FFF2-40B4-BE49-F238E27FC236}">
                  <a16:creationId xmlns:a16="http://schemas.microsoft.com/office/drawing/2014/main" id="{42B2A681-DF95-FA9A-F51D-0B1FFB102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">
              <a:extLst>
                <a:ext uri="{FF2B5EF4-FFF2-40B4-BE49-F238E27FC236}">
                  <a16:creationId xmlns:a16="http://schemas.microsoft.com/office/drawing/2014/main" id="{5BE0796B-D5E9-593D-009C-5DF645019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">
              <a:extLst>
                <a:ext uri="{FF2B5EF4-FFF2-40B4-BE49-F238E27FC236}">
                  <a16:creationId xmlns:a16="http://schemas.microsoft.com/office/drawing/2014/main" id="{2EDB0D9B-6C6D-4848-C786-9D832E387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155F58D3-C790-0C8C-FDF8-2B4B5F1A736C}"/>
              </a:ext>
            </a:extLst>
          </p:cNvPr>
          <p:cNvGrpSpPr/>
          <p:nvPr/>
        </p:nvGrpSpPr>
        <p:grpSpPr>
          <a:xfrm>
            <a:off x="3149835" y="3038782"/>
            <a:ext cx="410008" cy="407162"/>
            <a:chOff x="941388" y="3944938"/>
            <a:chExt cx="457200" cy="454025"/>
          </a:xfrm>
          <a:solidFill>
            <a:schemeClr val="bg1"/>
          </a:solidFill>
        </p:grpSpPr>
        <p:sp>
          <p:nvSpPr>
            <p:cNvPr id="130" name="Freeform 59">
              <a:extLst>
                <a:ext uri="{FF2B5EF4-FFF2-40B4-BE49-F238E27FC236}">
                  <a16:creationId xmlns:a16="http://schemas.microsoft.com/office/drawing/2014/main" id="{F34462EF-FAB5-5D87-673D-D656B2FF3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8" y="3944938"/>
              <a:ext cx="457200" cy="454025"/>
            </a:xfrm>
            <a:custGeom>
              <a:avLst/>
              <a:gdLst>
                <a:gd name="T0" fmla="*/ 578 w 1552"/>
                <a:gd name="T1" fmla="*/ 1527 h 1541"/>
                <a:gd name="T2" fmla="*/ 26 w 1552"/>
                <a:gd name="T3" fmla="*/ 956 h 1541"/>
                <a:gd name="T4" fmla="*/ 566 w 1552"/>
                <a:gd name="T5" fmla="*/ 188 h 1541"/>
                <a:gd name="T6" fmla="*/ 1128 w 1552"/>
                <a:gd name="T7" fmla="*/ 324 h 1541"/>
                <a:gd name="T8" fmla="*/ 1129 w 1552"/>
                <a:gd name="T9" fmla="*/ 227 h 1541"/>
                <a:gd name="T10" fmla="*/ 1294 w 1552"/>
                <a:gd name="T11" fmla="*/ 13 h 1541"/>
                <a:gd name="T12" fmla="*/ 1346 w 1552"/>
                <a:gd name="T13" fmla="*/ 33 h 1541"/>
                <a:gd name="T14" fmla="*/ 1358 w 1552"/>
                <a:gd name="T15" fmla="*/ 194 h 1541"/>
                <a:gd name="T16" fmla="*/ 1518 w 1552"/>
                <a:gd name="T17" fmla="*/ 206 h 1541"/>
                <a:gd name="T18" fmla="*/ 1538 w 1552"/>
                <a:gd name="T19" fmla="*/ 260 h 1541"/>
                <a:gd name="T20" fmla="*/ 1321 w 1552"/>
                <a:gd name="T21" fmla="*/ 423 h 1541"/>
                <a:gd name="T22" fmla="*/ 1237 w 1552"/>
                <a:gd name="T23" fmla="*/ 433 h 1541"/>
                <a:gd name="T24" fmla="*/ 826 w 1552"/>
                <a:gd name="T25" fmla="*/ 1527 h 1541"/>
                <a:gd name="T26" fmla="*/ 658 w 1552"/>
                <a:gd name="T27" fmla="*/ 1539 h 1541"/>
                <a:gd name="T28" fmla="*/ 264 w 1552"/>
                <a:gd name="T29" fmla="*/ 413 h 1541"/>
                <a:gd name="T30" fmla="*/ 1142 w 1552"/>
                <a:gd name="T31" fmla="*/ 1296 h 1541"/>
                <a:gd name="T32" fmla="*/ 1092 w 1552"/>
                <a:gd name="T33" fmla="*/ 507 h 1541"/>
                <a:gd name="T34" fmla="*/ 1215 w 1552"/>
                <a:gd name="T35" fmla="*/ 963 h 1541"/>
                <a:gd name="T36" fmla="*/ 218 w 1552"/>
                <a:gd name="T37" fmla="*/ 654 h 1541"/>
                <a:gd name="T38" fmla="*/ 319 w 1552"/>
                <a:gd name="T39" fmla="*/ 541 h 1541"/>
                <a:gd name="T40" fmla="*/ 318 w 1552"/>
                <a:gd name="T41" fmla="*/ 594 h 1541"/>
                <a:gd name="T42" fmla="*/ 778 w 1552"/>
                <a:gd name="T43" fmla="*/ 1314 h 1541"/>
                <a:gd name="T44" fmla="*/ 1051 w 1552"/>
                <a:gd name="T45" fmla="*/ 547 h 1541"/>
                <a:gd name="T46" fmla="*/ 984 w 1552"/>
                <a:gd name="T47" fmla="*/ 623 h 1541"/>
                <a:gd name="T48" fmla="*/ 1050 w 1552"/>
                <a:gd name="T49" fmla="*/ 970 h 1541"/>
                <a:gd name="T50" fmla="*/ 992 w 1552"/>
                <a:gd name="T51" fmla="*/ 967 h 1541"/>
                <a:gd name="T52" fmla="*/ 1000 w 1552"/>
                <a:gd name="T53" fmla="*/ 787 h 1541"/>
                <a:gd name="T54" fmla="*/ 869 w 1552"/>
                <a:gd name="T55" fmla="*/ 731 h 1541"/>
                <a:gd name="T56" fmla="*/ 557 w 1552"/>
                <a:gd name="T57" fmla="*/ 1006 h 1541"/>
                <a:gd name="T58" fmla="*/ 820 w 1552"/>
                <a:gd name="T59" fmla="*/ 684 h 1541"/>
                <a:gd name="T60" fmla="*/ 675 w 1552"/>
                <a:gd name="T61" fmla="*/ 551 h 1541"/>
                <a:gd name="T62" fmla="*/ 834 w 1552"/>
                <a:gd name="T63" fmla="*/ 1133 h 1541"/>
                <a:gd name="T64" fmla="*/ 883 w 1552"/>
                <a:gd name="T65" fmla="*/ 1151 h 1541"/>
                <a:gd name="T66" fmla="*/ 659 w 1552"/>
                <a:gd name="T67" fmla="*/ 1220 h 1541"/>
                <a:gd name="T68" fmla="*/ 918 w 1552"/>
                <a:gd name="T69" fmla="*/ 561 h 1541"/>
                <a:gd name="T70" fmla="*/ 1002 w 1552"/>
                <a:gd name="T71" fmla="*/ 504 h 1541"/>
                <a:gd name="T72" fmla="*/ 736 w 1552"/>
                <a:gd name="T73" fmla="*/ 393 h 1541"/>
                <a:gd name="T74" fmla="*/ 512 w 1552"/>
                <a:gd name="T75" fmla="*/ 412 h 1541"/>
                <a:gd name="T76" fmla="*/ 874 w 1552"/>
                <a:gd name="T77" fmla="*/ 361 h 1541"/>
                <a:gd name="T78" fmla="*/ 1114 w 1552"/>
                <a:gd name="T79" fmla="*/ 392 h 1541"/>
                <a:gd name="T80" fmla="*/ 584 w 1552"/>
                <a:gd name="T81" fmla="*/ 767 h 1541"/>
                <a:gd name="T82" fmla="*/ 813 w 1552"/>
                <a:gd name="T83" fmla="*/ 954 h 1541"/>
                <a:gd name="T84" fmla="*/ 816 w 1552"/>
                <a:gd name="T85" fmla="*/ 779 h 1541"/>
                <a:gd name="T86" fmla="*/ 684 w 1552"/>
                <a:gd name="T87" fmla="*/ 868 h 1541"/>
                <a:gd name="T88" fmla="*/ 709 w 1552"/>
                <a:gd name="T89" fmla="*/ 801 h 1541"/>
                <a:gd name="T90" fmla="*/ 1291 w 1552"/>
                <a:gd name="T91" fmla="*/ 103 h 1541"/>
                <a:gd name="T92" fmla="*/ 1204 w 1552"/>
                <a:gd name="T93" fmla="*/ 188 h 1541"/>
                <a:gd name="T94" fmla="*/ 1189 w 1552"/>
                <a:gd name="T95" fmla="*/ 262 h 1541"/>
                <a:gd name="T96" fmla="*/ 1295 w 1552"/>
                <a:gd name="T97" fmla="*/ 214 h 1541"/>
                <a:gd name="T98" fmla="*/ 1291 w 1552"/>
                <a:gd name="T99" fmla="*/ 103 h 1541"/>
                <a:gd name="T100" fmla="*/ 1237 w 1552"/>
                <a:gd name="T101" fmla="*/ 363 h 1541"/>
                <a:gd name="T102" fmla="*/ 1369 w 1552"/>
                <a:gd name="T103" fmla="*/ 344 h 1541"/>
                <a:gd name="T104" fmla="*/ 1449 w 1552"/>
                <a:gd name="T105" fmla="*/ 261 h 1541"/>
                <a:gd name="T106" fmla="*/ 1337 w 1552"/>
                <a:gd name="T107" fmla="*/ 25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2" h="1541">
                  <a:moveTo>
                    <a:pt x="658" y="1539"/>
                  </a:moveTo>
                  <a:cubicBezTo>
                    <a:pt x="631" y="1535"/>
                    <a:pt x="605" y="1532"/>
                    <a:pt x="578" y="1527"/>
                  </a:cubicBezTo>
                  <a:cubicBezTo>
                    <a:pt x="426" y="1499"/>
                    <a:pt x="297" y="1426"/>
                    <a:pt x="194" y="1311"/>
                  </a:cubicBezTo>
                  <a:cubicBezTo>
                    <a:pt x="102" y="1210"/>
                    <a:pt x="45" y="1091"/>
                    <a:pt x="26" y="956"/>
                  </a:cubicBezTo>
                  <a:cubicBezTo>
                    <a:pt x="0" y="769"/>
                    <a:pt x="43" y="597"/>
                    <a:pt x="157" y="446"/>
                  </a:cubicBezTo>
                  <a:cubicBezTo>
                    <a:pt x="260" y="309"/>
                    <a:pt x="397" y="221"/>
                    <a:pt x="566" y="188"/>
                  </a:cubicBezTo>
                  <a:cubicBezTo>
                    <a:pt x="765" y="148"/>
                    <a:pt x="947" y="191"/>
                    <a:pt x="1111" y="311"/>
                  </a:cubicBezTo>
                  <a:cubicBezTo>
                    <a:pt x="1117" y="315"/>
                    <a:pt x="1122" y="318"/>
                    <a:pt x="1128" y="324"/>
                  </a:cubicBezTo>
                  <a:cubicBezTo>
                    <a:pt x="1129" y="318"/>
                    <a:pt x="1130" y="315"/>
                    <a:pt x="1130" y="311"/>
                  </a:cubicBezTo>
                  <a:cubicBezTo>
                    <a:pt x="1129" y="283"/>
                    <a:pt x="1129" y="255"/>
                    <a:pt x="1129" y="227"/>
                  </a:cubicBezTo>
                  <a:cubicBezTo>
                    <a:pt x="1129" y="196"/>
                    <a:pt x="1139" y="169"/>
                    <a:pt x="1160" y="147"/>
                  </a:cubicBezTo>
                  <a:cubicBezTo>
                    <a:pt x="1204" y="102"/>
                    <a:pt x="1249" y="57"/>
                    <a:pt x="1294" y="13"/>
                  </a:cubicBezTo>
                  <a:cubicBezTo>
                    <a:pt x="1303" y="4"/>
                    <a:pt x="1314" y="0"/>
                    <a:pt x="1326" y="5"/>
                  </a:cubicBezTo>
                  <a:cubicBezTo>
                    <a:pt x="1339" y="10"/>
                    <a:pt x="1345" y="20"/>
                    <a:pt x="1346" y="33"/>
                  </a:cubicBezTo>
                  <a:cubicBezTo>
                    <a:pt x="1349" y="82"/>
                    <a:pt x="1353" y="131"/>
                    <a:pt x="1357" y="180"/>
                  </a:cubicBezTo>
                  <a:cubicBezTo>
                    <a:pt x="1357" y="184"/>
                    <a:pt x="1358" y="188"/>
                    <a:pt x="1358" y="194"/>
                  </a:cubicBezTo>
                  <a:cubicBezTo>
                    <a:pt x="1386" y="196"/>
                    <a:pt x="1414" y="199"/>
                    <a:pt x="1442" y="201"/>
                  </a:cubicBezTo>
                  <a:cubicBezTo>
                    <a:pt x="1467" y="203"/>
                    <a:pt x="1493" y="205"/>
                    <a:pt x="1518" y="206"/>
                  </a:cubicBezTo>
                  <a:cubicBezTo>
                    <a:pt x="1532" y="207"/>
                    <a:pt x="1542" y="213"/>
                    <a:pt x="1547" y="226"/>
                  </a:cubicBezTo>
                  <a:cubicBezTo>
                    <a:pt x="1552" y="240"/>
                    <a:pt x="1547" y="251"/>
                    <a:pt x="1538" y="260"/>
                  </a:cubicBezTo>
                  <a:cubicBezTo>
                    <a:pt x="1495" y="303"/>
                    <a:pt x="1452" y="347"/>
                    <a:pt x="1408" y="389"/>
                  </a:cubicBezTo>
                  <a:cubicBezTo>
                    <a:pt x="1384" y="413"/>
                    <a:pt x="1355" y="424"/>
                    <a:pt x="1321" y="423"/>
                  </a:cubicBezTo>
                  <a:cubicBezTo>
                    <a:pt x="1292" y="423"/>
                    <a:pt x="1262" y="423"/>
                    <a:pt x="1230" y="423"/>
                  </a:cubicBezTo>
                  <a:cubicBezTo>
                    <a:pt x="1233" y="427"/>
                    <a:pt x="1235" y="430"/>
                    <a:pt x="1237" y="433"/>
                  </a:cubicBezTo>
                  <a:cubicBezTo>
                    <a:pt x="1341" y="567"/>
                    <a:pt x="1390" y="718"/>
                    <a:pt x="1384" y="888"/>
                  </a:cubicBezTo>
                  <a:cubicBezTo>
                    <a:pt x="1372" y="1200"/>
                    <a:pt x="1134" y="1473"/>
                    <a:pt x="826" y="1527"/>
                  </a:cubicBezTo>
                  <a:cubicBezTo>
                    <a:pt x="799" y="1532"/>
                    <a:pt x="772" y="1535"/>
                    <a:pt x="745" y="1539"/>
                  </a:cubicBezTo>
                  <a:cubicBezTo>
                    <a:pt x="716" y="1539"/>
                    <a:pt x="687" y="1539"/>
                    <a:pt x="658" y="1539"/>
                  </a:cubicBezTo>
                  <a:close/>
                  <a:moveTo>
                    <a:pt x="1114" y="392"/>
                  </a:moveTo>
                  <a:cubicBezTo>
                    <a:pt x="890" y="185"/>
                    <a:pt x="513" y="170"/>
                    <a:pt x="264" y="413"/>
                  </a:cubicBezTo>
                  <a:cubicBezTo>
                    <a:pt x="19" y="654"/>
                    <a:pt x="17" y="1048"/>
                    <a:pt x="260" y="1295"/>
                  </a:cubicBezTo>
                  <a:cubicBezTo>
                    <a:pt x="501" y="1540"/>
                    <a:pt x="898" y="1541"/>
                    <a:pt x="1142" y="1296"/>
                  </a:cubicBezTo>
                  <a:cubicBezTo>
                    <a:pt x="1387" y="1050"/>
                    <a:pt x="1377" y="669"/>
                    <a:pt x="1161" y="437"/>
                  </a:cubicBezTo>
                  <a:cubicBezTo>
                    <a:pt x="1138" y="460"/>
                    <a:pt x="1115" y="483"/>
                    <a:pt x="1092" y="507"/>
                  </a:cubicBezTo>
                  <a:cubicBezTo>
                    <a:pt x="1094" y="508"/>
                    <a:pt x="1096" y="511"/>
                    <a:pt x="1098" y="514"/>
                  </a:cubicBezTo>
                  <a:cubicBezTo>
                    <a:pt x="1208" y="645"/>
                    <a:pt x="1249" y="795"/>
                    <a:pt x="1215" y="963"/>
                  </a:cubicBezTo>
                  <a:cubicBezTo>
                    <a:pt x="1155" y="1256"/>
                    <a:pt x="861" y="1438"/>
                    <a:pt x="570" y="1364"/>
                  </a:cubicBezTo>
                  <a:cubicBezTo>
                    <a:pt x="263" y="1286"/>
                    <a:pt x="93" y="945"/>
                    <a:pt x="218" y="654"/>
                  </a:cubicBezTo>
                  <a:cubicBezTo>
                    <a:pt x="234" y="617"/>
                    <a:pt x="256" y="583"/>
                    <a:pt x="277" y="549"/>
                  </a:cubicBezTo>
                  <a:cubicBezTo>
                    <a:pt x="286" y="534"/>
                    <a:pt x="305" y="531"/>
                    <a:pt x="319" y="541"/>
                  </a:cubicBezTo>
                  <a:cubicBezTo>
                    <a:pt x="333" y="550"/>
                    <a:pt x="335" y="568"/>
                    <a:pt x="326" y="583"/>
                  </a:cubicBezTo>
                  <a:cubicBezTo>
                    <a:pt x="323" y="587"/>
                    <a:pt x="321" y="591"/>
                    <a:pt x="318" y="594"/>
                  </a:cubicBezTo>
                  <a:cubicBezTo>
                    <a:pt x="250" y="694"/>
                    <a:pt x="225" y="805"/>
                    <a:pt x="242" y="924"/>
                  </a:cubicBezTo>
                  <a:cubicBezTo>
                    <a:pt x="280" y="1182"/>
                    <a:pt x="520" y="1356"/>
                    <a:pt x="778" y="1314"/>
                  </a:cubicBezTo>
                  <a:cubicBezTo>
                    <a:pt x="1095" y="1264"/>
                    <a:pt x="1266" y="904"/>
                    <a:pt x="1105" y="627"/>
                  </a:cubicBezTo>
                  <a:cubicBezTo>
                    <a:pt x="1089" y="599"/>
                    <a:pt x="1069" y="573"/>
                    <a:pt x="1051" y="547"/>
                  </a:cubicBezTo>
                  <a:cubicBezTo>
                    <a:pt x="1025" y="572"/>
                    <a:pt x="1003" y="595"/>
                    <a:pt x="980" y="618"/>
                  </a:cubicBezTo>
                  <a:cubicBezTo>
                    <a:pt x="981" y="619"/>
                    <a:pt x="982" y="621"/>
                    <a:pt x="984" y="623"/>
                  </a:cubicBezTo>
                  <a:cubicBezTo>
                    <a:pt x="1035" y="686"/>
                    <a:pt x="1063" y="757"/>
                    <a:pt x="1067" y="838"/>
                  </a:cubicBezTo>
                  <a:cubicBezTo>
                    <a:pt x="1070" y="883"/>
                    <a:pt x="1064" y="927"/>
                    <a:pt x="1050" y="970"/>
                  </a:cubicBezTo>
                  <a:cubicBezTo>
                    <a:pt x="1045" y="985"/>
                    <a:pt x="1032" y="993"/>
                    <a:pt x="1018" y="992"/>
                  </a:cubicBezTo>
                  <a:cubicBezTo>
                    <a:pt x="1005" y="991"/>
                    <a:pt x="993" y="980"/>
                    <a:pt x="992" y="967"/>
                  </a:cubicBezTo>
                  <a:cubicBezTo>
                    <a:pt x="991" y="960"/>
                    <a:pt x="993" y="952"/>
                    <a:pt x="995" y="945"/>
                  </a:cubicBezTo>
                  <a:cubicBezTo>
                    <a:pt x="1010" y="893"/>
                    <a:pt x="1012" y="840"/>
                    <a:pt x="1000" y="787"/>
                  </a:cubicBezTo>
                  <a:cubicBezTo>
                    <a:pt x="989" y="740"/>
                    <a:pt x="968" y="697"/>
                    <a:pt x="938" y="662"/>
                  </a:cubicBezTo>
                  <a:cubicBezTo>
                    <a:pt x="915" y="686"/>
                    <a:pt x="892" y="708"/>
                    <a:pt x="869" y="731"/>
                  </a:cubicBezTo>
                  <a:cubicBezTo>
                    <a:pt x="942" y="834"/>
                    <a:pt x="910" y="956"/>
                    <a:pt x="832" y="1019"/>
                  </a:cubicBezTo>
                  <a:cubicBezTo>
                    <a:pt x="750" y="1084"/>
                    <a:pt x="633" y="1079"/>
                    <a:pt x="557" y="1006"/>
                  </a:cubicBezTo>
                  <a:cubicBezTo>
                    <a:pt x="482" y="934"/>
                    <a:pt x="472" y="818"/>
                    <a:pt x="534" y="733"/>
                  </a:cubicBezTo>
                  <a:cubicBezTo>
                    <a:pt x="592" y="654"/>
                    <a:pt x="713" y="614"/>
                    <a:pt x="820" y="684"/>
                  </a:cubicBezTo>
                  <a:cubicBezTo>
                    <a:pt x="843" y="660"/>
                    <a:pt x="866" y="637"/>
                    <a:pt x="889" y="614"/>
                  </a:cubicBezTo>
                  <a:cubicBezTo>
                    <a:pt x="827" y="567"/>
                    <a:pt x="756" y="545"/>
                    <a:pt x="675" y="551"/>
                  </a:cubicBezTo>
                  <a:cubicBezTo>
                    <a:pt x="486" y="567"/>
                    <a:pt x="357" y="751"/>
                    <a:pt x="405" y="934"/>
                  </a:cubicBezTo>
                  <a:cubicBezTo>
                    <a:pt x="455" y="1121"/>
                    <a:pt x="659" y="1215"/>
                    <a:pt x="834" y="1133"/>
                  </a:cubicBezTo>
                  <a:cubicBezTo>
                    <a:pt x="841" y="1129"/>
                    <a:pt x="850" y="1126"/>
                    <a:pt x="858" y="1127"/>
                  </a:cubicBezTo>
                  <a:cubicBezTo>
                    <a:pt x="872" y="1128"/>
                    <a:pt x="881" y="1137"/>
                    <a:pt x="883" y="1151"/>
                  </a:cubicBezTo>
                  <a:cubicBezTo>
                    <a:pt x="886" y="1165"/>
                    <a:pt x="880" y="1177"/>
                    <a:pt x="865" y="1184"/>
                  </a:cubicBezTo>
                  <a:cubicBezTo>
                    <a:pt x="800" y="1216"/>
                    <a:pt x="731" y="1229"/>
                    <a:pt x="659" y="1220"/>
                  </a:cubicBezTo>
                  <a:cubicBezTo>
                    <a:pt x="457" y="1196"/>
                    <a:pt x="314" y="1015"/>
                    <a:pt x="337" y="814"/>
                  </a:cubicBezTo>
                  <a:cubicBezTo>
                    <a:pt x="369" y="536"/>
                    <a:pt x="692" y="395"/>
                    <a:pt x="918" y="561"/>
                  </a:cubicBezTo>
                  <a:cubicBezTo>
                    <a:pt x="923" y="565"/>
                    <a:pt x="929" y="569"/>
                    <a:pt x="934" y="572"/>
                  </a:cubicBezTo>
                  <a:cubicBezTo>
                    <a:pt x="957" y="549"/>
                    <a:pt x="980" y="526"/>
                    <a:pt x="1002" y="504"/>
                  </a:cubicBezTo>
                  <a:cubicBezTo>
                    <a:pt x="1002" y="504"/>
                    <a:pt x="1002" y="502"/>
                    <a:pt x="1001" y="501"/>
                  </a:cubicBezTo>
                  <a:cubicBezTo>
                    <a:pt x="924" y="437"/>
                    <a:pt x="836" y="401"/>
                    <a:pt x="736" y="393"/>
                  </a:cubicBezTo>
                  <a:cubicBezTo>
                    <a:pt x="672" y="388"/>
                    <a:pt x="609" y="396"/>
                    <a:pt x="548" y="418"/>
                  </a:cubicBezTo>
                  <a:cubicBezTo>
                    <a:pt x="535" y="422"/>
                    <a:pt x="523" y="422"/>
                    <a:pt x="512" y="412"/>
                  </a:cubicBezTo>
                  <a:cubicBezTo>
                    <a:pt x="496" y="395"/>
                    <a:pt x="504" y="369"/>
                    <a:pt x="529" y="361"/>
                  </a:cubicBezTo>
                  <a:cubicBezTo>
                    <a:pt x="644" y="322"/>
                    <a:pt x="759" y="322"/>
                    <a:pt x="874" y="361"/>
                  </a:cubicBezTo>
                  <a:cubicBezTo>
                    <a:pt x="938" y="383"/>
                    <a:pt x="996" y="417"/>
                    <a:pt x="1046" y="461"/>
                  </a:cubicBezTo>
                  <a:cubicBezTo>
                    <a:pt x="1069" y="438"/>
                    <a:pt x="1091" y="415"/>
                    <a:pt x="1114" y="392"/>
                  </a:cubicBezTo>
                  <a:close/>
                  <a:moveTo>
                    <a:pt x="779" y="731"/>
                  </a:moveTo>
                  <a:cubicBezTo>
                    <a:pt x="719" y="689"/>
                    <a:pt x="630" y="706"/>
                    <a:pt x="584" y="767"/>
                  </a:cubicBezTo>
                  <a:cubicBezTo>
                    <a:pt x="535" y="830"/>
                    <a:pt x="546" y="920"/>
                    <a:pt x="608" y="971"/>
                  </a:cubicBezTo>
                  <a:cubicBezTo>
                    <a:pt x="670" y="1022"/>
                    <a:pt x="759" y="1014"/>
                    <a:pt x="813" y="954"/>
                  </a:cubicBezTo>
                  <a:cubicBezTo>
                    <a:pt x="865" y="896"/>
                    <a:pt x="856" y="811"/>
                    <a:pt x="822" y="774"/>
                  </a:cubicBezTo>
                  <a:cubicBezTo>
                    <a:pt x="820" y="775"/>
                    <a:pt x="818" y="777"/>
                    <a:pt x="816" y="779"/>
                  </a:cubicBezTo>
                  <a:cubicBezTo>
                    <a:pt x="787" y="808"/>
                    <a:pt x="757" y="838"/>
                    <a:pt x="727" y="867"/>
                  </a:cubicBezTo>
                  <a:cubicBezTo>
                    <a:pt x="714" y="880"/>
                    <a:pt x="696" y="880"/>
                    <a:pt x="684" y="868"/>
                  </a:cubicBezTo>
                  <a:cubicBezTo>
                    <a:pt x="672" y="857"/>
                    <a:pt x="672" y="839"/>
                    <a:pt x="685" y="825"/>
                  </a:cubicBezTo>
                  <a:cubicBezTo>
                    <a:pt x="693" y="817"/>
                    <a:pt x="701" y="809"/>
                    <a:pt x="709" y="801"/>
                  </a:cubicBezTo>
                  <a:cubicBezTo>
                    <a:pt x="732" y="778"/>
                    <a:pt x="755" y="755"/>
                    <a:pt x="779" y="731"/>
                  </a:cubicBezTo>
                  <a:close/>
                  <a:moveTo>
                    <a:pt x="1291" y="103"/>
                  </a:moveTo>
                  <a:cubicBezTo>
                    <a:pt x="1288" y="104"/>
                    <a:pt x="1287" y="105"/>
                    <a:pt x="1285" y="106"/>
                  </a:cubicBezTo>
                  <a:cubicBezTo>
                    <a:pt x="1258" y="133"/>
                    <a:pt x="1230" y="159"/>
                    <a:pt x="1204" y="188"/>
                  </a:cubicBezTo>
                  <a:cubicBezTo>
                    <a:pt x="1196" y="198"/>
                    <a:pt x="1192" y="214"/>
                    <a:pt x="1189" y="227"/>
                  </a:cubicBezTo>
                  <a:cubicBezTo>
                    <a:pt x="1187" y="238"/>
                    <a:pt x="1189" y="250"/>
                    <a:pt x="1189" y="262"/>
                  </a:cubicBezTo>
                  <a:cubicBezTo>
                    <a:pt x="1189" y="280"/>
                    <a:pt x="1189" y="298"/>
                    <a:pt x="1189" y="320"/>
                  </a:cubicBezTo>
                  <a:cubicBezTo>
                    <a:pt x="1227" y="282"/>
                    <a:pt x="1261" y="248"/>
                    <a:pt x="1295" y="214"/>
                  </a:cubicBezTo>
                  <a:cubicBezTo>
                    <a:pt x="1298" y="212"/>
                    <a:pt x="1298" y="207"/>
                    <a:pt x="1298" y="203"/>
                  </a:cubicBezTo>
                  <a:cubicBezTo>
                    <a:pt x="1296" y="170"/>
                    <a:pt x="1293" y="137"/>
                    <a:pt x="1291" y="103"/>
                  </a:cubicBezTo>
                  <a:close/>
                  <a:moveTo>
                    <a:pt x="1235" y="359"/>
                  </a:moveTo>
                  <a:cubicBezTo>
                    <a:pt x="1236" y="360"/>
                    <a:pt x="1237" y="362"/>
                    <a:pt x="1237" y="363"/>
                  </a:cubicBezTo>
                  <a:cubicBezTo>
                    <a:pt x="1265" y="363"/>
                    <a:pt x="1294" y="363"/>
                    <a:pt x="1322" y="363"/>
                  </a:cubicBezTo>
                  <a:cubicBezTo>
                    <a:pt x="1341" y="364"/>
                    <a:pt x="1356" y="357"/>
                    <a:pt x="1369" y="344"/>
                  </a:cubicBezTo>
                  <a:cubicBezTo>
                    <a:pt x="1394" y="319"/>
                    <a:pt x="1418" y="295"/>
                    <a:pt x="1443" y="270"/>
                  </a:cubicBezTo>
                  <a:cubicBezTo>
                    <a:pt x="1445" y="268"/>
                    <a:pt x="1447" y="265"/>
                    <a:pt x="1449" y="261"/>
                  </a:cubicBezTo>
                  <a:cubicBezTo>
                    <a:pt x="1415" y="259"/>
                    <a:pt x="1382" y="256"/>
                    <a:pt x="1349" y="254"/>
                  </a:cubicBezTo>
                  <a:cubicBezTo>
                    <a:pt x="1345" y="254"/>
                    <a:pt x="1340" y="255"/>
                    <a:pt x="1337" y="258"/>
                  </a:cubicBezTo>
                  <a:cubicBezTo>
                    <a:pt x="1303" y="291"/>
                    <a:pt x="1269" y="325"/>
                    <a:pt x="1235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0">
              <a:extLst>
                <a:ext uri="{FF2B5EF4-FFF2-40B4-BE49-F238E27FC236}">
                  <a16:creationId xmlns:a16="http://schemas.microsoft.com/office/drawing/2014/main" id="{3AF12A63-E68D-853E-2420-7FDBE80C3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" y="4070350"/>
              <a:ext cx="17463" cy="17463"/>
            </a:xfrm>
            <a:custGeom>
              <a:avLst/>
              <a:gdLst>
                <a:gd name="T0" fmla="*/ 0 w 60"/>
                <a:gd name="T1" fmla="*/ 31 h 60"/>
                <a:gd name="T2" fmla="*/ 29 w 60"/>
                <a:gd name="T3" fmla="*/ 0 h 60"/>
                <a:gd name="T4" fmla="*/ 60 w 60"/>
                <a:gd name="T5" fmla="*/ 30 h 60"/>
                <a:gd name="T6" fmla="*/ 30 w 60"/>
                <a:gd name="T7" fmla="*/ 60 h 60"/>
                <a:gd name="T8" fmla="*/ 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31"/>
                  </a:moveTo>
                  <a:cubicBezTo>
                    <a:pt x="0" y="14"/>
                    <a:pt x="13" y="1"/>
                    <a:pt x="29" y="0"/>
                  </a:cubicBezTo>
                  <a:cubicBezTo>
                    <a:pt x="45" y="0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1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1">
              <a:extLst>
                <a:ext uri="{FF2B5EF4-FFF2-40B4-BE49-F238E27FC236}">
                  <a16:creationId xmlns:a16="http://schemas.microsoft.com/office/drawing/2014/main" id="{200D4677-E8CC-5D4D-B308-43B3C3334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8" y="4251325"/>
              <a:ext cx="19050" cy="17463"/>
            </a:xfrm>
            <a:custGeom>
              <a:avLst/>
              <a:gdLst>
                <a:gd name="T0" fmla="*/ 29 w 62"/>
                <a:gd name="T1" fmla="*/ 61 h 62"/>
                <a:gd name="T2" fmla="*/ 1 w 62"/>
                <a:gd name="T3" fmla="*/ 30 h 62"/>
                <a:gd name="T4" fmla="*/ 34 w 62"/>
                <a:gd name="T5" fmla="*/ 2 h 62"/>
                <a:gd name="T6" fmla="*/ 61 w 62"/>
                <a:gd name="T7" fmla="*/ 34 h 62"/>
                <a:gd name="T8" fmla="*/ 29 w 62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9" y="61"/>
                  </a:moveTo>
                  <a:cubicBezTo>
                    <a:pt x="13" y="60"/>
                    <a:pt x="0" y="46"/>
                    <a:pt x="1" y="30"/>
                  </a:cubicBezTo>
                  <a:cubicBezTo>
                    <a:pt x="3" y="12"/>
                    <a:pt x="17" y="0"/>
                    <a:pt x="34" y="2"/>
                  </a:cubicBezTo>
                  <a:cubicBezTo>
                    <a:pt x="51" y="3"/>
                    <a:pt x="62" y="17"/>
                    <a:pt x="61" y="34"/>
                  </a:cubicBezTo>
                  <a:cubicBezTo>
                    <a:pt x="59" y="50"/>
                    <a:pt x="45" y="62"/>
                    <a:pt x="2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338A06C-85DD-B03D-33B3-7E94BE805927}"/>
              </a:ext>
            </a:extLst>
          </p:cNvPr>
          <p:cNvGrpSpPr/>
          <p:nvPr/>
        </p:nvGrpSpPr>
        <p:grpSpPr>
          <a:xfrm>
            <a:off x="3803443" y="2110740"/>
            <a:ext cx="1537114" cy="1538672"/>
            <a:chOff x="888347" y="1187607"/>
            <a:chExt cx="3304685" cy="1574800"/>
          </a:xfrm>
        </p:grpSpPr>
        <p:sp>
          <p:nvSpPr>
            <p:cNvPr id="134" name="Rounded Rectangle 4">
              <a:extLst>
                <a:ext uri="{FF2B5EF4-FFF2-40B4-BE49-F238E27FC236}">
                  <a16:creationId xmlns:a16="http://schemas.microsoft.com/office/drawing/2014/main" id="{39651DD6-F023-D7AB-8E25-0CC162E5AFE3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35" name="Rounded Rectangle 4">
              <a:extLst>
                <a:ext uri="{FF2B5EF4-FFF2-40B4-BE49-F238E27FC236}">
                  <a16:creationId xmlns:a16="http://schemas.microsoft.com/office/drawing/2014/main" id="{93E1B0F0-D3EC-B323-77A3-201FF706EC5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136" name="Rectangle 135">
            <a:extLst>
              <a:ext uri="{FF2B5EF4-FFF2-40B4-BE49-F238E27FC236}">
                <a16:creationId xmlns:a16="http://schemas.microsoft.com/office/drawing/2014/main" id="{870BE2EE-0433-D8C9-5670-5158E0019C4D}"/>
              </a:ext>
            </a:extLst>
          </p:cNvPr>
          <p:cNvSpPr/>
          <p:nvPr/>
        </p:nvSpPr>
        <p:spPr>
          <a:xfrm>
            <a:off x="391101" y="19747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80F3650A-A7A8-E92B-8419-7AC2C2F089E2}"/>
              </a:ext>
            </a:extLst>
          </p:cNvPr>
          <p:cNvSpPr/>
          <p:nvPr/>
        </p:nvSpPr>
        <p:spPr>
          <a:xfrm>
            <a:off x="391101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3FA5E147-1421-B6E9-0D3B-4541F9491F66}"/>
              </a:ext>
            </a:extLst>
          </p:cNvPr>
          <p:cNvSpPr/>
          <p:nvPr/>
        </p:nvSpPr>
        <p:spPr>
          <a:xfrm>
            <a:off x="391101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F9D48FC8-D820-FD60-987C-4ED6BFE2AB8B}"/>
              </a:ext>
            </a:extLst>
          </p:cNvPr>
          <p:cNvSpPr/>
          <p:nvPr/>
        </p:nvSpPr>
        <p:spPr>
          <a:xfrm flipH="1">
            <a:off x="7131942" y="28590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0A86848A-8CED-A2A9-9C1F-7663023C870D}"/>
              </a:ext>
            </a:extLst>
          </p:cNvPr>
          <p:cNvSpPr/>
          <p:nvPr/>
        </p:nvSpPr>
        <p:spPr>
          <a:xfrm flipH="1">
            <a:off x="7131942" y="19747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0EDA25EF-4331-333B-0180-284395F742A8}"/>
              </a:ext>
            </a:extLst>
          </p:cNvPr>
          <p:cNvSpPr/>
          <p:nvPr/>
        </p:nvSpPr>
        <p:spPr>
          <a:xfrm flipH="1">
            <a:off x="7131942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ectangle 141">
            <a:extLst>
              <a:ext uri="{FF2B5EF4-FFF2-40B4-BE49-F238E27FC236}">
                <a16:creationId xmlns:a16="http://schemas.microsoft.com/office/drawing/2014/main" id="{050A879B-44BE-E86C-DBDC-99A595831CD0}"/>
              </a:ext>
            </a:extLst>
          </p:cNvPr>
          <p:cNvSpPr/>
          <p:nvPr/>
        </p:nvSpPr>
        <p:spPr>
          <a:xfrm>
            <a:off x="391101" y="28590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844830D8-3E25-F617-7797-57E2F556C6AA}"/>
              </a:ext>
            </a:extLst>
          </p:cNvPr>
          <p:cNvSpPr/>
          <p:nvPr/>
        </p:nvSpPr>
        <p:spPr>
          <a:xfrm>
            <a:off x="7131942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493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8 Options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B0D0BCA-2B1B-24DF-E6F5-D03285CAB6E9}"/>
              </a:ext>
            </a:extLst>
          </p:cNvPr>
          <p:cNvGrpSpPr/>
          <p:nvPr/>
        </p:nvGrpSpPr>
        <p:grpSpPr>
          <a:xfrm>
            <a:off x="2793495" y="1054452"/>
            <a:ext cx="3557010" cy="3549649"/>
            <a:chOff x="3171868" y="1576697"/>
            <a:chExt cx="2800265" cy="2794471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033ACFEF-FFB1-3BC0-5C83-852B17F1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31" y="1679498"/>
              <a:ext cx="886123" cy="839790"/>
            </a:xfrm>
            <a:custGeom>
              <a:avLst/>
              <a:gdLst>
                <a:gd name="T0" fmla="*/ 230 w 251"/>
                <a:gd name="T1" fmla="*/ 103 h 238"/>
                <a:gd name="T2" fmla="*/ 0 w 251"/>
                <a:gd name="T3" fmla="*/ 0 h 238"/>
                <a:gd name="T4" fmla="*/ 68 w 251"/>
                <a:gd name="T5" fmla="*/ 80 h 238"/>
                <a:gd name="T6" fmla="*/ 2 w 251"/>
                <a:gd name="T7" fmla="*/ 157 h 238"/>
                <a:gd name="T8" fmla="*/ 121 w 251"/>
                <a:gd name="T9" fmla="*/ 215 h 238"/>
                <a:gd name="T10" fmla="*/ 100 w 251"/>
                <a:gd name="T11" fmla="*/ 238 h 238"/>
                <a:gd name="T12" fmla="*/ 242 w 251"/>
                <a:gd name="T13" fmla="*/ 224 h 238"/>
                <a:gd name="T14" fmla="*/ 251 w 251"/>
                <a:gd name="T15" fmla="*/ 82 h 238"/>
                <a:gd name="T16" fmla="*/ 230 w 251"/>
                <a:gd name="T17" fmla="*/ 10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38">
                  <a:moveTo>
                    <a:pt x="230" y="103"/>
                  </a:moveTo>
                  <a:cubicBezTo>
                    <a:pt x="170" y="44"/>
                    <a:pt x="90" y="6"/>
                    <a:pt x="0" y="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48" y="163"/>
                    <a:pt x="90" y="185"/>
                    <a:pt x="121" y="215"/>
                  </a:cubicBezTo>
                  <a:cubicBezTo>
                    <a:pt x="100" y="238"/>
                    <a:pt x="100" y="238"/>
                    <a:pt x="100" y="238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1" y="82"/>
                    <a:pt x="251" y="82"/>
                    <a:pt x="251" y="82"/>
                  </a:cubicBezTo>
                  <a:lnTo>
                    <a:pt x="230" y="1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95CE4B9A-5D92-AF48-FC60-8E472836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374" y="2113873"/>
              <a:ext cx="826759" cy="1185842"/>
            </a:xfrm>
            <a:custGeom>
              <a:avLst/>
              <a:gdLst>
                <a:gd name="T0" fmla="*/ 201 w 234"/>
                <a:gd name="T1" fmla="*/ 242 h 336"/>
                <a:gd name="T2" fmla="*/ 110 w 234"/>
                <a:gd name="T3" fmla="*/ 0 h 336"/>
                <a:gd name="T4" fmla="*/ 103 w 234"/>
                <a:gd name="T5" fmla="*/ 101 h 336"/>
                <a:gd name="T6" fmla="*/ 0 w 234"/>
                <a:gd name="T7" fmla="*/ 111 h 336"/>
                <a:gd name="T8" fmla="*/ 46 w 234"/>
                <a:gd name="T9" fmla="*/ 242 h 336"/>
                <a:gd name="T10" fmla="*/ 16 w 234"/>
                <a:gd name="T11" fmla="*/ 243 h 336"/>
                <a:gd name="T12" fmla="*/ 125 w 234"/>
                <a:gd name="T13" fmla="*/ 336 h 336"/>
                <a:gd name="T14" fmla="*/ 234 w 234"/>
                <a:gd name="T15" fmla="*/ 243 h 336"/>
                <a:gd name="T16" fmla="*/ 201 w 234"/>
                <a:gd name="T17" fmla="*/ 24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336">
                  <a:moveTo>
                    <a:pt x="201" y="242"/>
                  </a:moveTo>
                  <a:cubicBezTo>
                    <a:pt x="201" y="149"/>
                    <a:pt x="166" y="65"/>
                    <a:pt x="110" y="0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8" y="147"/>
                    <a:pt x="46" y="192"/>
                    <a:pt x="46" y="242"/>
                  </a:cubicBezTo>
                  <a:cubicBezTo>
                    <a:pt x="49" y="242"/>
                    <a:pt x="16" y="243"/>
                    <a:pt x="16" y="243"/>
                  </a:cubicBezTo>
                  <a:cubicBezTo>
                    <a:pt x="125" y="336"/>
                    <a:pt x="125" y="336"/>
                    <a:pt x="125" y="336"/>
                  </a:cubicBezTo>
                  <a:cubicBezTo>
                    <a:pt x="234" y="243"/>
                    <a:pt x="234" y="243"/>
                    <a:pt x="234" y="243"/>
                  </a:cubicBezTo>
                  <a:lnTo>
                    <a:pt x="201" y="24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F87798F-965D-00FA-C3F9-0D8BEA599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541" y="3052120"/>
              <a:ext cx="818071" cy="893363"/>
            </a:xfrm>
            <a:custGeom>
              <a:avLst/>
              <a:gdLst>
                <a:gd name="T0" fmla="*/ 232 w 232"/>
                <a:gd name="T1" fmla="*/ 6 h 253"/>
                <a:gd name="T2" fmla="*/ 158 w 232"/>
                <a:gd name="T3" fmla="*/ 70 h 253"/>
                <a:gd name="T4" fmla="*/ 77 w 232"/>
                <a:gd name="T5" fmla="*/ 0 h 253"/>
                <a:gd name="T6" fmla="*/ 19 w 232"/>
                <a:gd name="T7" fmla="*/ 121 h 253"/>
                <a:gd name="T8" fmla="*/ 0 w 232"/>
                <a:gd name="T9" fmla="*/ 102 h 253"/>
                <a:gd name="T10" fmla="*/ 13 w 232"/>
                <a:gd name="T11" fmla="*/ 244 h 253"/>
                <a:gd name="T12" fmla="*/ 156 w 232"/>
                <a:gd name="T13" fmla="*/ 253 h 253"/>
                <a:gd name="T14" fmla="*/ 131 w 232"/>
                <a:gd name="T15" fmla="*/ 229 h 253"/>
                <a:gd name="T16" fmla="*/ 232 w 232"/>
                <a:gd name="T17" fmla="*/ 6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253">
                  <a:moveTo>
                    <a:pt x="232" y="6"/>
                  </a:moveTo>
                  <a:cubicBezTo>
                    <a:pt x="158" y="70"/>
                    <a:pt x="158" y="70"/>
                    <a:pt x="158" y="7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1" y="47"/>
                    <a:pt x="50" y="89"/>
                    <a:pt x="19" y="12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3" y="244"/>
                    <a:pt x="13" y="244"/>
                    <a:pt x="13" y="244"/>
                  </a:cubicBezTo>
                  <a:cubicBezTo>
                    <a:pt x="156" y="253"/>
                    <a:pt x="156" y="253"/>
                    <a:pt x="156" y="253"/>
                  </a:cubicBezTo>
                  <a:cubicBezTo>
                    <a:pt x="131" y="229"/>
                    <a:pt x="131" y="229"/>
                    <a:pt x="131" y="229"/>
                  </a:cubicBezTo>
                  <a:cubicBezTo>
                    <a:pt x="188" y="170"/>
                    <a:pt x="225" y="92"/>
                    <a:pt x="232" y="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930CF665-D8ED-A1D6-F2DE-70A19A31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116" y="3531378"/>
              <a:ext cx="1168466" cy="839790"/>
            </a:xfrm>
            <a:custGeom>
              <a:avLst/>
              <a:gdLst>
                <a:gd name="T0" fmla="*/ 234 w 331"/>
                <a:gd name="T1" fmla="*/ 108 h 238"/>
                <a:gd name="T2" fmla="*/ 224 w 331"/>
                <a:gd name="T3" fmla="*/ 0 h 238"/>
                <a:gd name="T4" fmla="*/ 93 w 331"/>
                <a:gd name="T5" fmla="*/ 50 h 238"/>
                <a:gd name="T6" fmla="*/ 93 w 331"/>
                <a:gd name="T7" fmla="*/ 21 h 238"/>
                <a:gd name="T8" fmla="*/ 0 w 331"/>
                <a:gd name="T9" fmla="*/ 129 h 238"/>
                <a:gd name="T10" fmla="*/ 93 w 331"/>
                <a:gd name="T11" fmla="*/ 238 h 238"/>
                <a:gd name="T12" fmla="*/ 93 w 331"/>
                <a:gd name="T13" fmla="*/ 205 h 238"/>
                <a:gd name="T14" fmla="*/ 331 w 331"/>
                <a:gd name="T15" fmla="*/ 114 h 238"/>
                <a:gd name="T16" fmla="*/ 234 w 331"/>
                <a:gd name="T17" fmla="*/ 10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1" h="238">
                  <a:moveTo>
                    <a:pt x="234" y="108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189" y="31"/>
                    <a:pt x="144" y="49"/>
                    <a:pt x="93" y="5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93" y="238"/>
                    <a:pt x="93" y="238"/>
                    <a:pt x="93" y="238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185" y="205"/>
                    <a:pt x="268" y="169"/>
                    <a:pt x="331" y="114"/>
                  </a:cubicBezTo>
                  <a:lnTo>
                    <a:pt x="234" y="10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4705585-03DB-41F2-95B2-B42F4D83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002" y="3430024"/>
              <a:ext cx="893363" cy="825311"/>
            </a:xfrm>
            <a:custGeom>
              <a:avLst/>
              <a:gdLst>
                <a:gd name="T0" fmla="*/ 184 w 253"/>
                <a:gd name="T1" fmla="*/ 158 h 234"/>
                <a:gd name="T2" fmla="*/ 253 w 253"/>
                <a:gd name="T3" fmla="*/ 77 h 234"/>
                <a:gd name="T4" fmla="*/ 131 w 253"/>
                <a:gd name="T5" fmla="*/ 21 h 234"/>
                <a:gd name="T6" fmla="*/ 152 w 253"/>
                <a:gd name="T7" fmla="*/ 0 h 234"/>
                <a:gd name="T8" fmla="*/ 9 w 253"/>
                <a:gd name="T9" fmla="*/ 14 h 234"/>
                <a:gd name="T10" fmla="*/ 0 w 253"/>
                <a:gd name="T11" fmla="*/ 156 h 234"/>
                <a:gd name="T12" fmla="*/ 23 w 253"/>
                <a:gd name="T13" fmla="*/ 133 h 234"/>
                <a:gd name="T14" fmla="*/ 248 w 253"/>
                <a:gd name="T15" fmla="*/ 234 h 234"/>
                <a:gd name="T16" fmla="*/ 184 w 253"/>
                <a:gd name="T17" fmla="*/ 15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34">
                  <a:moveTo>
                    <a:pt x="184" y="158"/>
                  </a:moveTo>
                  <a:cubicBezTo>
                    <a:pt x="253" y="77"/>
                    <a:pt x="253" y="77"/>
                    <a:pt x="253" y="77"/>
                  </a:cubicBezTo>
                  <a:cubicBezTo>
                    <a:pt x="207" y="72"/>
                    <a:pt x="165" y="52"/>
                    <a:pt x="131" y="2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23" y="133"/>
                    <a:pt x="23" y="133"/>
                    <a:pt x="23" y="133"/>
                  </a:cubicBezTo>
                  <a:cubicBezTo>
                    <a:pt x="82" y="190"/>
                    <a:pt x="161" y="227"/>
                    <a:pt x="248" y="234"/>
                  </a:cubicBezTo>
                  <a:lnTo>
                    <a:pt x="184" y="1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1637AA89-74F2-566B-5BBE-09E1F30B1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868" y="2649601"/>
              <a:ext cx="829655" cy="1175705"/>
            </a:xfrm>
            <a:custGeom>
              <a:avLst/>
              <a:gdLst>
                <a:gd name="T0" fmla="*/ 130 w 235"/>
                <a:gd name="T1" fmla="*/ 235 h 333"/>
                <a:gd name="T2" fmla="*/ 235 w 235"/>
                <a:gd name="T3" fmla="*/ 225 h 333"/>
                <a:gd name="T4" fmla="*/ 185 w 235"/>
                <a:gd name="T5" fmla="*/ 93 h 333"/>
                <a:gd name="T6" fmla="*/ 218 w 235"/>
                <a:gd name="T7" fmla="*/ 93 h 333"/>
                <a:gd name="T8" fmla="*/ 109 w 235"/>
                <a:gd name="T9" fmla="*/ 0 h 333"/>
                <a:gd name="T10" fmla="*/ 0 w 235"/>
                <a:gd name="T11" fmla="*/ 93 h 333"/>
                <a:gd name="T12" fmla="*/ 32 w 235"/>
                <a:gd name="T13" fmla="*/ 93 h 333"/>
                <a:gd name="T14" fmla="*/ 124 w 235"/>
                <a:gd name="T15" fmla="*/ 333 h 333"/>
                <a:gd name="T16" fmla="*/ 130 w 235"/>
                <a:gd name="T17" fmla="*/ 235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333">
                  <a:moveTo>
                    <a:pt x="130" y="235"/>
                  </a:moveTo>
                  <a:cubicBezTo>
                    <a:pt x="235" y="225"/>
                    <a:pt x="235" y="225"/>
                    <a:pt x="235" y="225"/>
                  </a:cubicBezTo>
                  <a:cubicBezTo>
                    <a:pt x="205" y="189"/>
                    <a:pt x="186" y="144"/>
                    <a:pt x="185" y="93"/>
                  </a:cubicBezTo>
                  <a:cubicBezTo>
                    <a:pt x="218" y="93"/>
                    <a:pt x="218" y="93"/>
                    <a:pt x="218" y="93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186"/>
                    <a:pt x="68" y="268"/>
                    <a:pt x="124" y="333"/>
                  </a:cubicBezTo>
                  <a:lnTo>
                    <a:pt x="130" y="2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85FC324F-E63A-9F3A-519E-ADA931BE6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910" y="2003831"/>
              <a:ext cx="832550" cy="883227"/>
            </a:xfrm>
            <a:custGeom>
              <a:avLst/>
              <a:gdLst>
                <a:gd name="T0" fmla="*/ 223 w 236"/>
                <a:gd name="T1" fmla="*/ 9 h 250"/>
                <a:gd name="T2" fmla="*/ 80 w 236"/>
                <a:gd name="T3" fmla="*/ 0 h 250"/>
                <a:gd name="T4" fmla="*/ 102 w 236"/>
                <a:gd name="T5" fmla="*/ 21 h 250"/>
                <a:gd name="T6" fmla="*/ 0 w 236"/>
                <a:gd name="T7" fmla="*/ 250 h 250"/>
                <a:gd name="T8" fmla="*/ 78 w 236"/>
                <a:gd name="T9" fmla="*/ 183 h 250"/>
                <a:gd name="T10" fmla="*/ 156 w 236"/>
                <a:gd name="T11" fmla="*/ 250 h 250"/>
                <a:gd name="T12" fmla="*/ 213 w 236"/>
                <a:gd name="T13" fmla="*/ 129 h 250"/>
                <a:gd name="T14" fmla="*/ 236 w 236"/>
                <a:gd name="T15" fmla="*/ 151 h 250"/>
                <a:gd name="T16" fmla="*/ 223 w 236"/>
                <a:gd name="T17" fmla="*/ 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250">
                  <a:moveTo>
                    <a:pt x="223" y="9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44" y="81"/>
                    <a:pt x="6" y="161"/>
                    <a:pt x="0" y="250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156" y="250"/>
                    <a:pt x="156" y="250"/>
                    <a:pt x="156" y="250"/>
                  </a:cubicBezTo>
                  <a:cubicBezTo>
                    <a:pt x="161" y="204"/>
                    <a:pt x="182" y="161"/>
                    <a:pt x="213" y="129"/>
                  </a:cubicBezTo>
                  <a:cubicBezTo>
                    <a:pt x="236" y="151"/>
                    <a:pt x="236" y="151"/>
                    <a:pt x="236" y="151"/>
                  </a:cubicBezTo>
                  <a:lnTo>
                    <a:pt x="223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E6E45B38-CD9C-40CD-7D16-7C9439D55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045" y="1576697"/>
              <a:ext cx="1185842" cy="819518"/>
            </a:xfrm>
            <a:custGeom>
              <a:avLst/>
              <a:gdLst>
                <a:gd name="T0" fmla="*/ 336 w 336"/>
                <a:gd name="T1" fmla="*/ 109 h 232"/>
                <a:gd name="T2" fmla="*/ 243 w 336"/>
                <a:gd name="T3" fmla="*/ 0 h 232"/>
                <a:gd name="T4" fmla="*/ 243 w 336"/>
                <a:gd name="T5" fmla="*/ 28 h 232"/>
                <a:gd name="T6" fmla="*/ 0 w 336"/>
                <a:gd name="T7" fmla="*/ 124 h 232"/>
                <a:gd name="T8" fmla="*/ 102 w 336"/>
                <a:gd name="T9" fmla="*/ 130 h 232"/>
                <a:gd name="T10" fmla="*/ 111 w 336"/>
                <a:gd name="T11" fmla="*/ 232 h 232"/>
                <a:gd name="T12" fmla="*/ 243 w 336"/>
                <a:gd name="T13" fmla="*/ 184 h 232"/>
                <a:gd name="T14" fmla="*/ 243 w 336"/>
                <a:gd name="T15" fmla="*/ 217 h 232"/>
                <a:gd name="T16" fmla="*/ 336 w 336"/>
                <a:gd name="T17" fmla="*/ 10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232">
                  <a:moveTo>
                    <a:pt x="336" y="109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43" y="28"/>
                    <a:pt x="243" y="28"/>
                    <a:pt x="243" y="28"/>
                  </a:cubicBezTo>
                  <a:cubicBezTo>
                    <a:pt x="150" y="28"/>
                    <a:pt x="65" y="65"/>
                    <a:pt x="0" y="124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47" y="202"/>
                    <a:pt x="194" y="184"/>
                    <a:pt x="243" y="184"/>
                  </a:cubicBezTo>
                  <a:cubicBezTo>
                    <a:pt x="243" y="217"/>
                    <a:pt x="243" y="217"/>
                    <a:pt x="243" y="217"/>
                  </a:cubicBezTo>
                  <a:lnTo>
                    <a:pt x="336" y="1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F0B6332-2CD1-DDB2-0B4D-E01E825727A1}"/>
              </a:ext>
            </a:extLst>
          </p:cNvPr>
          <p:cNvGrpSpPr/>
          <p:nvPr/>
        </p:nvGrpSpPr>
        <p:grpSpPr>
          <a:xfrm>
            <a:off x="3803443" y="2059940"/>
            <a:ext cx="1537114" cy="1538672"/>
            <a:chOff x="888347" y="1187607"/>
            <a:chExt cx="3304685" cy="1574800"/>
          </a:xfrm>
        </p:grpSpPr>
        <p:sp>
          <p:nvSpPr>
            <p:cNvPr id="23" name="Rounded Rectangle 4">
              <a:extLst>
                <a:ext uri="{FF2B5EF4-FFF2-40B4-BE49-F238E27FC236}">
                  <a16:creationId xmlns:a16="http://schemas.microsoft.com/office/drawing/2014/main" id="{BD7764C4-86E6-677C-4C3E-A0AE0B7DB636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24" name="Rounded Rectangle 4">
              <a:extLst>
                <a:ext uri="{FF2B5EF4-FFF2-40B4-BE49-F238E27FC236}">
                  <a16:creationId xmlns:a16="http://schemas.microsoft.com/office/drawing/2014/main" id="{3B994E89-2B75-1ADC-99DF-C98A13271BD8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9979A4D-E630-5FFC-3ECE-62959C32E2F4}"/>
              </a:ext>
            </a:extLst>
          </p:cNvPr>
          <p:cNvSpPr/>
          <p:nvPr/>
        </p:nvSpPr>
        <p:spPr>
          <a:xfrm>
            <a:off x="5709548" y="2469660"/>
            <a:ext cx="313906" cy="313906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34BB85C-5B36-3EFB-23B9-C0F0DA68E90C}"/>
              </a:ext>
            </a:extLst>
          </p:cNvPr>
          <p:cNvSpPr/>
          <p:nvPr/>
        </p:nvSpPr>
        <p:spPr>
          <a:xfrm>
            <a:off x="5146037" y="1585947"/>
            <a:ext cx="313912" cy="302822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Graphic 102">
            <a:extLst>
              <a:ext uri="{FF2B5EF4-FFF2-40B4-BE49-F238E27FC236}">
                <a16:creationId xmlns:a16="http://schemas.microsoft.com/office/drawing/2014/main" id="{536BBE09-C886-9259-214E-DC25F0842300}"/>
              </a:ext>
            </a:extLst>
          </p:cNvPr>
          <p:cNvSpPr/>
          <p:nvPr/>
        </p:nvSpPr>
        <p:spPr>
          <a:xfrm>
            <a:off x="3357105" y="2004822"/>
            <a:ext cx="286706" cy="324608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bg1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2736E82D-BCFE-F2A1-80E3-E7FDF269A436}"/>
              </a:ext>
            </a:extLst>
          </p:cNvPr>
          <p:cNvSpPr/>
          <p:nvPr/>
        </p:nvSpPr>
        <p:spPr>
          <a:xfrm>
            <a:off x="4157004" y="1434102"/>
            <a:ext cx="284990" cy="313906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bg1"/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66">
            <a:extLst>
              <a:ext uri="{FF2B5EF4-FFF2-40B4-BE49-F238E27FC236}">
                <a16:creationId xmlns:a16="http://schemas.microsoft.com/office/drawing/2014/main" id="{7625FC5A-A392-D368-DD9D-EB9F3F47D6AC}"/>
              </a:ext>
            </a:extLst>
          </p:cNvPr>
          <p:cNvSpPr/>
          <p:nvPr/>
        </p:nvSpPr>
        <p:spPr>
          <a:xfrm>
            <a:off x="5446339" y="3391662"/>
            <a:ext cx="301748" cy="301748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56AEE5CA-5120-8AF7-E496-A8BE1426F101}"/>
              </a:ext>
            </a:extLst>
          </p:cNvPr>
          <p:cNvSpPr/>
          <p:nvPr/>
        </p:nvSpPr>
        <p:spPr>
          <a:xfrm>
            <a:off x="4585019" y="3931920"/>
            <a:ext cx="333900" cy="339850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Graphic 44">
            <a:extLst>
              <a:ext uri="{FF2B5EF4-FFF2-40B4-BE49-F238E27FC236}">
                <a16:creationId xmlns:a16="http://schemas.microsoft.com/office/drawing/2014/main" id="{9010C04A-FAD8-9547-3DAD-B333A48AD4C1}"/>
              </a:ext>
            </a:extLst>
          </p:cNvPr>
          <p:cNvSpPr/>
          <p:nvPr/>
        </p:nvSpPr>
        <p:spPr>
          <a:xfrm>
            <a:off x="3702321" y="3661382"/>
            <a:ext cx="276682" cy="346038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bg1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Graphic 46">
            <a:extLst>
              <a:ext uri="{FF2B5EF4-FFF2-40B4-BE49-F238E27FC236}">
                <a16:creationId xmlns:a16="http://schemas.microsoft.com/office/drawing/2014/main" id="{27D92DD8-2645-8116-47FF-9232C3F90A1A}"/>
              </a:ext>
            </a:extLst>
          </p:cNvPr>
          <p:cNvSpPr/>
          <p:nvPr/>
        </p:nvSpPr>
        <p:spPr>
          <a:xfrm>
            <a:off x="3136819" y="2838322"/>
            <a:ext cx="388800" cy="38905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bg1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1640C9-8097-2761-3E8B-C0F57577778E}"/>
              </a:ext>
            </a:extLst>
          </p:cNvPr>
          <p:cNvSpPr/>
          <p:nvPr/>
        </p:nvSpPr>
        <p:spPr>
          <a:xfrm>
            <a:off x="391101" y="19747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A8ACC22-AB84-9D43-E1FC-D8CEADE8D206}"/>
              </a:ext>
            </a:extLst>
          </p:cNvPr>
          <p:cNvSpPr/>
          <p:nvPr/>
        </p:nvSpPr>
        <p:spPr>
          <a:xfrm>
            <a:off x="391101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5CA9513D-C043-754F-0523-76BD26B5A615}"/>
              </a:ext>
            </a:extLst>
          </p:cNvPr>
          <p:cNvSpPr/>
          <p:nvPr/>
        </p:nvSpPr>
        <p:spPr>
          <a:xfrm>
            <a:off x="391101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42940AB-6DAC-69AF-B832-3A9A60CAEF02}"/>
              </a:ext>
            </a:extLst>
          </p:cNvPr>
          <p:cNvSpPr/>
          <p:nvPr/>
        </p:nvSpPr>
        <p:spPr>
          <a:xfrm flipH="1">
            <a:off x="7131942" y="28590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BAD7068-8DEA-C88F-13C5-330DEE9B5540}"/>
              </a:ext>
            </a:extLst>
          </p:cNvPr>
          <p:cNvSpPr/>
          <p:nvPr/>
        </p:nvSpPr>
        <p:spPr>
          <a:xfrm flipH="1">
            <a:off x="7131942" y="19747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AA1486C-63EF-08D7-C9A9-6DA9ADBBB0DA}"/>
              </a:ext>
            </a:extLst>
          </p:cNvPr>
          <p:cNvSpPr/>
          <p:nvPr/>
        </p:nvSpPr>
        <p:spPr>
          <a:xfrm flipH="1">
            <a:off x="7131942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F2A10153-07C2-1116-531B-E877F2EC0C8A}"/>
              </a:ext>
            </a:extLst>
          </p:cNvPr>
          <p:cNvSpPr/>
          <p:nvPr/>
        </p:nvSpPr>
        <p:spPr>
          <a:xfrm>
            <a:off x="391101" y="28590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424ED9D-2F62-CFF1-8FA8-2003DB55049C}"/>
              </a:ext>
            </a:extLst>
          </p:cNvPr>
          <p:cNvSpPr/>
          <p:nvPr/>
        </p:nvSpPr>
        <p:spPr>
          <a:xfrm>
            <a:off x="7131942" y="374342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99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9 Options</a:t>
            </a:r>
            <a:endParaRPr lang="en-GB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EE5A052-6EE4-49D0-043D-C9316F4B4FB9}"/>
              </a:ext>
            </a:extLst>
          </p:cNvPr>
          <p:cNvSpPr/>
          <p:nvPr/>
        </p:nvSpPr>
        <p:spPr>
          <a:xfrm>
            <a:off x="7085691" y="179503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A7AD681-E430-F4F9-F023-673E1C5C3802}"/>
              </a:ext>
            </a:extLst>
          </p:cNvPr>
          <p:cNvSpPr/>
          <p:nvPr/>
        </p:nvSpPr>
        <p:spPr>
          <a:xfrm>
            <a:off x="387821" y="402205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9351D4C-3A00-5DA7-A94C-8AB22333202F}"/>
              </a:ext>
            </a:extLst>
          </p:cNvPr>
          <p:cNvSpPr/>
          <p:nvPr/>
        </p:nvSpPr>
        <p:spPr>
          <a:xfrm rot="10800000" flipV="1">
            <a:off x="7085691" y="105269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7A54FAD-AD8B-D837-A000-A3933170F7C4}"/>
              </a:ext>
            </a:extLst>
          </p:cNvPr>
          <p:cNvSpPr/>
          <p:nvPr/>
        </p:nvSpPr>
        <p:spPr>
          <a:xfrm rot="10800000" flipV="1">
            <a:off x="7085691" y="402205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C76586F4-0BB8-734E-37D9-A2853683C083}"/>
              </a:ext>
            </a:extLst>
          </p:cNvPr>
          <p:cNvSpPr/>
          <p:nvPr/>
        </p:nvSpPr>
        <p:spPr>
          <a:xfrm>
            <a:off x="387821" y="105269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47AF0B6-FB5F-563E-63EF-2216CC419607}"/>
              </a:ext>
            </a:extLst>
          </p:cNvPr>
          <p:cNvSpPr/>
          <p:nvPr/>
        </p:nvSpPr>
        <p:spPr>
          <a:xfrm>
            <a:off x="387821" y="2042485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#09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7DB60DA6-CDE5-D2AC-FFEE-BD3F66B99E59}"/>
              </a:ext>
            </a:extLst>
          </p:cNvPr>
          <p:cNvSpPr/>
          <p:nvPr/>
        </p:nvSpPr>
        <p:spPr>
          <a:xfrm rot="10800000" flipV="1">
            <a:off x="7085691" y="253737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645B9253-D224-04C4-235F-9F2897E8BE74}"/>
              </a:ext>
            </a:extLst>
          </p:cNvPr>
          <p:cNvSpPr/>
          <p:nvPr/>
        </p:nvSpPr>
        <p:spPr>
          <a:xfrm>
            <a:off x="387821" y="3032272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4C3B9AB5-590C-5E2C-4085-1DC386B40480}"/>
              </a:ext>
            </a:extLst>
          </p:cNvPr>
          <p:cNvSpPr/>
          <p:nvPr/>
        </p:nvSpPr>
        <p:spPr>
          <a:xfrm rot="10800000" flipV="1">
            <a:off x="7085691" y="327971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2A54807-6B42-DE4A-0BB1-13A5DB906D96}"/>
              </a:ext>
            </a:extLst>
          </p:cNvPr>
          <p:cNvSpPr/>
          <p:nvPr/>
        </p:nvSpPr>
        <p:spPr>
          <a:xfrm>
            <a:off x="3657737" y="1158241"/>
            <a:ext cx="1327337" cy="1000787"/>
          </a:xfrm>
          <a:custGeom>
            <a:avLst/>
            <a:gdLst>
              <a:gd name="connsiteX0" fmla="*/ 941641 w 1228645"/>
              <a:gd name="connsiteY0" fmla="*/ 72806 h 926376"/>
              <a:gd name="connsiteX1" fmla="*/ 904094 w 1228645"/>
              <a:gd name="connsiteY1" fmla="*/ 15723 h 926376"/>
              <a:gd name="connsiteX2" fmla="*/ 840160 w 1228645"/>
              <a:gd name="connsiteY2" fmla="*/ 34835 h 926376"/>
              <a:gd name="connsiteX3" fmla="*/ 840160 w 1228645"/>
              <a:gd name="connsiteY3" fmla="*/ 69254 h 926376"/>
              <a:gd name="connsiteX4" fmla="*/ 840160 w 1228645"/>
              <a:gd name="connsiteY4" fmla="*/ 69254 h 926376"/>
              <a:gd name="connsiteX5" fmla="*/ 15633 w 1228645"/>
              <a:gd name="connsiteY5" fmla="*/ 316528 h 926376"/>
              <a:gd name="connsiteX6" fmla="*/ 24851 w 1228645"/>
              <a:gd name="connsiteY6" fmla="*/ 379023 h 926376"/>
              <a:gd name="connsiteX7" fmla="*/ 444979 w 1228645"/>
              <a:gd name="connsiteY7" fmla="*/ 504605 h 926376"/>
              <a:gd name="connsiteX8" fmla="*/ 469841 w 1228645"/>
              <a:gd name="connsiteY8" fmla="*/ 538347 h 926376"/>
              <a:gd name="connsiteX9" fmla="*/ 466459 w 1228645"/>
              <a:gd name="connsiteY9" fmla="*/ 872894 h 926376"/>
              <a:gd name="connsiteX10" fmla="*/ 516522 w 1228645"/>
              <a:gd name="connsiteY10" fmla="*/ 904945 h 926376"/>
              <a:gd name="connsiteX11" fmla="*/ 840160 w 1228645"/>
              <a:gd name="connsiteY11" fmla="*/ 830357 h 926376"/>
              <a:gd name="connsiteX12" fmla="*/ 840160 w 1228645"/>
              <a:gd name="connsiteY12" fmla="*/ 830357 h 926376"/>
              <a:gd name="connsiteX13" fmla="*/ 840160 w 1228645"/>
              <a:gd name="connsiteY13" fmla="*/ 891498 h 926376"/>
              <a:gd name="connsiteX14" fmla="*/ 901387 w 1228645"/>
              <a:gd name="connsiteY14" fmla="*/ 914162 h 926376"/>
              <a:gd name="connsiteX15" fmla="*/ 964219 w 1228645"/>
              <a:gd name="connsiteY15" fmla="*/ 840843 h 926376"/>
              <a:gd name="connsiteX16" fmla="*/ 1220289 w 1228645"/>
              <a:gd name="connsiteY16" fmla="*/ 541899 h 926376"/>
              <a:gd name="connsiteX17" fmla="*/ 1222911 w 1228645"/>
              <a:gd name="connsiteY17" fmla="*/ 500123 h 926376"/>
              <a:gd name="connsiteX18" fmla="*/ 941641 w 1228645"/>
              <a:gd name="connsiteY18" fmla="*/ 72806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28645" h="926376">
                <a:moveTo>
                  <a:pt x="941641" y="72806"/>
                </a:moveTo>
                <a:lnTo>
                  <a:pt x="904094" y="15723"/>
                </a:lnTo>
                <a:cubicBezTo>
                  <a:pt x="885066" y="-13114"/>
                  <a:pt x="840160" y="332"/>
                  <a:pt x="840160" y="34835"/>
                </a:cubicBezTo>
                <a:lnTo>
                  <a:pt x="840160" y="69254"/>
                </a:lnTo>
                <a:lnTo>
                  <a:pt x="840160" y="69254"/>
                </a:lnTo>
                <a:cubicBezTo>
                  <a:pt x="535804" y="69254"/>
                  <a:pt x="252420" y="160333"/>
                  <a:pt x="15633" y="316528"/>
                </a:cubicBezTo>
                <a:cubicBezTo>
                  <a:pt x="-9060" y="332765"/>
                  <a:pt x="-3395" y="370566"/>
                  <a:pt x="24851" y="379023"/>
                </a:cubicBezTo>
                <a:lnTo>
                  <a:pt x="444979" y="504605"/>
                </a:lnTo>
                <a:cubicBezTo>
                  <a:pt x="459863" y="509087"/>
                  <a:pt x="470011" y="522787"/>
                  <a:pt x="469841" y="538347"/>
                </a:cubicBezTo>
                <a:lnTo>
                  <a:pt x="466459" y="872894"/>
                </a:lnTo>
                <a:cubicBezTo>
                  <a:pt x="466206" y="898771"/>
                  <a:pt x="493267" y="916277"/>
                  <a:pt x="516522" y="904945"/>
                </a:cubicBezTo>
                <a:cubicBezTo>
                  <a:pt x="614367" y="857164"/>
                  <a:pt x="724219" y="830357"/>
                  <a:pt x="840160" y="830357"/>
                </a:cubicBezTo>
                <a:lnTo>
                  <a:pt x="840160" y="830357"/>
                </a:lnTo>
                <a:lnTo>
                  <a:pt x="840160" y="891498"/>
                </a:lnTo>
                <a:cubicBezTo>
                  <a:pt x="840160" y="923803"/>
                  <a:pt x="880414" y="938687"/>
                  <a:pt x="901387" y="914162"/>
                </a:cubicBezTo>
                <a:lnTo>
                  <a:pt x="964219" y="840843"/>
                </a:lnTo>
                <a:lnTo>
                  <a:pt x="1220289" y="541899"/>
                </a:lnTo>
                <a:cubicBezTo>
                  <a:pt x="1230351" y="530144"/>
                  <a:pt x="1231452" y="513061"/>
                  <a:pt x="1222911" y="500123"/>
                </a:cubicBezTo>
                <a:lnTo>
                  <a:pt x="94164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27C9ACE-3957-86B0-7758-8D1938CBA020}"/>
              </a:ext>
            </a:extLst>
          </p:cNvPr>
          <p:cNvSpPr/>
          <p:nvPr/>
        </p:nvSpPr>
        <p:spPr>
          <a:xfrm>
            <a:off x="3010177" y="1522345"/>
            <a:ext cx="1155236" cy="1029021"/>
          </a:xfrm>
          <a:custGeom>
            <a:avLst/>
            <a:gdLst>
              <a:gd name="connsiteX0" fmla="*/ 554242 w 1069340"/>
              <a:gd name="connsiteY0" fmla="*/ 21102 h 952511"/>
              <a:gd name="connsiteX1" fmla="*/ 488787 w 1069340"/>
              <a:gd name="connsiteY1" fmla="*/ 1567 h 952511"/>
              <a:gd name="connsiteX2" fmla="*/ 452169 w 1069340"/>
              <a:gd name="connsiteY2" fmla="*/ 57297 h 952511"/>
              <a:gd name="connsiteX3" fmla="*/ 474242 w 1069340"/>
              <a:gd name="connsiteY3" fmla="*/ 83682 h 952511"/>
              <a:gd name="connsiteX4" fmla="*/ 474242 w 1069340"/>
              <a:gd name="connsiteY4" fmla="*/ 83682 h 952511"/>
              <a:gd name="connsiteX5" fmla="*/ 1511 w 1069340"/>
              <a:gd name="connsiteY5" fmla="*/ 803093 h 952511"/>
              <a:gd name="connsiteX6" fmla="*/ 48785 w 1069340"/>
              <a:gd name="connsiteY6" fmla="*/ 844953 h 952511"/>
              <a:gd name="connsiteX7" fmla="*/ 451407 w 1069340"/>
              <a:gd name="connsiteY7" fmla="*/ 671084 h 952511"/>
              <a:gd name="connsiteX8" fmla="*/ 492084 w 1069340"/>
              <a:gd name="connsiteY8" fmla="*/ 680978 h 952511"/>
              <a:gd name="connsiteX9" fmla="*/ 704856 w 1069340"/>
              <a:gd name="connsiteY9" fmla="*/ 939837 h 952511"/>
              <a:gd name="connsiteX10" fmla="*/ 763630 w 1069340"/>
              <a:gd name="connsiteY10" fmla="*/ 931719 h 952511"/>
              <a:gd name="connsiteX11" fmla="*/ 963545 w 1069340"/>
              <a:gd name="connsiteY11" fmla="*/ 666771 h 952511"/>
              <a:gd name="connsiteX12" fmla="*/ 963545 w 1069340"/>
              <a:gd name="connsiteY12" fmla="*/ 666771 h 952511"/>
              <a:gd name="connsiteX13" fmla="*/ 1002870 w 1069340"/>
              <a:gd name="connsiteY13" fmla="*/ 713621 h 952511"/>
              <a:gd name="connsiteX14" fmla="*/ 1064348 w 1069340"/>
              <a:gd name="connsiteY14" fmla="*/ 691633 h 952511"/>
              <a:gd name="connsiteX15" fmla="*/ 1065364 w 1069340"/>
              <a:gd name="connsiteY15" fmla="*/ 595058 h 952511"/>
              <a:gd name="connsiteX16" fmla="*/ 1069338 w 1069340"/>
              <a:gd name="connsiteY16" fmla="*/ 201483 h 952511"/>
              <a:gd name="connsiteX17" fmla="*/ 1044476 w 1069340"/>
              <a:gd name="connsiteY17" fmla="*/ 167741 h 952511"/>
              <a:gd name="connsiteX18" fmla="*/ 554242 w 1069340"/>
              <a:gd name="connsiteY18" fmla="*/ 21102 h 95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69340" h="952511">
                <a:moveTo>
                  <a:pt x="554242" y="21102"/>
                </a:moveTo>
                <a:lnTo>
                  <a:pt x="488787" y="1567"/>
                </a:lnTo>
                <a:cubicBezTo>
                  <a:pt x="455720" y="-8327"/>
                  <a:pt x="429929" y="30827"/>
                  <a:pt x="452169" y="57297"/>
                </a:cubicBezTo>
                <a:lnTo>
                  <a:pt x="474242" y="83682"/>
                </a:lnTo>
                <a:lnTo>
                  <a:pt x="474242" y="83682"/>
                </a:lnTo>
                <a:cubicBezTo>
                  <a:pt x="241090" y="279285"/>
                  <a:pt x="82527" y="531210"/>
                  <a:pt x="1511" y="803093"/>
                </a:cubicBezTo>
                <a:cubicBezTo>
                  <a:pt x="-6946" y="831423"/>
                  <a:pt x="21639" y="856708"/>
                  <a:pt x="48785" y="844953"/>
                </a:cubicBezTo>
                <a:lnTo>
                  <a:pt x="451407" y="671084"/>
                </a:lnTo>
                <a:cubicBezTo>
                  <a:pt x="465700" y="664910"/>
                  <a:pt x="482275" y="668969"/>
                  <a:pt x="492084" y="680978"/>
                </a:cubicBezTo>
                <a:lnTo>
                  <a:pt x="704856" y="939837"/>
                </a:lnTo>
                <a:cubicBezTo>
                  <a:pt x="721346" y="959880"/>
                  <a:pt x="753059" y="955398"/>
                  <a:pt x="763630" y="931719"/>
                </a:cubicBezTo>
                <a:cubicBezTo>
                  <a:pt x="807858" y="832353"/>
                  <a:pt x="874750" y="741274"/>
                  <a:pt x="963545" y="666771"/>
                </a:cubicBezTo>
                <a:lnTo>
                  <a:pt x="963545" y="666771"/>
                </a:lnTo>
                <a:lnTo>
                  <a:pt x="1002870" y="713621"/>
                </a:lnTo>
                <a:cubicBezTo>
                  <a:pt x="1023673" y="738399"/>
                  <a:pt x="1064012" y="723938"/>
                  <a:pt x="1064348" y="691633"/>
                </a:cubicBezTo>
                <a:lnTo>
                  <a:pt x="1065364" y="595058"/>
                </a:lnTo>
                <a:lnTo>
                  <a:pt x="1069338" y="201483"/>
                </a:lnTo>
                <a:cubicBezTo>
                  <a:pt x="1069508" y="185923"/>
                  <a:pt x="1059360" y="172223"/>
                  <a:pt x="1044476" y="167741"/>
                </a:cubicBezTo>
                <a:lnTo>
                  <a:pt x="554242" y="21102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64C6B1-A0ED-8EC2-346B-D66DBC3856A9}"/>
              </a:ext>
            </a:extLst>
          </p:cNvPr>
          <p:cNvSpPr/>
          <p:nvPr/>
        </p:nvSpPr>
        <p:spPr>
          <a:xfrm>
            <a:off x="2900015" y="2244286"/>
            <a:ext cx="986812" cy="1275773"/>
          </a:xfrm>
          <a:custGeom>
            <a:avLst/>
            <a:gdLst>
              <a:gd name="connsiteX0" fmla="*/ 83694 w 913439"/>
              <a:gd name="connsiteY0" fmla="*/ 205698 h 1180915"/>
              <a:gd name="connsiteX1" fmla="*/ 21029 w 913439"/>
              <a:gd name="connsiteY1" fmla="*/ 232759 h 1180915"/>
              <a:gd name="connsiteX2" fmla="*/ 28810 w 913439"/>
              <a:gd name="connsiteY2" fmla="*/ 298975 h 1180915"/>
              <a:gd name="connsiteX3" fmla="*/ 62720 w 913439"/>
              <a:gd name="connsiteY3" fmla="*/ 304980 h 1180915"/>
              <a:gd name="connsiteX4" fmla="*/ 62720 w 913439"/>
              <a:gd name="connsiteY4" fmla="*/ 304980 h 1180915"/>
              <a:gd name="connsiteX5" fmla="*/ 163017 w 913439"/>
              <a:gd name="connsiteY5" fmla="*/ 1159951 h 1180915"/>
              <a:gd name="connsiteX6" fmla="*/ 226104 w 913439"/>
              <a:gd name="connsiteY6" fmla="*/ 1161643 h 1180915"/>
              <a:gd name="connsiteX7" fmla="*/ 422722 w 913439"/>
              <a:gd name="connsiteY7" fmla="*/ 769675 h 1180915"/>
              <a:gd name="connsiteX8" fmla="*/ 460269 w 913439"/>
              <a:gd name="connsiteY8" fmla="*/ 751070 h 1180915"/>
              <a:gd name="connsiteX9" fmla="*/ 789659 w 913439"/>
              <a:gd name="connsiteY9" fmla="*/ 812635 h 1180915"/>
              <a:gd name="connsiteX10" fmla="*/ 829405 w 913439"/>
              <a:gd name="connsiteY10" fmla="*/ 768660 h 1180915"/>
              <a:gd name="connsiteX11" fmla="*/ 812238 w 913439"/>
              <a:gd name="connsiteY11" fmla="*/ 437158 h 1180915"/>
              <a:gd name="connsiteX12" fmla="*/ 812238 w 913439"/>
              <a:gd name="connsiteY12" fmla="*/ 437158 h 1180915"/>
              <a:gd name="connsiteX13" fmla="*/ 872448 w 913439"/>
              <a:gd name="connsiteY13" fmla="*/ 447813 h 1180915"/>
              <a:gd name="connsiteX14" fmla="*/ 905431 w 913439"/>
              <a:gd name="connsiteY14" fmla="*/ 391407 h 1180915"/>
              <a:gd name="connsiteX15" fmla="*/ 844120 w 913439"/>
              <a:gd name="connsiteY15" fmla="*/ 316819 h 1180915"/>
              <a:gd name="connsiteX16" fmla="*/ 594224 w 913439"/>
              <a:gd name="connsiteY16" fmla="*/ 12716 h 1180915"/>
              <a:gd name="connsiteX17" fmla="*/ 553547 w 913439"/>
              <a:gd name="connsiteY17" fmla="*/ 2822 h 1180915"/>
              <a:gd name="connsiteX18" fmla="*/ 83694 w 913439"/>
              <a:gd name="connsiteY18" fmla="*/ 205698 h 1180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13439" h="1180915">
                <a:moveTo>
                  <a:pt x="83694" y="205698"/>
                </a:moveTo>
                <a:lnTo>
                  <a:pt x="21029" y="232759"/>
                </a:lnTo>
                <a:cubicBezTo>
                  <a:pt x="-10684" y="246459"/>
                  <a:pt x="-5270" y="293056"/>
                  <a:pt x="28810" y="298975"/>
                </a:cubicBezTo>
                <a:lnTo>
                  <a:pt x="62720" y="304980"/>
                </a:lnTo>
                <a:lnTo>
                  <a:pt x="62720" y="304980"/>
                </a:lnTo>
                <a:cubicBezTo>
                  <a:pt x="9865" y="604685"/>
                  <a:pt x="50373" y="899570"/>
                  <a:pt x="163017" y="1159951"/>
                </a:cubicBezTo>
                <a:cubicBezTo>
                  <a:pt x="174771" y="1187097"/>
                  <a:pt x="212911" y="1188112"/>
                  <a:pt x="226104" y="1161643"/>
                </a:cubicBezTo>
                <a:lnTo>
                  <a:pt x="422722" y="769675"/>
                </a:lnTo>
                <a:cubicBezTo>
                  <a:pt x="429657" y="755806"/>
                  <a:pt x="444964" y="748195"/>
                  <a:pt x="460269" y="751070"/>
                </a:cubicBezTo>
                <a:lnTo>
                  <a:pt x="789659" y="812635"/>
                </a:lnTo>
                <a:cubicBezTo>
                  <a:pt x="815198" y="817371"/>
                  <a:pt x="836592" y="793607"/>
                  <a:pt x="829405" y="768660"/>
                </a:cubicBezTo>
                <a:cubicBezTo>
                  <a:pt x="799383" y="664051"/>
                  <a:pt x="792110" y="551323"/>
                  <a:pt x="812238" y="437158"/>
                </a:cubicBezTo>
                <a:lnTo>
                  <a:pt x="812238" y="437158"/>
                </a:lnTo>
                <a:lnTo>
                  <a:pt x="872448" y="447813"/>
                </a:lnTo>
                <a:cubicBezTo>
                  <a:pt x="904330" y="453395"/>
                  <a:pt x="925895" y="416354"/>
                  <a:pt x="905431" y="391407"/>
                </a:cubicBezTo>
                <a:lnTo>
                  <a:pt x="844120" y="316819"/>
                </a:lnTo>
                <a:lnTo>
                  <a:pt x="594224" y="12716"/>
                </a:lnTo>
                <a:cubicBezTo>
                  <a:pt x="584330" y="708"/>
                  <a:pt x="567755" y="-3267"/>
                  <a:pt x="553547" y="2822"/>
                </a:cubicBezTo>
                <a:lnTo>
                  <a:pt x="83694" y="205698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8B07572A-0D4E-9FF7-EC8E-23AAB1117916}"/>
              </a:ext>
            </a:extLst>
          </p:cNvPr>
          <p:cNvSpPr/>
          <p:nvPr/>
        </p:nvSpPr>
        <p:spPr>
          <a:xfrm>
            <a:off x="3071592" y="3055034"/>
            <a:ext cx="1061936" cy="1253587"/>
          </a:xfrm>
          <a:custGeom>
            <a:avLst/>
            <a:gdLst>
              <a:gd name="connsiteX0" fmla="*/ 34474 w 982977"/>
              <a:gd name="connsiteY0" fmla="*/ 476545 h 1160379"/>
              <a:gd name="connsiteX1" fmla="*/ 3860 w 982977"/>
              <a:gd name="connsiteY1" fmla="*/ 537603 h 1160379"/>
              <a:gd name="connsiteX2" fmla="*/ 52401 w 982977"/>
              <a:gd name="connsiteY2" fmla="*/ 583353 h 1160379"/>
              <a:gd name="connsiteX3" fmla="*/ 82169 w 982977"/>
              <a:gd name="connsiteY3" fmla="*/ 566186 h 1160379"/>
              <a:gd name="connsiteX4" fmla="*/ 82169 w 982977"/>
              <a:gd name="connsiteY4" fmla="*/ 566186 h 1160379"/>
              <a:gd name="connsiteX5" fmla="*/ 708557 w 982977"/>
              <a:gd name="connsiteY5" fmla="*/ 1156633 h 1160379"/>
              <a:gd name="connsiteX6" fmla="*/ 758028 w 982977"/>
              <a:gd name="connsiteY6" fmla="*/ 1117394 h 1160379"/>
              <a:gd name="connsiteX7" fmla="*/ 656717 w 982977"/>
              <a:gd name="connsiteY7" fmla="*/ 690753 h 1160379"/>
              <a:gd name="connsiteX8" fmla="*/ 673461 w 982977"/>
              <a:gd name="connsiteY8" fmla="*/ 652360 h 1160379"/>
              <a:gd name="connsiteX9" fmla="*/ 965301 w 982977"/>
              <a:gd name="connsiteY9" fmla="*/ 487793 h 1160379"/>
              <a:gd name="connsiteX10" fmla="*/ 967500 w 982977"/>
              <a:gd name="connsiteY10" fmla="*/ 428511 h 1160379"/>
              <a:gd name="connsiteX11" fmla="*/ 741284 w 982977"/>
              <a:gd name="connsiteY11" fmla="*/ 185635 h 1160379"/>
              <a:gd name="connsiteX12" fmla="*/ 741284 w 982977"/>
              <a:gd name="connsiteY12" fmla="*/ 185635 h 1160379"/>
              <a:gd name="connsiteX13" fmla="*/ 794223 w 982977"/>
              <a:gd name="connsiteY13" fmla="*/ 155022 h 1160379"/>
              <a:gd name="connsiteX14" fmla="*/ 783231 w 982977"/>
              <a:gd name="connsiteY14" fmla="*/ 90666 h 1160379"/>
              <a:gd name="connsiteX15" fmla="*/ 688260 w 982977"/>
              <a:gd name="connsiteY15" fmla="*/ 72907 h 1160379"/>
              <a:gd name="connsiteX16" fmla="*/ 301366 w 982977"/>
              <a:gd name="connsiteY16" fmla="*/ 603 h 1160379"/>
              <a:gd name="connsiteX17" fmla="*/ 263819 w 982977"/>
              <a:gd name="connsiteY17" fmla="*/ 19207 h 1160379"/>
              <a:gd name="connsiteX18" fmla="*/ 34474 w 982977"/>
              <a:gd name="connsiteY18" fmla="*/ 476545 h 1160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2977" h="1160379">
                <a:moveTo>
                  <a:pt x="34474" y="476545"/>
                </a:moveTo>
                <a:lnTo>
                  <a:pt x="3860" y="537603"/>
                </a:lnTo>
                <a:cubicBezTo>
                  <a:pt x="-11614" y="568470"/>
                  <a:pt x="22464" y="600605"/>
                  <a:pt x="52401" y="583353"/>
                </a:cubicBezTo>
                <a:lnTo>
                  <a:pt x="82169" y="566186"/>
                </a:lnTo>
                <a:lnTo>
                  <a:pt x="82169" y="566186"/>
                </a:lnTo>
                <a:cubicBezTo>
                  <a:pt x="234305" y="829697"/>
                  <a:pt x="454856" y="1029613"/>
                  <a:pt x="708557" y="1156633"/>
                </a:cubicBezTo>
                <a:cubicBezTo>
                  <a:pt x="734941" y="1169825"/>
                  <a:pt x="764878" y="1146146"/>
                  <a:pt x="758028" y="1117394"/>
                </a:cubicBezTo>
                <a:lnTo>
                  <a:pt x="656717" y="690753"/>
                </a:lnTo>
                <a:cubicBezTo>
                  <a:pt x="653165" y="675616"/>
                  <a:pt x="660016" y="659971"/>
                  <a:pt x="673461" y="652360"/>
                </a:cubicBezTo>
                <a:lnTo>
                  <a:pt x="965301" y="487793"/>
                </a:lnTo>
                <a:cubicBezTo>
                  <a:pt x="987967" y="475023"/>
                  <a:pt x="988981" y="443057"/>
                  <a:pt x="967500" y="428511"/>
                </a:cubicBezTo>
                <a:cubicBezTo>
                  <a:pt x="877268" y="367708"/>
                  <a:pt x="799213" y="286016"/>
                  <a:pt x="741284" y="185635"/>
                </a:cubicBezTo>
                <a:lnTo>
                  <a:pt x="741284" y="185635"/>
                </a:lnTo>
                <a:lnTo>
                  <a:pt x="794223" y="155022"/>
                </a:lnTo>
                <a:cubicBezTo>
                  <a:pt x="822215" y="138870"/>
                  <a:pt x="815028" y="96586"/>
                  <a:pt x="783231" y="90666"/>
                </a:cubicBezTo>
                <a:lnTo>
                  <a:pt x="688260" y="72907"/>
                </a:lnTo>
                <a:lnTo>
                  <a:pt x="301366" y="603"/>
                </a:lnTo>
                <a:cubicBezTo>
                  <a:pt x="286146" y="-2273"/>
                  <a:pt x="270839" y="5338"/>
                  <a:pt x="263819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5654810-F288-B1B7-3877-ED2D3803D14A}"/>
              </a:ext>
            </a:extLst>
          </p:cNvPr>
          <p:cNvSpPr/>
          <p:nvPr/>
        </p:nvSpPr>
        <p:spPr>
          <a:xfrm>
            <a:off x="3780015" y="3494691"/>
            <a:ext cx="1187819" cy="983308"/>
          </a:xfrm>
          <a:custGeom>
            <a:avLst/>
            <a:gdLst>
              <a:gd name="connsiteX0" fmla="*/ 119191 w 1099500"/>
              <a:gd name="connsiteY0" fmla="*/ 781547 h 910196"/>
              <a:gd name="connsiteX1" fmla="*/ 135006 w 1099500"/>
              <a:gd name="connsiteY1" fmla="*/ 848017 h 910196"/>
              <a:gd name="connsiteX2" fmla="*/ 201561 w 1099500"/>
              <a:gd name="connsiteY2" fmla="*/ 851907 h 910196"/>
              <a:gd name="connsiteX3" fmla="*/ 213315 w 1099500"/>
              <a:gd name="connsiteY3" fmla="*/ 819603 h 910196"/>
              <a:gd name="connsiteX4" fmla="*/ 213315 w 1099500"/>
              <a:gd name="connsiteY4" fmla="*/ 819603 h 910196"/>
              <a:gd name="connsiteX5" fmla="*/ 1072768 w 1099500"/>
              <a:gd name="connsiteY5" fmla="*/ 869244 h 910196"/>
              <a:gd name="connsiteX6" fmla="*/ 1085453 w 1099500"/>
              <a:gd name="connsiteY6" fmla="*/ 807340 h 910196"/>
              <a:gd name="connsiteX7" fmla="*/ 733571 w 1099500"/>
              <a:gd name="connsiteY7" fmla="*/ 545606 h 910196"/>
              <a:gd name="connsiteX8" fmla="*/ 721730 w 1099500"/>
              <a:gd name="connsiteY8" fmla="*/ 505436 h 910196"/>
              <a:gd name="connsiteX9" fmla="*/ 839534 w 1099500"/>
              <a:gd name="connsiteY9" fmla="*/ 191778 h 910196"/>
              <a:gd name="connsiteX10" fmla="*/ 803085 w 1099500"/>
              <a:gd name="connsiteY10" fmla="*/ 145012 h 910196"/>
              <a:gd name="connsiteX11" fmla="*/ 473612 w 1099500"/>
              <a:gd name="connsiteY11" fmla="*/ 104336 h 910196"/>
              <a:gd name="connsiteX12" fmla="*/ 473612 w 1099500"/>
              <a:gd name="connsiteY12" fmla="*/ 104336 h 910196"/>
              <a:gd name="connsiteX13" fmla="*/ 494500 w 1099500"/>
              <a:gd name="connsiteY13" fmla="*/ 46830 h 910196"/>
              <a:gd name="connsiteX14" fmla="*/ 444691 w 1099500"/>
              <a:gd name="connsiteY14" fmla="*/ 4631 h 910196"/>
              <a:gd name="connsiteX15" fmla="*/ 360545 w 1099500"/>
              <a:gd name="connsiteY15" fmla="*/ 52073 h 910196"/>
              <a:gd name="connsiteX16" fmla="*/ 17710 w 1099500"/>
              <a:gd name="connsiteY16" fmla="*/ 245393 h 910196"/>
              <a:gd name="connsiteX17" fmla="*/ 966 w 1099500"/>
              <a:gd name="connsiteY17" fmla="*/ 283787 h 910196"/>
              <a:gd name="connsiteX18" fmla="*/ 119191 w 1099500"/>
              <a:gd name="connsiteY18" fmla="*/ 781547 h 910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99500" h="910196">
                <a:moveTo>
                  <a:pt x="119191" y="781547"/>
                </a:moveTo>
                <a:lnTo>
                  <a:pt x="135006" y="848017"/>
                </a:lnTo>
                <a:cubicBezTo>
                  <a:pt x="142955" y="881675"/>
                  <a:pt x="189805" y="884381"/>
                  <a:pt x="201561" y="851907"/>
                </a:cubicBezTo>
                <a:lnTo>
                  <a:pt x="213315" y="819603"/>
                </a:lnTo>
                <a:lnTo>
                  <a:pt x="213315" y="819603"/>
                </a:lnTo>
                <a:cubicBezTo>
                  <a:pt x="499321" y="923704"/>
                  <a:pt x="796742" y="935037"/>
                  <a:pt x="1072768" y="869244"/>
                </a:cubicBezTo>
                <a:cubicBezTo>
                  <a:pt x="1101522" y="862393"/>
                  <a:pt x="1109132" y="825015"/>
                  <a:pt x="1085453" y="807340"/>
                </a:cubicBezTo>
                <a:lnTo>
                  <a:pt x="733571" y="545606"/>
                </a:lnTo>
                <a:cubicBezTo>
                  <a:pt x="721140" y="536303"/>
                  <a:pt x="716319" y="519982"/>
                  <a:pt x="721730" y="505436"/>
                </a:cubicBezTo>
                <a:lnTo>
                  <a:pt x="839534" y="191778"/>
                </a:lnTo>
                <a:cubicBezTo>
                  <a:pt x="848665" y="167422"/>
                  <a:pt x="828963" y="142306"/>
                  <a:pt x="803085" y="145012"/>
                </a:cubicBezTo>
                <a:cubicBezTo>
                  <a:pt x="694923" y="156344"/>
                  <a:pt x="582618" y="143997"/>
                  <a:pt x="473612" y="104336"/>
                </a:cubicBezTo>
                <a:lnTo>
                  <a:pt x="473612" y="104336"/>
                </a:lnTo>
                <a:lnTo>
                  <a:pt x="494500" y="46830"/>
                </a:lnTo>
                <a:cubicBezTo>
                  <a:pt x="505579" y="16470"/>
                  <a:pt x="472850" y="-11268"/>
                  <a:pt x="444691" y="4631"/>
                </a:cubicBezTo>
                <a:lnTo>
                  <a:pt x="360545" y="52073"/>
                </a:lnTo>
                <a:lnTo>
                  <a:pt x="17710" y="245393"/>
                </a:lnTo>
                <a:cubicBezTo>
                  <a:pt x="4181" y="253004"/>
                  <a:pt x="-2670" y="268649"/>
                  <a:pt x="966" y="283787"/>
                </a:cubicBezTo>
                <a:lnTo>
                  <a:pt x="119191" y="781547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0E1D5D2-1641-98C5-2967-1002A1F9D37F}"/>
              </a:ext>
            </a:extLst>
          </p:cNvPr>
          <p:cNvSpPr/>
          <p:nvPr/>
        </p:nvSpPr>
        <p:spPr>
          <a:xfrm>
            <a:off x="4557290" y="3400730"/>
            <a:ext cx="1316154" cy="1064869"/>
          </a:xfrm>
          <a:custGeom>
            <a:avLst/>
            <a:gdLst>
              <a:gd name="connsiteX0" fmla="*/ 424577 w 1218293"/>
              <a:gd name="connsiteY0" fmla="*/ 937867 h 985693"/>
              <a:gd name="connsiteX1" fmla="*/ 479376 w 1218293"/>
              <a:gd name="connsiteY1" fmla="*/ 978629 h 985693"/>
              <a:gd name="connsiteX2" fmla="*/ 532906 w 1218293"/>
              <a:gd name="connsiteY2" fmla="*/ 938798 h 985693"/>
              <a:gd name="connsiteX3" fmla="*/ 521152 w 1218293"/>
              <a:gd name="connsiteY3" fmla="*/ 906493 h 985693"/>
              <a:gd name="connsiteX4" fmla="*/ 521152 w 1218293"/>
              <a:gd name="connsiteY4" fmla="*/ 906493 h 985693"/>
              <a:gd name="connsiteX5" fmla="*/ 1211389 w 1218293"/>
              <a:gd name="connsiteY5" fmla="*/ 392072 h 985693"/>
              <a:gd name="connsiteX6" fmla="*/ 1181282 w 1218293"/>
              <a:gd name="connsiteY6" fmla="*/ 336512 h 985693"/>
              <a:gd name="connsiteX7" fmla="*/ 743479 w 1218293"/>
              <a:gd name="connsiteY7" fmla="*/ 362220 h 985693"/>
              <a:gd name="connsiteX8" fmla="*/ 708636 w 1218293"/>
              <a:gd name="connsiteY8" fmla="*/ 339049 h 985693"/>
              <a:gd name="connsiteX9" fmla="*/ 597432 w 1218293"/>
              <a:gd name="connsiteY9" fmla="*/ 23530 h 985693"/>
              <a:gd name="connsiteX10" fmla="*/ 539418 w 1218293"/>
              <a:gd name="connsiteY10" fmla="*/ 10506 h 985693"/>
              <a:gd name="connsiteX11" fmla="*/ 260770 w 1218293"/>
              <a:gd name="connsiteY11" fmla="*/ 191311 h 985693"/>
              <a:gd name="connsiteX12" fmla="*/ 260770 w 1218293"/>
              <a:gd name="connsiteY12" fmla="*/ 191311 h 985693"/>
              <a:gd name="connsiteX13" fmla="*/ 239882 w 1218293"/>
              <a:gd name="connsiteY13" fmla="*/ 133805 h 985693"/>
              <a:gd name="connsiteX14" fmla="*/ 174597 w 1218293"/>
              <a:gd name="connsiteY14" fmla="*/ 133467 h 985693"/>
              <a:gd name="connsiteX15" fmla="*/ 140601 w 1218293"/>
              <a:gd name="connsiteY15" fmla="*/ 223869 h 985693"/>
              <a:gd name="connsiteX16" fmla="*/ 2248 w 1218293"/>
              <a:gd name="connsiteY16" fmla="*/ 592327 h 985693"/>
              <a:gd name="connsiteX17" fmla="*/ 14089 w 1218293"/>
              <a:gd name="connsiteY17" fmla="*/ 632496 h 985693"/>
              <a:gd name="connsiteX18" fmla="*/ 424577 w 1218293"/>
              <a:gd name="connsiteY18" fmla="*/ 937867 h 98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8293" h="985693">
                <a:moveTo>
                  <a:pt x="424577" y="937867"/>
                </a:moveTo>
                <a:lnTo>
                  <a:pt x="479376" y="978629"/>
                </a:lnTo>
                <a:cubicBezTo>
                  <a:pt x="507115" y="999263"/>
                  <a:pt x="544662" y="971271"/>
                  <a:pt x="532906" y="938798"/>
                </a:cubicBezTo>
                <a:lnTo>
                  <a:pt x="521152" y="906493"/>
                </a:lnTo>
                <a:lnTo>
                  <a:pt x="521152" y="906493"/>
                </a:lnTo>
                <a:cubicBezTo>
                  <a:pt x="807158" y="802391"/>
                  <a:pt x="1042339" y="619896"/>
                  <a:pt x="1211389" y="392072"/>
                </a:cubicBezTo>
                <a:cubicBezTo>
                  <a:pt x="1228977" y="368309"/>
                  <a:pt x="1210796" y="334821"/>
                  <a:pt x="1181282" y="336512"/>
                </a:cubicBezTo>
                <a:lnTo>
                  <a:pt x="743479" y="362220"/>
                </a:lnTo>
                <a:cubicBezTo>
                  <a:pt x="728002" y="363151"/>
                  <a:pt x="713796" y="353679"/>
                  <a:pt x="708636" y="339049"/>
                </a:cubicBezTo>
                <a:lnTo>
                  <a:pt x="597432" y="23530"/>
                </a:lnTo>
                <a:cubicBezTo>
                  <a:pt x="588806" y="-910"/>
                  <a:pt x="557432" y="-8098"/>
                  <a:pt x="539418" y="10506"/>
                </a:cubicBezTo>
                <a:cubicBezTo>
                  <a:pt x="463815" y="88815"/>
                  <a:pt x="369778" y="151649"/>
                  <a:pt x="260770" y="191311"/>
                </a:cubicBezTo>
                <a:lnTo>
                  <a:pt x="260770" y="191311"/>
                </a:lnTo>
                <a:lnTo>
                  <a:pt x="239882" y="133805"/>
                </a:lnTo>
                <a:cubicBezTo>
                  <a:pt x="228803" y="103445"/>
                  <a:pt x="185929" y="103192"/>
                  <a:pt x="174597" y="133467"/>
                </a:cubicBezTo>
                <a:lnTo>
                  <a:pt x="140601" y="223869"/>
                </a:lnTo>
                <a:lnTo>
                  <a:pt x="2248" y="592327"/>
                </a:lnTo>
                <a:cubicBezTo>
                  <a:pt x="-3248" y="606872"/>
                  <a:pt x="1573" y="623278"/>
                  <a:pt x="14089" y="632496"/>
                </a:cubicBezTo>
                <a:lnTo>
                  <a:pt x="424577" y="937867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3BB8993A-DB63-AD08-227E-57ED4EBC4EB8}"/>
              </a:ext>
            </a:extLst>
          </p:cNvPr>
          <p:cNvSpPr/>
          <p:nvPr/>
        </p:nvSpPr>
        <p:spPr>
          <a:xfrm>
            <a:off x="5144643" y="2726283"/>
            <a:ext cx="1042690" cy="1065740"/>
          </a:xfrm>
          <a:custGeom>
            <a:avLst/>
            <a:gdLst>
              <a:gd name="connsiteX0" fmla="*/ 710582 w 965162"/>
              <a:gd name="connsiteY0" fmla="*/ 956584 h 986499"/>
              <a:gd name="connsiteX1" fmla="*/ 778743 w 965162"/>
              <a:gd name="connsiteY1" fmla="*/ 952609 h 986499"/>
              <a:gd name="connsiteX2" fmla="*/ 794135 w 965162"/>
              <a:gd name="connsiteY2" fmla="*/ 887662 h 986499"/>
              <a:gd name="connsiteX3" fmla="*/ 764368 w 965162"/>
              <a:gd name="connsiteY3" fmla="*/ 870495 h 986499"/>
              <a:gd name="connsiteX4" fmla="*/ 764368 w 965162"/>
              <a:gd name="connsiteY4" fmla="*/ 870495 h 986499"/>
              <a:gd name="connsiteX5" fmla="*/ 962507 w 965162"/>
              <a:gd name="connsiteY5" fmla="*/ 32775 h 986499"/>
              <a:gd name="connsiteX6" fmla="*/ 903818 w 965162"/>
              <a:gd name="connsiteY6" fmla="*/ 9519 h 986499"/>
              <a:gd name="connsiteX7" fmla="*/ 585001 w 965162"/>
              <a:gd name="connsiteY7" fmla="*/ 310577 h 986499"/>
              <a:gd name="connsiteX8" fmla="*/ 543393 w 965162"/>
              <a:gd name="connsiteY8" fmla="*/ 315228 h 986499"/>
              <a:gd name="connsiteX9" fmla="*/ 254936 w 965162"/>
              <a:gd name="connsiteY9" fmla="*/ 144741 h 986499"/>
              <a:gd name="connsiteX10" fmla="*/ 202505 w 965162"/>
              <a:gd name="connsiteY10" fmla="*/ 172479 h 986499"/>
              <a:gd name="connsiteX11" fmla="*/ 105253 w 965162"/>
              <a:gd name="connsiteY11" fmla="*/ 489859 h 986499"/>
              <a:gd name="connsiteX12" fmla="*/ 105253 w 965162"/>
              <a:gd name="connsiteY12" fmla="*/ 489859 h 986499"/>
              <a:gd name="connsiteX13" fmla="*/ 52314 w 965162"/>
              <a:gd name="connsiteY13" fmla="*/ 459246 h 986499"/>
              <a:gd name="connsiteX14" fmla="*/ 2080 w 965162"/>
              <a:gd name="connsiteY14" fmla="*/ 500937 h 986499"/>
              <a:gd name="connsiteX15" fmla="*/ 34216 w 965162"/>
              <a:gd name="connsiteY15" fmla="*/ 592016 h 986499"/>
              <a:gd name="connsiteX16" fmla="*/ 165040 w 965162"/>
              <a:gd name="connsiteY16" fmla="*/ 963265 h 986499"/>
              <a:gd name="connsiteX17" fmla="*/ 199883 w 965162"/>
              <a:gd name="connsiteY17" fmla="*/ 986436 h 986499"/>
              <a:gd name="connsiteX18" fmla="*/ 710582 w 965162"/>
              <a:gd name="connsiteY18" fmla="*/ 956584 h 98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5162" h="986499">
                <a:moveTo>
                  <a:pt x="710582" y="956584"/>
                </a:moveTo>
                <a:lnTo>
                  <a:pt x="778743" y="952609"/>
                </a:lnTo>
                <a:cubicBezTo>
                  <a:pt x="813247" y="950580"/>
                  <a:pt x="824072" y="904998"/>
                  <a:pt x="794135" y="887662"/>
                </a:cubicBezTo>
                <a:lnTo>
                  <a:pt x="764368" y="870495"/>
                </a:lnTo>
                <a:lnTo>
                  <a:pt x="764368" y="870495"/>
                </a:lnTo>
                <a:cubicBezTo>
                  <a:pt x="916503" y="606984"/>
                  <a:pt x="979336" y="315989"/>
                  <a:pt x="962507" y="32775"/>
                </a:cubicBezTo>
                <a:cubicBezTo>
                  <a:pt x="960732" y="3261"/>
                  <a:pt x="925299" y="-10693"/>
                  <a:pt x="903818" y="9519"/>
                </a:cubicBezTo>
                <a:lnTo>
                  <a:pt x="585001" y="310577"/>
                </a:lnTo>
                <a:cubicBezTo>
                  <a:pt x="573753" y="321233"/>
                  <a:pt x="556755" y="323093"/>
                  <a:pt x="543393" y="315228"/>
                </a:cubicBezTo>
                <a:lnTo>
                  <a:pt x="254936" y="144741"/>
                </a:lnTo>
                <a:cubicBezTo>
                  <a:pt x="232609" y="131549"/>
                  <a:pt x="204365" y="146602"/>
                  <a:pt x="202505" y="172479"/>
                </a:cubicBezTo>
                <a:cubicBezTo>
                  <a:pt x="194893" y="280979"/>
                  <a:pt x="163265" y="389478"/>
                  <a:pt x="105253" y="489859"/>
                </a:cubicBezTo>
                <a:lnTo>
                  <a:pt x="105253" y="489859"/>
                </a:lnTo>
                <a:lnTo>
                  <a:pt x="52314" y="459246"/>
                </a:lnTo>
                <a:cubicBezTo>
                  <a:pt x="24322" y="443094"/>
                  <a:pt x="-8660" y="470493"/>
                  <a:pt x="2080" y="500937"/>
                </a:cubicBezTo>
                <a:lnTo>
                  <a:pt x="34216" y="592016"/>
                </a:lnTo>
                <a:lnTo>
                  <a:pt x="165040" y="963265"/>
                </a:lnTo>
                <a:cubicBezTo>
                  <a:pt x="170200" y="977895"/>
                  <a:pt x="184407" y="987366"/>
                  <a:pt x="199883" y="986436"/>
                </a:cubicBezTo>
                <a:lnTo>
                  <a:pt x="710582" y="956584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7315801-AEC6-1947-4A01-9398958DA22B}"/>
              </a:ext>
            </a:extLst>
          </p:cNvPr>
          <p:cNvSpPr/>
          <p:nvPr/>
        </p:nvSpPr>
        <p:spPr>
          <a:xfrm>
            <a:off x="5206098" y="1731052"/>
            <a:ext cx="1037889" cy="1341091"/>
          </a:xfrm>
          <a:custGeom>
            <a:avLst/>
            <a:gdLst>
              <a:gd name="connsiteX0" fmla="*/ 900040 w 960718"/>
              <a:gd name="connsiteY0" fmla="*/ 880602 h 1241377"/>
              <a:gd name="connsiteX1" fmla="*/ 949680 w 960718"/>
              <a:gd name="connsiteY1" fmla="*/ 833667 h 1241377"/>
              <a:gd name="connsiteX2" fmla="*/ 919743 w 960718"/>
              <a:gd name="connsiteY2" fmla="*/ 774048 h 1241377"/>
              <a:gd name="connsiteX3" fmla="*/ 885832 w 960718"/>
              <a:gd name="connsiteY3" fmla="*/ 780052 h 1241377"/>
              <a:gd name="connsiteX4" fmla="*/ 885832 w 960718"/>
              <a:gd name="connsiteY4" fmla="*/ 780052 h 1241377"/>
              <a:gd name="connsiteX5" fmla="*/ 499107 w 960718"/>
              <a:gd name="connsiteY5" fmla="*/ 10916 h 1241377"/>
              <a:gd name="connsiteX6" fmla="*/ 439235 w 960718"/>
              <a:gd name="connsiteY6" fmla="*/ 30873 h 1241377"/>
              <a:gd name="connsiteX7" fmla="*/ 388495 w 960718"/>
              <a:gd name="connsiteY7" fmla="*/ 466478 h 1241377"/>
              <a:gd name="connsiteX8" fmla="*/ 359572 w 960718"/>
              <a:gd name="connsiteY8" fmla="*/ 496837 h 1241377"/>
              <a:gd name="connsiteX9" fmla="*/ 29509 w 960718"/>
              <a:gd name="connsiteY9" fmla="*/ 551552 h 1241377"/>
              <a:gd name="connsiteX10" fmla="*/ 6589 w 960718"/>
              <a:gd name="connsiteY10" fmla="*/ 606436 h 1241377"/>
              <a:gd name="connsiteX11" fmla="*/ 136231 w 960718"/>
              <a:gd name="connsiteY11" fmla="*/ 912230 h 1241377"/>
              <a:gd name="connsiteX12" fmla="*/ 136231 w 960718"/>
              <a:gd name="connsiteY12" fmla="*/ 912230 h 1241377"/>
              <a:gd name="connsiteX13" fmla="*/ 76020 w 960718"/>
              <a:gd name="connsiteY13" fmla="*/ 922886 h 1241377"/>
              <a:gd name="connsiteX14" fmla="*/ 64349 w 960718"/>
              <a:gd name="connsiteY14" fmla="*/ 987156 h 1241377"/>
              <a:gd name="connsiteX15" fmla="*/ 147479 w 960718"/>
              <a:gd name="connsiteY15" fmla="*/ 1036290 h 1241377"/>
              <a:gd name="connsiteX16" fmla="*/ 486337 w 960718"/>
              <a:gd name="connsiteY16" fmla="*/ 1236544 h 1241377"/>
              <a:gd name="connsiteX17" fmla="*/ 527946 w 960718"/>
              <a:gd name="connsiteY17" fmla="*/ 1231893 h 1241377"/>
              <a:gd name="connsiteX18" fmla="*/ 900040 w 960718"/>
              <a:gd name="connsiteY18" fmla="*/ 880602 h 124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60718" h="1241377">
                <a:moveTo>
                  <a:pt x="900040" y="880602"/>
                </a:moveTo>
                <a:lnTo>
                  <a:pt x="949680" y="833667"/>
                </a:lnTo>
                <a:cubicBezTo>
                  <a:pt x="974796" y="809904"/>
                  <a:pt x="953739" y="768043"/>
                  <a:pt x="919743" y="774048"/>
                </a:cubicBezTo>
                <a:lnTo>
                  <a:pt x="885832" y="780052"/>
                </a:lnTo>
                <a:lnTo>
                  <a:pt x="885832" y="780052"/>
                </a:lnTo>
                <a:cubicBezTo>
                  <a:pt x="832977" y="480347"/>
                  <a:pt x="694119" y="217090"/>
                  <a:pt x="499107" y="10916"/>
                </a:cubicBezTo>
                <a:cubicBezTo>
                  <a:pt x="478812" y="-10564"/>
                  <a:pt x="442617" y="1529"/>
                  <a:pt x="439235" y="30873"/>
                </a:cubicBezTo>
                <a:lnTo>
                  <a:pt x="388495" y="466478"/>
                </a:lnTo>
                <a:cubicBezTo>
                  <a:pt x="386719" y="481869"/>
                  <a:pt x="374879" y="494300"/>
                  <a:pt x="359572" y="496837"/>
                </a:cubicBezTo>
                <a:lnTo>
                  <a:pt x="29509" y="551552"/>
                </a:lnTo>
                <a:cubicBezTo>
                  <a:pt x="3969" y="555780"/>
                  <a:pt x="-8631" y="585464"/>
                  <a:pt x="6589" y="606436"/>
                </a:cubicBezTo>
                <a:cubicBezTo>
                  <a:pt x="70607" y="694470"/>
                  <a:pt x="116105" y="797980"/>
                  <a:pt x="136231" y="912230"/>
                </a:cubicBezTo>
                <a:lnTo>
                  <a:pt x="136231" y="912230"/>
                </a:lnTo>
                <a:lnTo>
                  <a:pt x="76020" y="922886"/>
                </a:lnTo>
                <a:cubicBezTo>
                  <a:pt x="44138" y="928467"/>
                  <a:pt x="36526" y="970666"/>
                  <a:pt x="64349" y="987156"/>
                </a:cubicBezTo>
                <a:lnTo>
                  <a:pt x="147479" y="1036290"/>
                </a:lnTo>
                <a:lnTo>
                  <a:pt x="486337" y="1236544"/>
                </a:lnTo>
                <a:cubicBezTo>
                  <a:pt x="499700" y="1244409"/>
                  <a:pt x="516698" y="1242549"/>
                  <a:pt x="527946" y="1231893"/>
                </a:cubicBezTo>
                <a:lnTo>
                  <a:pt x="900040" y="880602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3243942E-B331-CA05-E3FA-421B19DB9E7E}"/>
              </a:ext>
            </a:extLst>
          </p:cNvPr>
          <p:cNvSpPr/>
          <p:nvPr/>
        </p:nvSpPr>
        <p:spPr>
          <a:xfrm>
            <a:off x="4712134" y="1244487"/>
            <a:ext cx="986389" cy="1110459"/>
          </a:xfrm>
          <a:custGeom>
            <a:avLst/>
            <a:gdLst>
              <a:gd name="connsiteX0" fmla="*/ 904927 w 913048"/>
              <a:gd name="connsiteY0" fmla="*/ 408702 h 1027893"/>
              <a:gd name="connsiteX1" fmla="*/ 912791 w 913048"/>
              <a:gd name="connsiteY1" fmla="*/ 340880 h 1027893"/>
              <a:gd name="connsiteX2" fmla="*/ 851565 w 913048"/>
              <a:gd name="connsiteY2" fmla="*/ 314495 h 1027893"/>
              <a:gd name="connsiteX3" fmla="*/ 829492 w 913048"/>
              <a:gd name="connsiteY3" fmla="*/ 340880 h 1027893"/>
              <a:gd name="connsiteX4" fmla="*/ 829492 w 913048"/>
              <a:gd name="connsiteY4" fmla="*/ 340880 h 1027893"/>
              <a:gd name="connsiteX5" fmla="*/ 38876 w 913048"/>
              <a:gd name="connsiteY5" fmla="*/ 244 h 1027893"/>
              <a:gd name="connsiteX6" fmla="*/ 5811 w 913048"/>
              <a:gd name="connsiteY6" fmla="*/ 54029 h 1027893"/>
              <a:gd name="connsiteX7" fmla="*/ 246911 w 913048"/>
              <a:gd name="connsiteY7" fmla="*/ 420288 h 1027893"/>
              <a:gd name="connsiteX8" fmla="*/ 244289 w 913048"/>
              <a:gd name="connsiteY8" fmla="*/ 462064 h 1027893"/>
              <a:gd name="connsiteX9" fmla="*/ 26360 w 913048"/>
              <a:gd name="connsiteY9" fmla="*/ 716526 h 1027893"/>
              <a:gd name="connsiteX10" fmla="*/ 44628 w 913048"/>
              <a:gd name="connsiteY10" fmla="*/ 772932 h 1027893"/>
              <a:gd name="connsiteX11" fmla="*/ 340273 w 913048"/>
              <a:gd name="connsiteY11" fmla="*/ 923800 h 1027893"/>
              <a:gd name="connsiteX12" fmla="*/ 340273 w 913048"/>
              <a:gd name="connsiteY12" fmla="*/ 923800 h 1027893"/>
              <a:gd name="connsiteX13" fmla="*/ 300949 w 913048"/>
              <a:gd name="connsiteY13" fmla="*/ 970650 h 1027893"/>
              <a:gd name="connsiteX14" fmla="*/ 333338 w 913048"/>
              <a:gd name="connsiteY14" fmla="*/ 1027394 h 1027893"/>
              <a:gd name="connsiteX15" fmla="*/ 428646 w 913048"/>
              <a:gd name="connsiteY15" fmla="*/ 1011580 h 1027893"/>
              <a:gd name="connsiteX16" fmla="*/ 816976 w 913048"/>
              <a:gd name="connsiteY16" fmla="*/ 947140 h 1027893"/>
              <a:gd name="connsiteX17" fmla="*/ 845900 w 913048"/>
              <a:gd name="connsiteY17" fmla="*/ 916781 h 1027893"/>
              <a:gd name="connsiteX18" fmla="*/ 904927 w 913048"/>
              <a:gd name="connsiteY18" fmla="*/ 408702 h 1027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13048" h="1027893">
                <a:moveTo>
                  <a:pt x="904927" y="408702"/>
                </a:moveTo>
                <a:lnTo>
                  <a:pt x="912791" y="340880"/>
                </a:lnTo>
                <a:cubicBezTo>
                  <a:pt x="916766" y="306546"/>
                  <a:pt x="873720" y="288025"/>
                  <a:pt x="851565" y="314495"/>
                </a:cubicBezTo>
                <a:lnTo>
                  <a:pt x="829492" y="340880"/>
                </a:lnTo>
                <a:lnTo>
                  <a:pt x="829492" y="340880"/>
                </a:lnTo>
                <a:cubicBezTo>
                  <a:pt x="596342" y="145276"/>
                  <a:pt x="320738" y="32887"/>
                  <a:pt x="38876" y="244"/>
                </a:cubicBezTo>
                <a:cubicBezTo>
                  <a:pt x="9531" y="-3139"/>
                  <a:pt x="-10426" y="29335"/>
                  <a:pt x="5811" y="54029"/>
                </a:cubicBezTo>
                <a:lnTo>
                  <a:pt x="246911" y="420288"/>
                </a:lnTo>
                <a:cubicBezTo>
                  <a:pt x="255453" y="433227"/>
                  <a:pt x="254352" y="450309"/>
                  <a:pt x="244289" y="462064"/>
                </a:cubicBezTo>
                <a:lnTo>
                  <a:pt x="26360" y="716526"/>
                </a:lnTo>
                <a:cubicBezTo>
                  <a:pt x="9446" y="736230"/>
                  <a:pt x="19427" y="766674"/>
                  <a:pt x="44628" y="772932"/>
                </a:cubicBezTo>
                <a:cubicBezTo>
                  <a:pt x="150167" y="799232"/>
                  <a:pt x="251478" y="849296"/>
                  <a:pt x="340273" y="923800"/>
                </a:cubicBezTo>
                <a:lnTo>
                  <a:pt x="340273" y="923800"/>
                </a:lnTo>
                <a:lnTo>
                  <a:pt x="300949" y="970650"/>
                </a:lnTo>
                <a:cubicBezTo>
                  <a:pt x="280145" y="995428"/>
                  <a:pt x="301456" y="1032637"/>
                  <a:pt x="333338" y="1027394"/>
                </a:cubicBezTo>
                <a:lnTo>
                  <a:pt x="428646" y="1011580"/>
                </a:lnTo>
                <a:lnTo>
                  <a:pt x="816976" y="947140"/>
                </a:lnTo>
                <a:cubicBezTo>
                  <a:pt x="832283" y="944603"/>
                  <a:pt x="844039" y="932256"/>
                  <a:pt x="845900" y="916781"/>
                </a:cubicBezTo>
                <a:lnTo>
                  <a:pt x="904927" y="408702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3CDE11AF-3F8B-2248-2EB9-892DB25DFF99}"/>
              </a:ext>
            </a:extLst>
          </p:cNvPr>
          <p:cNvGrpSpPr/>
          <p:nvPr/>
        </p:nvGrpSpPr>
        <p:grpSpPr>
          <a:xfrm>
            <a:off x="5490649" y="3250201"/>
            <a:ext cx="376515" cy="391467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45" name="Freeform 30">
              <a:extLst>
                <a:ext uri="{FF2B5EF4-FFF2-40B4-BE49-F238E27FC236}">
                  <a16:creationId xmlns:a16="http://schemas.microsoft.com/office/drawing/2014/main" id="{D61C5FDF-049A-F165-E1FC-0B5520928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A67895F9-9D03-A7B5-9329-AF60B296D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73598FF5-0823-6217-BCE6-600B11C39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8BA8C2D6-F574-9B9E-BCB1-BBDC882B62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C726EA5C-9003-0D6D-ED10-D486172AE2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54C1E24-14EE-6273-06C1-1429F3F64C55}"/>
              </a:ext>
            </a:extLst>
          </p:cNvPr>
          <p:cNvGrpSpPr/>
          <p:nvPr/>
        </p:nvGrpSpPr>
        <p:grpSpPr>
          <a:xfrm>
            <a:off x="5563834" y="2371727"/>
            <a:ext cx="367004" cy="430887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6A27F6C8-4D6C-439C-C35B-03B1D2760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4009D41B-540F-F10E-9665-B17BCEA6B6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465CD1BC-AE7D-40BA-F9D6-580D16A48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ECF6DEE6-8D85-8705-80EC-DD5300A86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7E57CFEB-3E7F-BF98-6C02-38925A46BC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A00E246-9D5F-2DE1-7918-F6CA493A4D45}"/>
              </a:ext>
            </a:extLst>
          </p:cNvPr>
          <p:cNvGrpSpPr/>
          <p:nvPr/>
        </p:nvGrpSpPr>
        <p:grpSpPr>
          <a:xfrm>
            <a:off x="4802318" y="3842619"/>
            <a:ext cx="387433" cy="387433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57" name="Freeform 12">
              <a:extLst>
                <a:ext uri="{FF2B5EF4-FFF2-40B4-BE49-F238E27FC236}">
                  <a16:creationId xmlns:a16="http://schemas.microsoft.com/office/drawing/2014/main" id="{970B1120-3769-3161-1EBF-478FB05A3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13">
              <a:extLst>
                <a:ext uri="{FF2B5EF4-FFF2-40B4-BE49-F238E27FC236}">
                  <a16:creationId xmlns:a16="http://schemas.microsoft.com/office/drawing/2014/main" id="{D12E5639-BE4E-5871-AAB6-9BFD68289A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14">
              <a:extLst>
                <a:ext uri="{FF2B5EF4-FFF2-40B4-BE49-F238E27FC236}">
                  <a16:creationId xmlns:a16="http://schemas.microsoft.com/office/drawing/2014/main" id="{A6BDFBAA-E880-03E4-C809-6D2CFE44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5476A41-F320-55EF-B174-E5B0E73CB49C}"/>
              </a:ext>
            </a:extLst>
          </p:cNvPr>
          <p:cNvGrpSpPr/>
          <p:nvPr/>
        </p:nvGrpSpPr>
        <p:grpSpPr>
          <a:xfrm>
            <a:off x="4008715" y="3874823"/>
            <a:ext cx="390125" cy="387433"/>
            <a:chOff x="454025" y="2565400"/>
            <a:chExt cx="460375" cy="457200"/>
          </a:xfrm>
          <a:solidFill>
            <a:schemeClr val="bg1"/>
          </a:solidFill>
        </p:grpSpPr>
        <p:sp>
          <p:nvSpPr>
            <p:cNvPr id="61" name="Freeform 121">
              <a:extLst>
                <a:ext uri="{FF2B5EF4-FFF2-40B4-BE49-F238E27FC236}">
                  <a16:creationId xmlns:a16="http://schemas.microsoft.com/office/drawing/2014/main" id="{05EA1200-A8CB-C01D-B16C-A5BC588F6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122">
              <a:extLst>
                <a:ext uri="{FF2B5EF4-FFF2-40B4-BE49-F238E27FC236}">
                  <a16:creationId xmlns:a16="http://schemas.microsoft.com/office/drawing/2014/main" id="{E02E08EF-C2AA-FF30-465A-63DE9149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123">
              <a:extLst>
                <a:ext uri="{FF2B5EF4-FFF2-40B4-BE49-F238E27FC236}">
                  <a16:creationId xmlns:a16="http://schemas.microsoft.com/office/drawing/2014/main" id="{C6A85BED-DE45-375C-55BC-2ADECA8D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124">
              <a:extLst>
                <a:ext uri="{FF2B5EF4-FFF2-40B4-BE49-F238E27FC236}">
                  <a16:creationId xmlns:a16="http://schemas.microsoft.com/office/drawing/2014/main" id="{466240DA-5A79-09BD-4C4A-2CCEFCC8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125">
              <a:extLst>
                <a:ext uri="{FF2B5EF4-FFF2-40B4-BE49-F238E27FC236}">
                  <a16:creationId xmlns:a16="http://schemas.microsoft.com/office/drawing/2014/main" id="{62FF263C-D14A-C46F-330C-DE5438BE3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126">
              <a:extLst>
                <a:ext uri="{FF2B5EF4-FFF2-40B4-BE49-F238E27FC236}">
                  <a16:creationId xmlns:a16="http://schemas.microsoft.com/office/drawing/2014/main" id="{54445991-763D-AA7C-2128-C5CA1DB4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E3724A9-24CA-36DC-7571-F92D3A0D016E}"/>
              </a:ext>
            </a:extLst>
          </p:cNvPr>
          <p:cNvGrpSpPr/>
          <p:nvPr/>
        </p:nvGrpSpPr>
        <p:grpSpPr>
          <a:xfrm>
            <a:off x="3355812" y="3334088"/>
            <a:ext cx="376671" cy="373979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68" name="Freeform 160">
              <a:extLst>
                <a:ext uri="{FF2B5EF4-FFF2-40B4-BE49-F238E27FC236}">
                  <a16:creationId xmlns:a16="http://schemas.microsoft.com/office/drawing/2014/main" id="{B21A4F66-5715-8895-B7FE-3C439DC3E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161">
              <a:extLst>
                <a:ext uri="{FF2B5EF4-FFF2-40B4-BE49-F238E27FC236}">
                  <a16:creationId xmlns:a16="http://schemas.microsoft.com/office/drawing/2014/main" id="{5ED18AEA-6E99-8002-2F51-FB0C793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162">
              <a:extLst>
                <a:ext uri="{FF2B5EF4-FFF2-40B4-BE49-F238E27FC236}">
                  <a16:creationId xmlns:a16="http://schemas.microsoft.com/office/drawing/2014/main" id="{27E5FA29-3120-7CEE-8C9E-1661DED0F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163">
              <a:extLst>
                <a:ext uri="{FF2B5EF4-FFF2-40B4-BE49-F238E27FC236}">
                  <a16:creationId xmlns:a16="http://schemas.microsoft.com/office/drawing/2014/main" id="{EF38EE91-0419-C88A-BA54-D695AA36A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2D907EF0-6697-1688-2410-A03B618E9E05}"/>
              </a:ext>
            </a:extLst>
          </p:cNvPr>
          <p:cNvGrpSpPr/>
          <p:nvPr/>
        </p:nvGrpSpPr>
        <p:grpSpPr>
          <a:xfrm>
            <a:off x="3200569" y="2516901"/>
            <a:ext cx="387433" cy="387433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839D20DB-17DA-CAAA-D2BB-FECB931C2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11">
              <a:extLst>
                <a:ext uri="{FF2B5EF4-FFF2-40B4-BE49-F238E27FC236}">
                  <a16:creationId xmlns:a16="http://schemas.microsoft.com/office/drawing/2014/main" id="{9EC3E8A1-3B37-75B8-6C83-68D3C3DB8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12">
              <a:extLst>
                <a:ext uri="{FF2B5EF4-FFF2-40B4-BE49-F238E27FC236}">
                  <a16:creationId xmlns:a16="http://schemas.microsoft.com/office/drawing/2014/main" id="{220D6370-BFED-3D6C-C30B-C10279251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F452B657-FF4C-64C6-EF51-03CC1574AE19}"/>
              </a:ext>
            </a:extLst>
          </p:cNvPr>
          <p:cNvSpPr>
            <a:spLocks noEditPoints="1"/>
          </p:cNvSpPr>
          <p:nvPr/>
        </p:nvSpPr>
        <p:spPr bwMode="auto">
          <a:xfrm>
            <a:off x="5122225" y="1684973"/>
            <a:ext cx="343041" cy="387433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249B9246-3435-4477-9D22-9816FB28A9CD}"/>
              </a:ext>
            </a:extLst>
          </p:cNvPr>
          <p:cNvGrpSpPr/>
          <p:nvPr/>
        </p:nvGrpSpPr>
        <p:grpSpPr>
          <a:xfrm>
            <a:off x="3607696" y="1774874"/>
            <a:ext cx="379361" cy="39012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F2663102-1C74-A8DF-2914-D378EA1B1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BC4C9368-D414-76BC-33A4-0B1D8B2E0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47">
              <a:extLst>
                <a:ext uri="{FF2B5EF4-FFF2-40B4-BE49-F238E27FC236}">
                  <a16:creationId xmlns:a16="http://schemas.microsoft.com/office/drawing/2014/main" id="{B208FD76-AA5F-60ED-B11D-E888C99ED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48">
              <a:extLst>
                <a:ext uri="{FF2B5EF4-FFF2-40B4-BE49-F238E27FC236}">
                  <a16:creationId xmlns:a16="http://schemas.microsoft.com/office/drawing/2014/main" id="{E6B4BE1B-0003-D2B8-3B73-6CE85E44D2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49">
              <a:extLst>
                <a:ext uri="{FF2B5EF4-FFF2-40B4-BE49-F238E27FC236}">
                  <a16:creationId xmlns:a16="http://schemas.microsoft.com/office/drawing/2014/main" id="{B99FC585-882D-9CC9-1DA3-015582CA3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98578F4-5555-9F64-4E5E-4834CD021B95}"/>
              </a:ext>
            </a:extLst>
          </p:cNvPr>
          <p:cNvGrpSpPr/>
          <p:nvPr/>
        </p:nvGrpSpPr>
        <p:grpSpPr>
          <a:xfrm>
            <a:off x="4295844" y="1477653"/>
            <a:ext cx="387184" cy="394159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84" name="Freeform 156">
              <a:extLst>
                <a:ext uri="{FF2B5EF4-FFF2-40B4-BE49-F238E27FC236}">
                  <a16:creationId xmlns:a16="http://schemas.microsoft.com/office/drawing/2014/main" id="{909383CC-6D76-52EA-5AC4-AB74BFDDF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157">
              <a:extLst>
                <a:ext uri="{FF2B5EF4-FFF2-40B4-BE49-F238E27FC236}">
                  <a16:creationId xmlns:a16="http://schemas.microsoft.com/office/drawing/2014/main" id="{CCFCEB8C-DB48-DD49-E613-1204BF854B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274">
              <a:extLst>
                <a:ext uri="{FF2B5EF4-FFF2-40B4-BE49-F238E27FC236}">
                  <a16:creationId xmlns:a16="http://schemas.microsoft.com/office/drawing/2014/main" id="{C93CF458-F9E8-7C0F-62C9-4CE14622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7" name="Freeform 275">
              <a:extLst>
                <a:ext uri="{FF2B5EF4-FFF2-40B4-BE49-F238E27FC236}">
                  <a16:creationId xmlns:a16="http://schemas.microsoft.com/office/drawing/2014/main" id="{43818BDF-5AB3-3EDB-1A4D-39DB923C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88" name="Freeform 164">
              <a:extLst>
                <a:ext uri="{FF2B5EF4-FFF2-40B4-BE49-F238E27FC236}">
                  <a16:creationId xmlns:a16="http://schemas.microsoft.com/office/drawing/2014/main" id="{A22C1D51-A687-F53D-C698-5BFD5970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7182186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10 Options</a:t>
            </a:r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C9A0416-97C2-A2DF-946A-85CAA134FDE7}"/>
              </a:ext>
            </a:extLst>
          </p:cNvPr>
          <p:cNvSpPr/>
          <p:nvPr/>
        </p:nvSpPr>
        <p:spPr>
          <a:xfrm>
            <a:off x="7085691" y="179503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756919E-7263-C2D0-139A-7E727362B81C}"/>
              </a:ext>
            </a:extLst>
          </p:cNvPr>
          <p:cNvSpPr/>
          <p:nvPr/>
        </p:nvSpPr>
        <p:spPr>
          <a:xfrm>
            <a:off x="387821" y="402205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#07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22C3560-78AD-518E-A294-6D3497403564}"/>
              </a:ext>
            </a:extLst>
          </p:cNvPr>
          <p:cNvSpPr/>
          <p:nvPr/>
        </p:nvSpPr>
        <p:spPr>
          <a:xfrm rot="10800000" flipV="1">
            <a:off x="7085691" y="105269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81DAB6A-07A0-D550-834D-2B2032BB6850}"/>
              </a:ext>
            </a:extLst>
          </p:cNvPr>
          <p:cNvSpPr/>
          <p:nvPr/>
        </p:nvSpPr>
        <p:spPr>
          <a:xfrm rot="10800000" flipV="1">
            <a:off x="7085691" y="402205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6"/>
                </a:solidFill>
              </a:rPr>
              <a:t>Main Title #06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FBF58CA-1EFC-A506-84DE-80F827D9A186}"/>
              </a:ext>
            </a:extLst>
          </p:cNvPr>
          <p:cNvSpPr/>
          <p:nvPr/>
        </p:nvSpPr>
        <p:spPr>
          <a:xfrm rot="10800000" flipV="1">
            <a:off x="387822" y="179503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#10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2918EA6-B2E7-BED2-4286-3F246CAA2527}"/>
              </a:ext>
            </a:extLst>
          </p:cNvPr>
          <p:cNvSpPr/>
          <p:nvPr/>
        </p:nvSpPr>
        <p:spPr>
          <a:xfrm>
            <a:off x="387821" y="105269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8A1BA1A-4F67-BBB0-78DE-21E2B6D4BA2D}"/>
              </a:ext>
            </a:extLst>
          </p:cNvPr>
          <p:cNvSpPr/>
          <p:nvPr/>
        </p:nvSpPr>
        <p:spPr>
          <a:xfrm>
            <a:off x="387821" y="253737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#09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6D33A31-7535-D179-C392-86C467A47AEB}"/>
              </a:ext>
            </a:extLst>
          </p:cNvPr>
          <p:cNvSpPr/>
          <p:nvPr/>
        </p:nvSpPr>
        <p:spPr>
          <a:xfrm rot="10800000" flipV="1">
            <a:off x="7085691" y="253737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0EA8295-B76A-4C90-9B57-4DE5A5E1039E}"/>
              </a:ext>
            </a:extLst>
          </p:cNvPr>
          <p:cNvSpPr/>
          <p:nvPr/>
        </p:nvSpPr>
        <p:spPr>
          <a:xfrm>
            <a:off x="387821" y="327971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#08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E516132-D47F-B562-BB55-0B17A2764376}"/>
              </a:ext>
            </a:extLst>
          </p:cNvPr>
          <p:cNvSpPr/>
          <p:nvPr/>
        </p:nvSpPr>
        <p:spPr>
          <a:xfrm rot="10800000" flipV="1">
            <a:off x="7085691" y="3279718"/>
            <a:ext cx="1670493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5"/>
                </a:solidFill>
              </a:rPr>
              <a:t>Main Title #05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52B628E-A4A8-0516-AD43-6859F7B63F7B}"/>
              </a:ext>
            </a:extLst>
          </p:cNvPr>
          <p:cNvSpPr/>
          <p:nvPr/>
        </p:nvSpPr>
        <p:spPr>
          <a:xfrm>
            <a:off x="3776501" y="1158241"/>
            <a:ext cx="1206044" cy="978763"/>
          </a:xfrm>
          <a:custGeom>
            <a:avLst/>
            <a:gdLst>
              <a:gd name="connsiteX0" fmla="*/ 854401 w 1141491"/>
              <a:gd name="connsiteY0" fmla="*/ 72806 h 926376"/>
              <a:gd name="connsiteX1" fmla="*/ 816854 w 1141491"/>
              <a:gd name="connsiteY1" fmla="*/ 15723 h 926376"/>
              <a:gd name="connsiteX2" fmla="*/ 752921 w 1141491"/>
              <a:gd name="connsiteY2" fmla="*/ 34835 h 926376"/>
              <a:gd name="connsiteX3" fmla="*/ 752921 w 1141491"/>
              <a:gd name="connsiteY3" fmla="*/ 69254 h 926376"/>
              <a:gd name="connsiteX4" fmla="*/ 752921 w 1141491"/>
              <a:gd name="connsiteY4" fmla="*/ 69254 h 926376"/>
              <a:gd name="connsiteX5" fmla="*/ 17696 w 1141491"/>
              <a:gd name="connsiteY5" fmla="*/ 261982 h 926376"/>
              <a:gd name="connsiteX6" fmla="*/ 22601 w 1141491"/>
              <a:gd name="connsiteY6" fmla="*/ 324985 h 926376"/>
              <a:gd name="connsiteX7" fmla="*/ 433174 w 1141491"/>
              <a:gd name="connsiteY7" fmla="*/ 479657 h 926376"/>
              <a:gd name="connsiteX8" fmla="*/ 455584 w 1141491"/>
              <a:gd name="connsiteY8" fmla="*/ 515006 h 926376"/>
              <a:gd name="connsiteX9" fmla="*/ 428861 w 1141491"/>
              <a:gd name="connsiteY9" fmla="*/ 848877 h 926376"/>
              <a:gd name="connsiteX10" fmla="*/ 476810 w 1141491"/>
              <a:gd name="connsiteY10" fmla="*/ 883803 h 926376"/>
              <a:gd name="connsiteX11" fmla="*/ 753005 w 1141491"/>
              <a:gd name="connsiteY11" fmla="*/ 830357 h 926376"/>
              <a:gd name="connsiteX12" fmla="*/ 753005 w 1141491"/>
              <a:gd name="connsiteY12" fmla="*/ 830357 h 926376"/>
              <a:gd name="connsiteX13" fmla="*/ 753005 w 1141491"/>
              <a:gd name="connsiteY13" fmla="*/ 891498 h 926376"/>
              <a:gd name="connsiteX14" fmla="*/ 814232 w 1141491"/>
              <a:gd name="connsiteY14" fmla="*/ 914162 h 926376"/>
              <a:gd name="connsiteX15" fmla="*/ 877066 w 1141491"/>
              <a:gd name="connsiteY15" fmla="*/ 840843 h 926376"/>
              <a:gd name="connsiteX16" fmla="*/ 1133133 w 1141491"/>
              <a:gd name="connsiteY16" fmla="*/ 541899 h 926376"/>
              <a:gd name="connsiteX17" fmla="*/ 1135755 w 1141491"/>
              <a:gd name="connsiteY17" fmla="*/ 500123 h 926376"/>
              <a:gd name="connsiteX18" fmla="*/ 854401 w 1141491"/>
              <a:gd name="connsiteY18" fmla="*/ 72806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1491" h="926376">
                <a:moveTo>
                  <a:pt x="854401" y="72806"/>
                </a:moveTo>
                <a:lnTo>
                  <a:pt x="816854" y="15723"/>
                </a:lnTo>
                <a:cubicBezTo>
                  <a:pt x="797826" y="-13114"/>
                  <a:pt x="752921" y="332"/>
                  <a:pt x="752921" y="34835"/>
                </a:cubicBezTo>
                <a:lnTo>
                  <a:pt x="752921" y="69254"/>
                </a:lnTo>
                <a:lnTo>
                  <a:pt x="752921" y="69254"/>
                </a:lnTo>
                <a:cubicBezTo>
                  <a:pt x="485944" y="69254"/>
                  <a:pt x="235117" y="139360"/>
                  <a:pt x="17696" y="261982"/>
                </a:cubicBezTo>
                <a:cubicBezTo>
                  <a:pt x="-8013" y="276528"/>
                  <a:pt x="-5137" y="314498"/>
                  <a:pt x="22601" y="324985"/>
                </a:cubicBezTo>
                <a:lnTo>
                  <a:pt x="433174" y="479657"/>
                </a:lnTo>
                <a:cubicBezTo>
                  <a:pt x="447720" y="485154"/>
                  <a:pt x="456852" y="499531"/>
                  <a:pt x="455584" y="515006"/>
                </a:cubicBezTo>
                <a:lnTo>
                  <a:pt x="428861" y="848877"/>
                </a:lnTo>
                <a:cubicBezTo>
                  <a:pt x="426747" y="874754"/>
                  <a:pt x="452708" y="893528"/>
                  <a:pt x="476810" y="883803"/>
                </a:cubicBezTo>
                <a:cubicBezTo>
                  <a:pt x="562222" y="849384"/>
                  <a:pt x="655415" y="830357"/>
                  <a:pt x="753005" y="830357"/>
                </a:cubicBezTo>
                <a:lnTo>
                  <a:pt x="753005" y="830357"/>
                </a:lnTo>
                <a:lnTo>
                  <a:pt x="753005" y="891498"/>
                </a:lnTo>
                <a:cubicBezTo>
                  <a:pt x="753005" y="923803"/>
                  <a:pt x="793259" y="938687"/>
                  <a:pt x="814232" y="914162"/>
                </a:cubicBezTo>
                <a:lnTo>
                  <a:pt x="877066" y="840843"/>
                </a:lnTo>
                <a:lnTo>
                  <a:pt x="1133133" y="541899"/>
                </a:lnTo>
                <a:cubicBezTo>
                  <a:pt x="1143198" y="530144"/>
                  <a:pt x="1144297" y="513061"/>
                  <a:pt x="1135755" y="500123"/>
                </a:cubicBezTo>
                <a:lnTo>
                  <a:pt x="85440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200D7FCF-FACD-0C43-76C7-BA3D417409B7}"/>
              </a:ext>
            </a:extLst>
          </p:cNvPr>
          <p:cNvSpPr/>
          <p:nvPr/>
        </p:nvSpPr>
        <p:spPr>
          <a:xfrm>
            <a:off x="3127213" y="1446470"/>
            <a:ext cx="1130758" cy="973129"/>
          </a:xfrm>
          <a:custGeom>
            <a:avLst/>
            <a:gdLst>
              <a:gd name="connsiteX0" fmla="*/ 568891 w 1070235"/>
              <a:gd name="connsiteY0" fmla="*/ 26474 h 921043"/>
              <a:gd name="connsiteX1" fmla="*/ 504958 w 1070235"/>
              <a:gd name="connsiteY1" fmla="*/ 2372 h 921043"/>
              <a:gd name="connsiteX2" fmla="*/ 464535 w 1070235"/>
              <a:gd name="connsiteY2" fmla="*/ 55396 h 921043"/>
              <a:gd name="connsiteX3" fmla="*/ 484747 w 1070235"/>
              <a:gd name="connsiteY3" fmla="*/ 83218 h 921043"/>
              <a:gd name="connsiteX4" fmla="*/ 484747 w 1070235"/>
              <a:gd name="connsiteY4" fmla="*/ 83218 h 921043"/>
              <a:gd name="connsiteX5" fmla="*/ 3223 w 1070235"/>
              <a:gd name="connsiteY5" fmla="*/ 671297 h 921043"/>
              <a:gd name="connsiteX6" fmla="*/ 44153 w 1070235"/>
              <a:gd name="connsiteY6" fmla="*/ 719415 h 921043"/>
              <a:gd name="connsiteX7" fmla="*/ 467241 w 1070235"/>
              <a:gd name="connsiteY7" fmla="*/ 603220 h 921043"/>
              <a:gd name="connsiteX8" fmla="*/ 506143 w 1070235"/>
              <a:gd name="connsiteY8" fmla="*/ 618611 h 921043"/>
              <a:gd name="connsiteX9" fmla="*/ 680773 w 1070235"/>
              <a:gd name="connsiteY9" fmla="*/ 904448 h 921043"/>
              <a:gd name="connsiteX10" fmla="*/ 740139 w 1070235"/>
              <a:gd name="connsiteY10" fmla="*/ 904532 h 921043"/>
              <a:gd name="connsiteX11" fmla="*/ 932106 w 1070235"/>
              <a:gd name="connsiteY11" fmla="*/ 698950 h 921043"/>
              <a:gd name="connsiteX12" fmla="*/ 932106 w 1070235"/>
              <a:gd name="connsiteY12" fmla="*/ 698950 h 921043"/>
              <a:gd name="connsiteX13" fmla="*/ 968047 w 1070235"/>
              <a:gd name="connsiteY13" fmla="*/ 748422 h 921043"/>
              <a:gd name="connsiteX14" fmla="*/ 1030964 w 1070235"/>
              <a:gd name="connsiteY14" fmla="*/ 730747 h 921043"/>
              <a:gd name="connsiteX15" fmla="*/ 1038661 w 1070235"/>
              <a:gd name="connsiteY15" fmla="*/ 634510 h 921043"/>
              <a:gd name="connsiteX16" fmla="*/ 1070120 w 1070235"/>
              <a:gd name="connsiteY16" fmla="*/ 242204 h 921043"/>
              <a:gd name="connsiteX17" fmla="*/ 1047710 w 1070235"/>
              <a:gd name="connsiteY17" fmla="*/ 206855 h 921043"/>
              <a:gd name="connsiteX18" fmla="*/ 568891 w 1070235"/>
              <a:gd name="connsiteY18" fmla="*/ 26474 h 9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0235" h="921043">
                <a:moveTo>
                  <a:pt x="568891" y="26474"/>
                </a:moveTo>
                <a:lnTo>
                  <a:pt x="504958" y="2372"/>
                </a:lnTo>
                <a:cubicBezTo>
                  <a:pt x="472655" y="-9806"/>
                  <a:pt x="444239" y="27488"/>
                  <a:pt x="464535" y="55396"/>
                </a:cubicBezTo>
                <a:lnTo>
                  <a:pt x="484747" y="83218"/>
                </a:lnTo>
                <a:lnTo>
                  <a:pt x="484747" y="83218"/>
                </a:lnTo>
                <a:cubicBezTo>
                  <a:pt x="268763" y="240090"/>
                  <a:pt x="106985" y="444234"/>
                  <a:pt x="3223" y="671297"/>
                </a:cubicBezTo>
                <a:cubicBezTo>
                  <a:pt x="-9040" y="698189"/>
                  <a:pt x="15655" y="727195"/>
                  <a:pt x="44153" y="719415"/>
                </a:cubicBezTo>
                <a:lnTo>
                  <a:pt x="467241" y="603220"/>
                </a:lnTo>
                <a:cubicBezTo>
                  <a:pt x="482210" y="599076"/>
                  <a:pt x="498107" y="605419"/>
                  <a:pt x="506143" y="618611"/>
                </a:cubicBezTo>
                <a:lnTo>
                  <a:pt x="680773" y="904448"/>
                </a:lnTo>
                <a:cubicBezTo>
                  <a:pt x="694304" y="926604"/>
                  <a:pt x="726356" y="926520"/>
                  <a:pt x="740139" y="904532"/>
                </a:cubicBezTo>
                <a:cubicBezTo>
                  <a:pt x="788934" y="826477"/>
                  <a:pt x="853206" y="756286"/>
                  <a:pt x="932106" y="698950"/>
                </a:cubicBezTo>
                <a:lnTo>
                  <a:pt x="932106" y="698950"/>
                </a:lnTo>
                <a:lnTo>
                  <a:pt x="968047" y="748422"/>
                </a:lnTo>
                <a:cubicBezTo>
                  <a:pt x="987074" y="774553"/>
                  <a:pt x="1028344" y="762967"/>
                  <a:pt x="1030964" y="730747"/>
                </a:cubicBezTo>
                <a:lnTo>
                  <a:pt x="1038661" y="634510"/>
                </a:lnTo>
                <a:lnTo>
                  <a:pt x="1070120" y="242204"/>
                </a:lnTo>
                <a:cubicBezTo>
                  <a:pt x="1071387" y="226728"/>
                  <a:pt x="1062171" y="212352"/>
                  <a:pt x="1047710" y="206855"/>
                </a:cubicBezTo>
                <a:lnTo>
                  <a:pt x="568891" y="26474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7162951A-4370-0951-4E0A-CD335B34E0AE}"/>
              </a:ext>
            </a:extLst>
          </p:cNvPr>
          <p:cNvSpPr/>
          <p:nvPr/>
        </p:nvSpPr>
        <p:spPr>
          <a:xfrm>
            <a:off x="2985257" y="2082555"/>
            <a:ext cx="952347" cy="1076587"/>
          </a:xfrm>
          <a:custGeom>
            <a:avLst/>
            <a:gdLst>
              <a:gd name="connsiteX0" fmla="*/ 108235 w 901373"/>
              <a:gd name="connsiteY0" fmla="*/ 136742 h 1018964"/>
              <a:gd name="connsiteX1" fmla="*/ 42359 w 901373"/>
              <a:gd name="connsiteY1" fmla="*/ 154840 h 1018964"/>
              <a:gd name="connsiteX2" fmla="*/ 40835 w 901373"/>
              <a:gd name="connsiteY2" fmla="*/ 221563 h 1018964"/>
              <a:gd name="connsiteX3" fmla="*/ 73564 w 901373"/>
              <a:gd name="connsiteY3" fmla="*/ 232219 h 1018964"/>
              <a:gd name="connsiteX4" fmla="*/ 73564 w 901373"/>
              <a:gd name="connsiteY4" fmla="*/ 232219 h 1018964"/>
              <a:gd name="connsiteX5" fmla="*/ 29674 w 901373"/>
              <a:gd name="connsiteY5" fmla="*/ 991038 h 1018964"/>
              <a:gd name="connsiteX6" fmla="*/ 91069 w 901373"/>
              <a:gd name="connsiteY6" fmla="*/ 1005837 h 1018964"/>
              <a:gd name="connsiteX7" fmla="*/ 365066 w 901373"/>
              <a:gd name="connsiteY7" fmla="*/ 663172 h 1018964"/>
              <a:gd name="connsiteX8" fmla="*/ 405658 w 901373"/>
              <a:gd name="connsiteY8" fmla="*/ 652770 h 1018964"/>
              <a:gd name="connsiteX9" fmla="*/ 714918 w 901373"/>
              <a:gd name="connsiteY9" fmla="*/ 781396 h 1018964"/>
              <a:gd name="connsiteX10" fmla="*/ 762954 w 901373"/>
              <a:gd name="connsiteY10" fmla="*/ 746555 h 1018964"/>
              <a:gd name="connsiteX11" fmla="*/ 797456 w 901373"/>
              <a:gd name="connsiteY11" fmla="*/ 467399 h 1018964"/>
              <a:gd name="connsiteX12" fmla="*/ 797456 w 901373"/>
              <a:gd name="connsiteY12" fmla="*/ 467399 h 1018964"/>
              <a:gd name="connsiteX13" fmla="*/ 855639 w 901373"/>
              <a:gd name="connsiteY13" fmla="*/ 486258 h 1018964"/>
              <a:gd name="connsiteX14" fmla="*/ 896147 w 901373"/>
              <a:gd name="connsiteY14" fmla="*/ 435010 h 1018964"/>
              <a:gd name="connsiteX15" fmla="*/ 845830 w 901373"/>
              <a:gd name="connsiteY15" fmla="*/ 352557 h 1018964"/>
              <a:gd name="connsiteX16" fmla="*/ 640670 w 901373"/>
              <a:gd name="connsiteY16" fmla="*/ 16657 h 1018964"/>
              <a:gd name="connsiteX17" fmla="*/ 601768 w 901373"/>
              <a:gd name="connsiteY17" fmla="*/ 1266 h 1018964"/>
              <a:gd name="connsiteX18" fmla="*/ 108235 w 901373"/>
              <a:gd name="connsiteY18" fmla="*/ 136742 h 10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1373" h="1018964">
                <a:moveTo>
                  <a:pt x="108235" y="136742"/>
                </a:moveTo>
                <a:lnTo>
                  <a:pt x="42359" y="154840"/>
                </a:lnTo>
                <a:cubicBezTo>
                  <a:pt x="9038" y="163973"/>
                  <a:pt x="7939" y="210823"/>
                  <a:pt x="40835" y="221563"/>
                </a:cubicBezTo>
                <a:lnTo>
                  <a:pt x="73564" y="232219"/>
                </a:lnTo>
                <a:lnTo>
                  <a:pt x="73564" y="232219"/>
                </a:lnTo>
                <a:cubicBezTo>
                  <a:pt x="-8889" y="486088"/>
                  <a:pt x="-19799" y="746301"/>
                  <a:pt x="29674" y="991038"/>
                </a:cubicBezTo>
                <a:cubicBezTo>
                  <a:pt x="35508" y="1020044"/>
                  <a:pt x="72632" y="1028924"/>
                  <a:pt x="91069" y="1005837"/>
                </a:cubicBezTo>
                <a:lnTo>
                  <a:pt x="365066" y="663172"/>
                </a:lnTo>
                <a:cubicBezTo>
                  <a:pt x="374790" y="651079"/>
                  <a:pt x="391282" y="646766"/>
                  <a:pt x="405658" y="652770"/>
                </a:cubicBezTo>
                <a:lnTo>
                  <a:pt x="714918" y="781396"/>
                </a:lnTo>
                <a:cubicBezTo>
                  <a:pt x="738936" y="791375"/>
                  <a:pt x="764729" y="772517"/>
                  <a:pt x="762954" y="746555"/>
                </a:cubicBezTo>
                <a:cubicBezTo>
                  <a:pt x="756611" y="654715"/>
                  <a:pt x="767351" y="560169"/>
                  <a:pt x="797456" y="467399"/>
                </a:cubicBezTo>
                <a:lnTo>
                  <a:pt x="797456" y="467399"/>
                </a:lnTo>
                <a:lnTo>
                  <a:pt x="855639" y="486258"/>
                </a:lnTo>
                <a:cubicBezTo>
                  <a:pt x="886420" y="496237"/>
                  <a:pt x="912975" y="462579"/>
                  <a:pt x="896147" y="435010"/>
                </a:cubicBezTo>
                <a:lnTo>
                  <a:pt x="845830" y="352557"/>
                </a:lnTo>
                <a:lnTo>
                  <a:pt x="640670" y="16657"/>
                </a:lnTo>
                <a:cubicBezTo>
                  <a:pt x="632550" y="3380"/>
                  <a:pt x="616737" y="-2878"/>
                  <a:pt x="601768" y="1266"/>
                </a:cubicBezTo>
                <a:lnTo>
                  <a:pt x="108235" y="136742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6753F33-CD70-E7DC-EF92-36A15C2D75C1}"/>
              </a:ext>
            </a:extLst>
          </p:cNvPr>
          <p:cNvSpPr/>
          <p:nvPr/>
        </p:nvSpPr>
        <p:spPr>
          <a:xfrm>
            <a:off x="2980141" y="2769350"/>
            <a:ext cx="1000296" cy="1224721"/>
          </a:xfrm>
          <a:custGeom>
            <a:avLst/>
            <a:gdLst>
              <a:gd name="connsiteX0" fmla="*/ 50413 w 946756"/>
              <a:gd name="connsiteY0" fmla="*/ 412630 h 1159169"/>
              <a:gd name="connsiteX1" fmla="*/ 7791 w 946756"/>
              <a:gd name="connsiteY1" fmla="*/ 465992 h 1159169"/>
              <a:gd name="connsiteX2" fmla="*/ 45761 w 946756"/>
              <a:gd name="connsiteY2" fmla="*/ 520876 h 1159169"/>
              <a:gd name="connsiteX3" fmla="*/ 78490 w 946756"/>
              <a:gd name="connsiteY3" fmla="*/ 510220 h 1159169"/>
              <a:gd name="connsiteX4" fmla="*/ 78490 w 946756"/>
              <a:gd name="connsiteY4" fmla="*/ 510220 h 1159169"/>
              <a:gd name="connsiteX5" fmla="*/ 488978 w 946756"/>
              <a:gd name="connsiteY5" fmla="*/ 1149969 h 1159169"/>
              <a:gd name="connsiteX6" fmla="*/ 547329 w 946756"/>
              <a:gd name="connsiteY6" fmla="*/ 1125868 h 1159169"/>
              <a:gd name="connsiteX7" fmla="*/ 567539 w 946756"/>
              <a:gd name="connsiteY7" fmla="*/ 687557 h 1159169"/>
              <a:gd name="connsiteX8" fmla="*/ 594264 w 946756"/>
              <a:gd name="connsiteY8" fmla="*/ 655252 h 1159169"/>
              <a:gd name="connsiteX9" fmla="*/ 920100 w 946756"/>
              <a:gd name="connsiteY9" fmla="*/ 577536 h 1159169"/>
              <a:gd name="connsiteX10" fmla="*/ 938451 w 946756"/>
              <a:gd name="connsiteY10" fmla="*/ 521129 h 1159169"/>
              <a:gd name="connsiteX11" fmla="*/ 802297 w 946756"/>
              <a:gd name="connsiteY11" fmla="*/ 275040 h 1159169"/>
              <a:gd name="connsiteX12" fmla="*/ 802297 w 946756"/>
              <a:gd name="connsiteY12" fmla="*/ 275040 h 1159169"/>
              <a:gd name="connsiteX13" fmla="*/ 860480 w 946756"/>
              <a:gd name="connsiteY13" fmla="*/ 256181 h 1159169"/>
              <a:gd name="connsiteX14" fmla="*/ 863102 w 946756"/>
              <a:gd name="connsiteY14" fmla="*/ 190896 h 1159169"/>
              <a:gd name="connsiteX15" fmla="*/ 773884 w 946756"/>
              <a:gd name="connsiteY15" fmla="*/ 153771 h 1159169"/>
              <a:gd name="connsiteX16" fmla="*/ 410500 w 946756"/>
              <a:gd name="connsiteY16" fmla="*/ 2650 h 1159169"/>
              <a:gd name="connsiteX17" fmla="*/ 369907 w 946756"/>
              <a:gd name="connsiteY17" fmla="*/ 13051 h 1159169"/>
              <a:gd name="connsiteX18" fmla="*/ 50413 w 946756"/>
              <a:gd name="connsiteY18" fmla="*/ 412630 h 115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6756" h="1159169">
                <a:moveTo>
                  <a:pt x="50413" y="412630"/>
                </a:moveTo>
                <a:lnTo>
                  <a:pt x="7791" y="465992"/>
                </a:lnTo>
                <a:cubicBezTo>
                  <a:pt x="-13774" y="492969"/>
                  <a:pt x="12866" y="531531"/>
                  <a:pt x="45761" y="520876"/>
                </a:cubicBezTo>
                <a:lnTo>
                  <a:pt x="78490" y="510220"/>
                </a:lnTo>
                <a:lnTo>
                  <a:pt x="78490" y="510220"/>
                </a:lnTo>
                <a:cubicBezTo>
                  <a:pt x="160943" y="764090"/>
                  <a:pt x="305130" y="981004"/>
                  <a:pt x="488978" y="1149969"/>
                </a:cubicBezTo>
                <a:cubicBezTo>
                  <a:pt x="510710" y="1169927"/>
                  <a:pt x="545976" y="1155381"/>
                  <a:pt x="547329" y="1125868"/>
                </a:cubicBezTo>
                <a:lnTo>
                  <a:pt x="567539" y="687557"/>
                </a:lnTo>
                <a:cubicBezTo>
                  <a:pt x="568216" y="672081"/>
                  <a:pt x="579126" y="658889"/>
                  <a:pt x="594264" y="655252"/>
                </a:cubicBezTo>
                <a:lnTo>
                  <a:pt x="920100" y="577536"/>
                </a:lnTo>
                <a:cubicBezTo>
                  <a:pt x="945386" y="571531"/>
                  <a:pt x="955195" y="541087"/>
                  <a:pt x="938451" y="521129"/>
                </a:cubicBezTo>
                <a:cubicBezTo>
                  <a:pt x="879339" y="450601"/>
                  <a:pt x="832403" y="367810"/>
                  <a:pt x="802297" y="275040"/>
                </a:cubicBezTo>
                <a:lnTo>
                  <a:pt x="802297" y="275040"/>
                </a:lnTo>
                <a:lnTo>
                  <a:pt x="860480" y="256181"/>
                </a:lnTo>
                <a:cubicBezTo>
                  <a:pt x="891262" y="246202"/>
                  <a:pt x="892955" y="203327"/>
                  <a:pt x="863102" y="190896"/>
                </a:cubicBezTo>
                <a:lnTo>
                  <a:pt x="773884" y="153771"/>
                </a:lnTo>
                <a:lnTo>
                  <a:pt x="410500" y="2650"/>
                </a:lnTo>
                <a:cubicBezTo>
                  <a:pt x="396208" y="-3270"/>
                  <a:pt x="379632" y="958"/>
                  <a:pt x="369907" y="13051"/>
                </a:cubicBezTo>
                <a:lnTo>
                  <a:pt x="50413" y="41263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EF8C43E-F632-75A1-553D-AF2EF5B605C3}"/>
              </a:ext>
            </a:extLst>
          </p:cNvPr>
          <p:cNvSpPr/>
          <p:nvPr/>
        </p:nvSpPr>
        <p:spPr>
          <a:xfrm>
            <a:off x="3551497" y="3340583"/>
            <a:ext cx="877073" cy="1053335"/>
          </a:xfrm>
          <a:custGeom>
            <a:avLst/>
            <a:gdLst>
              <a:gd name="connsiteX0" fmla="*/ 3173 w 830128"/>
              <a:gd name="connsiteY0" fmla="*/ 657937 h 996956"/>
              <a:gd name="connsiteX1" fmla="*/ 43 w 830128"/>
              <a:gd name="connsiteY1" fmla="*/ 726183 h 996956"/>
              <a:gd name="connsiteX2" fmla="*/ 62960 w 830128"/>
              <a:gd name="connsiteY2" fmla="*/ 748255 h 996956"/>
              <a:gd name="connsiteX3" fmla="*/ 83173 w 830128"/>
              <a:gd name="connsiteY3" fmla="*/ 720432 h 996956"/>
              <a:gd name="connsiteX4" fmla="*/ 83173 w 830128"/>
              <a:gd name="connsiteY4" fmla="*/ 720432 h 996956"/>
              <a:gd name="connsiteX5" fmla="*/ 791252 w 830128"/>
              <a:gd name="connsiteY5" fmla="*/ 996712 h 996956"/>
              <a:gd name="connsiteX6" fmla="*/ 824317 w 830128"/>
              <a:gd name="connsiteY6" fmla="*/ 942928 h 996956"/>
              <a:gd name="connsiteX7" fmla="*/ 583047 w 830128"/>
              <a:gd name="connsiteY7" fmla="*/ 576415 h 996956"/>
              <a:gd name="connsiteX8" fmla="*/ 585669 w 830128"/>
              <a:gd name="connsiteY8" fmla="*/ 534639 h 996956"/>
              <a:gd name="connsiteX9" fmla="*/ 803598 w 830128"/>
              <a:gd name="connsiteY9" fmla="*/ 280261 h 996956"/>
              <a:gd name="connsiteX10" fmla="*/ 785332 w 830128"/>
              <a:gd name="connsiteY10" fmla="*/ 223855 h 996956"/>
              <a:gd name="connsiteX11" fmla="*/ 530531 w 830128"/>
              <a:gd name="connsiteY11" fmla="*/ 104785 h 996956"/>
              <a:gd name="connsiteX12" fmla="*/ 530531 w 830128"/>
              <a:gd name="connsiteY12" fmla="*/ 104785 h 996956"/>
              <a:gd name="connsiteX13" fmla="*/ 566472 w 830128"/>
              <a:gd name="connsiteY13" fmla="*/ 55313 h 996956"/>
              <a:gd name="connsiteX14" fmla="*/ 530192 w 830128"/>
              <a:gd name="connsiteY14" fmla="*/ 1021 h 996956"/>
              <a:gd name="connsiteX15" fmla="*/ 436240 w 830128"/>
              <a:gd name="connsiteY15" fmla="*/ 23431 h 996956"/>
              <a:gd name="connsiteX16" fmla="*/ 53405 w 830128"/>
              <a:gd name="connsiteY16" fmla="*/ 114764 h 996956"/>
              <a:gd name="connsiteX17" fmla="*/ 26682 w 830128"/>
              <a:gd name="connsiteY17" fmla="*/ 147068 h 996956"/>
              <a:gd name="connsiteX18" fmla="*/ 3173 w 830128"/>
              <a:gd name="connsiteY18" fmla="*/ 657937 h 9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0128" h="996956">
                <a:moveTo>
                  <a:pt x="3173" y="657937"/>
                </a:moveTo>
                <a:lnTo>
                  <a:pt x="43" y="726183"/>
                </a:lnTo>
                <a:cubicBezTo>
                  <a:pt x="-1564" y="760686"/>
                  <a:pt x="42665" y="776246"/>
                  <a:pt x="62960" y="748255"/>
                </a:cubicBezTo>
                <a:lnTo>
                  <a:pt x="83173" y="720432"/>
                </a:lnTo>
                <a:lnTo>
                  <a:pt x="83173" y="720432"/>
                </a:lnTo>
                <a:cubicBezTo>
                  <a:pt x="299157" y="877304"/>
                  <a:pt x="543301" y="968129"/>
                  <a:pt x="791252" y="996712"/>
                </a:cubicBezTo>
                <a:cubicBezTo>
                  <a:pt x="820596" y="1000095"/>
                  <a:pt x="840555" y="967621"/>
                  <a:pt x="824317" y="942928"/>
                </a:cubicBezTo>
                <a:lnTo>
                  <a:pt x="583047" y="576415"/>
                </a:lnTo>
                <a:cubicBezTo>
                  <a:pt x="574505" y="563476"/>
                  <a:pt x="575606" y="546393"/>
                  <a:pt x="585669" y="534639"/>
                </a:cubicBezTo>
                <a:lnTo>
                  <a:pt x="803598" y="280261"/>
                </a:lnTo>
                <a:cubicBezTo>
                  <a:pt x="820511" y="260557"/>
                  <a:pt x="810533" y="230113"/>
                  <a:pt x="785332" y="223855"/>
                </a:cubicBezTo>
                <a:cubicBezTo>
                  <a:pt x="696029" y="201529"/>
                  <a:pt x="609433" y="162121"/>
                  <a:pt x="530531" y="104785"/>
                </a:cubicBezTo>
                <a:lnTo>
                  <a:pt x="530531" y="104785"/>
                </a:lnTo>
                <a:lnTo>
                  <a:pt x="566472" y="55313"/>
                </a:lnTo>
                <a:cubicBezTo>
                  <a:pt x="585500" y="29182"/>
                  <a:pt x="561651" y="-6505"/>
                  <a:pt x="530192" y="1021"/>
                </a:cubicBezTo>
                <a:lnTo>
                  <a:pt x="436240" y="23431"/>
                </a:lnTo>
                <a:lnTo>
                  <a:pt x="53405" y="114764"/>
                </a:lnTo>
                <a:cubicBezTo>
                  <a:pt x="38267" y="118400"/>
                  <a:pt x="27442" y="131508"/>
                  <a:pt x="26682" y="147068"/>
                </a:cubicBezTo>
                <a:lnTo>
                  <a:pt x="3173" y="657937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BD53D861-6442-B3B4-C9B8-2499DB047A7A}"/>
              </a:ext>
            </a:extLst>
          </p:cNvPr>
          <p:cNvSpPr/>
          <p:nvPr/>
        </p:nvSpPr>
        <p:spPr>
          <a:xfrm>
            <a:off x="4161456" y="3499236"/>
            <a:ext cx="1206044" cy="978763"/>
          </a:xfrm>
          <a:custGeom>
            <a:avLst/>
            <a:gdLst>
              <a:gd name="connsiteX0" fmla="*/ 287090 w 1141491"/>
              <a:gd name="connsiteY0" fmla="*/ 853570 h 926376"/>
              <a:gd name="connsiteX1" fmla="*/ 324639 w 1141491"/>
              <a:gd name="connsiteY1" fmla="*/ 910653 h 926376"/>
              <a:gd name="connsiteX2" fmla="*/ 388570 w 1141491"/>
              <a:gd name="connsiteY2" fmla="*/ 891541 h 926376"/>
              <a:gd name="connsiteX3" fmla="*/ 388570 w 1141491"/>
              <a:gd name="connsiteY3" fmla="*/ 857122 h 926376"/>
              <a:gd name="connsiteX4" fmla="*/ 388570 w 1141491"/>
              <a:gd name="connsiteY4" fmla="*/ 857122 h 926376"/>
              <a:gd name="connsiteX5" fmla="*/ 1123797 w 1141491"/>
              <a:gd name="connsiteY5" fmla="*/ 664394 h 926376"/>
              <a:gd name="connsiteX6" fmla="*/ 1118891 w 1141491"/>
              <a:gd name="connsiteY6" fmla="*/ 601392 h 926376"/>
              <a:gd name="connsiteX7" fmla="*/ 708318 w 1141491"/>
              <a:gd name="connsiteY7" fmla="*/ 446719 h 926376"/>
              <a:gd name="connsiteX8" fmla="*/ 685909 w 1141491"/>
              <a:gd name="connsiteY8" fmla="*/ 411370 h 926376"/>
              <a:gd name="connsiteX9" fmla="*/ 712631 w 1141491"/>
              <a:gd name="connsiteY9" fmla="*/ 77500 h 926376"/>
              <a:gd name="connsiteX10" fmla="*/ 664683 w 1141491"/>
              <a:gd name="connsiteY10" fmla="*/ 42574 h 926376"/>
              <a:gd name="connsiteX11" fmla="*/ 388485 w 1141491"/>
              <a:gd name="connsiteY11" fmla="*/ 96020 h 926376"/>
              <a:gd name="connsiteX12" fmla="*/ 388485 w 1141491"/>
              <a:gd name="connsiteY12" fmla="*/ 96020 h 926376"/>
              <a:gd name="connsiteX13" fmla="*/ 388485 w 1141491"/>
              <a:gd name="connsiteY13" fmla="*/ 34878 h 926376"/>
              <a:gd name="connsiteX14" fmla="*/ 327259 w 1141491"/>
              <a:gd name="connsiteY14" fmla="*/ 12214 h 926376"/>
              <a:gd name="connsiteX15" fmla="*/ 264426 w 1141491"/>
              <a:gd name="connsiteY15" fmla="*/ 85534 h 926376"/>
              <a:gd name="connsiteX16" fmla="*/ 8357 w 1141491"/>
              <a:gd name="connsiteY16" fmla="*/ 384478 h 926376"/>
              <a:gd name="connsiteX17" fmla="*/ 5735 w 1141491"/>
              <a:gd name="connsiteY17" fmla="*/ 426254 h 926376"/>
              <a:gd name="connsiteX18" fmla="*/ 287090 w 1141491"/>
              <a:gd name="connsiteY18" fmla="*/ 853570 h 92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1491" h="926376">
                <a:moveTo>
                  <a:pt x="287090" y="853570"/>
                </a:moveTo>
                <a:lnTo>
                  <a:pt x="324639" y="910653"/>
                </a:lnTo>
                <a:cubicBezTo>
                  <a:pt x="343667" y="939491"/>
                  <a:pt x="388570" y="926044"/>
                  <a:pt x="388570" y="891541"/>
                </a:cubicBezTo>
                <a:lnTo>
                  <a:pt x="388570" y="857122"/>
                </a:lnTo>
                <a:lnTo>
                  <a:pt x="388570" y="857122"/>
                </a:lnTo>
                <a:cubicBezTo>
                  <a:pt x="655549" y="857122"/>
                  <a:pt x="906374" y="787016"/>
                  <a:pt x="1123797" y="664394"/>
                </a:cubicBezTo>
                <a:cubicBezTo>
                  <a:pt x="1149504" y="649849"/>
                  <a:pt x="1146630" y="611878"/>
                  <a:pt x="1118891" y="601392"/>
                </a:cubicBezTo>
                <a:lnTo>
                  <a:pt x="708318" y="446719"/>
                </a:lnTo>
                <a:cubicBezTo>
                  <a:pt x="693773" y="441222"/>
                  <a:pt x="684639" y="426846"/>
                  <a:pt x="685909" y="411370"/>
                </a:cubicBezTo>
                <a:lnTo>
                  <a:pt x="712631" y="77500"/>
                </a:lnTo>
                <a:cubicBezTo>
                  <a:pt x="714746" y="51622"/>
                  <a:pt x="688783" y="32849"/>
                  <a:pt x="664683" y="42574"/>
                </a:cubicBezTo>
                <a:cubicBezTo>
                  <a:pt x="579269" y="76992"/>
                  <a:pt x="486076" y="96020"/>
                  <a:pt x="388485" y="96020"/>
                </a:cubicBezTo>
                <a:lnTo>
                  <a:pt x="388485" y="96020"/>
                </a:lnTo>
                <a:lnTo>
                  <a:pt x="388485" y="34878"/>
                </a:lnTo>
                <a:cubicBezTo>
                  <a:pt x="388485" y="2573"/>
                  <a:pt x="348232" y="-12310"/>
                  <a:pt x="327259" y="12214"/>
                </a:cubicBezTo>
                <a:lnTo>
                  <a:pt x="264426" y="85534"/>
                </a:lnTo>
                <a:lnTo>
                  <a:pt x="8357" y="384478"/>
                </a:lnTo>
                <a:cubicBezTo>
                  <a:pt x="-1706" y="396232"/>
                  <a:pt x="-2806" y="413315"/>
                  <a:pt x="5735" y="426254"/>
                </a:cubicBezTo>
                <a:lnTo>
                  <a:pt x="287090" y="853570"/>
                </a:lnTo>
                <a:close/>
              </a:path>
            </a:pathLst>
          </a:custGeom>
          <a:solidFill>
            <a:schemeClr val="accent6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63515EBE-F6F8-9717-CFE2-497C473CEAAF}"/>
              </a:ext>
            </a:extLst>
          </p:cNvPr>
          <p:cNvSpPr/>
          <p:nvPr/>
        </p:nvSpPr>
        <p:spPr>
          <a:xfrm>
            <a:off x="4886031" y="3216640"/>
            <a:ext cx="1130758" cy="973129"/>
          </a:xfrm>
          <a:custGeom>
            <a:avLst/>
            <a:gdLst>
              <a:gd name="connsiteX0" fmla="*/ 501345 w 1070235"/>
              <a:gd name="connsiteY0" fmla="*/ 894570 h 921043"/>
              <a:gd name="connsiteX1" fmla="*/ 565276 w 1070235"/>
              <a:gd name="connsiteY1" fmla="*/ 918672 h 921043"/>
              <a:gd name="connsiteX2" fmla="*/ 605699 w 1070235"/>
              <a:gd name="connsiteY2" fmla="*/ 865648 h 921043"/>
              <a:gd name="connsiteX3" fmla="*/ 585489 w 1070235"/>
              <a:gd name="connsiteY3" fmla="*/ 837826 h 921043"/>
              <a:gd name="connsiteX4" fmla="*/ 585489 w 1070235"/>
              <a:gd name="connsiteY4" fmla="*/ 837826 h 921043"/>
              <a:gd name="connsiteX5" fmla="*/ 1067013 w 1070235"/>
              <a:gd name="connsiteY5" fmla="*/ 249747 h 921043"/>
              <a:gd name="connsiteX6" fmla="*/ 1026081 w 1070235"/>
              <a:gd name="connsiteY6" fmla="*/ 201629 h 921043"/>
              <a:gd name="connsiteX7" fmla="*/ 602993 w 1070235"/>
              <a:gd name="connsiteY7" fmla="*/ 317824 h 921043"/>
              <a:gd name="connsiteX8" fmla="*/ 564093 w 1070235"/>
              <a:gd name="connsiteY8" fmla="*/ 302433 h 921043"/>
              <a:gd name="connsiteX9" fmla="*/ 389461 w 1070235"/>
              <a:gd name="connsiteY9" fmla="*/ 16596 h 921043"/>
              <a:gd name="connsiteX10" fmla="*/ 330097 w 1070235"/>
              <a:gd name="connsiteY10" fmla="*/ 16512 h 921043"/>
              <a:gd name="connsiteX11" fmla="*/ 138128 w 1070235"/>
              <a:gd name="connsiteY11" fmla="*/ 222094 h 921043"/>
              <a:gd name="connsiteX12" fmla="*/ 138128 w 1070235"/>
              <a:gd name="connsiteY12" fmla="*/ 222094 h 921043"/>
              <a:gd name="connsiteX13" fmla="*/ 102187 w 1070235"/>
              <a:gd name="connsiteY13" fmla="*/ 172622 h 921043"/>
              <a:gd name="connsiteX14" fmla="*/ 39270 w 1070235"/>
              <a:gd name="connsiteY14" fmla="*/ 190297 h 921043"/>
              <a:gd name="connsiteX15" fmla="*/ 31575 w 1070235"/>
              <a:gd name="connsiteY15" fmla="*/ 286534 h 921043"/>
              <a:gd name="connsiteX16" fmla="*/ 116 w 1070235"/>
              <a:gd name="connsiteY16" fmla="*/ 678840 h 921043"/>
              <a:gd name="connsiteX17" fmla="*/ 22526 w 1070235"/>
              <a:gd name="connsiteY17" fmla="*/ 714189 h 921043"/>
              <a:gd name="connsiteX18" fmla="*/ 501345 w 1070235"/>
              <a:gd name="connsiteY18" fmla="*/ 894570 h 9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0235" h="921043">
                <a:moveTo>
                  <a:pt x="501345" y="894570"/>
                </a:moveTo>
                <a:lnTo>
                  <a:pt x="565276" y="918672"/>
                </a:lnTo>
                <a:cubicBezTo>
                  <a:pt x="597581" y="930849"/>
                  <a:pt x="625997" y="893555"/>
                  <a:pt x="605699" y="865648"/>
                </a:cubicBezTo>
                <a:lnTo>
                  <a:pt x="585489" y="837826"/>
                </a:lnTo>
                <a:lnTo>
                  <a:pt x="585489" y="837826"/>
                </a:lnTo>
                <a:cubicBezTo>
                  <a:pt x="801473" y="680954"/>
                  <a:pt x="963249" y="476810"/>
                  <a:pt x="1067013" y="249747"/>
                </a:cubicBezTo>
                <a:cubicBezTo>
                  <a:pt x="1079274" y="222855"/>
                  <a:pt x="1054581" y="193849"/>
                  <a:pt x="1026081" y="201629"/>
                </a:cubicBezTo>
                <a:lnTo>
                  <a:pt x="602993" y="317824"/>
                </a:lnTo>
                <a:cubicBezTo>
                  <a:pt x="588026" y="321968"/>
                  <a:pt x="572127" y="315625"/>
                  <a:pt x="564093" y="302433"/>
                </a:cubicBezTo>
                <a:lnTo>
                  <a:pt x="389461" y="16596"/>
                </a:lnTo>
                <a:cubicBezTo>
                  <a:pt x="375932" y="-5560"/>
                  <a:pt x="343880" y="-5476"/>
                  <a:pt x="330097" y="16512"/>
                </a:cubicBezTo>
                <a:cubicBezTo>
                  <a:pt x="281302" y="94567"/>
                  <a:pt x="217030" y="164758"/>
                  <a:pt x="138128" y="222094"/>
                </a:cubicBezTo>
                <a:lnTo>
                  <a:pt x="138128" y="222094"/>
                </a:lnTo>
                <a:lnTo>
                  <a:pt x="102187" y="172622"/>
                </a:lnTo>
                <a:cubicBezTo>
                  <a:pt x="83160" y="146491"/>
                  <a:pt x="41892" y="158077"/>
                  <a:pt x="39270" y="190297"/>
                </a:cubicBezTo>
                <a:lnTo>
                  <a:pt x="31575" y="286534"/>
                </a:lnTo>
                <a:lnTo>
                  <a:pt x="116" y="678840"/>
                </a:lnTo>
                <a:cubicBezTo>
                  <a:pt x="-1153" y="694316"/>
                  <a:pt x="8065" y="708692"/>
                  <a:pt x="22526" y="714189"/>
                </a:cubicBezTo>
                <a:lnTo>
                  <a:pt x="501345" y="894570"/>
                </a:lnTo>
                <a:close/>
              </a:path>
            </a:pathLst>
          </a:custGeom>
          <a:solidFill>
            <a:schemeClr val="accent5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A24D9D71-5794-FA76-8D96-DF176F9B4C8F}"/>
              </a:ext>
            </a:extLst>
          </p:cNvPr>
          <p:cNvSpPr/>
          <p:nvPr/>
        </p:nvSpPr>
        <p:spPr>
          <a:xfrm>
            <a:off x="5206398" y="2477098"/>
            <a:ext cx="952348" cy="1076587"/>
          </a:xfrm>
          <a:custGeom>
            <a:avLst/>
            <a:gdLst>
              <a:gd name="connsiteX0" fmla="*/ 793137 w 901374"/>
              <a:gd name="connsiteY0" fmla="*/ 882222 h 1018964"/>
              <a:gd name="connsiteX1" fmla="*/ 859015 w 901374"/>
              <a:gd name="connsiteY1" fmla="*/ 864125 h 1018964"/>
              <a:gd name="connsiteX2" fmla="*/ 860537 w 901374"/>
              <a:gd name="connsiteY2" fmla="*/ 797401 h 1018964"/>
              <a:gd name="connsiteX3" fmla="*/ 827811 w 901374"/>
              <a:gd name="connsiteY3" fmla="*/ 786746 h 1018964"/>
              <a:gd name="connsiteX4" fmla="*/ 827811 w 901374"/>
              <a:gd name="connsiteY4" fmla="*/ 786746 h 1018964"/>
              <a:gd name="connsiteX5" fmla="*/ 871700 w 901374"/>
              <a:gd name="connsiteY5" fmla="*/ 27927 h 1018964"/>
              <a:gd name="connsiteX6" fmla="*/ 810305 w 901374"/>
              <a:gd name="connsiteY6" fmla="*/ 13128 h 1018964"/>
              <a:gd name="connsiteX7" fmla="*/ 536309 w 901374"/>
              <a:gd name="connsiteY7" fmla="*/ 355793 h 1018964"/>
              <a:gd name="connsiteX8" fmla="*/ 495716 w 901374"/>
              <a:gd name="connsiteY8" fmla="*/ 366195 h 1018964"/>
              <a:gd name="connsiteX9" fmla="*/ 186454 w 901374"/>
              <a:gd name="connsiteY9" fmla="*/ 237568 h 1018964"/>
              <a:gd name="connsiteX10" fmla="*/ 138421 w 901374"/>
              <a:gd name="connsiteY10" fmla="*/ 272410 h 1018964"/>
              <a:gd name="connsiteX11" fmla="*/ 103917 w 901374"/>
              <a:gd name="connsiteY11" fmla="*/ 551565 h 1018964"/>
              <a:gd name="connsiteX12" fmla="*/ 103917 w 901374"/>
              <a:gd name="connsiteY12" fmla="*/ 551565 h 1018964"/>
              <a:gd name="connsiteX13" fmla="*/ 45736 w 901374"/>
              <a:gd name="connsiteY13" fmla="*/ 532707 h 1018964"/>
              <a:gd name="connsiteX14" fmla="*/ 5228 w 901374"/>
              <a:gd name="connsiteY14" fmla="*/ 583955 h 1018964"/>
              <a:gd name="connsiteX15" fmla="*/ 55545 w 901374"/>
              <a:gd name="connsiteY15" fmla="*/ 666407 h 1018964"/>
              <a:gd name="connsiteX16" fmla="*/ 260704 w 901374"/>
              <a:gd name="connsiteY16" fmla="*/ 1002307 h 1018964"/>
              <a:gd name="connsiteX17" fmla="*/ 299606 w 901374"/>
              <a:gd name="connsiteY17" fmla="*/ 1017698 h 1018964"/>
              <a:gd name="connsiteX18" fmla="*/ 793137 w 901374"/>
              <a:gd name="connsiteY18" fmla="*/ 882222 h 10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1374" h="1018964">
                <a:moveTo>
                  <a:pt x="793137" y="882222"/>
                </a:moveTo>
                <a:lnTo>
                  <a:pt x="859015" y="864125"/>
                </a:lnTo>
                <a:cubicBezTo>
                  <a:pt x="892334" y="854992"/>
                  <a:pt x="893435" y="808141"/>
                  <a:pt x="860537" y="797401"/>
                </a:cubicBezTo>
                <a:lnTo>
                  <a:pt x="827811" y="786746"/>
                </a:lnTo>
                <a:lnTo>
                  <a:pt x="827811" y="786746"/>
                </a:lnTo>
                <a:cubicBezTo>
                  <a:pt x="910263" y="532876"/>
                  <a:pt x="921173" y="272664"/>
                  <a:pt x="871700" y="27927"/>
                </a:cubicBezTo>
                <a:cubicBezTo>
                  <a:pt x="865866" y="-1080"/>
                  <a:pt x="828740" y="-9959"/>
                  <a:pt x="810305" y="13128"/>
                </a:cubicBezTo>
                <a:lnTo>
                  <a:pt x="536309" y="355793"/>
                </a:lnTo>
                <a:cubicBezTo>
                  <a:pt x="526582" y="367886"/>
                  <a:pt x="510092" y="372199"/>
                  <a:pt x="495716" y="366195"/>
                </a:cubicBezTo>
                <a:lnTo>
                  <a:pt x="186454" y="237568"/>
                </a:lnTo>
                <a:cubicBezTo>
                  <a:pt x="162436" y="227589"/>
                  <a:pt x="136645" y="246448"/>
                  <a:pt x="138421" y="272410"/>
                </a:cubicBezTo>
                <a:cubicBezTo>
                  <a:pt x="144763" y="364250"/>
                  <a:pt x="134023" y="458795"/>
                  <a:pt x="103917" y="551565"/>
                </a:cubicBezTo>
                <a:lnTo>
                  <a:pt x="103917" y="551565"/>
                </a:lnTo>
                <a:lnTo>
                  <a:pt x="45736" y="532707"/>
                </a:lnTo>
                <a:cubicBezTo>
                  <a:pt x="14952" y="522728"/>
                  <a:pt x="-11601" y="556386"/>
                  <a:pt x="5228" y="583955"/>
                </a:cubicBezTo>
                <a:lnTo>
                  <a:pt x="55545" y="666407"/>
                </a:lnTo>
                <a:lnTo>
                  <a:pt x="260704" y="1002307"/>
                </a:lnTo>
                <a:cubicBezTo>
                  <a:pt x="268822" y="1015584"/>
                  <a:pt x="284637" y="1021842"/>
                  <a:pt x="299606" y="1017698"/>
                </a:cubicBezTo>
                <a:lnTo>
                  <a:pt x="793137" y="882222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F9A7182C-259F-6281-94F8-9422C10598E0}"/>
              </a:ext>
            </a:extLst>
          </p:cNvPr>
          <p:cNvSpPr/>
          <p:nvPr/>
        </p:nvSpPr>
        <p:spPr>
          <a:xfrm>
            <a:off x="5163564" y="1642168"/>
            <a:ext cx="1000295" cy="1224721"/>
          </a:xfrm>
          <a:custGeom>
            <a:avLst/>
            <a:gdLst>
              <a:gd name="connsiteX0" fmla="*/ 896342 w 946755"/>
              <a:gd name="connsiteY0" fmla="*/ 746540 h 1159169"/>
              <a:gd name="connsiteX1" fmla="*/ 938964 w 946755"/>
              <a:gd name="connsiteY1" fmla="*/ 693178 h 1159169"/>
              <a:gd name="connsiteX2" fmla="*/ 900994 w 946755"/>
              <a:gd name="connsiteY2" fmla="*/ 638294 h 1159169"/>
              <a:gd name="connsiteX3" fmla="*/ 868268 w 946755"/>
              <a:gd name="connsiteY3" fmla="*/ 648949 h 1159169"/>
              <a:gd name="connsiteX4" fmla="*/ 868268 w 946755"/>
              <a:gd name="connsiteY4" fmla="*/ 648949 h 1159169"/>
              <a:gd name="connsiteX5" fmla="*/ 457779 w 946755"/>
              <a:gd name="connsiteY5" fmla="*/ 9201 h 1159169"/>
              <a:gd name="connsiteX6" fmla="*/ 399429 w 946755"/>
              <a:gd name="connsiteY6" fmla="*/ 33302 h 1159169"/>
              <a:gd name="connsiteX7" fmla="*/ 379216 w 946755"/>
              <a:gd name="connsiteY7" fmla="*/ 471613 h 1159169"/>
              <a:gd name="connsiteX8" fmla="*/ 352494 w 946755"/>
              <a:gd name="connsiteY8" fmla="*/ 503917 h 1159169"/>
              <a:gd name="connsiteX9" fmla="*/ 26657 w 946755"/>
              <a:gd name="connsiteY9" fmla="*/ 581634 h 1159169"/>
              <a:gd name="connsiteX10" fmla="*/ 8307 w 946755"/>
              <a:gd name="connsiteY10" fmla="*/ 638040 h 1159169"/>
              <a:gd name="connsiteX11" fmla="*/ 144458 w 946755"/>
              <a:gd name="connsiteY11" fmla="*/ 884130 h 1159169"/>
              <a:gd name="connsiteX12" fmla="*/ 144458 w 946755"/>
              <a:gd name="connsiteY12" fmla="*/ 884130 h 1159169"/>
              <a:gd name="connsiteX13" fmla="*/ 86277 w 946755"/>
              <a:gd name="connsiteY13" fmla="*/ 902989 h 1159169"/>
              <a:gd name="connsiteX14" fmla="*/ 83655 w 946755"/>
              <a:gd name="connsiteY14" fmla="*/ 968274 h 1159169"/>
              <a:gd name="connsiteX15" fmla="*/ 172874 w 946755"/>
              <a:gd name="connsiteY15" fmla="*/ 1005399 h 1159169"/>
              <a:gd name="connsiteX16" fmla="*/ 536258 w 946755"/>
              <a:gd name="connsiteY16" fmla="*/ 1156520 h 1159169"/>
              <a:gd name="connsiteX17" fmla="*/ 576850 w 946755"/>
              <a:gd name="connsiteY17" fmla="*/ 1146118 h 1159169"/>
              <a:gd name="connsiteX18" fmla="*/ 896342 w 946755"/>
              <a:gd name="connsiteY18" fmla="*/ 746540 h 115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46755" h="1159169">
                <a:moveTo>
                  <a:pt x="896342" y="746540"/>
                </a:moveTo>
                <a:lnTo>
                  <a:pt x="938964" y="693178"/>
                </a:lnTo>
                <a:cubicBezTo>
                  <a:pt x="960529" y="666201"/>
                  <a:pt x="933892" y="627639"/>
                  <a:pt x="900994" y="638294"/>
                </a:cubicBezTo>
                <a:lnTo>
                  <a:pt x="868268" y="648949"/>
                </a:lnTo>
                <a:lnTo>
                  <a:pt x="868268" y="648949"/>
                </a:lnTo>
                <a:cubicBezTo>
                  <a:pt x="785815" y="395079"/>
                  <a:pt x="641628" y="178165"/>
                  <a:pt x="457779" y="9201"/>
                </a:cubicBezTo>
                <a:cubicBezTo>
                  <a:pt x="436045" y="-10757"/>
                  <a:pt x="400781" y="3788"/>
                  <a:pt x="399429" y="33302"/>
                </a:cubicBezTo>
                <a:lnTo>
                  <a:pt x="379216" y="471613"/>
                </a:lnTo>
                <a:cubicBezTo>
                  <a:pt x="378539" y="487088"/>
                  <a:pt x="367632" y="500281"/>
                  <a:pt x="352494" y="503917"/>
                </a:cubicBezTo>
                <a:lnTo>
                  <a:pt x="26657" y="581634"/>
                </a:lnTo>
                <a:cubicBezTo>
                  <a:pt x="1372" y="587638"/>
                  <a:pt x="-8439" y="618083"/>
                  <a:pt x="8307" y="638040"/>
                </a:cubicBezTo>
                <a:cubicBezTo>
                  <a:pt x="67419" y="708569"/>
                  <a:pt x="114352" y="791360"/>
                  <a:pt x="144458" y="884130"/>
                </a:cubicBezTo>
                <a:lnTo>
                  <a:pt x="144458" y="884130"/>
                </a:lnTo>
                <a:lnTo>
                  <a:pt x="86277" y="902989"/>
                </a:lnTo>
                <a:cubicBezTo>
                  <a:pt x="55494" y="912967"/>
                  <a:pt x="53803" y="955843"/>
                  <a:pt x="83655" y="968274"/>
                </a:cubicBezTo>
                <a:lnTo>
                  <a:pt x="172874" y="1005399"/>
                </a:lnTo>
                <a:lnTo>
                  <a:pt x="536258" y="1156520"/>
                </a:lnTo>
                <a:cubicBezTo>
                  <a:pt x="550549" y="1162440"/>
                  <a:pt x="567124" y="1158211"/>
                  <a:pt x="576850" y="1146118"/>
                </a:cubicBezTo>
                <a:lnTo>
                  <a:pt x="896342" y="746540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5179E24-36C5-8D93-C690-243A87CEAFE3}"/>
              </a:ext>
            </a:extLst>
          </p:cNvPr>
          <p:cNvSpPr/>
          <p:nvPr/>
        </p:nvSpPr>
        <p:spPr>
          <a:xfrm>
            <a:off x="4715432" y="1242233"/>
            <a:ext cx="877072" cy="1053335"/>
          </a:xfrm>
          <a:custGeom>
            <a:avLst/>
            <a:gdLst>
              <a:gd name="connsiteX0" fmla="*/ 826956 w 830127"/>
              <a:gd name="connsiteY0" fmla="*/ 339019 h 996956"/>
              <a:gd name="connsiteX1" fmla="*/ 830084 w 830127"/>
              <a:gd name="connsiteY1" fmla="*/ 270774 h 996956"/>
              <a:gd name="connsiteX2" fmla="*/ 767167 w 830127"/>
              <a:gd name="connsiteY2" fmla="*/ 248702 h 996956"/>
              <a:gd name="connsiteX3" fmla="*/ 746956 w 830127"/>
              <a:gd name="connsiteY3" fmla="*/ 276524 h 996956"/>
              <a:gd name="connsiteX4" fmla="*/ 746956 w 830127"/>
              <a:gd name="connsiteY4" fmla="*/ 276524 h 996956"/>
              <a:gd name="connsiteX5" fmla="*/ 38877 w 830127"/>
              <a:gd name="connsiteY5" fmla="*/ 244 h 996956"/>
              <a:gd name="connsiteX6" fmla="*/ 5810 w 830127"/>
              <a:gd name="connsiteY6" fmla="*/ 54029 h 996956"/>
              <a:gd name="connsiteX7" fmla="*/ 247080 w 830127"/>
              <a:gd name="connsiteY7" fmla="*/ 420542 h 996956"/>
              <a:gd name="connsiteX8" fmla="*/ 244458 w 830127"/>
              <a:gd name="connsiteY8" fmla="*/ 462318 h 996956"/>
              <a:gd name="connsiteX9" fmla="*/ 26531 w 830127"/>
              <a:gd name="connsiteY9" fmla="*/ 716695 h 996956"/>
              <a:gd name="connsiteX10" fmla="*/ 44797 w 830127"/>
              <a:gd name="connsiteY10" fmla="*/ 773101 h 996956"/>
              <a:gd name="connsiteX11" fmla="*/ 299596 w 830127"/>
              <a:gd name="connsiteY11" fmla="*/ 892172 h 996956"/>
              <a:gd name="connsiteX12" fmla="*/ 299596 w 830127"/>
              <a:gd name="connsiteY12" fmla="*/ 892172 h 996956"/>
              <a:gd name="connsiteX13" fmla="*/ 263655 w 830127"/>
              <a:gd name="connsiteY13" fmla="*/ 941643 h 996956"/>
              <a:gd name="connsiteX14" fmla="*/ 299935 w 830127"/>
              <a:gd name="connsiteY14" fmla="*/ 995935 h 996956"/>
              <a:gd name="connsiteX15" fmla="*/ 393889 w 830127"/>
              <a:gd name="connsiteY15" fmla="*/ 973525 h 996956"/>
              <a:gd name="connsiteX16" fmla="*/ 776724 w 830127"/>
              <a:gd name="connsiteY16" fmla="*/ 882193 h 996956"/>
              <a:gd name="connsiteX17" fmla="*/ 803447 w 830127"/>
              <a:gd name="connsiteY17" fmla="*/ 849888 h 996956"/>
              <a:gd name="connsiteX18" fmla="*/ 826956 w 830127"/>
              <a:gd name="connsiteY18" fmla="*/ 339019 h 996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0127" h="996956">
                <a:moveTo>
                  <a:pt x="826956" y="339019"/>
                </a:moveTo>
                <a:lnTo>
                  <a:pt x="830084" y="270774"/>
                </a:lnTo>
                <a:cubicBezTo>
                  <a:pt x="831693" y="236270"/>
                  <a:pt x="787464" y="220710"/>
                  <a:pt x="767167" y="248702"/>
                </a:cubicBezTo>
                <a:lnTo>
                  <a:pt x="746956" y="276524"/>
                </a:lnTo>
                <a:lnTo>
                  <a:pt x="746956" y="276524"/>
                </a:lnTo>
                <a:cubicBezTo>
                  <a:pt x="530972" y="119653"/>
                  <a:pt x="286826" y="28828"/>
                  <a:pt x="38877" y="244"/>
                </a:cubicBezTo>
                <a:cubicBezTo>
                  <a:pt x="9533" y="-3139"/>
                  <a:pt x="-10426" y="29335"/>
                  <a:pt x="5810" y="54029"/>
                </a:cubicBezTo>
                <a:lnTo>
                  <a:pt x="247080" y="420542"/>
                </a:lnTo>
                <a:cubicBezTo>
                  <a:pt x="255622" y="433481"/>
                  <a:pt x="254523" y="450563"/>
                  <a:pt x="244458" y="462318"/>
                </a:cubicBezTo>
                <a:lnTo>
                  <a:pt x="26531" y="716695"/>
                </a:lnTo>
                <a:cubicBezTo>
                  <a:pt x="9618" y="736399"/>
                  <a:pt x="19596" y="766843"/>
                  <a:pt x="44797" y="773101"/>
                </a:cubicBezTo>
                <a:cubicBezTo>
                  <a:pt x="134100" y="795427"/>
                  <a:pt x="220696" y="834835"/>
                  <a:pt x="299596" y="892172"/>
                </a:cubicBezTo>
                <a:lnTo>
                  <a:pt x="299596" y="892172"/>
                </a:lnTo>
                <a:lnTo>
                  <a:pt x="263655" y="941643"/>
                </a:lnTo>
                <a:cubicBezTo>
                  <a:pt x="244627" y="967774"/>
                  <a:pt x="268476" y="1003462"/>
                  <a:pt x="299935" y="995935"/>
                </a:cubicBezTo>
                <a:lnTo>
                  <a:pt x="393889" y="973525"/>
                </a:lnTo>
                <a:lnTo>
                  <a:pt x="776724" y="882193"/>
                </a:lnTo>
                <a:cubicBezTo>
                  <a:pt x="791862" y="878556"/>
                  <a:pt x="802685" y="865448"/>
                  <a:pt x="803447" y="849888"/>
                </a:cubicBezTo>
                <a:lnTo>
                  <a:pt x="826956" y="339019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EC33EF9-1FF8-E11D-169B-C29B3EEA15D6}"/>
              </a:ext>
            </a:extLst>
          </p:cNvPr>
          <p:cNvGrpSpPr/>
          <p:nvPr/>
        </p:nvGrpSpPr>
        <p:grpSpPr>
          <a:xfrm>
            <a:off x="5121647" y="3552111"/>
            <a:ext cx="376515" cy="391467"/>
            <a:chOff x="4324350" y="1498600"/>
            <a:chExt cx="439738" cy="457200"/>
          </a:xfrm>
          <a:solidFill>
            <a:schemeClr val="bg1"/>
          </a:solidFill>
        </p:grpSpPr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D2A618E7-3396-3920-0BF2-1C12B4273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36501B8E-E87F-91CE-8EAE-B163F6675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B76C3098-D067-D2C5-5885-C8EFBE08B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2ADC4EED-B53A-8557-8CC9-B37AECA143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F9783F91-972F-8E3D-EA8D-183067F83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1B6C244-87FB-2FB4-0F46-85082C246677}"/>
              </a:ext>
            </a:extLst>
          </p:cNvPr>
          <p:cNvGrpSpPr/>
          <p:nvPr/>
        </p:nvGrpSpPr>
        <p:grpSpPr>
          <a:xfrm>
            <a:off x="5553098" y="2232177"/>
            <a:ext cx="367004" cy="430887"/>
            <a:chOff x="3663951" y="1487488"/>
            <a:chExt cx="428625" cy="503238"/>
          </a:xfrm>
          <a:solidFill>
            <a:schemeClr val="bg1"/>
          </a:solidFill>
        </p:grpSpPr>
        <p:sp>
          <p:nvSpPr>
            <p:cNvPr id="118" name="Freeform 38">
              <a:extLst>
                <a:ext uri="{FF2B5EF4-FFF2-40B4-BE49-F238E27FC236}">
                  <a16:creationId xmlns:a16="http://schemas.microsoft.com/office/drawing/2014/main" id="{A30DB3C6-1BED-18FD-4622-960CFD7F9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39">
              <a:extLst>
                <a:ext uri="{FF2B5EF4-FFF2-40B4-BE49-F238E27FC236}">
                  <a16:creationId xmlns:a16="http://schemas.microsoft.com/office/drawing/2014/main" id="{CEDE89D6-B9B2-6D03-6B28-10404B3DC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40">
              <a:extLst>
                <a:ext uri="{FF2B5EF4-FFF2-40B4-BE49-F238E27FC236}">
                  <a16:creationId xmlns:a16="http://schemas.microsoft.com/office/drawing/2014/main" id="{E5E4D7D1-C6A4-B55D-7CBB-5CF9BE253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41">
              <a:extLst>
                <a:ext uri="{FF2B5EF4-FFF2-40B4-BE49-F238E27FC236}">
                  <a16:creationId xmlns:a16="http://schemas.microsoft.com/office/drawing/2014/main" id="{1CD806BC-3C39-9F5F-3EE9-A57555E6E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42">
              <a:extLst>
                <a:ext uri="{FF2B5EF4-FFF2-40B4-BE49-F238E27FC236}">
                  <a16:creationId xmlns:a16="http://schemas.microsoft.com/office/drawing/2014/main" id="{EA268CF8-804B-FA33-5B2C-4F74BCD85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B6E5339-616A-7BFC-A834-32FFEC930BD3}"/>
              </a:ext>
            </a:extLst>
          </p:cNvPr>
          <p:cNvGrpSpPr/>
          <p:nvPr/>
        </p:nvGrpSpPr>
        <p:grpSpPr>
          <a:xfrm>
            <a:off x="4398429" y="3772844"/>
            <a:ext cx="387433" cy="387433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134A5D86-4A33-931A-7D4D-B2675910D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1682935-8784-A99D-BCC3-2ED1743F80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1082467A-9A7B-5FF6-4E02-173F8ECB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38C13A-90D6-BEA2-624B-E0004B832741}"/>
              </a:ext>
            </a:extLst>
          </p:cNvPr>
          <p:cNvGrpSpPr/>
          <p:nvPr/>
        </p:nvGrpSpPr>
        <p:grpSpPr>
          <a:xfrm>
            <a:off x="3736324" y="3593040"/>
            <a:ext cx="390125" cy="387433"/>
            <a:chOff x="454025" y="2565400"/>
            <a:chExt cx="460375" cy="457200"/>
          </a:xfrm>
          <a:solidFill>
            <a:schemeClr val="bg1"/>
          </a:solidFill>
        </p:grpSpPr>
        <p:sp>
          <p:nvSpPr>
            <p:cNvPr id="109" name="Freeform 121">
              <a:extLst>
                <a:ext uri="{FF2B5EF4-FFF2-40B4-BE49-F238E27FC236}">
                  <a16:creationId xmlns:a16="http://schemas.microsoft.com/office/drawing/2014/main" id="{D4524429-48C0-ACD1-7B96-A435FE606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22">
              <a:extLst>
                <a:ext uri="{FF2B5EF4-FFF2-40B4-BE49-F238E27FC236}">
                  <a16:creationId xmlns:a16="http://schemas.microsoft.com/office/drawing/2014/main" id="{EE452D0C-3C04-8922-D030-5EFCD5DE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23">
              <a:extLst>
                <a:ext uri="{FF2B5EF4-FFF2-40B4-BE49-F238E27FC236}">
                  <a16:creationId xmlns:a16="http://schemas.microsoft.com/office/drawing/2014/main" id="{4ABE821B-1BEF-1658-F5A7-171BC8C6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24">
              <a:extLst>
                <a:ext uri="{FF2B5EF4-FFF2-40B4-BE49-F238E27FC236}">
                  <a16:creationId xmlns:a16="http://schemas.microsoft.com/office/drawing/2014/main" id="{519F0BCD-069A-56F2-C2AA-49EAEB39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25">
              <a:extLst>
                <a:ext uri="{FF2B5EF4-FFF2-40B4-BE49-F238E27FC236}">
                  <a16:creationId xmlns:a16="http://schemas.microsoft.com/office/drawing/2014/main" id="{B8E1D754-E709-0CC3-CC05-1ABA5DCC59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26">
              <a:extLst>
                <a:ext uri="{FF2B5EF4-FFF2-40B4-BE49-F238E27FC236}">
                  <a16:creationId xmlns:a16="http://schemas.microsoft.com/office/drawing/2014/main" id="{71AA7AC2-ED8F-4BBD-DF1A-829B3597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5C57A139-406D-01E7-456A-5DDBE6A7D074}"/>
              </a:ext>
            </a:extLst>
          </p:cNvPr>
          <p:cNvGrpSpPr/>
          <p:nvPr/>
        </p:nvGrpSpPr>
        <p:grpSpPr>
          <a:xfrm>
            <a:off x="4354883" y="1458868"/>
            <a:ext cx="387184" cy="394159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104" name="Freeform 156">
              <a:extLst>
                <a:ext uri="{FF2B5EF4-FFF2-40B4-BE49-F238E27FC236}">
                  <a16:creationId xmlns:a16="http://schemas.microsoft.com/office/drawing/2014/main" id="{66BC8E51-F5CB-A5F6-CCB2-6E46675556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57">
              <a:extLst>
                <a:ext uri="{FF2B5EF4-FFF2-40B4-BE49-F238E27FC236}">
                  <a16:creationId xmlns:a16="http://schemas.microsoft.com/office/drawing/2014/main" id="{7C103B47-F4F5-0059-82D5-4C41604DCB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274">
              <a:extLst>
                <a:ext uri="{FF2B5EF4-FFF2-40B4-BE49-F238E27FC236}">
                  <a16:creationId xmlns:a16="http://schemas.microsoft.com/office/drawing/2014/main" id="{BAF49E1D-C14A-CF44-40EF-7F246F73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07" name="Freeform 275">
              <a:extLst>
                <a:ext uri="{FF2B5EF4-FFF2-40B4-BE49-F238E27FC236}">
                  <a16:creationId xmlns:a16="http://schemas.microsoft.com/office/drawing/2014/main" id="{A9BB5B84-C644-C4E1-D3D2-97D24AC3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08" name="Freeform 164">
              <a:extLst>
                <a:ext uri="{FF2B5EF4-FFF2-40B4-BE49-F238E27FC236}">
                  <a16:creationId xmlns:a16="http://schemas.microsoft.com/office/drawing/2014/main" id="{BA338968-62D2-C26D-BC54-D095BFF04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7" name="Freeform 104">
            <a:extLst>
              <a:ext uri="{FF2B5EF4-FFF2-40B4-BE49-F238E27FC236}">
                <a16:creationId xmlns:a16="http://schemas.microsoft.com/office/drawing/2014/main" id="{FE58B913-C196-4EA4-EB3F-BCC94554806F}"/>
              </a:ext>
            </a:extLst>
          </p:cNvPr>
          <p:cNvSpPr>
            <a:spLocks noEditPoints="1"/>
          </p:cNvSpPr>
          <p:nvPr/>
        </p:nvSpPr>
        <p:spPr bwMode="auto">
          <a:xfrm>
            <a:off x="5502362" y="2997280"/>
            <a:ext cx="378015" cy="382051"/>
          </a:xfrm>
          <a:custGeom>
            <a:avLst/>
            <a:gdLst>
              <a:gd name="T0" fmla="*/ 959 w 1498"/>
              <a:gd name="T1" fmla="*/ 120 h 1517"/>
              <a:gd name="T2" fmla="*/ 1128 w 1498"/>
              <a:gd name="T3" fmla="*/ 263 h 1517"/>
              <a:gd name="T4" fmla="*/ 1232 w 1498"/>
              <a:gd name="T5" fmla="*/ 629 h 1517"/>
              <a:gd name="T6" fmla="*/ 1497 w 1498"/>
              <a:gd name="T7" fmla="*/ 630 h 1517"/>
              <a:gd name="T8" fmla="*/ 1061 w 1498"/>
              <a:gd name="T9" fmla="*/ 1213 h 1517"/>
              <a:gd name="T10" fmla="*/ 846 w 1498"/>
              <a:gd name="T11" fmla="*/ 1425 h 1517"/>
              <a:gd name="T12" fmla="*/ 570 w 1498"/>
              <a:gd name="T13" fmla="*/ 1399 h 1517"/>
              <a:gd name="T14" fmla="*/ 364 w 1498"/>
              <a:gd name="T15" fmla="*/ 1194 h 1517"/>
              <a:gd name="T16" fmla="*/ 0 w 1498"/>
              <a:gd name="T17" fmla="*/ 1079 h 1517"/>
              <a:gd name="T18" fmla="*/ 256 w 1498"/>
              <a:gd name="T19" fmla="*/ 615 h 1517"/>
              <a:gd name="T20" fmla="*/ 349 w 1498"/>
              <a:gd name="T21" fmla="*/ 213 h 1517"/>
              <a:gd name="T22" fmla="*/ 631 w 1498"/>
              <a:gd name="T23" fmla="*/ 91 h 1517"/>
              <a:gd name="T24" fmla="*/ 1431 w 1498"/>
              <a:gd name="T25" fmla="*/ 689 h 1517"/>
              <a:gd name="T26" fmla="*/ 731 w 1498"/>
              <a:gd name="T27" fmla="*/ 881 h 1517"/>
              <a:gd name="T28" fmla="*/ 841 w 1498"/>
              <a:gd name="T29" fmla="*/ 973 h 1517"/>
              <a:gd name="T30" fmla="*/ 1449 w 1498"/>
              <a:gd name="T31" fmla="*/ 697 h 1517"/>
              <a:gd name="T32" fmla="*/ 865 w 1498"/>
              <a:gd name="T33" fmla="*/ 1365 h 1517"/>
              <a:gd name="T34" fmla="*/ 885 w 1498"/>
              <a:gd name="T35" fmla="*/ 1289 h 1517"/>
              <a:gd name="T36" fmla="*/ 806 w 1498"/>
              <a:gd name="T37" fmla="*/ 1154 h 1517"/>
              <a:gd name="T38" fmla="*/ 999 w 1498"/>
              <a:gd name="T39" fmla="*/ 1181 h 1517"/>
              <a:gd name="T40" fmla="*/ 533 w 1498"/>
              <a:gd name="T41" fmla="*/ 994 h 1517"/>
              <a:gd name="T42" fmla="*/ 378 w 1498"/>
              <a:gd name="T43" fmla="*/ 862 h 1517"/>
              <a:gd name="T44" fmla="*/ 428 w 1498"/>
              <a:gd name="T45" fmla="*/ 1084 h 1517"/>
              <a:gd name="T46" fmla="*/ 701 w 1498"/>
              <a:gd name="T47" fmla="*/ 1280 h 1517"/>
              <a:gd name="T48" fmla="*/ 830 w 1498"/>
              <a:gd name="T49" fmla="*/ 830 h 1517"/>
              <a:gd name="T50" fmla="*/ 931 w 1498"/>
              <a:gd name="T51" fmla="*/ 705 h 1517"/>
              <a:gd name="T52" fmla="*/ 868 w 1498"/>
              <a:gd name="T53" fmla="*/ 502 h 1517"/>
              <a:gd name="T54" fmla="*/ 629 w 1498"/>
              <a:gd name="T55" fmla="*/ 474 h 1517"/>
              <a:gd name="T56" fmla="*/ 564 w 1498"/>
              <a:gd name="T57" fmla="*/ 705 h 1517"/>
              <a:gd name="T58" fmla="*/ 1184 w 1498"/>
              <a:gd name="T59" fmla="*/ 659 h 1517"/>
              <a:gd name="T60" fmla="*/ 1137 w 1498"/>
              <a:gd name="T61" fmla="*/ 314 h 1517"/>
              <a:gd name="T62" fmla="*/ 1087 w 1498"/>
              <a:gd name="T63" fmla="*/ 660 h 1517"/>
              <a:gd name="T64" fmla="*/ 425 w 1498"/>
              <a:gd name="T65" fmla="*/ 675 h 1517"/>
              <a:gd name="T66" fmla="*/ 475 w 1498"/>
              <a:gd name="T67" fmla="*/ 397 h 1517"/>
              <a:gd name="T68" fmla="*/ 314 w 1498"/>
              <a:gd name="T69" fmla="*/ 604 h 1517"/>
              <a:gd name="T70" fmla="*/ 387 w 1498"/>
              <a:gd name="T71" fmla="*/ 771 h 1517"/>
              <a:gd name="T72" fmla="*/ 492 w 1498"/>
              <a:gd name="T73" fmla="*/ 691 h 1517"/>
              <a:gd name="T74" fmla="*/ 904 w 1498"/>
              <a:gd name="T75" fmla="*/ 548 h 1517"/>
              <a:gd name="T76" fmla="*/ 1027 w 1498"/>
              <a:gd name="T77" fmla="*/ 636 h 1517"/>
              <a:gd name="T78" fmla="*/ 979 w 1498"/>
              <a:gd name="T79" fmla="*/ 354 h 1517"/>
              <a:gd name="T80" fmla="*/ 466 w 1498"/>
              <a:gd name="T81" fmla="*/ 616 h 1517"/>
              <a:gd name="T82" fmla="*/ 652 w 1498"/>
              <a:gd name="T83" fmla="*/ 629 h 1517"/>
              <a:gd name="T84" fmla="*/ 748 w 1498"/>
              <a:gd name="T85" fmla="*/ 170 h 1517"/>
              <a:gd name="T86" fmla="*/ 1018 w 1498"/>
              <a:gd name="T87" fmla="*/ 139 h 1517"/>
              <a:gd name="T88" fmla="*/ 804 w 1498"/>
              <a:gd name="T89" fmla="*/ 60 h 1517"/>
              <a:gd name="T90" fmla="*/ 668 w 1498"/>
              <a:gd name="T91" fmla="*/ 131 h 1517"/>
              <a:gd name="T92" fmla="*/ 409 w 1498"/>
              <a:gd name="T93" fmla="*/ 209 h 1517"/>
              <a:gd name="T94" fmla="*/ 152 w 1498"/>
              <a:gd name="T95" fmla="*/ 1080 h 1517"/>
              <a:gd name="T96" fmla="*/ 49 w 1498"/>
              <a:gd name="T97" fmla="*/ 648 h 1517"/>
              <a:gd name="T98" fmla="*/ 248 w 1498"/>
              <a:gd name="T99" fmla="*/ 1112 h 1517"/>
              <a:gd name="T100" fmla="*/ 198 w 1498"/>
              <a:gd name="T101" fmla="*/ 1095 h 1517"/>
              <a:gd name="T102" fmla="*/ 715 w 1498"/>
              <a:gd name="T103" fmla="*/ 1336 h 1517"/>
              <a:gd name="T104" fmla="*/ 483 w 1498"/>
              <a:gd name="T105" fmla="*/ 1109 h 1517"/>
              <a:gd name="T106" fmla="*/ 502 w 1498"/>
              <a:gd name="T107" fmla="*/ 1152 h 1517"/>
              <a:gd name="T108" fmla="*/ 607 w 1498"/>
              <a:gd name="T109" fmla="*/ 1265 h 1517"/>
              <a:gd name="T110" fmla="*/ 656 w 1498"/>
              <a:gd name="T111" fmla="*/ 1281 h 1517"/>
              <a:gd name="T112" fmla="*/ 491 w 1498"/>
              <a:gd name="T113" fmla="*/ 1272 h 1517"/>
              <a:gd name="T114" fmla="*/ 734 w 1498"/>
              <a:gd name="T115" fmla="*/ 1427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98" h="1517">
                <a:moveTo>
                  <a:pt x="842" y="0"/>
                </a:moveTo>
                <a:cubicBezTo>
                  <a:pt x="848" y="28"/>
                  <a:pt x="853" y="56"/>
                  <a:pt x="859" y="83"/>
                </a:cubicBezTo>
                <a:cubicBezTo>
                  <a:pt x="859" y="86"/>
                  <a:pt x="864" y="89"/>
                  <a:pt x="868" y="91"/>
                </a:cubicBezTo>
                <a:cubicBezTo>
                  <a:pt x="893" y="101"/>
                  <a:pt x="917" y="112"/>
                  <a:pt x="942" y="121"/>
                </a:cubicBezTo>
                <a:cubicBezTo>
                  <a:pt x="947" y="123"/>
                  <a:pt x="954" y="122"/>
                  <a:pt x="959" y="120"/>
                </a:cubicBezTo>
                <a:cubicBezTo>
                  <a:pt x="981" y="106"/>
                  <a:pt x="1002" y="92"/>
                  <a:pt x="1025" y="77"/>
                </a:cubicBezTo>
                <a:cubicBezTo>
                  <a:pt x="1028" y="80"/>
                  <a:pt x="1032" y="83"/>
                  <a:pt x="1035" y="87"/>
                </a:cubicBezTo>
                <a:cubicBezTo>
                  <a:pt x="1071" y="123"/>
                  <a:pt x="1107" y="159"/>
                  <a:pt x="1143" y="194"/>
                </a:cubicBezTo>
                <a:cubicBezTo>
                  <a:pt x="1151" y="202"/>
                  <a:pt x="1153" y="207"/>
                  <a:pt x="1148" y="218"/>
                </a:cubicBezTo>
                <a:cubicBezTo>
                  <a:pt x="1140" y="233"/>
                  <a:pt x="1134" y="249"/>
                  <a:pt x="1128" y="263"/>
                </a:cubicBezTo>
                <a:cubicBezTo>
                  <a:pt x="1150" y="268"/>
                  <a:pt x="1172" y="269"/>
                  <a:pt x="1191" y="277"/>
                </a:cubicBezTo>
                <a:cubicBezTo>
                  <a:pt x="1260" y="304"/>
                  <a:pt x="1297" y="356"/>
                  <a:pt x="1303" y="429"/>
                </a:cubicBezTo>
                <a:cubicBezTo>
                  <a:pt x="1307" y="470"/>
                  <a:pt x="1308" y="513"/>
                  <a:pt x="1289" y="552"/>
                </a:cubicBezTo>
                <a:cubicBezTo>
                  <a:pt x="1278" y="576"/>
                  <a:pt x="1262" y="597"/>
                  <a:pt x="1242" y="614"/>
                </a:cubicBezTo>
                <a:cubicBezTo>
                  <a:pt x="1237" y="618"/>
                  <a:pt x="1235" y="624"/>
                  <a:pt x="1232" y="629"/>
                </a:cubicBezTo>
                <a:cubicBezTo>
                  <a:pt x="1237" y="632"/>
                  <a:pt x="1242" y="636"/>
                  <a:pt x="1247" y="637"/>
                </a:cubicBezTo>
                <a:cubicBezTo>
                  <a:pt x="1284" y="648"/>
                  <a:pt x="1321" y="658"/>
                  <a:pt x="1358" y="668"/>
                </a:cubicBezTo>
                <a:cubicBezTo>
                  <a:pt x="1361" y="669"/>
                  <a:pt x="1366" y="668"/>
                  <a:pt x="1370" y="666"/>
                </a:cubicBezTo>
                <a:cubicBezTo>
                  <a:pt x="1383" y="660"/>
                  <a:pt x="1396" y="655"/>
                  <a:pt x="1407" y="647"/>
                </a:cubicBezTo>
                <a:cubicBezTo>
                  <a:pt x="1434" y="628"/>
                  <a:pt x="1464" y="626"/>
                  <a:pt x="1497" y="630"/>
                </a:cubicBezTo>
                <a:cubicBezTo>
                  <a:pt x="1497" y="634"/>
                  <a:pt x="1497" y="639"/>
                  <a:pt x="1497" y="644"/>
                </a:cubicBezTo>
                <a:cubicBezTo>
                  <a:pt x="1497" y="752"/>
                  <a:pt x="1497" y="859"/>
                  <a:pt x="1498" y="966"/>
                </a:cubicBezTo>
                <a:cubicBezTo>
                  <a:pt x="1498" y="977"/>
                  <a:pt x="1494" y="983"/>
                  <a:pt x="1484" y="988"/>
                </a:cubicBezTo>
                <a:cubicBezTo>
                  <a:pt x="1348" y="1056"/>
                  <a:pt x="1212" y="1124"/>
                  <a:pt x="1077" y="1191"/>
                </a:cubicBezTo>
                <a:cubicBezTo>
                  <a:pt x="1067" y="1196"/>
                  <a:pt x="1062" y="1201"/>
                  <a:pt x="1061" y="1213"/>
                </a:cubicBezTo>
                <a:cubicBezTo>
                  <a:pt x="1060" y="1245"/>
                  <a:pt x="1035" y="1273"/>
                  <a:pt x="1003" y="1278"/>
                </a:cubicBezTo>
                <a:cubicBezTo>
                  <a:pt x="993" y="1279"/>
                  <a:pt x="990" y="1282"/>
                  <a:pt x="988" y="1292"/>
                </a:cubicBezTo>
                <a:cubicBezTo>
                  <a:pt x="984" y="1323"/>
                  <a:pt x="959" y="1346"/>
                  <a:pt x="928" y="1352"/>
                </a:cubicBezTo>
                <a:cubicBezTo>
                  <a:pt x="924" y="1352"/>
                  <a:pt x="918" y="1357"/>
                  <a:pt x="917" y="1361"/>
                </a:cubicBezTo>
                <a:cubicBezTo>
                  <a:pt x="908" y="1400"/>
                  <a:pt x="887" y="1419"/>
                  <a:pt x="846" y="1425"/>
                </a:cubicBezTo>
                <a:cubicBezTo>
                  <a:pt x="846" y="1428"/>
                  <a:pt x="845" y="1432"/>
                  <a:pt x="844" y="1436"/>
                </a:cubicBezTo>
                <a:cubicBezTo>
                  <a:pt x="833" y="1491"/>
                  <a:pt x="770" y="1517"/>
                  <a:pt x="725" y="1483"/>
                </a:cubicBezTo>
                <a:cubicBezTo>
                  <a:pt x="707" y="1469"/>
                  <a:pt x="694" y="1462"/>
                  <a:pt x="670" y="1470"/>
                </a:cubicBezTo>
                <a:cubicBezTo>
                  <a:pt x="630" y="1483"/>
                  <a:pt x="590" y="1454"/>
                  <a:pt x="582" y="1412"/>
                </a:cubicBezTo>
                <a:cubicBezTo>
                  <a:pt x="581" y="1404"/>
                  <a:pt x="578" y="1400"/>
                  <a:pt x="570" y="1399"/>
                </a:cubicBezTo>
                <a:cubicBezTo>
                  <a:pt x="536" y="1392"/>
                  <a:pt x="516" y="1371"/>
                  <a:pt x="509" y="1337"/>
                </a:cubicBezTo>
                <a:cubicBezTo>
                  <a:pt x="508" y="1333"/>
                  <a:pt x="504" y="1328"/>
                  <a:pt x="500" y="1328"/>
                </a:cubicBezTo>
                <a:cubicBezTo>
                  <a:pt x="459" y="1316"/>
                  <a:pt x="442" y="1298"/>
                  <a:pt x="435" y="1256"/>
                </a:cubicBezTo>
                <a:cubicBezTo>
                  <a:pt x="428" y="1255"/>
                  <a:pt x="421" y="1254"/>
                  <a:pt x="414" y="1251"/>
                </a:cubicBezTo>
                <a:cubicBezTo>
                  <a:pt x="387" y="1242"/>
                  <a:pt x="370" y="1222"/>
                  <a:pt x="364" y="1194"/>
                </a:cubicBezTo>
                <a:cubicBezTo>
                  <a:pt x="363" y="1185"/>
                  <a:pt x="359" y="1180"/>
                  <a:pt x="352" y="1176"/>
                </a:cubicBezTo>
                <a:cubicBezTo>
                  <a:pt x="332" y="1164"/>
                  <a:pt x="312" y="1152"/>
                  <a:pt x="292" y="1140"/>
                </a:cubicBezTo>
                <a:cubicBezTo>
                  <a:pt x="288" y="1147"/>
                  <a:pt x="286" y="1157"/>
                  <a:pt x="282" y="1158"/>
                </a:cubicBezTo>
                <a:cubicBezTo>
                  <a:pt x="266" y="1159"/>
                  <a:pt x="249" y="1162"/>
                  <a:pt x="234" y="1157"/>
                </a:cubicBezTo>
                <a:cubicBezTo>
                  <a:pt x="156" y="1132"/>
                  <a:pt x="78" y="1105"/>
                  <a:pt x="0" y="1079"/>
                </a:cubicBezTo>
                <a:cubicBezTo>
                  <a:pt x="0" y="913"/>
                  <a:pt x="0" y="746"/>
                  <a:pt x="0" y="579"/>
                </a:cubicBezTo>
                <a:cubicBezTo>
                  <a:pt x="58" y="571"/>
                  <a:pt x="109" y="589"/>
                  <a:pt x="154" y="624"/>
                </a:cubicBezTo>
                <a:cubicBezTo>
                  <a:pt x="185" y="648"/>
                  <a:pt x="216" y="653"/>
                  <a:pt x="252" y="637"/>
                </a:cubicBezTo>
                <a:cubicBezTo>
                  <a:pt x="257" y="635"/>
                  <a:pt x="261" y="632"/>
                  <a:pt x="266" y="629"/>
                </a:cubicBezTo>
                <a:cubicBezTo>
                  <a:pt x="263" y="624"/>
                  <a:pt x="261" y="618"/>
                  <a:pt x="256" y="615"/>
                </a:cubicBezTo>
                <a:cubicBezTo>
                  <a:pt x="230" y="592"/>
                  <a:pt x="212" y="565"/>
                  <a:pt x="201" y="532"/>
                </a:cubicBezTo>
                <a:cubicBezTo>
                  <a:pt x="191" y="499"/>
                  <a:pt x="192" y="464"/>
                  <a:pt x="194" y="431"/>
                </a:cubicBezTo>
                <a:cubicBezTo>
                  <a:pt x="197" y="361"/>
                  <a:pt x="231" y="309"/>
                  <a:pt x="295" y="281"/>
                </a:cubicBezTo>
                <a:cubicBezTo>
                  <a:pt x="318" y="271"/>
                  <a:pt x="343" y="268"/>
                  <a:pt x="369" y="262"/>
                </a:cubicBezTo>
                <a:cubicBezTo>
                  <a:pt x="363" y="247"/>
                  <a:pt x="355" y="230"/>
                  <a:pt x="349" y="213"/>
                </a:cubicBezTo>
                <a:cubicBezTo>
                  <a:pt x="347" y="209"/>
                  <a:pt x="348" y="202"/>
                  <a:pt x="350" y="200"/>
                </a:cubicBezTo>
                <a:cubicBezTo>
                  <a:pt x="390" y="158"/>
                  <a:pt x="431" y="118"/>
                  <a:pt x="472" y="77"/>
                </a:cubicBezTo>
                <a:cubicBezTo>
                  <a:pt x="495" y="91"/>
                  <a:pt x="517" y="106"/>
                  <a:pt x="539" y="120"/>
                </a:cubicBezTo>
                <a:cubicBezTo>
                  <a:pt x="543" y="122"/>
                  <a:pt x="550" y="124"/>
                  <a:pt x="554" y="122"/>
                </a:cubicBezTo>
                <a:cubicBezTo>
                  <a:pt x="580" y="112"/>
                  <a:pt x="606" y="101"/>
                  <a:pt x="631" y="91"/>
                </a:cubicBezTo>
                <a:cubicBezTo>
                  <a:pt x="634" y="89"/>
                  <a:pt x="638" y="86"/>
                  <a:pt x="639" y="83"/>
                </a:cubicBezTo>
                <a:cubicBezTo>
                  <a:pt x="645" y="56"/>
                  <a:pt x="650" y="28"/>
                  <a:pt x="655" y="0"/>
                </a:cubicBezTo>
                <a:cubicBezTo>
                  <a:pt x="718" y="0"/>
                  <a:pt x="780" y="0"/>
                  <a:pt x="842" y="0"/>
                </a:cubicBezTo>
                <a:close/>
                <a:moveTo>
                  <a:pt x="1449" y="680"/>
                </a:moveTo>
                <a:cubicBezTo>
                  <a:pt x="1441" y="684"/>
                  <a:pt x="1436" y="686"/>
                  <a:pt x="1431" y="689"/>
                </a:cubicBezTo>
                <a:cubicBezTo>
                  <a:pt x="1294" y="761"/>
                  <a:pt x="1156" y="834"/>
                  <a:pt x="1018" y="907"/>
                </a:cubicBezTo>
                <a:cubicBezTo>
                  <a:pt x="1002" y="915"/>
                  <a:pt x="986" y="920"/>
                  <a:pt x="968" y="917"/>
                </a:cubicBezTo>
                <a:cubicBezTo>
                  <a:pt x="959" y="916"/>
                  <a:pt x="949" y="914"/>
                  <a:pt x="940" y="911"/>
                </a:cubicBezTo>
                <a:cubicBezTo>
                  <a:pt x="898" y="900"/>
                  <a:pt x="857" y="888"/>
                  <a:pt x="815" y="876"/>
                </a:cubicBezTo>
                <a:cubicBezTo>
                  <a:pt x="786" y="867"/>
                  <a:pt x="758" y="868"/>
                  <a:pt x="731" y="881"/>
                </a:cubicBezTo>
                <a:cubicBezTo>
                  <a:pt x="688" y="903"/>
                  <a:pt x="644" y="925"/>
                  <a:pt x="601" y="947"/>
                </a:cubicBezTo>
                <a:cubicBezTo>
                  <a:pt x="581" y="957"/>
                  <a:pt x="574" y="979"/>
                  <a:pt x="584" y="997"/>
                </a:cubicBezTo>
                <a:cubicBezTo>
                  <a:pt x="594" y="1015"/>
                  <a:pt x="614" y="1019"/>
                  <a:pt x="633" y="1007"/>
                </a:cubicBezTo>
                <a:cubicBezTo>
                  <a:pt x="659" y="992"/>
                  <a:pt x="685" y="976"/>
                  <a:pt x="711" y="961"/>
                </a:cubicBezTo>
                <a:cubicBezTo>
                  <a:pt x="759" y="932"/>
                  <a:pt x="799" y="936"/>
                  <a:pt x="841" y="973"/>
                </a:cubicBezTo>
                <a:cubicBezTo>
                  <a:pt x="904" y="1030"/>
                  <a:pt x="968" y="1087"/>
                  <a:pt x="1032" y="1145"/>
                </a:cubicBezTo>
                <a:cubicBezTo>
                  <a:pt x="1040" y="1152"/>
                  <a:pt x="1045" y="1153"/>
                  <a:pt x="1055" y="1148"/>
                </a:cubicBezTo>
                <a:cubicBezTo>
                  <a:pt x="1182" y="1085"/>
                  <a:pt x="1308" y="1021"/>
                  <a:pt x="1435" y="958"/>
                </a:cubicBezTo>
                <a:cubicBezTo>
                  <a:pt x="1445" y="953"/>
                  <a:pt x="1449" y="948"/>
                  <a:pt x="1449" y="936"/>
                </a:cubicBezTo>
                <a:cubicBezTo>
                  <a:pt x="1449" y="857"/>
                  <a:pt x="1449" y="777"/>
                  <a:pt x="1449" y="697"/>
                </a:cubicBezTo>
                <a:cubicBezTo>
                  <a:pt x="1449" y="692"/>
                  <a:pt x="1449" y="687"/>
                  <a:pt x="1449" y="680"/>
                </a:cubicBezTo>
                <a:close/>
                <a:moveTo>
                  <a:pt x="701" y="1280"/>
                </a:moveTo>
                <a:cubicBezTo>
                  <a:pt x="724" y="1283"/>
                  <a:pt x="741" y="1293"/>
                  <a:pt x="757" y="1309"/>
                </a:cubicBezTo>
                <a:cubicBezTo>
                  <a:pt x="778" y="1331"/>
                  <a:pt x="800" y="1351"/>
                  <a:pt x="824" y="1369"/>
                </a:cubicBezTo>
                <a:cubicBezTo>
                  <a:pt x="838" y="1381"/>
                  <a:pt x="856" y="1378"/>
                  <a:pt x="865" y="1365"/>
                </a:cubicBezTo>
                <a:cubicBezTo>
                  <a:pt x="873" y="1353"/>
                  <a:pt x="870" y="1340"/>
                  <a:pt x="855" y="1327"/>
                </a:cubicBezTo>
                <a:cubicBezTo>
                  <a:pt x="828" y="1305"/>
                  <a:pt x="802" y="1283"/>
                  <a:pt x="775" y="1261"/>
                </a:cubicBezTo>
                <a:cubicBezTo>
                  <a:pt x="761" y="1249"/>
                  <a:pt x="748" y="1238"/>
                  <a:pt x="733" y="1226"/>
                </a:cubicBezTo>
                <a:cubicBezTo>
                  <a:pt x="744" y="1213"/>
                  <a:pt x="754" y="1201"/>
                  <a:pt x="764" y="1189"/>
                </a:cubicBezTo>
                <a:cubicBezTo>
                  <a:pt x="805" y="1223"/>
                  <a:pt x="845" y="1256"/>
                  <a:pt x="885" y="1289"/>
                </a:cubicBezTo>
                <a:cubicBezTo>
                  <a:pt x="890" y="1294"/>
                  <a:pt x="895" y="1298"/>
                  <a:pt x="901" y="1301"/>
                </a:cubicBezTo>
                <a:cubicBezTo>
                  <a:pt x="914" y="1308"/>
                  <a:pt x="930" y="1303"/>
                  <a:pt x="938" y="1292"/>
                </a:cubicBezTo>
                <a:cubicBezTo>
                  <a:pt x="945" y="1281"/>
                  <a:pt x="942" y="1269"/>
                  <a:pt x="931" y="1258"/>
                </a:cubicBezTo>
                <a:cubicBezTo>
                  <a:pt x="929" y="1256"/>
                  <a:pt x="927" y="1255"/>
                  <a:pt x="924" y="1253"/>
                </a:cubicBezTo>
                <a:cubicBezTo>
                  <a:pt x="885" y="1220"/>
                  <a:pt x="846" y="1187"/>
                  <a:pt x="806" y="1154"/>
                </a:cubicBezTo>
                <a:cubicBezTo>
                  <a:pt x="816" y="1141"/>
                  <a:pt x="826" y="1129"/>
                  <a:pt x="837" y="1117"/>
                </a:cubicBezTo>
                <a:cubicBezTo>
                  <a:pt x="844" y="1123"/>
                  <a:pt x="850" y="1128"/>
                  <a:pt x="857" y="1133"/>
                </a:cubicBezTo>
                <a:cubicBezTo>
                  <a:pt x="892" y="1163"/>
                  <a:pt x="928" y="1193"/>
                  <a:pt x="963" y="1222"/>
                </a:cubicBezTo>
                <a:cubicBezTo>
                  <a:pt x="979" y="1235"/>
                  <a:pt x="998" y="1235"/>
                  <a:pt x="1008" y="1222"/>
                </a:cubicBezTo>
                <a:cubicBezTo>
                  <a:pt x="1019" y="1210"/>
                  <a:pt x="1016" y="1195"/>
                  <a:pt x="999" y="1181"/>
                </a:cubicBezTo>
                <a:cubicBezTo>
                  <a:pt x="936" y="1123"/>
                  <a:pt x="872" y="1066"/>
                  <a:pt x="808" y="1009"/>
                </a:cubicBezTo>
                <a:cubicBezTo>
                  <a:pt x="785" y="987"/>
                  <a:pt x="764" y="985"/>
                  <a:pt x="737" y="1002"/>
                </a:cubicBezTo>
                <a:cubicBezTo>
                  <a:pt x="709" y="1018"/>
                  <a:pt x="682" y="1034"/>
                  <a:pt x="655" y="1050"/>
                </a:cubicBezTo>
                <a:cubicBezTo>
                  <a:pt x="636" y="1062"/>
                  <a:pt x="615" y="1065"/>
                  <a:pt x="593" y="1060"/>
                </a:cubicBezTo>
                <a:cubicBezTo>
                  <a:pt x="561" y="1052"/>
                  <a:pt x="537" y="1025"/>
                  <a:pt x="533" y="994"/>
                </a:cubicBezTo>
                <a:cubicBezTo>
                  <a:pt x="528" y="956"/>
                  <a:pt x="541" y="924"/>
                  <a:pt x="573" y="907"/>
                </a:cubicBezTo>
                <a:cubicBezTo>
                  <a:pt x="607" y="888"/>
                  <a:pt x="643" y="872"/>
                  <a:pt x="678" y="854"/>
                </a:cubicBezTo>
                <a:cubicBezTo>
                  <a:pt x="683" y="851"/>
                  <a:pt x="688" y="849"/>
                  <a:pt x="695" y="845"/>
                </a:cubicBezTo>
                <a:cubicBezTo>
                  <a:pt x="650" y="827"/>
                  <a:pt x="605" y="816"/>
                  <a:pt x="559" y="823"/>
                </a:cubicBezTo>
                <a:cubicBezTo>
                  <a:pt x="498" y="834"/>
                  <a:pt x="438" y="848"/>
                  <a:pt x="378" y="862"/>
                </a:cubicBezTo>
                <a:cubicBezTo>
                  <a:pt x="374" y="863"/>
                  <a:pt x="368" y="868"/>
                  <a:pt x="367" y="872"/>
                </a:cubicBezTo>
                <a:cubicBezTo>
                  <a:pt x="346" y="942"/>
                  <a:pt x="326" y="1012"/>
                  <a:pt x="307" y="1083"/>
                </a:cubicBezTo>
                <a:cubicBezTo>
                  <a:pt x="306" y="1086"/>
                  <a:pt x="308" y="1093"/>
                  <a:pt x="311" y="1095"/>
                </a:cubicBezTo>
                <a:cubicBezTo>
                  <a:pt x="333" y="1109"/>
                  <a:pt x="355" y="1122"/>
                  <a:pt x="376" y="1135"/>
                </a:cubicBezTo>
                <a:cubicBezTo>
                  <a:pt x="394" y="1117"/>
                  <a:pt x="411" y="1100"/>
                  <a:pt x="428" y="1084"/>
                </a:cubicBezTo>
                <a:cubicBezTo>
                  <a:pt x="475" y="1043"/>
                  <a:pt x="540" y="1065"/>
                  <a:pt x="554" y="1125"/>
                </a:cubicBezTo>
                <a:cubicBezTo>
                  <a:pt x="555" y="1130"/>
                  <a:pt x="561" y="1136"/>
                  <a:pt x="565" y="1137"/>
                </a:cubicBezTo>
                <a:cubicBezTo>
                  <a:pt x="599" y="1144"/>
                  <a:pt x="620" y="1165"/>
                  <a:pt x="627" y="1199"/>
                </a:cubicBezTo>
                <a:cubicBezTo>
                  <a:pt x="627" y="1203"/>
                  <a:pt x="632" y="1208"/>
                  <a:pt x="635" y="1208"/>
                </a:cubicBezTo>
                <a:cubicBezTo>
                  <a:pt x="674" y="1216"/>
                  <a:pt x="695" y="1240"/>
                  <a:pt x="701" y="1280"/>
                </a:cubicBezTo>
                <a:close/>
                <a:moveTo>
                  <a:pt x="509" y="781"/>
                </a:moveTo>
                <a:cubicBezTo>
                  <a:pt x="510" y="781"/>
                  <a:pt x="511" y="782"/>
                  <a:pt x="513" y="781"/>
                </a:cubicBezTo>
                <a:cubicBezTo>
                  <a:pt x="516" y="781"/>
                  <a:pt x="519" y="781"/>
                  <a:pt x="523" y="780"/>
                </a:cubicBezTo>
                <a:cubicBezTo>
                  <a:pt x="569" y="771"/>
                  <a:pt x="615" y="771"/>
                  <a:pt x="661" y="784"/>
                </a:cubicBezTo>
                <a:cubicBezTo>
                  <a:pt x="718" y="799"/>
                  <a:pt x="774" y="814"/>
                  <a:pt x="830" y="830"/>
                </a:cubicBezTo>
                <a:cubicBezTo>
                  <a:pt x="873" y="842"/>
                  <a:pt x="916" y="854"/>
                  <a:pt x="959" y="866"/>
                </a:cubicBezTo>
                <a:cubicBezTo>
                  <a:pt x="965" y="868"/>
                  <a:pt x="971" y="869"/>
                  <a:pt x="978" y="869"/>
                </a:cubicBezTo>
                <a:cubicBezTo>
                  <a:pt x="987" y="870"/>
                  <a:pt x="991" y="866"/>
                  <a:pt x="991" y="857"/>
                </a:cubicBezTo>
                <a:cubicBezTo>
                  <a:pt x="990" y="830"/>
                  <a:pt x="991" y="804"/>
                  <a:pt x="990" y="778"/>
                </a:cubicBezTo>
                <a:cubicBezTo>
                  <a:pt x="989" y="739"/>
                  <a:pt x="969" y="714"/>
                  <a:pt x="931" y="705"/>
                </a:cubicBezTo>
                <a:cubicBezTo>
                  <a:pt x="890" y="694"/>
                  <a:pt x="850" y="684"/>
                  <a:pt x="809" y="674"/>
                </a:cubicBezTo>
                <a:cubicBezTo>
                  <a:pt x="800" y="672"/>
                  <a:pt x="797" y="668"/>
                  <a:pt x="797" y="659"/>
                </a:cubicBezTo>
                <a:cubicBezTo>
                  <a:pt x="798" y="642"/>
                  <a:pt x="798" y="626"/>
                  <a:pt x="797" y="610"/>
                </a:cubicBezTo>
                <a:cubicBezTo>
                  <a:pt x="796" y="599"/>
                  <a:pt x="799" y="593"/>
                  <a:pt x="809" y="587"/>
                </a:cubicBezTo>
                <a:cubicBezTo>
                  <a:pt x="842" y="568"/>
                  <a:pt x="862" y="539"/>
                  <a:pt x="868" y="502"/>
                </a:cubicBezTo>
                <a:cubicBezTo>
                  <a:pt x="871" y="480"/>
                  <a:pt x="871" y="457"/>
                  <a:pt x="868" y="435"/>
                </a:cubicBezTo>
                <a:cubicBezTo>
                  <a:pt x="865" y="414"/>
                  <a:pt x="861" y="392"/>
                  <a:pt x="850" y="375"/>
                </a:cubicBezTo>
                <a:cubicBezTo>
                  <a:pt x="824" y="330"/>
                  <a:pt x="783" y="308"/>
                  <a:pt x="731" y="316"/>
                </a:cubicBezTo>
                <a:cubicBezTo>
                  <a:pt x="683" y="324"/>
                  <a:pt x="648" y="352"/>
                  <a:pt x="635" y="399"/>
                </a:cubicBezTo>
                <a:cubicBezTo>
                  <a:pt x="629" y="423"/>
                  <a:pt x="630" y="449"/>
                  <a:pt x="629" y="474"/>
                </a:cubicBezTo>
                <a:cubicBezTo>
                  <a:pt x="627" y="525"/>
                  <a:pt x="648" y="563"/>
                  <a:pt x="691" y="590"/>
                </a:cubicBezTo>
                <a:cubicBezTo>
                  <a:pt x="696" y="593"/>
                  <a:pt x="700" y="600"/>
                  <a:pt x="700" y="606"/>
                </a:cubicBezTo>
                <a:cubicBezTo>
                  <a:pt x="701" y="621"/>
                  <a:pt x="699" y="636"/>
                  <a:pt x="701" y="651"/>
                </a:cubicBezTo>
                <a:cubicBezTo>
                  <a:pt x="702" y="666"/>
                  <a:pt x="698" y="673"/>
                  <a:pt x="682" y="676"/>
                </a:cubicBezTo>
                <a:cubicBezTo>
                  <a:pt x="642" y="685"/>
                  <a:pt x="603" y="695"/>
                  <a:pt x="564" y="705"/>
                </a:cubicBezTo>
                <a:cubicBezTo>
                  <a:pt x="527" y="715"/>
                  <a:pt x="506" y="745"/>
                  <a:pt x="509" y="781"/>
                </a:cubicBezTo>
                <a:close/>
                <a:moveTo>
                  <a:pt x="1039" y="841"/>
                </a:moveTo>
                <a:cubicBezTo>
                  <a:pt x="1128" y="794"/>
                  <a:pt x="1214" y="749"/>
                  <a:pt x="1304" y="701"/>
                </a:cubicBezTo>
                <a:cubicBezTo>
                  <a:pt x="1265" y="691"/>
                  <a:pt x="1230" y="682"/>
                  <a:pt x="1195" y="674"/>
                </a:cubicBezTo>
                <a:cubicBezTo>
                  <a:pt x="1186" y="672"/>
                  <a:pt x="1183" y="668"/>
                  <a:pt x="1184" y="659"/>
                </a:cubicBezTo>
                <a:cubicBezTo>
                  <a:pt x="1184" y="642"/>
                  <a:pt x="1184" y="624"/>
                  <a:pt x="1183" y="607"/>
                </a:cubicBezTo>
                <a:cubicBezTo>
                  <a:pt x="1183" y="598"/>
                  <a:pt x="1186" y="593"/>
                  <a:pt x="1194" y="588"/>
                </a:cubicBezTo>
                <a:cubicBezTo>
                  <a:pt x="1225" y="570"/>
                  <a:pt x="1246" y="544"/>
                  <a:pt x="1252" y="509"/>
                </a:cubicBezTo>
                <a:cubicBezTo>
                  <a:pt x="1258" y="472"/>
                  <a:pt x="1259" y="435"/>
                  <a:pt x="1248" y="399"/>
                </a:cubicBezTo>
                <a:cubicBezTo>
                  <a:pt x="1234" y="351"/>
                  <a:pt x="1185" y="315"/>
                  <a:pt x="1137" y="314"/>
                </a:cubicBezTo>
                <a:cubicBezTo>
                  <a:pt x="1083" y="314"/>
                  <a:pt x="1034" y="348"/>
                  <a:pt x="1021" y="400"/>
                </a:cubicBezTo>
                <a:cubicBezTo>
                  <a:pt x="1015" y="424"/>
                  <a:pt x="1016" y="450"/>
                  <a:pt x="1015" y="475"/>
                </a:cubicBezTo>
                <a:cubicBezTo>
                  <a:pt x="1013" y="525"/>
                  <a:pt x="1034" y="564"/>
                  <a:pt x="1078" y="590"/>
                </a:cubicBezTo>
                <a:cubicBezTo>
                  <a:pt x="1083" y="593"/>
                  <a:pt x="1086" y="600"/>
                  <a:pt x="1087" y="606"/>
                </a:cubicBezTo>
                <a:cubicBezTo>
                  <a:pt x="1088" y="624"/>
                  <a:pt x="1087" y="642"/>
                  <a:pt x="1087" y="660"/>
                </a:cubicBezTo>
                <a:cubicBezTo>
                  <a:pt x="1087" y="668"/>
                  <a:pt x="1085" y="672"/>
                  <a:pt x="1077" y="674"/>
                </a:cubicBezTo>
                <a:cubicBezTo>
                  <a:pt x="1053" y="679"/>
                  <a:pt x="1030" y="685"/>
                  <a:pt x="1004" y="692"/>
                </a:cubicBezTo>
                <a:cubicBezTo>
                  <a:pt x="1047" y="735"/>
                  <a:pt x="1038" y="788"/>
                  <a:pt x="1039" y="841"/>
                </a:cubicBezTo>
                <a:close/>
                <a:moveTo>
                  <a:pt x="492" y="691"/>
                </a:moveTo>
                <a:cubicBezTo>
                  <a:pt x="469" y="686"/>
                  <a:pt x="447" y="680"/>
                  <a:pt x="425" y="675"/>
                </a:cubicBezTo>
                <a:cubicBezTo>
                  <a:pt x="415" y="673"/>
                  <a:pt x="410" y="669"/>
                  <a:pt x="410" y="657"/>
                </a:cubicBezTo>
                <a:cubicBezTo>
                  <a:pt x="412" y="640"/>
                  <a:pt x="411" y="624"/>
                  <a:pt x="410" y="607"/>
                </a:cubicBezTo>
                <a:cubicBezTo>
                  <a:pt x="410" y="598"/>
                  <a:pt x="413" y="593"/>
                  <a:pt x="421" y="589"/>
                </a:cubicBezTo>
                <a:cubicBezTo>
                  <a:pt x="450" y="572"/>
                  <a:pt x="471" y="548"/>
                  <a:pt x="478" y="515"/>
                </a:cubicBezTo>
                <a:cubicBezTo>
                  <a:pt x="487" y="476"/>
                  <a:pt x="488" y="436"/>
                  <a:pt x="475" y="397"/>
                </a:cubicBezTo>
                <a:cubicBezTo>
                  <a:pt x="459" y="349"/>
                  <a:pt x="411" y="314"/>
                  <a:pt x="364" y="314"/>
                </a:cubicBezTo>
                <a:cubicBezTo>
                  <a:pt x="309" y="315"/>
                  <a:pt x="262" y="348"/>
                  <a:pt x="248" y="400"/>
                </a:cubicBezTo>
                <a:cubicBezTo>
                  <a:pt x="242" y="424"/>
                  <a:pt x="243" y="450"/>
                  <a:pt x="242" y="475"/>
                </a:cubicBezTo>
                <a:cubicBezTo>
                  <a:pt x="241" y="526"/>
                  <a:pt x="262" y="563"/>
                  <a:pt x="305" y="590"/>
                </a:cubicBezTo>
                <a:cubicBezTo>
                  <a:pt x="309" y="592"/>
                  <a:pt x="313" y="599"/>
                  <a:pt x="314" y="604"/>
                </a:cubicBezTo>
                <a:cubicBezTo>
                  <a:pt x="315" y="623"/>
                  <a:pt x="314" y="642"/>
                  <a:pt x="314" y="661"/>
                </a:cubicBezTo>
                <a:cubicBezTo>
                  <a:pt x="314" y="669"/>
                  <a:pt x="312" y="672"/>
                  <a:pt x="304" y="674"/>
                </a:cubicBezTo>
                <a:cubicBezTo>
                  <a:pt x="290" y="677"/>
                  <a:pt x="277" y="681"/>
                  <a:pt x="260" y="685"/>
                </a:cubicBezTo>
                <a:cubicBezTo>
                  <a:pt x="301" y="709"/>
                  <a:pt x="338" y="731"/>
                  <a:pt x="376" y="753"/>
                </a:cubicBezTo>
                <a:cubicBezTo>
                  <a:pt x="384" y="757"/>
                  <a:pt x="387" y="762"/>
                  <a:pt x="387" y="771"/>
                </a:cubicBezTo>
                <a:cubicBezTo>
                  <a:pt x="386" y="784"/>
                  <a:pt x="386" y="796"/>
                  <a:pt x="386" y="810"/>
                </a:cubicBezTo>
                <a:cubicBezTo>
                  <a:pt x="407" y="805"/>
                  <a:pt x="428" y="800"/>
                  <a:pt x="449" y="796"/>
                </a:cubicBezTo>
                <a:cubicBezTo>
                  <a:pt x="458" y="795"/>
                  <a:pt x="459" y="790"/>
                  <a:pt x="460" y="783"/>
                </a:cubicBezTo>
                <a:cubicBezTo>
                  <a:pt x="462" y="765"/>
                  <a:pt x="464" y="747"/>
                  <a:pt x="469" y="730"/>
                </a:cubicBezTo>
                <a:cubicBezTo>
                  <a:pt x="474" y="717"/>
                  <a:pt x="483" y="705"/>
                  <a:pt x="492" y="691"/>
                </a:cubicBezTo>
                <a:close/>
                <a:moveTo>
                  <a:pt x="580" y="458"/>
                </a:moveTo>
                <a:cubicBezTo>
                  <a:pt x="580" y="448"/>
                  <a:pt x="579" y="438"/>
                  <a:pt x="580" y="428"/>
                </a:cubicBezTo>
                <a:cubicBezTo>
                  <a:pt x="585" y="357"/>
                  <a:pt x="620" y="306"/>
                  <a:pt x="685" y="279"/>
                </a:cubicBezTo>
                <a:cubicBezTo>
                  <a:pt x="748" y="253"/>
                  <a:pt x="807" y="265"/>
                  <a:pt x="859" y="309"/>
                </a:cubicBezTo>
                <a:cubicBezTo>
                  <a:pt x="929" y="368"/>
                  <a:pt x="929" y="483"/>
                  <a:pt x="904" y="548"/>
                </a:cubicBezTo>
                <a:cubicBezTo>
                  <a:pt x="894" y="576"/>
                  <a:pt x="876" y="598"/>
                  <a:pt x="852" y="617"/>
                </a:cubicBezTo>
                <a:cubicBezTo>
                  <a:pt x="845" y="622"/>
                  <a:pt x="839" y="631"/>
                  <a:pt x="850" y="634"/>
                </a:cubicBezTo>
                <a:cubicBezTo>
                  <a:pt x="880" y="643"/>
                  <a:pt x="911" y="650"/>
                  <a:pt x="941" y="657"/>
                </a:cubicBezTo>
                <a:cubicBezTo>
                  <a:pt x="944" y="658"/>
                  <a:pt x="948" y="656"/>
                  <a:pt x="951" y="655"/>
                </a:cubicBezTo>
                <a:cubicBezTo>
                  <a:pt x="976" y="649"/>
                  <a:pt x="1002" y="643"/>
                  <a:pt x="1027" y="636"/>
                </a:cubicBezTo>
                <a:cubicBezTo>
                  <a:pt x="1031" y="635"/>
                  <a:pt x="1038" y="631"/>
                  <a:pt x="1038" y="629"/>
                </a:cubicBezTo>
                <a:cubicBezTo>
                  <a:pt x="1038" y="625"/>
                  <a:pt x="1034" y="620"/>
                  <a:pt x="1031" y="616"/>
                </a:cubicBezTo>
                <a:cubicBezTo>
                  <a:pt x="1018" y="601"/>
                  <a:pt x="1002" y="589"/>
                  <a:pt x="993" y="573"/>
                </a:cubicBezTo>
                <a:cubicBezTo>
                  <a:pt x="955" y="509"/>
                  <a:pt x="959" y="441"/>
                  <a:pt x="978" y="372"/>
                </a:cubicBezTo>
                <a:cubicBezTo>
                  <a:pt x="980" y="366"/>
                  <a:pt x="982" y="358"/>
                  <a:pt x="979" y="354"/>
                </a:cubicBezTo>
                <a:cubicBezTo>
                  <a:pt x="927" y="266"/>
                  <a:pt x="849" y="218"/>
                  <a:pt x="748" y="219"/>
                </a:cubicBezTo>
                <a:cubicBezTo>
                  <a:pt x="649" y="219"/>
                  <a:pt x="572" y="265"/>
                  <a:pt x="520" y="350"/>
                </a:cubicBezTo>
                <a:cubicBezTo>
                  <a:pt x="514" y="359"/>
                  <a:pt x="515" y="365"/>
                  <a:pt x="518" y="374"/>
                </a:cubicBezTo>
                <a:cubicBezTo>
                  <a:pt x="538" y="435"/>
                  <a:pt x="540" y="496"/>
                  <a:pt x="515" y="555"/>
                </a:cubicBezTo>
                <a:cubicBezTo>
                  <a:pt x="504" y="580"/>
                  <a:pt x="487" y="600"/>
                  <a:pt x="466" y="616"/>
                </a:cubicBezTo>
                <a:cubicBezTo>
                  <a:pt x="457" y="624"/>
                  <a:pt x="456" y="632"/>
                  <a:pt x="465" y="635"/>
                </a:cubicBezTo>
                <a:cubicBezTo>
                  <a:pt x="494" y="642"/>
                  <a:pt x="524" y="650"/>
                  <a:pt x="553" y="657"/>
                </a:cubicBezTo>
                <a:cubicBezTo>
                  <a:pt x="556" y="657"/>
                  <a:pt x="560" y="656"/>
                  <a:pt x="563" y="656"/>
                </a:cubicBezTo>
                <a:cubicBezTo>
                  <a:pt x="589" y="649"/>
                  <a:pt x="616" y="643"/>
                  <a:pt x="642" y="636"/>
                </a:cubicBezTo>
                <a:cubicBezTo>
                  <a:pt x="646" y="635"/>
                  <a:pt x="652" y="632"/>
                  <a:pt x="652" y="629"/>
                </a:cubicBezTo>
                <a:cubicBezTo>
                  <a:pt x="652" y="625"/>
                  <a:pt x="649" y="620"/>
                  <a:pt x="646" y="617"/>
                </a:cubicBezTo>
                <a:cubicBezTo>
                  <a:pt x="637" y="607"/>
                  <a:pt x="626" y="599"/>
                  <a:pt x="617" y="589"/>
                </a:cubicBezTo>
                <a:cubicBezTo>
                  <a:pt x="586" y="551"/>
                  <a:pt x="577" y="506"/>
                  <a:pt x="580" y="458"/>
                </a:cubicBezTo>
                <a:close/>
                <a:moveTo>
                  <a:pt x="483" y="316"/>
                </a:moveTo>
                <a:cubicBezTo>
                  <a:pt x="547" y="223"/>
                  <a:pt x="634" y="171"/>
                  <a:pt x="748" y="170"/>
                </a:cubicBezTo>
                <a:cubicBezTo>
                  <a:pt x="862" y="170"/>
                  <a:pt x="950" y="222"/>
                  <a:pt x="1014" y="315"/>
                </a:cubicBezTo>
                <a:cubicBezTo>
                  <a:pt x="1069" y="280"/>
                  <a:pt x="1069" y="280"/>
                  <a:pt x="1091" y="227"/>
                </a:cubicBezTo>
                <a:cubicBezTo>
                  <a:pt x="1092" y="225"/>
                  <a:pt x="1093" y="224"/>
                  <a:pt x="1093" y="222"/>
                </a:cubicBezTo>
                <a:cubicBezTo>
                  <a:pt x="1093" y="218"/>
                  <a:pt x="1093" y="214"/>
                  <a:pt x="1091" y="212"/>
                </a:cubicBezTo>
                <a:cubicBezTo>
                  <a:pt x="1067" y="187"/>
                  <a:pt x="1043" y="163"/>
                  <a:pt x="1018" y="139"/>
                </a:cubicBezTo>
                <a:cubicBezTo>
                  <a:pt x="998" y="152"/>
                  <a:pt x="979" y="165"/>
                  <a:pt x="959" y="177"/>
                </a:cubicBezTo>
                <a:cubicBezTo>
                  <a:pt x="955" y="180"/>
                  <a:pt x="947" y="180"/>
                  <a:pt x="943" y="177"/>
                </a:cubicBezTo>
                <a:cubicBezTo>
                  <a:pt x="907" y="156"/>
                  <a:pt x="869" y="140"/>
                  <a:pt x="828" y="130"/>
                </a:cubicBezTo>
                <a:cubicBezTo>
                  <a:pt x="824" y="128"/>
                  <a:pt x="818" y="122"/>
                  <a:pt x="817" y="117"/>
                </a:cubicBezTo>
                <a:cubicBezTo>
                  <a:pt x="811" y="98"/>
                  <a:pt x="808" y="79"/>
                  <a:pt x="804" y="60"/>
                </a:cubicBezTo>
                <a:cubicBezTo>
                  <a:pt x="803" y="51"/>
                  <a:pt x="799" y="49"/>
                  <a:pt x="791" y="49"/>
                </a:cubicBezTo>
                <a:cubicBezTo>
                  <a:pt x="763" y="49"/>
                  <a:pt x="735" y="49"/>
                  <a:pt x="707" y="49"/>
                </a:cubicBezTo>
                <a:cubicBezTo>
                  <a:pt x="698" y="48"/>
                  <a:pt x="695" y="52"/>
                  <a:pt x="693" y="61"/>
                </a:cubicBezTo>
                <a:cubicBezTo>
                  <a:pt x="690" y="80"/>
                  <a:pt x="685" y="98"/>
                  <a:pt x="682" y="117"/>
                </a:cubicBezTo>
                <a:cubicBezTo>
                  <a:pt x="680" y="125"/>
                  <a:pt x="677" y="129"/>
                  <a:pt x="668" y="131"/>
                </a:cubicBezTo>
                <a:cubicBezTo>
                  <a:pt x="628" y="140"/>
                  <a:pt x="590" y="155"/>
                  <a:pt x="556" y="178"/>
                </a:cubicBezTo>
                <a:cubicBezTo>
                  <a:pt x="549" y="182"/>
                  <a:pt x="544" y="181"/>
                  <a:pt x="537" y="177"/>
                </a:cubicBezTo>
                <a:cubicBezTo>
                  <a:pt x="521" y="166"/>
                  <a:pt x="504" y="155"/>
                  <a:pt x="487" y="144"/>
                </a:cubicBezTo>
                <a:cubicBezTo>
                  <a:pt x="484" y="142"/>
                  <a:pt x="476" y="143"/>
                  <a:pt x="473" y="145"/>
                </a:cubicBezTo>
                <a:cubicBezTo>
                  <a:pt x="451" y="166"/>
                  <a:pt x="429" y="188"/>
                  <a:pt x="409" y="209"/>
                </a:cubicBezTo>
                <a:cubicBezTo>
                  <a:pt x="406" y="213"/>
                  <a:pt x="404" y="220"/>
                  <a:pt x="406" y="224"/>
                </a:cubicBezTo>
                <a:cubicBezTo>
                  <a:pt x="412" y="241"/>
                  <a:pt x="419" y="258"/>
                  <a:pt x="426" y="274"/>
                </a:cubicBezTo>
                <a:cubicBezTo>
                  <a:pt x="428" y="277"/>
                  <a:pt x="431" y="281"/>
                  <a:pt x="434" y="283"/>
                </a:cubicBezTo>
                <a:cubicBezTo>
                  <a:pt x="450" y="294"/>
                  <a:pt x="466" y="304"/>
                  <a:pt x="483" y="316"/>
                </a:cubicBezTo>
                <a:close/>
                <a:moveTo>
                  <a:pt x="152" y="1080"/>
                </a:moveTo>
                <a:cubicBezTo>
                  <a:pt x="182" y="963"/>
                  <a:pt x="211" y="847"/>
                  <a:pt x="240" y="730"/>
                </a:cubicBezTo>
                <a:cubicBezTo>
                  <a:pt x="238" y="729"/>
                  <a:pt x="236" y="727"/>
                  <a:pt x="235" y="726"/>
                </a:cubicBezTo>
                <a:cubicBezTo>
                  <a:pt x="181" y="695"/>
                  <a:pt x="127" y="663"/>
                  <a:pt x="73" y="632"/>
                </a:cubicBezTo>
                <a:cubicBezTo>
                  <a:pt x="67" y="629"/>
                  <a:pt x="58" y="629"/>
                  <a:pt x="49" y="627"/>
                </a:cubicBezTo>
                <a:cubicBezTo>
                  <a:pt x="49" y="636"/>
                  <a:pt x="49" y="642"/>
                  <a:pt x="49" y="648"/>
                </a:cubicBezTo>
                <a:cubicBezTo>
                  <a:pt x="49" y="725"/>
                  <a:pt x="49" y="802"/>
                  <a:pt x="49" y="879"/>
                </a:cubicBezTo>
                <a:cubicBezTo>
                  <a:pt x="49" y="930"/>
                  <a:pt x="49" y="981"/>
                  <a:pt x="49" y="1032"/>
                </a:cubicBezTo>
                <a:cubicBezTo>
                  <a:pt x="49" y="1038"/>
                  <a:pt x="47" y="1045"/>
                  <a:pt x="57" y="1048"/>
                </a:cubicBezTo>
                <a:cubicBezTo>
                  <a:pt x="88" y="1058"/>
                  <a:pt x="119" y="1069"/>
                  <a:pt x="152" y="1080"/>
                </a:cubicBezTo>
                <a:close/>
                <a:moveTo>
                  <a:pt x="248" y="1112"/>
                </a:moveTo>
                <a:cubicBezTo>
                  <a:pt x="259" y="1073"/>
                  <a:pt x="269" y="1037"/>
                  <a:pt x="279" y="1000"/>
                </a:cubicBezTo>
                <a:cubicBezTo>
                  <a:pt x="298" y="934"/>
                  <a:pt x="317" y="869"/>
                  <a:pt x="336" y="803"/>
                </a:cubicBezTo>
                <a:cubicBezTo>
                  <a:pt x="337" y="797"/>
                  <a:pt x="337" y="787"/>
                  <a:pt x="334" y="785"/>
                </a:cubicBezTo>
                <a:cubicBezTo>
                  <a:pt x="318" y="774"/>
                  <a:pt x="301" y="765"/>
                  <a:pt x="283" y="755"/>
                </a:cubicBezTo>
                <a:cubicBezTo>
                  <a:pt x="255" y="869"/>
                  <a:pt x="227" y="982"/>
                  <a:pt x="198" y="1095"/>
                </a:cubicBezTo>
                <a:cubicBezTo>
                  <a:pt x="215" y="1101"/>
                  <a:pt x="231" y="1106"/>
                  <a:pt x="248" y="1112"/>
                </a:cubicBezTo>
                <a:close/>
                <a:moveTo>
                  <a:pt x="651" y="1426"/>
                </a:moveTo>
                <a:cubicBezTo>
                  <a:pt x="660" y="1424"/>
                  <a:pt x="665" y="1424"/>
                  <a:pt x="668" y="1421"/>
                </a:cubicBezTo>
                <a:cubicBezTo>
                  <a:pt x="686" y="1404"/>
                  <a:pt x="705" y="1387"/>
                  <a:pt x="721" y="1367"/>
                </a:cubicBezTo>
                <a:cubicBezTo>
                  <a:pt x="729" y="1358"/>
                  <a:pt x="725" y="1345"/>
                  <a:pt x="715" y="1336"/>
                </a:cubicBezTo>
                <a:cubicBezTo>
                  <a:pt x="706" y="1327"/>
                  <a:pt x="693" y="1325"/>
                  <a:pt x="684" y="1333"/>
                </a:cubicBezTo>
                <a:cubicBezTo>
                  <a:pt x="666" y="1349"/>
                  <a:pt x="649" y="1366"/>
                  <a:pt x="633" y="1384"/>
                </a:cubicBezTo>
                <a:cubicBezTo>
                  <a:pt x="629" y="1389"/>
                  <a:pt x="629" y="1402"/>
                  <a:pt x="632" y="1410"/>
                </a:cubicBezTo>
                <a:cubicBezTo>
                  <a:pt x="636" y="1417"/>
                  <a:pt x="646" y="1422"/>
                  <a:pt x="651" y="1426"/>
                </a:cubicBezTo>
                <a:close/>
                <a:moveTo>
                  <a:pt x="483" y="1109"/>
                </a:moveTo>
                <a:cubicBezTo>
                  <a:pt x="475" y="1112"/>
                  <a:pt x="469" y="1113"/>
                  <a:pt x="465" y="1116"/>
                </a:cubicBezTo>
                <a:cubicBezTo>
                  <a:pt x="449" y="1133"/>
                  <a:pt x="432" y="1149"/>
                  <a:pt x="416" y="1166"/>
                </a:cubicBezTo>
                <a:cubicBezTo>
                  <a:pt x="408" y="1176"/>
                  <a:pt x="410" y="1190"/>
                  <a:pt x="419" y="1199"/>
                </a:cubicBezTo>
                <a:cubicBezTo>
                  <a:pt x="428" y="1208"/>
                  <a:pt x="442" y="1211"/>
                  <a:pt x="452" y="1202"/>
                </a:cubicBezTo>
                <a:cubicBezTo>
                  <a:pt x="470" y="1187"/>
                  <a:pt x="487" y="1170"/>
                  <a:pt x="502" y="1152"/>
                </a:cubicBezTo>
                <a:cubicBezTo>
                  <a:pt x="507" y="1146"/>
                  <a:pt x="506" y="1133"/>
                  <a:pt x="502" y="1125"/>
                </a:cubicBezTo>
                <a:cubicBezTo>
                  <a:pt x="499" y="1118"/>
                  <a:pt x="489" y="1114"/>
                  <a:pt x="483" y="1109"/>
                </a:cubicBezTo>
                <a:close/>
                <a:moveTo>
                  <a:pt x="656" y="1281"/>
                </a:moveTo>
                <a:cubicBezTo>
                  <a:pt x="649" y="1273"/>
                  <a:pt x="644" y="1262"/>
                  <a:pt x="636" y="1260"/>
                </a:cubicBezTo>
                <a:cubicBezTo>
                  <a:pt x="627" y="1257"/>
                  <a:pt x="614" y="1259"/>
                  <a:pt x="607" y="1265"/>
                </a:cubicBezTo>
                <a:cubicBezTo>
                  <a:pt x="592" y="1276"/>
                  <a:pt x="579" y="1290"/>
                  <a:pt x="566" y="1304"/>
                </a:cubicBezTo>
                <a:cubicBezTo>
                  <a:pt x="553" y="1318"/>
                  <a:pt x="553" y="1333"/>
                  <a:pt x="564" y="1344"/>
                </a:cubicBezTo>
                <a:cubicBezTo>
                  <a:pt x="575" y="1355"/>
                  <a:pt x="591" y="1354"/>
                  <a:pt x="604" y="1342"/>
                </a:cubicBezTo>
                <a:cubicBezTo>
                  <a:pt x="617" y="1330"/>
                  <a:pt x="630" y="1318"/>
                  <a:pt x="641" y="1305"/>
                </a:cubicBezTo>
                <a:cubicBezTo>
                  <a:pt x="647" y="1299"/>
                  <a:pt x="650" y="1291"/>
                  <a:pt x="656" y="1281"/>
                </a:cubicBezTo>
                <a:close/>
                <a:moveTo>
                  <a:pt x="583" y="1209"/>
                </a:moveTo>
                <a:cubicBezTo>
                  <a:pt x="576" y="1201"/>
                  <a:pt x="571" y="1192"/>
                  <a:pt x="564" y="1187"/>
                </a:cubicBezTo>
                <a:cubicBezTo>
                  <a:pt x="554" y="1181"/>
                  <a:pt x="543" y="1183"/>
                  <a:pt x="534" y="1191"/>
                </a:cubicBezTo>
                <a:cubicBezTo>
                  <a:pt x="520" y="1205"/>
                  <a:pt x="506" y="1218"/>
                  <a:pt x="493" y="1233"/>
                </a:cubicBezTo>
                <a:cubicBezTo>
                  <a:pt x="481" y="1245"/>
                  <a:pt x="481" y="1261"/>
                  <a:pt x="491" y="1272"/>
                </a:cubicBezTo>
                <a:cubicBezTo>
                  <a:pt x="503" y="1283"/>
                  <a:pt x="518" y="1282"/>
                  <a:pt x="532" y="1270"/>
                </a:cubicBezTo>
                <a:cubicBezTo>
                  <a:pt x="545" y="1257"/>
                  <a:pt x="558" y="1245"/>
                  <a:pt x="570" y="1231"/>
                </a:cubicBezTo>
                <a:cubicBezTo>
                  <a:pt x="575" y="1226"/>
                  <a:pt x="577" y="1219"/>
                  <a:pt x="583" y="1209"/>
                </a:cubicBezTo>
                <a:close/>
                <a:moveTo>
                  <a:pt x="768" y="1388"/>
                </a:moveTo>
                <a:cubicBezTo>
                  <a:pt x="756" y="1401"/>
                  <a:pt x="745" y="1414"/>
                  <a:pt x="734" y="1427"/>
                </a:cubicBezTo>
                <a:cubicBezTo>
                  <a:pt x="747" y="1440"/>
                  <a:pt x="759" y="1454"/>
                  <a:pt x="779" y="1447"/>
                </a:cubicBezTo>
                <a:cubicBezTo>
                  <a:pt x="786" y="1444"/>
                  <a:pt x="794" y="1435"/>
                  <a:pt x="795" y="1427"/>
                </a:cubicBezTo>
                <a:cubicBezTo>
                  <a:pt x="800" y="1406"/>
                  <a:pt x="779" y="1400"/>
                  <a:pt x="768" y="13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333EAB30-7290-780F-76E1-F3363F2DDD87}"/>
              </a:ext>
            </a:extLst>
          </p:cNvPr>
          <p:cNvGrpSpPr/>
          <p:nvPr/>
        </p:nvGrpSpPr>
        <p:grpSpPr>
          <a:xfrm>
            <a:off x="3276644" y="2998633"/>
            <a:ext cx="376671" cy="373979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100" name="Freeform 160">
              <a:extLst>
                <a:ext uri="{FF2B5EF4-FFF2-40B4-BE49-F238E27FC236}">
                  <a16:creationId xmlns:a16="http://schemas.microsoft.com/office/drawing/2014/main" id="{A9D2BD6B-1125-EE1E-FDB5-F27D360D9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61">
              <a:extLst>
                <a:ext uri="{FF2B5EF4-FFF2-40B4-BE49-F238E27FC236}">
                  <a16:creationId xmlns:a16="http://schemas.microsoft.com/office/drawing/2014/main" id="{E9180754-57CA-561D-CE29-18758C1E7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62">
              <a:extLst>
                <a:ext uri="{FF2B5EF4-FFF2-40B4-BE49-F238E27FC236}">
                  <a16:creationId xmlns:a16="http://schemas.microsoft.com/office/drawing/2014/main" id="{CB4E8AB4-AE2E-A9DF-0193-B8A1A70CC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63">
              <a:extLst>
                <a:ext uri="{FF2B5EF4-FFF2-40B4-BE49-F238E27FC236}">
                  <a16:creationId xmlns:a16="http://schemas.microsoft.com/office/drawing/2014/main" id="{A0DB8483-F8EA-0B94-2C51-E32752F0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613E834A-1094-3BF6-2DBC-ACCBA0BBEBEA}"/>
              </a:ext>
            </a:extLst>
          </p:cNvPr>
          <p:cNvGrpSpPr/>
          <p:nvPr/>
        </p:nvGrpSpPr>
        <p:grpSpPr>
          <a:xfrm>
            <a:off x="3269001" y="2300868"/>
            <a:ext cx="387433" cy="387433"/>
            <a:chOff x="8394700" y="4400550"/>
            <a:chExt cx="457200" cy="457200"/>
          </a:xfrm>
          <a:solidFill>
            <a:schemeClr val="bg1"/>
          </a:solidFill>
        </p:grpSpPr>
        <p:sp>
          <p:nvSpPr>
            <p:cNvPr id="97" name="Freeform 10">
              <a:extLst>
                <a:ext uri="{FF2B5EF4-FFF2-40B4-BE49-F238E27FC236}">
                  <a16:creationId xmlns:a16="http://schemas.microsoft.com/office/drawing/2014/main" id="{E74CF732-197E-D3F8-6715-3675D448C1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11">
              <a:extLst>
                <a:ext uri="{FF2B5EF4-FFF2-40B4-BE49-F238E27FC236}">
                  <a16:creationId xmlns:a16="http://schemas.microsoft.com/office/drawing/2014/main" id="{6BAF9C50-28FE-EA3F-4DC7-F66C39ECC2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12">
              <a:extLst>
                <a:ext uri="{FF2B5EF4-FFF2-40B4-BE49-F238E27FC236}">
                  <a16:creationId xmlns:a16="http://schemas.microsoft.com/office/drawing/2014/main" id="{51C5101B-527F-DD08-2A03-E998CDE0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90" name="Freeform 5">
            <a:extLst>
              <a:ext uri="{FF2B5EF4-FFF2-40B4-BE49-F238E27FC236}">
                <a16:creationId xmlns:a16="http://schemas.microsoft.com/office/drawing/2014/main" id="{1AAD7266-8663-126E-3983-FC9AC45CBEDB}"/>
              </a:ext>
            </a:extLst>
          </p:cNvPr>
          <p:cNvSpPr>
            <a:spLocks noEditPoints="1"/>
          </p:cNvSpPr>
          <p:nvPr/>
        </p:nvSpPr>
        <p:spPr bwMode="auto">
          <a:xfrm>
            <a:off x="5100755" y="1636667"/>
            <a:ext cx="343041" cy="387433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2234BEC-A9EA-F964-E5EB-5674C9F4F1D5}"/>
              </a:ext>
            </a:extLst>
          </p:cNvPr>
          <p:cNvGrpSpPr/>
          <p:nvPr/>
        </p:nvGrpSpPr>
        <p:grpSpPr>
          <a:xfrm>
            <a:off x="3656001" y="1683630"/>
            <a:ext cx="379361" cy="390121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BAE2E882-FE07-2E6A-36FC-FAB48A84E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08A073A8-431F-F012-682A-2AF27AFD46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47">
              <a:extLst>
                <a:ext uri="{FF2B5EF4-FFF2-40B4-BE49-F238E27FC236}">
                  <a16:creationId xmlns:a16="http://schemas.microsoft.com/office/drawing/2014/main" id="{A4757DF2-922A-3978-C140-64A4476FF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48">
              <a:extLst>
                <a:ext uri="{FF2B5EF4-FFF2-40B4-BE49-F238E27FC236}">
                  <a16:creationId xmlns:a16="http://schemas.microsoft.com/office/drawing/2014/main" id="{C2BC961C-0548-4B96-7338-074AC964F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49">
              <a:extLst>
                <a:ext uri="{FF2B5EF4-FFF2-40B4-BE49-F238E27FC236}">
                  <a16:creationId xmlns:a16="http://schemas.microsoft.com/office/drawing/2014/main" id="{9C155FB6-7284-8BA5-1B1B-886288A49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212540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10 Options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82B66D4-9C24-D3B2-AFD1-720B7AA24A7B}"/>
              </a:ext>
            </a:extLst>
          </p:cNvPr>
          <p:cNvSpPr/>
          <p:nvPr/>
        </p:nvSpPr>
        <p:spPr>
          <a:xfrm>
            <a:off x="1693070" y="1556385"/>
            <a:ext cx="2123638" cy="916358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8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5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8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5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66C5988B-65B5-222B-4272-68892788B053}"/>
              </a:ext>
            </a:extLst>
          </p:cNvPr>
          <p:cNvSpPr/>
          <p:nvPr/>
        </p:nvSpPr>
        <p:spPr>
          <a:xfrm>
            <a:off x="3393115" y="1556385"/>
            <a:ext cx="2123638" cy="916358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9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6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9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6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D860E0-1B4A-DF41-D9B4-689A7708EE21}"/>
              </a:ext>
            </a:extLst>
          </p:cNvPr>
          <p:cNvSpPr/>
          <p:nvPr/>
        </p:nvSpPr>
        <p:spPr>
          <a:xfrm>
            <a:off x="5093160" y="1556385"/>
            <a:ext cx="2123638" cy="916358"/>
          </a:xfrm>
          <a:custGeom>
            <a:avLst/>
            <a:gdLst>
              <a:gd name="connsiteX0" fmla="*/ 0 w 2123638"/>
              <a:gd name="connsiteY0" fmla="*/ 0 h 916358"/>
              <a:gd name="connsiteX1" fmla="*/ 1664273 w 2123638"/>
              <a:gd name="connsiteY1" fmla="*/ 0 h 916358"/>
              <a:gd name="connsiteX2" fmla="*/ 1664273 w 2123638"/>
              <a:gd name="connsiteY2" fmla="*/ 0 h 916358"/>
              <a:gd name="connsiteX3" fmla="*/ 2123638 w 2123638"/>
              <a:gd name="connsiteY3" fmla="*/ 458179 h 916358"/>
              <a:gd name="connsiteX4" fmla="*/ 1664273 w 2123638"/>
              <a:gd name="connsiteY4" fmla="*/ 916359 h 916358"/>
              <a:gd name="connsiteX5" fmla="*/ 1664273 w 2123638"/>
              <a:gd name="connsiteY5" fmla="*/ 916359 h 916358"/>
              <a:gd name="connsiteX6" fmla="*/ 0 w 2123638"/>
              <a:gd name="connsiteY6" fmla="*/ 916359 h 916358"/>
              <a:gd name="connsiteX7" fmla="*/ 459366 w 2123638"/>
              <a:gd name="connsiteY7" fmla="*/ 458179 h 916358"/>
              <a:gd name="connsiteX8" fmla="*/ 0 w 2123638"/>
              <a:gd name="connsiteY8" fmla="*/ 0 h 91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16358">
                <a:moveTo>
                  <a:pt x="0" y="0"/>
                </a:moveTo>
                <a:lnTo>
                  <a:pt x="1664273" y="0"/>
                </a:lnTo>
                <a:lnTo>
                  <a:pt x="1664273" y="0"/>
                </a:lnTo>
                <a:lnTo>
                  <a:pt x="2123638" y="458179"/>
                </a:lnTo>
                <a:lnTo>
                  <a:pt x="1664273" y="916359"/>
                </a:lnTo>
                <a:lnTo>
                  <a:pt x="1664273" y="916359"/>
                </a:lnTo>
                <a:lnTo>
                  <a:pt x="0" y="916359"/>
                </a:lnTo>
                <a:lnTo>
                  <a:pt x="459366" y="4581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DD0D03A5-C0FA-B88B-B030-5A621EC5E588}"/>
              </a:ext>
            </a:extLst>
          </p:cNvPr>
          <p:cNvSpPr/>
          <p:nvPr/>
        </p:nvSpPr>
        <p:spPr>
          <a:xfrm>
            <a:off x="1926497" y="3171282"/>
            <a:ext cx="2123638" cy="923920"/>
          </a:xfrm>
          <a:custGeom>
            <a:avLst/>
            <a:gdLst>
              <a:gd name="connsiteX0" fmla="*/ 2123638 w 2123638"/>
              <a:gd name="connsiteY0" fmla="*/ 0 h 923920"/>
              <a:gd name="connsiteX1" fmla="*/ 463072 w 2123638"/>
              <a:gd name="connsiteY1" fmla="*/ 0 h 923920"/>
              <a:gd name="connsiteX2" fmla="*/ 463072 w 2123638"/>
              <a:gd name="connsiteY2" fmla="*/ 0 h 923920"/>
              <a:gd name="connsiteX3" fmla="*/ 0 w 2123638"/>
              <a:gd name="connsiteY3" fmla="*/ 461886 h 923920"/>
              <a:gd name="connsiteX4" fmla="*/ 463072 w 2123638"/>
              <a:gd name="connsiteY4" fmla="*/ 923921 h 923920"/>
              <a:gd name="connsiteX5" fmla="*/ 463072 w 2123638"/>
              <a:gd name="connsiteY5" fmla="*/ 923921 h 923920"/>
              <a:gd name="connsiteX6" fmla="*/ 2123638 w 2123638"/>
              <a:gd name="connsiteY6" fmla="*/ 923921 h 923920"/>
              <a:gd name="connsiteX7" fmla="*/ 1660566 w 2123638"/>
              <a:gd name="connsiteY7" fmla="*/ 461886 h 923920"/>
              <a:gd name="connsiteX8" fmla="*/ 2123638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8" y="0"/>
                </a:moveTo>
                <a:lnTo>
                  <a:pt x="463072" y="0"/>
                </a:lnTo>
                <a:lnTo>
                  <a:pt x="463072" y="0"/>
                </a:lnTo>
                <a:lnTo>
                  <a:pt x="0" y="461886"/>
                </a:lnTo>
                <a:lnTo>
                  <a:pt x="463072" y="923921"/>
                </a:lnTo>
                <a:lnTo>
                  <a:pt x="463072" y="923921"/>
                </a:lnTo>
                <a:lnTo>
                  <a:pt x="2123638" y="923921"/>
                </a:lnTo>
                <a:lnTo>
                  <a:pt x="1660566" y="461886"/>
                </a:lnTo>
                <a:lnTo>
                  <a:pt x="2123638" y="0"/>
                </a:lnTo>
                <a:close/>
              </a:path>
            </a:pathLst>
          </a:custGeom>
          <a:solidFill>
            <a:schemeClr val="accent3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308A476-666B-9B3C-0136-C134A1F4BC43}"/>
              </a:ext>
            </a:extLst>
          </p:cNvPr>
          <p:cNvSpPr/>
          <p:nvPr/>
        </p:nvSpPr>
        <p:spPr>
          <a:xfrm>
            <a:off x="3626579" y="3171282"/>
            <a:ext cx="2123638" cy="923920"/>
          </a:xfrm>
          <a:custGeom>
            <a:avLst/>
            <a:gdLst>
              <a:gd name="connsiteX0" fmla="*/ 2123639 w 2123638"/>
              <a:gd name="connsiteY0" fmla="*/ 0 h 923920"/>
              <a:gd name="connsiteX1" fmla="*/ 463221 w 2123638"/>
              <a:gd name="connsiteY1" fmla="*/ 0 h 923920"/>
              <a:gd name="connsiteX2" fmla="*/ 463221 w 2123638"/>
              <a:gd name="connsiteY2" fmla="*/ 0 h 923920"/>
              <a:gd name="connsiteX3" fmla="*/ 0 w 2123638"/>
              <a:gd name="connsiteY3" fmla="*/ 461886 h 923920"/>
              <a:gd name="connsiteX4" fmla="*/ 463221 w 2123638"/>
              <a:gd name="connsiteY4" fmla="*/ 923921 h 923920"/>
              <a:gd name="connsiteX5" fmla="*/ 463221 w 2123638"/>
              <a:gd name="connsiteY5" fmla="*/ 923921 h 923920"/>
              <a:gd name="connsiteX6" fmla="*/ 2123639 w 2123638"/>
              <a:gd name="connsiteY6" fmla="*/ 923921 h 923920"/>
              <a:gd name="connsiteX7" fmla="*/ 1660566 w 2123638"/>
              <a:gd name="connsiteY7" fmla="*/ 461886 h 923920"/>
              <a:gd name="connsiteX8" fmla="*/ 2123639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9" y="0"/>
                </a:moveTo>
                <a:lnTo>
                  <a:pt x="463221" y="0"/>
                </a:lnTo>
                <a:lnTo>
                  <a:pt x="463221" y="0"/>
                </a:lnTo>
                <a:lnTo>
                  <a:pt x="0" y="461886"/>
                </a:lnTo>
                <a:lnTo>
                  <a:pt x="463221" y="923921"/>
                </a:lnTo>
                <a:lnTo>
                  <a:pt x="463221" y="923921"/>
                </a:lnTo>
                <a:lnTo>
                  <a:pt x="2123639" y="923921"/>
                </a:lnTo>
                <a:lnTo>
                  <a:pt x="1660566" y="461886"/>
                </a:lnTo>
                <a:lnTo>
                  <a:pt x="2123639" y="0"/>
                </a:lnTo>
                <a:close/>
              </a:path>
            </a:pathLst>
          </a:custGeom>
          <a:solidFill>
            <a:schemeClr val="accent2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DD1B416-8857-3263-074C-766A9E27EAC0}"/>
              </a:ext>
            </a:extLst>
          </p:cNvPr>
          <p:cNvSpPr/>
          <p:nvPr/>
        </p:nvSpPr>
        <p:spPr>
          <a:xfrm>
            <a:off x="5326661" y="3171282"/>
            <a:ext cx="2123638" cy="923920"/>
          </a:xfrm>
          <a:custGeom>
            <a:avLst/>
            <a:gdLst>
              <a:gd name="connsiteX0" fmla="*/ 2123638 w 2123638"/>
              <a:gd name="connsiteY0" fmla="*/ 0 h 923920"/>
              <a:gd name="connsiteX1" fmla="*/ 463072 w 2123638"/>
              <a:gd name="connsiteY1" fmla="*/ 0 h 923920"/>
              <a:gd name="connsiteX2" fmla="*/ 463072 w 2123638"/>
              <a:gd name="connsiteY2" fmla="*/ 0 h 923920"/>
              <a:gd name="connsiteX3" fmla="*/ 0 w 2123638"/>
              <a:gd name="connsiteY3" fmla="*/ 461886 h 923920"/>
              <a:gd name="connsiteX4" fmla="*/ 463072 w 2123638"/>
              <a:gd name="connsiteY4" fmla="*/ 923921 h 923920"/>
              <a:gd name="connsiteX5" fmla="*/ 463072 w 2123638"/>
              <a:gd name="connsiteY5" fmla="*/ 923921 h 923920"/>
              <a:gd name="connsiteX6" fmla="*/ 2123638 w 2123638"/>
              <a:gd name="connsiteY6" fmla="*/ 923921 h 923920"/>
              <a:gd name="connsiteX7" fmla="*/ 1660417 w 2123638"/>
              <a:gd name="connsiteY7" fmla="*/ 461886 h 923920"/>
              <a:gd name="connsiteX8" fmla="*/ 2123638 w 2123638"/>
              <a:gd name="connsiteY8" fmla="*/ 0 h 92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23638" h="923920">
                <a:moveTo>
                  <a:pt x="2123638" y="0"/>
                </a:moveTo>
                <a:lnTo>
                  <a:pt x="463072" y="0"/>
                </a:lnTo>
                <a:lnTo>
                  <a:pt x="463072" y="0"/>
                </a:lnTo>
                <a:lnTo>
                  <a:pt x="0" y="461886"/>
                </a:lnTo>
                <a:lnTo>
                  <a:pt x="463072" y="923921"/>
                </a:lnTo>
                <a:lnTo>
                  <a:pt x="463072" y="923921"/>
                </a:lnTo>
                <a:lnTo>
                  <a:pt x="2123638" y="923921"/>
                </a:lnTo>
                <a:lnTo>
                  <a:pt x="1660417" y="461886"/>
                </a:lnTo>
                <a:lnTo>
                  <a:pt x="2123638" y="0"/>
                </a:lnTo>
                <a:close/>
              </a:path>
            </a:pathLst>
          </a:custGeom>
          <a:solidFill>
            <a:schemeClr val="accent1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1F5454E-8CDE-0EC0-62D3-17E8DA35DD50}"/>
              </a:ext>
            </a:extLst>
          </p:cNvPr>
          <p:cNvSpPr/>
          <p:nvPr/>
        </p:nvSpPr>
        <p:spPr>
          <a:xfrm>
            <a:off x="768668" y="1556385"/>
            <a:ext cx="1347995" cy="1607334"/>
          </a:xfrm>
          <a:custGeom>
            <a:avLst/>
            <a:gdLst>
              <a:gd name="connsiteX0" fmla="*/ 1347996 w 1347995"/>
              <a:gd name="connsiteY0" fmla="*/ 458179 h 1607334"/>
              <a:gd name="connsiteX1" fmla="*/ 888630 w 1347995"/>
              <a:gd name="connsiteY1" fmla="*/ 0 h 1607334"/>
              <a:gd name="connsiteX2" fmla="*/ 296408 w 1347995"/>
              <a:gd name="connsiteY2" fmla="*/ 0 h 1607334"/>
              <a:gd name="connsiteX3" fmla="*/ 0 w 1347995"/>
              <a:gd name="connsiteY3" fmla="*/ 296408 h 1607334"/>
              <a:gd name="connsiteX4" fmla="*/ 0 w 1347995"/>
              <a:gd name="connsiteY4" fmla="*/ 525646 h 1607334"/>
              <a:gd name="connsiteX5" fmla="*/ 0 w 1347995"/>
              <a:gd name="connsiteY5" fmla="*/ 916359 h 1607334"/>
              <a:gd name="connsiteX6" fmla="*/ 0 w 1347995"/>
              <a:gd name="connsiteY6" fmla="*/ 1607335 h 1607334"/>
              <a:gd name="connsiteX7" fmla="*/ 459365 w 1347995"/>
              <a:gd name="connsiteY7" fmla="*/ 1149156 h 1607334"/>
              <a:gd name="connsiteX8" fmla="*/ 918731 w 1347995"/>
              <a:gd name="connsiteY8" fmla="*/ 1607335 h 1607334"/>
              <a:gd name="connsiteX9" fmla="*/ 918731 w 1347995"/>
              <a:gd name="connsiteY9" fmla="*/ 886258 h 1607334"/>
              <a:gd name="connsiteX10" fmla="*/ 1347996 w 1347995"/>
              <a:gd name="connsiteY10" fmla="*/ 458179 h 1607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7995" h="1607334">
                <a:moveTo>
                  <a:pt x="1347996" y="458179"/>
                </a:moveTo>
                <a:lnTo>
                  <a:pt x="888630" y="0"/>
                </a:lnTo>
                <a:lnTo>
                  <a:pt x="296408" y="0"/>
                </a:lnTo>
                <a:cubicBezTo>
                  <a:pt x="132709" y="0"/>
                  <a:pt x="0" y="132709"/>
                  <a:pt x="0" y="296408"/>
                </a:cubicBezTo>
                <a:lnTo>
                  <a:pt x="0" y="525646"/>
                </a:lnTo>
                <a:lnTo>
                  <a:pt x="0" y="916359"/>
                </a:lnTo>
                <a:lnTo>
                  <a:pt x="0" y="1607335"/>
                </a:lnTo>
                <a:lnTo>
                  <a:pt x="459365" y="1149156"/>
                </a:lnTo>
                <a:lnTo>
                  <a:pt x="918731" y="1607335"/>
                </a:lnTo>
                <a:lnTo>
                  <a:pt x="918731" y="886258"/>
                </a:lnTo>
                <a:lnTo>
                  <a:pt x="1347996" y="458179"/>
                </a:lnTo>
                <a:close/>
              </a:path>
            </a:pathLst>
          </a:custGeom>
          <a:solidFill>
            <a:schemeClr val="accent1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418CD8D1-A62B-1681-3DD0-CA3BD3DD13FF}"/>
              </a:ext>
            </a:extLst>
          </p:cNvPr>
          <p:cNvSpPr/>
          <p:nvPr/>
        </p:nvSpPr>
        <p:spPr>
          <a:xfrm>
            <a:off x="768668" y="2750617"/>
            <a:ext cx="1581385" cy="1344437"/>
          </a:xfrm>
          <a:custGeom>
            <a:avLst/>
            <a:gdLst>
              <a:gd name="connsiteX0" fmla="*/ 1581385 w 1581385"/>
              <a:gd name="connsiteY0" fmla="*/ 420665 h 1344437"/>
              <a:gd name="connsiteX1" fmla="*/ 881068 w 1581385"/>
              <a:gd name="connsiteY1" fmla="*/ 420665 h 1344437"/>
              <a:gd name="connsiteX2" fmla="*/ 459365 w 1581385"/>
              <a:gd name="connsiteY2" fmla="*/ 0 h 1344437"/>
              <a:gd name="connsiteX3" fmla="*/ 0 w 1581385"/>
              <a:gd name="connsiteY3" fmla="*/ 458179 h 1344437"/>
              <a:gd name="connsiteX4" fmla="*/ 0 w 1581385"/>
              <a:gd name="connsiteY4" fmla="*/ 1048030 h 1344437"/>
              <a:gd name="connsiteX5" fmla="*/ 296408 w 1581385"/>
              <a:gd name="connsiteY5" fmla="*/ 1344438 h 1344437"/>
              <a:gd name="connsiteX6" fmla="*/ 493173 w 1581385"/>
              <a:gd name="connsiteY6" fmla="*/ 1344438 h 1344437"/>
              <a:gd name="connsiteX7" fmla="*/ 918583 w 1581385"/>
              <a:gd name="connsiteY7" fmla="*/ 1344438 h 1344437"/>
              <a:gd name="connsiteX8" fmla="*/ 1581237 w 1581385"/>
              <a:gd name="connsiteY8" fmla="*/ 1344438 h 1344437"/>
              <a:gd name="connsiteX9" fmla="*/ 1118165 w 1581385"/>
              <a:gd name="connsiteY9" fmla="*/ 882551 h 1344437"/>
              <a:gd name="connsiteX10" fmla="*/ 1581385 w 1581385"/>
              <a:gd name="connsiteY10" fmla="*/ 420665 h 134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1385" h="1344437">
                <a:moveTo>
                  <a:pt x="1581385" y="420665"/>
                </a:moveTo>
                <a:lnTo>
                  <a:pt x="881068" y="420665"/>
                </a:lnTo>
                <a:lnTo>
                  <a:pt x="459365" y="0"/>
                </a:lnTo>
                <a:lnTo>
                  <a:pt x="0" y="458179"/>
                </a:lnTo>
                <a:lnTo>
                  <a:pt x="0" y="1048030"/>
                </a:lnTo>
                <a:cubicBezTo>
                  <a:pt x="0" y="1211729"/>
                  <a:pt x="132709" y="1344438"/>
                  <a:pt x="296408" y="1344438"/>
                </a:cubicBezTo>
                <a:lnTo>
                  <a:pt x="493173" y="1344438"/>
                </a:lnTo>
                <a:lnTo>
                  <a:pt x="918583" y="1344438"/>
                </a:lnTo>
                <a:lnTo>
                  <a:pt x="1581237" y="1344438"/>
                </a:lnTo>
                <a:lnTo>
                  <a:pt x="1118165" y="882551"/>
                </a:lnTo>
                <a:lnTo>
                  <a:pt x="1581385" y="420665"/>
                </a:lnTo>
                <a:close/>
              </a:path>
            </a:pathLst>
          </a:custGeom>
          <a:solidFill>
            <a:schemeClr val="accent4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C34E7FC-943A-B82A-A461-57CACB566FF6}"/>
              </a:ext>
            </a:extLst>
          </p:cNvPr>
          <p:cNvSpPr/>
          <p:nvPr/>
        </p:nvSpPr>
        <p:spPr>
          <a:xfrm>
            <a:off x="7026742" y="2480306"/>
            <a:ext cx="1347847" cy="1614897"/>
          </a:xfrm>
          <a:custGeom>
            <a:avLst/>
            <a:gdLst>
              <a:gd name="connsiteX0" fmla="*/ 884775 w 1347847"/>
              <a:gd name="connsiteY0" fmla="*/ 461886 h 1614897"/>
              <a:gd name="connsiteX1" fmla="*/ 421703 w 1347847"/>
              <a:gd name="connsiteY1" fmla="*/ 0 h 1614897"/>
              <a:gd name="connsiteX2" fmla="*/ 421703 w 1347847"/>
              <a:gd name="connsiteY2" fmla="*/ 736053 h 1614897"/>
              <a:gd name="connsiteX3" fmla="*/ 0 w 1347847"/>
              <a:gd name="connsiteY3" fmla="*/ 1156718 h 1614897"/>
              <a:gd name="connsiteX4" fmla="*/ 459366 w 1347847"/>
              <a:gd name="connsiteY4" fmla="*/ 1614897 h 1614897"/>
              <a:gd name="connsiteX5" fmla="*/ 1051440 w 1347847"/>
              <a:gd name="connsiteY5" fmla="*/ 1614897 h 1614897"/>
              <a:gd name="connsiteX6" fmla="*/ 1347848 w 1347847"/>
              <a:gd name="connsiteY6" fmla="*/ 1318489 h 1614897"/>
              <a:gd name="connsiteX7" fmla="*/ 1347848 w 1347847"/>
              <a:gd name="connsiteY7" fmla="*/ 1085396 h 1614897"/>
              <a:gd name="connsiteX8" fmla="*/ 1347848 w 1347847"/>
              <a:gd name="connsiteY8" fmla="*/ 698538 h 1614897"/>
              <a:gd name="connsiteX9" fmla="*/ 1347848 w 1347847"/>
              <a:gd name="connsiteY9" fmla="*/ 0 h 1614897"/>
              <a:gd name="connsiteX10" fmla="*/ 884775 w 1347847"/>
              <a:gd name="connsiteY10" fmla="*/ 461886 h 1614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7847" h="1614897">
                <a:moveTo>
                  <a:pt x="884775" y="461886"/>
                </a:moveTo>
                <a:lnTo>
                  <a:pt x="421703" y="0"/>
                </a:lnTo>
                <a:lnTo>
                  <a:pt x="421703" y="736053"/>
                </a:lnTo>
                <a:lnTo>
                  <a:pt x="0" y="1156718"/>
                </a:lnTo>
                <a:lnTo>
                  <a:pt x="459366" y="1614897"/>
                </a:lnTo>
                <a:lnTo>
                  <a:pt x="1051440" y="1614897"/>
                </a:lnTo>
                <a:cubicBezTo>
                  <a:pt x="1215139" y="1614897"/>
                  <a:pt x="1347848" y="1482188"/>
                  <a:pt x="1347848" y="1318489"/>
                </a:cubicBezTo>
                <a:lnTo>
                  <a:pt x="1347848" y="1085396"/>
                </a:lnTo>
                <a:lnTo>
                  <a:pt x="1347848" y="698538"/>
                </a:lnTo>
                <a:lnTo>
                  <a:pt x="1347848" y="0"/>
                </a:lnTo>
                <a:lnTo>
                  <a:pt x="884775" y="461886"/>
                </a:lnTo>
                <a:close/>
              </a:path>
            </a:pathLst>
          </a:custGeom>
          <a:solidFill>
            <a:schemeClr val="accent6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AD43249-9DF2-69D9-7B09-98A7EFECB8D1}"/>
              </a:ext>
            </a:extLst>
          </p:cNvPr>
          <p:cNvSpPr/>
          <p:nvPr/>
        </p:nvSpPr>
        <p:spPr>
          <a:xfrm>
            <a:off x="6793205" y="1556385"/>
            <a:ext cx="1573823" cy="1337023"/>
          </a:xfrm>
          <a:custGeom>
            <a:avLst/>
            <a:gdLst>
              <a:gd name="connsiteX0" fmla="*/ 1084358 w 1573823"/>
              <a:gd name="connsiteY0" fmla="*/ 0 h 1337023"/>
              <a:gd name="connsiteX1" fmla="*/ 1084358 w 1573823"/>
              <a:gd name="connsiteY1" fmla="*/ 0 h 1337023"/>
              <a:gd name="connsiteX2" fmla="*/ 0 w 1573823"/>
              <a:gd name="connsiteY2" fmla="*/ 0 h 1337023"/>
              <a:gd name="connsiteX3" fmla="*/ 459366 w 1573823"/>
              <a:gd name="connsiteY3" fmla="*/ 458179 h 1337023"/>
              <a:gd name="connsiteX4" fmla="*/ 0 w 1573823"/>
              <a:gd name="connsiteY4" fmla="*/ 916359 h 1337023"/>
              <a:gd name="connsiteX5" fmla="*/ 692755 w 1573823"/>
              <a:gd name="connsiteY5" fmla="*/ 916359 h 1337023"/>
              <a:gd name="connsiteX6" fmla="*/ 1114458 w 1573823"/>
              <a:gd name="connsiteY6" fmla="*/ 1337024 h 1337023"/>
              <a:gd name="connsiteX7" fmla="*/ 1573824 w 1573823"/>
              <a:gd name="connsiteY7" fmla="*/ 878845 h 1337023"/>
              <a:gd name="connsiteX8" fmla="*/ 1573824 w 1573823"/>
              <a:gd name="connsiteY8" fmla="*/ 296408 h 1337023"/>
              <a:gd name="connsiteX9" fmla="*/ 1277416 w 1573823"/>
              <a:gd name="connsiteY9" fmla="*/ 0 h 1337023"/>
              <a:gd name="connsiteX10" fmla="*/ 1084358 w 1573823"/>
              <a:gd name="connsiteY10" fmla="*/ 0 h 13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3823" h="1337023">
                <a:moveTo>
                  <a:pt x="1084358" y="0"/>
                </a:moveTo>
                <a:lnTo>
                  <a:pt x="1084358" y="0"/>
                </a:lnTo>
                <a:lnTo>
                  <a:pt x="0" y="0"/>
                </a:lnTo>
                <a:lnTo>
                  <a:pt x="459366" y="458179"/>
                </a:lnTo>
                <a:lnTo>
                  <a:pt x="0" y="916359"/>
                </a:lnTo>
                <a:lnTo>
                  <a:pt x="692755" y="916359"/>
                </a:lnTo>
                <a:lnTo>
                  <a:pt x="1114458" y="1337024"/>
                </a:lnTo>
                <a:lnTo>
                  <a:pt x="1573824" y="878845"/>
                </a:lnTo>
                <a:lnTo>
                  <a:pt x="1573824" y="296408"/>
                </a:lnTo>
                <a:cubicBezTo>
                  <a:pt x="1573824" y="132709"/>
                  <a:pt x="1441114" y="0"/>
                  <a:pt x="1277416" y="0"/>
                </a:cubicBezTo>
                <a:lnTo>
                  <a:pt x="1084358" y="0"/>
                </a:lnTo>
                <a:close/>
              </a:path>
            </a:pathLst>
          </a:custGeom>
          <a:solidFill>
            <a:schemeClr val="accent5"/>
          </a:solidFill>
          <a:ln w="1481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CC9A0F6-97EC-DC38-077E-26310F43D6A2}"/>
              </a:ext>
            </a:extLst>
          </p:cNvPr>
          <p:cNvSpPr/>
          <p:nvPr/>
        </p:nvSpPr>
        <p:spPr>
          <a:xfrm>
            <a:off x="921637" y="2151568"/>
            <a:ext cx="637995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15C2880-96D7-938E-6B76-D7C70D31DFFB}"/>
              </a:ext>
            </a:extLst>
          </p:cNvPr>
          <p:cNvSpPr/>
          <p:nvPr/>
        </p:nvSpPr>
        <p:spPr>
          <a:xfrm>
            <a:off x="7576748" y="37705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D861780-C0BE-C153-72C8-C8FCD6781A7E}"/>
              </a:ext>
            </a:extLst>
          </p:cNvPr>
          <p:cNvSpPr/>
          <p:nvPr/>
        </p:nvSpPr>
        <p:spPr>
          <a:xfrm>
            <a:off x="7576748" y="2151568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1EC0439D-7773-9781-8429-40B59BF1164C}"/>
              </a:ext>
            </a:extLst>
          </p:cNvPr>
          <p:cNvSpPr/>
          <p:nvPr/>
        </p:nvSpPr>
        <p:spPr>
          <a:xfrm>
            <a:off x="2420548" y="2151568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2DB86E6-959D-6F9C-052C-8129910D1ECF}"/>
              </a:ext>
            </a:extLst>
          </p:cNvPr>
          <p:cNvSpPr/>
          <p:nvPr/>
        </p:nvSpPr>
        <p:spPr>
          <a:xfrm>
            <a:off x="4139281" y="2151568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2EE8BCF-42DB-941D-FD19-59263167E25E}"/>
              </a:ext>
            </a:extLst>
          </p:cNvPr>
          <p:cNvSpPr/>
          <p:nvPr/>
        </p:nvSpPr>
        <p:spPr>
          <a:xfrm>
            <a:off x="5858014" y="2151568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1A3C85B5-B5C3-F2BD-E2AC-9FDE3751B063}"/>
              </a:ext>
            </a:extLst>
          </p:cNvPr>
          <p:cNvSpPr/>
          <p:nvPr/>
        </p:nvSpPr>
        <p:spPr>
          <a:xfrm>
            <a:off x="6089324" y="37705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#07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895CE08D-7D22-D953-CBAE-B4447F0F0F67}"/>
              </a:ext>
            </a:extLst>
          </p:cNvPr>
          <p:cNvSpPr/>
          <p:nvPr/>
        </p:nvSpPr>
        <p:spPr>
          <a:xfrm>
            <a:off x="933124" y="37705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#10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D39B774F-2CE4-EE16-841C-8A3FA7CD5A65}"/>
              </a:ext>
            </a:extLst>
          </p:cNvPr>
          <p:cNvSpPr/>
          <p:nvPr/>
        </p:nvSpPr>
        <p:spPr>
          <a:xfrm>
            <a:off x="2651857" y="37705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#09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4D0BD1F9-D484-886B-8259-03BED2A457C9}"/>
              </a:ext>
            </a:extLst>
          </p:cNvPr>
          <p:cNvSpPr/>
          <p:nvPr/>
        </p:nvSpPr>
        <p:spPr>
          <a:xfrm>
            <a:off x="4370590" y="37705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#08</a:t>
            </a: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CA1BE8B-4B9F-5116-D92A-7526249F88FB}"/>
              </a:ext>
            </a:extLst>
          </p:cNvPr>
          <p:cNvSpPr/>
          <p:nvPr/>
        </p:nvSpPr>
        <p:spPr>
          <a:xfrm>
            <a:off x="1112650" y="1797026"/>
            <a:ext cx="255968" cy="287990"/>
          </a:xfrm>
          <a:custGeom>
            <a:avLst/>
            <a:gdLst>
              <a:gd name="connsiteX0" fmla="*/ 128498 w 382065"/>
              <a:gd name="connsiteY0" fmla="*/ 293208 h 429864"/>
              <a:gd name="connsiteX1" fmla="*/ 134221 w 382065"/>
              <a:gd name="connsiteY1" fmla="*/ 287486 h 429864"/>
              <a:gd name="connsiteX2" fmla="*/ 134221 w 382065"/>
              <a:gd name="connsiteY2" fmla="*/ 287486 h 429864"/>
              <a:gd name="connsiteX3" fmla="*/ 209382 w 382065"/>
              <a:gd name="connsiteY3" fmla="*/ 287486 h 429864"/>
              <a:gd name="connsiteX4" fmla="*/ 215104 w 382065"/>
              <a:gd name="connsiteY4" fmla="*/ 293208 h 429864"/>
              <a:gd name="connsiteX5" fmla="*/ 209382 w 382065"/>
              <a:gd name="connsiteY5" fmla="*/ 298931 h 429864"/>
              <a:gd name="connsiteX6" fmla="*/ 134221 w 382065"/>
              <a:gd name="connsiteY6" fmla="*/ 298931 h 429864"/>
              <a:gd name="connsiteX7" fmla="*/ 128498 w 382065"/>
              <a:gd name="connsiteY7" fmla="*/ 293208 h 429864"/>
              <a:gd name="connsiteX8" fmla="*/ 128498 w 382065"/>
              <a:gd name="connsiteY8" fmla="*/ 293208 h 429864"/>
              <a:gd name="connsiteX9" fmla="*/ 134221 w 382065"/>
              <a:gd name="connsiteY9" fmla="*/ 326548 h 429864"/>
              <a:gd name="connsiteX10" fmla="*/ 197364 w 382065"/>
              <a:gd name="connsiteY10" fmla="*/ 326548 h 429864"/>
              <a:gd name="connsiteX11" fmla="*/ 203158 w 382065"/>
              <a:gd name="connsiteY11" fmla="*/ 320898 h 429864"/>
              <a:gd name="connsiteX12" fmla="*/ 197507 w 382065"/>
              <a:gd name="connsiteY12" fmla="*/ 315104 h 429864"/>
              <a:gd name="connsiteX13" fmla="*/ 197364 w 382065"/>
              <a:gd name="connsiteY13" fmla="*/ 315104 h 429864"/>
              <a:gd name="connsiteX14" fmla="*/ 134221 w 382065"/>
              <a:gd name="connsiteY14" fmla="*/ 315104 h 429864"/>
              <a:gd name="connsiteX15" fmla="*/ 128427 w 382065"/>
              <a:gd name="connsiteY15" fmla="*/ 320754 h 429864"/>
              <a:gd name="connsiteX16" fmla="*/ 134078 w 382065"/>
              <a:gd name="connsiteY16" fmla="*/ 326548 h 429864"/>
              <a:gd name="connsiteX17" fmla="*/ 134221 w 382065"/>
              <a:gd name="connsiteY17" fmla="*/ 326548 h 429864"/>
              <a:gd name="connsiteX18" fmla="*/ 114860 w 382065"/>
              <a:gd name="connsiteY18" fmla="*/ 280196 h 429864"/>
              <a:gd name="connsiteX19" fmla="*/ 115209 w 382065"/>
              <a:gd name="connsiteY19" fmla="*/ 288274 h 429864"/>
              <a:gd name="connsiteX20" fmla="*/ 115209 w 382065"/>
              <a:gd name="connsiteY20" fmla="*/ 288274 h 429864"/>
              <a:gd name="connsiteX21" fmla="*/ 110095 w 382065"/>
              <a:gd name="connsiteY21" fmla="*/ 293853 h 429864"/>
              <a:gd name="connsiteX22" fmla="*/ 97791 w 382065"/>
              <a:gd name="connsiteY22" fmla="*/ 337635 h 429864"/>
              <a:gd name="connsiteX23" fmla="*/ 54009 w 382065"/>
              <a:gd name="connsiteY23" fmla="*/ 325331 h 429864"/>
              <a:gd name="connsiteX24" fmla="*/ 66313 w 382065"/>
              <a:gd name="connsiteY24" fmla="*/ 281548 h 429864"/>
              <a:gd name="connsiteX25" fmla="*/ 102725 w 382065"/>
              <a:gd name="connsiteY25" fmla="*/ 284960 h 429864"/>
              <a:gd name="connsiteX26" fmla="*/ 106773 w 382065"/>
              <a:gd name="connsiteY26" fmla="*/ 280545 h 429864"/>
              <a:gd name="connsiteX27" fmla="*/ 114860 w 382065"/>
              <a:gd name="connsiteY27" fmla="*/ 280196 h 429864"/>
              <a:gd name="connsiteX28" fmla="*/ 114860 w 382065"/>
              <a:gd name="connsiteY28" fmla="*/ 280196 h 429864"/>
              <a:gd name="connsiteX29" fmla="*/ 101704 w 382065"/>
              <a:gd name="connsiteY29" fmla="*/ 303014 h 429864"/>
              <a:gd name="connsiteX30" fmla="*/ 87582 w 382065"/>
              <a:gd name="connsiteY30" fmla="*/ 318417 h 429864"/>
              <a:gd name="connsiteX31" fmla="*/ 80310 w 382065"/>
              <a:gd name="connsiteY31" fmla="*/ 319384 h 429864"/>
              <a:gd name="connsiteX32" fmla="*/ 68382 w 382065"/>
              <a:gd name="connsiteY32" fmla="*/ 311853 h 429864"/>
              <a:gd name="connsiteX33" fmla="*/ 66716 w 382065"/>
              <a:gd name="connsiteY33" fmla="*/ 303936 h 429864"/>
              <a:gd name="connsiteX34" fmla="*/ 74498 w 382065"/>
              <a:gd name="connsiteY34" fmla="*/ 302181 h 429864"/>
              <a:gd name="connsiteX35" fmla="*/ 82388 w 382065"/>
              <a:gd name="connsiteY35" fmla="*/ 307160 h 429864"/>
              <a:gd name="connsiteX36" fmla="*/ 94997 w 382065"/>
              <a:gd name="connsiteY36" fmla="*/ 293405 h 429864"/>
              <a:gd name="connsiteX37" fmla="*/ 66000 w 382065"/>
              <a:gd name="connsiteY37" fmla="*/ 296683 h 429864"/>
              <a:gd name="connsiteX38" fmla="*/ 69278 w 382065"/>
              <a:gd name="connsiteY38" fmla="*/ 325680 h 429864"/>
              <a:gd name="connsiteX39" fmla="*/ 98275 w 382065"/>
              <a:gd name="connsiteY39" fmla="*/ 322402 h 429864"/>
              <a:gd name="connsiteX40" fmla="*/ 101704 w 382065"/>
              <a:gd name="connsiteY40" fmla="*/ 303014 h 429864"/>
              <a:gd name="connsiteX41" fmla="*/ 101704 w 382065"/>
              <a:gd name="connsiteY41" fmla="*/ 303014 h 429864"/>
              <a:gd name="connsiteX42" fmla="*/ 134221 w 382065"/>
              <a:gd name="connsiteY42" fmla="*/ 212468 h 429864"/>
              <a:gd name="connsiteX43" fmla="*/ 221086 w 382065"/>
              <a:gd name="connsiteY43" fmla="*/ 212468 h 429864"/>
              <a:gd name="connsiteX44" fmla="*/ 226809 w 382065"/>
              <a:gd name="connsiteY44" fmla="*/ 206745 h 429864"/>
              <a:gd name="connsiteX45" fmla="*/ 221086 w 382065"/>
              <a:gd name="connsiteY45" fmla="*/ 201023 h 429864"/>
              <a:gd name="connsiteX46" fmla="*/ 134221 w 382065"/>
              <a:gd name="connsiteY46" fmla="*/ 201023 h 429864"/>
              <a:gd name="connsiteX47" fmla="*/ 128498 w 382065"/>
              <a:gd name="connsiteY47" fmla="*/ 206745 h 429864"/>
              <a:gd name="connsiteX48" fmla="*/ 134221 w 382065"/>
              <a:gd name="connsiteY48" fmla="*/ 212468 h 429864"/>
              <a:gd name="connsiteX49" fmla="*/ 134221 w 382065"/>
              <a:gd name="connsiteY49" fmla="*/ 240095 h 429864"/>
              <a:gd name="connsiteX50" fmla="*/ 250379 w 382065"/>
              <a:gd name="connsiteY50" fmla="*/ 240095 h 429864"/>
              <a:gd name="connsiteX51" fmla="*/ 256173 w 382065"/>
              <a:gd name="connsiteY51" fmla="*/ 234444 h 429864"/>
              <a:gd name="connsiteX52" fmla="*/ 250522 w 382065"/>
              <a:gd name="connsiteY52" fmla="*/ 228650 h 429864"/>
              <a:gd name="connsiteX53" fmla="*/ 250379 w 382065"/>
              <a:gd name="connsiteY53" fmla="*/ 228650 h 429864"/>
              <a:gd name="connsiteX54" fmla="*/ 134221 w 382065"/>
              <a:gd name="connsiteY54" fmla="*/ 228650 h 429864"/>
              <a:gd name="connsiteX55" fmla="*/ 128427 w 382065"/>
              <a:gd name="connsiteY55" fmla="*/ 234301 h 429864"/>
              <a:gd name="connsiteX56" fmla="*/ 134078 w 382065"/>
              <a:gd name="connsiteY56" fmla="*/ 240095 h 429864"/>
              <a:gd name="connsiteX57" fmla="*/ 134221 w 382065"/>
              <a:gd name="connsiteY57" fmla="*/ 240095 h 429864"/>
              <a:gd name="connsiteX58" fmla="*/ 114860 w 382065"/>
              <a:gd name="connsiteY58" fmla="*/ 193742 h 429864"/>
              <a:gd name="connsiteX59" fmla="*/ 115209 w 382065"/>
              <a:gd name="connsiteY59" fmla="*/ 201820 h 429864"/>
              <a:gd name="connsiteX60" fmla="*/ 115209 w 382065"/>
              <a:gd name="connsiteY60" fmla="*/ 201820 h 429864"/>
              <a:gd name="connsiteX61" fmla="*/ 110095 w 382065"/>
              <a:gd name="connsiteY61" fmla="*/ 207399 h 429864"/>
              <a:gd name="connsiteX62" fmla="*/ 97791 w 382065"/>
              <a:gd name="connsiteY62" fmla="*/ 251181 h 429864"/>
              <a:gd name="connsiteX63" fmla="*/ 54009 w 382065"/>
              <a:gd name="connsiteY63" fmla="*/ 238877 h 429864"/>
              <a:gd name="connsiteX64" fmla="*/ 66313 w 382065"/>
              <a:gd name="connsiteY64" fmla="*/ 195095 h 429864"/>
              <a:gd name="connsiteX65" fmla="*/ 102725 w 382065"/>
              <a:gd name="connsiteY65" fmla="*/ 198507 h 429864"/>
              <a:gd name="connsiteX66" fmla="*/ 106773 w 382065"/>
              <a:gd name="connsiteY66" fmla="*/ 194092 h 429864"/>
              <a:gd name="connsiteX67" fmla="*/ 114860 w 382065"/>
              <a:gd name="connsiteY67" fmla="*/ 193742 h 429864"/>
              <a:gd name="connsiteX68" fmla="*/ 114860 w 382065"/>
              <a:gd name="connsiteY68" fmla="*/ 193742 h 429864"/>
              <a:gd name="connsiteX69" fmla="*/ 114860 w 382065"/>
              <a:gd name="connsiteY69" fmla="*/ 193742 h 429864"/>
              <a:gd name="connsiteX70" fmla="*/ 101695 w 382065"/>
              <a:gd name="connsiteY70" fmla="*/ 216551 h 429864"/>
              <a:gd name="connsiteX71" fmla="*/ 87573 w 382065"/>
              <a:gd name="connsiteY71" fmla="*/ 231954 h 429864"/>
              <a:gd name="connsiteX72" fmla="*/ 80301 w 382065"/>
              <a:gd name="connsiteY72" fmla="*/ 232922 h 429864"/>
              <a:gd name="connsiteX73" fmla="*/ 68373 w 382065"/>
              <a:gd name="connsiteY73" fmla="*/ 225390 h 429864"/>
              <a:gd name="connsiteX74" fmla="*/ 66707 w 382065"/>
              <a:gd name="connsiteY74" fmla="*/ 217474 h 429864"/>
              <a:gd name="connsiteX75" fmla="*/ 74490 w 382065"/>
              <a:gd name="connsiteY75" fmla="*/ 215719 h 429864"/>
              <a:gd name="connsiteX76" fmla="*/ 82379 w 382065"/>
              <a:gd name="connsiteY76" fmla="*/ 220698 h 429864"/>
              <a:gd name="connsiteX77" fmla="*/ 94988 w 382065"/>
              <a:gd name="connsiteY77" fmla="*/ 206942 h 429864"/>
              <a:gd name="connsiteX78" fmla="*/ 65991 w 382065"/>
              <a:gd name="connsiteY78" fmla="*/ 210220 h 429864"/>
              <a:gd name="connsiteX79" fmla="*/ 69269 w 382065"/>
              <a:gd name="connsiteY79" fmla="*/ 239217 h 429864"/>
              <a:gd name="connsiteX80" fmla="*/ 98266 w 382065"/>
              <a:gd name="connsiteY80" fmla="*/ 235939 h 429864"/>
              <a:gd name="connsiteX81" fmla="*/ 101695 w 382065"/>
              <a:gd name="connsiteY81" fmla="*/ 216551 h 429864"/>
              <a:gd name="connsiteX82" fmla="*/ 101695 w 382065"/>
              <a:gd name="connsiteY82" fmla="*/ 216551 h 429864"/>
              <a:gd name="connsiteX83" fmla="*/ 134221 w 382065"/>
              <a:gd name="connsiteY83" fmla="*/ 125996 h 429864"/>
              <a:gd name="connsiteX84" fmla="*/ 250379 w 382065"/>
              <a:gd name="connsiteY84" fmla="*/ 125996 h 429864"/>
              <a:gd name="connsiteX85" fmla="*/ 256101 w 382065"/>
              <a:gd name="connsiteY85" fmla="*/ 120274 h 429864"/>
              <a:gd name="connsiteX86" fmla="*/ 250379 w 382065"/>
              <a:gd name="connsiteY86" fmla="*/ 114551 h 429864"/>
              <a:gd name="connsiteX87" fmla="*/ 134221 w 382065"/>
              <a:gd name="connsiteY87" fmla="*/ 114551 h 429864"/>
              <a:gd name="connsiteX88" fmla="*/ 128498 w 382065"/>
              <a:gd name="connsiteY88" fmla="*/ 120274 h 429864"/>
              <a:gd name="connsiteX89" fmla="*/ 134221 w 382065"/>
              <a:gd name="connsiteY89" fmla="*/ 125996 h 429864"/>
              <a:gd name="connsiteX90" fmla="*/ 134221 w 382065"/>
              <a:gd name="connsiteY90" fmla="*/ 125996 h 429864"/>
              <a:gd name="connsiteX91" fmla="*/ 134221 w 382065"/>
              <a:gd name="connsiteY91" fmla="*/ 153623 h 429864"/>
              <a:gd name="connsiteX92" fmla="*/ 250379 w 382065"/>
              <a:gd name="connsiteY92" fmla="*/ 153623 h 429864"/>
              <a:gd name="connsiteX93" fmla="*/ 256173 w 382065"/>
              <a:gd name="connsiteY93" fmla="*/ 147972 h 429864"/>
              <a:gd name="connsiteX94" fmla="*/ 250522 w 382065"/>
              <a:gd name="connsiteY94" fmla="*/ 142178 h 429864"/>
              <a:gd name="connsiteX95" fmla="*/ 250379 w 382065"/>
              <a:gd name="connsiteY95" fmla="*/ 142178 h 429864"/>
              <a:gd name="connsiteX96" fmla="*/ 134221 w 382065"/>
              <a:gd name="connsiteY96" fmla="*/ 142178 h 429864"/>
              <a:gd name="connsiteX97" fmla="*/ 128427 w 382065"/>
              <a:gd name="connsiteY97" fmla="*/ 147829 h 429864"/>
              <a:gd name="connsiteX98" fmla="*/ 134078 w 382065"/>
              <a:gd name="connsiteY98" fmla="*/ 153623 h 429864"/>
              <a:gd name="connsiteX99" fmla="*/ 134221 w 382065"/>
              <a:gd name="connsiteY99" fmla="*/ 153623 h 429864"/>
              <a:gd name="connsiteX100" fmla="*/ 134221 w 382065"/>
              <a:gd name="connsiteY100" fmla="*/ 153623 h 429864"/>
              <a:gd name="connsiteX101" fmla="*/ 82110 w 382065"/>
              <a:gd name="connsiteY101" fmla="*/ 104513 h 429864"/>
              <a:gd name="connsiteX102" fmla="*/ 102725 w 382065"/>
              <a:gd name="connsiteY102" fmla="*/ 112035 h 429864"/>
              <a:gd name="connsiteX103" fmla="*/ 106773 w 382065"/>
              <a:gd name="connsiteY103" fmla="*/ 107620 h 429864"/>
              <a:gd name="connsiteX104" fmla="*/ 114860 w 382065"/>
              <a:gd name="connsiteY104" fmla="*/ 107351 h 429864"/>
              <a:gd name="connsiteX105" fmla="*/ 115209 w 382065"/>
              <a:gd name="connsiteY105" fmla="*/ 115348 h 429864"/>
              <a:gd name="connsiteX106" fmla="*/ 110095 w 382065"/>
              <a:gd name="connsiteY106" fmla="*/ 120928 h 429864"/>
              <a:gd name="connsiteX107" fmla="*/ 97764 w 382065"/>
              <a:gd name="connsiteY107" fmla="*/ 164593 h 429864"/>
              <a:gd name="connsiteX108" fmla="*/ 54098 w 382065"/>
              <a:gd name="connsiteY108" fmla="*/ 152262 h 429864"/>
              <a:gd name="connsiteX109" fmla="*/ 66430 w 382065"/>
              <a:gd name="connsiteY109" fmla="*/ 108596 h 429864"/>
              <a:gd name="connsiteX110" fmla="*/ 82110 w 382065"/>
              <a:gd name="connsiteY110" fmla="*/ 104513 h 429864"/>
              <a:gd name="connsiteX111" fmla="*/ 82110 w 382065"/>
              <a:gd name="connsiteY111" fmla="*/ 104513 h 429864"/>
              <a:gd name="connsiteX112" fmla="*/ 66600 w 382065"/>
              <a:gd name="connsiteY112" fmla="*/ 131038 h 429864"/>
              <a:gd name="connsiteX113" fmla="*/ 74490 w 382065"/>
              <a:gd name="connsiteY113" fmla="*/ 129256 h 429864"/>
              <a:gd name="connsiteX114" fmla="*/ 74490 w 382065"/>
              <a:gd name="connsiteY114" fmla="*/ 129256 h 429864"/>
              <a:gd name="connsiteX115" fmla="*/ 82379 w 382065"/>
              <a:gd name="connsiteY115" fmla="*/ 134235 h 429864"/>
              <a:gd name="connsiteX116" fmla="*/ 94988 w 382065"/>
              <a:gd name="connsiteY116" fmla="*/ 120480 h 429864"/>
              <a:gd name="connsiteX117" fmla="*/ 65991 w 382065"/>
              <a:gd name="connsiteY117" fmla="*/ 123757 h 429864"/>
              <a:gd name="connsiteX118" fmla="*/ 69269 w 382065"/>
              <a:gd name="connsiteY118" fmla="*/ 152754 h 429864"/>
              <a:gd name="connsiteX119" fmla="*/ 98266 w 382065"/>
              <a:gd name="connsiteY119" fmla="*/ 149477 h 429864"/>
              <a:gd name="connsiteX120" fmla="*/ 101704 w 382065"/>
              <a:gd name="connsiteY120" fmla="*/ 130089 h 429864"/>
              <a:gd name="connsiteX121" fmla="*/ 87582 w 382065"/>
              <a:gd name="connsiteY121" fmla="*/ 145492 h 429864"/>
              <a:gd name="connsiteX122" fmla="*/ 80310 w 382065"/>
              <a:gd name="connsiteY122" fmla="*/ 146468 h 429864"/>
              <a:gd name="connsiteX123" fmla="*/ 68382 w 382065"/>
              <a:gd name="connsiteY123" fmla="*/ 138936 h 429864"/>
              <a:gd name="connsiteX124" fmla="*/ 66600 w 382065"/>
              <a:gd name="connsiteY124" fmla="*/ 131038 h 429864"/>
              <a:gd name="connsiteX125" fmla="*/ 66600 w 382065"/>
              <a:gd name="connsiteY125" fmla="*/ 131038 h 429864"/>
              <a:gd name="connsiteX126" fmla="*/ 382065 w 382065"/>
              <a:gd name="connsiteY126" fmla="*/ 345632 h 429864"/>
              <a:gd name="connsiteX127" fmla="*/ 297913 w 382065"/>
              <a:gd name="connsiteY127" fmla="*/ 429865 h 429864"/>
              <a:gd name="connsiteX128" fmla="*/ 247477 w 382065"/>
              <a:gd name="connsiteY128" fmla="*/ 413119 h 429864"/>
              <a:gd name="connsiteX129" fmla="*/ 37693 w 382065"/>
              <a:gd name="connsiteY129" fmla="*/ 413119 h 429864"/>
              <a:gd name="connsiteX130" fmla="*/ 0 w 382065"/>
              <a:gd name="connsiteY130" fmla="*/ 375426 h 429864"/>
              <a:gd name="connsiteX131" fmla="*/ 0 w 382065"/>
              <a:gd name="connsiteY131" fmla="*/ 73169 h 429864"/>
              <a:gd name="connsiteX132" fmla="*/ 37693 w 382065"/>
              <a:gd name="connsiteY132" fmla="*/ 35477 h 429864"/>
              <a:gd name="connsiteX133" fmla="*/ 91540 w 382065"/>
              <a:gd name="connsiteY133" fmla="*/ 35477 h 429864"/>
              <a:gd name="connsiteX134" fmla="*/ 91540 w 382065"/>
              <a:gd name="connsiteY134" fmla="*/ 29629 h 429864"/>
              <a:gd name="connsiteX135" fmla="*/ 97263 w 382065"/>
              <a:gd name="connsiteY135" fmla="*/ 23907 h 429864"/>
              <a:gd name="connsiteX136" fmla="*/ 97263 w 382065"/>
              <a:gd name="connsiteY136" fmla="*/ 23907 h 429864"/>
              <a:gd name="connsiteX137" fmla="*/ 125803 w 382065"/>
              <a:gd name="connsiteY137" fmla="*/ 23907 h 429864"/>
              <a:gd name="connsiteX138" fmla="*/ 161194 w 382065"/>
              <a:gd name="connsiteY138" fmla="*/ 623 h 429864"/>
              <a:gd name="connsiteX139" fmla="*/ 184478 w 382065"/>
              <a:gd name="connsiteY139" fmla="*/ 23907 h 429864"/>
              <a:gd name="connsiteX140" fmla="*/ 213018 w 382065"/>
              <a:gd name="connsiteY140" fmla="*/ 23907 h 429864"/>
              <a:gd name="connsiteX141" fmla="*/ 218740 w 382065"/>
              <a:gd name="connsiteY141" fmla="*/ 29629 h 429864"/>
              <a:gd name="connsiteX142" fmla="*/ 218740 w 382065"/>
              <a:gd name="connsiteY142" fmla="*/ 29629 h 429864"/>
              <a:gd name="connsiteX143" fmla="*/ 218740 w 382065"/>
              <a:gd name="connsiteY143" fmla="*/ 35477 h 429864"/>
              <a:gd name="connsiteX144" fmla="*/ 272597 w 382065"/>
              <a:gd name="connsiteY144" fmla="*/ 35477 h 429864"/>
              <a:gd name="connsiteX145" fmla="*/ 310289 w 382065"/>
              <a:gd name="connsiteY145" fmla="*/ 73169 h 429864"/>
              <a:gd name="connsiteX146" fmla="*/ 310289 w 382065"/>
              <a:gd name="connsiteY146" fmla="*/ 110942 h 429864"/>
              <a:gd name="connsiteX147" fmla="*/ 334137 w 382065"/>
              <a:gd name="connsiteY147" fmla="*/ 88438 h 429864"/>
              <a:gd name="connsiteX148" fmla="*/ 352657 w 382065"/>
              <a:gd name="connsiteY148" fmla="*/ 88975 h 429864"/>
              <a:gd name="connsiteX149" fmla="*/ 352657 w 382065"/>
              <a:gd name="connsiteY149" fmla="*/ 88975 h 429864"/>
              <a:gd name="connsiteX150" fmla="*/ 364316 w 382065"/>
              <a:gd name="connsiteY150" fmla="*/ 101325 h 429864"/>
              <a:gd name="connsiteX151" fmla="*/ 363779 w 382065"/>
              <a:gd name="connsiteY151" fmla="*/ 119844 h 429864"/>
              <a:gd name="connsiteX152" fmla="*/ 310289 w 382065"/>
              <a:gd name="connsiteY152" fmla="*/ 170334 h 429864"/>
              <a:gd name="connsiteX153" fmla="*/ 310289 w 382065"/>
              <a:gd name="connsiteY153" fmla="*/ 262313 h 429864"/>
              <a:gd name="connsiteX154" fmla="*/ 382065 w 382065"/>
              <a:gd name="connsiteY154" fmla="*/ 345632 h 429864"/>
              <a:gd name="connsiteX155" fmla="*/ 298854 w 382065"/>
              <a:gd name="connsiteY155" fmla="*/ 181134 h 429864"/>
              <a:gd name="connsiteX156" fmla="*/ 287910 w 382065"/>
              <a:gd name="connsiteY156" fmla="*/ 191459 h 429864"/>
              <a:gd name="connsiteX157" fmla="*/ 287910 w 382065"/>
              <a:gd name="connsiteY157" fmla="*/ 261981 h 429864"/>
              <a:gd name="connsiteX158" fmla="*/ 297833 w 382065"/>
              <a:gd name="connsiteY158" fmla="*/ 261399 h 429864"/>
              <a:gd name="connsiteX159" fmla="*/ 298854 w 382065"/>
              <a:gd name="connsiteY159" fmla="*/ 261408 h 429864"/>
              <a:gd name="connsiteX160" fmla="*/ 298854 w 382065"/>
              <a:gd name="connsiteY160" fmla="*/ 181134 h 429864"/>
              <a:gd name="connsiteX161" fmla="*/ 91549 w 382065"/>
              <a:gd name="connsiteY161" fmla="*/ 75086 h 429864"/>
              <a:gd name="connsiteX162" fmla="*/ 91549 w 382065"/>
              <a:gd name="connsiteY162" fmla="*/ 69292 h 429864"/>
              <a:gd name="connsiteX163" fmla="*/ 37693 w 382065"/>
              <a:gd name="connsiteY163" fmla="*/ 69292 h 429864"/>
              <a:gd name="connsiteX164" fmla="*/ 33815 w 382065"/>
              <a:gd name="connsiteY164" fmla="*/ 73169 h 429864"/>
              <a:gd name="connsiteX165" fmla="*/ 33815 w 382065"/>
              <a:gd name="connsiteY165" fmla="*/ 375426 h 429864"/>
              <a:gd name="connsiteX166" fmla="*/ 37693 w 382065"/>
              <a:gd name="connsiteY166" fmla="*/ 379304 h 429864"/>
              <a:gd name="connsiteX167" fmla="*/ 220621 w 382065"/>
              <a:gd name="connsiteY167" fmla="*/ 379304 h 429864"/>
              <a:gd name="connsiteX168" fmla="*/ 264125 w 382065"/>
              <a:gd name="connsiteY168" fmla="*/ 268429 h 429864"/>
              <a:gd name="connsiteX169" fmla="*/ 276466 w 382065"/>
              <a:gd name="connsiteY169" fmla="*/ 264148 h 429864"/>
              <a:gd name="connsiteX170" fmla="*/ 276466 w 382065"/>
              <a:gd name="connsiteY170" fmla="*/ 200101 h 429864"/>
              <a:gd name="connsiteX171" fmla="*/ 246376 w 382065"/>
              <a:gd name="connsiteY171" fmla="*/ 207238 h 429864"/>
              <a:gd name="connsiteX172" fmla="*/ 239489 w 382065"/>
              <a:gd name="connsiteY172" fmla="*/ 202993 h 429864"/>
              <a:gd name="connsiteX173" fmla="*/ 239579 w 382065"/>
              <a:gd name="connsiteY173" fmla="*/ 200029 h 429864"/>
              <a:gd name="connsiteX174" fmla="*/ 244245 w 382065"/>
              <a:gd name="connsiteY174" fmla="*/ 184438 h 429864"/>
              <a:gd name="connsiteX175" fmla="*/ 244316 w 382065"/>
              <a:gd name="connsiteY175" fmla="*/ 184205 h 429864"/>
              <a:gd name="connsiteX176" fmla="*/ 249519 w 382065"/>
              <a:gd name="connsiteY176" fmla="*/ 169214 h 429864"/>
              <a:gd name="connsiteX177" fmla="*/ 249564 w 382065"/>
              <a:gd name="connsiteY177" fmla="*/ 169089 h 429864"/>
              <a:gd name="connsiteX178" fmla="*/ 251086 w 382065"/>
              <a:gd name="connsiteY178" fmla="*/ 166832 h 429864"/>
              <a:gd name="connsiteX179" fmla="*/ 276474 w 382065"/>
              <a:gd name="connsiteY179" fmla="*/ 142868 h 429864"/>
              <a:gd name="connsiteX180" fmla="*/ 276474 w 382065"/>
              <a:gd name="connsiteY180" fmla="*/ 73169 h 429864"/>
              <a:gd name="connsiteX181" fmla="*/ 272597 w 382065"/>
              <a:gd name="connsiteY181" fmla="*/ 69292 h 429864"/>
              <a:gd name="connsiteX182" fmla="*/ 218749 w 382065"/>
              <a:gd name="connsiteY182" fmla="*/ 69292 h 429864"/>
              <a:gd name="connsiteX183" fmla="*/ 218749 w 382065"/>
              <a:gd name="connsiteY183" fmla="*/ 75086 h 429864"/>
              <a:gd name="connsiteX184" fmla="*/ 213027 w 382065"/>
              <a:gd name="connsiteY184" fmla="*/ 80808 h 429864"/>
              <a:gd name="connsiteX185" fmla="*/ 213027 w 382065"/>
              <a:gd name="connsiteY185" fmla="*/ 80808 h 429864"/>
              <a:gd name="connsiteX186" fmla="*/ 97263 w 382065"/>
              <a:gd name="connsiteY186" fmla="*/ 80808 h 429864"/>
              <a:gd name="connsiteX187" fmla="*/ 91549 w 382065"/>
              <a:gd name="connsiteY187" fmla="*/ 75086 h 429864"/>
              <a:gd name="connsiteX188" fmla="*/ 91549 w 382065"/>
              <a:gd name="connsiteY188" fmla="*/ 75086 h 429864"/>
              <a:gd name="connsiteX189" fmla="*/ 255170 w 382065"/>
              <a:gd name="connsiteY189" fmla="*/ 187832 h 429864"/>
              <a:gd name="connsiteX190" fmla="*/ 253379 w 382065"/>
              <a:gd name="connsiteY190" fmla="*/ 193805 h 429864"/>
              <a:gd name="connsiteX191" fmla="*/ 265755 w 382065"/>
              <a:gd name="connsiteY191" fmla="*/ 190868 h 429864"/>
              <a:gd name="connsiteX192" fmla="*/ 257239 w 382065"/>
              <a:gd name="connsiteY192" fmla="*/ 181850 h 429864"/>
              <a:gd name="connsiteX193" fmla="*/ 255170 w 382065"/>
              <a:gd name="connsiteY193" fmla="*/ 187832 h 429864"/>
              <a:gd name="connsiteX194" fmla="*/ 263024 w 382065"/>
              <a:gd name="connsiteY194" fmla="*/ 171301 h 429864"/>
              <a:gd name="connsiteX195" fmla="*/ 276958 w 382065"/>
              <a:gd name="connsiteY195" fmla="*/ 186068 h 429864"/>
              <a:gd name="connsiteX196" fmla="*/ 355925 w 382065"/>
              <a:gd name="connsiteY196" fmla="*/ 111525 h 429864"/>
              <a:gd name="connsiteX197" fmla="*/ 355997 w 382065"/>
              <a:gd name="connsiteY197" fmla="*/ 109178 h 429864"/>
              <a:gd name="connsiteX198" fmla="*/ 344337 w 382065"/>
              <a:gd name="connsiteY198" fmla="*/ 96829 h 429864"/>
              <a:gd name="connsiteX199" fmla="*/ 341991 w 382065"/>
              <a:gd name="connsiteY199" fmla="*/ 96766 h 429864"/>
              <a:gd name="connsiteX200" fmla="*/ 263024 w 382065"/>
              <a:gd name="connsiteY200" fmla="*/ 171301 h 429864"/>
              <a:gd name="connsiteX201" fmla="*/ 218749 w 382065"/>
              <a:gd name="connsiteY201" fmla="*/ 46913 h 429864"/>
              <a:gd name="connsiteX202" fmla="*/ 218749 w 382065"/>
              <a:gd name="connsiteY202" fmla="*/ 57856 h 429864"/>
              <a:gd name="connsiteX203" fmla="*/ 272597 w 382065"/>
              <a:gd name="connsiteY203" fmla="*/ 57856 h 429864"/>
              <a:gd name="connsiteX204" fmla="*/ 287910 w 382065"/>
              <a:gd name="connsiteY204" fmla="*/ 73169 h 429864"/>
              <a:gd name="connsiteX205" fmla="*/ 287910 w 382065"/>
              <a:gd name="connsiteY205" fmla="*/ 132068 h 429864"/>
              <a:gd name="connsiteX206" fmla="*/ 298854 w 382065"/>
              <a:gd name="connsiteY206" fmla="*/ 121751 h 429864"/>
              <a:gd name="connsiteX207" fmla="*/ 298854 w 382065"/>
              <a:gd name="connsiteY207" fmla="*/ 73178 h 429864"/>
              <a:gd name="connsiteX208" fmla="*/ 272597 w 382065"/>
              <a:gd name="connsiteY208" fmla="*/ 46922 h 429864"/>
              <a:gd name="connsiteX209" fmla="*/ 218749 w 382065"/>
              <a:gd name="connsiteY209" fmla="*/ 46913 h 429864"/>
              <a:gd name="connsiteX210" fmla="*/ 102985 w 382065"/>
              <a:gd name="connsiteY210" fmla="*/ 69372 h 429864"/>
              <a:gd name="connsiteX211" fmla="*/ 207304 w 382065"/>
              <a:gd name="connsiteY211" fmla="*/ 69372 h 429864"/>
              <a:gd name="connsiteX212" fmla="*/ 207304 w 382065"/>
              <a:gd name="connsiteY212" fmla="*/ 35351 h 429864"/>
              <a:gd name="connsiteX213" fmla="*/ 179382 w 382065"/>
              <a:gd name="connsiteY213" fmla="*/ 35351 h 429864"/>
              <a:gd name="connsiteX214" fmla="*/ 173660 w 382065"/>
              <a:gd name="connsiteY214" fmla="*/ 29710 h 429864"/>
              <a:gd name="connsiteX215" fmla="*/ 154889 w 382065"/>
              <a:gd name="connsiteY215" fmla="*/ 11450 h 429864"/>
              <a:gd name="connsiteX216" fmla="*/ 136630 w 382065"/>
              <a:gd name="connsiteY216" fmla="*/ 29710 h 429864"/>
              <a:gd name="connsiteX217" fmla="*/ 130907 w 382065"/>
              <a:gd name="connsiteY217" fmla="*/ 35351 h 429864"/>
              <a:gd name="connsiteX218" fmla="*/ 102985 w 382065"/>
              <a:gd name="connsiteY218" fmla="*/ 35351 h 429864"/>
              <a:gd name="connsiteX219" fmla="*/ 102985 w 382065"/>
              <a:gd name="connsiteY219" fmla="*/ 69372 h 429864"/>
              <a:gd name="connsiteX220" fmla="*/ 37693 w 382065"/>
              <a:gd name="connsiteY220" fmla="*/ 401674 h 429864"/>
              <a:gd name="connsiteX221" fmla="*/ 235003 w 382065"/>
              <a:gd name="connsiteY221" fmla="*/ 401674 h 429864"/>
              <a:gd name="connsiteX222" fmla="*/ 226719 w 382065"/>
              <a:gd name="connsiteY222" fmla="*/ 390739 h 429864"/>
              <a:gd name="connsiteX223" fmla="*/ 37693 w 382065"/>
              <a:gd name="connsiteY223" fmla="*/ 390739 h 429864"/>
              <a:gd name="connsiteX224" fmla="*/ 22379 w 382065"/>
              <a:gd name="connsiteY224" fmla="*/ 375426 h 429864"/>
              <a:gd name="connsiteX225" fmla="*/ 22379 w 382065"/>
              <a:gd name="connsiteY225" fmla="*/ 73169 h 429864"/>
              <a:gd name="connsiteX226" fmla="*/ 37693 w 382065"/>
              <a:gd name="connsiteY226" fmla="*/ 57856 h 429864"/>
              <a:gd name="connsiteX227" fmla="*/ 91540 w 382065"/>
              <a:gd name="connsiteY227" fmla="*/ 57856 h 429864"/>
              <a:gd name="connsiteX228" fmla="*/ 91540 w 382065"/>
              <a:gd name="connsiteY228" fmla="*/ 46913 h 429864"/>
              <a:gd name="connsiteX229" fmla="*/ 37693 w 382065"/>
              <a:gd name="connsiteY229" fmla="*/ 46913 h 429864"/>
              <a:gd name="connsiteX230" fmla="*/ 11436 w 382065"/>
              <a:gd name="connsiteY230" fmla="*/ 73169 h 429864"/>
              <a:gd name="connsiteX231" fmla="*/ 11436 w 382065"/>
              <a:gd name="connsiteY231" fmla="*/ 375426 h 429864"/>
              <a:gd name="connsiteX232" fmla="*/ 37693 w 382065"/>
              <a:gd name="connsiteY232" fmla="*/ 401674 h 429864"/>
              <a:gd name="connsiteX233" fmla="*/ 370630 w 382065"/>
              <a:gd name="connsiteY233" fmla="*/ 345632 h 429864"/>
              <a:gd name="connsiteX234" fmla="*/ 297833 w 382065"/>
              <a:gd name="connsiteY234" fmla="*/ 272835 h 429864"/>
              <a:gd name="connsiteX235" fmla="*/ 225036 w 382065"/>
              <a:gd name="connsiteY235" fmla="*/ 345632 h 429864"/>
              <a:gd name="connsiteX236" fmla="*/ 297833 w 382065"/>
              <a:gd name="connsiteY236" fmla="*/ 418429 h 429864"/>
              <a:gd name="connsiteX237" fmla="*/ 297833 w 382065"/>
              <a:gd name="connsiteY237" fmla="*/ 418429 h 429864"/>
              <a:gd name="connsiteX238" fmla="*/ 370630 w 382065"/>
              <a:gd name="connsiteY238" fmla="*/ 345632 h 429864"/>
              <a:gd name="connsiteX239" fmla="*/ 370630 w 382065"/>
              <a:gd name="connsiteY239" fmla="*/ 345632 h 429864"/>
              <a:gd name="connsiteX240" fmla="*/ 328827 w 382065"/>
              <a:gd name="connsiteY240" fmla="*/ 317898 h 429864"/>
              <a:gd name="connsiteX241" fmla="*/ 288295 w 382065"/>
              <a:gd name="connsiteY241" fmla="*/ 362110 h 429864"/>
              <a:gd name="connsiteX242" fmla="*/ 265683 w 382065"/>
              <a:gd name="connsiteY242" fmla="*/ 347826 h 429864"/>
              <a:gd name="connsiteX243" fmla="*/ 257821 w 382065"/>
              <a:gd name="connsiteY243" fmla="*/ 349716 h 429864"/>
              <a:gd name="connsiteX244" fmla="*/ 259576 w 382065"/>
              <a:gd name="connsiteY244" fmla="*/ 357498 h 429864"/>
              <a:gd name="connsiteX245" fmla="*/ 286236 w 382065"/>
              <a:gd name="connsiteY245" fmla="*/ 374334 h 429864"/>
              <a:gd name="connsiteX246" fmla="*/ 293507 w 382065"/>
              <a:gd name="connsiteY246" fmla="*/ 373366 h 429864"/>
              <a:gd name="connsiteX247" fmla="*/ 337262 w 382065"/>
              <a:gd name="connsiteY247" fmla="*/ 325635 h 429864"/>
              <a:gd name="connsiteX248" fmla="*/ 336913 w 382065"/>
              <a:gd name="connsiteY248" fmla="*/ 317557 h 429864"/>
              <a:gd name="connsiteX249" fmla="*/ 328827 w 382065"/>
              <a:gd name="connsiteY249" fmla="*/ 317898 h 429864"/>
              <a:gd name="connsiteX250" fmla="*/ 328827 w 382065"/>
              <a:gd name="connsiteY250" fmla="*/ 317898 h 42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382065" h="429864">
                <a:moveTo>
                  <a:pt x="128498" y="293208"/>
                </a:moveTo>
                <a:cubicBezTo>
                  <a:pt x="128498" y="290047"/>
                  <a:pt x="131060" y="287486"/>
                  <a:pt x="134221" y="287486"/>
                </a:cubicBezTo>
                <a:lnTo>
                  <a:pt x="134221" y="287486"/>
                </a:lnTo>
                <a:lnTo>
                  <a:pt x="209382" y="287486"/>
                </a:lnTo>
                <a:cubicBezTo>
                  <a:pt x="212543" y="287486"/>
                  <a:pt x="215104" y="290047"/>
                  <a:pt x="215104" y="293208"/>
                </a:cubicBezTo>
                <a:cubicBezTo>
                  <a:pt x="215104" y="296369"/>
                  <a:pt x="212543" y="298931"/>
                  <a:pt x="209382" y="298931"/>
                </a:cubicBezTo>
                <a:lnTo>
                  <a:pt x="134221" y="298931"/>
                </a:lnTo>
                <a:cubicBezTo>
                  <a:pt x="131060" y="298931"/>
                  <a:pt x="128498" y="296369"/>
                  <a:pt x="128498" y="293208"/>
                </a:cubicBezTo>
                <a:lnTo>
                  <a:pt x="128498" y="293208"/>
                </a:lnTo>
                <a:close/>
                <a:moveTo>
                  <a:pt x="134221" y="326548"/>
                </a:moveTo>
                <a:lnTo>
                  <a:pt x="197364" y="326548"/>
                </a:lnTo>
                <a:cubicBezTo>
                  <a:pt x="200525" y="326584"/>
                  <a:pt x="203113" y="324059"/>
                  <a:pt x="203158" y="320898"/>
                </a:cubicBezTo>
                <a:cubicBezTo>
                  <a:pt x="203194" y="317736"/>
                  <a:pt x="200669" y="315148"/>
                  <a:pt x="197507" y="315104"/>
                </a:cubicBezTo>
                <a:cubicBezTo>
                  <a:pt x="197463" y="315104"/>
                  <a:pt x="197409" y="315104"/>
                  <a:pt x="197364" y="315104"/>
                </a:cubicBezTo>
                <a:lnTo>
                  <a:pt x="134221" y="315104"/>
                </a:lnTo>
                <a:cubicBezTo>
                  <a:pt x="131060" y="315068"/>
                  <a:pt x="128472" y="317593"/>
                  <a:pt x="128427" y="320754"/>
                </a:cubicBezTo>
                <a:cubicBezTo>
                  <a:pt x="128391" y="323916"/>
                  <a:pt x="130916" y="326504"/>
                  <a:pt x="134078" y="326548"/>
                </a:cubicBezTo>
                <a:cubicBezTo>
                  <a:pt x="134122" y="326557"/>
                  <a:pt x="134176" y="326557"/>
                  <a:pt x="134221" y="326548"/>
                </a:cubicBezTo>
                <a:close/>
                <a:moveTo>
                  <a:pt x="114860" y="280196"/>
                </a:moveTo>
                <a:cubicBezTo>
                  <a:pt x="117188" y="282328"/>
                  <a:pt x="117349" y="285945"/>
                  <a:pt x="115209" y="288274"/>
                </a:cubicBezTo>
                <a:cubicBezTo>
                  <a:pt x="115209" y="288274"/>
                  <a:pt x="115209" y="288274"/>
                  <a:pt x="115209" y="288274"/>
                </a:cubicBezTo>
                <a:lnTo>
                  <a:pt x="110095" y="293853"/>
                </a:lnTo>
                <a:cubicBezTo>
                  <a:pt x="118791" y="309336"/>
                  <a:pt x="113275" y="328939"/>
                  <a:pt x="97791" y="337635"/>
                </a:cubicBezTo>
                <a:cubicBezTo>
                  <a:pt x="82307" y="346331"/>
                  <a:pt x="62704" y="340814"/>
                  <a:pt x="54009" y="325331"/>
                </a:cubicBezTo>
                <a:cubicBezTo>
                  <a:pt x="45313" y="309847"/>
                  <a:pt x="50830" y="290244"/>
                  <a:pt x="66313" y="281548"/>
                </a:cubicBezTo>
                <a:cubicBezTo>
                  <a:pt x="77982" y="275002"/>
                  <a:pt x="92481" y="276363"/>
                  <a:pt x="102725" y="284960"/>
                </a:cubicBezTo>
                <a:lnTo>
                  <a:pt x="106773" y="280545"/>
                </a:lnTo>
                <a:cubicBezTo>
                  <a:pt x="108904" y="278226"/>
                  <a:pt x="112522" y="278065"/>
                  <a:pt x="114860" y="280196"/>
                </a:cubicBezTo>
                <a:lnTo>
                  <a:pt x="114860" y="280196"/>
                </a:lnTo>
                <a:close/>
                <a:moveTo>
                  <a:pt x="101704" y="303014"/>
                </a:moveTo>
                <a:lnTo>
                  <a:pt x="87582" y="318417"/>
                </a:lnTo>
                <a:cubicBezTo>
                  <a:pt x="85710" y="320459"/>
                  <a:pt x="82648" y="320871"/>
                  <a:pt x="80310" y="319384"/>
                </a:cubicBezTo>
                <a:lnTo>
                  <a:pt x="68382" y="311853"/>
                </a:lnTo>
                <a:cubicBezTo>
                  <a:pt x="65731" y="310125"/>
                  <a:pt x="64988" y="306587"/>
                  <a:pt x="66716" y="303936"/>
                </a:cubicBezTo>
                <a:cubicBezTo>
                  <a:pt x="68409" y="301339"/>
                  <a:pt x="71857" y="300569"/>
                  <a:pt x="74498" y="302181"/>
                </a:cubicBezTo>
                <a:lnTo>
                  <a:pt x="82388" y="307160"/>
                </a:lnTo>
                <a:lnTo>
                  <a:pt x="94997" y="293405"/>
                </a:lnTo>
                <a:cubicBezTo>
                  <a:pt x="86087" y="286304"/>
                  <a:pt x="73101" y="287772"/>
                  <a:pt x="66000" y="296683"/>
                </a:cubicBezTo>
                <a:cubicBezTo>
                  <a:pt x="58898" y="305593"/>
                  <a:pt x="60367" y="318578"/>
                  <a:pt x="69278" y="325680"/>
                </a:cubicBezTo>
                <a:cubicBezTo>
                  <a:pt x="78188" y="332781"/>
                  <a:pt x="91173" y="331313"/>
                  <a:pt x="98275" y="322402"/>
                </a:cubicBezTo>
                <a:cubicBezTo>
                  <a:pt x="102618" y="316939"/>
                  <a:pt x="103916" y="309650"/>
                  <a:pt x="101704" y="303014"/>
                </a:cubicBezTo>
                <a:lnTo>
                  <a:pt x="101704" y="303014"/>
                </a:lnTo>
                <a:close/>
                <a:moveTo>
                  <a:pt x="134221" y="212468"/>
                </a:moveTo>
                <a:lnTo>
                  <a:pt x="221086" y="212468"/>
                </a:lnTo>
                <a:cubicBezTo>
                  <a:pt x="224248" y="212468"/>
                  <a:pt x="226809" y="209907"/>
                  <a:pt x="226809" y="206745"/>
                </a:cubicBezTo>
                <a:cubicBezTo>
                  <a:pt x="226809" y="203584"/>
                  <a:pt x="224248" y="201023"/>
                  <a:pt x="221086" y="201023"/>
                </a:cubicBezTo>
                <a:lnTo>
                  <a:pt x="134221" y="201023"/>
                </a:lnTo>
                <a:cubicBezTo>
                  <a:pt x="131060" y="201023"/>
                  <a:pt x="128498" y="203584"/>
                  <a:pt x="128498" y="206745"/>
                </a:cubicBezTo>
                <a:cubicBezTo>
                  <a:pt x="128498" y="209907"/>
                  <a:pt x="131060" y="212468"/>
                  <a:pt x="134221" y="212468"/>
                </a:cubicBezTo>
                <a:close/>
                <a:moveTo>
                  <a:pt x="134221" y="240095"/>
                </a:moveTo>
                <a:lnTo>
                  <a:pt x="250379" y="240095"/>
                </a:lnTo>
                <a:cubicBezTo>
                  <a:pt x="253540" y="240131"/>
                  <a:pt x="256128" y="237605"/>
                  <a:pt x="256173" y="234444"/>
                </a:cubicBezTo>
                <a:cubicBezTo>
                  <a:pt x="256209" y="231283"/>
                  <a:pt x="253683" y="228695"/>
                  <a:pt x="250522" y="228650"/>
                </a:cubicBezTo>
                <a:cubicBezTo>
                  <a:pt x="250477" y="228650"/>
                  <a:pt x="250424" y="228650"/>
                  <a:pt x="250379" y="228650"/>
                </a:cubicBezTo>
                <a:lnTo>
                  <a:pt x="134221" y="228650"/>
                </a:lnTo>
                <a:cubicBezTo>
                  <a:pt x="131060" y="228614"/>
                  <a:pt x="128472" y="231139"/>
                  <a:pt x="128427" y="234301"/>
                </a:cubicBezTo>
                <a:cubicBezTo>
                  <a:pt x="128391" y="237462"/>
                  <a:pt x="130916" y="240050"/>
                  <a:pt x="134078" y="240095"/>
                </a:cubicBezTo>
                <a:cubicBezTo>
                  <a:pt x="134122" y="240095"/>
                  <a:pt x="134176" y="240095"/>
                  <a:pt x="134221" y="240095"/>
                </a:cubicBezTo>
                <a:close/>
                <a:moveTo>
                  <a:pt x="114860" y="193742"/>
                </a:moveTo>
                <a:cubicBezTo>
                  <a:pt x="117188" y="195874"/>
                  <a:pt x="117349" y="199492"/>
                  <a:pt x="115209" y="201820"/>
                </a:cubicBezTo>
                <a:cubicBezTo>
                  <a:pt x="115209" y="201820"/>
                  <a:pt x="115209" y="201820"/>
                  <a:pt x="115209" y="201820"/>
                </a:cubicBezTo>
                <a:lnTo>
                  <a:pt x="110095" y="207399"/>
                </a:lnTo>
                <a:cubicBezTo>
                  <a:pt x="118791" y="222883"/>
                  <a:pt x="113275" y="242486"/>
                  <a:pt x="97791" y="251181"/>
                </a:cubicBezTo>
                <a:cubicBezTo>
                  <a:pt x="82307" y="259877"/>
                  <a:pt x="62704" y="254360"/>
                  <a:pt x="54009" y="238877"/>
                </a:cubicBezTo>
                <a:cubicBezTo>
                  <a:pt x="45313" y="223393"/>
                  <a:pt x="50830" y="203790"/>
                  <a:pt x="66313" y="195095"/>
                </a:cubicBezTo>
                <a:cubicBezTo>
                  <a:pt x="77982" y="188548"/>
                  <a:pt x="92481" y="189910"/>
                  <a:pt x="102725" y="198507"/>
                </a:cubicBezTo>
                <a:lnTo>
                  <a:pt x="106773" y="194092"/>
                </a:lnTo>
                <a:cubicBezTo>
                  <a:pt x="108904" y="191763"/>
                  <a:pt x="112522" y="191602"/>
                  <a:pt x="114860" y="193742"/>
                </a:cubicBezTo>
                <a:cubicBezTo>
                  <a:pt x="114851" y="193733"/>
                  <a:pt x="114851" y="193733"/>
                  <a:pt x="114860" y="193742"/>
                </a:cubicBezTo>
                <a:lnTo>
                  <a:pt x="114860" y="193742"/>
                </a:lnTo>
                <a:close/>
                <a:moveTo>
                  <a:pt x="101695" y="216551"/>
                </a:moveTo>
                <a:lnTo>
                  <a:pt x="87573" y="231954"/>
                </a:lnTo>
                <a:cubicBezTo>
                  <a:pt x="85701" y="233996"/>
                  <a:pt x="82639" y="234408"/>
                  <a:pt x="80301" y="232922"/>
                </a:cubicBezTo>
                <a:lnTo>
                  <a:pt x="68373" y="225390"/>
                </a:lnTo>
                <a:cubicBezTo>
                  <a:pt x="65722" y="223662"/>
                  <a:pt x="64979" y="220125"/>
                  <a:pt x="66707" y="217474"/>
                </a:cubicBezTo>
                <a:cubicBezTo>
                  <a:pt x="68400" y="214877"/>
                  <a:pt x="71848" y="214107"/>
                  <a:pt x="74490" y="215719"/>
                </a:cubicBezTo>
                <a:lnTo>
                  <a:pt x="82379" y="220698"/>
                </a:lnTo>
                <a:lnTo>
                  <a:pt x="94988" y="206942"/>
                </a:lnTo>
                <a:cubicBezTo>
                  <a:pt x="86078" y="199841"/>
                  <a:pt x="73093" y="201310"/>
                  <a:pt x="65991" y="210220"/>
                </a:cubicBezTo>
                <a:cubicBezTo>
                  <a:pt x="58890" y="219131"/>
                  <a:pt x="60358" y="232116"/>
                  <a:pt x="69269" y="239217"/>
                </a:cubicBezTo>
                <a:cubicBezTo>
                  <a:pt x="78179" y="246319"/>
                  <a:pt x="91164" y="244850"/>
                  <a:pt x="98266" y="235939"/>
                </a:cubicBezTo>
                <a:cubicBezTo>
                  <a:pt x="102618" y="230477"/>
                  <a:pt x="103916" y="223178"/>
                  <a:pt x="101695" y="216551"/>
                </a:cubicBezTo>
                <a:lnTo>
                  <a:pt x="101695" y="216551"/>
                </a:lnTo>
                <a:close/>
                <a:moveTo>
                  <a:pt x="134221" y="125996"/>
                </a:moveTo>
                <a:lnTo>
                  <a:pt x="250379" y="125996"/>
                </a:lnTo>
                <a:cubicBezTo>
                  <a:pt x="253540" y="125996"/>
                  <a:pt x="256101" y="123435"/>
                  <a:pt x="256101" y="120274"/>
                </a:cubicBezTo>
                <a:cubicBezTo>
                  <a:pt x="256101" y="117113"/>
                  <a:pt x="253540" y="114551"/>
                  <a:pt x="250379" y="114551"/>
                </a:cubicBezTo>
                <a:lnTo>
                  <a:pt x="134221" y="114551"/>
                </a:lnTo>
                <a:cubicBezTo>
                  <a:pt x="131060" y="114551"/>
                  <a:pt x="128498" y="117113"/>
                  <a:pt x="128498" y="120274"/>
                </a:cubicBezTo>
                <a:cubicBezTo>
                  <a:pt x="128498" y="123435"/>
                  <a:pt x="131060" y="125996"/>
                  <a:pt x="134221" y="125996"/>
                </a:cubicBezTo>
                <a:lnTo>
                  <a:pt x="134221" y="125996"/>
                </a:lnTo>
                <a:close/>
                <a:moveTo>
                  <a:pt x="134221" y="153623"/>
                </a:moveTo>
                <a:lnTo>
                  <a:pt x="250379" y="153623"/>
                </a:lnTo>
                <a:cubicBezTo>
                  <a:pt x="253540" y="153659"/>
                  <a:pt x="256128" y="151134"/>
                  <a:pt x="256173" y="147972"/>
                </a:cubicBezTo>
                <a:cubicBezTo>
                  <a:pt x="256209" y="144811"/>
                  <a:pt x="253683" y="142223"/>
                  <a:pt x="250522" y="142178"/>
                </a:cubicBezTo>
                <a:cubicBezTo>
                  <a:pt x="250477" y="142178"/>
                  <a:pt x="250424" y="142178"/>
                  <a:pt x="250379" y="142178"/>
                </a:cubicBezTo>
                <a:lnTo>
                  <a:pt x="134221" y="142178"/>
                </a:lnTo>
                <a:cubicBezTo>
                  <a:pt x="131060" y="142142"/>
                  <a:pt x="128472" y="144668"/>
                  <a:pt x="128427" y="147829"/>
                </a:cubicBezTo>
                <a:cubicBezTo>
                  <a:pt x="128391" y="150990"/>
                  <a:pt x="130916" y="153578"/>
                  <a:pt x="134078" y="153623"/>
                </a:cubicBezTo>
                <a:cubicBezTo>
                  <a:pt x="134122" y="153623"/>
                  <a:pt x="134176" y="153623"/>
                  <a:pt x="134221" y="153623"/>
                </a:cubicBezTo>
                <a:lnTo>
                  <a:pt x="134221" y="153623"/>
                </a:lnTo>
                <a:close/>
                <a:moveTo>
                  <a:pt x="82110" y="104513"/>
                </a:moveTo>
                <a:cubicBezTo>
                  <a:pt x="89660" y="104504"/>
                  <a:pt x="96958" y="107172"/>
                  <a:pt x="102725" y="112035"/>
                </a:cubicBezTo>
                <a:lnTo>
                  <a:pt x="106773" y="107620"/>
                </a:lnTo>
                <a:cubicBezTo>
                  <a:pt x="108931" y="105310"/>
                  <a:pt x="112549" y="105193"/>
                  <a:pt x="114860" y="107351"/>
                </a:cubicBezTo>
                <a:cubicBezTo>
                  <a:pt x="117134" y="109483"/>
                  <a:pt x="117287" y="113029"/>
                  <a:pt x="115209" y="115348"/>
                </a:cubicBezTo>
                <a:lnTo>
                  <a:pt x="110095" y="120928"/>
                </a:lnTo>
                <a:cubicBezTo>
                  <a:pt x="118746" y="136393"/>
                  <a:pt x="113221" y="155942"/>
                  <a:pt x="97764" y="164593"/>
                </a:cubicBezTo>
                <a:cubicBezTo>
                  <a:pt x="82307" y="173244"/>
                  <a:pt x="62749" y="167719"/>
                  <a:pt x="54098" y="152262"/>
                </a:cubicBezTo>
                <a:cubicBezTo>
                  <a:pt x="45448" y="136805"/>
                  <a:pt x="50973" y="117247"/>
                  <a:pt x="66430" y="108596"/>
                </a:cubicBezTo>
                <a:cubicBezTo>
                  <a:pt x="71221" y="105910"/>
                  <a:pt x="76621" y="104504"/>
                  <a:pt x="82110" y="104513"/>
                </a:cubicBezTo>
                <a:lnTo>
                  <a:pt x="82110" y="104513"/>
                </a:lnTo>
                <a:close/>
                <a:moveTo>
                  <a:pt x="66600" y="131038"/>
                </a:moveTo>
                <a:cubicBezTo>
                  <a:pt x="68284" y="128369"/>
                  <a:pt x="71821" y="127572"/>
                  <a:pt x="74490" y="129256"/>
                </a:cubicBezTo>
                <a:cubicBezTo>
                  <a:pt x="74490" y="129256"/>
                  <a:pt x="74490" y="129256"/>
                  <a:pt x="74490" y="129256"/>
                </a:cubicBezTo>
                <a:lnTo>
                  <a:pt x="82379" y="134235"/>
                </a:lnTo>
                <a:lnTo>
                  <a:pt x="94988" y="120480"/>
                </a:lnTo>
                <a:cubicBezTo>
                  <a:pt x="86078" y="113378"/>
                  <a:pt x="73093" y="114847"/>
                  <a:pt x="65991" y="123757"/>
                </a:cubicBezTo>
                <a:cubicBezTo>
                  <a:pt x="58890" y="132668"/>
                  <a:pt x="60358" y="145653"/>
                  <a:pt x="69269" y="152754"/>
                </a:cubicBezTo>
                <a:cubicBezTo>
                  <a:pt x="78179" y="159856"/>
                  <a:pt x="91164" y="158387"/>
                  <a:pt x="98266" y="149477"/>
                </a:cubicBezTo>
                <a:cubicBezTo>
                  <a:pt x="102618" y="144014"/>
                  <a:pt x="103916" y="136716"/>
                  <a:pt x="101704" y="130089"/>
                </a:cubicBezTo>
                <a:lnTo>
                  <a:pt x="87582" y="145492"/>
                </a:lnTo>
                <a:cubicBezTo>
                  <a:pt x="85710" y="147534"/>
                  <a:pt x="82648" y="147945"/>
                  <a:pt x="80310" y="146468"/>
                </a:cubicBezTo>
                <a:lnTo>
                  <a:pt x="68382" y="138936"/>
                </a:lnTo>
                <a:cubicBezTo>
                  <a:pt x="65713" y="137244"/>
                  <a:pt x="64916" y="133716"/>
                  <a:pt x="66600" y="131038"/>
                </a:cubicBezTo>
                <a:lnTo>
                  <a:pt x="66600" y="131038"/>
                </a:lnTo>
                <a:close/>
                <a:moveTo>
                  <a:pt x="382065" y="345632"/>
                </a:moveTo>
                <a:cubicBezTo>
                  <a:pt x="382083" y="392128"/>
                  <a:pt x="344409" y="429847"/>
                  <a:pt x="297913" y="429865"/>
                </a:cubicBezTo>
                <a:cubicBezTo>
                  <a:pt x="279734" y="429874"/>
                  <a:pt x="262039" y="423999"/>
                  <a:pt x="247477" y="413119"/>
                </a:cubicBezTo>
                <a:lnTo>
                  <a:pt x="37693" y="413119"/>
                </a:lnTo>
                <a:cubicBezTo>
                  <a:pt x="16890" y="413092"/>
                  <a:pt x="27" y="396229"/>
                  <a:pt x="0" y="375426"/>
                </a:cubicBezTo>
                <a:lnTo>
                  <a:pt x="0" y="73169"/>
                </a:lnTo>
                <a:cubicBezTo>
                  <a:pt x="27" y="52357"/>
                  <a:pt x="16890" y="35504"/>
                  <a:pt x="37693" y="35477"/>
                </a:cubicBezTo>
                <a:lnTo>
                  <a:pt x="91540" y="35477"/>
                </a:lnTo>
                <a:lnTo>
                  <a:pt x="91540" y="29629"/>
                </a:lnTo>
                <a:cubicBezTo>
                  <a:pt x="91540" y="26468"/>
                  <a:pt x="94101" y="23907"/>
                  <a:pt x="97263" y="23907"/>
                </a:cubicBezTo>
                <a:cubicBezTo>
                  <a:pt x="97263" y="23907"/>
                  <a:pt x="97263" y="23907"/>
                  <a:pt x="97263" y="23907"/>
                </a:cubicBezTo>
                <a:lnTo>
                  <a:pt x="125803" y="23907"/>
                </a:lnTo>
                <a:cubicBezTo>
                  <a:pt x="129143" y="7707"/>
                  <a:pt x="144994" y="-2717"/>
                  <a:pt x="161194" y="623"/>
                </a:cubicBezTo>
                <a:cubicBezTo>
                  <a:pt x="172907" y="3041"/>
                  <a:pt x="182060" y="12193"/>
                  <a:pt x="184478" y="23907"/>
                </a:cubicBezTo>
                <a:lnTo>
                  <a:pt x="213018" y="23907"/>
                </a:lnTo>
                <a:cubicBezTo>
                  <a:pt x="216179" y="23907"/>
                  <a:pt x="218740" y="26468"/>
                  <a:pt x="218740" y="29629"/>
                </a:cubicBezTo>
                <a:cubicBezTo>
                  <a:pt x="218740" y="29629"/>
                  <a:pt x="218740" y="29629"/>
                  <a:pt x="218740" y="29629"/>
                </a:cubicBezTo>
                <a:lnTo>
                  <a:pt x="218740" y="35477"/>
                </a:lnTo>
                <a:lnTo>
                  <a:pt x="272597" y="35477"/>
                </a:lnTo>
                <a:cubicBezTo>
                  <a:pt x="293409" y="35504"/>
                  <a:pt x="310271" y="52366"/>
                  <a:pt x="310289" y="73169"/>
                </a:cubicBezTo>
                <a:lnTo>
                  <a:pt x="310289" y="110942"/>
                </a:lnTo>
                <a:lnTo>
                  <a:pt x="334137" y="88438"/>
                </a:lnTo>
                <a:cubicBezTo>
                  <a:pt x="339403" y="83477"/>
                  <a:pt x="347686" y="83719"/>
                  <a:pt x="352657" y="88975"/>
                </a:cubicBezTo>
                <a:lnTo>
                  <a:pt x="352657" y="88975"/>
                </a:lnTo>
                <a:lnTo>
                  <a:pt x="364316" y="101325"/>
                </a:lnTo>
                <a:cubicBezTo>
                  <a:pt x="369268" y="106590"/>
                  <a:pt x="369027" y="114874"/>
                  <a:pt x="363779" y="119844"/>
                </a:cubicBezTo>
                <a:lnTo>
                  <a:pt x="310289" y="170334"/>
                </a:lnTo>
                <a:lnTo>
                  <a:pt x="310289" y="262313"/>
                </a:lnTo>
                <a:cubicBezTo>
                  <a:pt x="351519" y="268536"/>
                  <a:pt x="382012" y="303936"/>
                  <a:pt x="382065" y="345632"/>
                </a:cubicBezTo>
                <a:close/>
                <a:moveTo>
                  <a:pt x="298854" y="181134"/>
                </a:moveTo>
                <a:lnTo>
                  <a:pt x="287910" y="191459"/>
                </a:lnTo>
                <a:lnTo>
                  <a:pt x="287910" y="261981"/>
                </a:lnTo>
                <a:cubicBezTo>
                  <a:pt x="291206" y="261596"/>
                  <a:pt x="294519" y="261399"/>
                  <a:pt x="297833" y="261399"/>
                </a:cubicBezTo>
                <a:cubicBezTo>
                  <a:pt x="298173" y="261399"/>
                  <a:pt x="298513" y="261408"/>
                  <a:pt x="298854" y="261408"/>
                </a:cubicBezTo>
                <a:lnTo>
                  <a:pt x="298854" y="181134"/>
                </a:lnTo>
                <a:close/>
                <a:moveTo>
                  <a:pt x="91549" y="75086"/>
                </a:moveTo>
                <a:lnTo>
                  <a:pt x="91549" y="69292"/>
                </a:lnTo>
                <a:lnTo>
                  <a:pt x="37693" y="69292"/>
                </a:lnTo>
                <a:cubicBezTo>
                  <a:pt x="35561" y="69319"/>
                  <a:pt x="33842" y="71038"/>
                  <a:pt x="33815" y="73169"/>
                </a:cubicBezTo>
                <a:lnTo>
                  <a:pt x="33815" y="375426"/>
                </a:lnTo>
                <a:cubicBezTo>
                  <a:pt x="33842" y="377557"/>
                  <a:pt x="35561" y="379277"/>
                  <a:pt x="37693" y="379304"/>
                </a:cubicBezTo>
                <a:lnTo>
                  <a:pt x="220621" y="379304"/>
                </a:lnTo>
                <a:cubicBezTo>
                  <a:pt x="202021" y="336668"/>
                  <a:pt x="221498" y="287029"/>
                  <a:pt x="264125" y="268429"/>
                </a:cubicBezTo>
                <a:cubicBezTo>
                  <a:pt x="268119" y="266683"/>
                  <a:pt x="272248" y="265259"/>
                  <a:pt x="276466" y="264148"/>
                </a:cubicBezTo>
                <a:lnTo>
                  <a:pt x="276466" y="200101"/>
                </a:lnTo>
                <a:lnTo>
                  <a:pt x="246376" y="207238"/>
                </a:lnTo>
                <a:cubicBezTo>
                  <a:pt x="243304" y="207963"/>
                  <a:pt x="240224" y="206065"/>
                  <a:pt x="239489" y="202993"/>
                </a:cubicBezTo>
                <a:cubicBezTo>
                  <a:pt x="239257" y="202017"/>
                  <a:pt x="239283" y="200996"/>
                  <a:pt x="239579" y="200029"/>
                </a:cubicBezTo>
                <a:lnTo>
                  <a:pt x="244245" y="184438"/>
                </a:lnTo>
                <a:cubicBezTo>
                  <a:pt x="244271" y="184357"/>
                  <a:pt x="244289" y="184277"/>
                  <a:pt x="244316" y="184205"/>
                </a:cubicBezTo>
                <a:lnTo>
                  <a:pt x="249519" y="169214"/>
                </a:lnTo>
                <a:cubicBezTo>
                  <a:pt x="249537" y="169169"/>
                  <a:pt x="249546" y="169134"/>
                  <a:pt x="249564" y="169089"/>
                </a:cubicBezTo>
                <a:cubicBezTo>
                  <a:pt x="249886" y="168229"/>
                  <a:pt x="250406" y="167450"/>
                  <a:pt x="251086" y="166832"/>
                </a:cubicBezTo>
                <a:lnTo>
                  <a:pt x="276474" y="142868"/>
                </a:lnTo>
                <a:lnTo>
                  <a:pt x="276474" y="73169"/>
                </a:lnTo>
                <a:cubicBezTo>
                  <a:pt x="276448" y="71038"/>
                  <a:pt x="274728" y="69319"/>
                  <a:pt x="272597" y="69292"/>
                </a:cubicBezTo>
                <a:lnTo>
                  <a:pt x="218749" y="69292"/>
                </a:lnTo>
                <a:lnTo>
                  <a:pt x="218749" y="75086"/>
                </a:lnTo>
                <a:cubicBezTo>
                  <a:pt x="218749" y="78247"/>
                  <a:pt x="216188" y="80808"/>
                  <a:pt x="213027" y="80808"/>
                </a:cubicBezTo>
                <a:lnTo>
                  <a:pt x="213027" y="80808"/>
                </a:lnTo>
                <a:lnTo>
                  <a:pt x="97263" y="80808"/>
                </a:lnTo>
                <a:cubicBezTo>
                  <a:pt x="94110" y="80808"/>
                  <a:pt x="91549" y="78247"/>
                  <a:pt x="91549" y="75086"/>
                </a:cubicBezTo>
                <a:lnTo>
                  <a:pt x="91549" y="75086"/>
                </a:lnTo>
                <a:close/>
                <a:moveTo>
                  <a:pt x="255170" y="187832"/>
                </a:moveTo>
                <a:lnTo>
                  <a:pt x="253379" y="193805"/>
                </a:lnTo>
                <a:lnTo>
                  <a:pt x="265755" y="190868"/>
                </a:lnTo>
                <a:lnTo>
                  <a:pt x="257239" y="181850"/>
                </a:lnTo>
                <a:lnTo>
                  <a:pt x="255170" y="187832"/>
                </a:lnTo>
                <a:close/>
                <a:moveTo>
                  <a:pt x="263024" y="171301"/>
                </a:moveTo>
                <a:lnTo>
                  <a:pt x="276958" y="186068"/>
                </a:lnTo>
                <a:lnTo>
                  <a:pt x="355925" y="111525"/>
                </a:lnTo>
                <a:cubicBezTo>
                  <a:pt x="356579" y="110889"/>
                  <a:pt x="356615" y="109850"/>
                  <a:pt x="355997" y="109178"/>
                </a:cubicBezTo>
                <a:lnTo>
                  <a:pt x="344337" y="96829"/>
                </a:lnTo>
                <a:cubicBezTo>
                  <a:pt x="343701" y="96175"/>
                  <a:pt x="342663" y="96148"/>
                  <a:pt x="341991" y="96766"/>
                </a:cubicBezTo>
                <a:lnTo>
                  <a:pt x="263024" y="171301"/>
                </a:lnTo>
                <a:close/>
                <a:moveTo>
                  <a:pt x="218749" y="46913"/>
                </a:moveTo>
                <a:lnTo>
                  <a:pt x="218749" y="57856"/>
                </a:lnTo>
                <a:lnTo>
                  <a:pt x="272597" y="57856"/>
                </a:lnTo>
                <a:cubicBezTo>
                  <a:pt x="281051" y="57865"/>
                  <a:pt x="287901" y="64716"/>
                  <a:pt x="287910" y="73169"/>
                </a:cubicBezTo>
                <a:lnTo>
                  <a:pt x="287910" y="132068"/>
                </a:lnTo>
                <a:lnTo>
                  <a:pt x="298854" y="121751"/>
                </a:lnTo>
                <a:lnTo>
                  <a:pt x="298854" y="73178"/>
                </a:lnTo>
                <a:cubicBezTo>
                  <a:pt x="298836" y="58689"/>
                  <a:pt x="287095" y="46939"/>
                  <a:pt x="272597" y="46922"/>
                </a:cubicBezTo>
                <a:lnTo>
                  <a:pt x="218749" y="46913"/>
                </a:lnTo>
                <a:close/>
                <a:moveTo>
                  <a:pt x="102985" y="69372"/>
                </a:moveTo>
                <a:lnTo>
                  <a:pt x="207304" y="69372"/>
                </a:lnTo>
                <a:lnTo>
                  <a:pt x="207304" y="35351"/>
                </a:lnTo>
                <a:lnTo>
                  <a:pt x="179382" y="35351"/>
                </a:lnTo>
                <a:cubicBezTo>
                  <a:pt x="176257" y="35351"/>
                  <a:pt x="173704" y="32835"/>
                  <a:pt x="173660" y="29710"/>
                </a:cubicBezTo>
                <a:cubicBezTo>
                  <a:pt x="173516" y="19483"/>
                  <a:pt x="165116" y="11307"/>
                  <a:pt x="154889" y="11450"/>
                </a:cubicBezTo>
                <a:cubicBezTo>
                  <a:pt x="144869" y="11593"/>
                  <a:pt x="136773" y="19680"/>
                  <a:pt x="136630" y="29710"/>
                </a:cubicBezTo>
                <a:cubicBezTo>
                  <a:pt x="136585" y="32835"/>
                  <a:pt x="134042" y="35351"/>
                  <a:pt x="130907" y="35351"/>
                </a:cubicBezTo>
                <a:lnTo>
                  <a:pt x="102985" y="35351"/>
                </a:lnTo>
                <a:lnTo>
                  <a:pt x="102985" y="69372"/>
                </a:lnTo>
                <a:close/>
                <a:moveTo>
                  <a:pt x="37693" y="401674"/>
                </a:moveTo>
                <a:lnTo>
                  <a:pt x="235003" y="401674"/>
                </a:lnTo>
                <a:cubicBezTo>
                  <a:pt x="231949" y="398262"/>
                  <a:pt x="229182" y="394599"/>
                  <a:pt x="226719" y="390739"/>
                </a:cubicBezTo>
                <a:lnTo>
                  <a:pt x="37693" y="390739"/>
                </a:lnTo>
                <a:cubicBezTo>
                  <a:pt x="29239" y="390731"/>
                  <a:pt x="22388" y="383880"/>
                  <a:pt x="22379" y="375426"/>
                </a:cubicBezTo>
                <a:lnTo>
                  <a:pt x="22379" y="73169"/>
                </a:lnTo>
                <a:cubicBezTo>
                  <a:pt x="22388" y="64716"/>
                  <a:pt x="29239" y="57865"/>
                  <a:pt x="37693" y="57856"/>
                </a:cubicBezTo>
                <a:lnTo>
                  <a:pt x="91540" y="57856"/>
                </a:lnTo>
                <a:lnTo>
                  <a:pt x="91540" y="46913"/>
                </a:lnTo>
                <a:lnTo>
                  <a:pt x="37693" y="46913"/>
                </a:lnTo>
                <a:cubicBezTo>
                  <a:pt x="23203" y="46931"/>
                  <a:pt x="11454" y="58671"/>
                  <a:pt x="11436" y="73169"/>
                </a:cubicBezTo>
                <a:lnTo>
                  <a:pt x="11436" y="375426"/>
                </a:lnTo>
                <a:cubicBezTo>
                  <a:pt x="11454" y="389916"/>
                  <a:pt x="23203" y="401656"/>
                  <a:pt x="37693" y="401674"/>
                </a:cubicBezTo>
                <a:close/>
                <a:moveTo>
                  <a:pt x="370630" y="345632"/>
                </a:moveTo>
                <a:cubicBezTo>
                  <a:pt x="370630" y="305432"/>
                  <a:pt x="338042" y="272835"/>
                  <a:pt x="297833" y="272835"/>
                </a:cubicBezTo>
                <a:cubicBezTo>
                  <a:pt x="257624" y="272835"/>
                  <a:pt x="225036" y="305423"/>
                  <a:pt x="225036" y="345632"/>
                </a:cubicBezTo>
                <a:cubicBezTo>
                  <a:pt x="225036" y="385841"/>
                  <a:pt x="257624" y="418429"/>
                  <a:pt x="297833" y="418429"/>
                </a:cubicBezTo>
                <a:cubicBezTo>
                  <a:pt x="297833" y="418429"/>
                  <a:pt x="297833" y="418429"/>
                  <a:pt x="297833" y="418429"/>
                </a:cubicBezTo>
                <a:cubicBezTo>
                  <a:pt x="338015" y="418375"/>
                  <a:pt x="370585" y="385814"/>
                  <a:pt x="370630" y="345632"/>
                </a:cubicBezTo>
                <a:lnTo>
                  <a:pt x="370630" y="345632"/>
                </a:lnTo>
                <a:close/>
                <a:moveTo>
                  <a:pt x="328827" y="317898"/>
                </a:moveTo>
                <a:lnTo>
                  <a:pt x="288295" y="362110"/>
                </a:lnTo>
                <a:lnTo>
                  <a:pt x="265683" y="347826"/>
                </a:lnTo>
                <a:cubicBezTo>
                  <a:pt x="262988" y="346178"/>
                  <a:pt x="259469" y="347020"/>
                  <a:pt x="257821" y="349716"/>
                </a:cubicBezTo>
                <a:cubicBezTo>
                  <a:pt x="256209" y="352357"/>
                  <a:pt x="256979" y="355805"/>
                  <a:pt x="259576" y="357498"/>
                </a:cubicBezTo>
                <a:lnTo>
                  <a:pt x="286236" y="374334"/>
                </a:lnTo>
                <a:cubicBezTo>
                  <a:pt x="288573" y="375811"/>
                  <a:pt x="291636" y="375399"/>
                  <a:pt x="293507" y="373366"/>
                </a:cubicBezTo>
                <a:lnTo>
                  <a:pt x="337262" y="325635"/>
                </a:lnTo>
                <a:cubicBezTo>
                  <a:pt x="339394" y="323307"/>
                  <a:pt x="339242" y="319689"/>
                  <a:pt x="336913" y="317557"/>
                </a:cubicBezTo>
                <a:cubicBezTo>
                  <a:pt x="334576" y="315408"/>
                  <a:pt x="330958" y="315569"/>
                  <a:pt x="328827" y="317898"/>
                </a:cubicBezTo>
                <a:lnTo>
                  <a:pt x="328827" y="317898"/>
                </a:ln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EB614C35-E224-AC6F-AD6F-A8A94500F9FE}"/>
              </a:ext>
            </a:extLst>
          </p:cNvPr>
          <p:cNvSpPr/>
          <p:nvPr/>
        </p:nvSpPr>
        <p:spPr>
          <a:xfrm>
            <a:off x="2585953" y="1787432"/>
            <a:ext cx="307184" cy="307178"/>
          </a:xfrm>
          <a:custGeom>
            <a:avLst/>
            <a:gdLst>
              <a:gd name="connsiteX0" fmla="*/ 76271 w 458516"/>
              <a:gd name="connsiteY0" fmla="*/ 400299 h 458507"/>
              <a:gd name="connsiteX1" fmla="*/ 137803 w 458516"/>
              <a:gd name="connsiteY1" fmla="*/ 400299 h 458507"/>
              <a:gd name="connsiteX2" fmla="*/ 144519 w 458516"/>
              <a:gd name="connsiteY2" fmla="*/ 407015 h 458507"/>
              <a:gd name="connsiteX3" fmla="*/ 137803 w 458516"/>
              <a:gd name="connsiteY3" fmla="*/ 413732 h 458507"/>
              <a:gd name="connsiteX4" fmla="*/ 76271 w 458516"/>
              <a:gd name="connsiteY4" fmla="*/ 413732 h 458507"/>
              <a:gd name="connsiteX5" fmla="*/ 69555 w 458516"/>
              <a:gd name="connsiteY5" fmla="*/ 407015 h 458507"/>
              <a:gd name="connsiteX6" fmla="*/ 76271 w 458516"/>
              <a:gd name="connsiteY6" fmla="*/ 400299 h 458507"/>
              <a:gd name="connsiteX7" fmla="*/ 434498 w 458516"/>
              <a:gd name="connsiteY7" fmla="*/ 397979 h 458507"/>
              <a:gd name="connsiteX8" fmla="*/ 397970 w 458516"/>
              <a:gd name="connsiteY8" fmla="*/ 434507 h 458507"/>
              <a:gd name="connsiteX9" fmla="*/ 406218 w 458516"/>
              <a:gd name="connsiteY9" fmla="*/ 442755 h 458507"/>
              <a:gd name="connsiteX10" fmla="*/ 417430 w 458516"/>
              <a:gd name="connsiteY10" fmla="*/ 442755 h 458507"/>
              <a:gd name="connsiteX11" fmla="*/ 442746 w 458516"/>
              <a:gd name="connsiteY11" fmla="*/ 417439 h 458507"/>
              <a:gd name="connsiteX12" fmla="*/ 445065 w 458516"/>
              <a:gd name="connsiteY12" fmla="*/ 411833 h 458507"/>
              <a:gd name="connsiteX13" fmla="*/ 442746 w 458516"/>
              <a:gd name="connsiteY13" fmla="*/ 406227 h 458507"/>
              <a:gd name="connsiteX14" fmla="*/ 76262 w 458516"/>
              <a:gd name="connsiteY14" fmla="*/ 373433 h 458507"/>
              <a:gd name="connsiteX15" fmla="*/ 154621 w 458516"/>
              <a:gd name="connsiteY15" fmla="*/ 373433 h 458507"/>
              <a:gd name="connsiteX16" fmla="*/ 161337 w 458516"/>
              <a:gd name="connsiteY16" fmla="*/ 380149 h 458507"/>
              <a:gd name="connsiteX17" fmla="*/ 154621 w 458516"/>
              <a:gd name="connsiteY17" fmla="*/ 386866 h 458507"/>
              <a:gd name="connsiteX18" fmla="*/ 76262 w 458516"/>
              <a:gd name="connsiteY18" fmla="*/ 386866 h 458507"/>
              <a:gd name="connsiteX19" fmla="*/ 69546 w 458516"/>
              <a:gd name="connsiteY19" fmla="*/ 380149 h 458507"/>
              <a:gd name="connsiteX20" fmla="*/ 76262 w 458516"/>
              <a:gd name="connsiteY20" fmla="*/ 373433 h 458507"/>
              <a:gd name="connsiteX21" fmla="*/ 76271 w 458516"/>
              <a:gd name="connsiteY21" fmla="*/ 346567 h 458507"/>
              <a:gd name="connsiteX22" fmla="*/ 126456 w 458516"/>
              <a:gd name="connsiteY22" fmla="*/ 346567 h 458507"/>
              <a:gd name="connsiteX23" fmla="*/ 133173 w 458516"/>
              <a:gd name="connsiteY23" fmla="*/ 353283 h 458507"/>
              <a:gd name="connsiteX24" fmla="*/ 126456 w 458516"/>
              <a:gd name="connsiteY24" fmla="*/ 360000 h 458507"/>
              <a:gd name="connsiteX25" fmla="*/ 76271 w 458516"/>
              <a:gd name="connsiteY25" fmla="*/ 360000 h 458507"/>
              <a:gd name="connsiteX26" fmla="*/ 69555 w 458516"/>
              <a:gd name="connsiteY26" fmla="*/ 353283 h 458507"/>
              <a:gd name="connsiteX27" fmla="*/ 76271 w 458516"/>
              <a:gd name="connsiteY27" fmla="*/ 346567 h 458507"/>
              <a:gd name="connsiteX28" fmla="*/ 387555 w 458516"/>
              <a:gd name="connsiteY28" fmla="*/ 343137 h 458507"/>
              <a:gd name="connsiteX29" fmla="*/ 343137 w 458516"/>
              <a:gd name="connsiteY29" fmla="*/ 387555 h 458507"/>
              <a:gd name="connsiteX30" fmla="*/ 384537 w 458516"/>
              <a:gd name="connsiteY30" fmla="*/ 428955 h 458507"/>
              <a:gd name="connsiteX31" fmla="*/ 428955 w 458516"/>
              <a:gd name="connsiteY31" fmla="*/ 384537 h 458507"/>
              <a:gd name="connsiteX32" fmla="*/ 360815 w 458516"/>
              <a:gd name="connsiteY32" fmla="*/ 327582 h 458507"/>
              <a:gd name="connsiteX33" fmla="*/ 355209 w 458516"/>
              <a:gd name="connsiteY33" fmla="*/ 329902 h 458507"/>
              <a:gd name="connsiteX34" fmla="*/ 329892 w 458516"/>
              <a:gd name="connsiteY34" fmla="*/ 355218 h 458507"/>
              <a:gd name="connsiteX35" fmla="*/ 329892 w 458516"/>
              <a:gd name="connsiteY35" fmla="*/ 366430 h 458507"/>
              <a:gd name="connsiteX36" fmla="*/ 337576 w 458516"/>
              <a:gd name="connsiteY36" fmla="*/ 374113 h 458507"/>
              <a:gd name="connsiteX37" fmla="*/ 374104 w 458516"/>
              <a:gd name="connsiteY37" fmla="*/ 337585 h 458507"/>
              <a:gd name="connsiteX38" fmla="*/ 366421 w 458516"/>
              <a:gd name="connsiteY38" fmla="*/ 329902 h 458507"/>
              <a:gd name="connsiteX39" fmla="*/ 360815 w 458516"/>
              <a:gd name="connsiteY39" fmla="*/ 327582 h 458507"/>
              <a:gd name="connsiteX40" fmla="*/ 57797 w 458516"/>
              <a:gd name="connsiteY40" fmla="*/ 315224 h 458507"/>
              <a:gd name="connsiteX41" fmla="*/ 46272 w 458516"/>
              <a:gd name="connsiteY41" fmla="*/ 326749 h 458507"/>
              <a:gd name="connsiteX42" fmla="*/ 46272 w 458516"/>
              <a:gd name="connsiteY42" fmla="*/ 433549 h 458507"/>
              <a:gd name="connsiteX43" fmla="*/ 57797 w 458516"/>
              <a:gd name="connsiteY43" fmla="*/ 445075 h 458507"/>
              <a:gd name="connsiteX44" fmla="*/ 164597 w 458516"/>
              <a:gd name="connsiteY44" fmla="*/ 445075 h 458507"/>
              <a:gd name="connsiteX45" fmla="*/ 176122 w 458516"/>
              <a:gd name="connsiteY45" fmla="*/ 433549 h 458507"/>
              <a:gd name="connsiteX46" fmla="*/ 176122 w 458516"/>
              <a:gd name="connsiteY46" fmla="*/ 326749 h 458507"/>
              <a:gd name="connsiteX47" fmla="*/ 164597 w 458516"/>
              <a:gd name="connsiteY47" fmla="*/ 315224 h 458507"/>
              <a:gd name="connsiteX48" fmla="*/ 321886 w 458516"/>
              <a:gd name="connsiteY48" fmla="*/ 312394 h 458507"/>
              <a:gd name="connsiteX49" fmla="*/ 312394 w 458516"/>
              <a:gd name="connsiteY49" fmla="*/ 321905 h 458507"/>
              <a:gd name="connsiteX50" fmla="*/ 328307 w 458516"/>
              <a:gd name="connsiteY50" fmla="*/ 337818 h 458507"/>
              <a:gd name="connsiteX51" fmla="*/ 337809 w 458516"/>
              <a:gd name="connsiteY51" fmla="*/ 328316 h 458507"/>
              <a:gd name="connsiteX52" fmla="*/ 192322 w 458516"/>
              <a:gd name="connsiteY52" fmla="*/ 185669 h 458507"/>
              <a:gd name="connsiteX53" fmla="*/ 185749 w 458516"/>
              <a:gd name="connsiteY53" fmla="*/ 186269 h 458507"/>
              <a:gd name="connsiteX54" fmla="*/ 179293 w 458516"/>
              <a:gd name="connsiteY54" fmla="*/ 185687 h 458507"/>
              <a:gd name="connsiteX55" fmla="*/ 174609 w 458516"/>
              <a:gd name="connsiteY55" fmla="*/ 222824 h 458507"/>
              <a:gd name="connsiteX56" fmla="*/ 175818 w 458516"/>
              <a:gd name="connsiteY56" fmla="*/ 225842 h 458507"/>
              <a:gd name="connsiteX57" fmla="*/ 185812 w 458516"/>
              <a:gd name="connsiteY57" fmla="*/ 233973 h 458507"/>
              <a:gd name="connsiteX58" fmla="*/ 195806 w 458516"/>
              <a:gd name="connsiteY58" fmla="*/ 225842 h 458507"/>
              <a:gd name="connsiteX59" fmla="*/ 197015 w 458516"/>
              <a:gd name="connsiteY59" fmla="*/ 222824 h 458507"/>
              <a:gd name="connsiteX60" fmla="*/ 158955 w 458516"/>
              <a:gd name="connsiteY60" fmla="*/ 180896 h 458507"/>
              <a:gd name="connsiteX61" fmla="*/ 129851 w 458516"/>
              <a:gd name="connsiteY61" fmla="*/ 210000 h 458507"/>
              <a:gd name="connsiteX62" fmla="*/ 129851 w 458516"/>
              <a:gd name="connsiteY62" fmla="*/ 260149 h 458507"/>
              <a:gd name="connsiteX63" fmla="*/ 135672 w 458516"/>
              <a:gd name="connsiteY63" fmla="*/ 265970 h 458507"/>
              <a:gd name="connsiteX64" fmla="*/ 235970 w 458516"/>
              <a:gd name="connsiteY64" fmla="*/ 265970 h 458507"/>
              <a:gd name="connsiteX65" fmla="*/ 241791 w 458516"/>
              <a:gd name="connsiteY65" fmla="*/ 260149 h 458507"/>
              <a:gd name="connsiteX66" fmla="*/ 241782 w 458516"/>
              <a:gd name="connsiteY66" fmla="*/ 260149 h 458507"/>
              <a:gd name="connsiteX67" fmla="*/ 241782 w 458516"/>
              <a:gd name="connsiteY67" fmla="*/ 210000 h 458507"/>
              <a:gd name="connsiteX68" fmla="*/ 212678 w 458516"/>
              <a:gd name="connsiteY68" fmla="*/ 180896 h 458507"/>
              <a:gd name="connsiteX69" fmla="*/ 205263 w 458516"/>
              <a:gd name="connsiteY69" fmla="*/ 180896 h 458507"/>
              <a:gd name="connsiteX70" fmla="*/ 210340 w 458516"/>
              <a:gd name="connsiteY70" fmla="*/ 221149 h 458507"/>
              <a:gd name="connsiteX71" fmla="*/ 204287 w 458516"/>
              <a:gd name="connsiteY71" fmla="*/ 236266 h 458507"/>
              <a:gd name="connsiteX72" fmla="*/ 193513 w 458516"/>
              <a:gd name="connsiteY72" fmla="*/ 245033 h 458507"/>
              <a:gd name="connsiteX73" fmla="*/ 185821 w 458516"/>
              <a:gd name="connsiteY73" fmla="*/ 247755 h 458507"/>
              <a:gd name="connsiteX74" fmla="*/ 178119 w 458516"/>
              <a:gd name="connsiteY74" fmla="*/ 245033 h 458507"/>
              <a:gd name="connsiteX75" fmla="*/ 167346 w 458516"/>
              <a:gd name="connsiteY75" fmla="*/ 236266 h 458507"/>
              <a:gd name="connsiteX76" fmla="*/ 161293 w 458516"/>
              <a:gd name="connsiteY76" fmla="*/ 221149 h 458507"/>
              <a:gd name="connsiteX77" fmla="*/ 166370 w 458516"/>
              <a:gd name="connsiteY77" fmla="*/ 180896 h 458507"/>
              <a:gd name="connsiteX78" fmla="*/ 162510 w 458516"/>
              <a:gd name="connsiteY78" fmla="*/ 138690 h 458507"/>
              <a:gd name="connsiteX79" fmla="*/ 162510 w 458516"/>
              <a:gd name="connsiteY79" fmla="*/ 149570 h 458507"/>
              <a:gd name="connsiteX80" fmla="*/ 185767 w 458516"/>
              <a:gd name="connsiteY80" fmla="*/ 172827 h 458507"/>
              <a:gd name="connsiteX81" fmla="*/ 209131 w 458516"/>
              <a:gd name="connsiteY81" fmla="*/ 149463 h 458507"/>
              <a:gd name="connsiteX82" fmla="*/ 209131 w 458516"/>
              <a:gd name="connsiteY82" fmla="*/ 138690 h 458507"/>
              <a:gd name="connsiteX83" fmla="*/ 185821 w 458516"/>
              <a:gd name="connsiteY83" fmla="*/ 105672 h 458507"/>
              <a:gd name="connsiteX84" fmla="*/ 162815 w 458516"/>
              <a:gd name="connsiteY84" fmla="*/ 125257 h 458507"/>
              <a:gd name="connsiteX85" fmla="*/ 208836 w 458516"/>
              <a:gd name="connsiteY85" fmla="*/ 125257 h 458507"/>
              <a:gd name="connsiteX86" fmla="*/ 185821 w 458516"/>
              <a:gd name="connsiteY86" fmla="*/ 105672 h 458507"/>
              <a:gd name="connsiteX87" fmla="*/ 185812 w 458516"/>
              <a:gd name="connsiteY87" fmla="*/ 92248 h 458507"/>
              <a:gd name="connsiteX88" fmla="*/ 222555 w 458516"/>
              <a:gd name="connsiteY88" fmla="*/ 128991 h 458507"/>
              <a:gd name="connsiteX89" fmla="*/ 222555 w 458516"/>
              <a:gd name="connsiteY89" fmla="*/ 149472 h 458507"/>
              <a:gd name="connsiteX90" fmla="*/ 217666 w 458516"/>
              <a:gd name="connsiteY90" fmla="*/ 167767 h 458507"/>
              <a:gd name="connsiteX91" fmla="*/ 255215 w 458516"/>
              <a:gd name="connsiteY91" fmla="*/ 210009 h 458507"/>
              <a:gd name="connsiteX92" fmla="*/ 255215 w 458516"/>
              <a:gd name="connsiteY92" fmla="*/ 260158 h 458507"/>
              <a:gd name="connsiteX93" fmla="*/ 235961 w 458516"/>
              <a:gd name="connsiteY93" fmla="*/ 279412 h 458507"/>
              <a:gd name="connsiteX94" fmla="*/ 135663 w 458516"/>
              <a:gd name="connsiteY94" fmla="*/ 279412 h 458507"/>
              <a:gd name="connsiteX95" fmla="*/ 116409 w 458516"/>
              <a:gd name="connsiteY95" fmla="*/ 260158 h 458507"/>
              <a:gd name="connsiteX96" fmla="*/ 116409 w 458516"/>
              <a:gd name="connsiteY96" fmla="*/ 210009 h 458507"/>
              <a:gd name="connsiteX97" fmla="*/ 153913 w 458516"/>
              <a:gd name="connsiteY97" fmla="*/ 167776 h 458507"/>
              <a:gd name="connsiteX98" fmla="*/ 149069 w 458516"/>
              <a:gd name="connsiteY98" fmla="*/ 149588 h 458507"/>
              <a:gd name="connsiteX99" fmla="*/ 149069 w 458516"/>
              <a:gd name="connsiteY99" fmla="*/ 128991 h 458507"/>
              <a:gd name="connsiteX100" fmla="*/ 185812 w 458516"/>
              <a:gd name="connsiteY100" fmla="*/ 92248 h 458507"/>
              <a:gd name="connsiteX101" fmla="*/ 383310 w 458516"/>
              <a:gd name="connsiteY101" fmla="*/ 88003 h 458507"/>
              <a:gd name="connsiteX102" fmla="*/ 383776 w 458516"/>
              <a:gd name="connsiteY102" fmla="*/ 97486 h 458507"/>
              <a:gd name="connsiteX103" fmla="*/ 346639 w 458516"/>
              <a:gd name="connsiteY103" fmla="*/ 138457 h 458507"/>
              <a:gd name="connsiteX104" fmla="*/ 341660 w 458516"/>
              <a:gd name="connsiteY104" fmla="*/ 140660 h 458507"/>
              <a:gd name="connsiteX105" fmla="*/ 337522 w 458516"/>
              <a:gd name="connsiteY105" fmla="*/ 139236 h 458507"/>
              <a:gd name="connsiteX106" fmla="*/ 311848 w 458516"/>
              <a:gd name="connsiteY106" fmla="*/ 119158 h 458507"/>
              <a:gd name="connsiteX107" fmla="*/ 310693 w 458516"/>
              <a:gd name="connsiteY107" fmla="*/ 109728 h 458507"/>
              <a:gd name="connsiteX108" fmla="*/ 320122 w 458516"/>
              <a:gd name="connsiteY108" fmla="*/ 108573 h 458507"/>
              <a:gd name="connsiteX109" fmla="*/ 340881 w 458516"/>
              <a:gd name="connsiteY109" fmla="*/ 124818 h 458507"/>
              <a:gd name="connsiteX110" fmla="*/ 373827 w 458516"/>
              <a:gd name="connsiteY110" fmla="*/ 88468 h 458507"/>
              <a:gd name="connsiteX111" fmla="*/ 383310 w 458516"/>
              <a:gd name="connsiteY111" fmla="*/ 88003 h 458507"/>
              <a:gd name="connsiteX112" fmla="*/ 185812 w 458516"/>
              <a:gd name="connsiteY112" fmla="*/ 40299 h 458507"/>
              <a:gd name="connsiteX113" fmla="*/ 40290 w 458516"/>
              <a:gd name="connsiteY113" fmla="*/ 185821 h 458507"/>
              <a:gd name="connsiteX114" fmla="*/ 97881 w 458516"/>
              <a:gd name="connsiteY114" fmla="*/ 301693 h 458507"/>
              <a:gd name="connsiteX115" fmla="*/ 97997 w 458516"/>
              <a:gd name="connsiteY115" fmla="*/ 301791 h 458507"/>
              <a:gd name="connsiteX116" fmla="*/ 164597 w 458516"/>
              <a:gd name="connsiteY116" fmla="*/ 301791 h 458507"/>
              <a:gd name="connsiteX117" fmla="*/ 189555 w 458516"/>
              <a:gd name="connsiteY117" fmla="*/ 326749 h 458507"/>
              <a:gd name="connsiteX118" fmla="*/ 189555 w 458516"/>
              <a:gd name="connsiteY118" fmla="*/ 331299 h 458507"/>
              <a:gd name="connsiteX119" fmla="*/ 331128 w 458516"/>
              <a:gd name="connsiteY119" fmla="*/ 193361 h 458507"/>
              <a:gd name="connsiteX120" fmla="*/ 293982 w 458516"/>
              <a:gd name="connsiteY120" fmla="*/ 193361 h 458507"/>
              <a:gd name="connsiteX121" fmla="*/ 269024 w 458516"/>
              <a:gd name="connsiteY121" fmla="*/ 168403 h 458507"/>
              <a:gd name="connsiteX122" fmla="*/ 269024 w 458516"/>
              <a:gd name="connsiteY122" fmla="*/ 66501 h 458507"/>
              <a:gd name="connsiteX123" fmla="*/ 185812 w 458516"/>
              <a:gd name="connsiteY123" fmla="*/ 40299 h 458507"/>
              <a:gd name="connsiteX124" fmla="*/ 185821 w 458516"/>
              <a:gd name="connsiteY124" fmla="*/ 13433 h 458507"/>
              <a:gd name="connsiteX125" fmla="*/ 13433 w 458516"/>
              <a:gd name="connsiteY125" fmla="*/ 185812 h 458507"/>
              <a:gd name="connsiteX126" fmla="*/ 58289 w 458516"/>
              <a:gd name="connsiteY126" fmla="*/ 301782 h 458507"/>
              <a:gd name="connsiteX127" fmla="*/ 77257 w 458516"/>
              <a:gd name="connsiteY127" fmla="*/ 301782 h 458507"/>
              <a:gd name="connsiteX128" fmla="*/ 43997 w 458516"/>
              <a:gd name="connsiteY128" fmla="*/ 257552 h 458507"/>
              <a:gd name="connsiteX129" fmla="*/ 26866 w 458516"/>
              <a:gd name="connsiteY129" fmla="*/ 185812 h 458507"/>
              <a:gd name="connsiteX130" fmla="*/ 185821 w 458516"/>
              <a:gd name="connsiteY130" fmla="*/ 26857 h 458507"/>
              <a:gd name="connsiteX131" fmla="*/ 271083 w 458516"/>
              <a:gd name="connsiteY131" fmla="*/ 51707 h 458507"/>
              <a:gd name="connsiteX132" fmla="*/ 279663 w 458516"/>
              <a:gd name="connsiteY132" fmla="*/ 41185 h 458507"/>
              <a:gd name="connsiteX133" fmla="*/ 185821 w 458516"/>
              <a:gd name="connsiteY133" fmla="*/ 13433 h 458507"/>
              <a:gd name="connsiteX134" fmla="*/ 185821 w 458516"/>
              <a:gd name="connsiteY134" fmla="*/ 0 h 458507"/>
              <a:gd name="connsiteX135" fmla="*/ 296633 w 458516"/>
              <a:gd name="connsiteY135" fmla="*/ 36645 h 458507"/>
              <a:gd name="connsiteX136" fmla="*/ 344776 w 458516"/>
              <a:gd name="connsiteY136" fmla="*/ 36645 h 458507"/>
              <a:gd name="connsiteX137" fmla="*/ 351492 w 458516"/>
              <a:gd name="connsiteY137" fmla="*/ 43361 h 458507"/>
              <a:gd name="connsiteX138" fmla="*/ 344776 w 458516"/>
              <a:gd name="connsiteY138" fmla="*/ 50078 h 458507"/>
              <a:gd name="connsiteX139" fmla="*/ 293991 w 458516"/>
              <a:gd name="connsiteY139" fmla="*/ 50078 h 458507"/>
              <a:gd name="connsiteX140" fmla="*/ 282466 w 458516"/>
              <a:gd name="connsiteY140" fmla="*/ 61603 h 458507"/>
              <a:gd name="connsiteX141" fmla="*/ 282466 w 458516"/>
              <a:gd name="connsiteY141" fmla="*/ 168403 h 458507"/>
              <a:gd name="connsiteX142" fmla="*/ 293991 w 458516"/>
              <a:gd name="connsiteY142" fmla="*/ 179928 h 458507"/>
              <a:gd name="connsiteX143" fmla="*/ 400782 w 458516"/>
              <a:gd name="connsiteY143" fmla="*/ 179928 h 458507"/>
              <a:gd name="connsiteX144" fmla="*/ 412307 w 458516"/>
              <a:gd name="connsiteY144" fmla="*/ 168403 h 458507"/>
              <a:gd name="connsiteX145" fmla="*/ 412307 w 458516"/>
              <a:gd name="connsiteY145" fmla="*/ 61603 h 458507"/>
              <a:gd name="connsiteX146" fmla="*/ 400782 w 458516"/>
              <a:gd name="connsiteY146" fmla="*/ 50078 h 458507"/>
              <a:gd name="connsiteX147" fmla="*/ 377301 w 458516"/>
              <a:gd name="connsiteY147" fmla="*/ 50078 h 458507"/>
              <a:gd name="connsiteX148" fmla="*/ 370585 w 458516"/>
              <a:gd name="connsiteY148" fmla="*/ 43361 h 458507"/>
              <a:gd name="connsiteX149" fmla="*/ 377301 w 458516"/>
              <a:gd name="connsiteY149" fmla="*/ 36645 h 458507"/>
              <a:gd name="connsiteX150" fmla="*/ 400782 w 458516"/>
              <a:gd name="connsiteY150" fmla="*/ 36645 h 458507"/>
              <a:gd name="connsiteX151" fmla="*/ 425740 w 458516"/>
              <a:gd name="connsiteY151" fmla="*/ 61603 h 458507"/>
              <a:gd name="connsiteX152" fmla="*/ 425740 w 458516"/>
              <a:gd name="connsiteY152" fmla="*/ 168394 h 458507"/>
              <a:gd name="connsiteX153" fmla="*/ 400782 w 458516"/>
              <a:gd name="connsiteY153" fmla="*/ 193352 h 458507"/>
              <a:gd name="connsiteX154" fmla="*/ 371471 w 458516"/>
              <a:gd name="connsiteY154" fmla="*/ 193352 h 458507"/>
              <a:gd name="connsiteX155" fmla="*/ 336922 w 458516"/>
              <a:gd name="connsiteY155" fmla="*/ 293973 h 458507"/>
              <a:gd name="connsiteX156" fmla="*/ 330680 w 458516"/>
              <a:gd name="connsiteY156" fmla="*/ 302194 h 458507"/>
              <a:gd name="connsiteX157" fmla="*/ 347382 w 458516"/>
              <a:gd name="connsiteY157" fmla="*/ 318896 h 458507"/>
              <a:gd name="connsiteX158" fmla="*/ 360815 w 458516"/>
              <a:gd name="connsiteY158" fmla="*/ 314140 h 458507"/>
              <a:gd name="connsiteX159" fmla="*/ 375922 w 458516"/>
              <a:gd name="connsiteY159" fmla="*/ 320400 h 458507"/>
              <a:gd name="connsiteX160" fmla="*/ 384779 w 458516"/>
              <a:gd name="connsiteY160" fmla="*/ 329257 h 458507"/>
              <a:gd name="connsiteX161" fmla="*/ 395677 w 458516"/>
              <a:gd name="connsiteY161" fmla="*/ 332266 h 458507"/>
              <a:gd name="connsiteX162" fmla="*/ 439818 w 458516"/>
              <a:gd name="connsiteY162" fmla="*/ 376406 h 458507"/>
              <a:gd name="connsiteX163" fmla="*/ 442827 w 458516"/>
              <a:gd name="connsiteY163" fmla="*/ 387305 h 458507"/>
              <a:gd name="connsiteX164" fmla="*/ 452248 w 458516"/>
              <a:gd name="connsiteY164" fmla="*/ 396725 h 458507"/>
              <a:gd name="connsiteX165" fmla="*/ 458516 w 458516"/>
              <a:gd name="connsiteY165" fmla="*/ 411815 h 458507"/>
              <a:gd name="connsiteX166" fmla="*/ 452256 w 458516"/>
              <a:gd name="connsiteY166" fmla="*/ 426922 h 458507"/>
              <a:gd name="connsiteX167" fmla="*/ 426940 w 458516"/>
              <a:gd name="connsiteY167" fmla="*/ 452239 h 458507"/>
              <a:gd name="connsiteX168" fmla="*/ 411833 w 458516"/>
              <a:gd name="connsiteY168" fmla="*/ 458490 h 458507"/>
              <a:gd name="connsiteX169" fmla="*/ 396725 w 458516"/>
              <a:gd name="connsiteY169" fmla="*/ 452248 h 458507"/>
              <a:gd name="connsiteX170" fmla="*/ 387304 w 458516"/>
              <a:gd name="connsiteY170" fmla="*/ 442827 h 458507"/>
              <a:gd name="connsiteX171" fmla="*/ 384528 w 458516"/>
              <a:gd name="connsiteY171" fmla="*/ 443176 h 458507"/>
              <a:gd name="connsiteX172" fmla="*/ 376406 w 458516"/>
              <a:gd name="connsiteY172" fmla="*/ 439818 h 458507"/>
              <a:gd name="connsiteX173" fmla="*/ 332265 w 458516"/>
              <a:gd name="connsiteY173" fmla="*/ 395678 h 458507"/>
              <a:gd name="connsiteX174" fmla="*/ 329257 w 458516"/>
              <a:gd name="connsiteY174" fmla="*/ 384779 h 458507"/>
              <a:gd name="connsiteX175" fmla="*/ 320400 w 458516"/>
              <a:gd name="connsiteY175" fmla="*/ 375922 h 458507"/>
              <a:gd name="connsiteX176" fmla="*/ 318895 w 458516"/>
              <a:gd name="connsiteY176" fmla="*/ 347391 h 458507"/>
              <a:gd name="connsiteX177" fmla="*/ 302221 w 458516"/>
              <a:gd name="connsiteY177" fmla="*/ 330716 h 458507"/>
              <a:gd name="connsiteX178" fmla="*/ 250863 w 458516"/>
              <a:gd name="connsiteY178" fmla="*/ 359937 h 458507"/>
              <a:gd name="connsiteX179" fmla="*/ 248516 w 458516"/>
              <a:gd name="connsiteY179" fmla="*/ 360367 h 458507"/>
              <a:gd name="connsiteX180" fmla="*/ 242221 w 458516"/>
              <a:gd name="connsiteY180" fmla="*/ 355997 h 458507"/>
              <a:gd name="connsiteX181" fmla="*/ 246161 w 458516"/>
              <a:gd name="connsiteY181" fmla="*/ 347355 h 458507"/>
              <a:gd name="connsiteX182" fmla="*/ 358039 w 458516"/>
              <a:gd name="connsiteY182" fmla="*/ 193361 h 458507"/>
              <a:gd name="connsiteX183" fmla="*/ 344597 w 458516"/>
              <a:gd name="connsiteY183" fmla="*/ 193361 h 458507"/>
              <a:gd name="connsiteX184" fmla="*/ 297269 w 458516"/>
              <a:gd name="connsiteY184" fmla="*/ 299069 h 458507"/>
              <a:gd name="connsiteX185" fmla="*/ 189564 w 458516"/>
              <a:gd name="connsiteY185" fmla="*/ 344731 h 458507"/>
              <a:gd name="connsiteX186" fmla="*/ 189564 w 458516"/>
              <a:gd name="connsiteY186" fmla="*/ 358164 h 458507"/>
              <a:gd name="connsiteX187" fmla="*/ 217245 w 458516"/>
              <a:gd name="connsiteY187" fmla="*/ 355352 h 458507"/>
              <a:gd name="connsiteX188" fmla="*/ 225063 w 458516"/>
              <a:gd name="connsiteY188" fmla="*/ 360743 h 458507"/>
              <a:gd name="connsiteX189" fmla="*/ 219672 w 458516"/>
              <a:gd name="connsiteY189" fmla="*/ 368561 h 458507"/>
              <a:gd name="connsiteX190" fmla="*/ 189555 w 458516"/>
              <a:gd name="connsiteY190" fmla="*/ 371597 h 458507"/>
              <a:gd name="connsiteX191" fmla="*/ 189555 w 458516"/>
              <a:gd name="connsiteY191" fmla="*/ 433549 h 458507"/>
              <a:gd name="connsiteX192" fmla="*/ 164597 w 458516"/>
              <a:gd name="connsiteY192" fmla="*/ 458507 h 458507"/>
              <a:gd name="connsiteX193" fmla="*/ 57797 w 458516"/>
              <a:gd name="connsiteY193" fmla="*/ 458507 h 458507"/>
              <a:gd name="connsiteX194" fmla="*/ 32839 w 458516"/>
              <a:gd name="connsiteY194" fmla="*/ 433549 h 458507"/>
              <a:gd name="connsiteX195" fmla="*/ 32839 w 458516"/>
              <a:gd name="connsiteY195" fmla="*/ 326749 h 458507"/>
              <a:gd name="connsiteX196" fmla="*/ 44042 w 458516"/>
              <a:gd name="connsiteY196" fmla="*/ 305937 h 458507"/>
              <a:gd name="connsiteX197" fmla="*/ 0 w 458516"/>
              <a:gd name="connsiteY197" fmla="*/ 185821 h 458507"/>
              <a:gd name="connsiteX198" fmla="*/ 185821 w 458516"/>
              <a:gd name="connsiteY198" fmla="*/ 0 h 45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58516" h="458507">
                <a:moveTo>
                  <a:pt x="76271" y="400299"/>
                </a:moveTo>
                <a:lnTo>
                  <a:pt x="137803" y="400299"/>
                </a:lnTo>
                <a:cubicBezTo>
                  <a:pt x="141510" y="400299"/>
                  <a:pt x="144519" y="403308"/>
                  <a:pt x="144519" y="407015"/>
                </a:cubicBezTo>
                <a:cubicBezTo>
                  <a:pt x="144519" y="410723"/>
                  <a:pt x="141510" y="413732"/>
                  <a:pt x="137803" y="413732"/>
                </a:cubicBezTo>
                <a:lnTo>
                  <a:pt x="76271" y="413732"/>
                </a:lnTo>
                <a:cubicBezTo>
                  <a:pt x="72564" y="413732"/>
                  <a:pt x="69555" y="410723"/>
                  <a:pt x="69555" y="407015"/>
                </a:cubicBezTo>
                <a:cubicBezTo>
                  <a:pt x="69555" y="403308"/>
                  <a:pt x="72564" y="400299"/>
                  <a:pt x="76271" y="400299"/>
                </a:cubicBezTo>
                <a:close/>
                <a:moveTo>
                  <a:pt x="434498" y="397979"/>
                </a:moveTo>
                <a:lnTo>
                  <a:pt x="397970" y="434507"/>
                </a:lnTo>
                <a:lnTo>
                  <a:pt x="406218" y="442755"/>
                </a:lnTo>
                <a:cubicBezTo>
                  <a:pt x="409307" y="445845"/>
                  <a:pt x="414340" y="445845"/>
                  <a:pt x="417430" y="442755"/>
                </a:cubicBezTo>
                <a:lnTo>
                  <a:pt x="442746" y="417439"/>
                </a:lnTo>
                <a:cubicBezTo>
                  <a:pt x="444250" y="415934"/>
                  <a:pt x="445065" y="413955"/>
                  <a:pt x="445065" y="411833"/>
                </a:cubicBezTo>
                <a:cubicBezTo>
                  <a:pt x="445065" y="409710"/>
                  <a:pt x="444241" y="407722"/>
                  <a:pt x="442746" y="406227"/>
                </a:cubicBezTo>
                <a:close/>
                <a:moveTo>
                  <a:pt x="76262" y="373433"/>
                </a:moveTo>
                <a:lnTo>
                  <a:pt x="154621" y="373433"/>
                </a:lnTo>
                <a:cubicBezTo>
                  <a:pt x="158337" y="373433"/>
                  <a:pt x="161337" y="376442"/>
                  <a:pt x="161337" y="380149"/>
                </a:cubicBezTo>
                <a:cubicBezTo>
                  <a:pt x="161337" y="383857"/>
                  <a:pt x="158328" y="386866"/>
                  <a:pt x="154621" y="386866"/>
                </a:cubicBezTo>
                <a:lnTo>
                  <a:pt x="76262" y="386866"/>
                </a:lnTo>
                <a:cubicBezTo>
                  <a:pt x="72555" y="386866"/>
                  <a:pt x="69546" y="383857"/>
                  <a:pt x="69546" y="380149"/>
                </a:cubicBezTo>
                <a:cubicBezTo>
                  <a:pt x="69546" y="376442"/>
                  <a:pt x="72555" y="373433"/>
                  <a:pt x="76262" y="373433"/>
                </a:cubicBezTo>
                <a:close/>
                <a:moveTo>
                  <a:pt x="76271" y="346567"/>
                </a:moveTo>
                <a:lnTo>
                  <a:pt x="126456" y="346567"/>
                </a:lnTo>
                <a:cubicBezTo>
                  <a:pt x="130164" y="346567"/>
                  <a:pt x="133173" y="349576"/>
                  <a:pt x="133173" y="353283"/>
                </a:cubicBezTo>
                <a:cubicBezTo>
                  <a:pt x="133173" y="356991"/>
                  <a:pt x="130164" y="360000"/>
                  <a:pt x="126456" y="360000"/>
                </a:cubicBezTo>
                <a:lnTo>
                  <a:pt x="76271" y="360000"/>
                </a:lnTo>
                <a:cubicBezTo>
                  <a:pt x="72555" y="360000"/>
                  <a:pt x="69555" y="356991"/>
                  <a:pt x="69555" y="353283"/>
                </a:cubicBezTo>
                <a:cubicBezTo>
                  <a:pt x="69555" y="349576"/>
                  <a:pt x="72564" y="346567"/>
                  <a:pt x="76271" y="346567"/>
                </a:cubicBezTo>
                <a:close/>
                <a:moveTo>
                  <a:pt x="387555" y="343137"/>
                </a:moveTo>
                <a:lnTo>
                  <a:pt x="343137" y="387555"/>
                </a:lnTo>
                <a:lnTo>
                  <a:pt x="384537" y="428955"/>
                </a:lnTo>
                <a:lnTo>
                  <a:pt x="428955" y="384537"/>
                </a:lnTo>
                <a:close/>
                <a:moveTo>
                  <a:pt x="360815" y="327582"/>
                </a:moveTo>
                <a:cubicBezTo>
                  <a:pt x="358692" y="327582"/>
                  <a:pt x="356704" y="328406"/>
                  <a:pt x="355209" y="329902"/>
                </a:cubicBezTo>
                <a:lnTo>
                  <a:pt x="329892" y="355218"/>
                </a:lnTo>
                <a:cubicBezTo>
                  <a:pt x="326803" y="358307"/>
                  <a:pt x="326803" y="363340"/>
                  <a:pt x="329892" y="366430"/>
                </a:cubicBezTo>
                <a:lnTo>
                  <a:pt x="337576" y="374113"/>
                </a:lnTo>
                <a:lnTo>
                  <a:pt x="374104" y="337585"/>
                </a:lnTo>
                <a:lnTo>
                  <a:pt x="366421" y="329902"/>
                </a:lnTo>
                <a:cubicBezTo>
                  <a:pt x="364925" y="328406"/>
                  <a:pt x="362937" y="327582"/>
                  <a:pt x="360815" y="327582"/>
                </a:cubicBezTo>
                <a:close/>
                <a:moveTo>
                  <a:pt x="57797" y="315224"/>
                </a:moveTo>
                <a:cubicBezTo>
                  <a:pt x="51439" y="315224"/>
                  <a:pt x="46272" y="320391"/>
                  <a:pt x="46272" y="326749"/>
                </a:cubicBezTo>
                <a:lnTo>
                  <a:pt x="46272" y="433549"/>
                </a:lnTo>
                <a:cubicBezTo>
                  <a:pt x="46272" y="439907"/>
                  <a:pt x="51439" y="445075"/>
                  <a:pt x="57797" y="445075"/>
                </a:cubicBezTo>
                <a:lnTo>
                  <a:pt x="164597" y="445075"/>
                </a:lnTo>
                <a:cubicBezTo>
                  <a:pt x="170955" y="445075"/>
                  <a:pt x="176122" y="439907"/>
                  <a:pt x="176122" y="433549"/>
                </a:cubicBezTo>
                <a:lnTo>
                  <a:pt x="176122" y="326749"/>
                </a:lnTo>
                <a:cubicBezTo>
                  <a:pt x="176122" y="320391"/>
                  <a:pt x="170955" y="315224"/>
                  <a:pt x="164597" y="315224"/>
                </a:cubicBezTo>
                <a:close/>
                <a:moveTo>
                  <a:pt x="321886" y="312394"/>
                </a:moveTo>
                <a:cubicBezTo>
                  <a:pt x="318833" y="315681"/>
                  <a:pt x="315663" y="318851"/>
                  <a:pt x="312394" y="321905"/>
                </a:cubicBezTo>
                <a:lnTo>
                  <a:pt x="328307" y="337818"/>
                </a:lnTo>
                <a:lnTo>
                  <a:pt x="337809" y="328316"/>
                </a:lnTo>
                <a:close/>
                <a:moveTo>
                  <a:pt x="192322" y="185669"/>
                </a:moveTo>
                <a:cubicBezTo>
                  <a:pt x="190182" y="186054"/>
                  <a:pt x="187997" y="186269"/>
                  <a:pt x="185749" y="186269"/>
                </a:cubicBezTo>
                <a:cubicBezTo>
                  <a:pt x="183546" y="186269"/>
                  <a:pt x="181388" y="186063"/>
                  <a:pt x="179293" y="185687"/>
                </a:cubicBezTo>
                <a:lnTo>
                  <a:pt x="174609" y="222824"/>
                </a:lnTo>
                <a:cubicBezTo>
                  <a:pt x="174466" y="223979"/>
                  <a:pt x="174913" y="225108"/>
                  <a:pt x="175818" y="225842"/>
                </a:cubicBezTo>
                <a:lnTo>
                  <a:pt x="185812" y="233973"/>
                </a:lnTo>
                <a:lnTo>
                  <a:pt x="195806" y="225842"/>
                </a:lnTo>
                <a:cubicBezTo>
                  <a:pt x="196710" y="225108"/>
                  <a:pt x="197158" y="223979"/>
                  <a:pt x="197015" y="222824"/>
                </a:cubicBezTo>
                <a:close/>
                <a:moveTo>
                  <a:pt x="158955" y="180896"/>
                </a:moveTo>
                <a:cubicBezTo>
                  <a:pt x="142907" y="180896"/>
                  <a:pt x="129851" y="193952"/>
                  <a:pt x="129851" y="210000"/>
                </a:cubicBezTo>
                <a:lnTo>
                  <a:pt x="129851" y="260149"/>
                </a:lnTo>
                <a:cubicBezTo>
                  <a:pt x="129851" y="263355"/>
                  <a:pt x="132466" y="265970"/>
                  <a:pt x="135672" y="265970"/>
                </a:cubicBezTo>
                <a:lnTo>
                  <a:pt x="235970" y="265970"/>
                </a:lnTo>
                <a:cubicBezTo>
                  <a:pt x="239176" y="265970"/>
                  <a:pt x="241791" y="263355"/>
                  <a:pt x="241791" y="260149"/>
                </a:cubicBezTo>
                <a:lnTo>
                  <a:pt x="241782" y="260149"/>
                </a:lnTo>
                <a:lnTo>
                  <a:pt x="241782" y="210000"/>
                </a:lnTo>
                <a:cubicBezTo>
                  <a:pt x="241782" y="193952"/>
                  <a:pt x="228725" y="180896"/>
                  <a:pt x="212678" y="180896"/>
                </a:cubicBezTo>
                <a:lnTo>
                  <a:pt x="205263" y="180896"/>
                </a:lnTo>
                <a:lnTo>
                  <a:pt x="210340" y="221149"/>
                </a:lnTo>
                <a:cubicBezTo>
                  <a:pt x="211075" y="226935"/>
                  <a:pt x="208809" y="232585"/>
                  <a:pt x="204287" y="236266"/>
                </a:cubicBezTo>
                <a:lnTo>
                  <a:pt x="193513" y="245033"/>
                </a:lnTo>
                <a:cubicBezTo>
                  <a:pt x="191284" y="246851"/>
                  <a:pt x="188552" y="247755"/>
                  <a:pt x="185821" y="247755"/>
                </a:cubicBezTo>
                <a:cubicBezTo>
                  <a:pt x="183081" y="247755"/>
                  <a:pt x="180349" y="246851"/>
                  <a:pt x="178119" y="245033"/>
                </a:cubicBezTo>
                <a:lnTo>
                  <a:pt x="167346" y="236266"/>
                </a:lnTo>
                <a:cubicBezTo>
                  <a:pt x="162824" y="232585"/>
                  <a:pt x="160558" y="226935"/>
                  <a:pt x="161293" y="221149"/>
                </a:cubicBezTo>
                <a:lnTo>
                  <a:pt x="166370" y="180896"/>
                </a:lnTo>
                <a:close/>
                <a:moveTo>
                  <a:pt x="162510" y="138690"/>
                </a:moveTo>
                <a:lnTo>
                  <a:pt x="162510" y="149570"/>
                </a:lnTo>
                <a:cubicBezTo>
                  <a:pt x="162510" y="162394"/>
                  <a:pt x="172943" y="172827"/>
                  <a:pt x="185767" y="172827"/>
                </a:cubicBezTo>
                <a:cubicBezTo>
                  <a:pt x="198645" y="172827"/>
                  <a:pt x="209131" y="162349"/>
                  <a:pt x="209131" y="149463"/>
                </a:cubicBezTo>
                <a:lnTo>
                  <a:pt x="209131" y="138690"/>
                </a:lnTo>
                <a:close/>
                <a:moveTo>
                  <a:pt x="185821" y="105672"/>
                </a:moveTo>
                <a:cubicBezTo>
                  <a:pt x="174233" y="105672"/>
                  <a:pt x="164597" y="114170"/>
                  <a:pt x="162815" y="125257"/>
                </a:cubicBezTo>
                <a:lnTo>
                  <a:pt x="208836" y="125257"/>
                </a:lnTo>
                <a:cubicBezTo>
                  <a:pt x="207045" y="114170"/>
                  <a:pt x="197409" y="105672"/>
                  <a:pt x="185821" y="105672"/>
                </a:cubicBezTo>
                <a:close/>
                <a:moveTo>
                  <a:pt x="185812" y="92248"/>
                </a:moveTo>
                <a:cubicBezTo>
                  <a:pt x="206069" y="92248"/>
                  <a:pt x="222555" y="108735"/>
                  <a:pt x="222555" y="128991"/>
                </a:cubicBezTo>
                <a:lnTo>
                  <a:pt x="222555" y="149472"/>
                </a:lnTo>
                <a:cubicBezTo>
                  <a:pt x="222555" y="156126"/>
                  <a:pt x="220773" y="162376"/>
                  <a:pt x="217666" y="167767"/>
                </a:cubicBezTo>
                <a:cubicBezTo>
                  <a:pt x="238782" y="170239"/>
                  <a:pt x="255224" y="188230"/>
                  <a:pt x="255215" y="210009"/>
                </a:cubicBezTo>
                <a:lnTo>
                  <a:pt x="255215" y="260158"/>
                </a:lnTo>
                <a:cubicBezTo>
                  <a:pt x="255215" y="270779"/>
                  <a:pt x="246582" y="279412"/>
                  <a:pt x="235961" y="279412"/>
                </a:cubicBezTo>
                <a:lnTo>
                  <a:pt x="135663" y="279412"/>
                </a:lnTo>
                <a:cubicBezTo>
                  <a:pt x="125042" y="279412"/>
                  <a:pt x="116409" y="270779"/>
                  <a:pt x="116409" y="260158"/>
                </a:cubicBezTo>
                <a:lnTo>
                  <a:pt x="116409" y="210009"/>
                </a:lnTo>
                <a:cubicBezTo>
                  <a:pt x="116409" y="188257"/>
                  <a:pt x="132824" y="170275"/>
                  <a:pt x="153913" y="167776"/>
                </a:cubicBezTo>
                <a:cubicBezTo>
                  <a:pt x="150842" y="162412"/>
                  <a:pt x="149069" y="156206"/>
                  <a:pt x="149069" y="149588"/>
                </a:cubicBezTo>
                <a:lnTo>
                  <a:pt x="149069" y="128991"/>
                </a:lnTo>
                <a:cubicBezTo>
                  <a:pt x="149069" y="108735"/>
                  <a:pt x="165555" y="92248"/>
                  <a:pt x="185812" y="92248"/>
                </a:cubicBezTo>
                <a:close/>
                <a:moveTo>
                  <a:pt x="383310" y="88003"/>
                </a:moveTo>
                <a:cubicBezTo>
                  <a:pt x="386060" y="90492"/>
                  <a:pt x="386266" y="94737"/>
                  <a:pt x="383776" y="97486"/>
                </a:cubicBezTo>
                <a:lnTo>
                  <a:pt x="346639" y="138457"/>
                </a:lnTo>
                <a:cubicBezTo>
                  <a:pt x="345322" y="139907"/>
                  <a:pt x="343496" y="140660"/>
                  <a:pt x="341660" y="140660"/>
                </a:cubicBezTo>
                <a:cubicBezTo>
                  <a:pt x="340209" y="140660"/>
                  <a:pt x="338749" y="140194"/>
                  <a:pt x="337522" y="139236"/>
                </a:cubicBezTo>
                <a:lnTo>
                  <a:pt x="311848" y="119158"/>
                </a:lnTo>
                <a:cubicBezTo>
                  <a:pt x="308919" y="116874"/>
                  <a:pt x="308409" y="112648"/>
                  <a:pt x="310693" y="109728"/>
                </a:cubicBezTo>
                <a:cubicBezTo>
                  <a:pt x="312976" y="106800"/>
                  <a:pt x="317203" y="106289"/>
                  <a:pt x="320122" y="108573"/>
                </a:cubicBezTo>
                <a:lnTo>
                  <a:pt x="340881" y="124818"/>
                </a:lnTo>
                <a:lnTo>
                  <a:pt x="373827" y="88468"/>
                </a:lnTo>
                <a:cubicBezTo>
                  <a:pt x="376316" y="85719"/>
                  <a:pt x="380561" y="85513"/>
                  <a:pt x="383310" y="88003"/>
                </a:cubicBezTo>
                <a:close/>
                <a:moveTo>
                  <a:pt x="185812" y="40299"/>
                </a:moveTo>
                <a:cubicBezTo>
                  <a:pt x="105573" y="40299"/>
                  <a:pt x="40290" y="105582"/>
                  <a:pt x="40290" y="185821"/>
                </a:cubicBezTo>
                <a:cubicBezTo>
                  <a:pt x="40290" y="231618"/>
                  <a:pt x="61281" y="273851"/>
                  <a:pt x="97881" y="301693"/>
                </a:cubicBezTo>
                <a:cubicBezTo>
                  <a:pt x="97925" y="301728"/>
                  <a:pt x="97961" y="301764"/>
                  <a:pt x="97997" y="301791"/>
                </a:cubicBezTo>
                <a:lnTo>
                  <a:pt x="164597" y="301791"/>
                </a:lnTo>
                <a:cubicBezTo>
                  <a:pt x="178361" y="301791"/>
                  <a:pt x="189555" y="312985"/>
                  <a:pt x="189555" y="326749"/>
                </a:cubicBezTo>
                <a:lnTo>
                  <a:pt x="189555" y="331299"/>
                </a:lnTo>
                <a:cubicBezTo>
                  <a:pt x="265074" y="329355"/>
                  <a:pt x="327233" y="268657"/>
                  <a:pt x="331128" y="193361"/>
                </a:cubicBezTo>
                <a:lnTo>
                  <a:pt x="293982" y="193361"/>
                </a:lnTo>
                <a:cubicBezTo>
                  <a:pt x="280218" y="193361"/>
                  <a:pt x="269024" y="182167"/>
                  <a:pt x="269024" y="168403"/>
                </a:cubicBezTo>
                <a:lnTo>
                  <a:pt x="269024" y="66501"/>
                </a:lnTo>
                <a:cubicBezTo>
                  <a:pt x="244522" y="49352"/>
                  <a:pt x="215812" y="40299"/>
                  <a:pt x="185812" y="40299"/>
                </a:cubicBezTo>
                <a:close/>
                <a:moveTo>
                  <a:pt x="185821" y="13433"/>
                </a:moveTo>
                <a:cubicBezTo>
                  <a:pt x="90761" y="13433"/>
                  <a:pt x="13433" y="90770"/>
                  <a:pt x="13433" y="185812"/>
                </a:cubicBezTo>
                <a:cubicBezTo>
                  <a:pt x="13433" y="228878"/>
                  <a:pt x="29355" y="269991"/>
                  <a:pt x="58289" y="301782"/>
                </a:cubicBezTo>
                <a:lnTo>
                  <a:pt x="77257" y="301782"/>
                </a:lnTo>
                <a:cubicBezTo>
                  <a:pt x="63716" y="289084"/>
                  <a:pt x="52361" y="274030"/>
                  <a:pt x="43997" y="257552"/>
                </a:cubicBezTo>
                <a:cubicBezTo>
                  <a:pt x="32633" y="235173"/>
                  <a:pt x="26866" y="211039"/>
                  <a:pt x="26866" y="185812"/>
                </a:cubicBezTo>
                <a:cubicBezTo>
                  <a:pt x="26866" y="98167"/>
                  <a:pt x="98176" y="26857"/>
                  <a:pt x="185821" y="26857"/>
                </a:cubicBezTo>
                <a:cubicBezTo>
                  <a:pt x="216322" y="26857"/>
                  <a:pt x="245597" y="35427"/>
                  <a:pt x="271083" y="51707"/>
                </a:cubicBezTo>
                <a:cubicBezTo>
                  <a:pt x="272928" y="47463"/>
                  <a:pt x="275919" y="43827"/>
                  <a:pt x="279663" y="41185"/>
                </a:cubicBezTo>
                <a:cubicBezTo>
                  <a:pt x="251740" y="22997"/>
                  <a:pt x="219528" y="13433"/>
                  <a:pt x="185821" y="13433"/>
                </a:cubicBezTo>
                <a:close/>
                <a:moveTo>
                  <a:pt x="185821" y="0"/>
                </a:moveTo>
                <a:cubicBezTo>
                  <a:pt x="226101" y="0"/>
                  <a:pt x="264412" y="12672"/>
                  <a:pt x="296633" y="36645"/>
                </a:cubicBezTo>
                <a:lnTo>
                  <a:pt x="344776" y="36645"/>
                </a:lnTo>
                <a:cubicBezTo>
                  <a:pt x="348483" y="36645"/>
                  <a:pt x="351492" y="39654"/>
                  <a:pt x="351492" y="43361"/>
                </a:cubicBezTo>
                <a:cubicBezTo>
                  <a:pt x="351492" y="47069"/>
                  <a:pt x="348483" y="50078"/>
                  <a:pt x="344776" y="50078"/>
                </a:cubicBezTo>
                <a:lnTo>
                  <a:pt x="293991" y="50078"/>
                </a:lnTo>
                <a:cubicBezTo>
                  <a:pt x="287633" y="50078"/>
                  <a:pt x="282466" y="55245"/>
                  <a:pt x="282466" y="61603"/>
                </a:cubicBezTo>
                <a:lnTo>
                  <a:pt x="282466" y="168403"/>
                </a:lnTo>
                <a:cubicBezTo>
                  <a:pt x="282466" y="174761"/>
                  <a:pt x="287633" y="179928"/>
                  <a:pt x="293991" y="179928"/>
                </a:cubicBezTo>
                <a:lnTo>
                  <a:pt x="400782" y="179928"/>
                </a:lnTo>
                <a:cubicBezTo>
                  <a:pt x="407140" y="179928"/>
                  <a:pt x="412307" y="174761"/>
                  <a:pt x="412307" y="168403"/>
                </a:cubicBezTo>
                <a:lnTo>
                  <a:pt x="412307" y="61603"/>
                </a:lnTo>
                <a:cubicBezTo>
                  <a:pt x="412307" y="55245"/>
                  <a:pt x="407140" y="50078"/>
                  <a:pt x="400782" y="50078"/>
                </a:cubicBezTo>
                <a:lnTo>
                  <a:pt x="377301" y="50078"/>
                </a:lnTo>
                <a:cubicBezTo>
                  <a:pt x="373594" y="50078"/>
                  <a:pt x="370585" y="47069"/>
                  <a:pt x="370585" y="43361"/>
                </a:cubicBezTo>
                <a:cubicBezTo>
                  <a:pt x="370585" y="39654"/>
                  <a:pt x="373594" y="36645"/>
                  <a:pt x="377301" y="36645"/>
                </a:cubicBezTo>
                <a:lnTo>
                  <a:pt x="400782" y="36645"/>
                </a:lnTo>
                <a:cubicBezTo>
                  <a:pt x="414546" y="36645"/>
                  <a:pt x="425740" y="47839"/>
                  <a:pt x="425740" y="61603"/>
                </a:cubicBezTo>
                <a:lnTo>
                  <a:pt x="425740" y="168394"/>
                </a:lnTo>
                <a:cubicBezTo>
                  <a:pt x="425740" y="182158"/>
                  <a:pt x="414546" y="193352"/>
                  <a:pt x="400782" y="193352"/>
                </a:cubicBezTo>
                <a:lnTo>
                  <a:pt x="371471" y="193352"/>
                </a:lnTo>
                <a:cubicBezTo>
                  <a:pt x="370021" y="229693"/>
                  <a:pt x="358128" y="264394"/>
                  <a:pt x="336922" y="293973"/>
                </a:cubicBezTo>
                <a:cubicBezTo>
                  <a:pt x="334907" y="296776"/>
                  <a:pt x="332830" y="299516"/>
                  <a:pt x="330680" y="302194"/>
                </a:cubicBezTo>
                <a:lnTo>
                  <a:pt x="347382" y="318896"/>
                </a:lnTo>
                <a:cubicBezTo>
                  <a:pt x="351170" y="315815"/>
                  <a:pt x="355862" y="314140"/>
                  <a:pt x="360815" y="314140"/>
                </a:cubicBezTo>
                <a:cubicBezTo>
                  <a:pt x="366519" y="314140"/>
                  <a:pt x="371892" y="316361"/>
                  <a:pt x="375922" y="320400"/>
                </a:cubicBezTo>
                <a:lnTo>
                  <a:pt x="384779" y="329257"/>
                </a:lnTo>
                <a:cubicBezTo>
                  <a:pt x="388558" y="328325"/>
                  <a:pt x="392731" y="329319"/>
                  <a:pt x="395677" y="332266"/>
                </a:cubicBezTo>
                <a:lnTo>
                  <a:pt x="439818" y="376406"/>
                </a:lnTo>
                <a:cubicBezTo>
                  <a:pt x="442764" y="379352"/>
                  <a:pt x="443758" y="383525"/>
                  <a:pt x="442827" y="387305"/>
                </a:cubicBezTo>
                <a:lnTo>
                  <a:pt x="452248" y="396725"/>
                </a:lnTo>
                <a:cubicBezTo>
                  <a:pt x="456286" y="400755"/>
                  <a:pt x="458516" y="406110"/>
                  <a:pt x="458516" y="411815"/>
                </a:cubicBezTo>
                <a:cubicBezTo>
                  <a:pt x="458516" y="417519"/>
                  <a:pt x="456295" y="422893"/>
                  <a:pt x="452256" y="426922"/>
                </a:cubicBezTo>
                <a:lnTo>
                  <a:pt x="426940" y="452239"/>
                </a:lnTo>
                <a:cubicBezTo>
                  <a:pt x="422776" y="456403"/>
                  <a:pt x="417304" y="458490"/>
                  <a:pt x="411833" y="458490"/>
                </a:cubicBezTo>
                <a:cubicBezTo>
                  <a:pt x="406361" y="458490"/>
                  <a:pt x="400889" y="456412"/>
                  <a:pt x="396725" y="452248"/>
                </a:cubicBezTo>
                <a:lnTo>
                  <a:pt x="387304" y="442827"/>
                </a:lnTo>
                <a:cubicBezTo>
                  <a:pt x="386391" y="443051"/>
                  <a:pt x="385459" y="443176"/>
                  <a:pt x="384528" y="443176"/>
                </a:cubicBezTo>
                <a:cubicBezTo>
                  <a:pt x="381591" y="443176"/>
                  <a:pt x="378645" y="442057"/>
                  <a:pt x="376406" y="439818"/>
                </a:cubicBezTo>
                <a:lnTo>
                  <a:pt x="332265" y="395678"/>
                </a:lnTo>
                <a:cubicBezTo>
                  <a:pt x="329319" y="392731"/>
                  <a:pt x="328325" y="388558"/>
                  <a:pt x="329257" y="384779"/>
                </a:cubicBezTo>
                <a:lnTo>
                  <a:pt x="320400" y="375922"/>
                </a:lnTo>
                <a:cubicBezTo>
                  <a:pt x="312609" y="368131"/>
                  <a:pt x="312107" y="355773"/>
                  <a:pt x="318895" y="347391"/>
                </a:cubicBezTo>
                <a:lnTo>
                  <a:pt x="302221" y="330716"/>
                </a:lnTo>
                <a:cubicBezTo>
                  <a:pt x="286871" y="343066"/>
                  <a:pt x="269579" y="352943"/>
                  <a:pt x="250863" y="359937"/>
                </a:cubicBezTo>
                <a:cubicBezTo>
                  <a:pt x="250092" y="360233"/>
                  <a:pt x="249295" y="360367"/>
                  <a:pt x="248516" y="360367"/>
                </a:cubicBezTo>
                <a:cubicBezTo>
                  <a:pt x="245794" y="360367"/>
                  <a:pt x="243233" y="358702"/>
                  <a:pt x="242221" y="355997"/>
                </a:cubicBezTo>
                <a:cubicBezTo>
                  <a:pt x="240922" y="352522"/>
                  <a:pt x="242686" y="348654"/>
                  <a:pt x="246161" y="347355"/>
                </a:cubicBezTo>
                <a:cubicBezTo>
                  <a:pt x="310576" y="323284"/>
                  <a:pt x="355021" y="261806"/>
                  <a:pt x="358039" y="193361"/>
                </a:cubicBezTo>
                <a:lnTo>
                  <a:pt x="344597" y="193361"/>
                </a:lnTo>
                <a:cubicBezTo>
                  <a:pt x="342725" y="233373"/>
                  <a:pt x="326033" y="270761"/>
                  <a:pt x="297269" y="299069"/>
                </a:cubicBezTo>
                <a:cubicBezTo>
                  <a:pt x="268209" y="327663"/>
                  <a:pt x="230086" y="343800"/>
                  <a:pt x="189564" y="344731"/>
                </a:cubicBezTo>
                <a:lnTo>
                  <a:pt x="189564" y="358164"/>
                </a:lnTo>
                <a:cubicBezTo>
                  <a:pt x="198860" y="357967"/>
                  <a:pt x="208173" y="357027"/>
                  <a:pt x="217245" y="355352"/>
                </a:cubicBezTo>
                <a:cubicBezTo>
                  <a:pt x="220880" y="354681"/>
                  <a:pt x="224391" y="357099"/>
                  <a:pt x="225063" y="360743"/>
                </a:cubicBezTo>
                <a:cubicBezTo>
                  <a:pt x="225734" y="364388"/>
                  <a:pt x="223316" y="367890"/>
                  <a:pt x="219672" y="368561"/>
                </a:cubicBezTo>
                <a:cubicBezTo>
                  <a:pt x="209794" y="370379"/>
                  <a:pt x="199683" y="371391"/>
                  <a:pt x="189555" y="371597"/>
                </a:cubicBezTo>
                <a:lnTo>
                  <a:pt x="189555" y="433549"/>
                </a:lnTo>
                <a:cubicBezTo>
                  <a:pt x="189555" y="447313"/>
                  <a:pt x="178361" y="458507"/>
                  <a:pt x="164597" y="458507"/>
                </a:cubicBezTo>
                <a:lnTo>
                  <a:pt x="57797" y="458507"/>
                </a:lnTo>
                <a:cubicBezTo>
                  <a:pt x="44033" y="458507"/>
                  <a:pt x="32839" y="447313"/>
                  <a:pt x="32839" y="433549"/>
                </a:cubicBezTo>
                <a:lnTo>
                  <a:pt x="32839" y="326749"/>
                </a:lnTo>
                <a:cubicBezTo>
                  <a:pt x="32839" y="318072"/>
                  <a:pt x="37298" y="310406"/>
                  <a:pt x="44042" y="305937"/>
                </a:cubicBezTo>
                <a:cubicBezTo>
                  <a:pt x="15582" y="272391"/>
                  <a:pt x="0" y="230060"/>
                  <a:pt x="0" y="185821"/>
                </a:cubicBezTo>
                <a:cubicBezTo>
                  <a:pt x="0" y="83355"/>
                  <a:pt x="83355" y="0"/>
                  <a:pt x="185821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7120C274-F7DB-F311-E242-29018D5B30AA}"/>
              </a:ext>
            </a:extLst>
          </p:cNvPr>
          <p:cNvSpPr/>
          <p:nvPr/>
        </p:nvSpPr>
        <p:spPr>
          <a:xfrm>
            <a:off x="1097814" y="3389907"/>
            <a:ext cx="308614" cy="312198"/>
          </a:xfrm>
          <a:custGeom>
            <a:avLst/>
            <a:gdLst>
              <a:gd name="connsiteX0" fmla="*/ 389104 w 424916"/>
              <a:gd name="connsiteY0" fmla="*/ 343862 h 429851"/>
              <a:gd name="connsiteX1" fmla="*/ 396268 w 424916"/>
              <a:gd name="connsiteY1" fmla="*/ 351026 h 429851"/>
              <a:gd name="connsiteX2" fmla="*/ 396268 w 424916"/>
              <a:gd name="connsiteY2" fmla="*/ 379683 h 429851"/>
              <a:gd name="connsiteX3" fmla="*/ 374776 w 424916"/>
              <a:gd name="connsiteY3" fmla="*/ 401175 h 429851"/>
              <a:gd name="connsiteX4" fmla="*/ 346119 w 424916"/>
              <a:gd name="connsiteY4" fmla="*/ 401175 h 429851"/>
              <a:gd name="connsiteX5" fmla="*/ 338955 w 424916"/>
              <a:gd name="connsiteY5" fmla="*/ 394011 h 429851"/>
              <a:gd name="connsiteX6" fmla="*/ 346119 w 424916"/>
              <a:gd name="connsiteY6" fmla="*/ 386847 h 429851"/>
              <a:gd name="connsiteX7" fmla="*/ 374776 w 424916"/>
              <a:gd name="connsiteY7" fmla="*/ 386847 h 429851"/>
              <a:gd name="connsiteX8" fmla="*/ 381940 w 424916"/>
              <a:gd name="connsiteY8" fmla="*/ 379683 h 429851"/>
              <a:gd name="connsiteX9" fmla="*/ 381940 w 424916"/>
              <a:gd name="connsiteY9" fmla="*/ 351026 h 429851"/>
              <a:gd name="connsiteX10" fmla="*/ 389104 w 424916"/>
              <a:gd name="connsiteY10" fmla="*/ 343862 h 429851"/>
              <a:gd name="connsiteX11" fmla="*/ 310298 w 424916"/>
              <a:gd name="connsiteY11" fmla="*/ 300877 h 429851"/>
              <a:gd name="connsiteX12" fmla="*/ 374776 w 424916"/>
              <a:gd name="connsiteY12" fmla="*/ 300877 h 429851"/>
              <a:gd name="connsiteX13" fmla="*/ 381940 w 424916"/>
              <a:gd name="connsiteY13" fmla="*/ 308041 h 429851"/>
              <a:gd name="connsiteX14" fmla="*/ 374776 w 424916"/>
              <a:gd name="connsiteY14" fmla="*/ 315205 h 429851"/>
              <a:gd name="connsiteX15" fmla="*/ 310298 w 424916"/>
              <a:gd name="connsiteY15" fmla="*/ 315205 h 429851"/>
              <a:gd name="connsiteX16" fmla="*/ 303134 w 424916"/>
              <a:gd name="connsiteY16" fmla="*/ 308041 h 429851"/>
              <a:gd name="connsiteX17" fmla="*/ 310298 w 424916"/>
              <a:gd name="connsiteY17" fmla="*/ 300877 h 429851"/>
              <a:gd name="connsiteX18" fmla="*/ 246546 w 424916"/>
              <a:gd name="connsiteY18" fmla="*/ 292684 h 429851"/>
              <a:gd name="connsiteX19" fmla="*/ 243904 w 424916"/>
              <a:gd name="connsiteY19" fmla="*/ 296042 h 429851"/>
              <a:gd name="connsiteX20" fmla="*/ 241612 w 424916"/>
              <a:gd name="connsiteY20" fmla="*/ 298952 h 429851"/>
              <a:gd name="connsiteX21" fmla="*/ 232549 w 424916"/>
              <a:gd name="connsiteY21" fmla="*/ 309099 h 429851"/>
              <a:gd name="connsiteX22" fmla="*/ 222394 w 424916"/>
              <a:gd name="connsiteY22" fmla="*/ 318161 h 429851"/>
              <a:gd name="connsiteX23" fmla="*/ 219483 w 424916"/>
              <a:gd name="connsiteY23" fmla="*/ 320454 h 429851"/>
              <a:gd name="connsiteX24" fmla="*/ 216134 w 424916"/>
              <a:gd name="connsiteY24" fmla="*/ 323096 h 429851"/>
              <a:gd name="connsiteX25" fmla="*/ 277289 w 424916"/>
              <a:gd name="connsiteY25" fmla="*/ 384143 h 429851"/>
              <a:gd name="connsiteX26" fmla="*/ 307621 w 424916"/>
              <a:gd name="connsiteY26" fmla="*/ 384143 h 429851"/>
              <a:gd name="connsiteX27" fmla="*/ 313943 w 424916"/>
              <a:gd name="connsiteY27" fmla="*/ 368982 h 429851"/>
              <a:gd name="connsiteX28" fmla="*/ 307621 w 424916"/>
              <a:gd name="connsiteY28" fmla="*/ 353830 h 429851"/>
              <a:gd name="connsiteX29" fmla="*/ 281642 w 424916"/>
              <a:gd name="connsiteY29" fmla="*/ 257892 h 429851"/>
              <a:gd name="connsiteX30" fmla="*/ 374776 w 424916"/>
              <a:gd name="connsiteY30" fmla="*/ 257892 h 429851"/>
              <a:gd name="connsiteX31" fmla="*/ 381941 w 424916"/>
              <a:gd name="connsiteY31" fmla="*/ 265056 h 429851"/>
              <a:gd name="connsiteX32" fmla="*/ 374776 w 424916"/>
              <a:gd name="connsiteY32" fmla="*/ 272220 h 429851"/>
              <a:gd name="connsiteX33" fmla="*/ 281642 w 424916"/>
              <a:gd name="connsiteY33" fmla="*/ 272220 h 429851"/>
              <a:gd name="connsiteX34" fmla="*/ 274478 w 424916"/>
              <a:gd name="connsiteY34" fmla="*/ 265056 h 429851"/>
              <a:gd name="connsiteX35" fmla="*/ 281642 w 424916"/>
              <a:gd name="connsiteY35" fmla="*/ 257892 h 429851"/>
              <a:gd name="connsiteX36" fmla="*/ 109701 w 424916"/>
              <a:gd name="connsiteY36" fmla="*/ 250728 h 429851"/>
              <a:gd name="connsiteX37" fmla="*/ 159850 w 424916"/>
              <a:gd name="connsiteY37" fmla="*/ 250728 h 429851"/>
              <a:gd name="connsiteX38" fmla="*/ 167015 w 424916"/>
              <a:gd name="connsiteY38" fmla="*/ 257892 h 429851"/>
              <a:gd name="connsiteX39" fmla="*/ 159850 w 424916"/>
              <a:gd name="connsiteY39" fmla="*/ 265056 h 429851"/>
              <a:gd name="connsiteX40" fmla="*/ 109701 w 424916"/>
              <a:gd name="connsiteY40" fmla="*/ 265056 h 429851"/>
              <a:gd name="connsiteX41" fmla="*/ 102537 w 424916"/>
              <a:gd name="connsiteY41" fmla="*/ 257892 h 429851"/>
              <a:gd name="connsiteX42" fmla="*/ 109701 w 424916"/>
              <a:gd name="connsiteY42" fmla="*/ 250728 h 429851"/>
              <a:gd name="connsiteX43" fmla="*/ 288806 w 424916"/>
              <a:gd name="connsiteY43" fmla="*/ 214907 h 429851"/>
              <a:gd name="connsiteX44" fmla="*/ 374776 w 424916"/>
              <a:gd name="connsiteY44" fmla="*/ 214907 h 429851"/>
              <a:gd name="connsiteX45" fmla="*/ 381940 w 424916"/>
              <a:gd name="connsiteY45" fmla="*/ 222071 h 429851"/>
              <a:gd name="connsiteX46" fmla="*/ 374776 w 424916"/>
              <a:gd name="connsiteY46" fmla="*/ 229235 h 429851"/>
              <a:gd name="connsiteX47" fmla="*/ 288806 w 424916"/>
              <a:gd name="connsiteY47" fmla="*/ 229235 h 429851"/>
              <a:gd name="connsiteX48" fmla="*/ 281642 w 424916"/>
              <a:gd name="connsiteY48" fmla="*/ 222071 h 429851"/>
              <a:gd name="connsiteX49" fmla="*/ 288806 w 424916"/>
              <a:gd name="connsiteY49" fmla="*/ 214907 h 429851"/>
              <a:gd name="connsiteX50" fmla="*/ 81045 w 424916"/>
              <a:gd name="connsiteY50" fmla="*/ 207743 h 429851"/>
              <a:gd name="connsiteX51" fmla="*/ 188508 w 424916"/>
              <a:gd name="connsiteY51" fmla="*/ 207743 h 429851"/>
              <a:gd name="connsiteX52" fmla="*/ 195672 w 424916"/>
              <a:gd name="connsiteY52" fmla="*/ 214907 h 429851"/>
              <a:gd name="connsiteX53" fmla="*/ 188508 w 424916"/>
              <a:gd name="connsiteY53" fmla="*/ 222071 h 429851"/>
              <a:gd name="connsiteX54" fmla="*/ 81045 w 424916"/>
              <a:gd name="connsiteY54" fmla="*/ 222071 h 429851"/>
              <a:gd name="connsiteX55" fmla="*/ 73881 w 424916"/>
              <a:gd name="connsiteY55" fmla="*/ 214907 h 429851"/>
              <a:gd name="connsiteX56" fmla="*/ 81045 w 424916"/>
              <a:gd name="connsiteY56" fmla="*/ 207743 h 429851"/>
              <a:gd name="connsiteX57" fmla="*/ 288806 w 424916"/>
              <a:gd name="connsiteY57" fmla="*/ 171922 h 429851"/>
              <a:gd name="connsiteX58" fmla="*/ 374776 w 424916"/>
              <a:gd name="connsiteY58" fmla="*/ 171922 h 429851"/>
              <a:gd name="connsiteX59" fmla="*/ 381940 w 424916"/>
              <a:gd name="connsiteY59" fmla="*/ 179086 h 429851"/>
              <a:gd name="connsiteX60" fmla="*/ 374776 w 424916"/>
              <a:gd name="connsiteY60" fmla="*/ 186250 h 429851"/>
              <a:gd name="connsiteX61" fmla="*/ 288806 w 424916"/>
              <a:gd name="connsiteY61" fmla="*/ 186250 h 429851"/>
              <a:gd name="connsiteX62" fmla="*/ 281642 w 424916"/>
              <a:gd name="connsiteY62" fmla="*/ 179086 h 429851"/>
              <a:gd name="connsiteX63" fmla="*/ 288806 w 424916"/>
              <a:gd name="connsiteY63" fmla="*/ 171922 h 429851"/>
              <a:gd name="connsiteX64" fmla="*/ 109701 w 424916"/>
              <a:gd name="connsiteY64" fmla="*/ 164758 h 429851"/>
              <a:gd name="connsiteX65" fmla="*/ 159850 w 424916"/>
              <a:gd name="connsiteY65" fmla="*/ 164758 h 429851"/>
              <a:gd name="connsiteX66" fmla="*/ 167015 w 424916"/>
              <a:gd name="connsiteY66" fmla="*/ 171922 h 429851"/>
              <a:gd name="connsiteX67" fmla="*/ 159850 w 424916"/>
              <a:gd name="connsiteY67" fmla="*/ 179086 h 429851"/>
              <a:gd name="connsiteX68" fmla="*/ 109701 w 424916"/>
              <a:gd name="connsiteY68" fmla="*/ 179086 h 429851"/>
              <a:gd name="connsiteX69" fmla="*/ 102537 w 424916"/>
              <a:gd name="connsiteY69" fmla="*/ 171922 h 429851"/>
              <a:gd name="connsiteX70" fmla="*/ 109701 w 424916"/>
              <a:gd name="connsiteY70" fmla="*/ 164758 h 429851"/>
              <a:gd name="connsiteX71" fmla="*/ 267313 w 424916"/>
              <a:gd name="connsiteY71" fmla="*/ 128937 h 429851"/>
              <a:gd name="connsiteX72" fmla="*/ 374776 w 424916"/>
              <a:gd name="connsiteY72" fmla="*/ 128937 h 429851"/>
              <a:gd name="connsiteX73" fmla="*/ 381940 w 424916"/>
              <a:gd name="connsiteY73" fmla="*/ 136101 h 429851"/>
              <a:gd name="connsiteX74" fmla="*/ 374776 w 424916"/>
              <a:gd name="connsiteY74" fmla="*/ 143265 h 429851"/>
              <a:gd name="connsiteX75" fmla="*/ 267313 w 424916"/>
              <a:gd name="connsiteY75" fmla="*/ 143265 h 429851"/>
              <a:gd name="connsiteX76" fmla="*/ 260149 w 424916"/>
              <a:gd name="connsiteY76" fmla="*/ 136101 h 429851"/>
              <a:gd name="connsiteX77" fmla="*/ 267313 w 424916"/>
              <a:gd name="connsiteY77" fmla="*/ 128937 h 429851"/>
              <a:gd name="connsiteX78" fmla="*/ 143160 w 424916"/>
              <a:gd name="connsiteY78" fmla="*/ 120096 h 429851"/>
              <a:gd name="connsiteX79" fmla="*/ 80929 w 424916"/>
              <a:gd name="connsiteY79" fmla="*/ 138152 h 429851"/>
              <a:gd name="connsiteX80" fmla="*/ 54045 w 424916"/>
              <a:gd name="connsiteY80" fmla="*/ 256647 h 429851"/>
              <a:gd name="connsiteX81" fmla="*/ 58729 w 424916"/>
              <a:gd name="connsiteY81" fmla="*/ 264447 h 429851"/>
              <a:gd name="connsiteX82" fmla="*/ 70415 w 424916"/>
              <a:gd name="connsiteY82" fmla="*/ 278668 h 429851"/>
              <a:gd name="connsiteX83" fmla="*/ 91630 w 424916"/>
              <a:gd name="connsiteY83" fmla="*/ 294564 h 429851"/>
              <a:gd name="connsiteX84" fmla="*/ 91630 w 424916"/>
              <a:gd name="connsiteY84" fmla="*/ 294591 h 429851"/>
              <a:gd name="connsiteX85" fmla="*/ 180538 w 424916"/>
              <a:gd name="connsiteY85" fmla="*/ 294725 h 429851"/>
              <a:gd name="connsiteX86" fmla="*/ 218167 w 424916"/>
              <a:gd name="connsiteY86" fmla="*/ 257122 h 429851"/>
              <a:gd name="connsiteX87" fmla="*/ 218167 w 424916"/>
              <a:gd name="connsiteY87" fmla="*/ 257059 h 429851"/>
              <a:gd name="connsiteX88" fmla="*/ 202120 w 424916"/>
              <a:gd name="connsiteY88" fmla="*/ 146973 h 429851"/>
              <a:gd name="connsiteX89" fmla="*/ 143160 w 424916"/>
              <a:gd name="connsiteY89" fmla="*/ 120096 h 429851"/>
              <a:gd name="connsiteX90" fmla="*/ 139644 w 424916"/>
              <a:gd name="connsiteY90" fmla="*/ 105458 h 429851"/>
              <a:gd name="connsiteX91" fmla="*/ 179114 w 424916"/>
              <a:gd name="connsiteY91" fmla="*/ 114376 h 429851"/>
              <a:gd name="connsiteX92" fmla="*/ 237788 w 424916"/>
              <a:gd name="connsiteY92" fmla="*/ 247836 h 429851"/>
              <a:gd name="connsiteX93" fmla="*/ 237072 w 424916"/>
              <a:gd name="connsiteY93" fmla="*/ 249653 h 429851"/>
              <a:gd name="connsiteX94" fmla="*/ 234627 w 424916"/>
              <a:gd name="connsiteY94" fmla="*/ 255940 h 429851"/>
              <a:gd name="connsiteX95" fmla="*/ 231537 w 424916"/>
              <a:gd name="connsiteY95" fmla="*/ 262262 h 429851"/>
              <a:gd name="connsiteX96" fmla="*/ 230776 w 424916"/>
              <a:gd name="connsiteY96" fmla="*/ 263830 h 429851"/>
              <a:gd name="connsiteX97" fmla="*/ 229066 w 424916"/>
              <a:gd name="connsiteY97" fmla="*/ 266785 h 429851"/>
              <a:gd name="connsiteX98" fmla="*/ 187272 w 424916"/>
              <a:gd name="connsiteY98" fmla="*/ 307325 h 429851"/>
              <a:gd name="connsiteX99" fmla="*/ 187272 w 424916"/>
              <a:gd name="connsiteY99" fmla="*/ 307370 h 429851"/>
              <a:gd name="connsiteX100" fmla="*/ 81135 w 424916"/>
              <a:gd name="connsiteY100" fmla="*/ 305167 h 429851"/>
              <a:gd name="connsiteX101" fmla="*/ 28800 w 424916"/>
              <a:gd name="connsiteY101" fmla="*/ 212803 h 429851"/>
              <a:gd name="connsiteX102" fmla="*/ 41400 w 424916"/>
              <a:gd name="connsiteY102" fmla="*/ 162206 h 429851"/>
              <a:gd name="connsiteX103" fmla="*/ 139644 w 424916"/>
              <a:gd name="connsiteY103" fmla="*/ 105458 h 429851"/>
              <a:gd name="connsiteX104" fmla="*/ 136281 w 424916"/>
              <a:gd name="connsiteY104" fmla="*/ 91039 h 429851"/>
              <a:gd name="connsiteX105" fmla="*/ 50113 w 424916"/>
              <a:gd name="connsiteY105" fmla="*/ 126663 h 429851"/>
              <a:gd name="connsiteX106" fmla="*/ 14490 w 424916"/>
              <a:gd name="connsiteY106" fmla="*/ 212830 h 429851"/>
              <a:gd name="connsiteX107" fmla="*/ 77364 w 424916"/>
              <a:gd name="connsiteY107" fmla="*/ 319415 h 429851"/>
              <a:gd name="connsiteX108" fmla="*/ 201054 w 424916"/>
              <a:gd name="connsiteY108" fmla="*/ 315967 h 429851"/>
              <a:gd name="connsiteX109" fmla="*/ 239373 w 424916"/>
              <a:gd name="connsiteY109" fmla="*/ 277657 h 429851"/>
              <a:gd name="connsiteX110" fmla="*/ 258063 w 424916"/>
              <a:gd name="connsiteY110" fmla="*/ 212839 h 429851"/>
              <a:gd name="connsiteX111" fmla="*/ 256567 w 424916"/>
              <a:gd name="connsiteY111" fmla="*/ 194597 h 429851"/>
              <a:gd name="connsiteX112" fmla="*/ 148379 w 424916"/>
              <a:gd name="connsiteY112" fmla="*/ 91630 h 429851"/>
              <a:gd name="connsiteX113" fmla="*/ 136281 w 424916"/>
              <a:gd name="connsiteY113" fmla="*/ 91039 h 429851"/>
              <a:gd name="connsiteX114" fmla="*/ 231492 w 424916"/>
              <a:gd name="connsiteY114" fmla="*/ 85952 h 429851"/>
              <a:gd name="connsiteX115" fmla="*/ 288806 w 424916"/>
              <a:gd name="connsiteY115" fmla="*/ 85952 h 429851"/>
              <a:gd name="connsiteX116" fmla="*/ 295970 w 424916"/>
              <a:gd name="connsiteY116" fmla="*/ 93116 h 429851"/>
              <a:gd name="connsiteX117" fmla="*/ 288806 w 424916"/>
              <a:gd name="connsiteY117" fmla="*/ 100280 h 429851"/>
              <a:gd name="connsiteX118" fmla="*/ 231492 w 424916"/>
              <a:gd name="connsiteY118" fmla="*/ 100280 h 429851"/>
              <a:gd name="connsiteX119" fmla="*/ 224328 w 424916"/>
              <a:gd name="connsiteY119" fmla="*/ 93116 h 429851"/>
              <a:gd name="connsiteX120" fmla="*/ 231492 w 424916"/>
              <a:gd name="connsiteY120" fmla="*/ 85952 h 429851"/>
              <a:gd name="connsiteX121" fmla="*/ 131194 w 424916"/>
              <a:gd name="connsiteY121" fmla="*/ 42967 h 429851"/>
              <a:gd name="connsiteX122" fmla="*/ 288806 w 424916"/>
              <a:gd name="connsiteY122" fmla="*/ 42967 h 429851"/>
              <a:gd name="connsiteX123" fmla="*/ 295970 w 424916"/>
              <a:gd name="connsiteY123" fmla="*/ 50131 h 429851"/>
              <a:gd name="connsiteX124" fmla="*/ 288806 w 424916"/>
              <a:gd name="connsiteY124" fmla="*/ 57295 h 429851"/>
              <a:gd name="connsiteX125" fmla="*/ 131194 w 424916"/>
              <a:gd name="connsiteY125" fmla="*/ 57295 h 429851"/>
              <a:gd name="connsiteX126" fmla="*/ 124030 w 424916"/>
              <a:gd name="connsiteY126" fmla="*/ 50131 h 429851"/>
              <a:gd name="connsiteX127" fmla="*/ 131194 w 424916"/>
              <a:gd name="connsiteY127" fmla="*/ 42967 h 429851"/>
              <a:gd name="connsiteX128" fmla="*/ 338946 w 424916"/>
              <a:gd name="connsiteY128" fmla="*/ 24439 h 429851"/>
              <a:gd name="connsiteX129" fmla="*/ 338946 w 424916"/>
              <a:gd name="connsiteY129" fmla="*/ 78788 h 429851"/>
              <a:gd name="connsiteX130" fmla="*/ 346110 w 424916"/>
              <a:gd name="connsiteY130" fmla="*/ 85952 h 429851"/>
              <a:gd name="connsiteX131" fmla="*/ 400460 w 424916"/>
              <a:gd name="connsiteY131" fmla="*/ 85952 h 429851"/>
              <a:gd name="connsiteX132" fmla="*/ 116857 w 424916"/>
              <a:gd name="connsiteY132" fmla="*/ 14310 h 429851"/>
              <a:gd name="connsiteX133" fmla="*/ 95364 w 424916"/>
              <a:gd name="connsiteY133" fmla="*/ 35803 h 429851"/>
              <a:gd name="connsiteX134" fmla="*/ 95364 w 424916"/>
              <a:gd name="connsiteY134" fmla="*/ 82943 h 429851"/>
              <a:gd name="connsiteX135" fmla="*/ 96707 w 424916"/>
              <a:gd name="connsiteY135" fmla="*/ 82567 h 429851"/>
              <a:gd name="connsiteX136" fmla="*/ 100289 w 424916"/>
              <a:gd name="connsiteY136" fmla="*/ 81600 h 429851"/>
              <a:gd name="connsiteX137" fmla="*/ 108304 w 424916"/>
              <a:gd name="connsiteY137" fmla="*/ 79648 h 429851"/>
              <a:gd name="connsiteX138" fmla="*/ 112370 w 424916"/>
              <a:gd name="connsiteY138" fmla="*/ 78869 h 429851"/>
              <a:gd name="connsiteX139" fmla="*/ 120591 w 424916"/>
              <a:gd name="connsiteY139" fmla="*/ 77696 h 429851"/>
              <a:gd name="connsiteX140" fmla="*/ 124290 w 424916"/>
              <a:gd name="connsiteY140" fmla="*/ 77275 h 429851"/>
              <a:gd name="connsiteX141" fmla="*/ 136290 w 424916"/>
              <a:gd name="connsiteY141" fmla="*/ 76710 h 429851"/>
              <a:gd name="connsiteX142" fmla="*/ 232558 w 424916"/>
              <a:gd name="connsiteY142" fmla="*/ 116570 h 429851"/>
              <a:gd name="connsiteX143" fmla="*/ 271746 w 424916"/>
              <a:gd name="connsiteY143" fmla="*/ 199325 h 429851"/>
              <a:gd name="connsiteX144" fmla="*/ 272400 w 424916"/>
              <a:gd name="connsiteY144" fmla="*/ 212830 h 429851"/>
              <a:gd name="connsiteX145" fmla="*/ 254418 w 424916"/>
              <a:gd name="connsiteY145" fmla="*/ 280307 h 429851"/>
              <a:gd name="connsiteX146" fmla="*/ 317731 w 424916"/>
              <a:gd name="connsiteY146" fmla="*/ 343666 h 429851"/>
              <a:gd name="connsiteX147" fmla="*/ 328280 w 424916"/>
              <a:gd name="connsiteY147" fmla="*/ 378860 h 429851"/>
              <a:gd name="connsiteX148" fmla="*/ 302292 w 424916"/>
              <a:gd name="connsiteY148" fmla="*/ 404830 h 429851"/>
              <a:gd name="connsiteX149" fmla="*/ 267107 w 424916"/>
              <a:gd name="connsiteY149" fmla="*/ 394254 h 429851"/>
              <a:gd name="connsiteX150" fmla="*/ 203767 w 424916"/>
              <a:gd name="connsiteY150" fmla="*/ 330976 h 429851"/>
              <a:gd name="connsiteX151" fmla="*/ 136281 w 424916"/>
              <a:gd name="connsiteY151" fmla="*/ 348958 h 429851"/>
              <a:gd name="connsiteX152" fmla="*/ 124281 w 424916"/>
              <a:gd name="connsiteY152" fmla="*/ 348394 h 429851"/>
              <a:gd name="connsiteX153" fmla="*/ 120591 w 424916"/>
              <a:gd name="connsiteY153" fmla="*/ 347973 h 429851"/>
              <a:gd name="connsiteX154" fmla="*/ 112343 w 424916"/>
              <a:gd name="connsiteY154" fmla="*/ 346800 h 429851"/>
              <a:gd name="connsiteX155" fmla="*/ 108313 w 424916"/>
              <a:gd name="connsiteY155" fmla="*/ 346021 h 429851"/>
              <a:gd name="connsiteX156" fmla="*/ 100209 w 424916"/>
              <a:gd name="connsiteY156" fmla="*/ 344051 h 429851"/>
              <a:gd name="connsiteX157" fmla="*/ 96734 w 424916"/>
              <a:gd name="connsiteY157" fmla="*/ 343102 h 429851"/>
              <a:gd name="connsiteX158" fmla="*/ 95373 w 424916"/>
              <a:gd name="connsiteY158" fmla="*/ 342725 h 429851"/>
              <a:gd name="connsiteX159" fmla="*/ 95373 w 424916"/>
              <a:gd name="connsiteY159" fmla="*/ 394012 h 429851"/>
              <a:gd name="connsiteX160" fmla="*/ 116866 w 424916"/>
              <a:gd name="connsiteY160" fmla="*/ 415504 h 429851"/>
              <a:gd name="connsiteX161" fmla="*/ 389104 w 424916"/>
              <a:gd name="connsiteY161" fmla="*/ 415504 h 429851"/>
              <a:gd name="connsiteX162" fmla="*/ 410606 w 424916"/>
              <a:gd name="connsiteY162" fmla="*/ 394012 h 429851"/>
              <a:gd name="connsiteX163" fmla="*/ 410606 w 424916"/>
              <a:gd name="connsiteY163" fmla="*/ 100281 h 429851"/>
              <a:gd name="connsiteX164" fmla="*/ 346128 w 424916"/>
              <a:gd name="connsiteY164" fmla="*/ 100281 h 429851"/>
              <a:gd name="connsiteX165" fmla="*/ 324636 w 424916"/>
              <a:gd name="connsiteY165" fmla="*/ 78788 h 429851"/>
              <a:gd name="connsiteX166" fmla="*/ 324636 w 424916"/>
              <a:gd name="connsiteY166" fmla="*/ 14310 h 429851"/>
              <a:gd name="connsiteX167" fmla="*/ 116857 w 424916"/>
              <a:gd name="connsiteY167" fmla="*/ 0 h 429851"/>
              <a:gd name="connsiteX168" fmla="*/ 331782 w 424916"/>
              <a:gd name="connsiteY168" fmla="*/ 0 h 429851"/>
              <a:gd name="connsiteX169" fmla="*/ 332185 w 424916"/>
              <a:gd name="connsiteY169" fmla="*/ 54 h 429851"/>
              <a:gd name="connsiteX170" fmla="*/ 334065 w 424916"/>
              <a:gd name="connsiteY170" fmla="*/ 430 h 429851"/>
              <a:gd name="connsiteX171" fmla="*/ 334719 w 424916"/>
              <a:gd name="connsiteY171" fmla="*/ 663 h 429851"/>
              <a:gd name="connsiteX172" fmla="*/ 336824 w 424916"/>
              <a:gd name="connsiteY172" fmla="*/ 2096 h 429851"/>
              <a:gd name="connsiteX173" fmla="*/ 422794 w 424916"/>
              <a:gd name="connsiteY173" fmla="*/ 88066 h 429851"/>
              <a:gd name="connsiteX174" fmla="*/ 424227 w 424916"/>
              <a:gd name="connsiteY174" fmla="*/ 90161 h 429851"/>
              <a:gd name="connsiteX175" fmla="*/ 424460 w 424916"/>
              <a:gd name="connsiteY175" fmla="*/ 90833 h 429851"/>
              <a:gd name="connsiteX176" fmla="*/ 424827 w 424916"/>
              <a:gd name="connsiteY176" fmla="*/ 92669 h 429851"/>
              <a:gd name="connsiteX177" fmla="*/ 424916 w 424916"/>
              <a:gd name="connsiteY177" fmla="*/ 93134 h 429851"/>
              <a:gd name="connsiteX178" fmla="*/ 424916 w 424916"/>
              <a:gd name="connsiteY178" fmla="*/ 394030 h 429851"/>
              <a:gd name="connsiteX179" fmla="*/ 389095 w 424916"/>
              <a:gd name="connsiteY179" fmla="*/ 429851 h 429851"/>
              <a:gd name="connsiteX180" fmla="*/ 116857 w 424916"/>
              <a:gd name="connsiteY180" fmla="*/ 429851 h 429851"/>
              <a:gd name="connsiteX181" fmla="*/ 81036 w 424916"/>
              <a:gd name="connsiteY181" fmla="*/ 394030 h 429851"/>
              <a:gd name="connsiteX182" fmla="*/ 81036 w 424916"/>
              <a:gd name="connsiteY182" fmla="*/ 337146 h 429851"/>
              <a:gd name="connsiteX183" fmla="*/ 0 w 424916"/>
              <a:gd name="connsiteY183" fmla="*/ 212848 h 429851"/>
              <a:gd name="connsiteX184" fmla="*/ 81036 w 424916"/>
              <a:gd name="connsiteY184" fmla="*/ 88549 h 429851"/>
              <a:gd name="connsiteX185" fmla="*/ 81036 w 424916"/>
              <a:gd name="connsiteY185" fmla="*/ 35821 h 429851"/>
              <a:gd name="connsiteX186" fmla="*/ 116857 w 424916"/>
              <a:gd name="connsiteY186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24916" h="429851">
                <a:moveTo>
                  <a:pt x="389104" y="343862"/>
                </a:moveTo>
                <a:cubicBezTo>
                  <a:pt x="393053" y="343862"/>
                  <a:pt x="396268" y="347068"/>
                  <a:pt x="396268" y="351026"/>
                </a:cubicBezTo>
                <a:lnTo>
                  <a:pt x="396268" y="379683"/>
                </a:lnTo>
                <a:cubicBezTo>
                  <a:pt x="396268" y="391549"/>
                  <a:pt x="386651" y="401175"/>
                  <a:pt x="374776" y="401175"/>
                </a:cubicBezTo>
                <a:lnTo>
                  <a:pt x="346119" y="401175"/>
                </a:lnTo>
                <a:cubicBezTo>
                  <a:pt x="342161" y="401175"/>
                  <a:pt x="338955" y="397969"/>
                  <a:pt x="338955" y="394011"/>
                </a:cubicBezTo>
                <a:cubicBezTo>
                  <a:pt x="338955" y="390053"/>
                  <a:pt x="342161" y="386847"/>
                  <a:pt x="346119" y="386847"/>
                </a:cubicBezTo>
                <a:lnTo>
                  <a:pt x="374776" y="386847"/>
                </a:lnTo>
                <a:cubicBezTo>
                  <a:pt x="378734" y="386847"/>
                  <a:pt x="381940" y="383641"/>
                  <a:pt x="381940" y="379683"/>
                </a:cubicBezTo>
                <a:lnTo>
                  <a:pt x="381940" y="351026"/>
                </a:lnTo>
                <a:cubicBezTo>
                  <a:pt x="381940" y="347068"/>
                  <a:pt x="385146" y="343862"/>
                  <a:pt x="389104" y="343862"/>
                </a:cubicBezTo>
                <a:close/>
                <a:moveTo>
                  <a:pt x="310298" y="300877"/>
                </a:moveTo>
                <a:lnTo>
                  <a:pt x="374776" y="300877"/>
                </a:lnTo>
                <a:cubicBezTo>
                  <a:pt x="378734" y="300877"/>
                  <a:pt x="381940" y="304083"/>
                  <a:pt x="381940" y="308041"/>
                </a:cubicBezTo>
                <a:cubicBezTo>
                  <a:pt x="381940" y="311999"/>
                  <a:pt x="378725" y="315205"/>
                  <a:pt x="374776" y="315205"/>
                </a:cubicBezTo>
                <a:lnTo>
                  <a:pt x="310298" y="315205"/>
                </a:lnTo>
                <a:cubicBezTo>
                  <a:pt x="306340" y="315205"/>
                  <a:pt x="303134" y="311999"/>
                  <a:pt x="303134" y="308041"/>
                </a:cubicBezTo>
                <a:cubicBezTo>
                  <a:pt x="303134" y="304083"/>
                  <a:pt x="306340" y="300877"/>
                  <a:pt x="310298" y="300877"/>
                </a:cubicBezTo>
                <a:close/>
                <a:moveTo>
                  <a:pt x="246546" y="292684"/>
                </a:moveTo>
                <a:cubicBezTo>
                  <a:pt x="245713" y="293839"/>
                  <a:pt x="244773" y="294904"/>
                  <a:pt x="243904" y="296042"/>
                </a:cubicBezTo>
                <a:cubicBezTo>
                  <a:pt x="243143" y="297018"/>
                  <a:pt x="242391" y="297994"/>
                  <a:pt x="241612" y="298952"/>
                </a:cubicBezTo>
                <a:cubicBezTo>
                  <a:pt x="238764" y="302490"/>
                  <a:pt x="235737" y="305866"/>
                  <a:pt x="232549" y="309099"/>
                </a:cubicBezTo>
                <a:cubicBezTo>
                  <a:pt x="229316" y="312287"/>
                  <a:pt x="225931" y="315313"/>
                  <a:pt x="222394" y="318161"/>
                </a:cubicBezTo>
                <a:cubicBezTo>
                  <a:pt x="221436" y="318940"/>
                  <a:pt x="220460" y="319693"/>
                  <a:pt x="219483" y="320454"/>
                </a:cubicBezTo>
                <a:cubicBezTo>
                  <a:pt x="218355" y="321322"/>
                  <a:pt x="217272" y="322245"/>
                  <a:pt x="216134" y="323096"/>
                </a:cubicBezTo>
                <a:lnTo>
                  <a:pt x="277289" y="384143"/>
                </a:lnTo>
                <a:cubicBezTo>
                  <a:pt x="285743" y="392319"/>
                  <a:pt x="299158" y="392319"/>
                  <a:pt x="307621" y="384143"/>
                </a:cubicBezTo>
                <a:cubicBezTo>
                  <a:pt x="311669" y="380131"/>
                  <a:pt x="313943" y="374678"/>
                  <a:pt x="313943" y="368982"/>
                </a:cubicBezTo>
                <a:cubicBezTo>
                  <a:pt x="313943" y="363296"/>
                  <a:pt x="311669" y="357833"/>
                  <a:pt x="307621" y="353830"/>
                </a:cubicBezTo>
                <a:close/>
                <a:moveTo>
                  <a:pt x="281642" y="257892"/>
                </a:moveTo>
                <a:lnTo>
                  <a:pt x="374776" y="257892"/>
                </a:lnTo>
                <a:cubicBezTo>
                  <a:pt x="378735" y="257892"/>
                  <a:pt x="381941" y="261098"/>
                  <a:pt x="381941" y="265056"/>
                </a:cubicBezTo>
                <a:cubicBezTo>
                  <a:pt x="381941" y="269014"/>
                  <a:pt x="378726" y="272220"/>
                  <a:pt x="374776" y="272220"/>
                </a:cubicBezTo>
                <a:lnTo>
                  <a:pt x="281642" y="272220"/>
                </a:lnTo>
                <a:cubicBezTo>
                  <a:pt x="277684" y="272220"/>
                  <a:pt x="274478" y="269014"/>
                  <a:pt x="274478" y="265056"/>
                </a:cubicBezTo>
                <a:cubicBezTo>
                  <a:pt x="274478" y="261098"/>
                  <a:pt x="277684" y="257892"/>
                  <a:pt x="281642" y="257892"/>
                </a:cubicBezTo>
                <a:close/>
                <a:moveTo>
                  <a:pt x="109701" y="250728"/>
                </a:moveTo>
                <a:lnTo>
                  <a:pt x="159850" y="250728"/>
                </a:lnTo>
                <a:cubicBezTo>
                  <a:pt x="163800" y="250728"/>
                  <a:pt x="167015" y="253934"/>
                  <a:pt x="167015" y="257892"/>
                </a:cubicBezTo>
                <a:cubicBezTo>
                  <a:pt x="167015" y="261850"/>
                  <a:pt x="163809" y="265056"/>
                  <a:pt x="159850" y="265056"/>
                </a:cubicBezTo>
                <a:lnTo>
                  <a:pt x="109701" y="265056"/>
                </a:lnTo>
                <a:cubicBezTo>
                  <a:pt x="105743" y="265056"/>
                  <a:pt x="102537" y="261850"/>
                  <a:pt x="102537" y="257892"/>
                </a:cubicBezTo>
                <a:cubicBezTo>
                  <a:pt x="102537" y="253934"/>
                  <a:pt x="105743" y="250728"/>
                  <a:pt x="109701" y="250728"/>
                </a:cubicBezTo>
                <a:close/>
                <a:moveTo>
                  <a:pt x="288806" y="214907"/>
                </a:moveTo>
                <a:lnTo>
                  <a:pt x="374776" y="214907"/>
                </a:lnTo>
                <a:cubicBezTo>
                  <a:pt x="378725" y="214907"/>
                  <a:pt x="381940" y="218113"/>
                  <a:pt x="381940" y="222071"/>
                </a:cubicBezTo>
                <a:cubicBezTo>
                  <a:pt x="381940" y="226029"/>
                  <a:pt x="378734" y="229235"/>
                  <a:pt x="374776" y="229235"/>
                </a:cubicBezTo>
                <a:lnTo>
                  <a:pt x="288806" y="229235"/>
                </a:lnTo>
                <a:cubicBezTo>
                  <a:pt x="284848" y="229235"/>
                  <a:pt x="281642" y="226029"/>
                  <a:pt x="281642" y="222071"/>
                </a:cubicBezTo>
                <a:cubicBezTo>
                  <a:pt x="281642" y="218113"/>
                  <a:pt x="284848" y="214907"/>
                  <a:pt x="288806" y="214907"/>
                </a:cubicBezTo>
                <a:close/>
                <a:moveTo>
                  <a:pt x="81045" y="207743"/>
                </a:moveTo>
                <a:lnTo>
                  <a:pt x="188508" y="207743"/>
                </a:lnTo>
                <a:cubicBezTo>
                  <a:pt x="192466" y="207743"/>
                  <a:pt x="195672" y="210949"/>
                  <a:pt x="195672" y="214907"/>
                </a:cubicBezTo>
                <a:cubicBezTo>
                  <a:pt x="195672" y="218865"/>
                  <a:pt x="192457" y="222071"/>
                  <a:pt x="188508" y="222071"/>
                </a:cubicBezTo>
                <a:lnTo>
                  <a:pt x="81045" y="222071"/>
                </a:lnTo>
                <a:cubicBezTo>
                  <a:pt x="77087" y="222071"/>
                  <a:pt x="73881" y="218865"/>
                  <a:pt x="73881" y="214907"/>
                </a:cubicBezTo>
                <a:cubicBezTo>
                  <a:pt x="73881" y="210949"/>
                  <a:pt x="77087" y="207743"/>
                  <a:pt x="81045" y="207743"/>
                </a:cubicBezTo>
                <a:close/>
                <a:moveTo>
                  <a:pt x="288806" y="171922"/>
                </a:moveTo>
                <a:lnTo>
                  <a:pt x="374776" y="171922"/>
                </a:lnTo>
                <a:cubicBezTo>
                  <a:pt x="378725" y="171922"/>
                  <a:pt x="381940" y="175128"/>
                  <a:pt x="381940" y="179086"/>
                </a:cubicBezTo>
                <a:cubicBezTo>
                  <a:pt x="381940" y="183044"/>
                  <a:pt x="378734" y="186250"/>
                  <a:pt x="374776" y="186250"/>
                </a:cubicBezTo>
                <a:lnTo>
                  <a:pt x="288806" y="186250"/>
                </a:lnTo>
                <a:cubicBezTo>
                  <a:pt x="284848" y="186250"/>
                  <a:pt x="281642" y="183044"/>
                  <a:pt x="281642" y="179086"/>
                </a:cubicBezTo>
                <a:cubicBezTo>
                  <a:pt x="281642" y="175128"/>
                  <a:pt x="284848" y="171922"/>
                  <a:pt x="288806" y="171922"/>
                </a:cubicBezTo>
                <a:close/>
                <a:moveTo>
                  <a:pt x="109701" y="164758"/>
                </a:moveTo>
                <a:lnTo>
                  <a:pt x="159850" y="164758"/>
                </a:lnTo>
                <a:cubicBezTo>
                  <a:pt x="163809" y="164758"/>
                  <a:pt x="167015" y="167964"/>
                  <a:pt x="167015" y="171922"/>
                </a:cubicBezTo>
                <a:cubicBezTo>
                  <a:pt x="167015" y="175880"/>
                  <a:pt x="163809" y="179086"/>
                  <a:pt x="159850" y="179086"/>
                </a:cubicBezTo>
                <a:lnTo>
                  <a:pt x="109701" y="179086"/>
                </a:lnTo>
                <a:cubicBezTo>
                  <a:pt x="105743" y="179086"/>
                  <a:pt x="102537" y="175880"/>
                  <a:pt x="102537" y="171922"/>
                </a:cubicBezTo>
                <a:cubicBezTo>
                  <a:pt x="102537" y="167964"/>
                  <a:pt x="105743" y="164758"/>
                  <a:pt x="109701" y="164758"/>
                </a:cubicBezTo>
                <a:close/>
                <a:moveTo>
                  <a:pt x="267313" y="128937"/>
                </a:moveTo>
                <a:lnTo>
                  <a:pt x="374776" y="128937"/>
                </a:lnTo>
                <a:cubicBezTo>
                  <a:pt x="378734" y="128937"/>
                  <a:pt x="381940" y="132143"/>
                  <a:pt x="381940" y="136101"/>
                </a:cubicBezTo>
                <a:cubicBezTo>
                  <a:pt x="381940" y="140059"/>
                  <a:pt x="378725" y="143265"/>
                  <a:pt x="374776" y="143265"/>
                </a:cubicBezTo>
                <a:lnTo>
                  <a:pt x="267313" y="143265"/>
                </a:lnTo>
                <a:cubicBezTo>
                  <a:pt x="263355" y="143265"/>
                  <a:pt x="260149" y="140059"/>
                  <a:pt x="260149" y="136101"/>
                </a:cubicBezTo>
                <a:cubicBezTo>
                  <a:pt x="260149" y="132143"/>
                  <a:pt x="263355" y="128937"/>
                  <a:pt x="267313" y="128937"/>
                </a:cubicBezTo>
                <a:close/>
                <a:moveTo>
                  <a:pt x="143160" y="120096"/>
                </a:moveTo>
                <a:cubicBezTo>
                  <a:pt x="121572" y="118524"/>
                  <a:pt x="99439" y="124441"/>
                  <a:pt x="80929" y="138152"/>
                </a:cubicBezTo>
                <a:cubicBezTo>
                  <a:pt x="43908" y="165573"/>
                  <a:pt x="32481" y="215937"/>
                  <a:pt x="54045" y="256647"/>
                </a:cubicBezTo>
                <a:cubicBezTo>
                  <a:pt x="55478" y="259316"/>
                  <a:pt x="57036" y="261913"/>
                  <a:pt x="58729" y="264447"/>
                </a:cubicBezTo>
                <a:cubicBezTo>
                  <a:pt x="62150" y="269561"/>
                  <a:pt x="66063" y="274316"/>
                  <a:pt x="70415" y="278668"/>
                </a:cubicBezTo>
                <a:cubicBezTo>
                  <a:pt x="76693" y="284964"/>
                  <a:pt x="83830" y="290310"/>
                  <a:pt x="91630" y="294564"/>
                </a:cubicBezTo>
                <a:lnTo>
                  <a:pt x="91630" y="294591"/>
                </a:lnTo>
                <a:cubicBezTo>
                  <a:pt x="119320" y="309743"/>
                  <a:pt x="152803" y="309788"/>
                  <a:pt x="180538" y="294725"/>
                </a:cubicBezTo>
                <a:cubicBezTo>
                  <a:pt x="196532" y="286191"/>
                  <a:pt x="209624" y="273107"/>
                  <a:pt x="218167" y="257122"/>
                </a:cubicBezTo>
                <a:lnTo>
                  <a:pt x="218167" y="257059"/>
                </a:lnTo>
                <a:cubicBezTo>
                  <a:pt x="237556" y="220818"/>
                  <a:pt x="231045" y="176176"/>
                  <a:pt x="202120" y="146973"/>
                </a:cubicBezTo>
                <a:cubicBezTo>
                  <a:pt x="185790" y="130728"/>
                  <a:pt x="164747" y="121667"/>
                  <a:pt x="143160" y="120096"/>
                </a:cubicBezTo>
                <a:close/>
                <a:moveTo>
                  <a:pt x="139644" y="105458"/>
                </a:moveTo>
                <a:cubicBezTo>
                  <a:pt x="152899" y="105882"/>
                  <a:pt x="166274" y="108779"/>
                  <a:pt x="179114" y="114376"/>
                </a:cubicBezTo>
                <a:cubicBezTo>
                  <a:pt x="230472" y="136764"/>
                  <a:pt x="256003" y="194856"/>
                  <a:pt x="237788" y="247836"/>
                </a:cubicBezTo>
                <a:cubicBezTo>
                  <a:pt x="237573" y="248453"/>
                  <a:pt x="237296" y="249045"/>
                  <a:pt x="237072" y="249653"/>
                </a:cubicBezTo>
                <a:cubicBezTo>
                  <a:pt x="236311" y="251767"/>
                  <a:pt x="235567" y="253800"/>
                  <a:pt x="234627" y="255940"/>
                </a:cubicBezTo>
                <a:cubicBezTo>
                  <a:pt x="233687" y="258080"/>
                  <a:pt x="232621" y="260167"/>
                  <a:pt x="231537" y="262262"/>
                </a:cubicBezTo>
                <a:cubicBezTo>
                  <a:pt x="231269" y="262773"/>
                  <a:pt x="231054" y="263310"/>
                  <a:pt x="230776" y="263830"/>
                </a:cubicBezTo>
                <a:cubicBezTo>
                  <a:pt x="230248" y="264833"/>
                  <a:pt x="229630" y="265791"/>
                  <a:pt x="229066" y="266785"/>
                </a:cubicBezTo>
                <a:cubicBezTo>
                  <a:pt x="219233" y="283961"/>
                  <a:pt x="204744" y="298021"/>
                  <a:pt x="187272" y="307325"/>
                </a:cubicBezTo>
                <a:lnTo>
                  <a:pt x="187272" y="307370"/>
                </a:lnTo>
                <a:cubicBezTo>
                  <a:pt x="153976" y="325406"/>
                  <a:pt x="113651" y="324573"/>
                  <a:pt x="81135" y="305167"/>
                </a:cubicBezTo>
                <a:cubicBezTo>
                  <a:pt x="48618" y="285761"/>
                  <a:pt x="28738" y="250665"/>
                  <a:pt x="28800" y="212803"/>
                </a:cubicBezTo>
                <a:cubicBezTo>
                  <a:pt x="28756" y="195152"/>
                  <a:pt x="33081" y="177770"/>
                  <a:pt x="41400" y="162206"/>
                </a:cubicBezTo>
                <a:cubicBezTo>
                  <a:pt x="61213" y="125158"/>
                  <a:pt x="99882" y="104184"/>
                  <a:pt x="139644" y="105458"/>
                </a:cubicBezTo>
                <a:close/>
                <a:moveTo>
                  <a:pt x="136281" y="91039"/>
                </a:moveTo>
                <a:cubicBezTo>
                  <a:pt x="103970" y="90994"/>
                  <a:pt x="72958" y="103809"/>
                  <a:pt x="50113" y="126663"/>
                </a:cubicBezTo>
                <a:cubicBezTo>
                  <a:pt x="27269" y="149516"/>
                  <a:pt x="14445" y="180510"/>
                  <a:pt x="14490" y="212830"/>
                </a:cubicBezTo>
                <a:cubicBezTo>
                  <a:pt x="14490" y="257149"/>
                  <a:pt x="38570" y="297967"/>
                  <a:pt x="77364" y="319415"/>
                </a:cubicBezTo>
                <a:cubicBezTo>
                  <a:pt x="116149" y="340863"/>
                  <a:pt x="163522" y="339537"/>
                  <a:pt x="201054" y="315967"/>
                </a:cubicBezTo>
                <a:cubicBezTo>
                  <a:pt x="216555" y="306251"/>
                  <a:pt x="229648" y="293149"/>
                  <a:pt x="239373" y="277657"/>
                </a:cubicBezTo>
                <a:cubicBezTo>
                  <a:pt x="251633" y="258269"/>
                  <a:pt x="258116" y="235782"/>
                  <a:pt x="258063" y="212839"/>
                </a:cubicBezTo>
                <a:cubicBezTo>
                  <a:pt x="258018" y="206731"/>
                  <a:pt x="257516" y="200633"/>
                  <a:pt x="256567" y="194597"/>
                </a:cubicBezTo>
                <a:cubicBezTo>
                  <a:pt x="248355" y="139540"/>
                  <a:pt x="203776" y="97101"/>
                  <a:pt x="148379" y="91630"/>
                </a:cubicBezTo>
                <a:cubicBezTo>
                  <a:pt x="144394" y="91236"/>
                  <a:pt x="140355" y="91039"/>
                  <a:pt x="136281" y="91039"/>
                </a:cubicBezTo>
                <a:close/>
                <a:moveTo>
                  <a:pt x="231492" y="85952"/>
                </a:moveTo>
                <a:lnTo>
                  <a:pt x="288806" y="85952"/>
                </a:lnTo>
                <a:cubicBezTo>
                  <a:pt x="292764" y="85952"/>
                  <a:pt x="295970" y="89158"/>
                  <a:pt x="295970" y="93116"/>
                </a:cubicBezTo>
                <a:cubicBezTo>
                  <a:pt x="295970" y="97074"/>
                  <a:pt x="292755" y="100280"/>
                  <a:pt x="288806" y="100280"/>
                </a:cubicBezTo>
                <a:lnTo>
                  <a:pt x="231492" y="100280"/>
                </a:lnTo>
                <a:cubicBezTo>
                  <a:pt x="227534" y="100280"/>
                  <a:pt x="224328" y="97074"/>
                  <a:pt x="224328" y="93116"/>
                </a:cubicBezTo>
                <a:cubicBezTo>
                  <a:pt x="224328" y="89158"/>
                  <a:pt x="227534" y="85952"/>
                  <a:pt x="231492" y="85952"/>
                </a:cubicBezTo>
                <a:close/>
                <a:moveTo>
                  <a:pt x="131194" y="42967"/>
                </a:moveTo>
                <a:lnTo>
                  <a:pt x="288806" y="42967"/>
                </a:lnTo>
                <a:cubicBezTo>
                  <a:pt x="292764" y="42967"/>
                  <a:pt x="295970" y="46173"/>
                  <a:pt x="295970" y="50131"/>
                </a:cubicBezTo>
                <a:cubicBezTo>
                  <a:pt x="295970" y="54089"/>
                  <a:pt x="292755" y="57295"/>
                  <a:pt x="288806" y="57295"/>
                </a:cubicBezTo>
                <a:lnTo>
                  <a:pt x="131194" y="57295"/>
                </a:lnTo>
                <a:cubicBezTo>
                  <a:pt x="127236" y="57295"/>
                  <a:pt x="124030" y="54089"/>
                  <a:pt x="124030" y="50131"/>
                </a:cubicBezTo>
                <a:cubicBezTo>
                  <a:pt x="124030" y="46173"/>
                  <a:pt x="127236" y="42967"/>
                  <a:pt x="131194" y="42967"/>
                </a:cubicBezTo>
                <a:close/>
                <a:moveTo>
                  <a:pt x="338946" y="24439"/>
                </a:moveTo>
                <a:lnTo>
                  <a:pt x="338946" y="78788"/>
                </a:lnTo>
                <a:cubicBezTo>
                  <a:pt x="338946" y="82746"/>
                  <a:pt x="342152" y="85952"/>
                  <a:pt x="346110" y="85952"/>
                </a:cubicBezTo>
                <a:lnTo>
                  <a:pt x="400460" y="85952"/>
                </a:lnTo>
                <a:close/>
                <a:moveTo>
                  <a:pt x="116857" y="14310"/>
                </a:moveTo>
                <a:cubicBezTo>
                  <a:pt x="104991" y="14310"/>
                  <a:pt x="95364" y="23937"/>
                  <a:pt x="95364" y="35803"/>
                </a:cubicBezTo>
                <a:lnTo>
                  <a:pt x="95364" y="82943"/>
                </a:lnTo>
                <a:cubicBezTo>
                  <a:pt x="95812" y="82800"/>
                  <a:pt x="96260" y="82701"/>
                  <a:pt x="96707" y="82567"/>
                </a:cubicBezTo>
                <a:cubicBezTo>
                  <a:pt x="97907" y="82209"/>
                  <a:pt x="99098" y="81922"/>
                  <a:pt x="100289" y="81600"/>
                </a:cubicBezTo>
                <a:cubicBezTo>
                  <a:pt x="102940" y="80866"/>
                  <a:pt x="105609" y="80212"/>
                  <a:pt x="108304" y="79648"/>
                </a:cubicBezTo>
                <a:cubicBezTo>
                  <a:pt x="109648" y="79361"/>
                  <a:pt x="111009" y="79110"/>
                  <a:pt x="112370" y="78869"/>
                </a:cubicBezTo>
                <a:cubicBezTo>
                  <a:pt x="115092" y="78394"/>
                  <a:pt x="117833" y="78000"/>
                  <a:pt x="120591" y="77696"/>
                </a:cubicBezTo>
                <a:cubicBezTo>
                  <a:pt x="121827" y="77552"/>
                  <a:pt x="123054" y="77382"/>
                  <a:pt x="124290" y="77275"/>
                </a:cubicBezTo>
                <a:cubicBezTo>
                  <a:pt x="128266" y="76934"/>
                  <a:pt x="132260" y="76710"/>
                  <a:pt x="136290" y="76710"/>
                </a:cubicBezTo>
                <a:cubicBezTo>
                  <a:pt x="172415" y="76603"/>
                  <a:pt x="207081" y="90958"/>
                  <a:pt x="232558" y="116570"/>
                </a:cubicBezTo>
                <a:cubicBezTo>
                  <a:pt x="254830" y="138761"/>
                  <a:pt x="268692" y="168027"/>
                  <a:pt x="271746" y="199325"/>
                </a:cubicBezTo>
                <a:cubicBezTo>
                  <a:pt x="272185" y="203794"/>
                  <a:pt x="272400" y="208290"/>
                  <a:pt x="272400" y="212830"/>
                </a:cubicBezTo>
                <a:cubicBezTo>
                  <a:pt x="272418" y="236507"/>
                  <a:pt x="266221" y="259773"/>
                  <a:pt x="254418" y="280307"/>
                </a:cubicBezTo>
                <a:lnTo>
                  <a:pt x="317731" y="343666"/>
                </a:lnTo>
                <a:cubicBezTo>
                  <a:pt x="327457" y="352558"/>
                  <a:pt x="331513" y="366081"/>
                  <a:pt x="328280" y="378860"/>
                </a:cubicBezTo>
                <a:cubicBezTo>
                  <a:pt x="325057" y="391639"/>
                  <a:pt x="315071" y="401615"/>
                  <a:pt x="302292" y="404830"/>
                </a:cubicBezTo>
                <a:cubicBezTo>
                  <a:pt x="289513" y="408045"/>
                  <a:pt x="276000" y="403979"/>
                  <a:pt x="267107" y="394254"/>
                </a:cubicBezTo>
                <a:lnTo>
                  <a:pt x="203767" y="330976"/>
                </a:lnTo>
                <a:cubicBezTo>
                  <a:pt x="183233" y="342779"/>
                  <a:pt x="159967" y="348976"/>
                  <a:pt x="136281" y="348958"/>
                </a:cubicBezTo>
                <a:cubicBezTo>
                  <a:pt x="132242" y="348958"/>
                  <a:pt x="128248" y="348734"/>
                  <a:pt x="124281" y="348394"/>
                </a:cubicBezTo>
                <a:cubicBezTo>
                  <a:pt x="123045" y="348287"/>
                  <a:pt x="121827" y="348116"/>
                  <a:pt x="120591" y="347973"/>
                </a:cubicBezTo>
                <a:cubicBezTo>
                  <a:pt x="117824" y="347660"/>
                  <a:pt x="115075" y="347284"/>
                  <a:pt x="112343" y="346800"/>
                </a:cubicBezTo>
                <a:cubicBezTo>
                  <a:pt x="110991" y="346558"/>
                  <a:pt x="109657" y="346299"/>
                  <a:pt x="108313" y="346021"/>
                </a:cubicBezTo>
                <a:cubicBezTo>
                  <a:pt x="105591" y="345484"/>
                  <a:pt x="102887" y="344767"/>
                  <a:pt x="100209" y="344051"/>
                </a:cubicBezTo>
                <a:cubicBezTo>
                  <a:pt x="99045" y="343728"/>
                  <a:pt x="97881" y="343451"/>
                  <a:pt x="96734" y="343102"/>
                </a:cubicBezTo>
                <a:cubicBezTo>
                  <a:pt x="96287" y="342967"/>
                  <a:pt x="95821" y="342869"/>
                  <a:pt x="95373" y="342725"/>
                </a:cubicBezTo>
                <a:lnTo>
                  <a:pt x="95373" y="394012"/>
                </a:lnTo>
                <a:cubicBezTo>
                  <a:pt x="95373" y="405878"/>
                  <a:pt x="105000" y="415504"/>
                  <a:pt x="116866" y="415504"/>
                </a:cubicBezTo>
                <a:lnTo>
                  <a:pt x="389104" y="415504"/>
                </a:lnTo>
                <a:cubicBezTo>
                  <a:pt x="400970" y="415504"/>
                  <a:pt x="410597" y="405887"/>
                  <a:pt x="410606" y="394012"/>
                </a:cubicBezTo>
                <a:lnTo>
                  <a:pt x="410606" y="100281"/>
                </a:lnTo>
                <a:lnTo>
                  <a:pt x="346128" y="100281"/>
                </a:lnTo>
                <a:cubicBezTo>
                  <a:pt x="334263" y="100281"/>
                  <a:pt x="324636" y="90654"/>
                  <a:pt x="324636" y="78788"/>
                </a:cubicBezTo>
                <a:lnTo>
                  <a:pt x="324636" y="14310"/>
                </a:lnTo>
                <a:close/>
                <a:moveTo>
                  <a:pt x="116857" y="0"/>
                </a:moveTo>
                <a:lnTo>
                  <a:pt x="331782" y="0"/>
                </a:lnTo>
                <a:cubicBezTo>
                  <a:pt x="331934" y="0"/>
                  <a:pt x="332059" y="81"/>
                  <a:pt x="332185" y="54"/>
                </a:cubicBezTo>
                <a:cubicBezTo>
                  <a:pt x="332830" y="90"/>
                  <a:pt x="333457" y="224"/>
                  <a:pt x="334065" y="430"/>
                </a:cubicBezTo>
                <a:cubicBezTo>
                  <a:pt x="334289" y="501"/>
                  <a:pt x="334504" y="564"/>
                  <a:pt x="334719" y="663"/>
                </a:cubicBezTo>
                <a:cubicBezTo>
                  <a:pt x="335498" y="1012"/>
                  <a:pt x="336215" y="1496"/>
                  <a:pt x="336824" y="2096"/>
                </a:cubicBezTo>
                <a:lnTo>
                  <a:pt x="422794" y="88066"/>
                </a:lnTo>
                <a:cubicBezTo>
                  <a:pt x="423394" y="88675"/>
                  <a:pt x="423877" y="89382"/>
                  <a:pt x="424227" y="90161"/>
                </a:cubicBezTo>
                <a:cubicBezTo>
                  <a:pt x="424325" y="90385"/>
                  <a:pt x="424379" y="90600"/>
                  <a:pt x="424460" y="90833"/>
                </a:cubicBezTo>
                <a:cubicBezTo>
                  <a:pt x="424666" y="91424"/>
                  <a:pt x="424791" y="92042"/>
                  <a:pt x="424827" y="92669"/>
                </a:cubicBezTo>
                <a:cubicBezTo>
                  <a:pt x="424845" y="92821"/>
                  <a:pt x="424925" y="92964"/>
                  <a:pt x="424916" y="93134"/>
                </a:cubicBezTo>
                <a:lnTo>
                  <a:pt x="424916" y="394030"/>
                </a:lnTo>
                <a:cubicBezTo>
                  <a:pt x="424898" y="413803"/>
                  <a:pt x="408868" y="429824"/>
                  <a:pt x="389095" y="429851"/>
                </a:cubicBezTo>
                <a:lnTo>
                  <a:pt x="116857" y="429851"/>
                </a:lnTo>
                <a:cubicBezTo>
                  <a:pt x="97084" y="429824"/>
                  <a:pt x="81063" y="413803"/>
                  <a:pt x="81036" y="394030"/>
                </a:cubicBezTo>
                <a:lnTo>
                  <a:pt x="81036" y="337146"/>
                </a:lnTo>
                <a:cubicBezTo>
                  <a:pt x="31782" y="315430"/>
                  <a:pt x="0" y="266678"/>
                  <a:pt x="0" y="212848"/>
                </a:cubicBezTo>
                <a:cubicBezTo>
                  <a:pt x="0" y="159018"/>
                  <a:pt x="31782" y="110266"/>
                  <a:pt x="81036" y="88549"/>
                </a:cubicBezTo>
                <a:lnTo>
                  <a:pt x="81036" y="35821"/>
                </a:lnTo>
                <a:cubicBezTo>
                  <a:pt x="81063" y="16048"/>
                  <a:pt x="97084" y="27"/>
                  <a:pt x="116857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593CBE4-E9D8-5AF5-4B36-D29C6084229C}"/>
              </a:ext>
            </a:extLst>
          </p:cNvPr>
          <p:cNvSpPr/>
          <p:nvPr/>
        </p:nvSpPr>
        <p:spPr>
          <a:xfrm>
            <a:off x="4562496" y="3389253"/>
            <a:ext cx="254182" cy="313506"/>
          </a:xfrm>
          <a:custGeom>
            <a:avLst/>
            <a:gdLst>
              <a:gd name="connsiteX0" fmla="*/ 41507 w 349969"/>
              <a:gd name="connsiteY0" fmla="*/ 131239 h 431650"/>
              <a:gd name="connsiteX1" fmla="*/ 103648 w 349969"/>
              <a:gd name="connsiteY1" fmla="*/ 131239 h 431650"/>
              <a:gd name="connsiteX2" fmla="*/ 101525 w 349969"/>
              <a:gd name="connsiteY2" fmla="*/ 147690 h 431650"/>
              <a:gd name="connsiteX3" fmla="*/ 101525 w 349969"/>
              <a:gd name="connsiteY3" fmla="*/ 154299 h 431650"/>
              <a:gd name="connsiteX4" fmla="*/ 117457 w 349969"/>
              <a:gd name="connsiteY4" fmla="*/ 171251 h 431650"/>
              <a:gd name="connsiteX5" fmla="*/ 229576 w 349969"/>
              <a:gd name="connsiteY5" fmla="*/ 171251 h 431650"/>
              <a:gd name="connsiteX6" fmla="*/ 245507 w 349969"/>
              <a:gd name="connsiteY6" fmla="*/ 154299 h 431650"/>
              <a:gd name="connsiteX7" fmla="*/ 245507 w 349969"/>
              <a:gd name="connsiteY7" fmla="*/ 147690 h 431650"/>
              <a:gd name="connsiteX8" fmla="*/ 243385 w 349969"/>
              <a:gd name="connsiteY8" fmla="*/ 131239 h 431650"/>
              <a:gd name="connsiteX9" fmla="*/ 305525 w 349969"/>
              <a:gd name="connsiteY9" fmla="*/ 131239 h 431650"/>
              <a:gd name="connsiteX10" fmla="*/ 318761 w 349969"/>
              <a:gd name="connsiteY10" fmla="*/ 117251 h 431650"/>
              <a:gd name="connsiteX11" fmla="*/ 318761 w 349969"/>
              <a:gd name="connsiteY11" fmla="*/ 112334 h 431650"/>
              <a:gd name="connsiteX12" fmla="*/ 282725 w 349969"/>
              <a:gd name="connsiteY12" fmla="*/ 66672 h 431650"/>
              <a:gd name="connsiteX13" fmla="*/ 291018 w 349969"/>
              <a:gd name="connsiteY13" fmla="*/ 55075 h 431650"/>
              <a:gd name="connsiteX14" fmla="*/ 287167 w 349969"/>
              <a:gd name="connsiteY14" fmla="*/ 11051 h 431650"/>
              <a:gd name="connsiteX15" fmla="*/ 263821 w 349969"/>
              <a:gd name="connsiteY15" fmla="*/ 1030 h 431650"/>
              <a:gd name="connsiteX16" fmla="*/ 240430 w 349969"/>
              <a:gd name="connsiteY16" fmla="*/ 11051 h 431650"/>
              <a:gd name="connsiteX17" fmla="*/ 236579 w 349969"/>
              <a:gd name="connsiteY17" fmla="*/ 55066 h 431650"/>
              <a:gd name="connsiteX18" fmla="*/ 244889 w 349969"/>
              <a:gd name="connsiteY18" fmla="*/ 66672 h 431650"/>
              <a:gd name="connsiteX19" fmla="*/ 212857 w 349969"/>
              <a:gd name="connsiteY19" fmla="*/ 92785 h 431650"/>
              <a:gd name="connsiteX20" fmla="*/ 194283 w 349969"/>
              <a:gd name="connsiteY20" fmla="*/ 87627 h 431650"/>
              <a:gd name="connsiteX21" fmla="*/ 208388 w 349969"/>
              <a:gd name="connsiteY21" fmla="*/ 70012 h 431650"/>
              <a:gd name="connsiteX22" fmla="*/ 203525 w 349969"/>
              <a:gd name="connsiteY22" fmla="*/ 12851 h 431650"/>
              <a:gd name="connsiteX23" fmla="*/ 173561 w 349969"/>
              <a:gd name="connsiteY23" fmla="*/ 0 h 431650"/>
              <a:gd name="connsiteX24" fmla="*/ 143507 w 349969"/>
              <a:gd name="connsiteY24" fmla="*/ 12851 h 431650"/>
              <a:gd name="connsiteX25" fmla="*/ 138645 w 349969"/>
              <a:gd name="connsiteY25" fmla="*/ 70003 h 431650"/>
              <a:gd name="connsiteX26" fmla="*/ 152749 w 349969"/>
              <a:gd name="connsiteY26" fmla="*/ 87627 h 431650"/>
              <a:gd name="connsiteX27" fmla="*/ 134176 w 349969"/>
              <a:gd name="connsiteY27" fmla="*/ 92785 h 431650"/>
              <a:gd name="connsiteX28" fmla="*/ 102143 w 349969"/>
              <a:gd name="connsiteY28" fmla="*/ 66672 h 431650"/>
              <a:gd name="connsiteX29" fmla="*/ 110454 w 349969"/>
              <a:gd name="connsiteY29" fmla="*/ 55066 h 431650"/>
              <a:gd name="connsiteX30" fmla="*/ 106603 w 349969"/>
              <a:gd name="connsiteY30" fmla="*/ 11042 h 431650"/>
              <a:gd name="connsiteX31" fmla="*/ 83257 w 349969"/>
              <a:gd name="connsiteY31" fmla="*/ 1021 h 431650"/>
              <a:gd name="connsiteX32" fmla="*/ 59866 w 349969"/>
              <a:gd name="connsiteY32" fmla="*/ 11042 h 431650"/>
              <a:gd name="connsiteX33" fmla="*/ 56015 w 349969"/>
              <a:gd name="connsiteY33" fmla="*/ 55057 h 431650"/>
              <a:gd name="connsiteX34" fmla="*/ 64307 w 349969"/>
              <a:gd name="connsiteY34" fmla="*/ 66654 h 431650"/>
              <a:gd name="connsiteX35" fmla="*/ 28271 w 349969"/>
              <a:gd name="connsiteY35" fmla="*/ 112316 h 431650"/>
              <a:gd name="connsiteX36" fmla="*/ 28271 w 349969"/>
              <a:gd name="connsiteY36" fmla="*/ 117233 h 431650"/>
              <a:gd name="connsiteX37" fmla="*/ 41507 w 349969"/>
              <a:gd name="connsiteY37" fmla="*/ 131239 h 431650"/>
              <a:gd name="connsiteX38" fmla="*/ 41507 w 349969"/>
              <a:gd name="connsiteY38" fmla="*/ 131239 h 431650"/>
              <a:gd name="connsiteX39" fmla="*/ 234779 w 349969"/>
              <a:gd name="connsiteY39" fmla="*/ 154299 h 431650"/>
              <a:gd name="connsiteX40" fmla="*/ 229594 w 349969"/>
              <a:gd name="connsiteY40" fmla="*/ 160504 h 431650"/>
              <a:gd name="connsiteX41" fmla="*/ 117475 w 349969"/>
              <a:gd name="connsiteY41" fmla="*/ 160504 h 431650"/>
              <a:gd name="connsiteX42" fmla="*/ 112289 w 349969"/>
              <a:gd name="connsiteY42" fmla="*/ 154299 h 431650"/>
              <a:gd name="connsiteX43" fmla="*/ 112289 w 349969"/>
              <a:gd name="connsiteY43" fmla="*/ 147690 h 431650"/>
              <a:gd name="connsiteX44" fmla="*/ 156985 w 349969"/>
              <a:gd name="connsiteY44" fmla="*/ 98176 h 431650"/>
              <a:gd name="connsiteX45" fmla="*/ 190092 w 349969"/>
              <a:gd name="connsiteY45" fmla="*/ 98176 h 431650"/>
              <a:gd name="connsiteX46" fmla="*/ 234788 w 349969"/>
              <a:gd name="connsiteY46" fmla="*/ 147690 h 431650"/>
              <a:gd name="connsiteX47" fmla="*/ 234788 w 349969"/>
              <a:gd name="connsiteY47" fmla="*/ 154299 h 431650"/>
              <a:gd name="connsiteX48" fmla="*/ 234779 w 349969"/>
              <a:gd name="connsiteY48" fmla="*/ 154299 h 431650"/>
              <a:gd name="connsiteX49" fmla="*/ 248454 w 349969"/>
              <a:gd name="connsiteY49" fmla="*/ 18224 h 431650"/>
              <a:gd name="connsiteX50" fmla="*/ 263848 w 349969"/>
              <a:gd name="connsiteY50" fmla="*/ 11776 h 431650"/>
              <a:gd name="connsiteX51" fmla="*/ 279197 w 349969"/>
              <a:gd name="connsiteY51" fmla="*/ 18224 h 431650"/>
              <a:gd name="connsiteX52" fmla="*/ 281230 w 349969"/>
              <a:gd name="connsiteY52" fmla="*/ 50687 h 431650"/>
              <a:gd name="connsiteX53" fmla="*/ 263830 w 349969"/>
              <a:gd name="connsiteY53" fmla="*/ 62839 h 431650"/>
              <a:gd name="connsiteX54" fmla="*/ 246421 w 349969"/>
              <a:gd name="connsiteY54" fmla="*/ 50678 h 431650"/>
              <a:gd name="connsiteX55" fmla="*/ 248454 w 349969"/>
              <a:gd name="connsiteY55" fmla="*/ 18224 h 431650"/>
              <a:gd name="connsiteX56" fmla="*/ 248454 w 349969"/>
              <a:gd name="connsiteY56" fmla="*/ 18224 h 431650"/>
              <a:gd name="connsiteX57" fmla="*/ 251498 w 349969"/>
              <a:gd name="connsiteY57" fmla="*/ 76854 h 431650"/>
              <a:gd name="connsiteX58" fmla="*/ 276143 w 349969"/>
              <a:gd name="connsiteY58" fmla="*/ 76854 h 431650"/>
              <a:gd name="connsiteX59" fmla="*/ 308033 w 349969"/>
              <a:gd name="connsiteY59" fmla="*/ 112325 h 431650"/>
              <a:gd name="connsiteX60" fmla="*/ 308033 w 349969"/>
              <a:gd name="connsiteY60" fmla="*/ 117242 h 431650"/>
              <a:gd name="connsiteX61" fmla="*/ 305543 w 349969"/>
              <a:gd name="connsiteY61" fmla="*/ 120484 h 431650"/>
              <a:gd name="connsiteX62" fmla="*/ 239525 w 349969"/>
              <a:gd name="connsiteY62" fmla="*/ 120484 h 431650"/>
              <a:gd name="connsiteX63" fmla="*/ 222125 w 349969"/>
              <a:gd name="connsiteY63" fmla="*/ 98561 h 431650"/>
              <a:gd name="connsiteX64" fmla="*/ 251498 w 349969"/>
              <a:gd name="connsiteY64" fmla="*/ 76854 h 431650"/>
              <a:gd name="connsiteX65" fmla="*/ 148460 w 349969"/>
              <a:gd name="connsiteY65" fmla="*/ 65624 h 431650"/>
              <a:gd name="connsiteX66" fmla="*/ 151504 w 349969"/>
              <a:gd name="connsiteY66" fmla="*/ 20024 h 431650"/>
              <a:gd name="connsiteX67" fmla="*/ 173561 w 349969"/>
              <a:gd name="connsiteY67" fmla="*/ 10746 h 431650"/>
              <a:gd name="connsiteX68" fmla="*/ 195555 w 349969"/>
              <a:gd name="connsiteY68" fmla="*/ 20024 h 431650"/>
              <a:gd name="connsiteX69" fmla="*/ 198600 w 349969"/>
              <a:gd name="connsiteY69" fmla="*/ 65624 h 431650"/>
              <a:gd name="connsiteX70" fmla="*/ 173534 w 349969"/>
              <a:gd name="connsiteY70" fmla="*/ 83042 h 431650"/>
              <a:gd name="connsiteX71" fmla="*/ 148460 w 349969"/>
              <a:gd name="connsiteY71" fmla="*/ 65624 h 431650"/>
              <a:gd name="connsiteX72" fmla="*/ 148460 w 349969"/>
              <a:gd name="connsiteY72" fmla="*/ 65624 h 431650"/>
              <a:gd name="connsiteX73" fmla="*/ 67863 w 349969"/>
              <a:gd name="connsiteY73" fmla="*/ 18224 h 431650"/>
              <a:gd name="connsiteX74" fmla="*/ 83257 w 349969"/>
              <a:gd name="connsiteY74" fmla="*/ 11776 h 431650"/>
              <a:gd name="connsiteX75" fmla="*/ 98606 w 349969"/>
              <a:gd name="connsiteY75" fmla="*/ 18224 h 431650"/>
              <a:gd name="connsiteX76" fmla="*/ 100639 w 349969"/>
              <a:gd name="connsiteY76" fmla="*/ 50687 h 431650"/>
              <a:gd name="connsiteX77" fmla="*/ 83239 w 349969"/>
              <a:gd name="connsiteY77" fmla="*/ 62839 h 431650"/>
              <a:gd name="connsiteX78" fmla="*/ 65830 w 349969"/>
              <a:gd name="connsiteY78" fmla="*/ 50687 h 431650"/>
              <a:gd name="connsiteX79" fmla="*/ 67863 w 349969"/>
              <a:gd name="connsiteY79" fmla="*/ 18224 h 431650"/>
              <a:gd name="connsiteX80" fmla="*/ 67863 w 349969"/>
              <a:gd name="connsiteY80" fmla="*/ 18224 h 431650"/>
              <a:gd name="connsiteX81" fmla="*/ 39018 w 349969"/>
              <a:gd name="connsiteY81" fmla="*/ 112325 h 431650"/>
              <a:gd name="connsiteX82" fmla="*/ 70907 w 349969"/>
              <a:gd name="connsiteY82" fmla="*/ 76854 h 431650"/>
              <a:gd name="connsiteX83" fmla="*/ 95552 w 349969"/>
              <a:gd name="connsiteY83" fmla="*/ 76854 h 431650"/>
              <a:gd name="connsiteX84" fmla="*/ 124925 w 349969"/>
              <a:gd name="connsiteY84" fmla="*/ 98570 h 431650"/>
              <a:gd name="connsiteX85" fmla="*/ 107525 w 349969"/>
              <a:gd name="connsiteY85" fmla="*/ 120493 h 431650"/>
              <a:gd name="connsiteX86" fmla="*/ 41507 w 349969"/>
              <a:gd name="connsiteY86" fmla="*/ 120493 h 431650"/>
              <a:gd name="connsiteX87" fmla="*/ 39018 w 349969"/>
              <a:gd name="connsiteY87" fmla="*/ 117251 h 431650"/>
              <a:gd name="connsiteX88" fmla="*/ 39018 w 349969"/>
              <a:gd name="connsiteY88" fmla="*/ 112325 h 431650"/>
              <a:gd name="connsiteX89" fmla="*/ 195233 w 349969"/>
              <a:gd name="connsiteY89" fmla="*/ 266319 h 431650"/>
              <a:gd name="connsiteX90" fmla="*/ 195233 w 349969"/>
              <a:gd name="connsiteY90" fmla="*/ 273922 h 431650"/>
              <a:gd name="connsiteX91" fmla="*/ 178782 w 349969"/>
              <a:gd name="connsiteY91" fmla="*/ 290373 h 431650"/>
              <a:gd name="connsiteX92" fmla="*/ 174985 w 349969"/>
              <a:gd name="connsiteY92" fmla="*/ 291949 h 431650"/>
              <a:gd name="connsiteX93" fmla="*/ 171188 w 349969"/>
              <a:gd name="connsiteY93" fmla="*/ 290373 h 431650"/>
              <a:gd name="connsiteX94" fmla="*/ 154737 w 349969"/>
              <a:gd name="connsiteY94" fmla="*/ 273922 h 431650"/>
              <a:gd name="connsiteX95" fmla="*/ 154737 w 349969"/>
              <a:gd name="connsiteY95" fmla="*/ 266319 h 431650"/>
              <a:gd name="connsiteX96" fmla="*/ 162340 w 349969"/>
              <a:gd name="connsiteY96" fmla="*/ 266319 h 431650"/>
              <a:gd name="connsiteX97" fmla="*/ 169621 w 349969"/>
              <a:gd name="connsiteY97" fmla="*/ 273600 h 431650"/>
              <a:gd name="connsiteX98" fmla="*/ 169621 w 349969"/>
              <a:gd name="connsiteY98" fmla="*/ 214057 h 431650"/>
              <a:gd name="connsiteX99" fmla="*/ 174994 w 349969"/>
              <a:gd name="connsiteY99" fmla="*/ 208684 h 431650"/>
              <a:gd name="connsiteX100" fmla="*/ 180367 w 349969"/>
              <a:gd name="connsiteY100" fmla="*/ 214057 h 431650"/>
              <a:gd name="connsiteX101" fmla="*/ 180367 w 349969"/>
              <a:gd name="connsiteY101" fmla="*/ 273600 h 431650"/>
              <a:gd name="connsiteX102" fmla="*/ 187648 w 349969"/>
              <a:gd name="connsiteY102" fmla="*/ 266319 h 431650"/>
              <a:gd name="connsiteX103" fmla="*/ 195233 w 349969"/>
              <a:gd name="connsiteY103" fmla="*/ 266319 h 431650"/>
              <a:gd name="connsiteX104" fmla="*/ 195233 w 349969"/>
              <a:gd name="connsiteY104" fmla="*/ 266319 h 431650"/>
              <a:gd name="connsiteX105" fmla="*/ 266821 w 349969"/>
              <a:gd name="connsiteY105" fmla="*/ 235585 h 431650"/>
              <a:gd name="connsiteX106" fmla="*/ 266821 w 349969"/>
              <a:gd name="connsiteY106" fmla="*/ 243188 h 431650"/>
              <a:gd name="connsiteX107" fmla="*/ 250370 w 349969"/>
              <a:gd name="connsiteY107" fmla="*/ 259639 h 431650"/>
              <a:gd name="connsiteX108" fmla="*/ 246573 w 349969"/>
              <a:gd name="connsiteY108" fmla="*/ 261215 h 431650"/>
              <a:gd name="connsiteX109" fmla="*/ 242776 w 349969"/>
              <a:gd name="connsiteY109" fmla="*/ 259639 h 431650"/>
              <a:gd name="connsiteX110" fmla="*/ 226325 w 349969"/>
              <a:gd name="connsiteY110" fmla="*/ 243188 h 431650"/>
              <a:gd name="connsiteX111" fmla="*/ 226325 w 349969"/>
              <a:gd name="connsiteY111" fmla="*/ 235585 h 431650"/>
              <a:gd name="connsiteX112" fmla="*/ 233928 w 349969"/>
              <a:gd name="connsiteY112" fmla="*/ 235585 h 431650"/>
              <a:gd name="connsiteX113" fmla="*/ 241209 w 349969"/>
              <a:gd name="connsiteY113" fmla="*/ 242866 h 431650"/>
              <a:gd name="connsiteX114" fmla="*/ 241209 w 349969"/>
              <a:gd name="connsiteY114" fmla="*/ 209946 h 431650"/>
              <a:gd name="connsiteX115" fmla="*/ 246582 w 349969"/>
              <a:gd name="connsiteY115" fmla="*/ 204573 h 431650"/>
              <a:gd name="connsiteX116" fmla="*/ 251955 w 349969"/>
              <a:gd name="connsiteY116" fmla="*/ 209946 h 431650"/>
              <a:gd name="connsiteX117" fmla="*/ 251955 w 349969"/>
              <a:gd name="connsiteY117" fmla="*/ 242866 h 431650"/>
              <a:gd name="connsiteX118" fmla="*/ 259236 w 349969"/>
              <a:gd name="connsiteY118" fmla="*/ 235585 h 431650"/>
              <a:gd name="connsiteX119" fmla="*/ 266821 w 349969"/>
              <a:gd name="connsiteY119" fmla="*/ 235585 h 431650"/>
              <a:gd name="connsiteX120" fmla="*/ 266821 w 349969"/>
              <a:gd name="connsiteY120" fmla="*/ 235585 h 431650"/>
              <a:gd name="connsiteX121" fmla="*/ 123654 w 349969"/>
              <a:gd name="connsiteY121" fmla="*/ 235585 h 431650"/>
              <a:gd name="connsiteX122" fmla="*/ 123654 w 349969"/>
              <a:gd name="connsiteY122" fmla="*/ 243188 h 431650"/>
              <a:gd name="connsiteX123" fmla="*/ 107203 w 349969"/>
              <a:gd name="connsiteY123" fmla="*/ 259639 h 431650"/>
              <a:gd name="connsiteX124" fmla="*/ 103406 w 349969"/>
              <a:gd name="connsiteY124" fmla="*/ 261215 h 431650"/>
              <a:gd name="connsiteX125" fmla="*/ 99609 w 349969"/>
              <a:gd name="connsiteY125" fmla="*/ 259639 h 431650"/>
              <a:gd name="connsiteX126" fmla="*/ 83158 w 349969"/>
              <a:gd name="connsiteY126" fmla="*/ 243188 h 431650"/>
              <a:gd name="connsiteX127" fmla="*/ 83158 w 349969"/>
              <a:gd name="connsiteY127" fmla="*/ 235585 h 431650"/>
              <a:gd name="connsiteX128" fmla="*/ 90761 w 349969"/>
              <a:gd name="connsiteY128" fmla="*/ 235585 h 431650"/>
              <a:gd name="connsiteX129" fmla="*/ 98042 w 349969"/>
              <a:gd name="connsiteY129" fmla="*/ 242866 h 431650"/>
              <a:gd name="connsiteX130" fmla="*/ 98042 w 349969"/>
              <a:gd name="connsiteY130" fmla="*/ 209946 h 431650"/>
              <a:gd name="connsiteX131" fmla="*/ 103415 w 349969"/>
              <a:gd name="connsiteY131" fmla="*/ 204573 h 431650"/>
              <a:gd name="connsiteX132" fmla="*/ 108788 w 349969"/>
              <a:gd name="connsiteY132" fmla="*/ 209946 h 431650"/>
              <a:gd name="connsiteX133" fmla="*/ 108788 w 349969"/>
              <a:gd name="connsiteY133" fmla="*/ 242866 h 431650"/>
              <a:gd name="connsiteX134" fmla="*/ 116068 w 349969"/>
              <a:gd name="connsiteY134" fmla="*/ 235585 h 431650"/>
              <a:gd name="connsiteX135" fmla="*/ 123654 w 349969"/>
              <a:gd name="connsiteY135" fmla="*/ 235585 h 431650"/>
              <a:gd name="connsiteX136" fmla="*/ 123654 w 349969"/>
              <a:gd name="connsiteY136" fmla="*/ 235585 h 431650"/>
              <a:gd name="connsiteX137" fmla="*/ 349970 w 349969"/>
              <a:gd name="connsiteY137" fmla="*/ 231806 h 431650"/>
              <a:gd name="connsiteX138" fmla="*/ 349970 w 349969"/>
              <a:gd name="connsiteY138" fmla="*/ 197696 h 431650"/>
              <a:gd name="connsiteX139" fmla="*/ 335355 w 349969"/>
              <a:gd name="connsiteY139" fmla="*/ 183081 h 431650"/>
              <a:gd name="connsiteX140" fmla="*/ 14615 w 349969"/>
              <a:gd name="connsiteY140" fmla="*/ 183081 h 431650"/>
              <a:gd name="connsiteX141" fmla="*/ 0 w 349969"/>
              <a:gd name="connsiteY141" fmla="*/ 197696 h 431650"/>
              <a:gd name="connsiteX142" fmla="*/ 0 w 349969"/>
              <a:gd name="connsiteY142" fmla="*/ 231663 h 431650"/>
              <a:gd name="connsiteX143" fmla="*/ 6546 w 349969"/>
              <a:gd name="connsiteY143" fmla="*/ 243851 h 431650"/>
              <a:gd name="connsiteX144" fmla="*/ 148092 w 349969"/>
              <a:gd name="connsiteY144" fmla="*/ 337576 h 431650"/>
              <a:gd name="connsiteX145" fmla="*/ 148092 w 349969"/>
              <a:gd name="connsiteY145" fmla="*/ 409290 h 431650"/>
              <a:gd name="connsiteX146" fmla="*/ 150788 w 349969"/>
              <a:gd name="connsiteY146" fmla="*/ 413946 h 431650"/>
              <a:gd name="connsiteX147" fmla="*/ 153465 w 349969"/>
              <a:gd name="connsiteY147" fmla="*/ 414663 h 431650"/>
              <a:gd name="connsiteX148" fmla="*/ 156179 w 349969"/>
              <a:gd name="connsiteY148" fmla="*/ 413928 h 431650"/>
              <a:gd name="connsiteX149" fmla="*/ 197982 w 349969"/>
              <a:gd name="connsiteY149" fmla="*/ 389490 h 431650"/>
              <a:gd name="connsiteX150" fmla="*/ 268155 w 349969"/>
              <a:gd name="connsiteY150" fmla="*/ 431651 h 431650"/>
              <a:gd name="connsiteX151" fmla="*/ 347659 w 349969"/>
              <a:gd name="connsiteY151" fmla="*/ 352146 h 431650"/>
              <a:gd name="connsiteX152" fmla="*/ 295433 w 349969"/>
              <a:gd name="connsiteY152" fmla="*/ 277469 h 431650"/>
              <a:gd name="connsiteX153" fmla="*/ 343719 w 349969"/>
              <a:gd name="connsiteY153" fmla="*/ 243797 h 431650"/>
              <a:gd name="connsiteX154" fmla="*/ 349970 w 349969"/>
              <a:gd name="connsiteY154" fmla="*/ 231806 h 431650"/>
              <a:gd name="connsiteX155" fmla="*/ 349970 w 349969"/>
              <a:gd name="connsiteY155" fmla="*/ 231806 h 431650"/>
              <a:gd name="connsiteX156" fmla="*/ 336904 w 349969"/>
              <a:gd name="connsiteY156" fmla="*/ 352137 h 431650"/>
              <a:gd name="connsiteX157" fmla="*/ 268146 w 349969"/>
              <a:gd name="connsiteY157" fmla="*/ 420896 h 431650"/>
              <a:gd name="connsiteX158" fmla="*/ 199388 w 349969"/>
              <a:gd name="connsiteY158" fmla="*/ 352137 h 431650"/>
              <a:gd name="connsiteX159" fmla="*/ 268146 w 349969"/>
              <a:gd name="connsiteY159" fmla="*/ 283379 h 431650"/>
              <a:gd name="connsiteX160" fmla="*/ 336904 w 349969"/>
              <a:gd name="connsiteY160" fmla="*/ 352137 h 431650"/>
              <a:gd name="connsiteX161" fmla="*/ 339224 w 349969"/>
              <a:gd name="connsiteY161" fmla="*/ 231806 h 431650"/>
              <a:gd name="connsiteX162" fmla="*/ 337567 w 349969"/>
              <a:gd name="connsiteY162" fmla="*/ 234976 h 431650"/>
              <a:gd name="connsiteX163" fmla="*/ 281848 w 349969"/>
              <a:gd name="connsiteY163" fmla="*/ 273824 h 431650"/>
              <a:gd name="connsiteX164" fmla="*/ 268146 w 349969"/>
              <a:gd name="connsiteY164" fmla="*/ 272642 h 431650"/>
              <a:gd name="connsiteX165" fmla="*/ 188642 w 349969"/>
              <a:gd name="connsiteY165" fmla="*/ 352146 h 431650"/>
              <a:gd name="connsiteX166" fmla="*/ 193540 w 349969"/>
              <a:gd name="connsiteY166" fmla="*/ 379630 h 431650"/>
              <a:gd name="connsiteX167" fmla="*/ 158830 w 349969"/>
              <a:gd name="connsiteY167" fmla="*/ 399922 h 431650"/>
              <a:gd name="connsiteX168" fmla="*/ 158830 w 349969"/>
              <a:gd name="connsiteY168" fmla="*/ 334693 h 431650"/>
              <a:gd name="connsiteX169" fmla="*/ 156421 w 349969"/>
              <a:gd name="connsiteY169" fmla="*/ 330215 h 431650"/>
              <a:gd name="connsiteX170" fmla="*/ 12484 w 349969"/>
              <a:gd name="connsiteY170" fmla="*/ 234887 h 431650"/>
              <a:gd name="connsiteX171" fmla="*/ 10755 w 349969"/>
              <a:gd name="connsiteY171" fmla="*/ 231663 h 431650"/>
              <a:gd name="connsiteX172" fmla="*/ 10755 w 349969"/>
              <a:gd name="connsiteY172" fmla="*/ 197696 h 431650"/>
              <a:gd name="connsiteX173" fmla="*/ 14624 w 349969"/>
              <a:gd name="connsiteY173" fmla="*/ 193827 h 431650"/>
              <a:gd name="connsiteX174" fmla="*/ 335364 w 349969"/>
              <a:gd name="connsiteY174" fmla="*/ 193827 h 431650"/>
              <a:gd name="connsiteX175" fmla="*/ 339232 w 349969"/>
              <a:gd name="connsiteY175" fmla="*/ 197696 h 431650"/>
              <a:gd name="connsiteX176" fmla="*/ 339232 w 349969"/>
              <a:gd name="connsiteY176" fmla="*/ 231806 h 431650"/>
              <a:gd name="connsiteX177" fmla="*/ 339224 w 349969"/>
              <a:gd name="connsiteY177" fmla="*/ 231806 h 431650"/>
              <a:gd name="connsiteX178" fmla="*/ 268146 w 349969"/>
              <a:gd name="connsiteY178" fmla="*/ 303421 h 431650"/>
              <a:gd name="connsiteX179" fmla="*/ 273519 w 349969"/>
              <a:gd name="connsiteY179" fmla="*/ 308794 h 431650"/>
              <a:gd name="connsiteX180" fmla="*/ 273519 w 349969"/>
              <a:gd name="connsiteY180" fmla="*/ 315528 h 431650"/>
              <a:gd name="connsiteX181" fmla="*/ 288385 w 349969"/>
              <a:gd name="connsiteY181" fmla="*/ 334290 h 431650"/>
              <a:gd name="connsiteX182" fmla="*/ 283012 w 349969"/>
              <a:gd name="connsiteY182" fmla="*/ 339663 h 431650"/>
              <a:gd name="connsiteX183" fmla="*/ 277639 w 349969"/>
              <a:gd name="connsiteY183" fmla="*/ 334290 h 431650"/>
              <a:gd name="connsiteX184" fmla="*/ 268146 w 349969"/>
              <a:gd name="connsiteY184" fmla="*/ 325576 h 431650"/>
              <a:gd name="connsiteX185" fmla="*/ 258653 w 349969"/>
              <a:gd name="connsiteY185" fmla="*/ 334290 h 431650"/>
              <a:gd name="connsiteX186" fmla="*/ 269552 w 349969"/>
              <a:gd name="connsiteY186" fmla="*/ 343343 h 431650"/>
              <a:gd name="connsiteX187" fmla="*/ 288385 w 349969"/>
              <a:gd name="connsiteY187" fmla="*/ 362776 h 431650"/>
              <a:gd name="connsiteX188" fmla="*/ 273519 w 349969"/>
              <a:gd name="connsiteY188" fmla="*/ 381537 h 431650"/>
              <a:gd name="connsiteX189" fmla="*/ 273519 w 349969"/>
              <a:gd name="connsiteY189" fmla="*/ 388272 h 431650"/>
              <a:gd name="connsiteX190" fmla="*/ 268146 w 349969"/>
              <a:gd name="connsiteY190" fmla="*/ 393645 h 431650"/>
              <a:gd name="connsiteX191" fmla="*/ 262773 w 349969"/>
              <a:gd name="connsiteY191" fmla="*/ 388272 h 431650"/>
              <a:gd name="connsiteX192" fmla="*/ 262773 w 349969"/>
              <a:gd name="connsiteY192" fmla="*/ 381537 h 431650"/>
              <a:gd name="connsiteX193" fmla="*/ 247907 w 349969"/>
              <a:gd name="connsiteY193" fmla="*/ 362776 h 431650"/>
              <a:gd name="connsiteX194" fmla="*/ 253280 w 349969"/>
              <a:gd name="connsiteY194" fmla="*/ 357403 h 431650"/>
              <a:gd name="connsiteX195" fmla="*/ 258653 w 349969"/>
              <a:gd name="connsiteY195" fmla="*/ 362776 h 431650"/>
              <a:gd name="connsiteX196" fmla="*/ 268146 w 349969"/>
              <a:gd name="connsiteY196" fmla="*/ 371490 h 431650"/>
              <a:gd name="connsiteX197" fmla="*/ 277639 w 349969"/>
              <a:gd name="connsiteY197" fmla="*/ 362776 h 431650"/>
              <a:gd name="connsiteX198" fmla="*/ 266740 w 349969"/>
              <a:gd name="connsiteY198" fmla="*/ 353722 h 431650"/>
              <a:gd name="connsiteX199" fmla="*/ 247907 w 349969"/>
              <a:gd name="connsiteY199" fmla="*/ 334299 h 431650"/>
              <a:gd name="connsiteX200" fmla="*/ 262773 w 349969"/>
              <a:gd name="connsiteY200" fmla="*/ 315537 h 431650"/>
              <a:gd name="connsiteX201" fmla="*/ 262773 w 349969"/>
              <a:gd name="connsiteY201" fmla="*/ 308803 h 431650"/>
              <a:gd name="connsiteX202" fmla="*/ 268146 w 349969"/>
              <a:gd name="connsiteY202" fmla="*/ 303421 h 43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349969" h="431650">
                <a:moveTo>
                  <a:pt x="41507" y="131239"/>
                </a:moveTo>
                <a:lnTo>
                  <a:pt x="103648" y="131239"/>
                </a:lnTo>
                <a:cubicBezTo>
                  <a:pt x="102278" y="136469"/>
                  <a:pt x="101525" y="141985"/>
                  <a:pt x="101525" y="147690"/>
                </a:cubicBezTo>
                <a:lnTo>
                  <a:pt x="101525" y="154299"/>
                </a:lnTo>
                <a:cubicBezTo>
                  <a:pt x="101525" y="163648"/>
                  <a:pt x="108671" y="171251"/>
                  <a:pt x="117457" y="171251"/>
                </a:cubicBezTo>
                <a:lnTo>
                  <a:pt x="229576" y="171251"/>
                </a:lnTo>
                <a:cubicBezTo>
                  <a:pt x="238361" y="171251"/>
                  <a:pt x="245507" y="163648"/>
                  <a:pt x="245507" y="154299"/>
                </a:cubicBezTo>
                <a:lnTo>
                  <a:pt x="245507" y="147690"/>
                </a:lnTo>
                <a:cubicBezTo>
                  <a:pt x="245507" y="141985"/>
                  <a:pt x="244755" y="136469"/>
                  <a:pt x="243385" y="131239"/>
                </a:cubicBezTo>
                <a:lnTo>
                  <a:pt x="305525" y="131239"/>
                </a:lnTo>
                <a:cubicBezTo>
                  <a:pt x="312824" y="131239"/>
                  <a:pt x="318761" y="124961"/>
                  <a:pt x="318761" y="117251"/>
                </a:cubicBezTo>
                <a:lnTo>
                  <a:pt x="318761" y="112334"/>
                </a:lnTo>
                <a:cubicBezTo>
                  <a:pt x="318761" y="89284"/>
                  <a:pt x="303107" y="70119"/>
                  <a:pt x="282725" y="66672"/>
                </a:cubicBezTo>
                <a:cubicBezTo>
                  <a:pt x="286092" y="63699"/>
                  <a:pt x="288904" y="59821"/>
                  <a:pt x="291018" y="55075"/>
                </a:cubicBezTo>
                <a:cubicBezTo>
                  <a:pt x="297546" y="40442"/>
                  <a:pt x="295818" y="20696"/>
                  <a:pt x="287167" y="11051"/>
                </a:cubicBezTo>
                <a:cubicBezTo>
                  <a:pt x="281033" y="4218"/>
                  <a:pt x="273618" y="1030"/>
                  <a:pt x="263821" y="1030"/>
                </a:cubicBezTo>
                <a:cubicBezTo>
                  <a:pt x="253997" y="1030"/>
                  <a:pt x="246564" y="4218"/>
                  <a:pt x="240430" y="11051"/>
                </a:cubicBezTo>
                <a:cubicBezTo>
                  <a:pt x="231779" y="20696"/>
                  <a:pt x="230051" y="40442"/>
                  <a:pt x="236579" y="55066"/>
                </a:cubicBezTo>
                <a:cubicBezTo>
                  <a:pt x="238701" y="59812"/>
                  <a:pt x="241513" y="63699"/>
                  <a:pt x="244889" y="66672"/>
                </a:cubicBezTo>
                <a:cubicBezTo>
                  <a:pt x="230973" y="69072"/>
                  <a:pt x="218857" y="78940"/>
                  <a:pt x="212857" y="92785"/>
                </a:cubicBezTo>
                <a:cubicBezTo>
                  <a:pt x="207116" y="89955"/>
                  <a:pt x="200857" y="88164"/>
                  <a:pt x="194283" y="87627"/>
                </a:cubicBezTo>
                <a:cubicBezTo>
                  <a:pt x="200176" y="83597"/>
                  <a:pt x="204967" y="77660"/>
                  <a:pt x="208388" y="70012"/>
                </a:cubicBezTo>
                <a:cubicBezTo>
                  <a:pt x="216895" y="50955"/>
                  <a:pt x="214710" y="25316"/>
                  <a:pt x="203525" y="12851"/>
                </a:cubicBezTo>
                <a:cubicBezTo>
                  <a:pt x="195689" y="4084"/>
                  <a:pt x="186161" y="0"/>
                  <a:pt x="173561" y="0"/>
                </a:cubicBezTo>
                <a:cubicBezTo>
                  <a:pt x="160925" y="0"/>
                  <a:pt x="151379" y="4084"/>
                  <a:pt x="143507" y="12851"/>
                </a:cubicBezTo>
                <a:cubicBezTo>
                  <a:pt x="132322" y="25316"/>
                  <a:pt x="130146" y="50955"/>
                  <a:pt x="138645" y="70003"/>
                </a:cubicBezTo>
                <a:cubicBezTo>
                  <a:pt x="142057" y="77660"/>
                  <a:pt x="146857" y="83597"/>
                  <a:pt x="152749" y="87627"/>
                </a:cubicBezTo>
                <a:cubicBezTo>
                  <a:pt x="146176" y="88164"/>
                  <a:pt x="139916" y="89955"/>
                  <a:pt x="134176" y="92785"/>
                </a:cubicBezTo>
                <a:cubicBezTo>
                  <a:pt x="128167" y="78940"/>
                  <a:pt x="116060" y="69072"/>
                  <a:pt x="102143" y="66672"/>
                </a:cubicBezTo>
                <a:cubicBezTo>
                  <a:pt x="105519" y="63699"/>
                  <a:pt x="108331" y="59812"/>
                  <a:pt x="110454" y="55066"/>
                </a:cubicBezTo>
                <a:cubicBezTo>
                  <a:pt x="116982" y="40433"/>
                  <a:pt x="115254" y="20687"/>
                  <a:pt x="106603" y="11042"/>
                </a:cubicBezTo>
                <a:cubicBezTo>
                  <a:pt x="100469" y="4209"/>
                  <a:pt x="93054" y="1021"/>
                  <a:pt x="83257" y="1021"/>
                </a:cubicBezTo>
                <a:cubicBezTo>
                  <a:pt x="73433" y="1021"/>
                  <a:pt x="66000" y="4209"/>
                  <a:pt x="59866" y="11042"/>
                </a:cubicBezTo>
                <a:cubicBezTo>
                  <a:pt x="51215" y="20687"/>
                  <a:pt x="49487" y="40433"/>
                  <a:pt x="56015" y="55057"/>
                </a:cubicBezTo>
                <a:cubicBezTo>
                  <a:pt x="58128" y="59794"/>
                  <a:pt x="60940" y="63681"/>
                  <a:pt x="64307" y="66654"/>
                </a:cubicBezTo>
                <a:cubicBezTo>
                  <a:pt x="43916" y="70101"/>
                  <a:pt x="28271" y="89266"/>
                  <a:pt x="28271" y="112316"/>
                </a:cubicBezTo>
                <a:lnTo>
                  <a:pt x="28271" y="117233"/>
                </a:lnTo>
                <a:cubicBezTo>
                  <a:pt x="28271" y="124961"/>
                  <a:pt x="34209" y="131239"/>
                  <a:pt x="41507" y="131239"/>
                </a:cubicBezTo>
                <a:lnTo>
                  <a:pt x="41507" y="131239"/>
                </a:lnTo>
                <a:close/>
                <a:moveTo>
                  <a:pt x="234779" y="154299"/>
                </a:moveTo>
                <a:cubicBezTo>
                  <a:pt x="234779" y="157666"/>
                  <a:pt x="232406" y="160504"/>
                  <a:pt x="229594" y="160504"/>
                </a:cubicBezTo>
                <a:lnTo>
                  <a:pt x="117475" y="160504"/>
                </a:lnTo>
                <a:cubicBezTo>
                  <a:pt x="114663" y="160504"/>
                  <a:pt x="112289" y="157666"/>
                  <a:pt x="112289" y="154299"/>
                </a:cubicBezTo>
                <a:lnTo>
                  <a:pt x="112289" y="147690"/>
                </a:lnTo>
                <a:cubicBezTo>
                  <a:pt x="112289" y="120394"/>
                  <a:pt x="132340" y="98176"/>
                  <a:pt x="156985" y="98176"/>
                </a:cubicBezTo>
                <a:lnTo>
                  <a:pt x="190092" y="98176"/>
                </a:lnTo>
                <a:cubicBezTo>
                  <a:pt x="214737" y="98176"/>
                  <a:pt x="234788" y="120385"/>
                  <a:pt x="234788" y="147690"/>
                </a:cubicBezTo>
                <a:lnTo>
                  <a:pt x="234788" y="154299"/>
                </a:lnTo>
                <a:lnTo>
                  <a:pt x="234779" y="154299"/>
                </a:lnTo>
                <a:close/>
                <a:moveTo>
                  <a:pt x="248454" y="18224"/>
                </a:moveTo>
                <a:cubicBezTo>
                  <a:pt x="252510" y="13701"/>
                  <a:pt x="257113" y="11776"/>
                  <a:pt x="263848" y="11776"/>
                </a:cubicBezTo>
                <a:cubicBezTo>
                  <a:pt x="270546" y="11776"/>
                  <a:pt x="275140" y="13701"/>
                  <a:pt x="279197" y="18224"/>
                </a:cubicBezTo>
                <a:cubicBezTo>
                  <a:pt x="284409" y="24027"/>
                  <a:pt x="286379" y="39143"/>
                  <a:pt x="281230" y="50687"/>
                </a:cubicBezTo>
                <a:cubicBezTo>
                  <a:pt x="278758" y="56230"/>
                  <a:pt x="273725" y="62839"/>
                  <a:pt x="263830" y="62839"/>
                </a:cubicBezTo>
                <a:cubicBezTo>
                  <a:pt x="253925" y="62839"/>
                  <a:pt x="248892" y="56230"/>
                  <a:pt x="246421" y="50678"/>
                </a:cubicBezTo>
                <a:cubicBezTo>
                  <a:pt x="241271" y="39143"/>
                  <a:pt x="243251" y="24027"/>
                  <a:pt x="248454" y="18224"/>
                </a:cubicBezTo>
                <a:lnTo>
                  <a:pt x="248454" y="18224"/>
                </a:lnTo>
                <a:close/>
                <a:moveTo>
                  <a:pt x="251498" y="76854"/>
                </a:moveTo>
                <a:lnTo>
                  <a:pt x="276143" y="76854"/>
                </a:lnTo>
                <a:cubicBezTo>
                  <a:pt x="293731" y="76854"/>
                  <a:pt x="308033" y="92767"/>
                  <a:pt x="308033" y="112325"/>
                </a:cubicBezTo>
                <a:lnTo>
                  <a:pt x="308033" y="117242"/>
                </a:lnTo>
                <a:cubicBezTo>
                  <a:pt x="308033" y="118997"/>
                  <a:pt x="306895" y="120484"/>
                  <a:pt x="305543" y="120484"/>
                </a:cubicBezTo>
                <a:lnTo>
                  <a:pt x="239525" y="120484"/>
                </a:lnTo>
                <a:cubicBezTo>
                  <a:pt x="235433" y="111734"/>
                  <a:pt x="229433" y="104212"/>
                  <a:pt x="222125" y="98561"/>
                </a:cubicBezTo>
                <a:cubicBezTo>
                  <a:pt x="227077" y="85621"/>
                  <a:pt x="238710" y="76854"/>
                  <a:pt x="251498" y="76854"/>
                </a:cubicBezTo>
                <a:close/>
                <a:moveTo>
                  <a:pt x="148460" y="65624"/>
                </a:moveTo>
                <a:cubicBezTo>
                  <a:pt x="141761" y="50615"/>
                  <a:pt x="143185" y="29301"/>
                  <a:pt x="151504" y="20024"/>
                </a:cubicBezTo>
                <a:cubicBezTo>
                  <a:pt x="157343" y="13522"/>
                  <a:pt x="163934" y="10746"/>
                  <a:pt x="173561" y="10746"/>
                </a:cubicBezTo>
                <a:cubicBezTo>
                  <a:pt x="183143" y="10746"/>
                  <a:pt x="189716" y="13522"/>
                  <a:pt x="195555" y="20024"/>
                </a:cubicBezTo>
                <a:cubicBezTo>
                  <a:pt x="203874" y="29301"/>
                  <a:pt x="205298" y="50615"/>
                  <a:pt x="198600" y="65624"/>
                </a:cubicBezTo>
                <a:cubicBezTo>
                  <a:pt x="195053" y="73576"/>
                  <a:pt x="187827" y="83042"/>
                  <a:pt x="173534" y="83042"/>
                </a:cubicBezTo>
                <a:cubicBezTo>
                  <a:pt x="159242" y="83051"/>
                  <a:pt x="152006" y="73576"/>
                  <a:pt x="148460" y="65624"/>
                </a:cubicBezTo>
                <a:lnTo>
                  <a:pt x="148460" y="65624"/>
                </a:lnTo>
                <a:close/>
                <a:moveTo>
                  <a:pt x="67863" y="18224"/>
                </a:moveTo>
                <a:cubicBezTo>
                  <a:pt x="71919" y="13701"/>
                  <a:pt x="76522" y="11776"/>
                  <a:pt x="83257" y="11776"/>
                </a:cubicBezTo>
                <a:cubicBezTo>
                  <a:pt x="89955" y="11776"/>
                  <a:pt x="94549" y="13701"/>
                  <a:pt x="98606" y="18224"/>
                </a:cubicBezTo>
                <a:cubicBezTo>
                  <a:pt x="103818" y="24027"/>
                  <a:pt x="105788" y="39152"/>
                  <a:pt x="100639" y="50687"/>
                </a:cubicBezTo>
                <a:cubicBezTo>
                  <a:pt x="98167" y="56230"/>
                  <a:pt x="93134" y="62839"/>
                  <a:pt x="83239" y="62839"/>
                </a:cubicBezTo>
                <a:cubicBezTo>
                  <a:pt x="73334" y="62839"/>
                  <a:pt x="68301" y="56230"/>
                  <a:pt x="65830" y="50687"/>
                </a:cubicBezTo>
                <a:cubicBezTo>
                  <a:pt x="60681" y="39152"/>
                  <a:pt x="62660" y="24027"/>
                  <a:pt x="67863" y="18224"/>
                </a:cubicBezTo>
                <a:lnTo>
                  <a:pt x="67863" y="18224"/>
                </a:lnTo>
                <a:close/>
                <a:moveTo>
                  <a:pt x="39018" y="112325"/>
                </a:moveTo>
                <a:cubicBezTo>
                  <a:pt x="39018" y="92767"/>
                  <a:pt x="53328" y="76854"/>
                  <a:pt x="70907" y="76854"/>
                </a:cubicBezTo>
                <a:lnTo>
                  <a:pt x="95552" y="76854"/>
                </a:lnTo>
                <a:cubicBezTo>
                  <a:pt x="108340" y="76854"/>
                  <a:pt x="119982" y="85621"/>
                  <a:pt x="124925" y="98570"/>
                </a:cubicBezTo>
                <a:cubicBezTo>
                  <a:pt x="117609" y="104221"/>
                  <a:pt x="111618" y="111743"/>
                  <a:pt x="107525" y="120493"/>
                </a:cubicBezTo>
                <a:lnTo>
                  <a:pt x="41507" y="120493"/>
                </a:lnTo>
                <a:cubicBezTo>
                  <a:pt x="40155" y="120493"/>
                  <a:pt x="39018" y="119006"/>
                  <a:pt x="39018" y="117251"/>
                </a:cubicBezTo>
                <a:lnTo>
                  <a:pt x="39018" y="112325"/>
                </a:lnTo>
                <a:close/>
                <a:moveTo>
                  <a:pt x="195233" y="266319"/>
                </a:moveTo>
                <a:cubicBezTo>
                  <a:pt x="197328" y="268415"/>
                  <a:pt x="197328" y="271818"/>
                  <a:pt x="195233" y="273922"/>
                </a:cubicBezTo>
                <a:lnTo>
                  <a:pt x="178782" y="290373"/>
                </a:lnTo>
                <a:cubicBezTo>
                  <a:pt x="177734" y="291421"/>
                  <a:pt x="176355" y="291949"/>
                  <a:pt x="174985" y="291949"/>
                </a:cubicBezTo>
                <a:cubicBezTo>
                  <a:pt x="173615" y="291949"/>
                  <a:pt x="172236" y="291421"/>
                  <a:pt x="171188" y="290373"/>
                </a:cubicBezTo>
                <a:lnTo>
                  <a:pt x="154737" y="273922"/>
                </a:lnTo>
                <a:cubicBezTo>
                  <a:pt x="152642" y="271827"/>
                  <a:pt x="152642" y="268424"/>
                  <a:pt x="154737" y="266319"/>
                </a:cubicBezTo>
                <a:cubicBezTo>
                  <a:pt x="156833" y="264224"/>
                  <a:pt x="160236" y="264224"/>
                  <a:pt x="162340" y="266319"/>
                </a:cubicBezTo>
                <a:lnTo>
                  <a:pt x="169621" y="273600"/>
                </a:lnTo>
                <a:lnTo>
                  <a:pt x="169621" y="214057"/>
                </a:lnTo>
                <a:cubicBezTo>
                  <a:pt x="169621" y="211093"/>
                  <a:pt x="172030" y="208684"/>
                  <a:pt x="174994" y="208684"/>
                </a:cubicBezTo>
                <a:cubicBezTo>
                  <a:pt x="177958" y="208684"/>
                  <a:pt x="180367" y="211093"/>
                  <a:pt x="180367" y="214057"/>
                </a:cubicBezTo>
                <a:lnTo>
                  <a:pt x="180367" y="273600"/>
                </a:lnTo>
                <a:lnTo>
                  <a:pt x="187648" y="266319"/>
                </a:lnTo>
                <a:cubicBezTo>
                  <a:pt x="189734" y="264224"/>
                  <a:pt x="193137" y="264224"/>
                  <a:pt x="195233" y="266319"/>
                </a:cubicBezTo>
                <a:lnTo>
                  <a:pt x="195233" y="266319"/>
                </a:lnTo>
                <a:close/>
                <a:moveTo>
                  <a:pt x="266821" y="235585"/>
                </a:moveTo>
                <a:cubicBezTo>
                  <a:pt x="268916" y="237681"/>
                  <a:pt x="268916" y="241084"/>
                  <a:pt x="266821" y="243188"/>
                </a:cubicBezTo>
                <a:lnTo>
                  <a:pt x="250370" y="259639"/>
                </a:lnTo>
                <a:cubicBezTo>
                  <a:pt x="249367" y="260642"/>
                  <a:pt x="247997" y="261215"/>
                  <a:pt x="246573" y="261215"/>
                </a:cubicBezTo>
                <a:cubicBezTo>
                  <a:pt x="245149" y="261215"/>
                  <a:pt x="243779" y="260651"/>
                  <a:pt x="242776" y="259639"/>
                </a:cubicBezTo>
                <a:lnTo>
                  <a:pt x="226325" y="243188"/>
                </a:lnTo>
                <a:cubicBezTo>
                  <a:pt x="224230" y="241093"/>
                  <a:pt x="224230" y="237690"/>
                  <a:pt x="226325" y="235585"/>
                </a:cubicBezTo>
                <a:cubicBezTo>
                  <a:pt x="228421" y="233490"/>
                  <a:pt x="231824" y="233490"/>
                  <a:pt x="233928" y="235585"/>
                </a:cubicBezTo>
                <a:lnTo>
                  <a:pt x="241209" y="242866"/>
                </a:lnTo>
                <a:lnTo>
                  <a:pt x="241209" y="209946"/>
                </a:lnTo>
                <a:cubicBezTo>
                  <a:pt x="241209" y="206982"/>
                  <a:pt x="243618" y="204573"/>
                  <a:pt x="246582" y="204573"/>
                </a:cubicBezTo>
                <a:cubicBezTo>
                  <a:pt x="249546" y="204573"/>
                  <a:pt x="251955" y="206982"/>
                  <a:pt x="251955" y="209946"/>
                </a:cubicBezTo>
                <a:lnTo>
                  <a:pt x="251955" y="242866"/>
                </a:lnTo>
                <a:lnTo>
                  <a:pt x="259236" y="235585"/>
                </a:lnTo>
                <a:cubicBezTo>
                  <a:pt x="261322" y="233481"/>
                  <a:pt x="264725" y="233481"/>
                  <a:pt x="266821" y="235585"/>
                </a:cubicBezTo>
                <a:lnTo>
                  <a:pt x="266821" y="235585"/>
                </a:lnTo>
                <a:close/>
                <a:moveTo>
                  <a:pt x="123654" y="235585"/>
                </a:moveTo>
                <a:cubicBezTo>
                  <a:pt x="125749" y="237681"/>
                  <a:pt x="125749" y="241084"/>
                  <a:pt x="123654" y="243188"/>
                </a:cubicBezTo>
                <a:lnTo>
                  <a:pt x="107203" y="259639"/>
                </a:lnTo>
                <a:cubicBezTo>
                  <a:pt x="106200" y="260642"/>
                  <a:pt x="104830" y="261215"/>
                  <a:pt x="103406" y="261215"/>
                </a:cubicBezTo>
                <a:cubicBezTo>
                  <a:pt x="101982" y="261215"/>
                  <a:pt x="100612" y="260651"/>
                  <a:pt x="99609" y="259639"/>
                </a:cubicBezTo>
                <a:lnTo>
                  <a:pt x="83158" y="243188"/>
                </a:lnTo>
                <a:cubicBezTo>
                  <a:pt x="81063" y="241093"/>
                  <a:pt x="81063" y="237690"/>
                  <a:pt x="83158" y="235585"/>
                </a:cubicBezTo>
                <a:cubicBezTo>
                  <a:pt x="85254" y="233490"/>
                  <a:pt x="88657" y="233490"/>
                  <a:pt x="90761" y="235585"/>
                </a:cubicBezTo>
                <a:lnTo>
                  <a:pt x="98042" y="242866"/>
                </a:lnTo>
                <a:lnTo>
                  <a:pt x="98042" y="209946"/>
                </a:lnTo>
                <a:cubicBezTo>
                  <a:pt x="98042" y="206982"/>
                  <a:pt x="100451" y="204573"/>
                  <a:pt x="103415" y="204573"/>
                </a:cubicBezTo>
                <a:cubicBezTo>
                  <a:pt x="106379" y="204573"/>
                  <a:pt x="108788" y="206982"/>
                  <a:pt x="108788" y="209946"/>
                </a:cubicBezTo>
                <a:lnTo>
                  <a:pt x="108788" y="242866"/>
                </a:lnTo>
                <a:lnTo>
                  <a:pt x="116068" y="235585"/>
                </a:lnTo>
                <a:cubicBezTo>
                  <a:pt x="118155" y="233481"/>
                  <a:pt x="121549" y="233481"/>
                  <a:pt x="123654" y="235585"/>
                </a:cubicBezTo>
                <a:lnTo>
                  <a:pt x="123654" y="235585"/>
                </a:lnTo>
                <a:close/>
                <a:moveTo>
                  <a:pt x="349970" y="231806"/>
                </a:moveTo>
                <a:lnTo>
                  <a:pt x="349970" y="197696"/>
                </a:lnTo>
                <a:cubicBezTo>
                  <a:pt x="349970" y="189636"/>
                  <a:pt x="343415" y="183081"/>
                  <a:pt x="335355" y="183081"/>
                </a:cubicBezTo>
                <a:lnTo>
                  <a:pt x="14615" y="183081"/>
                </a:lnTo>
                <a:cubicBezTo>
                  <a:pt x="6555" y="183081"/>
                  <a:pt x="0" y="189636"/>
                  <a:pt x="0" y="197696"/>
                </a:cubicBezTo>
                <a:lnTo>
                  <a:pt x="0" y="231663"/>
                </a:lnTo>
                <a:cubicBezTo>
                  <a:pt x="0" y="236651"/>
                  <a:pt x="2382" y="241093"/>
                  <a:pt x="6546" y="243851"/>
                </a:cubicBezTo>
                <a:lnTo>
                  <a:pt x="148092" y="337576"/>
                </a:lnTo>
                <a:lnTo>
                  <a:pt x="148092" y="409290"/>
                </a:lnTo>
                <a:cubicBezTo>
                  <a:pt x="148092" y="411215"/>
                  <a:pt x="149122" y="412988"/>
                  <a:pt x="150788" y="413946"/>
                </a:cubicBezTo>
                <a:cubicBezTo>
                  <a:pt x="151612" y="414421"/>
                  <a:pt x="152543" y="414663"/>
                  <a:pt x="153465" y="414663"/>
                </a:cubicBezTo>
                <a:cubicBezTo>
                  <a:pt x="154406" y="414663"/>
                  <a:pt x="155337" y="414421"/>
                  <a:pt x="156179" y="413928"/>
                </a:cubicBezTo>
                <a:lnTo>
                  <a:pt x="197982" y="389490"/>
                </a:lnTo>
                <a:cubicBezTo>
                  <a:pt x="211370" y="414555"/>
                  <a:pt x="237806" y="431651"/>
                  <a:pt x="268155" y="431651"/>
                </a:cubicBezTo>
                <a:cubicBezTo>
                  <a:pt x="311991" y="431651"/>
                  <a:pt x="347659" y="395991"/>
                  <a:pt x="347659" y="352146"/>
                </a:cubicBezTo>
                <a:cubicBezTo>
                  <a:pt x="347659" y="317884"/>
                  <a:pt x="325880" y="288618"/>
                  <a:pt x="295433" y="277469"/>
                </a:cubicBezTo>
                <a:lnTo>
                  <a:pt x="343719" y="243797"/>
                </a:lnTo>
                <a:cubicBezTo>
                  <a:pt x="347686" y="241021"/>
                  <a:pt x="349970" y="236651"/>
                  <a:pt x="349970" y="231806"/>
                </a:cubicBezTo>
                <a:lnTo>
                  <a:pt x="349970" y="231806"/>
                </a:lnTo>
                <a:close/>
                <a:moveTo>
                  <a:pt x="336904" y="352137"/>
                </a:moveTo>
                <a:cubicBezTo>
                  <a:pt x="336904" y="390045"/>
                  <a:pt x="306063" y="420896"/>
                  <a:pt x="268146" y="420896"/>
                </a:cubicBezTo>
                <a:cubicBezTo>
                  <a:pt x="230230" y="420896"/>
                  <a:pt x="199388" y="390054"/>
                  <a:pt x="199388" y="352137"/>
                </a:cubicBezTo>
                <a:cubicBezTo>
                  <a:pt x="199388" y="314221"/>
                  <a:pt x="230230" y="283379"/>
                  <a:pt x="268146" y="283379"/>
                </a:cubicBezTo>
                <a:cubicBezTo>
                  <a:pt x="306063" y="283379"/>
                  <a:pt x="336904" y="314230"/>
                  <a:pt x="336904" y="352137"/>
                </a:cubicBezTo>
                <a:close/>
                <a:moveTo>
                  <a:pt x="339224" y="231806"/>
                </a:moveTo>
                <a:cubicBezTo>
                  <a:pt x="339224" y="233167"/>
                  <a:pt x="338686" y="234206"/>
                  <a:pt x="337567" y="234976"/>
                </a:cubicBezTo>
                <a:lnTo>
                  <a:pt x="281848" y="273824"/>
                </a:lnTo>
                <a:cubicBezTo>
                  <a:pt x="277397" y="273045"/>
                  <a:pt x="272812" y="272642"/>
                  <a:pt x="268146" y="272642"/>
                </a:cubicBezTo>
                <a:cubicBezTo>
                  <a:pt x="224310" y="272642"/>
                  <a:pt x="188642" y="308301"/>
                  <a:pt x="188642" y="352146"/>
                </a:cubicBezTo>
                <a:cubicBezTo>
                  <a:pt x="188642" y="361800"/>
                  <a:pt x="190370" y="371060"/>
                  <a:pt x="193540" y="379630"/>
                </a:cubicBezTo>
                <a:lnTo>
                  <a:pt x="158830" y="399922"/>
                </a:lnTo>
                <a:lnTo>
                  <a:pt x="158830" y="334693"/>
                </a:lnTo>
                <a:cubicBezTo>
                  <a:pt x="158830" y="332821"/>
                  <a:pt x="157872" y="331173"/>
                  <a:pt x="156421" y="330215"/>
                </a:cubicBezTo>
                <a:lnTo>
                  <a:pt x="12484" y="234887"/>
                </a:lnTo>
                <a:cubicBezTo>
                  <a:pt x="11319" y="234116"/>
                  <a:pt x="10755" y="233060"/>
                  <a:pt x="10755" y="231663"/>
                </a:cubicBezTo>
                <a:lnTo>
                  <a:pt x="10755" y="197696"/>
                </a:lnTo>
                <a:cubicBezTo>
                  <a:pt x="10755" y="195564"/>
                  <a:pt x="12492" y="193827"/>
                  <a:pt x="14624" y="193827"/>
                </a:cubicBezTo>
                <a:lnTo>
                  <a:pt x="335364" y="193827"/>
                </a:lnTo>
                <a:cubicBezTo>
                  <a:pt x="337495" y="193827"/>
                  <a:pt x="339232" y="195564"/>
                  <a:pt x="339232" y="197696"/>
                </a:cubicBezTo>
                <a:lnTo>
                  <a:pt x="339232" y="231806"/>
                </a:lnTo>
                <a:lnTo>
                  <a:pt x="339224" y="231806"/>
                </a:lnTo>
                <a:close/>
                <a:moveTo>
                  <a:pt x="268146" y="303421"/>
                </a:moveTo>
                <a:cubicBezTo>
                  <a:pt x="271110" y="303421"/>
                  <a:pt x="273519" y="305830"/>
                  <a:pt x="273519" y="308794"/>
                </a:cubicBezTo>
                <a:lnTo>
                  <a:pt x="273519" y="315528"/>
                </a:lnTo>
                <a:cubicBezTo>
                  <a:pt x="282080" y="317794"/>
                  <a:pt x="288385" y="325343"/>
                  <a:pt x="288385" y="334290"/>
                </a:cubicBezTo>
                <a:cubicBezTo>
                  <a:pt x="288385" y="337254"/>
                  <a:pt x="285976" y="339663"/>
                  <a:pt x="283012" y="339663"/>
                </a:cubicBezTo>
                <a:cubicBezTo>
                  <a:pt x="280048" y="339663"/>
                  <a:pt x="277639" y="337254"/>
                  <a:pt x="277639" y="334290"/>
                </a:cubicBezTo>
                <a:cubicBezTo>
                  <a:pt x="277639" y="329490"/>
                  <a:pt x="273385" y="325576"/>
                  <a:pt x="268146" y="325576"/>
                </a:cubicBezTo>
                <a:cubicBezTo>
                  <a:pt x="262916" y="325576"/>
                  <a:pt x="258653" y="329481"/>
                  <a:pt x="258653" y="334290"/>
                </a:cubicBezTo>
                <a:cubicBezTo>
                  <a:pt x="258653" y="339331"/>
                  <a:pt x="264582" y="342000"/>
                  <a:pt x="269552" y="343343"/>
                </a:cubicBezTo>
                <a:cubicBezTo>
                  <a:pt x="285940" y="347785"/>
                  <a:pt x="288385" y="357421"/>
                  <a:pt x="288385" y="362776"/>
                </a:cubicBezTo>
                <a:cubicBezTo>
                  <a:pt x="288385" y="371713"/>
                  <a:pt x="282080" y="379263"/>
                  <a:pt x="273519" y="381537"/>
                </a:cubicBezTo>
                <a:lnTo>
                  <a:pt x="273519" y="388272"/>
                </a:lnTo>
                <a:cubicBezTo>
                  <a:pt x="273519" y="391236"/>
                  <a:pt x="271110" y="393645"/>
                  <a:pt x="268146" y="393645"/>
                </a:cubicBezTo>
                <a:cubicBezTo>
                  <a:pt x="265182" y="393645"/>
                  <a:pt x="262773" y="391236"/>
                  <a:pt x="262773" y="388272"/>
                </a:cubicBezTo>
                <a:lnTo>
                  <a:pt x="262773" y="381537"/>
                </a:lnTo>
                <a:cubicBezTo>
                  <a:pt x="254212" y="379272"/>
                  <a:pt x="247907" y="371722"/>
                  <a:pt x="247907" y="362776"/>
                </a:cubicBezTo>
                <a:cubicBezTo>
                  <a:pt x="247907" y="359812"/>
                  <a:pt x="250316" y="357403"/>
                  <a:pt x="253280" y="357403"/>
                </a:cubicBezTo>
                <a:cubicBezTo>
                  <a:pt x="256245" y="357403"/>
                  <a:pt x="258653" y="359812"/>
                  <a:pt x="258653" y="362776"/>
                </a:cubicBezTo>
                <a:cubicBezTo>
                  <a:pt x="258653" y="367576"/>
                  <a:pt x="262907" y="371490"/>
                  <a:pt x="268146" y="371490"/>
                </a:cubicBezTo>
                <a:cubicBezTo>
                  <a:pt x="273385" y="371490"/>
                  <a:pt x="277639" y="367585"/>
                  <a:pt x="277639" y="362776"/>
                </a:cubicBezTo>
                <a:cubicBezTo>
                  <a:pt x="277639" y="357734"/>
                  <a:pt x="271710" y="355066"/>
                  <a:pt x="266740" y="353722"/>
                </a:cubicBezTo>
                <a:cubicBezTo>
                  <a:pt x="250352" y="349281"/>
                  <a:pt x="247907" y="339645"/>
                  <a:pt x="247907" y="334299"/>
                </a:cubicBezTo>
                <a:cubicBezTo>
                  <a:pt x="247907" y="325361"/>
                  <a:pt x="254212" y="317812"/>
                  <a:pt x="262773" y="315537"/>
                </a:cubicBezTo>
                <a:lnTo>
                  <a:pt x="262773" y="308803"/>
                </a:lnTo>
                <a:cubicBezTo>
                  <a:pt x="262773" y="305830"/>
                  <a:pt x="265182" y="303421"/>
                  <a:pt x="268146" y="303421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514EF49-2969-4B15-CD41-5CEC0D7533C1}"/>
              </a:ext>
            </a:extLst>
          </p:cNvPr>
          <p:cNvSpPr/>
          <p:nvPr/>
        </p:nvSpPr>
        <p:spPr>
          <a:xfrm>
            <a:off x="6023434" y="1787434"/>
            <a:ext cx="307154" cy="307174"/>
          </a:xfrm>
          <a:custGeom>
            <a:avLst/>
            <a:gdLst>
              <a:gd name="connsiteX0" fmla="*/ 129893 w 458465"/>
              <a:gd name="connsiteY0" fmla="*/ 302362 h 458496"/>
              <a:gd name="connsiteX1" fmla="*/ 139394 w 458465"/>
              <a:gd name="connsiteY1" fmla="*/ 302362 h 458496"/>
              <a:gd name="connsiteX2" fmla="*/ 156141 w 458465"/>
              <a:gd name="connsiteY2" fmla="*/ 319108 h 458496"/>
              <a:gd name="connsiteX3" fmla="*/ 156132 w 458465"/>
              <a:gd name="connsiteY3" fmla="*/ 328610 h 458496"/>
              <a:gd name="connsiteX4" fmla="*/ 151385 w 458465"/>
              <a:gd name="connsiteY4" fmla="*/ 330580 h 458496"/>
              <a:gd name="connsiteX5" fmla="*/ 146639 w 458465"/>
              <a:gd name="connsiteY5" fmla="*/ 328610 h 458496"/>
              <a:gd name="connsiteX6" fmla="*/ 129893 w 458465"/>
              <a:gd name="connsiteY6" fmla="*/ 311863 h 458496"/>
              <a:gd name="connsiteX7" fmla="*/ 129893 w 458465"/>
              <a:gd name="connsiteY7" fmla="*/ 302362 h 458496"/>
              <a:gd name="connsiteX8" fmla="*/ 61418 w 458465"/>
              <a:gd name="connsiteY8" fmla="*/ 180918 h 458496"/>
              <a:gd name="connsiteX9" fmla="*/ 89389 w 458465"/>
              <a:gd name="connsiteY9" fmla="*/ 191246 h 458496"/>
              <a:gd name="connsiteX10" fmla="*/ 100771 w 458465"/>
              <a:gd name="connsiteY10" fmla="*/ 206774 h 458496"/>
              <a:gd name="connsiteX11" fmla="*/ 114875 w 458465"/>
              <a:gd name="connsiteY11" fmla="*/ 192670 h 458496"/>
              <a:gd name="connsiteX12" fmla="*/ 124377 w 458465"/>
              <a:gd name="connsiteY12" fmla="*/ 192670 h 458496"/>
              <a:gd name="connsiteX13" fmla="*/ 124377 w 458465"/>
              <a:gd name="connsiteY13" fmla="*/ 202171 h 458496"/>
              <a:gd name="connsiteX14" fmla="*/ 102060 w 458465"/>
              <a:gd name="connsiteY14" fmla="*/ 224487 h 458496"/>
              <a:gd name="connsiteX15" fmla="*/ 95075 w 458465"/>
              <a:gd name="connsiteY15" fmla="*/ 226073 h 458496"/>
              <a:gd name="connsiteX16" fmla="*/ 90633 w 458465"/>
              <a:gd name="connsiteY16" fmla="*/ 220458 h 458496"/>
              <a:gd name="connsiteX17" fmla="*/ 80613 w 458465"/>
              <a:gd name="connsiteY17" fmla="*/ 201401 h 458496"/>
              <a:gd name="connsiteX18" fmla="*/ 42302 w 458465"/>
              <a:gd name="connsiteY18" fmla="*/ 201455 h 458496"/>
              <a:gd name="connsiteX19" fmla="*/ 32183 w 458465"/>
              <a:gd name="connsiteY19" fmla="*/ 222607 h 458496"/>
              <a:gd name="connsiteX20" fmla="*/ 40753 w 458465"/>
              <a:gd name="connsiteY20" fmla="*/ 244377 h 458496"/>
              <a:gd name="connsiteX21" fmla="*/ 58314 w 458465"/>
              <a:gd name="connsiteY21" fmla="*/ 252786 h 458496"/>
              <a:gd name="connsiteX22" fmla="*/ 63929 w 458465"/>
              <a:gd name="connsiteY22" fmla="*/ 257228 h 458496"/>
              <a:gd name="connsiteX23" fmla="*/ 62344 w 458465"/>
              <a:gd name="connsiteY23" fmla="*/ 264213 h 458496"/>
              <a:gd name="connsiteX24" fmla="*/ 16225 w 458465"/>
              <a:gd name="connsiteY24" fmla="*/ 310332 h 458496"/>
              <a:gd name="connsiteX25" fmla="*/ 54087 w 458465"/>
              <a:gd name="connsiteY25" fmla="*/ 348195 h 458496"/>
              <a:gd name="connsiteX26" fmla="*/ 63105 w 458465"/>
              <a:gd name="connsiteY26" fmla="*/ 334932 h 458496"/>
              <a:gd name="connsiteX27" fmla="*/ 93338 w 458465"/>
              <a:gd name="connsiteY27" fmla="*/ 322404 h 458496"/>
              <a:gd name="connsiteX28" fmla="*/ 123571 w 458465"/>
              <a:gd name="connsiteY28" fmla="*/ 334932 h 458496"/>
              <a:gd name="connsiteX29" fmla="*/ 123571 w 458465"/>
              <a:gd name="connsiteY29" fmla="*/ 395407 h 458496"/>
              <a:gd name="connsiteX30" fmla="*/ 110308 w 458465"/>
              <a:gd name="connsiteY30" fmla="*/ 404425 h 458496"/>
              <a:gd name="connsiteX31" fmla="*/ 148171 w 458465"/>
              <a:gd name="connsiteY31" fmla="*/ 442287 h 458496"/>
              <a:gd name="connsiteX32" fmla="*/ 194290 w 458465"/>
              <a:gd name="connsiteY32" fmla="*/ 396168 h 458496"/>
              <a:gd name="connsiteX33" fmla="*/ 201275 w 458465"/>
              <a:gd name="connsiteY33" fmla="*/ 394583 h 458496"/>
              <a:gd name="connsiteX34" fmla="*/ 205717 w 458465"/>
              <a:gd name="connsiteY34" fmla="*/ 400198 h 458496"/>
              <a:gd name="connsiteX35" fmla="*/ 215738 w 458465"/>
              <a:gd name="connsiteY35" fmla="*/ 419255 h 458496"/>
              <a:gd name="connsiteX36" fmla="*/ 254048 w 458465"/>
              <a:gd name="connsiteY36" fmla="*/ 419201 h 458496"/>
              <a:gd name="connsiteX37" fmla="*/ 264168 w 458465"/>
              <a:gd name="connsiteY37" fmla="*/ 398049 h 458496"/>
              <a:gd name="connsiteX38" fmla="*/ 255598 w 458465"/>
              <a:gd name="connsiteY38" fmla="*/ 376287 h 458496"/>
              <a:gd name="connsiteX39" fmla="*/ 238036 w 458465"/>
              <a:gd name="connsiteY39" fmla="*/ 367878 h 458496"/>
              <a:gd name="connsiteX40" fmla="*/ 232422 w 458465"/>
              <a:gd name="connsiteY40" fmla="*/ 363437 h 458496"/>
              <a:gd name="connsiteX41" fmla="*/ 234007 w 458465"/>
              <a:gd name="connsiteY41" fmla="*/ 356452 h 458496"/>
              <a:gd name="connsiteX42" fmla="*/ 258714 w 458465"/>
              <a:gd name="connsiteY42" fmla="*/ 331744 h 458496"/>
              <a:gd name="connsiteX43" fmla="*/ 268216 w 458465"/>
              <a:gd name="connsiteY43" fmla="*/ 331744 h 458496"/>
              <a:gd name="connsiteX44" fmla="*/ 268216 w 458465"/>
              <a:gd name="connsiteY44" fmla="*/ 341246 h 458496"/>
              <a:gd name="connsiteX45" fmla="*/ 251720 w 458465"/>
              <a:gd name="connsiteY45" fmla="*/ 357741 h 458496"/>
              <a:gd name="connsiteX46" fmla="*/ 265099 w 458465"/>
              <a:gd name="connsiteY46" fmla="*/ 366786 h 458496"/>
              <a:gd name="connsiteX47" fmla="*/ 277583 w 458465"/>
              <a:gd name="connsiteY47" fmla="*/ 398505 h 458496"/>
              <a:gd name="connsiteX48" fmla="*/ 262851 w 458465"/>
              <a:gd name="connsiteY48" fmla="*/ 429329 h 458496"/>
              <a:gd name="connsiteX49" fmla="*/ 206944 w 458465"/>
              <a:gd name="connsiteY49" fmla="*/ 429410 h 458496"/>
              <a:gd name="connsiteX50" fmla="*/ 195562 w 458465"/>
              <a:gd name="connsiteY50" fmla="*/ 413881 h 458496"/>
              <a:gd name="connsiteX51" fmla="*/ 152917 w 458465"/>
              <a:gd name="connsiteY51" fmla="*/ 456526 h 458496"/>
              <a:gd name="connsiteX52" fmla="*/ 148171 w 458465"/>
              <a:gd name="connsiteY52" fmla="*/ 458496 h 458496"/>
              <a:gd name="connsiteX53" fmla="*/ 143424 w 458465"/>
              <a:gd name="connsiteY53" fmla="*/ 456526 h 458496"/>
              <a:gd name="connsiteX54" fmla="*/ 100036 w 458465"/>
              <a:gd name="connsiteY54" fmla="*/ 413138 h 458496"/>
              <a:gd name="connsiteX55" fmla="*/ 96571 w 458465"/>
              <a:gd name="connsiteY55" fmla="*/ 401622 h 458496"/>
              <a:gd name="connsiteX56" fmla="*/ 104290 w 458465"/>
              <a:gd name="connsiteY56" fmla="*/ 392371 h 458496"/>
              <a:gd name="connsiteX57" fmla="*/ 114069 w 458465"/>
              <a:gd name="connsiteY57" fmla="*/ 385896 h 458496"/>
              <a:gd name="connsiteX58" fmla="*/ 114069 w 458465"/>
              <a:gd name="connsiteY58" fmla="*/ 344425 h 458496"/>
              <a:gd name="connsiteX59" fmla="*/ 93338 w 458465"/>
              <a:gd name="connsiteY59" fmla="*/ 335837 h 458496"/>
              <a:gd name="connsiteX60" fmla="*/ 72598 w 458465"/>
              <a:gd name="connsiteY60" fmla="*/ 344425 h 458496"/>
              <a:gd name="connsiteX61" fmla="*/ 66123 w 458465"/>
              <a:gd name="connsiteY61" fmla="*/ 354204 h 458496"/>
              <a:gd name="connsiteX62" fmla="*/ 56872 w 458465"/>
              <a:gd name="connsiteY62" fmla="*/ 361932 h 458496"/>
              <a:gd name="connsiteX63" fmla="*/ 45356 w 458465"/>
              <a:gd name="connsiteY63" fmla="*/ 358475 h 458496"/>
              <a:gd name="connsiteX64" fmla="*/ 1968 w 458465"/>
              <a:gd name="connsiteY64" fmla="*/ 315087 h 458496"/>
              <a:gd name="connsiteX65" fmla="*/ 1968 w 458465"/>
              <a:gd name="connsiteY65" fmla="*/ 305586 h 458496"/>
              <a:gd name="connsiteX66" fmla="*/ 44631 w 458465"/>
              <a:gd name="connsiteY66" fmla="*/ 262923 h 458496"/>
              <a:gd name="connsiteX67" fmla="*/ 31251 w 458465"/>
              <a:gd name="connsiteY67" fmla="*/ 253878 h 458496"/>
              <a:gd name="connsiteX68" fmla="*/ 18750 w 458465"/>
              <a:gd name="connsiteY68" fmla="*/ 222141 h 458496"/>
              <a:gd name="connsiteX69" fmla="*/ 33481 w 458465"/>
              <a:gd name="connsiteY69" fmla="*/ 191317 h 458496"/>
              <a:gd name="connsiteX70" fmla="*/ 61418 w 458465"/>
              <a:gd name="connsiteY70" fmla="*/ 180918 h 458496"/>
              <a:gd name="connsiteX71" fmla="*/ 306678 w 458465"/>
              <a:gd name="connsiteY71" fmla="*/ 127807 h 458496"/>
              <a:gd name="connsiteX72" fmla="*/ 316180 w 458465"/>
              <a:gd name="connsiteY72" fmla="*/ 127807 h 458496"/>
              <a:gd name="connsiteX73" fmla="*/ 316171 w 458465"/>
              <a:gd name="connsiteY73" fmla="*/ 137308 h 458496"/>
              <a:gd name="connsiteX74" fmla="*/ 299424 w 458465"/>
              <a:gd name="connsiteY74" fmla="*/ 154055 h 458496"/>
              <a:gd name="connsiteX75" fmla="*/ 294678 w 458465"/>
              <a:gd name="connsiteY75" fmla="*/ 156025 h 458496"/>
              <a:gd name="connsiteX76" fmla="*/ 289932 w 458465"/>
              <a:gd name="connsiteY76" fmla="*/ 154055 h 458496"/>
              <a:gd name="connsiteX77" fmla="*/ 289932 w 458465"/>
              <a:gd name="connsiteY77" fmla="*/ 144553 h 458496"/>
              <a:gd name="connsiteX78" fmla="*/ 305532 w 458465"/>
              <a:gd name="connsiteY78" fmla="*/ 1968 h 458496"/>
              <a:gd name="connsiteX79" fmla="*/ 315033 w 458465"/>
              <a:gd name="connsiteY79" fmla="*/ 1968 h 458496"/>
              <a:gd name="connsiteX80" fmla="*/ 357696 w 458465"/>
              <a:gd name="connsiteY80" fmla="*/ 44631 h 458496"/>
              <a:gd name="connsiteX81" fmla="*/ 366741 w 458465"/>
              <a:gd name="connsiteY81" fmla="*/ 31251 h 458496"/>
              <a:gd name="connsiteX82" fmla="*/ 398478 w 458465"/>
              <a:gd name="connsiteY82" fmla="*/ 18750 h 458496"/>
              <a:gd name="connsiteX83" fmla="*/ 429302 w 458465"/>
              <a:gd name="connsiteY83" fmla="*/ 33481 h 458496"/>
              <a:gd name="connsiteX84" fmla="*/ 429382 w 458465"/>
              <a:gd name="connsiteY84" fmla="*/ 89389 h 458496"/>
              <a:gd name="connsiteX85" fmla="*/ 413854 w 458465"/>
              <a:gd name="connsiteY85" fmla="*/ 100771 h 458496"/>
              <a:gd name="connsiteX86" fmla="*/ 456499 w 458465"/>
              <a:gd name="connsiteY86" fmla="*/ 143416 h 458496"/>
              <a:gd name="connsiteX87" fmla="*/ 456490 w 458465"/>
              <a:gd name="connsiteY87" fmla="*/ 152899 h 458496"/>
              <a:gd name="connsiteX88" fmla="*/ 448349 w 458465"/>
              <a:gd name="connsiteY88" fmla="*/ 161040 h 458496"/>
              <a:gd name="connsiteX89" fmla="*/ 438848 w 458465"/>
              <a:gd name="connsiteY89" fmla="*/ 161040 h 458496"/>
              <a:gd name="connsiteX90" fmla="*/ 438848 w 458465"/>
              <a:gd name="connsiteY90" fmla="*/ 151538 h 458496"/>
              <a:gd name="connsiteX91" fmla="*/ 442233 w 458465"/>
              <a:gd name="connsiteY91" fmla="*/ 148144 h 458496"/>
              <a:gd name="connsiteX92" fmla="*/ 396123 w 458465"/>
              <a:gd name="connsiteY92" fmla="*/ 102034 h 458496"/>
              <a:gd name="connsiteX93" fmla="*/ 394538 w 458465"/>
              <a:gd name="connsiteY93" fmla="*/ 95049 h 458496"/>
              <a:gd name="connsiteX94" fmla="*/ 400153 w 458465"/>
              <a:gd name="connsiteY94" fmla="*/ 90607 h 458496"/>
              <a:gd name="connsiteX95" fmla="*/ 419209 w 458465"/>
              <a:gd name="connsiteY95" fmla="*/ 80586 h 458496"/>
              <a:gd name="connsiteX96" fmla="*/ 419156 w 458465"/>
              <a:gd name="connsiteY96" fmla="*/ 42275 h 458496"/>
              <a:gd name="connsiteX97" fmla="*/ 398003 w 458465"/>
              <a:gd name="connsiteY97" fmla="*/ 32156 h 458496"/>
              <a:gd name="connsiteX98" fmla="*/ 376233 w 458465"/>
              <a:gd name="connsiteY98" fmla="*/ 40726 h 458496"/>
              <a:gd name="connsiteX99" fmla="*/ 367824 w 458465"/>
              <a:gd name="connsiteY99" fmla="*/ 58287 h 458496"/>
              <a:gd name="connsiteX100" fmla="*/ 363382 w 458465"/>
              <a:gd name="connsiteY100" fmla="*/ 63902 h 458496"/>
              <a:gd name="connsiteX101" fmla="*/ 356397 w 458465"/>
              <a:gd name="connsiteY101" fmla="*/ 62317 h 458496"/>
              <a:gd name="connsiteX102" fmla="*/ 310287 w 458465"/>
              <a:gd name="connsiteY102" fmla="*/ 16198 h 458496"/>
              <a:gd name="connsiteX103" fmla="*/ 272424 w 458465"/>
              <a:gd name="connsiteY103" fmla="*/ 54060 h 458496"/>
              <a:gd name="connsiteX104" fmla="*/ 285687 w 458465"/>
              <a:gd name="connsiteY104" fmla="*/ 63078 h 458496"/>
              <a:gd name="connsiteX105" fmla="*/ 285687 w 458465"/>
              <a:gd name="connsiteY105" fmla="*/ 123553 h 458496"/>
              <a:gd name="connsiteX106" fmla="*/ 255454 w 458465"/>
              <a:gd name="connsiteY106" fmla="*/ 136081 h 458496"/>
              <a:gd name="connsiteX107" fmla="*/ 255445 w 458465"/>
              <a:gd name="connsiteY107" fmla="*/ 136081 h 458496"/>
              <a:gd name="connsiteX108" fmla="*/ 225212 w 458465"/>
              <a:gd name="connsiteY108" fmla="*/ 123553 h 458496"/>
              <a:gd name="connsiteX109" fmla="*/ 216194 w 458465"/>
              <a:gd name="connsiteY109" fmla="*/ 110290 h 458496"/>
              <a:gd name="connsiteX110" fmla="*/ 178332 w 458465"/>
              <a:gd name="connsiteY110" fmla="*/ 148153 h 458496"/>
              <a:gd name="connsiteX111" fmla="*/ 224451 w 458465"/>
              <a:gd name="connsiteY111" fmla="*/ 194272 h 458496"/>
              <a:gd name="connsiteX112" fmla="*/ 226036 w 458465"/>
              <a:gd name="connsiteY112" fmla="*/ 201257 h 458496"/>
              <a:gd name="connsiteX113" fmla="*/ 220421 w 458465"/>
              <a:gd name="connsiteY113" fmla="*/ 205699 h 458496"/>
              <a:gd name="connsiteX114" fmla="*/ 201365 w 458465"/>
              <a:gd name="connsiteY114" fmla="*/ 215720 h 458496"/>
              <a:gd name="connsiteX115" fmla="*/ 201418 w 458465"/>
              <a:gd name="connsiteY115" fmla="*/ 254031 h 458496"/>
              <a:gd name="connsiteX116" fmla="*/ 222571 w 458465"/>
              <a:gd name="connsiteY116" fmla="*/ 264150 h 458496"/>
              <a:gd name="connsiteX117" fmla="*/ 244332 w 458465"/>
              <a:gd name="connsiteY117" fmla="*/ 255580 h 458496"/>
              <a:gd name="connsiteX118" fmla="*/ 252741 w 458465"/>
              <a:gd name="connsiteY118" fmla="*/ 238019 h 458496"/>
              <a:gd name="connsiteX119" fmla="*/ 257182 w 458465"/>
              <a:gd name="connsiteY119" fmla="*/ 232404 h 458496"/>
              <a:gd name="connsiteX120" fmla="*/ 264168 w 458465"/>
              <a:gd name="connsiteY120" fmla="*/ 233989 h 458496"/>
              <a:gd name="connsiteX121" fmla="*/ 310287 w 458465"/>
              <a:gd name="connsiteY121" fmla="*/ 280108 h 458496"/>
              <a:gd name="connsiteX122" fmla="*/ 356353 w 458465"/>
              <a:gd name="connsiteY122" fmla="*/ 234043 h 458496"/>
              <a:gd name="connsiteX123" fmla="*/ 363320 w 458465"/>
              <a:gd name="connsiteY123" fmla="*/ 232457 h 458496"/>
              <a:gd name="connsiteX124" fmla="*/ 367770 w 458465"/>
              <a:gd name="connsiteY124" fmla="*/ 238054 h 458496"/>
              <a:gd name="connsiteX125" fmla="*/ 376171 w 458465"/>
              <a:gd name="connsiteY125" fmla="*/ 255517 h 458496"/>
              <a:gd name="connsiteX126" fmla="*/ 397941 w 458465"/>
              <a:gd name="connsiteY126" fmla="*/ 264087 h 458496"/>
              <a:gd name="connsiteX127" fmla="*/ 419093 w 458465"/>
              <a:gd name="connsiteY127" fmla="*/ 253968 h 458496"/>
              <a:gd name="connsiteX128" fmla="*/ 419174 w 458465"/>
              <a:gd name="connsiteY128" fmla="*/ 215693 h 458496"/>
              <a:gd name="connsiteX129" fmla="*/ 400180 w 458465"/>
              <a:gd name="connsiteY129" fmla="*/ 205646 h 458496"/>
              <a:gd name="connsiteX130" fmla="*/ 394583 w 458465"/>
              <a:gd name="connsiteY130" fmla="*/ 201195 h 458496"/>
              <a:gd name="connsiteX131" fmla="*/ 396167 w 458465"/>
              <a:gd name="connsiteY131" fmla="*/ 194219 h 458496"/>
              <a:gd name="connsiteX132" fmla="*/ 417803 w 458465"/>
              <a:gd name="connsiteY132" fmla="*/ 172583 h 458496"/>
              <a:gd name="connsiteX133" fmla="*/ 427305 w 458465"/>
              <a:gd name="connsiteY133" fmla="*/ 172583 h 458496"/>
              <a:gd name="connsiteX134" fmla="*/ 427305 w 458465"/>
              <a:gd name="connsiteY134" fmla="*/ 182084 h 458496"/>
              <a:gd name="connsiteX135" fmla="*/ 413854 w 458465"/>
              <a:gd name="connsiteY135" fmla="*/ 195526 h 458496"/>
              <a:gd name="connsiteX136" fmla="*/ 429338 w 458465"/>
              <a:gd name="connsiteY136" fmla="*/ 206917 h 458496"/>
              <a:gd name="connsiteX137" fmla="*/ 429221 w 458465"/>
              <a:gd name="connsiteY137" fmla="*/ 262780 h 458496"/>
              <a:gd name="connsiteX138" fmla="*/ 398397 w 458465"/>
              <a:gd name="connsiteY138" fmla="*/ 277511 h 458496"/>
              <a:gd name="connsiteX139" fmla="*/ 366660 w 458465"/>
              <a:gd name="connsiteY139" fmla="*/ 265019 h 458496"/>
              <a:gd name="connsiteX140" fmla="*/ 357651 w 458465"/>
              <a:gd name="connsiteY140" fmla="*/ 251729 h 458496"/>
              <a:gd name="connsiteX141" fmla="*/ 341738 w 458465"/>
              <a:gd name="connsiteY141" fmla="*/ 267643 h 458496"/>
              <a:gd name="connsiteX142" fmla="*/ 341379 w 458465"/>
              <a:gd name="connsiteY142" fmla="*/ 268046 h 458496"/>
              <a:gd name="connsiteX143" fmla="*/ 288732 w 458465"/>
              <a:gd name="connsiteY143" fmla="*/ 320693 h 458496"/>
              <a:gd name="connsiteX144" fmla="*/ 283986 w 458465"/>
              <a:gd name="connsiteY144" fmla="*/ 322663 h 458496"/>
              <a:gd name="connsiteX145" fmla="*/ 279239 w 458465"/>
              <a:gd name="connsiteY145" fmla="*/ 320693 h 458496"/>
              <a:gd name="connsiteX146" fmla="*/ 279239 w 458465"/>
              <a:gd name="connsiteY146" fmla="*/ 311192 h 458496"/>
              <a:gd name="connsiteX147" fmla="*/ 300803 w 458465"/>
              <a:gd name="connsiteY147" fmla="*/ 289628 h 458496"/>
              <a:gd name="connsiteX148" fmla="*/ 262878 w 458465"/>
              <a:gd name="connsiteY148" fmla="*/ 251702 h 458496"/>
              <a:gd name="connsiteX149" fmla="*/ 253824 w 458465"/>
              <a:gd name="connsiteY149" fmla="*/ 265081 h 458496"/>
              <a:gd name="connsiteX150" fmla="*/ 222096 w 458465"/>
              <a:gd name="connsiteY150" fmla="*/ 277583 h 458496"/>
              <a:gd name="connsiteX151" fmla="*/ 191272 w 458465"/>
              <a:gd name="connsiteY151" fmla="*/ 262852 h 458496"/>
              <a:gd name="connsiteX152" fmla="*/ 191191 w 458465"/>
              <a:gd name="connsiteY152" fmla="*/ 206944 h 458496"/>
              <a:gd name="connsiteX153" fmla="*/ 206720 w 458465"/>
              <a:gd name="connsiteY153" fmla="*/ 195562 h 458496"/>
              <a:gd name="connsiteX154" fmla="*/ 168839 w 458465"/>
              <a:gd name="connsiteY154" fmla="*/ 157681 h 458496"/>
              <a:gd name="connsiteX155" fmla="*/ 145421 w 458465"/>
              <a:gd name="connsiteY155" fmla="*/ 181099 h 458496"/>
              <a:gd name="connsiteX156" fmla="*/ 140675 w 458465"/>
              <a:gd name="connsiteY156" fmla="*/ 183069 h 458496"/>
              <a:gd name="connsiteX157" fmla="*/ 135929 w 458465"/>
              <a:gd name="connsiteY157" fmla="*/ 181099 h 458496"/>
              <a:gd name="connsiteX158" fmla="*/ 135929 w 458465"/>
              <a:gd name="connsiteY158" fmla="*/ 171598 h 458496"/>
              <a:gd name="connsiteX159" fmla="*/ 207463 w 458465"/>
              <a:gd name="connsiteY159" fmla="*/ 100028 h 458496"/>
              <a:gd name="connsiteX160" fmla="*/ 218980 w 458465"/>
              <a:gd name="connsiteY160" fmla="*/ 96571 h 458496"/>
              <a:gd name="connsiteX161" fmla="*/ 228230 w 458465"/>
              <a:gd name="connsiteY161" fmla="*/ 104290 h 458496"/>
              <a:gd name="connsiteX162" fmla="*/ 234705 w 458465"/>
              <a:gd name="connsiteY162" fmla="*/ 114069 h 458496"/>
              <a:gd name="connsiteX163" fmla="*/ 255445 w 458465"/>
              <a:gd name="connsiteY163" fmla="*/ 122657 h 458496"/>
              <a:gd name="connsiteX164" fmla="*/ 276185 w 458465"/>
              <a:gd name="connsiteY164" fmla="*/ 114069 h 458496"/>
              <a:gd name="connsiteX165" fmla="*/ 276185 w 458465"/>
              <a:gd name="connsiteY165" fmla="*/ 72598 h 458496"/>
              <a:gd name="connsiteX166" fmla="*/ 266406 w 458465"/>
              <a:gd name="connsiteY166" fmla="*/ 66123 h 458496"/>
              <a:gd name="connsiteX167" fmla="*/ 258687 w 458465"/>
              <a:gd name="connsiteY167" fmla="*/ 56872 h 458496"/>
              <a:gd name="connsiteX168" fmla="*/ 262144 w 458465"/>
              <a:gd name="connsiteY168" fmla="*/ 45356 h 4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58465" h="458496">
                <a:moveTo>
                  <a:pt x="129893" y="302362"/>
                </a:moveTo>
                <a:cubicBezTo>
                  <a:pt x="132517" y="299738"/>
                  <a:pt x="136770" y="299738"/>
                  <a:pt x="139394" y="302362"/>
                </a:cubicBezTo>
                <a:lnTo>
                  <a:pt x="156141" y="319108"/>
                </a:lnTo>
                <a:cubicBezTo>
                  <a:pt x="158756" y="321732"/>
                  <a:pt x="158756" y="325986"/>
                  <a:pt x="156132" y="328610"/>
                </a:cubicBezTo>
                <a:cubicBezTo>
                  <a:pt x="154824" y="329926"/>
                  <a:pt x="153105" y="330580"/>
                  <a:pt x="151385" y="330580"/>
                </a:cubicBezTo>
                <a:cubicBezTo>
                  <a:pt x="149666" y="330580"/>
                  <a:pt x="147947" y="329917"/>
                  <a:pt x="146639" y="328610"/>
                </a:cubicBezTo>
                <a:lnTo>
                  <a:pt x="129893" y="311863"/>
                </a:lnTo>
                <a:cubicBezTo>
                  <a:pt x="127269" y="309240"/>
                  <a:pt x="127269" y="304986"/>
                  <a:pt x="129893" y="302362"/>
                </a:cubicBezTo>
                <a:close/>
                <a:moveTo>
                  <a:pt x="61418" y="180918"/>
                </a:moveTo>
                <a:cubicBezTo>
                  <a:pt x="71411" y="180905"/>
                  <a:pt x="81410" y="184346"/>
                  <a:pt x="89389" y="191246"/>
                </a:cubicBezTo>
                <a:cubicBezTo>
                  <a:pt x="94368" y="195553"/>
                  <a:pt x="98236" y="200864"/>
                  <a:pt x="100771" y="206774"/>
                </a:cubicBezTo>
                <a:lnTo>
                  <a:pt x="114875" y="192670"/>
                </a:lnTo>
                <a:cubicBezTo>
                  <a:pt x="117499" y="190046"/>
                  <a:pt x="121753" y="190046"/>
                  <a:pt x="124377" y="192670"/>
                </a:cubicBezTo>
                <a:cubicBezTo>
                  <a:pt x="127001" y="195293"/>
                  <a:pt x="127001" y="199547"/>
                  <a:pt x="124377" y="202171"/>
                </a:cubicBezTo>
                <a:lnTo>
                  <a:pt x="102060" y="224487"/>
                </a:lnTo>
                <a:cubicBezTo>
                  <a:pt x="100233" y="226314"/>
                  <a:pt x="97511" y="226932"/>
                  <a:pt x="95075" y="226073"/>
                </a:cubicBezTo>
                <a:cubicBezTo>
                  <a:pt x="92639" y="225213"/>
                  <a:pt x="90911" y="223028"/>
                  <a:pt x="90633" y="220458"/>
                </a:cubicBezTo>
                <a:cubicBezTo>
                  <a:pt x="89837" y="213061"/>
                  <a:pt x="86272" y="206299"/>
                  <a:pt x="80613" y="201401"/>
                </a:cubicBezTo>
                <a:cubicBezTo>
                  <a:pt x="69678" y="191944"/>
                  <a:pt x="53210" y="191971"/>
                  <a:pt x="42302" y="201455"/>
                </a:cubicBezTo>
                <a:cubicBezTo>
                  <a:pt x="36060" y="206881"/>
                  <a:pt x="32469" y="214395"/>
                  <a:pt x="32183" y="222607"/>
                </a:cubicBezTo>
                <a:cubicBezTo>
                  <a:pt x="31896" y="230837"/>
                  <a:pt x="34941" y="238565"/>
                  <a:pt x="40753" y="244377"/>
                </a:cubicBezTo>
                <a:cubicBezTo>
                  <a:pt x="45535" y="249150"/>
                  <a:pt x="51607" y="252061"/>
                  <a:pt x="58314" y="252786"/>
                </a:cubicBezTo>
                <a:cubicBezTo>
                  <a:pt x="60884" y="253064"/>
                  <a:pt x="63069" y="254792"/>
                  <a:pt x="63929" y="257228"/>
                </a:cubicBezTo>
                <a:cubicBezTo>
                  <a:pt x="64789" y="259673"/>
                  <a:pt x="64171" y="262386"/>
                  <a:pt x="62344" y="264213"/>
                </a:cubicBezTo>
                <a:lnTo>
                  <a:pt x="16225" y="310332"/>
                </a:lnTo>
                <a:lnTo>
                  <a:pt x="54087" y="348195"/>
                </a:lnTo>
                <a:cubicBezTo>
                  <a:pt x="56219" y="343243"/>
                  <a:pt x="59254" y="338783"/>
                  <a:pt x="63105" y="334932"/>
                </a:cubicBezTo>
                <a:cubicBezTo>
                  <a:pt x="71183" y="326855"/>
                  <a:pt x="81920" y="322404"/>
                  <a:pt x="93338" y="322404"/>
                </a:cubicBezTo>
                <a:cubicBezTo>
                  <a:pt x="104756" y="322413"/>
                  <a:pt x="115493" y="326855"/>
                  <a:pt x="123571" y="334932"/>
                </a:cubicBezTo>
                <a:cubicBezTo>
                  <a:pt x="140246" y="351607"/>
                  <a:pt x="140246" y="378732"/>
                  <a:pt x="123571" y="395407"/>
                </a:cubicBezTo>
                <a:cubicBezTo>
                  <a:pt x="119720" y="399258"/>
                  <a:pt x="115260" y="402284"/>
                  <a:pt x="110308" y="404425"/>
                </a:cubicBezTo>
                <a:lnTo>
                  <a:pt x="148171" y="442287"/>
                </a:lnTo>
                <a:lnTo>
                  <a:pt x="194290" y="396168"/>
                </a:lnTo>
                <a:cubicBezTo>
                  <a:pt x="196126" y="394341"/>
                  <a:pt x="198839" y="393723"/>
                  <a:pt x="201275" y="394583"/>
                </a:cubicBezTo>
                <a:cubicBezTo>
                  <a:pt x="203711" y="395443"/>
                  <a:pt x="205439" y="397628"/>
                  <a:pt x="205717" y="400198"/>
                </a:cubicBezTo>
                <a:cubicBezTo>
                  <a:pt x="206514" y="407595"/>
                  <a:pt x="210078" y="414356"/>
                  <a:pt x="215738" y="419255"/>
                </a:cubicBezTo>
                <a:cubicBezTo>
                  <a:pt x="226672" y="428702"/>
                  <a:pt x="243141" y="428684"/>
                  <a:pt x="254048" y="419201"/>
                </a:cubicBezTo>
                <a:cubicBezTo>
                  <a:pt x="260290" y="413774"/>
                  <a:pt x="263881" y="406261"/>
                  <a:pt x="264168" y="398049"/>
                </a:cubicBezTo>
                <a:cubicBezTo>
                  <a:pt x="264454" y="389828"/>
                  <a:pt x="261409" y="382099"/>
                  <a:pt x="255598" y="376287"/>
                </a:cubicBezTo>
                <a:cubicBezTo>
                  <a:pt x="250816" y="371514"/>
                  <a:pt x="244744" y="368604"/>
                  <a:pt x="238036" y="367878"/>
                </a:cubicBezTo>
                <a:cubicBezTo>
                  <a:pt x="235466" y="367601"/>
                  <a:pt x="233281" y="365873"/>
                  <a:pt x="232422" y="363437"/>
                </a:cubicBezTo>
                <a:cubicBezTo>
                  <a:pt x="231562" y="360992"/>
                  <a:pt x="232180" y="358278"/>
                  <a:pt x="234007" y="356452"/>
                </a:cubicBezTo>
                <a:lnTo>
                  <a:pt x="258714" y="331744"/>
                </a:lnTo>
                <a:cubicBezTo>
                  <a:pt x="261338" y="329120"/>
                  <a:pt x="265592" y="329120"/>
                  <a:pt x="268216" y="331744"/>
                </a:cubicBezTo>
                <a:cubicBezTo>
                  <a:pt x="270839" y="334368"/>
                  <a:pt x="270839" y="338622"/>
                  <a:pt x="268216" y="341246"/>
                </a:cubicBezTo>
                <a:lnTo>
                  <a:pt x="251720" y="357741"/>
                </a:lnTo>
                <a:cubicBezTo>
                  <a:pt x="256690" y="359873"/>
                  <a:pt x="261248" y="362935"/>
                  <a:pt x="265099" y="366786"/>
                </a:cubicBezTo>
                <a:cubicBezTo>
                  <a:pt x="273445" y="375141"/>
                  <a:pt x="278004" y="386702"/>
                  <a:pt x="277583" y="398505"/>
                </a:cubicBezTo>
                <a:cubicBezTo>
                  <a:pt x="277162" y="410487"/>
                  <a:pt x="271932" y="421431"/>
                  <a:pt x="262851" y="429329"/>
                </a:cubicBezTo>
                <a:cubicBezTo>
                  <a:pt x="246938" y="443174"/>
                  <a:pt x="222902" y="443201"/>
                  <a:pt x="206944" y="429410"/>
                </a:cubicBezTo>
                <a:cubicBezTo>
                  <a:pt x="201965" y="425102"/>
                  <a:pt x="198096" y="419792"/>
                  <a:pt x="195562" y="413881"/>
                </a:cubicBezTo>
                <a:lnTo>
                  <a:pt x="152917" y="456526"/>
                </a:lnTo>
                <a:cubicBezTo>
                  <a:pt x="151610" y="457843"/>
                  <a:pt x="149890" y="458496"/>
                  <a:pt x="148171" y="458496"/>
                </a:cubicBezTo>
                <a:cubicBezTo>
                  <a:pt x="146451" y="458496"/>
                  <a:pt x="144732" y="457834"/>
                  <a:pt x="143424" y="456526"/>
                </a:cubicBezTo>
                <a:lnTo>
                  <a:pt x="100036" y="413138"/>
                </a:lnTo>
                <a:cubicBezTo>
                  <a:pt x="97010" y="410111"/>
                  <a:pt x="95711" y="405804"/>
                  <a:pt x="96571" y="401622"/>
                </a:cubicBezTo>
                <a:cubicBezTo>
                  <a:pt x="97422" y="397431"/>
                  <a:pt x="100314" y="393974"/>
                  <a:pt x="104290" y="392371"/>
                </a:cubicBezTo>
                <a:cubicBezTo>
                  <a:pt x="107962" y="390893"/>
                  <a:pt x="111248" y="388717"/>
                  <a:pt x="114069" y="385896"/>
                </a:cubicBezTo>
                <a:cubicBezTo>
                  <a:pt x="125505" y="374470"/>
                  <a:pt x="125505" y="355861"/>
                  <a:pt x="114069" y="344425"/>
                </a:cubicBezTo>
                <a:cubicBezTo>
                  <a:pt x="108535" y="338890"/>
                  <a:pt x="101174" y="335837"/>
                  <a:pt x="93338" y="335837"/>
                </a:cubicBezTo>
                <a:cubicBezTo>
                  <a:pt x="85502" y="335837"/>
                  <a:pt x="78141" y="338881"/>
                  <a:pt x="72598" y="344425"/>
                </a:cubicBezTo>
                <a:cubicBezTo>
                  <a:pt x="69777" y="347246"/>
                  <a:pt x="67592" y="350541"/>
                  <a:pt x="66123" y="354204"/>
                </a:cubicBezTo>
                <a:cubicBezTo>
                  <a:pt x="64529" y="358189"/>
                  <a:pt x="61063" y="361073"/>
                  <a:pt x="56872" y="361932"/>
                </a:cubicBezTo>
                <a:cubicBezTo>
                  <a:pt x="52681" y="362792"/>
                  <a:pt x="48383" y="361502"/>
                  <a:pt x="45356" y="358475"/>
                </a:cubicBezTo>
                <a:lnTo>
                  <a:pt x="1968" y="315087"/>
                </a:lnTo>
                <a:cubicBezTo>
                  <a:pt x="-656" y="312464"/>
                  <a:pt x="-656" y="308210"/>
                  <a:pt x="1968" y="305586"/>
                </a:cubicBezTo>
                <a:lnTo>
                  <a:pt x="44631" y="262923"/>
                </a:lnTo>
                <a:cubicBezTo>
                  <a:pt x="39669" y="260801"/>
                  <a:pt x="35102" y="257729"/>
                  <a:pt x="31251" y="253878"/>
                </a:cubicBezTo>
                <a:cubicBezTo>
                  <a:pt x="22896" y="245523"/>
                  <a:pt x="18338" y="233953"/>
                  <a:pt x="18750" y="222141"/>
                </a:cubicBezTo>
                <a:cubicBezTo>
                  <a:pt x="19162" y="210159"/>
                  <a:pt x="24401" y="199216"/>
                  <a:pt x="33481" y="191317"/>
                </a:cubicBezTo>
                <a:cubicBezTo>
                  <a:pt x="41438" y="184399"/>
                  <a:pt x="51425" y="180931"/>
                  <a:pt x="61418" y="180918"/>
                </a:cubicBezTo>
                <a:close/>
                <a:moveTo>
                  <a:pt x="306678" y="127807"/>
                </a:moveTo>
                <a:cubicBezTo>
                  <a:pt x="309302" y="125183"/>
                  <a:pt x="313556" y="125183"/>
                  <a:pt x="316180" y="127807"/>
                </a:cubicBezTo>
                <a:cubicBezTo>
                  <a:pt x="318803" y="130431"/>
                  <a:pt x="318803" y="134685"/>
                  <a:pt x="316171" y="137308"/>
                </a:cubicBezTo>
                <a:lnTo>
                  <a:pt x="299424" y="154055"/>
                </a:lnTo>
                <a:cubicBezTo>
                  <a:pt x="298117" y="155371"/>
                  <a:pt x="296398" y="156025"/>
                  <a:pt x="294678" y="156025"/>
                </a:cubicBezTo>
                <a:cubicBezTo>
                  <a:pt x="292959" y="156025"/>
                  <a:pt x="291239" y="155362"/>
                  <a:pt x="289932" y="154055"/>
                </a:cubicBezTo>
                <a:cubicBezTo>
                  <a:pt x="287308" y="151431"/>
                  <a:pt x="287308" y="147177"/>
                  <a:pt x="289932" y="144553"/>
                </a:cubicBezTo>
                <a:close/>
                <a:moveTo>
                  <a:pt x="305532" y="1968"/>
                </a:moveTo>
                <a:cubicBezTo>
                  <a:pt x="308156" y="-656"/>
                  <a:pt x="312409" y="-656"/>
                  <a:pt x="315033" y="1968"/>
                </a:cubicBezTo>
                <a:lnTo>
                  <a:pt x="357696" y="44631"/>
                </a:lnTo>
                <a:cubicBezTo>
                  <a:pt x="359818" y="39660"/>
                  <a:pt x="362890" y="35102"/>
                  <a:pt x="366741" y="31251"/>
                </a:cubicBezTo>
                <a:cubicBezTo>
                  <a:pt x="375105" y="22896"/>
                  <a:pt x="386666" y="18320"/>
                  <a:pt x="398478" y="18750"/>
                </a:cubicBezTo>
                <a:cubicBezTo>
                  <a:pt x="410460" y="19162"/>
                  <a:pt x="421403" y="24401"/>
                  <a:pt x="429302" y="33481"/>
                </a:cubicBezTo>
                <a:cubicBezTo>
                  <a:pt x="443147" y="49395"/>
                  <a:pt x="443182" y="73431"/>
                  <a:pt x="429382" y="89389"/>
                </a:cubicBezTo>
                <a:cubicBezTo>
                  <a:pt x="425075" y="94368"/>
                  <a:pt x="419764" y="98237"/>
                  <a:pt x="413854" y="100771"/>
                </a:cubicBezTo>
                <a:lnTo>
                  <a:pt x="456499" y="143416"/>
                </a:lnTo>
                <a:cubicBezTo>
                  <a:pt x="459123" y="146040"/>
                  <a:pt x="459123" y="150293"/>
                  <a:pt x="456490" y="152899"/>
                </a:cubicBezTo>
                <a:lnTo>
                  <a:pt x="448349" y="161040"/>
                </a:lnTo>
                <a:cubicBezTo>
                  <a:pt x="445726" y="163663"/>
                  <a:pt x="441472" y="163663"/>
                  <a:pt x="438848" y="161040"/>
                </a:cubicBezTo>
                <a:cubicBezTo>
                  <a:pt x="436224" y="158416"/>
                  <a:pt x="436224" y="154162"/>
                  <a:pt x="438848" y="151538"/>
                </a:cubicBezTo>
                <a:lnTo>
                  <a:pt x="442233" y="148144"/>
                </a:lnTo>
                <a:lnTo>
                  <a:pt x="396123" y="102034"/>
                </a:lnTo>
                <a:cubicBezTo>
                  <a:pt x="394296" y="100198"/>
                  <a:pt x="393678" y="97484"/>
                  <a:pt x="394538" y="95049"/>
                </a:cubicBezTo>
                <a:cubicBezTo>
                  <a:pt x="395397" y="92613"/>
                  <a:pt x="397582" y="90884"/>
                  <a:pt x="400153" y="90607"/>
                </a:cubicBezTo>
                <a:cubicBezTo>
                  <a:pt x="407541" y="89810"/>
                  <a:pt x="414311" y="86246"/>
                  <a:pt x="419209" y="80586"/>
                </a:cubicBezTo>
                <a:cubicBezTo>
                  <a:pt x="428657" y="69651"/>
                  <a:pt x="428639" y="53183"/>
                  <a:pt x="419156" y="42275"/>
                </a:cubicBezTo>
                <a:cubicBezTo>
                  <a:pt x="413729" y="36034"/>
                  <a:pt x="406215" y="32443"/>
                  <a:pt x="398003" y="32156"/>
                </a:cubicBezTo>
                <a:cubicBezTo>
                  <a:pt x="389765" y="31869"/>
                  <a:pt x="382045" y="34914"/>
                  <a:pt x="376233" y="40726"/>
                </a:cubicBezTo>
                <a:cubicBezTo>
                  <a:pt x="371460" y="45508"/>
                  <a:pt x="368550" y="51580"/>
                  <a:pt x="367824" y="58287"/>
                </a:cubicBezTo>
                <a:cubicBezTo>
                  <a:pt x="367547" y="60857"/>
                  <a:pt x="365818" y="63043"/>
                  <a:pt x="363382" y="63902"/>
                </a:cubicBezTo>
                <a:cubicBezTo>
                  <a:pt x="360938" y="64762"/>
                  <a:pt x="358224" y="64144"/>
                  <a:pt x="356397" y="62317"/>
                </a:cubicBezTo>
                <a:lnTo>
                  <a:pt x="310287" y="16198"/>
                </a:lnTo>
                <a:lnTo>
                  <a:pt x="272424" y="54060"/>
                </a:lnTo>
                <a:cubicBezTo>
                  <a:pt x="277377" y="56201"/>
                  <a:pt x="281836" y="59228"/>
                  <a:pt x="285687" y="63078"/>
                </a:cubicBezTo>
                <a:cubicBezTo>
                  <a:pt x="302361" y="79753"/>
                  <a:pt x="302361" y="106878"/>
                  <a:pt x="285687" y="123553"/>
                </a:cubicBezTo>
                <a:cubicBezTo>
                  <a:pt x="277609" y="131631"/>
                  <a:pt x="266872" y="136081"/>
                  <a:pt x="255454" y="136081"/>
                </a:cubicBezTo>
                <a:cubicBezTo>
                  <a:pt x="255445" y="136081"/>
                  <a:pt x="255445" y="136081"/>
                  <a:pt x="255445" y="136081"/>
                </a:cubicBezTo>
                <a:cubicBezTo>
                  <a:pt x="244027" y="136081"/>
                  <a:pt x="233290" y="131631"/>
                  <a:pt x="225212" y="123553"/>
                </a:cubicBezTo>
                <a:cubicBezTo>
                  <a:pt x="221362" y="119702"/>
                  <a:pt x="218335" y="115243"/>
                  <a:pt x="216194" y="110290"/>
                </a:cubicBezTo>
                <a:lnTo>
                  <a:pt x="178332" y="148153"/>
                </a:lnTo>
                <a:lnTo>
                  <a:pt x="224451" y="194272"/>
                </a:lnTo>
                <a:cubicBezTo>
                  <a:pt x="226278" y="196099"/>
                  <a:pt x="226896" y="198822"/>
                  <a:pt x="226036" y="201257"/>
                </a:cubicBezTo>
                <a:cubicBezTo>
                  <a:pt x="225176" y="203693"/>
                  <a:pt x="222991" y="205422"/>
                  <a:pt x="220421" y="205699"/>
                </a:cubicBezTo>
                <a:cubicBezTo>
                  <a:pt x="213033" y="206496"/>
                  <a:pt x="206263" y="210060"/>
                  <a:pt x="201365" y="215720"/>
                </a:cubicBezTo>
                <a:cubicBezTo>
                  <a:pt x="191908" y="226654"/>
                  <a:pt x="191935" y="243123"/>
                  <a:pt x="201418" y="254031"/>
                </a:cubicBezTo>
                <a:cubicBezTo>
                  <a:pt x="206845" y="260272"/>
                  <a:pt x="214359" y="263863"/>
                  <a:pt x="222571" y="264150"/>
                </a:cubicBezTo>
                <a:cubicBezTo>
                  <a:pt x="230782" y="264428"/>
                  <a:pt x="238520" y="261392"/>
                  <a:pt x="244332" y="255580"/>
                </a:cubicBezTo>
                <a:cubicBezTo>
                  <a:pt x="249105" y="250798"/>
                  <a:pt x="252015" y="244726"/>
                  <a:pt x="252741" y="238019"/>
                </a:cubicBezTo>
                <a:cubicBezTo>
                  <a:pt x="253018" y="235449"/>
                  <a:pt x="254747" y="233263"/>
                  <a:pt x="257182" y="232404"/>
                </a:cubicBezTo>
                <a:cubicBezTo>
                  <a:pt x="259627" y="231544"/>
                  <a:pt x="262341" y="232162"/>
                  <a:pt x="264168" y="233989"/>
                </a:cubicBezTo>
                <a:lnTo>
                  <a:pt x="310287" y="280108"/>
                </a:lnTo>
                <a:lnTo>
                  <a:pt x="356353" y="234043"/>
                </a:lnTo>
                <a:cubicBezTo>
                  <a:pt x="358170" y="232216"/>
                  <a:pt x="360884" y="231607"/>
                  <a:pt x="363320" y="232457"/>
                </a:cubicBezTo>
                <a:cubicBezTo>
                  <a:pt x="365756" y="233317"/>
                  <a:pt x="367484" y="235493"/>
                  <a:pt x="367770" y="238054"/>
                </a:cubicBezTo>
                <a:cubicBezTo>
                  <a:pt x="368514" y="244726"/>
                  <a:pt x="371424" y="250771"/>
                  <a:pt x="376171" y="255517"/>
                </a:cubicBezTo>
                <a:cubicBezTo>
                  <a:pt x="381991" y="261329"/>
                  <a:pt x="389711" y="264383"/>
                  <a:pt x="397941" y="264087"/>
                </a:cubicBezTo>
                <a:cubicBezTo>
                  <a:pt x="406153" y="263801"/>
                  <a:pt x="413666" y="260210"/>
                  <a:pt x="419093" y="253968"/>
                </a:cubicBezTo>
                <a:cubicBezTo>
                  <a:pt x="428559" y="243078"/>
                  <a:pt x="428594" y="226628"/>
                  <a:pt x="419174" y="215693"/>
                </a:cubicBezTo>
                <a:cubicBezTo>
                  <a:pt x="414293" y="210034"/>
                  <a:pt x="407550" y="206469"/>
                  <a:pt x="400180" y="205646"/>
                </a:cubicBezTo>
                <a:cubicBezTo>
                  <a:pt x="397609" y="205359"/>
                  <a:pt x="395433" y="203631"/>
                  <a:pt x="394583" y="201195"/>
                </a:cubicBezTo>
                <a:cubicBezTo>
                  <a:pt x="393723" y="198750"/>
                  <a:pt x="394341" y="196046"/>
                  <a:pt x="396167" y="194219"/>
                </a:cubicBezTo>
                <a:lnTo>
                  <a:pt x="417803" y="172583"/>
                </a:lnTo>
                <a:cubicBezTo>
                  <a:pt x="420427" y="169959"/>
                  <a:pt x="424681" y="169959"/>
                  <a:pt x="427305" y="172583"/>
                </a:cubicBezTo>
                <a:cubicBezTo>
                  <a:pt x="429929" y="175207"/>
                  <a:pt x="429929" y="179460"/>
                  <a:pt x="427305" y="182084"/>
                </a:cubicBezTo>
                <a:lnTo>
                  <a:pt x="413854" y="195526"/>
                </a:lnTo>
                <a:cubicBezTo>
                  <a:pt x="419747" y="198069"/>
                  <a:pt x="425048" y="201938"/>
                  <a:pt x="429338" y="206917"/>
                </a:cubicBezTo>
                <a:cubicBezTo>
                  <a:pt x="443093" y="222875"/>
                  <a:pt x="443039" y="246884"/>
                  <a:pt x="429221" y="262780"/>
                </a:cubicBezTo>
                <a:cubicBezTo>
                  <a:pt x="421323" y="271860"/>
                  <a:pt x="410379" y="277090"/>
                  <a:pt x="398397" y="277511"/>
                </a:cubicBezTo>
                <a:cubicBezTo>
                  <a:pt x="386576" y="277941"/>
                  <a:pt x="375015" y="273374"/>
                  <a:pt x="366660" y="265019"/>
                </a:cubicBezTo>
                <a:cubicBezTo>
                  <a:pt x="362827" y="261186"/>
                  <a:pt x="359782" y="256663"/>
                  <a:pt x="357651" y="251729"/>
                </a:cubicBezTo>
                <a:lnTo>
                  <a:pt x="341738" y="267643"/>
                </a:lnTo>
                <a:cubicBezTo>
                  <a:pt x="341621" y="267777"/>
                  <a:pt x="341505" y="267920"/>
                  <a:pt x="341379" y="268046"/>
                </a:cubicBezTo>
                <a:lnTo>
                  <a:pt x="288732" y="320693"/>
                </a:lnTo>
                <a:cubicBezTo>
                  <a:pt x="287424" y="322010"/>
                  <a:pt x="285705" y="322663"/>
                  <a:pt x="283986" y="322663"/>
                </a:cubicBezTo>
                <a:cubicBezTo>
                  <a:pt x="282266" y="322663"/>
                  <a:pt x="280547" y="322001"/>
                  <a:pt x="279239" y="320693"/>
                </a:cubicBezTo>
                <a:cubicBezTo>
                  <a:pt x="276615" y="318069"/>
                  <a:pt x="276615" y="313816"/>
                  <a:pt x="279239" y="311192"/>
                </a:cubicBezTo>
                <a:lnTo>
                  <a:pt x="300803" y="289628"/>
                </a:lnTo>
                <a:lnTo>
                  <a:pt x="262878" y="251702"/>
                </a:lnTo>
                <a:cubicBezTo>
                  <a:pt x="260747" y="256672"/>
                  <a:pt x="257684" y="261231"/>
                  <a:pt x="253824" y="265081"/>
                </a:cubicBezTo>
                <a:cubicBezTo>
                  <a:pt x="245469" y="273437"/>
                  <a:pt x="233899" y="277968"/>
                  <a:pt x="222096" y="277583"/>
                </a:cubicBezTo>
                <a:cubicBezTo>
                  <a:pt x="210114" y="277171"/>
                  <a:pt x="199171" y="271932"/>
                  <a:pt x="191272" y="262852"/>
                </a:cubicBezTo>
                <a:cubicBezTo>
                  <a:pt x="177427" y="246938"/>
                  <a:pt x="177392" y="222902"/>
                  <a:pt x="191191" y="206944"/>
                </a:cubicBezTo>
                <a:cubicBezTo>
                  <a:pt x="195499" y="201965"/>
                  <a:pt x="200809" y="198096"/>
                  <a:pt x="206720" y="195562"/>
                </a:cubicBezTo>
                <a:lnTo>
                  <a:pt x="168839" y="157681"/>
                </a:lnTo>
                <a:lnTo>
                  <a:pt x="145421" y="181099"/>
                </a:lnTo>
                <a:cubicBezTo>
                  <a:pt x="144114" y="182416"/>
                  <a:pt x="142395" y="183069"/>
                  <a:pt x="140675" y="183069"/>
                </a:cubicBezTo>
                <a:cubicBezTo>
                  <a:pt x="138956" y="183069"/>
                  <a:pt x="137236" y="182407"/>
                  <a:pt x="135929" y="181099"/>
                </a:cubicBezTo>
                <a:cubicBezTo>
                  <a:pt x="133305" y="178475"/>
                  <a:pt x="133305" y="174222"/>
                  <a:pt x="135929" y="171598"/>
                </a:cubicBezTo>
                <a:lnTo>
                  <a:pt x="207463" y="100028"/>
                </a:lnTo>
                <a:cubicBezTo>
                  <a:pt x="210490" y="97010"/>
                  <a:pt x="214789" y="95711"/>
                  <a:pt x="218980" y="96571"/>
                </a:cubicBezTo>
                <a:cubicBezTo>
                  <a:pt x="223171" y="97422"/>
                  <a:pt x="226627" y="100314"/>
                  <a:pt x="228230" y="104290"/>
                </a:cubicBezTo>
                <a:cubicBezTo>
                  <a:pt x="229708" y="107962"/>
                  <a:pt x="231884" y="111249"/>
                  <a:pt x="234705" y="114069"/>
                </a:cubicBezTo>
                <a:cubicBezTo>
                  <a:pt x="240248" y="119604"/>
                  <a:pt x="247609" y="122657"/>
                  <a:pt x="255445" y="122657"/>
                </a:cubicBezTo>
                <a:cubicBezTo>
                  <a:pt x="263281" y="122657"/>
                  <a:pt x="270642" y="119613"/>
                  <a:pt x="276185" y="114069"/>
                </a:cubicBezTo>
                <a:cubicBezTo>
                  <a:pt x="287621" y="102634"/>
                  <a:pt x="287621" y="84034"/>
                  <a:pt x="276185" y="72598"/>
                </a:cubicBezTo>
                <a:cubicBezTo>
                  <a:pt x="273365" y="69777"/>
                  <a:pt x="270078" y="67601"/>
                  <a:pt x="266406" y="66123"/>
                </a:cubicBezTo>
                <a:cubicBezTo>
                  <a:pt x="262430" y="64529"/>
                  <a:pt x="259547" y="61072"/>
                  <a:pt x="258687" y="56872"/>
                </a:cubicBezTo>
                <a:cubicBezTo>
                  <a:pt x="257827" y="52681"/>
                  <a:pt x="259117" y="48383"/>
                  <a:pt x="262144" y="45356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E4585DF-1BF0-7D60-E923-1BAD8B687EB9}"/>
              </a:ext>
            </a:extLst>
          </p:cNvPr>
          <p:cNvSpPr/>
          <p:nvPr/>
        </p:nvSpPr>
        <p:spPr>
          <a:xfrm>
            <a:off x="2809550" y="3384706"/>
            <a:ext cx="322608" cy="322600"/>
          </a:xfrm>
          <a:custGeom>
            <a:avLst/>
            <a:gdLst>
              <a:gd name="connsiteX0" fmla="*/ 179104 w 444179"/>
              <a:gd name="connsiteY0" fmla="*/ 415522 h 444170"/>
              <a:gd name="connsiteX1" fmla="*/ 179104 w 444179"/>
              <a:gd name="connsiteY1" fmla="*/ 429851 h 444170"/>
              <a:gd name="connsiteX2" fmla="*/ 308060 w 444179"/>
              <a:gd name="connsiteY2" fmla="*/ 429851 h 444170"/>
              <a:gd name="connsiteX3" fmla="*/ 308060 w 444179"/>
              <a:gd name="connsiteY3" fmla="*/ 415522 h 444170"/>
              <a:gd name="connsiteX4" fmla="*/ 365373 w 444179"/>
              <a:gd name="connsiteY4" fmla="*/ 358209 h 444170"/>
              <a:gd name="connsiteX5" fmla="*/ 358208 w 444179"/>
              <a:gd name="connsiteY5" fmla="*/ 365373 h 444170"/>
              <a:gd name="connsiteX6" fmla="*/ 365373 w 444179"/>
              <a:gd name="connsiteY6" fmla="*/ 372537 h 444170"/>
              <a:gd name="connsiteX7" fmla="*/ 372537 w 444179"/>
              <a:gd name="connsiteY7" fmla="*/ 365373 h 444170"/>
              <a:gd name="connsiteX8" fmla="*/ 365373 w 444179"/>
              <a:gd name="connsiteY8" fmla="*/ 358209 h 444170"/>
              <a:gd name="connsiteX9" fmla="*/ 50149 w 444179"/>
              <a:gd name="connsiteY9" fmla="*/ 358209 h 444170"/>
              <a:gd name="connsiteX10" fmla="*/ 42984 w 444179"/>
              <a:gd name="connsiteY10" fmla="*/ 365373 h 444170"/>
              <a:gd name="connsiteX11" fmla="*/ 50149 w 444179"/>
              <a:gd name="connsiteY11" fmla="*/ 372537 h 444170"/>
              <a:gd name="connsiteX12" fmla="*/ 57313 w 444179"/>
              <a:gd name="connsiteY12" fmla="*/ 365373 h 444170"/>
              <a:gd name="connsiteX13" fmla="*/ 50149 w 444179"/>
              <a:gd name="connsiteY13" fmla="*/ 358209 h 444170"/>
              <a:gd name="connsiteX14" fmla="*/ 408358 w 444179"/>
              <a:gd name="connsiteY14" fmla="*/ 265074 h 444170"/>
              <a:gd name="connsiteX15" fmla="*/ 401193 w 444179"/>
              <a:gd name="connsiteY15" fmla="*/ 272239 h 444170"/>
              <a:gd name="connsiteX16" fmla="*/ 408358 w 444179"/>
              <a:gd name="connsiteY16" fmla="*/ 279403 h 444170"/>
              <a:gd name="connsiteX17" fmla="*/ 415522 w 444179"/>
              <a:gd name="connsiteY17" fmla="*/ 272239 h 444170"/>
              <a:gd name="connsiteX18" fmla="*/ 408358 w 444179"/>
              <a:gd name="connsiteY18" fmla="*/ 265074 h 444170"/>
              <a:gd name="connsiteX19" fmla="*/ 93135 w 444179"/>
              <a:gd name="connsiteY19" fmla="*/ 265074 h 444170"/>
              <a:gd name="connsiteX20" fmla="*/ 85970 w 444179"/>
              <a:gd name="connsiteY20" fmla="*/ 272239 h 444170"/>
              <a:gd name="connsiteX21" fmla="*/ 93135 w 444179"/>
              <a:gd name="connsiteY21" fmla="*/ 279403 h 444170"/>
              <a:gd name="connsiteX22" fmla="*/ 100299 w 444179"/>
              <a:gd name="connsiteY22" fmla="*/ 272239 h 444170"/>
              <a:gd name="connsiteX23" fmla="*/ 93135 w 444179"/>
              <a:gd name="connsiteY23" fmla="*/ 265074 h 444170"/>
              <a:gd name="connsiteX24" fmla="*/ 408358 w 444179"/>
              <a:gd name="connsiteY24" fmla="*/ 250746 h 444170"/>
              <a:gd name="connsiteX25" fmla="*/ 429850 w 444179"/>
              <a:gd name="connsiteY25" fmla="*/ 272239 h 444170"/>
              <a:gd name="connsiteX26" fmla="*/ 415522 w 444179"/>
              <a:gd name="connsiteY26" fmla="*/ 292415 h 444170"/>
              <a:gd name="connsiteX27" fmla="*/ 415522 w 444179"/>
              <a:gd name="connsiteY27" fmla="*/ 386865 h 444170"/>
              <a:gd name="connsiteX28" fmla="*/ 401193 w 444179"/>
              <a:gd name="connsiteY28" fmla="*/ 386865 h 444170"/>
              <a:gd name="connsiteX29" fmla="*/ 401193 w 444179"/>
              <a:gd name="connsiteY29" fmla="*/ 292415 h 444170"/>
              <a:gd name="connsiteX30" fmla="*/ 386865 w 444179"/>
              <a:gd name="connsiteY30" fmla="*/ 272239 h 444170"/>
              <a:gd name="connsiteX31" fmla="*/ 408358 w 444179"/>
              <a:gd name="connsiteY31" fmla="*/ 250746 h 444170"/>
              <a:gd name="connsiteX32" fmla="*/ 358208 w 444179"/>
              <a:gd name="connsiteY32" fmla="*/ 250746 h 444170"/>
              <a:gd name="connsiteX33" fmla="*/ 372537 w 444179"/>
              <a:gd name="connsiteY33" fmla="*/ 250746 h 444170"/>
              <a:gd name="connsiteX34" fmla="*/ 372537 w 444179"/>
              <a:gd name="connsiteY34" fmla="*/ 345206 h 444170"/>
              <a:gd name="connsiteX35" fmla="*/ 386865 w 444179"/>
              <a:gd name="connsiteY35" fmla="*/ 365373 h 444170"/>
              <a:gd name="connsiteX36" fmla="*/ 365373 w 444179"/>
              <a:gd name="connsiteY36" fmla="*/ 386865 h 444170"/>
              <a:gd name="connsiteX37" fmla="*/ 343880 w 444179"/>
              <a:gd name="connsiteY37" fmla="*/ 365373 h 444170"/>
              <a:gd name="connsiteX38" fmla="*/ 358208 w 444179"/>
              <a:gd name="connsiteY38" fmla="*/ 345197 h 444170"/>
              <a:gd name="connsiteX39" fmla="*/ 93135 w 444179"/>
              <a:gd name="connsiteY39" fmla="*/ 250746 h 444170"/>
              <a:gd name="connsiteX40" fmla="*/ 114627 w 444179"/>
              <a:gd name="connsiteY40" fmla="*/ 272239 h 444170"/>
              <a:gd name="connsiteX41" fmla="*/ 100299 w 444179"/>
              <a:gd name="connsiteY41" fmla="*/ 292415 h 444170"/>
              <a:gd name="connsiteX42" fmla="*/ 100299 w 444179"/>
              <a:gd name="connsiteY42" fmla="*/ 386865 h 444170"/>
              <a:gd name="connsiteX43" fmla="*/ 85970 w 444179"/>
              <a:gd name="connsiteY43" fmla="*/ 386865 h 444170"/>
              <a:gd name="connsiteX44" fmla="*/ 85970 w 444179"/>
              <a:gd name="connsiteY44" fmla="*/ 292415 h 444170"/>
              <a:gd name="connsiteX45" fmla="*/ 71642 w 444179"/>
              <a:gd name="connsiteY45" fmla="*/ 272239 h 444170"/>
              <a:gd name="connsiteX46" fmla="*/ 93135 w 444179"/>
              <a:gd name="connsiteY46" fmla="*/ 250746 h 444170"/>
              <a:gd name="connsiteX47" fmla="*/ 42984 w 444179"/>
              <a:gd name="connsiteY47" fmla="*/ 250746 h 444170"/>
              <a:gd name="connsiteX48" fmla="*/ 57313 w 444179"/>
              <a:gd name="connsiteY48" fmla="*/ 250746 h 444170"/>
              <a:gd name="connsiteX49" fmla="*/ 57313 w 444179"/>
              <a:gd name="connsiteY49" fmla="*/ 345206 h 444170"/>
              <a:gd name="connsiteX50" fmla="*/ 71641 w 444179"/>
              <a:gd name="connsiteY50" fmla="*/ 365373 h 444170"/>
              <a:gd name="connsiteX51" fmla="*/ 50149 w 444179"/>
              <a:gd name="connsiteY51" fmla="*/ 386865 h 444170"/>
              <a:gd name="connsiteX52" fmla="*/ 28656 w 444179"/>
              <a:gd name="connsiteY52" fmla="*/ 365373 h 444170"/>
              <a:gd name="connsiteX53" fmla="*/ 42984 w 444179"/>
              <a:gd name="connsiteY53" fmla="*/ 345197 h 444170"/>
              <a:gd name="connsiteX54" fmla="*/ 372537 w 444179"/>
              <a:gd name="connsiteY54" fmla="*/ 193433 h 444170"/>
              <a:gd name="connsiteX55" fmla="*/ 338203 w 444179"/>
              <a:gd name="connsiteY55" fmla="*/ 210564 h 444170"/>
              <a:gd name="connsiteX56" fmla="*/ 372537 w 444179"/>
              <a:gd name="connsiteY56" fmla="*/ 222090 h 444170"/>
              <a:gd name="connsiteX57" fmla="*/ 406871 w 444179"/>
              <a:gd name="connsiteY57" fmla="*/ 210564 h 444170"/>
              <a:gd name="connsiteX58" fmla="*/ 372537 w 444179"/>
              <a:gd name="connsiteY58" fmla="*/ 193433 h 444170"/>
              <a:gd name="connsiteX59" fmla="*/ 71642 w 444179"/>
              <a:gd name="connsiteY59" fmla="*/ 193433 h 444170"/>
              <a:gd name="connsiteX60" fmla="*/ 37308 w 444179"/>
              <a:gd name="connsiteY60" fmla="*/ 210564 h 444170"/>
              <a:gd name="connsiteX61" fmla="*/ 71642 w 444179"/>
              <a:gd name="connsiteY61" fmla="*/ 222090 h 444170"/>
              <a:gd name="connsiteX62" fmla="*/ 105976 w 444179"/>
              <a:gd name="connsiteY62" fmla="*/ 210564 h 444170"/>
              <a:gd name="connsiteX63" fmla="*/ 71642 w 444179"/>
              <a:gd name="connsiteY63" fmla="*/ 193433 h 444170"/>
              <a:gd name="connsiteX64" fmla="*/ 222072 w 444179"/>
              <a:gd name="connsiteY64" fmla="*/ 143284 h 444170"/>
              <a:gd name="connsiteX65" fmla="*/ 214907 w 444179"/>
              <a:gd name="connsiteY65" fmla="*/ 150448 h 444170"/>
              <a:gd name="connsiteX66" fmla="*/ 214907 w 444179"/>
              <a:gd name="connsiteY66" fmla="*/ 286675 h 444170"/>
              <a:gd name="connsiteX67" fmla="*/ 211128 w 444179"/>
              <a:gd name="connsiteY67" fmla="*/ 302687 h 444170"/>
              <a:gd name="connsiteX68" fmla="*/ 205012 w 444179"/>
              <a:gd name="connsiteY68" fmla="*/ 314928 h 444170"/>
              <a:gd name="connsiteX69" fmla="*/ 187549 w 444179"/>
              <a:gd name="connsiteY69" fmla="*/ 314928 h 444170"/>
              <a:gd name="connsiteX70" fmla="*/ 178334 w 444179"/>
              <a:gd name="connsiteY70" fmla="*/ 268881 h 444170"/>
              <a:gd name="connsiteX71" fmla="*/ 147107 w 444179"/>
              <a:gd name="connsiteY71" fmla="*/ 243287 h 444170"/>
              <a:gd name="connsiteX72" fmla="*/ 143275 w 444179"/>
              <a:gd name="connsiteY72" fmla="*/ 247110 h 444170"/>
              <a:gd name="connsiteX73" fmla="*/ 143919 w 444179"/>
              <a:gd name="connsiteY73" fmla="*/ 249242 h 444170"/>
              <a:gd name="connsiteX74" fmla="*/ 151298 w 444179"/>
              <a:gd name="connsiteY74" fmla="*/ 260310 h 444170"/>
              <a:gd name="connsiteX75" fmla="*/ 158695 w 444179"/>
              <a:gd name="connsiteY75" fmla="*/ 280191 h 444170"/>
              <a:gd name="connsiteX76" fmla="*/ 163657 w 444179"/>
              <a:gd name="connsiteY76" fmla="*/ 319836 h 444170"/>
              <a:gd name="connsiteX77" fmla="*/ 168098 w 444179"/>
              <a:gd name="connsiteY77" fmla="*/ 333152 h 444170"/>
              <a:gd name="connsiteX78" fmla="*/ 193433 w 444179"/>
              <a:gd name="connsiteY78" fmla="*/ 385218 h 444170"/>
              <a:gd name="connsiteX79" fmla="*/ 193433 w 444179"/>
              <a:gd name="connsiteY79" fmla="*/ 401194 h 444170"/>
              <a:gd name="connsiteX80" fmla="*/ 293731 w 444179"/>
              <a:gd name="connsiteY80" fmla="*/ 401194 h 444170"/>
              <a:gd name="connsiteX81" fmla="*/ 293731 w 444179"/>
              <a:gd name="connsiteY81" fmla="*/ 384484 h 444170"/>
              <a:gd name="connsiteX82" fmla="*/ 308060 w 444179"/>
              <a:gd name="connsiteY82" fmla="*/ 365373 h 444170"/>
              <a:gd name="connsiteX83" fmla="*/ 315224 w 444179"/>
              <a:gd name="connsiteY83" fmla="*/ 343881 h 444170"/>
              <a:gd name="connsiteX84" fmla="*/ 315206 w 444179"/>
              <a:gd name="connsiteY84" fmla="*/ 343881 h 444170"/>
              <a:gd name="connsiteX85" fmla="*/ 315206 w 444179"/>
              <a:gd name="connsiteY85" fmla="*/ 250746 h 444170"/>
              <a:gd name="connsiteX86" fmla="*/ 308042 w 444179"/>
              <a:gd name="connsiteY86" fmla="*/ 243582 h 444170"/>
              <a:gd name="connsiteX87" fmla="*/ 300877 w 444179"/>
              <a:gd name="connsiteY87" fmla="*/ 250746 h 444170"/>
              <a:gd name="connsiteX88" fmla="*/ 300877 w 444179"/>
              <a:gd name="connsiteY88" fmla="*/ 265075 h 444170"/>
              <a:gd name="connsiteX89" fmla="*/ 286549 w 444179"/>
              <a:gd name="connsiteY89" fmla="*/ 265075 h 444170"/>
              <a:gd name="connsiteX90" fmla="*/ 286549 w 444179"/>
              <a:gd name="connsiteY90" fmla="*/ 250746 h 444170"/>
              <a:gd name="connsiteX91" fmla="*/ 286549 w 444179"/>
              <a:gd name="connsiteY91" fmla="*/ 236418 h 444170"/>
              <a:gd name="connsiteX92" fmla="*/ 279385 w 444179"/>
              <a:gd name="connsiteY92" fmla="*/ 229254 h 444170"/>
              <a:gd name="connsiteX93" fmla="*/ 272221 w 444179"/>
              <a:gd name="connsiteY93" fmla="*/ 236418 h 444170"/>
              <a:gd name="connsiteX94" fmla="*/ 272221 w 444179"/>
              <a:gd name="connsiteY94" fmla="*/ 265075 h 444170"/>
              <a:gd name="connsiteX95" fmla="*/ 257892 w 444179"/>
              <a:gd name="connsiteY95" fmla="*/ 265075 h 444170"/>
              <a:gd name="connsiteX96" fmla="*/ 257892 w 444179"/>
              <a:gd name="connsiteY96" fmla="*/ 236418 h 444170"/>
              <a:gd name="connsiteX97" fmla="*/ 250728 w 444179"/>
              <a:gd name="connsiteY97" fmla="*/ 229254 h 444170"/>
              <a:gd name="connsiteX98" fmla="*/ 243564 w 444179"/>
              <a:gd name="connsiteY98" fmla="*/ 236418 h 444170"/>
              <a:gd name="connsiteX99" fmla="*/ 243564 w 444179"/>
              <a:gd name="connsiteY99" fmla="*/ 265075 h 444170"/>
              <a:gd name="connsiteX100" fmla="*/ 229236 w 444179"/>
              <a:gd name="connsiteY100" fmla="*/ 265075 h 444170"/>
              <a:gd name="connsiteX101" fmla="*/ 229236 w 444179"/>
              <a:gd name="connsiteY101" fmla="*/ 236418 h 444170"/>
              <a:gd name="connsiteX102" fmla="*/ 229236 w 444179"/>
              <a:gd name="connsiteY102" fmla="*/ 150448 h 444170"/>
              <a:gd name="connsiteX103" fmla="*/ 222072 w 444179"/>
              <a:gd name="connsiteY103" fmla="*/ 143284 h 444170"/>
              <a:gd name="connsiteX104" fmla="*/ 372537 w 444179"/>
              <a:gd name="connsiteY104" fmla="*/ 136119 h 444170"/>
              <a:gd name="connsiteX105" fmla="*/ 351045 w 444179"/>
              <a:gd name="connsiteY105" fmla="*/ 157612 h 444170"/>
              <a:gd name="connsiteX106" fmla="*/ 372537 w 444179"/>
              <a:gd name="connsiteY106" fmla="*/ 179104 h 444170"/>
              <a:gd name="connsiteX107" fmla="*/ 394030 w 444179"/>
              <a:gd name="connsiteY107" fmla="*/ 157612 h 444170"/>
              <a:gd name="connsiteX108" fmla="*/ 372537 w 444179"/>
              <a:gd name="connsiteY108" fmla="*/ 136119 h 444170"/>
              <a:gd name="connsiteX109" fmla="*/ 71642 w 444179"/>
              <a:gd name="connsiteY109" fmla="*/ 136119 h 444170"/>
              <a:gd name="connsiteX110" fmla="*/ 50149 w 444179"/>
              <a:gd name="connsiteY110" fmla="*/ 157612 h 444170"/>
              <a:gd name="connsiteX111" fmla="*/ 71642 w 444179"/>
              <a:gd name="connsiteY111" fmla="*/ 179104 h 444170"/>
              <a:gd name="connsiteX112" fmla="*/ 93134 w 444179"/>
              <a:gd name="connsiteY112" fmla="*/ 157612 h 444170"/>
              <a:gd name="connsiteX113" fmla="*/ 71642 w 444179"/>
              <a:gd name="connsiteY113" fmla="*/ 136119 h 444170"/>
              <a:gd name="connsiteX114" fmla="*/ 372537 w 444179"/>
              <a:gd name="connsiteY114" fmla="*/ 107463 h 444170"/>
              <a:gd name="connsiteX115" fmla="*/ 315224 w 444179"/>
              <a:gd name="connsiteY115" fmla="*/ 164776 h 444170"/>
              <a:gd name="connsiteX116" fmla="*/ 327887 w 444179"/>
              <a:gd name="connsiteY116" fmla="*/ 200624 h 444170"/>
              <a:gd name="connsiteX117" fmla="*/ 348886 w 444179"/>
              <a:gd name="connsiteY117" fmla="*/ 184307 h 444170"/>
              <a:gd name="connsiteX118" fmla="*/ 336716 w 444179"/>
              <a:gd name="connsiteY118" fmla="*/ 157612 h 444170"/>
              <a:gd name="connsiteX119" fmla="*/ 372537 w 444179"/>
              <a:gd name="connsiteY119" fmla="*/ 121791 h 444170"/>
              <a:gd name="connsiteX120" fmla="*/ 408358 w 444179"/>
              <a:gd name="connsiteY120" fmla="*/ 157612 h 444170"/>
              <a:gd name="connsiteX121" fmla="*/ 396188 w 444179"/>
              <a:gd name="connsiteY121" fmla="*/ 184307 h 444170"/>
              <a:gd name="connsiteX122" fmla="*/ 417188 w 444179"/>
              <a:gd name="connsiteY122" fmla="*/ 200624 h 444170"/>
              <a:gd name="connsiteX123" fmla="*/ 429851 w 444179"/>
              <a:gd name="connsiteY123" fmla="*/ 164776 h 444170"/>
              <a:gd name="connsiteX124" fmla="*/ 372537 w 444179"/>
              <a:gd name="connsiteY124" fmla="*/ 107463 h 444170"/>
              <a:gd name="connsiteX125" fmla="*/ 71642 w 444179"/>
              <a:gd name="connsiteY125" fmla="*/ 107463 h 444170"/>
              <a:gd name="connsiteX126" fmla="*/ 14328 w 444179"/>
              <a:gd name="connsiteY126" fmla="*/ 164776 h 444170"/>
              <a:gd name="connsiteX127" fmla="*/ 26991 w 444179"/>
              <a:gd name="connsiteY127" fmla="*/ 200624 h 444170"/>
              <a:gd name="connsiteX128" fmla="*/ 47991 w 444179"/>
              <a:gd name="connsiteY128" fmla="*/ 184307 h 444170"/>
              <a:gd name="connsiteX129" fmla="*/ 35821 w 444179"/>
              <a:gd name="connsiteY129" fmla="*/ 157612 h 444170"/>
              <a:gd name="connsiteX130" fmla="*/ 71642 w 444179"/>
              <a:gd name="connsiteY130" fmla="*/ 121791 h 444170"/>
              <a:gd name="connsiteX131" fmla="*/ 107463 w 444179"/>
              <a:gd name="connsiteY131" fmla="*/ 157612 h 444170"/>
              <a:gd name="connsiteX132" fmla="*/ 95293 w 444179"/>
              <a:gd name="connsiteY132" fmla="*/ 184307 h 444170"/>
              <a:gd name="connsiteX133" fmla="*/ 116293 w 444179"/>
              <a:gd name="connsiteY133" fmla="*/ 200624 h 444170"/>
              <a:gd name="connsiteX134" fmla="*/ 128955 w 444179"/>
              <a:gd name="connsiteY134" fmla="*/ 164776 h 444170"/>
              <a:gd name="connsiteX135" fmla="*/ 71642 w 444179"/>
              <a:gd name="connsiteY135" fmla="*/ 107463 h 444170"/>
              <a:gd name="connsiteX136" fmla="*/ 222080 w 444179"/>
              <a:gd name="connsiteY136" fmla="*/ 100307 h 444170"/>
              <a:gd name="connsiteX137" fmla="*/ 181693 w 444179"/>
              <a:gd name="connsiteY137" fmla="*/ 128982 h 444170"/>
              <a:gd name="connsiteX138" fmla="*/ 203176 w 444179"/>
              <a:gd name="connsiteY138" fmla="*/ 140454 h 444170"/>
              <a:gd name="connsiteX139" fmla="*/ 222080 w 444179"/>
              <a:gd name="connsiteY139" fmla="*/ 128964 h 444170"/>
              <a:gd name="connsiteX140" fmla="*/ 240994 w 444179"/>
              <a:gd name="connsiteY140" fmla="*/ 140454 h 444170"/>
              <a:gd name="connsiteX141" fmla="*/ 262469 w 444179"/>
              <a:gd name="connsiteY141" fmla="*/ 128973 h 444170"/>
              <a:gd name="connsiteX142" fmla="*/ 222080 w 444179"/>
              <a:gd name="connsiteY142" fmla="*/ 100307 h 444170"/>
              <a:gd name="connsiteX143" fmla="*/ 222089 w 444179"/>
              <a:gd name="connsiteY143" fmla="*/ 42985 h 444170"/>
              <a:gd name="connsiteX144" fmla="*/ 200597 w 444179"/>
              <a:gd name="connsiteY144" fmla="*/ 64478 h 444170"/>
              <a:gd name="connsiteX145" fmla="*/ 222089 w 444179"/>
              <a:gd name="connsiteY145" fmla="*/ 85970 h 444170"/>
              <a:gd name="connsiteX146" fmla="*/ 243582 w 444179"/>
              <a:gd name="connsiteY146" fmla="*/ 64478 h 444170"/>
              <a:gd name="connsiteX147" fmla="*/ 222089 w 444179"/>
              <a:gd name="connsiteY147" fmla="*/ 42985 h 444170"/>
              <a:gd name="connsiteX148" fmla="*/ 222089 w 444179"/>
              <a:gd name="connsiteY148" fmla="*/ 14328 h 444170"/>
              <a:gd name="connsiteX149" fmla="*/ 157612 w 444179"/>
              <a:gd name="connsiteY149" fmla="*/ 78806 h 444170"/>
              <a:gd name="connsiteX150" fmla="*/ 170803 w 444179"/>
              <a:gd name="connsiteY150" fmla="*/ 117725 h 444170"/>
              <a:gd name="connsiteX151" fmla="*/ 198349 w 444179"/>
              <a:gd name="connsiteY151" fmla="*/ 91093 h 444170"/>
              <a:gd name="connsiteX152" fmla="*/ 186269 w 444179"/>
              <a:gd name="connsiteY152" fmla="*/ 64478 h 444170"/>
              <a:gd name="connsiteX153" fmla="*/ 222089 w 444179"/>
              <a:gd name="connsiteY153" fmla="*/ 28657 h 444170"/>
              <a:gd name="connsiteX154" fmla="*/ 257910 w 444179"/>
              <a:gd name="connsiteY154" fmla="*/ 64478 h 444170"/>
              <a:gd name="connsiteX155" fmla="*/ 245830 w 444179"/>
              <a:gd name="connsiteY155" fmla="*/ 91093 h 444170"/>
              <a:gd name="connsiteX156" fmla="*/ 273367 w 444179"/>
              <a:gd name="connsiteY156" fmla="*/ 117725 h 444170"/>
              <a:gd name="connsiteX157" fmla="*/ 286567 w 444179"/>
              <a:gd name="connsiteY157" fmla="*/ 78806 h 444170"/>
              <a:gd name="connsiteX158" fmla="*/ 222089 w 444179"/>
              <a:gd name="connsiteY158" fmla="*/ 14328 h 444170"/>
              <a:gd name="connsiteX159" fmla="*/ 222089 w 444179"/>
              <a:gd name="connsiteY159" fmla="*/ 0 h 444170"/>
              <a:gd name="connsiteX160" fmla="*/ 300671 w 444179"/>
              <a:gd name="connsiteY160" fmla="*/ 74445 h 444170"/>
              <a:gd name="connsiteX161" fmla="*/ 344812 w 444179"/>
              <a:gd name="connsiteY161" fmla="*/ 98722 h 444170"/>
              <a:gd name="connsiteX162" fmla="*/ 372537 w 444179"/>
              <a:gd name="connsiteY162" fmla="*/ 93134 h 444170"/>
              <a:gd name="connsiteX163" fmla="*/ 444179 w 444179"/>
              <a:gd name="connsiteY163" fmla="*/ 164776 h 444170"/>
              <a:gd name="connsiteX164" fmla="*/ 372537 w 444179"/>
              <a:gd name="connsiteY164" fmla="*/ 236418 h 444170"/>
              <a:gd name="connsiteX165" fmla="*/ 300895 w 444179"/>
              <a:gd name="connsiteY165" fmla="*/ 164776 h 444170"/>
              <a:gd name="connsiteX166" fmla="*/ 330251 w 444179"/>
              <a:gd name="connsiteY166" fmla="*/ 107078 h 444170"/>
              <a:gd name="connsiteX167" fmla="*/ 299964 w 444179"/>
              <a:gd name="connsiteY167" fmla="*/ 90412 h 444170"/>
              <a:gd name="connsiteX168" fmla="*/ 243582 w 444179"/>
              <a:gd name="connsiteY168" fmla="*/ 154594 h 444170"/>
              <a:gd name="connsiteX169" fmla="*/ 243582 w 444179"/>
              <a:gd name="connsiteY169" fmla="*/ 216242 h 444170"/>
              <a:gd name="connsiteX170" fmla="*/ 250746 w 444179"/>
              <a:gd name="connsiteY170" fmla="*/ 214925 h 444170"/>
              <a:gd name="connsiteX171" fmla="*/ 265074 w 444179"/>
              <a:gd name="connsiteY171" fmla="*/ 220513 h 444170"/>
              <a:gd name="connsiteX172" fmla="*/ 279403 w 444179"/>
              <a:gd name="connsiteY172" fmla="*/ 214925 h 444170"/>
              <a:gd name="connsiteX173" fmla="*/ 300063 w 444179"/>
              <a:gd name="connsiteY173" fmla="*/ 230830 h 444170"/>
              <a:gd name="connsiteX174" fmla="*/ 308060 w 444179"/>
              <a:gd name="connsiteY174" fmla="*/ 229254 h 444170"/>
              <a:gd name="connsiteX175" fmla="*/ 329561 w 444179"/>
              <a:gd name="connsiteY175" fmla="*/ 250737 h 444170"/>
              <a:gd name="connsiteX176" fmla="*/ 329561 w 444179"/>
              <a:gd name="connsiteY176" fmla="*/ 343872 h 444170"/>
              <a:gd name="connsiteX177" fmla="*/ 319531 w 444179"/>
              <a:gd name="connsiteY177" fmla="*/ 373961 h 444170"/>
              <a:gd name="connsiteX178" fmla="*/ 308069 w 444179"/>
              <a:gd name="connsiteY178" fmla="*/ 389239 h 444170"/>
              <a:gd name="connsiteX179" fmla="*/ 308069 w 444179"/>
              <a:gd name="connsiteY179" fmla="*/ 401185 h 444170"/>
              <a:gd name="connsiteX180" fmla="*/ 322397 w 444179"/>
              <a:gd name="connsiteY180" fmla="*/ 401185 h 444170"/>
              <a:gd name="connsiteX181" fmla="*/ 322397 w 444179"/>
              <a:gd name="connsiteY181" fmla="*/ 444170 h 444170"/>
              <a:gd name="connsiteX182" fmla="*/ 164785 w 444179"/>
              <a:gd name="connsiteY182" fmla="*/ 444170 h 444170"/>
              <a:gd name="connsiteX183" fmla="*/ 164785 w 444179"/>
              <a:gd name="connsiteY183" fmla="*/ 401185 h 444170"/>
              <a:gd name="connsiteX184" fmla="*/ 179113 w 444179"/>
              <a:gd name="connsiteY184" fmla="*/ 401185 h 444170"/>
              <a:gd name="connsiteX185" fmla="*/ 179113 w 444179"/>
              <a:gd name="connsiteY185" fmla="*/ 388504 h 444170"/>
              <a:gd name="connsiteX186" fmla="*/ 155454 w 444179"/>
              <a:gd name="connsiteY186" fmla="*/ 339833 h 444170"/>
              <a:gd name="connsiteX187" fmla="*/ 149454 w 444179"/>
              <a:gd name="connsiteY187" fmla="*/ 321582 h 444170"/>
              <a:gd name="connsiteX188" fmla="*/ 144493 w 444179"/>
              <a:gd name="connsiteY188" fmla="*/ 281946 h 444170"/>
              <a:gd name="connsiteX189" fmla="*/ 139388 w 444179"/>
              <a:gd name="connsiteY189" fmla="*/ 268236 h 444170"/>
              <a:gd name="connsiteX190" fmla="*/ 132018 w 444179"/>
              <a:gd name="connsiteY190" fmla="*/ 257176 h 444170"/>
              <a:gd name="connsiteX191" fmla="*/ 128964 w 444179"/>
              <a:gd name="connsiteY191" fmla="*/ 247102 h 444170"/>
              <a:gd name="connsiteX192" fmla="*/ 147125 w 444179"/>
              <a:gd name="connsiteY192" fmla="*/ 228940 h 444170"/>
              <a:gd name="connsiteX193" fmla="*/ 192403 w 444179"/>
              <a:gd name="connsiteY193" fmla="*/ 266060 h 444170"/>
              <a:gd name="connsiteX194" fmla="*/ 198412 w 444179"/>
              <a:gd name="connsiteY194" fmla="*/ 296105 h 444170"/>
              <a:gd name="connsiteX195" fmla="*/ 200606 w 444179"/>
              <a:gd name="connsiteY195" fmla="*/ 286657 h 444170"/>
              <a:gd name="connsiteX196" fmla="*/ 200606 w 444179"/>
              <a:gd name="connsiteY196" fmla="*/ 154603 h 444170"/>
              <a:gd name="connsiteX197" fmla="*/ 144215 w 444179"/>
              <a:gd name="connsiteY197" fmla="*/ 90403 h 444170"/>
              <a:gd name="connsiteX198" fmla="*/ 113919 w 444179"/>
              <a:gd name="connsiteY198" fmla="*/ 107069 h 444170"/>
              <a:gd name="connsiteX199" fmla="*/ 143284 w 444179"/>
              <a:gd name="connsiteY199" fmla="*/ 164776 h 444170"/>
              <a:gd name="connsiteX200" fmla="*/ 71642 w 444179"/>
              <a:gd name="connsiteY200" fmla="*/ 236418 h 444170"/>
              <a:gd name="connsiteX201" fmla="*/ 0 w 444179"/>
              <a:gd name="connsiteY201" fmla="*/ 164776 h 444170"/>
              <a:gd name="connsiteX202" fmla="*/ 71642 w 444179"/>
              <a:gd name="connsiteY202" fmla="*/ 93134 h 444170"/>
              <a:gd name="connsiteX203" fmla="*/ 99367 w 444179"/>
              <a:gd name="connsiteY203" fmla="*/ 98722 h 444170"/>
              <a:gd name="connsiteX204" fmla="*/ 143507 w 444179"/>
              <a:gd name="connsiteY204" fmla="*/ 74454 h 444170"/>
              <a:gd name="connsiteX205" fmla="*/ 222089 w 444179"/>
              <a:gd name="connsiteY205" fmla="*/ 0 h 4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44179" h="444170">
                <a:moveTo>
                  <a:pt x="179104" y="415522"/>
                </a:moveTo>
                <a:lnTo>
                  <a:pt x="179104" y="429851"/>
                </a:lnTo>
                <a:lnTo>
                  <a:pt x="308060" y="429851"/>
                </a:lnTo>
                <a:lnTo>
                  <a:pt x="308060" y="415522"/>
                </a:lnTo>
                <a:close/>
                <a:moveTo>
                  <a:pt x="365373" y="358209"/>
                </a:moveTo>
                <a:cubicBezTo>
                  <a:pt x="361414" y="358209"/>
                  <a:pt x="358208" y="361415"/>
                  <a:pt x="358208" y="365373"/>
                </a:cubicBezTo>
                <a:cubicBezTo>
                  <a:pt x="358208" y="369331"/>
                  <a:pt x="361414" y="372537"/>
                  <a:pt x="365373" y="372537"/>
                </a:cubicBezTo>
                <a:cubicBezTo>
                  <a:pt x="369322" y="372537"/>
                  <a:pt x="372537" y="369331"/>
                  <a:pt x="372537" y="365373"/>
                </a:cubicBezTo>
                <a:cubicBezTo>
                  <a:pt x="372537" y="361415"/>
                  <a:pt x="369331" y="358209"/>
                  <a:pt x="365373" y="358209"/>
                </a:cubicBezTo>
                <a:close/>
                <a:moveTo>
                  <a:pt x="50149" y="358209"/>
                </a:moveTo>
                <a:cubicBezTo>
                  <a:pt x="46190" y="358209"/>
                  <a:pt x="42984" y="361415"/>
                  <a:pt x="42984" y="365373"/>
                </a:cubicBezTo>
                <a:cubicBezTo>
                  <a:pt x="42984" y="369331"/>
                  <a:pt x="46190" y="372537"/>
                  <a:pt x="50149" y="372537"/>
                </a:cubicBezTo>
                <a:cubicBezTo>
                  <a:pt x="54098" y="372537"/>
                  <a:pt x="57313" y="369331"/>
                  <a:pt x="57313" y="365373"/>
                </a:cubicBezTo>
                <a:cubicBezTo>
                  <a:pt x="57313" y="361415"/>
                  <a:pt x="54107" y="358209"/>
                  <a:pt x="50149" y="358209"/>
                </a:cubicBezTo>
                <a:close/>
                <a:moveTo>
                  <a:pt x="408358" y="265074"/>
                </a:moveTo>
                <a:cubicBezTo>
                  <a:pt x="404399" y="265074"/>
                  <a:pt x="401193" y="268280"/>
                  <a:pt x="401193" y="272239"/>
                </a:cubicBezTo>
                <a:cubicBezTo>
                  <a:pt x="401193" y="276197"/>
                  <a:pt x="404399" y="279403"/>
                  <a:pt x="408358" y="279403"/>
                </a:cubicBezTo>
                <a:cubicBezTo>
                  <a:pt x="412307" y="279403"/>
                  <a:pt x="415522" y="276197"/>
                  <a:pt x="415522" y="272239"/>
                </a:cubicBezTo>
                <a:cubicBezTo>
                  <a:pt x="415522" y="268280"/>
                  <a:pt x="412316" y="265074"/>
                  <a:pt x="408358" y="265074"/>
                </a:cubicBezTo>
                <a:close/>
                <a:moveTo>
                  <a:pt x="93135" y="265074"/>
                </a:moveTo>
                <a:cubicBezTo>
                  <a:pt x="89176" y="265074"/>
                  <a:pt x="85970" y="268280"/>
                  <a:pt x="85970" y="272239"/>
                </a:cubicBezTo>
                <a:cubicBezTo>
                  <a:pt x="85970" y="276197"/>
                  <a:pt x="89176" y="279403"/>
                  <a:pt x="93135" y="279403"/>
                </a:cubicBezTo>
                <a:cubicBezTo>
                  <a:pt x="97084" y="279403"/>
                  <a:pt x="100299" y="276197"/>
                  <a:pt x="100299" y="272239"/>
                </a:cubicBezTo>
                <a:cubicBezTo>
                  <a:pt x="100299" y="268280"/>
                  <a:pt x="97093" y="265074"/>
                  <a:pt x="93135" y="265074"/>
                </a:cubicBezTo>
                <a:close/>
                <a:moveTo>
                  <a:pt x="408358" y="250746"/>
                </a:moveTo>
                <a:cubicBezTo>
                  <a:pt x="420205" y="250746"/>
                  <a:pt x="429850" y="260391"/>
                  <a:pt x="429850" y="272239"/>
                </a:cubicBezTo>
                <a:cubicBezTo>
                  <a:pt x="429850" y="281570"/>
                  <a:pt x="423841" y="289450"/>
                  <a:pt x="415522" y="292415"/>
                </a:cubicBezTo>
                <a:lnTo>
                  <a:pt x="415522" y="386865"/>
                </a:lnTo>
                <a:lnTo>
                  <a:pt x="401193" y="386865"/>
                </a:lnTo>
                <a:lnTo>
                  <a:pt x="401193" y="292415"/>
                </a:lnTo>
                <a:cubicBezTo>
                  <a:pt x="392874" y="289450"/>
                  <a:pt x="386865" y="281570"/>
                  <a:pt x="386865" y="272239"/>
                </a:cubicBezTo>
                <a:cubicBezTo>
                  <a:pt x="386865" y="260391"/>
                  <a:pt x="396510" y="250746"/>
                  <a:pt x="408358" y="250746"/>
                </a:cubicBezTo>
                <a:close/>
                <a:moveTo>
                  <a:pt x="358208" y="250746"/>
                </a:moveTo>
                <a:lnTo>
                  <a:pt x="372537" y="250746"/>
                </a:lnTo>
                <a:lnTo>
                  <a:pt x="372537" y="345206"/>
                </a:lnTo>
                <a:cubicBezTo>
                  <a:pt x="380856" y="348170"/>
                  <a:pt x="386865" y="356051"/>
                  <a:pt x="386865" y="365373"/>
                </a:cubicBezTo>
                <a:cubicBezTo>
                  <a:pt x="386865" y="377221"/>
                  <a:pt x="377220" y="386865"/>
                  <a:pt x="365373" y="386865"/>
                </a:cubicBezTo>
                <a:cubicBezTo>
                  <a:pt x="353525" y="386865"/>
                  <a:pt x="343880" y="377221"/>
                  <a:pt x="343880" y="365373"/>
                </a:cubicBezTo>
                <a:cubicBezTo>
                  <a:pt x="343880" y="356042"/>
                  <a:pt x="349889" y="348161"/>
                  <a:pt x="358208" y="345197"/>
                </a:cubicBezTo>
                <a:close/>
                <a:moveTo>
                  <a:pt x="93135" y="250746"/>
                </a:moveTo>
                <a:cubicBezTo>
                  <a:pt x="104982" y="250746"/>
                  <a:pt x="114627" y="260391"/>
                  <a:pt x="114627" y="272239"/>
                </a:cubicBezTo>
                <a:cubicBezTo>
                  <a:pt x="114627" y="281570"/>
                  <a:pt x="108618" y="289450"/>
                  <a:pt x="100299" y="292415"/>
                </a:cubicBezTo>
                <a:lnTo>
                  <a:pt x="100299" y="386865"/>
                </a:lnTo>
                <a:lnTo>
                  <a:pt x="85970" y="386865"/>
                </a:lnTo>
                <a:lnTo>
                  <a:pt x="85970" y="292415"/>
                </a:lnTo>
                <a:cubicBezTo>
                  <a:pt x="77651" y="289450"/>
                  <a:pt x="71642" y="281570"/>
                  <a:pt x="71642" y="272239"/>
                </a:cubicBezTo>
                <a:cubicBezTo>
                  <a:pt x="71642" y="260391"/>
                  <a:pt x="81287" y="250746"/>
                  <a:pt x="93135" y="250746"/>
                </a:cubicBezTo>
                <a:close/>
                <a:moveTo>
                  <a:pt x="42984" y="250746"/>
                </a:moveTo>
                <a:lnTo>
                  <a:pt x="57313" y="250746"/>
                </a:lnTo>
                <a:lnTo>
                  <a:pt x="57313" y="345206"/>
                </a:lnTo>
                <a:cubicBezTo>
                  <a:pt x="65632" y="348170"/>
                  <a:pt x="71641" y="356051"/>
                  <a:pt x="71641" y="365373"/>
                </a:cubicBezTo>
                <a:cubicBezTo>
                  <a:pt x="71641" y="377221"/>
                  <a:pt x="61996" y="386865"/>
                  <a:pt x="50149" y="386865"/>
                </a:cubicBezTo>
                <a:cubicBezTo>
                  <a:pt x="38301" y="386865"/>
                  <a:pt x="28656" y="377221"/>
                  <a:pt x="28656" y="365373"/>
                </a:cubicBezTo>
                <a:cubicBezTo>
                  <a:pt x="28656" y="356042"/>
                  <a:pt x="34665" y="348161"/>
                  <a:pt x="42984" y="345197"/>
                </a:cubicBezTo>
                <a:close/>
                <a:moveTo>
                  <a:pt x="372537" y="193433"/>
                </a:moveTo>
                <a:cubicBezTo>
                  <a:pt x="358943" y="193433"/>
                  <a:pt x="346263" y="199872"/>
                  <a:pt x="338203" y="210564"/>
                </a:cubicBezTo>
                <a:cubicBezTo>
                  <a:pt x="347785" y="217764"/>
                  <a:pt x="359651" y="222090"/>
                  <a:pt x="372537" y="222090"/>
                </a:cubicBezTo>
                <a:cubicBezTo>
                  <a:pt x="385424" y="222090"/>
                  <a:pt x="397289" y="217764"/>
                  <a:pt x="406871" y="210564"/>
                </a:cubicBezTo>
                <a:cubicBezTo>
                  <a:pt x="398812" y="199872"/>
                  <a:pt x="386131" y="193433"/>
                  <a:pt x="372537" y="193433"/>
                </a:cubicBezTo>
                <a:close/>
                <a:moveTo>
                  <a:pt x="71642" y="193433"/>
                </a:moveTo>
                <a:cubicBezTo>
                  <a:pt x="58048" y="193433"/>
                  <a:pt x="45367" y="199872"/>
                  <a:pt x="37308" y="210564"/>
                </a:cubicBezTo>
                <a:cubicBezTo>
                  <a:pt x="46890" y="217764"/>
                  <a:pt x="58755" y="222090"/>
                  <a:pt x="71642" y="222090"/>
                </a:cubicBezTo>
                <a:cubicBezTo>
                  <a:pt x="84528" y="222090"/>
                  <a:pt x="96394" y="217764"/>
                  <a:pt x="105976" y="210564"/>
                </a:cubicBezTo>
                <a:cubicBezTo>
                  <a:pt x="97916" y="199872"/>
                  <a:pt x="85236" y="193433"/>
                  <a:pt x="71642" y="193433"/>
                </a:cubicBezTo>
                <a:close/>
                <a:moveTo>
                  <a:pt x="222072" y="143284"/>
                </a:moveTo>
                <a:cubicBezTo>
                  <a:pt x="218113" y="143284"/>
                  <a:pt x="214907" y="146490"/>
                  <a:pt x="214907" y="150448"/>
                </a:cubicBezTo>
                <a:lnTo>
                  <a:pt x="214907" y="286675"/>
                </a:lnTo>
                <a:cubicBezTo>
                  <a:pt x="214907" y="292200"/>
                  <a:pt x="213600" y="297743"/>
                  <a:pt x="211128" y="302687"/>
                </a:cubicBezTo>
                <a:lnTo>
                  <a:pt x="205012" y="314928"/>
                </a:lnTo>
                <a:lnTo>
                  <a:pt x="187549" y="314928"/>
                </a:lnTo>
                <a:lnTo>
                  <a:pt x="178334" y="268881"/>
                </a:lnTo>
                <a:cubicBezTo>
                  <a:pt x="175361" y="254051"/>
                  <a:pt x="162233" y="243287"/>
                  <a:pt x="147107" y="243287"/>
                </a:cubicBezTo>
                <a:cubicBezTo>
                  <a:pt x="144994" y="243287"/>
                  <a:pt x="143275" y="244997"/>
                  <a:pt x="143275" y="247110"/>
                </a:cubicBezTo>
                <a:cubicBezTo>
                  <a:pt x="143275" y="247872"/>
                  <a:pt x="143498" y="248615"/>
                  <a:pt x="143919" y="249242"/>
                </a:cubicBezTo>
                <a:lnTo>
                  <a:pt x="151298" y="260310"/>
                </a:lnTo>
                <a:cubicBezTo>
                  <a:pt x="155266" y="266239"/>
                  <a:pt x="157818" y="273116"/>
                  <a:pt x="158695" y="280191"/>
                </a:cubicBezTo>
                <a:lnTo>
                  <a:pt x="163657" y="319836"/>
                </a:lnTo>
                <a:cubicBezTo>
                  <a:pt x="164248" y="324555"/>
                  <a:pt x="165734" y="329033"/>
                  <a:pt x="168098" y="333152"/>
                </a:cubicBezTo>
                <a:lnTo>
                  <a:pt x="193433" y="385218"/>
                </a:lnTo>
                <a:lnTo>
                  <a:pt x="193433" y="401194"/>
                </a:lnTo>
                <a:lnTo>
                  <a:pt x="293731" y="401194"/>
                </a:lnTo>
                <a:lnTo>
                  <a:pt x="293731" y="384484"/>
                </a:lnTo>
                <a:lnTo>
                  <a:pt x="308060" y="365373"/>
                </a:lnTo>
                <a:cubicBezTo>
                  <a:pt x="312681" y="359221"/>
                  <a:pt x="315224" y="351582"/>
                  <a:pt x="315224" y="343881"/>
                </a:cubicBezTo>
                <a:lnTo>
                  <a:pt x="315206" y="343881"/>
                </a:lnTo>
                <a:lnTo>
                  <a:pt x="315206" y="250746"/>
                </a:lnTo>
                <a:cubicBezTo>
                  <a:pt x="315206" y="246788"/>
                  <a:pt x="312000" y="243582"/>
                  <a:pt x="308042" y="243582"/>
                </a:cubicBezTo>
                <a:cubicBezTo>
                  <a:pt x="304083" y="243582"/>
                  <a:pt x="300877" y="246788"/>
                  <a:pt x="300877" y="250746"/>
                </a:cubicBezTo>
                <a:lnTo>
                  <a:pt x="300877" y="265075"/>
                </a:lnTo>
                <a:lnTo>
                  <a:pt x="286549" y="265075"/>
                </a:lnTo>
                <a:lnTo>
                  <a:pt x="286549" y="250746"/>
                </a:lnTo>
                <a:lnTo>
                  <a:pt x="286549" y="236418"/>
                </a:lnTo>
                <a:cubicBezTo>
                  <a:pt x="286549" y="232460"/>
                  <a:pt x="283343" y="229254"/>
                  <a:pt x="279385" y="229254"/>
                </a:cubicBezTo>
                <a:cubicBezTo>
                  <a:pt x="275427" y="229254"/>
                  <a:pt x="272221" y="232460"/>
                  <a:pt x="272221" y="236418"/>
                </a:cubicBezTo>
                <a:lnTo>
                  <a:pt x="272221" y="265075"/>
                </a:lnTo>
                <a:lnTo>
                  <a:pt x="257892" y="265075"/>
                </a:lnTo>
                <a:lnTo>
                  <a:pt x="257892" y="236418"/>
                </a:lnTo>
                <a:cubicBezTo>
                  <a:pt x="257892" y="232460"/>
                  <a:pt x="254687" y="229254"/>
                  <a:pt x="250728" y="229254"/>
                </a:cubicBezTo>
                <a:cubicBezTo>
                  <a:pt x="246770" y="229254"/>
                  <a:pt x="243564" y="232460"/>
                  <a:pt x="243564" y="236418"/>
                </a:cubicBezTo>
                <a:lnTo>
                  <a:pt x="243564" y="265075"/>
                </a:lnTo>
                <a:lnTo>
                  <a:pt x="229236" y="265075"/>
                </a:lnTo>
                <a:lnTo>
                  <a:pt x="229236" y="236418"/>
                </a:lnTo>
                <a:lnTo>
                  <a:pt x="229236" y="150448"/>
                </a:lnTo>
                <a:cubicBezTo>
                  <a:pt x="229236" y="146490"/>
                  <a:pt x="226030" y="143284"/>
                  <a:pt x="222072" y="143284"/>
                </a:cubicBezTo>
                <a:close/>
                <a:moveTo>
                  <a:pt x="372537" y="136119"/>
                </a:moveTo>
                <a:cubicBezTo>
                  <a:pt x="360689" y="136119"/>
                  <a:pt x="351045" y="145764"/>
                  <a:pt x="351045" y="157612"/>
                </a:cubicBezTo>
                <a:cubicBezTo>
                  <a:pt x="351045" y="169469"/>
                  <a:pt x="360689" y="179104"/>
                  <a:pt x="372537" y="179104"/>
                </a:cubicBezTo>
                <a:cubicBezTo>
                  <a:pt x="384385" y="179104"/>
                  <a:pt x="394030" y="169460"/>
                  <a:pt x="394030" y="157612"/>
                </a:cubicBezTo>
                <a:cubicBezTo>
                  <a:pt x="394030" y="145764"/>
                  <a:pt x="384385" y="136119"/>
                  <a:pt x="372537" y="136119"/>
                </a:cubicBezTo>
                <a:close/>
                <a:moveTo>
                  <a:pt x="71642" y="136119"/>
                </a:moveTo>
                <a:cubicBezTo>
                  <a:pt x="59794" y="136119"/>
                  <a:pt x="50149" y="145764"/>
                  <a:pt x="50149" y="157612"/>
                </a:cubicBezTo>
                <a:cubicBezTo>
                  <a:pt x="50149" y="169469"/>
                  <a:pt x="59794" y="179104"/>
                  <a:pt x="71642" y="179104"/>
                </a:cubicBezTo>
                <a:cubicBezTo>
                  <a:pt x="83489" y="179104"/>
                  <a:pt x="93134" y="169460"/>
                  <a:pt x="93134" y="157612"/>
                </a:cubicBezTo>
                <a:cubicBezTo>
                  <a:pt x="93134" y="145764"/>
                  <a:pt x="83489" y="136119"/>
                  <a:pt x="71642" y="136119"/>
                </a:cubicBezTo>
                <a:close/>
                <a:moveTo>
                  <a:pt x="372537" y="107463"/>
                </a:moveTo>
                <a:cubicBezTo>
                  <a:pt x="340934" y="107463"/>
                  <a:pt x="315224" y="133182"/>
                  <a:pt x="315224" y="164776"/>
                </a:cubicBezTo>
                <a:cubicBezTo>
                  <a:pt x="315224" y="178334"/>
                  <a:pt x="319979" y="190800"/>
                  <a:pt x="327887" y="200624"/>
                </a:cubicBezTo>
                <a:cubicBezTo>
                  <a:pt x="333564" y="193567"/>
                  <a:pt x="340755" y="188006"/>
                  <a:pt x="348886" y="184307"/>
                </a:cubicBezTo>
                <a:cubicBezTo>
                  <a:pt x="341480" y="177734"/>
                  <a:pt x="336716" y="168269"/>
                  <a:pt x="336716" y="157612"/>
                </a:cubicBezTo>
                <a:cubicBezTo>
                  <a:pt x="336716" y="137857"/>
                  <a:pt x="352782" y="121791"/>
                  <a:pt x="372537" y="121791"/>
                </a:cubicBezTo>
                <a:cubicBezTo>
                  <a:pt x="392292" y="121791"/>
                  <a:pt x="408358" y="137857"/>
                  <a:pt x="408358" y="157612"/>
                </a:cubicBezTo>
                <a:cubicBezTo>
                  <a:pt x="408358" y="168269"/>
                  <a:pt x="403594" y="177734"/>
                  <a:pt x="396188" y="184307"/>
                </a:cubicBezTo>
                <a:cubicBezTo>
                  <a:pt x="404319" y="187997"/>
                  <a:pt x="411510" y="193558"/>
                  <a:pt x="417188" y="200624"/>
                </a:cubicBezTo>
                <a:cubicBezTo>
                  <a:pt x="425095" y="190800"/>
                  <a:pt x="429851" y="178334"/>
                  <a:pt x="429851" y="164776"/>
                </a:cubicBezTo>
                <a:cubicBezTo>
                  <a:pt x="429851" y="133173"/>
                  <a:pt x="404140" y="107463"/>
                  <a:pt x="372537" y="107463"/>
                </a:cubicBezTo>
                <a:close/>
                <a:moveTo>
                  <a:pt x="71642" y="107463"/>
                </a:moveTo>
                <a:cubicBezTo>
                  <a:pt x="40039" y="107463"/>
                  <a:pt x="14328" y="133173"/>
                  <a:pt x="14328" y="164776"/>
                </a:cubicBezTo>
                <a:cubicBezTo>
                  <a:pt x="14328" y="178334"/>
                  <a:pt x="19084" y="190800"/>
                  <a:pt x="26991" y="200624"/>
                </a:cubicBezTo>
                <a:cubicBezTo>
                  <a:pt x="32669" y="193567"/>
                  <a:pt x="39860" y="188006"/>
                  <a:pt x="47991" y="184307"/>
                </a:cubicBezTo>
                <a:cubicBezTo>
                  <a:pt x="40585" y="177734"/>
                  <a:pt x="35821" y="168269"/>
                  <a:pt x="35821" y="157612"/>
                </a:cubicBezTo>
                <a:cubicBezTo>
                  <a:pt x="35821" y="137857"/>
                  <a:pt x="51887" y="121791"/>
                  <a:pt x="71642" y="121791"/>
                </a:cubicBezTo>
                <a:cubicBezTo>
                  <a:pt x="91397" y="121791"/>
                  <a:pt x="107463" y="137857"/>
                  <a:pt x="107463" y="157612"/>
                </a:cubicBezTo>
                <a:cubicBezTo>
                  <a:pt x="107463" y="168269"/>
                  <a:pt x="102699" y="177734"/>
                  <a:pt x="95293" y="184307"/>
                </a:cubicBezTo>
                <a:cubicBezTo>
                  <a:pt x="103424" y="187997"/>
                  <a:pt x="110615" y="193558"/>
                  <a:pt x="116293" y="200624"/>
                </a:cubicBezTo>
                <a:cubicBezTo>
                  <a:pt x="124200" y="190800"/>
                  <a:pt x="128955" y="178334"/>
                  <a:pt x="128955" y="164776"/>
                </a:cubicBezTo>
                <a:cubicBezTo>
                  <a:pt x="128955" y="133182"/>
                  <a:pt x="103245" y="107463"/>
                  <a:pt x="71642" y="107463"/>
                </a:cubicBezTo>
                <a:close/>
                <a:moveTo>
                  <a:pt x="222080" y="100307"/>
                </a:moveTo>
                <a:cubicBezTo>
                  <a:pt x="203660" y="100307"/>
                  <a:pt x="187693" y="111940"/>
                  <a:pt x="181693" y="128982"/>
                </a:cubicBezTo>
                <a:cubicBezTo>
                  <a:pt x="187970" y="134051"/>
                  <a:pt x="195206" y="138009"/>
                  <a:pt x="203176" y="140454"/>
                </a:cubicBezTo>
                <a:cubicBezTo>
                  <a:pt x="206785" y="133657"/>
                  <a:pt x="213860" y="128964"/>
                  <a:pt x="222080" y="128964"/>
                </a:cubicBezTo>
                <a:cubicBezTo>
                  <a:pt x="230302" y="128964"/>
                  <a:pt x="237376" y="133657"/>
                  <a:pt x="240994" y="140454"/>
                </a:cubicBezTo>
                <a:cubicBezTo>
                  <a:pt x="248955" y="138018"/>
                  <a:pt x="256191" y="134051"/>
                  <a:pt x="262469" y="128973"/>
                </a:cubicBezTo>
                <a:cubicBezTo>
                  <a:pt x="256451" y="111940"/>
                  <a:pt x="240492" y="100307"/>
                  <a:pt x="222080" y="100307"/>
                </a:cubicBezTo>
                <a:close/>
                <a:moveTo>
                  <a:pt x="222089" y="42985"/>
                </a:moveTo>
                <a:cubicBezTo>
                  <a:pt x="210242" y="42985"/>
                  <a:pt x="200597" y="52630"/>
                  <a:pt x="200597" y="64478"/>
                </a:cubicBezTo>
                <a:cubicBezTo>
                  <a:pt x="200597" y="76325"/>
                  <a:pt x="210242" y="85970"/>
                  <a:pt x="222089" y="85970"/>
                </a:cubicBezTo>
                <a:cubicBezTo>
                  <a:pt x="233937" y="85970"/>
                  <a:pt x="243582" y="76325"/>
                  <a:pt x="243582" y="64478"/>
                </a:cubicBezTo>
                <a:cubicBezTo>
                  <a:pt x="243582" y="52630"/>
                  <a:pt x="233937" y="42985"/>
                  <a:pt x="222089" y="42985"/>
                </a:cubicBezTo>
                <a:close/>
                <a:moveTo>
                  <a:pt x="222089" y="14328"/>
                </a:moveTo>
                <a:cubicBezTo>
                  <a:pt x="186537" y="14328"/>
                  <a:pt x="157612" y="43254"/>
                  <a:pt x="157612" y="78806"/>
                </a:cubicBezTo>
                <a:cubicBezTo>
                  <a:pt x="157612" y="93278"/>
                  <a:pt x="162510" y="106818"/>
                  <a:pt x="170803" y="117725"/>
                </a:cubicBezTo>
                <a:cubicBezTo>
                  <a:pt x="176695" y="105842"/>
                  <a:pt x="186466" y="96484"/>
                  <a:pt x="198349" y="91093"/>
                </a:cubicBezTo>
                <a:cubicBezTo>
                  <a:pt x="190997" y="84528"/>
                  <a:pt x="186269" y="75090"/>
                  <a:pt x="186269" y="64478"/>
                </a:cubicBezTo>
                <a:cubicBezTo>
                  <a:pt x="186269" y="44722"/>
                  <a:pt x="202334" y="28657"/>
                  <a:pt x="222089" y="28657"/>
                </a:cubicBezTo>
                <a:cubicBezTo>
                  <a:pt x="241845" y="28657"/>
                  <a:pt x="257910" y="44722"/>
                  <a:pt x="257910" y="64478"/>
                </a:cubicBezTo>
                <a:cubicBezTo>
                  <a:pt x="257910" y="75090"/>
                  <a:pt x="253182" y="84528"/>
                  <a:pt x="245830" y="91093"/>
                </a:cubicBezTo>
                <a:cubicBezTo>
                  <a:pt x="257704" y="96484"/>
                  <a:pt x="267475" y="105842"/>
                  <a:pt x="273367" y="117725"/>
                </a:cubicBezTo>
                <a:cubicBezTo>
                  <a:pt x="281660" y="106800"/>
                  <a:pt x="286567" y="93260"/>
                  <a:pt x="286567" y="78806"/>
                </a:cubicBezTo>
                <a:cubicBezTo>
                  <a:pt x="286567" y="43254"/>
                  <a:pt x="257642" y="14328"/>
                  <a:pt x="222089" y="14328"/>
                </a:cubicBezTo>
                <a:close/>
                <a:moveTo>
                  <a:pt x="222089" y="0"/>
                </a:moveTo>
                <a:cubicBezTo>
                  <a:pt x="264072" y="0"/>
                  <a:pt x="298397" y="33027"/>
                  <a:pt x="300671" y="74445"/>
                </a:cubicBezTo>
                <a:lnTo>
                  <a:pt x="344812" y="98722"/>
                </a:lnTo>
                <a:cubicBezTo>
                  <a:pt x="353346" y="95122"/>
                  <a:pt x="362713" y="93134"/>
                  <a:pt x="372537" y="93134"/>
                </a:cubicBezTo>
                <a:cubicBezTo>
                  <a:pt x="412039" y="93134"/>
                  <a:pt x="444179" y="125275"/>
                  <a:pt x="444179" y="164776"/>
                </a:cubicBezTo>
                <a:cubicBezTo>
                  <a:pt x="444179" y="204278"/>
                  <a:pt x="412039" y="236418"/>
                  <a:pt x="372537" y="236418"/>
                </a:cubicBezTo>
                <a:cubicBezTo>
                  <a:pt x="333036" y="236418"/>
                  <a:pt x="300895" y="204278"/>
                  <a:pt x="300895" y="164776"/>
                </a:cubicBezTo>
                <a:cubicBezTo>
                  <a:pt x="300895" y="141099"/>
                  <a:pt x="312492" y="120125"/>
                  <a:pt x="330251" y="107078"/>
                </a:cubicBezTo>
                <a:lnTo>
                  <a:pt x="299964" y="90412"/>
                </a:lnTo>
                <a:cubicBezTo>
                  <a:pt x="295415" y="120752"/>
                  <a:pt x="273367" y="146158"/>
                  <a:pt x="243582" y="154594"/>
                </a:cubicBezTo>
                <a:lnTo>
                  <a:pt x="243582" y="216242"/>
                </a:lnTo>
                <a:cubicBezTo>
                  <a:pt x="245830" y="215445"/>
                  <a:pt x="248221" y="214925"/>
                  <a:pt x="250746" y="214925"/>
                </a:cubicBezTo>
                <a:cubicBezTo>
                  <a:pt x="256272" y="214925"/>
                  <a:pt x="261260" y="217075"/>
                  <a:pt x="265074" y="220513"/>
                </a:cubicBezTo>
                <a:cubicBezTo>
                  <a:pt x="268889" y="217084"/>
                  <a:pt x="273878" y="214925"/>
                  <a:pt x="279403" y="214925"/>
                </a:cubicBezTo>
                <a:cubicBezTo>
                  <a:pt x="289307" y="214925"/>
                  <a:pt x="297591" y="221696"/>
                  <a:pt x="300063" y="230830"/>
                </a:cubicBezTo>
                <a:cubicBezTo>
                  <a:pt x="302543" y="229836"/>
                  <a:pt x="305230" y="229254"/>
                  <a:pt x="308060" y="229254"/>
                </a:cubicBezTo>
                <a:cubicBezTo>
                  <a:pt x="319907" y="229254"/>
                  <a:pt x="329552" y="238899"/>
                  <a:pt x="329561" y="250737"/>
                </a:cubicBezTo>
                <a:lnTo>
                  <a:pt x="329561" y="343872"/>
                </a:lnTo>
                <a:cubicBezTo>
                  <a:pt x="329561" y="354663"/>
                  <a:pt x="325997" y="365346"/>
                  <a:pt x="319531" y="373961"/>
                </a:cubicBezTo>
                <a:lnTo>
                  <a:pt x="308069" y="389239"/>
                </a:lnTo>
                <a:lnTo>
                  <a:pt x="308069" y="401185"/>
                </a:lnTo>
                <a:lnTo>
                  <a:pt x="322397" y="401185"/>
                </a:lnTo>
                <a:lnTo>
                  <a:pt x="322397" y="444170"/>
                </a:lnTo>
                <a:lnTo>
                  <a:pt x="164785" y="444170"/>
                </a:lnTo>
                <a:lnTo>
                  <a:pt x="164785" y="401185"/>
                </a:lnTo>
                <a:lnTo>
                  <a:pt x="179113" y="401185"/>
                </a:lnTo>
                <a:lnTo>
                  <a:pt x="179113" y="388504"/>
                </a:lnTo>
                <a:lnTo>
                  <a:pt x="155454" y="339833"/>
                </a:lnTo>
                <a:cubicBezTo>
                  <a:pt x="152364" y="334478"/>
                  <a:pt x="150269" y="328191"/>
                  <a:pt x="149454" y="321582"/>
                </a:cubicBezTo>
                <a:lnTo>
                  <a:pt x="144493" y="281946"/>
                </a:lnTo>
                <a:cubicBezTo>
                  <a:pt x="143884" y="277066"/>
                  <a:pt x="142119" y="272328"/>
                  <a:pt x="139388" y="268236"/>
                </a:cubicBezTo>
                <a:lnTo>
                  <a:pt x="132018" y="257176"/>
                </a:lnTo>
                <a:cubicBezTo>
                  <a:pt x="130021" y="254176"/>
                  <a:pt x="128964" y="250701"/>
                  <a:pt x="128964" y="247102"/>
                </a:cubicBezTo>
                <a:cubicBezTo>
                  <a:pt x="128964" y="237090"/>
                  <a:pt x="137113" y="228940"/>
                  <a:pt x="147125" y="228940"/>
                </a:cubicBezTo>
                <a:cubicBezTo>
                  <a:pt x="169057" y="228940"/>
                  <a:pt x="188095" y="244549"/>
                  <a:pt x="192403" y="266060"/>
                </a:cubicBezTo>
                <a:lnTo>
                  <a:pt x="198412" y="296105"/>
                </a:lnTo>
                <a:cubicBezTo>
                  <a:pt x="199854" y="293185"/>
                  <a:pt x="200606" y="289916"/>
                  <a:pt x="200606" y="286657"/>
                </a:cubicBezTo>
                <a:lnTo>
                  <a:pt x="200606" y="154603"/>
                </a:lnTo>
                <a:cubicBezTo>
                  <a:pt x="170794" y="146158"/>
                  <a:pt x="148764" y="120770"/>
                  <a:pt x="144215" y="90403"/>
                </a:cubicBezTo>
                <a:lnTo>
                  <a:pt x="113919" y="107069"/>
                </a:lnTo>
                <a:cubicBezTo>
                  <a:pt x="131687" y="120125"/>
                  <a:pt x="143284" y="141090"/>
                  <a:pt x="143284" y="164776"/>
                </a:cubicBezTo>
                <a:cubicBezTo>
                  <a:pt x="143284" y="204278"/>
                  <a:pt x="111143" y="236418"/>
                  <a:pt x="71642" y="236418"/>
                </a:cubicBezTo>
                <a:cubicBezTo>
                  <a:pt x="32140" y="236418"/>
                  <a:pt x="0" y="204278"/>
                  <a:pt x="0" y="164776"/>
                </a:cubicBezTo>
                <a:cubicBezTo>
                  <a:pt x="0" y="125275"/>
                  <a:pt x="32140" y="93134"/>
                  <a:pt x="71642" y="93134"/>
                </a:cubicBezTo>
                <a:cubicBezTo>
                  <a:pt x="81475" y="93134"/>
                  <a:pt x="90833" y="95122"/>
                  <a:pt x="99367" y="98722"/>
                </a:cubicBezTo>
                <a:lnTo>
                  <a:pt x="143507" y="74454"/>
                </a:lnTo>
                <a:cubicBezTo>
                  <a:pt x="145782" y="33027"/>
                  <a:pt x="180107" y="0"/>
                  <a:pt x="222089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6010B87-797B-DEB4-CE40-2620693AB8E6}"/>
              </a:ext>
            </a:extLst>
          </p:cNvPr>
          <p:cNvSpPr/>
          <p:nvPr/>
        </p:nvSpPr>
        <p:spPr>
          <a:xfrm>
            <a:off x="7742154" y="1794624"/>
            <a:ext cx="307182" cy="292794"/>
          </a:xfrm>
          <a:custGeom>
            <a:avLst/>
            <a:gdLst>
              <a:gd name="connsiteX0" fmla="*/ 403540 w 458507"/>
              <a:gd name="connsiteY0" fmla="*/ 148997 h 437032"/>
              <a:gd name="connsiteX1" fmla="*/ 416767 w 458507"/>
              <a:gd name="connsiteY1" fmla="*/ 114027 h 437032"/>
              <a:gd name="connsiteX2" fmla="*/ 364692 w 458507"/>
              <a:gd name="connsiteY2" fmla="*/ 61478 h 437032"/>
              <a:gd name="connsiteX3" fmla="*/ 312645 w 458507"/>
              <a:gd name="connsiteY3" fmla="*/ 114027 h 437032"/>
              <a:gd name="connsiteX4" fmla="*/ 325862 w 458507"/>
              <a:gd name="connsiteY4" fmla="*/ 148988 h 437032"/>
              <a:gd name="connsiteX5" fmla="*/ 307460 w 458507"/>
              <a:gd name="connsiteY5" fmla="*/ 154603 h 437032"/>
              <a:gd name="connsiteX6" fmla="*/ 294573 w 458507"/>
              <a:gd name="connsiteY6" fmla="*/ 153134 h 437032"/>
              <a:gd name="connsiteX7" fmla="*/ 263534 w 458507"/>
              <a:gd name="connsiteY7" fmla="*/ 142343 h 437032"/>
              <a:gd name="connsiteX8" fmla="*/ 263534 w 458507"/>
              <a:gd name="connsiteY8" fmla="*/ 137776 h 437032"/>
              <a:gd name="connsiteX9" fmla="*/ 281489 w 458507"/>
              <a:gd name="connsiteY9" fmla="*/ 107176 h 437032"/>
              <a:gd name="connsiteX10" fmla="*/ 283629 w 458507"/>
              <a:gd name="connsiteY10" fmla="*/ 107176 h 437032"/>
              <a:gd name="connsiteX11" fmla="*/ 298540 w 458507"/>
              <a:gd name="connsiteY11" fmla="*/ 92275 h 437032"/>
              <a:gd name="connsiteX12" fmla="*/ 298540 w 458507"/>
              <a:gd name="connsiteY12" fmla="*/ 76943 h 437032"/>
              <a:gd name="connsiteX13" fmla="*/ 288940 w 458507"/>
              <a:gd name="connsiteY13" fmla="*/ 63045 h 437032"/>
              <a:gd name="connsiteX14" fmla="*/ 288940 w 458507"/>
              <a:gd name="connsiteY14" fmla="*/ 47758 h 437032"/>
              <a:gd name="connsiteX15" fmla="*/ 241137 w 458507"/>
              <a:gd name="connsiteY15" fmla="*/ 0 h 437032"/>
              <a:gd name="connsiteX16" fmla="*/ 217352 w 458507"/>
              <a:gd name="connsiteY16" fmla="*/ 0 h 437032"/>
              <a:gd name="connsiteX17" fmla="*/ 187791 w 458507"/>
              <a:gd name="connsiteY17" fmla="*/ 18269 h 437032"/>
              <a:gd name="connsiteX18" fmla="*/ 169549 w 458507"/>
              <a:gd name="connsiteY18" fmla="*/ 55737 h 437032"/>
              <a:gd name="connsiteX19" fmla="*/ 169549 w 458507"/>
              <a:gd name="connsiteY19" fmla="*/ 62991 h 437032"/>
              <a:gd name="connsiteX20" fmla="*/ 159851 w 458507"/>
              <a:gd name="connsiteY20" fmla="*/ 76934 h 437032"/>
              <a:gd name="connsiteX21" fmla="*/ 159851 w 458507"/>
              <a:gd name="connsiteY21" fmla="*/ 92275 h 437032"/>
              <a:gd name="connsiteX22" fmla="*/ 174761 w 458507"/>
              <a:gd name="connsiteY22" fmla="*/ 107176 h 437032"/>
              <a:gd name="connsiteX23" fmla="*/ 177009 w 458507"/>
              <a:gd name="connsiteY23" fmla="*/ 107176 h 437032"/>
              <a:gd name="connsiteX24" fmla="*/ 194964 w 458507"/>
              <a:gd name="connsiteY24" fmla="*/ 137776 h 437032"/>
              <a:gd name="connsiteX25" fmla="*/ 194964 w 458507"/>
              <a:gd name="connsiteY25" fmla="*/ 142352 h 437032"/>
              <a:gd name="connsiteX26" fmla="*/ 163925 w 458507"/>
              <a:gd name="connsiteY26" fmla="*/ 153143 h 437032"/>
              <a:gd name="connsiteX27" fmla="*/ 151039 w 458507"/>
              <a:gd name="connsiteY27" fmla="*/ 154612 h 437032"/>
              <a:gd name="connsiteX28" fmla="*/ 132654 w 458507"/>
              <a:gd name="connsiteY28" fmla="*/ 148997 h 437032"/>
              <a:gd name="connsiteX29" fmla="*/ 145880 w 458507"/>
              <a:gd name="connsiteY29" fmla="*/ 114036 h 437032"/>
              <a:gd name="connsiteX30" fmla="*/ 93806 w 458507"/>
              <a:gd name="connsiteY30" fmla="*/ 61487 h 437032"/>
              <a:gd name="connsiteX31" fmla="*/ 41731 w 458507"/>
              <a:gd name="connsiteY31" fmla="*/ 114036 h 437032"/>
              <a:gd name="connsiteX32" fmla="*/ 54958 w 458507"/>
              <a:gd name="connsiteY32" fmla="*/ 148997 h 437032"/>
              <a:gd name="connsiteX33" fmla="*/ 0 w 458507"/>
              <a:gd name="connsiteY33" fmla="*/ 212991 h 437032"/>
              <a:gd name="connsiteX34" fmla="*/ 0 w 458507"/>
              <a:gd name="connsiteY34" fmla="*/ 248740 h 437032"/>
              <a:gd name="connsiteX35" fmla="*/ 7164 w 458507"/>
              <a:gd name="connsiteY35" fmla="*/ 255904 h 437032"/>
              <a:gd name="connsiteX36" fmla="*/ 135582 w 458507"/>
              <a:gd name="connsiteY36" fmla="*/ 255904 h 437032"/>
              <a:gd name="connsiteX37" fmla="*/ 114367 w 458507"/>
              <a:gd name="connsiteY37" fmla="*/ 322263 h 437032"/>
              <a:gd name="connsiteX38" fmla="*/ 229272 w 458507"/>
              <a:gd name="connsiteY38" fmla="*/ 437033 h 437032"/>
              <a:gd name="connsiteX39" fmla="*/ 344149 w 458507"/>
              <a:gd name="connsiteY39" fmla="*/ 322263 h 437032"/>
              <a:gd name="connsiteX40" fmla="*/ 322934 w 458507"/>
              <a:gd name="connsiteY40" fmla="*/ 255904 h 437032"/>
              <a:gd name="connsiteX41" fmla="*/ 451343 w 458507"/>
              <a:gd name="connsiteY41" fmla="*/ 255904 h 437032"/>
              <a:gd name="connsiteX42" fmla="*/ 458507 w 458507"/>
              <a:gd name="connsiteY42" fmla="*/ 248740 h 437032"/>
              <a:gd name="connsiteX43" fmla="*/ 458507 w 458507"/>
              <a:gd name="connsiteY43" fmla="*/ 212991 h 437032"/>
              <a:gd name="connsiteX44" fmla="*/ 403540 w 458507"/>
              <a:gd name="connsiteY44" fmla="*/ 148997 h 437032"/>
              <a:gd name="connsiteX45" fmla="*/ 364701 w 458507"/>
              <a:gd name="connsiteY45" fmla="*/ 75815 h 437032"/>
              <a:gd name="connsiteX46" fmla="*/ 402447 w 458507"/>
              <a:gd name="connsiteY46" fmla="*/ 114036 h 437032"/>
              <a:gd name="connsiteX47" fmla="*/ 364701 w 458507"/>
              <a:gd name="connsiteY47" fmla="*/ 152284 h 437032"/>
              <a:gd name="connsiteX48" fmla="*/ 326982 w 458507"/>
              <a:gd name="connsiteY48" fmla="*/ 114036 h 437032"/>
              <a:gd name="connsiteX49" fmla="*/ 364701 w 458507"/>
              <a:gd name="connsiteY49" fmla="*/ 75815 h 437032"/>
              <a:gd name="connsiteX50" fmla="*/ 229262 w 458507"/>
              <a:gd name="connsiteY50" fmla="*/ 157576 h 437032"/>
              <a:gd name="connsiteX51" fmla="*/ 219349 w 458507"/>
              <a:gd name="connsiteY51" fmla="*/ 149391 h 437032"/>
              <a:gd name="connsiteX52" fmla="*/ 229262 w 458507"/>
              <a:gd name="connsiteY52" fmla="*/ 150331 h 437032"/>
              <a:gd name="connsiteX53" fmla="*/ 239158 w 458507"/>
              <a:gd name="connsiteY53" fmla="*/ 149391 h 437032"/>
              <a:gd name="connsiteX54" fmla="*/ 229262 w 458507"/>
              <a:gd name="connsiteY54" fmla="*/ 157576 h 437032"/>
              <a:gd name="connsiteX55" fmla="*/ 203238 w 458507"/>
              <a:gd name="connsiteY55" fmla="*/ 154666 h 437032"/>
              <a:gd name="connsiteX56" fmla="*/ 217710 w 458507"/>
              <a:gd name="connsiteY56" fmla="*/ 166621 h 437032"/>
              <a:gd name="connsiteX57" fmla="*/ 208128 w 458507"/>
              <a:gd name="connsiteY57" fmla="*/ 173866 h 437032"/>
              <a:gd name="connsiteX58" fmla="*/ 200077 w 458507"/>
              <a:gd name="connsiteY58" fmla="*/ 157451 h 437032"/>
              <a:gd name="connsiteX59" fmla="*/ 203238 w 458507"/>
              <a:gd name="connsiteY59" fmla="*/ 154666 h 437032"/>
              <a:gd name="connsiteX60" fmla="*/ 229262 w 458507"/>
              <a:gd name="connsiteY60" fmla="*/ 180824 h 437032"/>
              <a:gd name="connsiteX61" fmla="*/ 225072 w 458507"/>
              <a:gd name="connsiteY61" fmla="*/ 179024 h 437032"/>
              <a:gd name="connsiteX62" fmla="*/ 229262 w 458507"/>
              <a:gd name="connsiteY62" fmla="*/ 175854 h 437032"/>
              <a:gd name="connsiteX63" fmla="*/ 233454 w 458507"/>
              <a:gd name="connsiteY63" fmla="*/ 179024 h 437032"/>
              <a:gd name="connsiteX64" fmla="*/ 229262 w 458507"/>
              <a:gd name="connsiteY64" fmla="*/ 180824 h 437032"/>
              <a:gd name="connsiteX65" fmla="*/ 240806 w 458507"/>
              <a:gd name="connsiteY65" fmla="*/ 166621 h 437032"/>
              <a:gd name="connsiteX66" fmla="*/ 255260 w 458507"/>
              <a:gd name="connsiteY66" fmla="*/ 154666 h 437032"/>
              <a:gd name="connsiteX67" fmla="*/ 258412 w 458507"/>
              <a:gd name="connsiteY67" fmla="*/ 157451 h 437032"/>
              <a:gd name="connsiteX68" fmla="*/ 250361 w 458507"/>
              <a:gd name="connsiteY68" fmla="*/ 173857 h 437032"/>
              <a:gd name="connsiteX69" fmla="*/ 240806 w 458507"/>
              <a:gd name="connsiteY69" fmla="*/ 166621 h 437032"/>
              <a:gd name="connsiteX70" fmla="*/ 284221 w 458507"/>
              <a:gd name="connsiteY70" fmla="*/ 92284 h 437032"/>
              <a:gd name="connsiteX71" fmla="*/ 283639 w 458507"/>
              <a:gd name="connsiteY71" fmla="*/ 92857 h 437032"/>
              <a:gd name="connsiteX72" fmla="*/ 282448 w 458507"/>
              <a:gd name="connsiteY72" fmla="*/ 92857 h 437032"/>
              <a:gd name="connsiteX73" fmla="*/ 282448 w 458507"/>
              <a:gd name="connsiteY73" fmla="*/ 76379 h 437032"/>
              <a:gd name="connsiteX74" fmla="*/ 283639 w 458507"/>
              <a:gd name="connsiteY74" fmla="*/ 76379 h 437032"/>
              <a:gd name="connsiteX75" fmla="*/ 284221 w 458507"/>
              <a:gd name="connsiteY75" fmla="*/ 76952 h 437032"/>
              <a:gd name="connsiteX76" fmla="*/ 284221 w 458507"/>
              <a:gd name="connsiteY76" fmla="*/ 92284 h 437032"/>
              <a:gd name="connsiteX77" fmla="*/ 198098 w 458507"/>
              <a:gd name="connsiteY77" fmla="*/ 28451 h 437032"/>
              <a:gd name="connsiteX78" fmla="*/ 200875 w 458507"/>
              <a:gd name="connsiteY78" fmla="*/ 24466 h 437032"/>
              <a:gd name="connsiteX79" fmla="*/ 217361 w 458507"/>
              <a:gd name="connsiteY79" fmla="*/ 14337 h 437032"/>
              <a:gd name="connsiteX80" fmla="*/ 241146 w 458507"/>
              <a:gd name="connsiteY80" fmla="*/ 14337 h 437032"/>
              <a:gd name="connsiteX81" fmla="*/ 274621 w 458507"/>
              <a:gd name="connsiteY81" fmla="*/ 47767 h 437032"/>
              <a:gd name="connsiteX82" fmla="*/ 274621 w 458507"/>
              <a:gd name="connsiteY82" fmla="*/ 54179 h 437032"/>
              <a:gd name="connsiteX83" fmla="*/ 220182 w 458507"/>
              <a:gd name="connsiteY83" fmla="*/ 36645 h 437032"/>
              <a:gd name="connsiteX84" fmla="*/ 214692 w 458507"/>
              <a:gd name="connsiteY84" fmla="*/ 35830 h 437032"/>
              <a:gd name="connsiteX85" fmla="*/ 210268 w 458507"/>
              <a:gd name="connsiteY85" fmla="*/ 39179 h 437032"/>
              <a:gd name="connsiteX86" fmla="*/ 183931 w 458507"/>
              <a:gd name="connsiteY86" fmla="*/ 54170 h 437032"/>
              <a:gd name="connsiteX87" fmla="*/ 198098 w 458507"/>
              <a:gd name="connsiteY87" fmla="*/ 28451 h 437032"/>
              <a:gd name="connsiteX88" fmla="*/ 198098 w 458507"/>
              <a:gd name="connsiteY88" fmla="*/ 28451 h 437032"/>
              <a:gd name="connsiteX89" fmla="*/ 174188 w 458507"/>
              <a:gd name="connsiteY89" fmla="*/ 92284 h 437032"/>
              <a:gd name="connsiteX90" fmla="*/ 174188 w 458507"/>
              <a:gd name="connsiteY90" fmla="*/ 76943 h 437032"/>
              <a:gd name="connsiteX91" fmla="*/ 174770 w 458507"/>
              <a:gd name="connsiteY91" fmla="*/ 76370 h 437032"/>
              <a:gd name="connsiteX92" fmla="*/ 176060 w 458507"/>
              <a:gd name="connsiteY92" fmla="*/ 76370 h 437032"/>
              <a:gd name="connsiteX93" fmla="*/ 176060 w 458507"/>
              <a:gd name="connsiteY93" fmla="*/ 92848 h 437032"/>
              <a:gd name="connsiteX94" fmla="*/ 174770 w 458507"/>
              <a:gd name="connsiteY94" fmla="*/ 92848 h 437032"/>
              <a:gd name="connsiteX95" fmla="*/ 174188 w 458507"/>
              <a:gd name="connsiteY95" fmla="*/ 92284 h 437032"/>
              <a:gd name="connsiteX96" fmla="*/ 190379 w 458507"/>
              <a:gd name="connsiteY96" fmla="*/ 97200 h 437032"/>
              <a:gd name="connsiteX97" fmla="*/ 190379 w 458507"/>
              <a:gd name="connsiteY97" fmla="*/ 68096 h 437032"/>
              <a:gd name="connsiteX98" fmla="*/ 218677 w 458507"/>
              <a:gd name="connsiteY98" fmla="*/ 52352 h 437032"/>
              <a:gd name="connsiteX99" fmla="*/ 268128 w 458507"/>
              <a:gd name="connsiteY99" fmla="*/ 68293 h 437032"/>
              <a:gd name="connsiteX100" fmla="*/ 268128 w 458507"/>
              <a:gd name="connsiteY100" fmla="*/ 97200 h 437032"/>
              <a:gd name="connsiteX101" fmla="*/ 229272 w 458507"/>
              <a:gd name="connsiteY101" fmla="*/ 136003 h 437032"/>
              <a:gd name="connsiteX102" fmla="*/ 190379 w 458507"/>
              <a:gd name="connsiteY102" fmla="*/ 97200 h 437032"/>
              <a:gd name="connsiteX103" fmla="*/ 190379 w 458507"/>
              <a:gd name="connsiteY103" fmla="*/ 97200 h 437032"/>
              <a:gd name="connsiteX104" fmla="*/ 93806 w 458507"/>
              <a:gd name="connsiteY104" fmla="*/ 75815 h 437032"/>
              <a:gd name="connsiteX105" fmla="*/ 131552 w 458507"/>
              <a:gd name="connsiteY105" fmla="*/ 114036 h 437032"/>
              <a:gd name="connsiteX106" fmla="*/ 93806 w 458507"/>
              <a:gd name="connsiteY106" fmla="*/ 152284 h 437032"/>
              <a:gd name="connsiteX107" fmla="*/ 56060 w 458507"/>
              <a:gd name="connsiteY107" fmla="*/ 114036 h 437032"/>
              <a:gd name="connsiteX108" fmla="*/ 93806 w 458507"/>
              <a:gd name="connsiteY108" fmla="*/ 75815 h 437032"/>
              <a:gd name="connsiteX109" fmla="*/ 93806 w 458507"/>
              <a:gd name="connsiteY109" fmla="*/ 75815 h 437032"/>
              <a:gd name="connsiteX110" fmla="*/ 14328 w 458507"/>
              <a:gd name="connsiteY110" fmla="*/ 212991 h 437032"/>
              <a:gd name="connsiteX111" fmla="*/ 63600 w 458507"/>
              <a:gd name="connsiteY111" fmla="*/ 162654 h 437032"/>
              <a:gd name="connsiteX112" fmla="*/ 74015 w 458507"/>
              <a:gd name="connsiteY112" fmla="*/ 162654 h 437032"/>
              <a:gd name="connsiteX113" fmla="*/ 93806 w 458507"/>
              <a:gd name="connsiteY113" fmla="*/ 166612 h 437032"/>
              <a:gd name="connsiteX114" fmla="*/ 113597 w 458507"/>
              <a:gd name="connsiteY114" fmla="*/ 162654 h 437032"/>
              <a:gd name="connsiteX115" fmla="*/ 123958 w 458507"/>
              <a:gd name="connsiteY115" fmla="*/ 162654 h 437032"/>
              <a:gd name="connsiteX116" fmla="*/ 131310 w 458507"/>
              <a:gd name="connsiteY116" fmla="*/ 163299 h 437032"/>
              <a:gd name="connsiteX117" fmla="*/ 106370 w 458507"/>
              <a:gd name="connsiteY117" fmla="*/ 210636 h 437032"/>
              <a:gd name="connsiteX118" fmla="*/ 106370 w 458507"/>
              <a:gd name="connsiteY118" fmla="*/ 241576 h 437032"/>
              <a:gd name="connsiteX119" fmla="*/ 48474 w 458507"/>
              <a:gd name="connsiteY119" fmla="*/ 241576 h 437032"/>
              <a:gd name="connsiteX120" fmla="*/ 48474 w 458507"/>
              <a:gd name="connsiteY120" fmla="*/ 228278 h 437032"/>
              <a:gd name="connsiteX121" fmla="*/ 41310 w 458507"/>
              <a:gd name="connsiteY121" fmla="*/ 221113 h 437032"/>
              <a:gd name="connsiteX122" fmla="*/ 34146 w 458507"/>
              <a:gd name="connsiteY122" fmla="*/ 228278 h 437032"/>
              <a:gd name="connsiteX123" fmla="*/ 34146 w 458507"/>
              <a:gd name="connsiteY123" fmla="*/ 241576 h 437032"/>
              <a:gd name="connsiteX124" fmla="*/ 14328 w 458507"/>
              <a:gd name="connsiteY124" fmla="*/ 241576 h 437032"/>
              <a:gd name="connsiteX125" fmla="*/ 14328 w 458507"/>
              <a:gd name="connsiteY125" fmla="*/ 212991 h 437032"/>
              <a:gd name="connsiteX126" fmla="*/ 120698 w 458507"/>
              <a:gd name="connsiteY126" fmla="*/ 210636 h 437032"/>
              <a:gd name="connsiteX127" fmla="*/ 163925 w 458507"/>
              <a:gd name="connsiteY127" fmla="*/ 167472 h 437032"/>
              <a:gd name="connsiteX128" fmla="*/ 187397 w 458507"/>
              <a:gd name="connsiteY128" fmla="*/ 164113 h 437032"/>
              <a:gd name="connsiteX129" fmla="*/ 199101 w 458507"/>
              <a:gd name="connsiteY129" fmla="*/ 187979 h 437032"/>
              <a:gd name="connsiteX130" fmla="*/ 203875 w 458507"/>
              <a:gd name="connsiteY130" fmla="*/ 191794 h 437032"/>
              <a:gd name="connsiteX131" fmla="*/ 205531 w 458507"/>
              <a:gd name="connsiteY131" fmla="*/ 191991 h 437032"/>
              <a:gd name="connsiteX132" fmla="*/ 209856 w 458507"/>
              <a:gd name="connsiteY132" fmla="*/ 190540 h 437032"/>
              <a:gd name="connsiteX133" fmla="*/ 213636 w 458507"/>
              <a:gd name="connsiteY133" fmla="*/ 187675 h 437032"/>
              <a:gd name="connsiteX134" fmla="*/ 217352 w 458507"/>
              <a:gd name="connsiteY134" fmla="*/ 191239 h 437032"/>
              <a:gd name="connsiteX135" fmla="*/ 213860 w 458507"/>
              <a:gd name="connsiteY135" fmla="*/ 208558 h 437032"/>
              <a:gd name="connsiteX136" fmla="*/ 163119 w 458507"/>
              <a:gd name="connsiteY136" fmla="*/ 228501 h 437032"/>
              <a:gd name="connsiteX137" fmla="*/ 163119 w 458507"/>
              <a:gd name="connsiteY137" fmla="*/ 228278 h 437032"/>
              <a:gd name="connsiteX138" fmla="*/ 155955 w 458507"/>
              <a:gd name="connsiteY138" fmla="*/ 221113 h 437032"/>
              <a:gd name="connsiteX139" fmla="*/ 148791 w 458507"/>
              <a:gd name="connsiteY139" fmla="*/ 228278 h 437032"/>
              <a:gd name="connsiteX140" fmla="*/ 148791 w 458507"/>
              <a:gd name="connsiteY140" fmla="*/ 240457 h 437032"/>
              <a:gd name="connsiteX141" fmla="*/ 147663 w 458507"/>
              <a:gd name="connsiteY141" fmla="*/ 241576 h 437032"/>
              <a:gd name="connsiteX142" fmla="*/ 120698 w 458507"/>
              <a:gd name="connsiteY142" fmla="*/ 241576 h 437032"/>
              <a:gd name="connsiteX143" fmla="*/ 120698 w 458507"/>
              <a:gd name="connsiteY143" fmla="*/ 210636 h 437032"/>
              <a:gd name="connsiteX144" fmla="*/ 229254 w 458507"/>
              <a:gd name="connsiteY144" fmla="*/ 204699 h 437032"/>
              <a:gd name="connsiteX145" fmla="*/ 229827 w 458507"/>
              <a:gd name="connsiteY145" fmla="*/ 207528 h 437032"/>
              <a:gd name="connsiteX146" fmla="*/ 229272 w 458507"/>
              <a:gd name="connsiteY146" fmla="*/ 207519 h 437032"/>
              <a:gd name="connsiteX147" fmla="*/ 228690 w 458507"/>
              <a:gd name="connsiteY147" fmla="*/ 207528 h 437032"/>
              <a:gd name="connsiteX148" fmla="*/ 229254 w 458507"/>
              <a:gd name="connsiteY148" fmla="*/ 204699 h 437032"/>
              <a:gd name="connsiteX149" fmla="*/ 229262 w 458507"/>
              <a:gd name="connsiteY149" fmla="*/ 422705 h 437032"/>
              <a:gd name="connsiteX150" fmla="*/ 128686 w 458507"/>
              <a:gd name="connsiteY150" fmla="*/ 322263 h 437032"/>
              <a:gd name="connsiteX151" fmla="*/ 229262 w 458507"/>
              <a:gd name="connsiteY151" fmla="*/ 221848 h 437032"/>
              <a:gd name="connsiteX152" fmla="*/ 329812 w 458507"/>
              <a:gd name="connsiteY152" fmla="*/ 322263 h 437032"/>
              <a:gd name="connsiteX153" fmla="*/ 229262 w 458507"/>
              <a:gd name="connsiteY153" fmla="*/ 422705 h 437032"/>
              <a:gd name="connsiteX154" fmla="*/ 310854 w 458507"/>
              <a:gd name="connsiteY154" fmla="*/ 241576 h 437032"/>
              <a:gd name="connsiteX155" fmla="*/ 309716 w 458507"/>
              <a:gd name="connsiteY155" fmla="*/ 240448 h 437032"/>
              <a:gd name="connsiteX156" fmla="*/ 309716 w 458507"/>
              <a:gd name="connsiteY156" fmla="*/ 228278 h 437032"/>
              <a:gd name="connsiteX157" fmla="*/ 302552 w 458507"/>
              <a:gd name="connsiteY157" fmla="*/ 221113 h 437032"/>
              <a:gd name="connsiteX158" fmla="*/ 295388 w 458507"/>
              <a:gd name="connsiteY158" fmla="*/ 228278 h 437032"/>
              <a:gd name="connsiteX159" fmla="*/ 295388 w 458507"/>
              <a:gd name="connsiteY159" fmla="*/ 228493 h 437032"/>
              <a:gd name="connsiteX160" fmla="*/ 244648 w 458507"/>
              <a:gd name="connsiteY160" fmla="*/ 208558 h 437032"/>
              <a:gd name="connsiteX161" fmla="*/ 241155 w 458507"/>
              <a:gd name="connsiteY161" fmla="*/ 191257 h 437032"/>
              <a:gd name="connsiteX162" fmla="*/ 244880 w 458507"/>
              <a:gd name="connsiteY162" fmla="*/ 187684 h 437032"/>
              <a:gd name="connsiteX163" fmla="*/ 248642 w 458507"/>
              <a:gd name="connsiteY163" fmla="*/ 190531 h 437032"/>
              <a:gd name="connsiteX164" fmla="*/ 252967 w 458507"/>
              <a:gd name="connsiteY164" fmla="*/ 191982 h 437032"/>
              <a:gd name="connsiteX165" fmla="*/ 254624 w 458507"/>
              <a:gd name="connsiteY165" fmla="*/ 191785 h 437032"/>
              <a:gd name="connsiteX166" fmla="*/ 259397 w 458507"/>
              <a:gd name="connsiteY166" fmla="*/ 187970 h 437032"/>
              <a:gd name="connsiteX167" fmla="*/ 271101 w 458507"/>
              <a:gd name="connsiteY167" fmla="*/ 164104 h 437032"/>
              <a:gd name="connsiteX168" fmla="*/ 294573 w 458507"/>
              <a:gd name="connsiteY168" fmla="*/ 167463 h 437032"/>
              <a:gd name="connsiteX169" fmla="*/ 337800 w 458507"/>
              <a:gd name="connsiteY169" fmla="*/ 210627 h 437032"/>
              <a:gd name="connsiteX170" fmla="*/ 337800 w 458507"/>
              <a:gd name="connsiteY170" fmla="*/ 241567 h 437032"/>
              <a:gd name="connsiteX171" fmla="*/ 310854 w 458507"/>
              <a:gd name="connsiteY171" fmla="*/ 241567 h 437032"/>
              <a:gd name="connsiteX172" fmla="*/ 310854 w 458507"/>
              <a:gd name="connsiteY172" fmla="*/ 241576 h 437032"/>
              <a:gd name="connsiteX173" fmla="*/ 444179 w 458507"/>
              <a:gd name="connsiteY173" fmla="*/ 241576 h 437032"/>
              <a:gd name="connsiteX174" fmla="*/ 424361 w 458507"/>
              <a:gd name="connsiteY174" fmla="*/ 241576 h 437032"/>
              <a:gd name="connsiteX175" fmla="*/ 424361 w 458507"/>
              <a:gd name="connsiteY175" fmla="*/ 228278 h 437032"/>
              <a:gd name="connsiteX176" fmla="*/ 417197 w 458507"/>
              <a:gd name="connsiteY176" fmla="*/ 221113 h 437032"/>
              <a:gd name="connsiteX177" fmla="*/ 410033 w 458507"/>
              <a:gd name="connsiteY177" fmla="*/ 228278 h 437032"/>
              <a:gd name="connsiteX178" fmla="*/ 410033 w 458507"/>
              <a:gd name="connsiteY178" fmla="*/ 241576 h 437032"/>
              <a:gd name="connsiteX179" fmla="*/ 352137 w 458507"/>
              <a:gd name="connsiteY179" fmla="*/ 241576 h 437032"/>
              <a:gd name="connsiteX180" fmla="*/ 352137 w 458507"/>
              <a:gd name="connsiteY180" fmla="*/ 210636 h 437032"/>
              <a:gd name="connsiteX181" fmla="*/ 327179 w 458507"/>
              <a:gd name="connsiteY181" fmla="*/ 163290 h 437032"/>
              <a:gd name="connsiteX182" fmla="*/ 334513 w 458507"/>
              <a:gd name="connsiteY182" fmla="*/ 162654 h 437032"/>
              <a:gd name="connsiteX183" fmla="*/ 344919 w 458507"/>
              <a:gd name="connsiteY183" fmla="*/ 162654 h 437032"/>
              <a:gd name="connsiteX184" fmla="*/ 364701 w 458507"/>
              <a:gd name="connsiteY184" fmla="*/ 166612 h 437032"/>
              <a:gd name="connsiteX185" fmla="*/ 384492 w 458507"/>
              <a:gd name="connsiteY185" fmla="*/ 162654 h 437032"/>
              <a:gd name="connsiteX186" fmla="*/ 394853 w 458507"/>
              <a:gd name="connsiteY186" fmla="*/ 162654 h 437032"/>
              <a:gd name="connsiteX187" fmla="*/ 444179 w 458507"/>
              <a:gd name="connsiteY187" fmla="*/ 212991 h 437032"/>
              <a:gd name="connsiteX188" fmla="*/ 444179 w 458507"/>
              <a:gd name="connsiteY188" fmla="*/ 241576 h 437032"/>
              <a:gd name="connsiteX189" fmla="*/ 253289 w 458507"/>
              <a:gd name="connsiteY189" fmla="*/ 281687 h 437032"/>
              <a:gd name="connsiteX190" fmla="*/ 215507 w 458507"/>
              <a:gd name="connsiteY190" fmla="*/ 319173 h 437032"/>
              <a:gd name="connsiteX191" fmla="*/ 205065 w 458507"/>
              <a:gd name="connsiteY191" fmla="*/ 309036 h 437032"/>
              <a:gd name="connsiteX192" fmla="*/ 175773 w 458507"/>
              <a:gd name="connsiteY192" fmla="*/ 309466 h 437032"/>
              <a:gd name="connsiteX193" fmla="*/ 169925 w 458507"/>
              <a:gd name="connsiteY193" fmla="*/ 324179 h 437032"/>
              <a:gd name="connsiteX194" fmla="*/ 176203 w 458507"/>
              <a:gd name="connsiteY194" fmla="*/ 338722 h 437032"/>
              <a:gd name="connsiteX195" fmla="*/ 201224 w 458507"/>
              <a:gd name="connsiteY195" fmla="*/ 363000 h 437032"/>
              <a:gd name="connsiteX196" fmla="*/ 215677 w 458507"/>
              <a:gd name="connsiteY196" fmla="*/ 368839 h 437032"/>
              <a:gd name="connsiteX197" fmla="*/ 230283 w 458507"/>
              <a:gd name="connsiteY197" fmla="*/ 362848 h 437032"/>
              <a:gd name="connsiteX198" fmla="*/ 282519 w 458507"/>
              <a:gd name="connsiteY198" fmla="*/ 311033 h 437032"/>
              <a:gd name="connsiteX199" fmla="*/ 282573 w 458507"/>
              <a:gd name="connsiteY199" fmla="*/ 281749 h 437032"/>
              <a:gd name="connsiteX200" fmla="*/ 253289 w 458507"/>
              <a:gd name="connsiteY200" fmla="*/ 281687 h 437032"/>
              <a:gd name="connsiteX201" fmla="*/ 253289 w 458507"/>
              <a:gd name="connsiteY201" fmla="*/ 281687 h 437032"/>
              <a:gd name="connsiteX202" fmla="*/ 272400 w 458507"/>
              <a:gd name="connsiteY202" fmla="*/ 300878 h 437032"/>
              <a:gd name="connsiteX203" fmla="*/ 220173 w 458507"/>
              <a:gd name="connsiteY203" fmla="*/ 352684 h 437032"/>
              <a:gd name="connsiteX204" fmla="*/ 211200 w 458507"/>
              <a:gd name="connsiteY204" fmla="*/ 352728 h 437032"/>
              <a:gd name="connsiteX205" fmla="*/ 186170 w 458507"/>
              <a:gd name="connsiteY205" fmla="*/ 328442 h 437032"/>
              <a:gd name="connsiteX206" fmla="*/ 184244 w 458507"/>
              <a:gd name="connsiteY206" fmla="*/ 323973 h 437032"/>
              <a:gd name="connsiteX207" fmla="*/ 186035 w 458507"/>
              <a:gd name="connsiteY207" fmla="*/ 319460 h 437032"/>
              <a:gd name="connsiteX208" fmla="*/ 190630 w 458507"/>
              <a:gd name="connsiteY208" fmla="*/ 317525 h 437032"/>
              <a:gd name="connsiteX209" fmla="*/ 195080 w 458507"/>
              <a:gd name="connsiteY209" fmla="*/ 319325 h 437032"/>
              <a:gd name="connsiteX210" fmla="*/ 215615 w 458507"/>
              <a:gd name="connsiteY210" fmla="*/ 339260 h 437032"/>
              <a:gd name="connsiteX211" fmla="*/ 263373 w 458507"/>
              <a:gd name="connsiteY211" fmla="*/ 291869 h 437032"/>
              <a:gd name="connsiteX212" fmla="*/ 272418 w 458507"/>
              <a:gd name="connsiteY212" fmla="*/ 291869 h 437032"/>
              <a:gd name="connsiteX213" fmla="*/ 272400 w 458507"/>
              <a:gd name="connsiteY213" fmla="*/ 300878 h 437032"/>
              <a:gd name="connsiteX214" fmla="*/ 272400 w 458507"/>
              <a:gd name="connsiteY214" fmla="*/ 300878 h 4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58507" h="437032">
                <a:moveTo>
                  <a:pt x="403540" y="148997"/>
                </a:moveTo>
                <a:cubicBezTo>
                  <a:pt x="411761" y="139702"/>
                  <a:pt x="416767" y="127451"/>
                  <a:pt x="416767" y="114027"/>
                </a:cubicBezTo>
                <a:cubicBezTo>
                  <a:pt x="416767" y="85048"/>
                  <a:pt x="393412" y="61478"/>
                  <a:pt x="364692" y="61478"/>
                </a:cubicBezTo>
                <a:cubicBezTo>
                  <a:pt x="335991" y="61478"/>
                  <a:pt x="312645" y="85048"/>
                  <a:pt x="312645" y="114027"/>
                </a:cubicBezTo>
                <a:cubicBezTo>
                  <a:pt x="312645" y="127442"/>
                  <a:pt x="317651" y="139684"/>
                  <a:pt x="325862" y="148988"/>
                </a:cubicBezTo>
                <a:cubicBezTo>
                  <a:pt x="319504" y="149919"/>
                  <a:pt x="313280" y="151818"/>
                  <a:pt x="307460" y="154603"/>
                </a:cubicBezTo>
                <a:cubicBezTo>
                  <a:pt x="303313" y="153654"/>
                  <a:pt x="299006" y="153134"/>
                  <a:pt x="294573" y="153134"/>
                </a:cubicBezTo>
                <a:cubicBezTo>
                  <a:pt x="283773" y="153134"/>
                  <a:pt x="269910" y="151209"/>
                  <a:pt x="263534" y="142343"/>
                </a:cubicBezTo>
                <a:lnTo>
                  <a:pt x="263534" y="137776"/>
                </a:lnTo>
                <a:cubicBezTo>
                  <a:pt x="272668" y="130066"/>
                  <a:pt x="279161" y="119355"/>
                  <a:pt x="281489" y="107176"/>
                </a:cubicBezTo>
                <a:lnTo>
                  <a:pt x="283629" y="107176"/>
                </a:lnTo>
                <a:cubicBezTo>
                  <a:pt x="291851" y="107176"/>
                  <a:pt x="298540" y="100496"/>
                  <a:pt x="298540" y="92275"/>
                </a:cubicBezTo>
                <a:lnTo>
                  <a:pt x="298540" y="76943"/>
                </a:lnTo>
                <a:cubicBezTo>
                  <a:pt x="298540" y="70603"/>
                  <a:pt x="294546" y="65185"/>
                  <a:pt x="288940" y="63045"/>
                </a:cubicBezTo>
                <a:lnTo>
                  <a:pt x="288940" y="47758"/>
                </a:lnTo>
                <a:cubicBezTo>
                  <a:pt x="288940" y="21421"/>
                  <a:pt x="267492" y="0"/>
                  <a:pt x="241137" y="0"/>
                </a:cubicBezTo>
                <a:lnTo>
                  <a:pt x="217352" y="0"/>
                </a:lnTo>
                <a:cubicBezTo>
                  <a:pt x="201940" y="0"/>
                  <a:pt x="192009" y="6143"/>
                  <a:pt x="187791" y="18269"/>
                </a:cubicBezTo>
                <a:cubicBezTo>
                  <a:pt x="176319" y="27331"/>
                  <a:pt x="169549" y="41158"/>
                  <a:pt x="169549" y="55737"/>
                </a:cubicBezTo>
                <a:lnTo>
                  <a:pt x="169549" y="62991"/>
                </a:lnTo>
                <a:cubicBezTo>
                  <a:pt x="163898" y="65104"/>
                  <a:pt x="159851" y="70549"/>
                  <a:pt x="159851" y="76934"/>
                </a:cubicBezTo>
                <a:lnTo>
                  <a:pt x="159851" y="92275"/>
                </a:lnTo>
                <a:cubicBezTo>
                  <a:pt x="159851" y="100487"/>
                  <a:pt x="166540" y="107176"/>
                  <a:pt x="174761" y="107176"/>
                </a:cubicBezTo>
                <a:lnTo>
                  <a:pt x="177009" y="107176"/>
                </a:lnTo>
                <a:cubicBezTo>
                  <a:pt x="179337" y="119355"/>
                  <a:pt x="185839" y="130066"/>
                  <a:pt x="194964" y="137776"/>
                </a:cubicBezTo>
                <a:lnTo>
                  <a:pt x="194964" y="142352"/>
                </a:lnTo>
                <a:cubicBezTo>
                  <a:pt x="188588" y="151218"/>
                  <a:pt x="174725" y="153143"/>
                  <a:pt x="163925" y="153143"/>
                </a:cubicBezTo>
                <a:cubicBezTo>
                  <a:pt x="159493" y="153143"/>
                  <a:pt x="155185" y="153663"/>
                  <a:pt x="151039" y="154612"/>
                </a:cubicBezTo>
                <a:cubicBezTo>
                  <a:pt x="145227" y="151827"/>
                  <a:pt x="139012" y="149928"/>
                  <a:pt x="132654" y="148997"/>
                </a:cubicBezTo>
                <a:cubicBezTo>
                  <a:pt x="140875" y="139702"/>
                  <a:pt x="145880" y="127451"/>
                  <a:pt x="145880" y="114036"/>
                </a:cubicBezTo>
                <a:cubicBezTo>
                  <a:pt x="145880" y="85057"/>
                  <a:pt x="122525" y="61487"/>
                  <a:pt x="93806" y="61487"/>
                </a:cubicBezTo>
                <a:cubicBezTo>
                  <a:pt x="65087" y="61487"/>
                  <a:pt x="41731" y="85057"/>
                  <a:pt x="41731" y="114036"/>
                </a:cubicBezTo>
                <a:cubicBezTo>
                  <a:pt x="41731" y="127451"/>
                  <a:pt x="46737" y="139702"/>
                  <a:pt x="54958" y="148997"/>
                </a:cubicBezTo>
                <a:cubicBezTo>
                  <a:pt x="23973" y="153493"/>
                  <a:pt x="0" y="180555"/>
                  <a:pt x="0" y="212991"/>
                </a:cubicBezTo>
                <a:lnTo>
                  <a:pt x="0" y="248740"/>
                </a:lnTo>
                <a:cubicBezTo>
                  <a:pt x="0" y="252699"/>
                  <a:pt x="3206" y="255904"/>
                  <a:pt x="7164" y="255904"/>
                </a:cubicBezTo>
                <a:lnTo>
                  <a:pt x="135582" y="255904"/>
                </a:lnTo>
                <a:cubicBezTo>
                  <a:pt x="122230" y="274648"/>
                  <a:pt x="114367" y="297555"/>
                  <a:pt x="114367" y="322263"/>
                </a:cubicBezTo>
                <a:cubicBezTo>
                  <a:pt x="114367" y="385549"/>
                  <a:pt x="165913" y="437033"/>
                  <a:pt x="229272" y="437033"/>
                </a:cubicBezTo>
                <a:cubicBezTo>
                  <a:pt x="292612" y="437033"/>
                  <a:pt x="344149" y="385549"/>
                  <a:pt x="344149" y="322263"/>
                </a:cubicBezTo>
                <a:cubicBezTo>
                  <a:pt x="344149" y="297555"/>
                  <a:pt x="336286" y="274648"/>
                  <a:pt x="322934" y="255904"/>
                </a:cubicBezTo>
                <a:lnTo>
                  <a:pt x="451343" y="255904"/>
                </a:lnTo>
                <a:cubicBezTo>
                  <a:pt x="455301" y="255904"/>
                  <a:pt x="458507" y="252699"/>
                  <a:pt x="458507" y="248740"/>
                </a:cubicBezTo>
                <a:lnTo>
                  <a:pt x="458507" y="212991"/>
                </a:lnTo>
                <a:cubicBezTo>
                  <a:pt x="458507" y="180573"/>
                  <a:pt x="434561" y="153510"/>
                  <a:pt x="403540" y="148997"/>
                </a:cubicBezTo>
                <a:close/>
                <a:moveTo>
                  <a:pt x="364701" y="75815"/>
                </a:moveTo>
                <a:cubicBezTo>
                  <a:pt x="385513" y="75815"/>
                  <a:pt x="402447" y="92964"/>
                  <a:pt x="402447" y="114036"/>
                </a:cubicBezTo>
                <a:cubicBezTo>
                  <a:pt x="402447" y="135125"/>
                  <a:pt x="385513" y="152284"/>
                  <a:pt x="364701" y="152284"/>
                </a:cubicBezTo>
                <a:cubicBezTo>
                  <a:pt x="343907" y="152284"/>
                  <a:pt x="326982" y="135125"/>
                  <a:pt x="326982" y="114036"/>
                </a:cubicBezTo>
                <a:cubicBezTo>
                  <a:pt x="326982" y="92955"/>
                  <a:pt x="343898" y="75815"/>
                  <a:pt x="364701" y="75815"/>
                </a:cubicBezTo>
                <a:close/>
                <a:moveTo>
                  <a:pt x="229262" y="157576"/>
                </a:moveTo>
                <a:lnTo>
                  <a:pt x="219349" y="149391"/>
                </a:lnTo>
                <a:cubicBezTo>
                  <a:pt x="222564" y="150000"/>
                  <a:pt x="225877" y="150331"/>
                  <a:pt x="229262" y="150331"/>
                </a:cubicBezTo>
                <a:cubicBezTo>
                  <a:pt x="232648" y="150331"/>
                  <a:pt x="235952" y="150000"/>
                  <a:pt x="239158" y="149391"/>
                </a:cubicBezTo>
                <a:lnTo>
                  <a:pt x="229262" y="157576"/>
                </a:lnTo>
                <a:close/>
                <a:moveTo>
                  <a:pt x="203238" y="154666"/>
                </a:moveTo>
                <a:lnTo>
                  <a:pt x="217710" y="166621"/>
                </a:lnTo>
                <a:lnTo>
                  <a:pt x="208128" y="173866"/>
                </a:lnTo>
                <a:lnTo>
                  <a:pt x="200077" y="157451"/>
                </a:lnTo>
                <a:cubicBezTo>
                  <a:pt x="201241" y="156555"/>
                  <a:pt x="202298" y="155615"/>
                  <a:pt x="203238" y="154666"/>
                </a:cubicBezTo>
                <a:close/>
                <a:moveTo>
                  <a:pt x="229262" y="180824"/>
                </a:moveTo>
                <a:cubicBezTo>
                  <a:pt x="227624" y="180824"/>
                  <a:pt x="226128" y="180134"/>
                  <a:pt x="225072" y="179024"/>
                </a:cubicBezTo>
                <a:lnTo>
                  <a:pt x="229262" y="175854"/>
                </a:lnTo>
                <a:lnTo>
                  <a:pt x="233454" y="179024"/>
                </a:lnTo>
                <a:cubicBezTo>
                  <a:pt x="232397" y="180143"/>
                  <a:pt x="230910" y="180824"/>
                  <a:pt x="229262" y="180824"/>
                </a:cubicBezTo>
                <a:close/>
                <a:moveTo>
                  <a:pt x="240806" y="166621"/>
                </a:moveTo>
                <a:lnTo>
                  <a:pt x="255260" y="154666"/>
                </a:lnTo>
                <a:cubicBezTo>
                  <a:pt x="256209" y="155615"/>
                  <a:pt x="257257" y="156546"/>
                  <a:pt x="258412" y="157451"/>
                </a:cubicBezTo>
                <a:lnTo>
                  <a:pt x="250361" y="173857"/>
                </a:lnTo>
                <a:lnTo>
                  <a:pt x="240806" y="166621"/>
                </a:lnTo>
                <a:close/>
                <a:moveTo>
                  <a:pt x="284221" y="92284"/>
                </a:moveTo>
                <a:cubicBezTo>
                  <a:pt x="284221" y="92579"/>
                  <a:pt x="283943" y="92857"/>
                  <a:pt x="283639" y="92857"/>
                </a:cubicBezTo>
                <a:lnTo>
                  <a:pt x="282448" y="92857"/>
                </a:lnTo>
                <a:lnTo>
                  <a:pt x="282448" y="76379"/>
                </a:lnTo>
                <a:lnTo>
                  <a:pt x="283639" y="76379"/>
                </a:lnTo>
                <a:cubicBezTo>
                  <a:pt x="283943" y="76379"/>
                  <a:pt x="284221" y="76648"/>
                  <a:pt x="284221" y="76952"/>
                </a:cubicBezTo>
                <a:lnTo>
                  <a:pt x="284221" y="92284"/>
                </a:lnTo>
                <a:close/>
                <a:moveTo>
                  <a:pt x="198098" y="28451"/>
                </a:moveTo>
                <a:cubicBezTo>
                  <a:pt x="199460" y="27484"/>
                  <a:pt x="200445" y="26078"/>
                  <a:pt x="200875" y="24466"/>
                </a:cubicBezTo>
                <a:cubicBezTo>
                  <a:pt x="202504" y="18385"/>
                  <a:pt x="205934" y="14337"/>
                  <a:pt x="217361" y="14337"/>
                </a:cubicBezTo>
                <a:lnTo>
                  <a:pt x="241146" y="14337"/>
                </a:lnTo>
                <a:cubicBezTo>
                  <a:pt x="259603" y="14337"/>
                  <a:pt x="274621" y="29337"/>
                  <a:pt x="274621" y="47767"/>
                </a:cubicBezTo>
                <a:lnTo>
                  <a:pt x="274621" y="54179"/>
                </a:lnTo>
                <a:cubicBezTo>
                  <a:pt x="253281" y="54036"/>
                  <a:pt x="237394" y="47069"/>
                  <a:pt x="220182" y="36645"/>
                </a:cubicBezTo>
                <a:cubicBezTo>
                  <a:pt x="218534" y="35651"/>
                  <a:pt x="216555" y="35355"/>
                  <a:pt x="214692" y="35830"/>
                </a:cubicBezTo>
                <a:cubicBezTo>
                  <a:pt x="212830" y="36304"/>
                  <a:pt x="211236" y="37513"/>
                  <a:pt x="210268" y="39179"/>
                </a:cubicBezTo>
                <a:cubicBezTo>
                  <a:pt x="204215" y="49639"/>
                  <a:pt x="196540" y="54009"/>
                  <a:pt x="183931" y="54170"/>
                </a:cubicBezTo>
                <a:cubicBezTo>
                  <a:pt x="184424" y="43979"/>
                  <a:pt x="189636" y="34451"/>
                  <a:pt x="198098" y="28451"/>
                </a:cubicBezTo>
                <a:lnTo>
                  <a:pt x="198098" y="28451"/>
                </a:lnTo>
                <a:close/>
                <a:moveTo>
                  <a:pt x="174188" y="92284"/>
                </a:moveTo>
                <a:lnTo>
                  <a:pt x="174188" y="76943"/>
                </a:lnTo>
                <a:cubicBezTo>
                  <a:pt x="174188" y="76648"/>
                  <a:pt x="174465" y="76370"/>
                  <a:pt x="174770" y="76370"/>
                </a:cubicBezTo>
                <a:lnTo>
                  <a:pt x="176060" y="76370"/>
                </a:lnTo>
                <a:lnTo>
                  <a:pt x="176060" y="92848"/>
                </a:lnTo>
                <a:lnTo>
                  <a:pt x="174770" y="92848"/>
                </a:lnTo>
                <a:cubicBezTo>
                  <a:pt x="174483" y="92848"/>
                  <a:pt x="174188" y="92552"/>
                  <a:pt x="174188" y="92284"/>
                </a:cubicBezTo>
                <a:close/>
                <a:moveTo>
                  <a:pt x="190379" y="97200"/>
                </a:moveTo>
                <a:lnTo>
                  <a:pt x="190379" y="68096"/>
                </a:lnTo>
                <a:cubicBezTo>
                  <a:pt x="202361" y="66690"/>
                  <a:pt x="211576" y="61576"/>
                  <a:pt x="218677" y="52352"/>
                </a:cubicBezTo>
                <a:cubicBezTo>
                  <a:pt x="236444" y="62355"/>
                  <a:pt x="251534" y="67236"/>
                  <a:pt x="268128" y="68293"/>
                </a:cubicBezTo>
                <a:lnTo>
                  <a:pt x="268128" y="97200"/>
                </a:lnTo>
                <a:cubicBezTo>
                  <a:pt x="268128" y="118594"/>
                  <a:pt x="250692" y="136003"/>
                  <a:pt x="229272" y="136003"/>
                </a:cubicBezTo>
                <a:cubicBezTo>
                  <a:pt x="207824" y="136003"/>
                  <a:pt x="190379" y="118594"/>
                  <a:pt x="190379" y="97200"/>
                </a:cubicBezTo>
                <a:lnTo>
                  <a:pt x="190379" y="97200"/>
                </a:lnTo>
                <a:close/>
                <a:moveTo>
                  <a:pt x="93806" y="75815"/>
                </a:moveTo>
                <a:cubicBezTo>
                  <a:pt x="114618" y="75815"/>
                  <a:pt x="131552" y="92964"/>
                  <a:pt x="131552" y="114036"/>
                </a:cubicBezTo>
                <a:cubicBezTo>
                  <a:pt x="131552" y="135125"/>
                  <a:pt x="114618" y="152284"/>
                  <a:pt x="93806" y="152284"/>
                </a:cubicBezTo>
                <a:cubicBezTo>
                  <a:pt x="72994" y="152284"/>
                  <a:pt x="56060" y="135125"/>
                  <a:pt x="56060" y="114036"/>
                </a:cubicBezTo>
                <a:cubicBezTo>
                  <a:pt x="56060" y="92955"/>
                  <a:pt x="72994" y="75815"/>
                  <a:pt x="93806" y="75815"/>
                </a:cubicBezTo>
                <a:lnTo>
                  <a:pt x="93806" y="75815"/>
                </a:lnTo>
                <a:close/>
                <a:moveTo>
                  <a:pt x="14328" y="212991"/>
                </a:moveTo>
                <a:cubicBezTo>
                  <a:pt x="14328" y="185454"/>
                  <a:pt x="36457" y="162878"/>
                  <a:pt x="63600" y="162654"/>
                </a:cubicBezTo>
                <a:lnTo>
                  <a:pt x="74015" y="162654"/>
                </a:lnTo>
                <a:cubicBezTo>
                  <a:pt x="80122" y="165197"/>
                  <a:pt x="86803" y="166612"/>
                  <a:pt x="93806" y="166612"/>
                </a:cubicBezTo>
                <a:cubicBezTo>
                  <a:pt x="100809" y="166612"/>
                  <a:pt x="107489" y="165197"/>
                  <a:pt x="113597" y="162654"/>
                </a:cubicBezTo>
                <a:lnTo>
                  <a:pt x="123958" y="162654"/>
                </a:lnTo>
                <a:cubicBezTo>
                  <a:pt x="126421" y="162672"/>
                  <a:pt x="128875" y="162904"/>
                  <a:pt x="131310" y="163299"/>
                </a:cubicBezTo>
                <a:cubicBezTo>
                  <a:pt x="116256" y="173678"/>
                  <a:pt x="106370" y="191024"/>
                  <a:pt x="106370" y="210636"/>
                </a:cubicBezTo>
                <a:lnTo>
                  <a:pt x="106370" y="241576"/>
                </a:lnTo>
                <a:lnTo>
                  <a:pt x="48474" y="241576"/>
                </a:lnTo>
                <a:lnTo>
                  <a:pt x="48474" y="228278"/>
                </a:lnTo>
                <a:cubicBezTo>
                  <a:pt x="48474" y="224319"/>
                  <a:pt x="45268" y="221113"/>
                  <a:pt x="41310" y="221113"/>
                </a:cubicBezTo>
                <a:cubicBezTo>
                  <a:pt x="37352" y="221113"/>
                  <a:pt x="34146" y="224319"/>
                  <a:pt x="34146" y="228278"/>
                </a:cubicBezTo>
                <a:lnTo>
                  <a:pt x="34146" y="241576"/>
                </a:lnTo>
                <a:lnTo>
                  <a:pt x="14328" y="241576"/>
                </a:lnTo>
                <a:lnTo>
                  <a:pt x="14328" y="212991"/>
                </a:lnTo>
                <a:close/>
                <a:moveTo>
                  <a:pt x="120698" y="210636"/>
                </a:moveTo>
                <a:cubicBezTo>
                  <a:pt x="120698" y="186833"/>
                  <a:pt x="140087" y="167472"/>
                  <a:pt x="163925" y="167472"/>
                </a:cubicBezTo>
                <a:cubicBezTo>
                  <a:pt x="173534" y="167472"/>
                  <a:pt x="181227" y="166173"/>
                  <a:pt x="187397" y="164113"/>
                </a:cubicBezTo>
                <a:lnTo>
                  <a:pt x="199101" y="187979"/>
                </a:lnTo>
                <a:cubicBezTo>
                  <a:pt x="200042" y="189896"/>
                  <a:pt x="201797" y="191301"/>
                  <a:pt x="203875" y="191794"/>
                </a:cubicBezTo>
                <a:cubicBezTo>
                  <a:pt x="204421" y="191928"/>
                  <a:pt x="204976" y="191991"/>
                  <a:pt x="205531" y="191991"/>
                </a:cubicBezTo>
                <a:cubicBezTo>
                  <a:pt x="207080" y="191991"/>
                  <a:pt x="208594" y="191490"/>
                  <a:pt x="209856" y="190540"/>
                </a:cubicBezTo>
                <a:lnTo>
                  <a:pt x="213636" y="187675"/>
                </a:lnTo>
                <a:cubicBezTo>
                  <a:pt x="214719" y="189018"/>
                  <a:pt x="215964" y="190218"/>
                  <a:pt x="217352" y="191239"/>
                </a:cubicBezTo>
                <a:lnTo>
                  <a:pt x="213860" y="208558"/>
                </a:lnTo>
                <a:cubicBezTo>
                  <a:pt x="195152" y="211075"/>
                  <a:pt x="177859" y="218096"/>
                  <a:pt x="163119" y="228501"/>
                </a:cubicBezTo>
                <a:lnTo>
                  <a:pt x="163119" y="228278"/>
                </a:lnTo>
                <a:cubicBezTo>
                  <a:pt x="163119" y="224319"/>
                  <a:pt x="159913" y="221113"/>
                  <a:pt x="155955" y="221113"/>
                </a:cubicBezTo>
                <a:cubicBezTo>
                  <a:pt x="151997" y="221113"/>
                  <a:pt x="148791" y="224319"/>
                  <a:pt x="148791" y="228278"/>
                </a:cubicBezTo>
                <a:lnTo>
                  <a:pt x="148791" y="240457"/>
                </a:lnTo>
                <a:cubicBezTo>
                  <a:pt x="148415" y="240824"/>
                  <a:pt x="148039" y="241200"/>
                  <a:pt x="147663" y="241576"/>
                </a:cubicBezTo>
                <a:lnTo>
                  <a:pt x="120698" y="241576"/>
                </a:lnTo>
                <a:lnTo>
                  <a:pt x="120698" y="210636"/>
                </a:lnTo>
                <a:close/>
                <a:moveTo>
                  <a:pt x="229254" y="204699"/>
                </a:moveTo>
                <a:lnTo>
                  <a:pt x="229827" y="207528"/>
                </a:lnTo>
                <a:cubicBezTo>
                  <a:pt x="229639" y="207528"/>
                  <a:pt x="229450" y="207519"/>
                  <a:pt x="229272" y="207519"/>
                </a:cubicBezTo>
                <a:cubicBezTo>
                  <a:pt x="229074" y="207519"/>
                  <a:pt x="228886" y="207528"/>
                  <a:pt x="228690" y="207528"/>
                </a:cubicBezTo>
                <a:lnTo>
                  <a:pt x="229254" y="204699"/>
                </a:lnTo>
                <a:close/>
                <a:moveTo>
                  <a:pt x="229262" y="422705"/>
                </a:moveTo>
                <a:cubicBezTo>
                  <a:pt x="173803" y="422705"/>
                  <a:pt x="128686" y="377651"/>
                  <a:pt x="128686" y="322263"/>
                </a:cubicBezTo>
                <a:cubicBezTo>
                  <a:pt x="128686" y="266893"/>
                  <a:pt x="173803" y="221848"/>
                  <a:pt x="229262" y="221848"/>
                </a:cubicBezTo>
                <a:cubicBezTo>
                  <a:pt x="284704" y="221848"/>
                  <a:pt x="329812" y="266893"/>
                  <a:pt x="329812" y="322263"/>
                </a:cubicBezTo>
                <a:cubicBezTo>
                  <a:pt x="329812" y="377642"/>
                  <a:pt x="284713" y="422705"/>
                  <a:pt x="229262" y="422705"/>
                </a:cubicBezTo>
                <a:close/>
                <a:moveTo>
                  <a:pt x="310854" y="241576"/>
                </a:moveTo>
                <a:cubicBezTo>
                  <a:pt x="310477" y="241200"/>
                  <a:pt x="310101" y="240824"/>
                  <a:pt x="309716" y="240448"/>
                </a:cubicBezTo>
                <a:lnTo>
                  <a:pt x="309716" y="228278"/>
                </a:lnTo>
                <a:cubicBezTo>
                  <a:pt x="309716" y="224319"/>
                  <a:pt x="306510" y="221113"/>
                  <a:pt x="302552" y="221113"/>
                </a:cubicBezTo>
                <a:cubicBezTo>
                  <a:pt x="298594" y="221113"/>
                  <a:pt x="295388" y="224319"/>
                  <a:pt x="295388" y="228278"/>
                </a:cubicBezTo>
                <a:lnTo>
                  <a:pt x="295388" y="228493"/>
                </a:lnTo>
                <a:cubicBezTo>
                  <a:pt x="280648" y="218087"/>
                  <a:pt x="263355" y="211066"/>
                  <a:pt x="244648" y="208558"/>
                </a:cubicBezTo>
                <a:lnTo>
                  <a:pt x="241155" y="191257"/>
                </a:lnTo>
                <a:cubicBezTo>
                  <a:pt x="242543" y="190236"/>
                  <a:pt x="243797" y="189027"/>
                  <a:pt x="244880" y="187684"/>
                </a:cubicBezTo>
                <a:lnTo>
                  <a:pt x="248642" y="190531"/>
                </a:lnTo>
                <a:cubicBezTo>
                  <a:pt x="249895" y="191481"/>
                  <a:pt x="251418" y="191982"/>
                  <a:pt x="252967" y="191982"/>
                </a:cubicBezTo>
                <a:cubicBezTo>
                  <a:pt x="253522" y="191982"/>
                  <a:pt x="254077" y="191919"/>
                  <a:pt x="254624" y="191785"/>
                </a:cubicBezTo>
                <a:cubicBezTo>
                  <a:pt x="256701" y="191293"/>
                  <a:pt x="258456" y="189887"/>
                  <a:pt x="259397" y="187970"/>
                </a:cubicBezTo>
                <a:lnTo>
                  <a:pt x="271101" y="164104"/>
                </a:lnTo>
                <a:cubicBezTo>
                  <a:pt x="277272" y="166164"/>
                  <a:pt x="284964" y="167463"/>
                  <a:pt x="294573" y="167463"/>
                </a:cubicBezTo>
                <a:cubicBezTo>
                  <a:pt x="318412" y="167463"/>
                  <a:pt x="337800" y="186824"/>
                  <a:pt x="337800" y="210627"/>
                </a:cubicBezTo>
                <a:lnTo>
                  <a:pt x="337800" y="241567"/>
                </a:lnTo>
                <a:lnTo>
                  <a:pt x="310854" y="241567"/>
                </a:lnTo>
                <a:lnTo>
                  <a:pt x="310854" y="241576"/>
                </a:lnTo>
                <a:close/>
                <a:moveTo>
                  <a:pt x="444179" y="241576"/>
                </a:moveTo>
                <a:lnTo>
                  <a:pt x="424361" y="241576"/>
                </a:lnTo>
                <a:lnTo>
                  <a:pt x="424361" y="228278"/>
                </a:lnTo>
                <a:cubicBezTo>
                  <a:pt x="424361" y="224319"/>
                  <a:pt x="421155" y="221113"/>
                  <a:pt x="417197" y="221113"/>
                </a:cubicBezTo>
                <a:cubicBezTo>
                  <a:pt x="413238" y="221113"/>
                  <a:pt x="410033" y="224319"/>
                  <a:pt x="410033" y="228278"/>
                </a:cubicBezTo>
                <a:lnTo>
                  <a:pt x="410033" y="241576"/>
                </a:lnTo>
                <a:lnTo>
                  <a:pt x="352137" y="241576"/>
                </a:lnTo>
                <a:lnTo>
                  <a:pt x="352137" y="210636"/>
                </a:lnTo>
                <a:cubicBezTo>
                  <a:pt x="352137" y="191015"/>
                  <a:pt x="342242" y="173669"/>
                  <a:pt x="327179" y="163290"/>
                </a:cubicBezTo>
                <a:cubicBezTo>
                  <a:pt x="329597" y="162904"/>
                  <a:pt x="332041" y="162681"/>
                  <a:pt x="334513" y="162654"/>
                </a:cubicBezTo>
                <a:lnTo>
                  <a:pt x="344919" y="162654"/>
                </a:lnTo>
                <a:cubicBezTo>
                  <a:pt x="351017" y="165197"/>
                  <a:pt x="357698" y="166612"/>
                  <a:pt x="364701" y="166612"/>
                </a:cubicBezTo>
                <a:cubicBezTo>
                  <a:pt x="371704" y="166612"/>
                  <a:pt x="378385" y="165197"/>
                  <a:pt x="384492" y="162654"/>
                </a:cubicBezTo>
                <a:lnTo>
                  <a:pt x="394853" y="162654"/>
                </a:lnTo>
                <a:cubicBezTo>
                  <a:pt x="422051" y="162878"/>
                  <a:pt x="444179" y="185454"/>
                  <a:pt x="444179" y="212991"/>
                </a:cubicBezTo>
                <a:lnTo>
                  <a:pt x="444179" y="241576"/>
                </a:lnTo>
                <a:close/>
                <a:moveTo>
                  <a:pt x="253289" y="281687"/>
                </a:moveTo>
                <a:lnTo>
                  <a:pt x="215507" y="319173"/>
                </a:lnTo>
                <a:lnTo>
                  <a:pt x="205065" y="309036"/>
                </a:lnTo>
                <a:cubicBezTo>
                  <a:pt x="196871" y="301084"/>
                  <a:pt x="183734" y="301281"/>
                  <a:pt x="175773" y="309466"/>
                </a:cubicBezTo>
                <a:cubicBezTo>
                  <a:pt x="171922" y="313424"/>
                  <a:pt x="169845" y="318654"/>
                  <a:pt x="169925" y="324179"/>
                </a:cubicBezTo>
                <a:cubicBezTo>
                  <a:pt x="170006" y="329704"/>
                  <a:pt x="172236" y="334872"/>
                  <a:pt x="176203" y="338722"/>
                </a:cubicBezTo>
                <a:lnTo>
                  <a:pt x="201224" y="363000"/>
                </a:lnTo>
                <a:cubicBezTo>
                  <a:pt x="205218" y="366896"/>
                  <a:pt x="210448" y="368839"/>
                  <a:pt x="215677" y="368839"/>
                </a:cubicBezTo>
                <a:cubicBezTo>
                  <a:pt x="220979" y="368839"/>
                  <a:pt x="226271" y="366842"/>
                  <a:pt x="230283" y="362848"/>
                </a:cubicBezTo>
                <a:lnTo>
                  <a:pt x="282519" y="311033"/>
                </a:lnTo>
                <a:cubicBezTo>
                  <a:pt x="290579" y="302982"/>
                  <a:pt x="290615" y="289863"/>
                  <a:pt x="282573" y="281749"/>
                </a:cubicBezTo>
                <a:cubicBezTo>
                  <a:pt x="274513" y="273707"/>
                  <a:pt x="261385" y="273672"/>
                  <a:pt x="253289" y="281687"/>
                </a:cubicBezTo>
                <a:lnTo>
                  <a:pt x="253289" y="281687"/>
                </a:lnTo>
                <a:close/>
                <a:moveTo>
                  <a:pt x="272400" y="300878"/>
                </a:moveTo>
                <a:lnTo>
                  <a:pt x="220173" y="352684"/>
                </a:lnTo>
                <a:cubicBezTo>
                  <a:pt x="217710" y="355128"/>
                  <a:pt x="213690" y="355155"/>
                  <a:pt x="211200" y="352728"/>
                </a:cubicBezTo>
                <a:lnTo>
                  <a:pt x="186170" y="328442"/>
                </a:lnTo>
                <a:cubicBezTo>
                  <a:pt x="184952" y="327260"/>
                  <a:pt x="184272" y="325675"/>
                  <a:pt x="184244" y="323973"/>
                </a:cubicBezTo>
                <a:cubicBezTo>
                  <a:pt x="184218" y="322272"/>
                  <a:pt x="184854" y="320669"/>
                  <a:pt x="186035" y="319460"/>
                </a:cubicBezTo>
                <a:cubicBezTo>
                  <a:pt x="187290" y="318170"/>
                  <a:pt x="188955" y="317525"/>
                  <a:pt x="190630" y="317525"/>
                </a:cubicBezTo>
                <a:cubicBezTo>
                  <a:pt x="192233" y="317525"/>
                  <a:pt x="193845" y="318125"/>
                  <a:pt x="195080" y="319325"/>
                </a:cubicBezTo>
                <a:lnTo>
                  <a:pt x="215615" y="339260"/>
                </a:lnTo>
                <a:lnTo>
                  <a:pt x="263373" y="291869"/>
                </a:lnTo>
                <a:cubicBezTo>
                  <a:pt x="265880" y="289388"/>
                  <a:pt x="269946" y="289406"/>
                  <a:pt x="272418" y="291869"/>
                </a:cubicBezTo>
                <a:cubicBezTo>
                  <a:pt x="274889" y="294358"/>
                  <a:pt x="274871" y="298406"/>
                  <a:pt x="272400" y="300878"/>
                </a:cubicBezTo>
                <a:lnTo>
                  <a:pt x="272400" y="300878"/>
                </a:ln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6374090-1BDF-876F-F992-500F94B34ECA}"/>
              </a:ext>
            </a:extLst>
          </p:cNvPr>
          <p:cNvSpPr/>
          <p:nvPr/>
        </p:nvSpPr>
        <p:spPr>
          <a:xfrm>
            <a:off x="7739646" y="3389907"/>
            <a:ext cx="312198" cy="312198"/>
          </a:xfrm>
          <a:custGeom>
            <a:avLst/>
            <a:gdLst>
              <a:gd name="connsiteX0" fmla="*/ 214925 w 429850"/>
              <a:gd name="connsiteY0" fmla="*/ 401194 h 429851"/>
              <a:gd name="connsiteX1" fmla="*/ 207760 w 429850"/>
              <a:gd name="connsiteY1" fmla="*/ 408359 h 429851"/>
              <a:gd name="connsiteX2" fmla="*/ 214925 w 429850"/>
              <a:gd name="connsiteY2" fmla="*/ 415523 h 429851"/>
              <a:gd name="connsiteX3" fmla="*/ 222089 w 429850"/>
              <a:gd name="connsiteY3" fmla="*/ 408359 h 429851"/>
              <a:gd name="connsiteX4" fmla="*/ 214925 w 429850"/>
              <a:gd name="connsiteY4" fmla="*/ 401194 h 429851"/>
              <a:gd name="connsiteX5" fmla="*/ 214925 w 429850"/>
              <a:gd name="connsiteY5" fmla="*/ 386866 h 429851"/>
              <a:gd name="connsiteX6" fmla="*/ 236417 w 429850"/>
              <a:gd name="connsiteY6" fmla="*/ 408359 h 429851"/>
              <a:gd name="connsiteX7" fmla="*/ 214925 w 429850"/>
              <a:gd name="connsiteY7" fmla="*/ 429851 h 429851"/>
              <a:gd name="connsiteX8" fmla="*/ 193432 w 429850"/>
              <a:gd name="connsiteY8" fmla="*/ 408359 h 429851"/>
              <a:gd name="connsiteX9" fmla="*/ 214925 w 429850"/>
              <a:gd name="connsiteY9" fmla="*/ 386866 h 429851"/>
              <a:gd name="connsiteX10" fmla="*/ 290596 w 429850"/>
              <a:gd name="connsiteY10" fmla="*/ 378627 h 429851"/>
              <a:gd name="connsiteX11" fmla="*/ 273106 w 429850"/>
              <a:gd name="connsiteY11" fmla="*/ 396126 h 429851"/>
              <a:gd name="connsiteX12" fmla="*/ 297599 w 429850"/>
              <a:gd name="connsiteY12" fmla="*/ 399618 h 429851"/>
              <a:gd name="connsiteX13" fmla="*/ 33725 w 429850"/>
              <a:gd name="connsiteY13" fmla="*/ 273107 h 429851"/>
              <a:gd name="connsiteX14" fmla="*/ 30224 w 429850"/>
              <a:gd name="connsiteY14" fmla="*/ 297609 h 429851"/>
              <a:gd name="connsiteX15" fmla="*/ 51215 w 429850"/>
              <a:gd name="connsiteY15" fmla="*/ 290606 h 429851"/>
              <a:gd name="connsiteX16" fmla="*/ 26391 w 429850"/>
              <a:gd name="connsiteY16" fmla="*/ 251104 h 429851"/>
              <a:gd name="connsiteX17" fmla="*/ 33716 w 429850"/>
              <a:gd name="connsiteY17" fmla="*/ 252842 h 429851"/>
              <a:gd name="connsiteX18" fmla="*/ 69537 w 429850"/>
              <a:gd name="connsiteY18" fmla="*/ 288663 h 429851"/>
              <a:gd name="connsiteX19" fmla="*/ 71453 w 429850"/>
              <a:gd name="connsiteY19" fmla="*/ 295379 h 429851"/>
              <a:gd name="connsiteX20" fmla="*/ 66743 w 429850"/>
              <a:gd name="connsiteY20" fmla="*/ 300510 h 429851"/>
              <a:gd name="connsiteX21" fmla="*/ 52173 w 429850"/>
              <a:gd name="connsiteY21" fmla="*/ 305364 h 429851"/>
              <a:gd name="connsiteX22" fmla="*/ 180421 w 429850"/>
              <a:gd name="connsiteY22" fmla="*/ 398006 h 429851"/>
              <a:gd name="connsiteX23" fmla="*/ 177788 w 429850"/>
              <a:gd name="connsiteY23" fmla="*/ 412092 h 429851"/>
              <a:gd name="connsiteX24" fmla="*/ 38391 w 429850"/>
              <a:gd name="connsiteY24" fmla="*/ 309967 h 429851"/>
              <a:gd name="connsiteX25" fmla="*/ 23758 w 429850"/>
              <a:gd name="connsiteY25" fmla="*/ 314848 h 429851"/>
              <a:gd name="connsiteX26" fmla="*/ 21493 w 429850"/>
              <a:gd name="connsiteY26" fmla="*/ 315215 h 429851"/>
              <a:gd name="connsiteX27" fmla="*/ 16907 w 429850"/>
              <a:gd name="connsiteY27" fmla="*/ 313549 h 429851"/>
              <a:gd name="connsiteX28" fmla="*/ 14400 w 429850"/>
              <a:gd name="connsiteY28" fmla="*/ 307039 h 429851"/>
              <a:gd name="connsiteX29" fmla="*/ 21564 w 429850"/>
              <a:gd name="connsiteY29" fmla="*/ 256889 h 429851"/>
              <a:gd name="connsiteX30" fmla="*/ 26391 w 429850"/>
              <a:gd name="connsiteY30" fmla="*/ 251104 h 429851"/>
              <a:gd name="connsiteX31" fmla="*/ 398023 w 429850"/>
              <a:gd name="connsiteY31" fmla="*/ 249430 h 429851"/>
              <a:gd name="connsiteX32" fmla="*/ 412100 w 429850"/>
              <a:gd name="connsiteY32" fmla="*/ 252072 h 429851"/>
              <a:gd name="connsiteX33" fmla="*/ 309975 w 429850"/>
              <a:gd name="connsiteY33" fmla="*/ 391460 h 429851"/>
              <a:gd name="connsiteX34" fmla="*/ 314856 w 429850"/>
              <a:gd name="connsiteY34" fmla="*/ 406093 h 429851"/>
              <a:gd name="connsiteX35" fmla="*/ 313557 w 429850"/>
              <a:gd name="connsiteY35" fmla="*/ 412952 h 429851"/>
              <a:gd name="connsiteX36" fmla="*/ 308059 w 429850"/>
              <a:gd name="connsiteY36" fmla="*/ 415523 h 429851"/>
              <a:gd name="connsiteX37" fmla="*/ 307038 w 429850"/>
              <a:gd name="connsiteY37" fmla="*/ 415442 h 429851"/>
              <a:gd name="connsiteX38" fmla="*/ 256889 w 429850"/>
              <a:gd name="connsiteY38" fmla="*/ 408278 h 429851"/>
              <a:gd name="connsiteX39" fmla="*/ 251104 w 429850"/>
              <a:gd name="connsiteY39" fmla="*/ 403460 h 429851"/>
              <a:gd name="connsiteX40" fmla="*/ 252832 w 429850"/>
              <a:gd name="connsiteY40" fmla="*/ 396134 h 429851"/>
              <a:gd name="connsiteX41" fmla="*/ 288653 w 429850"/>
              <a:gd name="connsiteY41" fmla="*/ 360314 h 429851"/>
              <a:gd name="connsiteX42" fmla="*/ 295369 w 429850"/>
              <a:gd name="connsiteY42" fmla="*/ 358406 h 429851"/>
              <a:gd name="connsiteX43" fmla="*/ 300518 w 429850"/>
              <a:gd name="connsiteY43" fmla="*/ 363117 h 429851"/>
              <a:gd name="connsiteX44" fmla="*/ 305372 w 429850"/>
              <a:gd name="connsiteY44" fmla="*/ 377678 h 429851"/>
              <a:gd name="connsiteX45" fmla="*/ 398023 w 429850"/>
              <a:gd name="connsiteY45" fmla="*/ 249430 h 429851"/>
              <a:gd name="connsiteX46" fmla="*/ 408358 w 429850"/>
              <a:gd name="connsiteY46" fmla="*/ 207761 h 429851"/>
              <a:gd name="connsiteX47" fmla="*/ 401193 w 429850"/>
              <a:gd name="connsiteY47" fmla="*/ 214926 h 429851"/>
              <a:gd name="connsiteX48" fmla="*/ 408358 w 429850"/>
              <a:gd name="connsiteY48" fmla="*/ 222090 h 429851"/>
              <a:gd name="connsiteX49" fmla="*/ 415522 w 429850"/>
              <a:gd name="connsiteY49" fmla="*/ 214926 h 429851"/>
              <a:gd name="connsiteX50" fmla="*/ 408358 w 429850"/>
              <a:gd name="connsiteY50" fmla="*/ 207761 h 429851"/>
              <a:gd name="connsiteX51" fmla="*/ 21493 w 429850"/>
              <a:gd name="connsiteY51" fmla="*/ 207761 h 429851"/>
              <a:gd name="connsiteX52" fmla="*/ 14328 w 429850"/>
              <a:gd name="connsiteY52" fmla="*/ 214926 h 429851"/>
              <a:gd name="connsiteX53" fmla="*/ 21493 w 429850"/>
              <a:gd name="connsiteY53" fmla="*/ 222090 h 429851"/>
              <a:gd name="connsiteX54" fmla="*/ 28657 w 429850"/>
              <a:gd name="connsiteY54" fmla="*/ 214926 h 429851"/>
              <a:gd name="connsiteX55" fmla="*/ 21493 w 429850"/>
              <a:gd name="connsiteY55" fmla="*/ 207761 h 429851"/>
              <a:gd name="connsiteX56" fmla="*/ 408358 w 429850"/>
              <a:gd name="connsiteY56" fmla="*/ 193433 h 429851"/>
              <a:gd name="connsiteX57" fmla="*/ 429850 w 429850"/>
              <a:gd name="connsiteY57" fmla="*/ 214926 h 429851"/>
              <a:gd name="connsiteX58" fmla="*/ 408358 w 429850"/>
              <a:gd name="connsiteY58" fmla="*/ 236418 h 429851"/>
              <a:gd name="connsiteX59" fmla="*/ 386865 w 429850"/>
              <a:gd name="connsiteY59" fmla="*/ 214926 h 429851"/>
              <a:gd name="connsiteX60" fmla="*/ 408358 w 429850"/>
              <a:gd name="connsiteY60" fmla="*/ 193433 h 429851"/>
              <a:gd name="connsiteX61" fmla="*/ 21493 w 429850"/>
              <a:gd name="connsiteY61" fmla="*/ 193433 h 429851"/>
              <a:gd name="connsiteX62" fmla="*/ 42985 w 429850"/>
              <a:gd name="connsiteY62" fmla="*/ 214926 h 429851"/>
              <a:gd name="connsiteX63" fmla="*/ 21493 w 429850"/>
              <a:gd name="connsiteY63" fmla="*/ 236418 h 429851"/>
              <a:gd name="connsiteX64" fmla="*/ 0 w 429850"/>
              <a:gd name="connsiteY64" fmla="*/ 214926 h 429851"/>
              <a:gd name="connsiteX65" fmla="*/ 21493 w 429850"/>
              <a:gd name="connsiteY65" fmla="*/ 193433 h 429851"/>
              <a:gd name="connsiteX66" fmla="*/ 214925 w 429850"/>
              <a:gd name="connsiteY66" fmla="*/ 157612 h 429851"/>
              <a:gd name="connsiteX67" fmla="*/ 157611 w 429850"/>
              <a:gd name="connsiteY67" fmla="*/ 214926 h 429851"/>
              <a:gd name="connsiteX68" fmla="*/ 214925 w 429850"/>
              <a:gd name="connsiteY68" fmla="*/ 272239 h 429851"/>
              <a:gd name="connsiteX69" fmla="*/ 272238 w 429850"/>
              <a:gd name="connsiteY69" fmla="*/ 214926 h 429851"/>
              <a:gd name="connsiteX70" fmla="*/ 214925 w 429850"/>
              <a:gd name="connsiteY70" fmla="*/ 157612 h 429851"/>
              <a:gd name="connsiteX71" fmla="*/ 214925 w 429850"/>
              <a:gd name="connsiteY71" fmla="*/ 143284 h 429851"/>
              <a:gd name="connsiteX72" fmla="*/ 286567 w 429850"/>
              <a:gd name="connsiteY72" fmla="*/ 214926 h 429851"/>
              <a:gd name="connsiteX73" fmla="*/ 214925 w 429850"/>
              <a:gd name="connsiteY73" fmla="*/ 286568 h 429851"/>
              <a:gd name="connsiteX74" fmla="*/ 143283 w 429850"/>
              <a:gd name="connsiteY74" fmla="*/ 214926 h 429851"/>
              <a:gd name="connsiteX75" fmla="*/ 214925 w 429850"/>
              <a:gd name="connsiteY75" fmla="*/ 143284 h 429851"/>
              <a:gd name="connsiteX76" fmla="*/ 399635 w 429850"/>
              <a:gd name="connsiteY76" fmla="*/ 132241 h 429851"/>
              <a:gd name="connsiteX77" fmla="*/ 378644 w 429850"/>
              <a:gd name="connsiteY77" fmla="*/ 139244 h 429851"/>
              <a:gd name="connsiteX78" fmla="*/ 396133 w 429850"/>
              <a:gd name="connsiteY78" fmla="*/ 156743 h 429851"/>
              <a:gd name="connsiteX79" fmla="*/ 200597 w 429850"/>
              <a:gd name="connsiteY79" fmla="*/ 100298 h 429851"/>
              <a:gd name="connsiteX80" fmla="*/ 200597 w 429850"/>
              <a:gd name="connsiteY80" fmla="*/ 116991 h 429851"/>
              <a:gd name="connsiteX81" fmla="*/ 194964 w 429850"/>
              <a:gd name="connsiteY81" fmla="*/ 123994 h 429851"/>
              <a:gd name="connsiteX82" fmla="*/ 164767 w 429850"/>
              <a:gd name="connsiteY82" fmla="*/ 136531 h 429851"/>
              <a:gd name="connsiteX83" fmla="*/ 155830 w 429850"/>
              <a:gd name="connsiteY83" fmla="*/ 135564 h 429851"/>
              <a:gd name="connsiteX84" fmla="*/ 144000 w 429850"/>
              <a:gd name="connsiteY84" fmla="*/ 123725 h 429851"/>
              <a:gd name="connsiteX85" fmla="*/ 123734 w 429850"/>
              <a:gd name="connsiteY85" fmla="*/ 143991 h 429851"/>
              <a:gd name="connsiteX86" fmla="*/ 135573 w 429850"/>
              <a:gd name="connsiteY86" fmla="*/ 155830 h 429851"/>
              <a:gd name="connsiteX87" fmla="*/ 136540 w 429850"/>
              <a:gd name="connsiteY87" fmla="*/ 164767 h 429851"/>
              <a:gd name="connsiteX88" fmla="*/ 123985 w 429850"/>
              <a:gd name="connsiteY88" fmla="*/ 194955 h 429851"/>
              <a:gd name="connsiteX89" fmla="*/ 116982 w 429850"/>
              <a:gd name="connsiteY89" fmla="*/ 200588 h 429851"/>
              <a:gd name="connsiteX90" fmla="*/ 100289 w 429850"/>
              <a:gd name="connsiteY90" fmla="*/ 200588 h 429851"/>
              <a:gd name="connsiteX91" fmla="*/ 100289 w 429850"/>
              <a:gd name="connsiteY91" fmla="*/ 229245 h 429851"/>
              <a:gd name="connsiteX92" fmla="*/ 116982 w 429850"/>
              <a:gd name="connsiteY92" fmla="*/ 229245 h 429851"/>
              <a:gd name="connsiteX93" fmla="*/ 123985 w 429850"/>
              <a:gd name="connsiteY93" fmla="*/ 234869 h 429851"/>
              <a:gd name="connsiteX94" fmla="*/ 136522 w 429850"/>
              <a:gd name="connsiteY94" fmla="*/ 265083 h 429851"/>
              <a:gd name="connsiteX95" fmla="*/ 135555 w 429850"/>
              <a:gd name="connsiteY95" fmla="*/ 274021 h 429851"/>
              <a:gd name="connsiteX96" fmla="*/ 123734 w 429850"/>
              <a:gd name="connsiteY96" fmla="*/ 285842 h 429851"/>
              <a:gd name="connsiteX97" fmla="*/ 144000 w 429850"/>
              <a:gd name="connsiteY97" fmla="*/ 306107 h 429851"/>
              <a:gd name="connsiteX98" fmla="*/ 155821 w 429850"/>
              <a:gd name="connsiteY98" fmla="*/ 294286 h 429851"/>
              <a:gd name="connsiteX99" fmla="*/ 164758 w 429850"/>
              <a:gd name="connsiteY99" fmla="*/ 293319 h 429851"/>
              <a:gd name="connsiteX100" fmla="*/ 194964 w 429850"/>
              <a:gd name="connsiteY100" fmla="*/ 305857 h 429851"/>
              <a:gd name="connsiteX101" fmla="*/ 200597 w 429850"/>
              <a:gd name="connsiteY101" fmla="*/ 312860 h 429851"/>
              <a:gd name="connsiteX102" fmla="*/ 200597 w 429850"/>
              <a:gd name="connsiteY102" fmla="*/ 329561 h 429851"/>
              <a:gd name="connsiteX103" fmla="*/ 229254 w 429850"/>
              <a:gd name="connsiteY103" fmla="*/ 329561 h 429851"/>
              <a:gd name="connsiteX104" fmla="*/ 229254 w 429850"/>
              <a:gd name="connsiteY104" fmla="*/ 312869 h 429851"/>
              <a:gd name="connsiteX105" fmla="*/ 234886 w 429850"/>
              <a:gd name="connsiteY105" fmla="*/ 305866 h 429851"/>
              <a:gd name="connsiteX106" fmla="*/ 265083 w 429850"/>
              <a:gd name="connsiteY106" fmla="*/ 293319 h 429851"/>
              <a:gd name="connsiteX107" fmla="*/ 274021 w 429850"/>
              <a:gd name="connsiteY107" fmla="*/ 294286 h 429851"/>
              <a:gd name="connsiteX108" fmla="*/ 285850 w 429850"/>
              <a:gd name="connsiteY108" fmla="*/ 306125 h 429851"/>
              <a:gd name="connsiteX109" fmla="*/ 306116 w 429850"/>
              <a:gd name="connsiteY109" fmla="*/ 285860 h 429851"/>
              <a:gd name="connsiteX110" fmla="*/ 294277 w 429850"/>
              <a:gd name="connsiteY110" fmla="*/ 274021 h 429851"/>
              <a:gd name="connsiteX111" fmla="*/ 293310 w 429850"/>
              <a:gd name="connsiteY111" fmla="*/ 265083 h 429851"/>
              <a:gd name="connsiteX112" fmla="*/ 305865 w 429850"/>
              <a:gd name="connsiteY112" fmla="*/ 234895 h 429851"/>
              <a:gd name="connsiteX113" fmla="*/ 312868 w 429850"/>
              <a:gd name="connsiteY113" fmla="*/ 229263 h 429851"/>
              <a:gd name="connsiteX114" fmla="*/ 329561 w 429850"/>
              <a:gd name="connsiteY114" fmla="*/ 229263 h 429851"/>
              <a:gd name="connsiteX115" fmla="*/ 329561 w 429850"/>
              <a:gd name="connsiteY115" fmla="*/ 200606 h 429851"/>
              <a:gd name="connsiteX116" fmla="*/ 312868 w 429850"/>
              <a:gd name="connsiteY116" fmla="*/ 200606 h 429851"/>
              <a:gd name="connsiteX117" fmla="*/ 305865 w 429850"/>
              <a:gd name="connsiteY117" fmla="*/ 194982 h 429851"/>
              <a:gd name="connsiteX118" fmla="*/ 293328 w 429850"/>
              <a:gd name="connsiteY118" fmla="*/ 164767 h 429851"/>
              <a:gd name="connsiteX119" fmla="*/ 294295 w 429850"/>
              <a:gd name="connsiteY119" fmla="*/ 155830 h 429851"/>
              <a:gd name="connsiteX120" fmla="*/ 306116 w 429850"/>
              <a:gd name="connsiteY120" fmla="*/ 144009 h 429851"/>
              <a:gd name="connsiteX121" fmla="*/ 285850 w 429850"/>
              <a:gd name="connsiteY121" fmla="*/ 123743 h 429851"/>
              <a:gd name="connsiteX122" fmla="*/ 274030 w 429850"/>
              <a:gd name="connsiteY122" fmla="*/ 135564 h 429851"/>
              <a:gd name="connsiteX123" fmla="*/ 265092 w 429850"/>
              <a:gd name="connsiteY123" fmla="*/ 136531 h 429851"/>
              <a:gd name="connsiteX124" fmla="*/ 234886 w 429850"/>
              <a:gd name="connsiteY124" fmla="*/ 123994 h 429851"/>
              <a:gd name="connsiteX125" fmla="*/ 229254 w 429850"/>
              <a:gd name="connsiteY125" fmla="*/ 116991 h 429851"/>
              <a:gd name="connsiteX126" fmla="*/ 229254 w 429850"/>
              <a:gd name="connsiteY126" fmla="*/ 100298 h 429851"/>
              <a:gd name="connsiteX127" fmla="*/ 193433 w 429850"/>
              <a:gd name="connsiteY127" fmla="*/ 85979 h 429851"/>
              <a:gd name="connsiteX128" fmla="*/ 236418 w 429850"/>
              <a:gd name="connsiteY128" fmla="*/ 85979 h 429851"/>
              <a:gd name="connsiteX129" fmla="*/ 243582 w 429850"/>
              <a:gd name="connsiteY129" fmla="*/ 93143 h 429851"/>
              <a:gd name="connsiteX130" fmla="*/ 243582 w 429850"/>
              <a:gd name="connsiteY130" fmla="*/ 111394 h 429851"/>
              <a:gd name="connsiteX131" fmla="*/ 267860 w 429850"/>
              <a:gd name="connsiteY131" fmla="*/ 121469 h 429851"/>
              <a:gd name="connsiteX132" fmla="*/ 280782 w 429850"/>
              <a:gd name="connsiteY132" fmla="*/ 108555 h 429851"/>
              <a:gd name="connsiteX133" fmla="*/ 290910 w 429850"/>
              <a:gd name="connsiteY133" fmla="*/ 108555 h 429851"/>
              <a:gd name="connsiteX134" fmla="*/ 321304 w 429850"/>
              <a:gd name="connsiteY134" fmla="*/ 138949 h 429851"/>
              <a:gd name="connsiteX135" fmla="*/ 323400 w 429850"/>
              <a:gd name="connsiteY135" fmla="*/ 144018 h 429851"/>
              <a:gd name="connsiteX136" fmla="*/ 321304 w 429850"/>
              <a:gd name="connsiteY136" fmla="*/ 149086 h 429851"/>
              <a:gd name="connsiteX137" fmla="*/ 308382 w 429850"/>
              <a:gd name="connsiteY137" fmla="*/ 162009 h 429851"/>
              <a:gd name="connsiteX138" fmla="*/ 318457 w 429850"/>
              <a:gd name="connsiteY138" fmla="*/ 186286 h 429851"/>
              <a:gd name="connsiteX139" fmla="*/ 336707 w 429850"/>
              <a:gd name="connsiteY139" fmla="*/ 186286 h 429851"/>
              <a:gd name="connsiteX140" fmla="*/ 343871 w 429850"/>
              <a:gd name="connsiteY140" fmla="*/ 193451 h 429851"/>
              <a:gd name="connsiteX141" fmla="*/ 343871 w 429850"/>
              <a:gd name="connsiteY141" fmla="*/ 236436 h 429851"/>
              <a:gd name="connsiteX142" fmla="*/ 336707 w 429850"/>
              <a:gd name="connsiteY142" fmla="*/ 243600 h 429851"/>
              <a:gd name="connsiteX143" fmla="*/ 318457 w 429850"/>
              <a:gd name="connsiteY143" fmla="*/ 243600 h 429851"/>
              <a:gd name="connsiteX144" fmla="*/ 308373 w 429850"/>
              <a:gd name="connsiteY144" fmla="*/ 267869 h 429851"/>
              <a:gd name="connsiteX145" fmla="*/ 321313 w 429850"/>
              <a:gd name="connsiteY145" fmla="*/ 280800 h 429851"/>
              <a:gd name="connsiteX146" fmla="*/ 323409 w 429850"/>
              <a:gd name="connsiteY146" fmla="*/ 285869 h 429851"/>
              <a:gd name="connsiteX147" fmla="*/ 321313 w 429850"/>
              <a:gd name="connsiteY147" fmla="*/ 290937 h 429851"/>
              <a:gd name="connsiteX148" fmla="*/ 290919 w 429850"/>
              <a:gd name="connsiteY148" fmla="*/ 321331 h 429851"/>
              <a:gd name="connsiteX149" fmla="*/ 285850 w 429850"/>
              <a:gd name="connsiteY149" fmla="*/ 323427 h 429851"/>
              <a:gd name="connsiteX150" fmla="*/ 280782 w 429850"/>
              <a:gd name="connsiteY150" fmla="*/ 321331 h 429851"/>
              <a:gd name="connsiteX151" fmla="*/ 267850 w 429850"/>
              <a:gd name="connsiteY151" fmla="*/ 308400 h 429851"/>
              <a:gd name="connsiteX152" fmla="*/ 243582 w 429850"/>
              <a:gd name="connsiteY152" fmla="*/ 318483 h 429851"/>
              <a:gd name="connsiteX153" fmla="*/ 243582 w 429850"/>
              <a:gd name="connsiteY153" fmla="*/ 336734 h 429851"/>
              <a:gd name="connsiteX154" fmla="*/ 236418 w 429850"/>
              <a:gd name="connsiteY154" fmla="*/ 343898 h 429851"/>
              <a:gd name="connsiteX155" fmla="*/ 193433 w 429850"/>
              <a:gd name="connsiteY155" fmla="*/ 343898 h 429851"/>
              <a:gd name="connsiteX156" fmla="*/ 186269 w 429850"/>
              <a:gd name="connsiteY156" fmla="*/ 336734 h 429851"/>
              <a:gd name="connsiteX157" fmla="*/ 186269 w 429850"/>
              <a:gd name="connsiteY157" fmla="*/ 318483 h 429851"/>
              <a:gd name="connsiteX158" fmla="*/ 161991 w 429850"/>
              <a:gd name="connsiteY158" fmla="*/ 308409 h 429851"/>
              <a:gd name="connsiteX159" fmla="*/ 149069 w 429850"/>
              <a:gd name="connsiteY159" fmla="*/ 321322 h 429851"/>
              <a:gd name="connsiteX160" fmla="*/ 138940 w 429850"/>
              <a:gd name="connsiteY160" fmla="*/ 321322 h 429851"/>
              <a:gd name="connsiteX161" fmla="*/ 108546 w 429850"/>
              <a:gd name="connsiteY161" fmla="*/ 290928 h 429851"/>
              <a:gd name="connsiteX162" fmla="*/ 106451 w 429850"/>
              <a:gd name="connsiteY162" fmla="*/ 285860 h 429851"/>
              <a:gd name="connsiteX163" fmla="*/ 108546 w 429850"/>
              <a:gd name="connsiteY163" fmla="*/ 280791 h 429851"/>
              <a:gd name="connsiteX164" fmla="*/ 121468 w 429850"/>
              <a:gd name="connsiteY164" fmla="*/ 267869 h 429851"/>
              <a:gd name="connsiteX165" fmla="*/ 111394 w 429850"/>
              <a:gd name="connsiteY165" fmla="*/ 243591 h 429851"/>
              <a:gd name="connsiteX166" fmla="*/ 93143 w 429850"/>
              <a:gd name="connsiteY166" fmla="*/ 243591 h 429851"/>
              <a:gd name="connsiteX167" fmla="*/ 85979 w 429850"/>
              <a:gd name="connsiteY167" fmla="*/ 236427 h 429851"/>
              <a:gd name="connsiteX168" fmla="*/ 85979 w 429850"/>
              <a:gd name="connsiteY168" fmla="*/ 193442 h 429851"/>
              <a:gd name="connsiteX169" fmla="*/ 93143 w 429850"/>
              <a:gd name="connsiteY169" fmla="*/ 186278 h 429851"/>
              <a:gd name="connsiteX170" fmla="*/ 111403 w 429850"/>
              <a:gd name="connsiteY170" fmla="*/ 186278 h 429851"/>
              <a:gd name="connsiteX171" fmla="*/ 121486 w 429850"/>
              <a:gd name="connsiteY171" fmla="*/ 162009 h 429851"/>
              <a:gd name="connsiteX172" fmla="*/ 108546 w 429850"/>
              <a:gd name="connsiteY172" fmla="*/ 149078 h 429851"/>
              <a:gd name="connsiteX173" fmla="*/ 106451 w 429850"/>
              <a:gd name="connsiteY173" fmla="*/ 144009 h 429851"/>
              <a:gd name="connsiteX174" fmla="*/ 108546 w 429850"/>
              <a:gd name="connsiteY174" fmla="*/ 138940 h 429851"/>
              <a:gd name="connsiteX175" fmla="*/ 138940 w 429850"/>
              <a:gd name="connsiteY175" fmla="*/ 108546 h 429851"/>
              <a:gd name="connsiteX176" fmla="*/ 144009 w 429850"/>
              <a:gd name="connsiteY176" fmla="*/ 106451 h 429851"/>
              <a:gd name="connsiteX177" fmla="*/ 149077 w 429850"/>
              <a:gd name="connsiteY177" fmla="*/ 108546 h 429851"/>
              <a:gd name="connsiteX178" fmla="*/ 162000 w 429850"/>
              <a:gd name="connsiteY178" fmla="*/ 121478 h 429851"/>
              <a:gd name="connsiteX179" fmla="*/ 186269 w 429850"/>
              <a:gd name="connsiteY179" fmla="*/ 111394 h 429851"/>
              <a:gd name="connsiteX180" fmla="*/ 186269 w 429850"/>
              <a:gd name="connsiteY180" fmla="*/ 93143 h 429851"/>
              <a:gd name="connsiteX181" fmla="*/ 193433 w 429850"/>
              <a:gd name="connsiteY181" fmla="*/ 85979 h 429851"/>
              <a:gd name="connsiteX182" fmla="*/ 132250 w 429850"/>
              <a:gd name="connsiteY182" fmla="*/ 30232 h 429851"/>
              <a:gd name="connsiteX183" fmla="*/ 139254 w 429850"/>
              <a:gd name="connsiteY183" fmla="*/ 51224 h 429851"/>
              <a:gd name="connsiteX184" fmla="*/ 156743 w 429850"/>
              <a:gd name="connsiteY184" fmla="*/ 33725 h 429851"/>
              <a:gd name="connsiteX185" fmla="*/ 252071 w 429850"/>
              <a:gd name="connsiteY185" fmla="*/ 17731 h 429851"/>
              <a:gd name="connsiteX186" fmla="*/ 391459 w 429850"/>
              <a:gd name="connsiteY186" fmla="*/ 119865 h 429851"/>
              <a:gd name="connsiteX187" fmla="*/ 406092 w 429850"/>
              <a:gd name="connsiteY187" fmla="*/ 114985 h 429851"/>
              <a:gd name="connsiteX188" fmla="*/ 412951 w 429850"/>
              <a:gd name="connsiteY188" fmla="*/ 116283 h 429851"/>
              <a:gd name="connsiteX189" fmla="*/ 415459 w 429850"/>
              <a:gd name="connsiteY189" fmla="*/ 122794 h 429851"/>
              <a:gd name="connsiteX190" fmla="*/ 408294 w 429850"/>
              <a:gd name="connsiteY190" fmla="*/ 172943 h 429851"/>
              <a:gd name="connsiteX191" fmla="*/ 403468 w 429850"/>
              <a:gd name="connsiteY191" fmla="*/ 178728 h 429851"/>
              <a:gd name="connsiteX192" fmla="*/ 401202 w 429850"/>
              <a:gd name="connsiteY192" fmla="*/ 179095 h 429851"/>
              <a:gd name="connsiteX193" fmla="*/ 396133 w 429850"/>
              <a:gd name="connsiteY193" fmla="*/ 177000 h 429851"/>
              <a:gd name="connsiteX194" fmla="*/ 360312 w 429850"/>
              <a:gd name="connsiteY194" fmla="*/ 141179 h 429851"/>
              <a:gd name="connsiteX195" fmla="*/ 358396 w 429850"/>
              <a:gd name="connsiteY195" fmla="*/ 134462 h 429851"/>
              <a:gd name="connsiteX196" fmla="*/ 363106 w 429850"/>
              <a:gd name="connsiteY196" fmla="*/ 129313 h 429851"/>
              <a:gd name="connsiteX197" fmla="*/ 377677 w 429850"/>
              <a:gd name="connsiteY197" fmla="*/ 124459 h 429851"/>
              <a:gd name="connsiteX198" fmla="*/ 249429 w 429850"/>
              <a:gd name="connsiteY198" fmla="*/ 31818 h 429851"/>
              <a:gd name="connsiteX199" fmla="*/ 122803 w 429850"/>
              <a:gd name="connsiteY199" fmla="*/ 14427 h 429851"/>
              <a:gd name="connsiteX200" fmla="*/ 172952 w 429850"/>
              <a:gd name="connsiteY200" fmla="*/ 21591 h 429851"/>
              <a:gd name="connsiteX201" fmla="*/ 178737 w 429850"/>
              <a:gd name="connsiteY201" fmla="*/ 26409 h 429851"/>
              <a:gd name="connsiteX202" fmla="*/ 177009 w 429850"/>
              <a:gd name="connsiteY202" fmla="*/ 33734 h 429851"/>
              <a:gd name="connsiteX203" fmla="*/ 141188 w 429850"/>
              <a:gd name="connsiteY203" fmla="*/ 69555 h 429851"/>
              <a:gd name="connsiteX204" fmla="*/ 136119 w 429850"/>
              <a:gd name="connsiteY204" fmla="*/ 71650 h 429851"/>
              <a:gd name="connsiteX205" fmla="*/ 134471 w 429850"/>
              <a:gd name="connsiteY205" fmla="*/ 71453 h 429851"/>
              <a:gd name="connsiteX206" fmla="*/ 129322 w 429850"/>
              <a:gd name="connsiteY206" fmla="*/ 66743 h 429851"/>
              <a:gd name="connsiteX207" fmla="*/ 124468 w 429850"/>
              <a:gd name="connsiteY207" fmla="*/ 52182 h 429851"/>
              <a:gd name="connsiteX208" fmla="*/ 31844 w 429850"/>
              <a:gd name="connsiteY208" fmla="*/ 180438 h 429851"/>
              <a:gd name="connsiteX209" fmla="*/ 17767 w 429850"/>
              <a:gd name="connsiteY209" fmla="*/ 177806 h 429851"/>
              <a:gd name="connsiteX210" fmla="*/ 119874 w 429850"/>
              <a:gd name="connsiteY210" fmla="*/ 38418 h 429851"/>
              <a:gd name="connsiteX211" fmla="*/ 114994 w 429850"/>
              <a:gd name="connsiteY211" fmla="*/ 23785 h 429851"/>
              <a:gd name="connsiteX212" fmla="*/ 116292 w 429850"/>
              <a:gd name="connsiteY212" fmla="*/ 16925 h 429851"/>
              <a:gd name="connsiteX213" fmla="*/ 122803 w 429850"/>
              <a:gd name="connsiteY213" fmla="*/ 14427 h 429851"/>
              <a:gd name="connsiteX214" fmla="*/ 214925 w 429850"/>
              <a:gd name="connsiteY214" fmla="*/ 14328 h 429851"/>
              <a:gd name="connsiteX215" fmla="*/ 207760 w 429850"/>
              <a:gd name="connsiteY215" fmla="*/ 21493 h 429851"/>
              <a:gd name="connsiteX216" fmla="*/ 214925 w 429850"/>
              <a:gd name="connsiteY216" fmla="*/ 28657 h 429851"/>
              <a:gd name="connsiteX217" fmla="*/ 222089 w 429850"/>
              <a:gd name="connsiteY217" fmla="*/ 21493 h 429851"/>
              <a:gd name="connsiteX218" fmla="*/ 214925 w 429850"/>
              <a:gd name="connsiteY218" fmla="*/ 14328 h 429851"/>
              <a:gd name="connsiteX219" fmla="*/ 214925 w 429850"/>
              <a:gd name="connsiteY219" fmla="*/ 0 h 429851"/>
              <a:gd name="connsiteX220" fmla="*/ 236417 w 429850"/>
              <a:gd name="connsiteY220" fmla="*/ 21493 h 429851"/>
              <a:gd name="connsiteX221" fmla="*/ 214925 w 429850"/>
              <a:gd name="connsiteY221" fmla="*/ 42985 h 429851"/>
              <a:gd name="connsiteX222" fmla="*/ 193432 w 429850"/>
              <a:gd name="connsiteY222" fmla="*/ 21493 h 429851"/>
              <a:gd name="connsiteX223" fmla="*/ 214925 w 429850"/>
              <a:gd name="connsiteY223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29850" h="429851">
                <a:moveTo>
                  <a:pt x="214925" y="401194"/>
                </a:moveTo>
                <a:cubicBezTo>
                  <a:pt x="210966" y="401194"/>
                  <a:pt x="207760" y="404409"/>
                  <a:pt x="207760" y="408359"/>
                </a:cubicBezTo>
                <a:cubicBezTo>
                  <a:pt x="207760" y="412308"/>
                  <a:pt x="210966" y="415523"/>
                  <a:pt x="214925" y="415523"/>
                </a:cubicBezTo>
                <a:cubicBezTo>
                  <a:pt x="218883" y="415523"/>
                  <a:pt x="222089" y="412308"/>
                  <a:pt x="222089" y="408359"/>
                </a:cubicBezTo>
                <a:cubicBezTo>
                  <a:pt x="222089" y="404409"/>
                  <a:pt x="218883" y="401194"/>
                  <a:pt x="214925" y="401194"/>
                </a:cubicBezTo>
                <a:close/>
                <a:moveTo>
                  <a:pt x="214925" y="386866"/>
                </a:moveTo>
                <a:cubicBezTo>
                  <a:pt x="226772" y="386866"/>
                  <a:pt x="236417" y="396511"/>
                  <a:pt x="236417" y="408359"/>
                </a:cubicBezTo>
                <a:cubicBezTo>
                  <a:pt x="236417" y="420206"/>
                  <a:pt x="226772" y="429851"/>
                  <a:pt x="214925" y="429851"/>
                </a:cubicBezTo>
                <a:cubicBezTo>
                  <a:pt x="203076" y="429851"/>
                  <a:pt x="193432" y="420206"/>
                  <a:pt x="193432" y="408359"/>
                </a:cubicBezTo>
                <a:cubicBezTo>
                  <a:pt x="193432" y="396511"/>
                  <a:pt x="203076" y="386866"/>
                  <a:pt x="214925" y="386866"/>
                </a:cubicBezTo>
                <a:close/>
                <a:moveTo>
                  <a:pt x="290596" y="378627"/>
                </a:moveTo>
                <a:lnTo>
                  <a:pt x="273106" y="396126"/>
                </a:lnTo>
                <a:lnTo>
                  <a:pt x="297599" y="399618"/>
                </a:lnTo>
                <a:close/>
                <a:moveTo>
                  <a:pt x="33725" y="273107"/>
                </a:moveTo>
                <a:lnTo>
                  <a:pt x="30224" y="297609"/>
                </a:lnTo>
                <a:lnTo>
                  <a:pt x="51215" y="290606"/>
                </a:lnTo>
                <a:close/>
                <a:moveTo>
                  <a:pt x="26391" y="251104"/>
                </a:moveTo>
                <a:cubicBezTo>
                  <a:pt x="28970" y="250245"/>
                  <a:pt x="31800" y="250916"/>
                  <a:pt x="33716" y="252842"/>
                </a:cubicBezTo>
                <a:lnTo>
                  <a:pt x="69537" y="288663"/>
                </a:lnTo>
                <a:cubicBezTo>
                  <a:pt x="71301" y="290418"/>
                  <a:pt x="72018" y="292961"/>
                  <a:pt x="71453" y="295379"/>
                </a:cubicBezTo>
                <a:cubicBezTo>
                  <a:pt x="70880" y="297797"/>
                  <a:pt x="69107" y="299740"/>
                  <a:pt x="66743" y="300510"/>
                </a:cubicBezTo>
                <a:lnTo>
                  <a:pt x="52173" y="305364"/>
                </a:lnTo>
                <a:cubicBezTo>
                  <a:pt x="78922" y="353498"/>
                  <a:pt x="126259" y="387895"/>
                  <a:pt x="180421" y="398006"/>
                </a:cubicBezTo>
                <a:lnTo>
                  <a:pt x="177788" y="412092"/>
                </a:lnTo>
                <a:cubicBezTo>
                  <a:pt x="118585" y="401042"/>
                  <a:pt x="66958" y="363036"/>
                  <a:pt x="38391" y="309967"/>
                </a:cubicBezTo>
                <a:lnTo>
                  <a:pt x="23758" y="314848"/>
                </a:lnTo>
                <a:cubicBezTo>
                  <a:pt x="23015" y="315089"/>
                  <a:pt x="22253" y="315215"/>
                  <a:pt x="21493" y="315215"/>
                </a:cubicBezTo>
                <a:cubicBezTo>
                  <a:pt x="19844" y="315215"/>
                  <a:pt x="18215" y="314642"/>
                  <a:pt x="16907" y="313549"/>
                </a:cubicBezTo>
                <a:cubicBezTo>
                  <a:pt x="14991" y="311964"/>
                  <a:pt x="14051" y="309492"/>
                  <a:pt x="14400" y="307039"/>
                </a:cubicBezTo>
                <a:lnTo>
                  <a:pt x="21564" y="256889"/>
                </a:lnTo>
                <a:cubicBezTo>
                  <a:pt x="21949" y="254203"/>
                  <a:pt x="23821" y="251964"/>
                  <a:pt x="26391" y="251104"/>
                </a:cubicBezTo>
                <a:close/>
                <a:moveTo>
                  <a:pt x="398023" y="249430"/>
                </a:moveTo>
                <a:lnTo>
                  <a:pt x="412100" y="252072"/>
                </a:lnTo>
                <a:cubicBezTo>
                  <a:pt x="401005" y="311230"/>
                  <a:pt x="362990" y="362848"/>
                  <a:pt x="309975" y="391460"/>
                </a:cubicBezTo>
                <a:lnTo>
                  <a:pt x="314856" y="406093"/>
                </a:lnTo>
                <a:cubicBezTo>
                  <a:pt x="315644" y="408457"/>
                  <a:pt x="315151" y="411045"/>
                  <a:pt x="313557" y="412952"/>
                </a:cubicBezTo>
                <a:cubicBezTo>
                  <a:pt x="312187" y="414591"/>
                  <a:pt x="310163" y="415523"/>
                  <a:pt x="308059" y="415523"/>
                </a:cubicBezTo>
                <a:cubicBezTo>
                  <a:pt x="307727" y="415523"/>
                  <a:pt x="307387" y="415496"/>
                  <a:pt x="307038" y="415442"/>
                </a:cubicBezTo>
                <a:lnTo>
                  <a:pt x="256889" y="408278"/>
                </a:lnTo>
                <a:cubicBezTo>
                  <a:pt x="254202" y="407902"/>
                  <a:pt x="251954" y="406030"/>
                  <a:pt x="251104" y="403460"/>
                </a:cubicBezTo>
                <a:cubicBezTo>
                  <a:pt x="250244" y="400890"/>
                  <a:pt x="250916" y="398051"/>
                  <a:pt x="252832" y="396134"/>
                </a:cubicBezTo>
                <a:lnTo>
                  <a:pt x="288653" y="360314"/>
                </a:lnTo>
                <a:cubicBezTo>
                  <a:pt x="290417" y="358558"/>
                  <a:pt x="292951" y="357824"/>
                  <a:pt x="295369" y="358406"/>
                </a:cubicBezTo>
                <a:cubicBezTo>
                  <a:pt x="297787" y="358979"/>
                  <a:pt x="299739" y="360761"/>
                  <a:pt x="300518" y="363117"/>
                </a:cubicBezTo>
                <a:lnTo>
                  <a:pt x="305372" y="377678"/>
                </a:lnTo>
                <a:cubicBezTo>
                  <a:pt x="353471" y="350893"/>
                  <a:pt x="387867" y="303546"/>
                  <a:pt x="398023" y="249430"/>
                </a:cubicBezTo>
                <a:close/>
                <a:moveTo>
                  <a:pt x="408358" y="207761"/>
                </a:moveTo>
                <a:cubicBezTo>
                  <a:pt x="404399" y="207761"/>
                  <a:pt x="401193" y="210976"/>
                  <a:pt x="401193" y="214926"/>
                </a:cubicBezTo>
                <a:cubicBezTo>
                  <a:pt x="401193" y="218875"/>
                  <a:pt x="404399" y="222090"/>
                  <a:pt x="408358" y="222090"/>
                </a:cubicBezTo>
                <a:cubicBezTo>
                  <a:pt x="412316" y="222090"/>
                  <a:pt x="415522" y="218875"/>
                  <a:pt x="415522" y="214926"/>
                </a:cubicBezTo>
                <a:cubicBezTo>
                  <a:pt x="415522" y="210976"/>
                  <a:pt x="412316" y="207761"/>
                  <a:pt x="408358" y="207761"/>
                </a:cubicBezTo>
                <a:close/>
                <a:moveTo>
                  <a:pt x="21493" y="207761"/>
                </a:moveTo>
                <a:cubicBezTo>
                  <a:pt x="17543" y="207761"/>
                  <a:pt x="14328" y="210976"/>
                  <a:pt x="14328" y="214926"/>
                </a:cubicBezTo>
                <a:cubicBezTo>
                  <a:pt x="14328" y="218875"/>
                  <a:pt x="17534" y="222090"/>
                  <a:pt x="21493" y="222090"/>
                </a:cubicBezTo>
                <a:cubicBezTo>
                  <a:pt x="25451" y="222090"/>
                  <a:pt x="28657" y="218875"/>
                  <a:pt x="28657" y="214926"/>
                </a:cubicBezTo>
                <a:cubicBezTo>
                  <a:pt x="28657" y="210976"/>
                  <a:pt x="25451" y="207761"/>
                  <a:pt x="21493" y="207761"/>
                </a:cubicBezTo>
                <a:close/>
                <a:moveTo>
                  <a:pt x="408358" y="193433"/>
                </a:moveTo>
                <a:cubicBezTo>
                  <a:pt x="420205" y="193433"/>
                  <a:pt x="429850" y="203078"/>
                  <a:pt x="429850" y="214926"/>
                </a:cubicBezTo>
                <a:cubicBezTo>
                  <a:pt x="429850" y="226773"/>
                  <a:pt x="420205" y="236418"/>
                  <a:pt x="408358" y="236418"/>
                </a:cubicBezTo>
                <a:cubicBezTo>
                  <a:pt x="396509" y="236418"/>
                  <a:pt x="386865" y="226773"/>
                  <a:pt x="386865" y="214926"/>
                </a:cubicBezTo>
                <a:cubicBezTo>
                  <a:pt x="386865" y="203078"/>
                  <a:pt x="396509" y="193433"/>
                  <a:pt x="408358" y="193433"/>
                </a:cubicBezTo>
                <a:close/>
                <a:moveTo>
                  <a:pt x="21493" y="193433"/>
                </a:moveTo>
                <a:cubicBezTo>
                  <a:pt x="33340" y="193433"/>
                  <a:pt x="42985" y="203078"/>
                  <a:pt x="42985" y="214926"/>
                </a:cubicBezTo>
                <a:cubicBezTo>
                  <a:pt x="42985" y="226773"/>
                  <a:pt x="33340" y="236418"/>
                  <a:pt x="21493" y="236418"/>
                </a:cubicBezTo>
                <a:cubicBezTo>
                  <a:pt x="9644" y="236418"/>
                  <a:pt x="0" y="226773"/>
                  <a:pt x="0" y="214926"/>
                </a:cubicBezTo>
                <a:cubicBezTo>
                  <a:pt x="0" y="203078"/>
                  <a:pt x="9644" y="193433"/>
                  <a:pt x="21493" y="193433"/>
                </a:cubicBezTo>
                <a:close/>
                <a:moveTo>
                  <a:pt x="214925" y="157612"/>
                </a:moveTo>
                <a:cubicBezTo>
                  <a:pt x="183322" y="157612"/>
                  <a:pt x="157611" y="183323"/>
                  <a:pt x="157611" y="214926"/>
                </a:cubicBezTo>
                <a:cubicBezTo>
                  <a:pt x="157611" y="246529"/>
                  <a:pt x="183322" y="272239"/>
                  <a:pt x="214925" y="272239"/>
                </a:cubicBezTo>
                <a:cubicBezTo>
                  <a:pt x="246527" y="272239"/>
                  <a:pt x="272238" y="246529"/>
                  <a:pt x="272238" y="214926"/>
                </a:cubicBezTo>
                <a:cubicBezTo>
                  <a:pt x="272238" y="183323"/>
                  <a:pt x="246527" y="157612"/>
                  <a:pt x="214925" y="157612"/>
                </a:cubicBezTo>
                <a:close/>
                <a:moveTo>
                  <a:pt x="214925" y="143284"/>
                </a:moveTo>
                <a:cubicBezTo>
                  <a:pt x="254426" y="143284"/>
                  <a:pt x="286567" y="175424"/>
                  <a:pt x="286567" y="214926"/>
                </a:cubicBezTo>
                <a:cubicBezTo>
                  <a:pt x="286567" y="254427"/>
                  <a:pt x="254426" y="286568"/>
                  <a:pt x="214925" y="286568"/>
                </a:cubicBezTo>
                <a:cubicBezTo>
                  <a:pt x="175423" y="286568"/>
                  <a:pt x="143283" y="254427"/>
                  <a:pt x="143283" y="214926"/>
                </a:cubicBezTo>
                <a:cubicBezTo>
                  <a:pt x="143283" y="175424"/>
                  <a:pt x="175423" y="143284"/>
                  <a:pt x="214925" y="143284"/>
                </a:cubicBezTo>
                <a:close/>
                <a:moveTo>
                  <a:pt x="399635" y="132241"/>
                </a:moveTo>
                <a:lnTo>
                  <a:pt x="378644" y="139244"/>
                </a:lnTo>
                <a:lnTo>
                  <a:pt x="396133" y="156743"/>
                </a:lnTo>
                <a:close/>
                <a:moveTo>
                  <a:pt x="200597" y="100298"/>
                </a:moveTo>
                <a:lnTo>
                  <a:pt x="200597" y="116991"/>
                </a:lnTo>
                <a:cubicBezTo>
                  <a:pt x="200597" y="120358"/>
                  <a:pt x="198251" y="123278"/>
                  <a:pt x="194964" y="123994"/>
                </a:cubicBezTo>
                <a:cubicBezTo>
                  <a:pt x="184254" y="126331"/>
                  <a:pt x="174098" y="130549"/>
                  <a:pt x="164767" y="136531"/>
                </a:cubicBezTo>
                <a:cubicBezTo>
                  <a:pt x="161937" y="138340"/>
                  <a:pt x="158221" y="137955"/>
                  <a:pt x="155830" y="135564"/>
                </a:cubicBezTo>
                <a:lnTo>
                  <a:pt x="144000" y="123725"/>
                </a:lnTo>
                <a:lnTo>
                  <a:pt x="123734" y="143991"/>
                </a:lnTo>
                <a:lnTo>
                  <a:pt x="135573" y="155830"/>
                </a:lnTo>
                <a:cubicBezTo>
                  <a:pt x="137955" y="158212"/>
                  <a:pt x="138358" y="161928"/>
                  <a:pt x="136540" y="164767"/>
                </a:cubicBezTo>
                <a:cubicBezTo>
                  <a:pt x="130558" y="174089"/>
                  <a:pt x="126331" y="184245"/>
                  <a:pt x="123985" y="194955"/>
                </a:cubicBezTo>
                <a:cubicBezTo>
                  <a:pt x="123259" y="198242"/>
                  <a:pt x="120349" y="200588"/>
                  <a:pt x="116982" y="200588"/>
                </a:cubicBezTo>
                <a:lnTo>
                  <a:pt x="100289" y="200588"/>
                </a:lnTo>
                <a:lnTo>
                  <a:pt x="100289" y="229245"/>
                </a:lnTo>
                <a:lnTo>
                  <a:pt x="116982" y="229245"/>
                </a:lnTo>
                <a:cubicBezTo>
                  <a:pt x="120349" y="229245"/>
                  <a:pt x="123259" y="231591"/>
                  <a:pt x="123985" y="234869"/>
                </a:cubicBezTo>
                <a:cubicBezTo>
                  <a:pt x="126331" y="245615"/>
                  <a:pt x="130558" y="255779"/>
                  <a:pt x="136522" y="265083"/>
                </a:cubicBezTo>
                <a:cubicBezTo>
                  <a:pt x="138340" y="267922"/>
                  <a:pt x="137937" y="271639"/>
                  <a:pt x="135555" y="274021"/>
                </a:cubicBezTo>
                <a:lnTo>
                  <a:pt x="123734" y="285842"/>
                </a:lnTo>
                <a:lnTo>
                  <a:pt x="144000" y="306107"/>
                </a:lnTo>
                <a:lnTo>
                  <a:pt x="155821" y="294286"/>
                </a:lnTo>
                <a:cubicBezTo>
                  <a:pt x="158212" y="291895"/>
                  <a:pt x="161919" y="291501"/>
                  <a:pt x="164758" y="293319"/>
                </a:cubicBezTo>
                <a:cubicBezTo>
                  <a:pt x="174072" y="299292"/>
                  <a:pt x="184236" y="303510"/>
                  <a:pt x="194964" y="305857"/>
                </a:cubicBezTo>
                <a:cubicBezTo>
                  <a:pt x="198251" y="306582"/>
                  <a:pt x="200597" y="309492"/>
                  <a:pt x="200597" y="312860"/>
                </a:cubicBezTo>
                <a:lnTo>
                  <a:pt x="200597" y="329561"/>
                </a:lnTo>
                <a:lnTo>
                  <a:pt x="229254" y="329561"/>
                </a:lnTo>
                <a:lnTo>
                  <a:pt x="229254" y="312869"/>
                </a:lnTo>
                <a:cubicBezTo>
                  <a:pt x="229254" y="309501"/>
                  <a:pt x="231600" y="306591"/>
                  <a:pt x="234886" y="305866"/>
                </a:cubicBezTo>
                <a:cubicBezTo>
                  <a:pt x="245597" y="303528"/>
                  <a:pt x="255752" y="299301"/>
                  <a:pt x="265083" y="293319"/>
                </a:cubicBezTo>
                <a:cubicBezTo>
                  <a:pt x="267913" y="291510"/>
                  <a:pt x="271638" y="291904"/>
                  <a:pt x="274021" y="294286"/>
                </a:cubicBezTo>
                <a:lnTo>
                  <a:pt x="285850" y="306125"/>
                </a:lnTo>
                <a:lnTo>
                  <a:pt x="306116" y="285860"/>
                </a:lnTo>
                <a:lnTo>
                  <a:pt x="294277" y="274021"/>
                </a:lnTo>
                <a:cubicBezTo>
                  <a:pt x="291895" y="271639"/>
                  <a:pt x="291493" y="267922"/>
                  <a:pt x="293310" y="265083"/>
                </a:cubicBezTo>
                <a:cubicBezTo>
                  <a:pt x="299292" y="255761"/>
                  <a:pt x="303519" y="245606"/>
                  <a:pt x="305865" y="234895"/>
                </a:cubicBezTo>
                <a:cubicBezTo>
                  <a:pt x="306591" y="231609"/>
                  <a:pt x="309501" y="229263"/>
                  <a:pt x="312868" y="229263"/>
                </a:cubicBezTo>
                <a:lnTo>
                  <a:pt x="329561" y="229263"/>
                </a:lnTo>
                <a:lnTo>
                  <a:pt x="329561" y="200606"/>
                </a:lnTo>
                <a:lnTo>
                  <a:pt x="312868" y="200606"/>
                </a:lnTo>
                <a:cubicBezTo>
                  <a:pt x="309501" y="200606"/>
                  <a:pt x="306591" y="198260"/>
                  <a:pt x="305865" y="194982"/>
                </a:cubicBezTo>
                <a:cubicBezTo>
                  <a:pt x="303519" y="184236"/>
                  <a:pt x="299292" y="174072"/>
                  <a:pt x="293328" y="164767"/>
                </a:cubicBezTo>
                <a:cubicBezTo>
                  <a:pt x="291510" y="161928"/>
                  <a:pt x="291913" y="158212"/>
                  <a:pt x="294295" y="155830"/>
                </a:cubicBezTo>
                <a:lnTo>
                  <a:pt x="306116" y="144009"/>
                </a:lnTo>
                <a:lnTo>
                  <a:pt x="285850" y="123743"/>
                </a:lnTo>
                <a:lnTo>
                  <a:pt x="274030" y="135564"/>
                </a:lnTo>
                <a:cubicBezTo>
                  <a:pt x="271630" y="137946"/>
                  <a:pt x="267922" y="138340"/>
                  <a:pt x="265092" y="136531"/>
                </a:cubicBezTo>
                <a:cubicBezTo>
                  <a:pt x="255779" y="130558"/>
                  <a:pt x="245615" y="126340"/>
                  <a:pt x="234886" y="123994"/>
                </a:cubicBezTo>
                <a:cubicBezTo>
                  <a:pt x="231600" y="123269"/>
                  <a:pt x="229254" y="120358"/>
                  <a:pt x="229254" y="116991"/>
                </a:cubicBezTo>
                <a:lnTo>
                  <a:pt x="229254" y="100298"/>
                </a:lnTo>
                <a:close/>
                <a:moveTo>
                  <a:pt x="193433" y="85979"/>
                </a:moveTo>
                <a:lnTo>
                  <a:pt x="236418" y="85979"/>
                </a:lnTo>
                <a:cubicBezTo>
                  <a:pt x="240376" y="85979"/>
                  <a:pt x="243582" y="89185"/>
                  <a:pt x="243582" y="93143"/>
                </a:cubicBezTo>
                <a:lnTo>
                  <a:pt x="243582" y="111394"/>
                </a:lnTo>
                <a:cubicBezTo>
                  <a:pt x="252054" y="113731"/>
                  <a:pt x="260185" y="117107"/>
                  <a:pt x="267860" y="121469"/>
                </a:cubicBezTo>
                <a:lnTo>
                  <a:pt x="280782" y="108555"/>
                </a:lnTo>
                <a:cubicBezTo>
                  <a:pt x="283585" y="105752"/>
                  <a:pt x="288107" y="105752"/>
                  <a:pt x="290910" y="108555"/>
                </a:cubicBezTo>
                <a:lnTo>
                  <a:pt x="321304" y="138949"/>
                </a:lnTo>
                <a:cubicBezTo>
                  <a:pt x="322647" y="140292"/>
                  <a:pt x="323400" y="142119"/>
                  <a:pt x="323400" y="144018"/>
                </a:cubicBezTo>
                <a:cubicBezTo>
                  <a:pt x="323400" y="145916"/>
                  <a:pt x="322647" y="147743"/>
                  <a:pt x="321304" y="149086"/>
                </a:cubicBezTo>
                <a:lnTo>
                  <a:pt x="308382" y="162009"/>
                </a:lnTo>
                <a:cubicBezTo>
                  <a:pt x="312743" y="169683"/>
                  <a:pt x="316110" y="177815"/>
                  <a:pt x="318457" y="186286"/>
                </a:cubicBezTo>
                <a:lnTo>
                  <a:pt x="336707" y="186286"/>
                </a:lnTo>
                <a:cubicBezTo>
                  <a:pt x="340665" y="186286"/>
                  <a:pt x="343871" y="189492"/>
                  <a:pt x="343871" y="193451"/>
                </a:cubicBezTo>
                <a:lnTo>
                  <a:pt x="343871" y="236436"/>
                </a:lnTo>
                <a:cubicBezTo>
                  <a:pt x="343871" y="240394"/>
                  <a:pt x="340665" y="243600"/>
                  <a:pt x="336707" y="243600"/>
                </a:cubicBezTo>
                <a:lnTo>
                  <a:pt x="318457" y="243600"/>
                </a:lnTo>
                <a:cubicBezTo>
                  <a:pt x="316119" y="252063"/>
                  <a:pt x="312734" y="260185"/>
                  <a:pt x="308373" y="267869"/>
                </a:cubicBezTo>
                <a:lnTo>
                  <a:pt x="321313" y="280800"/>
                </a:lnTo>
                <a:cubicBezTo>
                  <a:pt x="322657" y="282143"/>
                  <a:pt x="323409" y="283970"/>
                  <a:pt x="323409" y="285869"/>
                </a:cubicBezTo>
                <a:cubicBezTo>
                  <a:pt x="323409" y="287767"/>
                  <a:pt x="322657" y="289594"/>
                  <a:pt x="321313" y="290937"/>
                </a:cubicBezTo>
                <a:lnTo>
                  <a:pt x="290919" y="321331"/>
                </a:lnTo>
                <a:cubicBezTo>
                  <a:pt x="289576" y="322675"/>
                  <a:pt x="287758" y="323427"/>
                  <a:pt x="285850" y="323427"/>
                </a:cubicBezTo>
                <a:cubicBezTo>
                  <a:pt x="283943" y="323427"/>
                  <a:pt x="282125" y="322675"/>
                  <a:pt x="280782" y="321331"/>
                </a:cubicBezTo>
                <a:lnTo>
                  <a:pt x="267850" y="308400"/>
                </a:lnTo>
                <a:cubicBezTo>
                  <a:pt x="260167" y="312770"/>
                  <a:pt x="252045" y="316137"/>
                  <a:pt x="243582" y="318483"/>
                </a:cubicBezTo>
                <a:lnTo>
                  <a:pt x="243582" y="336734"/>
                </a:lnTo>
                <a:cubicBezTo>
                  <a:pt x="243582" y="340692"/>
                  <a:pt x="240376" y="343898"/>
                  <a:pt x="236418" y="343898"/>
                </a:cubicBezTo>
                <a:lnTo>
                  <a:pt x="193433" y="343898"/>
                </a:lnTo>
                <a:cubicBezTo>
                  <a:pt x="189474" y="343898"/>
                  <a:pt x="186269" y="340692"/>
                  <a:pt x="186269" y="336734"/>
                </a:cubicBezTo>
                <a:lnTo>
                  <a:pt x="186269" y="318483"/>
                </a:lnTo>
                <a:cubicBezTo>
                  <a:pt x="177797" y="316146"/>
                  <a:pt x="169666" y="312770"/>
                  <a:pt x="161991" y="308409"/>
                </a:cubicBezTo>
                <a:lnTo>
                  <a:pt x="149069" y="321322"/>
                </a:lnTo>
                <a:cubicBezTo>
                  <a:pt x="146265" y="324125"/>
                  <a:pt x="141743" y="324125"/>
                  <a:pt x="138940" y="321322"/>
                </a:cubicBezTo>
                <a:lnTo>
                  <a:pt x="108546" y="290928"/>
                </a:lnTo>
                <a:cubicBezTo>
                  <a:pt x="107203" y="289585"/>
                  <a:pt x="106451" y="287758"/>
                  <a:pt x="106451" y="285860"/>
                </a:cubicBezTo>
                <a:cubicBezTo>
                  <a:pt x="106451" y="283961"/>
                  <a:pt x="107203" y="282134"/>
                  <a:pt x="108546" y="280791"/>
                </a:cubicBezTo>
                <a:lnTo>
                  <a:pt x="121468" y="267869"/>
                </a:lnTo>
                <a:cubicBezTo>
                  <a:pt x="117107" y="260194"/>
                  <a:pt x="113740" y="252063"/>
                  <a:pt x="111394" y="243591"/>
                </a:cubicBezTo>
                <a:lnTo>
                  <a:pt x="93143" y="243591"/>
                </a:lnTo>
                <a:cubicBezTo>
                  <a:pt x="89185" y="243591"/>
                  <a:pt x="85979" y="240385"/>
                  <a:pt x="85979" y="236427"/>
                </a:cubicBezTo>
                <a:lnTo>
                  <a:pt x="85979" y="193442"/>
                </a:lnTo>
                <a:cubicBezTo>
                  <a:pt x="85979" y="189483"/>
                  <a:pt x="89185" y="186278"/>
                  <a:pt x="93143" y="186278"/>
                </a:cubicBezTo>
                <a:lnTo>
                  <a:pt x="111403" y="186278"/>
                </a:lnTo>
                <a:cubicBezTo>
                  <a:pt x="113740" y="177815"/>
                  <a:pt x="117125" y="169692"/>
                  <a:pt x="121486" y="162009"/>
                </a:cubicBezTo>
                <a:lnTo>
                  <a:pt x="108546" y="149078"/>
                </a:lnTo>
                <a:cubicBezTo>
                  <a:pt x="107203" y="147734"/>
                  <a:pt x="106451" y="145907"/>
                  <a:pt x="106451" y="144009"/>
                </a:cubicBezTo>
                <a:cubicBezTo>
                  <a:pt x="106451" y="142110"/>
                  <a:pt x="107203" y="140283"/>
                  <a:pt x="108546" y="138940"/>
                </a:cubicBezTo>
                <a:lnTo>
                  <a:pt x="138940" y="108546"/>
                </a:lnTo>
                <a:cubicBezTo>
                  <a:pt x="140284" y="107203"/>
                  <a:pt x="142101" y="106451"/>
                  <a:pt x="144009" y="106451"/>
                </a:cubicBezTo>
                <a:cubicBezTo>
                  <a:pt x="145916" y="106451"/>
                  <a:pt x="147734" y="107203"/>
                  <a:pt x="149077" y="108546"/>
                </a:cubicBezTo>
                <a:lnTo>
                  <a:pt x="162000" y="121478"/>
                </a:lnTo>
                <a:cubicBezTo>
                  <a:pt x="169684" y="117107"/>
                  <a:pt x="177806" y="113740"/>
                  <a:pt x="186269" y="111394"/>
                </a:cubicBezTo>
                <a:lnTo>
                  <a:pt x="186269" y="93143"/>
                </a:lnTo>
                <a:cubicBezTo>
                  <a:pt x="186269" y="89185"/>
                  <a:pt x="189474" y="85979"/>
                  <a:pt x="193433" y="85979"/>
                </a:cubicBezTo>
                <a:close/>
                <a:moveTo>
                  <a:pt x="132250" y="30232"/>
                </a:moveTo>
                <a:lnTo>
                  <a:pt x="139254" y="51224"/>
                </a:lnTo>
                <a:lnTo>
                  <a:pt x="156743" y="33725"/>
                </a:lnTo>
                <a:close/>
                <a:moveTo>
                  <a:pt x="252071" y="17731"/>
                </a:moveTo>
                <a:cubicBezTo>
                  <a:pt x="311310" y="28862"/>
                  <a:pt x="362927" y="66868"/>
                  <a:pt x="391459" y="119865"/>
                </a:cubicBezTo>
                <a:lnTo>
                  <a:pt x="406092" y="114985"/>
                </a:lnTo>
                <a:cubicBezTo>
                  <a:pt x="408447" y="114224"/>
                  <a:pt x="411035" y="114689"/>
                  <a:pt x="412951" y="116283"/>
                </a:cubicBezTo>
                <a:cubicBezTo>
                  <a:pt x="414867" y="117868"/>
                  <a:pt x="415808" y="120340"/>
                  <a:pt x="415459" y="122794"/>
                </a:cubicBezTo>
                <a:lnTo>
                  <a:pt x="408294" y="172943"/>
                </a:lnTo>
                <a:cubicBezTo>
                  <a:pt x="407910" y="175630"/>
                  <a:pt x="406038" y="177868"/>
                  <a:pt x="403468" y="178728"/>
                </a:cubicBezTo>
                <a:cubicBezTo>
                  <a:pt x="402725" y="178970"/>
                  <a:pt x="401954" y="179095"/>
                  <a:pt x="401202" y="179095"/>
                </a:cubicBezTo>
                <a:cubicBezTo>
                  <a:pt x="399331" y="179095"/>
                  <a:pt x="397494" y="178370"/>
                  <a:pt x="396133" y="177000"/>
                </a:cubicBezTo>
                <a:lnTo>
                  <a:pt x="360312" y="141179"/>
                </a:lnTo>
                <a:cubicBezTo>
                  <a:pt x="358548" y="139424"/>
                  <a:pt x="357832" y="136880"/>
                  <a:pt x="358396" y="134462"/>
                </a:cubicBezTo>
                <a:cubicBezTo>
                  <a:pt x="358969" y="132053"/>
                  <a:pt x="360751" y="130101"/>
                  <a:pt x="363106" y="129313"/>
                </a:cubicBezTo>
                <a:lnTo>
                  <a:pt x="377677" y="124459"/>
                </a:lnTo>
                <a:cubicBezTo>
                  <a:pt x="350954" y="76406"/>
                  <a:pt x="303617" y="42009"/>
                  <a:pt x="249429" y="31818"/>
                </a:cubicBezTo>
                <a:close/>
                <a:moveTo>
                  <a:pt x="122803" y="14427"/>
                </a:moveTo>
                <a:lnTo>
                  <a:pt x="172952" y="21591"/>
                </a:lnTo>
                <a:cubicBezTo>
                  <a:pt x="175639" y="21967"/>
                  <a:pt x="177886" y="23838"/>
                  <a:pt x="178737" y="26409"/>
                </a:cubicBezTo>
                <a:cubicBezTo>
                  <a:pt x="179597" y="28979"/>
                  <a:pt x="178925" y="31818"/>
                  <a:pt x="177009" y="33734"/>
                </a:cubicBezTo>
                <a:lnTo>
                  <a:pt x="141188" y="69555"/>
                </a:lnTo>
                <a:cubicBezTo>
                  <a:pt x="139826" y="70916"/>
                  <a:pt x="138000" y="71650"/>
                  <a:pt x="136119" y="71650"/>
                </a:cubicBezTo>
                <a:cubicBezTo>
                  <a:pt x="135573" y="71650"/>
                  <a:pt x="135027" y="71579"/>
                  <a:pt x="134471" y="71453"/>
                </a:cubicBezTo>
                <a:cubicBezTo>
                  <a:pt x="132054" y="70880"/>
                  <a:pt x="130101" y="69098"/>
                  <a:pt x="129322" y="66743"/>
                </a:cubicBezTo>
                <a:lnTo>
                  <a:pt x="124468" y="52182"/>
                </a:lnTo>
                <a:cubicBezTo>
                  <a:pt x="76370" y="79012"/>
                  <a:pt x="41982" y="126349"/>
                  <a:pt x="31844" y="180438"/>
                </a:cubicBezTo>
                <a:lnTo>
                  <a:pt x="17767" y="177806"/>
                </a:lnTo>
                <a:cubicBezTo>
                  <a:pt x="28845" y="118674"/>
                  <a:pt x="66851" y="67056"/>
                  <a:pt x="119874" y="38418"/>
                </a:cubicBezTo>
                <a:lnTo>
                  <a:pt x="114994" y="23785"/>
                </a:lnTo>
                <a:cubicBezTo>
                  <a:pt x="114206" y="21421"/>
                  <a:pt x="114698" y="18832"/>
                  <a:pt x="116292" y="16925"/>
                </a:cubicBezTo>
                <a:cubicBezTo>
                  <a:pt x="117877" y="15018"/>
                  <a:pt x="120313" y="14068"/>
                  <a:pt x="122803" y="14427"/>
                </a:cubicBezTo>
                <a:close/>
                <a:moveTo>
                  <a:pt x="214925" y="14328"/>
                </a:moveTo>
                <a:cubicBezTo>
                  <a:pt x="210975" y="14328"/>
                  <a:pt x="207760" y="17543"/>
                  <a:pt x="207760" y="21493"/>
                </a:cubicBezTo>
                <a:cubicBezTo>
                  <a:pt x="207760" y="25442"/>
                  <a:pt x="210966" y="28657"/>
                  <a:pt x="214925" y="28657"/>
                </a:cubicBezTo>
                <a:cubicBezTo>
                  <a:pt x="218883" y="28657"/>
                  <a:pt x="222089" y="25442"/>
                  <a:pt x="222089" y="21493"/>
                </a:cubicBezTo>
                <a:cubicBezTo>
                  <a:pt x="222089" y="17543"/>
                  <a:pt x="218883" y="14328"/>
                  <a:pt x="214925" y="14328"/>
                </a:cubicBezTo>
                <a:close/>
                <a:moveTo>
                  <a:pt x="214925" y="0"/>
                </a:moveTo>
                <a:cubicBezTo>
                  <a:pt x="226772" y="0"/>
                  <a:pt x="236417" y="9645"/>
                  <a:pt x="236417" y="21493"/>
                </a:cubicBezTo>
                <a:cubicBezTo>
                  <a:pt x="236417" y="33340"/>
                  <a:pt x="226772" y="42985"/>
                  <a:pt x="214925" y="42985"/>
                </a:cubicBezTo>
                <a:cubicBezTo>
                  <a:pt x="203076" y="42985"/>
                  <a:pt x="193432" y="33340"/>
                  <a:pt x="193432" y="21493"/>
                </a:cubicBezTo>
                <a:cubicBezTo>
                  <a:pt x="193432" y="9645"/>
                  <a:pt x="203076" y="0"/>
                  <a:pt x="214925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86E7596-14C7-9585-739D-89BBE76EA6BE}"/>
              </a:ext>
            </a:extLst>
          </p:cNvPr>
          <p:cNvSpPr/>
          <p:nvPr/>
        </p:nvSpPr>
        <p:spPr>
          <a:xfrm>
            <a:off x="6232383" y="3387090"/>
            <a:ext cx="351876" cy="317832"/>
          </a:xfrm>
          <a:custGeom>
            <a:avLst/>
            <a:gdLst>
              <a:gd name="connsiteX0" fmla="*/ 148433 w 484479"/>
              <a:gd name="connsiteY0" fmla="*/ 335973 h 437606"/>
              <a:gd name="connsiteX1" fmla="*/ 160147 w 484479"/>
              <a:gd name="connsiteY1" fmla="*/ 347686 h 437606"/>
              <a:gd name="connsiteX2" fmla="*/ 148433 w 484479"/>
              <a:gd name="connsiteY2" fmla="*/ 359400 h 437606"/>
              <a:gd name="connsiteX3" fmla="*/ 136720 w 484479"/>
              <a:gd name="connsiteY3" fmla="*/ 347686 h 437606"/>
              <a:gd name="connsiteX4" fmla="*/ 148433 w 484479"/>
              <a:gd name="connsiteY4" fmla="*/ 335973 h 437606"/>
              <a:gd name="connsiteX5" fmla="*/ 148443 w 484479"/>
              <a:gd name="connsiteY5" fmla="*/ 210985 h 437606"/>
              <a:gd name="connsiteX6" fmla="*/ 187496 w 484479"/>
              <a:gd name="connsiteY6" fmla="*/ 250039 h 437606"/>
              <a:gd name="connsiteX7" fmla="*/ 156251 w 484479"/>
              <a:gd name="connsiteY7" fmla="*/ 288313 h 437606"/>
              <a:gd name="connsiteX8" fmla="*/ 156251 w 484479"/>
              <a:gd name="connsiteY8" fmla="*/ 320337 h 437606"/>
              <a:gd name="connsiteX9" fmla="*/ 140625 w 484479"/>
              <a:gd name="connsiteY9" fmla="*/ 320337 h 437606"/>
              <a:gd name="connsiteX10" fmla="*/ 140625 w 484479"/>
              <a:gd name="connsiteY10" fmla="*/ 281284 h 437606"/>
              <a:gd name="connsiteX11" fmla="*/ 148433 w 484479"/>
              <a:gd name="connsiteY11" fmla="*/ 273475 h 437606"/>
              <a:gd name="connsiteX12" fmla="*/ 171870 w 484479"/>
              <a:gd name="connsiteY12" fmla="*/ 250039 h 437606"/>
              <a:gd name="connsiteX13" fmla="*/ 148433 w 484479"/>
              <a:gd name="connsiteY13" fmla="*/ 226603 h 437606"/>
              <a:gd name="connsiteX14" fmla="*/ 125016 w 484479"/>
              <a:gd name="connsiteY14" fmla="*/ 250039 h 437606"/>
              <a:gd name="connsiteX15" fmla="*/ 109389 w 484479"/>
              <a:gd name="connsiteY15" fmla="*/ 250039 h 437606"/>
              <a:gd name="connsiteX16" fmla="*/ 148443 w 484479"/>
              <a:gd name="connsiteY16" fmla="*/ 210985 h 437606"/>
              <a:gd name="connsiteX17" fmla="*/ 304666 w 484479"/>
              <a:gd name="connsiteY17" fmla="*/ 187549 h 437606"/>
              <a:gd name="connsiteX18" fmla="*/ 398409 w 484479"/>
              <a:gd name="connsiteY18" fmla="*/ 187549 h 437606"/>
              <a:gd name="connsiteX19" fmla="*/ 398409 w 484479"/>
              <a:gd name="connsiteY19" fmla="*/ 203176 h 437606"/>
              <a:gd name="connsiteX20" fmla="*/ 304666 w 484479"/>
              <a:gd name="connsiteY20" fmla="*/ 203176 h 437606"/>
              <a:gd name="connsiteX21" fmla="*/ 148433 w 484479"/>
              <a:gd name="connsiteY21" fmla="*/ 156304 h 437606"/>
              <a:gd name="connsiteX22" fmla="*/ 15636 w 484479"/>
              <a:gd name="connsiteY22" fmla="*/ 289101 h 437606"/>
              <a:gd name="connsiteX23" fmla="*/ 15707 w 484479"/>
              <a:gd name="connsiteY23" fmla="*/ 288931 h 437606"/>
              <a:gd name="connsiteX24" fmla="*/ 46173 w 484479"/>
              <a:gd name="connsiteY24" fmla="*/ 373612 h 437606"/>
              <a:gd name="connsiteX25" fmla="*/ 46720 w 484479"/>
              <a:gd name="connsiteY25" fmla="*/ 382755 h 437606"/>
              <a:gd name="connsiteX26" fmla="*/ 24457 w 484479"/>
              <a:gd name="connsiteY26" fmla="*/ 417904 h 437606"/>
              <a:gd name="connsiteX27" fmla="*/ 80624 w 484479"/>
              <a:gd name="connsiteY27" fmla="*/ 405484 h 437606"/>
              <a:gd name="connsiteX28" fmla="*/ 82343 w 484479"/>
              <a:gd name="connsiteY28" fmla="*/ 405331 h 437606"/>
              <a:gd name="connsiteX29" fmla="*/ 86015 w 484479"/>
              <a:gd name="connsiteY29" fmla="*/ 406272 h 437606"/>
              <a:gd name="connsiteX30" fmla="*/ 148433 w 484479"/>
              <a:gd name="connsiteY30" fmla="*/ 421899 h 437606"/>
              <a:gd name="connsiteX31" fmla="*/ 281230 w 484479"/>
              <a:gd name="connsiteY31" fmla="*/ 289101 h 437606"/>
              <a:gd name="connsiteX32" fmla="*/ 148433 w 484479"/>
              <a:gd name="connsiteY32" fmla="*/ 156304 h 437606"/>
              <a:gd name="connsiteX33" fmla="*/ 273421 w 484479"/>
              <a:gd name="connsiteY33" fmla="*/ 140678 h 437606"/>
              <a:gd name="connsiteX34" fmla="*/ 398409 w 484479"/>
              <a:gd name="connsiteY34" fmla="*/ 140678 h 437606"/>
              <a:gd name="connsiteX35" fmla="*/ 398409 w 484479"/>
              <a:gd name="connsiteY35" fmla="*/ 156305 h 437606"/>
              <a:gd name="connsiteX36" fmla="*/ 273421 w 484479"/>
              <a:gd name="connsiteY36" fmla="*/ 156305 h 437606"/>
              <a:gd name="connsiteX37" fmla="*/ 273421 w 484479"/>
              <a:gd name="connsiteY37" fmla="*/ 93806 h 437606"/>
              <a:gd name="connsiteX38" fmla="*/ 398409 w 484479"/>
              <a:gd name="connsiteY38" fmla="*/ 93806 h 437606"/>
              <a:gd name="connsiteX39" fmla="*/ 398409 w 484479"/>
              <a:gd name="connsiteY39" fmla="*/ 109433 h 437606"/>
              <a:gd name="connsiteX40" fmla="*/ 273421 w 484479"/>
              <a:gd name="connsiteY40" fmla="*/ 109433 h 437606"/>
              <a:gd name="connsiteX41" fmla="*/ 335821 w 484479"/>
              <a:gd name="connsiteY41" fmla="*/ 15627 h 437606"/>
              <a:gd name="connsiteX42" fmla="*/ 203024 w 484479"/>
              <a:gd name="connsiteY42" fmla="*/ 148424 h 437606"/>
              <a:gd name="connsiteX43" fmla="*/ 203105 w 484479"/>
              <a:gd name="connsiteY43" fmla="*/ 151236 h 437606"/>
              <a:gd name="connsiteX44" fmla="*/ 296060 w 484479"/>
              <a:gd name="connsiteY44" fmla="*/ 274970 h 437606"/>
              <a:gd name="connsiteX45" fmla="*/ 398239 w 484479"/>
              <a:gd name="connsiteY45" fmla="*/ 265675 h 437606"/>
              <a:gd name="connsiteX46" fmla="*/ 403630 w 484479"/>
              <a:gd name="connsiteY46" fmla="*/ 264967 h 437606"/>
              <a:gd name="connsiteX47" fmla="*/ 459878 w 484479"/>
              <a:gd name="connsiteY47" fmla="*/ 277388 h 437606"/>
              <a:gd name="connsiteX48" fmla="*/ 437615 w 484479"/>
              <a:gd name="connsiteY48" fmla="*/ 242239 h 437606"/>
              <a:gd name="connsiteX49" fmla="*/ 438242 w 484479"/>
              <a:gd name="connsiteY49" fmla="*/ 233096 h 437606"/>
              <a:gd name="connsiteX50" fmla="*/ 468707 w 484479"/>
              <a:gd name="connsiteY50" fmla="*/ 148496 h 437606"/>
              <a:gd name="connsiteX51" fmla="*/ 335910 w 484479"/>
              <a:gd name="connsiteY51" fmla="*/ 15699 h 437606"/>
              <a:gd name="connsiteX52" fmla="*/ 336054 w 484479"/>
              <a:gd name="connsiteY52" fmla="*/ 0 h 437606"/>
              <a:gd name="connsiteX53" fmla="*/ 484477 w 484479"/>
              <a:gd name="connsiteY53" fmla="*/ 148424 h 437606"/>
              <a:gd name="connsiteX54" fmla="*/ 454012 w 484479"/>
              <a:gd name="connsiteY54" fmla="*/ 238567 h 437606"/>
              <a:gd name="connsiteX55" fmla="*/ 483304 w 484479"/>
              <a:gd name="connsiteY55" fmla="*/ 284893 h 437606"/>
              <a:gd name="connsiteX56" fmla="*/ 483072 w 484479"/>
              <a:gd name="connsiteY56" fmla="*/ 293561 h 437606"/>
              <a:gd name="connsiteX57" fmla="*/ 476669 w 484479"/>
              <a:gd name="connsiteY57" fmla="*/ 296919 h 437606"/>
              <a:gd name="connsiteX58" fmla="*/ 474949 w 484479"/>
              <a:gd name="connsiteY58" fmla="*/ 296767 h 437606"/>
              <a:gd name="connsiteX59" fmla="*/ 403164 w 484479"/>
              <a:gd name="connsiteY59" fmla="*/ 280907 h 437606"/>
              <a:gd name="connsiteX60" fmla="*/ 296848 w 484479"/>
              <a:gd name="connsiteY60" fmla="*/ 291528 h 437606"/>
              <a:gd name="connsiteX61" fmla="*/ 148585 w 484479"/>
              <a:gd name="connsiteY61" fmla="*/ 437606 h 437606"/>
              <a:gd name="connsiteX62" fmla="*/ 81403 w 484479"/>
              <a:gd name="connsiteY62" fmla="*/ 421513 h 437606"/>
              <a:gd name="connsiteX63" fmla="*/ 9618 w 484479"/>
              <a:gd name="connsiteY63" fmla="*/ 437445 h 437606"/>
              <a:gd name="connsiteX64" fmla="*/ 7899 w 484479"/>
              <a:gd name="connsiteY64" fmla="*/ 437597 h 437606"/>
              <a:gd name="connsiteX65" fmla="*/ 1496 w 484479"/>
              <a:gd name="connsiteY65" fmla="*/ 434239 h 437606"/>
              <a:gd name="connsiteX66" fmla="*/ 1263 w 484479"/>
              <a:gd name="connsiteY66" fmla="*/ 425570 h 437606"/>
              <a:gd name="connsiteX67" fmla="*/ 30547 w 484479"/>
              <a:gd name="connsiteY67" fmla="*/ 379245 h 437606"/>
              <a:gd name="connsiteX68" fmla="*/ 0 w 484479"/>
              <a:gd name="connsiteY68" fmla="*/ 289101 h 437606"/>
              <a:gd name="connsiteX69" fmla="*/ 148576 w 484479"/>
              <a:gd name="connsiteY69" fmla="*/ 140606 h 437606"/>
              <a:gd name="connsiteX70" fmla="*/ 187791 w 484479"/>
              <a:gd name="connsiteY70" fmla="*/ 145997 h 437606"/>
              <a:gd name="connsiteX71" fmla="*/ 336054 w 484479"/>
              <a:gd name="connsiteY71" fmla="*/ 0 h 43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84479" h="437606">
                <a:moveTo>
                  <a:pt x="148433" y="335973"/>
                </a:moveTo>
                <a:cubicBezTo>
                  <a:pt x="154903" y="335973"/>
                  <a:pt x="160147" y="341217"/>
                  <a:pt x="160147" y="347686"/>
                </a:cubicBezTo>
                <a:cubicBezTo>
                  <a:pt x="160147" y="354156"/>
                  <a:pt x="154903" y="359400"/>
                  <a:pt x="148433" y="359400"/>
                </a:cubicBezTo>
                <a:cubicBezTo>
                  <a:pt x="141964" y="359400"/>
                  <a:pt x="136720" y="354156"/>
                  <a:pt x="136720" y="347686"/>
                </a:cubicBezTo>
                <a:cubicBezTo>
                  <a:pt x="136720" y="341217"/>
                  <a:pt x="141964" y="335973"/>
                  <a:pt x="148433" y="335973"/>
                </a:cubicBezTo>
                <a:close/>
                <a:moveTo>
                  <a:pt x="148443" y="210985"/>
                </a:moveTo>
                <a:cubicBezTo>
                  <a:pt x="169998" y="210985"/>
                  <a:pt x="187496" y="228475"/>
                  <a:pt x="187496" y="250039"/>
                </a:cubicBezTo>
                <a:cubicBezTo>
                  <a:pt x="187496" y="268943"/>
                  <a:pt x="174063" y="284722"/>
                  <a:pt x="156251" y="288313"/>
                </a:cubicBezTo>
                <a:lnTo>
                  <a:pt x="156251" y="320337"/>
                </a:lnTo>
                <a:lnTo>
                  <a:pt x="140625" y="320337"/>
                </a:lnTo>
                <a:lnTo>
                  <a:pt x="140625" y="281284"/>
                </a:lnTo>
                <a:cubicBezTo>
                  <a:pt x="140625" y="276994"/>
                  <a:pt x="144135" y="273475"/>
                  <a:pt x="148433" y="273475"/>
                </a:cubicBezTo>
                <a:cubicBezTo>
                  <a:pt x="161320" y="273475"/>
                  <a:pt x="171870" y="262925"/>
                  <a:pt x="171870" y="250039"/>
                </a:cubicBezTo>
                <a:cubicBezTo>
                  <a:pt x="171870" y="237152"/>
                  <a:pt x="161320" y="226603"/>
                  <a:pt x="148433" y="226603"/>
                </a:cubicBezTo>
                <a:cubicBezTo>
                  <a:pt x="135547" y="226603"/>
                  <a:pt x="124998" y="237152"/>
                  <a:pt x="125016" y="250039"/>
                </a:cubicBezTo>
                <a:lnTo>
                  <a:pt x="109389" y="250039"/>
                </a:lnTo>
                <a:cubicBezTo>
                  <a:pt x="109389" y="228484"/>
                  <a:pt x="126887" y="210985"/>
                  <a:pt x="148443" y="210985"/>
                </a:cubicBezTo>
                <a:close/>
                <a:moveTo>
                  <a:pt x="304666" y="187549"/>
                </a:moveTo>
                <a:lnTo>
                  <a:pt x="398409" y="187549"/>
                </a:lnTo>
                <a:lnTo>
                  <a:pt x="398409" y="203176"/>
                </a:lnTo>
                <a:lnTo>
                  <a:pt x="304666" y="203176"/>
                </a:lnTo>
                <a:close/>
                <a:moveTo>
                  <a:pt x="148433" y="156304"/>
                </a:moveTo>
                <a:cubicBezTo>
                  <a:pt x="75242" y="156304"/>
                  <a:pt x="15636" y="215910"/>
                  <a:pt x="15636" y="289101"/>
                </a:cubicBezTo>
                <a:lnTo>
                  <a:pt x="15707" y="288931"/>
                </a:lnTo>
                <a:cubicBezTo>
                  <a:pt x="15707" y="319791"/>
                  <a:pt x="26490" y="349863"/>
                  <a:pt x="46173" y="373612"/>
                </a:cubicBezTo>
                <a:cubicBezTo>
                  <a:pt x="48278" y="376191"/>
                  <a:pt x="48520" y="379863"/>
                  <a:pt x="46720" y="382755"/>
                </a:cubicBezTo>
                <a:lnTo>
                  <a:pt x="24457" y="417904"/>
                </a:lnTo>
                <a:lnTo>
                  <a:pt x="80624" y="405484"/>
                </a:lnTo>
                <a:cubicBezTo>
                  <a:pt x="81170" y="405331"/>
                  <a:pt x="81797" y="405331"/>
                  <a:pt x="82343" y="405331"/>
                </a:cubicBezTo>
                <a:cubicBezTo>
                  <a:pt x="83597" y="405331"/>
                  <a:pt x="84842" y="405645"/>
                  <a:pt x="86015" y="406272"/>
                </a:cubicBezTo>
                <a:cubicBezTo>
                  <a:pt x="105161" y="416507"/>
                  <a:pt x="126716" y="421899"/>
                  <a:pt x="148433" y="421899"/>
                </a:cubicBezTo>
                <a:cubicBezTo>
                  <a:pt x="221624" y="421899"/>
                  <a:pt x="281230" y="362293"/>
                  <a:pt x="281230" y="289101"/>
                </a:cubicBezTo>
                <a:cubicBezTo>
                  <a:pt x="281230" y="215910"/>
                  <a:pt x="221624" y="156304"/>
                  <a:pt x="148433" y="156304"/>
                </a:cubicBezTo>
                <a:close/>
                <a:moveTo>
                  <a:pt x="273421" y="140678"/>
                </a:moveTo>
                <a:lnTo>
                  <a:pt x="398409" y="140678"/>
                </a:lnTo>
                <a:lnTo>
                  <a:pt x="398409" y="156305"/>
                </a:lnTo>
                <a:lnTo>
                  <a:pt x="273421" y="156305"/>
                </a:lnTo>
                <a:close/>
                <a:moveTo>
                  <a:pt x="273421" y="93806"/>
                </a:moveTo>
                <a:lnTo>
                  <a:pt x="398409" y="93806"/>
                </a:lnTo>
                <a:lnTo>
                  <a:pt x="398409" y="109433"/>
                </a:lnTo>
                <a:lnTo>
                  <a:pt x="273421" y="109433"/>
                </a:lnTo>
                <a:close/>
                <a:moveTo>
                  <a:pt x="335821" y="15627"/>
                </a:moveTo>
                <a:cubicBezTo>
                  <a:pt x="262630" y="15627"/>
                  <a:pt x="203024" y="75233"/>
                  <a:pt x="203024" y="148424"/>
                </a:cubicBezTo>
                <a:cubicBezTo>
                  <a:pt x="203024" y="149364"/>
                  <a:pt x="203105" y="150296"/>
                  <a:pt x="203105" y="151236"/>
                </a:cubicBezTo>
                <a:cubicBezTo>
                  <a:pt x="253720" y="171385"/>
                  <a:pt x="290749" y="218651"/>
                  <a:pt x="296060" y="274970"/>
                </a:cubicBezTo>
                <a:cubicBezTo>
                  <a:pt x="329498" y="285439"/>
                  <a:pt x="367075" y="282233"/>
                  <a:pt x="398239" y="265675"/>
                </a:cubicBezTo>
                <a:cubicBezTo>
                  <a:pt x="399878" y="264815"/>
                  <a:pt x="401830" y="264573"/>
                  <a:pt x="403630" y="264967"/>
                </a:cubicBezTo>
                <a:lnTo>
                  <a:pt x="459878" y="277388"/>
                </a:lnTo>
                <a:lnTo>
                  <a:pt x="437615" y="242239"/>
                </a:lnTo>
                <a:cubicBezTo>
                  <a:pt x="435824" y="239427"/>
                  <a:pt x="436057" y="235675"/>
                  <a:pt x="438242" y="233096"/>
                </a:cubicBezTo>
                <a:cubicBezTo>
                  <a:pt x="457925" y="209427"/>
                  <a:pt x="468707" y="179355"/>
                  <a:pt x="468707" y="148496"/>
                </a:cubicBezTo>
                <a:cubicBezTo>
                  <a:pt x="468707" y="75304"/>
                  <a:pt x="409101" y="15699"/>
                  <a:pt x="335910" y="15699"/>
                </a:cubicBezTo>
                <a:close/>
                <a:moveTo>
                  <a:pt x="336054" y="0"/>
                </a:moveTo>
                <a:cubicBezTo>
                  <a:pt x="417922" y="0"/>
                  <a:pt x="484477" y="66555"/>
                  <a:pt x="484477" y="148424"/>
                </a:cubicBezTo>
                <a:cubicBezTo>
                  <a:pt x="484477" y="181075"/>
                  <a:pt x="473695" y="212866"/>
                  <a:pt x="454012" y="238567"/>
                </a:cubicBezTo>
                <a:lnTo>
                  <a:pt x="483304" y="284893"/>
                </a:lnTo>
                <a:cubicBezTo>
                  <a:pt x="484943" y="287543"/>
                  <a:pt x="484871" y="290982"/>
                  <a:pt x="483072" y="293561"/>
                </a:cubicBezTo>
                <a:cubicBezTo>
                  <a:pt x="481594" y="295666"/>
                  <a:pt x="479167" y="296919"/>
                  <a:pt x="476669" y="296919"/>
                </a:cubicBezTo>
                <a:cubicBezTo>
                  <a:pt x="476042" y="296919"/>
                  <a:pt x="475495" y="296919"/>
                  <a:pt x="474949" y="296767"/>
                </a:cubicBezTo>
                <a:lnTo>
                  <a:pt x="403164" y="280907"/>
                </a:lnTo>
                <a:cubicBezTo>
                  <a:pt x="370513" y="297466"/>
                  <a:pt x="331997" y="301057"/>
                  <a:pt x="296848" y="291528"/>
                </a:cubicBezTo>
                <a:cubicBezTo>
                  <a:pt x="295603" y="372304"/>
                  <a:pt x="229594" y="437606"/>
                  <a:pt x="148585" y="437606"/>
                </a:cubicBezTo>
                <a:cubicBezTo>
                  <a:pt x="125302" y="437606"/>
                  <a:pt x="102107" y="432063"/>
                  <a:pt x="81403" y="421513"/>
                </a:cubicBezTo>
                <a:lnTo>
                  <a:pt x="9618" y="437445"/>
                </a:lnTo>
                <a:cubicBezTo>
                  <a:pt x="8991" y="437597"/>
                  <a:pt x="8445" y="437597"/>
                  <a:pt x="7899" y="437597"/>
                </a:cubicBezTo>
                <a:cubicBezTo>
                  <a:pt x="5400" y="437597"/>
                  <a:pt x="2982" y="436352"/>
                  <a:pt x="1496" y="434239"/>
                </a:cubicBezTo>
                <a:cubicBezTo>
                  <a:pt x="-376" y="431660"/>
                  <a:pt x="-457" y="428230"/>
                  <a:pt x="1263" y="425570"/>
                </a:cubicBezTo>
                <a:lnTo>
                  <a:pt x="30547" y="379245"/>
                </a:lnTo>
                <a:cubicBezTo>
                  <a:pt x="10782" y="353472"/>
                  <a:pt x="0" y="321672"/>
                  <a:pt x="0" y="289101"/>
                </a:cubicBezTo>
                <a:cubicBezTo>
                  <a:pt x="0" y="207242"/>
                  <a:pt x="66555" y="140687"/>
                  <a:pt x="148576" y="140606"/>
                </a:cubicBezTo>
                <a:cubicBezTo>
                  <a:pt x="162170" y="140606"/>
                  <a:pt x="175290" y="142558"/>
                  <a:pt x="187791" y="145997"/>
                </a:cubicBezTo>
                <a:cubicBezTo>
                  <a:pt x="189036" y="65301"/>
                  <a:pt x="254185" y="0"/>
                  <a:pt x="336054" y="0"/>
                </a:cubicBezTo>
                <a:close/>
              </a:path>
            </a:pathLst>
          </a:custGeom>
          <a:solidFill>
            <a:schemeClr val="bg1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3AF2E4C-9D89-CA6C-D2C7-31C7696D570C}"/>
              </a:ext>
            </a:extLst>
          </p:cNvPr>
          <p:cNvSpPr/>
          <p:nvPr/>
        </p:nvSpPr>
        <p:spPr>
          <a:xfrm>
            <a:off x="4277007" y="1760220"/>
            <a:ext cx="362542" cy="361602"/>
          </a:xfrm>
          <a:custGeom>
            <a:avLst/>
            <a:gdLst>
              <a:gd name="connsiteX0" fmla="*/ 270570 w 541142"/>
              <a:gd name="connsiteY0" fmla="*/ 486814 h 539739"/>
              <a:gd name="connsiteX1" fmla="*/ 228790 w 541142"/>
              <a:gd name="connsiteY1" fmla="*/ 512034 h 539739"/>
              <a:gd name="connsiteX2" fmla="*/ 270570 w 541142"/>
              <a:gd name="connsiteY2" fmla="*/ 527529 h 539739"/>
              <a:gd name="connsiteX3" fmla="*/ 312359 w 541142"/>
              <a:gd name="connsiteY3" fmla="*/ 512034 h 539739"/>
              <a:gd name="connsiteX4" fmla="*/ 270570 w 541142"/>
              <a:gd name="connsiteY4" fmla="*/ 486814 h 539739"/>
              <a:gd name="connsiteX5" fmla="*/ 270571 w 541142"/>
              <a:gd name="connsiteY5" fmla="*/ 430219 h 539739"/>
              <a:gd name="connsiteX6" fmla="*/ 256353 w 541142"/>
              <a:gd name="connsiteY6" fmla="*/ 442035 h 539739"/>
              <a:gd name="connsiteX7" fmla="*/ 270571 w 541142"/>
              <a:gd name="connsiteY7" fmla="*/ 453851 h 539739"/>
              <a:gd name="connsiteX8" fmla="*/ 284789 w 541142"/>
              <a:gd name="connsiteY8" fmla="*/ 442035 h 539739"/>
              <a:gd name="connsiteX9" fmla="*/ 270571 w 541142"/>
              <a:gd name="connsiteY9" fmla="*/ 430219 h 539739"/>
              <a:gd name="connsiteX10" fmla="*/ 270571 w 541142"/>
              <a:gd name="connsiteY10" fmla="*/ 418772 h 539739"/>
              <a:gd name="connsiteX11" fmla="*/ 298562 w 541142"/>
              <a:gd name="connsiteY11" fmla="*/ 442035 h 539739"/>
              <a:gd name="connsiteX12" fmla="*/ 270571 w 541142"/>
              <a:gd name="connsiteY12" fmla="*/ 465298 h 539739"/>
              <a:gd name="connsiteX13" fmla="*/ 242580 w 541142"/>
              <a:gd name="connsiteY13" fmla="*/ 442035 h 539739"/>
              <a:gd name="connsiteX14" fmla="*/ 270571 w 541142"/>
              <a:gd name="connsiteY14" fmla="*/ 418772 h 539739"/>
              <a:gd name="connsiteX15" fmla="*/ 270570 w 541142"/>
              <a:gd name="connsiteY15" fmla="*/ 412281 h 539739"/>
              <a:gd name="connsiteX16" fmla="*/ 208869 w 541142"/>
              <a:gd name="connsiteY16" fmla="*/ 469968 h 539739"/>
              <a:gd name="connsiteX17" fmla="*/ 219820 w 541142"/>
              <a:gd name="connsiteY17" fmla="*/ 502032 h 539739"/>
              <a:gd name="connsiteX18" fmla="*/ 270579 w 541142"/>
              <a:gd name="connsiteY18" fmla="*/ 474603 h 539739"/>
              <a:gd name="connsiteX19" fmla="*/ 321471 w 541142"/>
              <a:gd name="connsiteY19" fmla="*/ 502250 h 539739"/>
              <a:gd name="connsiteX20" fmla="*/ 332263 w 541142"/>
              <a:gd name="connsiteY20" fmla="*/ 469968 h 539739"/>
              <a:gd name="connsiteX21" fmla="*/ 270570 w 541142"/>
              <a:gd name="connsiteY21" fmla="*/ 412281 h 539739"/>
              <a:gd name="connsiteX22" fmla="*/ 270579 w 541142"/>
              <a:gd name="connsiteY22" fmla="*/ 400154 h 539739"/>
              <a:gd name="connsiteX23" fmla="*/ 345221 w 541142"/>
              <a:gd name="connsiteY23" fmla="*/ 469934 h 539739"/>
              <a:gd name="connsiteX24" fmla="*/ 325385 w 541142"/>
              <a:gd name="connsiteY24" fmla="*/ 516762 h 539739"/>
              <a:gd name="connsiteX25" fmla="*/ 324948 w 541142"/>
              <a:gd name="connsiteY25" fmla="*/ 517300 h 539739"/>
              <a:gd name="connsiteX26" fmla="*/ 286124 w 541142"/>
              <a:gd name="connsiteY26" fmla="*/ 538295 h 539739"/>
              <a:gd name="connsiteX27" fmla="*/ 285762 w 541142"/>
              <a:gd name="connsiteY27" fmla="*/ 538354 h 539739"/>
              <a:gd name="connsiteX28" fmla="*/ 282353 w 541142"/>
              <a:gd name="connsiteY28" fmla="*/ 538916 h 539739"/>
              <a:gd name="connsiteX29" fmla="*/ 280799 w 541142"/>
              <a:gd name="connsiteY29" fmla="*/ 539101 h 539739"/>
              <a:gd name="connsiteX30" fmla="*/ 278506 w 541142"/>
              <a:gd name="connsiteY30" fmla="*/ 539370 h 539739"/>
              <a:gd name="connsiteX31" fmla="*/ 275214 w 541142"/>
              <a:gd name="connsiteY31" fmla="*/ 539605 h 539739"/>
              <a:gd name="connsiteX32" fmla="*/ 274585 w 541142"/>
              <a:gd name="connsiteY32" fmla="*/ 539647 h 539739"/>
              <a:gd name="connsiteX33" fmla="*/ 270570 w 541142"/>
              <a:gd name="connsiteY33" fmla="*/ 539739 h 539739"/>
              <a:gd name="connsiteX34" fmla="*/ 262617 w 541142"/>
              <a:gd name="connsiteY34" fmla="*/ 539370 h 539739"/>
              <a:gd name="connsiteX35" fmla="*/ 261551 w 541142"/>
              <a:gd name="connsiteY35" fmla="*/ 539244 h 539739"/>
              <a:gd name="connsiteX36" fmla="*/ 258762 w 541142"/>
              <a:gd name="connsiteY36" fmla="*/ 538916 h 539739"/>
              <a:gd name="connsiteX37" fmla="*/ 255773 w 541142"/>
              <a:gd name="connsiteY37" fmla="*/ 538421 h 539739"/>
              <a:gd name="connsiteX38" fmla="*/ 254983 w 541142"/>
              <a:gd name="connsiteY38" fmla="*/ 538287 h 539739"/>
              <a:gd name="connsiteX39" fmla="*/ 216209 w 541142"/>
              <a:gd name="connsiteY39" fmla="*/ 517300 h 539739"/>
              <a:gd name="connsiteX40" fmla="*/ 215613 w 541142"/>
              <a:gd name="connsiteY40" fmla="*/ 516552 h 539739"/>
              <a:gd name="connsiteX41" fmla="*/ 195936 w 541142"/>
              <a:gd name="connsiteY41" fmla="*/ 469951 h 539739"/>
              <a:gd name="connsiteX42" fmla="*/ 217679 w 541142"/>
              <a:gd name="connsiteY42" fmla="*/ 420486 h 539739"/>
              <a:gd name="connsiteX43" fmla="*/ 270579 w 541142"/>
              <a:gd name="connsiteY43" fmla="*/ 400154 h 539739"/>
              <a:gd name="connsiteX44" fmla="*/ 96637 w 541142"/>
              <a:gd name="connsiteY44" fmla="*/ 363689 h 539739"/>
              <a:gd name="connsiteX45" fmla="*/ 105169 w 541142"/>
              <a:gd name="connsiteY45" fmla="*/ 366259 h 539739"/>
              <a:gd name="connsiteX46" fmla="*/ 183171 w 541142"/>
              <a:gd name="connsiteY46" fmla="*/ 444109 h 539739"/>
              <a:gd name="connsiteX47" fmla="*/ 185917 w 541142"/>
              <a:gd name="connsiteY47" fmla="*/ 452575 h 539739"/>
              <a:gd name="connsiteX48" fmla="*/ 180299 w 541142"/>
              <a:gd name="connsiteY48" fmla="*/ 456001 h 539739"/>
              <a:gd name="connsiteX49" fmla="*/ 177427 w 541142"/>
              <a:gd name="connsiteY49" fmla="*/ 455312 h 539739"/>
              <a:gd name="connsiteX50" fmla="*/ 94059 w 541142"/>
              <a:gd name="connsiteY50" fmla="*/ 372205 h 539739"/>
              <a:gd name="connsiteX51" fmla="*/ 96637 w 541142"/>
              <a:gd name="connsiteY51" fmla="*/ 363689 h 539739"/>
              <a:gd name="connsiteX52" fmla="*/ 444412 w 541142"/>
              <a:gd name="connsiteY52" fmla="*/ 363622 h 539739"/>
              <a:gd name="connsiteX53" fmla="*/ 447158 w 541142"/>
              <a:gd name="connsiteY53" fmla="*/ 372087 h 539739"/>
              <a:gd name="connsiteX54" fmla="*/ 363731 w 541142"/>
              <a:gd name="connsiteY54" fmla="*/ 455296 h 539739"/>
              <a:gd name="connsiteX55" fmla="*/ 360850 w 541142"/>
              <a:gd name="connsiteY55" fmla="*/ 456002 h 539739"/>
              <a:gd name="connsiteX56" fmla="*/ 355240 w 541142"/>
              <a:gd name="connsiteY56" fmla="*/ 452575 h 539739"/>
              <a:gd name="connsiteX57" fmla="*/ 357978 w 541142"/>
              <a:gd name="connsiteY57" fmla="*/ 444110 h 539739"/>
              <a:gd name="connsiteX58" fmla="*/ 435930 w 541142"/>
              <a:gd name="connsiteY58" fmla="*/ 366360 h 539739"/>
              <a:gd name="connsiteX59" fmla="*/ 444412 w 541142"/>
              <a:gd name="connsiteY59" fmla="*/ 363622 h 539739"/>
              <a:gd name="connsiteX60" fmla="*/ 307043 w 541142"/>
              <a:gd name="connsiteY60" fmla="*/ 322505 h 539739"/>
              <a:gd name="connsiteX61" fmla="*/ 279901 w 541142"/>
              <a:gd name="connsiteY61" fmla="*/ 325511 h 539739"/>
              <a:gd name="connsiteX62" fmla="*/ 279901 w 541142"/>
              <a:gd name="connsiteY62" fmla="*/ 366016 h 539739"/>
              <a:gd name="connsiteX63" fmla="*/ 307043 w 541142"/>
              <a:gd name="connsiteY63" fmla="*/ 322505 h 539739"/>
              <a:gd name="connsiteX64" fmla="*/ 234089 w 541142"/>
              <a:gd name="connsiteY64" fmla="*/ 322497 h 539739"/>
              <a:gd name="connsiteX65" fmla="*/ 261240 w 541142"/>
              <a:gd name="connsiteY65" fmla="*/ 366024 h 539739"/>
              <a:gd name="connsiteX66" fmla="*/ 261240 w 541142"/>
              <a:gd name="connsiteY66" fmla="*/ 325511 h 539739"/>
              <a:gd name="connsiteX67" fmla="*/ 234089 w 541142"/>
              <a:gd name="connsiteY67" fmla="*/ 322497 h 539739"/>
              <a:gd name="connsiteX68" fmla="*/ 356559 w 541142"/>
              <a:gd name="connsiteY68" fmla="*/ 302837 h 539739"/>
              <a:gd name="connsiteX69" fmla="*/ 321639 w 541142"/>
              <a:gd name="connsiteY69" fmla="*/ 319137 h 539739"/>
              <a:gd name="connsiteX70" fmla="*/ 303046 w 541142"/>
              <a:gd name="connsiteY70" fmla="*/ 362237 h 539739"/>
              <a:gd name="connsiteX71" fmla="*/ 356559 w 541142"/>
              <a:gd name="connsiteY71" fmla="*/ 302837 h 539739"/>
              <a:gd name="connsiteX72" fmla="*/ 184590 w 541142"/>
              <a:gd name="connsiteY72" fmla="*/ 302837 h 539739"/>
              <a:gd name="connsiteX73" fmla="*/ 238086 w 541142"/>
              <a:gd name="connsiteY73" fmla="*/ 362228 h 539739"/>
              <a:gd name="connsiteX74" fmla="*/ 219501 w 541142"/>
              <a:gd name="connsiteY74" fmla="*/ 319137 h 539739"/>
              <a:gd name="connsiteX75" fmla="*/ 184590 w 541142"/>
              <a:gd name="connsiteY75" fmla="*/ 302837 h 539739"/>
              <a:gd name="connsiteX76" fmla="*/ 74214 w 541142"/>
              <a:gd name="connsiteY76" fmla="*/ 293145 h 539739"/>
              <a:gd name="connsiteX77" fmla="*/ 32870 w 541142"/>
              <a:gd name="connsiteY77" fmla="*/ 321681 h 539739"/>
              <a:gd name="connsiteX78" fmla="*/ 75071 w 541142"/>
              <a:gd name="connsiteY78" fmla="*/ 339662 h 539739"/>
              <a:gd name="connsiteX79" fmla="*/ 116465 w 541142"/>
              <a:gd name="connsiteY79" fmla="*/ 321824 h 539739"/>
              <a:gd name="connsiteX80" fmla="*/ 74214 w 541142"/>
              <a:gd name="connsiteY80" fmla="*/ 293145 h 539739"/>
              <a:gd name="connsiteX81" fmla="*/ 466491 w 541142"/>
              <a:gd name="connsiteY81" fmla="*/ 293137 h 539739"/>
              <a:gd name="connsiteX82" fmla="*/ 424719 w 541142"/>
              <a:gd name="connsiteY82" fmla="*/ 321959 h 539739"/>
              <a:gd name="connsiteX83" fmla="*/ 466491 w 541142"/>
              <a:gd name="connsiteY83" fmla="*/ 339662 h 539739"/>
              <a:gd name="connsiteX84" fmla="*/ 508205 w 541142"/>
              <a:gd name="connsiteY84" fmla="*/ 321816 h 539739"/>
              <a:gd name="connsiteX85" fmla="*/ 466491 w 541142"/>
              <a:gd name="connsiteY85" fmla="*/ 293137 h 539739"/>
              <a:gd name="connsiteX86" fmla="*/ 326502 w 541142"/>
              <a:gd name="connsiteY86" fmla="*/ 279179 h 539739"/>
              <a:gd name="connsiteX87" fmla="*/ 324251 w 541142"/>
              <a:gd name="connsiteY87" fmla="*/ 305600 h 539739"/>
              <a:gd name="connsiteX88" fmla="*/ 360010 w 541142"/>
              <a:gd name="connsiteY88" fmla="*/ 279179 h 539739"/>
              <a:gd name="connsiteX89" fmla="*/ 279901 w 541142"/>
              <a:gd name="connsiteY89" fmla="*/ 279179 h 539739"/>
              <a:gd name="connsiteX90" fmla="*/ 279901 w 541142"/>
              <a:gd name="connsiteY90" fmla="*/ 313217 h 539739"/>
              <a:gd name="connsiteX91" fmla="*/ 310033 w 541142"/>
              <a:gd name="connsiteY91" fmla="*/ 309437 h 539739"/>
              <a:gd name="connsiteX92" fmla="*/ 313056 w 541142"/>
              <a:gd name="connsiteY92" fmla="*/ 279179 h 539739"/>
              <a:gd name="connsiteX93" fmla="*/ 228076 w 541142"/>
              <a:gd name="connsiteY93" fmla="*/ 279179 h 539739"/>
              <a:gd name="connsiteX94" fmla="*/ 231099 w 541142"/>
              <a:gd name="connsiteY94" fmla="*/ 309437 h 539739"/>
              <a:gd name="connsiteX95" fmla="*/ 261248 w 541142"/>
              <a:gd name="connsiteY95" fmla="*/ 313217 h 539739"/>
              <a:gd name="connsiteX96" fmla="*/ 261248 w 541142"/>
              <a:gd name="connsiteY96" fmla="*/ 279179 h 539739"/>
              <a:gd name="connsiteX97" fmla="*/ 181147 w 541142"/>
              <a:gd name="connsiteY97" fmla="*/ 279179 h 539739"/>
              <a:gd name="connsiteX98" fmla="*/ 216906 w 541142"/>
              <a:gd name="connsiteY98" fmla="*/ 305600 h 539739"/>
              <a:gd name="connsiteX99" fmla="*/ 214647 w 541142"/>
              <a:gd name="connsiteY99" fmla="*/ 279179 h 539739"/>
              <a:gd name="connsiteX100" fmla="*/ 324243 w 541142"/>
              <a:gd name="connsiteY100" fmla="*/ 243453 h 539739"/>
              <a:gd name="connsiteX101" fmla="*/ 326502 w 541142"/>
              <a:gd name="connsiteY101" fmla="*/ 269874 h 539739"/>
              <a:gd name="connsiteX102" fmla="*/ 360002 w 541142"/>
              <a:gd name="connsiteY102" fmla="*/ 269874 h 539739"/>
              <a:gd name="connsiteX103" fmla="*/ 324243 w 541142"/>
              <a:gd name="connsiteY103" fmla="*/ 243453 h 539739"/>
              <a:gd name="connsiteX104" fmla="*/ 216898 w 541142"/>
              <a:gd name="connsiteY104" fmla="*/ 243453 h 539739"/>
              <a:gd name="connsiteX105" fmla="*/ 181138 w 541142"/>
              <a:gd name="connsiteY105" fmla="*/ 269874 h 539739"/>
              <a:gd name="connsiteX106" fmla="*/ 214647 w 541142"/>
              <a:gd name="connsiteY106" fmla="*/ 269874 h 539739"/>
              <a:gd name="connsiteX107" fmla="*/ 216898 w 541142"/>
              <a:gd name="connsiteY107" fmla="*/ 243453 h 539739"/>
              <a:gd name="connsiteX108" fmla="*/ 466508 w 541142"/>
              <a:gd name="connsiteY108" fmla="*/ 237071 h 539739"/>
              <a:gd name="connsiteX109" fmla="*/ 452290 w 541142"/>
              <a:gd name="connsiteY109" fmla="*/ 251255 h 539739"/>
              <a:gd name="connsiteX110" fmla="*/ 466508 w 541142"/>
              <a:gd name="connsiteY110" fmla="*/ 265439 h 539739"/>
              <a:gd name="connsiteX111" fmla="*/ 480726 w 541142"/>
              <a:gd name="connsiteY111" fmla="*/ 251255 h 539739"/>
              <a:gd name="connsiteX112" fmla="*/ 466508 w 541142"/>
              <a:gd name="connsiteY112" fmla="*/ 237071 h 539739"/>
              <a:gd name="connsiteX113" fmla="*/ 74642 w 541142"/>
              <a:gd name="connsiteY113" fmla="*/ 237071 h 539739"/>
              <a:gd name="connsiteX114" fmla="*/ 60424 w 541142"/>
              <a:gd name="connsiteY114" fmla="*/ 251255 h 539739"/>
              <a:gd name="connsiteX115" fmla="*/ 74642 w 541142"/>
              <a:gd name="connsiteY115" fmla="*/ 265439 h 539739"/>
              <a:gd name="connsiteX116" fmla="*/ 88860 w 541142"/>
              <a:gd name="connsiteY116" fmla="*/ 251255 h 539739"/>
              <a:gd name="connsiteX117" fmla="*/ 74642 w 541142"/>
              <a:gd name="connsiteY117" fmla="*/ 237071 h 539739"/>
              <a:gd name="connsiteX118" fmla="*/ 279909 w 541142"/>
              <a:gd name="connsiteY118" fmla="*/ 235836 h 539739"/>
              <a:gd name="connsiteX119" fmla="*/ 279909 w 541142"/>
              <a:gd name="connsiteY119" fmla="*/ 269874 h 539739"/>
              <a:gd name="connsiteX120" fmla="*/ 313065 w 541142"/>
              <a:gd name="connsiteY120" fmla="*/ 269874 h 539739"/>
              <a:gd name="connsiteX121" fmla="*/ 310041 w 541142"/>
              <a:gd name="connsiteY121" fmla="*/ 239615 h 539739"/>
              <a:gd name="connsiteX122" fmla="*/ 279909 w 541142"/>
              <a:gd name="connsiteY122" fmla="*/ 235836 h 539739"/>
              <a:gd name="connsiteX123" fmla="*/ 261240 w 541142"/>
              <a:gd name="connsiteY123" fmla="*/ 235836 h 539739"/>
              <a:gd name="connsiteX124" fmla="*/ 231091 w 541142"/>
              <a:gd name="connsiteY124" fmla="*/ 239615 h 539739"/>
              <a:gd name="connsiteX125" fmla="*/ 228067 w 541142"/>
              <a:gd name="connsiteY125" fmla="*/ 269874 h 539739"/>
              <a:gd name="connsiteX126" fmla="*/ 261240 w 541142"/>
              <a:gd name="connsiteY126" fmla="*/ 269874 h 539739"/>
              <a:gd name="connsiteX127" fmla="*/ 466508 w 541142"/>
              <a:gd name="connsiteY127" fmla="*/ 223348 h 539739"/>
              <a:gd name="connsiteX128" fmla="*/ 494499 w 541142"/>
              <a:gd name="connsiteY128" fmla="*/ 251263 h 539739"/>
              <a:gd name="connsiteX129" fmla="*/ 466508 w 541142"/>
              <a:gd name="connsiteY129" fmla="*/ 279179 h 539739"/>
              <a:gd name="connsiteX130" fmla="*/ 438517 w 541142"/>
              <a:gd name="connsiteY130" fmla="*/ 251263 h 539739"/>
              <a:gd name="connsiteX131" fmla="*/ 466508 w 541142"/>
              <a:gd name="connsiteY131" fmla="*/ 223348 h 539739"/>
              <a:gd name="connsiteX132" fmla="*/ 74642 w 541142"/>
              <a:gd name="connsiteY132" fmla="*/ 223348 h 539739"/>
              <a:gd name="connsiteX133" fmla="*/ 102633 w 541142"/>
              <a:gd name="connsiteY133" fmla="*/ 251263 h 539739"/>
              <a:gd name="connsiteX134" fmla="*/ 74642 w 541142"/>
              <a:gd name="connsiteY134" fmla="*/ 279179 h 539739"/>
              <a:gd name="connsiteX135" fmla="*/ 46651 w 541142"/>
              <a:gd name="connsiteY135" fmla="*/ 251263 h 539739"/>
              <a:gd name="connsiteX136" fmla="*/ 74642 w 541142"/>
              <a:gd name="connsiteY136" fmla="*/ 223348 h 539739"/>
              <a:gd name="connsiteX137" fmla="*/ 466491 w 541142"/>
              <a:gd name="connsiteY137" fmla="*/ 217654 h 539739"/>
              <a:gd name="connsiteX138" fmla="*/ 404790 w 541142"/>
              <a:gd name="connsiteY138" fmla="*/ 279187 h 539739"/>
              <a:gd name="connsiteX139" fmla="*/ 414868 w 541142"/>
              <a:gd name="connsiteY139" fmla="*/ 312100 h 539739"/>
              <a:gd name="connsiteX140" fmla="*/ 466500 w 541142"/>
              <a:gd name="connsiteY140" fmla="*/ 279179 h 539739"/>
              <a:gd name="connsiteX141" fmla="*/ 518274 w 541142"/>
              <a:gd name="connsiteY141" fmla="*/ 312377 h 539739"/>
              <a:gd name="connsiteX142" fmla="*/ 528176 w 541142"/>
              <a:gd name="connsiteY142" fmla="*/ 279196 h 539739"/>
              <a:gd name="connsiteX143" fmla="*/ 466491 w 541142"/>
              <a:gd name="connsiteY143" fmla="*/ 217654 h 539739"/>
              <a:gd name="connsiteX144" fmla="*/ 74634 w 541142"/>
              <a:gd name="connsiteY144" fmla="*/ 217654 h 539739"/>
              <a:gd name="connsiteX145" fmla="*/ 12933 w 541142"/>
              <a:gd name="connsiteY145" fmla="*/ 279178 h 539739"/>
              <a:gd name="connsiteX146" fmla="*/ 23002 w 541142"/>
              <a:gd name="connsiteY146" fmla="*/ 312057 h 539739"/>
              <a:gd name="connsiteX147" fmla="*/ 74214 w 541142"/>
              <a:gd name="connsiteY147" fmla="*/ 279170 h 539739"/>
              <a:gd name="connsiteX148" fmla="*/ 126426 w 541142"/>
              <a:gd name="connsiteY148" fmla="*/ 312359 h 539739"/>
              <a:gd name="connsiteX149" fmla="*/ 136327 w 541142"/>
              <a:gd name="connsiteY149" fmla="*/ 279187 h 539739"/>
              <a:gd name="connsiteX150" fmla="*/ 74634 w 541142"/>
              <a:gd name="connsiteY150" fmla="*/ 217654 h 539739"/>
              <a:gd name="connsiteX151" fmla="*/ 466500 w 541142"/>
              <a:gd name="connsiteY151" fmla="*/ 204738 h 539739"/>
              <a:gd name="connsiteX152" fmla="*/ 519399 w 541142"/>
              <a:gd name="connsiteY152" fmla="*/ 226422 h 539739"/>
              <a:gd name="connsiteX153" fmla="*/ 541142 w 541142"/>
              <a:gd name="connsiteY153" fmla="*/ 279179 h 539739"/>
              <a:gd name="connsiteX154" fmla="*/ 520340 w 541142"/>
              <a:gd name="connsiteY154" fmla="*/ 330131 h 539739"/>
              <a:gd name="connsiteX155" fmla="*/ 466626 w 541142"/>
              <a:gd name="connsiteY155" fmla="*/ 353629 h 539739"/>
              <a:gd name="connsiteX156" fmla="*/ 466500 w 541142"/>
              <a:gd name="connsiteY156" fmla="*/ 353629 h 539739"/>
              <a:gd name="connsiteX157" fmla="*/ 466491 w 541142"/>
              <a:gd name="connsiteY157" fmla="*/ 353629 h 539739"/>
              <a:gd name="connsiteX158" fmla="*/ 466483 w 541142"/>
              <a:gd name="connsiteY158" fmla="*/ 353629 h 539739"/>
              <a:gd name="connsiteX159" fmla="*/ 412500 w 541142"/>
              <a:gd name="connsiteY159" fmla="*/ 329979 h 539739"/>
              <a:gd name="connsiteX160" fmla="*/ 391857 w 541142"/>
              <a:gd name="connsiteY160" fmla="*/ 279187 h 539739"/>
              <a:gd name="connsiteX161" fmla="*/ 413600 w 541142"/>
              <a:gd name="connsiteY161" fmla="*/ 226422 h 539739"/>
              <a:gd name="connsiteX162" fmla="*/ 466500 w 541142"/>
              <a:gd name="connsiteY162" fmla="*/ 204738 h 539739"/>
              <a:gd name="connsiteX163" fmla="*/ 74651 w 541142"/>
              <a:gd name="connsiteY163" fmla="*/ 204729 h 539739"/>
              <a:gd name="connsiteX164" fmla="*/ 127551 w 541142"/>
              <a:gd name="connsiteY164" fmla="*/ 226413 h 539739"/>
              <a:gd name="connsiteX165" fmla="*/ 149294 w 541142"/>
              <a:gd name="connsiteY165" fmla="*/ 279178 h 539739"/>
              <a:gd name="connsiteX166" fmla="*/ 128491 w 541142"/>
              <a:gd name="connsiteY166" fmla="*/ 330130 h 539739"/>
              <a:gd name="connsiteX167" fmla="*/ 85283 w 541142"/>
              <a:gd name="connsiteY167" fmla="*/ 352797 h 539739"/>
              <a:gd name="connsiteX168" fmla="*/ 75071 w 541142"/>
              <a:gd name="connsiteY168" fmla="*/ 353628 h 539739"/>
              <a:gd name="connsiteX169" fmla="*/ 74861 w 541142"/>
              <a:gd name="connsiteY169" fmla="*/ 353628 h 539739"/>
              <a:gd name="connsiteX170" fmla="*/ 74634 w 541142"/>
              <a:gd name="connsiteY170" fmla="*/ 353628 h 539739"/>
              <a:gd name="connsiteX171" fmla="*/ 20878 w 541142"/>
              <a:gd name="connsiteY171" fmla="*/ 330222 h 539739"/>
              <a:gd name="connsiteX172" fmla="*/ 20710 w 541142"/>
              <a:gd name="connsiteY172" fmla="*/ 330046 h 539739"/>
              <a:gd name="connsiteX173" fmla="*/ 0 w 541142"/>
              <a:gd name="connsiteY173" fmla="*/ 279178 h 539739"/>
              <a:gd name="connsiteX174" fmla="*/ 21751 w 541142"/>
              <a:gd name="connsiteY174" fmla="*/ 226413 h 539739"/>
              <a:gd name="connsiteX175" fmla="*/ 74651 w 541142"/>
              <a:gd name="connsiteY175" fmla="*/ 204729 h 539739"/>
              <a:gd name="connsiteX176" fmla="*/ 238095 w 541142"/>
              <a:gd name="connsiteY176" fmla="*/ 186825 h 539739"/>
              <a:gd name="connsiteX177" fmla="*/ 184599 w 541142"/>
              <a:gd name="connsiteY177" fmla="*/ 246208 h 539739"/>
              <a:gd name="connsiteX178" fmla="*/ 219510 w 541142"/>
              <a:gd name="connsiteY178" fmla="*/ 229916 h 539739"/>
              <a:gd name="connsiteX179" fmla="*/ 238095 w 541142"/>
              <a:gd name="connsiteY179" fmla="*/ 186825 h 539739"/>
              <a:gd name="connsiteX180" fmla="*/ 303046 w 541142"/>
              <a:gd name="connsiteY180" fmla="*/ 186816 h 539739"/>
              <a:gd name="connsiteX181" fmla="*/ 321639 w 541142"/>
              <a:gd name="connsiteY181" fmla="*/ 229916 h 539739"/>
              <a:gd name="connsiteX182" fmla="*/ 356559 w 541142"/>
              <a:gd name="connsiteY182" fmla="*/ 246216 h 539739"/>
              <a:gd name="connsiteX183" fmla="*/ 303046 w 541142"/>
              <a:gd name="connsiteY183" fmla="*/ 186816 h 539739"/>
              <a:gd name="connsiteX184" fmla="*/ 279901 w 541142"/>
              <a:gd name="connsiteY184" fmla="*/ 183046 h 539739"/>
              <a:gd name="connsiteX185" fmla="*/ 279901 w 541142"/>
              <a:gd name="connsiteY185" fmla="*/ 223550 h 539739"/>
              <a:gd name="connsiteX186" fmla="*/ 307035 w 541142"/>
              <a:gd name="connsiteY186" fmla="*/ 226565 h 539739"/>
              <a:gd name="connsiteX187" fmla="*/ 279901 w 541142"/>
              <a:gd name="connsiteY187" fmla="*/ 183046 h 539739"/>
              <a:gd name="connsiteX188" fmla="*/ 261240 w 541142"/>
              <a:gd name="connsiteY188" fmla="*/ 183037 h 539739"/>
              <a:gd name="connsiteX189" fmla="*/ 234089 w 541142"/>
              <a:gd name="connsiteY189" fmla="*/ 226556 h 539739"/>
              <a:gd name="connsiteX190" fmla="*/ 261240 w 541142"/>
              <a:gd name="connsiteY190" fmla="*/ 223550 h 539739"/>
              <a:gd name="connsiteX191" fmla="*/ 270562 w 541142"/>
              <a:gd name="connsiteY191" fmla="*/ 167509 h 539739"/>
              <a:gd name="connsiteX192" fmla="*/ 270570 w 541142"/>
              <a:gd name="connsiteY192" fmla="*/ 167509 h 539739"/>
              <a:gd name="connsiteX193" fmla="*/ 373204 w 541142"/>
              <a:gd name="connsiteY193" fmla="*/ 274526 h 539739"/>
              <a:gd name="connsiteX194" fmla="*/ 270570 w 541142"/>
              <a:gd name="connsiteY194" fmla="*/ 381544 h 539739"/>
              <a:gd name="connsiteX195" fmla="*/ 270562 w 541142"/>
              <a:gd name="connsiteY195" fmla="*/ 381544 h 539739"/>
              <a:gd name="connsiteX196" fmla="*/ 167945 w 541142"/>
              <a:gd name="connsiteY196" fmla="*/ 274526 h 539739"/>
              <a:gd name="connsiteX197" fmla="*/ 270562 w 541142"/>
              <a:gd name="connsiteY197" fmla="*/ 167509 h 539739"/>
              <a:gd name="connsiteX198" fmla="*/ 177544 w 541142"/>
              <a:gd name="connsiteY198" fmla="*/ 103070 h 539739"/>
              <a:gd name="connsiteX199" fmla="*/ 185900 w 541142"/>
              <a:gd name="connsiteY199" fmla="*/ 105707 h 539739"/>
              <a:gd name="connsiteX200" fmla="*/ 183280 w 541142"/>
              <a:gd name="connsiteY200" fmla="*/ 114114 h 539739"/>
              <a:gd name="connsiteX201" fmla="*/ 104976 w 541142"/>
              <a:gd name="connsiteY201" fmla="*/ 192082 h 539739"/>
              <a:gd name="connsiteX202" fmla="*/ 99492 w 541142"/>
              <a:gd name="connsiteY202" fmla="*/ 195425 h 539739"/>
              <a:gd name="connsiteX203" fmla="*/ 96620 w 541142"/>
              <a:gd name="connsiteY203" fmla="*/ 194711 h 539739"/>
              <a:gd name="connsiteX204" fmla="*/ 94016 w 541142"/>
              <a:gd name="connsiteY204" fmla="*/ 186296 h 539739"/>
              <a:gd name="connsiteX205" fmla="*/ 177544 w 541142"/>
              <a:gd name="connsiteY205" fmla="*/ 103070 h 539739"/>
              <a:gd name="connsiteX206" fmla="*/ 363513 w 541142"/>
              <a:gd name="connsiteY206" fmla="*/ 103028 h 539739"/>
              <a:gd name="connsiteX207" fmla="*/ 447142 w 541142"/>
              <a:gd name="connsiteY207" fmla="*/ 186304 h 539739"/>
              <a:gd name="connsiteX208" fmla="*/ 444521 w 541142"/>
              <a:gd name="connsiteY208" fmla="*/ 194710 h 539739"/>
              <a:gd name="connsiteX209" fmla="*/ 441649 w 541142"/>
              <a:gd name="connsiteY209" fmla="*/ 195424 h 539739"/>
              <a:gd name="connsiteX210" fmla="*/ 436157 w 541142"/>
              <a:gd name="connsiteY210" fmla="*/ 192082 h 539739"/>
              <a:gd name="connsiteX211" fmla="*/ 357970 w 541142"/>
              <a:gd name="connsiteY211" fmla="*/ 114172 h 539739"/>
              <a:gd name="connsiteX212" fmla="*/ 355199 w 541142"/>
              <a:gd name="connsiteY212" fmla="*/ 105816 h 539739"/>
              <a:gd name="connsiteX213" fmla="*/ 363513 w 541142"/>
              <a:gd name="connsiteY213" fmla="*/ 103028 h 539739"/>
              <a:gd name="connsiteX214" fmla="*/ 270562 w 541142"/>
              <a:gd name="connsiteY214" fmla="*/ 95965 h 539739"/>
              <a:gd name="connsiteX215" fmla="*/ 229445 w 541142"/>
              <a:gd name="connsiteY215" fmla="*/ 119984 h 539739"/>
              <a:gd name="connsiteX216" fmla="*/ 270570 w 541142"/>
              <a:gd name="connsiteY216" fmla="*/ 135991 h 539739"/>
              <a:gd name="connsiteX217" fmla="*/ 311612 w 541142"/>
              <a:gd name="connsiteY217" fmla="*/ 119850 h 539739"/>
              <a:gd name="connsiteX218" fmla="*/ 270562 w 541142"/>
              <a:gd name="connsiteY218" fmla="*/ 95965 h 539739"/>
              <a:gd name="connsiteX219" fmla="*/ 270571 w 541142"/>
              <a:gd name="connsiteY219" fmla="*/ 39361 h 539739"/>
              <a:gd name="connsiteX220" fmla="*/ 256353 w 541142"/>
              <a:gd name="connsiteY220" fmla="*/ 51177 h 539739"/>
              <a:gd name="connsiteX221" fmla="*/ 270571 w 541142"/>
              <a:gd name="connsiteY221" fmla="*/ 62994 h 539739"/>
              <a:gd name="connsiteX222" fmla="*/ 284789 w 541142"/>
              <a:gd name="connsiteY222" fmla="*/ 51177 h 539739"/>
              <a:gd name="connsiteX223" fmla="*/ 270571 w 541142"/>
              <a:gd name="connsiteY223" fmla="*/ 39361 h 539739"/>
              <a:gd name="connsiteX224" fmla="*/ 270571 w 541142"/>
              <a:gd name="connsiteY224" fmla="*/ 27923 h 539739"/>
              <a:gd name="connsiteX225" fmla="*/ 298562 w 541142"/>
              <a:gd name="connsiteY225" fmla="*/ 51186 h 539739"/>
              <a:gd name="connsiteX226" fmla="*/ 270571 w 541142"/>
              <a:gd name="connsiteY226" fmla="*/ 74449 h 539739"/>
              <a:gd name="connsiteX227" fmla="*/ 242580 w 541142"/>
              <a:gd name="connsiteY227" fmla="*/ 51186 h 539739"/>
              <a:gd name="connsiteX228" fmla="*/ 270571 w 541142"/>
              <a:gd name="connsiteY228" fmla="*/ 27923 h 539739"/>
              <a:gd name="connsiteX229" fmla="*/ 270570 w 541142"/>
              <a:gd name="connsiteY229" fmla="*/ 12916 h 539739"/>
              <a:gd name="connsiteX230" fmla="*/ 208878 w 541142"/>
              <a:gd name="connsiteY230" fmla="*/ 74466 h 539739"/>
              <a:gd name="connsiteX231" fmla="*/ 220685 w 541142"/>
              <a:gd name="connsiteY231" fmla="*/ 109906 h 539739"/>
              <a:gd name="connsiteX232" fmla="*/ 270579 w 541142"/>
              <a:gd name="connsiteY232" fmla="*/ 83763 h 539739"/>
              <a:gd name="connsiteX233" fmla="*/ 320615 w 541142"/>
              <a:gd name="connsiteY233" fmla="*/ 110100 h 539739"/>
              <a:gd name="connsiteX234" fmla="*/ 332263 w 541142"/>
              <a:gd name="connsiteY234" fmla="*/ 74458 h 539739"/>
              <a:gd name="connsiteX235" fmla="*/ 270570 w 541142"/>
              <a:gd name="connsiteY235" fmla="*/ 12916 h 539739"/>
              <a:gd name="connsiteX236" fmla="*/ 270570 w 541142"/>
              <a:gd name="connsiteY236" fmla="*/ 0 h 539739"/>
              <a:gd name="connsiteX237" fmla="*/ 323462 w 541142"/>
              <a:gd name="connsiteY237" fmla="*/ 21684 h 539739"/>
              <a:gd name="connsiteX238" fmla="*/ 345204 w 541142"/>
              <a:gd name="connsiteY238" fmla="*/ 74449 h 539739"/>
              <a:gd name="connsiteX239" fmla="*/ 326468 w 541142"/>
              <a:gd name="connsiteY239" fmla="*/ 123243 h 539739"/>
              <a:gd name="connsiteX240" fmla="*/ 324797 w 541142"/>
              <a:gd name="connsiteY240" fmla="*/ 126593 h 539739"/>
              <a:gd name="connsiteX241" fmla="*/ 270562 w 541142"/>
              <a:gd name="connsiteY241" fmla="*/ 148891 h 539739"/>
              <a:gd name="connsiteX242" fmla="*/ 270478 w 541142"/>
              <a:gd name="connsiteY242" fmla="*/ 148891 h 539739"/>
              <a:gd name="connsiteX243" fmla="*/ 216201 w 541142"/>
              <a:gd name="connsiteY243" fmla="*/ 126451 h 539739"/>
              <a:gd name="connsiteX244" fmla="*/ 214647 w 541142"/>
              <a:gd name="connsiteY244" fmla="*/ 123066 h 539739"/>
              <a:gd name="connsiteX245" fmla="*/ 195936 w 541142"/>
              <a:gd name="connsiteY245" fmla="*/ 74441 h 539739"/>
              <a:gd name="connsiteX246" fmla="*/ 217679 w 541142"/>
              <a:gd name="connsiteY246" fmla="*/ 21676 h 539739"/>
              <a:gd name="connsiteX247" fmla="*/ 270570 w 541142"/>
              <a:gd name="connsiteY247" fmla="*/ 0 h 53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41142" h="539739">
                <a:moveTo>
                  <a:pt x="270570" y="486814"/>
                </a:moveTo>
                <a:cubicBezTo>
                  <a:pt x="253052" y="486814"/>
                  <a:pt x="236734" y="496817"/>
                  <a:pt x="228790" y="512034"/>
                </a:cubicBezTo>
                <a:cubicBezTo>
                  <a:pt x="239581" y="522053"/>
                  <a:pt x="254261" y="527529"/>
                  <a:pt x="270570" y="527529"/>
                </a:cubicBezTo>
                <a:cubicBezTo>
                  <a:pt x="286888" y="527529"/>
                  <a:pt x="301559" y="522061"/>
                  <a:pt x="312359" y="512034"/>
                </a:cubicBezTo>
                <a:cubicBezTo>
                  <a:pt x="304415" y="496808"/>
                  <a:pt x="288080" y="486814"/>
                  <a:pt x="270570" y="486814"/>
                </a:cubicBezTo>
                <a:close/>
                <a:moveTo>
                  <a:pt x="270571" y="430219"/>
                </a:moveTo>
                <a:cubicBezTo>
                  <a:pt x="262727" y="430219"/>
                  <a:pt x="256353" y="435518"/>
                  <a:pt x="256353" y="442035"/>
                </a:cubicBezTo>
                <a:cubicBezTo>
                  <a:pt x="256353" y="448552"/>
                  <a:pt x="262727" y="453851"/>
                  <a:pt x="270571" y="453851"/>
                </a:cubicBezTo>
                <a:cubicBezTo>
                  <a:pt x="278415" y="453851"/>
                  <a:pt x="284789" y="448552"/>
                  <a:pt x="284789" y="442035"/>
                </a:cubicBezTo>
                <a:cubicBezTo>
                  <a:pt x="284789" y="435518"/>
                  <a:pt x="278415" y="430219"/>
                  <a:pt x="270571" y="430219"/>
                </a:cubicBezTo>
                <a:close/>
                <a:moveTo>
                  <a:pt x="270571" y="418772"/>
                </a:moveTo>
                <a:cubicBezTo>
                  <a:pt x="286015" y="418772"/>
                  <a:pt x="298562" y="429202"/>
                  <a:pt x="298562" y="442035"/>
                </a:cubicBezTo>
                <a:cubicBezTo>
                  <a:pt x="298562" y="454867"/>
                  <a:pt x="285998" y="465298"/>
                  <a:pt x="270571" y="465298"/>
                </a:cubicBezTo>
                <a:cubicBezTo>
                  <a:pt x="255135" y="465298"/>
                  <a:pt x="242580" y="454867"/>
                  <a:pt x="242580" y="442035"/>
                </a:cubicBezTo>
                <a:cubicBezTo>
                  <a:pt x="242580" y="429202"/>
                  <a:pt x="255135" y="418772"/>
                  <a:pt x="270571" y="418772"/>
                </a:cubicBezTo>
                <a:close/>
                <a:moveTo>
                  <a:pt x="270570" y="412281"/>
                </a:moveTo>
                <a:cubicBezTo>
                  <a:pt x="235978" y="412281"/>
                  <a:pt x="208869" y="437610"/>
                  <a:pt x="208869" y="469968"/>
                </a:cubicBezTo>
                <a:cubicBezTo>
                  <a:pt x="208869" y="481221"/>
                  <a:pt x="212715" y="492332"/>
                  <a:pt x="219820" y="502032"/>
                </a:cubicBezTo>
                <a:cubicBezTo>
                  <a:pt x="230671" y="485311"/>
                  <a:pt x="249961" y="474603"/>
                  <a:pt x="270579" y="474603"/>
                </a:cubicBezTo>
                <a:cubicBezTo>
                  <a:pt x="291280" y="474603"/>
                  <a:pt x="310646" y="485403"/>
                  <a:pt x="321471" y="502250"/>
                </a:cubicBezTo>
                <a:cubicBezTo>
                  <a:pt x="328467" y="492995"/>
                  <a:pt x="332255" y="481826"/>
                  <a:pt x="332263" y="469968"/>
                </a:cubicBezTo>
                <a:cubicBezTo>
                  <a:pt x="332263" y="438156"/>
                  <a:pt x="304583" y="412281"/>
                  <a:pt x="270570" y="412281"/>
                </a:cubicBezTo>
                <a:close/>
                <a:moveTo>
                  <a:pt x="270579" y="400154"/>
                </a:moveTo>
                <a:cubicBezTo>
                  <a:pt x="311730" y="400154"/>
                  <a:pt x="345213" y="431462"/>
                  <a:pt x="345221" y="469934"/>
                </a:cubicBezTo>
                <a:cubicBezTo>
                  <a:pt x="345221" y="487721"/>
                  <a:pt x="338175" y="504282"/>
                  <a:pt x="325385" y="516762"/>
                </a:cubicBezTo>
                <a:cubicBezTo>
                  <a:pt x="325251" y="516947"/>
                  <a:pt x="325108" y="517132"/>
                  <a:pt x="324948" y="517300"/>
                </a:cubicBezTo>
                <a:cubicBezTo>
                  <a:pt x="314786" y="528184"/>
                  <a:pt x="301341" y="535389"/>
                  <a:pt x="286124" y="538295"/>
                </a:cubicBezTo>
                <a:cubicBezTo>
                  <a:pt x="286006" y="538312"/>
                  <a:pt x="285880" y="538329"/>
                  <a:pt x="285762" y="538354"/>
                </a:cubicBezTo>
                <a:cubicBezTo>
                  <a:pt x="284637" y="538564"/>
                  <a:pt x="283503" y="538757"/>
                  <a:pt x="282353" y="538916"/>
                </a:cubicBezTo>
                <a:cubicBezTo>
                  <a:pt x="281841" y="538992"/>
                  <a:pt x="281320" y="539034"/>
                  <a:pt x="280799" y="539101"/>
                </a:cubicBezTo>
                <a:cubicBezTo>
                  <a:pt x="280035" y="539193"/>
                  <a:pt x="279279" y="539294"/>
                  <a:pt x="278506" y="539370"/>
                </a:cubicBezTo>
                <a:cubicBezTo>
                  <a:pt x="277415" y="539479"/>
                  <a:pt x="276315" y="539546"/>
                  <a:pt x="275214" y="539605"/>
                </a:cubicBezTo>
                <a:cubicBezTo>
                  <a:pt x="275004" y="539613"/>
                  <a:pt x="274795" y="539639"/>
                  <a:pt x="274585" y="539647"/>
                </a:cubicBezTo>
                <a:cubicBezTo>
                  <a:pt x="273258" y="539706"/>
                  <a:pt x="271914" y="539739"/>
                  <a:pt x="270570" y="539739"/>
                </a:cubicBezTo>
                <a:cubicBezTo>
                  <a:pt x="267883" y="539739"/>
                  <a:pt x="265229" y="539613"/>
                  <a:pt x="262617" y="539370"/>
                </a:cubicBezTo>
                <a:cubicBezTo>
                  <a:pt x="262256" y="539336"/>
                  <a:pt x="261912" y="539286"/>
                  <a:pt x="261551" y="539244"/>
                </a:cubicBezTo>
                <a:cubicBezTo>
                  <a:pt x="260618" y="539143"/>
                  <a:pt x="259686" y="539051"/>
                  <a:pt x="258762" y="538916"/>
                </a:cubicBezTo>
                <a:cubicBezTo>
                  <a:pt x="257755" y="538774"/>
                  <a:pt x="256764" y="538597"/>
                  <a:pt x="255773" y="538421"/>
                </a:cubicBezTo>
                <a:cubicBezTo>
                  <a:pt x="255512" y="538370"/>
                  <a:pt x="255244" y="538337"/>
                  <a:pt x="254983" y="538287"/>
                </a:cubicBezTo>
                <a:cubicBezTo>
                  <a:pt x="239783" y="535381"/>
                  <a:pt x="226354" y="528175"/>
                  <a:pt x="216209" y="517300"/>
                </a:cubicBezTo>
                <a:cubicBezTo>
                  <a:pt x="215982" y="517064"/>
                  <a:pt x="215789" y="516812"/>
                  <a:pt x="215613" y="516552"/>
                </a:cubicBezTo>
                <a:cubicBezTo>
                  <a:pt x="202923" y="503283"/>
                  <a:pt x="195936" y="486798"/>
                  <a:pt x="195936" y="469951"/>
                </a:cubicBezTo>
                <a:cubicBezTo>
                  <a:pt x="195936" y="451164"/>
                  <a:pt x="203654" y="433604"/>
                  <a:pt x="217679" y="420486"/>
                </a:cubicBezTo>
                <a:cubicBezTo>
                  <a:pt x="231695" y="407385"/>
                  <a:pt x="250482" y="400154"/>
                  <a:pt x="270579" y="400154"/>
                </a:cubicBezTo>
                <a:close/>
                <a:moveTo>
                  <a:pt x="96637" y="363689"/>
                </a:moveTo>
                <a:cubicBezTo>
                  <a:pt x="99702" y="362043"/>
                  <a:pt x="103523" y="363193"/>
                  <a:pt x="105169" y="366259"/>
                </a:cubicBezTo>
                <a:cubicBezTo>
                  <a:pt x="123620" y="400548"/>
                  <a:pt x="150586" y="427464"/>
                  <a:pt x="183171" y="444109"/>
                </a:cubicBezTo>
                <a:cubicBezTo>
                  <a:pt x="186270" y="445688"/>
                  <a:pt x="187496" y="449476"/>
                  <a:pt x="185917" y="452575"/>
                </a:cubicBezTo>
                <a:cubicBezTo>
                  <a:pt x="184809" y="454758"/>
                  <a:pt x="182592" y="456001"/>
                  <a:pt x="180299" y="456001"/>
                </a:cubicBezTo>
                <a:cubicBezTo>
                  <a:pt x="179333" y="456001"/>
                  <a:pt x="178351" y="455774"/>
                  <a:pt x="177427" y="455312"/>
                </a:cubicBezTo>
                <a:cubicBezTo>
                  <a:pt x="142549" y="437492"/>
                  <a:pt x="113719" y="408753"/>
                  <a:pt x="94059" y="372205"/>
                </a:cubicBezTo>
                <a:cubicBezTo>
                  <a:pt x="92413" y="369148"/>
                  <a:pt x="93563" y="365335"/>
                  <a:pt x="96637" y="363689"/>
                </a:cubicBezTo>
                <a:close/>
                <a:moveTo>
                  <a:pt x="444412" y="363622"/>
                </a:moveTo>
                <a:cubicBezTo>
                  <a:pt x="447511" y="365201"/>
                  <a:pt x="448737" y="368997"/>
                  <a:pt x="447158" y="372087"/>
                </a:cubicBezTo>
                <a:cubicBezTo>
                  <a:pt x="428934" y="407578"/>
                  <a:pt x="399314" y="437123"/>
                  <a:pt x="363731" y="455296"/>
                </a:cubicBezTo>
                <a:cubicBezTo>
                  <a:pt x="362799" y="455783"/>
                  <a:pt x="361816" y="456002"/>
                  <a:pt x="360850" y="456002"/>
                </a:cubicBezTo>
                <a:cubicBezTo>
                  <a:pt x="358566" y="456002"/>
                  <a:pt x="356357" y="454750"/>
                  <a:pt x="355240" y="452575"/>
                </a:cubicBezTo>
                <a:cubicBezTo>
                  <a:pt x="353653" y="449485"/>
                  <a:pt x="354879" y="445689"/>
                  <a:pt x="357978" y="444110"/>
                </a:cubicBezTo>
                <a:cubicBezTo>
                  <a:pt x="391218" y="427137"/>
                  <a:pt x="418898" y="399524"/>
                  <a:pt x="435930" y="366360"/>
                </a:cubicBezTo>
                <a:cubicBezTo>
                  <a:pt x="437509" y="363269"/>
                  <a:pt x="441313" y="362043"/>
                  <a:pt x="444412" y="363622"/>
                </a:cubicBezTo>
                <a:close/>
                <a:moveTo>
                  <a:pt x="307043" y="322505"/>
                </a:moveTo>
                <a:cubicBezTo>
                  <a:pt x="298511" y="324075"/>
                  <a:pt x="289407" y="325100"/>
                  <a:pt x="279901" y="325511"/>
                </a:cubicBezTo>
                <a:lnTo>
                  <a:pt x="279901" y="366016"/>
                </a:lnTo>
                <a:cubicBezTo>
                  <a:pt x="290675" y="360238"/>
                  <a:pt x="300862" y="344794"/>
                  <a:pt x="307043" y="322505"/>
                </a:cubicBezTo>
                <a:close/>
                <a:moveTo>
                  <a:pt x="234089" y="322497"/>
                </a:moveTo>
                <a:cubicBezTo>
                  <a:pt x="240270" y="344802"/>
                  <a:pt x="250465" y="360246"/>
                  <a:pt x="261240" y="366024"/>
                </a:cubicBezTo>
                <a:lnTo>
                  <a:pt x="261240" y="325511"/>
                </a:lnTo>
                <a:cubicBezTo>
                  <a:pt x="251725" y="325100"/>
                  <a:pt x="242621" y="324067"/>
                  <a:pt x="234089" y="322497"/>
                </a:cubicBezTo>
                <a:close/>
                <a:moveTo>
                  <a:pt x="356559" y="302837"/>
                </a:moveTo>
                <a:cubicBezTo>
                  <a:pt x="347724" y="309580"/>
                  <a:pt x="335773" y="315173"/>
                  <a:pt x="321639" y="319137"/>
                </a:cubicBezTo>
                <a:cubicBezTo>
                  <a:pt x="317558" y="336589"/>
                  <a:pt x="311116" y="351420"/>
                  <a:pt x="303046" y="362237"/>
                </a:cubicBezTo>
                <a:cubicBezTo>
                  <a:pt x="328433" y="351982"/>
                  <a:pt x="348287" y="330072"/>
                  <a:pt x="356559" y="302837"/>
                </a:cubicBezTo>
                <a:close/>
                <a:moveTo>
                  <a:pt x="184590" y="302837"/>
                </a:moveTo>
                <a:cubicBezTo>
                  <a:pt x="192854" y="330063"/>
                  <a:pt x="212707" y="351966"/>
                  <a:pt x="238086" y="362228"/>
                </a:cubicBezTo>
                <a:cubicBezTo>
                  <a:pt x="230016" y="351411"/>
                  <a:pt x="223583" y="336589"/>
                  <a:pt x="219501" y="319137"/>
                </a:cubicBezTo>
                <a:cubicBezTo>
                  <a:pt x="205367" y="315165"/>
                  <a:pt x="193417" y="309580"/>
                  <a:pt x="184590" y="302837"/>
                </a:cubicBezTo>
                <a:close/>
                <a:moveTo>
                  <a:pt x="74214" y="293145"/>
                </a:moveTo>
                <a:cubicBezTo>
                  <a:pt x="56931" y="293145"/>
                  <a:pt x="40798" y="304440"/>
                  <a:pt x="32870" y="321681"/>
                </a:cubicBezTo>
                <a:cubicBezTo>
                  <a:pt x="44905" y="333162"/>
                  <a:pt x="60063" y="339662"/>
                  <a:pt x="75071" y="339662"/>
                </a:cubicBezTo>
                <a:cubicBezTo>
                  <a:pt x="90087" y="339662"/>
                  <a:pt x="105262" y="333061"/>
                  <a:pt x="116465" y="321824"/>
                </a:cubicBezTo>
                <a:cubicBezTo>
                  <a:pt x="108521" y="304507"/>
                  <a:pt x="92018" y="293145"/>
                  <a:pt x="74214" y="293145"/>
                </a:cubicBezTo>
                <a:close/>
                <a:moveTo>
                  <a:pt x="466491" y="293137"/>
                </a:moveTo>
                <a:cubicBezTo>
                  <a:pt x="448998" y="293145"/>
                  <a:pt x="432672" y="304567"/>
                  <a:pt x="424719" y="321959"/>
                </a:cubicBezTo>
                <a:cubicBezTo>
                  <a:pt x="435452" y="333255"/>
                  <a:pt x="450451" y="339662"/>
                  <a:pt x="466491" y="339662"/>
                </a:cubicBezTo>
                <a:cubicBezTo>
                  <a:pt x="481625" y="339662"/>
                  <a:pt x="496926" y="333070"/>
                  <a:pt x="508205" y="321816"/>
                </a:cubicBezTo>
                <a:cubicBezTo>
                  <a:pt x="500243" y="304499"/>
                  <a:pt x="483959" y="293137"/>
                  <a:pt x="466491" y="293137"/>
                </a:cubicBezTo>
                <a:close/>
                <a:moveTo>
                  <a:pt x="326502" y="279179"/>
                </a:moveTo>
                <a:cubicBezTo>
                  <a:pt x="326300" y="288367"/>
                  <a:pt x="325528" y="297210"/>
                  <a:pt x="324251" y="305600"/>
                </a:cubicBezTo>
                <a:cubicBezTo>
                  <a:pt x="344079" y="299041"/>
                  <a:pt x="356920" y="289173"/>
                  <a:pt x="360010" y="279179"/>
                </a:cubicBezTo>
                <a:close/>
                <a:moveTo>
                  <a:pt x="279901" y="279179"/>
                </a:moveTo>
                <a:lnTo>
                  <a:pt x="279901" y="313217"/>
                </a:lnTo>
                <a:cubicBezTo>
                  <a:pt x="290852" y="312730"/>
                  <a:pt x="300955" y="311411"/>
                  <a:pt x="310033" y="309437"/>
                </a:cubicBezTo>
                <a:cubicBezTo>
                  <a:pt x="311755" y="300191"/>
                  <a:pt x="312821" y="290055"/>
                  <a:pt x="313056" y="279179"/>
                </a:cubicBezTo>
                <a:close/>
                <a:moveTo>
                  <a:pt x="228076" y="279179"/>
                </a:moveTo>
                <a:cubicBezTo>
                  <a:pt x="228311" y="290055"/>
                  <a:pt x="229377" y="300191"/>
                  <a:pt x="231099" y="309437"/>
                </a:cubicBezTo>
                <a:cubicBezTo>
                  <a:pt x="240194" y="311403"/>
                  <a:pt x="250297" y="312730"/>
                  <a:pt x="261248" y="313217"/>
                </a:cubicBezTo>
                <a:lnTo>
                  <a:pt x="261248" y="279179"/>
                </a:lnTo>
                <a:close/>
                <a:moveTo>
                  <a:pt x="181147" y="279179"/>
                </a:moveTo>
                <a:cubicBezTo>
                  <a:pt x="184237" y="289173"/>
                  <a:pt x="197078" y="299041"/>
                  <a:pt x="216906" y="305600"/>
                </a:cubicBezTo>
                <a:cubicBezTo>
                  <a:pt x="215621" y="297210"/>
                  <a:pt x="214840" y="288358"/>
                  <a:pt x="214647" y="279179"/>
                </a:cubicBezTo>
                <a:close/>
                <a:moveTo>
                  <a:pt x="324243" y="243453"/>
                </a:moveTo>
                <a:cubicBezTo>
                  <a:pt x="325528" y="251843"/>
                  <a:pt x="326309" y="260695"/>
                  <a:pt x="326502" y="269874"/>
                </a:cubicBezTo>
                <a:lnTo>
                  <a:pt x="360002" y="269874"/>
                </a:lnTo>
                <a:cubicBezTo>
                  <a:pt x="356911" y="259880"/>
                  <a:pt x="344071" y="250012"/>
                  <a:pt x="324243" y="243453"/>
                </a:cubicBezTo>
                <a:close/>
                <a:moveTo>
                  <a:pt x="216898" y="243453"/>
                </a:moveTo>
                <a:cubicBezTo>
                  <a:pt x="197070" y="250012"/>
                  <a:pt x="184229" y="259880"/>
                  <a:pt x="181138" y="269874"/>
                </a:cubicBezTo>
                <a:lnTo>
                  <a:pt x="214647" y="269874"/>
                </a:lnTo>
                <a:cubicBezTo>
                  <a:pt x="214840" y="260695"/>
                  <a:pt x="215613" y="251843"/>
                  <a:pt x="216898" y="243453"/>
                </a:cubicBezTo>
                <a:close/>
                <a:moveTo>
                  <a:pt x="466508" y="237071"/>
                </a:moveTo>
                <a:cubicBezTo>
                  <a:pt x="458664" y="237071"/>
                  <a:pt x="452290" y="243428"/>
                  <a:pt x="452290" y="251255"/>
                </a:cubicBezTo>
                <a:cubicBezTo>
                  <a:pt x="452290" y="259082"/>
                  <a:pt x="458664" y="265439"/>
                  <a:pt x="466508" y="265439"/>
                </a:cubicBezTo>
                <a:cubicBezTo>
                  <a:pt x="474352" y="265439"/>
                  <a:pt x="480726" y="259074"/>
                  <a:pt x="480726" y="251255"/>
                </a:cubicBezTo>
                <a:cubicBezTo>
                  <a:pt x="480726" y="243428"/>
                  <a:pt x="474352" y="237071"/>
                  <a:pt x="466508" y="237071"/>
                </a:cubicBezTo>
                <a:close/>
                <a:moveTo>
                  <a:pt x="74642" y="237071"/>
                </a:moveTo>
                <a:cubicBezTo>
                  <a:pt x="66798" y="237071"/>
                  <a:pt x="60424" y="243428"/>
                  <a:pt x="60424" y="251255"/>
                </a:cubicBezTo>
                <a:cubicBezTo>
                  <a:pt x="60424" y="259082"/>
                  <a:pt x="66798" y="265439"/>
                  <a:pt x="74642" y="265439"/>
                </a:cubicBezTo>
                <a:cubicBezTo>
                  <a:pt x="82486" y="265439"/>
                  <a:pt x="88860" y="259074"/>
                  <a:pt x="88860" y="251255"/>
                </a:cubicBezTo>
                <a:cubicBezTo>
                  <a:pt x="88860" y="243428"/>
                  <a:pt x="82486" y="237071"/>
                  <a:pt x="74642" y="237071"/>
                </a:cubicBezTo>
                <a:close/>
                <a:moveTo>
                  <a:pt x="279909" y="235836"/>
                </a:moveTo>
                <a:lnTo>
                  <a:pt x="279909" y="269874"/>
                </a:lnTo>
                <a:lnTo>
                  <a:pt x="313065" y="269874"/>
                </a:lnTo>
                <a:cubicBezTo>
                  <a:pt x="312821" y="258998"/>
                  <a:pt x="311755" y="248862"/>
                  <a:pt x="310041" y="239615"/>
                </a:cubicBezTo>
                <a:cubicBezTo>
                  <a:pt x="300955" y="237650"/>
                  <a:pt x="290852" y="236323"/>
                  <a:pt x="279909" y="235836"/>
                </a:cubicBezTo>
                <a:close/>
                <a:moveTo>
                  <a:pt x="261240" y="235836"/>
                </a:moveTo>
                <a:cubicBezTo>
                  <a:pt x="250297" y="236323"/>
                  <a:pt x="240186" y="237650"/>
                  <a:pt x="231091" y="239615"/>
                </a:cubicBezTo>
                <a:cubicBezTo>
                  <a:pt x="229369" y="248870"/>
                  <a:pt x="228302" y="258998"/>
                  <a:pt x="228067" y="269874"/>
                </a:cubicBezTo>
                <a:lnTo>
                  <a:pt x="261240" y="269874"/>
                </a:lnTo>
                <a:close/>
                <a:moveTo>
                  <a:pt x="466508" y="223348"/>
                </a:moveTo>
                <a:cubicBezTo>
                  <a:pt x="481944" y="223348"/>
                  <a:pt x="494499" y="235861"/>
                  <a:pt x="494499" y="251263"/>
                </a:cubicBezTo>
                <a:cubicBezTo>
                  <a:pt x="494499" y="266657"/>
                  <a:pt x="481944" y="279179"/>
                  <a:pt x="466508" y="279179"/>
                </a:cubicBezTo>
                <a:cubicBezTo>
                  <a:pt x="451064" y="279179"/>
                  <a:pt x="438517" y="266657"/>
                  <a:pt x="438517" y="251263"/>
                </a:cubicBezTo>
                <a:cubicBezTo>
                  <a:pt x="438517" y="235870"/>
                  <a:pt x="451072" y="223348"/>
                  <a:pt x="466508" y="223348"/>
                </a:cubicBezTo>
                <a:close/>
                <a:moveTo>
                  <a:pt x="74642" y="223348"/>
                </a:moveTo>
                <a:cubicBezTo>
                  <a:pt x="90078" y="223348"/>
                  <a:pt x="102633" y="235861"/>
                  <a:pt x="102633" y="251263"/>
                </a:cubicBezTo>
                <a:cubicBezTo>
                  <a:pt x="102633" y="266657"/>
                  <a:pt x="90078" y="279179"/>
                  <a:pt x="74642" y="279179"/>
                </a:cubicBezTo>
                <a:cubicBezTo>
                  <a:pt x="59198" y="279179"/>
                  <a:pt x="46651" y="266657"/>
                  <a:pt x="46651" y="251263"/>
                </a:cubicBezTo>
                <a:cubicBezTo>
                  <a:pt x="46651" y="235870"/>
                  <a:pt x="59206" y="223348"/>
                  <a:pt x="74642" y="223348"/>
                </a:cubicBezTo>
                <a:close/>
                <a:moveTo>
                  <a:pt x="466491" y="217654"/>
                </a:moveTo>
                <a:cubicBezTo>
                  <a:pt x="431908" y="217654"/>
                  <a:pt x="404799" y="244680"/>
                  <a:pt x="404790" y="279187"/>
                </a:cubicBezTo>
                <a:cubicBezTo>
                  <a:pt x="404790" y="290701"/>
                  <a:pt x="408317" y="302064"/>
                  <a:pt x="414868" y="312100"/>
                </a:cubicBezTo>
                <a:cubicBezTo>
                  <a:pt x="425534" y="292087"/>
                  <a:pt x="445311" y="279179"/>
                  <a:pt x="466500" y="279179"/>
                </a:cubicBezTo>
                <a:cubicBezTo>
                  <a:pt x="487781" y="279179"/>
                  <a:pt x="507642" y="292205"/>
                  <a:pt x="518274" y="312377"/>
                </a:cubicBezTo>
                <a:cubicBezTo>
                  <a:pt x="524716" y="302761"/>
                  <a:pt x="528176" y="291314"/>
                  <a:pt x="528176" y="279196"/>
                </a:cubicBezTo>
                <a:cubicBezTo>
                  <a:pt x="528184" y="244680"/>
                  <a:pt x="501092" y="217654"/>
                  <a:pt x="466491" y="217654"/>
                </a:cubicBezTo>
                <a:close/>
                <a:moveTo>
                  <a:pt x="74634" y="217654"/>
                </a:moveTo>
                <a:cubicBezTo>
                  <a:pt x="40026" y="217654"/>
                  <a:pt x="12933" y="244679"/>
                  <a:pt x="12933" y="279178"/>
                </a:cubicBezTo>
                <a:cubicBezTo>
                  <a:pt x="12942" y="290676"/>
                  <a:pt x="16469" y="302030"/>
                  <a:pt x="23002" y="312057"/>
                </a:cubicBezTo>
                <a:cubicBezTo>
                  <a:pt x="33593" y="292061"/>
                  <a:pt x="53211" y="279170"/>
                  <a:pt x="74214" y="279170"/>
                </a:cubicBezTo>
                <a:cubicBezTo>
                  <a:pt x="95781" y="279170"/>
                  <a:pt x="115802" y="292196"/>
                  <a:pt x="126426" y="312359"/>
                </a:cubicBezTo>
                <a:cubicBezTo>
                  <a:pt x="132867" y="302744"/>
                  <a:pt x="136327" y="291297"/>
                  <a:pt x="136327" y="279187"/>
                </a:cubicBezTo>
                <a:cubicBezTo>
                  <a:pt x="136327" y="244687"/>
                  <a:pt x="109235" y="217654"/>
                  <a:pt x="74634" y="217654"/>
                </a:cubicBezTo>
                <a:close/>
                <a:moveTo>
                  <a:pt x="466500" y="204738"/>
                </a:moveTo>
                <a:cubicBezTo>
                  <a:pt x="486596" y="204738"/>
                  <a:pt x="505375" y="212431"/>
                  <a:pt x="519399" y="226422"/>
                </a:cubicBezTo>
                <a:cubicBezTo>
                  <a:pt x="533433" y="240396"/>
                  <a:pt x="541151" y="259133"/>
                  <a:pt x="541142" y="279179"/>
                </a:cubicBezTo>
                <a:cubicBezTo>
                  <a:pt x="541142" y="298629"/>
                  <a:pt x="533752" y="316719"/>
                  <a:pt x="520340" y="330131"/>
                </a:cubicBezTo>
                <a:cubicBezTo>
                  <a:pt x="506550" y="344819"/>
                  <a:pt x="486504" y="353587"/>
                  <a:pt x="466626" y="353629"/>
                </a:cubicBezTo>
                <a:cubicBezTo>
                  <a:pt x="466584" y="353629"/>
                  <a:pt x="466542" y="353629"/>
                  <a:pt x="466500" y="353629"/>
                </a:cubicBezTo>
                <a:cubicBezTo>
                  <a:pt x="466491" y="353629"/>
                  <a:pt x="466500" y="353629"/>
                  <a:pt x="466491" y="353629"/>
                </a:cubicBezTo>
                <a:cubicBezTo>
                  <a:pt x="466483" y="353629"/>
                  <a:pt x="466483" y="353629"/>
                  <a:pt x="466483" y="353629"/>
                </a:cubicBezTo>
                <a:cubicBezTo>
                  <a:pt x="445387" y="353629"/>
                  <a:pt x="425727" y="345012"/>
                  <a:pt x="412500" y="329979"/>
                </a:cubicBezTo>
                <a:cubicBezTo>
                  <a:pt x="399189" y="315652"/>
                  <a:pt x="391857" y="297613"/>
                  <a:pt x="391857" y="279187"/>
                </a:cubicBezTo>
                <a:cubicBezTo>
                  <a:pt x="391857" y="259150"/>
                  <a:pt x="399575" y="240413"/>
                  <a:pt x="413600" y="226422"/>
                </a:cubicBezTo>
                <a:cubicBezTo>
                  <a:pt x="427616" y="212439"/>
                  <a:pt x="446403" y="204738"/>
                  <a:pt x="466500" y="204738"/>
                </a:cubicBezTo>
                <a:close/>
                <a:moveTo>
                  <a:pt x="74651" y="204729"/>
                </a:moveTo>
                <a:cubicBezTo>
                  <a:pt x="94748" y="204729"/>
                  <a:pt x="113526" y="212422"/>
                  <a:pt x="127551" y="226413"/>
                </a:cubicBezTo>
                <a:cubicBezTo>
                  <a:pt x="141567" y="240396"/>
                  <a:pt x="149294" y="259132"/>
                  <a:pt x="149294" y="279178"/>
                </a:cubicBezTo>
                <a:cubicBezTo>
                  <a:pt x="149294" y="298629"/>
                  <a:pt x="141903" y="316718"/>
                  <a:pt x="128491" y="330130"/>
                </a:cubicBezTo>
                <a:cubicBezTo>
                  <a:pt x="117129" y="342223"/>
                  <a:pt x="101533" y="350294"/>
                  <a:pt x="85283" y="352797"/>
                </a:cubicBezTo>
                <a:cubicBezTo>
                  <a:pt x="81890" y="353342"/>
                  <a:pt x="78481" y="353628"/>
                  <a:pt x="75071" y="353628"/>
                </a:cubicBezTo>
                <a:cubicBezTo>
                  <a:pt x="75004" y="353628"/>
                  <a:pt x="74928" y="353628"/>
                  <a:pt x="74861" y="353628"/>
                </a:cubicBezTo>
                <a:cubicBezTo>
                  <a:pt x="74785" y="353628"/>
                  <a:pt x="74710" y="353628"/>
                  <a:pt x="74634" y="353628"/>
                </a:cubicBezTo>
                <a:cubicBezTo>
                  <a:pt x="55100" y="353628"/>
                  <a:pt x="36003" y="345322"/>
                  <a:pt x="20878" y="330222"/>
                </a:cubicBezTo>
                <a:cubicBezTo>
                  <a:pt x="20819" y="330172"/>
                  <a:pt x="20760" y="330113"/>
                  <a:pt x="20710" y="330046"/>
                </a:cubicBezTo>
                <a:cubicBezTo>
                  <a:pt x="7348" y="315702"/>
                  <a:pt x="0" y="297629"/>
                  <a:pt x="0" y="279178"/>
                </a:cubicBezTo>
                <a:cubicBezTo>
                  <a:pt x="0" y="259141"/>
                  <a:pt x="7718" y="240404"/>
                  <a:pt x="21751" y="226413"/>
                </a:cubicBezTo>
                <a:cubicBezTo>
                  <a:pt x="35768" y="212430"/>
                  <a:pt x="54554" y="204729"/>
                  <a:pt x="74651" y="204729"/>
                </a:cubicBezTo>
                <a:close/>
                <a:moveTo>
                  <a:pt x="238095" y="186825"/>
                </a:moveTo>
                <a:cubicBezTo>
                  <a:pt x="212715" y="197079"/>
                  <a:pt x="192854" y="218990"/>
                  <a:pt x="184599" y="246208"/>
                </a:cubicBezTo>
                <a:cubicBezTo>
                  <a:pt x="193425" y="239473"/>
                  <a:pt x="205376" y="233879"/>
                  <a:pt x="219510" y="229916"/>
                </a:cubicBezTo>
                <a:cubicBezTo>
                  <a:pt x="223591" y="212473"/>
                  <a:pt x="230032" y="197641"/>
                  <a:pt x="238095" y="186825"/>
                </a:cubicBezTo>
                <a:close/>
                <a:moveTo>
                  <a:pt x="303046" y="186816"/>
                </a:moveTo>
                <a:cubicBezTo>
                  <a:pt x="311108" y="197633"/>
                  <a:pt x="317558" y="212464"/>
                  <a:pt x="321639" y="229916"/>
                </a:cubicBezTo>
                <a:cubicBezTo>
                  <a:pt x="335773" y="233888"/>
                  <a:pt x="347732" y="239473"/>
                  <a:pt x="356559" y="246216"/>
                </a:cubicBezTo>
                <a:cubicBezTo>
                  <a:pt x="348287" y="218981"/>
                  <a:pt x="328433" y="197079"/>
                  <a:pt x="303046" y="186816"/>
                </a:cubicBezTo>
                <a:close/>
                <a:moveTo>
                  <a:pt x="279901" y="183046"/>
                </a:moveTo>
                <a:lnTo>
                  <a:pt x="279901" y="223550"/>
                </a:lnTo>
                <a:cubicBezTo>
                  <a:pt x="289416" y="223953"/>
                  <a:pt x="298511" y="224986"/>
                  <a:pt x="307035" y="226565"/>
                </a:cubicBezTo>
                <a:cubicBezTo>
                  <a:pt x="300854" y="204276"/>
                  <a:pt x="290667" y="188832"/>
                  <a:pt x="279901" y="183046"/>
                </a:cubicBezTo>
                <a:close/>
                <a:moveTo>
                  <a:pt x="261240" y="183037"/>
                </a:moveTo>
                <a:cubicBezTo>
                  <a:pt x="250473" y="188815"/>
                  <a:pt x="240278" y="204259"/>
                  <a:pt x="234089" y="226556"/>
                </a:cubicBezTo>
                <a:cubicBezTo>
                  <a:pt x="242621" y="224986"/>
                  <a:pt x="251725" y="223961"/>
                  <a:pt x="261240" y="223550"/>
                </a:cubicBezTo>
                <a:close/>
                <a:moveTo>
                  <a:pt x="270562" y="167509"/>
                </a:moveTo>
                <a:cubicBezTo>
                  <a:pt x="270562" y="167509"/>
                  <a:pt x="270570" y="167509"/>
                  <a:pt x="270570" y="167509"/>
                </a:cubicBezTo>
                <a:cubicBezTo>
                  <a:pt x="327165" y="167509"/>
                  <a:pt x="373204" y="215513"/>
                  <a:pt x="373204" y="274526"/>
                </a:cubicBezTo>
                <a:cubicBezTo>
                  <a:pt x="373204" y="333540"/>
                  <a:pt x="327157" y="381544"/>
                  <a:pt x="270570" y="381544"/>
                </a:cubicBezTo>
                <a:cubicBezTo>
                  <a:pt x="270570" y="381544"/>
                  <a:pt x="270562" y="381544"/>
                  <a:pt x="270562" y="381544"/>
                </a:cubicBezTo>
                <a:cubicBezTo>
                  <a:pt x="213975" y="381535"/>
                  <a:pt x="167945" y="333532"/>
                  <a:pt x="167945" y="274526"/>
                </a:cubicBezTo>
                <a:cubicBezTo>
                  <a:pt x="167945" y="215521"/>
                  <a:pt x="213975" y="167517"/>
                  <a:pt x="270562" y="167509"/>
                </a:cubicBezTo>
                <a:close/>
                <a:moveTo>
                  <a:pt x="177544" y="103070"/>
                </a:moveTo>
                <a:cubicBezTo>
                  <a:pt x="180568" y="101475"/>
                  <a:pt x="184313" y="102659"/>
                  <a:pt x="185900" y="105707"/>
                </a:cubicBezTo>
                <a:cubicBezTo>
                  <a:pt x="187488" y="108756"/>
                  <a:pt x="186312" y="112518"/>
                  <a:pt x="183280" y="114114"/>
                </a:cubicBezTo>
                <a:cubicBezTo>
                  <a:pt x="149276" y="132044"/>
                  <a:pt x="122201" y="159010"/>
                  <a:pt x="104976" y="192082"/>
                </a:cubicBezTo>
                <a:cubicBezTo>
                  <a:pt x="103876" y="194207"/>
                  <a:pt x="101718" y="195425"/>
                  <a:pt x="99492" y="195425"/>
                </a:cubicBezTo>
                <a:cubicBezTo>
                  <a:pt x="98526" y="195425"/>
                  <a:pt x="97544" y="195206"/>
                  <a:pt x="96620" y="194711"/>
                </a:cubicBezTo>
                <a:cubicBezTo>
                  <a:pt x="93588" y="193115"/>
                  <a:pt x="92421" y="189344"/>
                  <a:pt x="94016" y="186296"/>
                </a:cubicBezTo>
                <a:cubicBezTo>
                  <a:pt x="112408" y="150956"/>
                  <a:pt x="141290" y="122176"/>
                  <a:pt x="177544" y="103070"/>
                </a:cubicBezTo>
                <a:close/>
                <a:moveTo>
                  <a:pt x="363513" y="103028"/>
                </a:moveTo>
                <a:cubicBezTo>
                  <a:pt x="399222" y="120991"/>
                  <a:pt x="428137" y="149789"/>
                  <a:pt x="447142" y="186304"/>
                </a:cubicBezTo>
                <a:cubicBezTo>
                  <a:pt x="448729" y="189352"/>
                  <a:pt x="447553" y="193115"/>
                  <a:pt x="444521" y="194710"/>
                </a:cubicBezTo>
                <a:cubicBezTo>
                  <a:pt x="443606" y="195189"/>
                  <a:pt x="442615" y="195424"/>
                  <a:pt x="441649" y="195424"/>
                </a:cubicBezTo>
                <a:cubicBezTo>
                  <a:pt x="439424" y="195424"/>
                  <a:pt x="437265" y="194215"/>
                  <a:pt x="436157" y="192082"/>
                </a:cubicBezTo>
                <a:cubicBezTo>
                  <a:pt x="418361" y="157893"/>
                  <a:pt x="391336" y="130960"/>
                  <a:pt x="357970" y="114172"/>
                </a:cubicBezTo>
                <a:cubicBezTo>
                  <a:pt x="354913" y="112635"/>
                  <a:pt x="353670" y="108898"/>
                  <a:pt x="355199" y="105816"/>
                </a:cubicBezTo>
                <a:cubicBezTo>
                  <a:pt x="356736" y="102742"/>
                  <a:pt x="360448" y="101483"/>
                  <a:pt x="363513" y="103028"/>
                </a:cubicBezTo>
                <a:close/>
                <a:moveTo>
                  <a:pt x="270562" y="95965"/>
                </a:moveTo>
                <a:cubicBezTo>
                  <a:pt x="253530" y="95965"/>
                  <a:pt x="237608" y="105430"/>
                  <a:pt x="229445" y="119984"/>
                </a:cubicBezTo>
                <a:cubicBezTo>
                  <a:pt x="240085" y="130196"/>
                  <a:pt x="254807" y="135991"/>
                  <a:pt x="270570" y="135991"/>
                </a:cubicBezTo>
                <a:cubicBezTo>
                  <a:pt x="285435" y="135991"/>
                  <a:pt x="300442" y="130020"/>
                  <a:pt x="311612" y="119850"/>
                </a:cubicBezTo>
                <a:cubicBezTo>
                  <a:pt x="303432" y="105380"/>
                  <a:pt x="287560" y="95965"/>
                  <a:pt x="270562" y="95965"/>
                </a:cubicBezTo>
                <a:close/>
                <a:moveTo>
                  <a:pt x="270571" y="39361"/>
                </a:moveTo>
                <a:cubicBezTo>
                  <a:pt x="262727" y="39361"/>
                  <a:pt x="256353" y="44660"/>
                  <a:pt x="256353" y="51177"/>
                </a:cubicBezTo>
                <a:cubicBezTo>
                  <a:pt x="256353" y="57694"/>
                  <a:pt x="262727" y="62994"/>
                  <a:pt x="270571" y="62994"/>
                </a:cubicBezTo>
                <a:cubicBezTo>
                  <a:pt x="278415" y="62994"/>
                  <a:pt x="284789" y="57694"/>
                  <a:pt x="284789" y="51177"/>
                </a:cubicBezTo>
                <a:cubicBezTo>
                  <a:pt x="284789" y="44660"/>
                  <a:pt x="278415" y="39361"/>
                  <a:pt x="270571" y="39361"/>
                </a:cubicBezTo>
                <a:close/>
                <a:moveTo>
                  <a:pt x="270571" y="27923"/>
                </a:moveTo>
                <a:cubicBezTo>
                  <a:pt x="286007" y="27923"/>
                  <a:pt x="298562" y="38353"/>
                  <a:pt x="298562" y="51186"/>
                </a:cubicBezTo>
                <a:cubicBezTo>
                  <a:pt x="298562" y="64018"/>
                  <a:pt x="285998" y="74449"/>
                  <a:pt x="270571" y="74449"/>
                </a:cubicBezTo>
                <a:cubicBezTo>
                  <a:pt x="255135" y="74449"/>
                  <a:pt x="242580" y="64018"/>
                  <a:pt x="242580" y="51186"/>
                </a:cubicBezTo>
                <a:cubicBezTo>
                  <a:pt x="242580" y="38353"/>
                  <a:pt x="255135" y="27923"/>
                  <a:pt x="270571" y="27923"/>
                </a:cubicBezTo>
                <a:close/>
                <a:moveTo>
                  <a:pt x="270570" y="12916"/>
                </a:moveTo>
                <a:cubicBezTo>
                  <a:pt x="235978" y="12916"/>
                  <a:pt x="208869" y="39942"/>
                  <a:pt x="208878" y="74466"/>
                </a:cubicBezTo>
                <a:cubicBezTo>
                  <a:pt x="208878" y="86954"/>
                  <a:pt x="213026" y="99274"/>
                  <a:pt x="220685" y="109906"/>
                </a:cubicBezTo>
                <a:cubicBezTo>
                  <a:pt x="231678" y="93925"/>
                  <a:pt x="250499" y="83763"/>
                  <a:pt x="270579" y="83763"/>
                </a:cubicBezTo>
                <a:cubicBezTo>
                  <a:pt x="290743" y="83763"/>
                  <a:pt x="309638" y="94000"/>
                  <a:pt x="320615" y="110100"/>
                </a:cubicBezTo>
                <a:cubicBezTo>
                  <a:pt x="328173" y="100005"/>
                  <a:pt x="332263" y="87626"/>
                  <a:pt x="332263" y="74458"/>
                </a:cubicBezTo>
                <a:cubicBezTo>
                  <a:pt x="332263" y="39942"/>
                  <a:pt x="305162" y="12916"/>
                  <a:pt x="270570" y="12916"/>
                </a:cubicBezTo>
                <a:close/>
                <a:moveTo>
                  <a:pt x="270570" y="0"/>
                </a:moveTo>
                <a:cubicBezTo>
                  <a:pt x="290667" y="0"/>
                  <a:pt x="309445" y="7701"/>
                  <a:pt x="323462" y="21684"/>
                </a:cubicBezTo>
                <a:cubicBezTo>
                  <a:pt x="337470" y="35667"/>
                  <a:pt x="345204" y="54403"/>
                  <a:pt x="345204" y="74449"/>
                </a:cubicBezTo>
                <a:cubicBezTo>
                  <a:pt x="345204" y="92867"/>
                  <a:pt x="338570" y="110066"/>
                  <a:pt x="326468" y="123243"/>
                </a:cubicBezTo>
                <a:cubicBezTo>
                  <a:pt x="326292" y="124469"/>
                  <a:pt x="325729" y="125644"/>
                  <a:pt x="324797" y="126593"/>
                </a:cubicBezTo>
                <a:cubicBezTo>
                  <a:pt x="310890" y="140560"/>
                  <a:pt x="290617" y="148891"/>
                  <a:pt x="270562" y="148891"/>
                </a:cubicBezTo>
                <a:cubicBezTo>
                  <a:pt x="270537" y="148891"/>
                  <a:pt x="270503" y="148891"/>
                  <a:pt x="270478" y="148891"/>
                </a:cubicBezTo>
                <a:cubicBezTo>
                  <a:pt x="249273" y="148865"/>
                  <a:pt x="229487" y="140694"/>
                  <a:pt x="216201" y="126451"/>
                </a:cubicBezTo>
                <a:cubicBezTo>
                  <a:pt x="215302" y="125493"/>
                  <a:pt x="214781" y="124301"/>
                  <a:pt x="214647" y="123066"/>
                </a:cubicBezTo>
                <a:cubicBezTo>
                  <a:pt x="202562" y="109100"/>
                  <a:pt x="195936" y="91951"/>
                  <a:pt x="195936" y="74441"/>
                </a:cubicBezTo>
                <a:cubicBezTo>
                  <a:pt x="195936" y="54403"/>
                  <a:pt x="203654" y="35667"/>
                  <a:pt x="217679" y="21676"/>
                </a:cubicBezTo>
                <a:cubicBezTo>
                  <a:pt x="231695" y="7701"/>
                  <a:pt x="250474" y="0"/>
                  <a:pt x="270570" y="0"/>
                </a:cubicBezTo>
                <a:close/>
              </a:path>
            </a:pathLst>
          </a:custGeom>
          <a:solidFill>
            <a:schemeClr val="bg1"/>
          </a:solidFill>
          <a:ln w="8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4471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</a:t>
            </a:r>
            <a:r>
              <a:rPr lang="id-ID" dirty="0"/>
              <a:t>Infinity</a:t>
            </a:r>
            <a:r>
              <a:rPr lang="en-US" dirty="0"/>
              <a:t> Loop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9A9C194-9F1C-78C0-59DC-FA9FE5820D94}"/>
              </a:ext>
            </a:extLst>
          </p:cNvPr>
          <p:cNvSpPr/>
          <p:nvPr/>
        </p:nvSpPr>
        <p:spPr>
          <a:xfrm>
            <a:off x="2430684" y="1498483"/>
            <a:ext cx="2380351" cy="1582942"/>
          </a:xfrm>
          <a:custGeom>
            <a:avLst/>
            <a:gdLst>
              <a:gd name="connsiteX0" fmla="*/ 2380352 w 2380351"/>
              <a:gd name="connsiteY0" fmla="*/ 1582942 h 1582942"/>
              <a:gd name="connsiteX1" fmla="*/ 2304580 w 2380351"/>
              <a:gd name="connsiteY1" fmla="*/ 924268 h 1582942"/>
              <a:gd name="connsiteX2" fmla="*/ 2144442 w 2380351"/>
              <a:gd name="connsiteY2" fmla="*/ 1094405 h 1582942"/>
              <a:gd name="connsiteX3" fmla="*/ 1116747 w 2380351"/>
              <a:gd name="connsiteY3" fmla="*/ 0 h 1582942"/>
              <a:gd name="connsiteX4" fmla="*/ 0 w 2380351"/>
              <a:gd name="connsiteY4" fmla="*/ 0 h 1582942"/>
              <a:gd name="connsiteX5" fmla="*/ 194665 w 2380351"/>
              <a:gd name="connsiteY5" fmla="*/ 163419 h 1582942"/>
              <a:gd name="connsiteX6" fmla="*/ 6562 w 2380351"/>
              <a:gd name="connsiteY6" fmla="*/ 323556 h 1582942"/>
              <a:gd name="connsiteX7" fmla="*/ 978169 w 2380351"/>
              <a:gd name="connsiteY7" fmla="*/ 323556 h 1582942"/>
              <a:gd name="connsiteX8" fmla="*/ 1921811 w 2380351"/>
              <a:gd name="connsiteY8" fmla="*/ 1327035 h 1582942"/>
              <a:gd name="connsiteX9" fmla="*/ 1723865 w 2380351"/>
              <a:gd name="connsiteY9" fmla="*/ 1534979 h 1582942"/>
              <a:gd name="connsiteX10" fmla="*/ 2380352 w 2380351"/>
              <a:gd name="connsiteY10" fmla="*/ 1582942 h 1582942"/>
              <a:gd name="connsiteX11" fmla="*/ 2380352 w 2380351"/>
              <a:gd name="connsiteY11" fmla="*/ 1582942 h 158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80351" h="1582942">
                <a:moveTo>
                  <a:pt x="2380352" y="1582942"/>
                </a:moveTo>
                <a:lnTo>
                  <a:pt x="2304580" y="924268"/>
                </a:lnTo>
                <a:lnTo>
                  <a:pt x="2144442" y="1094405"/>
                </a:lnTo>
                <a:lnTo>
                  <a:pt x="1116747" y="0"/>
                </a:lnTo>
                <a:lnTo>
                  <a:pt x="0" y="0"/>
                </a:lnTo>
                <a:lnTo>
                  <a:pt x="194665" y="163419"/>
                </a:lnTo>
                <a:lnTo>
                  <a:pt x="6562" y="323556"/>
                </a:lnTo>
                <a:lnTo>
                  <a:pt x="978169" y="323556"/>
                </a:lnTo>
                <a:lnTo>
                  <a:pt x="1921811" y="1327035"/>
                </a:lnTo>
                <a:lnTo>
                  <a:pt x="1723865" y="1534979"/>
                </a:lnTo>
                <a:lnTo>
                  <a:pt x="2380352" y="1582942"/>
                </a:lnTo>
                <a:lnTo>
                  <a:pt x="2380352" y="1582942"/>
                </a:lnTo>
                <a:close/>
              </a:path>
            </a:pathLst>
          </a:custGeom>
          <a:solidFill>
            <a:schemeClr val="accent2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31E4E5E-A740-F9B4-1555-AAFC0FBD062B}"/>
              </a:ext>
            </a:extLst>
          </p:cNvPr>
          <p:cNvSpPr/>
          <p:nvPr/>
        </p:nvSpPr>
        <p:spPr>
          <a:xfrm>
            <a:off x="700882" y="1331003"/>
            <a:ext cx="1856818" cy="1291412"/>
          </a:xfrm>
          <a:custGeom>
            <a:avLst/>
            <a:gdLst>
              <a:gd name="connsiteX0" fmla="*/ 1856818 w 1856818"/>
              <a:gd name="connsiteY0" fmla="*/ 334961 h 1291412"/>
              <a:gd name="connsiteX1" fmla="*/ 1470769 w 1856818"/>
              <a:gd name="connsiteY1" fmla="*/ 17654 h 1291412"/>
              <a:gd name="connsiteX2" fmla="*/ 1345002 w 1856818"/>
              <a:gd name="connsiteY2" fmla="*/ 77022 h 1291412"/>
              <a:gd name="connsiteX3" fmla="*/ 1345002 w 1856818"/>
              <a:gd name="connsiteY3" fmla="*/ 172323 h 1291412"/>
              <a:gd name="connsiteX4" fmla="*/ 0 w 1856818"/>
              <a:gd name="connsiteY4" fmla="*/ 172323 h 1291412"/>
              <a:gd name="connsiteX5" fmla="*/ 0 w 1856818"/>
              <a:gd name="connsiteY5" fmla="*/ 1291413 h 1291412"/>
              <a:gd name="connsiteX6" fmla="*/ 165606 w 1856818"/>
              <a:gd name="connsiteY6" fmla="*/ 1089249 h 1291412"/>
              <a:gd name="connsiteX7" fmla="*/ 322932 w 1856818"/>
              <a:gd name="connsiteY7" fmla="*/ 1278289 h 1291412"/>
              <a:gd name="connsiteX8" fmla="*/ 322932 w 1856818"/>
              <a:gd name="connsiteY8" fmla="*/ 494317 h 1291412"/>
              <a:gd name="connsiteX9" fmla="*/ 1344846 w 1856818"/>
              <a:gd name="connsiteY9" fmla="*/ 494317 h 1291412"/>
              <a:gd name="connsiteX10" fmla="*/ 1344846 w 1856818"/>
              <a:gd name="connsiteY10" fmla="*/ 592900 h 1291412"/>
              <a:gd name="connsiteX11" fmla="*/ 1470613 w 1856818"/>
              <a:gd name="connsiteY11" fmla="*/ 652268 h 1291412"/>
              <a:gd name="connsiteX12" fmla="*/ 1856818 w 1856818"/>
              <a:gd name="connsiteY12" fmla="*/ 334961 h 1291412"/>
              <a:gd name="connsiteX13" fmla="*/ 1856818 w 1856818"/>
              <a:gd name="connsiteY13" fmla="*/ 334961 h 1291412"/>
              <a:gd name="connsiteX14" fmla="*/ 1856818 w 1856818"/>
              <a:gd name="connsiteY14" fmla="*/ 334961 h 1291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6818" h="1291412">
                <a:moveTo>
                  <a:pt x="1856818" y="334961"/>
                </a:moveTo>
                <a:lnTo>
                  <a:pt x="1470769" y="17654"/>
                </a:lnTo>
                <a:cubicBezTo>
                  <a:pt x="1420618" y="-23592"/>
                  <a:pt x="1345002" y="12029"/>
                  <a:pt x="1345002" y="77022"/>
                </a:cubicBezTo>
                <a:lnTo>
                  <a:pt x="1345002" y="172323"/>
                </a:lnTo>
                <a:lnTo>
                  <a:pt x="0" y="172323"/>
                </a:lnTo>
                <a:lnTo>
                  <a:pt x="0" y="1291413"/>
                </a:lnTo>
                <a:lnTo>
                  <a:pt x="165606" y="1089249"/>
                </a:lnTo>
                <a:lnTo>
                  <a:pt x="322932" y="1278289"/>
                </a:lnTo>
                <a:lnTo>
                  <a:pt x="322932" y="494317"/>
                </a:lnTo>
                <a:lnTo>
                  <a:pt x="1344846" y="494317"/>
                </a:lnTo>
                <a:lnTo>
                  <a:pt x="1344846" y="592900"/>
                </a:lnTo>
                <a:cubicBezTo>
                  <a:pt x="1344846" y="657892"/>
                  <a:pt x="1420462" y="693513"/>
                  <a:pt x="1470613" y="652268"/>
                </a:cubicBezTo>
                <a:lnTo>
                  <a:pt x="1856818" y="334961"/>
                </a:lnTo>
                <a:lnTo>
                  <a:pt x="1856818" y="334961"/>
                </a:lnTo>
                <a:lnTo>
                  <a:pt x="1856818" y="334961"/>
                </a:lnTo>
                <a:close/>
              </a:path>
            </a:pathLst>
          </a:custGeom>
          <a:solidFill>
            <a:schemeClr val="accent1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D8C1A9-4824-53E4-A2F5-DE455481F4BC}"/>
              </a:ext>
            </a:extLst>
          </p:cNvPr>
          <p:cNvSpPr/>
          <p:nvPr/>
        </p:nvSpPr>
        <p:spPr>
          <a:xfrm>
            <a:off x="533457" y="2495712"/>
            <a:ext cx="1635381" cy="1654027"/>
          </a:xfrm>
          <a:custGeom>
            <a:avLst/>
            <a:gdLst>
              <a:gd name="connsiteX0" fmla="*/ 1635382 w 1635381"/>
              <a:gd name="connsiteY0" fmla="*/ 1332503 h 1654027"/>
              <a:gd name="connsiteX1" fmla="*/ 490201 w 1635381"/>
              <a:gd name="connsiteY1" fmla="*/ 1332503 h 1654027"/>
              <a:gd name="connsiteX2" fmla="*/ 490201 w 1635381"/>
              <a:gd name="connsiteY2" fmla="*/ 507910 h 1654027"/>
              <a:gd name="connsiteX3" fmla="*/ 591596 w 1635381"/>
              <a:gd name="connsiteY3" fmla="*/ 507910 h 1654027"/>
              <a:gd name="connsiteX4" fmla="*/ 650808 w 1635381"/>
              <a:gd name="connsiteY4" fmla="*/ 381831 h 1654027"/>
              <a:gd name="connsiteX5" fmla="*/ 333656 w 1635381"/>
              <a:gd name="connsiteY5" fmla="*/ 0 h 1654027"/>
              <a:gd name="connsiteX6" fmla="*/ 17755 w 1635381"/>
              <a:gd name="connsiteY6" fmla="*/ 381987 h 1654027"/>
              <a:gd name="connsiteX7" fmla="*/ 76967 w 1635381"/>
              <a:gd name="connsiteY7" fmla="*/ 507910 h 1654027"/>
              <a:gd name="connsiteX8" fmla="*/ 168988 w 1635381"/>
              <a:gd name="connsiteY8" fmla="*/ 507910 h 1654027"/>
              <a:gd name="connsiteX9" fmla="*/ 168988 w 1635381"/>
              <a:gd name="connsiteY9" fmla="*/ 1654028 h 1654027"/>
              <a:gd name="connsiteX10" fmla="*/ 330532 w 1635381"/>
              <a:gd name="connsiteY10" fmla="*/ 1654028 h 1654027"/>
              <a:gd name="connsiteX11" fmla="*/ 1625539 w 1635381"/>
              <a:gd name="connsiteY11" fmla="*/ 1654028 h 1654027"/>
              <a:gd name="connsiteX12" fmla="*/ 1434468 w 1635381"/>
              <a:gd name="connsiteY12" fmla="*/ 1497327 h 1654027"/>
              <a:gd name="connsiteX13" fmla="*/ 1635382 w 1635381"/>
              <a:gd name="connsiteY13" fmla="*/ 1332503 h 1654027"/>
              <a:gd name="connsiteX14" fmla="*/ 1635382 w 1635381"/>
              <a:gd name="connsiteY14" fmla="*/ 1332503 h 1654027"/>
              <a:gd name="connsiteX15" fmla="*/ 1635382 w 1635381"/>
              <a:gd name="connsiteY15" fmla="*/ 1332503 h 165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5381" h="1654027">
                <a:moveTo>
                  <a:pt x="1635382" y="1332503"/>
                </a:moveTo>
                <a:lnTo>
                  <a:pt x="490201" y="1332503"/>
                </a:lnTo>
                <a:lnTo>
                  <a:pt x="490201" y="507910"/>
                </a:lnTo>
                <a:lnTo>
                  <a:pt x="591596" y="507910"/>
                </a:lnTo>
                <a:cubicBezTo>
                  <a:pt x="656744" y="507910"/>
                  <a:pt x="692365" y="431981"/>
                  <a:pt x="650808" y="381831"/>
                </a:cubicBezTo>
                <a:lnTo>
                  <a:pt x="333656" y="0"/>
                </a:lnTo>
                <a:lnTo>
                  <a:pt x="17755" y="381987"/>
                </a:lnTo>
                <a:cubicBezTo>
                  <a:pt x="-23646" y="432138"/>
                  <a:pt x="11975" y="507910"/>
                  <a:pt x="76967" y="507910"/>
                </a:cubicBezTo>
                <a:lnTo>
                  <a:pt x="168988" y="507910"/>
                </a:lnTo>
                <a:lnTo>
                  <a:pt x="168988" y="1654028"/>
                </a:lnTo>
                <a:lnTo>
                  <a:pt x="330532" y="1654028"/>
                </a:lnTo>
                <a:lnTo>
                  <a:pt x="1625539" y="1654028"/>
                </a:lnTo>
                <a:lnTo>
                  <a:pt x="1434468" y="1497327"/>
                </a:lnTo>
                <a:lnTo>
                  <a:pt x="1635382" y="1332503"/>
                </a:lnTo>
                <a:lnTo>
                  <a:pt x="1635382" y="1332503"/>
                </a:lnTo>
                <a:lnTo>
                  <a:pt x="1635382" y="1332503"/>
                </a:lnTo>
                <a:close/>
              </a:path>
            </a:pathLst>
          </a:custGeom>
          <a:solidFill>
            <a:schemeClr val="accent5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730A5C4-3A9C-7E11-EBB5-7C297108A4EB}"/>
              </a:ext>
            </a:extLst>
          </p:cNvPr>
          <p:cNvSpPr/>
          <p:nvPr/>
        </p:nvSpPr>
        <p:spPr>
          <a:xfrm>
            <a:off x="2041666" y="3081426"/>
            <a:ext cx="2483464" cy="1243518"/>
          </a:xfrm>
          <a:custGeom>
            <a:avLst/>
            <a:gdLst>
              <a:gd name="connsiteX0" fmla="*/ 2068981 w 2483464"/>
              <a:gd name="connsiteY0" fmla="*/ 0 h 1243518"/>
              <a:gd name="connsiteX1" fmla="*/ 1365000 w 2483464"/>
              <a:gd name="connsiteY1" fmla="*/ 744445 h 1243518"/>
              <a:gd name="connsiteX2" fmla="*/ 510723 w 2483464"/>
              <a:gd name="connsiteY2" fmla="*/ 744445 h 1243518"/>
              <a:gd name="connsiteX3" fmla="*/ 510723 w 2483464"/>
              <a:gd name="connsiteY3" fmla="*/ 652268 h 1243518"/>
              <a:gd name="connsiteX4" fmla="*/ 384956 w 2483464"/>
              <a:gd name="connsiteY4" fmla="*/ 592900 h 1243518"/>
              <a:gd name="connsiteX5" fmla="*/ 0 w 2483464"/>
              <a:gd name="connsiteY5" fmla="*/ 908802 h 1243518"/>
              <a:gd name="connsiteX6" fmla="*/ 384800 w 2483464"/>
              <a:gd name="connsiteY6" fmla="*/ 1225796 h 1243518"/>
              <a:gd name="connsiteX7" fmla="*/ 510566 w 2483464"/>
              <a:gd name="connsiteY7" fmla="*/ 1166428 h 1243518"/>
              <a:gd name="connsiteX8" fmla="*/ 510566 w 2483464"/>
              <a:gd name="connsiteY8" fmla="*/ 1064877 h 1243518"/>
              <a:gd name="connsiteX9" fmla="*/ 1434210 w 2483464"/>
              <a:gd name="connsiteY9" fmla="*/ 1064877 h 1243518"/>
              <a:gd name="connsiteX10" fmla="*/ 1503577 w 2483464"/>
              <a:gd name="connsiteY10" fmla="*/ 1064877 h 1243518"/>
              <a:gd name="connsiteX11" fmla="*/ 2483465 w 2483464"/>
              <a:gd name="connsiteY11" fmla="*/ 29528 h 1243518"/>
              <a:gd name="connsiteX12" fmla="*/ 2068981 w 2483464"/>
              <a:gd name="connsiteY12" fmla="*/ 0 h 1243518"/>
              <a:gd name="connsiteX13" fmla="*/ 2068981 w 2483464"/>
              <a:gd name="connsiteY13" fmla="*/ 0 h 1243518"/>
              <a:gd name="connsiteX14" fmla="*/ 2068981 w 2483464"/>
              <a:gd name="connsiteY14" fmla="*/ 0 h 1243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83464" h="1243518">
                <a:moveTo>
                  <a:pt x="2068981" y="0"/>
                </a:moveTo>
                <a:lnTo>
                  <a:pt x="1365000" y="744445"/>
                </a:lnTo>
                <a:lnTo>
                  <a:pt x="510723" y="744445"/>
                </a:lnTo>
                <a:lnTo>
                  <a:pt x="510723" y="652268"/>
                </a:lnTo>
                <a:cubicBezTo>
                  <a:pt x="510723" y="587276"/>
                  <a:pt x="435263" y="551655"/>
                  <a:pt x="384956" y="592900"/>
                </a:cubicBezTo>
                <a:lnTo>
                  <a:pt x="0" y="908802"/>
                </a:lnTo>
                <a:lnTo>
                  <a:pt x="384800" y="1225796"/>
                </a:lnTo>
                <a:cubicBezTo>
                  <a:pt x="434950" y="1267198"/>
                  <a:pt x="510566" y="1231421"/>
                  <a:pt x="510566" y="1166428"/>
                </a:cubicBezTo>
                <a:lnTo>
                  <a:pt x="510566" y="1064877"/>
                </a:lnTo>
                <a:lnTo>
                  <a:pt x="1434210" y="1064877"/>
                </a:lnTo>
                <a:lnTo>
                  <a:pt x="1503577" y="1064877"/>
                </a:lnTo>
                <a:lnTo>
                  <a:pt x="2483465" y="29528"/>
                </a:lnTo>
                <a:lnTo>
                  <a:pt x="2068981" y="0"/>
                </a:lnTo>
                <a:lnTo>
                  <a:pt x="2068981" y="0"/>
                </a:lnTo>
                <a:lnTo>
                  <a:pt x="2068981" y="0"/>
                </a:lnTo>
                <a:close/>
              </a:path>
            </a:pathLst>
          </a:custGeom>
          <a:solidFill>
            <a:schemeClr val="accent6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96A64C7-4D63-9B2D-1485-E88D09BAD321}"/>
              </a:ext>
            </a:extLst>
          </p:cNvPr>
          <p:cNvSpPr/>
          <p:nvPr/>
        </p:nvSpPr>
        <p:spPr>
          <a:xfrm>
            <a:off x="4779320" y="1498483"/>
            <a:ext cx="1920248" cy="1290007"/>
          </a:xfrm>
          <a:custGeom>
            <a:avLst/>
            <a:gdLst>
              <a:gd name="connsiteX0" fmla="*/ 955984 w 1920248"/>
              <a:gd name="connsiteY0" fmla="*/ 323869 h 1290007"/>
              <a:gd name="connsiteX1" fmla="*/ 1910250 w 1920248"/>
              <a:gd name="connsiteY1" fmla="*/ 323869 h 1290007"/>
              <a:gd name="connsiteX2" fmla="*/ 1721678 w 1920248"/>
              <a:gd name="connsiteY2" fmla="*/ 163575 h 1290007"/>
              <a:gd name="connsiteX3" fmla="*/ 1920248 w 1920248"/>
              <a:gd name="connsiteY3" fmla="*/ 0 h 1290007"/>
              <a:gd name="connsiteX4" fmla="*/ 817094 w 1920248"/>
              <a:gd name="connsiteY4" fmla="*/ 0 h 1290007"/>
              <a:gd name="connsiteX5" fmla="*/ 0 w 1920248"/>
              <a:gd name="connsiteY5" fmla="*/ 868806 h 1290007"/>
              <a:gd name="connsiteX6" fmla="*/ 49682 w 1920248"/>
              <a:gd name="connsiteY6" fmla="*/ 1290008 h 1290007"/>
              <a:gd name="connsiteX7" fmla="*/ 955984 w 1920248"/>
              <a:gd name="connsiteY7" fmla="*/ 323869 h 1290007"/>
              <a:gd name="connsiteX8" fmla="*/ 955984 w 1920248"/>
              <a:gd name="connsiteY8" fmla="*/ 323869 h 1290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20248" h="1290007">
                <a:moveTo>
                  <a:pt x="955984" y="323869"/>
                </a:moveTo>
                <a:lnTo>
                  <a:pt x="1910250" y="323869"/>
                </a:lnTo>
                <a:lnTo>
                  <a:pt x="1721678" y="163575"/>
                </a:lnTo>
                <a:lnTo>
                  <a:pt x="1920248" y="0"/>
                </a:lnTo>
                <a:lnTo>
                  <a:pt x="817094" y="0"/>
                </a:lnTo>
                <a:lnTo>
                  <a:pt x="0" y="868806"/>
                </a:lnTo>
                <a:lnTo>
                  <a:pt x="49682" y="1290008"/>
                </a:lnTo>
                <a:lnTo>
                  <a:pt x="955984" y="323869"/>
                </a:lnTo>
                <a:lnTo>
                  <a:pt x="955984" y="323869"/>
                </a:lnTo>
                <a:close/>
              </a:path>
            </a:pathLst>
          </a:custGeom>
          <a:solidFill>
            <a:schemeClr val="accent6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0E94E4E6-ED7A-1FD6-DBC9-286858792179}"/>
              </a:ext>
            </a:extLst>
          </p:cNvPr>
          <p:cNvSpPr/>
          <p:nvPr/>
        </p:nvSpPr>
        <p:spPr>
          <a:xfrm>
            <a:off x="6945478" y="2495712"/>
            <a:ext cx="1664333" cy="1654184"/>
          </a:xfrm>
          <a:custGeom>
            <a:avLst/>
            <a:gdLst>
              <a:gd name="connsiteX0" fmla="*/ 1330472 w 1664333"/>
              <a:gd name="connsiteY0" fmla="*/ 0 h 1654184"/>
              <a:gd name="connsiteX1" fmla="*/ 1012540 w 1664333"/>
              <a:gd name="connsiteY1" fmla="*/ 381831 h 1654184"/>
              <a:gd name="connsiteX2" fmla="*/ 1071596 w 1664333"/>
              <a:gd name="connsiteY2" fmla="*/ 507910 h 1654184"/>
              <a:gd name="connsiteX3" fmla="*/ 1172834 w 1664333"/>
              <a:gd name="connsiteY3" fmla="*/ 507910 h 1654184"/>
              <a:gd name="connsiteX4" fmla="*/ 1172834 w 1664333"/>
              <a:gd name="connsiteY4" fmla="*/ 1332503 h 1654184"/>
              <a:gd name="connsiteX5" fmla="*/ 0 w 1664333"/>
              <a:gd name="connsiteY5" fmla="*/ 1332503 h 1654184"/>
              <a:gd name="connsiteX6" fmla="*/ 204039 w 1664333"/>
              <a:gd name="connsiteY6" fmla="*/ 1497483 h 1654184"/>
              <a:gd name="connsiteX7" fmla="*/ 9999 w 1664333"/>
              <a:gd name="connsiteY7" fmla="*/ 1654184 h 1654184"/>
              <a:gd name="connsiteX8" fmla="*/ 1496391 w 1664333"/>
              <a:gd name="connsiteY8" fmla="*/ 1654184 h 1654184"/>
              <a:gd name="connsiteX9" fmla="*/ 1496391 w 1664333"/>
              <a:gd name="connsiteY9" fmla="*/ 508066 h 1654184"/>
              <a:gd name="connsiteX10" fmla="*/ 1585443 w 1664333"/>
              <a:gd name="connsiteY10" fmla="*/ 508066 h 1654184"/>
              <a:gd name="connsiteX11" fmla="*/ 1645905 w 1664333"/>
              <a:gd name="connsiteY11" fmla="*/ 378863 h 1654184"/>
              <a:gd name="connsiteX12" fmla="*/ 1330472 w 1664333"/>
              <a:gd name="connsiteY12" fmla="*/ 0 h 165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64333" h="1654184">
                <a:moveTo>
                  <a:pt x="1330472" y="0"/>
                </a:moveTo>
                <a:lnTo>
                  <a:pt x="1012540" y="381831"/>
                </a:lnTo>
                <a:cubicBezTo>
                  <a:pt x="970826" y="431981"/>
                  <a:pt x="1006447" y="507910"/>
                  <a:pt x="1071596" y="507910"/>
                </a:cubicBezTo>
                <a:lnTo>
                  <a:pt x="1172834" y="507910"/>
                </a:lnTo>
                <a:lnTo>
                  <a:pt x="1172834" y="1332503"/>
                </a:lnTo>
                <a:lnTo>
                  <a:pt x="0" y="1332503"/>
                </a:lnTo>
                <a:lnTo>
                  <a:pt x="204039" y="1497483"/>
                </a:lnTo>
                <a:lnTo>
                  <a:pt x="9999" y="1654184"/>
                </a:lnTo>
                <a:lnTo>
                  <a:pt x="1496391" y="1654184"/>
                </a:lnTo>
                <a:lnTo>
                  <a:pt x="1496391" y="508066"/>
                </a:lnTo>
                <a:lnTo>
                  <a:pt x="1585443" y="508066"/>
                </a:lnTo>
                <a:cubicBezTo>
                  <a:pt x="1652154" y="508066"/>
                  <a:pt x="1688712" y="430263"/>
                  <a:pt x="1645905" y="378863"/>
                </a:cubicBezTo>
                <a:lnTo>
                  <a:pt x="1330472" y="0"/>
                </a:lnTo>
                <a:close/>
              </a:path>
            </a:pathLst>
          </a:custGeom>
          <a:solidFill>
            <a:schemeClr val="accent4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1546EE6-1600-2318-D058-B0B8E09A9136}"/>
              </a:ext>
            </a:extLst>
          </p:cNvPr>
          <p:cNvSpPr/>
          <p:nvPr/>
        </p:nvSpPr>
        <p:spPr>
          <a:xfrm>
            <a:off x="6564740" y="1331316"/>
            <a:ext cx="1872597" cy="1290944"/>
          </a:xfrm>
          <a:custGeom>
            <a:avLst/>
            <a:gdLst>
              <a:gd name="connsiteX0" fmla="*/ 1713866 w 1872597"/>
              <a:gd name="connsiteY0" fmla="*/ 172011 h 1290944"/>
              <a:gd name="connsiteX1" fmla="*/ 510723 w 1872597"/>
              <a:gd name="connsiteY1" fmla="*/ 172011 h 1290944"/>
              <a:gd name="connsiteX2" fmla="*/ 510723 w 1872597"/>
              <a:gd name="connsiteY2" fmla="*/ 77022 h 1290944"/>
              <a:gd name="connsiteX3" fmla="*/ 384956 w 1872597"/>
              <a:gd name="connsiteY3" fmla="*/ 17654 h 1290944"/>
              <a:gd name="connsiteX4" fmla="*/ 0 w 1872597"/>
              <a:gd name="connsiteY4" fmla="*/ 334648 h 1290944"/>
              <a:gd name="connsiteX5" fmla="*/ 384956 w 1872597"/>
              <a:gd name="connsiteY5" fmla="*/ 651643 h 1290944"/>
              <a:gd name="connsiteX6" fmla="*/ 510723 w 1872597"/>
              <a:gd name="connsiteY6" fmla="*/ 592275 h 1290944"/>
              <a:gd name="connsiteX7" fmla="*/ 510723 w 1872597"/>
              <a:gd name="connsiteY7" fmla="*/ 494005 h 1290944"/>
              <a:gd name="connsiteX8" fmla="*/ 1550291 w 1872597"/>
              <a:gd name="connsiteY8" fmla="*/ 494005 h 1290944"/>
              <a:gd name="connsiteX9" fmla="*/ 1550291 w 1872597"/>
              <a:gd name="connsiteY9" fmla="*/ 1277821 h 1290944"/>
              <a:gd name="connsiteX10" fmla="*/ 1707304 w 1872597"/>
              <a:gd name="connsiteY10" fmla="*/ 1088780 h 1290944"/>
              <a:gd name="connsiteX11" fmla="*/ 1872598 w 1872597"/>
              <a:gd name="connsiteY11" fmla="*/ 1290944 h 1290944"/>
              <a:gd name="connsiteX12" fmla="*/ 1872598 w 1872597"/>
              <a:gd name="connsiteY12" fmla="*/ 171698 h 1290944"/>
              <a:gd name="connsiteX13" fmla="*/ 1713866 w 1872597"/>
              <a:gd name="connsiteY13" fmla="*/ 172011 h 1290944"/>
              <a:gd name="connsiteX14" fmla="*/ 1713866 w 1872597"/>
              <a:gd name="connsiteY14" fmla="*/ 172011 h 1290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2597" h="1290944">
                <a:moveTo>
                  <a:pt x="1713866" y="172011"/>
                </a:moveTo>
                <a:lnTo>
                  <a:pt x="510723" y="172011"/>
                </a:lnTo>
                <a:lnTo>
                  <a:pt x="510723" y="77022"/>
                </a:lnTo>
                <a:cubicBezTo>
                  <a:pt x="510723" y="12029"/>
                  <a:pt x="435106" y="-23592"/>
                  <a:pt x="384956" y="17654"/>
                </a:cubicBezTo>
                <a:lnTo>
                  <a:pt x="0" y="334648"/>
                </a:lnTo>
                <a:lnTo>
                  <a:pt x="384956" y="651643"/>
                </a:lnTo>
                <a:cubicBezTo>
                  <a:pt x="435106" y="693044"/>
                  <a:pt x="510723" y="657267"/>
                  <a:pt x="510723" y="592275"/>
                </a:cubicBezTo>
                <a:lnTo>
                  <a:pt x="510723" y="494005"/>
                </a:lnTo>
                <a:lnTo>
                  <a:pt x="1550291" y="494005"/>
                </a:lnTo>
                <a:lnTo>
                  <a:pt x="1550291" y="1277821"/>
                </a:lnTo>
                <a:lnTo>
                  <a:pt x="1707304" y="1088780"/>
                </a:lnTo>
                <a:lnTo>
                  <a:pt x="1872598" y="1290944"/>
                </a:lnTo>
                <a:lnTo>
                  <a:pt x="1872598" y="171698"/>
                </a:lnTo>
                <a:lnTo>
                  <a:pt x="1713866" y="172011"/>
                </a:lnTo>
                <a:lnTo>
                  <a:pt x="1713866" y="172011"/>
                </a:lnTo>
              </a:path>
            </a:pathLst>
          </a:custGeom>
          <a:solidFill>
            <a:schemeClr val="accent5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5D7153F-F680-1668-242B-019EA8A39158}"/>
              </a:ext>
            </a:extLst>
          </p:cNvPr>
          <p:cNvSpPr/>
          <p:nvPr/>
        </p:nvSpPr>
        <p:spPr>
          <a:xfrm>
            <a:off x="4620588" y="2867544"/>
            <a:ext cx="2459717" cy="1457087"/>
          </a:xfrm>
          <a:custGeom>
            <a:avLst/>
            <a:gdLst>
              <a:gd name="connsiteX0" fmla="*/ 2459718 w 2459717"/>
              <a:gd name="connsiteY0" fmla="*/ 1121277 h 1457087"/>
              <a:gd name="connsiteX1" fmla="*/ 2073668 w 2459717"/>
              <a:gd name="connsiteY1" fmla="*/ 804126 h 1457087"/>
              <a:gd name="connsiteX2" fmla="*/ 1947902 w 2459717"/>
              <a:gd name="connsiteY2" fmla="*/ 863494 h 1457087"/>
              <a:gd name="connsiteX3" fmla="*/ 1947902 w 2459717"/>
              <a:gd name="connsiteY3" fmla="*/ 956296 h 1457087"/>
              <a:gd name="connsiteX4" fmla="*/ 1111435 w 2459717"/>
              <a:gd name="connsiteY4" fmla="*/ 956296 h 1457087"/>
              <a:gd name="connsiteX5" fmla="*/ 213726 w 2459717"/>
              <a:gd name="connsiteY5" fmla="*/ 0 h 1457087"/>
              <a:gd name="connsiteX6" fmla="*/ 243566 w 2459717"/>
              <a:gd name="connsiteY6" fmla="*/ 262157 h 1457087"/>
              <a:gd name="connsiteX7" fmla="*/ 0 w 2459717"/>
              <a:gd name="connsiteY7" fmla="*/ 245597 h 1457087"/>
              <a:gd name="connsiteX8" fmla="*/ 972232 w 2459717"/>
              <a:gd name="connsiteY8" fmla="*/ 1277665 h 1457087"/>
              <a:gd name="connsiteX9" fmla="*/ 1947902 w 2459717"/>
              <a:gd name="connsiteY9" fmla="*/ 1277665 h 1457087"/>
              <a:gd name="connsiteX10" fmla="*/ 1947902 w 2459717"/>
              <a:gd name="connsiteY10" fmla="*/ 1379997 h 1457087"/>
              <a:gd name="connsiteX11" fmla="*/ 2073668 w 2459717"/>
              <a:gd name="connsiteY11" fmla="*/ 1439365 h 1457087"/>
              <a:gd name="connsiteX12" fmla="*/ 2459718 w 2459717"/>
              <a:gd name="connsiteY12" fmla="*/ 1121277 h 1457087"/>
              <a:gd name="connsiteX13" fmla="*/ 2459718 w 2459717"/>
              <a:gd name="connsiteY13" fmla="*/ 1121277 h 1457087"/>
              <a:gd name="connsiteX14" fmla="*/ 2459718 w 2459717"/>
              <a:gd name="connsiteY14" fmla="*/ 1121277 h 145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59717" h="1457087">
                <a:moveTo>
                  <a:pt x="2459718" y="1121277"/>
                </a:moveTo>
                <a:lnTo>
                  <a:pt x="2073668" y="804126"/>
                </a:lnTo>
                <a:cubicBezTo>
                  <a:pt x="2023518" y="762881"/>
                  <a:pt x="1947902" y="798658"/>
                  <a:pt x="1947902" y="863494"/>
                </a:cubicBezTo>
                <a:lnTo>
                  <a:pt x="1947902" y="956296"/>
                </a:lnTo>
                <a:lnTo>
                  <a:pt x="1111435" y="956296"/>
                </a:lnTo>
                <a:lnTo>
                  <a:pt x="213726" y="0"/>
                </a:lnTo>
                <a:lnTo>
                  <a:pt x="243566" y="262157"/>
                </a:lnTo>
                <a:lnTo>
                  <a:pt x="0" y="245597"/>
                </a:lnTo>
                <a:lnTo>
                  <a:pt x="972232" y="1277665"/>
                </a:lnTo>
                <a:lnTo>
                  <a:pt x="1947902" y="1277665"/>
                </a:lnTo>
                <a:lnTo>
                  <a:pt x="1947902" y="1379997"/>
                </a:lnTo>
                <a:cubicBezTo>
                  <a:pt x="1947902" y="1444990"/>
                  <a:pt x="2023518" y="1480767"/>
                  <a:pt x="2073668" y="1439365"/>
                </a:cubicBezTo>
                <a:lnTo>
                  <a:pt x="2459718" y="1121277"/>
                </a:lnTo>
                <a:lnTo>
                  <a:pt x="2459718" y="1121277"/>
                </a:lnTo>
                <a:lnTo>
                  <a:pt x="2459718" y="1121277"/>
                </a:lnTo>
                <a:close/>
              </a:path>
            </a:pathLst>
          </a:custGeom>
          <a:solidFill>
            <a:schemeClr val="accent3"/>
          </a:solidFill>
          <a:ln w="156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14AC8C73-578F-CE4D-6487-630BB6DAFA41}"/>
              </a:ext>
            </a:extLst>
          </p:cNvPr>
          <p:cNvSpPr/>
          <p:nvPr/>
        </p:nvSpPr>
        <p:spPr>
          <a:xfrm>
            <a:off x="1092325" y="1590736"/>
            <a:ext cx="637995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E867673D-EAE2-2D17-1EE1-2DB9791E4071}"/>
              </a:ext>
            </a:extLst>
          </p:cNvPr>
          <p:cNvSpPr/>
          <p:nvPr/>
        </p:nvSpPr>
        <p:spPr>
          <a:xfrm rot="2780237">
            <a:off x="3719700" y="215766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3D853FAF-2437-8372-EB31-887788B9622F}"/>
              </a:ext>
            </a:extLst>
          </p:cNvPr>
          <p:cNvSpPr/>
          <p:nvPr/>
        </p:nvSpPr>
        <p:spPr>
          <a:xfrm rot="2780237">
            <a:off x="4841363" y="3346383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790ADE8-BD04-8F85-1C7B-39A23034F651}"/>
              </a:ext>
            </a:extLst>
          </p:cNvPr>
          <p:cNvSpPr/>
          <p:nvPr/>
        </p:nvSpPr>
        <p:spPr>
          <a:xfrm rot="18819763" flipH="1">
            <a:off x="3571366" y="3456111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#07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A853C708-EB04-032E-6054-051BE9ED2A4F}"/>
              </a:ext>
            </a:extLst>
          </p:cNvPr>
          <p:cNvSpPr/>
          <p:nvPr/>
        </p:nvSpPr>
        <p:spPr>
          <a:xfrm rot="18819763" flipH="1">
            <a:off x="4918583" y="2041838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#06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B990C51-3537-93DE-B897-2C04B031A413}"/>
              </a:ext>
            </a:extLst>
          </p:cNvPr>
          <p:cNvSpPr/>
          <p:nvPr/>
        </p:nvSpPr>
        <p:spPr>
          <a:xfrm>
            <a:off x="7413877" y="1590736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#05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9B5583D5-231D-970E-5058-A4EB6CC185A0}"/>
              </a:ext>
            </a:extLst>
          </p:cNvPr>
          <p:cNvSpPr/>
          <p:nvPr/>
        </p:nvSpPr>
        <p:spPr>
          <a:xfrm>
            <a:off x="1092325" y="392550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#08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7D3B5D2D-47C2-FDAC-5523-53E4F2EDCD68}"/>
              </a:ext>
            </a:extLst>
          </p:cNvPr>
          <p:cNvSpPr/>
          <p:nvPr/>
        </p:nvSpPr>
        <p:spPr>
          <a:xfrm>
            <a:off x="7413877" y="3925504"/>
            <a:ext cx="637996" cy="153888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+mj-lt"/>
              </a:rPr>
              <a:t>Option #04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E2285EA-D9DF-AFC8-B271-DB07EE19BDCE}"/>
              </a:ext>
            </a:extLst>
          </p:cNvPr>
          <p:cNvSpPr/>
          <p:nvPr/>
        </p:nvSpPr>
        <p:spPr>
          <a:xfrm>
            <a:off x="1488147" y="2437742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Loop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5A6E177C-4A15-0CDB-0B0B-5FBFD33F65D5}"/>
              </a:ext>
            </a:extLst>
          </p:cNvPr>
          <p:cNvSpPr/>
          <p:nvPr/>
        </p:nvSpPr>
        <p:spPr>
          <a:xfrm flipH="1">
            <a:off x="5690234" y="2437742"/>
            <a:ext cx="1965620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Loop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industry. Ipsum has been the industry's dummy text</a:t>
            </a:r>
          </a:p>
        </p:txBody>
      </p:sp>
    </p:spTree>
    <p:extLst>
      <p:ext uri="{BB962C8B-B14F-4D97-AF65-F5344CB8AC3E}">
        <p14:creationId xmlns:p14="http://schemas.microsoft.com/office/powerpoint/2010/main" val="2324514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2FA1F96-6540-CA2C-2E9E-2AFA2F3F2F77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</a:t>
            </a:r>
            <a:r>
              <a:rPr lang="id-ID" dirty="0"/>
              <a:t>Infinity</a:t>
            </a:r>
            <a:r>
              <a:rPr lang="en-US" dirty="0"/>
              <a:t> Loop</a:t>
            </a:r>
          </a:p>
        </p:txBody>
      </p:sp>
      <p:sp>
        <p:nvSpPr>
          <p:cNvPr id="3" name="Shape 2910">
            <a:extLst>
              <a:ext uri="{FF2B5EF4-FFF2-40B4-BE49-F238E27FC236}">
                <a16:creationId xmlns:a16="http://schemas.microsoft.com/office/drawing/2014/main" id="{09CD6661-DA92-62F2-8644-8CAFDD3A9DC5}"/>
              </a:ext>
            </a:extLst>
          </p:cNvPr>
          <p:cNvSpPr/>
          <p:nvPr/>
        </p:nvSpPr>
        <p:spPr>
          <a:xfrm>
            <a:off x="4607672" y="2870374"/>
            <a:ext cx="1976451" cy="1126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6" y="9953"/>
                </a:moveTo>
                <a:lnTo>
                  <a:pt x="17366" y="8594"/>
                </a:lnTo>
                <a:cubicBezTo>
                  <a:pt x="16207" y="10161"/>
                  <a:pt x="14795" y="11011"/>
                  <a:pt x="13307" y="11011"/>
                </a:cubicBezTo>
                <a:cubicBezTo>
                  <a:pt x="11527" y="11011"/>
                  <a:pt x="9854" y="9796"/>
                  <a:pt x="8596" y="7589"/>
                </a:cubicBezTo>
                <a:lnTo>
                  <a:pt x="4269" y="0"/>
                </a:lnTo>
                <a:lnTo>
                  <a:pt x="0" y="7487"/>
                </a:lnTo>
                <a:lnTo>
                  <a:pt x="4327" y="15076"/>
                </a:lnTo>
                <a:cubicBezTo>
                  <a:pt x="5538" y="17201"/>
                  <a:pt x="6952" y="18847"/>
                  <a:pt x="8530" y="19969"/>
                </a:cubicBezTo>
                <a:cubicBezTo>
                  <a:pt x="10052" y="21051"/>
                  <a:pt x="11659" y="21600"/>
                  <a:pt x="13307" y="21600"/>
                </a:cubicBezTo>
                <a:cubicBezTo>
                  <a:pt x="14955" y="21600"/>
                  <a:pt x="16563" y="21051"/>
                  <a:pt x="18085" y="19969"/>
                </a:cubicBezTo>
                <a:cubicBezTo>
                  <a:pt x="19372" y="19053"/>
                  <a:pt x="20551" y="17787"/>
                  <a:pt x="21600" y="16197"/>
                </a:cubicBezTo>
                <a:cubicBezTo>
                  <a:pt x="21600" y="16197"/>
                  <a:pt x="20796" y="9953"/>
                  <a:pt x="20796" y="9953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2250"/>
          </a:p>
        </p:txBody>
      </p:sp>
      <p:sp>
        <p:nvSpPr>
          <p:cNvPr id="5" name="Shape 2909">
            <a:extLst>
              <a:ext uri="{FF2B5EF4-FFF2-40B4-BE49-F238E27FC236}">
                <a16:creationId xmlns:a16="http://schemas.microsoft.com/office/drawing/2014/main" id="{D7A653AF-F292-699E-C3F2-1359ECF99B47}"/>
              </a:ext>
            </a:extLst>
          </p:cNvPr>
          <p:cNvSpPr/>
          <p:nvPr/>
        </p:nvSpPr>
        <p:spPr>
          <a:xfrm>
            <a:off x="2481597" y="1672684"/>
            <a:ext cx="2053803" cy="11269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03" y="8250"/>
                </a:moveTo>
                <a:lnTo>
                  <a:pt x="4225" y="14077"/>
                </a:lnTo>
                <a:cubicBezTo>
                  <a:pt x="4237" y="14055"/>
                  <a:pt x="4248" y="14033"/>
                  <a:pt x="4260" y="14011"/>
                </a:cubicBezTo>
                <a:cubicBezTo>
                  <a:pt x="5471" y="11804"/>
                  <a:pt x="7081" y="10589"/>
                  <a:pt x="8794" y="10589"/>
                </a:cubicBezTo>
                <a:cubicBezTo>
                  <a:pt x="10507" y="10589"/>
                  <a:pt x="12117" y="11804"/>
                  <a:pt x="13328" y="14011"/>
                </a:cubicBezTo>
                <a:lnTo>
                  <a:pt x="17492" y="21600"/>
                </a:lnTo>
                <a:lnTo>
                  <a:pt x="21600" y="14113"/>
                </a:lnTo>
                <a:lnTo>
                  <a:pt x="17436" y="6524"/>
                </a:lnTo>
                <a:cubicBezTo>
                  <a:pt x="16270" y="4399"/>
                  <a:pt x="14910" y="2753"/>
                  <a:pt x="13392" y="1631"/>
                </a:cubicBezTo>
                <a:cubicBezTo>
                  <a:pt x="11927" y="549"/>
                  <a:pt x="10380" y="0"/>
                  <a:pt x="8794" y="0"/>
                </a:cubicBezTo>
                <a:cubicBezTo>
                  <a:pt x="7208" y="0"/>
                  <a:pt x="5661" y="549"/>
                  <a:pt x="4197" y="1631"/>
                </a:cubicBezTo>
                <a:cubicBezTo>
                  <a:pt x="2679" y="2753"/>
                  <a:pt x="1318" y="4399"/>
                  <a:pt x="152" y="6524"/>
                </a:cubicBezTo>
                <a:cubicBezTo>
                  <a:pt x="101" y="6618"/>
                  <a:pt x="50" y="6713"/>
                  <a:pt x="0" y="6808"/>
                </a:cubicBezTo>
                <a:cubicBezTo>
                  <a:pt x="0" y="6808"/>
                  <a:pt x="3503" y="8250"/>
                  <a:pt x="3503" y="825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2250"/>
          </a:p>
        </p:txBody>
      </p:sp>
      <p:sp>
        <p:nvSpPr>
          <p:cNvPr id="6" name="Shape 2913">
            <a:extLst>
              <a:ext uri="{FF2B5EF4-FFF2-40B4-BE49-F238E27FC236}">
                <a16:creationId xmlns:a16="http://schemas.microsoft.com/office/drawing/2014/main" id="{7FB0024C-3E6F-451B-EA59-B49F882CDF48}"/>
              </a:ext>
            </a:extLst>
          </p:cNvPr>
          <p:cNvSpPr/>
          <p:nvPr/>
        </p:nvSpPr>
        <p:spPr>
          <a:xfrm>
            <a:off x="5773469" y="1679771"/>
            <a:ext cx="1214933" cy="19972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87" y="7772"/>
                </a:moveTo>
                <a:cubicBezTo>
                  <a:pt x="19046" y="6211"/>
                  <a:pt x="17519" y="4812"/>
                  <a:pt x="15549" y="3613"/>
                </a:cubicBezTo>
                <a:cubicBezTo>
                  <a:pt x="13578" y="2415"/>
                  <a:pt x="11278" y="1486"/>
                  <a:pt x="8712" y="853"/>
                </a:cubicBezTo>
                <a:cubicBezTo>
                  <a:pt x="6901" y="406"/>
                  <a:pt x="5016" y="121"/>
                  <a:pt x="3086" y="0"/>
                </a:cubicBezTo>
                <a:lnTo>
                  <a:pt x="0" y="2973"/>
                </a:lnTo>
                <a:lnTo>
                  <a:pt x="3193" y="6049"/>
                </a:lnTo>
                <a:cubicBezTo>
                  <a:pt x="5228" y="6310"/>
                  <a:pt x="7098" y="6922"/>
                  <a:pt x="8604" y="7838"/>
                </a:cubicBezTo>
                <a:cubicBezTo>
                  <a:pt x="12830" y="10409"/>
                  <a:pt x="12830" y="14592"/>
                  <a:pt x="8604" y="17162"/>
                </a:cubicBezTo>
                <a:cubicBezTo>
                  <a:pt x="8533" y="17205"/>
                  <a:pt x="8461" y="17247"/>
                  <a:pt x="8389" y="17289"/>
                </a:cubicBezTo>
                <a:lnTo>
                  <a:pt x="13869" y="18042"/>
                </a:lnTo>
                <a:lnTo>
                  <a:pt x="15190" y="21600"/>
                </a:lnTo>
                <a:cubicBezTo>
                  <a:pt x="15311" y="21530"/>
                  <a:pt x="15430" y="21459"/>
                  <a:pt x="15549" y="21387"/>
                </a:cubicBezTo>
                <a:cubicBezTo>
                  <a:pt x="17519" y="20188"/>
                  <a:pt x="19046" y="18789"/>
                  <a:pt x="20087" y="17228"/>
                </a:cubicBezTo>
                <a:cubicBezTo>
                  <a:pt x="21091" y="15722"/>
                  <a:pt x="21600" y="14131"/>
                  <a:pt x="21600" y="12500"/>
                </a:cubicBezTo>
                <a:cubicBezTo>
                  <a:pt x="21600" y="10869"/>
                  <a:pt x="21091" y="9279"/>
                  <a:pt x="20087" y="7772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2250"/>
          </a:p>
        </p:txBody>
      </p:sp>
      <p:sp>
        <p:nvSpPr>
          <p:cNvPr id="7" name="Shape 2916">
            <a:extLst>
              <a:ext uri="{FF2B5EF4-FFF2-40B4-BE49-F238E27FC236}">
                <a16:creationId xmlns:a16="http://schemas.microsoft.com/office/drawing/2014/main" id="{D3F4A18B-C8FC-BA4B-82AE-1B853611AF23}"/>
              </a:ext>
            </a:extLst>
          </p:cNvPr>
          <p:cNvSpPr/>
          <p:nvPr/>
        </p:nvSpPr>
        <p:spPr>
          <a:xfrm>
            <a:off x="2155598" y="2069551"/>
            <a:ext cx="2128719" cy="1926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18" y="15364"/>
                </a:moveTo>
                <a:lnTo>
                  <a:pt x="17676" y="11734"/>
                </a:lnTo>
                <a:lnTo>
                  <a:pt x="16166" y="13403"/>
                </a:lnTo>
                <a:cubicBezTo>
                  <a:pt x="14997" y="14695"/>
                  <a:pt x="13444" y="15406"/>
                  <a:pt x="11792" y="15406"/>
                </a:cubicBezTo>
                <a:cubicBezTo>
                  <a:pt x="11792" y="15406"/>
                  <a:pt x="11792" y="15406"/>
                  <a:pt x="11792" y="15406"/>
                </a:cubicBezTo>
                <a:cubicBezTo>
                  <a:pt x="10139" y="15405"/>
                  <a:pt x="8586" y="14694"/>
                  <a:pt x="7418" y="13403"/>
                </a:cubicBezTo>
                <a:cubicBezTo>
                  <a:pt x="6249" y="12112"/>
                  <a:pt x="5606" y="10396"/>
                  <a:pt x="5606" y="8570"/>
                </a:cubicBezTo>
                <a:cubicBezTo>
                  <a:pt x="5606" y="6994"/>
                  <a:pt x="6085" y="5501"/>
                  <a:pt x="6967" y="4291"/>
                </a:cubicBezTo>
                <a:lnTo>
                  <a:pt x="6260" y="837"/>
                </a:lnTo>
                <a:lnTo>
                  <a:pt x="2909" y="0"/>
                </a:lnTo>
                <a:cubicBezTo>
                  <a:pt x="2045" y="1091"/>
                  <a:pt x="1358" y="2321"/>
                  <a:pt x="864" y="3668"/>
                </a:cubicBezTo>
                <a:cubicBezTo>
                  <a:pt x="291" y="5230"/>
                  <a:pt x="0" y="6879"/>
                  <a:pt x="0" y="8570"/>
                </a:cubicBezTo>
                <a:cubicBezTo>
                  <a:pt x="0" y="10261"/>
                  <a:pt x="291" y="11910"/>
                  <a:pt x="864" y="13471"/>
                </a:cubicBezTo>
                <a:cubicBezTo>
                  <a:pt x="1458" y="15090"/>
                  <a:pt x="2329" y="16541"/>
                  <a:pt x="3454" y="17784"/>
                </a:cubicBezTo>
                <a:cubicBezTo>
                  <a:pt x="4578" y="19026"/>
                  <a:pt x="5891" y="19989"/>
                  <a:pt x="7356" y="20646"/>
                </a:cubicBezTo>
                <a:cubicBezTo>
                  <a:pt x="8769" y="21279"/>
                  <a:pt x="10261" y="21600"/>
                  <a:pt x="11791" y="21600"/>
                </a:cubicBezTo>
                <a:cubicBezTo>
                  <a:pt x="11792" y="21600"/>
                  <a:pt x="11792" y="21600"/>
                  <a:pt x="11792" y="21600"/>
                </a:cubicBezTo>
                <a:cubicBezTo>
                  <a:pt x="13322" y="21600"/>
                  <a:pt x="14815" y="21279"/>
                  <a:pt x="16227" y="20646"/>
                </a:cubicBezTo>
                <a:cubicBezTo>
                  <a:pt x="17692" y="19990"/>
                  <a:pt x="19005" y="19027"/>
                  <a:pt x="20130" y="17783"/>
                </a:cubicBezTo>
                <a:lnTo>
                  <a:pt x="21600" y="16159"/>
                </a:lnTo>
                <a:cubicBezTo>
                  <a:pt x="21600" y="16159"/>
                  <a:pt x="18418" y="15364"/>
                  <a:pt x="18418" y="15364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2250"/>
          </a:p>
        </p:txBody>
      </p:sp>
      <p:sp>
        <p:nvSpPr>
          <p:cNvPr id="8" name="Shape 2919">
            <a:extLst>
              <a:ext uri="{FF2B5EF4-FFF2-40B4-BE49-F238E27FC236}">
                <a16:creationId xmlns:a16="http://schemas.microsoft.com/office/drawing/2014/main" id="{0B6255CC-BDF2-90FB-F667-054A1424CC2C}"/>
              </a:ext>
            </a:extLst>
          </p:cNvPr>
          <p:cNvSpPr/>
          <p:nvPr/>
        </p:nvSpPr>
        <p:spPr>
          <a:xfrm>
            <a:off x="3941501" y="1672683"/>
            <a:ext cx="1947792" cy="1796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13" y="11809"/>
                </a:moveTo>
                <a:lnTo>
                  <a:pt x="13317" y="11813"/>
                </a:lnTo>
                <a:lnTo>
                  <a:pt x="16108" y="8787"/>
                </a:lnTo>
                <a:cubicBezTo>
                  <a:pt x="17385" y="7403"/>
                  <a:pt x="19083" y="6641"/>
                  <a:pt x="20889" y="6641"/>
                </a:cubicBezTo>
                <a:cubicBezTo>
                  <a:pt x="21116" y="6641"/>
                  <a:pt x="21342" y="6653"/>
                  <a:pt x="21565" y="6677"/>
                </a:cubicBezTo>
                <a:lnTo>
                  <a:pt x="19644" y="3379"/>
                </a:lnTo>
                <a:lnTo>
                  <a:pt x="21600" y="22"/>
                </a:lnTo>
                <a:cubicBezTo>
                  <a:pt x="21364" y="8"/>
                  <a:pt x="21127" y="0"/>
                  <a:pt x="20889" y="0"/>
                </a:cubicBezTo>
                <a:cubicBezTo>
                  <a:pt x="19216" y="0"/>
                  <a:pt x="17585" y="344"/>
                  <a:pt x="16041" y="1023"/>
                </a:cubicBezTo>
                <a:cubicBezTo>
                  <a:pt x="14441" y="1727"/>
                  <a:pt x="13006" y="2759"/>
                  <a:pt x="11776" y="4092"/>
                </a:cubicBezTo>
                <a:lnTo>
                  <a:pt x="8199" y="7970"/>
                </a:lnTo>
                <a:lnTo>
                  <a:pt x="8202" y="7974"/>
                </a:lnTo>
                <a:lnTo>
                  <a:pt x="941" y="15845"/>
                </a:lnTo>
                <a:lnTo>
                  <a:pt x="937" y="15841"/>
                </a:lnTo>
                <a:lnTo>
                  <a:pt x="0" y="16857"/>
                </a:lnTo>
                <a:lnTo>
                  <a:pt x="811" y="20748"/>
                </a:lnTo>
                <a:lnTo>
                  <a:pt x="4288" y="21600"/>
                </a:lnTo>
                <a:lnTo>
                  <a:pt x="6056" y="19684"/>
                </a:lnTo>
                <a:lnTo>
                  <a:pt x="6052" y="19680"/>
                </a:lnTo>
                <a:cubicBezTo>
                  <a:pt x="6052" y="19680"/>
                  <a:pt x="13313" y="11809"/>
                  <a:pt x="13313" y="11809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28575" tIns="28575" rIns="28575" bIns="28575" numCol="1" anchor="ctr">
            <a:noAutofit/>
          </a:bodyPr>
          <a:lstStyle/>
          <a:p>
            <a:pPr defTabSz="342900">
              <a:defRPr sz="3000" spc="209">
                <a:solidFill>
                  <a:srgbClr val="F26D99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FontAwesome"/>
                <a:ea typeface="FontAwesome"/>
                <a:cs typeface="FontAwesome"/>
                <a:sym typeface="FontAwesome"/>
              </a:defRPr>
            </a:pPr>
            <a:endParaRPr sz="22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A400FC5-C4FA-CB41-74C1-AB3E9D4177DA}"/>
              </a:ext>
            </a:extLst>
          </p:cNvPr>
          <p:cNvSpPr/>
          <p:nvPr/>
        </p:nvSpPr>
        <p:spPr>
          <a:xfrm flipH="1">
            <a:off x="7131942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20B53CB-3757-5A87-513B-39A9134DD2B4}"/>
              </a:ext>
            </a:extLst>
          </p:cNvPr>
          <p:cNvSpPr/>
          <p:nvPr/>
        </p:nvSpPr>
        <p:spPr>
          <a:xfrm flipH="1">
            <a:off x="6319023" y="1470633"/>
            <a:ext cx="646985" cy="243868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174C6BE-BD96-20F7-7C4C-90A8A4A4EF8B}"/>
              </a:ext>
            </a:extLst>
          </p:cNvPr>
          <p:cNvSpPr/>
          <p:nvPr/>
        </p:nvSpPr>
        <p:spPr>
          <a:xfrm flipH="1">
            <a:off x="7131942" y="380179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7FA08C2-7921-B48A-F70B-043FAE147A3E}"/>
              </a:ext>
            </a:extLst>
          </p:cNvPr>
          <p:cNvSpPr/>
          <p:nvPr/>
        </p:nvSpPr>
        <p:spPr>
          <a:xfrm flipH="1" flipV="1">
            <a:off x="6319023" y="3939158"/>
            <a:ext cx="646985" cy="243868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2C6B8E9-92CA-5691-8F3C-B0C4E568CA27}"/>
              </a:ext>
            </a:extLst>
          </p:cNvPr>
          <p:cNvSpPr/>
          <p:nvPr/>
        </p:nvSpPr>
        <p:spPr>
          <a:xfrm>
            <a:off x="387821" y="109037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84D40E5-B011-574B-60DC-37D2FC36CE76}"/>
              </a:ext>
            </a:extLst>
          </p:cNvPr>
          <p:cNvSpPr/>
          <p:nvPr/>
        </p:nvSpPr>
        <p:spPr>
          <a:xfrm>
            <a:off x="2177996" y="1470632"/>
            <a:ext cx="2609593" cy="662967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258438D-54D1-FD9B-C6E7-B417710EEC7D}"/>
              </a:ext>
            </a:extLst>
          </p:cNvPr>
          <p:cNvSpPr/>
          <p:nvPr/>
        </p:nvSpPr>
        <p:spPr>
          <a:xfrm>
            <a:off x="387821" y="3801794"/>
            <a:ext cx="1624242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49FA45E-63C9-4C68-C115-B641834A5BBD}"/>
              </a:ext>
            </a:extLst>
          </p:cNvPr>
          <p:cNvSpPr/>
          <p:nvPr/>
        </p:nvSpPr>
        <p:spPr>
          <a:xfrm flipV="1">
            <a:off x="2177997" y="3939158"/>
            <a:ext cx="646985" cy="243868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15C7C92-1650-74D9-D02B-ECE5EFF9B4D7}"/>
              </a:ext>
            </a:extLst>
          </p:cNvPr>
          <p:cNvSpPr/>
          <p:nvPr/>
        </p:nvSpPr>
        <p:spPr>
          <a:xfrm>
            <a:off x="3350964" y="1853933"/>
            <a:ext cx="281236" cy="285576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bg1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21542A2-8EBC-0313-27A9-37076E7CE46C}"/>
              </a:ext>
            </a:extLst>
          </p:cNvPr>
          <p:cNvSpPr/>
          <p:nvPr/>
        </p:nvSpPr>
        <p:spPr>
          <a:xfrm>
            <a:off x="6512443" y="2382870"/>
            <a:ext cx="283176" cy="294502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bg1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36813A4-FDE7-DCB1-4A77-92F0623A89D9}"/>
              </a:ext>
            </a:extLst>
          </p:cNvPr>
          <p:cNvSpPr/>
          <p:nvPr/>
        </p:nvSpPr>
        <p:spPr>
          <a:xfrm>
            <a:off x="4648083" y="2498533"/>
            <a:ext cx="283178" cy="236022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bg1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CC79223-10BA-73BA-C8AE-77AD155323B8}"/>
              </a:ext>
            </a:extLst>
          </p:cNvPr>
          <p:cNvSpPr/>
          <p:nvPr/>
        </p:nvSpPr>
        <p:spPr>
          <a:xfrm>
            <a:off x="2462979" y="3185562"/>
            <a:ext cx="289366" cy="294522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bg1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0816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25950" y="250732"/>
            <a:ext cx="461963" cy="461963"/>
          </a:xfrm>
          <a:custGeom>
            <a:avLst/>
            <a:gdLst>
              <a:gd name="T0" fmla="*/ 1852 w 2070"/>
              <a:gd name="T1" fmla="*/ 557 h 2071"/>
              <a:gd name="T2" fmla="*/ 1859 w 2070"/>
              <a:gd name="T3" fmla="*/ 546 h 2071"/>
              <a:gd name="T4" fmla="*/ 1525 w 2070"/>
              <a:gd name="T5" fmla="*/ 212 h 2071"/>
              <a:gd name="T6" fmla="*/ 1514 w 2070"/>
              <a:gd name="T7" fmla="*/ 219 h 2071"/>
              <a:gd name="T8" fmla="*/ 1141 w 2070"/>
              <a:gd name="T9" fmla="*/ 6 h 2071"/>
              <a:gd name="T10" fmla="*/ 593 w 2070"/>
              <a:gd name="T11" fmla="*/ 304 h 2071"/>
              <a:gd name="T12" fmla="*/ 237 w 2070"/>
              <a:gd name="T13" fmla="*/ 463 h 2071"/>
              <a:gd name="T14" fmla="*/ 17 w 2070"/>
              <a:gd name="T15" fmla="*/ 930 h 2071"/>
              <a:gd name="T16" fmla="*/ 271 w 2070"/>
              <a:gd name="T17" fmla="*/ 1396 h 2071"/>
              <a:gd name="T18" fmla="*/ 67 w 2070"/>
              <a:gd name="T19" fmla="*/ 1666 h 2071"/>
              <a:gd name="T20" fmla="*/ 482 w 2070"/>
              <a:gd name="T21" fmla="*/ 1927 h 2071"/>
              <a:gd name="T22" fmla="*/ 845 w 2070"/>
              <a:gd name="T23" fmla="*/ 1860 h 2071"/>
              <a:gd name="T24" fmla="*/ 1208 w 2070"/>
              <a:gd name="T25" fmla="*/ 2000 h 2071"/>
              <a:gd name="T26" fmla="*/ 1694 w 2070"/>
              <a:gd name="T27" fmla="*/ 1825 h 2071"/>
              <a:gd name="T28" fmla="*/ 1872 w 2070"/>
              <a:gd name="T29" fmla="*/ 1226 h 2071"/>
              <a:gd name="T30" fmla="*/ 2011 w 2070"/>
              <a:gd name="T31" fmla="*/ 863 h 2071"/>
              <a:gd name="T32" fmla="*/ 517 w 2070"/>
              <a:gd name="T33" fmla="*/ 1280 h 2071"/>
              <a:gd name="T34" fmla="*/ 1077 w 2070"/>
              <a:gd name="T35" fmla="*/ 656 h 2071"/>
              <a:gd name="T36" fmla="*/ 988 w 2070"/>
              <a:gd name="T37" fmla="*/ 1402 h 2071"/>
              <a:gd name="T38" fmla="*/ 1583 w 2070"/>
              <a:gd name="T39" fmla="*/ 826 h 2071"/>
              <a:gd name="T40" fmla="*/ 801 w 2070"/>
              <a:gd name="T41" fmla="*/ 1222 h 2071"/>
              <a:gd name="T42" fmla="*/ 1851 w 2070"/>
              <a:gd name="T43" fmla="*/ 218 h 2071"/>
              <a:gd name="T44" fmla="*/ 1803 w 2070"/>
              <a:gd name="T45" fmla="*/ 161 h 2071"/>
              <a:gd name="T46" fmla="*/ 1347 w 2070"/>
              <a:gd name="T47" fmla="*/ 1063 h 2071"/>
              <a:gd name="T48" fmla="*/ 849 w 2070"/>
              <a:gd name="T49" fmla="*/ 1270 h 2071"/>
              <a:gd name="T50" fmla="*/ 1997 w 2070"/>
              <a:gd name="T51" fmla="*/ 74 h 2071"/>
              <a:gd name="T52" fmla="*/ 1997 w 2070"/>
              <a:gd name="T53" fmla="*/ 74 h 2071"/>
              <a:gd name="T54" fmla="*/ 308 w 2070"/>
              <a:gd name="T55" fmla="*/ 1473 h 2071"/>
              <a:gd name="T56" fmla="*/ 202 w 2070"/>
              <a:gd name="T57" fmla="*/ 1545 h 2071"/>
              <a:gd name="T58" fmla="*/ 284 w 2070"/>
              <a:gd name="T59" fmla="*/ 1986 h 2071"/>
              <a:gd name="T60" fmla="*/ 115 w 2070"/>
              <a:gd name="T61" fmla="*/ 1714 h 2071"/>
              <a:gd name="T62" fmla="*/ 598 w 2070"/>
              <a:gd name="T63" fmla="*/ 1811 h 2071"/>
              <a:gd name="T64" fmla="*/ 592 w 2070"/>
              <a:gd name="T65" fmla="*/ 1757 h 2071"/>
              <a:gd name="T66" fmla="*/ 1836 w 2070"/>
              <a:gd name="T67" fmla="*/ 1164 h 2071"/>
              <a:gd name="T68" fmla="*/ 1788 w 2070"/>
              <a:gd name="T69" fmla="*/ 1635 h 2071"/>
              <a:gd name="T70" fmla="*/ 1201 w 2070"/>
              <a:gd name="T71" fmla="*/ 1798 h 2071"/>
              <a:gd name="T72" fmla="*/ 907 w 2070"/>
              <a:gd name="T73" fmla="*/ 1825 h 2071"/>
              <a:gd name="T74" fmla="*/ 612 w 2070"/>
              <a:gd name="T75" fmla="*/ 1687 h 2071"/>
              <a:gd name="T76" fmla="*/ 436 w 2070"/>
              <a:gd name="T77" fmla="*/ 1777 h 2071"/>
              <a:gd name="T78" fmla="*/ 384 w 2070"/>
              <a:gd name="T79" fmla="*/ 1458 h 2071"/>
              <a:gd name="T80" fmla="*/ 273 w 2070"/>
              <a:gd name="T81" fmla="*/ 1191 h 2071"/>
              <a:gd name="T82" fmla="*/ 246 w 2070"/>
              <a:gd name="T83" fmla="*/ 896 h 2071"/>
              <a:gd name="T84" fmla="*/ 294 w 2070"/>
              <a:gd name="T85" fmla="*/ 425 h 2071"/>
              <a:gd name="T86" fmla="*/ 881 w 2070"/>
              <a:gd name="T87" fmla="*/ 262 h 2071"/>
              <a:gd name="T88" fmla="*/ 1175 w 2070"/>
              <a:gd name="T89" fmla="*/ 235 h 2071"/>
              <a:gd name="T90" fmla="*/ 1041 w 2070"/>
              <a:gd name="T91" fmla="*/ 381 h 2071"/>
              <a:gd name="T92" fmla="*/ 1041 w 2070"/>
              <a:gd name="T93" fmla="*/ 1679 h 2071"/>
              <a:gd name="T94" fmla="*/ 1809 w 2070"/>
              <a:gd name="T95" fmla="*/ 870 h 2071"/>
              <a:gd name="T96" fmla="*/ 1997 w 2070"/>
              <a:gd name="T97" fmla="*/ 1130 h 2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70" h="2071">
                <a:moveTo>
                  <a:pt x="2011" y="863"/>
                </a:moveTo>
                <a:cubicBezTo>
                  <a:pt x="1871" y="834"/>
                  <a:pt x="1871" y="834"/>
                  <a:pt x="1871" y="834"/>
                </a:cubicBezTo>
                <a:cubicBezTo>
                  <a:pt x="1854" y="759"/>
                  <a:pt x="1826" y="687"/>
                  <a:pt x="1789" y="620"/>
                </a:cubicBezTo>
                <a:cubicBezTo>
                  <a:pt x="1852" y="557"/>
                  <a:pt x="1852" y="557"/>
                  <a:pt x="1852" y="557"/>
                </a:cubicBezTo>
                <a:cubicBezTo>
                  <a:pt x="1852" y="557"/>
                  <a:pt x="1852" y="556"/>
                  <a:pt x="1853" y="556"/>
                </a:cubicBezTo>
                <a:cubicBezTo>
                  <a:pt x="1855" y="553"/>
                  <a:pt x="1857" y="550"/>
                  <a:pt x="1859" y="547"/>
                </a:cubicBezTo>
                <a:cubicBezTo>
                  <a:pt x="1859" y="547"/>
                  <a:pt x="1859" y="547"/>
                  <a:pt x="1859" y="547"/>
                </a:cubicBezTo>
                <a:cubicBezTo>
                  <a:pt x="1859" y="546"/>
                  <a:pt x="1859" y="546"/>
                  <a:pt x="1859" y="546"/>
                </a:cubicBezTo>
                <a:cubicBezTo>
                  <a:pt x="2059" y="103"/>
                  <a:pt x="2059" y="103"/>
                  <a:pt x="2059" y="103"/>
                </a:cubicBezTo>
                <a:cubicBezTo>
                  <a:pt x="2070" y="77"/>
                  <a:pt x="2065" y="46"/>
                  <a:pt x="2045" y="26"/>
                </a:cubicBezTo>
                <a:cubicBezTo>
                  <a:pt x="2025" y="6"/>
                  <a:pt x="1994" y="0"/>
                  <a:pt x="1969" y="12"/>
                </a:cubicBezTo>
                <a:cubicBezTo>
                  <a:pt x="1525" y="212"/>
                  <a:pt x="1525" y="212"/>
                  <a:pt x="1525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3" y="212"/>
                  <a:pt x="1523" y="213"/>
                  <a:pt x="1522" y="213"/>
                </a:cubicBezTo>
                <a:cubicBezTo>
                  <a:pt x="1519" y="215"/>
                  <a:pt x="1516" y="217"/>
                  <a:pt x="1514" y="219"/>
                </a:cubicBezTo>
                <a:cubicBezTo>
                  <a:pt x="1451" y="282"/>
                  <a:pt x="1451" y="282"/>
                  <a:pt x="1451" y="282"/>
                </a:cubicBezTo>
                <a:cubicBezTo>
                  <a:pt x="1384" y="245"/>
                  <a:pt x="1312" y="217"/>
                  <a:pt x="1237" y="200"/>
                </a:cubicBezTo>
                <a:cubicBezTo>
                  <a:pt x="1208" y="60"/>
                  <a:pt x="1208" y="60"/>
                  <a:pt x="1208" y="60"/>
                </a:cubicBezTo>
                <a:cubicBezTo>
                  <a:pt x="1202" y="29"/>
                  <a:pt x="1174" y="6"/>
                  <a:pt x="1141" y="6"/>
                </a:cubicBezTo>
                <a:cubicBezTo>
                  <a:pt x="941" y="6"/>
                  <a:pt x="941" y="6"/>
                  <a:pt x="941" y="6"/>
                </a:cubicBezTo>
                <a:cubicBezTo>
                  <a:pt x="908" y="6"/>
                  <a:pt x="881" y="29"/>
                  <a:pt x="874" y="60"/>
                </a:cubicBezTo>
                <a:cubicBezTo>
                  <a:pt x="845" y="200"/>
                  <a:pt x="845" y="200"/>
                  <a:pt x="845" y="200"/>
                </a:cubicBezTo>
                <a:cubicBezTo>
                  <a:pt x="756" y="220"/>
                  <a:pt x="670" y="256"/>
                  <a:pt x="593" y="304"/>
                </a:cubicBezTo>
                <a:cubicBezTo>
                  <a:pt x="474" y="226"/>
                  <a:pt x="474" y="226"/>
                  <a:pt x="474" y="226"/>
                </a:cubicBezTo>
                <a:cubicBezTo>
                  <a:pt x="447" y="209"/>
                  <a:pt x="411" y="212"/>
                  <a:pt x="388" y="235"/>
                </a:cubicBezTo>
                <a:cubicBezTo>
                  <a:pt x="246" y="377"/>
                  <a:pt x="246" y="377"/>
                  <a:pt x="246" y="377"/>
                </a:cubicBezTo>
                <a:cubicBezTo>
                  <a:pt x="223" y="400"/>
                  <a:pt x="220" y="436"/>
                  <a:pt x="237" y="463"/>
                </a:cubicBezTo>
                <a:cubicBezTo>
                  <a:pt x="315" y="582"/>
                  <a:pt x="315" y="582"/>
                  <a:pt x="315" y="582"/>
                </a:cubicBezTo>
                <a:cubicBezTo>
                  <a:pt x="267" y="659"/>
                  <a:pt x="231" y="745"/>
                  <a:pt x="211" y="834"/>
                </a:cubicBezTo>
                <a:cubicBezTo>
                  <a:pt x="71" y="863"/>
                  <a:pt x="71" y="863"/>
                  <a:pt x="71" y="863"/>
                </a:cubicBezTo>
                <a:cubicBezTo>
                  <a:pt x="40" y="870"/>
                  <a:pt x="17" y="897"/>
                  <a:pt x="17" y="930"/>
                </a:cubicBezTo>
                <a:cubicBezTo>
                  <a:pt x="17" y="1130"/>
                  <a:pt x="17" y="1130"/>
                  <a:pt x="17" y="1130"/>
                </a:cubicBezTo>
                <a:cubicBezTo>
                  <a:pt x="17" y="1163"/>
                  <a:pt x="40" y="1191"/>
                  <a:pt x="71" y="1197"/>
                </a:cubicBezTo>
                <a:cubicBezTo>
                  <a:pt x="211" y="1226"/>
                  <a:pt x="211" y="1226"/>
                  <a:pt x="211" y="1226"/>
                </a:cubicBezTo>
                <a:cubicBezTo>
                  <a:pt x="224" y="1285"/>
                  <a:pt x="245" y="1342"/>
                  <a:pt x="271" y="1396"/>
                </a:cubicBezTo>
                <a:cubicBezTo>
                  <a:pt x="248" y="1399"/>
                  <a:pt x="228" y="1409"/>
                  <a:pt x="212" y="1425"/>
                </a:cubicBezTo>
                <a:cubicBezTo>
                  <a:pt x="164" y="1473"/>
                  <a:pt x="164" y="1473"/>
                  <a:pt x="164" y="1473"/>
                </a:cubicBezTo>
                <a:cubicBezTo>
                  <a:pt x="133" y="1504"/>
                  <a:pt x="125" y="1550"/>
                  <a:pt x="144" y="1589"/>
                </a:cubicBezTo>
                <a:cubicBezTo>
                  <a:pt x="67" y="1666"/>
                  <a:pt x="67" y="1666"/>
                  <a:pt x="67" y="1666"/>
                </a:cubicBezTo>
                <a:cubicBezTo>
                  <a:pt x="0" y="1733"/>
                  <a:pt x="0" y="1841"/>
                  <a:pt x="67" y="1907"/>
                </a:cubicBezTo>
                <a:cubicBezTo>
                  <a:pt x="164" y="2004"/>
                  <a:pt x="164" y="2004"/>
                  <a:pt x="164" y="2004"/>
                </a:cubicBezTo>
                <a:cubicBezTo>
                  <a:pt x="230" y="2071"/>
                  <a:pt x="338" y="2071"/>
                  <a:pt x="405" y="2004"/>
                </a:cubicBezTo>
                <a:cubicBezTo>
                  <a:pt x="482" y="1927"/>
                  <a:pt x="482" y="1927"/>
                  <a:pt x="482" y="1927"/>
                </a:cubicBezTo>
                <a:cubicBezTo>
                  <a:pt x="521" y="1946"/>
                  <a:pt x="567" y="1938"/>
                  <a:pt x="598" y="1908"/>
                </a:cubicBezTo>
                <a:cubicBezTo>
                  <a:pt x="647" y="1859"/>
                  <a:pt x="647" y="1859"/>
                  <a:pt x="647" y="1859"/>
                </a:cubicBezTo>
                <a:cubicBezTo>
                  <a:pt x="662" y="1843"/>
                  <a:pt x="672" y="1822"/>
                  <a:pt x="675" y="1800"/>
                </a:cubicBezTo>
                <a:cubicBezTo>
                  <a:pt x="729" y="1826"/>
                  <a:pt x="786" y="1847"/>
                  <a:pt x="845" y="1860"/>
                </a:cubicBezTo>
                <a:cubicBezTo>
                  <a:pt x="874" y="2000"/>
                  <a:pt x="874" y="2000"/>
                  <a:pt x="874" y="2000"/>
                </a:cubicBezTo>
                <a:cubicBezTo>
                  <a:pt x="881" y="2031"/>
                  <a:pt x="908" y="2054"/>
                  <a:pt x="941" y="2054"/>
                </a:cubicBezTo>
                <a:cubicBezTo>
                  <a:pt x="1141" y="2054"/>
                  <a:pt x="1141" y="2054"/>
                  <a:pt x="1141" y="2054"/>
                </a:cubicBezTo>
                <a:cubicBezTo>
                  <a:pt x="1174" y="2054"/>
                  <a:pt x="1202" y="2031"/>
                  <a:pt x="1208" y="2000"/>
                </a:cubicBezTo>
                <a:cubicBezTo>
                  <a:pt x="1237" y="1860"/>
                  <a:pt x="1237" y="1860"/>
                  <a:pt x="1237" y="1860"/>
                </a:cubicBezTo>
                <a:cubicBezTo>
                  <a:pt x="1327" y="1840"/>
                  <a:pt x="1412" y="1804"/>
                  <a:pt x="1489" y="1756"/>
                </a:cubicBezTo>
                <a:cubicBezTo>
                  <a:pt x="1609" y="1834"/>
                  <a:pt x="1609" y="1834"/>
                  <a:pt x="1609" y="1834"/>
                </a:cubicBezTo>
                <a:cubicBezTo>
                  <a:pt x="1636" y="1851"/>
                  <a:pt x="1671" y="1848"/>
                  <a:pt x="1694" y="1825"/>
                </a:cubicBezTo>
                <a:cubicBezTo>
                  <a:pt x="1836" y="1683"/>
                  <a:pt x="1836" y="1683"/>
                  <a:pt x="1836" y="1683"/>
                </a:cubicBezTo>
                <a:cubicBezTo>
                  <a:pt x="1859" y="1660"/>
                  <a:pt x="1863" y="1624"/>
                  <a:pt x="1845" y="1597"/>
                </a:cubicBezTo>
                <a:cubicBezTo>
                  <a:pt x="1767" y="1478"/>
                  <a:pt x="1767" y="1478"/>
                  <a:pt x="1767" y="1478"/>
                </a:cubicBezTo>
                <a:cubicBezTo>
                  <a:pt x="1815" y="1401"/>
                  <a:pt x="1851" y="1315"/>
                  <a:pt x="1872" y="1226"/>
                </a:cubicBezTo>
                <a:cubicBezTo>
                  <a:pt x="2011" y="1197"/>
                  <a:pt x="2011" y="1197"/>
                  <a:pt x="2011" y="1197"/>
                </a:cubicBezTo>
                <a:cubicBezTo>
                  <a:pt x="2042" y="1190"/>
                  <a:pt x="2065" y="1163"/>
                  <a:pt x="2065" y="1130"/>
                </a:cubicBezTo>
                <a:cubicBezTo>
                  <a:pt x="2065" y="930"/>
                  <a:pt x="2065" y="930"/>
                  <a:pt x="2065" y="930"/>
                </a:cubicBezTo>
                <a:cubicBezTo>
                  <a:pt x="2065" y="897"/>
                  <a:pt x="2042" y="870"/>
                  <a:pt x="2011" y="863"/>
                </a:cubicBezTo>
                <a:close/>
                <a:moveTo>
                  <a:pt x="1621" y="1030"/>
                </a:moveTo>
                <a:cubicBezTo>
                  <a:pt x="1621" y="1350"/>
                  <a:pt x="1361" y="1610"/>
                  <a:pt x="1041" y="1610"/>
                </a:cubicBezTo>
                <a:cubicBezTo>
                  <a:pt x="954" y="1611"/>
                  <a:pt x="869" y="1591"/>
                  <a:pt x="791" y="1553"/>
                </a:cubicBezTo>
                <a:cubicBezTo>
                  <a:pt x="671" y="1496"/>
                  <a:pt x="575" y="1400"/>
                  <a:pt x="517" y="1280"/>
                </a:cubicBezTo>
                <a:cubicBezTo>
                  <a:pt x="480" y="1202"/>
                  <a:pt x="460" y="1116"/>
                  <a:pt x="461" y="1030"/>
                </a:cubicBezTo>
                <a:cubicBezTo>
                  <a:pt x="461" y="710"/>
                  <a:pt x="721" y="450"/>
                  <a:pt x="1041" y="450"/>
                </a:cubicBezTo>
                <a:cubicBezTo>
                  <a:pt x="1111" y="450"/>
                  <a:pt x="1180" y="463"/>
                  <a:pt x="1245" y="488"/>
                </a:cubicBezTo>
                <a:cubicBezTo>
                  <a:pt x="1077" y="656"/>
                  <a:pt x="1077" y="656"/>
                  <a:pt x="1077" y="656"/>
                </a:cubicBezTo>
                <a:cubicBezTo>
                  <a:pt x="1065" y="655"/>
                  <a:pt x="1053" y="655"/>
                  <a:pt x="1041" y="655"/>
                </a:cubicBezTo>
                <a:cubicBezTo>
                  <a:pt x="834" y="655"/>
                  <a:pt x="666" y="823"/>
                  <a:pt x="666" y="1030"/>
                </a:cubicBezTo>
                <a:cubicBezTo>
                  <a:pt x="665" y="1048"/>
                  <a:pt x="667" y="1065"/>
                  <a:pt x="669" y="1083"/>
                </a:cubicBezTo>
                <a:cubicBezTo>
                  <a:pt x="693" y="1248"/>
                  <a:pt x="823" y="1378"/>
                  <a:pt x="988" y="1402"/>
                </a:cubicBezTo>
                <a:cubicBezTo>
                  <a:pt x="1005" y="1404"/>
                  <a:pt x="1023" y="1406"/>
                  <a:pt x="1041" y="1405"/>
                </a:cubicBezTo>
                <a:cubicBezTo>
                  <a:pt x="1248" y="1405"/>
                  <a:pt x="1416" y="1237"/>
                  <a:pt x="1416" y="1030"/>
                </a:cubicBezTo>
                <a:cubicBezTo>
                  <a:pt x="1416" y="1018"/>
                  <a:pt x="1416" y="1006"/>
                  <a:pt x="1415" y="994"/>
                </a:cubicBezTo>
                <a:cubicBezTo>
                  <a:pt x="1583" y="826"/>
                  <a:pt x="1583" y="826"/>
                  <a:pt x="1583" y="826"/>
                </a:cubicBezTo>
                <a:cubicBezTo>
                  <a:pt x="1608" y="891"/>
                  <a:pt x="1621" y="960"/>
                  <a:pt x="1621" y="1030"/>
                </a:cubicBezTo>
                <a:close/>
                <a:moveTo>
                  <a:pt x="1538" y="292"/>
                </a:moveTo>
                <a:cubicBezTo>
                  <a:pt x="1635" y="388"/>
                  <a:pt x="1635" y="388"/>
                  <a:pt x="1635" y="388"/>
                </a:cubicBezTo>
                <a:cubicBezTo>
                  <a:pt x="801" y="1222"/>
                  <a:pt x="801" y="1222"/>
                  <a:pt x="801" y="1222"/>
                </a:cubicBezTo>
                <a:cubicBezTo>
                  <a:pt x="770" y="1183"/>
                  <a:pt x="749" y="1138"/>
                  <a:pt x="740" y="1090"/>
                </a:cubicBezTo>
                <a:lnTo>
                  <a:pt x="1538" y="292"/>
                </a:lnTo>
                <a:close/>
                <a:moveTo>
                  <a:pt x="1803" y="161"/>
                </a:moveTo>
                <a:cubicBezTo>
                  <a:pt x="1818" y="182"/>
                  <a:pt x="1834" y="201"/>
                  <a:pt x="1851" y="218"/>
                </a:cubicBezTo>
                <a:cubicBezTo>
                  <a:pt x="1869" y="236"/>
                  <a:pt x="1889" y="253"/>
                  <a:pt x="1910" y="267"/>
                </a:cubicBezTo>
                <a:cubicBezTo>
                  <a:pt x="1817" y="474"/>
                  <a:pt x="1817" y="474"/>
                  <a:pt x="1817" y="474"/>
                </a:cubicBezTo>
                <a:cubicBezTo>
                  <a:pt x="1597" y="254"/>
                  <a:pt x="1597" y="254"/>
                  <a:pt x="1597" y="254"/>
                </a:cubicBezTo>
                <a:lnTo>
                  <a:pt x="1803" y="161"/>
                </a:lnTo>
                <a:close/>
                <a:moveTo>
                  <a:pt x="736" y="997"/>
                </a:moveTo>
                <a:cubicBezTo>
                  <a:pt x="751" y="854"/>
                  <a:pt x="865" y="740"/>
                  <a:pt x="1008" y="725"/>
                </a:cubicBezTo>
                <a:lnTo>
                  <a:pt x="736" y="997"/>
                </a:lnTo>
                <a:close/>
                <a:moveTo>
                  <a:pt x="1347" y="1063"/>
                </a:moveTo>
                <a:cubicBezTo>
                  <a:pt x="1331" y="1206"/>
                  <a:pt x="1217" y="1320"/>
                  <a:pt x="1074" y="1335"/>
                </a:cubicBezTo>
                <a:lnTo>
                  <a:pt x="1347" y="1063"/>
                </a:lnTo>
                <a:close/>
                <a:moveTo>
                  <a:pt x="981" y="1331"/>
                </a:moveTo>
                <a:cubicBezTo>
                  <a:pt x="933" y="1322"/>
                  <a:pt x="888" y="1301"/>
                  <a:pt x="849" y="1270"/>
                </a:cubicBezTo>
                <a:cubicBezTo>
                  <a:pt x="1683" y="436"/>
                  <a:pt x="1683" y="436"/>
                  <a:pt x="1683" y="436"/>
                </a:cubicBezTo>
                <a:cubicBezTo>
                  <a:pt x="1779" y="533"/>
                  <a:pt x="1779" y="533"/>
                  <a:pt x="1779" y="533"/>
                </a:cubicBezTo>
                <a:lnTo>
                  <a:pt x="981" y="1331"/>
                </a:lnTo>
                <a:close/>
                <a:moveTo>
                  <a:pt x="1997" y="74"/>
                </a:moveTo>
                <a:cubicBezTo>
                  <a:pt x="1938" y="204"/>
                  <a:pt x="1938" y="204"/>
                  <a:pt x="1938" y="204"/>
                </a:cubicBezTo>
                <a:cubicBezTo>
                  <a:pt x="1925" y="194"/>
                  <a:pt x="1912" y="182"/>
                  <a:pt x="1899" y="170"/>
                </a:cubicBezTo>
                <a:cubicBezTo>
                  <a:pt x="1888" y="158"/>
                  <a:pt x="1877" y="146"/>
                  <a:pt x="1867" y="133"/>
                </a:cubicBezTo>
                <a:lnTo>
                  <a:pt x="1997" y="74"/>
                </a:lnTo>
                <a:close/>
                <a:moveTo>
                  <a:pt x="212" y="1522"/>
                </a:moveTo>
                <a:cubicBezTo>
                  <a:pt x="260" y="1473"/>
                  <a:pt x="260" y="1473"/>
                  <a:pt x="260" y="1473"/>
                </a:cubicBezTo>
                <a:cubicBezTo>
                  <a:pt x="266" y="1467"/>
                  <a:pt x="275" y="1463"/>
                  <a:pt x="284" y="1463"/>
                </a:cubicBezTo>
                <a:cubicBezTo>
                  <a:pt x="293" y="1463"/>
                  <a:pt x="302" y="1467"/>
                  <a:pt x="308" y="1473"/>
                </a:cubicBezTo>
                <a:cubicBezTo>
                  <a:pt x="314" y="1479"/>
                  <a:pt x="314" y="1479"/>
                  <a:pt x="314" y="1479"/>
                </a:cubicBezTo>
                <a:cubicBezTo>
                  <a:pt x="238" y="1596"/>
                  <a:pt x="238" y="1596"/>
                  <a:pt x="238" y="1596"/>
                </a:cubicBezTo>
                <a:cubicBezTo>
                  <a:pt x="212" y="1569"/>
                  <a:pt x="212" y="1569"/>
                  <a:pt x="212" y="1569"/>
                </a:cubicBezTo>
                <a:cubicBezTo>
                  <a:pt x="205" y="1563"/>
                  <a:pt x="202" y="1554"/>
                  <a:pt x="202" y="1545"/>
                </a:cubicBezTo>
                <a:cubicBezTo>
                  <a:pt x="202" y="1536"/>
                  <a:pt x="205" y="1528"/>
                  <a:pt x="212" y="1521"/>
                </a:cubicBezTo>
                <a:lnTo>
                  <a:pt x="212" y="1522"/>
                </a:lnTo>
                <a:close/>
                <a:moveTo>
                  <a:pt x="357" y="1956"/>
                </a:moveTo>
                <a:cubicBezTo>
                  <a:pt x="337" y="1975"/>
                  <a:pt x="311" y="1986"/>
                  <a:pt x="284" y="1986"/>
                </a:cubicBezTo>
                <a:cubicBezTo>
                  <a:pt x="257" y="1986"/>
                  <a:pt x="231" y="1975"/>
                  <a:pt x="212" y="1956"/>
                </a:cubicBezTo>
                <a:cubicBezTo>
                  <a:pt x="115" y="1859"/>
                  <a:pt x="115" y="1859"/>
                  <a:pt x="115" y="1859"/>
                </a:cubicBezTo>
                <a:cubicBezTo>
                  <a:pt x="96" y="1840"/>
                  <a:pt x="85" y="1814"/>
                  <a:pt x="85" y="1787"/>
                </a:cubicBezTo>
                <a:cubicBezTo>
                  <a:pt x="85" y="1760"/>
                  <a:pt x="96" y="1734"/>
                  <a:pt x="115" y="1714"/>
                </a:cubicBezTo>
                <a:cubicBezTo>
                  <a:pt x="188" y="1642"/>
                  <a:pt x="188" y="1642"/>
                  <a:pt x="188" y="1642"/>
                </a:cubicBezTo>
                <a:cubicBezTo>
                  <a:pt x="429" y="1883"/>
                  <a:pt x="429" y="1883"/>
                  <a:pt x="429" y="1883"/>
                </a:cubicBezTo>
                <a:lnTo>
                  <a:pt x="357" y="1956"/>
                </a:lnTo>
                <a:close/>
                <a:moveTo>
                  <a:pt x="598" y="1811"/>
                </a:moveTo>
                <a:cubicBezTo>
                  <a:pt x="549" y="1859"/>
                  <a:pt x="549" y="1859"/>
                  <a:pt x="549" y="1859"/>
                </a:cubicBezTo>
                <a:cubicBezTo>
                  <a:pt x="536" y="1872"/>
                  <a:pt x="515" y="1872"/>
                  <a:pt x="502" y="1859"/>
                </a:cubicBezTo>
                <a:cubicBezTo>
                  <a:pt x="475" y="1833"/>
                  <a:pt x="475" y="1833"/>
                  <a:pt x="475" y="1833"/>
                </a:cubicBezTo>
                <a:cubicBezTo>
                  <a:pt x="592" y="1757"/>
                  <a:pt x="592" y="1757"/>
                  <a:pt x="592" y="1757"/>
                </a:cubicBezTo>
                <a:cubicBezTo>
                  <a:pt x="598" y="1763"/>
                  <a:pt x="598" y="1763"/>
                  <a:pt x="598" y="1763"/>
                </a:cubicBezTo>
                <a:cubicBezTo>
                  <a:pt x="611" y="1776"/>
                  <a:pt x="611" y="1798"/>
                  <a:pt x="598" y="1811"/>
                </a:cubicBezTo>
                <a:close/>
                <a:moveTo>
                  <a:pt x="1997" y="1130"/>
                </a:moveTo>
                <a:cubicBezTo>
                  <a:pt x="1836" y="1164"/>
                  <a:pt x="1836" y="1164"/>
                  <a:pt x="1836" y="1164"/>
                </a:cubicBezTo>
                <a:cubicBezTo>
                  <a:pt x="1823" y="1167"/>
                  <a:pt x="1812" y="1177"/>
                  <a:pt x="1809" y="1190"/>
                </a:cubicBezTo>
                <a:cubicBezTo>
                  <a:pt x="1790" y="1287"/>
                  <a:pt x="1752" y="1378"/>
                  <a:pt x="1698" y="1460"/>
                </a:cubicBezTo>
                <a:cubicBezTo>
                  <a:pt x="1690" y="1471"/>
                  <a:pt x="1690" y="1486"/>
                  <a:pt x="1698" y="1497"/>
                </a:cubicBezTo>
                <a:cubicBezTo>
                  <a:pt x="1788" y="1635"/>
                  <a:pt x="1788" y="1635"/>
                  <a:pt x="1788" y="1635"/>
                </a:cubicBezTo>
                <a:cubicBezTo>
                  <a:pt x="1646" y="1777"/>
                  <a:pt x="1646" y="1777"/>
                  <a:pt x="1646" y="1777"/>
                </a:cubicBezTo>
                <a:cubicBezTo>
                  <a:pt x="1508" y="1687"/>
                  <a:pt x="1508" y="1687"/>
                  <a:pt x="1508" y="1687"/>
                </a:cubicBezTo>
                <a:cubicBezTo>
                  <a:pt x="1497" y="1679"/>
                  <a:pt x="1482" y="1679"/>
                  <a:pt x="1471" y="1687"/>
                </a:cubicBezTo>
                <a:cubicBezTo>
                  <a:pt x="1389" y="1741"/>
                  <a:pt x="1298" y="1779"/>
                  <a:pt x="1201" y="1798"/>
                </a:cubicBezTo>
                <a:cubicBezTo>
                  <a:pt x="1188" y="1801"/>
                  <a:pt x="1178" y="1811"/>
                  <a:pt x="1175" y="1825"/>
                </a:cubicBezTo>
                <a:cubicBezTo>
                  <a:pt x="1141" y="1986"/>
                  <a:pt x="1141" y="1986"/>
                  <a:pt x="1141" y="1986"/>
                </a:cubicBezTo>
                <a:cubicBezTo>
                  <a:pt x="941" y="1986"/>
                  <a:pt x="941" y="1986"/>
                  <a:pt x="941" y="1986"/>
                </a:cubicBezTo>
                <a:cubicBezTo>
                  <a:pt x="907" y="1825"/>
                  <a:pt x="907" y="1825"/>
                  <a:pt x="907" y="1825"/>
                </a:cubicBezTo>
                <a:cubicBezTo>
                  <a:pt x="904" y="1812"/>
                  <a:pt x="894" y="1801"/>
                  <a:pt x="881" y="1798"/>
                </a:cubicBezTo>
                <a:cubicBezTo>
                  <a:pt x="796" y="1781"/>
                  <a:pt x="715" y="1750"/>
                  <a:pt x="641" y="1705"/>
                </a:cubicBezTo>
                <a:cubicBezTo>
                  <a:pt x="637" y="1703"/>
                  <a:pt x="633" y="1700"/>
                  <a:pt x="627" y="1697"/>
                </a:cubicBezTo>
                <a:cubicBezTo>
                  <a:pt x="622" y="1694"/>
                  <a:pt x="617" y="1691"/>
                  <a:pt x="612" y="1687"/>
                </a:cubicBezTo>
                <a:cubicBezTo>
                  <a:pt x="608" y="1684"/>
                  <a:pt x="604" y="1683"/>
                  <a:pt x="600" y="1682"/>
                </a:cubicBezTo>
                <a:cubicBezTo>
                  <a:pt x="600" y="1682"/>
                  <a:pt x="600" y="1682"/>
                  <a:pt x="600" y="1682"/>
                </a:cubicBezTo>
                <a:cubicBezTo>
                  <a:pt x="591" y="1680"/>
                  <a:pt x="582" y="1682"/>
                  <a:pt x="574" y="1687"/>
                </a:cubicBezTo>
                <a:cubicBezTo>
                  <a:pt x="436" y="1777"/>
                  <a:pt x="436" y="1777"/>
                  <a:pt x="436" y="1777"/>
                </a:cubicBezTo>
                <a:cubicBezTo>
                  <a:pt x="294" y="1635"/>
                  <a:pt x="294" y="1635"/>
                  <a:pt x="294" y="1635"/>
                </a:cubicBezTo>
                <a:cubicBezTo>
                  <a:pt x="385" y="1497"/>
                  <a:pt x="385" y="1497"/>
                  <a:pt x="385" y="1497"/>
                </a:cubicBezTo>
                <a:cubicBezTo>
                  <a:pt x="392" y="1485"/>
                  <a:pt x="392" y="1470"/>
                  <a:pt x="383" y="1458"/>
                </a:cubicBezTo>
                <a:cubicBezTo>
                  <a:pt x="384" y="1458"/>
                  <a:pt x="384" y="1458"/>
                  <a:pt x="384" y="1458"/>
                </a:cubicBezTo>
                <a:cubicBezTo>
                  <a:pt x="381" y="1454"/>
                  <a:pt x="377" y="1449"/>
                  <a:pt x="373" y="1443"/>
                </a:cubicBezTo>
                <a:cubicBezTo>
                  <a:pt x="371" y="1438"/>
                  <a:pt x="368" y="1434"/>
                  <a:pt x="365" y="1429"/>
                </a:cubicBezTo>
                <a:cubicBezTo>
                  <a:pt x="365" y="1429"/>
                  <a:pt x="365" y="1429"/>
                  <a:pt x="365" y="1429"/>
                </a:cubicBezTo>
                <a:cubicBezTo>
                  <a:pt x="321" y="1355"/>
                  <a:pt x="290" y="1275"/>
                  <a:pt x="273" y="1191"/>
                </a:cubicBezTo>
                <a:cubicBezTo>
                  <a:pt x="270" y="1177"/>
                  <a:pt x="260" y="1167"/>
                  <a:pt x="247" y="1164"/>
                </a:cubicBezTo>
                <a:cubicBezTo>
                  <a:pt x="85" y="1130"/>
                  <a:pt x="85" y="1130"/>
                  <a:pt x="85" y="1130"/>
                </a:cubicBezTo>
                <a:cubicBezTo>
                  <a:pt x="85" y="930"/>
                  <a:pt x="85" y="930"/>
                  <a:pt x="85" y="930"/>
                </a:cubicBezTo>
                <a:cubicBezTo>
                  <a:pt x="246" y="896"/>
                  <a:pt x="246" y="896"/>
                  <a:pt x="246" y="896"/>
                </a:cubicBezTo>
                <a:cubicBezTo>
                  <a:pt x="259" y="893"/>
                  <a:pt x="270" y="883"/>
                  <a:pt x="273" y="870"/>
                </a:cubicBezTo>
                <a:cubicBezTo>
                  <a:pt x="292" y="773"/>
                  <a:pt x="330" y="682"/>
                  <a:pt x="384" y="600"/>
                </a:cubicBezTo>
                <a:cubicBezTo>
                  <a:pt x="392" y="589"/>
                  <a:pt x="392" y="574"/>
                  <a:pt x="384" y="563"/>
                </a:cubicBezTo>
                <a:cubicBezTo>
                  <a:pt x="294" y="425"/>
                  <a:pt x="294" y="425"/>
                  <a:pt x="294" y="425"/>
                </a:cubicBezTo>
                <a:cubicBezTo>
                  <a:pt x="436" y="283"/>
                  <a:pt x="436" y="283"/>
                  <a:pt x="436" y="283"/>
                </a:cubicBezTo>
                <a:cubicBezTo>
                  <a:pt x="574" y="373"/>
                  <a:pt x="574" y="373"/>
                  <a:pt x="574" y="373"/>
                </a:cubicBezTo>
                <a:cubicBezTo>
                  <a:pt x="585" y="381"/>
                  <a:pt x="600" y="381"/>
                  <a:pt x="611" y="373"/>
                </a:cubicBezTo>
                <a:cubicBezTo>
                  <a:pt x="693" y="319"/>
                  <a:pt x="784" y="281"/>
                  <a:pt x="881" y="262"/>
                </a:cubicBezTo>
                <a:cubicBezTo>
                  <a:pt x="894" y="259"/>
                  <a:pt x="904" y="248"/>
                  <a:pt x="907" y="235"/>
                </a:cubicBezTo>
                <a:cubicBezTo>
                  <a:pt x="941" y="74"/>
                  <a:pt x="941" y="74"/>
                  <a:pt x="941" y="74"/>
                </a:cubicBezTo>
                <a:cubicBezTo>
                  <a:pt x="1141" y="74"/>
                  <a:pt x="1141" y="74"/>
                  <a:pt x="1141" y="74"/>
                </a:cubicBezTo>
                <a:cubicBezTo>
                  <a:pt x="1175" y="235"/>
                  <a:pt x="1175" y="235"/>
                  <a:pt x="1175" y="235"/>
                </a:cubicBezTo>
                <a:cubicBezTo>
                  <a:pt x="1178" y="248"/>
                  <a:pt x="1188" y="259"/>
                  <a:pt x="1201" y="262"/>
                </a:cubicBezTo>
                <a:cubicBezTo>
                  <a:pt x="1271" y="276"/>
                  <a:pt x="1337" y="300"/>
                  <a:pt x="1400" y="333"/>
                </a:cubicBezTo>
                <a:cubicBezTo>
                  <a:pt x="1298" y="435"/>
                  <a:pt x="1298" y="435"/>
                  <a:pt x="1298" y="435"/>
                </a:cubicBezTo>
                <a:cubicBezTo>
                  <a:pt x="1217" y="399"/>
                  <a:pt x="1129" y="381"/>
                  <a:pt x="1041" y="381"/>
                </a:cubicBezTo>
                <a:cubicBezTo>
                  <a:pt x="683" y="382"/>
                  <a:pt x="393" y="672"/>
                  <a:pt x="392" y="1030"/>
                </a:cubicBezTo>
                <a:cubicBezTo>
                  <a:pt x="392" y="1127"/>
                  <a:pt x="414" y="1222"/>
                  <a:pt x="456" y="1309"/>
                </a:cubicBezTo>
                <a:cubicBezTo>
                  <a:pt x="520" y="1443"/>
                  <a:pt x="628" y="1551"/>
                  <a:pt x="762" y="1615"/>
                </a:cubicBezTo>
                <a:cubicBezTo>
                  <a:pt x="849" y="1657"/>
                  <a:pt x="944" y="1679"/>
                  <a:pt x="1041" y="1679"/>
                </a:cubicBezTo>
                <a:cubicBezTo>
                  <a:pt x="1399" y="1678"/>
                  <a:pt x="1689" y="1388"/>
                  <a:pt x="1690" y="1030"/>
                </a:cubicBezTo>
                <a:cubicBezTo>
                  <a:pt x="1690" y="942"/>
                  <a:pt x="1672" y="854"/>
                  <a:pt x="1636" y="773"/>
                </a:cubicBezTo>
                <a:cubicBezTo>
                  <a:pt x="1738" y="671"/>
                  <a:pt x="1738" y="671"/>
                  <a:pt x="1738" y="671"/>
                </a:cubicBezTo>
                <a:cubicBezTo>
                  <a:pt x="1771" y="733"/>
                  <a:pt x="1795" y="800"/>
                  <a:pt x="1809" y="870"/>
                </a:cubicBezTo>
                <a:cubicBezTo>
                  <a:pt x="1812" y="883"/>
                  <a:pt x="1823" y="893"/>
                  <a:pt x="1836" y="896"/>
                </a:cubicBezTo>
                <a:cubicBezTo>
                  <a:pt x="1997" y="930"/>
                  <a:pt x="1997" y="930"/>
                  <a:pt x="1997" y="930"/>
                </a:cubicBezTo>
                <a:lnTo>
                  <a:pt x="1997" y="1130"/>
                </a:lnTo>
                <a:close/>
                <a:moveTo>
                  <a:pt x="1997" y="1130"/>
                </a:moveTo>
                <a:cubicBezTo>
                  <a:pt x="1997" y="1130"/>
                  <a:pt x="1997" y="1130"/>
                  <a:pt x="1997" y="1130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5315907" y="250732"/>
            <a:ext cx="417050" cy="461962"/>
            <a:chOff x="5681663" y="1517650"/>
            <a:chExt cx="4127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" name="Freeform 5"/>
            <p:cNvSpPr>
              <a:spLocks noEditPoints="1"/>
            </p:cNvSpPr>
            <p:nvPr/>
          </p:nvSpPr>
          <p:spPr bwMode="auto">
            <a:xfrm>
              <a:off x="5681663" y="1517650"/>
              <a:ext cx="412750" cy="457200"/>
            </a:xfrm>
            <a:custGeom>
              <a:avLst/>
              <a:gdLst>
                <a:gd name="T0" fmla="*/ 1666 w 1792"/>
                <a:gd name="T1" fmla="*/ 766 h 1984"/>
                <a:gd name="T2" fmla="*/ 1580 w 1792"/>
                <a:gd name="T3" fmla="*/ 568 h 1984"/>
                <a:gd name="T4" fmla="*/ 1393 w 1792"/>
                <a:gd name="T5" fmla="*/ 559 h 1984"/>
                <a:gd name="T6" fmla="*/ 1193 w 1792"/>
                <a:gd name="T7" fmla="*/ 480 h 1984"/>
                <a:gd name="T8" fmla="*/ 1152 w 1792"/>
                <a:gd name="T9" fmla="*/ 563 h 1984"/>
                <a:gd name="T10" fmla="*/ 992 w 1792"/>
                <a:gd name="T11" fmla="*/ 0 h 1984"/>
                <a:gd name="T12" fmla="*/ 0 w 1792"/>
                <a:gd name="T13" fmla="*/ 160 h 1984"/>
                <a:gd name="T14" fmla="*/ 160 w 1792"/>
                <a:gd name="T15" fmla="*/ 1984 h 1984"/>
                <a:gd name="T16" fmla="*/ 1152 w 1792"/>
                <a:gd name="T17" fmla="*/ 1824 h 1984"/>
                <a:gd name="T18" fmla="*/ 1167 w 1792"/>
                <a:gd name="T19" fmla="*/ 1425 h 1984"/>
                <a:gd name="T20" fmla="*/ 1367 w 1792"/>
                <a:gd name="T21" fmla="*/ 1504 h 1984"/>
                <a:gd name="T22" fmla="*/ 1506 w 1792"/>
                <a:gd name="T23" fmla="*/ 1378 h 1984"/>
                <a:gd name="T24" fmla="*/ 1704 w 1792"/>
                <a:gd name="T25" fmla="*/ 1292 h 1984"/>
                <a:gd name="T26" fmla="*/ 1713 w 1792"/>
                <a:gd name="T27" fmla="*/ 1105 h 1984"/>
                <a:gd name="T28" fmla="*/ 1792 w 1792"/>
                <a:gd name="T29" fmla="*/ 905 h 1984"/>
                <a:gd name="T30" fmla="*/ 160 w 1792"/>
                <a:gd name="T31" fmla="*/ 64 h 1984"/>
                <a:gd name="T32" fmla="*/ 1088 w 1792"/>
                <a:gd name="T33" fmla="*/ 160 h 1984"/>
                <a:gd name="T34" fmla="*/ 64 w 1792"/>
                <a:gd name="T35" fmla="*/ 192 h 1984"/>
                <a:gd name="T36" fmla="*/ 160 w 1792"/>
                <a:gd name="T37" fmla="*/ 64 h 1984"/>
                <a:gd name="T38" fmla="*/ 160 w 1792"/>
                <a:gd name="T39" fmla="*/ 1920 h 1984"/>
                <a:gd name="T40" fmla="*/ 64 w 1792"/>
                <a:gd name="T41" fmla="*/ 1728 h 1984"/>
                <a:gd name="T42" fmla="*/ 1088 w 1792"/>
                <a:gd name="T43" fmla="*/ 1824 h 1984"/>
                <a:gd name="T44" fmla="*/ 1088 w 1792"/>
                <a:gd name="T45" fmla="*/ 1664 h 1984"/>
                <a:gd name="T46" fmla="*/ 64 w 1792"/>
                <a:gd name="T47" fmla="*/ 256 h 1984"/>
                <a:gd name="T48" fmla="*/ 1088 w 1792"/>
                <a:gd name="T49" fmla="*/ 588 h 1984"/>
                <a:gd name="T50" fmla="*/ 1024 w 1792"/>
                <a:gd name="T51" fmla="*/ 591 h 1984"/>
                <a:gd name="T52" fmla="*/ 128 w 1792"/>
                <a:gd name="T53" fmla="*/ 320 h 1984"/>
                <a:gd name="T54" fmla="*/ 1024 w 1792"/>
                <a:gd name="T55" fmla="*/ 1600 h 1984"/>
                <a:gd name="T56" fmla="*/ 1054 w 1792"/>
                <a:gd name="T57" fmla="*/ 1378 h 1984"/>
                <a:gd name="T58" fmla="*/ 1088 w 1792"/>
                <a:gd name="T59" fmla="*/ 1664 h 1984"/>
                <a:gd name="T60" fmla="*/ 847 w 1792"/>
                <a:gd name="T61" fmla="*/ 879 h 1984"/>
                <a:gd name="T62" fmla="*/ 768 w 1792"/>
                <a:gd name="T63" fmla="*/ 1079 h 1984"/>
                <a:gd name="T64" fmla="*/ 894 w 1792"/>
                <a:gd name="T65" fmla="*/ 1218 h 1984"/>
                <a:gd name="T66" fmla="*/ 960 w 1792"/>
                <a:gd name="T67" fmla="*/ 1396 h 1984"/>
                <a:gd name="T68" fmla="*/ 192 w 1792"/>
                <a:gd name="T69" fmla="*/ 1536 h 1984"/>
                <a:gd name="T70" fmla="*/ 960 w 1792"/>
                <a:gd name="T71" fmla="*/ 384 h 1984"/>
                <a:gd name="T72" fmla="*/ 856 w 1792"/>
                <a:gd name="T73" fmla="*/ 692 h 1984"/>
                <a:gd name="T74" fmla="*/ 1728 w 1792"/>
                <a:gd name="T75" fmla="*/ 1033 h 1984"/>
                <a:gd name="T76" fmla="*/ 1655 w 1792"/>
                <a:gd name="T77" fmla="*/ 1074 h 1984"/>
                <a:gd name="T78" fmla="*/ 1593 w 1792"/>
                <a:gd name="T79" fmla="*/ 1215 h 1984"/>
                <a:gd name="T80" fmla="*/ 1568 w 1792"/>
                <a:gd name="T81" fmla="*/ 1338 h 1984"/>
                <a:gd name="T82" fmla="*/ 1487 w 1792"/>
                <a:gd name="T83" fmla="*/ 1315 h 1984"/>
                <a:gd name="T84" fmla="*/ 1344 w 1792"/>
                <a:gd name="T85" fmla="*/ 1371 h 1984"/>
                <a:gd name="T86" fmla="*/ 1239 w 1792"/>
                <a:gd name="T87" fmla="*/ 1440 h 1984"/>
                <a:gd name="T88" fmla="*/ 1198 w 1792"/>
                <a:gd name="T89" fmla="*/ 1367 h 1984"/>
                <a:gd name="T90" fmla="*/ 1057 w 1792"/>
                <a:gd name="T91" fmla="*/ 1305 h 1984"/>
                <a:gd name="T92" fmla="*/ 934 w 1792"/>
                <a:gd name="T93" fmla="*/ 1280 h 1984"/>
                <a:gd name="T94" fmla="*/ 957 w 1792"/>
                <a:gd name="T95" fmla="*/ 1199 h 1984"/>
                <a:gd name="T96" fmla="*/ 901 w 1792"/>
                <a:gd name="T97" fmla="*/ 1056 h 1984"/>
                <a:gd name="T98" fmla="*/ 832 w 1792"/>
                <a:gd name="T99" fmla="*/ 951 h 1984"/>
                <a:gd name="T100" fmla="*/ 905 w 1792"/>
                <a:gd name="T101" fmla="*/ 910 h 1984"/>
                <a:gd name="T102" fmla="*/ 967 w 1792"/>
                <a:gd name="T103" fmla="*/ 769 h 1984"/>
                <a:gd name="T104" fmla="*/ 992 w 1792"/>
                <a:gd name="T105" fmla="*/ 646 h 1984"/>
                <a:gd name="T106" fmla="*/ 1073 w 1792"/>
                <a:gd name="T107" fmla="*/ 669 h 1984"/>
                <a:gd name="T108" fmla="*/ 1216 w 1792"/>
                <a:gd name="T109" fmla="*/ 613 h 1984"/>
                <a:gd name="T110" fmla="*/ 1321 w 1792"/>
                <a:gd name="T111" fmla="*/ 544 h 1984"/>
                <a:gd name="T112" fmla="*/ 1362 w 1792"/>
                <a:gd name="T113" fmla="*/ 617 h 1984"/>
                <a:gd name="T114" fmla="*/ 1503 w 1792"/>
                <a:gd name="T115" fmla="*/ 679 h 1984"/>
                <a:gd name="T116" fmla="*/ 1626 w 1792"/>
                <a:gd name="T117" fmla="*/ 704 h 1984"/>
                <a:gd name="T118" fmla="*/ 1603 w 1792"/>
                <a:gd name="T119" fmla="*/ 785 h 1984"/>
                <a:gd name="T120" fmla="*/ 1659 w 1792"/>
                <a:gd name="T121" fmla="*/ 928 h 1984"/>
                <a:gd name="T122" fmla="*/ 1728 w 1792"/>
                <a:gd name="T123" fmla="*/ 1033 h 1984"/>
                <a:gd name="T124" fmla="*/ 1728 w 1792"/>
                <a:gd name="T125" fmla="*/ 103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2" h="1984">
                  <a:moveTo>
                    <a:pt x="1713" y="879"/>
                  </a:moveTo>
                  <a:cubicBezTo>
                    <a:pt x="1703" y="839"/>
                    <a:pt x="1687" y="801"/>
                    <a:pt x="1666" y="766"/>
                  </a:cubicBezTo>
                  <a:cubicBezTo>
                    <a:pt x="1704" y="692"/>
                    <a:pt x="1704" y="692"/>
                    <a:pt x="1704" y="692"/>
                  </a:cubicBezTo>
                  <a:cubicBezTo>
                    <a:pt x="1580" y="568"/>
                    <a:pt x="1580" y="568"/>
                    <a:pt x="1580" y="568"/>
                  </a:cubicBezTo>
                  <a:cubicBezTo>
                    <a:pt x="1506" y="606"/>
                    <a:pt x="1506" y="606"/>
                    <a:pt x="1506" y="606"/>
                  </a:cubicBezTo>
                  <a:cubicBezTo>
                    <a:pt x="1471" y="585"/>
                    <a:pt x="1433" y="569"/>
                    <a:pt x="1393" y="559"/>
                  </a:cubicBezTo>
                  <a:cubicBezTo>
                    <a:pt x="1367" y="480"/>
                    <a:pt x="1367" y="480"/>
                    <a:pt x="1367" y="480"/>
                  </a:cubicBezTo>
                  <a:cubicBezTo>
                    <a:pt x="1193" y="480"/>
                    <a:pt x="1193" y="480"/>
                    <a:pt x="1193" y="480"/>
                  </a:cubicBezTo>
                  <a:cubicBezTo>
                    <a:pt x="1167" y="559"/>
                    <a:pt x="1167" y="559"/>
                    <a:pt x="1167" y="559"/>
                  </a:cubicBezTo>
                  <a:cubicBezTo>
                    <a:pt x="1162" y="560"/>
                    <a:pt x="1157" y="562"/>
                    <a:pt x="1152" y="563"/>
                  </a:cubicBezTo>
                  <a:cubicBezTo>
                    <a:pt x="1152" y="160"/>
                    <a:pt x="1152" y="160"/>
                    <a:pt x="1152" y="160"/>
                  </a:cubicBezTo>
                  <a:cubicBezTo>
                    <a:pt x="1152" y="72"/>
                    <a:pt x="1080" y="0"/>
                    <a:pt x="99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0" y="72"/>
                    <a:pt x="0" y="160"/>
                  </a:cubicBezTo>
                  <a:cubicBezTo>
                    <a:pt x="0" y="1824"/>
                    <a:pt x="0" y="1824"/>
                    <a:pt x="0" y="1824"/>
                  </a:cubicBezTo>
                  <a:cubicBezTo>
                    <a:pt x="0" y="1912"/>
                    <a:pt x="72" y="1984"/>
                    <a:pt x="160" y="1984"/>
                  </a:cubicBezTo>
                  <a:cubicBezTo>
                    <a:pt x="992" y="1984"/>
                    <a:pt x="992" y="1984"/>
                    <a:pt x="992" y="1984"/>
                  </a:cubicBezTo>
                  <a:cubicBezTo>
                    <a:pt x="1080" y="1984"/>
                    <a:pt x="1152" y="1912"/>
                    <a:pt x="1152" y="1824"/>
                  </a:cubicBezTo>
                  <a:cubicBezTo>
                    <a:pt x="1152" y="1421"/>
                    <a:pt x="1152" y="1421"/>
                    <a:pt x="1152" y="1421"/>
                  </a:cubicBezTo>
                  <a:cubicBezTo>
                    <a:pt x="1157" y="1422"/>
                    <a:pt x="1162" y="1424"/>
                    <a:pt x="1167" y="1425"/>
                  </a:cubicBezTo>
                  <a:cubicBezTo>
                    <a:pt x="1193" y="1504"/>
                    <a:pt x="1193" y="1504"/>
                    <a:pt x="1193" y="1504"/>
                  </a:cubicBezTo>
                  <a:cubicBezTo>
                    <a:pt x="1367" y="1504"/>
                    <a:pt x="1367" y="1504"/>
                    <a:pt x="1367" y="1504"/>
                  </a:cubicBezTo>
                  <a:cubicBezTo>
                    <a:pt x="1393" y="1425"/>
                    <a:pt x="1393" y="1425"/>
                    <a:pt x="1393" y="1425"/>
                  </a:cubicBezTo>
                  <a:cubicBezTo>
                    <a:pt x="1433" y="1415"/>
                    <a:pt x="1471" y="1399"/>
                    <a:pt x="1506" y="1378"/>
                  </a:cubicBezTo>
                  <a:cubicBezTo>
                    <a:pt x="1580" y="1416"/>
                    <a:pt x="1580" y="1416"/>
                    <a:pt x="1580" y="1416"/>
                  </a:cubicBezTo>
                  <a:cubicBezTo>
                    <a:pt x="1704" y="1292"/>
                    <a:pt x="1704" y="1292"/>
                    <a:pt x="1704" y="1292"/>
                  </a:cubicBezTo>
                  <a:cubicBezTo>
                    <a:pt x="1666" y="1218"/>
                    <a:pt x="1666" y="1218"/>
                    <a:pt x="1666" y="1218"/>
                  </a:cubicBezTo>
                  <a:cubicBezTo>
                    <a:pt x="1687" y="1183"/>
                    <a:pt x="1703" y="1145"/>
                    <a:pt x="1713" y="1105"/>
                  </a:cubicBezTo>
                  <a:cubicBezTo>
                    <a:pt x="1792" y="1079"/>
                    <a:pt x="1792" y="1079"/>
                    <a:pt x="1792" y="1079"/>
                  </a:cubicBezTo>
                  <a:cubicBezTo>
                    <a:pt x="1792" y="905"/>
                    <a:pt x="1792" y="905"/>
                    <a:pt x="1792" y="905"/>
                  </a:cubicBezTo>
                  <a:lnTo>
                    <a:pt x="1713" y="879"/>
                  </a:lnTo>
                  <a:close/>
                  <a:moveTo>
                    <a:pt x="160" y="64"/>
                  </a:moveTo>
                  <a:cubicBezTo>
                    <a:pt x="992" y="64"/>
                    <a:pt x="992" y="64"/>
                    <a:pt x="992" y="64"/>
                  </a:cubicBezTo>
                  <a:cubicBezTo>
                    <a:pt x="1045" y="64"/>
                    <a:pt x="1088" y="107"/>
                    <a:pt x="1088" y="160"/>
                  </a:cubicBezTo>
                  <a:cubicBezTo>
                    <a:pt x="1088" y="192"/>
                    <a:pt x="1088" y="192"/>
                    <a:pt x="1088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07"/>
                    <a:pt x="107" y="64"/>
                    <a:pt x="160" y="64"/>
                  </a:cubicBezTo>
                  <a:close/>
                  <a:moveTo>
                    <a:pt x="992" y="1920"/>
                  </a:moveTo>
                  <a:cubicBezTo>
                    <a:pt x="160" y="1920"/>
                    <a:pt x="160" y="1920"/>
                    <a:pt x="160" y="1920"/>
                  </a:cubicBezTo>
                  <a:cubicBezTo>
                    <a:pt x="107" y="1920"/>
                    <a:pt x="64" y="1877"/>
                    <a:pt x="64" y="1824"/>
                  </a:cubicBezTo>
                  <a:cubicBezTo>
                    <a:pt x="64" y="1728"/>
                    <a:pt x="64" y="1728"/>
                    <a:pt x="64" y="1728"/>
                  </a:cubicBezTo>
                  <a:cubicBezTo>
                    <a:pt x="1088" y="1728"/>
                    <a:pt x="1088" y="1728"/>
                    <a:pt x="1088" y="1728"/>
                  </a:cubicBezTo>
                  <a:cubicBezTo>
                    <a:pt x="1088" y="1824"/>
                    <a:pt x="1088" y="1824"/>
                    <a:pt x="1088" y="1824"/>
                  </a:cubicBezTo>
                  <a:cubicBezTo>
                    <a:pt x="1088" y="1877"/>
                    <a:pt x="1045" y="1920"/>
                    <a:pt x="992" y="1920"/>
                  </a:cubicBezTo>
                  <a:close/>
                  <a:moveTo>
                    <a:pt x="1088" y="1664"/>
                  </a:moveTo>
                  <a:cubicBezTo>
                    <a:pt x="64" y="1664"/>
                    <a:pt x="64" y="1664"/>
                    <a:pt x="64" y="1664"/>
                  </a:cubicBezTo>
                  <a:cubicBezTo>
                    <a:pt x="64" y="256"/>
                    <a:pt x="64" y="256"/>
                    <a:pt x="64" y="256"/>
                  </a:cubicBezTo>
                  <a:cubicBezTo>
                    <a:pt x="1088" y="256"/>
                    <a:pt x="1088" y="256"/>
                    <a:pt x="1088" y="256"/>
                  </a:cubicBezTo>
                  <a:cubicBezTo>
                    <a:pt x="1088" y="588"/>
                    <a:pt x="1088" y="588"/>
                    <a:pt x="1088" y="588"/>
                  </a:cubicBezTo>
                  <a:cubicBezTo>
                    <a:pt x="1076" y="593"/>
                    <a:pt x="1065" y="599"/>
                    <a:pt x="1054" y="606"/>
                  </a:cubicBezTo>
                  <a:cubicBezTo>
                    <a:pt x="1024" y="591"/>
                    <a:pt x="1024" y="591"/>
                    <a:pt x="1024" y="591"/>
                  </a:cubicBezTo>
                  <a:cubicBezTo>
                    <a:pt x="1024" y="320"/>
                    <a:pt x="1024" y="320"/>
                    <a:pt x="1024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1600"/>
                    <a:pt x="128" y="1600"/>
                    <a:pt x="128" y="1600"/>
                  </a:cubicBezTo>
                  <a:cubicBezTo>
                    <a:pt x="1024" y="1600"/>
                    <a:pt x="1024" y="1600"/>
                    <a:pt x="1024" y="1600"/>
                  </a:cubicBezTo>
                  <a:cubicBezTo>
                    <a:pt x="1024" y="1393"/>
                    <a:pt x="1024" y="1393"/>
                    <a:pt x="1024" y="1393"/>
                  </a:cubicBezTo>
                  <a:cubicBezTo>
                    <a:pt x="1054" y="1378"/>
                    <a:pt x="1054" y="1378"/>
                    <a:pt x="1054" y="1378"/>
                  </a:cubicBezTo>
                  <a:cubicBezTo>
                    <a:pt x="1065" y="1385"/>
                    <a:pt x="1076" y="1391"/>
                    <a:pt x="1088" y="1396"/>
                  </a:cubicBezTo>
                  <a:lnTo>
                    <a:pt x="1088" y="1664"/>
                  </a:lnTo>
                  <a:close/>
                  <a:moveTo>
                    <a:pt x="894" y="766"/>
                  </a:moveTo>
                  <a:cubicBezTo>
                    <a:pt x="873" y="801"/>
                    <a:pt x="857" y="839"/>
                    <a:pt x="847" y="879"/>
                  </a:cubicBezTo>
                  <a:cubicBezTo>
                    <a:pt x="768" y="905"/>
                    <a:pt x="768" y="905"/>
                    <a:pt x="768" y="905"/>
                  </a:cubicBezTo>
                  <a:cubicBezTo>
                    <a:pt x="768" y="1079"/>
                    <a:pt x="768" y="1079"/>
                    <a:pt x="768" y="1079"/>
                  </a:cubicBezTo>
                  <a:cubicBezTo>
                    <a:pt x="847" y="1105"/>
                    <a:pt x="847" y="1105"/>
                    <a:pt x="847" y="1105"/>
                  </a:cubicBezTo>
                  <a:cubicBezTo>
                    <a:pt x="857" y="1145"/>
                    <a:pt x="873" y="1183"/>
                    <a:pt x="894" y="1218"/>
                  </a:cubicBezTo>
                  <a:cubicBezTo>
                    <a:pt x="856" y="1292"/>
                    <a:pt x="856" y="1292"/>
                    <a:pt x="856" y="1292"/>
                  </a:cubicBezTo>
                  <a:cubicBezTo>
                    <a:pt x="960" y="1396"/>
                    <a:pt x="960" y="1396"/>
                    <a:pt x="960" y="1396"/>
                  </a:cubicBezTo>
                  <a:cubicBezTo>
                    <a:pt x="960" y="1536"/>
                    <a:pt x="960" y="1536"/>
                    <a:pt x="960" y="1536"/>
                  </a:cubicBezTo>
                  <a:cubicBezTo>
                    <a:pt x="192" y="1536"/>
                    <a:pt x="192" y="1536"/>
                    <a:pt x="192" y="1536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960" y="384"/>
                    <a:pt x="960" y="384"/>
                    <a:pt x="960" y="384"/>
                  </a:cubicBezTo>
                  <a:cubicBezTo>
                    <a:pt x="960" y="588"/>
                    <a:pt x="960" y="588"/>
                    <a:pt x="960" y="588"/>
                  </a:cubicBezTo>
                  <a:cubicBezTo>
                    <a:pt x="856" y="692"/>
                    <a:pt x="856" y="692"/>
                    <a:pt x="856" y="692"/>
                  </a:cubicBezTo>
                  <a:lnTo>
                    <a:pt x="894" y="766"/>
                  </a:lnTo>
                  <a:close/>
                  <a:moveTo>
                    <a:pt x="1728" y="1033"/>
                  </a:moveTo>
                  <a:cubicBezTo>
                    <a:pt x="1659" y="1056"/>
                    <a:pt x="1659" y="1056"/>
                    <a:pt x="1659" y="1056"/>
                  </a:cubicBezTo>
                  <a:cubicBezTo>
                    <a:pt x="1655" y="1074"/>
                    <a:pt x="1655" y="1074"/>
                    <a:pt x="1655" y="1074"/>
                  </a:cubicBezTo>
                  <a:cubicBezTo>
                    <a:pt x="1645" y="1118"/>
                    <a:pt x="1628" y="1160"/>
                    <a:pt x="1603" y="1199"/>
                  </a:cubicBezTo>
                  <a:cubicBezTo>
                    <a:pt x="1593" y="1215"/>
                    <a:pt x="1593" y="1215"/>
                    <a:pt x="1593" y="1215"/>
                  </a:cubicBezTo>
                  <a:cubicBezTo>
                    <a:pt x="1626" y="1280"/>
                    <a:pt x="1626" y="1280"/>
                    <a:pt x="1626" y="1280"/>
                  </a:cubicBezTo>
                  <a:cubicBezTo>
                    <a:pt x="1568" y="1338"/>
                    <a:pt x="1568" y="1338"/>
                    <a:pt x="1568" y="1338"/>
                  </a:cubicBezTo>
                  <a:cubicBezTo>
                    <a:pt x="1503" y="1305"/>
                    <a:pt x="1503" y="1305"/>
                    <a:pt x="1503" y="1305"/>
                  </a:cubicBezTo>
                  <a:cubicBezTo>
                    <a:pt x="1487" y="1315"/>
                    <a:pt x="1487" y="1315"/>
                    <a:pt x="1487" y="1315"/>
                  </a:cubicBezTo>
                  <a:cubicBezTo>
                    <a:pt x="1448" y="1340"/>
                    <a:pt x="1406" y="1357"/>
                    <a:pt x="1362" y="1367"/>
                  </a:cubicBezTo>
                  <a:cubicBezTo>
                    <a:pt x="1344" y="1371"/>
                    <a:pt x="1344" y="1371"/>
                    <a:pt x="1344" y="1371"/>
                  </a:cubicBezTo>
                  <a:cubicBezTo>
                    <a:pt x="1321" y="1440"/>
                    <a:pt x="1321" y="1440"/>
                    <a:pt x="1321" y="1440"/>
                  </a:cubicBezTo>
                  <a:cubicBezTo>
                    <a:pt x="1239" y="1440"/>
                    <a:pt x="1239" y="1440"/>
                    <a:pt x="1239" y="1440"/>
                  </a:cubicBezTo>
                  <a:cubicBezTo>
                    <a:pt x="1216" y="1371"/>
                    <a:pt x="1216" y="1371"/>
                    <a:pt x="1216" y="1371"/>
                  </a:cubicBezTo>
                  <a:cubicBezTo>
                    <a:pt x="1198" y="1367"/>
                    <a:pt x="1198" y="1367"/>
                    <a:pt x="1198" y="1367"/>
                  </a:cubicBezTo>
                  <a:cubicBezTo>
                    <a:pt x="1154" y="1357"/>
                    <a:pt x="1112" y="1340"/>
                    <a:pt x="1073" y="1315"/>
                  </a:cubicBezTo>
                  <a:cubicBezTo>
                    <a:pt x="1057" y="1305"/>
                    <a:pt x="1057" y="1305"/>
                    <a:pt x="1057" y="1305"/>
                  </a:cubicBezTo>
                  <a:cubicBezTo>
                    <a:pt x="992" y="1338"/>
                    <a:pt x="992" y="1338"/>
                    <a:pt x="992" y="1338"/>
                  </a:cubicBezTo>
                  <a:cubicBezTo>
                    <a:pt x="934" y="1280"/>
                    <a:pt x="934" y="1280"/>
                    <a:pt x="934" y="1280"/>
                  </a:cubicBezTo>
                  <a:cubicBezTo>
                    <a:pt x="967" y="1215"/>
                    <a:pt x="967" y="1215"/>
                    <a:pt x="967" y="1215"/>
                  </a:cubicBezTo>
                  <a:cubicBezTo>
                    <a:pt x="957" y="1199"/>
                    <a:pt x="957" y="1199"/>
                    <a:pt x="957" y="1199"/>
                  </a:cubicBezTo>
                  <a:cubicBezTo>
                    <a:pt x="932" y="1160"/>
                    <a:pt x="915" y="1118"/>
                    <a:pt x="905" y="1074"/>
                  </a:cubicBezTo>
                  <a:cubicBezTo>
                    <a:pt x="901" y="1056"/>
                    <a:pt x="901" y="1056"/>
                    <a:pt x="901" y="1056"/>
                  </a:cubicBezTo>
                  <a:cubicBezTo>
                    <a:pt x="832" y="1033"/>
                    <a:pt x="832" y="1033"/>
                    <a:pt x="832" y="1033"/>
                  </a:cubicBezTo>
                  <a:cubicBezTo>
                    <a:pt x="832" y="951"/>
                    <a:pt x="832" y="951"/>
                    <a:pt x="832" y="951"/>
                  </a:cubicBezTo>
                  <a:cubicBezTo>
                    <a:pt x="901" y="928"/>
                    <a:pt x="901" y="928"/>
                    <a:pt x="901" y="928"/>
                  </a:cubicBezTo>
                  <a:cubicBezTo>
                    <a:pt x="905" y="910"/>
                    <a:pt x="905" y="910"/>
                    <a:pt x="905" y="910"/>
                  </a:cubicBezTo>
                  <a:cubicBezTo>
                    <a:pt x="915" y="866"/>
                    <a:pt x="932" y="823"/>
                    <a:pt x="957" y="785"/>
                  </a:cubicBezTo>
                  <a:cubicBezTo>
                    <a:pt x="967" y="769"/>
                    <a:pt x="967" y="769"/>
                    <a:pt x="967" y="769"/>
                  </a:cubicBezTo>
                  <a:cubicBezTo>
                    <a:pt x="934" y="704"/>
                    <a:pt x="934" y="704"/>
                    <a:pt x="934" y="704"/>
                  </a:cubicBezTo>
                  <a:cubicBezTo>
                    <a:pt x="992" y="646"/>
                    <a:pt x="992" y="646"/>
                    <a:pt x="992" y="646"/>
                  </a:cubicBezTo>
                  <a:cubicBezTo>
                    <a:pt x="1057" y="679"/>
                    <a:pt x="1057" y="679"/>
                    <a:pt x="1057" y="679"/>
                  </a:cubicBezTo>
                  <a:cubicBezTo>
                    <a:pt x="1073" y="669"/>
                    <a:pt x="1073" y="669"/>
                    <a:pt x="1073" y="669"/>
                  </a:cubicBezTo>
                  <a:cubicBezTo>
                    <a:pt x="1112" y="644"/>
                    <a:pt x="1154" y="627"/>
                    <a:pt x="1198" y="617"/>
                  </a:cubicBezTo>
                  <a:cubicBezTo>
                    <a:pt x="1216" y="613"/>
                    <a:pt x="1216" y="613"/>
                    <a:pt x="1216" y="613"/>
                  </a:cubicBezTo>
                  <a:cubicBezTo>
                    <a:pt x="1239" y="544"/>
                    <a:pt x="1239" y="544"/>
                    <a:pt x="1239" y="544"/>
                  </a:cubicBezTo>
                  <a:cubicBezTo>
                    <a:pt x="1321" y="544"/>
                    <a:pt x="1321" y="544"/>
                    <a:pt x="1321" y="544"/>
                  </a:cubicBezTo>
                  <a:cubicBezTo>
                    <a:pt x="1344" y="613"/>
                    <a:pt x="1344" y="613"/>
                    <a:pt x="1344" y="613"/>
                  </a:cubicBezTo>
                  <a:cubicBezTo>
                    <a:pt x="1362" y="617"/>
                    <a:pt x="1362" y="617"/>
                    <a:pt x="1362" y="617"/>
                  </a:cubicBezTo>
                  <a:cubicBezTo>
                    <a:pt x="1406" y="627"/>
                    <a:pt x="1448" y="644"/>
                    <a:pt x="1487" y="669"/>
                  </a:cubicBezTo>
                  <a:cubicBezTo>
                    <a:pt x="1503" y="679"/>
                    <a:pt x="1503" y="679"/>
                    <a:pt x="1503" y="679"/>
                  </a:cubicBezTo>
                  <a:cubicBezTo>
                    <a:pt x="1568" y="646"/>
                    <a:pt x="1568" y="646"/>
                    <a:pt x="1568" y="646"/>
                  </a:cubicBezTo>
                  <a:cubicBezTo>
                    <a:pt x="1626" y="704"/>
                    <a:pt x="1626" y="704"/>
                    <a:pt x="1626" y="704"/>
                  </a:cubicBezTo>
                  <a:cubicBezTo>
                    <a:pt x="1593" y="769"/>
                    <a:pt x="1593" y="769"/>
                    <a:pt x="1593" y="769"/>
                  </a:cubicBezTo>
                  <a:cubicBezTo>
                    <a:pt x="1603" y="785"/>
                    <a:pt x="1603" y="785"/>
                    <a:pt x="1603" y="785"/>
                  </a:cubicBezTo>
                  <a:cubicBezTo>
                    <a:pt x="1628" y="824"/>
                    <a:pt x="1645" y="866"/>
                    <a:pt x="1655" y="910"/>
                  </a:cubicBezTo>
                  <a:cubicBezTo>
                    <a:pt x="1659" y="928"/>
                    <a:pt x="1659" y="928"/>
                    <a:pt x="1659" y="928"/>
                  </a:cubicBezTo>
                  <a:cubicBezTo>
                    <a:pt x="1728" y="951"/>
                    <a:pt x="1728" y="951"/>
                    <a:pt x="1728" y="951"/>
                  </a:cubicBezTo>
                  <a:lnTo>
                    <a:pt x="1728" y="1033"/>
                  </a:lnTo>
                  <a:close/>
                  <a:moveTo>
                    <a:pt x="1728" y="1033"/>
                  </a:moveTo>
                  <a:cubicBezTo>
                    <a:pt x="1728" y="1033"/>
                    <a:pt x="1728" y="1033"/>
                    <a:pt x="1728" y="103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"/>
            <p:cNvSpPr>
              <a:spLocks noEditPoints="1"/>
            </p:cNvSpPr>
            <p:nvPr/>
          </p:nvSpPr>
          <p:spPr bwMode="auto">
            <a:xfrm>
              <a:off x="5902326" y="1673225"/>
              <a:ext cx="147638" cy="147638"/>
            </a:xfrm>
            <a:custGeom>
              <a:avLst/>
              <a:gdLst>
                <a:gd name="T0" fmla="*/ 320 w 640"/>
                <a:gd name="T1" fmla="*/ 0 h 640"/>
                <a:gd name="T2" fmla="*/ 0 w 640"/>
                <a:gd name="T3" fmla="*/ 320 h 640"/>
                <a:gd name="T4" fmla="*/ 320 w 640"/>
                <a:gd name="T5" fmla="*/ 640 h 640"/>
                <a:gd name="T6" fmla="*/ 640 w 640"/>
                <a:gd name="T7" fmla="*/ 320 h 640"/>
                <a:gd name="T8" fmla="*/ 320 w 640"/>
                <a:gd name="T9" fmla="*/ 0 h 640"/>
                <a:gd name="T10" fmla="*/ 320 w 640"/>
                <a:gd name="T11" fmla="*/ 576 h 640"/>
                <a:gd name="T12" fmla="*/ 64 w 640"/>
                <a:gd name="T13" fmla="*/ 320 h 640"/>
                <a:gd name="T14" fmla="*/ 320 w 640"/>
                <a:gd name="T15" fmla="*/ 64 h 640"/>
                <a:gd name="T16" fmla="*/ 576 w 640"/>
                <a:gd name="T17" fmla="*/ 320 h 640"/>
                <a:gd name="T18" fmla="*/ 320 w 640"/>
                <a:gd name="T19" fmla="*/ 576 h 640"/>
                <a:gd name="T20" fmla="*/ 320 w 640"/>
                <a:gd name="T21" fmla="*/ 576 h 640"/>
                <a:gd name="T22" fmla="*/ 320 w 640"/>
                <a:gd name="T23" fmla="*/ 576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0" h="640">
                  <a:moveTo>
                    <a:pt x="320" y="0"/>
                  </a:moveTo>
                  <a:cubicBezTo>
                    <a:pt x="144" y="0"/>
                    <a:pt x="0" y="144"/>
                    <a:pt x="0" y="320"/>
                  </a:cubicBezTo>
                  <a:cubicBezTo>
                    <a:pt x="0" y="496"/>
                    <a:pt x="144" y="640"/>
                    <a:pt x="320" y="640"/>
                  </a:cubicBezTo>
                  <a:cubicBezTo>
                    <a:pt x="496" y="640"/>
                    <a:pt x="640" y="496"/>
                    <a:pt x="640" y="320"/>
                  </a:cubicBezTo>
                  <a:cubicBezTo>
                    <a:pt x="640" y="144"/>
                    <a:pt x="496" y="0"/>
                    <a:pt x="320" y="0"/>
                  </a:cubicBezTo>
                  <a:close/>
                  <a:moveTo>
                    <a:pt x="320" y="576"/>
                  </a:moveTo>
                  <a:cubicBezTo>
                    <a:pt x="179" y="576"/>
                    <a:pt x="64" y="461"/>
                    <a:pt x="64" y="320"/>
                  </a:cubicBezTo>
                  <a:cubicBezTo>
                    <a:pt x="64" y="179"/>
                    <a:pt x="179" y="64"/>
                    <a:pt x="320" y="64"/>
                  </a:cubicBezTo>
                  <a:cubicBezTo>
                    <a:pt x="461" y="64"/>
                    <a:pt x="576" y="179"/>
                    <a:pt x="576" y="320"/>
                  </a:cubicBezTo>
                  <a:cubicBezTo>
                    <a:pt x="576" y="461"/>
                    <a:pt x="461" y="576"/>
                    <a:pt x="320" y="576"/>
                  </a:cubicBezTo>
                  <a:close/>
                  <a:moveTo>
                    <a:pt x="320" y="576"/>
                  </a:moveTo>
                  <a:cubicBezTo>
                    <a:pt x="320" y="576"/>
                    <a:pt x="320" y="576"/>
                    <a:pt x="320" y="57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"/>
            <p:cNvSpPr>
              <a:spLocks noEditPoints="1"/>
            </p:cNvSpPr>
            <p:nvPr/>
          </p:nvSpPr>
          <p:spPr bwMode="auto">
            <a:xfrm>
              <a:off x="5946776" y="1717675"/>
              <a:ext cx="58738" cy="58738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28 w 256"/>
                <a:gd name="T11" fmla="*/ 192 h 256"/>
                <a:gd name="T12" fmla="*/ 64 w 256"/>
                <a:gd name="T13" fmla="*/ 128 h 256"/>
                <a:gd name="T14" fmla="*/ 128 w 256"/>
                <a:gd name="T15" fmla="*/ 64 h 256"/>
                <a:gd name="T16" fmla="*/ 192 w 256"/>
                <a:gd name="T17" fmla="*/ 128 h 256"/>
                <a:gd name="T18" fmla="*/ 128 w 256"/>
                <a:gd name="T19" fmla="*/ 192 h 256"/>
                <a:gd name="T20" fmla="*/ 128 w 256"/>
                <a:gd name="T21" fmla="*/ 192 h 256"/>
                <a:gd name="T22" fmla="*/ 128 w 256"/>
                <a:gd name="T23" fmla="*/ 19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28" y="192"/>
                  </a:moveTo>
                  <a:cubicBezTo>
                    <a:pt x="93" y="192"/>
                    <a:pt x="64" y="163"/>
                    <a:pt x="64" y="128"/>
                  </a:cubicBezTo>
                  <a:cubicBezTo>
                    <a:pt x="64" y="93"/>
                    <a:pt x="93" y="64"/>
                    <a:pt x="128" y="64"/>
                  </a:cubicBezTo>
                  <a:cubicBezTo>
                    <a:pt x="163" y="64"/>
                    <a:pt x="192" y="93"/>
                    <a:pt x="192" y="128"/>
                  </a:cubicBezTo>
                  <a:cubicBezTo>
                    <a:pt x="192" y="163"/>
                    <a:pt x="163" y="192"/>
                    <a:pt x="128" y="192"/>
                  </a:cubicBezTo>
                  <a:close/>
                  <a:moveTo>
                    <a:pt x="128" y="192"/>
                  </a:moveTo>
                  <a:cubicBezTo>
                    <a:pt x="128" y="192"/>
                    <a:pt x="128" y="192"/>
                    <a:pt x="128" y="1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8"/>
            <p:cNvSpPr>
              <a:spLocks noChangeArrowheads="1"/>
            </p:cNvSpPr>
            <p:nvPr/>
          </p:nvSpPr>
          <p:spPr bwMode="auto">
            <a:xfrm>
              <a:off x="5792788" y="1930400"/>
              <a:ext cx="44450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9"/>
            <p:cNvSpPr>
              <a:spLocks noEditPoints="1"/>
            </p:cNvSpPr>
            <p:nvPr/>
          </p:nvSpPr>
          <p:spPr bwMode="auto">
            <a:xfrm>
              <a:off x="5740401" y="1682750"/>
              <a:ext cx="106363" cy="41275"/>
            </a:xfrm>
            <a:custGeom>
              <a:avLst/>
              <a:gdLst>
                <a:gd name="T0" fmla="*/ 34 w 67"/>
                <a:gd name="T1" fmla="*/ 6 h 26"/>
                <a:gd name="T2" fmla="*/ 45 w 67"/>
                <a:gd name="T3" fmla="*/ 17 h 26"/>
                <a:gd name="T4" fmla="*/ 0 w 67"/>
                <a:gd name="T5" fmla="*/ 17 h 26"/>
                <a:gd name="T6" fmla="*/ 0 w 67"/>
                <a:gd name="T7" fmla="*/ 26 h 26"/>
                <a:gd name="T8" fmla="*/ 67 w 67"/>
                <a:gd name="T9" fmla="*/ 26 h 26"/>
                <a:gd name="T10" fmla="*/ 41 w 67"/>
                <a:gd name="T11" fmla="*/ 0 h 26"/>
                <a:gd name="T12" fmla="*/ 34 w 67"/>
                <a:gd name="T13" fmla="*/ 6 h 26"/>
                <a:gd name="T14" fmla="*/ 34 w 67"/>
                <a:gd name="T15" fmla="*/ 6 h 26"/>
                <a:gd name="T16" fmla="*/ 34 w 67"/>
                <a:gd name="T1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34" y="6"/>
                  </a:moveTo>
                  <a:lnTo>
                    <a:pt x="45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67" y="26"/>
                  </a:lnTo>
                  <a:lnTo>
                    <a:pt x="41" y="0"/>
                  </a:lnTo>
                  <a:lnTo>
                    <a:pt x="34" y="6"/>
                  </a:lnTo>
                  <a:close/>
                  <a:moveTo>
                    <a:pt x="34" y="6"/>
                  </a:move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0"/>
            <p:cNvSpPr>
              <a:spLocks noEditPoints="1"/>
            </p:cNvSpPr>
            <p:nvPr/>
          </p:nvSpPr>
          <p:spPr bwMode="auto">
            <a:xfrm>
              <a:off x="5740401" y="1682750"/>
              <a:ext cx="106363" cy="41275"/>
            </a:xfrm>
            <a:custGeom>
              <a:avLst/>
              <a:gdLst>
                <a:gd name="T0" fmla="*/ 34 w 67"/>
                <a:gd name="T1" fmla="*/ 6 h 26"/>
                <a:gd name="T2" fmla="*/ 45 w 67"/>
                <a:gd name="T3" fmla="*/ 17 h 26"/>
                <a:gd name="T4" fmla="*/ 0 w 67"/>
                <a:gd name="T5" fmla="*/ 17 h 26"/>
                <a:gd name="T6" fmla="*/ 0 w 67"/>
                <a:gd name="T7" fmla="*/ 26 h 26"/>
                <a:gd name="T8" fmla="*/ 67 w 67"/>
                <a:gd name="T9" fmla="*/ 26 h 26"/>
                <a:gd name="T10" fmla="*/ 41 w 67"/>
                <a:gd name="T11" fmla="*/ 0 h 26"/>
                <a:gd name="T12" fmla="*/ 34 w 67"/>
                <a:gd name="T13" fmla="*/ 6 h 26"/>
                <a:gd name="T14" fmla="*/ 34 w 67"/>
                <a:gd name="T15" fmla="*/ 6 h 26"/>
                <a:gd name="T16" fmla="*/ 34 w 67"/>
                <a:gd name="T1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6">
                  <a:moveTo>
                    <a:pt x="34" y="6"/>
                  </a:moveTo>
                  <a:lnTo>
                    <a:pt x="45" y="17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67" y="26"/>
                  </a:lnTo>
                  <a:lnTo>
                    <a:pt x="41" y="0"/>
                  </a:lnTo>
                  <a:lnTo>
                    <a:pt x="34" y="6"/>
                  </a:lnTo>
                  <a:moveTo>
                    <a:pt x="34" y="6"/>
                  </a:moveTo>
                  <a:lnTo>
                    <a:pt x="34" y="6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1"/>
            <p:cNvSpPr>
              <a:spLocks noEditPoints="1"/>
            </p:cNvSpPr>
            <p:nvPr/>
          </p:nvSpPr>
          <p:spPr bwMode="auto">
            <a:xfrm>
              <a:off x="5740401" y="1768475"/>
              <a:ext cx="106363" cy="42863"/>
            </a:xfrm>
            <a:custGeom>
              <a:avLst/>
              <a:gdLst>
                <a:gd name="T0" fmla="*/ 0 w 67"/>
                <a:gd name="T1" fmla="*/ 9 h 27"/>
                <a:gd name="T2" fmla="*/ 45 w 67"/>
                <a:gd name="T3" fmla="*/ 9 h 27"/>
                <a:gd name="T4" fmla="*/ 34 w 67"/>
                <a:gd name="T5" fmla="*/ 20 h 27"/>
                <a:gd name="T6" fmla="*/ 41 w 67"/>
                <a:gd name="T7" fmla="*/ 27 h 27"/>
                <a:gd name="T8" fmla="*/ 67 w 67"/>
                <a:gd name="T9" fmla="*/ 0 h 27"/>
                <a:gd name="T10" fmla="*/ 0 w 67"/>
                <a:gd name="T11" fmla="*/ 0 h 27"/>
                <a:gd name="T12" fmla="*/ 0 w 67"/>
                <a:gd name="T13" fmla="*/ 9 h 27"/>
                <a:gd name="T14" fmla="*/ 0 w 67"/>
                <a:gd name="T15" fmla="*/ 9 h 27"/>
                <a:gd name="T16" fmla="*/ 0 w 67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7">
                  <a:moveTo>
                    <a:pt x="0" y="9"/>
                  </a:moveTo>
                  <a:lnTo>
                    <a:pt x="45" y="9"/>
                  </a:lnTo>
                  <a:lnTo>
                    <a:pt x="34" y="20"/>
                  </a:lnTo>
                  <a:lnTo>
                    <a:pt x="41" y="2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2"/>
            <p:cNvSpPr>
              <a:spLocks noEditPoints="1"/>
            </p:cNvSpPr>
            <p:nvPr/>
          </p:nvSpPr>
          <p:spPr bwMode="auto">
            <a:xfrm>
              <a:off x="5740401" y="1768475"/>
              <a:ext cx="106363" cy="42863"/>
            </a:xfrm>
            <a:custGeom>
              <a:avLst/>
              <a:gdLst>
                <a:gd name="T0" fmla="*/ 0 w 67"/>
                <a:gd name="T1" fmla="*/ 9 h 27"/>
                <a:gd name="T2" fmla="*/ 45 w 67"/>
                <a:gd name="T3" fmla="*/ 9 h 27"/>
                <a:gd name="T4" fmla="*/ 34 w 67"/>
                <a:gd name="T5" fmla="*/ 20 h 27"/>
                <a:gd name="T6" fmla="*/ 41 w 67"/>
                <a:gd name="T7" fmla="*/ 27 h 27"/>
                <a:gd name="T8" fmla="*/ 67 w 67"/>
                <a:gd name="T9" fmla="*/ 0 h 27"/>
                <a:gd name="T10" fmla="*/ 0 w 67"/>
                <a:gd name="T11" fmla="*/ 0 h 27"/>
                <a:gd name="T12" fmla="*/ 0 w 67"/>
                <a:gd name="T13" fmla="*/ 9 h 27"/>
                <a:gd name="T14" fmla="*/ 0 w 67"/>
                <a:gd name="T15" fmla="*/ 9 h 27"/>
                <a:gd name="T16" fmla="*/ 0 w 67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27">
                  <a:moveTo>
                    <a:pt x="0" y="9"/>
                  </a:moveTo>
                  <a:lnTo>
                    <a:pt x="45" y="9"/>
                  </a:lnTo>
                  <a:lnTo>
                    <a:pt x="34" y="20"/>
                  </a:lnTo>
                  <a:lnTo>
                    <a:pt x="41" y="27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13"/>
            <p:cNvSpPr>
              <a:spLocks noChangeArrowheads="1"/>
            </p:cNvSpPr>
            <p:nvPr/>
          </p:nvSpPr>
          <p:spPr bwMode="auto">
            <a:xfrm>
              <a:off x="5829301" y="1738313"/>
              <a:ext cx="1428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14"/>
            <p:cNvSpPr>
              <a:spLocks noChangeArrowheads="1"/>
            </p:cNvSpPr>
            <p:nvPr/>
          </p:nvSpPr>
          <p:spPr bwMode="auto">
            <a:xfrm>
              <a:off x="5799138" y="1738313"/>
              <a:ext cx="15875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15"/>
            <p:cNvSpPr>
              <a:spLocks noChangeArrowheads="1"/>
            </p:cNvSpPr>
            <p:nvPr/>
          </p:nvSpPr>
          <p:spPr bwMode="auto">
            <a:xfrm>
              <a:off x="5770563" y="1738313"/>
              <a:ext cx="14288" cy="158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4670839" y="250732"/>
            <a:ext cx="465172" cy="461962"/>
            <a:chOff x="4994275" y="14986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8" name="Freeform 19"/>
            <p:cNvSpPr>
              <a:spLocks noEditPoints="1"/>
            </p:cNvSpPr>
            <p:nvPr/>
          </p:nvSpPr>
          <p:spPr bwMode="auto">
            <a:xfrm>
              <a:off x="5165725" y="1901825"/>
              <a:ext cx="17463" cy="19050"/>
            </a:xfrm>
            <a:custGeom>
              <a:avLst/>
              <a:gdLst>
                <a:gd name="T0" fmla="*/ 40 w 80"/>
                <a:gd name="T1" fmla="*/ 0 h 80"/>
                <a:gd name="T2" fmla="*/ 12 w 80"/>
                <a:gd name="T3" fmla="*/ 12 h 80"/>
                <a:gd name="T4" fmla="*/ 0 w 80"/>
                <a:gd name="T5" fmla="*/ 40 h 80"/>
                <a:gd name="T6" fmla="*/ 12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2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0"/>
            <p:cNvSpPr>
              <a:spLocks noEditPoints="1"/>
            </p:cNvSpPr>
            <p:nvPr/>
          </p:nvSpPr>
          <p:spPr bwMode="auto">
            <a:xfrm>
              <a:off x="4994275" y="1498600"/>
              <a:ext cx="460375" cy="457200"/>
            </a:xfrm>
            <a:custGeom>
              <a:avLst/>
              <a:gdLst>
                <a:gd name="T0" fmla="*/ 1799 w 2062"/>
                <a:gd name="T1" fmla="*/ 545 h 2048"/>
                <a:gd name="T2" fmla="*/ 1616 w 2062"/>
                <a:gd name="T3" fmla="*/ 136 h 2048"/>
                <a:gd name="T4" fmla="*/ 136 w 2062"/>
                <a:gd name="T5" fmla="*/ 0 h 2048"/>
                <a:gd name="T6" fmla="*/ 0 w 2062"/>
                <a:gd name="T7" fmla="*/ 1912 h 2048"/>
                <a:gd name="T8" fmla="*/ 1480 w 2062"/>
                <a:gd name="T9" fmla="*/ 2048 h 2048"/>
                <a:gd name="T10" fmla="*/ 1616 w 2062"/>
                <a:gd name="T11" fmla="*/ 1141 h 2048"/>
                <a:gd name="T12" fmla="*/ 2005 w 2062"/>
                <a:gd name="T13" fmla="*/ 545 h 2048"/>
                <a:gd name="T14" fmla="*/ 1536 w 2062"/>
                <a:gd name="T15" fmla="*/ 808 h 2048"/>
                <a:gd name="T16" fmla="*/ 1456 w 2062"/>
                <a:gd name="T17" fmla="*/ 200 h 2048"/>
                <a:gd name="T18" fmla="*/ 1149 w 2062"/>
                <a:gd name="T19" fmla="*/ 160 h 2048"/>
                <a:gd name="T20" fmla="*/ 1480 w 2062"/>
                <a:gd name="T21" fmla="*/ 80 h 2048"/>
                <a:gd name="T22" fmla="*/ 1318 w 2062"/>
                <a:gd name="T23" fmla="*/ 1233 h 2048"/>
                <a:gd name="T24" fmla="*/ 1439 w 2062"/>
                <a:gd name="T25" fmla="*/ 1179 h 2048"/>
                <a:gd name="T26" fmla="*/ 1069 w 2062"/>
                <a:gd name="T27" fmla="*/ 80 h 2048"/>
                <a:gd name="T28" fmla="*/ 1024 w 2062"/>
                <a:gd name="T29" fmla="*/ 288 h 2048"/>
                <a:gd name="T30" fmla="*/ 547 w 2062"/>
                <a:gd name="T31" fmla="*/ 243 h 2048"/>
                <a:gd name="T32" fmla="*/ 1069 w 2062"/>
                <a:gd name="T33" fmla="*/ 80 h 2048"/>
                <a:gd name="T34" fmla="*/ 136 w 2062"/>
                <a:gd name="T35" fmla="*/ 1968 h 2048"/>
                <a:gd name="T36" fmla="*/ 80 w 2062"/>
                <a:gd name="T37" fmla="*/ 136 h 2048"/>
                <a:gd name="T38" fmla="*/ 467 w 2062"/>
                <a:gd name="T39" fmla="*/ 80 h 2048"/>
                <a:gd name="T40" fmla="*/ 200 w 2062"/>
                <a:gd name="T41" fmla="*/ 160 h 2048"/>
                <a:gd name="T42" fmla="*/ 160 w 2062"/>
                <a:gd name="T43" fmla="*/ 1848 h 2048"/>
                <a:gd name="T44" fmla="*/ 648 w 2062"/>
                <a:gd name="T45" fmla="*/ 1888 h 2048"/>
                <a:gd name="T46" fmla="*/ 648 w 2062"/>
                <a:gd name="T47" fmla="*/ 1808 h 2048"/>
                <a:gd name="T48" fmla="*/ 240 w 2062"/>
                <a:gd name="T49" fmla="*/ 240 h 2048"/>
                <a:gd name="T50" fmla="*/ 467 w 2062"/>
                <a:gd name="T51" fmla="*/ 243 h 2048"/>
                <a:gd name="T52" fmla="*/ 1024 w 2062"/>
                <a:gd name="T53" fmla="*/ 368 h 2048"/>
                <a:gd name="T54" fmla="*/ 1149 w 2062"/>
                <a:gd name="T55" fmla="*/ 240 h 2048"/>
                <a:gd name="T56" fmla="*/ 1376 w 2062"/>
                <a:gd name="T57" fmla="*/ 968 h 2048"/>
                <a:gd name="T58" fmla="*/ 1322 w 2062"/>
                <a:gd name="T59" fmla="*/ 1026 h 2048"/>
                <a:gd name="T60" fmla="*/ 1210 w 2062"/>
                <a:gd name="T61" fmla="*/ 1340 h 2048"/>
                <a:gd name="T62" fmla="*/ 1255 w 2062"/>
                <a:gd name="T63" fmla="*/ 1348 h 2048"/>
                <a:gd name="T64" fmla="*/ 1376 w 2062"/>
                <a:gd name="T65" fmla="*/ 1808 h 2048"/>
                <a:gd name="T66" fmla="*/ 928 w 2062"/>
                <a:gd name="T67" fmla="*/ 1848 h 2048"/>
                <a:gd name="T68" fmla="*/ 1416 w 2062"/>
                <a:gd name="T69" fmla="*/ 1888 h 2048"/>
                <a:gd name="T70" fmla="*/ 1456 w 2062"/>
                <a:gd name="T71" fmla="*/ 1259 h 2048"/>
                <a:gd name="T72" fmla="*/ 1536 w 2062"/>
                <a:gd name="T73" fmla="*/ 1221 h 2048"/>
                <a:gd name="T74" fmla="*/ 1480 w 2062"/>
                <a:gd name="T75" fmla="*/ 1968 h 2048"/>
                <a:gd name="T76" fmla="*/ 1508 w 2062"/>
                <a:gd name="T77" fmla="*/ 1135 h 2048"/>
                <a:gd name="T78" fmla="*/ 1776 w 2062"/>
                <a:gd name="T79" fmla="*/ 682 h 2048"/>
                <a:gd name="T80" fmla="*/ 1800 w 2062"/>
                <a:gd name="T81" fmla="*/ 844 h 2048"/>
                <a:gd name="T82" fmla="*/ 1926 w 2062"/>
                <a:gd name="T83" fmla="*/ 718 h 2048"/>
                <a:gd name="T84" fmla="*/ 1856 w 2062"/>
                <a:gd name="T85" fmla="*/ 602 h 2048"/>
                <a:gd name="T86" fmla="*/ 1949 w 2062"/>
                <a:gd name="T87" fmla="*/ 695 h 2048"/>
                <a:gd name="T88" fmla="*/ 1949 w 2062"/>
                <a:gd name="T89" fmla="*/ 695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62" h="2048">
                  <a:moveTo>
                    <a:pt x="2005" y="545"/>
                  </a:moveTo>
                  <a:cubicBezTo>
                    <a:pt x="1948" y="488"/>
                    <a:pt x="1856" y="488"/>
                    <a:pt x="1799" y="545"/>
                  </a:cubicBezTo>
                  <a:cubicBezTo>
                    <a:pt x="1616" y="728"/>
                    <a:pt x="1616" y="728"/>
                    <a:pt x="1616" y="728"/>
                  </a:cubicBezTo>
                  <a:cubicBezTo>
                    <a:pt x="1616" y="136"/>
                    <a:pt x="1616" y="136"/>
                    <a:pt x="1616" y="136"/>
                  </a:cubicBezTo>
                  <a:cubicBezTo>
                    <a:pt x="1616" y="61"/>
                    <a:pt x="1555" y="0"/>
                    <a:pt x="148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61" y="0"/>
                    <a:pt x="0" y="61"/>
                    <a:pt x="0" y="136"/>
                  </a:cubicBezTo>
                  <a:cubicBezTo>
                    <a:pt x="0" y="1912"/>
                    <a:pt x="0" y="1912"/>
                    <a:pt x="0" y="1912"/>
                  </a:cubicBezTo>
                  <a:cubicBezTo>
                    <a:pt x="0" y="1987"/>
                    <a:pt x="61" y="2048"/>
                    <a:pt x="136" y="2048"/>
                  </a:cubicBezTo>
                  <a:cubicBezTo>
                    <a:pt x="1480" y="2048"/>
                    <a:pt x="1480" y="2048"/>
                    <a:pt x="1480" y="2048"/>
                  </a:cubicBezTo>
                  <a:cubicBezTo>
                    <a:pt x="1555" y="2048"/>
                    <a:pt x="1616" y="1987"/>
                    <a:pt x="1616" y="1912"/>
                  </a:cubicBezTo>
                  <a:cubicBezTo>
                    <a:pt x="1616" y="1141"/>
                    <a:pt x="1616" y="1141"/>
                    <a:pt x="1616" y="1141"/>
                  </a:cubicBezTo>
                  <a:cubicBezTo>
                    <a:pt x="2005" y="751"/>
                    <a:pt x="2005" y="751"/>
                    <a:pt x="2005" y="751"/>
                  </a:cubicBezTo>
                  <a:cubicBezTo>
                    <a:pt x="2062" y="695"/>
                    <a:pt x="2062" y="602"/>
                    <a:pt x="2005" y="545"/>
                  </a:cubicBezTo>
                  <a:close/>
                  <a:moveTo>
                    <a:pt x="1536" y="136"/>
                  </a:moveTo>
                  <a:cubicBezTo>
                    <a:pt x="1536" y="808"/>
                    <a:pt x="1536" y="808"/>
                    <a:pt x="1536" y="808"/>
                  </a:cubicBezTo>
                  <a:cubicBezTo>
                    <a:pt x="1456" y="888"/>
                    <a:pt x="1456" y="888"/>
                    <a:pt x="1456" y="888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6" y="178"/>
                    <a:pt x="1438" y="160"/>
                    <a:pt x="1416" y="160"/>
                  </a:cubicBezTo>
                  <a:cubicBezTo>
                    <a:pt x="1149" y="160"/>
                    <a:pt x="1149" y="160"/>
                    <a:pt x="1149" y="160"/>
                  </a:cubicBezTo>
                  <a:cubicBezTo>
                    <a:pt x="1149" y="80"/>
                    <a:pt x="1149" y="80"/>
                    <a:pt x="1149" y="80"/>
                  </a:cubicBezTo>
                  <a:cubicBezTo>
                    <a:pt x="1480" y="80"/>
                    <a:pt x="1480" y="80"/>
                    <a:pt x="1480" y="80"/>
                  </a:cubicBezTo>
                  <a:cubicBezTo>
                    <a:pt x="1511" y="80"/>
                    <a:pt x="1536" y="105"/>
                    <a:pt x="1536" y="136"/>
                  </a:cubicBezTo>
                  <a:close/>
                  <a:moveTo>
                    <a:pt x="1318" y="1233"/>
                  </a:moveTo>
                  <a:cubicBezTo>
                    <a:pt x="1372" y="1112"/>
                    <a:pt x="1372" y="1112"/>
                    <a:pt x="1372" y="1112"/>
                  </a:cubicBezTo>
                  <a:cubicBezTo>
                    <a:pt x="1439" y="1179"/>
                    <a:pt x="1439" y="1179"/>
                    <a:pt x="1439" y="1179"/>
                  </a:cubicBezTo>
                  <a:lnTo>
                    <a:pt x="1318" y="1233"/>
                  </a:lnTo>
                  <a:close/>
                  <a:moveTo>
                    <a:pt x="1069" y="80"/>
                  </a:moveTo>
                  <a:cubicBezTo>
                    <a:pt x="1069" y="243"/>
                    <a:pt x="1069" y="243"/>
                    <a:pt x="1069" y="243"/>
                  </a:cubicBezTo>
                  <a:cubicBezTo>
                    <a:pt x="1069" y="268"/>
                    <a:pt x="1048" y="288"/>
                    <a:pt x="1024" y="288"/>
                  </a:cubicBezTo>
                  <a:cubicBezTo>
                    <a:pt x="592" y="288"/>
                    <a:pt x="592" y="288"/>
                    <a:pt x="592" y="288"/>
                  </a:cubicBezTo>
                  <a:cubicBezTo>
                    <a:pt x="568" y="288"/>
                    <a:pt x="547" y="268"/>
                    <a:pt x="547" y="243"/>
                  </a:cubicBezTo>
                  <a:cubicBezTo>
                    <a:pt x="547" y="80"/>
                    <a:pt x="547" y="80"/>
                    <a:pt x="547" y="80"/>
                  </a:cubicBezTo>
                  <a:lnTo>
                    <a:pt x="1069" y="80"/>
                  </a:lnTo>
                  <a:close/>
                  <a:moveTo>
                    <a:pt x="1480" y="1968"/>
                  </a:moveTo>
                  <a:cubicBezTo>
                    <a:pt x="136" y="1968"/>
                    <a:pt x="136" y="1968"/>
                    <a:pt x="136" y="1968"/>
                  </a:cubicBezTo>
                  <a:cubicBezTo>
                    <a:pt x="105" y="1968"/>
                    <a:pt x="80" y="1943"/>
                    <a:pt x="80" y="1912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05"/>
                    <a:pt x="105" y="80"/>
                    <a:pt x="136" y="80"/>
                  </a:cubicBezTo>
                  <a:cubicBezTo>
                    <a:pt x="467" y="80"/>
                    <a:pt x="467" y="80"/>
                    <a:pt x="467" y="80"/>
                  </a:cubicBezTo>
                  <a:cubicBezTo>
                    <a:pt x="467" y="160"/>
                    <a:pt x="467" y="160"/>
                    <a:pt x="467" y="16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178" y="160"/>
                    <a:pt x="160" y="178"/>
                    <a:pt x="160" y="200"/>
                  </a:cubicBezTo>
                  <a:cubicBezTo>
                    <a:pt x="160" y="1848"/>
                    <a:pt x="160" y="1848"/>
                    <a:pt x="160" y="1848"/>
                  </a:cubicBezTo>
                  <a:cubicBezTo>
                    <a:pt x="160" y="1870"/>
                    <a:pt x="178" y="1888"/>
                    <a:pt x="200" y="1888"/>
                  </a:cubicBezTo>
                  <a:cubicBezTo>
                    <a:pt x="648" y="1888"/>
                    <a:pt x="648" y="1888"/>
                    <a:pt x="648" y="1888"/>
                  </a:cubicBezTo>
                  <a:cubicBezTo>
                    <a:pt x="670" y="1888"/>
                    <a:pt x="688" y="1870"/>
                    <a:pt x="688" y="1848"/>
                  </a:cubicBezTo>
                  <a:cubicBezTo>
                    <a:pt x="688" y="1826"/>
                    <a:pt x="670" y="1808"/>
                    <a:pt x="648" y="1808"/>
                  </a:cubicBezTo>
                  <a:cubicBezTo>
                    <a:pt x="240" y="1808"/>
                    <a:pt x="240" y="1808"/>
                    <a:pt x="240" y="1808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467" y="240"/>
                    <a:pt x="467" y="240"/>
                    <a:pt x="467" y="240"/>
                  </a:cubicBezTo>
                  <a:cubicBezTo>
                    <a:pt x="467" y="243"/>
                    <a:pt x="467" y="243"/>
                    <a:pt x="467" y="243"/>
                  </a:cubicBezTo>
                  <a:cubicBezTo>
                    <a:pt x="467" y="312"/>
                    <a:pt x="523" y="368"/>
                    <a:pt x="592" y="368"/>
                  </a:cubicBezTo>
                  <a:cubicBezTo>
                    <a:pt x="1024" y="368"/>
                    <a:pt x="1024" y="368"/>
                    <a:pt x="1024" y="368"/>
                  </a:cubicBezTo>
                  <a:cubicBezTo>
                    <a:pt x="1093" y="368"/>
                    <a:pt x="1149" y="312"/>
                    <a:pt x="1149" y="243"/>
                  </a:cubicBezTo>
                  <a:cubicBezTo>
                    <a:pt x="1149" y="240"/>
                    <a:pt x="1149" y="240"/>
                    <a:pt x="1149" y="240"/>
                  </a:cubicBezTo>
                  <a:cubicBezTo>
                    <a:pt x="1376" y="240"/>
                    <a:pt x="1376" y="240"/>
                    <a:pt x="1376" y="240"/>
                  </a:cubicBezTo>
                  <a:cubicBezTo>
                    <a:pt x="1376" y="968"/>
                    <a:pt x="1376" y="968"/>
                    <a:pt x="1376" y="968"/>
                  </a:cubicBezTo>
                  <a:cubicBezTo>
                    <a:pt x="1330" y="1014"/>
                    <a:pt x="1330" y="1014"/>
                    <a:pt x="1330" y="1014"/>
                  </a:cubicBezTo>
                  <a:cubicBezTo>
                    <a:pt x="1327" y="1017"/>
                    <a:pt x="1324" y="1021"/>
                    <a:pt x="1322" y="1026"/>
                  </a:cubicBezTo>
                  <a:cubicBezTo>
                    <a:pt x="1202" y="1296"/>
                    <a:pt x="1202" y="1296"/>
                    <a:pt x="1202" y="1296"/>
                  </a:cubicBezTo>
                  <a:cubicBezTo>
                    <a:pt x="1195" y="1311"/>
                    <a:pt x="1199" y="1328"/>
                    <a:pt x="1210" y="1340"/>
                  </a:cubicBezTo>
                  <a:cubicBezTo>
                    <a:pt x="1218" y="1348"/>
                    <a:pt x="1228" y="1352"/>
                    <a:pt x="1239" y="1352"/>
                  </a:cubicBezTo>
                  <a:cubicBezTo>
                    <a:pt x="1244" y="1352"/>
                    <a:pt x="1250" y="1351"/>
                    <a:pt x="1255" y="1348"/>
                  </a:cubicBezTo>
                  <a:cubicBezTo>
                    <a:pt x="1376" y="1295"/>
                    <a:pt x="1376" y="1295"/>
                    <a:pt x="1376" y="1295"/>
                  </a:cubicBezTo>
                  <a:cubicBezTo>
                    <a:pt x="1376" y="1808"/>
                    <a:pt x="1376" y="1808"/>
                    <a:pt x="1376" y="1808"/>
                  </a:cubicBezTo>
                  <a:cubicBezTo>
                    <a:pt x="968" y="1808"/>
                    <a:pt x="968" y="1808"/>
                    <a:pt x="968" y="1808"/>
                  </a:cubicBezTo>
                  <a:cubicBezTo>
                    <a:pt x="946" y="1808"/>
                    <a:pt x="928" y="1826"/>
                    <a:pt x="928" y="1848"/>
                  </a:cubicBezTo>
                  <a:cubicBezTo>
                    <a:pt x="928" y="1870"/>
                    <a:pt x="946" y="1888"/>
                    <a:pt x="968" y="1888"/>
                  </a:cubicBezTo>
                  <a:cubicBezTo>
                    <a:pt x="1416" y="1888"/>
                    <a:pt x="1416" y="1888"/>
                    <a:pt x="1416" y="1888"/>
                  </a:cubicBezTo>
                  <a:cubicBezTo>
                    <a:pt x="1438" y="1888"/>
                    <a:pt x="1456" y="1870"/>
                    <a:pt x="1456" y="1848"/>
                  </a:cubicBezTo>
                  <a:cubicBezTo>
                    <a:pt x="1456" y="1259"/>
                    <a:pt x="1456" y="1259"/>
                    <a:pt x="1456" y="1259"/>
                  </a:cubicBezTo>
                  <a:cubicBezTo>
                    <a:pt x="1525" y="1228"/>
                    <a:pt x="1525" y="1228"/>
                    <a:pt x="1525" y="1228"/>
                  </a:cubicBezTo>
                  <a:cubicBezTo>
                    <a:pt x="1529" y="1227"/>
                    <a:pt x="1533" y="1224"/>
                    <a:pt x="1536" y="1221"/>
                  </a:cubicBezTo>
                  <a:cubicBezTo>
                    <a:pt x="1536" y="1912"/>
                    <a:pt x="1536" y="1912"/>
                    <a:pt x="1536" y="1912"/>
                  </a:cubicBezTo>
                  <a:cubicBezTo>
                    <a:pt x="1536" y="1943"/>
                    <a:pt x="1511" y="1968"/>
                    <a:pt x="1480" y="1968"/>
                  </a:cubicBezTo>
                  <a:close/>
                  <a:moveTo>
                    <a:pt x="1800" y="844"/>
                  </a:moveTo>
                  <a:cubicBezTo>
                    <a:pt x="1508" y="1135"/>
                    <a:pt x="1508" y="1135"/>
                    <a:pt x="1508" y="1135"/>
                  </a:cubicBezTo>
                  <a:cubicBezTo>
                    <a:pt x="1415" y="1042"/>
                    <a:pt x="1415" y="1042"/>
                    <a:pt x="1415" y="1042"/>
                  </a:cubicBezTo>
                  <a:cubicBezTo>
                    <a:pt x="1776" y="682"/>
                    <a:pt x="1776" y="682"/>
                    <a:pt x="1776" y="682"/>
                  </a:cubicBezTo>
                  <a:cubicBezTo>
                    <a:pt x="1869" y="775"/>
                    <a:pt x="1869" y="775"/>
                    <a:pt x="1869" y="775"/>
                  </a:cubicBezTo>
                  <a:lnTo>
                    <a:pt x="1800" y="844"/>
                  </a:lnTo>
                  <a:close/>
                  <a:moveTo>
                    <a:pt x="1949" y="695"/>
                  </a:moveTo>
                  <a:cubicBezTo>
                    <a:pt x="1926" y="718"/>
                    <a:pt x="1926" y="718"/>
                    <a:pt x="1926" y="718"/>
                  </a:cubicBezTo>
                  <a:cubicBezTo>
                    <a:pt x="1833" y="625"/>
                    <a:pt x="1833" y="625"/>
                    <a:pt x="1833" y="625"/>
                  </a:cubicBezTo>
                  <a:cubicBezTo>
                    <a:pt x="1856" y="602"/>
                    <a:pt x="1856" y="602"/>
                    <a:pt x="1856" y="602"/>
                  </a:cubicBezTo>
                  <a:cubicBezTo>
                    <a:pt x="1881" y="576"/>
                    <a:pt x="1923" y="576"/>
                    <a:pt x="1949" y="602"/>
                  </a:cubicBezTo>
                  <a:cubicBezTo>
                    <a:pt x="1974" y="627"/>
                    <a:pt x="1974" y="669"/>
                    <a:pt x="1949" y="695"/>
                  </a:cubicBezTo>
                  <a:close/>
                  <a:moveTo>
                    <a:pt x="1949" y="695"/>
                  </a:moveTo>
                  <a:cubicBezTo>
                    <a:pt x="1949" y="695"/>
                    <a:pt x="1949" y="695"/>
                    <a:pt x="1949" y="6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1"/>
            <p:cNvSpPr>
              <a:spLocks noEditPoints="1"/>
            </p:cNvSpPr>
            <p:nvPr/>
          </p:nvSpPr>
          <p:spPr bwMode="auto">
            <a:xfrm>
              <a:off x="5072063" y="1606550"/>
              <a:ext cx="76200" cy="74613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2"/>
            <p:cNvSpPr>
              <a:spLocks noEditPoints="1"/>
            </p:cNvSpPr>
            <p:nvPr/>
          </p:nvSpPr>
          <p:spPr bwMode="auto">
            <a:xfrm>
              <a:off x="5072063" y="1703388"/>
              <a:ext cx="76200" cy="76200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3"/>
            <p:cNvSpPr>
              <a:spLocks noEditPoints="1"/>
            </p:cNvSpPr>
            <p:nvPr/>
          </p:nvSpPr>
          <p:spPr bwMode="auto">
            <a:xfrm>
              <a:off x="5072063" y="1801813"/>
              <a:ext cx="76200" cy="76200"/>
            </a:xfrm>
            <a:custGeom>
              <a:avLst/>
              <a:gdLst>
                <a:gd name="T0" fmla="*/ 296 w 336"/>
                <a:gd name="T1" fmla="*/ 0 h 336"/>
                <a:gd name="T2" fmla="*/ 40 w 336"/>
                <a:gd name="T3" fmla="*/ 0 h 336"/>
                <a:gd name="T4" fmla="*/ 0 w 336"/>
                <a:gd name="T5" fmla="*/ 40 h 336"/>
                <a:gd name="T6" fmla="*/ 0 w 336"/>
                <a:gd name="T7" fmla="*/ 296 h 336"/>
                <a:gd name="T8" fmla="*/ 40 w 336"/>
                <a:gd name="T9" fmla="*/ 336 h 336"/>
                <a:gd name="T10" fmla="*/ 296 w 336"/>
                <a:gd name="T11" fmla="*/ 336 h 336"/>
                <a:gd name="T12" fmla="*/ 336 w 336"/>
                <a:gd name="T13" fmla="*/ 296 h 336"/>
                <a:gd name="T14" fmla="*/ 336 w 336"/>
                <a:gd name="T15" fmla="*/ 40 h 336"/>
                <a:gd name="T16" fmla="*/ 296 w 336"/>
                <a:gd name="T17" fmla="*/ 0 h 336"/>
                <a:gd name="T18" fmla="*/ 256 w 336"/>
                <a:gd name="T19" fmla="*/ 256 h 336"/>
                <a:gd name="T20" fmla="*/ 80 w 336"/>
                <a:gd name="T21" fmla="*/ 256 h 336"/>
                <a:gd name="T22" fmla="*/ 80 w 336"/>
                <a:gd name="T23" fmla="*/ 80 h 336"/>
                <a:gd name="T24" fmla="*/ 256 w 336"/>
                <a:gd name="T25" fmla="*/ 80 h 336"/>
                <a:gd name="T26" fmla="*/ 256 w 336"/>
                <a:gd name="T27" fmla="*/ 256 h 336"/>
                <a:gd name="T28" fmla="*/ 256 w 336"/>
                <a:gd name="T29" fmla="*/ 256 h 336"/>
                <a:gd name="T30" fmla="*/ 256 w 336"/>
                <a:gd name="T31" fmla="*/ 25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336">
                  <a:moveTo>
                    <a:pt x="29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318"/>
                    <a:pt x="18" y="336"/>
                    <a:pt x="40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318" y="336"/>
                    <a:pt x="336" y="318"/>
                    <a:pt x="336" y="296"/>
                  </a:cubicBezTo>
                  <a:cubicBezTo>
                    <a:pt x="336" y="40"/>
                    <a:pt x="336" y="40"/>
                    <a:pt x="336" y="40"/>
                  </a:cubicBezTo>
                  <a:cubicBezTo>
                    <a:pt x="336" y="18"/>
                    <a:pt x="318" y="0"/>
                    <a:pt x="296" y="0"/>
                  </a:cubicBezTo>
                  <a:close/>
                  <a:moveTo>
                    <a:pt x="256" y="256"/>
                  </a:moveTo>
                  <a:cubicBezTo>
                    <a:pt x="80" y="256"/>
                    <a:pt x="80" y="256"/>
                    <a:pt x="80" y="256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256" y="80"/>
                    <a:pt x="256" y="80"/>
                    <a:pt x="256" y="80"/>
                  </a:cubicBezTo>
                  <a:lnTo>
                    <a:pt x="256" y="256"/>
                  </a:lnTo>
                  <a:close/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4"/>
            <p:cNvSpPr>
              <a:spLocks noEditPoints="1"/>
            </p:cNvSpPr>
            <p:nvPr/>
          </p:nvSpPr>
          <p:spPr bwMode="auto">
            <a:xfrm>
              <a:off x="5180013" y="1612900"/>
              <a:ext cx="79375" cy="60325"/>
            </a:xfrm>
            <a:custGeom>
              <a:avLst/>
              <a:gdLst>
                <a:gd name="T0" fmla="*/ 104 w 357"/>
                <a:gd name="T1" fmla="*/ 253 h 264"/>
                <a:gd name="T2" fmla="*/ 133 w 357"/>
                <a:gd name="T3" fmla="*/ 264 h 264"/>
                <a:gd name="T4" fmla="*/ 161 w 357"/>
                <a:gd name="T5" fmla="*/ 253 h 264"/>
                <a:gd name="T6" fmla="*/ 341 w 357"/>
                <a:gd name="T7" fmla="*/ 72 h 264"/>
                <a:gd name="T8" fmla="*/ 341 w 357"/>
                <a:gd name="T9" fmla="*/ 15 h 264"/>
                <a:gd name="T10" fmla="*/ 285 w 357"/>
                <a:gd name="T11" fmla="*/ 15 h 264"/>
                <a:gd name="T12" fmla="*/ 133 w 357"/>
                <a:gd name="T13" fmla="*/ 168 h 264"/>
                <a:gd name="T14" fmla="*/ 72 w 357"/>
                <a:gd name="T15" fmla="*/ 107 h 264"/>
                <a:gd name="T16" fmla="*/ 15 w 357"/>
                <a:gd name="T17" fmla="*/ 107 h 264"/>
                <a:gd name="T18" fmla="*/ 15 w 357"/>
                <a:gd name="T19" fmla="*/ 164 h 264"/>
                <a:gd name="T20" fmla="*/ 104 w 357"/>
                <a:gd name="T21" fmla="*/ 253 h 264"/>
                <a:gd name="T22" fmla="*/ 104 w 357"/>
                <a:gd name="T23" fmla="*/ 253 h 264"/>
                <a:gd name="T24" fmla="*/ 104 w 357"/>
                <a:gd name="T25" fmla="*/ 25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64">
                  <a:moveTo>
                    <a:pt x="104" y="253"/>
                  </a:moveTo>
                  <a:cubicBezTo>
                    <a:pt x="112" y="260"/>
                    <a:pt x="122" y="264"/>
                    <a:pt x="133" y="264"/>
                  </a:cubicBezTo>
                  <a:cubicBezTo>
                    <a:pt x="143" y="264"/>
                    <a:pt x="153" y="260"/>
                    <a:pt x="161" y="253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57" y="56"/>
                    <a:pt x="357" y="31"/>
                    <a:pt x="341" y="15"/>
                  </a:cubicBezTo>
                  <a:cubicBezTo>
                    <a:pt x="326" y="0"/>
                    <a:pt x="301" y="0"/>
                    <a:pt x="285" y="15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56" y="91"/>
                    <a:pt x="31" y="91"/>
                    <a:pt x="15" y="107"/>
                  </a:cubicBezTo>
                  <a:cubicBezTo>
                    <a:pt x="0" y="123"/>
                    <a:pt x="0" y="148"/>
                    <a:pt x="15" y="164"/>
                  </a:cubicBezTo>
                  <a:lnTo>
                    <a:pt x="104" y="253"/>
                  </a:lnTo>
                  <a:close/>
                  <a:moveTo>
                    <a:pt x="104" y="253"/>
                  </a:moveTo>
                  <a:cubicBezTo>
                    <a:pt x="104" y="253"/>
                    <a:pt x="104" y="253"/>
                    <a:pt x="104" y="25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25"/>
            <p:cNvSpPr>
              <a:spLocks noEditPoints="1"/>
            </p:cNvSpPr>
            <p:nvPr/>
          </p:nvSpPr>
          <p:spPr bwMode="auto">
            <a:xfrm>
              <a:off x="5180013" y="1711325"/>
              <a:ext cx="79375" cy="58738"/>
            </a:xfrm>
            <a:custGeom>
              <a:avLst/>
              <a:gdLst>
                <a:gd name="T0" fmla="*/ 104 w 357"/>
                <a:gd name="T1" fmla="*/ 253 h 264"/>
                <a:gd name="T2" fmla="*/ 133 w 357"/>
                <a:gd name="T3" fmla="*/ 264 h 264"/>
                <a:gd name="T4" fmla="*/ 161 w 357"/>
                <a:gd name="T5" fmla="*/ 253 h 264"/>
                <a:gd name="T6" fmla="*/ 341 w 357"/>
                <a:gd name="T7" fmla="*/ 72 h 264"/>
                <a:gd name="T8" fmla="*/ 341 w 357"/>
                <a:gd name="T9" fmla="*/ 15 h 264"/>
                <a:gd name="T10" fmla="*/ 285 w 357"/>
                <a:gd name="T11" fmla="*/ 15 h 264"/>
                <a:gd name="T12" fmla="*/ 133 w 357"/>
                <a:gd name="T13" fmla="*/ 168 h 264"/>
                <a:gd name="T14" fmla="*/ 72 w 357"/>
                <a:gd name="T15" fmla="*/ 107 h 264"/>
                <a:gd name="T16" fmla="*/ 15 w 357"/>
                <a:gd name="T17" fmla="*/ 107 h 264"/>
                <a:gd name="T18" fmla="*/ 15 w 357"/>
                <a:gd name="T19" fmla="*/ 164 h 264"/>
                <a:gd name="T20" fmla="*/ 104 w 357"/>
                <a:gd name="T21" fmla="*/ 253 h 264"/>
                <a:gd name="T22" fmla="*/ 104 w 357"/>
                <a:gd name="T23" fmla="*/ 253 h 264"/>
                <a:gd name="T24" fmla="*/ 104 w 357"/>
                <a:gd name="T25" fmla="*/ 25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64">
                  <a:moveTo>
                    <a:pt x="104" y="253"/>
                  </a:moveTo>
                  <a:cubicBezTo>
                    <a:pt x="112" y="260"/>
                    <a:pt x="122" y="264"/>
                    <a:pt x="133" y="264"/>
                  </a:cubicBezTo>
                  <a:cubicBezTo>
                    <a:pt x="143" y="264"/>
                    <a:pt x="153" y="260"/>
                    <a:pt x="161" y="253"/>
                  </a:cubicBezTo>
                  <a:cubicBezTo>
                    <a:pt x="341" y="72"/>
                    <a:pt x="341" y="72"/>
                    <a:pt x="341" y="72"/>
                  </a:cubicBezTo>
                  <a:cubicBezTo>
                    <a:pt x="357" y="56"/>
                    <a:pt x="357" y="31"/>
                    <a:pt x="341" y="15"/>
                  </a:cubicBezTo>
                  <a:cubicBezTo>
                    <a:pt x="326" y="0"/>
                    <a:pt x="301" y="0"/>
                    <a:pt x="285" y="15"/>
                  </a:cubicBezTo>
                  <a:cubicBezTo>
                    <a:pt x="133" y="168"/>
                    <a:pt x="133" y="168"/>
                    <a:pt x="133" y="168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56" y="91"/>
                    <a:pt x="31" y="91"/>
                    <a:pt x="15" y="107"/>
                  </a:cubicBezTo>
                  <a:cubicBezTo>
                    <a:pt x="0" y="123"/>
                    <a:pt x="0" y="148"/>
                    <a:pt x="15" y="164"/>
                  </a:cubicBezTo>
                  <a:lnTo>
                    <a:pt x="104" y="253"/>
                  </a:lnTo>
                  <a:close/>
                  <a:moveTo>
                    <a:pt x="104" y="253"/>
                  </a:moveTo>
                  <a:cubicBezTo>
                    <a:pt x="104" y="253"/>
                    <a:pt x="104" y="253"/>
                    <a:pt x="104" y="25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26"/>
            <p:cNvSpPr>
              <a:spLocks noEditPoints="1"/>
            </p:cNvSpPr>
            <p:nvPr/>
          </p:nvSpPr>
          <p:spPr bwMode="auto">
            <a:xfrm>
              <a:off x="5189538" y="1809750"/>
              <a:ext cx="60325" cy="58738"/>
            </a:xfrm>
            <a:custGeom>
              <a:avLst/>
              <a:gdLst>
                <a:gd name="T0" fmla="*/ 134 w 269"/>
                <a:gd name="T1" fmla="*/ 191 h 264"/>
                <a:gd name="T2" fmla="*/ 196 w 269"/>
                <a:gd name="T3" fmla="*/ 253 h 264"/>
                <a:gd name="T4" fmla="*/ 225 w 269"/>
                <a:gd name="T5" fmla="*/ 264 h 264"/>
                <a:gd name="T6" fmla="*/ 253 w 269"/>
                <a:gd name="T7" fmla="*/ 253 h 264"/>
                <a:gd name="T8" fmla="*/ 253 w 269"/>
                <a:gd name="T9" fmla="*/ 196 h 264"/>
                <a:gd name="T10" fmla="*/ 191 w 269"/>
                <a:gd name="T11" fmla="*/ 134 h 264"/>
                <a:gd name="T12" fmla="*/ 253 w 269"/>
                <a:gd name="T13" fmla="*/ 72 h 264"/>
                <a:gd name="T14" fmla="*/ 253 w 269"/>
                <a:gd name="T15" fmla="*/ 15 h 264"/>
                <a:gd name="T16" fmla="*/ 196 w 269"/>
                <a:gd name="T17" fmla="*/ 15 h 264"/>
                <a:gd name="T18" fmla="*/ 134 w 269"/>
                <a:gd name="T19" fmla="*/ 77 h 264"/>
                <a:gd name="T20" fmla="*/ 72 w 269"/>
                <a:gd name="T21" fmla="*/ 15 h 264"/>
                <a:gd name="T22" fmla="*/ 16 w 269"/>
                <a:gd name="T23" fmla="*/ 15 h 264"/>
                <a:gd name="T24" fmla="*/ 16 w 269"/>
                <a:gd name="T25" fmla="*/ 72 h 264"/>
                <a:gd name="T26" fmla="*/ 78 w 269"/>
                <a:gd name="T27" fmla="*/ 134 h 264"/>
                <a:gd name="T28" fmla="*/ 16 w 269"/>
                <a:gd name="T29" fmla="*/ 196 h 264"/>
                <a:gd name="T30" fmla="*/ 16 w 269"/>
                <a:gd name="T31" fmla="*/ 253 h 264"/>
                <a:gd name="T32" fmla="*/ 44 w 269"/>
                <a:gd name="T33" fmla="*/ 264 h 264"/>
                <a:gd name="T34" fmla="*/ 72 w 269"/>
                <a:gd name="T35" fmla="*/ 253 h 264"/>
                <a:gd name="T36" fmla="*/ 134 w 269"/>
                <a:gd name="T37" fmla="*/ 191 h 264"/>
                <a:gd name="T38" fmla="*/ 134 w 269"/>
                <a:gd name="T39" fmla="*/ 191 h 264"/>
                <a:gd name="T40" fmla="*/ 134 w 269"/>
                <a:gd name="T41" fmla="*/ 19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9" h="264">
                  <a:moveTo>
                    <a:pt x="134" y="191"/>
                  </a:moveTo>
                  <a:cubicBezTo>
                    <a:pt x="196" y="253"/>
                    <a:pt x="196" y="253"/>
                    <a:pt x="196" y="253"/>
                  </a:cubicBezTo>
                  <a:cubicBezTo>
                    <a:pt x="204" y="260"/>
                    <a:pt x="214" y="264"/>
                    <a:pt x="225" y="264"/>
                  </a:cubicBezTo>
                  <a:cubicBezTo>
                    <a:pt x="235" y="264"/>
                    <a:pt x="245" y="260"/>
                    <a:pt x="253" y="253"/>
                  </a:cubicBezTo>
                  <a:cubicBezTo>
                    <a:pt x="269" y="237"/>
                    <a:pt x="269" y="212"/>
                    <a:pt x="253" y="19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253" y="72"/>
                    <a:pt x="253" y="72"/>
                    <a:pt x="253" y="72"/>
                  </a:cubicBezTo>
                  <a:cubicBezTo>
                    <a:pt x="269" y="56"/>
                    <a:pt x="269" y="31"/>
                    <a:pt x="253" y="15"/>
                  </a:cubicBezTo>
                  <a:cubicBezTo>
                    <a:pt x="237" y="0"/>
                    <a:pt x="212" y="0"/>
                    <a:pt x="196" y="15"/>
                  </a:cubicBezTo>
                  <a:cubicBezTo>
                    <a:pt x="134" y="77"/>
                    <a:pt x="134" y="77"/>
                    <a:pt x="134" y="77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57" y="0"/>
                    <a:pt x="31" y="0"/>
                    <a:pt x="16" y="15"/>
                  </a:cubicBezTo>
                  <a:cubicBezTo>
                    <a:pt x="0" y="31"/>
                    <a:pt x="0" y="56"/>
                    <a:pt x="16" y="72"/>
                  </a:cubicBezTo>
                  <a:cubicBezTo>
                    <a:pt x="78" y="134"/>
                    <a:pt x="78" y="134"/>
                    <a:pt x="78" y="134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0" y="212"/>
                    <a:pt x="0" y="237"/>
                    <a:pt x="16" y="253"/>
                  </a:cubicBezTo>
                  <a:cubicBezTo>
                    <a:pt x="24" y="260"/>
                    <a:pt x="34" y="264"/>
                    <a:pt x="44" y="264"/>
                  </a:cubicBezTo>
                  <a:cubicBezTo>
                    <a:pt x="54" y="264"/>
                    <a:pt x="65" y="260"/>
                    <a:pt x="72" y="253"/>
                  </a:cubicBezTo>
                  <a:lnTo>
                    <a:pt x="134" y="191"/>
                  </a:lnTo>
                  <a:close/>
                  <a:moveTo>
                    <a:pt x="134" y="191"/>
                  </a:moveTo>
                  <a:cubicBezTo>
                    <a:pt x="134" y="191"/>
                    <a:pt x="134" y="191"/>
                    <a:pt x="134" y="19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4046625" y="250732"/>
            <a:ext cx="444318" cy="461962"/>
            <a:chOff x="4324350" y="1498600"/>
            <a:chExt cx="43973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" name="Freeform 30"/>
            <p:cNvSpPr>
              <a:spLocks noEditPoints="1"/>
            </p:cNvSpPr>
            <p:nvPr/>
          </p:nvSpPr>
          <p:spPr bwMode="auto">
            <a:xfrm>
              <a:off x="4475163" y="1697038"/>
              <a:ext cx="119063" cy="120650"/>
            </a:xfrm>
            <a:custGeom>
              <a:avLst/>
              <a:gdLst>
                <a:gd name="T0" fmla="*/ 203 w 401"/>
                <a:gd name="T1" fmla="*/ 404 h 404"/>
                <a:gd name="T2" fmla="*/ 393 w 401"/>
                <a:gd name="T3" fmla="*/ 271 h 404"/>
                <a:gd name="T4" fmla="*/ 379 w 401"/>
                <a:gd name="T5" fmla="*/ 242 h 404"/>
                <a:gd name="T6" fmla="*/ 350 w 401"/>
                <a:gd name="T7" fmla="*/ 255 h 404"/>
                <a:gd name="T8" fmla="*/ 203 w 401"/>
                <a:gd name="T9" fmla="*/ 359 h 404"/>
                <a:gd name="T10" fmla="*/ 45 w 401"/>
                <a:gd name="T11" fmla="*/ 202 h 404"/>
                <a:gd name="T12" fmla="*/ 203 w 401"/>
                <a:gd name="T13" fmla="*/ 45 h 404"/>
                <a:gd name="T14" fmla="*/ 355 w 401"/>
                <a:gd name="T15" fmla="*/ 164 h 404"/>
                <a:gd name="T16" fmla="*/ 382 w 401"/>
                <a:gd name="T17" fmla="*/ 180 h 404"/>
                <a:gd name="T18" fmla="*/ 398 w 401"/>
                <a:gd name="T19" fmla="*/ 152 h 404"/>
                <a:gd name="T20" fmla="*/ 203 w 401"/>
                <a:gd name="T21" fmla="*/ 0 h 404"/>
                <a:gd name="T22" fmla="*/ 0 w 401"/>
                <a:gd name="T23" fmla="*/ 202 h 404"/>
                <a:gd name="T24" fmla="*/ 203 w 401"/>
                <a:gd name="T25" fmla="*/ 404 h 404"/>
                <a:gd name="T26" fmla="*/ 203 w 401"/>
                <a:gd name="T27" fmla="*/ 404 h 404"/>
                <a:gd name="T28" fmla="*/ 203 w 401"/>
                <a:gd name="T2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1" h="404">
                  <a:moveTo>
                    <a:pt x="203" y="404"/>
                  </a:moveTo>
                  <a:cubicBezTo>
                    <a:pt x="288" y="404"/>
                    <a:pt x="364" y="351"/>
                    <a:pt x="393" y="271"/>
                  </a:cubicBezTo>
                  <a:cubicBezTo>
                    <a:pt x="397" y="259"/>
                    <a:pt x="391" y="246"/>
                    <a:pt x="379" y="242"/>
                  </a:cubicBezTo>
                  <a:cubicBezTo>
                    <a:pt x="367" y="238"/>
                    <a:pt x="355" y="244"/>
                    <a:pt x="350" y="255"/>
                  </a:cubicBezTo>
                  <a:cubicBezTo>
                    <a:pt x="328" y="318"/>
                    <a:pt x="269" y="359"/>
                    <a:pt x="203" y="359"/>
                  </a:cubicBezTo>
                  <a:cubicBezTo>
                    <a:pt x="116" y="359"/>
                    <a:pt x="45" y="289"/>
                    <a:pt x="45" y="202"/>
                  </a:cubicBezTo>
                  <a:cubicBezTo>
                    <a:pt x="45" y="116"/>
                    <a:pt x="116" y="45"/>
                    <a:pt x="203" y="45"/>
                  </a:cubicBezTo>
                  <a:cubicBezTo>
                    <a:pt x="274" y="45"/>
                    <a:pt x="337" y="94"/>
                    <a:pt x="355" y="164"/>
                  </a:cubicBezTo>
                  <a:cubicBezTo>
                    <a:pt x="358" y="176"/>
                    <a:pt x="370" y="183"/>
                    <a:pt x="382" y="180"/>
                  </a:cubicBezTo>
                  <a:cubicBezTo>
                    <a:pt x="394" y="177"/>
                    <a:pt x="401" y="164"/>
                    <a:pt x="398" y="152"/>
                  </a:cubicBezTo>
                  <a:cubicBezTo>
                    <a:pt x="375" y="63"/>
                    <a:pt x="295" y="0"/>
                    <a:pt x="203" y="0"/>
                  </a:cubicBezTo>
                  <a:cubicBezTo>
                    <a:pt x="91" y="0"/>
                    <a:pt x="0" y="91"/>
                    <a:pt x="0" y="202"/>
                  </a:cubicBezTo>
                  <a:cubicBezTo>
                    <a:pt x="0" y="314"/>
                    <a:pt x="91" y="404"/>
                    <a:pt x="203" y="404"/>
                  </a:cubicBezTo>
                  <a:close/>
                  <a:moveTo>
                    <a:pt x="203" y="404"/>
                  </a:moveTo>
                  <a:cubicBezTo>
                    <a:pt x="203" y="404"/>
                    <a:pt x="203" y="404"/>
                    <a:pt x="203" y="40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1"/>
            <p:cNvSpPr>
              <a:spLocks noEditPoints="1"/>
            </p:cNvSpPr>
            <p:nvPr/>
          </p:nvSpPr>
          <p:spPr bwMode="auto">
            <a:xfrm>
              <a:off x="4500563" y="1724025"/>
              <a:ext cx="68263" cy="68263"/>
            </a:xfrm>
            <a:custGeom>
              <a:avLst/>
              <a:gdLst>
                <a:gd name="T0" fmla="*/ 114 w 227"/>
                <a:gd name="T1" fmla="*/ 0 h 227"/>
                <a:gd name="T2" fmla="*/ 0 w 227"/>
                <a:gd name="T3" fmla="*/ 113 h 227"/>
                <a:gd name="T4" fmla="*/ 114 w 227"/>
                <a:gd name="T5" fmla="*/ 227 h 227"/>
                <a:gd name="T6" fmla="*/ 227 w 227"/>
                <a:gd name="T7" fmla="*/ 113 h 227"/>
                <a:gd name="T8" fmla="*/ 114 w 227"/>
                <a:gd name="T9" fmla="*/ 0 h 227"/>
                <a:gd name="T10" fmla="*/ 114 w 227"/>
                <a:gd name="T11" fmla="*/ 182 h 227"/>
                <a:gd name="T12" fmla="*/ 45 w 227"/>
                <a:gd name="T13" fmla="*/ 113 h 227"/>
                <a:gd name="T14" fmla="*/ 114 w 227"/>
                <a:gd name="T15" fmla="*/ 45 h 227"/>
                <a:gd name="T16" fmla="*/ 182 w 227"/>
                <a:gd name="T17" fmla="*/ 113 h 227"/>
                <a:gd name="T18" fmla="*/ 114 w 227"/>
                <a:gd name="T19" fmla="*/ 182 h 227"/>
                <a:gd name="T20" fmla="*/ 114 w 227"/>
                <a:gd name="T21" fmla="*/ 182 h 227"/>
                <a:gd name="T22" fmla="*/ 114 w 227"/>
                <a:gd name="T23" fmla="*/ 18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227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cubicBezTo>
                    <a:pt x="0" y="176"/>
                    <a:pt x="51" y="227"/>
                    <a:pt x="114" y="227"/>
                  </a:cubicBezTo>
                  <a:cubicBezTo>
                    <a:pt x="176" y="227"/>
                    <a:pt x="227" y="176"/>
                    <a:pt x="227" y="113"/>
                  </a:cubicBezTo>
                  <a:cubicBezTo>
                    <a:pt x="227" y="51"/>
                    <a:pt x="176" y="0"/>
                    <a:pt x="114" y="0"/>
                  </a:cubicBezTo>
                  <a:close/>
                  <a:moveTo>
                    <a:pt x="114" y="182"/>
                  </a:moveTo>
                  <a:cubicBezTo>
                    <a:pt x="76" y="182"/>
                    <a:pt x="45" y="151"/>
                    <a:pt x="45" y="113"/>
                  </a:cubicBezTo>
                  <a:cubicBezTo>
                    <a:pt x="45" y="76"/>
                    <a:pt x="76" y="45"/>
                    <a:pt x="114" y="45"/>
                  </a:cubicBezTo>
                  <a:cubicBezTo>
                    <a:pt x="151" y="45"/>
                    <a:pt x="182" y="76"/>
                    <a:pt x="182" y="113"/>
                  </a:cubicBezTo>
                  <a:cubicBezTo>
                    <a:pt x="182" y="151"/>
                    <a:pt x="151" y="182"/>
                    <a:pt x="114" y="182"/>
                  </a:cubicBezTo>
                  <a:close/>
                  <a:moveTo>
                    <a:pt x="114" y="182"/>
                  </a:moveTo>
                  <a:cubicBezTo>
                    <a:pt x="114" y="182"/>
                    <a:pt x="114" y="182"/>
                    <a:pt x="114" y="1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 noEditPoints="1"/>
            </p:cNvSpPr>
            <p:nvPr/>
          </p:nvSpPr>
          <p:spPr bwMode="auto">
            <a:xfrm>
              <a:off x="4324350" y="1498600"/>
              <a:ext cx="407988" cy="457200"/>
            </a:xfrm>
            <a:custGeom>
              <a:avLst/>
              <a:gdLst>
                <a:gd name="T0" fmla="*/ 1228 w 1373"/>
                <a:gd name="T1" fmla="*/ 889 h 1537"/>
                <a:gd name="T2" fmla="*/ 191 w 1373"/>
                <a:gd name="T3" fmla="*/ 890 h 1537"/>
                <a:gd name="T4" fmla="*/ 290 w 1373"/>
                <a:gd name="T5" fmla="*/ 1007 h 1537"/>
                <a:gd name="T6" fmla="*/ 438 w 1373"/>
                <a:gd name="T7" fmla="*/ 1016 h 1537"/>
                <a:gd name="T8" fmla="*/ 507 w 1373"/>
                <a:gd name="T9" fmla="*/ 1205 h 1537"/>
                <a:gd name="T10" fmla="*/ 654 w 1373"/>
                <a:gd name="T11" fmla="*/ 1292 h 1537"/>
                <a:gd name="T12" fmla="*/ 800 w 1373"/>
                <a:gd name="T13" fmla="*/ 1166 h 1537"/>
                <a:gd name="T14" fmla="*/ 1045 w 1373"/>
                <a:gd name="T15" fmla="*/ 1131 h 1537"/>
                <a:gd name="T16" fmla="*/ 1087 w 1373"/>
                <a:gd name="T17" fmla="*/ 964 h 1537"/>
                <a:gd name="T18" fmla="*/ 1087 w 1373"/>
                <a:gd name="T19" fmla="*/ 782 h 1537"/>
                <a:gd name="T20" fmla="*/ 1045 w 1373"/>
                <a:gd name="T21" fmla="*/ 616 h 1537"/>
                <a:gd name="T22" fmla="*/ 800 w 1373"/>
                <a:gd name="T23" fmla="*/ 580 h 1537"/>
                <a:gd name="T24" fmla="*/ 619 w 1373"/>
                <a:gd name="T25" fmla="*/ 495 h 1537"/>
                <a:gd name="T26" fmla="*/ 629 w 1373"/>
                <a:gd name="T27" fmla="*/ 361 h 1537"/>
                <a:gd name="T28" fmla="*/ 1165 w 1373"/>
                <a:gd name="T29" fmla="*/ 412 h 1537"/>
                <a:gd name="T30" fmla="*/ 1350 w 1373"/>
                <a:gd name="T31" fmla="*/ 255 h 1537"/>
                <a:gd name="T32" fmla="*/ 1148 w 1373"/>
                <a:gd name="T33" fmla="*/ 210 h 1537"/>
                <a:gd name="T34" fmla="*/ 313 w 1373"/>
                <a:gd name="T35" fmla="*/ 1 h 1537"/>
                <a:gd name="T36" fmla="*/ 46 w 1373"/>
                <a:gd name="T37" fmla="*/ 873 h 1537"/>
                <a:gd name="T38" fmla="*/ 1132 w 1373"/>
                <a:gd name="T39" fmla="*/ 1356 h 1537"/>
                <a:gd name="T40" fmla="*/ 91 w 1373"/>
                <a:gd name="T41" fmla="*/ 873 h 1537"/>
                <a:gd name="T42" fmla="*/ 136 w 1373"/>
                <a:gd name="T43" fmla="*/ 713 h 1537"/>
                <a:gd name="T44" fmla="*/ 146 w 1373"/>
                <a:gd name="T45" fmla="*/ 856 h 1537"/>
                <a:gd name="T46" fmla="*/ 710 w 1373"/>
                <a:gd name="T47" fmla="*/ 1437 h 1537"/>
                <a:gd name="T48" fmla="*/ 1173 w 1373"/>
                <a:gd name="T49" fmla="*/ 1282 h 1537"/>
                <a:gd name="T50" fmla="*/ 1362 w 1373"/>
                <a:gd name="T51" fmla="*/ 864 h 1537"/>
                <a:gd name="T52" fmla="*/ 424 w 1373"/>
                <a:gd name="T53" fmla="*/ 684 h 1537"/>
                <a:gd name="T54" fmla="*/ 181 w 1373"/>
                <a:gd name="T55" fmla="*/ 713 h 1537"/>
                <a:gd name="T56" fmla="*/ 369 w 1373"/>
                <a:gd name="T57" fmla="*/ 316 h 1537"/>
                <a:gd name="T58" fmla="*/ 211 w 1373"/>
                <a:gd name="T59" fmla="*/ 848 h 1537"/>
                <a:gd name="T60" fmla="*/ 454 w 1373"/>
                <a:gd name="T61" fmla="*/ 818 h 1537"/>
                <a:gd name="T62" fmla="*/ 257 w 1373"/>
                <a:gd name="T63" fmla="*/ 893 h 1537"/>
                <a:gd name="T64" fmla="*/ 586 w 1373"/>
                <a:gd name="T65" fmla="*/ 643 h 1537"/>
                <a:gd name="T66" fmla="*/ 755 w 1373"/>
                <a:gd name="T67" fmla="*/ 499 h 1537"/>
                <a:gd name="T68" fmla="*/ 882 w 1373"/>
                <a:gd name="T69" fmla="*/ 636 h 1537"/>
                <a:gd name="T70" fmla="*/ 940 w 1373"/>
                <a:gd name="T71" fmla="*/ 750 h 1537"/>
                <a:gd name="T72" fmla="*/ 1087 w 1373"/>
                <a:gd name="T73" fmla="*/ 873 h 1537"/>
                <a:gd name="T74" fmla="*/ 940 w 1373"/>
                <a:gd name="T75" fmla="*/ 997 h 1537"/>
                <a:gd name="T76" fmla="*/ 882 w 1373"/>
                <a:gd name="T77" fmla="*/ 1111 h 1537"/>
                <a:gd name="T78" fmla="*/ 755 w 1373"/>
                <a:gd name="T79" fmla="*/ 1248 h 1537"/>
                <a:gd name="T80" fmla="*/ 586 w 1373"/>
                <a:gd name="T81" fmla="*/ 1104 h 1537"/>
                <a:gd name="T82" fmla="*/ 472 w 1373"/>
                <a:gd name="T83" fmla="*/ 1046 h 1537"/>
                <a:gd name="T84" fmla="*/ 419 w 1373"/>
                <a:gd name="T85" fmla="*/ 919 h 1537"/>
                <a:gd name="T86" fmla="*/ 499 w 1373"/>
                <a:gd name="T87" fmla="*/ 713 h 1537"/>
                <a:gd name="T88" fmla="*/ 537 w 1373"/>
                <a:gd name="T89" fmla="*/ 636 h 1537"/>
                <a:gd name="T90" fmla="*/ 1193 w 1373"/>
                <a:gd name="T91" fmla="*/ 226 h 1537"/>
                <a:gd name="T92" fmla="*/ 1193 w 1373"/>
                <a:gd name="T93" fmla="*/ 339 h 1537"/>
                <a:gd name="T94" fmla="*/ 628 w 1373"/>
                <a:gd name="T95" fmla="*/ 261 h 1537"/>
                <a:gd name="T96" fmla="*/ 313 w 1373"/>
                <a:gd name="T97" fmla="*/ 46 h 1537"/>
                <a:gd name="T98" fmla="*/ 432 w 1373"/>
                <a:gd name="T99" fmla="*/ 601 h 1537"/>
                <a:gd name="T100" fmla="*/ 501 w 1373"/>
                <a:gd name="T101" fmla="*/ 374 h 1537"/>
                <a:gd name="T102" fmla="*/ 340 w 1373"/>
                <a:gd name="T103" fmla="*/ 410 h 1537"/>
                <a:gd name="T104" fmla="*/ 295 w 1373"/>
                <a:gd name="T105" fmla="*/ 410 h 1537"/>
                <a:gd name="T106" fmla="*/ 457 w 1373"/>
                <a:gd name="T107" fmla="*/ 269 h 1537"/>
                <a:gd name="T108" fmla="*/ 125 w 1373"/>
                <a:gd name="T109" fmla="*/ 316 h 1537"/>
                <a:gd name="T110" fmla="*/ 203 w 1373"/>
                <a:gd name="T111" fmla="*/ 602 h 1537"/>
                <a:gd name="T112" fmla="*/ 48 w 1373"/>
                <a:gd name="T113" fmla="*/ 308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73" h="1537">
                  <a:moveTo>
                    <a:pt x="1335" y="852"/>
                  </a:moveTo>
                  <a:cubicBezTo>
                    <a:pt x="1267" y="851"/>
                    <a:pt x="1267" y="851"/>
                    <a:pt x="1267" y="851"/>
                  </a:cubicBezTo>
                  <a:cubicBezTo>
                    <a:pt x="1267" y="851"/>
                    <a:pt x="1266" y="851"/>
                    <a:pt x="1266" y="851"/>
                  </a:cubicBezTo>
                  <a:cubicBezTo>
                    <a:pt x="1245" y="851"/>
                    <a:pt x="1228" y="868"/>
                    <a:pt x="1228" y="889"/>
                  </a:cubicBezTo>
                  <a:cubicBezTo>
                    <a:pt x="1224" y="1024"/>
                    <a:pt x="1168" y="1151"/>
                    <a:pt x="1070" y="1246"/>
                  </a:cubicBezTo>
                  <a:cubicBezTo>
                    <a:pt x="972" y="1340"/>
                    <a:pt x="844" y="1392"/>
                    <a:pt x="710" y="1392"/>
                  </a:cubicBezTo>
                  <a:cubicBezTo>
                    <a:pt x="708" y="1392"/>
                    <a:pt x="707" y="1392"/>
                    <a:pt x="705" y="1392"/>
                  </a:cubicBezTo>
                  <a:cubicBezTo>
                    <a:pt x="428" y="1390"/>
                    <a:pt x="200" y="1166"/>
                    <a:pt x="191" y="890"/>
                  </a:cubicBezTo>
                  <a:cubicBezTo>
                    <a:pt x="198" y="892"/>
                    <a:pt x="204" y="893"/>
                    <a:pt x="211" y="893"/>
                  </a:cubicBezTo>
                  <a:cubicBezTo>
                    <a:pt x="211" y="893"/>
                    <a:pt x="211" y="893"/>
                    <a:pt x="211" y="893"/>
                  </a:cubicBezTo>
                  <a:cubicBezTo>
                    <a:pt x="224" y="954"/>
                    <a:pt x="224" y="954"/>
                    <a:pt x="224" y="954"/>
                  </a:cubicBezTo>
                  <a:cubicBezTo>
                    <a:pt x="231" y="984"/>
                    <a:pt x="258" y="1007"/>
                    <a:pt x="290" y="1007"/>
                  </a:cubicBezTo>
                  <a:cubicBezTo>
                    <a:pt x="346" y="1007"/>
                    <a:pt x="346" y="1007"/>
                    <a:pt x="346" y="1007"/>
                  </a:cubicBezTo>
                  <a:cubicBezTo>
                    <a:pt x="374" y="1007"/>
                    <a:pt x="399" y="989"/>
                    <a:pt x="409" y="964"/>
                  </a:cubicBezTo>
                  <a:cubicBezTo>
                    <a:pt x="417" y="964"/>
                    <a:pt x="417" y="964"/>
                    <a:pt x="417" y="964"/>
                  </a:cubicBezTo>
                  <a:cubicBezTo>
                    <a:pt x="422" y="982"/>
                    <a:pt x="429" y="1000"/>
                    <a:pt x="438" y="1016"/>
                  </a:cubicBezTo>
                  <a:cubicBezTo>
                    <a:pt x="378" y="1076"/>
                    <a:pt x="378" y="1076"/>
                    <a:pt x="378" y="1076"/>
                  </a:cubicBezTo>
                  <a:cubicBezTo>
                    <a:pt x="363" y="1091"/>
                    <a:pt x="362" y="1114"/>
                    <a:pt x="374" y="1131"/>
                  </a:cubicBezTo>
                  <a:cubicBezTo>
                    <a:pt x="397" y="1160"/>
                    <a:pt x="423" y="1186"/>
                    <a:pt x="452" y="1209"/>
                  </a:cubicBezTo>
                  <a:cubicBezTo>
                    <a:pt x="469" y="1221"/>
                    <a:pt x="492" y="1220"/>
                    <a:pt x="507" y="1205"/>
                  </a:cubicBezTo>
                  <a:cubicBezTo>
                    <a:pt x="567" y="1145"/>
                    <a:pt x="567" y="1145"/>
                    <a:pt x="567" y="1145"/>
                  </a:cubicBezTo>
                  <a:cubicBezTo>
                    <a:pt x="583" y="1154"/>
                    <a:pt x="601" y="1161"/>
                    <a:pt x="619" y="1166"/>
                  </a:cubicBezTo>
                  <a:cubicBezTo>
                    <a:pt x="619" y="1251"/>
                    <a:pt x="619" y="1251"/>
                    <a:pt x="619" y="1251"/>
                  </a:cubicBezTo>
                  <a:cubicBezTo>
                    <a:pt x="619" y="1272"/>
                    <a:pt x="634" y="1290"/>
                    <a:pt x="654" y="1292"/>
                  </a:cubicBezTo>
                  <a:cubicBezTo>
                    <a:pt x="673" y="1295"/>
                    <a:pt x="691" y="1296"/>
                    <a:pt x="710" y="1296"/>
                  </a:cubicBezTo>
                  <a:cubicBezTo>
                    <a:pt x="728" y="1296"/>
                    <a:pt x="746" y="1295"/>
                    <a:pt x="765" y="1292"/>
                  </a:cubicBezTo>
                  <a:cubicBezTo>
                    <a:pt x="785" y="1290"/>
                    <a:pt x="800" y="1272"/>
                    <a:pt x="800" y="1251"/>
                  </a:cubicBezTo>
                  <a:cubicBezTo>
                    <a:pt x="800" y="1166"/>
                    <a:pt x="800" y="1166"/>
                    <a:pt x="800" y="1166"/>
                  </a:cubicBezTo>
                  <a:cubicBezTo>
                    <a:pt x="818" y="1161"/>
                    <a:pt x="836" y="1154"/>
                    <a:pt x="852" y="1145"/>
                  </a:cubicBezTo>
                  <a:cubicBezTo>
                    <a:pt x="912" y="1205"/>
                    <a:pt x="912" y="1205"/>
                    <a:pt x="912" y="1205"/>
                  </a:cubicBezTo>
                  <a:cubicBezTo>
                    <a:pt x="927" y="1220"/>
                    <a:pt x="950" y="1221"/>
                    <a:pt x="967" y="1209"/>
                  </a:cubicBezTo>
                  <a:cubicBezTo>
                    <a:pt x="996" y="1186"/>
                    <a:pt x="1022" y="1160"/>
                    <a:pt x="1045" y="1131"/>
                  </a:cubicBezTo>
                  <a:cubicBezTo>
                    <a:pt x="1057" y="1114"/>
                    <a:pt x="1056" y="1091"/>
                    <a:pt x="1041" y="1076"/>
                  </a:cubicBezTo>
                  <a:cubicBezTo>
                    <a:pt x="981" y="1016"/>
                    <a:pt x="981" y="1016"/>
                    <a:pt x="981" y="1016"/>
                  </a:cubicBezTo>
                  <a:cubicBezTo>
                    <a:pt x="990" y="1000"/>
                    <a:pt x="997" y="982"/>
                    <a:pt x="1002" y="964"/>
                  </a:cubicBezTo>
                  <a:cubicBezTo>
                    <a:pt x="1087" y="964"/>
                    <a:pt x="1087" y="964"/>
                    <a:pt x="1087" y="964"/>
                  </a:cubicBezTo>
                  <a:cubicBezTo>
                    <a:pt x="1108" y="964"/>
                    <a:pt x="1126" y="949"/>
                    <a:pt x="1128" y="929"/>
                  </a:cubicBezTo>
                  <a:cubicBezTo>
                    <a:pt x="1131" y="910"/>
                    <a:pt x="1132" y="892"/>
                    <a:pt x="1132" y="873"/>
                  </a:cubicBezTo>
                  <a:cubicBezTo>
                    <a:pt x="1132" y="855"/>
                    <a:pt x="1131" y="836"/>
                    <a:pt x="1128" y="818"/>
                  </a:cubicBezTo>
                  <a:cubicBezTo>
                    <a:pt x="1126" y="798"/>
                    <a:pt x="1108" y="782"/>
                    <a:pt x="1087" y="782"/>
                  </a:cubicBezTo>
                  <a:cubicBezTo>
                    <a:pt x="1002" y="782"/>
                    <a:pt x="1002" y="782"/>
                    <a:pt x="1002" y="782"/>
                  </a:cubicBezTo>
                  <a:cubicBezTo>
                    <a:pt x="997" y="765"/>
                    <a:pt x="990" y="747"/>
                    <a:pt x="981" y="731"/>
                  </a:cubicBezTo>
                  <a:cubicBezTo>
                    <a:pt x="1041" y="671"/>
                    <a:pt x="1041" y="671"/>
                    <a:pt x="1041" y="671"/>
                  </a:cubicBezTo>
                  <a:cubicBezTo>
                    <a:pt x="1056" y="656"/>
                    <a:pt x="1057" y="633"/>
                    <a:pt x="1045" y="616"/>
                  </a:cubicBezTo>
                  <a:cubicBezTo>
                    <a:pt x="1022" y="587"/>
                    <a:pt x="996" y="561"/>
                    <a:pt x="967" y="538"/>
                  </a:cubicBezTo>
                  <a:cubicBezTo>
                    <a:pt x="950" y="526"/>
                    <a:pt x="927" y="527"/>
                    <a:pt x="912" y="542"/>
                  </a:cubicBezTo>
                  <a:cubicBezTo>
                    <a:pt x="852" y="602"/>
                    <a:pt x="852" y="602"/>
                    <a:pt x="852" y="602"/>
                  </a:cubicBezTo>
                  <a:cubicBezTo>
                    <a:pt x="836" y="593"/>
                    <a:pt x="818" y="586"/>
                    <a:pt x="800" y="580"/>
                  </a:cubicBezTo>
                  <a:cubicBezTo>
                    <a:pt x="800" y="495"/>
                    <a:pt x="800" y="495"/>
                    <a:pt x="800" y="495"/>
                  </a:cubicBezTo>
                  <a:cubicBezTo>
                    <a:pt x="800" y="475"/>
                    <a:pt x="785" y="457"/>
                    <a:pt x="765" y="455"/>
                  </a:cubicBezTo>
                  <a:cubicBezTo>
                    <a:pt x="728" y="450"/>
                    <a:pt x="691" y="450"/>
                    <a:pt x="654" y="455"/>
                  </a:cubicBezTo>
                  <a:cubicBezTo>
                    <a:pt x="634" y="457"/>
                    <a:pt x="619" y="475"/>
                    <a:pt x="619" y="495"/>
                  </a:cubicBezTo>
                  <a:cubicBezTo>
                    <a:pt x="619" y="580"/>
                    <a:pt x="619" y="580"/>
                    <a:pt x="619" y="580"/>
                  </a:cubicBezTo>
                  <a:cubicBezTo>
                    <a:pt x="601" y="586"/>
                    <a:pt x="583" y="593"/>
                    <a:pt x="567" y="602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80" y="506"/>
                    <a:pt x="618" y="437"/>
                    <a:pt x="629" y="361"/>
                  </a:cubicBezTo>
                  <a:cubicBezTo>
                    <a:pt x="655" y="357"/>
                    <a:pt x="682" y="355"/>
                    <a:pt x="710" y="355"/>
                  </a:cubicBezTo>
                  <a:cubicBezTo>
                    <a:pt x="1148" y="355"/>
                    <a:pt x="1148" y="355"/>
                    <a:pt x="1148" y="355"/>
                  </a:cubicBezTo>
                  <a:cubicBezTo>
                    <a:pt x="1148" y="384"/>
                    <a:pt x="1148" y="384"/>
                    <a:pt x="1148" y="384"/>
                  </a:cubicBezTo>
                  <a:cubicBezTo>
                    <a:pt x="1148" y="396"/>
                    <a:pt x="1154" y="407"/>
                    <a:pt x="1165" y="412"/>
                  </a:cubicBezTo>
                  <a:cubicBezTo>
                    <a:pt x="1176" y="418"/>
                    <a:pt x="1188" y="417"/>
                    <a:pt x="1198" y="411"/>
                  </a:cubicBezTo>
                  <a:cubicBezTo>
                    <a:pt x="1350" y="310"/>
                    <a:pt x="1350" y="310"/>
                    <a:pt x="1350" y="310"/>
                  </a:cubicBezTo>
                  <a:cubicBezTo>
                    <a:pt x="1360" y="304"/>
                    <a:pt x="1365" y="293"/>
                    <a:pt x="1365" y="282"/>
                  </a:cubicBezTo>
                  <a:cubicBezTo>
                    <a:pt x="1365" y="272"/>
                    <a:pt x="1360" y="261"/>
                    <a:pt x="1350" y="255"/>
                  </a:cubicBezTo>
                  <a:cubicBezTo>
                    <a:pt x="1198" y="154"/>
                    <a:pt x="1198" y="154"/>
                    <a:pt x="1198" y="154"/>
                  </a:cubicBezTo>
                  <a:cubicBezTo>
                    <a:pt x="1188" y="147"/>
                    <a:pt x="1176" y="147"/>
                    <a:pt x="1165" y="153"/>
                  </a:cubicBezTo>
                  <a:cubicBezTo>
                    <a:pt x="1154" y="158"/>
                    <a:pt x="1148" y="169"/>
                    <a:pt x="1148" y="181"/>
                  </a:cubicBezTo>
                  <a:cubicBezTo>
                    <a:pt x="1148" y="210"/>
                    <a:pt x="1148" y="210"/>
                    <a:pt x="1148" y="210"/>
                  </a:cubicBezTo>
                  <a:cubicBezTo>
                    <a:pt x="715" y="210"/>
                    <a:pt x="715" y="210"/>
                    <a:pt x="715" y="210"/>
                  </a:cubicBezTo>
                  <a:cubicBezTo>
                    <a:pt x="682" y="210"/>
                    <a:pt x="649" y="212"/>
                    <a:pt x="617" y="217"/>
                  </a:cubicBezTo>
                  <a:cubicBezTo>
                    <a:pt x="601" y="170"/>
                    <a:pt x="575" y="127"/>
                    <a:pt x="538" y="92"/>
                  </a:cubicBezTo>
                  <a:cubicBezTo>
                    <a:pt x="478" y="32"/>
                    <a:pt x="398" y="0"/>
                    <a:pt x="313" y="1"/>
                  </a:cubicBezTo>
                  <a:cubicBezTo>
                    <a:pt x="232" y="2"/>
                    <a:pt x="155" y="35"/>
                    <a:pt x="96" y="92"/>
                  </a:cubicBezTo>
                  <a:cubicBezTo>
                    <a:pt x="38" y="150"/>
                    <a:pt x="5" y="226"/>
                    <a:pt x="3" y="307"/>
                  </a:cubicBezTo>
                  <a:cubicBezTo>
                    <a:pt x="0" y="407"/>
                    <a:pt x="45" y="503"/>
                    <a:pt x="124" y="564"/>
                  </a:cubicBezTo>
                  <a:cubicBezTo>
                    <a:pt x="73" y="659"/>
                    <a:pt x="46" y="764"/>
                    <a:pt x="46" y="873"/>
                  </a:cubicBezTo>
                  <a:cubicBezTo>
                    <a:pt x="46" y="1050"/>
                    <a:pt x="115" y="1217"/>
                    <a:pt x="240" y="1342"/>
                  </a:cubicBezTo>
                  <a:cubicBezTo>
                    <a:pt x="366" y="1468"/>
                    <a:pt x="532" y="1537"/>
                    <a:pt x="710" y="1537"/>
                  </a:cubicBezTo>
                  <a:cubicBezTo>
                    <a:pt x="862" y="1537"/>
                    <a:pt x="1011" y="1484"/>
                    <a:pt x="1129" y="1387"/>
                  </a:cubicBezTo>
                  <a:cubicBezTo>
                    <a:pt x="1138" y="1379"/>
                    <a:pt x="1140" y="1365"/>
                    <a:pt x="1132" y="1356"/>
                  </a:cubicBezTo>
                  <a:cubicBezTo>
                    <a:pt x="1124" y="1346"/>
                    <a:pt x="1110" y="1345"/>
                    <a:pt x="1100" y="1352"/>
                  </a:cubicBezTo>
                  <a:cubicBezTo>
                    <a:pt x="990" y="1442"/>
                    <a:pt x="852" y="1492"/>
                    <a:pt x="710" y="1492"/>
                  </a:cubicBezTo>
                  <a:cubicBezTo>
                    <a:pt x="545" y="1492"/>
                    <a:pt x="389" y="1428"/>
                    <a:pt x="272" y="1311"/>
                  </a:cubicBezTo>
                  <a:cubicBezTo>
                    <a:pt x="155" y="1193"/>
                    <a:pt x="91" y="1038"/>
                    <a:pt x="91" y="873"/>
                  </a:cubicBezTo>
                  <a:cubicBezTo>
                    <a:pt x="91" y="778"/>
                    <a:pt x="113" y="686"/>
                    <a:pt x="155" y="603"/>
                  </a:cubicBezTo>
                  <a:cubicBezTo>
                    <a:pt x="157" y="607"/>
                    <a:pt x="158" y="611"/>
                    <a:pt x="160" y="615"/>
                  </a:cubicBezTo>
                  <a:cubicBezTo>
                    <a:pt x="171" y="650"/>
                    <a:pt x="171" y="650"/>
                    <a:pt x="171" y="650"/>
                  </a:cubicBezTo>
                  <a:cubicBezTo>
                    <a:pt x="150" y="663"/>
                    <a:pt x="136" y="687"/>
                    <a:pt x="136" y="713"/>
                  </a:cubicBezTo>
                  <a:cubicBezTo>
                    <a:pt x="136" y="733"/>
                    <a:pt x="144" y="752"/>
                    <a:pt x="157" y="765"/>
                  </a:cubicBezTo>
                  <a:cubicBezTo>
                    <a:pt x="157" y="766"/>
                    <a:pt x="156" y="766"/>
                    <a:pt x="156" y="767"/>
                  </a:cubicBezTo>
                  <a:cubicBezTo>
                    <a:pt x="144" y="780"/>
                    <a:pt x="136" y="798"/>
                    <a:pt x="136" y="818"/>
                  </a:cubicBezTo>
                  <a:cubicBezTo>
                    <a:pt x="136" y="832"/>
                    <a:pt x="140" y="845"/>
                    <a:pt x="146" y="856"/>
                  </a:cubicBezTo>
                  <a:cubicBezTo>
                    <a:pt x="146" y="863"/>
                    <a:pt x="146" y="871"/>
                    <a:pt x="146" y="878"/>
                  </a:cubicBezTo>
                  <a:cubicBezTo>
                    <a:pt x="147" y="1026"/>
                    <a:pt x="206" y="1166"/>
                    <a:pt x="312" y="1271"/>
                  </a:cubicBezTo>
                  <a:cubicBezTo>
                    <a:pt x="417" y="1377"/>
                    <a:pt x="557" y="1436"/>
                    <a:pt x="705" y="1437"/>
                  </a:cubicBezTo>
                  <a:cubicBezTo>
                    <a:pt x="707" y="1437"/>
                    <a:pt x="708" y="1437"/>
                    <a:pt x="710" y="1437"/>
                  </a:cubicBezTo>
                  <a:cubicBezTo>
                    <a:pt x="856" y="1437"/>
                    <a:pt x="995" y="1381"/>
                    <a:pt x="1101" y="1278"/>
                  </a:cubicBezTo>
                  <a:cubicBezTo>
                    <a:pt x="1206" y="1177"/>
                    <a:pt x="1267" y="1041"/>
                    <a:pt x="1272" y="896"/>
                  </a:cubicBezTo>
                  <a:cubicBezTo>
                    <a:pt x="1328" y="897"/>
                    <a:pt x="1328" y="897"/>
                    <a:pt x="1328" y="897"/>
                  </a:cubicBezTo>
                  <a:cubicBezTo>
                    <a:pt x="1322" y="1039"/>
                    <a:pt x="1268" y="1175"/>
                    <a:pt x="1173" y="1282"/>
                  </a:cubicBezTo>
                  <a:cubicBezTo>
                    <a:pt x="1165" y="1291"/>
                    <a:pt x="1166" y="1306"/>
                    <a:pt x="1175" y="1314"/>
                  </a:cubicBezTo>
                  <a:cubicBezTo>
                    <a:pt x="1185" y="1322"/>
                    <a:pt x="1199" y="1321"/>
                    <a:pt x="1207" y="1312"/>
                  </a:cubicBezTo>
                  <a:cubicBezTo>
                    <a:pt x="1310" y="1196"/>
                    <a:pt x="1369" y="1046"/>
                    <a:pt x="1373" y="892"/>
                  </a:cubicBezTo>
                  <a:cubicBezTo>
                    <a:pt x="1373" y="882"/>
                    <a:pt x="1369" y="872"/>
                    <a:pt x="1362" y="864"/>
                  </a:cubicBezTo>
                  <a:cubicBezTo>
                    <a:pt x="1355" y="857"/>
                    <a:pt x="1345" y="853"/>
                    <a:pt x="1335" y="852"/>
                  </a:cubicBezTo>
                  <a:close/>
                  <a:moveTo>
                    <a:pt x="181" y="713"/>
                  </a:moveTo>
                  <a:cubicBezTo>
                    <a:pt x="181" y="697"/>
                    <a:pt x="194" y="684"/>
                    <a:pt x="211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41" y="684"/>
                    <a:pt x="454" y="697"/>
                    <a:pt x="454" y="713"/>
                  </a:cubicBezTo>
                  <a:cubicBezTo>
                    <a:pt x="454" y="730"/>
                    <a:pt x="441" y="743"/>
                    <a:pt x="424" y="743"/>
                  </a:cubicBezTo>
                  <a:cubicBezTo>
                    <a:pt x="211" y="743"/>
                    <a:pt x="211" y="743"/>
                    <a:pt x="211" y="743"/>
                  </a:cubicBezTo>
                  <a:cubicBezTo>
                    <a:pt x="194" y="743"/>
                    <a:pt x="181" y="730"/>
                    <a:pt x="181" y="713"/>
                  </a:cubicBezTo>
                  <a:close/>
                  <a:moveTo>
                    <a:pt x="317" y="367"/>
                  </a:moveTo>
                  <a:cubicBezTo>
                    <a:pt x="289" y="367"/>
                    <a:pt x="266" y="344"/>
                    <a:pt x="266" y="316"/>
                  </a:cubicBezTo>
                  <a:cubicBezTo>
                    <a:pt x="266" y="288"/>
                    <a:pt x="289" y="264"/>
                    <a:pt x="317" y="264"/>
                  </a:cubicBezTo>
                  <a:cubicBezTo>
                    <a:pt x="346" y="264"/>
                    <a:pt x="369" y="288"/>
                    <a:pt x="369" y="316"/>
                  </a:cubicBezTo>
                  <a:cubicBezTo>
                    <a:pt x="369" y="344"/>
                    <a:pt x="346" y="367"/>
                    <a:pt x="317" y="367"/>
                  </a:cubicBezTo>
                  <a:close/>
                  <a:moveTo>
                    <a:pt x="454" y="818"/>
                  </a:moveTo>
                  <a:cubicBezTo>
                    <a:pt x="454" y="834"/>
                    <a:pt x="441" y="848"/>
                    <a:pt x="424" y="848"/>
                  </a:cubicBezTo>
                  <a:cubicBezTo>
                    <a:pt x="211" y="848"/>
                    <a:pt x="211" y="848"/>
                    <a:pt x="211" y="848"/>
                  </a:cubicBezTo>
                  <a:cubicBezTo>
                    <a:pt x="194" y="848"/>
                    <a:pt x="181" y="834"/>
                    <a:pt x="181" y="818"/>
                  </a:cubicBezTo>
                  <a:cubicBezTo>
                    <a:pt x="181" y="801"/>
                    <a:pt x="194" y="788"/>
                    <a:pt x="211" y="788"/>
                  </a:cubicBezTo>
                  <a:cubicBezTo>
                    <a:pt x="424" y="788"/>
                    <a:pt x="424" y="788"/>
                    <a:pt x="424" y="788"/>
                  </a:cubicBezTo>
                  <a:cubicBezTo>
                    <a:pt x="441" y="788"/>
                    <a:pt x="454" y="801"/>
                    <a:pt x="454" y="818"/>
                  </a:cubicBezTo>
                  <a:close/>
                  <a:moveTo>
                    <a:pt x="346" y="962"/>
                  </a:moveTo>
                  <a:cubicBezTo>
                    <a:pt x="290" y="962"/>
                    <a:pt x="290" y="962"/>
                    <a:pt x="290" y="962"/>
                  </a:cubicBezTo>
                  <a:cubicBezTo>
                    <a:pt x="279" y="962"/>
                    <a:pt x="270" y="954"/>
                    <a:pt x="268" y="944"/>
                  </a:cubicBezTo>
                  <a:cubicBezTo>
                    <a:pt x="257" y="893"/>
                    <a:pt x="257" y="893"/>
                    <a:pt x="257" y="893"/>
                  </a:cubicBezTo>
                  <a:cubicBezTo>
                    <a:pt x="379" y="893"/>
                    <a:pt x="379" y="893"/>
                    <a:pt x="379" y="893"/>
                  </a:cubicBezTo>
                  <a:cubicBezTo>
                    <a:pt x="368" y="944"/>
                    <a:pt x="368" y="944"/>
                    <a:pt x="368" y="944"/>
                  </a:cubicBezTo>
                  <a:cubicBezTo>
                    <a:pt x="366" y="954"/>
                    <a:pt x="357" y="962"/>
                    <a:pt x="346" y="962"/>
                  </a:cubicBezTo>
                  <a:close/>
                  <a:moveTo>
                    <a:pt x="586" y="643"/>
                  </a:moveTo>
                  <a:cubicBezTo>
                    <a:pt x="601" y="635"/>
                    <a:pt x="617" y="628"/>
                    <a:pt x="634" y="623"/>
                  </a:cubicBezTo>
                  <a:cubicBezTo>
                    <a:pt x="652" y="618"/>
                    <a:pt x="664" y="602"/>
                    <a:pt x="664" y="583"/>
                  </a:cubicBezTo>
                  <a:cubicBezTo>
                    <a:pt x="664" y="499"/>
                    <a:pt x="664" y="499"/>
                    <a:pt x="664" y="499"/>
                  </a:cubicBezTo>
                  <a:cubicBezTo>
                    <a:pt x="694" y="495"/>
                    <a:pt x="725" y="495"/>
                    <a:pt x="755" y="499"/>
                  </a:cubicBezTo>
                  <a:cubicBezTo>
                    <a:pt x="755" y="583"/>
                    <a:pt x="755" y="583"/>
                    <a:pt x="755" y="583"/>
                  </a:cubicBezTo>
                  <a:cubicBezTo>
                    <a:pt x="755" y="602"/>
                    <a:pt x="767" y="618"/>
                    <a:pt x="785" y="623"/>
                  </a:cubicBezTo>
                  <a:cubicBezTo>
                    <a:pt x="802" y="628"/>
                    <a:pt x="818" y="635"/>
                    <a:pt x="833" y="643"/>
                  </a:cubicBezTo>
                  <a:cubicBezTo>
                    <a:pt x="850" y="652"/>
                    <a:pt x="869" y="649"/>
                    <a:pt x="882" y="636"/>
                  </a:cubicBezTo>
                  <a:cubicBezTo>
                    <a:pt x="942" y="576"/>
                    <a:pt x="942" y="576"/>
                    <a:pt x="942" y="576"/>
                  </a:cubicBezTo>
                  <a:cubicBezTo>
                    <a:pt x="966" y="595"/>
                    <a:pt x="988" y="617"/>
                    <a:pt x="1007" y="641"/>
                  </a:cubicBezTo>
                  <a:cubicBezTo>
                    <a:pt x="947" y="701"/>
                    <a:pt x="947" y="701"/>
                    <a:pt x="947" y="701"/>
                  </a:cubicBezTo>
                  <a:cubicBezTo>
                    <a:pt x="934" y="714"/>
                    <a:pt x="931" y="733"/>
                    <a:pt x="940" y="750"/>
                  </a:cubicBezTo>
                  <a:cubicBezTo>
                    <a:pt x="948" y="765"/>
                    <a:pt x="955" y="781"/>
                    <a:pt x="960" y="798"/>
                  </a:cubicBezTo>
                  <a:cubicBezTo>
                    <a:pt x="965" y="816"/>
                    <a:pt x="981" y="828"/>
                    <a:pt x="1000" y="828"/>
                  </a:cubicBezTo>
                  <a:cubicBezTo>
                    <a:pt x="1084" y="828"/>
                    <a:pt x="1084" y="828"/>
                    <a:pt x="1084" y="828"/>
                  </a:cubicBezTo>
                  <a:cubicBezTo>
                    <a:pt x="1086" y="843"/>
                    <a:pt x="1087" y="858"/>
                    <a:pt x="1087" y="873"/>
                  </a:cubicBezTo>
                  <a:cubicBezTo>
                    <a:pt x="1087" y="889"/>
                    <a:pt x="1086" y="904"/>
                    <a:pt x="1084" y="919"/>
                  </a:cubicBezTo>
                  <a:cubicBezTo>
                    <a:pt x="1000" y="919"/>
                    <a:pt x="1000" y="919"/>
                    <a:pt x="1000" y="919"/>
                  </a:cubicBezTo>
                  <a:cubicBezTo>
                    <a:pt x="981" y="919"/>
                    <a:pt x="965" y="931"/>
                    <a:pt x="960" y="949"/>
                  </a:cubicBezTo>
                  <a:cubicBezTo>
                    <a:pt x="955" y="966"/>
                    <a:pt x="948" y="982"/>
                    <a:pt x="940" y="997"/>
                  </a:cubicBezTo>
                  <a:cubicBezTo>
                    <a:pt x="931" y="1014"/>
                    <a:pt x="934" y="1033"/>
                    <a:pt x="947" y="1046"/>
                  </a:cubicBezTo>
                  <a:cubicBezTo>
                    <a:pt x="1007" y="1106"/>
                    <a:pt x="1007" y="1106"/>
                    <a:pt x="1007" y="1106"/>
                  </a:cubicBezTo>
                  <a:cubicBezTo>
                    <a:pt x="988" y="1130"/>
                    <a:pt x="966" y="1152"/>
                    <a:pt x="942" y="117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69" y="1098"/>
                    <a:pt x="850" y="1095"/>
                    <a:pt x="833" y="1104"/>
                  </a:cubicBezTo>
                  <a:cubicBezTo>
                    <a:pt x="818" y="1112"/>
                    <a:pt x="802" y="1119"/>
                    <a:pt x="785" y="1124"/>
                  </a:cubicBezTo>
                  <a:cubicBezTo>
                    <a:pt x="767" y="1129"/>
                    <a:pt x="755" y="1145"/>
                    <a:pt x="755" y="1164"/>
                  </a:cubicBezTo>
                  <a:cubicBezTo>
                    <a:pt x="755" y="1248"/>
                    <a:pt x="755" y="1248"/>
                    <a:pt x="755" y="1248"/>
                  </a:cubicBezTo>
                  <a:cubicBezTo>
                    <a:pt x="725" y="1252"/>
                    <a:pt x="694" y="1252"/>
                    <a:pt x="664" y="1248"/>
                  </a:cubicBezTo>
                  <a:cubicBezTo>
                    <a:pt x="664" y="1164"/>
                    <a:pt x="664" y="1164"/>
                    <a:pt x="664" y="1164"/>
                  </a:cubicBezTo>
                  <a:cubicBezTo>
                    <a:pt x="664" y="1145"/>
                    <a:pt x="652" y="1129"/>
                    <a:pt x="634" y="1124"/>
                  </a:cubicBezTo>
                  <a:cubicBezTo>
                    <a:pt x="617" y="1119"/>
                    <a:pt x="601" y="1112"/>
                    <a:pt x="586" y="1104"/>
                  </a:cubicBezTo>
                  <a:cubicBezTo>
                    <a:pt x="569" y="1095"/>
                    <a:pt x="550" y="1098"/>
                    <a:pt x="537" y="1111"/>
                  </a:cubicBezTo>
                  <a:cubicBezTo>
                    <a:pt x="477" y="1171"/>
                    <a:pt x="477" y="1171"/>
                    <a:pt x="477" y="1171"/>
                  </a:cubicBezTo>
                  <a:cubicBezTo>
                    <a:pt x="453" y="1152"/>
                    <a:pt x="431" y="1130"/>
                    <a:pt x="412" y="1106"/>
                  </a:cubicBezTo>
                  <a:cubicBezTo>
                    <a:pt x="472" y="1046"/>
                    <a:pt x="472" y="1046"/>
                    <a:pt x="472" y="1046"/>
                  </a:cubicBezTo>
                  <a:cubicBezTo>
                    <a:pt x="485" y="1033"/>
                    <a:pt x="488" y="1014"/>
                    <a:pt x="479" y="997"/>
                  </a:cubicBezTo>
                  <a:cubicBezTo>
                    <a:pt x="471" y="982"/>
                    <a:pt x="464" y="966"/>
                    <a:pt x="459" y="949"/>
                  </a:cubicBezTo>
                  <a:cubicBezTo>
                    <a:pt x="454" y="931"/>
                    <a:pt x="438" y="919"/>
                    <a:pt x="419" y="919"/>
                  </a:cubicBezTo>
                  <a:cubicBezTo>
                    <a:pt x="419" y="919"/>
                    <a:pt x="419" y="919"/>
                    <a:pt x="419" y="919"/>
                  </a:cubicBezTo>
                  <a:cubicBezTo>
                    <a:pt x="425" y="893"/>
                    <a:pt x="425" y="893"/>
                    <a:pt x="425" y="893"/>
                  </a:cubicBezTo>
                  <a:cubicBezTo>
                    <a:pt x="466" y="892"/>
                    <a:pt x="499" y="859"/>
                    <a:pt x="499" y="818"/>
                  </a:cubicBezTo>
                  <a:cubicBezTo>
                    <a:pt x="499" y="798"/>
                    <a:pt x="491" y="779"/>
                    <a:pt x="478" y="766"/>
                  </a:cubicBezTo>
                  <a:cubicBezTo>
                    <a:pt x="491" y="752"/>
                    <a:pt x="499" y="734"/>
                    <a:pt x="499" y="713"/>
                  </a:cubicBezTo>
                  <a:cubicBezTo>
                    <a:pt x="499" y="687"/>
                    <a:pt x="485" y="663"/>
                    <a:pt x="464" y="650"/>
                  </a:cubicBezTo>
                  <a:cubicBezTo>
                    <a:pt x="475" y="615"/>
                    <a:pt x="475" y="615"/>
                    <a:pt x="475" y="615"/>
                  </a:cubicBezTo>
                  <a:cubicBezTo>
                    <a:pt x="478" y="605"/>
                    <a:pt x="483" y="596"/>
                    <a:pt x="489" y="588"/>
                  </a:cubicBezTo>
                  <a:cubicBezTo>
                    <a:pt x="537" y="636"/>
                    <a:pt x="537" y="636"/>
                    <a:pt x="537" y="636"/>
                  </a:cubicBezTo>
                  <a:cubicBezTo>
                    <a:pt x="550" y="649"/>
                    <a:pt x="569" y="652"/>
                    <a:pt x="586" y="643"/>
                  </a:cubicBezTo>
                  <a:close/>
                  <a:moveTo>
                    <a:pt x="715" y="255"/>
                  </a:moveTo>
                  <a:cubicBezTo>
                    <a:pt x="1164" y="255"/>
                    <a:pt x="1164" y="255"/>
                    <a:pt x="1164" y="255"/>
                  </a:cubicBezTo>
                  <a:cubicBezTo>
                    <a:pt x="1180" y="255"/>
                    <a:pt x="1193" y="242"/>
                    <a:pt x="1193" y="226"/>
                  </a:cubicBezTo>
                  <a:cubicBezTo>
                    <a:pt x="1193" y="205"/>
                    <a:pt x="1193" y="205"/>
                    <a:pt x="1193" y="205"/>
                  </a:cubicBezTo>
                  <a:cubicBezTo>
                    <a:pt x="1310" y="282"/>
                    <a:pt x="1310" y="282"/>
                    <a:pt x="1310" y="282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39"/>
                    <a:pt x="1193" y="339"/>
                    <a:pt x="1193" y="339"/>
                  </a:cubicBezTo>
                  <a:cubicBezTo>
                    <a:pt x="1193" y="323"/>
                    <a:pt x="1180" y="310"/>
                    <a:pt x="1164" y="310"/>
                  </a:cubicBezTo>
                  <a:cubicBezTo>
                    <a:pt x="710" y="310"/>
                    <a:pt x="710" y="310"/>
                    <a:pt x="710" y="310"/>
                  </a:cubicBezTo>
                  <a:cubicBezTo>
                    <a:pt x="683" y="310"/>
                    <a:pt x="658" y="312"/>
                    <a:pt x="632" y="315"/>
                  </a:cubicBezTo>
                  <a:cubicBezTo>
                    <a:pt x="632" y="297"/>
                    <a:pt x="631" y="279"/>
                    <a:pt x="628" y="261"/>
                  </a:cubicBezTo>
                  <a:cubicBezTo>
                    <a:pt x="656" y="257"/>
                    <a:pt x="686" y="255"/>
                    <a:pt x="715" y="255"/>
                  </a:cubicBezTo>
                  <a:close/>
                  <a:moveTo>
                    <a:pt x="48" y="308"/>
                  </a:moveTo>
                  <a:cubicBezTo>
                    <a:pt x="50" y="239"/>
                    <a:pt x="78" y="174"/>
                    <a:pt x="128" y="124"/>
                  </a:cubicBezTo>
                  <a:cubicBezTo>
                    <a:pt x="178" y="75"/>
                    <a:pt x="244" y="47"/>
                    <a:pt x="313" y="46"/>
                  </a:cubicBezTo>
                  <a:cubicBezTo>
                    <a:pt x="386" y="45"/>
                    <a:pt x="455" y="73"/>
                    <a:pt x="507" y="124"/>
                  </a:cubicBezTo>
                  <a:cubicBezTo>
                    <a:pt x="559" y="175"/>
                    <a:pt x="587" y="243"/>
                    <a:pt x="587" y="316"/>
                  </a:cubicBezTo>
                  <a:cubicBezTo>
                    <a:pt x="587" y="399"/>
                    <a:pt x="549" y="477"/>
                    <a:pt x="484" y="528"/>
                  </a:cubicBezTo>
                  <a:cubicBezTo>
                    <a:pt x="459" y="548"/>
                    <a:pt x="441" y="573"/>
                    <a:pt x="432" y="601"/>
                  </a:cubicBezTo>
                  <a:cubicBezTo>
                    <a:pt x="421" y="639"/>
                    <a:pt x="421" y="639"/>
                    <a:pt x="421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40" y="507"/>
                    <a:pt x="340" y="507"/>
                    <a:pt x="340" y="507"/>
                  </a:cubicBezTo>
                  <a:cubicBezTo>
                    <a:pt x="414" y="498"/>
                    <a:pt x="477" y="447"/>
                    <a:pt x="501" y="374"/>
                  </a:cubicBezTo>
                  <a:cubicBezTo>
                    <a:pt x="504" y="362"/>
                    <a:pt x="498" y="349"/>
                    <a:pt x="486" y="346"/>
                  </a:cubicBezTo>
                  <a:cubicBezTo>
                    <a:pt x="474" y="342"/>
                    <a:pt x="461" y="348"/>
                    <a:pt x="458" y="360"/>
                  </a:cubicBezTo>
                  <a:cubicBezTo>
                    <a:pt x="440" y="414"/>
                    <a:pt x="395" y="453"/>
                    <a:pt x="340" y="461"/>
                  </a:cubicBezTo>
                  <a:cubicBezTo>
                    <a:pt x="340" y="410"/>
                    <a:pt x="340" y="410"/>
                    <a:pt x="340" y="410"/>
                  </a:cubicBezTo>
                  <a:cubicBezTo>
                    <a:pt x="382" y="399"/>
                    <a:pt x="414" y="361"/>
                    <a:pt x="414" y="316"/>
                  </a:cubicBezTo>
                  <a:cubicBezTo>
                    <a:pt x="414" y="263"/>
                    <a:pt x="371" y="219"/>
                    <a:pt x="317" y="219"/>
                  </a:cubicBezTo>
                  <a:cubicBezTo>
                    <a:pt x="264" y="219"/>
                    <a:pt x="221" y="263"/>
                    <a:pt x="221" y="316"/>
                  </a:cubicBezTo>
                  <a:cubicBezTo>
                    <a:pt x="221" y="361"/>
                    <a:pt x="253" y="399"/>
                    <a:pt x="295" y="410"/>
                  </a:cubicBezTo>
                  <a:cubicBezTo>
                    <a:pt x="295" y="461"/>
                    <a:pt x="295" y="461"/>
                    <a:pt x="295" y="461"/>
                  </a:cubicBezTo>
                  <a:cubicBezTo>
                    <a:pt x="225" y="450"/>
                    <a:pt x="170" y="389"/>
                    <a:pt x="170" y="316"/>
                  </a:cubicBezTo>
                  <a:cubicBezTo>
                    <a:pt x="170" y="235"/>
                    <a:pt x="236" y="169"/>
                    <a:pt x="317" y="169"/>
                  </a:cubicBezTo>
                  <a:cubicBezTo>
                    <a:pt x="381" y="169"/>
                    <a:pt x="437" y="209"/>
                    <a:pt x="457" y="269"/>
                  </a:cubicBezTo>
                  <a:cubicBezTo>
                    <a:pt x="461" y="281"/>
                    <a:pt x="473" y="287"/>
                    <a:pt x="485" y="283"/>
                  </a:cubicBezTo>
                  <a:cubicBezTo>
                    <a:pt x="497" y="279"/>
                    <a:pt x="503" y="267"/>
                    <a:pt x="499" y="255"/>
                  </a:cubicBezTo>
                  <a:cubicBezTo>
                    <a:pt x="473" y="176"/>
                    <a:pt x="400" y="124"/>
                    <a:pt x="317" y="124"/>
                  </a:cubicBezTo>
                  <a:cubicBezTo>
                    <a:pt x="212" y="124"/>
                    <a:pt x="125" y="210"/>
                    <a:pt x="125" y="316"/>
                  </a:cubicBezTo>
                  <a:cubicBezTo>
                    <a:pt x="125" y="414"/>
                    <a:pt x="200" y="495"/>
                    <a:pt x="295" y="506"/>
                  </a:cubicBezTo>
                  <a:cubicBezTo>
                    <a:pt x="295" y="639"/>
                    <a:pt x="295" y="639"/>
                    <a:pt x="295" y="639"/>
                  </a:cubicBezTo>
                  <a:cubicBezTo>
                    <a:pt x="214" y="639"/>
                    <a:pt x="214" y="639"/>
                    <a:pt x="214" y="639"/>
                  </a:cubicBezTo>
                  <a:cubicBezTo>
                    <a:pt x="203" y="602"/>
                    <a:pt x="203" y="602"/>
                    <a:pt x="203" y="602"/>
                  </a:cubicBezTo>
                  <a:cubicBezTo>
                    <a:pt x="193" y="573"/>
                    <a:pt x="176" y="548"/>
                    <a:pt x="153" y="530"/>
                  </a:cubicBezTo>
                  <a:cubicBezTo>
                    <a:pt x="85" y="477"/>
                    <a:pt x="45" y="394"/>
                    <a:pt x="48" y="308"/>
                  </a:cubicBezTo>
                  <a:close/>
                  <a:moveTo>
                    <a:pt x="48" y="308"/>
                  </a:moveTo>
                  <a:cubicBezTo>
                    <a:pt x="48" y="308"/>
                    <a:pt x="48" y="308"/>
                    <a:pt x="48" y="30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3"/>
            <p:cNvSpPr>
              <a:spLocks noEditPoints="1"/>
            </p:cNvSpPr>
            <p:nvPr/>
          </p:nvSpPr>
          <p:spPr bwMode="auto">
            <a:xfrm>
              <a:off x="4654550" y="1635125"/>
              <a:ext cx="109538" cy="96838"/>
            </a:xfrm>
            <a:custGeom>
              <a:avLst/>
              <a:gdLst>
                <a:gd name="T0" fmla="*/ 362 w 369"/>
                <a:gd name="T1" fmla="*/ 144 h 327"/>
                <a:gd name="T2" fmla="*/ 290 w 369"/>
                <a:gd name="T3" fmla="*/ 19 h 327"/>
                <a:gd name="T4" fmla="*/ 256 w 369"/>
                <a:gd name="T5" fmla="*/ 0 h 327"/>
                <a:gd name="T6" fmla="*/ 112 w 369"/>
                <a:gd name="T7" fmla="*/ 0 h 327"/>
                <a:gd name="T8" fmla="*/ 78 w 369"/>
                <a:gd name="T9" fmla="*/ 19 h 327"/>
                <a:gd name="T10" fmla="*/ 7 w 369"/>
                <a:gd name="T11" fmla="*/ 144 h 327"/>
                <a:gd name="T12" fmla="*/ 7 w 369"/>
                <a:gd name="T13" fmla="*/ 183 h 327"/>
                <a:gd name="T14" fmla="*/ 78 w 369"/>
                <a:gd name="T15" fmla="*/ 308 h 327"/>
                <a:gd name="T16" fmla="*/ 112 w 369"/>
                <a:gd name="T17" fmla="*/ 327 h 327"/>
                <a:gd name="T18" fmla="*/ 256 w 369"/>
                <a:gd name="T19" fmla="*/ 327 h 327"/>
                <a:gd name="T20" fmla="*/ 290 w 369"/>
                <a:gd name="T21" fmla="*/ 308 h 327"/>
                <a:gd name="T22" fmla="*/ 362 w 369"/>
                <a:gd name="T23" fmla="*/ 183 h 327"/>
                <a:gd name="T24" fmla="*/ 362 w 369"/>
                <a:gd name="T25" fmla="*/ 144 h 327"/>
                <a:gd name="T26" fmla="*/ 253 w 369"/>
                <a:gd name="T27" fmla="*/ 282 h 327"/>
                <a:gd name="T28" fmla="*/ 116 w 369"/>
                <a:gd name="T29" fmla="*/ 282 h 327"/>
                <a:gd name="T30" fmla="*/ 47 w 369"/>
                <a:gd name="T31" fmla="*/ 163 h 327"/>
                <a:gd name="T32" fmla="*/ 116 w 369"/>
                <a:gd name="T33" fmla="*/ 45 h 327"/>
                <a:gd name="T34" fmla="*/ 253 w 369"/>
                <a:gd name="T35" fmla="*/ 45 h 327"/>
                <a:gd name="T36" fmla="*/ 322 w 369"/>
                <a:gd name="T37" fmla="*/ 163 h 327"/>
                <a:gd name="T38" fmla="*/ 253 w 369"/>
                <a:gd name="T39" fmla="*/ 282 h 327"/>
                <a:gd name="T40" fmla="*/ 253 w 369"/>
                <a:gd name="T41" fmla="*/ 282 h 327"/>
                <a:gd name="T42" fmla="*/ 253 w 369"/>
                <a:gd name="T43" fmla="*/ 28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" h="327">
                  <a:moveTo>
                    <a:pt x="362" y="144"/>
                  </a:moveTo>
                  <a:cubicBezTo>
                    <a:pt x="290" y="19"/>
                    <a:pt x="290" y="19"/>
                    <a:pt x="290" y="19"/>
                  </a:cubicBezTo>
                  <a:cubicBezTo>
                    <a:pt x="283" y="7"/>
                    <a:pt x="270" y="0"/>
                    <a:pt x="25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8" y="0"/>
                    <a:pt x="85" y="7"/>
                    <a:pt x="78" y="19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0" y="156"/>
                    <a:pt x="0" y="171"/>
                    <a:pt x="7" y="183"/>
                  </a:cubicBezTo>
                  <a:cubicBezTo>
                    <a:pt x="78" y="308"/>
                    <a:pt x="78" y="308"/>
                    <a:pt x="78" y="308"/>
                  </a:cubicBezTo>
                  <a:cubicBezTo>
                    <a:pt x="85" y="320"/>
                    <a:pt x="98" y="327"/>
                    <a:pt x="112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70" y="327"/>
                    <a:pt x="283" y="320"/>
                    <a:pt x="290" y="308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9" y="171"/>
                    <a:pt x="369" y="156"/>
                    <a:pt x="362" y="144"/>
                  </a:cubicBezTo>
                  <a:close/>
                  <a:moveTo>
                    <a:pt x="253" y="282"/>
                  </a:moveTo>
                  <a:cubicBezTo>
                    <a:pt x="116" y="282"/>
                    <a:pt x="116" y="282"/>
                    <a:pt x="116" y="282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253" y="45"/>
                    <a:pt x="253" y="45"/>
                    <a:pt x="253" y="45"/>
                  </a:cubicBezTo>
                  <a:cubicBezTo>
                    <a:pt x="322" y="163"/>
                    <a:pt x="322" y="163"/>
                    <a:pt x="322" y="163"/>
                  </a:cubicBezTo>
                  <a:lnTo>
                    <a:pt x="253" y="282"/>
                  </a:lnTo>
                  <a:close/>
                  <a:moveTo>
                    <a:pt x="253" y="282"/>
                  </a:moveTo>
                  <a:cubicBezTo>
                    <a:pt x="253" y="282"/>
                    <a:pt x="253" y="282"/>
                    <a:pt x="253" y="28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4"/>
            <p:cNvSpPr>
              <a:spLocks noEditPoints="1"/>
            </p:cNvSpPr>
            <p:nvPr/>
          </p:nvSpPr>
          <p:spPr bwMode="auto">
            <a:xfrm>
              <a:off x="4684713" y="1658938"/>
              <a:ext cx="50800" cy="50800"/>
            </a:xfrm>
            <a:custGeom>
              <a:avLst/>
              <a:gdLst>
                <a:gd name="T0" fmla="*/ 85 w 171"/>
                <a:gd name="T1" fmla="*/ 0 h 171"/>
                <a:gd name="T2" fmla="*/ 0 w 171"/>
                <a:gd name="T3" fmla="*/ 85 h 171"/>
                <a:gd name="T4" fmla="*/ 85 w 171"/>
                <a:gd name="T5" fmla="*/ 171 h 171"/>
                <a:gd name="T6" fmla="*/ 171 w 171"/>
                <a:gd name="T7" fmla="*/ 85 h 171"/>
                <a:gd name="T8" fmla="*/ 85 w 171"/>
                <a:gd name="T9" fmla="*/ 0 h 171"/>
                <a:gd name="T10" fmla="*/ 85 w 171"/>
                <a:gd name="T11" fmla="*/ 126 h 171"/>
                <a:gd name="T12" fmla="*/ 45 w 171"/>
                <a:gd name="T13" fmla="*/ 85 h 171"/>
                <a:gd name="T14" fmla="*/ 85 w 171"/>
                <a:gd name="T15" fmla="*/ 45 h 171"/>
                <a:gd name="T16" fmla="*/ 126 w 171"/>
                <a:gd name="T17" fmla="*/ 85 h 171"/>
                <a:gd name="T18" fmla="*/ 85 w 171"/>
                <a:gd name="T19" fmla="*/ 126 h 171"/>
                <a:gd name="T20" fmla="*/ 85 w 171"/>
                <a:gd name="T21" fmla="*/ 126 h 171"/>
                <a:gd name="T22" fmla="*/ 85 w 171"/>
                <a:gd name="T23" fmla="*/ 12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1" h="171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1"/>
                    <a:pt x="85" y="171"/>
                  </a:cubicBezTo>
                  <a:cubicBezTo>
                    <a:pt x="132" y="171"/>
                    <a:pt x="171" y="132"/>
                    <a:pt x="171" y="85"/>
                  </a:cubicBezTo>
                  <a:cubicBezTo>
                    <a:pt x="171" y="38"/>
                    <a:pt x="132" y="0"/>
                    <a:pt x="85" y="0"/>
                  </a:cubicBezTo>
                  <a:close/>
                  <a:moveTo>
                    <a:pt x="85" y="126"/>
                  </a:moveTo>
                  <a:cubicBezTo>
                    <a:pt x="63" y="126"/>
                    <a:pt x="45" y="108"/>
                    <a:pt x="45" y="85"/>
                  </a:cubicBezTo>
                  <a:cubicBezTo>
                    <a:pt x="45" y="63"/>
                    <a:pt x="63" y="45"/>
                    <a:pt x="85" y="45"/>
                  </a:cubicBezTo>
                  <a:cubicBezTo>
                    <a:pt x="108" y="45"/>
                    <a:pt x="126" y="63"/>
                    <a:pt x="126" y="85"/>
                  </a:cubicBezTo>
                  <a:cubicBezTo>
                    <a:pt x="126" y="108"/>
                    <a:pt x="108" y="126"/>
                    <a:pt x="85" y="126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433637" y="227473"/>
            <a:ext cx="433092" cy="508480"/>
            <a:chOff x="3663951" y="1487488"/>
            <a:chExt cx="428625" cy="503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3" name="Freeform 38"/>
            <p:cNvSpPr>
              <a:spLocks noEditPoints="1"/>
            </p:cNvSpPr>
            <p:nvPr/>
          </p:nvSpPr>
          <p:spPr bwMode="auto">
            <a:xfrm>
              <a:off x="3821113" y="1533525"/>
              <a:ext cx="23813" cy="19050"/>
            </a:xfrm>
            <a:custGeom>
              <a:avLst/>
              <a:gdLst>
                <a:gd name="T0" fmla="*/ 40 w 80"/>
                <a:gd name="T1" fmla="*/ 61 h 61"/>
                <a:gd name="T2" fmla="*/ 40 w 80"/>
                <a:gd name="T3" fmla="*/ 0 h 61"/>
                <a:gd name="T4" fmla="*/ 40 w 80"/>
                <a:gd name="T5" fmla="*/ 0 h 61"/>
                <a:gd name="T6" fmla="*/ 40 w 80"/>
                <a:gd name="T7" fmla="*/ 61 h 61"/>
                <a:gd name="T8" fmla="*/ 40 w 80"/>
                <a:gd name="T9" fmla="*/ 61 h 61"/>
                <a:gd name="T10" fmla="*/ 40 w 80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61">
                  <a:moveTo>
                    <a:pt x="40" y="61"/>
                  </a:moveTo>
                  <a:cubicBezTo>
                    <a:pt x="80" y="59"/>
                    <a:pt x="80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0" y="2"/>
                    <a:pt x="0" y="59"/>
                    <a:pt x="40" y="61"/>
                  </a:cubicBezTo>
                  <a:close/>
                  <a:moveTo>
                    <a:pt x="40" y="61"/>
                  </a:moveTo>
                  <a:cubicBezTo>
                    <a:pt x="40" y="61"/>
                    <a:pt x="40" y="61"/>
                    <a:pt x="40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39"/>
            <p:cNvSpPr>
              <a:spLocks noEditPoints="1"/>
            </p:cNvSpPr>
            <p:nvPr/>
          </p:nvSpPr>
          <p:spPr bwMode="auto">
            <a:xfrm>
              <a:off x="3740151" y="1624013"/>
              <a:ext cx="187325" cy="187325"/>
            </a:xfrm>
            <a:custGeom>
              <a:avLst/>
              <a:gdLst>
                <a:gd name="T0" fmla="*/ 188 w 630"/>
                <a:gd name="T1" fmla="*/ 103 h 630"/>
                <a:gd name="T2" fmla="*/ 161 w 630"/>
                <a:gd name="T3" fmla="*/ 203 h 630"/>
                <a:gd name="T4" fmla="*/ 137 w 630"/>
                <a:gd name="T5" fmla="*/ 285 h 630"/>
                <a:gd name="T6" fmla="*/ 60 w 630"/>
                <a:gd name="T7" fmla="*/ 255 h 630"/>
                <a:gd name="T8" fmla="*/ 0 w 630"/>
                <a:gd name="T9" fmla="*/ 315 h 630"/>
                <a:gd name="T10" fmla="*/ 137 w 630"/>
                <a:gd name="T11" fmla="*/ 345 h 630"/>
                <a:gd name="T12" fmla="*/ 161 w 630"/>
                <a:gd name="T13" fmla="*/ 427 h 630"/>
                <a:gd name="T14" fmla="*/ 101 w 630"/>
                <a:gd name="T15" fmla="*/ 444 h 630"/>
                <a:gd name="T16" fmla="*/ 190 w 630"/>
                <a:gd name="T17" fmla="*/ 525 h 630"/>
                <a:gd name="T18" fmla="*/ 211 w 630"/>
                <a:gd name="T19" fmla="*/ 462 h 630"/>
                <a:gd name="T20" fmla="*/ 285 w 630"/>
                <a:gd name="T21" fmla="*/ 518 h 630"/>
                <a:gd name="T22" fmla="*/ 255 w 630"/>
                <a:gd name="T23" fmla="*/ 570 h 630"/>
                <a:gd name="T24" fmla="*/ 345 w 630"/>
                <a:gd name="T25" fmla="*/ 518 h 630"/>
                <a:gd name="T26" fmla="*/ 419 w 630"/>
                <a:gd name="T27" fmla="*/ 462 h 630"/>
                <a:gd name="T28" fmla="*/ 440 w 630"/>
                <a:gd name="T29" fmla="*/ 525 h 630"/>
                <a:gd name="T30" fmla="*/ 525 w 630"/>
                <a:gd name="T31" fmla="*/ 529 h 630"/>
                <a:gd name="T32" fmla="*/ 469 w 630"/>
                <a:gd name="T33" fmla="*/ 427 h 630"/>
                <a:gd name="T34" fmla="*/ 493 w 630"/>
                <a:gd name="T35" fmla="*/ 345 h 630"/>
                <a:gd name="T36" fmla="*/ 570 w 630"/>
                <a:gd name="T37" fmla="*/ 375 h 630"/>
                <a:gd name="T38" fmla="*/ 630 w 630"/>
                <a:gd name="T39" fmla="*/ 315 h 630"/>
                <a:gd name="T40" fmla="*/ 493 w 630"/>
                <a:gd name="T41" fmla="*/ 285 h 630"/>
                <a:gd name="T42" fmla="*/ 469 w 630"/>
                <a:gd name="T43" fmla="*/ 203 h 630"/>
                <a:gd name="T44" fmla="*/ 527 w 630"/>
                <a:gd name="T45" fmla="*/ 188 h 630"/>
                <a:gd name="T46" fmla="*/ 442 w 630"/>
                <a:gd name="T47" fmla="*/ 103 h 630"/>
                <a:gd name="T48" fmla="*/ 419 w 630"/>
                <a:gd name="T49" fmla="*/ 168 h 630"/>
                <a:gd name="T50" fmla="*/ 345 w 630"/>
                <a:gd name="T51" fmla="*/ 112 h 630"/>
                <a:gd name="T52" fmla="*/ 375 w 630"/>
                <a:gd name="T53" fmla="*/ 60 h 630"/>
                <a:gd name="T54" fmla="*/ 285 w 630"/>
                <a:gd name="T55" fmla="*/ 112 h 630"/>
                <a:gd name="T56" fmla="*/ 211 w 630"/>
                <a:gd name="T57" fmla="*/ 168 h 630"/>
                <a:gd name="T58" fmla="*/ 188 w 630"/>
                <a:gd name="T59" fmla="*/ 103 h 630"/>
                <a:gd name="T60" fmla="*/ 435 w 630"/>
                <a:gd name="T61" fmla="*/ 315 h 630"/>
                <a:gd name="T62" fmla="*/ 315 w 630"/>
                <a:gd name="T63" fmla="*/ 195 h 630"/>
                <a:gd name="T64" fmla="*/ 315 w 630"/>
                <a:gd name="T65" fmla="*/ 195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630">
                  <a:moveTo>
                    <a:pt x="188" y="103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79"/>
                    <a:pt x="126" y="79"/>
                    <a:pt x="103" y="103"/>
                  </a:cubicBezTo>
                  <a:cubicBezTo>
                    <a:pt x="60" y="147"/>
                    <a:pt x="102" y="218"/>
                    <a:pt x="161" y="203"/>
                  </a:cubicBezTo>
                  <a:cubicBezTo>
                    <a:pt x="168" y="211"/>
                    <a:pt x="168" y="211"/>
                    <a:pt x="168" y="211"/>
                  </a:cubicBezTo>
                  <a:cubicBezTo>
                    <a:pt x="153" y="232"/>
                    <a:pt x="142" y="258"/>
                    <a:pt x="137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01" y="267"/>
                    <a:pt x="82" y="255"/>
                    <a:pt x="60" y="255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27" y="255"/>
                    <a:pt x="0" y="282"/>
                    <a:pt x="0" y="315"/>
                  </a:cubicBezTo>
                  <a:cubicBezTo>
                    <a:pt x="0" y="377"/>
                    <a:pt x="81" y="397"/>
                    <a:pt x="112" y="345"/>
                  </a:cubicBezTo>
                  <a:cubicBezTo>
                    <a:pt x="137" y="345"/>
                    <a:pt x="137" y="345"/>
                    <a:pt x="137" y="345"/>
                  </a:cubicBezTo>
                  <a:cubicBezTo>
                    <a:pt x="142" y="372"/>
                    <a:pt x="153" y="397"/>
                    <a:pt x="168" y="419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40" y="421"/>
                    <a:pt x="116" y="427"/>
                    <a:pt x="101" y="444"/>
                  </a:cubicBezTo>
                  <a:cubicBezTo>
                    <a:pt x="101" y="444"/>
                    <a:pt x="101" y="444"/>
                    <a:pt x="101" y="444"/>
                  </a:cubicBezTo>
                  <a:cubicBezTo>
                    <a:pt x="78" y="469"/>
                    <a:pt x="80" y="507"/>
                    <a:pt x="105" y="529"/>
                  </a:cubicBezTo>
                  <a:cubicBezTo>
                    <a:pt x="129" y="551"/>
                    <a:pt x="167" y="550"/>
                    <a:pt x="190" y="525"/>
                  </a:cubicBezTo>
                  <a:cubicBezTo>
                    <a:pt x="204" y="509"/>
                    <a:pt x="208" y="488"/>
                    <a:pt x="203" y="469"/>
                  </a:cubicBezTo>
                  <a:cubicBezTo>
                    <a:pt x="211" y="462"/>
                    <a:pt x="211" y="462"/>
                    <a:pt x="211" y="462"/>
                  </a:cubicBezTo>
                  <a:cubicBezTo>
                    <a:pt x="232" y="477"/>
                    <a:pt x="258" y="488"/>
                    <a:pt x="285" y="493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67" y="528"/>
                    <a:pt x="255" y="548"/>
                    <a:pt x="255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603"/>
                    <a:pt x="282" y="630"/>
                    <a:pt x="315" y="630"/>
                  </a:cubicBezTo>
                  <a:cubicBezTo>
                    <a:pt x="377" y="629"/>
                    <a:pt x="397" y="549"/>
                    <a:pt x="345" y="518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72" y="488"/>
                    <a:pt x="398" y="477"/>
                    <a:pt x="419" y="462"/>
                  </a:cubicBezTo>
                  <a:cubicBezTo>
                    <a:pt x="427" y="469"/>
                    <a:pt x="427" y="469"/>
                    <a:pt x="427" y="469"/>
                  </a:cubicBezTo>
                  <a:cubicBezTo>
                    <a:pt x="422" y="488"/>
                    <a:pt x="426" y="509"/>
                    <a:pt x="440" y="525"/>
                  </a:cubicBezTo>
                  <a:cubicBezTo>
                    <a:pt x="440" y="525"/>
                    <a:pt x="440" y="525"/>
                    <a:pt x="440" y="525"/>
                  </a:cubicBezTo>
                  <a:cubicBezTo>
                    <a:pt x="463" y="550"/>
                    <a:pt x="501" y="551"/>
                    <a:pt x="525" y="529"/>
                  </a:cubicBezTo>
                  <a:cubicBezTo>
                    <a:pt x="550" y="507"/>
                    <a:pt x="551" y="469"/>
                    <a:pt x="529" y="444"/>
                  </a:cubicBezTo>
                  <a:cubicBezTo>
                    <a:pt x="513" y="427"/>
                    <a:pt x="490" y="421"/>
                    <a:pt x="469" y="427"/>
                  </a:cubicBezTo>
                  <a:cubicBezTo>
                    <a:pt x="462" y="419"/>
                    <a:pt x="462" y="419"/>
                    <a:pt x="462" y="419"/>
                  </a:cubicBezTo>
                  <a:cubicBezTo>
                    <a:pt x="477" y="397"/>
                    <a:pt x="488" y="372"/>
                    <a:pt x="493" y="345"/>
                  </a:cubicBezTo>
                  <a:cubicBezTo>
                    <a:pt x="518" y="345"/>
                    <a:pt x="518" y="345"/>
                    <a:pt x="518" y="345"/>
                  </a:cubicBezTo>
                  <a:cubicBezTo>
                    <a:pt x="528" y="363"/>
                    <a:pt x="548" y="375"/>
                    <a:pt x="570" y="375"/>
                  </a:cubicBezTo>
                  <a:cubicBezTo>
                    <a:pt x="570" y="375"/>
                    <a:pt x="570" y="375"/>
                    <a:pt x="570" y="375"/>
                  </a:cubicBezTo>
                  <a:cubicBezTo>
                    <a:pt x="603" y="375"/>
                    <a:pt x="630" y="348"/>
                    <a:pt x="630" y="315"/>
                  </a:cubicBezTo>
                  <a:cubicBezTo>
                    <a:pt x="629" y="253"/>
                    <a:pt x="549" y="232"/>
                    <a:pt x="518" y="285"/>
                  </a:cubicBezTo>
                  <a:cubicBezTo>
                    <a:pt x="493" y="285"/>
                    <a:pt x="493" y="285"/>
                    <a:pt x="493" y="285"/>
                  </a:cubicBezTo>
                  <a:cubicBezTo>
                    <a:pt x="488" y="258"/>
                    <a:pt x="477" y="232"/>
                    <a:pt x="462" y="211"/>
                  </a:cubicBezTo>
                  <a:cubicBezTo>
                    <a:pt x="469" y="203"/>
                    <a:pt x="469" y="203"/>
                    <a:pt x="469" y="203"/>
                  </a:cubicBezTo>
                  <a:cubicBezTo>
                    <a:pt x="490" y="208"/>
                    <a:pt x="511" y="203"/>
                    <a:pt x="527" y="188"/>
                  </a:cubicBezTo>
                  <a:cubicBezTo>
                    <a:pt x="527" y="188"/>
                    <a:pt x="527" y="188"/>
                    <a:pt x="527" y="188"/>
                  </a:cubicBezTo>
                  <a:cubicBezTo>
                    <a:pt x="551" y="164"/>
                    <a:pt x="551" y="126"/>
                    <a:pt x="527" y="103"/>
                  </a:cubicBezTo>
                  <a:cubicBezTo>
                    <a:pt x="504" y="79"/>
                    <a:pt x="466" y="79"/>
                    <a:pt x="442" y="103"/>
                  </a:cubicBezTo>
                  <a:cubicBezTo>
                    <a:pt x="427" y="118"/>
                    <a:pt x="421" y="141"/>
                    <a:pt x="427" y="161"/>
                  </a:cubicBezTo>
                  <a:cubicBezTo>
                    <a:pt x="419" y="168"/>
                    <a:pt x="419" y="168"/>
                    <a:pt x="419" y="168"/>
                  </a:cubicBezTo>
                  <a:cubicBezTo>
                    <a:pt x="398" y="153"/>
                    <a:pt x="372" y="142"/>
                    <a:pt x="345" y="137"/>
                  </a:cubicBezTo>
                  <a:cubicBezTo>
                    <a:pt x="345" y="112"/>
                    <a:pt x="345" y="112"/>
                    <a:pt x="345" y="112"/>
                  </a:cubicBezTo>
                  <a:cubicBezTo>
                    <a:pt x="363" y="101"/>
                    <a:pt x="375" y="82"/>
                    <a:pt x="375" y="60"/>
                  </a:cubicBezTo>
                  <a:cubicBezTo>
                    <a:pt x="375" y="60"/>
                    <a:pt x="375" y="60"/>
                    <a:pt x="375" y="60"/>
                  </a:cubicBezTo>
                  <a:cubicBezTo>
                    <a:pt x="375" y="27"/>
                    <a:pt x="348" y="0"/>
                    <a:pt x="315" y="0"/>
                  </a:cubicBezTo>
                  <a:cubicBezTo>
                    <a:pt x="253" y="0"/>
                    <a:pt x="232" y="81"/>
                    <a:pt x="285" y="112"/>
                  </a:cubicBezTo>
                  <a:cubicBezTo>
                    <a:pt x="285" y="137"/>
                    <a:pt x="285" y="137"/>
                    <a:pt x="285" y="137"/>
                  </a:cubicBezTo>
                  <a:cubicBezTo>
                    <a:pt x="258" y="142"/>
                    <a:pt x="232" y="153"/>
                    <a:pt x="211" y="168"/>
                  </a:cubicBezTo>
                  <a:cubicBezTo>
                    <a:pt x="203" y="161"/>
                    <a:pt x="203" y="161"/>
                    <a:pt x="203" y="161"/>
                  </a:cubicBezTo>
                  <a:cubicBezTo>
                    <a:pt x="208" y="141"/>
                    <a:pt x="203" y="118"/>
                    <a:pt x="188" y="103"/>
                  </a:cubicBezTo>
                  <a:close/>
                  <a:moveTo>
                    <a:pt x="315" y="195"/>
                  </a:moveTo>
                  <a:cubicBezTo>
                    <a:pt x="381" y="195"/>
                    <a:pt x="435" y="249"/>
                    <a:pt x="435" y="315"/>
                  </a:cubicBezTo>
                  <a:cubicBezTo>
                    <a:pt x="428" y="474"/>
                    <a:pt x="201" y="474"/>
                    <a:pt x="195" y="315"/>
                  </a:cubicBezTo>
                  <a:cubicBezTo>
                    <a:pt x="195" y="249"/>
                    <a:pt x="249" y="195"/>
                    <a:pt x="315" y="195"/>
                  </a:cubicBezTo>
                  <a:close/>
                  <a:moveTo>
                    <a:pt x="315" y="195"/>
                  </a:moveTo>
                  <a:cubicBezTo>
                    <a:pt x="315" y="195"/>
                    <a:pt x="315" y="195"/>
                    <a:pt x="315" y="19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0"/>
            <p:cNvSpPr>
              <a:spLocks noEditPoints="1"/>
            </p:cNvSpPr>
            <p:nvPr/>
          </p:nvSpPr>
          <p:spPr bwMode="auto">
            <a:xfrm>
              <a:off x="3933826" y="1808163"/>
              <a:ext cx="120650" cy="100013"/>
            </a:xfrm>
            <a:custGeom>
              <a:avLst/>
              <a:gdLst>
                <a:gd name="T0" fmla="*/ 369 w 404"/>
                <a:gd name="T1" fmla="*/ 35 h 337"/>
                <a:gd name="T2" fmla="*/ 242 w 404"/>
                <a:gd name="T3" fmla="*/ 35 h 337"/>
                <a:gd name="T4" fmla="*/ 166 w 404"/>
                <a:gd name="T5" fmla="*/ 111 h 337"/>
                <a:gd name="T6" fmla="*/ 163 w 404"/>
                <a:gd name="T7" fmla="*/ 108 h 337"/>
                <a:gd name="T8" fmla="*/ 35 w 404"/>
                <a:gd name="T9" fmla="*/ 108 h 337"/>
                <a:gd name="T10" fmla="*/ 35 w 404"/>
                <a:gd name="T11" fmla="*/ 235 h 337"/>
                <a:gd name="T12" fmla="*/ 102 w 404"/>
                <a:gd name="T13" fmla="*/ 302 h 337"/>
                <a:gd name="T14" fmla="*/ 229 w 404"/>
                <a:gd name="T15" fmla="*/ 302 h 337"/>
                <a:gd name="T16" fmla="*/ 369 w 404"/>
                <a:gd name="T17" fmla="*/ 162 h 337"/>
                <a:gd name="T18" fmla="*/ 369 w 404"/>
                <a:gd name="T19" fmla="*/ 35 h 337"/>
                <a:gd name="T20" fmla="*/ 327 w 404"/>
                <a:gd name="T21" fmla="*/ 120 h 337"/>
                <a:gd name="T22" fmla="*/ 187 w 404"/>
                <a:gd name="T23" fmla="*/ 259 h 337"/>
                <a:gd name="T24" fmla="*/ 144 w 404"/>
                <a:gd name="T25" fmla="*/ 259 h 337"/>
                <a:gd name="T26" fmla="*/ 78 w 404"/>
                <a:gd name="T27" fmla="*/ 193 h 337"/>
                <a:gd name="T28" fmla="*/ 78 w 404"/>
                <a:gd name="T29" fmla="*/ 150 h 337"/>
                <a:gd name="T30" fmla="*/ 120 w 404"/>
                <a:gd name="T31" fmla="*/ 150 h 337"/>
                <a:gd name="T32" fmla="*/ 144 w 404"/>
                <a:gd name="T33" fmla="*/ 174 h 337"/>
                <a:gd name="T34" fmla="*/ 187 w 404"/>
                <a:gd name="T35" fmla="*/ 174 h 337"/>
                <a:gd name="T36" fmla="*/ 284 w 404"/>
                <a:gd name="T37" fmla="*/ 77 h 337"/>
                <a:gd name="T38" fmla="*/ 327 w 404"/>
                <a:gd name="T39" fmla="*/ 77 h 337"/>
                <a:gd name="T40" fmla="*/ 327 w 404"/>
                <a:gd name="T41" fmla="*/ 120 h 337"/>
                <a:gd name="T42" fmla="*/ 327 w 404"/>
                <a:gd name="T43" fmla="*/ 120 h 337"/>
                <a:gd name="T44" fmla="*/ 327 w 404"/>
                <a:gd name="T45" fmla="*/ 12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4" h="337">
                  <a:moveTo>
                    <a:pt x="369" y="35"/>
                  </a:moveTo>
                  <a:cubicBezTo>
                    <a:pt x="336" y="0"/>
                    <a:pt x="275" y="0"/>
                    <a:pt x="242" y="35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28" y="73"/>
                    <a:pt x="70" y="73"/>
                    <a:pt x="35" y="108"/>
                  </a:cubicBezTo>
                  <a:cubicBezTo>
                    <a:pt x="0" y="143"/>
                    <a:pt x="0" y="200"/>
                    <a:pt x="35" y="235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37" y="337"/>
                    <a:pt x="194" y="337"/>
                    <a:pt x="229" y="30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404" y="128"/>
                    <a:pt x="404" y="68"/>
                    <a:pt x="369" y="35"/>
                  </a:cubicBezTo>
                  <a:close/>
                  <a:moveTo>
                    <a:pt x="327" y="120"/>
                  </a:moveTo>
                  <a:cubicBezTo>
                    <a:pt x="187" y="259"/>
                    <a:pt x="187" y="259"/>
                    <a:pt x="187" y="259"/>
                  </a:cubicBezTo>
                  <a:cubicBezTo>
                    <a:pt x="175" y="271"/>
                    <a:pt x="156" y="271"/>
                    <a:pt x="144" y="259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66" y="181"/>
                    <a:pt x="66" y="162"/>
                    <a:pt x="78" y="150"/>
                  </a:cubicBezTo>
                  <a:cubicBezTo>
                    <a:pt x="90" y="139"/>
                    <a:pt x="109" y="139"/>
                    <a:pt x="120" y="150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56" y="186"/>
                    <a:pt x="176" y="186"/>
                    <a:pt x="187" y="174"/>
                  </a:cubicBezTo>
                  <a:cubicBezTo>
                    <a:pt x="284" y="77"/>
                    <a:pt x="284" y="77"/>
                    <a:pt x="284" y="77"/>
                  </a:cubicBezTo>
                  <a:cubicBezTo>
                    <a:pt x="295" y="65"/>
                    <a:pt x="316" y="65"/>
                    <a:pt x="327" y="77"/>
                  </a:cubicBezTo>
                  <a:cubicBezTo>
                    <a:pt x="338" y="88"/>
                    <a:pt x="338" y="108"/>
                    <a:pt x="327" y="120"/>
                  </a:cubicBezTo>
                  <a:close/>
                  <a:moveTo>
                    <a:pt x="327" y="120"/>
                  </a:moveTo>
                  <a:cubicBezTo>
                    <a:pt x="327" y="120"/>
                    <a:pt x="327" y="120"/>
                    <a:pt x="327" y="1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1"/>
            <p:cNvSpPr>
              <a:spLocks noEditPoints="1"/>
            </p:cNvSpPr>
            <p:nvPr/>
          </p:nvSpPr>
          <p:spPr bwMode="auto">
            <a:xfrm>
              <a:off x="3663951" y="1487488"/>
              <a:ext cx="428625" cy="503238"/>
            </a:xfrm>
            <a:custGeom>
              <a:avLst/>
              <a:gdLst>
                <a:gd name="T0" fmla="*/ 1141 w 1442"/>
                <a:gd name="T1" fmla="*/ 280 h 1693"/>
                <a:gd name="T2" fmla="*/ 953 w 1442"/>
                <a:gd name="T3" fmla="*/ 189 h 1693"/>
                <a:gd name="T4" fmla="*/ 718 w 1442"/>
                <a:gd name="T5" fmla="*/ 159 h 1693"/>
                <a:gd name="T6" fmla="*/ 241 w 1442"/>
                <a:gd name="T7" fmla="*/ 159 h 1693"/>
                <a:gd name="T8" fmla="*/ 91 w 1442"/>
                <a:gd name="T9" fmla="*/ 189 h 1693"/>
                <a:gd name="T10" fmla="*/ 0 w 1442"/>
                <a:gd name="T11" fmla="*/ 1366 h 1693"/>
                <a:gd name="T12" fmla="*/ 857 w 1442"/>
                <a:gd name="T13" fmla="*/ 1456 h 1693"/>
                <a:gd name="T14" fmla="*/ 1141 w 1442"/>
                <a:gd name="T15" fmla="*/ 917 h 1693"/>
                <a:gd name="T16" fmla="*/ 1081 w 1442"/>
                <a:gd name="T17" fmla="*/ 917 h 1693"/>
                <a:gd name="T18" fmla="*/ 1021 w 1442"/>
                <a:gd name="T19" fmla="*/ 340 h 1693"/>
                <a:gd name="T20" fmla="*/ 961 w 1442"/>
                <a:gd name="T21" fmla="*/ 310 h 1693"/>
                <a:gd name="T22" fmla="*/ 1051 w 1442"/>
                <a:gd name="T23" fmla="*/ 250 h 1693"/>
                <a:gd name="T24" fmla="*/ 436 w 1442"/>
                <a:gd name="T25" fmla="*/ 340 h 1693"/>
                <a:gd name="T26" fmla="*/ 241 w 1442"/>
                <a:gd name="T27" fmla="*/ 220 h 1693"/>
                <a:gd name="T28" fmla="*/ 481 w 1442"/>
                <a:gd name="T29" fmla="*/ 189 h 1693"/>
                <a:gd name="T30" fmla="*/ 691 w 1442"/>
                <a:gd name="T31" fmla="*/ 220 h 1693"/>
                <a:gd name="T32" fmla="*/ 901 w 1442"/>
                <a:gd name="T33" fmla="*/ 340 h 1693"/>
                <a:gd name="T34" fmla="*/ 706 w 1442"/>
                <a:gd name="T35" fmla="*/ 400 h 1693"/>
                <a:gd name="T36" fmla="*/ 953 w 1442"/>
                <a:gd name="T37" fmla="*/ 370 h 1693"/>
                <a:gd name="T38" fmla="*/ 961 w 1442"/>
                <a:gd name="T39" fmla="*/ 952 h 1693"/>
                <a:gd name="T40" fmla="*/ 316 w 1442"/>
                <a:gd name="T41" fmla="*/ 1156 h 1693"/>
                <a:gd name="T42" fmla="*/ 782 w 1442"/>
                <a:gd name="T43" fmla="*/ 1216 h 1693"/>
                <a:gd name="T44" fmla="*/ 181 w 1442"/>
                <a:gd name="T45" fmla="*/ 1276 h 1693"/>
                <a:gd name="T46" fmla="*/ 189 w 1442"/>
                <a:gd name="T47" fmla="*/ 370 h 1693"/>
                <a:gd name="T48" fmla="*/ 436 w 1442"/>
                <a:gd name="T49" fmla="*/ 400 h 1693"/>
                <a:gd name="T50" fmla="*/ 91 w 1442"/>
                <a:gd name="T51" fmla="*/ 1396 h 1693"/>
                <a:gd name="T52" fmla="*/ 61 w 1442"/>
                <a:gd name="T53" fmla="*/ 280 h 1693"/>
                <a:gd name="T54" fmla="*/ 181 w 1442"/>
                <a:gd name="T55" fmla="*/ 250 h 1693"/>
                <a:gd name="T56" fmla="*/ 151 w 1442"/>
                <a:gd name="T57" fmla="*/ 310 h 1693"/>
                <a:gd name="T58" fmla="*/ 121 w 1442"/>
                <a:gd name="T59" fmla="*/ 1306 h 1693"/>
                <a:gd name="T60" fmla="*/ 794 w 1442"/>
                <a:gd name="T61" fmla="*/ 1336 h 1693"/>
                <a:gd name="T62" fmla="*/ 91 w 1442"/>
                <a:gd name="T63" fmla="*/ 1396 h 1693"/>
                <a:gd name="T64" fmla="*/ 841 w 1442"/>
                <a:gd name="T65" fmla="*/ 1246 h 1693"/>
                <a:gd name="T66" fmla="*/ 1111 w 1442"/>
                <a:gd name="T67" fmla="*/ 1516 h 1693"/>
                <a:gd name="T68" fmla="*/ 1111 w 1442"/>
                <a:gd name="T69" fmla="*/ 1516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42" h="1693">
                  <a:moveTo>
                    <a:pt x="1141" y="917"/>
                  </a:moveTo>
                  <a:cubicBezTo>
                    <a:pt x="1141" y="280"/>
                    <a:pt x="1141" y="280"/>
                    <a:pt x="1141" y="280"/>
                  </a:cubicBezTo>
                  <a:cubicBezTo>
                    <a:pt x="1141" y="230"/>
                    <a:pt x="1101" y="189"/>
                    <a:pt x="1051" y="189"/>
                  </a:cubicBezTo>
                  <a:cubicBezTo>
                    <a:pt x="953" y="189"/>
                    <a:pt x="953" y="189"/>
                    <a:pt x="953" y="189"/>
                  </a:cubicBezTo>
                  <a:cubicBezTo>
                    <a:pt x="943" y="172"/>
                    <a:pt x="923" y="159"/>
                    <a:pt x="901" y="159"/>
                  </a:cubicBezTo>
                  <a:cubicBezTo>
                    <a:pt x="718" y="159"/>
                    <a:pt x="718" y="159"/>
                    <a:pt x="718" y="159"/>
                  </a:cubicBezTo>
                  <a:cubicBezTo>
                    <a:pt x="683" y="0"/>
                    <a:pt x="459" y="0"/>
                    <a:pt x="424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18" y="159"/>
                    <a:pt x="199" y="172"/>
                    <a:pt x="1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41" y="189"/>
                    <a:pt x="0" y="230"/>
                    <a:pt x="0" y="280"/>
                  </a:cubicBezTo>
                  <a:cubicBezTo>
                    <a:pt x="0" y="1366"/>
                    <a:pt x="0" y="1366"/>
                    <a:pt x="0" y="1366"/>
                  </a:cubicBezTo>
                  <a:cubicBezTo>
                    <a:pt x="0" y="1416"/>
                    <a:pt x="41" y="1456"/>
                    <a:pt x="91" y="1456"/>
                  </a:cubicBezTo>
                  <a:cubicBezTo>
                    <a:pt x="857" y="1456"/>
                    <a:pt x="857" y="1456"/>
                    <a:pt x="857" y="1456"/>
                  </a:cubicBezTo>
                  <a:cubicBezTo>
                    <a:pt x="1052" y="1693"/>
                    <a:pt x="1440" y="1556"/>
                    <a:pt x="1442" y="1246"/>
                  </a:cubicBezTo>
                  <a:cubicBezTo>
                    <a:pt x="1442" y="1074"/>
                    <a:pt x="1309" y="933"/>
                    <a:pt x="1141" y="917"/>
                  </a:cubicBezTo>
                  <a:close/>
                  <a:moveTo>
                    <a:pt x="1081" y="280"/>
                  </a:moveTo>
                  <a:cubicBezTo>
                    <a:pt x="1081" y="917"/>
                    <a:pt x="1081" y="917"/>
                    <a:pt x="1081" y="917"/>
                  </a:cubicBezTo>
                  <a:cubicBezTo>
                    <a:pt x="1061" y="919"/>
                    <a:pt x="1041" y="923"/>
                    <a:pt x="1021" y="928"/>
                  </a:cubicBezTo>
                  <a:cubicBezTo>
                    <a:pt x="1021" y="340"/>
                    <a:pt x="1021" y="340"/>
                    <a:pt x="1021" y="340"/>
                  </a:cubicBezTo>
                  <a:cubicBezTo>
                    <a:pt x="1021" y="323"/>
                    <a:pt x="1008" y="310"/>
                    <a:pt x="991" y="310"/>
                  </a:cubicBezTo>
                  <a:cubicBezTo>
                    <a:pt x="961" y="310"/>
                    <a:pt x="961" y="310"/>
                    <a:pt x="961" y="310"/>
                  </a:cubicBezTo>
                  <a:cubicBezTo>
                    <a:pt x="961" y="250"/>
                    <a:pt x="961" y="250"/>
                    <a:pt x="961" y="250"/>
                  </a:cubicBezTo>
                  <a:cubicBezTo>
                    <a:pt x="1051" y="250"/>
                    <a:pt x="1051" y="250"/>
                    <a:pt x="1051" y="250"/>
                  </a:cubicBezTo>
                  <a:cubicBezTo>
                    <a:pt x="1068" y="250"/>
                    <a:pt x="1081" y="263"/>
                    <a:pt x="1081" y="280"/>
                  </a:cubicBezTo>
                  <a:close/>
                  <a:moveTo>
                    <a:pt x="436" y="340"/>
                  </a:moveTo>
                  <a:cubicBezTo>
                    <a:pt x="241" y="340"/>
                    <a:pt x="241" y="340"/>
                    <a:pt x="241" y="340"/>
                  </a:cubicBezTo>
                  <a:cubicBezTo>
                    <a:pt x="241" y="220"/>
                    <a:pt x="241" y="220"/>
                    <a:pt x="241" y="220"/>
                  </a:cubicBezTo>
                  <a:cubicBezTo>
                    <a:pt x="451" y="220"/>
                    <a:pt x="451" y="220"/>
                    <a:pt x="451" y="220"/>
                  </a:cubicBezTo>
                  <a:cubicBezTo>
                    <a:pt x="467" y="220"/>
                    <a:pt x="481" y="206"/>
                    <a:pt x="481" y="189"/>
                  </a:cubicBezTo>
                  <a:cubicBezTo>
                    <a:pt x="486" y="70"/>
                    <a:pt x="656" y="70"/>
                    <a:pt x="661" y="189"/>
                  </a:cubicBezTo>
                  <a:cubicBezTo>
                    <a:pt x="661" y="206"/>
                    <a:pt x="674" y="220"/>
                    <a:pt x="691" y="220"/>
                  </a:cubicBezTo>
                  <a:cubicBezTo>
                    <a:pt x="901" y="220"/>
                    <a:pt x="901" y="220"/>
                    <a:pt x="901" y="220"/>
                  </a:cubicBezTo>
                  <a:cubicBezTo>
                    <a:pt x="901" y="340"/>
                    <a:pt x="901" y="340"/>
                    <a:pt x="901" y="340"/>
                  </a:cubicBezTo>
                  <a:cubicBezTo>
                    <a:pt x="706" y="340"/>
                    <a:pt x="706" y="340"/>
                    <a:pt x="706" y="340"/>
                  </a:cubicBezTo>
                  <a:cubicBezTo>
                    <a:pt x="666" y="341"/>
                    <a:pt x="666" y="398"/>
                    <a:pt x="706" y="400"/>
                  </a:cubicBezTo>
                  <a:cubicBezTo>
                    <a:pt x="901" y="400"/>
                    <a:pt x="901" y="400"/>
                    <a:pt x="901" y="400"/>
                  </a:cubicBezTo>
                  <a:cubicBezTo>
                    <a:pt x="923" y="400"/>
                    <a:pt x="943" y="388"/>
                    <a:pt x="953" y="370"/>
                  </a:cubicBezTo>
                  <a:cubicBezTo>
                    <a:pt x="961" y="370"/>
                    <a:pt x="961" y="370"/>
                    <a:pt x="961" y="370"/>
                  </a:cubicBezTo>
                  <a:cubicBezTo>
                    <a:pt x="961" y="952"/>
                    <a:pt x="961" y="952"/>
                    <a:pt x="961" y="952"/>
                  </a:cubicBezTo>
                  <a:cubicBezTo>
                    <a:pt x="880" y="994"/>
                    <a:pt x="819" y="1067"/>
                    <a:pt x="794" y="1156"/>
                  </a:cubicBezTo>
                  <a:cubicBezTo>
                    <a:pt x="316" y="1156"/>
                    <a:pt x="316" y="1156"/>
                    <a:pt x="316" y="1156"/>
                  </a:cubicBezTo>
                  <a:cubicBezTo>
                    <a:pt x="276" y="1158"/>
                    <a:pt x="276" y="1215"/>
                    <a:pt x="316" y="1216"/>
                  </a:cubicBezTo>
                  <a:cubicBezTo>
                    <a:pt x="782" y="1216"/>
                    <a:pt x="782" y="1216"/>
                    <a:pt x="782" y="1216"/>
                  </a:cubicBezTo>
                  <a:cubicBezTo>
                    <a:pt x="781" y="1236"/>
                    <a:pt x="781" y="1257"/>
                    <a:pt x="782" y="1276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9" y="370"/>
                    <a:pt x="189" y="370"/>
                    <a:pt x="189" y="370"/>
                  </a:cubicBezTo>
                  <a:cubicBezTo>
                    <a:pt x="199" y="388"/>
                    <a:pt x="218" y="400"/>
                    <a:pt x="241" y="400"/>
                  </a:cubicBezTo>
                  <a:cubicBezTo>
                    <a:pt x="436" y="400"/>
                    <a:pt x="436" y="400"/>
                    <a:pt x="436" y="400"/>
                  </a:cubicBezTo>
                  <a:cubicBezTo>
                    <a:pt x="476" y="398"/>
                    <a:pt x="476" y="341"/>
                    <a:pt x="436" y="340"/>
                  </a:cubicBezTo>
                  <a:close/>
                  <a:moveTo>
                    <a:pt x="91" y="1396"/>
                  </a:moveTo>
                  <a:cubicBezTo>
                    <a:pt x="74" y="1396"/>
                    <a:pt x="61" y="1383"/>
                    <a:pt x="61" y="1366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1" y="263"/>
                    <a:pt x="74" y="250"/>
                    <a:pt x="91" y="250"/>
                  </a:cubicBezTo>
                  <a:cubicBezTo>
                    <a:pt x="181" y="250"/>
                    <a:pt x="181" y="250"/>
                    <a:pt x="181" y="250"/>
                  </a:cubicBezTo>
                  <a:cubicBezTo>
                    <a:pt x="181" y="310"/>
                    <a:pt x="181" y="310"/>
                    <a:pt x="181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134" y="310"/>
                    <a:pt x="121" y="323"/>
                    <a:pt x="121" y="340"/>
                  </a:cubicBezTo>
                  <a:cubicBezTo>
                    <a:pt x="121" y="1306"/>
                    <a:pt x="121" y="1306"/>
                    <a:pt x="121" y="1306"/>
                  </a:cubicBezTo>
                  <a:cubicBezTo>
                    <a:pt x="121" y="1323"/>
                    <a:pt x="134" y="1336"/>
                    <a:pt x="151" y="1336"/>
                  </a:cubicBezTo>
                  <a:cubicBezTo>
                    <a:pt x="794" y="1336"/>
                    <a:pt x="794" y="1336"/>
                    <a:pt x="794" y="1336"/>
                  </a:cubicBezTo>
                  <a:cubicBezTo>
                    <a:pt x="799" y="1357"/>
                    <a:pt x="807" y="1377"/>
                    <a:pt x="817" y="1396"/>
                  </a:cubicBezTo>
                  <a:lnTo>
                    <a:pt x="91" y="1396"/>
                  </a:lnTo>
                  <a:close/>
                  <a:moveTo>
                    <a:pt x="1111" y="1516"/>
                  </a:moveTo>
                  <a:cubicBezTo>
                    <a:pt x="962" y="1516"/>
                    <a:pt x="841" y="1395"/>
                    <a:pt x="841" y="1246"/>
                  </a:cubicBezTo>
                  <a:cubicBezTo>
                    <a:pt x="856" y="888"/>
                    <a:pt x="1367" y="888"/>
                    <a:pt x="1381" y="1246"/>
                  </a:cubicBezTo>
                  <a:cubicBezTo>
                    <a:pt x="1381" y="1395"/>
                    <a:pt x="1260" y="1516"/>
                    <a:pt x="1111" y="1516"/>
                  </a:cubicBezTo>
                  <a:close/>
                  <a:moveTo>
                    <a:pt x="1111" y="1516"/>
                  </a:moveTo>
                  <a:cubicBezTo>
                    <a:pt x="1111" y="1516"/>
                    <a:pt x="1111" y="1516"/>
                    <a:pt x="1111" y="15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2"/>
            <p:cNvSpPr>
              <a:spLocks noEditPoints="1"/>
            </p:cNvSpPr>
            <p:nvPr/>
          </p:nvSpPr>
          <p:spPr bwMode="auto">
            <a:xfrm>
              <a:off x="3824288" y="1587500"/>
              <a:ext cx="17463" cy="20638"/>
            </a:xfrm>
            <a:custGeom>
              <a:avLst/>
              <a:gdLst>
                <a:gd name="T0" fmla="*/ 30 w 60"/>
                <a:gd name="T1" fmla="*/ 0 h 69"/>
                <a:gd name="T2" fmla="*/ 30 w 60"/>
                <a:gd name="T3" fmla="*/ 0 h 69"/>
                <a:gd name="T4" fmla="*/ 0 w 60"/>
                <a:gd name="T5" fmla="*/ 30 h 69"/>
                <a:gd name="T6" fmla="*/ 60 w 60"/>
                <a:gd name="T7" fmla="*/ 30 h 69"/>
                <a:gd name="T8" fmla="*/ 30 w 60"/>
                <a:gd name="T9" fmla="*/ 0 h 69"/>
                <a:gd name="T10" fmla="*/ 30 w 60"/>
                <a:gd name="T11" fmla="*/ 0 h 69"/>
                <a:gd name="T12" fmla="*/ 3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1" y="69"/>
                    <a:pt x="58" y="69"/>
                    <a:pt x="60" y="30"/>
                  </a:cubicBezTo>
                  <a:cubicBezTo>
                    <a:pt x="60" y="13"/>
                    <a:pt x="46" y="0"/>
                    <a:pt x="30" y="0"/>
                  </a:cubicBezTo>
                  <a:close/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2793383" y="250732"/>
            <a:ext cx="460358" cy="461962"/>
            <a:chOff x="2976563" y="1498600"/>
            <a:chExt cx="455612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9" name="Freeform 46"/>
            <p:cNvSpPr>
              <a:spLocks noEditPoints="1"/>
            </p:cNvSpPr>
            <p:nvPr/>
          </p:nvSpPr>
          <p:spPr bwMode="auto">
            <a:xfrm>
              <a:off x="3013075" y="1527175"/>
              <a:ext cx="42862" cy="41275"/>
            </a:xfrm>
            <a:custGeom>
              <a:avLst/>
              <a:gdLst>
                <a:gd name="T0" fmla="*/ 95 w 189"/>
                <a:gd name="T1" fmla="*/ 0 h 190"/>
                <a:gd name="T2" fmla="*/ 0 w 189"/>
                <a:gd name="T3" fmla="*/ 95 h 190"/>
                <a:gd name="T4" fmla="*/ 95 w 189"/>
                <a:gd name="T5" fmla="*/ 190 h 190"/>
                <a:gd name="T6" fmla="*/ 189 w 189"/>
                <a:gd name="T7" fmla="*/ 95 h 190"/>
                <a:gd name="T8" fmla="*/ 95 w 189"/>
                <a:gd name="T9" fmla="*/ 0 h 190"/>
                <a:gd name="T10" fmla="*/ 95 w 189"/>
                <a:gd name="T11" fmla="*/ 129 h 190"/>
                <a:gd name="T12" fmla="*/ 60 w 189"/>
                <a:gd name="T13" fmla="*/ 95 h 190"/>
                <a:gd name="T14" fmla="*/ 95 w 189"/>
                <a:gd name="T15" fmla="*/ 61 h 190"/>
                <a:gd name="T16" fmla="*/ 129 w 189"/>
                <a:gd name="T17" fmla="*/ 95 h 190"/>
                <a:gd name="T18" fmla="*/ 95 w 189"/>
                <a:gd name="T19" fmla="*/ 129 h 190"/>
                <a:gd name="T20" fmla="*/ 95 w 189"/>
                <a:gd name="T21" fmla="*/ 129 h 190"/>
                <a:gd name="T22" fmla="*/ 95 w 189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0" y="114"/>
                    <a:pt x="60" y="95"/>
                  </a:cubicBezTo>
                  <a:cubicBezTo>
                    <a:pt x="60" y="76"/>
                    <a:pt x="76" y="61"/>
                    <a:pt x="95" y="61"/>
                  </a:cubicBezTo>
                  <a:cubicBezTo>
                    <a:pt x="113" y="61"/>
                    <a:pt x="129" y="76"/>
                    <a:pt x="129" y="95"/>
                  </a:cubicBezTo>
                  <a:cubicBezTo>
                    <a:pt x="129" y="114"/>
                    <a:pt x="113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7"/>
            <p:cNvSpPr>
              <a:spLocks noEditPoints="1"/>
            </p:cNvSpPr>
            <p:nvPr/>
          </p:nvSpPr>
          <p:spPr bwMode="auto">
            <a:xfrm>
              <a:off x="3070225" y="1527175"/>
              <a:ext cx="41275" cy="41275"/>
            </a:xfrm>
            <a:custGeom>
              <a:avLst/>
              <a:gdLst>
                <a:gd name="T0" fmla="*/ 95 w 190"/>
                <a:gd name="T1" fmla="*/ 0 h 190"/>
                <a:gd name="T2" fmla="*/ 0 w 190"/>
                <a:gd name="T3" fmla="*/ 95 h 190"/>
                <a:gd name="T4" fmla="*/ 95 w 190"/>
                <a:gd name="T5" fmla="*/ 190 h 190"/>
                <a:gd name="T6" fmla="*/ 190 w 190"/>
                <a:gd name="T7" fmla="*/ 95 h 190"/>
                <a:gd name="T8" fmla="*/ 95 w 190"/>
                <a:gd name="T9" fmla="*/ 0 h 190"/>
                <a:gd name="T10" fmla="*/ 95 w 190"/>
                <a:gd name="T11" fmla="*/ 129 h 190"/>
                <a:gd name="T12" fmla="*/ 61 w 190"/>
                <a:gd name="T13" fmla="*/ 95 h 190"/>
                <a:gd name="T14" fmla="*/ 95 w 190"/>
                <a:gd name="T15" fmla="*/ 61 h 190"/>
                <a:gd name="T16" fmla="*/ 129 w 190"/>
                <a:gd name="T17" fmla="*/ 95 h 190"/>
                <a:gd name="T18" fmla="*/ 95 w 190"/>
                <a:gd name="T19" fmla="*/ 129 h 190"/>
                <a:gd name="T20" fmla="*/ 95 w 190"/>
                <a:gd name="T21" fmla="*/ 129 h 190"/>
                <a:gd name="T22" fmla="*/ 95 w 190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90">
                  <a:moveTo>
                    <a:pt x="95" y="0"/>
                  </a:moveTo>
                  <a:cubicBezTo>
                    <a:pt x="43" y="0"/>
                    <a:pt x="0" y="43"/>
                    <a:pt x="0" y="95"/>
                  </a:cubicBezTo>
                  <a:cubicBezTo>
                    <a:pt x="0" y="147"/>
                    <a:pt x="43" y="190"/>
                    <a:pt x="95" y="190"/>
                  </a:cubicBezTo>
                  <a:cubicBezTo>
                    <a:pt x="147" y="190"/>
                    <a:pt x="190" y="147"/>
                    <a:pt x="190" y="95"/>
                  </a:cubicBezTo>
                  <a:cubicBezTo>
                    <a:pt x="190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1" y="114"/>
                    <a:pt x="61" y="95"/>
                  </a:cubicBezTo>
                  <a:cubicBezTo>
                    <a:pt x="61" y="76"/>
                    <a:pt x="76" y="61"/>
                    <a:pt x="95" y="61"/>
                  </a:cubicBezTo>
                  <a:cubicBezTo>
                    <a:pt x="114" y="61"/>
                    <a:pt x="129" y="76"/>
                    <a:pt x="129" y="95"/>
                  </a:cubicBezTo>
                  <a:cubicBezTo>
                    <a:pt x="129" y="114"/>
                    <a:pt x="114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8"/>
            <p:cNvSpPr>
              <a:spLocks noEditPoints="1"/>
            </p:cNvSpPr>
            <p:nvPr/>
          </p:nvSpPr>
          <p:spPr bwMode="auto">
            <a:xfrm>
              <a:off x="3127375" y="1527175"/>
              <a:ext cx="41275" cy="41275"/>
            </a:xfrm>
            <a:custGeom>
              <a:avLst/>
              <a:gdLst>
                <a:gd name="T0" fmla="*/ 95 w 189"/>
                <a:gd name="T1" fmla="*/ 0 h 190"/>
                <a:gd name="T2" fmla="*/ 0 w 189"/>
                <a:gd name="T3" fmla="*/ 95 h 190"/>
                <a:gd name="T4" fmla="*/ 95 w 189"/>
                <a:gd name="T5" fmla="*/ 190 h 190"/>
                <a:gd name="T6" fmla="*/ 189 w 189"/>
                <a:gd name="T7" fmla="*/ 95 h 190"/>
                <a:gd name="T8" fmla="*/ 95 w 189"/>
                <a:gd name="T9" fmla="*/ 0 h 190"/>
                <a:gd name="T10" fmla="*/ 95 w 189"/>
                <a:gd name="T11" fmla="*/ 129 h 190"/>
                <a:gd name="T12" fmla="*/ 60 w 189"/>
                <a:gd name="T13" fmla="*/ 95 h 190"/>
                <a:gd name="T14" fmla="*/ 95 w 189"/>
                <a:gd name="T15" fmla="*/ 61 h 190"/>
                <a:gd name="T16" fmla="*/ 129 w 189"/>
                <a:gd name="T17" fmla="*/ 95 h 190"/>
                <a:gd name="T18" fmla="*/ 95 w 189"/>
                <a:gd name="T19" fmla="*/ 129 h 190"/>
                <a:gd name="T20" fmla="*/ 95 w 189"/>
                <a:gd name="T21" fmla="*/ 129 h 190"/>
                <a:gd name="T22" fmla="*/ 95 w 189"/>
                <a:gd name="T23" fmla="*/ 129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95" y="129"/>
                  </a:moveTo>
                  <a:cubicBezTo>
                    <a:pt x="76" y="129"/>
                    <a:pt x="60" y="114"/>
                    <a:pt x="60" y="95"/>
                  </a:cubicBezTo>
                  <a:cubicBezTo>
                    <a:pt x="60" y="76"/>
                    <a:pt x="76" y="61"/>
                    <a:pt x="95" y="61"/>
                  </a:cubicBezTo>
                  <a:cubicBezTo>
                    <a:pt x="113" y="61"/>
                    <a:pt x="129" y="76"/>
                    <a:pt x="129" y="95"/>
                  </a:cubicBezTo>
                  <a:cubicBezTo>
                    <a:pt x="129" y="114"/>
                    <a:pt x="113" y="129"/>
                    <a:pt x="95" y="129"/>
                  </a:cubicBezTo>
                  <a:close/>
                  <a:moveTo>
                    <a:pt x="95" y="129"/>
                  </a:moveTo>
                  <a:cubicBezTo>
                    <a:pt x="95" y="129"/>
                    <a:pt x="95" y="129"/>
                    <a:pt x="95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9"/>
            <p:cNvSpPr>
              <a:spLocks noEditPoints="1"/>
            </p:cNvSpPr>
            <p:nvPr/>
          </p:nvSpPr>
          <p:spPr bwMode="auto">
            <a:xfrm>
              <a:off x="2976563" y="1498600"/>
              <a:ext cx="455612" cy="457200"/>
            </a:xfrm>
            <a:custGeom>
              <a:avLst/>
              <a:gdLst>
                <a:gd name="T0" fmla="*/ 0 w 2048"/>
                <a:gd name="T1" fmla="*/ 111 h 2048"/>
                <a:gd name="T2" fmla="*/ 307 w 2048"/>
                <a:gd name="T3" fmla="*/ 1559 h 2048"/>
                <a:gd name="T4" fmla="*/ 426 w 2048"/>
                <a:gd name="T5" fmla="*/ 1814 h 2048"/>
                <a:gd name="T6" fmla="*/ 190 w 2048"/>
                <a:gd name="T7" fmla="*/ 2018 h 2048"/>
                <a:gd name="T8" fmla="*/ 848 w 2048"/>
                <a:gd name="T9" fmla="*/ 2018 h 2048"/>
                <a:gd name="T10" fmla="*/ 1214 w 2048"/>
                <a:gd name="T11" fmla="*/ 2048 h 2048"/>
                <a:gd name="T12" fmla="*/ 1842 w 2048"/>
                <a:gd name="T13" fmla="*/ 1844 h 2048"/>
                <a:gd name="T14" fmla="*/ 1577 w 2048"/>
                <a:gd name="T15" fmla="*/ 1745 h 2048"/>
                <a:gd name="T16" fmla="*/ 1937 w 2048"/>
                <a:gd name="T17" fmla="*/ 1559 h 2048"/>
                <a:gd name="T18" fmla="*/ 2018 w 2048"/>
                <a:gd name="T19" fmla="*/ 668 h 2048"/>
                <a:gd name="T20" fmla="*/ 1937 w 2048"/>
                <a:gd name="T21" fmla="*/ 1499 h 2048"/>
                <a:gd name="T22" fmla="*/ 1487 w 2048"/>
                <a:gd name="T23" fmla="*/ 1113 h 2048"/>
                <a:gd name="T24" fmla="*/ 1402 w 2048"/>
                <a:gd name="T25" fmla="*/ 896 h 2048"/>
                <a:gd name="T26" fmla="*/ 1380 w 2048"/>
                <a:gd name="T27" fmla="*/ 591 h 2048"/>
                <a:gd name="T28" fmla="*/ 1241 w 2048"/>
                <a:gd name="T29" fmla="*/ 591 h 2048"/>
                <a:gd name="T30" fmla="*/ 1220 w 2048"/>
                <a:gd name="T31" fmla="*/ 896 h 2048"/>
                <a:gd name="T32" fmla="*/ 1135 w 2048"/>
                <a:gd name="T33" fmla="*/ 1113 h 2048"/>
                <a:gd name="T34" fmla="*/ 897 w 2048"/>
                <a:gd name="T35" fmla="*/ 1146 h 2048"/>
                <a:gd name="T36" fmla="*/ 1022 w 2048"/>
                <a:gd name="T37" fmla="*/ 759 h 2048"/>
                <a:gd name="T38" fmla="*/ 818 w 2048"/>
                <a:gd name="T39" fmla="*/ 572 h 2048"/>
                <a:gd name="T40" fmla="*/ 721 w 2048"/>
                <a:gd name="T41" fmla="*/ 920 h 2048"/>
                <a:gd name="T42" fmla="*/ 612 w 2048"/>
                <a:gd name="T43" fmla="*/ 822 h 2048"/>
                <a:gd name="T44" fmla="*/ 596 w 2048"/>
                <a:gd name="T45" fmla="*/ 912 h 2048"/>
                <a:gd name="T46" fmla="*/ 846 w 2048"/>
                <a:gd name="T47" fmla="*/ 912 h 2048"/>
                <a:gd name="T48" fmla="*/ 961 w 2048"/>
                <a:gd name="T49" fmla="*/ 772 h 2048"/>
                <a:gd name="T50" fmla="*/ 836 w 2048"/>
                <a:gd name="T51" fmla="*/ 1133 h 2048"/>
                <a:gd name="T52" fmla="*/ 812 w 2048"/>
                <a:gd name="T53" fmla="*/ 1428 h 2048"/>
                <a:gd name="T54" fmla="*/ 606 w 2048"/>
                <a:gd name="T55" fmla="*/ 1133 h 2048"/>
                <a:gd name="T56" fmla="*/ 481 w 2048"/>
                <a:gd name="T57" fmla="*/ 772 h 2048"/>
                <a:gd name="T58" fmla="*/ 612 w 2048"/>
                <a:gd name="T59" fmla="*/ 741 h 2048"/>
                <a:gd name="T60" fmla="*/ 624 w 2048"/>
                <a:gd name="T61" fmla="*/ 572 h 2048"/>
                <a:gd name="T62" fmla="*/ 420 w 2048"/>
                <a:gd name="T63" fmla="*/ 759 h 2048"/>
                <a:gd name="T64" fmla="*/ 545 w 2048"/>
                <a:gd name="T65" fmla="*/ 1146 h 2048"/>
                <a:gd name="T66" fmla="*/ 111 w 2048"/>
                <a:gd name="T67" fmla="*/ 1499 h 2048"/>
                <a:gd name="T68" fmla="*/ 1987 w 2048"/>
                <a:gd name="T69" fmla="*/ 440 h 2048"/>
                <a:gd name="T70" fmla="*/ 2048 w 2048"/>
                <a:gd name="T71" fmla="*/ 558 h 2048"/>
                <a:gd name="T72" fmla="*/ 1271 w 2048"/>
                <a:gd name="T73" fmla="*/ 860 h 2048"/>
                <a:gd name="T74" fmla="*/ 1329 w 2048"/>
                <a:gd name="T75" fmla="*/ 630 h 2048"/>
                <a:gd name="T76" fmla="*/ 1341 w 2048"/>
                <a:gd name="T77" fmla="*/ 883 h 2048"/>
                <a:gd name="T78" fmla="*/ 1281 w 2048"/>
                <a:gd name="T79" fmla="*/ 883 h 2048"/>
                <a:gd name="T80" fmla="*/ 1426 w 2048"/>
                <a:gd name="T81" fmla="*/ 1319 h 2048"/>
                <a:gd name="T82" fmla="*/ 1220 w 2048"/>
                <a:gd name="T83" fmla="*/ 1222 h 2048"/>
                <a:gd name="T84" fmla="*/ 1426 w 2048"/>
                <a:gd name="T85" fmla="*/ 1143 h 2048"/>
                <a:gd name="T86" fmla="*/ 873 w 2048"/>
                <a:gd name="T87" fmla="*/ 1450 h 2048"/>
                <a:gd name="T88" fmla="*/ 1159 w 2048"/>
                <a:gd name="T89" fmla="*/ 1450 h 2048"/>
                <a:gd name="T90" fmla="*/ 1316 w 2048"/>
                <a:gd name="T91" fmla="*/ 1515 h 2048"/>
                <a:gd name="T92" fmla="*/ 1631 w 2048"/>
                <a:gd name="T93" fmla="*/ 1550 h 2048"/>
                <a:gd name="T94" fmla="*/ 1514 w 2048"/>
                <a:gd name="T95" fmla="*/ 1753 h 2048"/>
                <a:gd name="T96" fmla="*/ 1781 w 2048"/>
                <a:gd name="T97" fmla="*/ 1874 h 2048"/>
                <a:gd name="T98" fmla="*/ 1016 w 2048"/>
                <a:gd name="T99" fmla="*/ 1559 h 2048"/>
                <a:gd name="T100" fmla="*/ 854 w 2048"/>
                <a:gd name="T101" fmla="*/ 1654 h 2048"/>
                <a:gd name="T102" fmla="*/ 1242 w 2048"/>
                <a:gd name="T103" fmla="*/ 1987 h 2048"/>
                <a:gd name="T104" fmla="*/ 619 w 2048"/>
                <a:gd name="T105" fmla="*/ 1987 h 2048"/>
                <a:gd name="T106" fmla="*/ 702 w 2048"/>
                <a:gd name="T107" fmla="*/ 1683 h 2048"/>
                <a:gd name="T108" fmla="*/ 250 w 2048"/>
                <a:gd name="T109" fmla="*/ 1874 h 2048"/>
                <a:gd name="T110" fmla="*/ 518 w 2048"/>
                <a:gd name="T111" fmla="*/ 1753 h 2048"/>
                <a:gd name="T112" fmla="*/ 401 w 2048"/>
                <a:gd name="T113" fmla="*/ 1550 h 2048"/>
                <a:gd name="T114" fmla="*/ 716 w 2048"/>
                <a:gd name="T115" fmla="*/ 1515 h 2048"/>
                <a:gd name="T116" fmla="*/ 61 w 2048"/>
                <a:gd name="T117" fmla="*/ 111 h 2048"/>
                <a:gd name="T118" fmla="*/ 1987 w 2048"/>
                <a:gd name="T119" fmla="*/ 111 h 2048"/>
                <a:gd name="T120" fmla="*/ 61 w 2048"/>
                <a:gd name="T121" fmla="*/ 38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48" h="2048">
                  <a:moveTo>
                    <a:pt x="1937" y="0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50" y="0"/>
                    <a:pt x="0" y="50"/>
                    <a:pt x="0" y="111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509"/>
                    <a:pt x="50" y="1559"/>
                    <a:pt x="111" y="1559"/>
                  </a:cubicBezTo>
                  <a:cubicBezTo>
                    <a:pt x="307" y="1559"/>
                    <a:pt x="307" y="1559"/>
                    <a:pt x="307" y="1559"/>
                  </a:cubicBezTo>
                  <a:cubicBezTo>
                    <a:pt x="297" y="1571"/>
                    <a:pt x="298" y="1588"/>
                    <a:pt x="309" y="1599"/>
                  </a:cubicBezTo>
                  <a:cubicBezTo>
                    <a:pt x="455" y="1745"/>
                    <a:pt x="455" y="1745"/>
                    <a:pt x="455" y="1745"/>
                  </a:cubicBezTo>
                  <a:cubicBezTo>
                    <a:pt x="444" y="1767"/>
                    <a:pt x="434" y="1790"/>
                    <a:pt x="426" y="1814"/>
                  </a:cubicBezTo>
                  <a:cubicBezTo>
                    <a:pt x="220" y="1814"/>
                    <a:pt x="220" y="1814"/>
                    <a:pt x="220" y="1814"/>
                  </a:cubicBezTo>
                  <a:cubicBezTo>
                    <a:pt x="203" y="1814"/>
                    <a:pt x="190" y="1827"/>
                    <a:pt x="190" y="1844"/>
                  </a:cubicBezTo>
                  <a:cubicBezTo>
                    <a:pt x="190" y="2018"/>
                    <a:pt x="190" y="2018"/>
                    <a:pt x="190" y="2018"/>
                  </a:cubicBezTo>
                  <a:cubicBezTo>
                    <a:pt x="190" y="2034"/>
                    <a:pt x="203" y="2048"/>
                    <a:pt x="220" y="2048"/>
                  </a:cubicBezTo>
                  <a:cubicBezTo>
                    <a:pt x="818" y="2048"/>
                    <a:pt x="818" y="2048"/>
                    <a:pt x="818" y="2048"/>
                  </a:cubicBezTo>
                  <a:cubicBezTo>
                    <a:pt x="835" y="2048"/>
                    <a:pt x="848" y="2034"/>
                    <a:pt x="848" y="2018"/>
                  </a:cubicBezTo>
                  <a:cubicBezTo>
                    <a:pt x="848" y="1925"/>
                    <a:pt x="923" y="1850"/>
                    <a:pt x="1016" y="1850"/>
                  </a:cubicBezTo>
                  <a:cubicBezTo>
                    <a:pt x="1108" y="1850"/>
                    <a:pt x="1184" y="1925"/>
                    <a:pt x="1184" y="2018"/>
                  </a:cubicBezTo>
                  <a:cubicBezTo>
                    <a:pt x="1184" y="2034"/>
                    <a:pt x="1197" y="2048"/>
                    <a:pt x="1214" y="2048"/>
                  </a:cubicBezTo>
                  <a:cubicBezTo>
                    <a:pt x="1812" y="2048"/>
                    <a:pt x="1812" y="2048"/>
                    <a:pt x="1812" y="2048"/>
                  </a:cubicBezTo>
                  <a:cubicBezTo>
                    <a:pt x="1828" y="2048"/>
                    <a:pt x="1842" y="2034"/>
                    <a:pt x="1842" y="2018"/>
                  </a:cubicBezTo>
                  <a:cubicBezTo>
                    <a:pt x="1842" y="1844"/>
                    <a:pt x="1842" y="1844"/>
                    <a:pt x="1842" y="1844"/>
                  </a:cubicBezTo>
                  <a:cubicBezTo>
                    <a:pt x="1842" y="1827"/>
                    <a:pt x="1828" y="1814"/>
                    <a:pt x="1812" y="1814"/>
                  </a:cubicBezTo>
                  <a:cubicBezTo>
                    <a:pt x="1606" y="1814"/>
                    <a:pt x="1606" y="1814"/>
                    <a:pt x="1606" y="1814"/>
                  </a:cubicBezTo>
                  <a:cubicBezTo>
                    <a:pt x="1598" y="1790"/>
                    <a:pt x="1588" y="1767"/>
                    <a:pt x="1577" y="1745"/>
                  </a:cubicBezTo>
                  <a:cubicBezTo>
                    <a:pt x="1723" y="1599"/>
                    <a:pt x="1723" y="1599"/>
                    <a:pt x="1723" y="1599"/>
                  </a:cubicBezTo>
                  <a:cubicBezTo>
                    <a:pt x="1734" y="1588"/>
                    <a:pt x="1735" y="1571"/>
                    <a:pt x="1725" y="1559"/>
                  </a:cubicBezTo>
                  <a:cubicBezTo>
                    <a:pt x="1937" y="1559"/>
                    <a:pt x="1937" y="1559"/>
                    <a:pt x="1937" y="1559"/>
                  </a:cubicBezTo>
                  <a:cubicBezTo>
                    <a:pt x="1998" y="1559"/>
                    <a:pt x="2048" y="1509"/>
                    <a:pt x="2048" y="1448"/>
                  </a:cubicBezTo>
                  <a:cubicBezTo>
                    <a:pt x="2048" y="699"/>
                    <a:pt x="2048" y="699"/>
                    <a:pt x="2048" y="699"/>
                  </a:cubicBezTo>
                  <a:cubicBezTo>
                    <a:pt x="2048" y="682"/>
                    <a:pt x="2034" y="668"/>
                    <a:pt x="2018" y="668"/>
                  </a:cubicBezTo>
                  <a:cubicBezTo>
                    <a:pt x="2001" y="668"/>
                    <a:pt x="1987" y="682"/>
                    <a:pt x="1987" y="699"/>
                  </a:cubicBezTo>
                  <a:cubicBezTo>
                    <a:pt x="1987" y="1448"/>
                    <a:pt x="1987" y="1448"/>
                    <a:pt x="1987" y="1448"/>
                  </a:cubicBezTo>
                  <a:cubicBezTo>
                    <a:pt x="1987" y="1476"/>
                    <a:pt x="1965" y="1499"/>
                    <a:pt x="1937" y="1499"/>
                  </a:cubicBezTo>
                  <a:cubicBezTo>
                    <a:pt x="1665" y="1499"/>
                    <a:pt x="1665" y="1499"/>
                    <a:pt x="1665" y="1499"/>
                  </a:cubicBezTo>
                  <a:cubicBezTo>
                    <a:pt x="1487" y="1320"/>
                    <a:pt x="1487" y="1320"/>
                    <a:pt x="1487" y="1320"/>
                  </a:cubicBezTo>
                  <a:cubicBezTo>
                    <a:pt x="1487" y="1113"/>
                    <a:pt x="1487" y="1113"/>
                    <a:pt x="1487" y="1113"/>
                  </a:cubicBezTo>
                  <a:cubicBezTo>
                    <a:pt x="1487" y="1096"/>
                    <a:pt x="1473" y="1083"/>
                    <a:pt x="1456" y="1083"/>
                  </a:cubicBezTo>
                  <a:cubicBezTo>
                    <a:pt x="1402" y="1083"/>
                    <a:pt x="1402" y="1083"/>
                    <a:pt x="1402" y="1083"/>
                  </a:cubicBezTo>
                  <a:cubicBezTo>
                    <a:pt x="1402" y="896"/>
                    <a:pt x="1402" y="896"/>
                    <a:pt x="1402" y="896"/>
                  </a:cubicBezTo>
                  <a:cubicBezTo>
                    <a:pt x="1444" y="856"/>
                    <a:pt x="1444" y="856"/>
                    <a:pt x="1444" y="856"/>
                  </a:cubicBezTo>
                  <a:cubicBezTo>
                    <a:pt x="1453" y="848"/>
                    <a:pt x="1456" y="836"/>
                    <a:pt x="1453" y="825"/>
                  </a:cubicBezTo>
                  <a:cubicBezTo>
                    <a:pt x="1380" y="591"/>
                    <a:pt x="1380" y="591"/>
                    <a:pt x="1380" y="591"/>
                  </a:cubicBezTo>
                  <a:cubicBezTo>
                    <a:pt x="1376" y="578"/>
                    <a:pt x="1364" y="570"/>
                    <a:pt x="1351" y="570"/>
                  </a:cubicBezTo>
                  <a:cubicBezTo>
                    <a:pt x="1270" y="570"/>
                    <a:pt x="1270" y="570"/>
                    <a:pt x="1270" y="570"/>
                  </a:cubicBezTo>
                  <a:cubicBezTo>
                    <a:pt x="1257" y="570"/>
                    <a:pt x="1245" y="578"/>
                    <a:pt x="1241" y="591"/>
                  </a:cubicBezTo>
                  <a:cubicBezTo>
                    <a:pt x="1169" y="825"/>
                    <a:pt x="1169" y="825"/>
                    <a:pt x="1169" y="825"/>
                  </a:cubicBezTo>
                  <a:cubicBezTo>
                    <a:pt x="1165" y="836"/>
                    <a:pt x="1169" y="848"/>
                    <a:pt x="1177" y="856"/>
                  </a:cubicBezTo>
                  <a:cubicBezTo>
                    <a:pt x="1220" y="896"/>
                    <a:pt x="1220" y="896"/>
                    <a:pt x="1220" y="896"/>
                  </a:cubicBezTo>
                  <a:cubicBezTo>
                    <a:pt x="1220" y="1083"/>
                    <a:pt x="1220" y="1083"/>
                    <a:pt x="1220" y="1083"/>
                  </a:cubicBezTo>
                  <a:cubicBezTo>
                    <a:pt x="1165" y="1083"/>
                    <a:pt x="1165" y="1083"/>
                    <a:pt x="1165" y="1083"/>
                  </a:cubicBezTo>
                  <a:cubicBezTo>
                    <a:pt x="1149" y="1083"/>
                    <a:pt x="1135" y="1096"/>
                    <a:pt x="1135" y="1113"/>
                  </a:cubicBezTo>
                  <a:cubicBezTo>
                    <a:pt x="1135" y="1192"/>
                    <a:pt x="1135" y="1192"/>
                    <a:pt x="1135" y="1192"/>
                  </a:cubicBezTo>
                  <a:cubicBezTo>
                    <a:pt x="897" y="1192"/>
                    <a:pt x="897" y="1192"/>
                    <a:pt x="897" y="1192"/>
                  </a:cubicBezTo>
                  <a:cubicBezTo>
                    <a:pt x="897" y="1146"/>
                    <a:pt x="897" y="1146"/>
                    <a:pt x="897" y="1146"/>
                  </a:cubicBezTo>
                  <a:cubicBezTo>
                    <a:pt x="1013" y="1029"/>
                    <a:pt x="1013" y="1029"/>
                    <a:pt x="1013" y="1029"/>
                  </a:cubicBezTo>
                  <a:cubicBezTo>
                    <a:pt x="1019" y="1024"/>
                    <a:pt x="1022" y="1016"/>
                    <a:pt x="1022" y="1008"/>
                  </a:cubicBezTo>
                  <a:cubicBezTo>
                    <a:pt x="1022" y="759"/>
                    <a:pt x="1022" y="759"/>
                    <a:pt x="1022" y="759"/>
                  </a:cubicBezTo>
                  <a:cubicBezTo>
                    <a:pt x="1022" y="751"/>
                    <a:pt x="1019" y="744"/>
                    <a:pt x="1013" y="738"/>
                  </a:cubicBezTo>
                  <a:cubicBezTo>
                    <a:pt x="851" y="578"/>
                    <a:pt x="851" y="578"/>
                    <a:pt x="851" y="578"/>
                  </a:cubicBezTo>
                  <a:cubicBezTo>
                    <a:pt x="843" y="570"/>
                    <a:pt x="830" y="567"/>
                    <a:pt x="818" y="572"/>
                  </a:cubicBezTo>
                  <a:cubicBezTo>
                    <a:pt x="807" y="577"/>
                    <a:pt x="800" y="588"/>
                    <a:pt x="800" y="600"/>
                  </a:cubicBezTo>
                  <a:cubicBezTo>
                    <a:pt x="800" y="870"/>
                    <a:pt x="800" y="870"/>
                    <a:pt x="800" y="870"/>
                  </a:cubicBezTo>
                  <a:cubicBezTo>
                    <a:pt x="721" y="920"/>
                    <a:pt x="721" y="920"/>
                    <a:pt x="721" y="920"/>
                  </a:cubicBezTo>
                  <a:cubicBezTo>
                    <a:pt x="642" y="870"/>
                    <a:pt x="642" y="870"/>
                    <a:pt x="642" y="870"/>
                  </a:cubicBezTo>
                  <a:cubicBezTo>
                    <a:pt x="642" y="853"/>
                    <a:pt x="642" y="853"/>
                    <a:pt x="642" y="853"/>
                  </a:cubicBezTo>
                  <a:cubicBezTo>
                    <a:pt x="642" y="836"/>
                    <a:pt x="629" y="822"/>
                    <a:pt x="612" y="822"/>
                  </a:cubicBezTo>
                  <a:cubicBezTo>
                    <a:pt x="595" y="822"/>
                    <a:pt x="582" y="836"/>
                    <a:pt x="582" y="853"/>
                  </a:cubicBezTo>
                  <a:cubicBezTo>
                    <a:pt x="582" y="887"/>
                    <a:pt x="582" y="887"/>
                    <a:pt x="582" y="887"/>
                  </a:cubicBezTo>
                  <a:cubicBezTo>
                    <a:pt x="582" y="897"/>
                    <a:pt x="587" y="907"/>
                    <a:pt x="596" y="912"/>
                  </a:cubicBezTo>
                  <a:cubicBezTo>
                    <a:pt x="705" y="981"/>
                    <a:pt x="705" y="981"/>
                    <a:pt x="705" y="981"/>
                  </a:cubicBezTo>
                  <a:cubicBezTo>
                    <a:pt x="715" y="987"/>
                    <a:pt x="727" y="987"/>
                    <a:pt x="737" y="981"/>
                  </a:cubicBezTo>
                  <a:cubicBezTo>
                    <a:pt x="846" y="912"/>
                    <a:pt x="846" y="912"/>
                    <a:pt x="846" y="912"/>
                  </a:cubicBezTo>
                  <a:cubicBezTo>
                    <a:pt x="855" y="907"/>
                    <a:pt x="860" y="897"/>
                    <a:pt x="860" y="887"/>
                  </a:cubicBezTo>
                  <a:cubicBezTo>
                    <a:pt x="860" y="672"/>
                    <a:pt x="860" y="672"/>
                    <a:pt x="860" y="672"/>
                  </a:cubicBezTo>
                  <a:cubicBezTo>
                    <a:pt x="961" y="772"/>
                    <a:pt x="961" y="772"/>
                    <a:pt x="961" y="772"/>
                  </a:cubicBezTo>
                  <a:cubicBezTo>
                    <a:pt x="961" y="995"/>
                    <a:pt x="961" y="995"/>
                    <a:pt x="961" y="995"/>
                  </a:cubicBezTo>
                  <a:cubicBezTo>
                    <a:pt x="845" y="1112"/>
                    <a:pt x="845" y="1112"/>
                    <a:pt x="845" y="1112"/>
                  </a:cubicBezTo>
                  <a:cubicBezTo>
                    <a:pt x="839" y="1117"/>
                    <a:pt x="836" y="1125"/>
                    <a:pt x="836" y="1133"/>
                  </a:cubicBezTo>
                  <a:cubicBezTo>
                    <a:pt x="836" y="1192"/>
                    <a:pt x="836" y="1192"/>
                    <a:pt x="836" y="1192"/>
                  </a:cubicBezTo>
                  <a:cubicBezTo>
                    <a:pt x="822" y="1195"/>
                    <a:pt x="812" y="1207"/>
                    <a:pt x="812" y="1222"/>
                  </a:cubicBezTo>
                  <a:cubicBezTo>
                    <a:pt x="812" y="1428"/>
                    <a:pt x="812" y="1428"/>
                    <a:pt x="812" y="1428"/>
                  </a:cubicBezTo>
                  <a:cubicBezTo>
                    <a:pt x="788" y="1436"/>
                    <a:pt x="765" y="1445"/>
                    <a:pt x="743" y="1456"/>
                  </a:cubicBezTo>
                  <a:cubicBezTo>
                    <a:pt x="606" y="1319"/>
                    <a:pt x="606" y="1319"/>
                    <a:pt x="606" y="1319"/>
                  </a:cubicBezTo>
                  <a:cubicBezTo>
                    <a:pt x="606" y="1133"/>
                    <a:pt x="606" y="1133"/>
                    <a:pt x="606" y="1133"/>
                  </a:cubicBezTo>
                  <a:cubicBezTo>
                    <a:pt x="606" y="1125"/>
                    <a:pt x="603" y="1117"/>
                    <a:pt x="597" y="1112"/>
                  </a:cubicBezTo>
                  <a:cubicBezTo>
                    <a:pt x="481" y="995"/>
                    <a:pt x="481" y="995"/>
                    <a:pt x="481" y="995"/>
                  </a:cubicBezTo>
                  <a:cubicBezTo>
                    <a:pt x="481" y="772"/>
                    <a:pt x="481" y="772"/>
                    <a:pt x="481" y="772"/>
                  </a:cubicBezTo>
                  <a:cubicBezTo>
                    <a:pt x="582" y="672"/>
                    <a:pt x="582" y="672"/>
                    <a:pt x="582" y="672"/>
                  </a:cubicBezTo>
                  <a:cubicBezTo>
                    <a:pt x="582" y="711"/>
                    <a:pt x="582" y="711"/>
                    <a:pt x="582" y="711"/>
                  </a:cubicBezTo>
                  <a:cubicBezTo>
                    <a:pt x="582" y="727"/>
                    <a:pt x="595" y="741"/>
                    <a:pt x="612" y="741"/>
                  </a:cubicBezTo>
                  <a:cubicBezTo>
                    <a:pt x="629" y="741"/>
                    <a:pt x="642" y="727"/>
                    <a:pt x="642" y="711"/>
                  </a:cubicBezTo>
                  <a:cubicBezTo>
                    <a:pt x="642" y="600"/>
                    <a:pt x="642" y="600"/>
                    <a:pt x="642" y="600"/>
                  </a:cubicBezTo>
                  <a:cubicBezTo>
                    <a:pt x="642" y="588"/>
                    <a:pt x="635" y="577"/>
                    <a:pt x="624" y="572"/>
                  </a:cubicBezTo>
                  <a:cubicBezTo>
                    <a:pt x="612" y="567"/>
                    <a:pt x="599" y="570"/>
                    <a:pt x="591" y="578"/>
                  </a:cubicBezTo>
                  <a:cubicBezTo>
                    <a:pt x="429" y="738"/>
                    <a:pt x="429" y="738"/>
                    <a:pt x="429" y="738"/>
                  </a:cubicBezTo>
                  <a:cubicBezTo>
                    <a:pt x="423" y="744"/>
                    <a:pt x="420" y="751"/>
                    <a:pt x="420" y="759"/>
                  </a:cubicBezTo>
                  <a:cubicBezTo>
                    <a:pt x="420" y="1008"/>
                    <a:pt x="420" y="1008"/>
                    <a:pt x="420" y="1008"/>
                  </a:cubicBezTo>
                  <a:cubicBezTo>
                    <a:pt x="420" y="1016"/>
                    <a:pt x="423" y="1024"/>
                    <a:pt x="429" y="1029"/>
                  </a:cubicBezTo>
                  <a:cubicBezTo>
                    <a:pt x="545" y="1146"/>
                    <a:pt x="545" y="1146"/>
                    <a:pt x="545" y="1146"/>
                  </a:cubicBezTo>
                  <a:cubicBezTo>
                    <a:pt x="545" y="1320"/>
                    <a:pt x="545" y="1320"/>
                    <a:pt x="545" y="1320"/>
                  </a:cubicBezTo>
                  <a:cubicBezTo>
                    <a:pt x="367" y="1499"/>
                    <a:pt x="367" y="1499"/>
                    <a:pt x="367" y="1499"/>
                  </a:cubicBezTo>
                  <a:cubicBezTo>
                    <a:pt x="111" y="1499"/>
                    <a:pt x="111" y="1499"/>
                    <a:pt x="111" y="1499"/>
                  </a:cubicBezTo>
                  <a:cubicBezTo>
                    <a:pt x="83" y="1499"/>
                    <a:pt x="61" y="1476"/>
                    <a:pt x="61" y="1448"/>
                  </a:cubicBezTo>
                  <a:cubicBezTo>
                    <a:pt x="61" y="440"/>
                    <a:pt x="61" y="440"/>
                    <a:pt x="61" y="440"/>
                  </a:cubicBezTo>
                  <a:cubicBezTo>
                    <a:pt x="1987" y="440"/>
                    <a:pt x="1987" y="440"/>
                    <a:pt x="1987" y="440"/>
                  </a:cubicBezTo>
                  <a:cubicBezTo>
                    <a:pt x="1987" y="558"/>
                    <a:pt x="1987" y="558"/>
                    <a:pt x="1987" y="558"/>
                  </a:cubicBezTo>
                  <a:cubicBezTo>
                    <a:pt x="1987" y="574"/>
                    <a:pt x="2001" y="588"/>
                    <a:pt x="2018" y="588"/>
                  </a:cubicBezTo>
                  <a:cubicBezTo>
                    <a:pt x="2034" y="588"/>
                    <a:pt x="2048" y="574"/>
                    <a:pt x="2048" y="558"/>
                  </a:cubicBezTo>
                  <a:cubicBezTo>
                    <a:pt x="2048" y="111"/>
                    <a:pt x="2048" y="111"/>
                    <a:pt x="2048" y="111"/>
                  </a:cubicBezTo>
                  <a:cubicBezTo>
                    <a:pt x="2048" y="50"/>
                    <a:pt x="1998" y="0"/>
                    <a:pt x="1937" y="0"/>
                  </a:cubicBezTo>
                  <a:close/>
                  <a:moveTo>
                    <a:pt x="1271" y="860"/>
                  </a:moveTo>
                  <a:cubicBezTo>
                    <a:pt x="1232" y="825"/>
                    <a:pt x="1232" y="825"/>
                    <a:pt x="1232" y="825"/>
                  </a:cubicBezTo>
                  <a:cubicBezTo>
                    <a:pt x="1293" y="630"/>
                    <a:pt x="1293" y="630"/>
                    <a:pt x="1293" y="630"/>
                  </a:cubicBezTo>
                  <a:cubicBezTo>
                    <a:pt x="1329" y="630"/>
                    <a:pt x="1329" y="630"/>
                    <a:pt x="1329" y="630"/>
                  </a:cubicBezTo>
                  <a:cubicBezTo>
                    <a:pt x="1389" y="825"/>
                    <a:pt x="1389" y="825"/>
                    <a:pt x="1389" y="825"/>
                  </a:cubicBezTo>
                  <a:cubicBezTo>
                    <a:pt x="1351" y="860"/>
                    <a:pt x="1351" y="860"/>
                    <a:pt x="1351" y="860"/>
                  </a:cubicBezTo>
                  <a:cubicBezTo>
                    <a:pt x="1345" y="866"/>
                    <a:pt x="1341" y="874"/>
                    <a:pt x="1341" y="883"/>
                  </a:cubicBezTo>
                  <a:cubicBezTo>
                    <a:pt x="1341" y="1083"/>
                    <a:pt x="1341" y="1083"/>
                    <a:pt x="1341" y="1083"/>
                  </a:cubicBezTo>
                  <a:cubicBezTo>
                    <a:pt x="1281" y="1083"/>
                    <a:pt x="1281" y="1083"/>
                    <a:pt x="1281" y="1083"/>
                  </a:cubicBezTo>
                  <a:cubicBezTo>
                    <a:pt x="1281" y="883"/>
                    <a:pt x="1281" y="883"/>
                    <a:pt x="1281" y="883"/>
                  </a:cubicBezTo>
                  <a:cubicBezTo>
                    <a:pt x="1281" y="874"/>
                    <a:pt x="1277" y="866"/>
                    <a:pt x="1271" y="860"/>
                  </a:cubicBezTo>
                  <a:close/>
                  <a:moveTo>
                    <a:pt x="1426" y="1143"/>
                  </a:moveTo>
                  <a:cubicBezTo>
                    <a:pt x="1426" y="1319"/>
                    <a:pt x="1426" y="1319"/>
                    <a:pt x="1426" y="1319"/>
                  </a:cubicBezTo>
                  <a:cubicBezTo>
                    <a:pt x="1289" y="1456"/>
                    <a:pt x="1289" y="1456"/>
                    <a:pt x="1289" y="1456"/>
                  </a:cubicBezTo>
                  <a:cubicBezTo>
                    <a:pt x="1266" y="1445"/>
                    <a:pt x="1243" y="1436"/>
                    <a:pt x="1220" y="1428"/>
                  </a:cubicBezTo>
                  <a:cubicBezTo>
                    <a:pt x="1220" y="1222"/>
                    <a:pt x="1220" y="1222"/>
                    <a:pt x="1220" y="1222"/>
                  </a:cubicBezTo>
                  <a:cubicBezTo>
                    <a:pt x="1220" y="1207"/>
                    <a:pt x="1209" y="1195"/>
                    <a:pt x="1196" y="1192"/>
                  </a:cubicBezTo>
                  <a:cubicBezTo>
                    <a:pt x="1196" y="1143"/>
                    <a:pt x="1196" y="1143"/>
                    <a:pt x="1196" y="1143"/>
                  </a:cubicBezTo>
                  <a:cubicBezTo>
                    <a:pt x="1426" y="1143"/>
                    <a:pt x="1426" y="1143"/>
                    <a:pt x="1426" y="1143"/>
                  </a:cubicBezTo>
                  <a:close/>
                  <a:moveTo>
                    <a:pt x="751" y="1520"/>
                  </a:moveTo>
                  <a:cubicBezTo>
                    <a:pt x="783" y="1503"/>
                    <a:pt x="817" y="1489"/>
                    <a:pt x="851" y="1479"/>
                  </a:cubicBezTo>
                  <a:cubicBezTo>
                    <a:pt x="864" y="1475"/>
                    <a:pt x="873" y="1463"/>
                    <a:pt x="873" y="1450"/>
                  </a:cubicBezTo>
                  <a:cubicBezTo>
                    <a:pt x="873" y="1252"/>
                    <a:pt x="873" y="1252"/>
                    <a:pt x="873" y="1252"/>
                  </a:cubicBezTo>
                  <a:cubicBezTo>
                    <a:pt x="1159" y="1252"/>
                    <a:pt x="1159" y="1252"/>
                    <a:pt x="1159" y="1252"/>
                  </a:cubicBezTo>
                  <a:cubicBezTo>
                    <a:pt x="1159" y="1450"/>
                    <a:pt x="1159" y="1450"/>
                    <a:pt x="1159" y="1450"/>
                  </a:cubicBezTo>
                  <a:cubicBezTo>
                    <a:pt x="1159" y="1463"/>
                    <a:pt x="1168" y="1475"/>
                    <a:pt x="1181" y="1479"/>
                  </a:cubicBezTo>
                  <a:cubicBezTo>
                    <a:pt x="1215" y="1489"/>
                    <a:pt x="1249" y="1503"/>
                    <a:pt x="1280" y="1520"/>
                  </a:cubicBezTo>
                  <a:cubicBezTo>
                    <a:pt x="1292" y="1526"/>
                    <a:pt x="1307" y="1524"/>
                    <a:pt x="1316" y="1515"/>
                  </a:cubicBezTo>
                  <a:cubicBezTo>
                    <a:pt x="1456" y="1375"/>
                    <a:pt x="1456" y="1375"/>
                    <a:pt x="1456" y="1375"/>
                  </a:cubicBezTo>
                  <a:cubicBezTo>
                    <a:pt x="1631" y="1550"/>
                    <a:pt x="1631" y="1550"/>
                    <a:pt x="1631" y="1550"/>
                  </a:cubicBezTo>
                  <a:cubicBezTo>
                    <a:pt x="1631" y="1550"/>
                    <a:pt x="1631" y="1550"/>
                    <a:pt x="1631" y="1550"/>
                  </a:cubicBezTo>
                  <a:cubicBezTo>
                    <a:pt x="1659" y="1578"/>
                    <a:pt x="1659" y="1578"/>
                    <a:pt x="1659" y="1578"/>
                  </a:cubicBezTo>
                  <a:cubicBezTo>
                    <a:pt x="1519" y="1718"/>
                    <a:pt x="1519" y="1718"/>
                    <a:pt x="1519" y="1718"/>
                  </a:cubicBezTo>
                  <a:cubicBezTo>
                    <a:pt x="1509" y="1727"/>
                    <a:pt x="1507" y="1741"/>
                    <a:pt x="1514" y="1753"/>
                  </a:cubicBezTo>
                  <a:cubicBezTo>
                    <a:pt x="1531" y="1785"/>
                    <a:pt x="1544" y="1819"/>
                    <a:pt x="1555" y="1853"/>
                  </a:cubicBezTo>
                  <a:cubicBezTo>
                    <a:pt x="1559" y="1866"/>
                    <a:pt x="1571" y="1874"/>
                    <a:pt x="1584" y="1874"/>
                  </a:cubicBezTo>
                  <a:cubicBezTo>
                    <a:pt x="1781" y="1874"/>
                    <a:pt x="1781" y="1874"/>
                    <a:pt x="1781" y="1874"/>
                  </a:cubicBezTo>
                  <a:cubicBezTo>
                    <a:pt x="1781" y="1987"/>
                    <a:pt x="1781" y="1987"/>
                    <a:pt x="1781" y="1987"/>
                  </a:cubicBezTo>
                  <a:cubicBezTo>
                    <a:pt x="1473" y="1987"/>
                    <a:pt x="1473" y="1987"/>
                    <a:pt x="1473" y="1987"/>
                  </a:cubicBezTo>
                  <a:cubicBezTo>
                    <a:pt x="1458" y="1749"/>
                    <a:pt x="1259" y="1559"/>
                    <a:pt x="1016" y="1559"/>
                  </a:cubicBezTo>
                  <a:cubicBezTo>
                    <a:pt x="951" y="1559"/>
                    <a:pt x="888" y="1573"/>
                    <a:pt x="830" y="1599"/>
                  </a:cubicBezTo>
                  <a:cubicBezTo>
                    <a:pt x="814" y="1606"/>
                    <a:pt x="807" y="1623"/>
                    <a:pt x="814" y="1639"/>
                  </a:cubicBezTo>
                  <a:cubicBezTo>
                    <a:pt x="821" y="1654"/>
                    <a:pt x="839" y="1661"/>
                    <a:pt x="854" y="1654"/>
                  </a:cubicBezTo>
                  <a:cubicBezTo>
                    <a:pt x="905" y="1631"/>
                    <a:pt x="960" y="1620"/>
                    <a:pt x="1016" y="1620"/>
                  </a:cubicBezTo>
                  <a:cubicBezTo>
                    <a:pt x="1225" y="1620"/>
                    <a:pt x="1397" y="1782"/>
                    <a:pt x="1413" y="1987"/>
                  </a:cubicBezTo>
                  <a:cubicBezTo>
                    <a:pt x="1242" y="1987"/>
                    <a:pt x="1242" y="1987"/>
                    <a:pt x="1242" y="1987"/>
                  </a:cubicBezTo>
                  <a:cubicBezTo>
                    <a:pt x="1227" y="1876"/>
                    <a:pt x="1131" y="1789"/>
                    <a:pt x="1016" y="1789"/>
                  </a:cubicBezTo>
                  <a:cubicBezTo>
                    <a:pt x="900" y="1789"/>
                    <a:pt x="805" y="1876"/>
                    <a:pt x="790" y="1987"/>
                  </a:cubicBezTo>
                  <a:cubicBezTo>
                    <a:pt x="619" y="1987"/>
                    <a:pt x="619" y="1987"/>
                    <a:pt x="619" y="1987"/>
                  </a:cubicBezTo>
                  <a:cubicBezTo>
                    <a:pt x="627" y="1888"/>
                    <a:pt x="670" y="1797"/>
                    <a:pt x="744" y="1727"/>
                  </a:cubicBezTo>
                  <a:cubicBezTo>
                    <a:pt x="756" y="1716"/>
                    <a:pt x="757" y="1697"/>
                    <a:pt x="745" y="1685"/>
                  </a:cubicBezTo>
                  <a:cubicBezTo>
                    <a:pt x="734" y="1672"/>
                    <a:pt x="715" y="1672"/>
                    <a:pt x="702" y="1683"/>
                  </a:cubicBezTo>
                  <a:cubicBezTo>
                    <a:pt x="618" y="1763"/>
                    <a:pt x="566" y="1872"/>
                    <a:pt x="558" y="1987"/>
                  </a:cubicBezTo>
                  <a:cubicBezTo>
                    <a:pt x="250" y="1987"/>
                    <a:pt x="250" y="1987"/>
                    <a:pt x="250" y="1987"/>
                  </a:cubicBezTo>
                  <a:cubicBezTo>
                    <a:pt x="250" y="1874"/>
                    <a:pt x="250" y="1874"/>
                    <a:pt x="250" y="1874"/>
                  </a:cubicBezTo>
                  <a:cubicBezTo>
                    <a:pt x="448" y="1874"/>
                    <a:pt x="448" y="1874"/>
                    <a:pt x="448" y="1874"/>
                  </a:cubicBezTo>
                  <a:cubicBezTo>
                    <a:pt x="461" y="1874"/>
                    <a:pt x="473" y="1866"/>
                    <a:pt x="477" y="1853"/>
                  </a:cubicBezTo>
                  <a:cubicBezTo>
                    <a:pt x="487" y="1819"/>
                    <a:pt x="501" y="1785"/>
                    <a:pt x="518" y="1753"/>
                  </a:cubicBezTo>
                  <a:cubicBezTo>
                    <a:pt x="525" y="1741"/>
                    <a:pt x="522" y="1727"/>
                    <a:pt x="513" y="1718"/>
                  </a:cubicBezTo>
                  <a:cubicBezTo>
                    <a:pt x="373" y="1578"/>
                    <a:pt x="373" y="1578"/>
                    <a:pt x="373" y="1578"/>
                  </a:cubicBezTo>
                  <a:cubicBezTo>
                    <a:pt x="401" y="1550"/>
                    <a:pt x="401" y="1550"/>
                    <a:pt x="401" y="1550"/>
                  </a:cubicBezTo>
                  <a:cubicBezTo>
                    <a:pt x="401" y="1550"/>
                    <a:pt x="401" y="1550"/>
                    <a:pt x="401" y="1550"/>
                  </a:cubicBezTo>
                  <a:cubicBezTo>
                    <a:pt x="576" y="1375"/>
                    <a:pt x="576" y="1375"/>
                    <a:pt x="576" y="1375"/>
                  </a:cubicBezTo>
                  <a:cubicBezTo>
                    <a:pt x="716" y="1515"/>
                    <a:pt x="716" y="1515"/>
                    <a:pt x="716" y="1515"/>
                  </a:cubicBezTo>
                  <a:cubicBezTo>
                    <a:pt x="725" y="1524"/>
                    <a:pt x="740" y="1526"/>
                    <a:pt x="751" y="1520"/>
                  </a:cubicBezTo>
                  <a:close/>
                  <a:moveTo>
                    <a:pt x="61" y="380"/>
                  </a:moveTo>
                  <a:cubicBezTo>
                    <a:pt x="61" y="111"/>
                    <a:pt x="61" y="111"/>
                    <a:pt x="61" y="111"/>
                  </a:cubicBezTo>
                  <a:cubicBezTo>
                    <a:pt x="61" y="83"/>
                    <a:pt x="83" y="61"/>
                    <a:pt x="111" y="61"/>
                  </a:cubicBezTo>
                  <a:cubicBezTo>
                    <a:pt x="1937" y="61"/>
                    <a:pt x="1937" y="61"/>
                    <a:pt x="1937" y="61"/>
                  </a:cubicBezTo>
                  <a:cubicBezTo>
                    <a:pt x="1965" y="61"/>
                    <a:pt x="1987" y="83"/>
                    <a:pt x="1987" y="111"/>
                  </a:cubicBezTo>
                  <a:cubicBezTo>
                    <a:pt x="1987" y="380"/>
                    <a:pt x="1987" y="380"/>
                    <a:pt x="1987" y="380"/>
                  </a:cubicBezTo>
                  <a:lnTo>
                    <a:pt x="61" y="380"/>
                  </a:lnTo>
                  <a:close/>
                  <a:moveTo>
                    <a:pt x="61" y="380"/>
                  </a:moveTo>
                  <a:cubicBezTo>
                    <a:pt x="61" y="380"/>
                    <a:pt x="61" y="380"/>
                    <a:pt x="61" y="3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151525" y="250732"/>
            <a:ext cx="461962" cy="461962"/>
            <a:chOff x="2289175" y="14986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4" name="Freeform 53"/>
            <p:cNvSpPr>
              <a:spLocks noEditPoints="1"/>
            </p:cNvSpPr>
            <p:nvPr/>
          </p:nvSpPr>
          <p:spPr bwMode="auto">
            <a:xfrm>
              <a:off x="2495550" y="1824038"/>
              <a:ext cx="17463" cy="19050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0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4"/>
            <p:cNvSpPr>
              <a:spLocks noEditPoints="1"/>
            </p:cNvSpPr>
            <p:nvPr/>
          </p:nvSpPr>
          <p:spPr bwMode="auto">
            <a:xfrm>
              <a:off x="2665413" y="1798638"/>
              <a:ext cx="19050" cy="17463"/>
            </a:xfrm>
            <a:custGeom>
              <a:avLst/>
              <a:gdLst>
                <a:gd name="T0" fmla="*/ 40 w 80"/>
                <a:gd name="T1" fmla="*/ 0 h 80"/>
                <a:gd name="T2" fmla="*/ 12 w 80"/>
                <a:gd name="T3" fmla="*/ 12 h 80"/>
                <a:gd name="T4" fmla="*/ 0 w 80"/>
                <a:gd name="T5" fmla="*/ 40 h 80"/>
                <a:gd name="T6" fmla="*/ 12 w 80"/>
                <a:gd name="T7" fmla="*/ 69 h 80"/>
                <a:gd name="T8" fmla="*/ 40 w 80"/>
                <a:gd name="T9" fmla="*/ 80 h 80"/>
                <a:gd name="T10" fmla="*/ 68 w 80"/>
                <a:gd name="T11" fmla="*/ 69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30" y="0"/>
                    <a:pt x="19" y="5"/>
                    <a:pt x="12" y="12"/>
                  </a:cubicBezTo>
                  <a:cubicBezTo>
                    <a:pt x="4" y="20"/>
                    <a:pt x="0" y="30"/>
                    <a:pt x="0" y="40"/>
                  </a:cubicBezTo>
                  <a:cubicBezTo>
                    <a:pt x="0" y="51"/>
                    <a:pt x="4" y="61"/>
                    <a:pt x="12" y="69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9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30"/>
                    <a:pt x="76" y="20"/>
                    <a:pt x="68" y="12"/>
                  </a:cubicBezTo>
                  <a:cubicBezTo>
                    <a:pt x="61" y="5"/>
                    <a:pt x="51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5"/>
            <p:cNvSpPr>
              <a:spLocks noEditPoints="1"/>
            </p:cNvSpPr>
            <p:nvPr/>
          </p:nvSpPr>
          <p:spPr bwMode="auto">
            <a:xfrm>
              <a:off x="2401888" y="1755775"/>
              <a:ext cx="17463" cy="17463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6"/>
            <p:cNvSpPr>
              <a:spLocks noEditPoints="1"/>
            </p:cNvSpPr>
            <p:nvPr/>
          </p:nvSpPr>
          <p:spPr bwMode="auto">
            <a:xfrm>
              <a:off x="2289175" y="1498600"/>
              <a:ext cx="457200" cy="457200"/>
            </a:xfrm>
            <a:custGeom>
              <a:avLst/>
              <a:gdLst>
                <a:gd name="T0" fmla="*/ 1946 w 2048"/>
                <a:gd name="T1" fmla="*/ 394 h 2048"/>
                <a:gd name="T2" fmla="*/ 1956 w 2048"/>
                <a:gd name="T3" fmla="*/ 213 h 2048"/>
                <a:gd name="T4" fmla="*/ 1735 w 2048"/>
                <a:gd name="T5" fmla="*/ 135 h 2048"/>
                <a:gd name="T6" fmla="*/ 1614 w 2048"/>
                <a:gd name="T7" fmla="*/ 0 h 2048"/>
                <a:gd name="T8" fmla="*/ 1402 w 2048"/>
                <a:gd name="T9" fmla="*/ 102 h 2048"/>
                <a:gd name="T10" fmla="*/ 1221 w 2048"/>
                <a:gd name="T11" fmla="*/ 92 h 2048"/>
                <a:gd name="T12" fmla="*/ 160 w 2048"/>
                <a:gd name="T13" fmla="*/ 248 h 2048"/>
                <a:gd name="T14" fmla="*/ 160 w 2048"/>
                <a:gd name="T15" fmla="*/ 1672 h 2048"/>
                <a:gd name="T16" fmla="*/ 700 w 2048"/>
                <a:gd name="T17" fmla="*/ 1808 h 2048"/>
                <a:gd name="T18" fmla="*/ 596 w 2048"/>
                <a:gd name="T19" fmla="*/ 2048 h 2048"/>
                <a:gd name="T20" fmla="*/ 1372 w 2048"/>
                <a:gd name="T21" fmla="*/ 1952 h 2048"/>
                <a:gd name="T22" fmla="*/ 1132 w 2048"/>
                <a:gd name="T23" fmla="*/ 1672 h 2048"/>
                <a:gd name="T24" fmla="*/ 1927 w 2048"/>
                <a:gd name="T25" fmla="*/ 856 h 2048"/>
                <a:gd name="T26" fmla="*/ 1956 w 2048"/>
                <a:gd name="T27" fmla="*/ 770 h 2048"/>
                <a:gd name="T28" fmla="*/ 2008 w 2048"/>
                <a:gd name="T29" fmla="*/ 646 h 2048"/>
                <a:gd name="T30" fmla="*/ 2048 w 2048"/>
                <a:gd name="T31" fmla="*/ 434 h 2048"/>
                <a:gd name="T32" fmla="*/ 636 w 2048"/>
                <a:gd name="T33" fmla="*/ 1968 h 2048"/>
                <a:gd name="T34" fmla="*/ 1228 w 2048"/>
                <a:gd name="T35" fmla="*/ 1888 h 2048"/>
                <a:gd name="T36" fmla="*/ 876 w 2048"/>
                <a:gd name="T37" fmla="*/ 1808 h 2048"/>
                <a:gd name="T38" fmla="*/ 1052 w 2048"/>
                <a:gd name="T39" fmla="*/ 1808 h 2048"/>
                <a:gd name="T40" fmla="*/ 160 w 2048"/>
                <a:gd name="T41" fmla="*/ 1592 h 2048"/>
                <a:gd name="T42" fmla="*/ 1567 w 2048"/>
                <a:gd name="T43" fmla="*/ 1420 h 2048"/>
                <a:gd name="T44" fmla="*/ 80 w 2048"/>
                <a:gd name="T45" fmla="*/ 1340 h 2048"/>
                <a:gd name="T46" fmla="*/ 425 w 2048"/>
                <a:gd name="T47" fmla="*/ 1188 h 2048"/>
                <a:gd name="T48" fmla="*/ 80 w 2048"/>
                <a:gd name="T49" fmla="*/ 408 h 2048"/>
                <a:gd name="T50" fmla="*/ 1110 w 2048"/>
                <a:gd name="T51" fmla="*/ 394 h 2048"/>
                <a:gd name="T52" fmla="*/ 1008 w 2048"/>
                <a:gd name="T53" fmla="*/ 434 h 2048"/>
                <a:gd name="T54" fmla="*/ 1110 w 2048"/>
                <a:gd name="T55" fmla="*/ 646 h 2048"/>
                <a:gd name="T56" fmla="*/ 1100 w 2048"/>
                <a:gd name="T57" fmla="*/ 827 h 2048"/>
                <a:gd name="T58" fmla="*/ 1322 w 2048"/>
                <a:gd name="T59" fmla="*/ 904 h 2048"/>
                <a:gd name="T60" fmla="*/ 1442 w 2048"/>
                <a:gd name="T61" fmla="*/ 1040 h 2048"/>
                <a:gd name="T62" fmla="*/ 1654 w 2048"/>
                <a:gd name="T63" fmla="*/ 938 h 2048"/>
                <a:gd name="T64" fmla="*/ 1807 w 2048"/>
                <a:gd name="T65" fmla="*/ 960 h 2048"/>
                <a:gd name="T66" fmla="*/ 1847 w 2048"/>
                <a:gd name="T67" fmla="*/ 1512 h 2048"/>
                <a:gd name="T68" fmla="*/ 1876 w 2048"/>
                <a:gd name="T69" fmla="*/ 597 h 2048"/>
                <a:gd name="T70" fmla="*/ 1872 w 2048"/>
                <a:gd name="T71" fmla="*/ 799 h 2048"/>
                <a:gd name="T72" fmla="*/ 1723 w 2048"/>
                <a:gd name="T73" fmla="*/ 819 h 2048"/>
                <a:gd name="T74" fmla="*/ 1574 w 2048"/>
                <a:gd name="T75" fmla="*/ 907 h 2048"/>
                <a:gd name="T76" fmla="*/ 1482 w 2048"/>
                <a:gd name="T77" fmla="*/ 907 h 2048"/>
                <a:gd name="T78" fmla="*/ 1315 w 2048"/>
                <a:gd name="T79" fmla="*/ 814 h 2048"/>
                <a:gd name="T80" fmla="*/ 1184 w 2048"/>
                <a:gd name="T81" fmla="*/ 799 h 2048"/>
                <a:gd name="T82" fmla="*/ 1180 w 2048"/>
                <a:gd name="T83" fmla="*/ 597 h 2048"/>
                <a:gd name="T84" fmla="*/ 1088 w 2048"/>
                <a:gd name="T85" fmla="*/ 474 h 2048"/>
                <a:gd name="T86" fmla="*/ 1227 w 2048"/>
                <a:gd name="T87" fmla="*/ 329 h 2048"/>
                <a:gd name="T88" fmla="*/ 1249 w 2048"/>
                <a:gd name="T89" fmla="*/ 176 h 2048"/>
                <a:gd name="T90" fmla="*/ 1451 w 2048"/>
                <a:gd name="T91" fmla="*/ 172 h 2048"/>
                <a:gd name="T92" fmla="*/ 1574 w 2048"/>
                <a:gd name="T93" fmla="*/ 80 h 2048"/>
                <a:gd name="T94" fmla="*/ 1720 w 2048"/>
                <a:gd name="T95" fmla="*/ 219 h 2048"/>
                <a:gd name="T96" fmla="*/ 1807 w 2048"/>
                <a:gd name="T97" fmla="*/ 176 h 2048"/>
                <a:gd name="T98" fmla="*/ 1829 w 2048"/>
                <a:gd name="T99" fmla="*/ 284 h 2048"/>
                <a:gd name="T100" fmla="*/ 1915 w 2048"/>
                <a:gd name="T101" fmla="*/ 474 h 2048"/>
                <a:gd name="T102" fmla="*/ 1968 w 2048"/>
                <a:gd name="T103" fmla="*/ 566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8" h="2048">
                  <a:moveTo>
                    <a:pt x="2048" y="434"/>
                  </a:moveTo>
                  <a:cubicBezTo>
                    <a:pt x="2048" y="412"/>
                    <a:pt x="2030" y="394"/>
                    <a:pt x="2008" y="394"/>
                  </a:cubicBezTo>
                  <a:cubicBezTo>
                    <a:pt x="1946" y="394"/>
                    <a:pt x="1946" y="394"/>
                    <a:pt x="1946" y="394"/>
                  </a:cubicBezTo>
                  <a:cubicBezTo>
                    <a:pt x="1938" y="366"/>
                    <a:pt x="1927" y="339"/>
                    <a:pt x="1913" y="313"/>
                  </a:cubicBezTo>
                  <a:cubicBezTo>
                    <a:pt x="1956" y="270"/>
                    <a:pt x="1956" y="270"/>
                    <a:pt x="1956" y="270"/>
                  </a:cubicBezTo>
                  <a:cubicBezTo>
                    <a:pt x="1972" y="254"/>
                    <a:pt x="1972" y="229"/>
                    <a:pt x="1956" y="213"/>
                  </a:cubicBezTo>
                  <a:cubicBezTo>
                    <a:pt x="1835" y="92"/>
                    <a:pt x="1835" y="92"/>
                    <a:pt x="1835" y="92"/>
                  </a:cubicBezTo>
                  <a:cubicBezTo>
                    <a:pt x="1819" y="76"/>
                    <a:pt x="1794" y="76"/>
                    <a:pt x="1778" y="92"/>
                  </a:cubicBezTo>
                  <a:cubicBezTo>
                    <a:pt x="1735" y="135"/>
                    <a:pt x="1735" y="135"/>
                    <a:pt x="1735" y="135"/>
                  </a:cubicBezTo>
                  <a:cubicBezTo>
                    <a:pt x="1709" y="121"/>
                    <a:pt x="1682" y="110"/>
                    <a:pt x="1654" y="102"/>
                  </a:cubicBezTo>
                  <a:cubicBezTo>
                    <a:pt x="1654" y="40"/>
                    <a:pt x="1654" y="40"/>
                    <a:pt x="1654" y="40"/>
                  </a:cubicBezTo>
                  <a:cubicBezTo>
                    <a:pt x="1654" y="18"/>
                    <a:pt x="1636" y="0"/>
                    <a:pt x="1614" y="0"/>
                  </a:cubicBezTo>
                  <a:cubicBezTo>
                    <a:pt x="1442" y="0"/>
                    <a:pt x="1442" y="0"/>
                    <a:pt x="1442" y="0"/>
                  </a:cubicBezTo>
                  <a:cubicBezTo>
                    <a:pt x="1420" y="0"/>
                    <a:pt x="1402" y="18"/>
                    <a:pt x="1402" y="40"/>
                  </a:cubicBezTo>
                  <a:cubicBezTo>
                    <a:pt x="1402" y="102"/>
                    <a:pt x="1402" y="102"/>
                    <a:pt x="1402" y="102"/>
                  </a:cubicBezTo>
                  <a:cubicBezTo>
                    <a:pt x="1374" y="110"/>
                    <a:pt x="1347" y="121"/>
                    <a:pt x="1321" y="135"/>
                  </a:cubicBezTo>
                  <a:cubicBezTo>
                    <a:pt x="1278" y="92"/>
                    <a:pt x="1278" y="92"/>
                    <a:pt x="1278" y="92"/>
                  </a:cubicBezTo>
                  <a:cubicBezTo>
                    <a:pt x="1262" y="76"/>
                    <a:pt x="1237" y="76"/>
                    <a:pt x="1221" y="92"/>
                  </a:cubicBezTo>
                  <a:cubicBezTo>
                    <a:pt x="1100" y="213"/>
                    <a:pt x="1100" y="213"/>
                    <a:pt x="1100" y="213"/>
                  </a:cubicBezTo>
                  <a:cubicBezTo>
                    <a:pt x="1090" y="223"/>
                    <a:pt x="1086" y="236"/>
                    <a:pt x="1088" y="248"/>
                  </a:cubicBezTo>
                  <a:cubicBezTo>
                    <a:pt x="160" y="248"/>
                    <a:pt x="160" y="248"/>
                    <a:pt x="160" y="248"/>
                  </a:cubicBezTo>
                  <a:cubicBezTo>
                    <a:pt x="72" y="248"/>
                    <a:pt x="0" y="320"/>
                    <a:pt x="0" y="408"/>
                  </a:cubicBezTo>
                  <a:cubicBezTo>
                    <a:pt x="0" y="1512"/>
                    <a:pt x="0" y="1512"/>
                    <a:pt x="0" y="1512"/>
                  </a:cubicBezTo>
                  <a:cubicBezTo>
                    <a:pt x="0" y="1600"/>
                    <a:pt x="72" y="1672"/>
                    <a:pt x="160" y="1672"/>
                  </a:cubicBezTo>
                  <a:cubicBezTo>
                    <a:pt x="796" y="1672"/>
                    <a:pt x="796" y="1672"/>
                    <a:pt x="796" y="1672"/>
                  </a:cubicBezTo>
                  <a:cubicBezTo>
                    <a:pt x="796" y="1808"/>
                    <a:pt x="796" y="1808"/>
                    <a:pt x="796" y="1808"/>
                  </a:cubicBezTo>
                  <a:cubicBezTo>
                    <a:pt x="700" y="1808"/>
                    <a:pt x="700" y="1808"/>
                    <a:pt x="700" y="1808"/>
                  </a:cubicBezTo>
                  <a:cubicBezTo>
                    <a:pt x="620" y="1808"/>
                    <a:pt x="556" y="1873"/>
                    <a:pt x="556" y="1952"/>
                  </a:cubicBezTo>
                  <a:cubicBezTo>
                    <a:pt x="556" y="2008"/>
                    <a:pt x="556" y="2008"/>
                    <a:pt x="556" y="2008"/>
                  </a:cubicBezTo>
                  <a:cubicBezTo>
                    <a:pt x="556" y="2030"/>
                    <a:pt x="574" y="2048"/>
                    <a:pt x="596" y="2048"/>
                  </a:cubicBezTo>
                  <a:cubicBezTo>
                    <a:pt x="1332" y="2048"/>
                    <a:pt x="1332" y="2048"/>
                    <a:pt x="1332" y="2048"/>
                  </a:cubicBezTo>
                  <a:cubicBezTo>
                    <a:pt x="1354" y="2048"/>
                    <a:pt x="1372" y="2030"/>
                    <a:pt x="1372" y="2008"/>
                  </a:cubicBezTo>
                  <a:cubicBezTo>
                    <a:pt x="1372" y="1952"/>
                    <a:pt x="1372" y="1952"/>
                    <a:pt x="1372" y="1952"/>
                  </a:cubicBezTo>
                  <a:cubicBezTo>
                    <a:pt x="1372" y="1873"/>
                    <a:pt x="1307" y="1808"/>
                    <a:pt x="1228" y="1808"/>
                  </a:cubicBezTo>
                  <a:cubicBezTo>
                    <a:pt x="1132" y="1808"/>
                    <a:pt x="1132" y="1808"/>
                    <a:pt x="1132" y="1808"/>
                  </a:cubicBezTo>
                  <a:cubicBezTo>
                    <a:pt x="1132" y="1672"/>
                    <a:pt x="1132" y="1672"/>
                    <a:pt x="1132" y="1672"/>
                  </a:cubicBezTo>
                  <a:cubicBezTo>
                    <a:pt x="1767" y="1672"/>
                    <a:pt x="1767" y="1672"/>
                    <a:pt x="1767" y="1672"/>
                  </a:cubicBezTo>
                  <a:cubicBezTo>
                    <a:pt x="1855" y="1672"/>
                    <a:pt x="1927" y="1600"/>
                    <a:pt x="1927" y="1512"/>
                  </a:cubicBezTo>
                  <a:cubicBezTo>
                    <a:pt x="1927" y="856"/>
                    <a:pt x="1927" y="856"/>
                    <a:pt x="1927" y="856"/>
                  </a:cubicBezTo>
                  <a:cubicBezTo>
                    <a:pt x="1956" y="827"/>
                    <a:pt x="1956" y="827"/>
                    <a:pt x="1956" y="827"/>
                  </a:cubicBezTo>
                  <a:cubicBezTo>
                    <a:pt x="1964" y="819"/>
                    <a:pt x="1968" y="809"/>
                    <a:pt x="1968" y="799"/>
                  </a:cubicBezTo>
                  <a:cubicBezTo>
                    <a:pt x="1968" y="788"/>
                    <a:pt x="1964" y="778"/>
                    <a:pt x="1956" y="770"/>
                  </a:cubicBezTo>
                  <a:cubicBezTo>
                    <a:pt x="1913" y="727"/>
                    <a:pt x="1913" y="727"/>
                    <a:pt x="1913" y="727"/>
                  </a:cubicBezTo>
                  <a:cubicBezTo>
                    <a:pt x="1927" y="701"/>
                    <a:pt x="1938" y="674"/>
                    <a:pt x="1946" y="646"/>
                  </a:cubicBezTo>
                  <a:cubicBezTo>
                    <a:pt x="2008" y="646"/>
                    <a:pt x="2008" y="646"/>
                    <a:pt x="2008" y="646"/>
                  </a:cubicBezTo>
                  <a:cubicBezTo>
                    <a:pt x="2019" y="646"/>
                    <a:pt x="2029" y="642"/>
                    <a:pt x="2036" y="634"/>
                  </a:cubicBezTo>
                  <a:cubicBezTo>
                    <a:pt x="2044" y="627"/>
                    <a:pt x="2048" y="616"/>
                    <a:pt x="2048" y="606"/>
                  </a:cubicBezTo>
                  <a:lnTo>
                    <a:pt x="2048" y="434"/>
                  </a:lnTo>
                  <a:close/>
                  <a:moveTo>
                    <a:pt x="1292" y="1952"/>
                  </a:moveTo>
                  <a:cubicBezTo>
                    <a:pt x="1292" y="1968"/>
                    <a:pt x="1292" y="1968"/>
                    <a:pt x="1292" y="1968"/>
                  </a:cubicBezTo>
                  <a:cubicBezTo>
                    <a:pt x="636" y="1968"/>
                    <a:pt x="636" y="1968"/>
                    <a:pt x="636" y="1968"/>
                  </a:cubicBezTo>
                  <a:cubicBezTo>
                    <a:pt x="636" y="1952"/>
                    <a:pt x="636" y="1952"/>
                    <a:pt x="636" y="1952"/>
                  </a:cubicBezTo>
                  <a:cubicBezTo>
                    <a:pt x="636" y="1917"/>
                    <a:pt x="664" y="1888"/>
                    <a:pt x="700" y="1888"/>
                  </a:cubicBezTo>
                  <a:cubicBezTo>
                    <a:pt x="1228" y="1888"/>
                    <a:pt x="1228" y="1888"/>
                    <a:pt x="1228" y="1888"/>
                  </a:cubicBezTo>
                  <a:cubicBezTo>
                    <a:pt x="1263" y="1888"/>
                    <a:pt x="1292" y="1917"/>
                    <a:pt x="1292" y="1952"/>
                  </a:cubicBezTo>
                  <a:close/>
                  <a:moveTo>
                    <a:pt x="1052" y="1808"/>
                  </a:moveTo>
                  <a:cubicBezTo>
                    <a:pt x="876" y="1808"/>
                    <a:pt x="876" y="1808"/>
                    <a:pt x="876" y="1808"/>
                  </a:cubicBezTo>
                  <a:cubicBezTo>
                    <a:pt x="876" y="1672"/>
                    <a:pt x="876" y="1672"/>
                    <a:pt x="876" y="1672"/>
                  </a:cubicBezTo>
                  <a:cubicBezTo>
                    <a:pt x="1052" y="1672"/>
                    <a:pt x="1052" y="1672"/>
                    <a:pt x="1052" y="1672"/>
                  </a:cubicBezTo>
                  <a:lnTo>
                    <a:pt x="1052" y="1808"/>
                  </a:lnTo>
                  <a:close/>
                  <a:moveTo>
                    <a:pt x="1847" y="1512"/>
                  </a:moveTo>
                  <a:cubicBezTo>
                    <a:pt x="1847" y="1556"/>
                    <a:pt x="1811" y="1592"/>
                    <a:pt x="1767" y="1592"/>
                  </a:cubicBezTo>
                  <a:cubicBezTo>
                    <a:pt x="160" y="1592"/>
                    <a:pt x="160" y="1592"/>
                    <a:pt x="160" y="1592"/>
                  </a:cubicBezTo>
                  <a:cubicBezTo>
                    <a:pt x="116" y="1592"/>
                    <a:pt x="80" y="1556"/>
                    <a:pt x="80" y="1512"/>
                  </a:cubicBezTo>
                  <a:cubicBezTo>
                    <a:pt x="80" y="1420"/>
                    <a:pt x="80" y="1420"/>
                    <a:pt x="80" y="1420"/>
                  </a:cubicBezTo>
                  <a:cubicBezTo>
                    <a:pt x="1567" y="1420"/>
                    <a:pt x="1567" y="1420"/>
                    <a:pt x="1567" y="1420"/>
                  </a:cubicBezTo>
                  <a:cubicBezTo>
                    <a:pt x="1589" y="1420"/>
                    <a:pt x="1607" y="1403"/>
                    <a:pt x="1607" y="1380"/>
                  </a:cubicBezTo>
                  <a:cubicBezTo>
                    <a:pt x="1607" y="1358"/>
                    <a:pt x="1589" y="1340"/>
                    <a:pt x="1567" y="1340"/>
                  </a:cubicBezTo>
                  <a:cubicBezTo>
                    <a:pt x="80" y="1340"/>
                    <a:pt x="80" y="1340"/>
                    <a:pt x="80" y="1340"/>
                  </a:cubicBezTo>
                  <a:cubicBezTo>
                    <a:pt x="80" y="1228"/>
                    <a:pt x="80" y="1228"/>
                    <a:pt x="80" y="1228"/>
                  </a:cubicBezTo>
                  <a:cubicBezTo>
                    <a:pt x="385" y="1228"/>
                    <a:pt x="385" y="1228"/>
                    <a:pt x="385" y="1228"/>
                  </a:cubicBezTo>
                  <a:cubicBezTo>
                    <a:pt x="407" y="1228"/>
                    <a:pt x="425" y="1210"/>
                    <a:pt x="425" y="1188"/>
                  </a:cubicBezTo>
                  <a:cubicBezTo>
                    <a:pt x="425" y="1166"/>
                    <a:pt x="407" y="1148"/>
                    <a:pt x="385" y="1148"/>
                  </a:cubicBezTo>
                  <a:cubicBezTo>
                    <a:pt x="80" y="1148"/>
                    <a:pt x="80" y="1148"/>
                    <a:pt x="80" y="114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0" y="364"/>
                    <a:pt x="116" y="328"/>
                    <a:pt x="160" y="328"/>
                  </a:cubicBezTo>
                  <a:cubicBezTo>
                    <a:pt x="1136" y="328"/>
                    <a:pt x="1136" y="328"/>
                    <a:pt x="1136" y="328"/>
                  </a:cubicBezTo>
                  <a:cubicBezTo>
                    <a:pt x="1126" y="349"/>
                    <a:pt x="1117" y="371"/>
                    <a:pt x="1110" y="394"/>
                  </a:cubicBezTo>
                  <a:cubicBezTo>
                    <a:pt x="1048" y="394"/>
                    <a:pt x="1048" y="394"/>
                    <a:pt x="1048" y="394"/>
                  </a:cubicBezTo>
                  <a:cubicBezTo>
                    <a:pt x="1037" y="394"/>
                    <a:pt x="1027" y="398"/>
                    <a:pt x="1020" y="406"/>
                  </a:cubicBezTo>
                  <a:cubicBezTo>
                    <a:pt x="1012" y="413"/>
                    <a:pt x="1008" y="424"/>
                    <a:pt x="1008" y="434"/>
                  </a:cubicBezTo>
                  <a:cubicBezTo>
                    <a:pt x="1008" y="606"/>
                    <a:pt x="1008" y="606"/>
                    <a:pt x="1008" y="606"/>
                  </a:cubicBezTo>
                  <a:cubicBezTo>
                    <a:pt x="1008" y="628"/>
                    <a:pt x="1026" y="646"/>
                    <a:pt x="1048" y="646"/>
                  </a:cubicBezTo>
                  <a:cubicBezTo>
                    <a:pt x="1110" y="646"/>
                    <a:pt x="1110" y="646"/>
                    <a:pt x="1110" y="646"/>
                  </a:cubicBezTo>
                  <a:cubicBezTo>
                    <a:pt x="1119" y="674"/>
                    <a:pt x="1130" y="701"/>
                    <a:pt x="1144" y="726"/>
                  </a:cubicBezTo>
                  <a:cubicBezTo>
                    <a:pt x="1100" y="770"/>
                    <a:pt x="1100" y="770"/>
                    <a:pt x="1100" y="770"/>
                  </a:cubicBezTo>
                  <a:cubicBezTo>
                    <a:pt x="1084" y="786"/>
                    <a:pt x="1084" y="811"/>
                    <a:pt x="1100" y="827"/>
                  </a:cubicBezTo>
                  <a:cubicBezTo>
                    <a:pt x="1221" y="948"/>
                    <a:pt x="1221" y="948"/>
                    <a:pt x="1221" y="948"/>
                  </a:cubicBezTo>
                  <a:cubicBezTo>
                    <a:pt x="1237" y="964"/>
                    <a:pt x="1262" y="964"/>
                    <a:pt x="1278" y="948"/>
                  </a:cubicBezTo>
                  <a:cubicBezTo>
                    <a:pt x="1322" y="904"/>
                    <a:pt x="1322" y="904"/>
                    <a:pt x="1322" y="904"/>
                  </a:cubicBezTo>
                  <a:cubicBezTo>
                    <a:pt x="1347" y="918"/>
                    <a:pt x="1374" y="929"/>
                    <a:pt x="1402" y="938"/>
                  </a:cubicBezTo>
                  <a:cubicBezTo>
                    <a:pt x="1402" y="1000"/>
                    <a:pt x="1402" y="1000"/>
                    <a:pt x="1402" y="1000"/>
                  </a:cubicBezTo>
                  <a:cubicBezTo>
                    <a:pt x="1402" y="1022"/>
                    <a:pt x="1420" y="1040"/>
                    <a:pt x="1442" y="1040"/>
                  </a:cubicBezTo>
                  <a:cubicBezTo>
                    <a:pt x="1614" y="1040"/>
                    <a:pt x="1614" y="1040"/>
                    <a:pt x="1614" y="1040"/>
                  </a:cubicBezTo>
                  <a:cubicBezTo>
                    <a:pt x="1636" y="1040"/>
                    <a:pt x="1654" y="1022"/>
                    <a:pt x="1654" y="1000"/>
                  </a:cubicBezTo>
                  <a:cubicBezTo>
                    <a:pt x="1654" y="938"/>
                    <a:pt x="1654" y="938"/>
                    <a:pt x="1654" y="938"/>
                  </a:cubicBezTo>
                  <a:cubicBezTo>
                    <a:pt x="1682" y="930"/>
                    <a:pt x="1709" y="918"/>
                    <a:pt x="1735" y="905"/>
                  </a:cubicBezTo>
                  <a:cubicBezTo>
                    <a:pt x="1778" y="948"/>
                    <a:pt x="1778" y="948"/>
                    <a:pt x="1778" y="948"/>
                  </a:cubicBezTo>
                  <a:cubicBezTo>
                    <a:pt x="1786" y="956"/>
                    <a:pt x="1796" y="960"/>
                    <a:pt x="1807" y="960"/>
                  </a:cubicBezTo>
                  <a:cubicBezTo>
                    <a:pt x="1817" y="960"/>
                    <a:pt x="1827" y="956"/>
                    <a:pt x="1835" y="948"/>
                  </a:cubicBezTo>
                  <a:cubicBezTo>
                    <a:pt x="1847" y="936"/>
                    <a:pt x="1847" y="936"/>
                    <a:pt x="1847" y="936"/>
                  </a:cubicBezTo>
                  <a:lnTo>
                    <a:pt x="1847" y="1512"/>
                  </a:lnTo>
                  <a:close/>
                  <a:moveTo>
                    <a:pt x="1968" y="566"/>
                  </a:moveTo>
                  <a:cubicBezTo>
                    <a:pt x="1915" y="566"/>
                    <a:pt x="1915" y="566"/>
                    <a:pt x="1915" y="566"/>
                  </a:cubicBezTo>
                  <a:cubicBezTo>
                    <a:pt x="1897" y="566"/>
                    <a:pt x="1880" y="579"/>
                    <a:pt x="1876" y="597"/>
                  </a:cubicBezTo>
                  <a:cubicBezTo>
                    <a:pt x="1867" y="638"/>
                    <a:pt x="1851" y="676"/>
                    <a:pt x="1829" y="712"/>
                  </a:cubicBezTo>
                  <a:cubicBezTo>
                    <a:pt x="1819" y="727"/>
                    <a:pt x="1821" y="748"/>
                    <a:pt x="1834" y="761"/>
                  </a:cubicBezTo>
                  <a:cubicBezTo>
                    <a:pt x="1872" y="799"/>
                    <a:pt x="1872" y="799"/>
                    <a:pt x="1872" y="799"/>
                  </a:cubicBezTo>
                  <a:cubicBezTo>
                    <a:pt x="1807" y="864"/>
                    <a:pt x="1807" y="864"/>
                    <a:pt x="1807" y="864"/>
                  </a:cubicBezTo>
                  <a:cubicBezTo>
                    <a:pt x="1769" y="826"/>
                    <a:pt x="1769" y="826"/>
                    <a:pt x="1769" y="826"/>
                  </a:cubicBezTo>
                  <a:cubicBezTo>
                    <a:pt x="1757" y="814"/>
                    <a:pt x="1739" y="811"/>
                    <a:pt x="1723" y="819"/>
                  </a:cubicBezTo>
                  <a:cubicBezTo>
                    <a:pt x="1722" y="819"/>
                    <a:pt x="1721" y="820"/>
                    <a:pt x="1720" y="821"/>
                  </a:cubicBezTo>
                  <a:cubicBezTo>
                    <a:pt x="1684" y="843"/>
                    <a:pt x="1646" y="859"/>
                    <a:pt x="1605" y="868"/>
                  </a:cubicBezTo>
                  <a:cubicBezTo>
                    <a:pt x="1587" y="872"/>
                    <a:pt x="1574" y="888"/>
                    <a:pt x="1574" y="907"/>
                  </a:cubicBezTo>
                  <a:cubicBezTo>
                    <a:pt x="1574" y="960"/>
                    <a:pt x="1574" y="960"/>
                    <a:pt x="1574" y="960"/>
                  </a:cubicBezTo>
                  <a:cubicBezTo>
                    <a:pt x="1482" y="960"/>
                    <a:pt x="1482" y="960"/>
                    <a:pt x="1482" y="960"/>
                  </a:cubicBezTo>
                  <a:cubicBezTo>
                    <a:pt x="1482" y="907"/>
                    <a:pt x="1482" y="907"/>
                    <a:pt x="1482" y="907"/>
                  </a:cubicBezTo>
                  <a:cubicBezTo>
                    <a:pt x="1482" y="888"/>
                    <a:pt x="1469" y="872"/>
                    <a:pt x="1451" y="868"/>
                  </a:cubicBezTo>
                  <a:cubicBezTo>
                    <a:pt x="1410" y="859"/>
                    <a:pt x="1372" y="843"/>
                    <a:pt x="1337" y="821"/>
                  </a:cubicBezTo>
                  <a:cubicBezTo>
                    <a:pt x="1330" y="816"/>
                    <a:pt x="1323" y="814"/>
                    <a:pt x="1315" y="814"/>
                  </a:cubicBezTo>
                  <a:cubicBezTo>
                    <a:pt x="1305" y="814"/>
                    <a:pt x="1294" y="818"/>
                    <a:pt x="1287" y="826"/>
                  </a:cubicBezTo>
                  <a:cubicBezTo>
                    <a:pt x="1249" y="864"/>
                    <a:pt x="1249" y="864"/>
                    <a:pt x="1249" y="864"/>
                  </a:cubicBezTo>
                  <a:cubicBezTo>
                    <a:pt x="1184" y="799"/>
                    <a:pt x="1184" y="799"/>
                    <a:pt x="1184" y="799"/>
                  </a:cubicBezTo>
                  <a:cubicBezTo>
                    <a:pt x="1222" y="761"/>
                    <a:pt x="1222" y="761"/>
                    <a:pt x="1222" y="761"/>
                  </a:cubicBezTo>
                  <a:cubicBezTo>
                    <a:pt x="1235" y="748"/>
                    <a:pt x="1238" y="727"/>
                    <a:pt x="1227" y="711"/>
                  </a:cubicBezTo>
                  <a:cubicBezTo>
                    <a:pt x="1205" y="676"/>
                    <a:pt x="1189" y="638"/>
                    <a:pt x="1180" y="597"/>
                  </a:cubicBezTo>
                  <a:cubicBezTo>
                    <a:pt x="1176" y="579"/>
                    <a:pt x="1160" y="566"/>
                    <a:pt x="1141" y="566"/>
                  </a:cubicBezTo>
                  <a:cubicBezTo>
                    <a:pt x="1088" y="566"/>
                    <a:pt x="1088" y="566"/>
                    <a:pt x="1088" y="566"/>
                  </a:cubicBezTo>
                  <a:cubicBezTo>
                    <a:pt x="1088" y="474"/>
                    <a:pt x="1088" y="474"/>
                    <a:pt x="1088" y="474"/>
                  </a:cubicBezTo>
                  <a:cubicBezTo>
                    <a:pt x="1141" y="474"/>
                    <a:pt x="1141" y="474"/>
                    <a:pt x="1141" y="474"/>
                  </a:cubicBezTo>
                  <a:cubicBezTo>
                    <a:pt x="1160" y="474"/>
                    <a:pt x="1176" y="461"/>
                    <a:pt x="1180" y="443"/>
                  </a:cubicBezTo>
                  <a:cubicBezTo>
                    <a:pt x="1189" y="402"/>
                    <a:pt x="1205" y="364"/>
                    <a:pt x="1227" y="329"/>
                  </a:cubicBezTo>
                  <a:cubicBezTo>
                    <a:pt x="1237" y="313"/>
                    <a:pt x="1235" y="292"/>
                    <a:pt x="1222" y="279"/>
                  </a:cubicBezTo>
                  <a:cubicBezTo>
                    <a:pt x="1184" y="241"/>
                    <a:pt x="1184" y="241"/>
                    <a:pt x="1184" y="241"/>
                  </a:cubicBezTo>
                  <a:cubicBezTo>
                    <a:pt x="1249" y="176"/>
                    <a:pt x="1249" y="176"/>
                    <a:pt x="1249" y="176"/>
                  </a:cubicBezTo>
                  <a:cubicBezTo>
                    <a:pt x="1287" y="214"/>
                    <a:pt x="1287" y="214"/>
                    <a:pt x="1287" y="214"/>
                  </a:cubicBezTo>
                  <a:cubicBezTo>
                    <a:pt x="1300" y="227"/>
                    <a:pt x="1322" y="229"/>
                    <a:pt x="1337" y="219"/>
                  </a:cubicBezTo>
                  <a:cubicBezTo>
                    <a:pt x="1372" y="196"/>
                    <a:pt x="1410" y="181"/>
                    <a:pt x="1451" y="172"/>
                  </a:cubicBezTo>
                  <a:cubicBezTo>
                    <a:pt x="1469" y="168"/>
                    <a:pt x="1482" y="151"/>
                    <a:pt x="1482" y="133"/>
                  </a:cubicBezTo>
                  <a:cubicBezTo>
                    <a:pt x="1482" y="80"/>
                    <a:pt x="1482" y="80"/>
                    <a:pt x="1482" y="80"/>
                  </a:cubicBezTo>
                  <a:cubicBezTo>
                    <a:pt x="1574" y="80"/>
                    <a:pt x="1574" y="80"/>
                    <a:pt x="1574" y="80"/>
                  </a:cubicBezTo>
                  <a:cubicBezTo>
                    <a:pt x="1574" y="133"/>
                    <a:pt x="1574" y="133"/>
                    <a:pt x="1574" y="133"/>
                  </a:cubicBezTo>
                  <a:cubicBezTo>
                    <a:pt x="1574" y="151"/>
                    <a:pt x="1587" y="168"/>
                    <a:pt x="1605" y="172"/>
                  </a:cubicBezTo>
                  <a:cubicBezTo>
                    <a:pt x="1646" y="181"/>
                    <a:pt x="1685" y="197"/>
                    <a:pt x="1720" y="219"/>
                  </a:cubicBezTo>
                  <a:cubicBezTo>
                    <a:pt x="1721" y="220"/>
                    <a:pt x="1722" y="220"/>
                    <a:pt x="1723" y="221"/>
                  </a:cubicBezTo>
                  <a:cubicBezTo>
                    <a:pt x="1739" y="229"/>
                    <a:pt x="1757" y="226"/>
                    <a:pt x="1770" y="214"/>
                  </a:cubicBezTo>
                  <a:cubicBezTo>
                    <a:pt x="1807" y="176"/>
                    <a:pt x="1807" y="176"/>
                    <a:pt x="1807" y="176"/>
                  </a:cubicBezTo>
                  <a:cubicBezTo>
                    <a:pt x="1872" y="241"/>
                    <a:pt x="1872" y="241"/>
                    <a:pt x="1872" y="241"/>
                  </a:cubicBezTo>
                  <a:cubicBezTo>
                    <a:pt x="1834" y="278"/>
                    <a:pt x="1834" y="278"/>
                    <a:pt x="1834" y="278"/>
                  </a:cubicBezTo>
                  <a:cubicBezTo>
                    <a:pt x="1833" y="280"/>
                    <a:pt x="1831" y="282"/>
                    <a:pt x="1829" y="284"/>
                  </a:cubicBezTo>
                  <a:cubicBezTo>
                    <a:pt x="1821" y="298"/>
                    <a:pt x="1820" y="315"/>
                    <a:pt x="1829" y="328"/>
                  </a:cubicBezTo>
                  <a:cubicBezTo>
                    <a:pt x="1852" y="363"/>
                    <a:pt x="1867" y="402"/>
                    <a:pt x="1876" y="443"/>
                  </a:cubicBezTo>
                  <a:cubicBezTo>
                    <a:pt x="1880" y="461"/>
                    <a:pt x="1897" y="474"/>
                    <a:pt x="1915" y="474"/>
                  </a:cubicBezTo>
                  <a:cubicBezTo>
                    <a:pt x="1968" y="474"/>
                    <a:pt x="1968" y="474"/>
                    <a:pt x="1968" y="474"/>
                  </a:cubicBezTo>
                  <a:lnTo>
                    <a:pt x="1968" y="566"/>
                  </a:lnTo>
                  <a:close/>
                  <a:moveTo>
                    <a:pt x="1968" y="566"/>
                  </a:moveTo>
                  <a:cubicBezTo>
                    <a:pt x="1968" y="566"/>
                    <a:pt x="1968" y="566"/>
                    <a:pt x="1968" y="56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7"/>
            <p:cNvSpPr>
              <a:spLocks noEditPoints="1"/>
            </p:cNvSpPr>
            <p:nvPr/>
          </p:nvSpPr>
          <p:spPr bwMode="auto">
            <a:xfrm>
              <a:off x="2574925" y="1558925"/>
              <a:ext cx="111125" cy="111125"/>
            </a:xfrm>
            <a:custGeom>
              <a:avLst/>
              <a:gdLst>
                <a:gd name="T0" fmla="*/ 248 w 496"/>
                <a:gd name="T1" fmla="*/ 0 h 496"/>
                <a:gd name="T2" fmla="*/ 0 w 496"/>
                <a:gd name="T3" fmla="*/ 248 h 496"/>
                <a:gd name="T4" fmla="*/ 248 w 496"/>
                <a:gd name="T5" fmla="*/ 496 h 496"/>
                <a:gd name="T6" fmla="*/ 496 w 496"/>
                <a:gd name="T7" fmla="*/ 248 h 496"/>
                <a:gd name="T8" fmla="*/ 248 w 496"/>
                <a:gd name="T9" fmla="*/ 0 h 496"/>
                <a:gd name="T10" fmla="*/ 248 w 496"/>
                <a:gd name="T11" fmla="*/ 416 h 496"/>
                <a:gd name="T12" fmla="*/ 80 w 496"/>
                <a:gd name="T13" fmla="*/ 248 h 496"/>
                <a:gd name="T14" fmla="*/ 248 w 496"/>
                <a:gd name="T15" fmla="*/ 80 h 496"/>
                <a:gd name="T16" fmla="*/ 416 w 496"/>
                <a:gd name="T17" fmla="*/ 248 h 496"/>
                <a:gd name="T18" fmla="*/ 248 w 496"/>
                <a:gd name="T19" fmla="*/ 416 h 496"/>
                <a:gd name="T20" fmla="*/ 248 w 496"/>
                <a:gd name="T21" fmla="*/ 416 h 496"/>
                <a:gd name="T22" fmla="*/ 248 w 496"/>
                <a:gd name="T23" fmla="*/ 41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6" h="496">
                  <a:moveTo>
                    <a:pt x="248" y="0"/>
                  </a:moveTo>
                  <a:cubicBezTo>
                    <a:pt x="111" y="0"/>
                    <a:pt x="0" y="111"/>
                    <a:pt x="0" y="248"/>
                  </a:cubicBezTo>
                  <a:cubicBezTo>
                    <a:pt x="0" y="385"/>
                    <a:pt x="111" y="496"/>
                    <a:pt x="248" y="496"/>
                  </a:cubicBezTo>
                  <a:cubicBezTo>
                    <a:pt x="385" y="496"/>
                    <a:pt x="496" y="385"/>
                    <a:pt x="496" y="248"/>
                  </a:cubicBezTo>
                  <a:cubicBezTo>
                    <a:pt x="496" y="111"/>
                    <a:pt x="385" y="0"/>
                    <a:pt x="248" y="0"/>
                  </a:cubicBezTo>
                  <a:close/>
                  <a:moveTo>
                    <a:pt x="248" y="416"/>
                  </a:moveTo>
                  <a:cubicBezTo>
                    <a:pt x="155" y="416"/>
                    <a:pt x="80" y="341"/>
                    <a:pt x="80" y="248"/>
                  </a:cubicBezTo>
                  <a:cubicBezTo>
                    <a:pt x="80" y="155"/>
                    <a:pt x="155" y="80"/>
                    <a:pt x="248" y="80"/>
                  </a:cubicBezTo>
                  <a:cubicBezTo>
                    <a:pt x="341" y="80"/>
                    <a:pt x="416" y="155"/>
                    <a:pt x="416" y="248"/>
                  </a:cubicBezTo>
                  <a:cubicBezTo>
                    <a:pt x="416" y="341"/>
                    <a:pt x="341" y="416"/>
                    <a:pt x="248" y="416"/>
                  </a:cubicBezTo>
                  <a:close/>
                  <a:moveTo>
                    <a:pt x="248" y="416"/>
                  </a:moveTo>
                  <a:cubicBezTo>
                    <a:pt x="248" y="416"/>
                    <a:pt x="248" y="416"/>
                    <a:pt x="248" y="4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8"/>
            <p:cNvSpPr>
              <a:spLocks noEditPoints="1"/>
            </p:cNvSpPr>
            <p:nvPr/>
          </p:nvSpPr>
          <p:spPr bwMode="auto">
            <a:xfrm>
              <a:off x="2425700" y="1665288"/>
              <a:ext cx="19050" cy="19050"/>
            </a:xfrm>
            <a:custGeom>
              <a:avLst/>
              <a:gdLst>
                <a:gd name="T0" fmla="*/ 40 w 80"/>
                <a:gd name="T1" fmla="*/ 0 h 80"/>
                <a:gd name="T2" fmla="*/ 11 w 80"/>
                <a:gd name="T3" fmla="*/ 12 h 80"/>
                <a:gd name="T4" fmla="*/ 0 w 80"/>
                <a:gd name="T5" fmla="*/ 40 h 80"/>
                <a:gd name="T6" fmla="*/ 11 w 80"/>
                <a:gd name="T7" fmla="*/ 68 h 80"/>
                <a:gd name="T8" fmla="*/ 40 w 80"/>
                <a:gd name="T9" fmla="*/ 80 h 80"/>
                <a:gd name="T10" fmla="*/ 68 w 80"/>
                <a:gd name="T11" fmla="*/ 68 h 80"/>
                <a:gd name="T12" fmla="*/ 80 w 80"/>
                <a:gd name="T13" fmla="*/ 40 h 80"/>
                <a:gd name="T14" fmla="*/ 68 w 80"/>
                <a:gd name="T15" fmla="*/ 12 h 80"/>
                <a:gd name="T16" fmla="*/ 40 w 80"/>
                <a:gd name="T17" fmla="*/ 0 h 80"/>
                <a:gd name="T18" fmla="*/ 40 w 80"/>
                <a:gd name="T19" fmla="*/ 0 h 80"/>
                <a:gd name="T20" fmla="*/ 40 w 80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80">
                  <a:moveTo>
                    <a:pt x="40" y="0"/>
                  </a:move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0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lose/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9"/>
            <p:cNvSpPr>
              <a:spLocks noEditPoints="1"/>
            </p:cNvSpPr>
            <p:nvPr/>
          </p:nvSpPr>
          <p:spPr bwMode="auto">
            <a:xfrm>
              <a:off x="2363788" y="1604963"/>
              <a:ext cx="141288" cy="141288"/>
            </a:xfrm>
            <a:custGeom>
              <a:avLst/>
              <a:gdLst>
                <a:gd name="T0" fmla="*/ 628 w 635"/>
                <a:gd name="T1" fmla="*/ 217 h 634"/>
                <a:gd name="T2" fmla="*/ 506 w 635"/>
                <a:gd name="T3" fmla="*/ 85 h 634"/>
                <a:gd name="T4" fmla="*/ 427 w 635"/>
                <a:gd name="T5" fmla="*/ 84 h 634"/>
                <a:gd name="T6" fmla="*/ 387 w 635"/>
                <a:gd name="T7" fmla="*/ 0 h 634"/>
                <a:gd name="T8" fmla="*/ 212 w 635"/>
                <a:gd name="T9" fmla="*/ 40 h 634"/>
                <a:gd name="T10" fmla="*/ 172 w 635"/>
                <a:gd name="T11" fmla="*/ 108 h 634"/>
                <a:gd name="T12" fmla="*/ 103 w 635"/>
                <a:gd name="T13" fmla="*/ 81 h 634"/>
                <a:gd name="T14" fmla="*/ 11 w 635"/>
                <a:gd name="T15" fmla="*/ 217 h 634"/>
                <a:gd name="T16" fmla="*/ 65 w 635"/>
                <a:gd name="T17" fmla="*/ 294 h 634"/>
                <a:gd name="T18" fmla="*/ 65 w 635"/>
                <a:gd name="T19" fmla="*/ 340 h 634"/>
                <a:gd name="T20" fmla="*/ 11 w 635"/>
                <a:gd name="T21" fmla="*/ 417 h 634"/>
                <a:gd name="T22" fmla="*/ 103 w 635"/>
                <a:gd name="T23" fmla="*/ 552 h 634"/>
                <a:gd name="T24" fmla="*/ 172 w 635"/>
                <a:gd name="T25" fmla="*/ 526 h 634"/>
                <a:gd name="T26" fmla="*/ 212 w 635"/>
                <a:gd name="T27" fmla="*/ 594 h 634"/>
                <a:gd name="T28" fmla="*/ 387 w 635"/>
                <a:gd name="T29" fmla="*/ 634 h 634"/>
                <a:gd name="T30" fmla="*/ 427 w 635"/>
                <a:gd name="T31" fmla="*/ 549 h 634"/>
                <a:gd name="T32" fmla="*/ 506 w 635"/>
                <a:gd name="T33" fmla="*/ 548 h 634"/>
                <a:gd name="T34" fmla="*/ 628 w 635"/>
                <a:gd name="T35" fmla="*/ 417 h 634"/>
                <a:gd name="T36" fmla="*/ 613 w 635"/>
                <a:gd name="T37" fmla="*/ 362 h 634"/>
                <a:gd name="T38" fmla="*/ 576 w 635"/>
                <a:gd name="T39" fmla="*/ 317 h 634"/>
                <a:gd name="T40" fmla="*/ 613 w 635"/>
                <a:gd name="T41" fmla="*/ 272 h 634"/>
                <a:gd name="T42" fmla="*/ 492 w 635"/>
                <a:gd name="T43" fmla="*/ 281 h 634"/>
                <a:gd name="T44" fmla="*/ 492 w 635"/>
                <a:gd name="T45" fmla="*/ 353 h 634"/>
                <a:gd name="T46" fmla="*/ 539 w 635"/>
                <a:gd name="T47" fmla="*/ 411 h 634"/>
                <a:gd name="T48" fmla="*/ 484 w 635"/>
                <a:gd name="T49" fmla="*/ 443 h 634"/>
                <a:gd name="T50" fmla="*/ 375 w 635"/>
                <a:gd name="T51" fmla="*/ 484 h 634"/>
                <a:gd name="T52" fmla="*/ 347 w 635"/>
                <a:gd name="T53" fmla="*/ 554 h 634"/>
                <a:gd name="T54" fmla="*/ 292 w 635"/>
                <a:gd name="T55" fmla="*/ 522 h 634"/>
                <a:gd name="T56" fmla="*/ 202 w 635"/>
                <a:gd name="T57" fmla="*/ 448 h 634"/>
                <a:gd name="T58" fmla="*/ 128 w 635"/>
                <a:gd name="T59" fmla="*/ 459 h 634"/>
                <a:gd name="T60" fmla="*/ 128 w 635"/>
                <a:gd name="T61" fmla="*/ 396 h 634"/>
                <a:gd name="T62" fmla="*/ 144 w 635"/>
                <a:gd name="T63" fmla="*/ 317 h 634"/>
                <a:gd name="T64" fmla="*/ 128 w 635"/>
                <a:gd name="T65" fmla="*/ 238 h 634"/>
                <a:gd name="T66" fmla="*/ 128 w 635"/>
                <a:gd name="T67" fmla="*/ 175 h 634"/>
                <a:gd name="T68" fmla="*/ 202 w 635"/>
                <a:gd name="T69" fmla="*/ 186 h 634"/>
                <a:gd name="T70" fmla="*/ 292 w 635"/>
                <a:gd name="T71" fmla="*/ 112 h 634"/>
                <a:gd name="T72" fmla="*/ 347 w 635"/>
                <a:gd name="T73" fmla="*/ 80 h 634"/>
                <a:gd name="T74" fmla="*/ 375 w 635"/>
                <a:gd name="T75" fmla="*/ 150 h 634"/>
                <a:gd name="T76" fmla="*/ 484 w 635"/>
                <a:gd name="T77" fmla="*/ 190 h 634"/>
                <a:gd name="T78" fmla="*/ 539 w 635"/>
                <a:gd name="T79" fmla="*/ 222 h 634"/>
                <a:gd name="T80" fmla="*/ 492 w 635"/>
                <a:gd name="T81" fmla="*/ 281 h 634"/>
                <a:gd name="T82" fmla="*/ 492 w 635"/>
                <a:gd name="T83" fmla="*/ 28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5" h="634">
                  <a:moveTo>
                    <a:pt x="632" y="247"/>
                  </a:moveTo>
                  <a:cubicBezTo>
                    <a:pt x="635" y="237"/>
                    <a:pt x="633" y="226"/>
                    <a:pt x="628" y="217"/>
                  </a:cubicBezTo>
                  <a:cubicBezTo>
                    <a:pt x="560" y="100"/>
                    <a:pt x="560" y="100"/>
                    <a:pt x="560" y="100"/>
                  </a:cubicBezTo>
                  <a:cubicBezTo>
                    <a:pt x="549" y="81"/>
                    <a:pt x="525" y="74"/>
                    <a:pt x="506" y="85"/>
                  </a:cubicBezTo>
                  <a:cubicBezTo>
                    <a:pt x="467" y="108"/>
                    <a:pt x="467" y="108"/>
                    <a:pt x="467" y="108"/>
                  </a:cubicBezTo>
                  <a:cubicBezTo>
                    <a:pt x="455" y="99"/>
                    <a:pt x="441" y="91"/>
                    <a:pt x="427" y="84"/>
                  </a:cubicBezTo>
                  <a:cubicBezTo>
                    <a:pt x="427" y="40"/>
                    <a:pt x="427" y="40"/>
                    <a:pt x="427" y="40"/>
                  </a:cubicBezTo>
                  <a:cubicBezTo>
                    <a:pt x="427" y="18"/>
                    <a:pt x="409" y="0"/>
                    <a:pt x="387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30" y="0"/>
                    <a:pt x="212" y="18"/>
                    <a:pt x="212" y="40"/>
                  </a:cubicBezTo>
                  <a:cubicBezTo>
                    <a:pt x="212" y="84"/>
                    <a:pt x="212" y="84"/>
                    <a:pt x="212" y="84"/>
                  </a:cubicBezTo>
                  <a:cubicBezTo>
                    <a:pt x="198" y="91"/>
                    <a:pt x="185" y="99"/>
                    <a:pt x="172" y="108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24" y="80"/>
                    <a:pt x="114" y="79"/>
                    <a:pt x="103" y="81"/>
                  </a:cubicBezTo>
                  <a:cubicBezTo>
                    <a:pt x="93" y="84"/>
                    <a:pt x="84" y="91"/>
                    <a:pt x="79" y="100"/>
                  </a:cubicBezTo>
                  <a:cubicBezTo>
                    <a:pt x="11" y="217"/>
                    <a:pt x="11" y="217"/>
                    <a:pt x="11" y="217"/>
                  </a:cubicBezTo>
                  <a:cubicBezTo>
                    <a:pt x="0" y="236"/>
                    <a:pt x="7" y="261"/>
                    <a:pt x="26" y="272"/>
                  </a:cubicBezTo>
                  <a:cubicBezTo>
                    <a:pt x="65" y="294"/>
                    <a:pt x="65" y="294"/>
                    <a:pt x="65" y="294"/>
                  </a:cubicBezTo>
                  <a:cubicBezTo>
                    <a:pt x="64" y="301"/>
                    <a:pt x="64" y="309"/>
                    <a:pt x="64" y="317"/>
                  </a:cubicBezTo>
                  <a:cubicBezTo>
                    <a:pt x="64" y="325"/>
                    <a:pt x="64" y="332"/>
                    <a:pt x="65" y="340"/>
                  </a:cubicBezTo>
                  <a:cubicBezTo>
                    <a:pt x="26" y="362"/>
                    <a:pt x="26" y="362"/>
                    <a:pt x="26" y="362"/>
                  </a:cubicBezTo>
                  <a:cubicBezTo>
                    <a:pt x="7" y="373"/>
                    <a:pt x="0" y="398"/>
                    <a:pt x="11" y="417"/>
                  </a:cubicBezTo>
                  <a:cubicBezTo>
                    <a:pt x="79" y="534"/>
                    <a:pt x="79" y="534"/>
                    <a:pt x="79" y="534"/>
                  </a:cubicBezTo>
                  <a:cubicBezTo>
                    <a:pt x="84" y="543"/>
                    <a:pt x="93" y="550"/>
                    <a:pt x="103" y="552"/>
                  </a:cubicBezTo>
                  <a:cubicBezTo>
                    <a:pt x="114" y="555"/>
                    <a:pt x="124" y="554"/>
                    <a:pt x="134" y="548"/>
                  </a:cubicBezTo>
                  <a:cubicBezTo>
                    <a:pt x="172" y="526"/>
                    <a:pt x="172" y="526"/>
                    <a:pt x="172" y="526"/>
                  </a:cubicBezTo>
                  <a:cubicBezTo>
                    <a:pt x="185" y="535"/>
                    <a:pt x="198" y="543"/>
                    <a:pt x="212" y="549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12" y="616"/>
                    <a:pt x="230" y="634"/>
                    <a:pt x="252" y="634"/>
                  </a:cubicBezTo>
                  <a:cubicBezTo>
                    <a:pt x="387" y="634"/>
                    <a:pt x="387" y="634"/>
                    <a:pt x="387" y="634"/>
                  </a:cubicBezTo>
                  <a:cubicBezTo>
                    <a:pt x="409" y="634"/>
                    <a:pt x="427" y="616"/>
                    <a:pt x="427" y="594"/>
                  </a:cubicBezTo>
                  <a:cubicBezTo>
                    <a:pt x="427" y="549"/>
                    <a:pt x="427" y="549"/>
                    <a:pt x="427" y="549"/>
                  </a:cubicBezTo>
                  <a:cubicBezTo>
                    <a:pt x="441" y="543"/>
                    <a:pt x="455" y="535"/>
                    <a:pt x="467" y="526"/>
                  </a:cubicBezTo>
                  <a:cubicBezTo>
                    <a:pt x="506" y="548"/>
                    <a:pt x="506" y="548"/>
                    <a:pt x="506" y="548"/>
                  </a:cubicBezTo>
                  <a:cubicBezTo>
                    <a:pt x="525" y="560"/>
                    <a:pt x="549" y="553"/>
                    <a:pt x="560" y="534"/>
                  </a:cubicBezTo>
                  <a:cubicBezTo>
                    <a:pt x="628" y="417"/>
                    <a:pt x="628" y="417"/>
                    <a:pt x="628" y="417"/>
                  </a:cubicBezTo>
                  <a:cubicBezTo>
                    <a:pt x="633" y="408"/>
                    <a:pt x="635" y="397"/>
                    <a:pt x="632" y="386"/>
                  </a:cubicBezTo>
                  <a:cubicBezTo>
                    <a:pt x="629" y="376"/>
                    <a:pt x="622" y="368"/>
                    <a:pt x="613" y="362"/>
                  </a:cubicBezTo>
                  <a:cubicBezTo>
                    <a:pt x="575" y="340"/>
                    <a:pt x="575" y="340"/>
                    <a:pt x="575" y="340"/>
                  </a:cubicBezTo>
                  <a:cubicBezTo>
                    <a:pt x="575" y="332"/>
                    <a:pt x="576" y="325"/>
                    <a:pt x="576" y="317"/>
                  </a:cubicBezTo>
                  <a:cubicBezTo>
                    <a:pt x="576" y="309"/>
                    <a:pt x="575" y="301"/>
                    <a:pt x="575" y="294"/>
                  </a:cubicBezTo>
                  <a:cubicBezTo>
                    <a:pt x="613" y="272"/>
                    <a:pt x="613" y="272"/>
                    <a:pt x="613" y="272"/>
                  </a:cubicBezTo>
                  <a:cubicBezTo>
                    <a:pt x="622" y="266"/>
                    <a:pt x="629" y="258"/>
                    <a:pt x="632" y="247"/>
                  </a:cubicBezTo>
                  <a:close/>
                  <a:moveTo>
                    <a:pt x="492" y="281"/>
                  </a:moveTo>
                  <a:cubicBezTo>
                    <a:pt x="495" y="293"/>
                    <a:pt x="496" y="305"/>
                    <a:pt x="496" y="317"/>
                  </a:cubicBezTo>
                  <a:cubicBezTo>
                    <a:pt x="496" y="329"/>
                    <a:pt x="495" y="341"/>
                    <a:pt x="492" y="353"/>
                  </a:cubicBezTo>
                  <a:cubicBezTo>
                    <a:pt x="489" y="370"/>
                    <a:pt x="496" y="387"/>
                    <a:pt x="511" y="396"/>
                  </a:cubicBezTo>
                  <a:cubicBezTo>
                    <a:pt x="539" y="411"/>
                    <a:pt x="539" y="411"/>
                    <a:pt x="539" y="411"/>
                  </a:cubicBezTo>
                  <a:cubicBezTo>
                    <a:pt x="511" y="459"/>
                    <a:pt x="511" y="459"/>
                    <a:pt x="511" y="459"/>
                  </a:cubicBezTo>
                  <a:cubicBezTo>
                    <a:pt x="484" y="443"/>
                    <a:pt x="484" y="443"/>
                    <a:pt x="484" y="443"/>
                  </a:cubicBezTo>
                  <a:cubicBezTo>
                    <a:pt x="469" y="435"/>
                    <a:pt x="450" y="437"/>
                    <a:pt x="437" y="448"/>
                  </a:cubicBezTo>
                  <a:cubicBezTo>
                    <a:pt x="419" y="465"/>
                    <a:pt x="398" y="477"/>
                    <a:pt x="375" y="484"/>
                  </a:cubicBezTo>
                  <a:cubicBezTo>
                    <a:pt x="358" y="490"/>
                    <a:pt x="347" y="505"/>
                    <a:pt x="347" y="522"/>
                  </a:cubicBezTo>
                  <a:cubicBezTo>
                    <a:pt x="347" y="554"/>
                    <a:pt x="347" y="554"/>
                    <a:pt x="347" y="554"/>
                  </a:cubicBezTo>
                  <a:cubicBezTo>
                    <a:pt x="292" y="554"/>
                    <a:pt x="292" y="554"/>
                    <a:pt x="292" y="554"/>
                  </a:cubicBezTo>
                  <a:cubicBezTo>
                    <a:pt x="292" y="522"/>
                    <a:pt x="292" y="522"/>
                    <a:pt x="292" y="522"/>
                  </a:cubicBezTo>
                  <a:cubicBezTo>
                    <a:pt x="292" y="505"/>
                    <a:pt x="281" y="490"/>
                    <a:pt x="265" y="484"/>
                  </a:cubicBezTo>
                  <a:cubicBezTo>
                    <a:pt x="242" y="477"/>
                    <a:pt x="221" y="465"/>
                    <a:pt x="202" y="448"/>
                  </a:cubicBezTo>
                  <a:cubicBezTo>
                    <a:pt x="189" y="437"/>
                    <a:pt x="171" y="435"/>
                    <a:pt x="156" y="443"/>
                  </a:cubicBezTo>
                  <a:cubicBezTo>
                    <a:pt x="128" y="459"/>
                    <a:pt x="128" y="459"/>
                    <a:pt x="128" y="459"/>
                  </a:cubicBezTo>
                  <a:cubicBezTo>
                    <a:pt x="101" y="411"/>
                    <a:pt x="101" y="411"/>
                    <a:pt x="101" y="411"/>
                  </a:cubicBezTo>
                  <a:cubicBezTo>
                    <a:pt x="128" y="396"/>
                    <a:pt x="128" y="396"/>
                    <a:pt x="128" y="396"/>
                  </a:cubicBezTo>
                  <a:cubicBezTo>
                    <a:pt x="143" y="387"/>
                    <a:pt x="151" y="370"/>
                    <a:pt x="147" y="353"/>
                  </a:cubicBezTo>
                  <a:cubicBezTo>
                    <a:pt x="145" y="341"/>
                    <a:pt x="144" y="329"/>
                    <a:pt x="144" y="317"/>
                  </a:cubicBezTo>
                  <a:cubicBezTo>
                    <a:pt x="144" y="305"/>
                    <a:pt x="145" y="293"/>
                    <a:pt x="147" y="281"/>
                  </a:cubicBezTo>
                  <a:cubicBezTo>
                    <a:pt x="151" y="264"/>
                    <a:pt x="143" y="247"/>
                    <a:pt x="128" y="238"/>
                  </a:cubicBezTo>
                  <a:cubicBezTo>
                    <a:pt x="101" y="222"/>
                    <a:pt x="101" y="222"/>
                    <a:pt x="101" y="222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56" y="190"/>
                    <a:pt x="156" y="190"/>
                    <a:pt x="156" y="190"/>
                  </a:cubicBezTo>
                  <a:cubicBezTo>
                    <a:pt x="171" y="199"/>
                    <a:pt x="189" y="197"/>
                    <a:pt x="202" y="186"/>
                  </a:cubicBezTo>
                  <a:cubicBezTo>
                    <a:pt x="221" y="169"/>
                    <a:pt x="242" y="157"/>
                    <a:pt x="265" y="150"/>
                  </a:cubicBezTo>
                  <a:cubicBezTo>
                    <a:pt x="281" y="144"/>
                    <a:pt x="292" y="129"/>
                    <a:pt x="292" y="112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47" y="80"/>
                    <a:pt x="347" y="80"/>
                    <a:pt x="347" y="80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7" y="129"/>
                    <a:pt x="358" y="144"/>
                    <a:pt x="375" y="150"/>
                  </a:cubicBezTo>
                  <a:cubicBezTo>
                    <a:pt x="398" y="157"/>
                    <a:pt x="419" y="169"/>
                    <a:pt x="437" y="186"/>
                  </a:cubicBezTo>
                  <a:cubicBezTo>
                    <a:pt x="450" y="197"/>
                    <a:pt x="469" y="199"/>
                    <a:pt x="484" y="190"/>
                  </a:cubicBezTo>
                  <a:cubicBezTo>
                    <a:pt x="511" y="175"/>
                    <a:pt x="511" y="175"/>
                    <a:pt x="511" y="175"/>
                  </a:cubicBezTo>
                  <a:cubicBezTo>
                    <a:pt x="539" y="222"/>
                    <a:pt x="539" y="222"/>
                    <a:pt x="539" y="222"/>
                  </a:cubicBezTo>
                  <a:cubicBezTo>
                    <a:pt x="511" y="238"/>
                    <a:pt x="511" y="238"/>
                    <a:pt x="511" y="238"/>
                  </a:cubicBezTo>
                  <a:cubicBezTo>
                    <a:pt x="496" y="247"/>
                    <a:pt x="489" y="264"/>
                    <a:pt x="492" y="281"/>
                  </a:cubicBezTo>
                  <a:close/>
                  <a:moveTo>
                    <a:pt x="492" y="281"/>
                  </a:moveTo>
                  <a:cubicBezTo>
                    <a:pt x="492" y="281"/>
                    <a:pt x="492" y="281"/>
                    <a:pt x="492" y="28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509667" y="250732"/>
            <a:ext cx="461962" cy="461962"/>
            <a:chOff x="1601788" y="15113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" name="Freeform 63"/>
            <p:cNvSpPr>
              <a:spLocks noEditPoints="1"/>
            </p:cNvSpPr>
            <p:nvPr/>
          </p:nvSpPr>
          <p:spPr bwMode="auto">
            <a:xfrm>
              <a:off x="1601788" y="1511300"/>
              <a:ext cx="457200" cy="457200"/>
            </a:xfrm>
            <a:custGeom>
              <a:avLst/>
              <a:gdLst>
                <a:gd name="T0" fmla="*/ 2036 w 2048"/>
                <a:gd name="T1" fmla="*/ 376 h 2048"/>
                <a:gd name="T2" fmla="*/ 1672 w 2048"/>
                <a:gd name="T3" fmla="*/ 12 h 2048"/>
                <a:gd name="T4" fmla="*/ 1644 w 2048"/>
                <a:gd name="T5" fmla="*/ 0 h 2048"/>
                <a:gd name="T6" fmla="*/ 456 w 2048"/>
                <a:gd name="T7" fmla="*/ 0 h 2048"/>
                <a:gd name="T8" fmla="*/ 336 w 2048"/>
                <a:gd name="T9" fmla="*/ 120 h 2048"/>
                <a:gd name="T10" fmla="*/ 336 w 2048"/>
                <a:gd name="T11" fmla="*/ 196 h 2048"/>
                <a:gd name="T12" fmla="*/ 0 w 2048"/>
                <a:gd name="T13" fmla="*/ 688 h 2048"/>
                <a:gd name="T14" fmla="*/ 40 w 2048"/>
                <a:gd name="T15" fmla="*/ 728 h 2048"/>
                <a:gd name="T16" fmla="*/ 528 w 2048"/>
                <a:gd name="T17" fmla="*/ 728 h 2048"/>
                <a:gd name="T18" fmla="*/ 568 w 2048"/>
                <a:gd name="T19" fmla="*/ 688 h 2048"/>
                <a:gd name="T20" fmla="*/ 568 w 2048"/>
                <a:gd name="T21" fmla="*/ 200 h 2048"/>
                <a:gd name="T22" fmla="*/ 528 w 2048"/>
                <a:gd name="T23" fmla="*/ 160 h 2048"/>
                <a:gd name="T24" fmla="*/ 416 w 2048"/>
                <a:gd name="T25" fmla="*/ 172 h 2048"/>
                <a:gd name="T26" fmla="*/ 416 w 2048"/>
                <a:gd name="T27" fmla="*/ 120 h 2048"/>
                <a:gd name="T28" fmla="*/ 456 w 2048"/>
                <a:gd name="T29" fmla="*/ 80 h 2048"/>
                <a:gd name="T30" fmla="*/ 1604 w 2048"/>
                <a:gd name="T31" fmla="*/ 80 h 2048"/>
                <a:gd name="T32" fmla="*/ 1604 w 2048"/>
                <a:gd name="T33" fmla="*/ 324 h 2048"/>
                <a:gd name="T34" fmla="*/ 1724 w 2048"/>
                <a:gd name="T35" fmla="*/ 444 h 2048"/>
                <a:gd name="T36" fmla="*/ 1968 w 2048"/>
                <a:gd name="T37" fmla="*/ 444 h 2048"/>
                <a:gd name="T38" fmla="*/ 1968 w 2048"/>
                <a:gd name="T39" fmla="*/ 1928 h 2048"/>
                <a:gd name="T40" fmla="*/ 1928 w 2048"/>
                <a:gd name="T41" fmla="*/ 1968 h 2048"/>
                <a:gd name="T42" fmla="*/ 456 w 2048"/>
                <a:gd name="T43" fmla="*/ 1968 h 2048"/>
                <a:gd name="T44" fmla="*/ 416 w 2048"/>
                <a:gd name="T45" fmla="*/ 1928 h 2048"/>
                <a:gd name="T46" fmla="*/ 416 w 2048"/>
                <a:gd name="T47" fmla="*/ 1585 h 2048"/>
                <a:gd name="T48" fmla="*/ 376 w 2048"/>
                <a:gd name="T49" fmla="*/ 1545 h 2048"/>
                <a:gd name="T50" fmla="*/ 336 w 2048"/>
                <a:gd name="T51" fmla="*/ 1585 h 2048"/>
                <a:gd name="T52" fmla="*/ 336 w 2048"/>
                <a:gd name="T53" fmla="*/ 1928 h 2048"/>
                <a:gd name="T54" fmla="*/ 456 w 2048"/>
                <a:gd name="T55" fmla="*/ 2048 h 2048"/>
                <a:gd name="T56" fmla="*/ 1928 w 2048"/>
                <a:gd name="T57" fmla="*/ 2048 h 2048"/>
                <a:gd name="T58" fmla="*/ 2048 w 2048"/>
                <a:gd name="T59" fmla="*/ 1928 h 2048"/>
                <a:gd name="T60" fmla="*/ 2048 w 2048"/>
                <a:gd name="T61" fmla="*/ 404 h 2048"/>
                <a:gd name="T62" fmla="*/ 2036 w 2048"/>
                <a:gd name="T63" fmla="*/ 376 h 2048"/>
                <a:gd name="T64" fmla="*/ 488 w 2048"/>
                <a:gd name="T65" fmla="*/ 648 h 2048"/>
                <a:gd name="T66" fmla="*/ 82 w 2048"/>
                <a:gd name="T67" fmla="*/ 648 h 2048"/>
                <a:gd name="T68" fmla="*/ 488 w 2048"/>
                <a:gd name="T69" fmla="*/ 242 h 2048"/>
                <a:gd name="T70" fmla="*/ 488 w 2048"/>
                <a:gd name="T71" fmla="*/ 648 h 2048"/>
                <a:gd name="T72" fmla="*/ 1684 w 2048"/>
                <a:gd name="T73" fmla="*/ 324 h 2048"/>
                <a:gd name="T74" fmla="*/ 1684 w 2048"/>
                <a:gd name="T75" fmla="*/ 137 h 2048"/>
                <a:gd name="T76" fmla="*/ 1911 w 2048"/>
                <a:gd name="T77" fmla="*/ 364 h 2048"/>
                <a:gd name="T78" fmla="*/ 1724 w 2048"/>
                <a:gd name="T79" fmla="*/ 364 h 2048"/>
                <a:gd name="T80" fmla="*/ 1684 w 2048"/>
                <a:gd name="T81" fmla="*/ 32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2048">
                  <a:moveTo>
                    <a:pt x="2036" y="376"/>
                  </a:moveTo>
                  <a:cubicBezTo>
                    <a:pt x="1672" y="12"/>
                    <a:pt x="1672" y="12"/>
                    <a:pt x="1672" y="12"/>
                  </a:cubicBezTo>
                  <a:cubicBezTo>
                    <a:pt x="1665" y="4"/>
                    <a:pt x="1654" y="0"/>
                    <a:pt x="1644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90" y="0"/>
                    <a:pt x="336" y="54"/>
                    <a:pt x="336" y="12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139" y="273"/>
                    <a:pt x="0" y="465"/>
                    <a:pt x="0" y="688"/>
                  </a:cubicBezTo>
                  <a:cubicBezTo>
                    <a:pt x="0" y="710"/>
                    <a:pt x="18" y="728"/>
                    <a:pt x="40" y="728"/>
                  </a:cubicBezTo>
                  <a:cubicBezTo>
                    <a:pt x="528" y="728"/>
                    <a:pt x="528" y="728"/>
                    <a:pt x="528" y="728"/>
                  </a:cubicBezTo>
                  <a:cubicBezTo>
                    <a:pt x="550" y="728"/>
                    <a:pt x="568" y="710"/>
                    <a:pt x="568" y="688"/>
                  </a:cubicBezTo>
                  <a:cubicBezTo>
                    <a:pt x="568" y="200"/>
                    <a:pt x="568" y="200"/>
                    <a:pt x="568" y="200"/>
                  </a:cubicBezTo>
                  <a:cubicBezTo>
                    <a:pt x="568" y="178"/>
                    <a:pt x="550" y="160"/>
                    <a:pt x="528" y="160"/>
                  </a:cubicBezTo>
                  <a:cubicBezTo>
                    <a:pt x="490" y="160"/>
                    <a:pt x="452" y="164"/>
                    <a:pt x="416" y="172"/>
                  </a:cubicBezTo>
                  <a:cubicBezTo>
                    <a:pt x="416" y="120"/>
                    <a:pt x="416" y="120"/>
                    <a:pt x="416" y="120"/>
                  </a:cubicBezTo>
                  <a:cubicBezTo>
                    <a:pt x="416" y="98"/>
                    <a:pt x="434" y="80"/>
                    <a:pt x="456" y="80"/>
                  </a:cubicBezTo>
                  <a:cubicBezTo>
                    <a:pt x="1604" y="80"/>
                    <a:pt x="1604" y="80"/>
                    <a:pt x="1604" y="80"/>
                  </a:cubicBezTo>
                  <a:cubicBezTo>
                    <a:pt x="1604" y="324"/>
                    <a:pt x="1604" y="324"/>
                    <a:pt x="1604" y="324"/>
                  </a:cubicBezTo>
                  <a:cubicBezTo>
                    <a:pt x="1604" y="390"/>
                    <a:pt x="1658" y="444"/>
                    <a:pt x="1724" y="444"/>
                  </a:cubicBezTo>
                  <a:cubicBezTo>
                    <a:pt x="1968" y="444"/>
                    <a:pt x="1968" y="444"/>
                    <a:pt x="1968" y="444"/>
                  </a:cubicBezTo>
                  <a:cubicBezTo>
                    <a:pt x="1968" y="1928"/>
                    <a:pt x="1968" y="1928"/>
                    <a:pt x="1968" y="1928"/>
                  </a:cubicBezTo>
                  <a:cubicBezTo>
                    <a:pt x="1968" y="1950"/>
                    <a:pt x="1950" y="1968"/>
                    <a:pt x="1928" y="1968"/>
                  </a:cubicBezTo>
                  <a:cubicBezTo>
                    <a:pt x="456" y="1968"/>
                    <a:pt x="456" y="1968"/>
                    <a:pt x="456" y="1968"/>
                  </a:cubicBezTo>
                  <a:cubicBezTo>
                    <a:pt x="434" y="1968"/>
                    <a:pt x="416" y="1950"/>
                    <a:pt x="416" y="1928"/>
                  </a:cubicBezTo>
                  <a:cubicBezTo>
                    <a:pt x="416" y="1585"/>
                    <a:pt x="416" y="1585"/>
                    <a:pt x="416" y="1585"/>
                  </a:cubicBezTo>
                  <a:cubicBezTo>
                    <a:pt x="416" y="1563"/>
                    <a:pt x="398" y="1545"/>
                    <a:pt x="376" y="1545"/>
                  </a:cubicBezTo>
                  <a:cubicBezTo>
                    <a:pt x="354" y="1545"/>
                    <a:pt x="336" y="1563"/>
                    <a:pt x="336" y="1585"/>
                  </a:cubicBezTo>
                  <a:cubicBezTo>
                    <a:pt x="336" y="1928"/>
                    <a:pt x="336" y="1928"/>
                    <a:pt x="336" y="1928"/>
                  </a:cubicBezTo>
                  <a:cubicBezTo>
                    <a:pt x="336" y="1994"/>
                    <a:pt x="390" y="2048"/>
                    <a:pt x="456" y="2048"/>
                  </a:cubicBezTo>
                  <a:cubicBezTo>
                    <a:pt x="1928" y="2048"/>
                    <a:pt x="1928" y="2048"/>
                    <a:pt x="1928" y="2048"/>
                  </a:cubicBezTo>
                  <a:cubicBezTo>
                    <a:pt x="1994" y="2048"/>
                    <a:pt x="2048" y="1994"/>
                    <a:pt x="2048" y="1928"/>
                  </a:cubicBezTo>
                  <a:cubicBezTo>
                    <a:pt x="2048" y="404"/>
                    <a:pt x="2048" y="404"/>
                    <a:pt x="2048" y="404"/>
                  </a:cubicBezTo>
                  <a:cubicBezTo>
                    <a:pt x="2048" y="393"/>
                    <a:pt x="2044" y="383"/>
                    <a:pt x="2036" y="376"/>
                  </a:cubicBezTo>
                  <a:close/>
                  <a:moveTo>
                    <a:pt x="488" y="648"/>
                  </a:moveTo>
                  <a:cubicBezTo>
                    <a:pt x="82" y="648"/>
                    <a:pt x="82" y="648"/>
                    <a:pt x="82" y="648"/>
                  </a:cubicBezTo>
                  <a:cubicBezTo>
                    <a:pt x="101" y="433"/>
                    <a:pt x="273" y="261"/>
                    <a:pt x="488" y="242"/>
                  </a:cubicBezTo>
                  <a:cubicBezTo>
                    <a:pt x="488" y="648"/>
                    <a:pt x="488" y="648"/>
                    <a:pt x="488" y="648"/>
                  </a:cubicBezTo>
                  <a:close/>
                  <a:moveTo>
                    <a:pt x="1684" y="324"/>
                  </a:moveTo>
                  <a:cubicBezTo>
                    <a:pt x="1684" y="137"/>
                    <a:pt x="1684" y="137"/>
                    <a:pt x="1684" y="137"/>
                  </a:cubicBezTo>
                  <a:cubicBezTo>
                    <a:pt x="1911" y="364"/>
                    <a:pt x="1911" y="364"/>
                    <a:pt x="1911" y="364"/>
                  </a:cubicBezTo>
                  <a:cubicBezTo>
                    <a:pt x="1724" y="364"/>
                    <a:pt x="1724" y="364"/>
                    <a:pt x="1724" y="364"/>
                  </a:cubicBezTo>
                  <a:cubicBezTo>
                    <a:pt x="1702" y="364"/>
                    <a:pt x="1684" y="346"/>
                    <a:pt x="1684" y="3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4"/>
            <p:cNvSpPr>
              <a:spLocks/>
            </p:cNvSpPr>
            <p:nvPr/>
          </p:nvSpPr>
          <p:spPr bwMode="auto">
            <a:xfrm>
              <a:off x="1676401" y="1824038"/>
              <a:ext cx="17463" cy="17463"/>
            </a:xfrm>
            <a:custGeom>
              <a:avLst/>
              <a:gdLst>
                <a:gd name="T0" fmla="*/ 11 w 80"/>
                <a:gd name="T1" fmla="*/ 12 h 80"/>
                <a:gd name="T2" fmla="*/ 0 w 80"/>
                <a:gd name="T3" fmla="*/ 40 h 80"/>
                <a:gd name="T4" fmla="*/ 11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1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1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5"/>
            <p:cNvSpPr>
              <a:spLocks noEditPoints="1"/>
            </p:cNvSpPr>
            <p:nvPr/>
          </p:nvSpPr>
          <p:spPr bwMode="auto">
            <a:xfrm>
              <a:off x="1633538" y="1579563"/>
              <a:ext cx="236538" cy="234950"/>
            </a:xfrm>
            <a:custGeom>
              <a:avLst/>
              <a:gdLst>
                <a:gd name="T0" fmla="*/ 1057 w 1057"/>
                <a:gd name="T1" fmla="*/ 529 h 1057"/>
                <a:gd name="T2" fmla="*/ 528 w 1057"/>
                <a:gd name="T3" fmla="*/ 0 h 1057"/>
                <a:gd name="T4" fmla="*/ 488 w 1057"/>
                <a:gd name="T5" fmla="*/ 40 h 1057"/>
                <a:gd name="T6" fmla="*/ 488 w 1057"/>
                <a:gd name="T7" fmla="*/ 489 h 1057"/>
                <a:gd name="T8" fmla="*/ 40 w 1057"/>
                <a:gd name="T9" fmla="*/ 489 h 1057"/>
                <a:gd name="T10" fmla="*/ 0 w 1057"/>
                <a:gd name="T11" fmla="*/ 529 h 1057"/>
                <a:gd name="T12" fmla="*/ 528 w 1057"/>
                <a:gd name="T13" fmla="*/ 1057 h 1057"/>
                <a:gd name="T14" fmla="*/ 1057 w 1057"/>
                <a:gd name="T15" fmla="*/ 529 h 1057"/>
                <a:gd name="T16" fmla="*/ 816 w 1057"/>
                <a:gd name="T17" fmla="*/ 185 h 1057"/>
                <a:gd name="T18" fmla="*/ 568 w 1057"/>
                <a:gd name="T19" fmla="*/ 432 h 1057"/>
                <a:gd name="T20" fmla="*/ 568 w 1057"/>
                <a:gd name="T21" fmla="*/ 82 h 1057"/>
                <a:gd name="T22" fmla="*/ 816 w 1057"/>
                <a:gd name="T23" fmla="*/ 185 h 1057"/>
                <a:gd name="T24" fmla="*/ 82 w 1057"/>
                <a:gd name="T25" fmla="*/ 569 h 1057"/>
                <a:gd name="T26" fmla="*/ 528 w 1057"/>
                <a:gd name="T27" fmla="*/ 569 h 1057"/>
                <a:gd name="T28" fmla="*/ 557 w 1057"/>
                <a:gd name="T29" fmla="*/ 557 h 1057"/>
                <a:gd name="T30" fmla="*/ 557 w 1057"/>
                <a:gd name="T31" fmla="*/ 557 h 1057"/>
                <a:gd name="T32" fmla="*/ 872 w 1057"/>
                <a:gd name="T33" fmla="*/ 241 h 1057"/>
                <a:gd name="T34" fmla="*/ 977 w 1057"/>
                <a:gd name="T35" fmla="*/ 529 h 1057"/>
                <a:gd name="T36" fmla="*/ 528 w 1057"/>
                <a:gd name="T37" fmla="*/ 977 h 1057"/>
                <a:gd name="T38" fmla="*/ 82 w 1057"/>
                <a:gd name="T39" fmla="*/ 56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7" h="1057">
                  <a:moveTo>
                    <a:pt x="1057" y="529"/>
                  </a:moveTo>
                  <a:cubicBezTo>
                    <a:pt x="1057" y="237"/>
                    <a:pt x="820" y="0"/>
                    <a:pt x="528" y="0"/>
                  </a:cubicBezTo>
                  <a:cubicBezTo>
                    <a:pt x="506" y="0"/>
                    <a:pt x="488" y="18"/>
                    <a:pt x="488" y="40"/>
                  </a:cubicBezTo>
                  <a:cubicBezTo>
                    <a:pt x="488" y="489"/>
                    <a:pt x="488" y="489"/>
                    <a:pt x="488" y="489"/>
                  </a:cubicBezTo>
                  <a:cubicBezTo>
                    <a:pt x="40" y="489"/>
                    <a:pt x="40" y="489"/>
                    <a:pt x="40" y="489"/>
                  </a:cubicBezTo>
                  <a:cubicBezTo>
                    <a:pt x="18" y="489"/>
                    <a:pt x="0" y="507"/>
                    <a:pt x="0" y="529"/>
                  </a:cubicBezTo>
                  <a:cubicBezTo>
                    <a:pt x="0" y="820"/>
                    <a:pt x="237" y="1057"/>
                    <a:pt x="528" y="1057"/>
                  </a:cubicBezTo>
                  <a:cubicBezTo>
                    <a:pt x="820" y="1057"/>
                    <a:pt x="1057" y="820"/>
                    <a:pt x="1057" y="529"/>
                  </a:cubicBezTo>
                  <a:close/>
                  <a:moveTo>
                    <a:pt x="816" y="185"/>
                  </a:moveTo>
                  <a:cubicBezTo>
                    <a:pt x="568" y="432"/>
                    <a:pt x="568" y="432"/>
                    <a:pt x="568" y="43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662" y="90"/>
                    <a:pt x="747" y="128"/>
                    <a:pt x="816" y="185"/>
                  </a:cubicBezTo>
                  <a:close/>
                  <a:moveTo>
                    <a:pt x="82" y="569"/>
                  </a:moveTo>
                  <a:cubicBezTo>
                    <a:pt x="528" y="569"/>
                    <a:pt x="528" y="569"/>
                    <a:pt x="528" y="569"/>
                  </a:cubicBezTo>
                  <a:cubicBezTo>
                    <a:pt x="539" y="569"/>
                    <a:pt x="549" y="564"/>
                    <a:pt x="557" y="557"/>
                  </a:cubicBezTo>
                  <a:cubicBezTo>
                    <a:pt x="557" y="557"/>
                    <a:pt x="557" y="557"/>
                    <a:pt x="557" y="557"/>
                  </a:cubicBezTo>
                  <a:cubicBezTo>
                    <a:pt x="872" y="241"/>
                    <a:pt x="872" y="241"/>
                    <a:pt x="872" y="241"/>
                  </a:cubicBezTo>
                  <a:cubicBezTo>
                    <a:pt x="937" y="319"/>
                    <a:pt x="977" y="419"/>
                    <a:pt x="977" y="529"/>
                  </a:cubicBezTo>
                  <a:cubicBezTo>
                    <a:pt x="977" y="776"/>
                    <a:pt x="776" y="977"/>
                    <a:pt x="528" y="977"/>
                  </a:cubicBezTo>
                  <a:cubicBezTo>
                    <a:pt x="295" y="977"/>
                    <a:pt x="102" y="797"/>
                    <a:pt x="82" y="5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6"/>
            <p:cNvSpPr>
              <a:spLocks noEditPoints="1"/>
            </p:cNvSpPr>
            <p:nvPr/>
          </p:nvSpPr>
          <p:spPr bwMode="auto">
            <a:xfrm>
              <a:off x="1738313" y="1793875"/>
              <a:ext cx="280988" cy="139700"/>
            </a:xfrm>
            <a:custGeom>
              <a:avLst/>
              <a:gdLst>
                <a:gd name="T0" fmla="*/ 548 w 1257"/>
                <a:gd name="T1" fmla="*/ 200 h 626"/>
                <a:gd name="T2" fmla="*/ 428 w 1257"/>
                <a:gd name="T3" fmla="*/ 80 h 626"/>
                <a:gd name="T4" fmla="*/ 308 w 1257"/>
                <a:gd name="T5" fmla="*/ 200 h 626"/>
                <a:gd name="T6" fmla="*/ 319 w 1257"/>
                <a:gd name="T7" fmla="*/ 251 h 626"/>
                <a:gd name="T8" fmla="*/ 172 w 1257"/>
                <a:gd name="T9" fmla="*/ 397 h 626"/>
                <a:gd name="T10" fmla="*/ 120 w 1257"/>
                <a:gd name="T11" fmla="*/ 386 h 626"/>
                <a:gd name="T12" fmla="*/ 0 w 1257"/>
                <a:gd name="T13" fmla="*/ 506 h 626"/>
                <a:gd name="T14" fmla="*/ 120 w 1257"/>
                <a:gd name="T15" fmla="*/ 626 h 626"/>
                <a:gd name="T16" fmla="*/ 240 w 1257"/>
                <a:gd name="T17" fmla="*/ 506 h 626"/>
                <a:gd name="T18" fmla="*/ 229 w 1257"/>
                <a:gd name="T19" fmla="*/ 454 h 626"/>
                <a:gd name="T20" fmla="*/ 375 w 1257"/>
                <a:gd name="T21" fmla="*/ 308 h 626"/>
                <a:gd name="T22" fmla="*/ 428 w 1257"/>
                <a:gd name="T23" fmla="*/ 320 h 626"/>
                <a:gd name="T24" fmla="*/ 487 w 1257"/>
                <a:gd name="T25" fmla="*/ 305 h 626"/>
                <a:gd name="T26" fmla="*/ 636 w 1257"/>
                <a:gd name="T27" fmla="*/ 453 h 626"/>
                <a:gd name="T28" fmla="*/ 624 w 1257"/>
                <a:gd name="T29" fmla="*/ 506 h 626"/>
                <a:gd name="T30" fmla="*/ 744 w 1257"/>
                <a:gd name="T31" fmla="*/ 626 h 626"/>
                <a:gd name="T32" fmla="*/ 864 w 1257"/>
                <a:gd name="T33" fmla="*/ 506 h 626"/>
                <a:gd name="T34" fmla="*/ 852 w 1257"/>
                <a:gd name="T35" fmla="*/ 455 h 626"/>
                <a:gd name="T36" fmla="*/ 1081 w 1257"/>
                <a:gd name="T37" fmla="*/ 226 h 626"/>
                <a:gd name="T38" fmla="*/ 1137 w 1257"/>
                <a:gd name="T39" fmla="*/ 240 h 626"/>
                <a:gd name="T40" fmla="*/ 1257 w 1257"/>
                <a:gd name="T41" fmla="*/ 120 h 626"/>
                <a:gd name="T42" fmla="*/ 1137 w 1257"/>
                <a:gd name="T43" fmla="*/ 0 h 626"/>
                <a:gd name="T44" fmla="*/ 1017 w 1257"/>
                <a:gd name="T45" fmla="*/ 120 h 626"/>
                <a:gd name="T46" fmla="*/ 1027 w 1257"/>
                <a:gd name="T47" fmla="*/ 167 h 626"/>
                <a:gd name="T48" fmla="*/ 796 w 1257"/>
                <a:gd name="T49" fmla="*/ 398 h 626"/>
                <a:gd name="T50" fmla="*/ 744 w 1257"/>
                <a:gd name="T51" fmla="*/ 386 h 626"/>
                <a:gd name="T52" fmla="*/ 692 w 1257"/>
                <a:gd name="T53" fmla="*/ 397 h 626"/>
                <a:gd name="T54" fmla="*/ 539 w 1257"/>
                <a:gd name="T55" fmla="*/ 244 h 626"/>
                <a:gd name="T56" fmla="*/ 548 w 1257"/>
                <a:gd name="T57" fmla="*/ 200 h 626"/>
                <a:gd name="T58" fmla="*/ 120 w 1257"/>
                <a:gd name="T59" fmla="*/ 546 h 626"/>
                <a:gd name="T60" fmla="*/ 80 w 1257"/>
                <a:gd name="T61" fmla="*/ 506 h 626"/>
                <a:gd name="T62" fmla="*/ 120 w 1257"/>
                <a:gd name="T63" fmla="*/ 466 h 626"/>
                <a:gd name="T64" fmla="*/ 148 w 1257"/>
                <a:gd name="T65" fmla="*/ 477 h 626"/>
                <a:gd name="T66" fmla="*/ 148 w 1257"/>
                <a:gd name="T67" fmla="*/ 477 h 626"/>
                <a:gd name="T68" fmla="*/ 149 w 1257"/>
                <a:gd name="T69" fmla="*/ 478 h 626"/>
                <a:gd name="T70" fmla="*/ 160 w 1257"/>
                <a:gd name="T71" fmla="*/ 506 h 626"/>
                <a:gd name="T72" fmla="*/ 120 w 1257"/>
                <a:gd name="T73" fmla="*/ 546 h 626"/>
                <a:gd name="T74" fmla="*/ 428 w 1257"/>
                <a:gd name="T75" fmla="*/ 240 h 626"/>
                <a:gd name="T76" fmla="*/ 388 w 1257"/>
                <a:gd name="T77" fmla="*/ 200 h 626"/>
                <a:gd name="T78" fmla="*/ 428 w 1257"/>
                <a:gd name="T79" fmla="*/ 160 h 626"/>
                <a:gd name="T80" fmla="*/ 468 w 1257"/>
                <a:gd name="T81" fmla="*/ 200 h 626"/>
                <a:gd name="T82" fmla="*/ 428 w 1257"/>
                <a:gd name="T83" fmla="*/ 240 h 626"/>
                <a:gd name="T84" fmla="*/ 1137 w 1257"/>
                <a:gd name="T85" fmla="*/ 80 h 626"/>
                <a:gd name="T86" fmla="*/ 1177 w 1257"/>
                <a:gd name="T87" fmla="*/ 120 h 626"/>
                <a:gd name="T88" fmla="*/ 1137 w 1257"/>
                <a:gd name="T89" fmla="*/ 160 h 626"/>
                <a:gd name="T90" fmla="*/ 1097 w 1257"/>
                <a:gd name="T91" fmla="*/ 120 h 626"/>
                <a:gd name="T92" fmla="*/ 1137 w 1257"/>
                <a:gd name="T93" fmla="*/ 80 h 626"/>
                <a:gd name="T94" fmla="*/ 784 w 1257"/>
                <a:gd name="T95" fmla="*/ 506 h 626"/>
                <a:gd name="T96" fmla="*/ 744 w 1257"/>
                <a:gd name="T97" fmla="*/ 546 h 626"/>
                <a:gd name="T98" fmla="*/ 704 w 1257"/>
                <a:gd name="T99" fmla="*/ 506 h 626"/>
                <a:gd name="T100" fmla="*/ 744 w 1257"/>
                <a:gd name="T101" fmla="*/ 466 h 626"/>
                <a:gd name="T102" fmla="*/ 784 w 1257"/>
                <a:gd name="T103" fmla="*/ 50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7" h="626">
                  <a:moveTo>
                    <a:pt x="548" y="200"/>
                  </a:moveTo>
                  <a:cubicBezTo>
                    <a:pt x="548" y="134"/>
                    <a:pt x="494" y="80"/>
                    <a:pt x="428" y="80"/>
                  </a:cubicBezTo>
                  <a:cubicBezTo>
                    <a:pt x="361" y="80"/>
                    <a:pt x="308" y="134"/>
                    <a:pt x="308" y="200"/>
                  </a:cubicBezTo>
                  <a:cubicBezTo>
                    <a:pt x="308" y="218"/>
                    <a:pt x="312" y="235"/>
                    <a:pt x="319" y="251"/>
                  </a:cubicBezTo>
                  <a:cubicBezTo>
                    <a:pt x="172" y="397"/>
                    <a:pt x="172" y="397"/>
                    <a:pt x="172" y="397"/>
                  </a:cubicBezTo>
                  <a:cubicBezTo>
                    <a:pt x="156" y="390"/>
                    <a:pt x="139" y="386"/>
                    <a:pt x="120" y="386"/>
                  </a:cubicBezTo>
                  <a:cubicBezTo>
                    <a:pt x="54" y="386"/>
                    <a:pt x="0" y="440"/>
                    <a:pt x="0" y="506"/>
                  </a:cubicBezTo>
                  <a:cubicBezTo>
                    <a:pt x="0" y="572"/>
                    <a:pt x="54" y="626"/>
                    <a:pt x="120" y="626"/>
                  </a:cubicBezTo>
                  <a:cubicBezTo>
                    <a:pt x="187" y="626"/>
                    <a:pt x="240" y="572"/>
                    <a:pt x="240" y="506"/>
                  </a:cubicBezTo>
                  <a:cubicBezTo>
                    <a:pt x="240" y="487"/>
                    <a:pt x="236" y="470"/>
                    <a:pt x="229" y="45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91" y="316"/>
                    <a:pt x="409" y="320"/>
                    <a:pt x="428" y="320"/>
                  </a:cubicBezTo>
                  <a:cubicBezTo>
                    <a:pt x="449" y="320"/>
                    <a:pt x="469" y="315"/>
                    <a:pt x="487" y="305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8" y="469"/>
                    <a:pt x="624" y="487"/>
                    <a:pt x="624" y="506"/>
                  </a:cubicBezTo>
                  <a:cubicBezTo>
                    <a:pt x="624" y="572"/>
                    <a:pt x="678" y="626"/>
                    <a:pt x="744" y="626"/>
                  </a:cubicBezTo>
                  <a:cubicBezTo>
                    <a:pt x="810" y="626"/>
                    <a:pt x="864" y="572"/>
                    <a:pt x="864" y="506"/>
                  </a:cubicBezTo>
                  <a:cubicBezTo>
                    <a:pt x="864" y="487"/>
                    <a:pt x="860" y="470"/>
                    <a:pt x="852" y="455"/>
                  </a:cubicBezTo>
                  <a:cubicBezTo>
                    <a:pt x="1081" y="226"/>
                    <a:pt x="1081" y="226"/>
                    <a:pt x="1081" y="226"/>
                  </a:cubicBezTo>
                  <a:cubicBezTo>
                    <a:pt x="1097" y="235"/>
                    <a:pt x="1117" y="240"/>
                    <a:pt x="1137" y="240"/>
                  </a:cubicBezTo>
                  <a:cubicBezTo>
                    <a:pt x="1203" y="240"/>
                    <a:pt x="1257" y="187"/>
                    <a:pt x="1257" y="120"/>
                  </a:cubicBezTo>
                  <a:cubicBezTo>
                    <a:pt x="1257" y="54"/>
                    <a:pt x="1203" y="0"/>
                    <a:pt x="1137" y="0"/>
                  </a:cubicBezTo>
                  <a:cubicBezTo>
                    <a:pt x="1071" y="0"/>
                    <a:pt x="1017" y="54"/>
                    <a:pt x="1017" y="120"/>
                  </a:cubicBezTo>
                  <a:cubicBezTo>
                    <a:pt x="1017" y="137"/>
                    <a:pt x="1020" y="153"/>
                    <a:pt x="1027" y="167"/>
                  </a:cubicBezTo>
                  <a:cubicBezTo>
                    <a:pt x="796" y="398"/>
                    <a:pt x="796" y="398"/>
                    <a:pt x="796" y="398"/>
                  </a:cubicBezTo>
                  <a:cubicBezTo>
                    <a:pt x="780" y="390"/>
                    <a:pt x="762" y="386"/>
                    <a:pt x="744" y="386"/>
                  </a:cubicBezTo>
                  <a:cubicBezTo>
                    <a:pt x="725" y="386"/>
                    <a:pt x="708" y="390"/>
                    <a:pt x="692" y="397"/>
                  </a:cubicBezTo>
                  <a:cubicBezTo>
                    <a:pt x="539" y="244"/>
                    <a:pt x="539" y="244"/>
                    <a:pt x="539" y="244"/>
                  </a:cubicBezTo>
                  <a:cubicBezTo>
                    <a:pt x="545" y="231"/>
                    <a:pt x="548" y="216"/>
                    <a:pt x="548" y="200"/>
                  </a:cubicBezTo>
                  <a:close/>
                  <a:moveTo>
                    <a:pt x="120" y="546"/>
                  </a:moveTo>
                  <a:cubicBezTo>
                    <a:pt x="98" y="546"/>
                    <a:pt x="80" y="528"/>
                    <a:pt x="80" y="506"/>
                  </a:cubicBezTo>
                  <a:cubicBezTo>
                    <a:pt x="80" y="484"/>
                    <a:pt x="98" y="466"/>
                    <a:pt x="120" y="466"/>
                  </a:cubicBezTo>
                  <a:cubicBezTo>
                    <a:pt x="131" y="466"/>
                    <a:pt x="141" y="470"/>
                    <a:pt x="148" y="477"/>
                  </a:cubicBezTo>
                  <a:cubicBezTo>
                    <a:pt x="148" y="477"/>
                    <a:pt x="148" y="477"/>
                    <a:pt x="148" y="477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56" y="485"/>
                    <a:pt x="160" y="495"/>
                    <a:pt x="160" y="506"/>
                  </a:cubicBezTo>
                  <a:cubicBezTo>
                    <a:pt x="160" y="528"/>
                    <a:pt x="142" y="546"/>
                    <a:pt x="120" y="546"/>
                  </a:cubicBezTo>
                  <a:close/>
                  <a:moveTo>
                    <a:pt x="428" y="240"/>
                  </a:moveTo>
                  <a:cubicBezTo>
                    <a:pt x="406" y="240"/>
                    <a:pt x="388" y="222"/>
                    <a:pt x="388" y="200"/>
                  </a:cubicBezTo>
                  <a:cubicBezTo>
                    <a:pt x="388" y="178"/>
                    <a:pt x="406" y="160"/>
                    <a:pt x="428" y="160"/>
                  </a:cubicBezTo>
                  <a:cubicBezTo>
                    <a:pt x="450" y="160"/>
                    <a:pt x="468" y="178"/>
                    <a:pt x="468" y="200"/>
                  </a:cubicBezTo>
                  <a:cubicBezTo>
                    <a:pt x="468" y="222"/>
                    <a:pt x="450" y="240"/>
                    <a:pt x="428" y="240"/>
                  </a:cubicBezTo>
                  <a:close/>
                  <a:moveTo>
                    <a:pt x="1137" y="80"/>
                  </a:moveTo>
                  <a:cubicBezTo>
                    <a:pt x="1159" y="80"/>
                    <a:pt x="1177" y="98"/>
                    <a:pt x="1177" y="120"/>
                  </a:cubicBezTo>
                  <a:cubicBezTo>
                    <a:pt x="1177" y="142"/>
                    <a:pt x="1159" y="160"/>
                    <a:pt x="1137" y="160"/>
                  </a:cubicBezTo>
                  <a:cubicBezTo>
                    <a:pt x="1115" y="160"/>
                    <a:pt x="1097" y="142"/>
                    <a:pt x="1097" y="120"/>
                  </a:cubicBezTo>
                  <a:cubicBezTo>
                    <a:pt x="1097" y="98"/>
                    <a:pt x="1115" y="80"/>
                    <a:pt x="1137" y="80"/>
                  </a:cubicBezTo>
                  <a:close/>
                  <a:moveTo>
                    <a:pt x="784" y="506"/>
                  </a:moveTo>
                  <a:cubicBezTo>
                    <a:pt x="784" y="528"/>
                    <a:pt x="766" y="546"/>
                    <a:pt x="744" y="546"/>
                  </a:cubicBezTo>
                  <a:cubicBezTo>
                    <a:pt x="722" y="546"/>
                    <a:pt x="704" y="528"/>
                    <a:pt x="704" y="506"/>
                  </a:cubicBezTo>
                  <a:cubicBezTo>
                    <a:pt x="704" y="484"/>
                    <a:pt x="722" y="466"/>
                    <a:pt x="744" y="466"/>
                  </a:cubicBezTo>
                  <a:cubicBezTo>
                    <a:pt x="766" y="466"/>
                    <a:pt x="784" y="484"/>
                    <a:pt x="784" y="5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7"/>
            <p:cNvSpPr>
              <a:spLocks/>
            </p:cNvSpPr>
            <p:nvPr/>
          </p:nvSpPr>
          <p:spPr bwMode="auto">
            <a:xfrm>
              <a:off x="1892301" y="1720850"/>
              <a:ext cx="65088" cy="17463"/>
            </a:xfrm>
            <a:custGeom>
              <a:avLst/>
              <a:gdLst>
                <a:gd name="T0" fmla="*/ 40 w 291"/>
                <a:gd name="T1" fmla="*/ 80 h 80"/>
                <a:gd name="T2" fmla="*/ 251 w 291"/>
                <a:gd name="T3" fmla="*/ 80 h 80"/>
                <a:gd name="T4" fmla="*/ 291 w 291"/>
                <a:gd name="T5" fmla="*/ 40 h 80"/>
                <a:gd name="T6" fmla="*/ 251 w 291"/>
                <a:gd name="T7" fmla="*/ 0 h 80"/>
                <a:gd name="T8" fmla="*/ 40 w 291"/>
                <a:gd name="T9" fmla="*/ 0 h 80"/>
                <a:gd name="T10" fmla="*/ 0 w 291"/>
                <a:gd name="T11" fmla="*/ 40 h 80"/>
                <a:gd name="T12" fmla="*/ 40 w 29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80">
                  <a:moveTo>
                    <a:pt x="40" y="80"/>
                  </a:moveTo>
                  <a:cubicBezTo>
                    <a:pt x="251" y="80"/>
                    <a:pt x="251" y="80"/>
                    <a:pt x="251" y="80"/>
                  </a:cubicBezTo>
                  <a:cubicBezTo>
                    <a:pt x="273" y="80"/>
                    <a:pt x="291" y="62"/>
                    <a:pt x="291" y="40"/>
                  </a:cubicBezTo>
                  <a:cubicBezTo>
                    <a:pt x="291" y="18"/>
                    <a:pt x="273" y="0"/>
                    <a:pt x="2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8"/>
            <p:cNvSpPr>
              <a:spLocks/>
            </p:cNvSpPr>
            <p:nvPr/>
          </p:nvSpPr>
          <p:spPr bwMode="auto">
            <a:xfrm>
              <a:off x="1979613" y="1720850"/>
              <a:ext cx="17463" cy="17463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9"/>
            <p:cNvSpPr>
              <a:spLocks/>
            </p:cNvSpPr>
            <p:nvPr/>
          </p:nvSpPr>
          <p:spPr bwMode="auto">
            <a:xfrm>
              <a:off x="1892301" y="1635125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70"/>
            <p:cNvSpPr>
              <a:spLocks/>
            </p:cNvSpPr>
            <p:nvPr/>
          </p:nvSpPr>
          <p:spPr bwMode="auto">
            <a:xfrm>
              <a:off x="1892301" y="1677988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867809" y="250732"/>
            <a:ext cx="461962" cy="461962"/>
            <a:chOff x="914400" y="1504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1" name="Freeform 74"/>
            <p:cNvSpPr>
              <a:spLocks noEditPoints="1"/>
            </p:cNvSpPr>
            <p:nvPr/>
          </p:nvSpPr>
          <p:spPr bwMode="auto">
            <a:xfrm>
              <a:off x="1077913" y="1831975"/>
              <a:ext cx="17463" cy="17463"/>
            </a:xfrm>
            <a:custGeom>
              <a:avLst/>
              <a:gdLst>
                <a:gd name="T0" fmla="*/ 80 w 80"/>
                <a:gd name="T1" fmla="*/ 40 h 80"/>
                <a:gd name="T2" fmla="*/ 40 w 80"/>
                <a:gd name="T3" fmla="*/ 80 h 80"/>
                <a:gd name="T4" fmla="*/ 0 w 80"/>
                <a:gd name="T5" fmla="*/ 40 h 80"/>
                <a:gd name="T6" fmla="*/ 40 w 80"/>
                <a:gd name="T7" fmla="*/ 0 h 80"/>
                <a:gd name="T8" fmla="*/ 80 w 80"/>
                <a:gd name="T9" fmla="*/ 40 h 80"/>
                <a:gd name="T10" fmla="*/ 80 w 80"/>
                <a:gd name="T11" fmla="*/ 40 h 80"/>
                <a:gd name="T12" fmla="*/ 80 w 80"/>
                <a:gd name="T13" fmla="*/ 4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2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lose/>
                  <a:moveTo>
                    <a:pt x="80" y="40"/>
                  </a:moveTo>
                  <a:cubicBezTo>
                    <a:pt x="80" y="40"/>
                    <a:pt x="80" y="40"/>
                    <a:pt x="80" y="4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75"/>
            <p:cNvSpPr>
              <a:spLocks noEditPoints="1"/>
            </p:cNvSpPr>
            <p:nvPr/>
          </p:nvSpPr>
          <p:spPr bwMode="auto">
            <a:xfrm>
              <a:off x="1255713" y="1792288"/>
              <a:ext cx="71438" cy="71438"/>
            </a:xfrm>
            <a:custGeom>
              <a:avLst/>
              <a:gdLst>
                <a:gd name="T0" fmla="*/ 280 w 320"/>
                <a:gd name="T1" fmla="*/ 240 h 320"/>
                <a:gd name="T2" fmla="*/ 80 w 320"/>
                <a:gd name="T3" fmla="*/ 240 h 320"/>
                <a:gd name="T4" fmla="*/ 80 w 320"/>
                <a:gd name="T5" fmla="*/ 40 h 320"/>
                <a:gd name="T6" fmla="*/ 40 w 320"/>
                <a:gd name="T7" fmla="*/ 0 h 320"/>
                <a:gd name="T8" fmla="*/ 0 w 320"/>
                <a:gd name="T9" fmla="*/ 40 h 320"/>
                <a:gd name="T10" fmla="*/ 0 w 320"/>
                <a:gd name="T11" fmla="*/ 280 h 320"/>
                <a:gd name="T12" fmla="*/ 40 w 320"/>
                <a:gd name="T13" fmla="*/ 320 h 320"/>
                <a:gd name="T14" fmla="*/ 280 w 320"/>
                <a:gd name="T15" fmla="*/ 320 h 320"/>
                <a:gd name="T16" fmla="*/ 320 w 320"/>
                <a:gd name="T17" fmla="*/ 280 h 320"/>
                <a:gd name="T18" fmla="*/ 280 w 320"/>
                <a:gd name="T19" fmla="*/ 240 h 320"/>
                <a:gd name="T20" fmla="*/ 280 w 320"/>
                <a:gd name="T21" fmla="*/ 240 h 320"/>
                <a:gd name="T22" fmla="*/ 280 w 320"/>
                <a:gd name="T23" fmla="*/ 24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320">
                  <a:moveTo>
                    <a:pt x="280" y="240"/>
                  </a:moveTo>
                  <a:cubicBezTo>
                    <a:pt x="80" y="240"/>
                    <a:pt x="80" y="240"/>
                    <a:pt x="80" y="2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302"/>
                    <a:pt x="18" y="320"/>
                    <a:pt x="40" y="320"/>
                  </a:cubicBezTo>
                  <a:cubicBezTo>
                    <a:pt x="280" y="320"/>
                    <a:pt x="280" y="320"/>
                    <a:pt x="280" y="320"/>
                  </a:cubicBezTo>
                  <a:cubicBezTo>
                    <a:pt x="302" y="320"/>
                    <a:pt x="320" y="302"/>
                    <a:pt x="320" y="280"/>
                  </a:cubicBezTo>
                  <a:cubicBezTo>
                    <a:pt x="320" y="258"/>
                    <a:pt x="302" y="240"/>
                    <a:pt x="280" y="240"/>
                  </a:cubicBezTo>
                  <a:close/>
                  <a:moveTo>
                    <a:pt x="280" y="240"/>
                  </a:moveTo>
                  <a:cubicBezTo>
                    <a:pt x="280" y="240"/>
                    <a:pt x="280" y="240"/>
                    <a:pt x="280" y="24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6"/>
            <p:cNvSpPr>
              <a:spLocks noEditPoints="1"/>
            </p:cNvSpPr>
            <p:nvPr/>
          </p:nvSpPr>
          <p:spPr bwMode="auto">
            <a:xfrm>
              <a:off x="968375" y="1671638"/>
              <a:ext cx="73025" cy="17463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7"/>
            <p:cNvSpPr>
              <a:spLocks noEditPoints="1"/>
            </p:cNvSpPr>
            <p:nvPr/>
          </p:nvSpPr>
          <p:spPr bwMode="auto">
            <a:xfrm>
              <a:off x="1077913" y="1671638"/>
              <a:ext cx="74613" cy="17463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8"/>
            <p:cNvSpPr>
              <a:spLocks noEditPoints="1"/>
            </p:cNvSpPr>
            <p:nvPr/>
          </p:nvSpPr>
          <p:spPr bwMode="auto">
            <a:xfrm>
              <a:off x="968375" y="1724025"/>
              <a:ext cx="73025" cy="19050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9"/>
            <p:cNvSpPr>
              <a:spLocks noEditPoints="1"/>
            </p:cNvSpPr>
            <p:nvPr/>
          </p:nvSpPr>
          <p:spPr bwMode="auto">
            <a:xfrm>
              <a:off x="968375" y="1831975"/>
              <a:ext cx="92075" cy="17463"/>
            </a:xfrm>
            <a:custGeom>
              <a:avLst/>
              <a:gdLst>
                <a:gd name="T0" fmla="*/ 372 w 412"/>
                <a:gd name="T1" fmla="*/ 0 h 80"/>
                <a:gd name="T2" fmla="*/ 40 w 412"/>
                <a:gd name="T3" fmla="*/ 0 h 80"/>
                <a:gd name="T4" fmla="*/ 0 w 412"/>
                <a:gd name="T5" fmla="*/ 40 h 80"/>
                <a:gd name="T6" fmla="*/ 40 w 412"/>
                <a:gd name="T7" fmla="*/ 80 h 80"/>
                <a:gd name="T8" fmla="*/ 372 w 412"/>
                <a:gd name="T9" fmla="*/ 80 h 80"/>
                <a:gd name="T10" fmla="*/ 412 w 412"/>
                <a:gd name="T11" fmla="*/ 40 h 80"/>
                <a:gd name="T12" fmla="*/ 372 w 412"/>
                <a:gd name="T13" fmla="*/ 0 h 80"/>
                <a:gd name="T14" fmla="*/ 372 w 412"/>
                <a:gd name="T15" fmla="*/ 0 h 80"/>
                <a:gd name="T16" fmla="*/ 372 w 41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2" h="80">
                  <a:moveTo>
                    <a:pt x="37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372" y="80"/>
                    <a:pt x="372" y="80"/>
                    <a:pt x="372" y="80"/>
                  </a:cubicBezTo>
                  <a:cubicBezTo>
                    <a:pt x="394" y="80"/>
                    <a:pt x="412" y="62"/>
                    <a:pt x="412" y="40"/>
                  </a:cubicBezTo>
                  <a:cubicBezTo>
                    <a:pt x="412" y="18"/>
                    <a:pt x="394" y="0"/>
                    <a:pt x="372" y="0"/>
                  </a:cubicBezTo>
                  <a:close/>
                  <a:moveTo>
                    <a:pt x="372" y="0"/>
                  </a:moveTo>
                  <a:cubicBezTo>
                    <a:pt x="372" y="0"/>
                    <a:pt x="372" y="0"/>
                    <a:pt x="37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80"/>
            <p:cNvSpPr>
              <a:spLocks noEditPoints="1"/>
            </p:cNvSpPr>
            <p:nvPr/>
          </p:nvSpPr>
          <p:spPr bwMode="auto">
            <a:xfrm>
              <a:off x="1077913" y="1724025"/>
              <a:ext cx="74613" cy="19050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81"/>
            <p:cNvSpPr>
              <a:spLocks noEditPoints="1"/>
            </p:cNvSpPr>
            <p:nvPr/>
          </p:nvSpPr>
          <p:spPr bwMode="auto">
            <a:xfrm>
              <a:off x="968375" y="1778000"/>
              <a:ext cx="73025" cy="17463"/>
            </a:xfrm>
            <a:custGeom>
              <a:avLst/>
              <a:gdLst>
                <a:gd name="T0" fmla="*/ 40 w 332"/>
                <a:gd name="T1" fmla="*/ 80 h 80"/>
                <a:gd name="T2" fmla="*/ 292 w 332"/>
                <a:gd name="T3" fmla="*/ 80 h 80"/>
                <a:gd name="T4" fmla="*/ 332 w 332"/>
                <a:gd name="T5" fmla="*/ 40 h 80"/>
                <a:gd name="T6" fmla="*/ 292 w 332"/>
                <a:gd name="T7" fmla="*/ 0 h 80"/>
                <a:gd name="T8" fmla="*/ 40 w 332"/>
                <a:gd name="T9" fmla="*/ 0 h 80"/>
                <a:gd name="T10" fmla="*/ 0 w 332"/>
                <a:gd name="T11" fmla="*/ 40 h 80"/>
                <a:gd name="T12" fmla="*/ 40 w 332"/>
                <a:gd name="T13" fmla="*/ 80 h 80"/>
                <a:gd name="T14" fmla="*/ 40 w 332"/>
                <a:gd name="T15" fmla="*/ 80 h 80"/>
                <a:gd name="T16" fmla="*/ 40 w 332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40" y="80"/>
                  </a:move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82"/>
            <p:cNvSpPr>
              <a:spLocks noEditPoints="1"/>
            </p:cNvSpPr>
            <p:nvPr/>
          </p:nvSpPr>
          <p:spPr bwMode="auto">
            <a:xfrm>
              <a:off x="1077913" y="1778000"/>
              <a:ext cx="74613" cy="17463"/>
            </a:xfrm>
            <a:custGeom>
              <a:avLst/>
              <a:gdLst>
                <a:gd name="T0" fmla="*/ 292 w 332"/>
                <a:gd name="T1" fmla="*/ 0 h 80"/>
                <a:gd name="T2" fmla="*/ 40 w 332"/>
                <a:gd name="T3" fmla="*/ 0 h 80"/>
                <a:gd name="T4" fmla="*/ 0 w 332"/>
                <a:gd name="T5" fmla="*/ 40 h 80"/>
                <a:gd name="T6" fmla="*/ 40 w 332"/>
                <a:gd name="T7" fmla="*/ 80 h 80"/>
                <a:gd name="T8" fmla="*/ 292 w 332"/>
                <a:gd name="T9" fmla="*/ 80 h 80"/>
                <a:gd name="T10" fmla="*/ 332 w 332"/>
                <a:gd name="T11" fmla="*/ 40 h 80"/>
                <a:gd name="T12" fmla="*/ 292 w 332"/>
                <a:gd name="T13" fmla="*/ 0 h 80"/>
                <a:gd name="T14" fmla="*/ 292 w 332"/>
                <a:gd name="T15" fmla="*/ 0 h 80"/>
                <a:gd name="T16" fmla="*/ 292 w 33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80">
                  <a:moveTo>
                    <a:pt x="29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314" y="80"/>
                    <a:pt x="332" y="62"/>
                    <a:pt x="332" y="40"/>
                  </a:cubicBezTo>
                  <a:cubicBezTo>
                    <a:pt x="332" y="18"/>
                    <a:pt x="314" y="0"/>
                    <a:pt x="292" y="0"/>
                  </a:cubicBezTo>
                  <a:close/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83"/>
            <p:cNvSpPr>
              <a:spLocks noEditPoints="1"/>
            </p:cNvSpPr>
            <p:nvPr/>
          </p:nvSpPr>
          <p:spPr bwMode="auto">
            <a:xfrm>
              <a:off x="1187450" y="1671638"/>
              <a:ext cx="71438" cy="17463"/>
            </a:xfrm>
            <a:custGeom>
              <a:avLst/>
              <a:gdLst>
                <a:gd name="T0" fmla="*/ 40 w 320"/>
                <a:gd name="T1" fmla="*/ 80 h 80"/>
                <a:gd name="T2" fmla="*/ 280 w 320"/>
                <a:gd name="T3" fmla="*/ 80 h 80"/>
                <a:gd name="T4" fmla="*/ 320 w 320"/>
                <a:gd name="T5" fmla="*/ 40 h 80"/>
                <a:gd name="T6" fmla="*/ 280 w 320"/>
                <a:gd name="T7" fmla="*/ 0 h 80"/>
                <a:gd name="T8" fmla="*/ 40 w 320"/>
                <a:gd name="T9" fmla="*/ 0 h 80"/>
                <a:gd name="T10" fmla="*/ 0 w 320"/>
                <a:gd name="T11" fmla="*/ 40 h 80"/>
                <a:gd name="T12" fmla="*/ 40 w 320"/>
                <a:gd name="T13" fmla="*/ 80 h 80"/>
                <a:gd name="T14" fmla="*/ 40 w 320"/>
                <a:gd name="T15" fmla="*/ 80 h 80"/>
                <a:gd name="T16" fmla="*/ 40 w 320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0" h="80">
                  <a:moveTo>
                    <a:pt x="40" y="80"/>
                  </a:moveTo>
                  <a:cubicBezTo>
                    <a:pt x="280" y="80"/>
                    <a:pt x="280" y="80"/>
                    <a:pt x="280" y="80"/>
                  </a:cubicBezTo>
                  <a:cubicBezTo>
                    <a:pt x="302" y="80"/>
                    <a:pt x="320" y="62"/>
                    <a:pt x="320" y="40"/>
                  </a:cubicBezTo>
                  <a:cubicBezTo>
                    <a:pt x="320" y="18"/>
                    <a:pt x="302" y="0"/>
                    <a:pt x="2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84"/>
            <p:cNvSpPr>
              <a:spLocks noEditPoints="1"/>
            </p:cNvSpPr>
            <p:nvPr/>
          </p:nvSpPr>
          <p:spPr bwMode="auto">
            <a:xfrm>
              <a:off x="914400" y="1504950"/>
              <a:ext cx="457200" cy="457200"/>
            </a:xfrm>
            <a:custGeom>
              <a:avLst/>
              <a:gdLst>
                <a:gd name="T0" fmla="*/ 1784 w 2048"/>
                <a:gd name="T1" fmla="*/ 280 h 2048"/>
                <a:gd name="T2" fmla="*/ 1544 w 2048"/>
                <a:gd name="T3" fmla="*/ 160 h 2048"/>
                <a:gd name="T4" fmla="*/ 1424 w 2048"/>
                <a:gd name="T5" fmla="*/ 0 h 2048"/>
                <a:gd name="T6" fmla="*/ 1304 w 2048"/>
                <a:gd name="T7" fmla="*/ 160 h 2048"/>
                <a:gd name="T8" fmla="*/ 972 w 2048"/>
                <a:gd name="T9" fmla="*/ 120 h 2048"/>
                <a:gd name="T10" fmla="*/ 732 w 2048"/>
                <a:gd name="T11" fmla="*/ 120 h 2048"/>
                <a:gd name="T12" fmla="*/ 400 w 2048"/>
                <a:gd name="T13" fmla="*/ 160 h 2048"/>
                <a:gd name="T14" fmla="*/ 280 w 2048"/>
                <a:gd name="T15" fmla="*/ 0 h 2048"/>
                <a:gd name="T16" fmla="*/ 160 w 2048"/>
                <a:gd name="T17" fmla="*/ 160 h 2048"/>
                <a:gd name="T18" fmla="*/ 0 w 2048"/>
                <a:gd name="T19" fmla="*/ 280 h 2048"/>
                <a:gd name="T20" fmla="*/ 120 w 2048"/>
                <a:gd name="T21" fmla="*/ 1704 h 2048"/>
                <a:gd name="T22" fmla="*/ 1568 w 2048"/>
                <a:gd name="T23" fmla="*/ 2048 h 2048"/>
                <a:gd name="T24" fmla="*/ 1784 w 2048"/>
                <a:gd name="T25" fmla="*/ 1139 h 2048"/>
                <a:gd name="T26" fmla="*/ 1424 w 2048"/>
                <a:gd name="T27" fmla="*/ 80 h 2048"/>
                <a:gd name="T28" fmla="*/ 1464 w 2048"/>
                <a:gd name="T29" fmla="*/ 280 h 2048"/>
                <a:gd name="T30" fmla="*/ 1384 w 2048"/>
                <a:gd name="T31" fmla="*/ 280 h 2048"/>
                <a:gd name="T32" fmla="*/ 812 w 2048"/>
                <a:gd name="T33" fmla="*/ 120 h 2048"/>
                <a:gd name="T34" fmla="*/ 892 w 2048"/>
                <a:gd name="T35" fmla="*/ 120 h 2048"/>
                <a:gd name="T36" fmla="*/ 852 w 2048"/>
                <a:gd name="T37" fmla="*/ 320 h 2048"/>
                <a:gd name="T38" fmla="*/ 812 w 2048"/>
                <a:gd name="T39" fmla="*/ 120 h 2048"/>
                <a:gd name="T40" fmla="*/ 280 w 2048"/>
                <a:gd name="T41" fmla="*/ 80 h 2048"/>
                <a:gd name="T42" fmla="*/ 320 w 2048"/>
                <a:gd name="T43" fmla="*/ 280 h 2048"/>
                <a:gd name="T44" fmla="*/ 240 w 2048"/>
                <a:gd name="T45" fmla="*/ 280 h 2048"/>
                <a:gd name="T46" fmla="*/ 120 w 2048"/>
                <a:gd name="T47" fmla="*/ 240 h 2048"/>
                <a:gd name="T48" fmla="*/ 160 w 2048"/>
                <a:gd name="T49" fmla="*/ 280 h 2048"/>
                <a:gd name="T50" fmla="*/ 400 w 2048"/>
                <a:gd name="T51" fmla="*/ 280 h 2048"/>
                <a:gd name="T52" fmla="*/ 732 w 2048"/>
                <a:gd name="T53" fmla="*/ 240 h 2048"/>
                <a:gd name="T54" fmla="*/ 852 w 2048"/>
                <a:gd name="T55" fmla="*/ 400 h 2048"/>
                <a:gd name="T56" fmla="*/ 972 w 2048"/>
                <a:gd name="T57" fmla="*/ 240 h 2048"/>
                <a:gd name="T58" fmla="*/ 1304 w 2048"/>
                <a:gd name="T59" fmla="*/ 280 h 2048"/>
                <a:gd name="T60" fmla="*/ 1544 w 2048"/>
                <a:gd name="T61" fmla="*/ 280 h 2048"/>
                <a:gd name="T62" fmla="*/ 1664 w 2048"/>
                <a:gd name="T63" fmla="*/ 240 h 2048"/>
                <a:gd name="T64" fmla="*/ 1704 w 2048"/>
                <a:gd name="T65" fmla="*/ 492 h 2048"/>
                <a:gd name="T66" fmla="*/ 80 w 2048"/>
                <a:gd name="T67" fmla="*/ 280 h 2048"/>
                <a:gd name="T68" fmla="*/ 80 w 2048"/>
                <a:gd name="T69" fmla="*/ 1584 h 2048"/>
                <a:gd name="T70" fmla="*/ 1704 w 2048"/>
                <a:gd name="T71" fmla="*/ 572 h 2048"/>
                <a:gd name="T72" fmla="*/ 1568 w 2048"/>
                <a:gd name="T73" fmla="*/ 1088 h 2048"/>
                <a:gd name="T74" fmla="*/ 1091 w 2048"/>
                <a:gd name="T75" fmla="*/ 1624 h 2048"/>
                <a:gd name="T76" fmla="*/ 80 w 2048"/>
                <a:gd name="T77" fmla="*/ 1584 h 2048"/>
                <a:gd name="T78" fmla="*/ 1168 w 2048"/>
                <a:gd name="T79" fmla="*/ 1568 h 2048"/>
                <a:gd name="T80" fmla="*/ 1968 w 2048"/>
                <a:gd name="T81" fmla="*/ 1568 h 2048"/>
                <a:gd name="T82" fmla="*/ 1568 w 2048"/>
                <a:gd name="T83" fmla="*/ 196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8" h="2048">
                  <a:moveTo>
                    <a:pt x="1784" y="1139"/>
                  </a:moveTo>
                  <a:cubicBezTo>
                    <a:pt x="1784" y="280"/>
                    <a:pt x="1784" y="280"/>
                    <a:pt x="1784" y="280"/>
                  </a:cubicBezTo>
                  <a:cubicBezTo>
                    <a:pt x="1784" y="214"/>
                    <a:pt x="1730" y="160"/>
                    <a:pt x="1664" y="160"/>
                  </a:cubicBezTo>
                  <a:cubicBezTo>
                    <a:pt x="1544" y="160"/>
                    <a:pt x="1544" y="160"/>
                    <a:pt x="1544" y="160"/>
                  </a:cubicBezTo>
                  <a:cubicBezTo>
                    <a:pt x="1544" y="120"/>
                    <a:pt x="1544" y="120"/>
                    <a:pt x="1544" y="120"/>
                  </a:cubicBezTo>
                  <a:cubicBezTo>
                    <a:pt x="1544" y="54"/>
                    <a:pt x="1490" y="0"/>
                    <a:pt x="1424" y="0"/>
                  </a:cubicBezTo>
                  <a:cubicBezTo>
                    <a:pt x="1358" y="0"/>
                    <a:pt x="1304" y="54"/>
                    <a:pt x="1304" y="120"/>
                  </a:cubicBezTo>
                  <a:cubicBezTo>
                    <a:pt x="1304" y="160"/>
                    <a:pt x="1304" y="160"/>
                    <a:pt x="1304" y="160"/>
                  </a:cubicBezTo>
                  <a:cubicBezTo>
                    <a:pt x="972" y="160"/>
                    <a:pt x="972" y="160"/>
                    <a:pt x="972" y="160"/>
                  </a:cubicBezTo>
                  <a:cubicBezTo>
                    <a:pt x="972" y="120"/>
                    <a:pt x="972" y="120"/>
                    <a:pt x="972" y="120"/>
                  </a:cubicBezTo>
                  <a:cubicBezTo>
                    <a:pt x="972" y="54"/>
                    <a:pt x="918" y="0"/>
                    <a:pt x="852" y="0"/>
                  </a:cubicBezTo>
                  <a:cubicBezTo>
                    <a:pt x="786" y="0"/>
                    <a:pt x="732" y="54"/>
                    <a:pt x="732" y="120"/>
                  </a:cubicBezTo>
                  <a:cubicBezTo>
                    <a:pt x="732" y="160"/>
                    <a:pt x="732" y="160"/>
                    <a:pt x="732" y="160"/>
                  </a:cubicBezTo>
                  <a:cubicBezTo>
                    <a:pt x="400" y="160"/>
                    <a:pt x="400" y="160"/>
                    <a:pt x="400" y="160"/>
                  </a:cubicBezTo>
                  <a:cubicBezTo>
                    <a:pt x="400" y="120"/>
                    <a:pt x="400" y="120"/>
                    <a:pt x="400" y="120"/>
                  </a:cubicBezTo>
                  <a:cubicBezTo>
                    <a:pt x="400" y="54"/>
                    <a:pt x="346" y="0"/>
                    <a:pt x="280" y="0"/>
                  </a:cubicBezTo>
                  <a:cubicBezTo>
                    <a:pt x="214" y="0"/>
                    <a:pt x="160" y="54"/>
                    <a:pt x="160" y="12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54" y="160"/>
                    <a:pt x="0" y="214"/>
                    <a:pt x="0" y="280"/>
                  </a:cubicBezTo>
                  <a:cubicBezTo>
                    <a:pt x="0" y="1584"/>
                    <a:pt x="0" y="1584"/>
                    <a:pt x="0" y="1584"/>
                  </a:cubicBezTo>
                  <a:cubicBezTo>
                    <a:pt x="0" y="1650"/>
                    <a:pt x="54" y="1704"/>
                    <a:pt x="120" y="1704"/>
                  </a:cubicBezTo>
                  <a:cubicBezTo>
                    <a:pt x="1108" y="1704"/>
                    <a:pt x="1108" y="1704"/>
                    <a:pt x="1108" y="1704"/>
                  </a:cubicBezTo>
                  <a:cubicBezTo>
                    <a:pt x="1168" y="1908"/>
                    <a:pt x="1355" y="2048"/>
                    <a:pt x="1568" y="2048"/>
                  </a:cubicBezTo>
                  <a:cubicBezTo>
                    <a:pt x="1833" y="2048"/>
                    <a:pt x="2048" y="1833"/>
                    <a:pt x="2048" y="1568"/>
                  </a:cubicBezTo>
                  <a:cubicBezTo>
                    <a:pt x="2048" y="1386"/>
                    <a:pt x="1945" y="1221"/>
                    <a:pt x="1784" y="1139"/>
                  </a:cubicBezTo>
                  <a:close/>
                  <a:moveTo>
                    <a:pt x="1384" y="120"/>
                  </a:moveTo>
                  <a:cubicBezTo>
                    <a:pt x="1384" y="98"/>
                    <a:pt x="1402" y="80"/>
                    <a:pt x="1424" y="80"/>
                  </a:cubicBezTo>
                  <a:cubicBezTo>
                    <a:pt x="1446" y="80"/>
                    <a:pt x="1464" y="98"/>
                    <a:pt x="1464" y="120"/>
                  </a:cubicBezTo>
                  <a:cubicBezTo>
                    <a:pt x="1464" y="280"/>
                    <a:pt x="1464" y="280"/>
                    <a:pt x="1464" y="280"/>
                  </a:cubicBezTo>
                  <a:cubicBezTo>
                    <a:pt x="1464" y="302"/>
                    <a:pt x="1446" y="320"/>
                    <a:pt x="1424" y="320"/>
                  </a:cubicBezTo>
                  <a:cubicBezTo>
                    <a:pt x="1402" y="320"/>
                    <a:pt x="1384" y="302"/>
                    <a:pt x="1384" y="280"/>
                  </a:cubicBezTo>
                  <a:lnTo>
                    <a:pt x="1384" y="120"/>
                  </a:lnTo>
                  <a:close/>
                  <a:moveTo>
                    <a:pt x="812" y="120"/>
                  </a:moveTo>
                  <a:cubicBezTo>
                    <a:pt x="812" y="98"/>
                    <a:pt x="830" y="80"/>
                    <a:pt x="852" y="80"/>
                  </a:cubicBezTo>
                  <a:cubicBezTo>
                    <a:pt x="874" y="80"/>
                    <a:pt x="892" y="98"/>
                    <a:pt x="892" y="120"/>
                  </a:cubicBezTo>
                  <a:cubicBezTo>
                    <a:pt x="892" y="280"/>
                    <a:pt x="892" y="280"/>
                    <a:pt x="892" y="280"/>
                  </a:cubicBezTo>
                  <a:cubicBezTo>
                    <a:pt x="892" y="302"/>
                    <a:pt x="874" y="320"/>
                    <a:pt x="852" y="320"/>
                  </a:cubicBezTo>
                  <a:cubicBezTo>
                    <a:pt x="830" y="320"/>
                    <a:pt x="812" y="302"/>
                    <a:pt x="812" y="280"/>
                  </a:cubicBezTo>
                  <a:lnTo>
                    <a:pt x="812" y="120"/>
                  </a:lnTo>
                  <a:close/>
                  <a:moveTo>
                    <a:pt x="240" y="120"/>
                  </a:moveTo>
                  <a:cubicBezTo>
                    <a:pt x="240" y="98"/>
                    <a:pt x="258" y="80"/>
                    <a:pt x="280" y="80"/>
                  </a:cubicBezTo>
                  <a:cubicBezTo>
                    <a:pt x="302" y="80"/>
                    <a:pt x="320" y="98"/>
                    <a:pt x="320" y="120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20" y="302"/>
                    <a:pt x="302" y="320"/>
                    <a:pt x="280" y="320"/>
                  </a:cubicBezTo>
                  <a:cubicBezTo>
                    <a:pt x="258" y="320"/>
                    <a:pt x="240" y="302"/>
                    <a:pt x="240" y="280"/>
                  </a:cubicBezTo>
                  <a:lnTo>
                    <a:pt x="240" y="120"/>
                  </a:lnTo>
                  <a:close/>
                  <a:moveTo>
                    <a:pt x="120" y="240"/>
                  </a:moveTo>
                  <a:cubicBezTo>
                    <a:pt x="160" y="240"/>
                    <a:pt x="160" y="240"/>
                    <a:pt x="160" y="24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346"/>
                    <a:pt x="214" y="400"/>
                    <a:pt x="280" y="400"/>
                  </a:cubicBezTo>
                  <a:cubicBezTo>
                    <a:pt x="346" y="400"/>
                    <a:pt x="400" y="346"/>
                    <a:pt x="400" y="280"/>
                  </a:cubicBezTo>
                  <a:cubicBezTo>
                    <a:pt x="400" y="240"/>
                    <a:pt x="400" y="240"/>
                    <a:pt x="400" y="240"/>
                  </a:cubicBezTo>
                  <a:cubicBezTo>
                    <a:pt x="732" y="240"/>
                    <a:pt x="732" y="240"/>
                    <a:pt x="732" y="240"/>
                  </a:cubicBezTo>
                  <a:cubicBezTo>
                    <a:pt x="732" y="280"/>
                    <a:pt x="732" y="280"/>
                    <a:pt x="732" y="280"/>
                  </a:cubicBezTo>
                  <a:cubicBezTo>
                    <a:pt x="732" y="346"/>
                    <a:pt x="786" y="400"/>
                    <a:pt x="852" y="400"/>
                  </a:cubicBezTo>
                  <a:cubicBezTo>
                    <a:pt x="918" y="400"/>
                    <a:pt x="972" y="346"/>
                    <a:pt x="972" y="280"/>
                  </a:cubicBezTo>
                  <a:cubicBezTo>
                    <a:pt x="972" y="240"/>
                    <a:pt x="972" y="240"/>
                    <a:pt x="972" y="240"/>
                  </a:cubicBezTo>
                  <a:cubicBezTo>
                    <a:pt x="1304" y="240"/>
                    <a:pt x="1304" y="240"/>
                    <a:pt x="1304" y="240"/>
                  </a:cubicBezTo>
                  <a:cubicBezTo>
                    <a:pt x="1304" y="280"/>
                    <a:pt x="1304" y="280"/>
                    <a:pt x="1304" y="280"/>
                  </a:cubicBezTo>
                  <a:cubicBezTo>
                    <a:pt x="1304" y="346"/>
                    <a:pt x="1358" y="400"/>
                    <a:pt x="1424" y="400"/>
                  </a:cubicBezTo>
                  <a:cubicBezTo>
                    <a:pt x="1490" y="400"/>
                    <a:pt x="1544" y="346"/>
                    <a:pt x="1544" y="280"/>
                  </a:cubicBezTo>
                  <a:cubicBezTo>
                    <a:pt x="1544" y="240"/>
                    <a:pt x="1544" y="240"/>
                    <a:pt x="1544" y="240"/>
                  </a:cubicBezTo>
                  <a:cubicBezTo>
                    <a:pt x="1664" y="240"/>
                    <a:pt x="1664" y="240"/>
                    <a:pt x="1664" y="240"/>
                  </a:cubicBezTo>
                  <a:cubicBezTo>
                    <a:pt x="1686" y="240"/>
                    <a:pt x="1704" y="258"/>
                    <a:pt x="1704" y="280"/>
                  </a:cubicBezTo>
                  <a:cubicBezTo>
                    <a:pt x="1704" y="492"/>
                    <a:pt x="1704" y="492"/>
                    <a:pt x="1704" y="492"/>
                  </a:cubicBezTo>
                  <a:cubicBezTo>
                    <a:pt x="80" y="492"/>
                    <a:pt x="80" y="492"/>
                    <a:pt x="80" y="492"/>
                  </a:cubicBezTo>
                  <a:cubicBezTo>
                    <a:pt x="80" y="280"/>
                    <a:pt x="80" y="280"/>
                    <a:pt x="80" y="280"/>
                  </a:cubicBezTo>
                  <a:cubicBezTo>
                    <a:pt x="80" y="258"/>
                    <a:pt x="98" y="240"/>
                    <a:pt x="120" y="240"/>
                  </a:cubicBezTo>
                  <a:close/>
                  <a:moveTo>
                    <a:pt x="80" y="1584"/>
                  </a:moveTo>
                  <a:cubicBezTo>
                    <a:pt x="80" y="572"/>
                    <a:pt x="80" y="572"/>
                    <a:pt x="80" y="572"/>
                  </a:cubicBezTo>
                  <a:cubicBezTo>
                    <a:pt x="1704" y="572"/>
                    <a:pt x="1704" y="572"/>
                    <a:pt x="1704" y="572"/>
                  </a:cubicBezTo>
                  <a:cubicBezTo>
                    <a:pt x="1704" y="1108"/>
                    <a:pt x="1704" y="1108"/>
                    <a:pt x="1704" y="1108"/>
                  </a:cubicBezTo>
                  <a:cubicBezTo>
                    <a:pt x="1660" y="1095"/>
                    <a:pt x="1615" y="1088"/>
                    <a:pt x="1568" y="1088"/>
                  </a:cubicBezTo>
                  <a:cubicBezTo>
                    <a:pt x="1303" y="1088"/>
                    <a:pt x="1088" y="1303"/>
                    <a:pt x="1088" y="1568"/>
                  </a:cubicBezTo>
                  <a:cubicBezTo>
                    <a:pt x="1088" y="1587"/>
                    <a:pt x="1089" y="1605"/>
                    <a:pt x="1091" y="1624"/>
                  </a:cubicBezTo>
                  <a:cubicBezTo>
                    <a:pt x="120" y="1624"/>
                    <a:pt x="120" y="1624"/>
                    <a:pt x="120" y="1624"/>
                  </a:cubicBezTo>
                  <a:cubicBezTo>
                    <a:pt x="98" y="1624"/>
                    <a:pt x="80" y="1606"/>
                    <a:pt x="80" y="1584"/>
                  </a:cubicBezTo>
                  <a:close/>
                  <a:moveTo>
                    <a:pt x="1568" y="1968"/>
                  </a:moveTo>
                  <a:cubicBezTo>
                    <a:pt x="1354" y="1968"/>
                    <a:pt x="1168" y="1793"/>
                    <a:pt x="1168" y="1568"/>
                  </a:cubicBezTo>
                  <a:cubicBezTo>
                    <a:pt x="1168" y="1347"/>
                    <a:pt x="1347" y="1168"/>
                    <a:pt x="1568" y="1168"/>
                  </a:cubicBezTo>
                  <a:cubicBezTo>
                    <a:pt x="1789" y="1168"/>
                    <a:pt x="1968" y="1348"/>
                    <a:pt x="1968" y="1568"/>
                  </a:cubicBezTo>
                  <a:cubicBezTo>
                    <a:pt x="1968" y="1789"/>
                    <a:pt x="1789" y="1968"/>
                    <a:pt x="1568" y="1968"/>
                  </a:cubicBezTo>
                  <a:close/>
                  <a:moveTo>
                    <a:pt x="1568" y="1968"/>
                  </a:moveTo>
                  <a:cubicBezTo>
                    <a:pt x="1568" y="1968"/>
                    <a:pt x="1568" y="1968"/>
                    <a:pt x="1568" y="196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8575540" y="253113"/>
            <a:ext cx="412749" cy="457200"/>
            <a:chOff x="4716463" y="2419350"/>
            <a:chExt cx="412749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716463" y="2419350"/>
              <a:ext cx="412749" cy="457200"/>
            </a:xfrm>
            <a:custGeom>
              <a:avLst/>
              <a:gdLst>
                <a:gd name="T0" fmla="*/ 665 w 1387"/>
                <a:gd name="T1" fmla="*/ 1536 h 1536"/>
                <a:gd name="T2" fmla="*/ 1240 w 1387"/>
                <a:gd name="T3" fmla="*/ 1176 h 1536"/>
                <a:gd name="T4" fmla="*/ 1168 w 1387"/>
                <a:gd name="T5" fmla="*/ 501 h 1536"/>
                <a:gd name="T6" fmla="*/ 1228 w 1387"/>
                <a:gd name="T7" fmla="*/ 441 h 1536"/>
                <a:gd name="T8" fmla="*/ 1250 w 1387"/>
                <a:gd name="T9" fmla="*/ 464 h 1536"/>
                <a:gd name="T10" fmla="*/ 1325 w 1387"/>
                <a:gd name="T11" fmla="*/ 485 h 1536"/>
                <a:gd name="T12" fmla="*/ 1380 w 1387"/>
                <a:gd name="T13" fmla="*/ 430 h 1536"/>
                <a:gd name="T14" fmla="*/ 1359 w 1387"/>
                <a:gd name="T15" fmla="*/ 355 h 1536"/>
                <a:gd name="T16" fmla="*/ 1205 w 1387"/>
                <a:gd name="T17" fmla="*/ 202 h 1536"/>
                <a:gd name="T18" fmla="*/ 1131 w 1387"/>
                <a:gd name="T19" fmla="*/ 181 h 1536"/>
                <a:gd name="T20" fmla="*/ 1076 w 1387"/>
                <a:gd name="T21" fmla="*/ 236 h 1536"/>
                <a:gd name="T22" fmla="*/ 1097 w 1387"/>
                <a:gd name="T23" fmla="*/ 310 h 1536"/>
                <a:gd name="T24" fmla="*/ 1119 w 1387"/>
                <a:gd name="T25" fmla="*/ 333 h 1536"/>
                <a:gd name="T26" fmla="*/ 1059 w 1387"/>
                <a:gd name="T27" fmla="*/ 393 h 1536"/>
                <a:gd name="T28" fmla="*/ 767 w 1387"/>
                <a:gd name="T29" fmla="*/ 264 h 1536"/>
                <a:gd name="T30" fmla="*/ 767 w 1387"/>
                <a:gd name="T31" fmla="*/ 179 h 1536"/>
                <a:gd name="T32" fmla="*/ 780 w 1387"/>
                <a:gd name="T33" fmla="*/ 179 h 1536"/>
                <a:gd name="T34" fmla="*/ 869 w 1387"/>
                <a:gd name="T35" fmla="*/ 90 h 1536"/>
                <a:gd name="T36" fmla="*/ 780 w 1387"/>
                <a:gd name="T37" fmla="*/ 0 h 1536"/>
                <a:gd name="T38" fmla="*/ 549 w 1387"/>
                <a:gd name="T39" fmla="*/ 0 h 1536"/>
                <a:gd name="T40" fmla="*/ 460 w 1387"/>
                <a:gd name="T41" fmla="*/ 90 h 1536"/>
                <a:gd name="T42" fmla="*/ 549 w 1387"/>
                <a:gd name="T43" fmla="*/ 179 h 1536"/>
                <a:gd name="T44" fmla="*/ 562 w 1387"/>
                <a:gd name="T45" fmla="*/ 179 h 1536"/>
                <a:gd name="T46" fmla="*/ 562 w 1387"/>
                <a:gd name="T47" fmla="*/ 264 h 1536"/>
                <a:gd name="T48" fmla="*/ 27 w 1387"/>
                <a:gd name="T49" fmla="*/ 947 h 1536"/>
                <a:gd name="T50" fmla="*/ 665 w 1387"/>
                <a:gd name="T51" fmla="*/ 1536 h 1536"/>
                <a:gd name="T52" fmla="*/ 1133 w 1387"/>
                <a:gd name="T53" fmla="*/ 238 h 1536"/>
                <a:gd name="T54" fmla="*/ 1169 w 1387"/>
                <a:gd name="T55" fmla="*/ 238 h 1536"/>
                <a:gd name="T56" fmla="*/ 1323 w 1387"/>
                <a:gd name="T57" fmla="*/ 391 h 1536"/>
                <a:gd name="T58" fmla="*/ 1323 w 1387"/>
                <a:gd name="T59" fmla="*/ 428 h 1536"/>
                <a:gd name="T60" fmla="*/ 1287 w 1387"/>
                <a:gd name="T61" fmla="*/ 428 h 1536"/>
                <a:gd name="T62" fmla="*/ 1133 w 1387"/>
                <a:gd name="T63" fmla="*/ 274 h 1536"/>
                <a:gd name="T64" fmla="*/ 1133 w 1387"/>
                <a:gd name="T65" fmla="*/ 238 h 1536"/>
                <a:gd name="T66" fmla="*/ 1156 w 1387"/>
                <a:gd name="T67" fmla="*/ 369 h 1536"/>
                <a:gd name="T68" fmla="*/ 1192 w 1387"/>
                <a:gd name="T69" fmla="*/ 405 h 1536"/>
                <a:gd name="T70" fmla="*/ 1135 w 1387"/>
                <a:gd name="T71" fmla="*/ 462 h 1536"/>
                <a:gd name="T72" fmla="*/ 1099 w 1387"/>
                <a:gd name="T73" fmla="*/ 426 h 1536"/>
                <a:gd name="T74" fmla="*/ 1156 w 1387"/>
                <a:gd name="T75" fmla="*/ 369 h 1536"/>
                <a:gd name="T76" fmla="*/ 511 w 1387"/>
                <a:gd name="T77" fmla="*/ 90 h 1536"/>
                <a:gd name="T78" fmla="*/ 549 w 1387"/>
                <a:gd name="T79" fmla="*/ 51 h 1536"/>
                <a:gd name="T80" fmla="*/ 780 w 1387"/>
                <a:gd name="T81" fmla="*/ 51 h 1536"/>
                <a:gd name="T82" fmla="*/ 818 w 1387"/>
                <a:gd name="T83" fmla="*/ 90 h 1536"/>
                <a:gd name="T84" fmla="*/ 780 w 1387"/>
                <a:gd name="T85" fmla="*/ 128 h 1536"/>
                <a:gd name="T86" fmla="*/ 549 w 1387"/>
                <a:gd name="T87" fmla="*/ 128 h 1536"/>
                <a:gd name="T88" fmla="*/ 522 w 1387"/>
                <a:gd name="T89" fmla="*/ 117 h 1536"/>
                <a:gd name="T90" fmla="*/ 511 w 1387"/>
                <a:gd name="T91" fmla="*/ 90 h 1536"/>
                <a:gd name="T92" fmla="*/ 613 w 1387"/>
                <a:gd name="T93" fmla="*/ 179 h 1536"/>
                <a:gd name="T94" fmla="*/ 716 w 1387"/>
                <a:gd name="T95" fmla="*/ 179 h 1536"/>
                <a:gd name="T96" fmla="*/ 716 w 1387"/>
                <a:gd name="T97" fmla="*/ 258 h 1536"/>
                <a:gd name="T98" fmla="*/ 665 w 1387"/>
                <a:gd name="T99" fmla="*/ 256 h 1536"/>
                <a:gd name="T100" fmla="*/ 613 w 1387"/>
                <a:gd name="T101" fmla="*/ 258 h 1536"/>
                <a:gd name="T102" fmla="*/ 613 w 1387"/>
                <a:gd name="T103" fmla="*/ 179 h 1536"/>
                <a:gd name="T104" fmla="*/ 665 w 1387"/>
                <a:gd name="T105" fmla="*/ 307 h 1536"/>
                <a:gd name="T106" fmla="*/ 1253 w 1387"/>
                <a:gd name="T107" fmla="*/ 896 h 1536"/>
                <a:gd name="T108" fmla="*/ 665 w 1387"/>
                <a:gd name="T109" fmla="*/ 1485 h 1536"/>
                <a:gd name="T110" fmla="*/ 76 w 1387"/>
                <a:gd name="T111" fmla="*/ 896 h 1536"/>
                <a:gd name="T112" fmla="*/ 665 w 1387"/>
                <a:gd name="T113" fmla="*/ 307 h 1536"/>
                <a:gd name="T114" fmla="*/ 665 w 1387"/>
                <a:gd name="T115" fmla="*/ 307 h 1536"/>
                <a:gd name="T116" fmla="*/ 665 w 1387"/>
                <a:gd name="T117" fmla="*/ 30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7" h="1536">
                  <a:moveTo>
                    <a:pt x="665" y="1536"/>
                  </a:moveTo>
                  <a:cubicBezTo>
                    <a:pt x="910" y="1536"/>
                    <a:pt x="1133" y="1396"/>
                    <a:pt x="1240" y="1176"/>
                  </a:cubicBezTo>
                  <a:cubicBezTo>
                    <a:pt x="1347" y="956"/>
                    <a:pt x="1319" y="694"/>
                    <a:pt x="1168" y="501"/>
                  </a:cubicBezTo>
                  <a:cubicBezTo>
                    <a:pt x="1228" y="441"/>
                    <a:pt x="1228" y="441"/>
                    <a:pt x="1228" y="441"/>
                  </a:cubicBezTo>
                  <a:cubicBezTo>
                    <a:pt x="1250" y="464"/>
                    <a:pt x="1250" y="464"/>
                    <a:pt x="1250" y="464"/>
                  </a:cubicBezTo>
                  <a:cubicBezTo>
                    <a:pt x="1270" y="484"/>
                    <a:pt x="1298" y="492"/>
                    <a:pt x="1325" y="485"/>
                  </a:cubicBezTo>
                  <a:cubicBezTo>
                    <a:pt x="1352" y="478"/>
                    <a:pt x="1373" y="457"/>
                    <a:pt x="1380" y="430"/>
                  </a:cubicBezTo>
                  <a:cubicBezTo>
                    <a:pt x="1387" y="403"/>
                    <a:pt x="1379" y="375"/>
                    <a:pt x="1359" y="355"/>
                  </a:cubicBezTo>
                  <a:cubicBezTo>
                    <a:pt x="1205" y="202"/>
                    <a:pt x="1205" y="202"/>
                    <a:pt x="1205" y="202"/>
                  </a:cubicBezTo>
                  <a:cubicBezTo>
                    <a:pt x="1186" y="182"/>
                    <a:pt x="1158" y="174"/>
                    <a:pt x="1131" y="181"/>
                  </a:cubicBezTo>
                  <a:cubicBezTo>
                    <a:pt x="1104" y="188"/>
                    <a:pt x="1083" y="209"/>
                    <a:pt x="1076" y="236"/>
                  </a:cubicBezTo>
                  <a:cubicBezTo>
                    <a:pt x="1069" y="262"/>
                    <a:pt x="1077" y="291"/>
                    <a:pt x="1097" y="310"/>
                  </a:cubicBezTo>
                  <a:cubicBezTo>
                    <a:pt x="1119" y="333"/>
                    <a:pt x="1119" y="333"/>
                    <a:pt x="1119" y="333"/>
                  </a:cubicBezTo>
                  <a:cubicBezTo>
                    <a:pt x="1059" y="393"/>
                    <a:pt x="1059" y="393"/>
                    <a:pt x="1059" y="393"/>
                  </a:cubicBezTo>
                  <a:cubicBezTo>
                    <a:pt x="974" y="326"/>
                    <a:pt x="874" y="282"/>
                    <a:pt x="767" y="264"/>
                  </a:cubicBezTo>
                  <a:cubicBezTo>
                    <a:pt x="767" y="179"/>
                    <a:pt x="767" y="179"/>
                    <a:pt x="767" y="179"/>
                  </a:cubicBezTo>
                  <a:cubicBezTo>
                    <a:pt x="780" y="179"/>
                    <a:pt x="780" y="179"/>
                    <a:pt x="780" y="179"/>
                  </a:cubicBezTo>
                  <a:cubicBezTo>
                    <a:pt x="829" y="179"/>
                    <a:pt x="869" y="139"/>
                    <a:pt x="869" y="90"/>
                  </a:cubicBezTo>
                  <a:cubicBezTo>
                    <a:pt x="869" y="40"/>
                    <a:pt x="829" y="0"/>
                    <a:pt x="780" y="0"/>
                  </a:cubicBezTo>
                  <a:cubicBezTo>
                    <a:pt x="549" y="0"/>
                    <a:pt x="549" y="0"/>
                    <a:pt x="549" y="0"/>
                  </a:cubicBezTo>
                  <a:cubicBezTo>
                    <a:pt x="500" y="0"/>
                    <a:pt x="460" y="40"/>
                    <a:pt x="460" y="90"/>
                  </a:cubicBezTo>
                  <a:cubicBezTo>
                    <a:pt x="460" y="139"/>
                    <a:pt x="500" y="179"/>
                    <a:pt x="549" y="179"/>
                  </a:cubicBezTo>
                  <a:cubicBezTo>
                    <a:pt x="562" y="179"/>
                    <a:pt x="562" y="179"/>
                    <a:pt x="562" y="179"/>
                  </a:cubicBezTo>
                  <a:cubicBezTo>
                    <a:pt x="562" y="264"/>
                    <a:pt x="562" y="264"/>
                    <a:pt x="562" y="264"/>
                  </a:cubicBezTo>
                  <a:cubicBezTo>
                    <a:pt x="233" y="318"/>
                    <a:pt x="0" y="615"/>
                    <a:pt x="27" y="947"/>
                  </a:cubicBezTo>
                  <a:cubicBezTo>
                    <a:pt x="54" y="1280"/>
                    <a:pt x="331" y="1536"/>
                    <a:pt x="665" y="1536"/>
                  </a:cubicBezTo>
                  <a:close/>
                  <a:moveTo>
                    <a:pt x="1133" y="238"/>
                  </a:moveTo>
                  <a:cubicBezTo>
                    <a:pt x="1143" y="228"/>
                    <a:pt x="1159" y="228"/>
                    <a:pt x="1169" y="238"/>
                  </a:cubicBezTo>
                  <a:cubicBezTo>
                    <a:pt x="1323" y="391"/>
                    <a:pt x="1323" y="391"/>
                    <a:pt x="1323" y="391"/>
                  </a:cubicBezTo>
                  <a:cubicBezTo>
                    <a:pt x="1333" y="401"/>
                    <a:pt x="1333" y="418"/>
                    <a:pt x="1323" y="428"/>
                  </a:cubicBezTo>
                  <a:cubicBezTo>
                    <a:pt x="1313" y="437"/>
                    <a:pt x="1297" y="437"/>
                    <a:pt x="1287" y="428"/>
                  </a:cubicBezTo>
                  <a:cubicBezTo>
                    <a:pt x="1133" y="274"/>
                    <a:pt x="1133" y="274"/>
                    <a:pt x="1133" y="274"/>
                  </a:cubicBezTo>
                  <a:cubicBezTo>
                    <a:pt x="1123" y="264"/>
                    <a:pt x="1123" y="248"/>
                    <a:pt x="1133" y="238"/>
                  </a:cubicBezTo>
                  <a:close/>
                  <a:moveTo>
                    <a:pt x="1156" y="369"/>
                  </a:moveTo>
                  <a:cubicBezTo>
                    <a:pt x="1192" y="405"/>
                    <a:pt x="1192" y="405"/>
                    <a:pt x="1192" y="405"/>
                  </a:cubicBezTo>
                  <a:cubicBezTo>
                    <a:pt x="1135" y="462"/>
                    <a:pt x="1135" y="462"/>
                    <a:pt x="1135" y="462"/>
                  </a:cubicBezTo>
                  <a:cubicBezTo>
                    <a:pt x="1123" y="450"/>
                    <a:pt x="1111" y="438"/>
                    <a:pt x="1099" y="426"/>
                  </a:cubicBezTo>
                  <a:lnTo>
                    <a:pt x="1156" y="369"/>
                  </a:lnTo>
                  <a:close/>
                  <a:moveTo>
                    <a:pt x="511" y="90"/>
                  </a:moveTo>
                  <a:cubicBezTo>
                    <a:pt x="511" y="68"/>
                    <a:pt x="528" y="51"/>
                    <a:pt x="549" y="51"/>
                  </a:cubicBezTo>
                  <a:cubicBezTo>
                    <a:pt x="780" y="51"/>
                    <a:pt x="780" y="51"/>
                    <a:pt x="780" y="51"/>
                  </a:cubicBezTo>
                  <a:cubicBezTo>
                    <a:pt x="801" y="51"/>
                    <a:pt x="818" y="68"/>
                    <a:pt x="818" y="90"/>
                  </a:cubicBezTo>
                  <a:cubicBezTo>
                    <a:pt x="818" y="111"/>
                    <a:pt x="801" y="128"/>
                    <a:pt x="780" y="128"/>
                  </a:cubicBezTo>
                  <a:cubicBezTo>
                    <a:pt x="549" y="128"/>
                    <a:pt x="549" y="128"/>
                    <a:pt x="549" y="128"/>
                  </a:cubicBezTo>
                  <a:cubicBezTo>
                    <a:pt x="539" y="128"/>
                    <a:pt x="529" y="124"/>
                    <a:pt x="522" y="117"/>
                  </a:cubicBezTo>
                  <a:cubicBezTo>
                    <a:pt x="515" y="110"/>
                    <a:pt x="511" y="100"/>
                    <a:pt x="511" y="90"/>
                  </a:cubicBezTo>
                  <a:close/>
                  <a:moveTo>
                    <a:pt x="613" y="179"/>
                  </a:moveTo>
                  <a:cubicBezTo>
                    <a:pt x="716" y="179"/>
                    <a:pt x="716" y="179"/>
                    <a:pt x="716" y="179"/>
                  </a:cubicBezTo>
                  <a:cubicBezTo>
                    <a:pt x="716" y="258"/>
                    <a:pt x="716" y="258"/>
                    <a:pt x="716" y="258"/>
                  </a:cubicBezTo>
                  <a:cubicBezTo>
                    <a:pt x="699" y="257"/>
                    <a:pt x="682" y="256"/>
                    <a:pt x="665" y="256"/>
                  </a:cubicBezTo>
                  <a:cubicBezTo>
                    <a:pt x="647" y="256"/>
                    <a:pt x="630" y="257"/>
                    <a:pt x="613" y="258"/>
                  </a:cubicBezTo>
                  <a:lnTo>
                    <a:pt x="613" y="179"/>
                  </a:lnTo>
                  <a:close/>
                  <a:moveTo>
                    <a:pt x="665" y="307"/>
                  </a:moveTo>
                  <a:cubicBezTo>
                    <a:pt x="990" y="307"/>
                    <a:pt x="1253" y="571"/>
                    <a:pt x="1253" y="896"/>
                  </a:cubicBezTo>
                  <a:cubicBezTo>
                    <a:pt x="1253" y="1221"/>
                    <a:pt x="990" y="1485"/>
                    <a:pt x="665" y="1485"/>
                  </a:cubicBezTo>
                  <a:cubicBezTo>
                    <a:pt x="339" y="1485"/>
                    <a:pt x="76" y="1221"/>
                    <a:pt x="76" y="896"/>
                  </a:cubicBezTo>
                  <a:cubicBezTo>
                    <a:pt x="76" y="571"/>
                    <a:pt x="340" y="308"/>
                    <a:pt x="665" y="307"/>
                  </a:cubicBezTo>
                  <a:close/>
                  <a:moveTo>
                    <a:pt x="665" y="307"/>
                  </a:moveTo>
                  <a:cubicBezTo>
                    <a:pt x="665" y="307"/>
                    <a:pt x="665" y="307"/>
                    <a:pt x="665" y="3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"/>
            <p:cNvSpPr>
              <a:spLocks noEditPoints="1"/>
            </p:cNvSpPr>
            <p:nvPr/>
          </p:nvSpPr>
          <p:spPr bwMode="auto">
            <a:xfrm>
              <a:off x="4760913" y="2533650"/>
              <a:ext cx="306387" cy="304800"/>
            </a:xfrm>
            <a:custGeom>
              <a:avLst/>
              <a:gdLst>
                <a:gd name="T0" fmla="*/ 512 w 1024"/>
                <a:gd name="T1" fmla="*/ 1024 h 1024"/>
                <a:gd name="T2" fmla="*/ 1024 w 1024"/>
                <a:gd name="T3" fmla="*/ 512 h 1024"/>
                <a:gd name="T4" fmla="*/ 512 w 1024"/>
                <a:gd name="T5" fmla="*/ 0 h 1024"/>
                <a:gd name="T6" fmla="*/ 0 w 1024"/>
                <a:gd name="T7" fmla="*/ 512 h 1024"/>
                <a:gd name="T8" fmla="*/ 512 w 1024"/>
                <a:gd name="T9" fmla="*/ 1024 h 1024"/>
                <a:gd name="T10" fmla="*/ 512 w 1024"/>
                <a:gd name="T11" fmla="*/ 51 h 1024"/>
                <a:gd name="T12" fmla="*/ 972 w 1024"/>
                <a:gd name="T13" fmla="*/ 512 h 1024"/>
                <a:gd name="T14" fmla="*/ 512 w 1024"/>
                <a:gd name="T15" fmla="*/ 973 h 1024"/>
                <a:gd name="T16" fmla="*/ 51 w 1024"/>
                <a:gd name="T17" fmla="*/ 512 h 1024"/>
                <a:gd name="T18" fmla="*/ 512 w 1024"/>
                <a:gd name="T19" fmla="*/ 51 h 1024"/>
                <a:gd name="T20" fmla="*/ 512 w 1024"/>
                <a:gd name="T21" fmla="*/ 51 h 1024"/>
                <a:gd name="T22" fmla="*/ 512 w 1024"/>
                <a:gd name="T23" fmla="*/ 51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4" h="1024">
                  <a:moveTo>
                    <a:pt x="512" y="1024"/>
                  </a:moveTo>
                  <a:cubicBezTo>
                    <a:pt x="794" y="1024"/>
                    <a:pt x="1024" y="795"/>
                    <a:pt x="1024" y="512"/>
                  </a:cubicBezTo>
                  <a:cubicBezTo>
                    <a:pt x="1024" y="229"/>
                    <a:pt x="794" y="0"/>
                    <a:pt x="512" y="0"/>
                  </a:cubicBezTo>
                  <a:cubicBezTo>
                    <a:pt x="229" y="0"/>
                    <a:pt x="0" y="229"/>
                    <a:pt x="0" y="512"/>
                  </a:cubicBezTo>
                  <a:cubicBezTo>
                    <a:pt x="0" y="795"/>
                    <a:pt x="229" y="1024"/>
                    <a:pt x="512" y="1024"/>
                  </a:cubicBezTo>
                  <a:close/>
                  <a:moveTo>
                    <a:pt x="512" y="51"/>
                  </a:moveTo>
                  <a:cubicBezTo>
                    <a:pt x="766" y="51"/>
                    <a:pt x="972" y="257"/>
                    <a:pt x="972" y="512"/>
                  </a:cubicBezTo>
                  <a:cubicBezTo>
                    <a:pt x="972" y="766"/>
                    <a:pt x="766" y="973"/>
                    <a:pt x="512" y="973"/>
                  </a:cubicBezTo>
                  <a:cubicBezTo>
                    <a:pt x="257" y="973"/>
                    <a:pt x="51" y="766"/>
                    <a:pt x="51" y="512"/>
                  </a:cubicBezTo>
                  <a:cubicBezTo>
                    <a:pt x="51" y="258"/>
                    <a:pt x="257" y="51"/>
                    <a:pt x="512" y="51"/>
                  </a:cubicBezTo>
                  <a:close/>
                  <a:moveTo>
                    <a:pt x="512" y="51"/>
                  </a:moveTo>
                  <a:cubicBezTo>
                    <a:pt x="512" y="51"/>
                    <a:pt x="512" y="51"/>
                    <a:pt x="512" y="5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"/>
            <p:cNvSpPr>
              <a:spLocks noEditPoints="1"/>
            </p:cNvSpPr>
            <p:nvPr/>
          </p:nvSpPr>
          <p:spPr bwMode="auto">
            <a:xfrm>
              <a:off x="4948238" y="2571750"/>
              <a:ext cx="87312" cy="122238"/>
            </a:xfrm>
            <a:custGeom>
              <a:avLst/>
              <a:gdLst>
                <a:gd name="T0" fmla="*/ 17 w 293"/>
                <a:gd name="T1" fmla="*/ 52 h 410"/>
                <a:gd name="T2" fmla="*/ 241 w 293"/>
                <a:gd name="T3" fmla="*/ 358 h 410"/>
                <a:gd name="T4" fmla="*/ 63 w 293"/>
                <a:gd name="T5" fmla="*/ 358 h 410"/>
                <a:gd name="T6" fmla="*/ 37 w 293"/>
                <a:gd name="T7" fmla="*/ 384 h 410"/>
                <a:gd name="T8" fmla="*/ 63 w 293"/>
                <a:gd name="T9" fmla="*/ 410 h 410"/>
                <a:gd name="T10" fmla="*/ 241 w 293"/>
                <a:gd name="T11" fmla="*/ 410 h 410"/>
                <a:gd name="T12" fmla="*/ 278 w 293"/>
                <a:gd name="T13" fmla="*/ 393 h 410"/>
                <a:gd name="T14" fmla="*/ 292 w 293"/>
                <a:gd name="T15" fmla="*/ 354 h 410"/>
                <a:gd name="T16" fmla="*/ 37 w 293"/>
                <a:gd name="T17" fmla="*/ 4 h 410"/>
                <a:gd name="T18" fmla="*/ 11 w 293"/>
                <a:gd name="T19" fmla="*/ 7 h 410"/>
                <a:gd name="T20" fmla="*/ 1 w 293"/>
                <a:gd name="T21" fmla="*/ 31 h 410"/>
                <a:gd name="T22" fmla="*/ 17 w 293"/>
                <a:gd name="T23" fmla="*/ 52 h 410"/>
                <a:gd name="T24" fmla="*/ 17 w 293"/>
                <a:gd name="T25" fmla="*/ 52 h 410"/>
                <a:gd name="T26" fmla="*/ 17 w 293"/>
                <a:gd name="T27" fmla="*/ 5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" h="410">
                  <a:moveTo>
                    <a:pt x="17" y="52"/>
                  </a:moveTo>
                  <a:cubicBezTo>
                    <a:pt x="144" y="103"/>
                    <a:pt x="231" y="222"/>
                    <a:pt x="241" y="358"/>
                  </a:cubicBezTo>
                  <a:cubicBezTo>
                    <a:pt x="63" y="358"/>
                    <a:pt x="63" y="358"/>
                    <a:pt x="63" y="358"/>
                  </a:cubicBezTo>
                  <a:cubicBezTo>
                    <a:pt x="49" y="358"/>
                    <a:pt x="37" y="370"/>
                    <a:pt x="37" y="384"/>
                  </a:cubicBezTo>
                  <a:cubicBezTo>
                    <a:pt x="37" y="398"/>
                    <a:pt x="49" y="410"/>
                    <a:pt x="63" y="410"/>
                  </a:cubicBezTo>
                  <a:cubicBezTo>
                    <a:pt x="241" y="410"/>
                    <a:pt x="241" y="410"/>
                    <a:pt x="241" y="410"/>
                  </a:cubicBezTo>
                  <a:cubicBezTo>
                    <a:pt x="255" y="410"/>
                    <a:pt x="269" y="404"/>
                    <a:pt x="278" y="393"/>
                  </a:cubicBezTo>
                  <a:cubicBezTo>
                    <a:pt x="288" y="383"/>
                    <a:pt x="293" y="368"/>
                    <a:pt x="292" y="354"/>
                  </a:cubicBezTo>
                  <a:cubicBezTo>
                    <a:pt x="280" y="198"/>
                    <a:pt x="181" y="63"/>
                    <a:pt x="37" y="4"/>
                  </a:cubicBezTo>
                  <a:cubicBezTo>
                    <a:pt x="28" y="0"/>
                    <a:pt x="18" y="2"/>
                    <a:pt x="11" y="7"/>
                  </a:cubicBezTo>
                  <a:cubicBezTo>
                    <a:pt x="3" y="13"/>
                    <a:pt x="0" y="22"/>
                    <a:pt x="1" y="31"/>
                  </a:cubicBezTo>
                  <a:cubicBezTo>
                    <a:pt x="2" y="41"/>
                    <a:pt x="9" y="48"/>
                    <a:pt x="17" y="52"/>
                  </a:cubicBezTo>
                  <a:close/>
                  <a:moveTo>
                    <a:pt x="17" y="52"/>
                  </a:moveTo>
                  <a:cubicBezTo>
                    <a:pt x="17" y="52"/>
                    <a:pt x="17" y="52"/>
                    <a:pt x="17" y="5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8"/>
            <p:cNvSpPr>
              <a:spLocks noEditPoints="1"/>
            </p:cNvSpPr>
            <p:nvPr/>
          </p:nvSpPr>
          <p:spPr bwMode="auto">
            <a:xfrm>
              <a:off x="4883150" y="2554288"/>
              <a:ext cx="61912" cy="161925"/>
            </a:xfrm>
            <a:custGeom>
              <a:avLst/>
              <a:gdLst>
                <a:gd name="T0" fmla="*/ 103 w 205"/>
                <a:gd name="T1" fmla="*/ 546 h 546"/>
                <a:gd name="T2" fmla="*/ 205 w 205"/>
                <a:gd name="T3" fmla="*/ 444 h 546"/>
                <a:gd name="T4" fmla="*/ 193 w 205"/>
                <a:gd name="T5" fmla="*/ 396 h 546"/>
                <a:gd name="T6" fmla="*/ 167 w 205"/>
                <a:gd name="T7" fmla="*/ 60 h 546"/>
                <a:gd name="T8" fmla="*/ 103 w 205"/>
                <a:gd name="T9" fmla="*/ 1 h 546"/>
                <a:gd name="T10" fmla="*/ 38 w 205"/>
                <a:gd name="T11" fmla="*/ 60 h 546"/>
                <a:gd name="T12" fmla="*/ 13 w 205"/>
                <a:gd name="T13" fmla="*/ 396 h 546"/>
                <a:gd name="T14" fmla="*/ 0 w 205"/>
                <a:gd name="T15" fmla="*/ 444 h 546"/>
                <a:gd name="T16" fmla="*/ 103 w 205"/>
                <a:gd name="T17" fmla="*/ 546 h 546"/>
                <a:gd name="T18" fmla="*/ 103 w 205"/>
                <a:gd name="T19" fmla="*/ 495 h 546"/>
                <a:gd name="T20" fmla="*/ 51 w 205"/>
                <a:gd name="T21" fmla="*/ 444 h 546"/>
                <a:gd name="T22" fmla="*/ 103 w 205"/>
                <a:gd name="T23" fmla="*/ 393 h 546"/>
                <a:gd name="T24" fmla="*/ 154 w 205"/>
                <a:gd name="T25" fmla="*/ 444 h 546"/>
                <a:gd name="T26" fmla="*/ 103 w 205"/>
                <a:gd name="T27" fmla="*/ 495 h 546"/>
                <a:gd name="T28" fmla="*/ 103 w 205"/>
                <a:gd name="T29" fmla="*/ 52 h 546"/>
                <a:gd name="T30" fmla="*/ 116 w 205"/>
                <a:gd name="T31" fmla="*/ 64 h 546"/>
                <a:gd name="T32" fmla="*/ 138 w 205"/>
                <a:gd name="T33" fmla="*/ 348 h 546"/>
                <a:gd name="T34" fmla="*/ 68 w 205"/>
                <a:gd name="T35" fmla="*/ 348 h 546"/>
                <a:gd name="T36" fmla="*/ 89 w 205"/>
                <a:gd name="T37" fmla="*/ 64 h 546"/>
                <a:gd name="T38" fmla="*/ 103 w 205"/>
                <a:gd name="T39" fmla="*/ 52 h 546"/>
                <a:gd name="T40" fmla="*/ 103 w 205"/>
                <a:gd name="T41" fmla="*/ 52 h 546"/>
                <a:gd name="T42" fmla="*/ 103 w 205"/>
                <a:gd name="T43" fmla="*/ 5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5" h="546">
                  <a:moveTo>
                    <a:pt x="103" y="546"/>
                  </a:moveTo>
                  <a:cubicBezTo>
                    <a:pt x="159" y="546"/>
                    <a:pt x="205" y="501"/>
                    <a:pt x="205" y="444"/>
                  </a:cubicBezTo>
                  <a:cubicBezTo>
                    <a:pt x="205" y="427"/>
                    <a:pt x="201" y="411"/>
                    <a:pt x="193" y="396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4" y="26"/>
                    <a:pt x="136" y="0"/>
                    <a:pt x="103" y="1"/>
                  </a:cubicBezTo>
                  <a:cubicBezTo>
                    <a:pt x="69" y="1"/>
                    <a:pt x="41" y="26"/>
                    <a:pt x="38" y="60"/>
                  </a:cubicBezTo>
                  <a:cubicBezTo>
                    <a:pt x="13" y="396"/>
                    <a:pt x="13" y="396"/>
                    <a:pt x="13" y="396"/>
                  </a:cubicBezTo>
                  <a:cubicBezTo>
                    <a:pt x="5" y="411"/>
                    <a:pt x="0" y="427"/>
                    <a:pt x="0" y="444"/>
                  </a:cubicBezTo>
                  <a:cubicBezTo>
                    <a:pt x="0" y="501"/>
                    <a:pt x="46" y="546"/>
                    <a:pt x="103" y="546"/>
                  </a:cubicBezTo>
                  <a:close/>
                  <a:moveTo>
                    <a:pt x="103" y="495"/>
                  </a:moveTo>
                  <a:cubicBezTo>
                    <a:pt x="74" y="495"/>
                    <a:pt x="51" y="472"/>
                    <a:pt x="51" y="444"/>
                  </a:cubicBezTo>
                  <a:cubicBezTo>
                    <a:pt x="51" y="416"/>
                    <a:pt x="74" y="393"/>
                    <a:pt x="103" y="393"/>
                  </a:cubicBezTo>
                  <a:cubicBezTo>
                    <a:pt x="131" y="393"/>
                    <a:pt x="154" y="416"/>
                    <a:pt x="154" y="444"/>
                  </a:cubicBezTo>
                  <a:cubicBezTo>
                    <a:pt x="154" y="472"/>
                    <a:pt x="131" y="495"/>
                    <a:pt x="103" y="495"/>
                  </a:cubicBezTo>
                  <a:close/>
                  <a:moveTo>
                    <a:pt x="103" y="52"/>
                  </a:moveTo>
                  <a:cubicBezTo>
                    <a:pt x="109" y="52"/>
                    <a:pt x="115" y="57"/>
                    <a:pt x="116" y="64"/>
                  </a:cubicBezTo>
                  <a:cubicBezTo>
                    <a:pt x="138" y="348"/>
                    <a:pt x="138" y="348"/>
                    <a:pt x="138" y="348"/>
                  </a:cubicBezTo>
                  <a:cubicBezTo>
                    <a:pt x="115" y="339"/>
                    <a:pt x="90" y="339"/>
                    <a:pt x="68" y="348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90" y="57"/>
                    <a:pt x="96" y="52"/>
                    <a:pt x="103" y="52"/>
                  </a:cubicBezTo>
                  <a:close/>
                  <a:moveTo>
                    <a:pt x="103" y="52"/>
                  </a:moveTo>
                  <a:cubicBezTo>
                    <a:pt x="103" y="52"/>
                    <a:pt x="103" y="52"/>
                    <a:pt x="103" y="5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9"/>
            <p:cNvSpPr>
              <a:spLocks noEditPoints="1"/>
            </p:cNvSpPr>
            <p:nvPr/>
          </p:nvSpPr>
          <p:spPr bwMode="auto">
            <a:xfrm>
              <a:off x="4784725" y="2600325"/>
              <a:ext cx="52387" cy="122238"/>
            </a:xfrm>
            <a:custGeom>
              <a:avLst/>
              <a:gdLst>
                <a:gd name="T0" fmla="*/ 168 w 177"/>
                <a:gd name="T1" fmla="*/ 45 h 411"/>
                <a:gd name="T2" fmla="*/ 165 w 177"/>
                <a:gd name="T3" fmla="*/ 9 h 411"/>
                <a:gd name="T4" fmla="*/ 130 w 177"/>
                <a:gd name="T5" fmla="*/ 11 h 411"/>
                <a:gd name="T6" fmla="*/ 36 w 177"/>
                <a:gd name="T7" fmla="*/ 391 h 411"/>
                <a:gd name="T8" fmla="*/ 61 w 177"/>
                <a:gd name="T9" fmla="*/ 411 h 411"/>
                <a:gd name="T10" fmla="*/ 67 w 177"/>
                <a:gd name="T11" fmla="*/ 410 h 411"/>
                <a:gd name="T12" fmla="*/ 83 w 177"/>
                <a:gd name="T13" fmla="*/ 398 h 411"/>
                <a:gd name="T14" fmla="*/ 86 w 177"/>
                <a:gd name="T15" fmla="*/ 379 h 411"/>
                <a:gd name="T16" fmla="*/ 168 w 177"/>
                <a:gd name="T17" fmla="*/ 45 h 411"/>
                <a:gd name="T18" fmla="*/ 168 w 177"/>
                <a:gd name="T19" fmla="*/ 45 h 411"/>
                <a:gd name="T20" fmla="*/ 168 w 177"/>
                <a:gd name="T21" fmla="*/ 4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411">
                  <a:moveTo>
                    <a:pt x="168" y="45"/>
                  </a:moveTo>
                  <a:cubicBezTo>
                    <a:pt x="177" y="35"/>
                    <a:pt x="176" y="19"/>
                    <a:pt x="165" y="9"/>
                  </a:cubicBezTo>
                  <a:cubicBezTo>
                    <a:pt x="155" y="0"/>
                    <a:pt x="139" y="1"/>
                    <a:pt x="130" y="11"/>
                  </a:cubicBezTo>
                  <a:cubicBezTo>
                    <a:pt x="36" y="113"/>
                    <a:pt x="0" y="257"/>
                    <a:pt x="36" y="391"/>
                  </a:cubicBezTo>
                  <a:cubicBezTo>
                    <a:pt x="39" y="403"/>
                    <a:pt x="49" y="411"/>
                    <a:pt x="61" y="411"/>
                  </a:cubicBezTo>
                  <a:cubicBezTo>
                    <a:pt x="63" y="411"/>
                    <a:pt x="65" y="411"/>
                    <a:pt x="67" y="410"/>
                  </a:cubicBezTo>
                  <a:cubicBezTo>
                    <a:pt x="74" y="408"/>
                    <a:pt x="80" y="404"/>
                    <a:pt x="83" y="398"/>
                  </a:cubicBezTo>
                  <a:cubicBezTo>
                    <a:pt x="87" y="393"/>
                    <a:pt x="88" y="386"/>
                    <a:pt x="86" y="379"/>
                  </a:cubicBezTo>
                  <a:cubicBezTo>
                    <a:pt x="54" y="261"/>
                    <a:pt x="85" y="135"/>
                    <a:pt x="168" y="45"/>
                  </a:cubicBezTo>
                  <a:close/>
                  <a:moveTo>
                    <a:pt x="168" y="45"/>
                  </a:moveTo>
                  <a:cubicBezTo>
                    <a:pt x="168" y="45"/>
                    <a:pt x="168" y="45"/>
                    <a:pt x="16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0"/>
            <p:cNvSpPr>
              <a:spLocks noEditPoints="1"/>
            </p:cNvSpPr>
            <p:nvPr/>
          </p:nvSpPr>
          <p:spPr bwMode="auto">
            <a:xfrm>
              <a:off x="4845050" y="2579688"/>
              <a:ext cx="15875" cy="14288"/>
            </a:xfrm>
            <a:custGeom>
              <a:avLst/>
              <a:gdLst>
                <a:gd name="T0" fmla="*/ 51 w 51"/>
                <a:gd name="T1" fmla="*/ 25 h 51"/>
                <a:gd name="T2" fmla="*/ 26 w 51"/>
                <a:gd name="T3" fmla="*/ 51 h 51"/>
                <a:gd name="T4" fmla="*/ 0 w 51"/>
                <a:gd name="T5" fmla="*/ 25 h 51"/>
                <a:gd name="T6" fmla="*/ 26 w 51"/>
                <a:gd name="T7" fmla="*/ 0 h 51"/>
                <a:gd name="T8" fmla="*/ 51 w 51"/>
                <a:gd name="T9" fmla="*/ 25 h 51"/>
                <a:gd name="T10" fmla="*/ 51 w 51"/>
                <a:gd name="T11" fmla="*/ 25 h 51"/>
                <a:gd name="T12" fmla="*/ 51 w 51"/>
                <a:gd name="T1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51">
                  <a:moveTo>
                    <a:pt x="51" y="25"/>
                  </a:moveTo>
                  <a:cubicBezTo>
                    <a:pt x="51" y="39"/>
                    <a:pt x="40" y="51"/>
                    <a:pt x="26" y="51"/>
                  </a:cubicBezTo>
                  <a:cubicBezTo>
                    <a:pt x="12" y="51"/>
                    <a:pt x="0" y="39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40" y="0"/>
                    <a:pt x="51" y="11"/>
                    <a:pt x="51" y="25"/>
                  </a:cubicBezTo>
                  <a:close/>
                  <a:moveTo>
                    <a:pt x="51" y="25"/>
                  </a:moveTo>
                  <a:cubicBezTo>
                    <a:pt x="51" y="25"/>
                    <a:pt x="51" y="25"/>
                    <a:pt x="51" y="2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938442" y="253113"/>
            <a:ext cx="457200" cy="457200"/>
            <a:chOff x="3938588" y="24193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5" name="Freeform 14"/>
            <p:cNvSpPr>
              <a:spLocks noEditPoints="1"/>
            </p:cNvSpPr>
            <p:nvPr/>
          </p:nvSpPr>
          <p:spPr bwMode="auto">
            <a:xfrm>
              <a:off x="4194176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5"/>
            <p:cNvSpPr>
              <a:spLocks noEditPoints="1"/>
            </p:cNvSpPr>
            <p:nvPr/>
          </p:nvSpPr>
          <p:spPr bwMode="auto">
            <a:xfrm>
              <a:off x="4157663" y="2638425"/>
              <a:ext cx="19050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6"/>
            <p:cNvSpPr>
              <a:spLocks noEditPoints="1"/>
            </p:cNvSpPr>
            <p:nvPr/>
          </p:nvSpPr>
          <p:spPr bwMode="auto">
            <a:xfrm>
              <a:off x="4157663" y="2727325"/>
              <a:ext cx="19050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7"/>
            <p:cNvSpPr>
              <a:spLocks noEditPoints="1"/>
            </p:cNvSpPr>
            <p:nvPr/>
          </p:nvSpPr>
          <p:spPr bwMode="auto">
            <a:xfrm>
              <a:off x="4122738" y="27273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8"/>
            <p:cNvSpPr>
              <a:spLocks noEditPoints="1"/>
            </p:cNvSpPr>
            <p:nvPr/>
          </p:nvSpPr>
          <p:spPr bwMode="auto">
            <a:xfrm>
              <a:off x="3938588" y="2419350"/>
              <a:ext cx="457200" cy="457200"/>
            </a:xfrm>
            <a:custGeom>
              <a:avLst/>
              <a:gdLst>
                <a:gd name="T0" fmla="*/ 0 w 1536"/>
                <a:gd name="T1" fmla="*/ 828 h 1536"/>
                <a:gd name="T2" fmla="*/ 183 w 1536"/>
                <a:gd name="T3" fmla="*/ 1002 h 1536"/>
                <a:gd name="T4" fmla="*/ 88 w 1536"/>
                <a:gd name="T5" fmla="*/ 1091 h 1536"/>
                <a:gd name="T6" fmla="*/ 273 w 1536"/>
                <a:gd name="T7" fmla="*/ 1157 h 1536"/>
                <a:gd name="T8" fmla="*/ 341 w 1536"/>
                <a:gd name="T9" fmla="*/ 1388 h 1536"/>
                <a:gd name="T10" fmla="*/ 534 w 1536"/>
                <a:gd name="T11" fmla="*/ 1353 h 1536"/>
                <a:gd name="T12" fmla="*/ 708 w 1536"/>
                <a:gd name="T13" fmla="*/ 1536 h 1536"/>
                <a:gd name="T14" fmla="*/ 858 w 1536"/>
                <a:gd name="T15" fmla="*/ 1392 h 1536"/>
                <a:gd name="T16" fmla="*/ 1091 w 1536"/>
                <a:gd name="T17" fmla="*/ 1448 h 1536"/>
                <a:gd name="T18" fmla="*/ 1157 w 1536"/>
                <a:gd name="T19" fmla="*/ 1262 h 1536"/>
                <a:gd name="T20" fmla="*/ 1388 w 1536"/>
                <a:gd name="T21" fmla="*/ 1195 h 1536"/>
                <a:gd name="T22" fmla="*/ 1353 w 1536"/>
                <a:gd name="T23" fmla="*/ 1002 h 1536"/>
                <a:gd name="T24" fmla="*/ 1536 w 1536"/>
                <a:gd name="T25" fmla="*/ 828 h 1536"/>
                <a:gd name="T26" fmla="*/ 144 w 1536"/>
                <a:gd name="T27" fmla="*/ 442 h 1536"/>
                <a:gd name="T28" fmla="*/ 263 w 1536"/>
                <a:gd name="T29" fmla="*/ 442 h 1536"/>
                <a:gd name="T30" fmla="*/ 442 w 1536"/>
                <a:gd name="T31" fmla="*/ 263 h 1536"/>
                <a:gd name="T32" fmla="*/ 442 w 1536"/>
                <a:gd name="T33" fmla="*/ 144 h 1536"/>
                <a:gd name="T34" fmla="*/ 768 w 1536"/>
                <a:gd name="T35" fmla="*/ 198 h 1536"/>
                <a:gd name="T36" fmla="*/ 1094 w 1536"/>
                <a:gd name="T37" fmla="*/ 144 h 1536"/>
                <a:gd name="T38" fmla="*/ 1094 w 1536"/>
                <a:gd name="T39" fmla="*/ 263 h 1536"/>
                <a:gd name="T40" fmla="*/ 1273 w 1536"/>
                <a:gd name="T41" fmla="*/ 442 h 1536"/>
                <a:gd name="T42" fmla="*/ 1392 w 1536"/>
                <a:gd name="T43" fmla="*/ 442 h 1536"/>
                <a:gd name="T44" fmla="*/ 768 w 1536"/>
                <a:gd name="T45" fmla="*/ 258 h 1536"/>
                <a:gd name="T46" fmla="*/ 144 w 1536"/>
                <a:gd name="T47" fmla="*/ 442 h 1536"/>
                <a:gd name="T48" fmla="*/ 1335 w 1536"/>
                <a:gd name="T49" fmla="*/ 825 h 1536"/>
                <a:gd name="T50" fmla="*/ 1381 w 1536"/>
                <a:gd name="T51" fmla="*/ 1087 h 1536"/>
                <a:gd name="T52" fmla="*/ 1230 w 1536"/>
                <a:gd name="T53" fmla="*/ 1101 h 1536"/>
                <a:gd name="T54" fmla="*/ 1139 w 1536"/>
                <a:gd name="T55" fmla="*/ 1351 h 1536"/>
                <a:gd name="T56" fmla="*/ 1002 w 1536"/>
                <a:gd name="T57" fmla="*/ 1287 h 1536"/>
                <a:gd name="T58" fmla="*/ 798 w 1536"/>
                <a:gd name="T59" fmla="*/ 1476 h 1536"/>
                <a:gd name="T60" fmla="*/ 711 w 1536"/>
                <a:gd name="T61" fmla="*/ 1335 h 1536"/>
                <a:gd name="T62" fmla="*/ 449 w 1536"/>
                <a:gd name="T63" fmla="*/ 1381 h 1536"/>
                <a:gd name="T64" fmla="*/ 435 w 1536"/>
                <a:gd name="T65" fmla="*/ 1230 h 1536"/>
                <a:gd name="T66" fmla="*/ 185 w 1536"/>
                <a:gd name="T67" fmla="*/ 1139 h 1536"/>
                <a:gd name="T68" fmla="*/ 249 w 1536"/>
                <a:gd name="T69" fmla="*/ 1002 h 1536"/>
                <a:gd name="T70" fmla="*/ 60 w 1536"/>
                <a:gd name="T71" fmla="*/ 798 h 1536"/>
                <a:gd name="T72" fmla="*/ 259 w 1536"/>
                <a:gd name="T73" fmla="*/ 738 h 1536"/>
                <a:gd name="T74" fmla="*/ 1014 w 1536"/>
                <a:gd name="T75" fmla="*/ 1215 h 1536"/>
                <a:gd name="T76" fmla="*/ 768 w 1536"/>
                <a:gd name="T77" fmla="*/ 1218 h 1536"/>
                <a:gd name="T78" fmla="*/ 1060 w 1536"/>
                <a:gd name="T79" fmla="*/ 426 h 1536"/>
                <a:gd name="T80" fmla="*/ 618 w 1536"/>
                <a:gd name="T81" fmla="*/ 768 h 1536"/>
                <a:gd name="T82" fmla="*/ 916 w 1536"/>
                <a:gd name="T83" fmla="*/ 741 h 1536"/>
                <a:gd name="T84" fmla="*/ 1162 w 1536"/>
                <a:gd name="T85" fmla="*/ 985 h 1536"/>
                <a:gd name="T86" fmla="*/ 1278 w 1536"/>
                <a:gd name="T87" fmla="*/ 768 h 1536"/>
                <a:gd name="T88" fmla="*/ 1476 w 1536"/>
                <a:gd name="T89" fmla="*/ 768 h 1536"/>
                <a:gd name="T90" fmla="*/ 858 w 1536"/>
                <a:gd name="T91" fmla="*/ 768 h 1536"/>
                <a:gd name="T92" fmla="*/ 768 w 1536"/>
                <a:gd name="T93" fmla="*/ 678 h 1536"/>
                <a:gd name="T94" fmla="*/ 968 w 1536"/>
                <a:gd name="T95" fmla="*/ 568 h 1536"/>
                <a:gd name="T96" fmla="*/ 854 w 1536"/>
                <a:gd name="T97" fmla="*/ 74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36">
                  <a:moveTo>
                    <a:pt x="768" y="0"/>
                  </a:moveTo>
                  <a:cubicBezTo>
                    <a:pt x="354" y="0"/>
                    <a:pt x="0" y="353"/>
                    <a:pt x="0" y="768"/>
                  </a:cubicBezTo>
                  <a:cubicBezTo>
                    <a:pt x="0" y="828"/>
                    <a:pt x="0" y="828"/>
                    <a:pt x="0" y="828"/>
                  </a:cubicBezTo>
                  <a:cubicBezTo>
                    <a:pt x="0" y="845"/>
                    <a:pt x="13" y="858"/>
                    <a:pt x="30" y="858"/>
                  </a:cubicBezTo>
                  <a:cubicBezTo>
                    <a:pt x="144" y="858"/>
                    <a:pt x="144" y="858"/>
                    <a:pt x="144" y="858"/>
                  </a:cubicBezTo>
                  <a:cubicBezTo>
                    <a:pt x="152" y="907"/>
                    <a:pt x="165" y="955"/>
                    <a:pt x="183" y="1002"/>
                  </a:cubicBezTo>
                  <a:cubicBezTo>
                    <a:pt x="99" y="1050"/>
                    <a:pt x="99" y="1050"/>
                    <a:pt x="99" y="1050"/>
                  </a:cubicBezTo>
                  <a:cubicBezTo>
                    <a:pt x="93" y="1054"/>
                    <a:pt x="88" y="1061"/>
                    <a:pt x="85" y="1068"/>
                  </a:cubicBezTo>
                  <a:cubicBezTo>
                    <a:pt x="83" y="1076"/>
                    <a:pt x="84" y="1084"/>
                    <a:pt x="88" y="1091"/>
                  </a:cubicBezTo>
                  <a:cubicBezTo>
                    <a:pt x="148" y="1195"/>
                    <a:pt x="148" y="1195"/>
                    <a:pt x="148" y="1195"/>
                  </a:cubicBezTo>
                  <a:cubicBezTo>
                    <a:pt x="157" y="1209"/>
                    <a:pt x="175" y="1214"/>
                    <a:pt x="189" y="1206"/>
                  </a:cubicBezTo>
                  <a:cubicBezTo>
                    <a:pt x="273" y="1157"/>
                    <a:pt x="273" y="1157"/>
                    <a:pt x="273" y="1157"/>
                  </a:cubicBezTo>
                  <a:cubicBezTo>
                    <a:pt x="304" y="1196"/>
                    <a:pt x="339" y="1232"/>
                    <a:pt x="379" y="1263"/>
                  </a:cubicBezTo>
                  <a:cubicBezTo>
                    <a:pt x="330" y="1347"/>
                    <a:pt x="330" y="1347"/>
                    <a:pt x="330" y="1347"/>
                  </a:cubicBezTo>
                  <a:cubicBezTo>
                    <a:pt x="322" y="1361"/>
                    <a:pt x="327" y="1379"/>
                    <a:pt x="341" y="1388"/>
                  </a:cubicBezTo>
                  <a:cubicBezTo>
                    <a:pt x="445" y="1448"/>
                    <a:pt x="445" y="1448"/>
                    <a:pt x="445" y="1448"/>
                  </a:cubicBezTo>
                  <a:cubicBezTo>
                    <a:pt x="459" y="1456"/>
                    <a:pt x="478" y="1451"/>
                    <a:pt x="486" y="1437"/>
                  </a:cubicBezTo>
                  <a:cubicBezTo>
                    <a:pt x="534" y="1353"/>
                    <a:pt x="534" y="1353"/>
                    <a:pt x="534" y="1353"/>
                  </a:cubicBezTo>
                  <a:cubicBezTo>
                    <a:pt x="581" y="1371"/>
                    <a:pt x="629" y="1384"/>
                    <a:pt x="678" y="1392"/>
                  </a:cubicBezTo>
                  <a:cubicBezTo>
                    <a:pt x="678" y="1506"/>
                    <a:pt x="678" y="1506"/>
                    <a:pt x="678" y="1506"/>
                  </a:cubicBezTo>
                  <a:cubicBezTo>
                    <a:pt x="678" y="1523"/>
                    <a:pt x="691" y="1536"/>
                    <a:pt x="708" y="1536"/>
                  </a:cubicBezTo>
                  <a:cubicBezTo>
                    <a:pt x="828" y="1536"/>
                    <a:pt x="828" y="1536"/>
                    <a:pt x="828" y="1536"/>
                  </a:cubicBezTo>
                  <a:cubicBezTo>
                    <a:pt x="845" y="1536"/>
                    <a:pt x="858" y="1523"/>
                    <a:pt x="858" y="1506"/>
                  </a:cubicBezTo>
                  <a:cubicBezTo>
                    <a:pt x="858" y="1392"/>
                    <a:pt x="858" y="1392"/>
                    <a:pt x="858" y="1392"/>
                  </a:cubicBezTo>
                  <a:cubicBezTo>
                    <a:pt x="907" y="1384"/>
                    <a:pt x="955" y="1371"/>
                    <a:pt x="1002" y="1353"/>
                  </a:cubicBezTo>
                  <a:cubicBezTo>
                    <a:pt x="1050" y="1437"/>
                    <a:pt x="1050" y="1437"/>
                    <a:pt x="1050" y="1437"/>
                  </a:cubicBezTo>
                  <a:cubicBezTo>
                    <a:pt x="1058" y="1451"/>
                    <a:pt x="1077" y="1456"/>
                    <a:pt x="1091" y="1448"/>
                  </a:cubicBezTo>
                  <a:cubicBezTo>
                    <a:pt x="1195" y="1388"/>
                    <a:pt x="1195" y="1388"/>
                    <a:pt x="1195" y="1388"/>
                  </a:cubicBezTo>
                  <a:cubicBezTo>
                    <a:pt x="1209" y="1379"/>
                    <a:pt x="1214" y="1361"/>
                    <a:pt x="1206" y="1347"/>
                  </a:cubicBezTo>
                  <a:cubicBezTo>
                    <a:pt x="1157" y="1262"/>
                    <a:pt x="1157" y="1262"/>
                    <a:pt x="1157" y="1262"/>
                  </a:cubicBezTo>
                  <a:cubicBezTo>
                    <a:pt x="1197" y="1232"/>
                    <a:pt x="1232" y="1196"/>
                    <a:pt x="1263" y="1157"/>
                  </a:cubicBezTo>
                  <a:cubicBezTo>
                    <a:pt x="1347" y="1206"/>
                    <a:pt x="1347" y="1206"/>
                    <a:pt x="1347" y="1206"/>
                  </a:cubicBezTo>
                  <a:cubicBezTo>
                    <a:pt x="1361" y="1214"/>
                    <a:pt x="1379" y="1209"/>
                    <a:pt x="1388" y="1195"/>
                  </a:cubicBezTo>
                  <a:cubicBezTo>
                    <a:pt x="1448" y="1091"/>
                    <a:pt x="1448" y="1091"/>
                    <a:pt x="1448" y="1091"/>
                  </a:cubicBezTo>
                  <a:cubicBezTo>
                    <a:pt x="1456" y="1077"/>
                    <a:pt x="1451" y="1058"/>
                    <a:pt x="1437" y="1050"/>
                  </a:cubicBezTo>
                  <a:cubicBezTo>
                    <a:pt x="1353" y="1002"/>
                    <a:pt x="1353" y="1002"/>
                    <a:pt x="1353" y="1002"/>
                  </a:cubicBezTo>
                  <a:cubicBezTo>
                    <a:pt x="1371" y="955"/>
                    <a:pt x="1384" y="907"/>
                    <a:pt x="1392" y="858"/>
                  </a:cubicBezTo>
                  <a:cubicBezTo>
                    <a:pt x="1506" y="858"/>
                    <a:pt x="1506" y="858"/>
                    <a:pt x="1506" y="858"/>
                  </a:cubicBezTo>
                  <a:cubicBezTo>
                    <a:pt x="1523" y="858"/>
                    <a:pt x="1536" y="845"/>
                    <a:pt x="1536" y="828"/>
                  </a:cubicBezTo>
                  <a:cubicBezTo>
                    <a:pt x="1536" y="768"/>
                    <a:pt x="1536" y="768"/>
                    <a:pt x="1536" y="768"/>
                  </a:cubicBezTo>
                  <a:cubicBezTo>
                    <a:pt x="1536" y="354"/>
                    <a:pt x="1183" y="0"/>
                    <a:pt x="768" y="0"/>
                  </a:cubicBezTo>
                  <a:close/>
                  <a:moveTo>
                    <a:pt x="144" y="442"/>
                  </a:moveTo>
                  <a:cubicBezTo>
                    <a:pt x="233" y="494"/>
                    <a:pt x="233" y="494"/>
                    <a:pt x="233" y="494"/>
                  </a:cubicBezTo>
                  <a:cubicBezTo>
                    <a:pt x="248" y="502"/>
                    <a:pt x="266" y="497"/>
                    <a:pt x="274" y="483"/>
                  </a:cubicBezTo>
                  <a:cubicBezTo>
                    <a:pt x="283" y="469"/>
                    <a:pt x="278" y="450"/>
                    <a:pt x="263" y="442"/>
                  </a:cubicBezTo>
                  <a:cubicBezTo>
                    <a:pt x="174" y="391"/>
                    <a:pt x="174" y="391"/>
                    <a:pt x="174" y="391"/>
                  </a:cubicBezTo>
                  <a:cubicBezTo>
                    <a:pt x="230" y="304"/>
                    <a:pt x="305" y="230"/>
                    <a:pt x="391" y="174"/>
                  </a:cubicBezTo>
                  <a:cubicBezTo>
                    <a:pt x="442" y="263"/>
                    <a:pt x="442" y="263"/>
                    <a:pt x="442" y="263"/>
                  </a:cubicBezTo>
                  <a:cubicBezTo>
                    <a:pt x="450" y="278"/>
                    <a:pt x="469" y="283"/>
                    <a:pt x="483" y="274"/>
                  </a:cubicBezTo>
                  <a:cubicBezTo>
                    <a:pt x="497" y="266"/>
                    <a:pt x="502" y="248"/>
                    <a:pt x="494" y="233"/>
                  </a:cubicBezTo>
                  <a:cubicBezTo>
                    <a:pt x="442" y="144"/>
                    <a:pt x="442" y="144"/>
                    <a:pt x="442" y="144"/>
                  </a:cubicBezTo>
                  <a:cubicBezTo>
                    <a:pt x="532" y="95"/>
                    <a:pt x="633" y="65"/>
                    <a:pt x="738" y="61"/>
                  </a:cubicBezTo>
                  <a:cubicBezTo>
                    <a:pt x="738" y="168"/>
                    <a:pt x="738" y="168"/>
                    <a:pt x="738" y="168"/>
                  </a:cubicBezTo>
                  <a:cubicBezTo>
                    <a:pt x="738" y="185"/>
                    <a:pt x="751" y="198"/>
                    <a:pt x="768" y="198"/>
                  </a:cubicBezTo>
                  <a:cubicBezTo>
                    <a:pt x="785" y="198"/>
                    <a:pt x="798" y="185"/>
                    <a:pt x="798" y="168"/>
                  </a:cubicBezTo>
                  <a:cubicBezTo>
                    <a:pt x="798" y="61"/>
                    <a:pt x="798" y="61"/>
                    <a:pt x="798" y="61"/>
                  </a:cubicBezTo>
                  <a:cubicBezTo>
                    <a:pt x="903" y="65"/>
                    <a:pt x="1004" y="95"/>
                    <a:pt x="1094" y="144"/>
                  </a:cubicBezTo>
                  <a:cubicBezTo>
                    <a:pt x="1042" y="233"/>
                    <a:pt x="1042" y="233"/>
                    <a:pt x="1042" y="233"/>
                  </a:cubicBezTo>
                  <a:cubicBezTo>
                    <a:pt x="1034" y="248"/>
                    <a:pt x="1039" y="266"/>
                    <a:pt x="1053" y="274"/>
                  </a:cubicBezTo>
                  <a:cubicBezTo>
                    <a:pt x="1067" y="283"/>
                    <a:pt x="1086" y="278"/>
                    <a:pt x="1094" y="263"/>
                  </a:cubicBezTo>
                  <a:cubicBezTo>
                    <a:pt x="1145" y="174"/>
                    <a:pt x="1145" y="174"/>
                    <a:pt x="1145" y="174"/>
                  </a:cubicBezTo>
                  <a:cubicBezTo>
                    <a:pt x="1231" y="230"/>
                    <a:pt x="1305" y="304"/>
                    <a:pt x="1362" y="391"/>
                  </a:cubicBezTo>
                  <a:cubicBezTo>
                    <a:pt x="1273" y="442"/>
                    <a:pt x="1273" y="442"/>
                    <a:pt x="1273" y="442"/>
                  </a:cubicBezTo>
                  <a:cubicBezTo>
                    <a:pt x="1258" y="450"/>
                    <a:pt x="1253" y="469"/>
                    <a:pt x="1262" y="483"/>
                  </a:cubicBezTo>
                  <a:cubicBezTo>
                    <a:pt x="1270" y="497"/>
                    <a:pt x="1288" y="502"/>
                    <a:pt x="1303" y="494"/>
                  </a:cubicBezTo>
                  <a:cubicBezTo>
                    <a:pt x="1392" y="442"/>
                    <a:pt x="1392" y="442"/>
                    <a:pt x="1392" y="442"/>
                  </a:cubicBezTo>
                  <a:cubicBezTo>
                    <a:pt x="1432" y="515"/>
                    <a:pt x="1459" y="594"/>
                    <a:pt x="1470" y="678"/>
                  </a:cubicBezTo>
                  <a:cubicBezTo>
                    <a:pt x="1270" y="678"/>
                    <a:pt x="1270" y="678"/>
                    <a:pt x="1270" y="678"/>
                  </a:cubicBezTo>
                  <a:cubicBezTo>
                    <a:pt x="1228" y="442"/>
                    <a:pt x="1023" y="258"/>
                    <a:pt x="768" y="258"/>
                  </a:cubicBezTo>
                  <a:cubicBezTo>
                    <a:pt x="520" y="258"/>
                    <a:pt x="309" y="437"/>
                    <a:pt x="266" y="678"/>
                  </a:cubicBezTo>
                  <a:cubicBezTo>
                    <a:pt x="66" y="678"/>
                    <a:pt x="66" y="678"/>
                    <a:pt x="66" y="678"/>
                  </a:cubicBezTo>
                  <a:cubicBezTo>
                    <a:pt x="77" y="594"/>
                    <a:pt x="104" y="515"/>
                    <a:pt x="144" y="442"/>
                  </a:cubicBezTo>
                  <a:close/>
                  <a:moveTo>
                    <a:pt x="1476" y="798"/>
                  </a:moveTo>
                  <a:cubicBezTo>
                    <a:pt x="1365" y="798"/>
                    <a:pt x="1365" y="798"/>
                    <a:pt x="1365" y="798"/>
                  </a:cubicBezTo>
                  <a:cubicBezTo>
                    <a:pt x="1350" y="798"/>
                    <a:pt x="1337" y="810"/>
                    <a:pt x="1335" y="825"/>
                  </a:cubicBezTo>
                  <a:cubicBezTo>
                    <a:pt x="1329" y="886"/>
                    <a:pt x="1313" y="945"/>
                    <a:pt x="1287" y="1002"/>
                  </a:cubicBezTo>
                  <a:cubicBezTo>
                    <a:pt x="1281" y="1016"/>
                    <a:pt x="1286" y="1033"/>
                    <a:pt x="1300" y="1040"/>
                  </a:cubicBezTo>
                  <a:cubicBezTo>
                    <a:pt x="1381" y="1087"/>
                    <a:pt x="1381" y="1087"/>
                    <a:pt x="1381" y="1087"/>
                  </a:cubicBezTo>
                  <a:cubicBezTo>
                    <a:pt x="1351" y="1139"/>
                    <a:pt x="1351" y="1139"/>
                    <a:pt x="1351" y="1139"/>
                  </a:cubicBezTo>
                  <a:cubicBezTo>
                    <a:pt x="1270" y="1092"/>
                    <a:pt x="1270" y="1092"/>
                    <a:pt x="1270" y="1092"/>
                  </a:cubicBezTo>
                  <a:cubicBezTo>
                    <a:pt x="1256" y="1085"/>
                    <a:pt x="1239" y="1088"/>
                    <a:pt x="1230" y="1101"/>
                  </a:cubicBezTo>
                  <a:cubicBezTo>
                    <a:pt x="1194" y="1151"/>
                    <a:pt x="1151" y="1194"/>
                    <a:pt x="1101" y="1230"/>
                  </a:cubicBezTo>
                  <a:cubicBezTo>
                    <a:pt x="1088" y="1239"/>
                    <a:pt x="1085" y="1256"/>
                    <a:pt x="1092" y="1270"/>
                  </a:cubicBezTo>
                  <a:cubicBezTo>
                    <a:pt x="1139" y="1351"/>
                    <a:pt x="1139" y="1351"/>
                    <a:pt x="1139" y="1351"/>
                  </a:cubicBezTo>
                  <a:cubicBezTo>
                    <a:pt x="1087" y="1381"/>
                    <a:pt x="1087" y="1381"/>
                    <a:pt x="1087" y="1381"/>
                  </a:cubicBezTo>
                  <a:cubicBezTo>
                    <a:pt x="1040" y="1300"/>
                    <a:pt x="1040" y="1300"/>
                    <a:pt x="1040" y="1300"/>
                  </a:cubicBezTo>
                  <a:cubicBezTo>
                    <a:pt x="1033" y="1286"/>
                    <a:pt x="1016" y="1281"/>
                    <a:pt x="1002" y="1287"/>
                  </a:cubicBezTo>
                  <a:cubicBezTo>
                    <a:pt x="945" y="1313"/>
                    <a:pt x="886" y="1329"/>
                    <a:pt x="825" y="1335"/>
                  </a:cubicBezTo>
                  <a:cubicBezTo>
                    <a:pt x="810" y="1337"/>
                    <a:pt x="798" y="1350"/>
                    <a:pt x="798" y="1365"/>
                  </a:cubicBezTo>
                  <a:cubicBezTo>
                    <a:pt x="798" y="1476"/>
                    <a:pt x="798" y="1476"/>
                    <a:pt x="798" y="1476"/>
                  </a:cubicBezTo>
                  <a:cubicBezTo>
                    <a:pt x="738" y="1476"/>
                    <a:pt x="738" y="1476"/>
                    <a:pt x="738" y="1476"/>
                  </a:cubicBezTo>
                  <a:cubicBezTo>
                    <a:pt x="738" y="1365"/>
                    <a:pt x="738" y="1365"/>
                    <a:pt x="738" y="1365"/>
                  </a:cubicBezTo>
                  <a:cubicBezTo>
                    <a:pt x="738" y="1350"/>
                    <a:pt x="726" y="1337"/>
                    <a:pt x="711" y="1335"/>
                  </a:cubicBezTo>
                  <a:cubicBezTo>
                    <a:pt x="650" y="1329"/>
                    <a:pt x="591" y="1313"/>
                    <a:pt x="534" y="1287"/>
                  </a:cubicBezTo>
                  <a:cubicBezTo>
                    <a:pt x="520" y="1281"/>
                    <a:pt x="503" y="1286"/>
                    <a:pt x="496" y="1300"/>
                  </a:cubicBezTo>
                  <a:cubicBezTo>
                    <a:pt x="449" y="1381"/>
                    <a:pt x="449" y="1381"/>
                    <a:pt x="449" y="1381"/>
                  </a:cubicBezTo>
                  <a:cubicBezTo>
                    <a:pt x="397" y="1351"/>
                    <a:pt x="397" y="1351"/>
                    <a:pt x="397" y="1351"/>
                  </a:cubicBezTo>
                  <a:cubicBezTo>
                    <a:pt x="444" y="1270"/>
                    <a:pt x="444" y="1270"/>
                    <a:pt x="444" y="1270"/>
                  </a:cubicBezTo>
                  <a:cubicBezTo>
                    <a:pt x="451" y="1256"/>
                    <a:pt x="448" y="1239"/>
                    <a:pt x="435" y="1230"/>
                  </a:cubicBezTo>
                  <a:cubicBezTo>
                    <a:pt x="385" y="1194"/>
                    <a:pt x="342" y="1151"/>
                    <a:pt x="306" y="1101"/>
                  </a:cubicBezTo>
                  <a:cubicBezTo>
                    <a:pt x="297" y="1088"/>
                    <a:pt x="280" y="1085"/>
                    <a:pt x="266" y="1092"/>
                  </a:cubicBezTo>
                  <a:cubicBezTo>
                    <a:pt x="185" y="1139"/>
                    <a:pt x="185" y="1139"/>
                    <a:pt x="185" y="1139"/>
                  </a:cubicBezTo>
                  <a:cubicBezTo>
                    <a:pt x="155" y="1087"/>
                    <a:pt x="155" y="1087"/>
                    <a:pt x="155" y="1087"/>
                  </a:cubicBezTo>
                  <a:cubicBezTo>
                    <a:pt x="236" y="1040"/>
                    <a:pt x="236" y="1040"/>
                    <a:pt x="236" y="1040"/>
                  </a:cubicBezTo>
                  <a:cubicBezTo>
                    <a:pt x="250" y="1033"/>
                    <a:pt x="255" y="1016"/>
                    <a:pt x="249" y="1002"/>
                  </a:cubicBezTo>
                  <a:cubicBezTo>
                    <a:pt x="223" y="945"/>
                    <a:pt x="207" y="886"/>
                    <a:pt x="201" y="825"/>
                  </a:cubicBezTo>
                  <a:cubicBezTo>
                    <a:pt x="199" y="810"/>
                    <a:pt x="186" y="798"/>
                    <a:pt x="171" y="798"/>
                  </a:cubicBezTo>
                  <a:cubicBezTo>
                    <a:pt x="60" y="798"/>
                    <a:pt x="60" y="798"/>
                    <a:pt x="60" y="798"/>
                  </a:cubicBezTo>
                  <a:cubicBezTo>
                    <a:pt x="60" y="768"/>
                    <a:pt x="60" y="768"/>
                    <a:pt x="60" y="768"/>
                  </a:cubicBezTo>
                  <a:cubicBezTo>
                    <a:pt x="60" y="758"/>
                    <a:pt x="60" y="748"/>
                    <a:pt x="61" y="738"/>
                  </a:cubicBezTo>
                  <a:cubicBezTo>
                    <a:pt x="259" y="738"/>
                    <a:pt x="259" y="738"/>
                    <a:pt x="259" y="738"/>
                  </a:cubicBezTo>
                  <a:cubicBezTo>
                    <a:pt x="258" y="748"/>
                    <a:pt x="258" y="758"/>
                    <a:pt x="258" y="768"/>
                  </a:cubicBezTo>
                  <a:cubicBezTo>
                    <a:pt x="258" y="1049"/>
                    <a:pt x="487" y="1278"/>
                    <a:pt x="768" y="1278"/>
                  </a:cubicBezTo>
                  <a:cubicBezTo>
                    <a:pt x="854" y="1278"/>
                    <a:pt x="939" y="1256"/>
                    <a:pt x="1014" y="1215"/>
                  </a:cubicBezTo>
                  <a:cubicBezTo>
                    <a:pt x="1029" y="1207"/>
                    <a:pt x="1034" y="1189"/>
                    <a:pt x="1026" y="1174"/>
                  </a:cubicBezTo>
                  <a:cubicBezTo>
                    <a:pt x="1018" y="1160"/>
                    <a:pt x="1000" y="1154"/>
                    <a:pt x="985" y="1162"/>
                  </a:cubicBezTo>
                  <a:cubicBezTo>
                    <a:pt x="919" y="1199"/>
                    <a:pt x="844" y="1218"/>
                    <a:pt x="768" y="1218"/>
                  </a:cubicBezTo>
                  <a:cubicBezTo>
                    <a:pt x="520" y="1218"/>
                    <a:pt x="318" y="1016"/>
                    <a:pt x="318" y="768"/>
                  </a:cubicBezTo>
                  <a:cubicBezTo>
                    <a:pt x="318" y="519"/>
                    <a:pt x="520" y="318"/>
                    <a:pt x="768" y="318"/>
                  </a:cubicBezTo>
                  <a:cubicBezTo>
                    <a:pt x="876" y="318"/>
                    <a:pt x="979" y="356"/>
                    <a:pt x="1060" y="426"/>
                  </a:cubicBezTo>
                  <a:cubicBezTo>
                    <a:pt x="795" y="620"/>
                    <a:pt x="795" y="620"/>
                    <a:pt x="795" y="620"/>
                  </a:cubicBezTo>
                  <a:cubicBezTo>
                    <a:pt x="786" y="619"/>
                    <a:pt x="777" y="618"/>
                    <a:pt x="768" y="618"/>
                  </a:cubicBezTo>
                  <a:cubicBezTo>
                    <a:pt x="685" y="618"/>
                    <a:pt x="618" y="685"/>
                    <a:pt x="618" y="768"/>
                  </a:cubicBezTo>
                  <a:cubicBezTo>
                    <a:pt x="618" y="851"/>
                    <a:pt x="685" y="918"/>
                    <a:pt x="768" y="918"/>
                  </a:cubicBezTo>
                  <a:cubicBezTo>
                    <a:pt x="851" y="918"/>
                    <a:pt x="918" y="851"/>
                    <a:pt x="918" y="768"/>
                  </a:cubicBezTo>
                  <a:cubicBezTo>
                    <a:pt x="918" y="759"/>
                    <a:pt x="917" y="750"/>
                    <a:pt x="916" y="741"/>
                  </a:cubicBezTo>
                  <a:cubicBezTo>
                    <a:pt x="1110" y="476"/>
                    <a:pt x="1110" y="476"/>
                    <a:pt x="1110" y="476"/>
                  </a:cubicBezTo>
                  <a:cubicBezTo>
                    <a:pt x="1177" y="554"/>
                    <a:pt x="1218" y="657"/>
                    <a:pt x="1218" y="768"/>
                  </a:cubicBezTo>
                  <a:cubicBezTo>
                    <a:pt x="1218" y="844"/>
                    <a:pt x="1199" y="919"/>
                    <a:pt x="1162" y="985"/>
                  </a:cubicBezTo>
                  <a:cubicBezTo>
                    <a:pt x="1154" y="1000"/>
                    <a:pt x="1160" y="1018"/>
                    <a:pt x="1174" y="1026"/>
                  </a:cubicBezTo>
                  <a:cubicBezTo>
                    <a:pt x="1189" y="1034"/>
                    <a:pt x="1207" y="1029"/>
                    <a:pt x="1215" y="1014"/>
                  </a:cubicBezTo>
                  <a:cubicBezTo>
                    <a:pt x="1256" y="939"/>
                    <a:pt x="1278" y="854"/>
                    <a:pt x="1278" y="768"/>
                  </a:cubicBezTo>
                  <a:cubicBezTo>
                    <a:pt x="1278" y="758"/>
                    <a:pt x="1278" y="748"/>
                    <a:pt x="1277" y="738"/>
                  </a:cubicBezTo>
                  <a:cubicBezTo>
                    <a:pt x="1475" y="738"/>
                    <a:pt x="1475" y="738"/>
                    <a:pt x="1475" y="738"/>
                  </a:cubicBezTo>
                  <a:cubicBezTo>
                    <a:pt x="1476" y="748"/>
                    <a:pt x="1476" y="758"/>
                    <a:pt x="1476" y="768"/>
                  </a:cubicBezTo>
                  <a:lnTo>
                    <a:pt x="1476" y="798"/>
                  </a:lnTo>
                  <a:close/>
                  <a:moveTo>
                    <a:pt x="854" y="743"/>
                  </a:moveTo>
                  <a:cubicBezTo>
                    <a:pt x="857" y="751"/>
                    <a:pt x="858" y="759"/>
                    <a:pt x="858" y="768"/>
                  </a:cubicBezTo>
                  <a:cubicBezTo>
                    <a:pt x="858" y="818"/>
                    <a:pt x="818" y="858"/>
                    <a:pt x="768" y="858"/>
                  </a:cubicBezTo>
                  <a:cubicBezTo>
                    <a:pt x="718" y="858"/>
                    <a:pt x="678" y="818"/>
                    <a:pt x="678" y="768"/>
                  </a:cubicBezTo>
                  <a:cubicBezTo>
                    <a:pt x="678" y="718"/>
                    <a:pt x="718" y="678"/>
                    <a:pt x="768" y="678"/>
                  </a:cubicBezTo>
                  <a:cubicBezTo>
                    <a:pt x="777" y="678"/>
                    <a:pt x="785" y="679"/>
                    <a:pt x="793" y="682"/>
                  </a:cubicBezTo>
                  <a:cubicBezTo>
                    <a:pt x="802" y="684"/>
                    <a:pt x="812" y="683"/>
                    <a:pt x="819" y="677"/>
                  </a:cubicBezTo>
                  <a:cubicBezTo>
                    <a:pt x="968" y="568"/>
                    <a:pt x="968" y="568"/>
                    <a:pt x="968" y="568"/>
                  </a:cubicBezTo>
                  <a:cubicBezTo>
                    <a:pt x="859" y="717"/>
                    <a:pt x="859" y="717"/>
                    <a:pt x="859" y="717"/>
                  </a:cubicBezTo>
                  <a:cubicBezTo>
                    <a:pt x="853" y="724"/>
                    <a:pt x="852" y="734"/>
                    <a:pt x="854" y="743"/>
                  </a:cubicBezTo>
                  <a:close/>
                  <a:moveTo>
                    <a:pt x="854" y="743"/>
                  </a:moveTo>
                  <a:cubicBezTo>
                    <a:pt x="854" y="743"/>
                    <a:pt x="854" y="743"/>
                    <a:pt x="854" y="74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9"/>
            <p:cNvSpPr>
              <a:spLocks noEditPoints="1"/>
            </p:cNvSpPr>
            <p:nvPr/>
          </p:nvSpPr>
          <p:spPr bwMode="auto">
            <a:xfrm>
              <a:off x="4259263" y="274002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30 h 60"/>
                <a:gd name="T10" fmla="*/ 60 w 60"/>
                <a:gd name="T11" fmla="*/ 30 h 60"/>
                <a:gd name="T12" fmla="*/ 60 w 60"/>
                <a:gd name="T13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7" y="60"/>
                    <a:pt x="30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7193395" y="253113"/>
            <a:ext cx="565151" cy="457200"/>
            <a:chOff x="3048000" y="2419350"/>
            <a:chExt cx="565151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3294063" y="2419350"/>
              <a:ext cx="319088" cy="285750"/>
            </a:xfrm>
            <a:custGeom>
              <a:avLst/>
              <a:gdLst>
                <a:gd name="T0" fmla="*/ 1065 w 1156"/>
                <a:gd name="T1" fmla="*/ 0 h 1035"/>
                <a:gd name="T2" fmla="*/ 30 w 1156"/>
                <a:gd name="T3" fmla="*/ 0 h 1035"/>
                <a:gd name="T4" fmla="*/ 0 w 1156"/>
                <a:gd name="T5" fmla="*/ 30 h 1035"/>
                <a:gd name="T6" fmla="*/ 30 w 1156"/>
                <a:gd name="T7" fmla="*/ 60 h 1035"/>
                <a:gd name="T8" fmla="*/ 1065 w 1156"/>
                <a:gd name="T9" fmla="*/ 60 h 1035"/>
                <a:gd name="T10" fmla="*/ 1096 w 1156"/>
                <a:gd name="T11" fmla="*/ 91 h 1035"/>
                <a:gd name="T12" fmla="*/ 1096 w 1156"/>
                <a:gd name="T13" fmla="*/ 1005 h 1035"/>
                <a:gd name="T14" fmla="*/ 1126 w 1156"/>
                <a:gd name="T15" fmla="*/ 1035 h 1035"/>
                <a:gd name="T16" fmla="*/ 1156 w 1156"/>
                <a:gd name="T17" fmla="*/ 1005 h 1035"/>
                <a:gd name="T18" fmla="*/ 1156 w 1156"/>
                <a:gd name="T19" fmla="*/ 91 h 1035"/>
                <a:gd name="T20" fmla="*/ 1065 w 1156"/>
                <a:gd name="T21" fmla="*/ 0 h 1035"/>
                <a:gd name="T22" fmla="*/ 1065 w 1156"/>
                <a:gd name="T23" fmla="*/ 0 h 1035"/>
                <a:gd name="T24" fmla="*/ 1065 w 1156"/>
                <a:gd name="T25" fmla="*/ 0 h 10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6" h="1035">
                  <a:moveTo>
                    <a:pt x="106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ubicBezTo>
                    <a:pt x="1065" y="60"/>
                    <a:pt x="1065" y="60"/>
                    <a:pt x="1065" y="60"/>
                  </a:cubicBezTo>
                  <a:cubicBezTo>
                    <a:pt x="1082" y="60"/>
                    <a:pt x="1096" y="74"/>
                    <a:pt x="1096" y="91"/>
                  </a:cubicBezTo>
                  <a:cubicBezTo>
                    <a:pt x="1096" y="1005"/>
                    <a:pt x="1096" y="1005"/>
                    <a:pt x="1096" y="1005"/>
                  </a:cubicBezTo>
                  <a:cubicBezTo>
                    <a:pt x="1096" y="1021"/>
                    <a:pt x="1109" y="1035"/>
                    <a:pt x="1126" y="1035"/>
                  </a:cubicBezTo>
                  <a:cubicBezTo>
                    <a:pt x="1143" y="1035"/>
                    <a:pt x="1156" y="1021"/>
                    <a:pt x="1156" y="1005"/>
                  </a:cubicBezTo>
                  <a:cubicBezTo>
                    <a:pt x="1156" y="91"/>
                    <a:pt x="1156" y="91"/>
                    <a:pt x="1156" y="91"/>
                  </a:cubicBezTo>
                  <a:cubicBezTo>
                    <a:pt x="1156" y="41"/>
                    <a:pt x="1115" y="0"/>
                    <a:pt x="1065" y="0"/>
                  </a:cubicBezTo>
                  <a:close/>
                  <a:moveTo>
                    <a:pt x="1065" y="0"/>
                  </a:moveTo>
                  <a:cubicBezTo>
                    <a:pt x="1065" y="0"/>
                    <a:pt x="1065" y="0"/>
                    <a:pt x="106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"/>
            <p:cNvSpPr>
              <a:spLocks noEditPoints="1"/>
            </p:cNvSpPr>
            <p:nvPr/>
          </p:nvSpPr>
          <p:spPr bwMode="auto">
            <a:xfrm>
              <a:off x="3048000" y="2419350"/>
              <a:ext cx="565150" cy="457200"/>
            </a:xfrm>
            <a:custGeom>
              <a:avLst/>
              <a:gdLst>
                <a:gd name="T0" fmla="*/ 2018 w 2048"/>
                <a:gd name="T1" fmla="*/ 1105 h 1656"/>
                <a:gd name="T2" fmla="*/ 1988 w 2048"/>
                <a:gd name="T3" fmla="*/ 1135 h 1656"/>
                <a:gd name="T4" fmla="*/ 1988 w 2048"/>
                <a:gd name="T5" fmla="*/ 1195 h 1656"/>
                <a:gd name="T6" fmla="*/ 60 w 2048"/>
                <a:gd name="T7" fmla="*/ 1195 h 1656"/>
                <a:gd name="T8" fmla="*/ 60 w 2048"/>
                <a:gd name="T9" fmla="*/ 91 h 1656"/>
                <a:gd name="T10" fmla="*/ 91 w 2048"/>
                <a:gd name="T11" fmla="*/ 60 h 1656"/>
                <a:gd name="T12" fmla="*/ 533 w 2048"/>
                <a:gd name="T13" fmla="*/ 60 h 1656"/>
                <a:gd name="T14" fmla="*/ 563 w 2048"/>
                <a:gd name="T15" fmla="*/ 30 h 1656"/>
                <a:gd name="T16" fmla="*/ 533 w 2048"/>
                <a:gd name="T17" fmla="*/ 0 h 1656"/>
                <a:gd name="T18" fmla="*/ 91 w 2048"/>
                <a:gd name="T19" fmla="*/ 0 h 1656"/>
                <a:gd name="T20" fmla="*/ 0 w 2048"/>
                <a:gd name="T21" fmla="*/ 91 h 1656"/>
                <a:gd name="T22" fmla="*/ 0 w 2048"/>
                <a:gd name="T23" fmla="*/ 1379 h 1656"/>
                <a:gd name="T24" fmla="*/ 71 w 2048"/>
                <a:gd name="T25" fmla="*/ 1450 h 1656"/>
                <a:gd name="T26" fmla="*/ 798 w 2048"/>
                <a:gd name="T27" fmla="*/ 1450 h 1656"/>
                <a:gd name="T28" fmla="*/ 798 w 2048"/>
                <a:gd name="T29" fmla="*/ 1596 h 1656"/>
                <a:gd name="T30" fmla="*/ 674 w 2048"/>
                <a:gd name="T31" fmla="*/ 1596 h 1656"/>
                <a:gd name="T32" fmla="*/ 644 w 2048"/>
                <a:gd name="T33" fmla="*/ 1626 h 1656"/>
                <a:gd name="T34" fmla="*/ 674 w 2048"/>
                <a:gd name="T35" fmla="*/ 1656 h 1656"/>
                <a:gd name="T36" fmla="*/ 1374 w 2048"/>
                <a:gd name="T37" fmla="*/ 1656 h 1656"/>
                <a:gd name="T38" fmla="*/ 1404 w 2048"/>
                <a:gd name="T39" fmla="*/ 1626 h 1656"/>
                <a:gd name="T40" fmla="*/ 1374 w 2048"/>
                <a:gd name="T41" fmla="*/ 1596 h 1656"/>
                <a:gd name="T42" fmla="*/ 1250 w 2048"/>
                <a:gd name="T43" fmla="*/ 1596 h 1656"/>
                <a:gd name="T44" fmla="*/ 1250 w 2048"/>
                <a:gd name="T45" fmla="*/ 1450 h 1656"/>
                <a:gd name="T46" fmla="*/ 1977 w 2048"/>
                <a:gd name="T47" fmla="*/ 1450 h 1656"/>
                <a:gd name="T48" fmla="*/ 2048 w 2048"/>
                <a:gd name="T49" fmla="*/ 1379 h 1656"/>
                <a:gd name="T50" fmla="*/ 2048 w 2048"/>
                <a:gd name="T51" fmla="*/ 1135 h 1656"/>
                <a:gd name="T52" fmla="*/ 2018 w 2048"/>
                <a:gd name="T53" fmla="*/ 1105 h 1656"/>
                <a:gd name="T54" fmla="*/ 1190 w 2048"/>
                <a:gd name="T55" fmla="*/ 1596 h 1656"/>
                <a:gd name="T56" fmla="*/ 858 w 2048"/>
                <a:gd name="T57" fmla="*/ 1596 h 1656"/>
                <a:gd name="T58" fmla="*/ 858 w 2048"/>
                <a:gd name="T59" fmla="*/ 1450 h 1656"/>
                <a:gd name="T60" fmla="*/ 1190 w 2048"/>
                <a:gd name="T61" fmla="*/ 1450 h 1656"/>
                <a:gd name="T62" fmla="*/ 1190 w 2048"/>
                <a:gd name="T63" fmla="*/ 1596 h 1656"/>
                <a:gd name="T64" fmla="*/ 1977 w 2048"/>
                <a:gd name="T65" fmla="*/ 1390 h 1656"/>
                <a:gd name="T66" fmla="*/ 71 w 2048"/>
                <a:gd name="T67" fmla="*/ 1390 h 1656"/>
                <a:gd name="T68" fmla="*/ 60 w 2048"/>
                <a:gd name="T69" fmla="*/ 1379 h 1656"/>
                <a:gd name="T70" fmla="*/ 60 w 2048"/>
                <a:gd name="T71" fmla="*/ 1255 h 1656"/>
                <a:gd name="T72" fmla="*/ 1988 w 2048"/>
                <a:gd name="T73" fmla="*/ 1255 h 1656"/>
                <a:gd name="T74" fmla="*/ 1988 w 2048"/>
                <a:gd name="T75" fmla="*/ 1379 h 1656"/>
                <a:gd name="T76" fmla="*/ 1977 w 2048"/>
                <a:gd name="T77" fmla="*/ 1390 h 1656"/>
                <a:gd name="T78" fmla="*/ 1977 w 2048"/>
                <a:gd name="T79" fmla="*/ 1390 h 1656"/>
                <a:gd name="T80" fmla="*/ 1977 w 2048"/>
                <a:gd name="T81" fmla="*/ 139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1656">
                  <a:moveTo>
                    <a:pt x="2018" y="1105"/>
                  </a:moveTo>
                  <a:cubicBezTo>
                    <a:pt x="2001" y="1105"/>
                    <a:pt x="1988" y="1119"/>
                    <a:pt x="1988" y="1135"/>
                  </a:cubicBezTo>
                  <a:cubicBezTo>
                    <a:pt x="1988" y="1195"/>
                    <a:pt x="1988" y="1195"/>
                    <a:pt x="1988" y="1195"/>
                  </a:cubicBezTo>
                  <a:cubicBezTo>
                    <a:pt x="60" y="1195"/>
                    <a:pt x="60" y="1195"/>
                    <a:pt x="60" y="1195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74"/>
                    <a:pt x="74" y="60"/>
                    <a:pt x="91" y="60"/>
                  </a:cubicBezTo>
                  <a:cubicBezTo>
                    <a:pt x="533" y="60"/>
                    <a:pt x="533" y="60"/>
                    <a:pt x="533" y="60"/>
                  </a:cubicBezTo>
                  <a:cubicBezTo>
                    <a:pt x="550" y="60"/>
                    <a:pt x="563" y="47"/>
                    <a:pt x="563" y="30"/>
                  </a:cubicBezTo>
                  <a:cubicBezTo>
                    <a:pt x="563" y="13"/>
                    <a:pt x="550" y="0"/>
                    <a:pt x="533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41" y="0"/>
                    <a:pt x="0" y="41"/>
                    <a:pt x="0" y="91"/>
                  </a:cubicBezTo>
                  <a:cubicBezTo>
                    <a:pt x="0" y="1379"/>
                    <a:pt x="0" y="1379"/>
                    <a:pt x="0" y="1379"/>
                  </a:cubicBezTo>
                  <a:cubicBezTo>
                    <a:pt x="0" y="1419"/>
                    <a:pt x="32" y="1450"/>
                    <a:pt x="71" y="1450"/>
                  </a:cubicBezTo>
                  <a:cubicBezTo>
                    <a:pt x="798" y="1450"/>
                    <a:pt x="798" y="1450"/>
                    <a:pt x="798" y="1450"/>
                  </a:cubicBezTo>
                  <a:cubicBezTo>
                    <a:pt x="798" y="1596"/>
                    <a:pt x="798" y="1596"/>
                    <a:pt x="798" y="1596"/>
                  </a:cubicBezTo>
                  <a:cubicBezTo>
                    <a:pt x="674" y="1596"/>
                    <a:pt x="674" y="1596"/>
                    <a:pt x="674" y="1596"/>
                  </a:cubicBezTo>
                  <a:cubicBezTo>
                    <a:pt x="657" y="1596"/>
                    <a:pt x="644" y="1609"/>
                    <a:pt x="644" y="1626"/>
                  </a:cubicBezTo>
                  <a:cubicBezTo>
                    <a:pt x="644" y="1642"/>
                    <a:pt x="657" y="1656"/>
                    <a:pt x="674" y="1656"/>
                  </a:cubicBezTo>
                  <a:cubicBezTo>
                    <a:pt x="1374" y="1656"/>
                    <a:pt x="1374" y="1656"/>
                    <a:pt x="1374" y="1656"/>
                  </a:cubicBezTo>
                  <a:cubicBezTo>
                    <a:pt x="1391" y="1656"/>
                    <a:pt x="1404" y="1642"/>
                    <a:pt x="1404" y="1626"/>
                  </a:cubicBezTo>
                  <a:cubicBezTo>
                    <a:pt x="1404" y="1609"/>
                    <a:pt x="1391" y="1596"/>
                    <a:pt x="1374" y="1596"/>
                  </a:cubicBezTo>
                  <a:cubicBezTo>
                    <a:pt x="1250" y="1596"/>
                    <a:pt x="1250" y="1596"/>
                    <a:pt x="1250" y="1596"/>
                  </a:cubicBezTo>
                  <a:cubicBezTo>
                    <a:pt x="1250" y="1450"/>
                    <a:pt x="1250" y="1450"/>
                    <a:pt x="1250" y="1450"/>
                  </a:cubicBezTo>
                  <a:cubicBezTo>
                    <a:pt x="1977" y="1450"/>
                    <a:pt x="1977" y="1450"/>
                    <a:pt x="1977" y="1450"/>
                  </a:cubicBezTo>
                  <a:cubicBezTo>
                    <a:pt x="2016" y="1450"/>
                    <a:pt x="2048" y="1419"/>
                    <a:pt x="2048" y="1379"/>
                  </a:cubicBezTo>
                  <a:cubicBezTo>
                    <a:pt x="2048" y="1135"/>
                    <a:pt x="2048" y="1135"/>
                    <a:pt x="2048" y="1135"/>
                  </a:cubicBezTo>
                  <a:cubicBezTo>
                    <a:pt x="2048" y="1119"/>
                    <a:pt x="2035" y="1105"/>
                    <a:pt x="2018" y="1105"/>
                  </a:cubicBezTo>
                  <a:close/>
                  <a:moveTo>
                    <a:pt x="1190" y="1596"/>
                  </a:moveTo>
                  <a:cubicBezTo>
                    <a:pt x="858" y="1596"/>
                    <a:pt x="858" y="1596"/>
                    <a:pt x="858" y="1596"/>
                  </a:cubicBezTo>
                  <a:cubicBezTo>
                    <a:pt x="858" y="1450"/>
                    <a:pt x="858" y="1450"/>
                    <a:pt x="858" y="1450"/>
                  </a:cubicBezTo>
                  <a:cubicBezTo>
                    <a:pt x="1190" y="1450"/>
                    <a:pt x="1190" y="1450"/>
                    <a:pt x="1190" y="1450"/>
                  </a:cubicBezTo>
                  <a:lnTo>
                    <a:pt x="1190" y="1596"/>
                  </a:lnTo>
                  <a:close/>
                  <a:moveTo>
                    <a:pt x="1977" y="1390"/>
                  </a:moveTo>
                  <a:cubicBezTo>
                    <a:pt x="71" y="1390"/>
                    <a:pt x="71" y="1390"/>
                    <a:pt x="71" y="1390"/>
                  </a:cubicBezTo>
                  <a:cubicBezTo>
                    <a:pt x="65" y="1390"/>
                    <a:pt x="60" y="1385"/>
                    <a:pt x="60" y="1379"/>
                  </a:cubicBezTo>
                  <a:cubicBezTo>
                    <a:pt x="60" y="1255"/>
                    <a:pt x="60" y="1255"/>
                    <a:pt x="60" y="1255"/>
                  </a:cubicBezTo>
                  <a:cubicBezTo>
                    <a:pt x="1988" y="1255"/>
                    <a:pt x="1988" y="1255"/>
                    <a:pt x="1988" y="1255"/>
                  </a:cubicBezTo>
                  <a:cubicBezTo>
                    <a:pt x="1988" y="1379"/>
                    <a:pt x="1988" y="1379"/>
                    <a:pt x="1988" y="1379"/>
                  </a:cubicBezTo>
                  <a:cubicBezTo>
                    <a:pt x="1988" y="1385"/>
                    <a:pt x="1983" y="1390"/>
                    <a:pt x="1977" y="1390"/>
                  </a:cubicBezTo>
                  <a:close/>
                  <a:moveTo>
                    <a:pt x="1977" y="1390"/>
                  </a:moveTo>
                  <a:cubicBezTo>
                    <a:pt x="1977" y="1390"/>
                    <a:pt x="1977" y="1390"/>
                    <a:pt x="1977" y="139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5"/>
            <p:cNvSpPr>
              <a:spLocks noEditPoints="1"/>
            </p:cNvSpPr>
            <p:nvPr/>
          </p:nvSpPr>
          <p:spPr bwMode="auto">
            <a:xfrm>
              <a:off x="3222625" y="2419350"/>
              <a:ext cx="52388" cy="15875"/>
            </a:xfrm>
            <a:custGeom>
              <a:avLst/>
              <a:gdLst>
                <a:gd name="T0" fmla="*/ 30 w 187"/>
                <a:gd name="T1" fmla="*/ 60 h 60"/>
                <a:gd name="T2" fmla="*/ 157 w 187"/>
                <a:gd name="T3" fmla="*/ 60 h 60"/>
                <a:gd name="T4" fmla="*/ 187 w 187"/>
                <a:gd name="T5" fmla="*/ 30 h 60"/>
                <a:gd name="T6" fmla="*/ 157 w 187"/>
                <a:gd name="T7" fmla="*/ 0 h 60"/>
                <a:gd name="T8" fmla="*/ 30 w 187"/>
                <a:gd name="T9" fmla="*/ 0 h 60"/>
                <a:gd name="T10" fmla="*/ 0 w 187"/>
                <a:gd name="T11" fmla="*/ 30 h 60"/>
                <a:gd name="T12" fmla="*/ 30 w 187"/>
                <a:gd name="T13" fmla="*/ 60 h 60"/>
                <a:gd name="T14" fmla="*/ 30 w 187"/>
                <a:gd name="T15" fmla="*/ 60 h 60"/>
                <a:gd name="T16" fmla="*/ 30 w 187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60">
                  <a:moveTo>
                    <a:pt x="30" y="60"/>
                  </a:moveTo>
                  <a:cubicBezTo>
                    <a:pt x="157" y="60"/>
                    <a:pt x="157" y="60"/>
                    <a:pt x="157" y="60"/>
                  </a:cubicBezTo>
                  <a:cubicBezTo>
                    <a:pt x="174" y="60"/>
                    <a:pt x="187" y="47"/>
                    <a:pt x="187" y="30"/>
                  </a:cubicBezTo>
                  <a:cubicBezTo>
                    <a:pt x="187" y="13"/>
                    <a:pt x="174" y="0"/>
                    <a:pt x="15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  <a:moveTo>
                    <a:pt x="30" y="60"/>
                  </a:moveTo>
                  <a:cubicBezTo>
                    <a:pt x="30" y="60"/>
                    <a:pt x="30" y="60"/>
                    <a:pt x="3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6"/>
            <p:cNvSpPr>
              <a:spLocks noEditPoints="1"/>
            </p:cNvSpPr>
            <p:nvPr/>
          </p:nvSpPr>
          <p:spPr bwMode="auto">
            <a:xfrm>
              <a:off x="3090863" y="2481263"/>
              <a:ext cx="80963" cy="236538"/>
            </a:xfrm>
            <a:custGeom>
              <a:avLst/>
              <a:gdLst>
                <a:gd name="T0" fmla="*/ 30 w 294"/>
                <a:gd name="T1" fmla="*/ 0 h 856"/>
                <a:gd name="T2" fmla="*/ 0 w 294"/>
                <a:gd name="T3" fmla="*/ 30 h 856"/>
                <a:gd name="T4" fmla="*/ 0 w 294"/>
                <a:gd name="T5" fmla="*/ 826 h 856"/>
                <a:gd name="T6" fmla="*/ 30 w 294"/>
                <a:gd name="T7" fmla="*/ 856 h 856"/>
                <a:gd name="T8" fmla="*/ 264 w 294"/>
                <a:gd name="T9" fmla="*/ 856 h 856"/>
                <a:gd name="T10" fmla="*/ 294 w 294"/>
                <a:gd name="T11" fmla="*/ 826 h 856"/>
                <a:gd name="T12" fmla="*/ 294 w 294"/>
                <a:gd name="T13" fmla="*/ 30 h 856"/>
                <a:gd name="T14" fmla="*/ 264 w 294"/>
                <a:gd name="T15" fmla="*/ 0 h 856"/>
                <a:gd name="T16" fmla="*/ 30 w 294"/>
                <a:gd name="T17" fmla="*/ 0 h 856"/>
                <a:gd name="T18" fmla="*/ 234 w 294"/>
                <a:gd name="T19" fmla="*/ 60 h 856"/>
                <a:gd name="T20" fmla="*/ 234 w 294"/>
                <a:gd name="T21" fmla="*/ 96 h 856"/>
                <a:gd name="T22" fmla="*/ 60 w 294"/>
                <a:gd name="T23" fmla="*/ 96 h 856"/>
                <a:gd name="T24" fmla="*/ 60 w 294"/>
                <a:gd name="T25" fmla="*/ 60 h 856"/>
                <a:gd name="T26" fmla="*/ 234 w 294"/>
                <a:gd name="T27" fmla="*/ 60 h 856"/>
                <a:gd name="T28" fmla="*/ 60 w 294"/>
                <a:gd name="T29" fmla="*/ 796 h 856"/>
                <a:gd name="T30" fmla="*/ 60 w 294"/>
                <a:gd name="T31" fmla="*/ 156 h 856"/>
                <a:gd name="T32" fmla="*/ 234 w 294"/>
                <a:gd name="T33" fmla="*/ 156 h 856"/>
                <a:gd name="T34" fmla="*/ 234 w 294"/>
                <a:gd name="T35" fmla="*/ 796 h 856"/>
                <a:gd name="T36" fmla="*/ 60 w 294"/>
                <a:gd name="T37" fmla="*/ 796 h 856"/>
                <a:gd name="T38" fmla="*/ 60 w 294"/>
                <a:gd name="T39" fmla="*/ 796 h 856"/>
                <a:gd name="T40" fmla="*/ 60 w 294"/>
                <a:gd name="T41" fmla="*/ 796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4" h="856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0" y="842"/>
                    <a:pt x="14" y="856"/>
                    <a:pt x="30" y="856"/>
                  </a:cubicBezTo>
                  <a:cubicBezTo>
                    <a:pt x="264" y="856"/>
                    <a:pt x="264" y="856"/>
                    <a:pt x="264" y="856"/>
                  </a:cubicBezTo>
                  <a:cubicBezTo>
                    <a:pt x="281" y="856"/>
                    <a:pt x="294" y="842"/>
                    <a:pt x="294" y="826"/>
                  </a:cubicBezTo>
                  <a:cubicBezTo>
                    <a:pt x="294" y="30"/>
                    <a:pt x="294" y="30"/>
                    <a:pt x="294" y="30"/>
                  </a:cubicBezTo>
                  <a:cubicBezTo>
                    <a:pt x="294" y="13"/>
                    <a:pt x="281" y="0"/>
                    <a:pt x="264" y="0"/>
                  </a:cubicBezTo>
                  <a:lnTo>
                    <a:pt x="30" y="0"/>
                  </a:lnTo>
                  <a:close/>
                  <a:moveTo>
                    <a:pt x="234" y="60"/>
                  </a:moveTo>
                  <a:cubicBezTo>
                    <a:pt x="234" y="96"/>
                    <a:pt x="234" y="96"/>
                    <a:pt x="234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4" y="60"/>
                  </a:lnTo>
                  <a:close/>
                  <a:moveTo>
                    <a:pt x="60" y="796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4" y="156"/>
                    <a:pt x="234" y="156"/>
                    <a:pt x="234" y="156"/>
                  </a:cubicBezTo>
                  <a:cubicBezTo>
                    <a:pt x="234" y="796"/>
                    <a:pt x="234" y="796"/>
                    <a:pt x="234" y="796"/>
                  </a:cubicBezTo>
                  <a:lnTo>
                    <a:pt x="60" y="796"/>
                  </a:lnTo>
                  <a:close/>
                  <a:moveTo>
                    <a:pt x="60" y="796"/>
                  </a:moveTo>
                  <a:cubicBezTo>
                    <a:pt x="60" y="796"/>
                    <a:pt x="60" y="796"/>
                    <a:pt x="60" y="79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7"/>
            <p:cNvSpPr>
              <a:spLocks noEditPoints="1"/>
            </p:cNvSpPr>
            <p:nvPr/>
          </p:nvSpPr>
          <p:spPr bwMode="auto">
            <a:xfrm>
              <a:off x="3497263" y="2481263"/>
              <a:ext cx="80963" cy="90488"/>
            </a:xfrm>
            <a:custGeom>
              <a:avLst/>
              <a:gdLst>
                <a:gd name="T0" fmla="*/ 30 w 293"/>
                <a:gd name="T1" fmla="*/ 325 h 325"/>
                <a:gd name="T2" fmla="*/ 263 w 293"/>
                <a:gd name="T3" fmla="*/ 325 h 325"/>
                <a:gd name="T4" fmla="*/ 293 w 293"/>
                <a:gd name="T5" fmla="*/ 295 h 325"/>
                <a:gd name="T6" fmla="*/ 293 w 293"/>
                <a:gd name="T7" fmla="*/ 30 h 325"/>
                <a:gd name="T8" fmla="*/ 263 w 293"/>
                <a:gd name="T9" fmla="*/ 0 h 325"/>
                <a:gd name="T10" fmla="*/ 30 w 293"/>
                <a:gd name="T11" fmla="*/ 0 h 325"/>
                <a:gd name="T12" fmla="*/ 0 w 293"/>
                <a:gd name="T13" fmla="*/ 30 h 325"/>
                <a:gd name="T14" fmla="*/ 0 w 293"/>
                <a:gd name="T15" fmla="*/ 295 h 325"/>
                <a:gd name="T16" fmla="*/ 30 w 293"/>
                <a:gd name="T17" fmla="*/ 325 h 325"/>
                <a:gd name="T18" fmla="*/ 60 w 293"/>
                <a:gd name="T19" fmla="*/ 265 h 325"/>
                <a:gd name="T20" fmla="*/ 60 w 293"/>
                <a:gd name="T21" fmla="*/ 156 h 325"/>
                <a:gd name="T22" fmla="*/ 233 w 293"/>
                <a:gd name="T23" fmla="*/ 156 h 325"/>
                <a:gd name="T24" fmla="*/ 233 w 293"/>
                <a:gd name="T25" fmla="*/ 265 h 325"/>
                <a:gd name="T26" fmla="*/ 60 w 293"/>
                <a:gd name="T27" fmla="*/ 265 h 325"/>
                <a:gd name="T28" fmla="*/ 233 w 293"/>
                <a:gd name="T29" fmla="*/ 60 h 325"/>
                <a:gd name="T30" fmla="*/ 233 w 293"/>
                <a:gd name="T31" fmla="*/ 96 h 325"/>
                <a:gd name="T32" fmla="*/ 60 w 293"/>
                <a:gd name="T33" fmla="*/ 96 h 325"/>
                <a:gd name="T34" fmla="*/ 60 w 293"/>
                <a:gd name="T35" fmla="*/ 60 h 325"/>
                <a:gd name="T36" fmla="*/ 233 w 293"/>
                <a:gd name="T37" fmla="*/ 60 h 325"/>
                <a:gd name="T38" fmla="*/ 233 w 293"/>
                <a:gd name="T39" fmla="*/ 60 h 325"/>
                <a:gd name="T40" fmla="*/ 233 w 293"/>
                <a:gd name="T41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" h="325">
                  <a:moveTo>
                    <a:pt x="30" y="325"/>
                  </a:moveTo>
                  <a:cubicBezTo>
                    <a:pt x="263" y="325"/>
                    <a:pt x="263" y="325"/>
                    <a:pt x="263" y="325"/>
                  </a:cubicBezTo>
                  <a:cubicBezTo>
                    <a:pt x="280" y="325"/>
                    <a:pt x="293" y="312"/>
                    <a:pt x="293" y="295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3" y="13"/>
                    <a:pt x="280" y="0"/>
                    <a:pt x="26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0" y="312"/>
                    <a:pt x="13" y="325"/>
                    <a:pt x="30" y="325"/>
                  </a:cubicBezTo>
                  <a:close/>
                  <a:moveTo>
                    <a:pt x="60" y="265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265"/>
                    <a:pt x="233" y="265"/>
                    <a:pt x="233" y="265"/>
                  </a:cubicBezTo>
                  <a:lnTo>
                    <a:pt x="60" y="265"/>
                  </a:lnTo>
                  <a:close/>
                  <a:moveTo>
                    <a:pt x="233" y="60"/>
                  </a:moveTo>
                  <a:cubicBezTo>
                    <a:pt x="233" y="96"/>
                    <a:pt x="233" y="96"/>
                    <a:pt x="233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3" y="60"/>
                  </a:lnTo>
                  <a:close/>
                  <a:moveTo>
                    <a:pt x="233" y="60"/>
                  </a:moveTo>
                  <a:cubicBezTo>
                    <a:pt x="233" y="60"/>
                    <a:pt x="233" y="60"/>
                    <a:pt x="233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8"/>
            <p:cNvSpPr>
              <a:spLocks noEditPoints="1"/>
            </p:cNvSpPr>
            <p:nvPr/>
          </p:nvSpPr>
          <p:spPr bwMode="auto">
            <a:xfrm>
              <a:off x="3497263" y="2598738"/>
              <a:ext cx="80963" cy="90488"/>
            </a:xfrm>
            <a:custGeom>
              <a:avLst/>
              <a:gdLst>
                <a:gd name="T0" fmla="*/ 0 w 293"/>
                <a:gd name="T1" fmla="*/ 295 h 325"/>
                <a:gd name="T2" fmla="*/ 30 w 293"/>
                <a:gd name="T3" fmla="*/ 325 h 325"/>
                <a:gd name="T4" fmla="*/ 263 w 293"/>
                <a:gd name="T5" fmla="*/ 325 h 325"/>
                <a:gd name="T6" fmla="*/ 293 w 293"/>
                <a:gd name="T7" fmla="*/ 295 h 325"/>
                <a:gd name="T8" fmla="*/ 293 w 293"/>
                <a:gd name="T9" fmla="*/ 30 h 325"/>
                <a:gd name="T10" fmla="*/ 263 w 293"/>
                <a:gd name="T11" fmla="*/ 0 h 325"/>
                <a:gd name="T12" fmla="*/ 30 w 293"/>
                <a:gd name="T13" fmla="*/ 0 h 325"/>
                <a:gd name="T14" fmla="*/ 0 w 293"/>
                <a:gd name="T15" fmla="*/ 30 h 325"/>
                <a:gd name="T16" fmla="*/ 0 w 293"/>
                <a:gd name="T17" fmla="*/ 295 h 325"/>
                <a:gd name="T18" fmla="*/ 60 w 293"/>
                <a:gd name="T19" fmla="*/ 265 h 325"/>
                <a:gd name="T20" fmla="*/ 60 w 293"/>
                <a:gd name="T21" fmla="*/ 156 h 325"/>
                <a:gd name="T22" fmla="*/ 233 w 293"/>
                <a:gd name="T23" fmla="*/ 156 h 325"/>
                <a:gd name="T24" fmla="*/ 233 w 293"/>
                <a:gd name="T25" fmla="*/ 265 h 325"/>
                <a:gd name="T26" fmla="*/ 60 w 293"/>
                <a:gd name="T27" fmla="*/ 265 h 325"/>
                <a:gd name="T28" fmla="*/ 233 w 293"/>
                <a:gd name="T29" fmla="*/ 60 h 325"/>
                <a:gd name="T30" fmla="*/ 233 w 293"/>
                <a:gd name="T31" fmla="*/ 96 h 325"/>
                <a:gd name="T32" fmla="*/ 60 w 293"/>
                <a:gd name="T33" fmla="*/ 96 h 325"/>
                <a:gd name="T34" fmla="*/ 60 w 293"/>
                <a:gd name="T35" fmla="*/ 60 h 325"/>
                <a:gd name="T36" fmla="*/ 233 w 293"/>
                <a:gd name="T37" fmla="*/ 60 h 325"/>
                <a:gd name="T38" fmla="*/ 233 w 293"/>
                <a:gd name="T39" fmla="*/ 60 h 325"/>
                <a:gd name="T40" fmla="*/ 233 w 293"/>
                <a:gd name="T41" fmla="*/ 6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3" h="325">
                  <a:moveTo>
                    <a:pt x="0" y="295"/>
                  </a:moveTo>
                  <a:cubicBezTo>
                    <a:pt x="0" y="312"/>
                    <a:pt x="13" y="325"/>
                    <a:pt x="30" y="325"/>
                  </a:cubicBezTo>
                  <a:cubicBezTo>
                    <a:pt x="263" y="325"/>
                    <a:pt x="263" y="325"/>
                    <a:pt x="263" y="325"/>
                  </a:cubicBezTo>
                  <a:cubicBezTo>
                    <a:pt x="280" y="325"/>
                    <a:pt x="293" y="312"/>
                    <a:pt x="293" y="295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3" y="13"/>
                    <a:pt x="280" y="0"/>
                    <a:pt x="26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lnTo>
                    <a:pt x="0" y="295"/>
                  </a:lnTo>
                  <a:close/>
                  <a:moveTo>
                    <a:pt x="60" y="265"/>
                  </a:moveTo>
                  <a:cubicBezTo>
                    <a:pt x="60" y="156"/>
                    <a:pt x="60" y="156"/>
                    <a:pt x="60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265"/>
                    <a:pt x="233" y="265"/>
                    <a:pt x="233" y="265"/>
                  </a:cubicBezTo>
                  <a:lnTo>
                    <a:pt x="60" y="265"/>
                  </a:lnTo>
                  <a:close/>
                  <a:moveTo>
                    <a:pt x="233" y="60"/>
                  </a:moveTo>
                  <a:cubicBezTo>
                    <a:pt x="233" y="96"/>
                    <a:pt x="233" y="96"/>
                    <a:pt x="233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60"/>
                    <a:pt x="60" y="60"/>
                    <a:pt x="60" y="60"/>
                  </a:cubicBezTo>
                  <a:lnTo>
                    <a:pt x="233" y="60"/>
                  </a:lnTo>
                  <a:close/>
                  <a:moveTo>
                    <a:pt x="233" y="60"/>
                  </a:moveTo>
                  <a:cubicBezTo>
                    <a:pt x="233" y="60"/>
                    <a:pt x="233" y="60"/>
                    <a:pt x="233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9"/>
            <p:cNvSpPr>
              <a:spLocks noEditPoints="1"/>
            </p:cNvSpPr>
            <p:nvPr/>
          </p:nvSpPr>
          <p:spPr bwMode="auto">
            <a:xfrm>
              <a:off x="3209925" y="2466975"/>
              <a:ext cx="241300" cy="250825"/>
            </a:xfrm>
            <a:custGeom>
              <a:avLst/>
              <a:gdLst>
                <a:gd name="T0" fmla="*/ 88 w 876"/>
                <a:gd name="T1" fmla="*/ 719 h 913"/>
                <a:gd name="T2" fmla="*/ 352 w 876"/>
                <a:gd name="T3" fmla="*/ 812 h 913"/>
                <a:gd name="T4" fmla="*/ 438 w 876"/>
                <a:gd name="T5" fmla="*/ 913 h 913"/>
                <a:gd name="T6" fmla="*/ 524 w 876"/>
                <a:gd name="T7" fmla="*/ 812 h 913"/>
                <a:gd name="T8" fmla="*/ 788 w 876"/>
                <a:gd name="T9" fmla="*/ 719 h 913"/>
                <a:gd name="T10" fmla="*/ 818 w 876"/>
                <a:gd name="T11" fmla="*/ 549 h 913"/>
                <a:gd name="T12" fmla="*/ 876 w 876"/>
                <a:gd name="T13" fmla="*/ 281 h 913"/>
                <a:gd name="T14" fmla="*/ 731 w 876"/>
                <a:gd name="T15" fmla="*/ 215 h 913"/>
                <a:gd name="T16" fmla="*/ 525 w 876"/>
                <a:gd name="T17" fmla="*/ 87 h 913"/>
                <a:gd name="T18" fmla="*/ 351 w 876"/>
                <a:gd name="T19" fmla="*/ 87 h 913"/>
                <a:gd name="T20" fmla="*/ 145 w 876"/>
                <a:gd name="T21" fmla="*/ 215 h 913"/>
                <a:gd name="T22" fmla="*/ 0 w 876"/>
                <a:gd name="T23" fmla="*/ 281 h 913"/>
                <a:gd name="T24" fmla="*/ 58 w 876"/>
                <a:gd name="T25" fmla="*/ 549 h 913"/>
                <a:gd name="T26" fmla="*/ 438 w 876"/>
                <a:gd name="T27" fmla="*/ 175 h 913"/>
                <a:gd name="T28" fmla="*/ 702 w 876"/>
                <a:gd name="T29" fmla="*/ 268 h 913"/>
                <a:gd name="T30" fmla="*/ 702 w 876"/>
                <a:gd name="T31" fmla="*/ 295 h 913"/>
                <a:gd name="T32" fmla="*/ 438 w 876"/>
                <a:gd name="T33" fmla="*/ 388 h 913"/>
                <a:gd name="T34" fmla="*/ 174 w 876"/>
                <a:gd name="T35" fmla="*/ 295 h 913"/>
                <a:gd name="T36" fmla="*/ 174 w 876"/>
                <a:gd name="T37" fmla="*/ 268 h 913"/>
                <a:gd name="T38" fmla="*/ 438 w 876"/>
                <a:gd name="T39" fmla="*/ 175 h 913"/>
                <a:gd name="T40" fmla="*/ 702 w 876"/>
                <a:gd name="T41" fmla="*/ 645 h 913"/>
                <a:gd name="T42" fmla="*/ 468 w 876"/>
                <a:gd name="T43" fmla="*/ 743 h 913"/>
                <a:gd name="T44" fmla="*/ 526 w 876"/>
                <a:gd name="T45" fmla="*/ 475 h 913"/>
                <a:gd name="T46" fmla="*/ 731 w 876"/>
                <a:gd name="T47" fmla="*/ 347 h 913"/>
                <a:gd name="T48" fmla="*/ 758 w 876"/>
                <a:gd name="T49" fmla="*/ 549 h 913"/>
                <a:gd name="T50" fmla="*/ 466 w 876"/>
                <a:gd name="T51" fmla="*/ 475 h 913"/>
                <a:gd name="T52" fmla="*/ 410 w 876"/>
                <a:gd name="T53" fmla="*/ 475 h 913"/>
                <a:gd name="T54" fmla="*/ 466 w 876"/>
                <a:gd name="T55" fmla="*/ 475 h 913"/>
                <a:gd name="T56" fmla="*/ 352 w 876"/>
                <a:gd name="T57" fmla="*/ 462 h 913"/>
                <a:gd name="T58" fmla="*/ 408 w 876"/>
                <a:gd name="T59" fmla="*/ 557 h 913"/>
                <a:gd name="T60" fmla="*/ 381 w 876"/>
                <a:gd name="T61" fmla="*/ 759 h 913"/>
                <a:gd name="T62" fmla="*/ 175 w 876"/>
                <a:gd name="T63" fmla="*/ 631 h 913"/>
                <a:gd name="T64" fmla="*/ 118 w 876"/>
                <a:gd name="T65" fmla="*/ 363 h 913"/>
                <a:gd name="T66" fmla="*/ 88 w 876"/>
                <a:gd name="T67" fmla="*/ 659 h 913"/>
                <a:gd name="T68" fmla="*/ 88 w 876"/>
                <a:gd name="T69" fmla="*/ 604 h 913"/>
                <a:gd name="T70" fmla="*/ 88 w 876"/>
                <a:gd name="T71" fmla="*/ 659 h 913"/>
                <a:gd name="T72" fmla="*/ 410 w 876"/>
                <a:gd name="T73" fmla="*/ 825 h 913"/>
                <a:gd name="T74" fmla="*/ 466 w 876"/>
                <a:gd name="T75" fmla="*/ 825 h 913"/>
                <a:gd name="T76" fmla="*/ 788 w 876"/>
                <a:gd name="T77" fmla="*/ 659 h 913"/>
                <a:gd name="T78" fmla="*/ 788 w 876"/>
                <a:gd name="T79" fmla="*/ 604 h 913"/>
                <a:gd name="T80" fmla="*/ 788 w 876"/>
                <a:gd name="T81" fmla="*/ 659 h 913"/>
                <a:gd name="T82" fmla="*/ 816 w 876"/>
                <a:gd name="T83" fmla="*/ 281 h 913"/>
                <a:gd name="T84" fmla="*/ 761 w 876"/>
                <a:gd name="T85" fmla="*/ 281 h 913"/>
                <a:gd name="T86" fmla="*/ 438 w 876"/>
                <a:gd name="T87" fmla="*/ 60 h 913"/>
                <a:gd name="T88" fmla="*/ 438 w 876"/>
                <a:gd name="T89" fmla="*/ 115 h 913"/>
                <a:gd name="T90" fmla="*/ 438 w 876"/>
                <a:gd name="T91" fmla="*/ 60 h 913"/>
                <a:gd name="T92" fmla="*/ 115 w 876"/>
                <a:gd name="T93" fmla="*/ 281 h 913"/>
                <a:gd name="T94" fmla="*/ 60 w 876"/>
                <a:gd name="T95" fmla="*/ 281 h 913"/>
                <a:gd name="T96" fmla="*/ 88 w 876"/>
                <a:gd name="T97" fmla="*/ 254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6" h="913">
                  <a:moveTo>
                    <a:pt x="0" y="631"/>
                  </a:moveTo>
                  <a:cubicBezTo>
                    <a:pt x="0" y="680"/>
                    <a:pt x="40" y="719"/>
                    <a:pt x="88" y="719"/>
                  </a:cubicBezTo>
                  <a:cubicBezTo>
                    <a:pt x="110" y="719"/>
                    <a:pt x="130" y="711"/>
                    <a:pt x="145" y="697"/>
                  </a:cubicBezTo>
                  <a:cubicBezTo>
                    <a:pt x="352" y="812"/>
                    <a:pt x="352" y="812"/>
                    <a:pt x="352" y="812"/>
                  </a:cubicBezTo>
                  <a:cubicBezTo>
                    <a:pt x="351" y="816"/>
                    <a:pt x="351" y="821"/>
                    <a:pt x="351" y="825"/>
                  </a:cubicBezTo>
                  <a:cubicBezTo>
                    <a:pt x="351" y="873"/>
                    <a:pt x="390" y="913"/>
                    <a:pt x="438" y="913"/>
                  </a:cubicBezTo>
                  <a:cubicBezTo>
                    <a:pt x="486" y="913"/>
                    <a:pt x="525" y="873"/>
                    <a:pt x="525" y="825"/>
                  </a:cubicBezTo>
                  <a:cubicBezTo>
                    <a:pt x="525" y="821"/>
                    <a:pt x="525" y="816"/>
                    <a:pt x="524" y="812"/>
                  </a:cubicBezTo>
                  <a:cubicBezTo>
                    <a:pt x="731" y="697"/>
                    <a:pt x="731" y="697"/>
                    <a:pt x="731" y="697"/>
                  </a:cubicBezTo>
                  <a:cubicBezTo>
                    <a:pt x="746" y="711"/>
                    <a:pt x="766" y="719"/>
                    <a:pt x="788" y="719"/>
                  </a:cubicBezTo>
                  <a:cubicBezTo>
                    <a:pt x="836" y="719"/>
                    <a:pt x="876" y="680"/>
                    <a:pt x="876" y="631"/>
                  </a:cubicBezTo>
                  <a:cubicBezTo>
                    <a:pt x="876" y="594"/>
                    <a:pt x="852" y="562"/>
                    <a:pt x="818" y="549"/>
                  </a:cubicBezTo>
                  <a:cubicBezTo>
                    <a:pt x="818" y="363"/>
                    <a:pt x="818" y="363"/>
                    <a:pt x="818" y="363"/>
                  </a:cubicBezTo>
                  <a:cubicBezTo>
                    <a:pt x="852" y="351"/>
                    <a:pt x="876" y="319"/>
                    <a:pt x="876" y="281"/>
                  </a:cubicBezTo>
                  <a:cubicBezTo>
                    <a:pt x="876" y="233"/>
                    <a:pt x="836" y="194"/>
                    <a:pt x="788" y="194"/>
                  </a:cubicBezTo>
                  <a:cubicBezTo>
                    <a:pt x="766" y="194"/>
                    <a:pt x="746" y="202"/>
                    <a:pt x="731" y="215"/>
                  </a:cubicBezTo>
                  <a:cubicBezTo>
                    <a:pt x="524" y="101"/>
                    <a:pt x="524" y="101"/>
                    <a:pt x="524" y="101"/>
                  </a:cubicBezTo>
                  <a:cubicBezTo>
                    <a:pt x="525" y="96"/>
                    <a:pt x="525" y="92"/>
                    <a:pt x="525" y="87"/>
                  </a:cubicBezTo>
                  <a:cubicBezTo>
                    <a:pt x="525" y="39"/>
                    <a:pt x="486" y="0"/>
                    <a:pt x="438" y="0"/>
                  </a:cubicBezTo>
                  <a:cubicBezTo>
                    <a:pt x="390" y="0"/>
                    <a:pt x="351" y="39"/>
                    <a:pt x="351" y="87"/>
                  </a:cubicBezTo>
                  <a:cubicBezTo>
                    <a:pt x="351" y="92"/>
                    <a:pt x="351" y="96"/>
                    <a:pt x="352" y="101"/>
                  </a:cubicBezTo>
                  <a:cubicBezTo>
                    <a:pt x="145" y="215"/>
                    <a:pt x="145" y="215"/>
                    <a:pt x="145" y="215"/>
                  </a:cubicBezTo>
                  <a:cubicBezTo>
                    <a:pt x="130" y="202"/>
                    <a:pt x="110" y="194"/>
                    <a:pt x="88" y="194"/>
                  </a:cubicBezTo>
                  <a:cubicBezTo>
                    <a:pt x="40" y="194"/>
                    <a:pt x="0" y="233"/>
                    <a:pt x="0" y="281"/>
                  </a:cubicBezTo>
                  <a:cubicBezTo>
                    <a:pt x="0" y="319"/>
                    <a:pt x="24" y="351"/>
                    <a:pt x="58" y="363"/>
                  </a:cubicBezTo>
                  <a:cubicBezTo>
                    <a:pt x="58" y="549"/>
                    <a:pt x="58" y="549"/>
                    <a:pt x="58" y="549"/>
                  </a:cubicBezTo>
                  <a:cubicBezTo>
                    <a:pt x="24" y="562"/>
                    <a:pt x="0" y="594"/>
                    <a:pt x="0" y="631"/>
                  </a:cubicBezTo>
                  <a:close/>
                  <a:moveTo>
                    <a:pt x="438" y="175"/>
                  </a:moveTo>
                  <a:cubicBezTo>
                    <a:pt x="460" y="175"/>
                    <a:pt x="480" y="167"/>
                    <a:pt x="495" y="153"/>
                  </a:cubicBezTo>
                  <a:cubicBezTo>
                    <a:pt x="702" y="268"/>
                    <a:pt x="702" y="268"/>
                    <a:pt x="702" y="268"/>
                  </a:cubicBezTo>
                  <a:cubicBezTo>
                    <a:pt x="701" y="272"/>
                    <a:pt x="701" y="277"/>
                    <a:pt x="701" y="281"/>
                  </a:cubicBezTo>
                  <a:cubicBezTo>
                    <a:pt x="701" y="286"/>
                    <a:pt x="701" y="290"/>
                    <a:pt x="702" y="295"/>
                  </a:cubicBezTo>
                  <a:cubicBezTo>
                    <a:pt x="495" y="409"/>
                    <a:pt x="495" y="409"/>
                    <a:pt x="495" y="409"/>
                  </a:cubicBezTo>
                  <a:cubicBezTo>
                    <a:pt x="480" y="396"/>
                    <a:pt x="460" y="388"/>
                    <a:pt x="438" y="388"/>
                  </a:cubicBezTo>
                  <a:cubicBezTo>
                    <a:pt x="416" y="388"/>
                    <a:pt x="396" y="396"/>
                    <a:pt x="381" y="409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5" y="290"/>
                    <a:pt x="175" y="286"/>
                    <a:pt x="175" y="281"/>
                  </a:cubicBezTo>
                  <a:cubicBezTo>
                    <a:pt x="175" y="277"/>
                    <a:pt x="175" y="272"/>
                    <a:pt x="174" y="268"/>
                  </a:cubicBezTo>
                  <a:cubicBezTo>
                    <a:pt x="381" y="153"/>
                    <a:pt x="381" y="153"/>
                    <a:pt x="381" y="153"/>
                  </a:cubicBezTo>
                  <a:cubicBezTo>
                    <a:pt x="396" y="167"/>
                    <a:pt x="416" y="175"/>
                    <a:pt x="438" y="175"/>
                  </a:cubicBezTo>
                  <a:close/>
                  <a:moveTo>
                    <a:pt x="701" y="631"/>
                  </a:moveTo>
                  <a:cubicBezTo>
                    <a:pt x="701" y="636"/>
                    <a:pt x="701" y="641"/>
                    <a:pt x="702" y="645"/>
                  </a:cubicBezTo>
                  <a:cubicBezTo>
                    <a:pt x="495" y="759"/>
                    <a:pt x="495" y="759"/>
                    <a:pt x="495" y="759"/>
                  </a:cubicBezTo>
                  <a:cubicBezTo>
                    <a:pt x="487" y="752"/>
                    <a:pt x="478" y="747"/>
                    <a:pt x="468" y="743"/>
                  </a:cubicBezTo>
                  <a:cubicBezTo>
                    <a:pt x="468" y="557"/>
                    <a:pt x="468" y="557"/>
                    <a:pt x="468" y="557"/>
                  </a:cubicBezTo>
                  <a:cubicBezTo>
                    <a:pt x="502" y="545"/>
                    <a:pt x="526" y="513"/>
                    <a:pt x="526" y="475"/>
                  </a:cubicBezTo>
                  <a:cubicBezTo>
                    <a:pt x="526" y="471"/>
                    <a:pt x="525" y="466"/>
                    <a:pt x="524" y="462"/>
                  </a:cubicBezTo>
                  <a:cubicBezTo>
                    <a:pt x="731" y="347"/>
                    <a:pt x="731" y="347"/>
                    <a:pt x="731" y="347"/>
                  </a:cubicBezTo>
                  <a:cubicBezTo>
                    <a:pt x="739" y="354"/>
                    <a:pt x="748" y="360"/>
                    <a:pt x="758" y="363"/>
                  </a:cubicBezTo>
                  <a:cubicBezTo>
                    <a:pt x="758" y="549"/>
                    <a:pt x="758" y="549"/>
                    <a:pt x="758" y="549"/>
                  </a:cubicBezTo>
                  <a:cubicBezTo>
                    <a:pt x="725" y="562"/>
                    <a:pt x="701" y="594"/>
                    <a:pt x="701" y="631"/>
                  </a:cubicBezTo>
                  <a:close/>
                  <a:moveTo>
                    <a:pt x="466" y="475"/>
                  </a:moveTo>
                  <a:cubicBezTo>
                    <a:pt x="466" y="490"/>
                    <a:pt x="453" y="503"/>
                    <a:pt x="438" y="503"/>
                  </a:cubicBezTo>
                  <a:cubicBezTo>
                    <a:pt x="423" y="503"/>
                    <a:pt x="410" y="490"/>
                    <a:pt x="410" y="475"/>
                  </a:cubicBezTo>
                  <a:cubicBezTo>
                    <a:pt x="410" y="460"/>
                    <a:pt x="423" y="448"/>
                    <a:pt x="438" y="448"/>
                  </a:cubicBezTo>
                  <a:cubicBezTo>
                    <a:pt x="453" y="448"/>
                    <a:pt x="466" y="460"/>
                    <a:pt x="466" y="475"/>
                  </a:cubicBezTo>
                  <a:close/>
                  <a:moveTo>
                    <a:pt x="145" y="347"/>
                  </a:moveTo>
                  <a:cubicBezTo>
                    <a:pt x="352" y="462"/>
                    <a:pt x="352" y="462"/>
                    <a:pt x="352" y="462"/>
                  </a:cubicBezTo>
                  <a:cubicBezTo>
                    <a:pt x="351" y="466"/>
                    <a:pt x="351" y="471"/>
                    <a:pt x="351" y="475"/>
                  </a:cubicBezTo>
                  <a:cubicBezTo>
                    <a:pt x="351" y="513"/>
                    <a:pt x="374" y="545"/>
                    <a:pt x="408" y="557"/>
                  </a:cubicBezTo>
                  <a:cubicBezTo>
                    <a:pt x="408" y="743"/>
                    <a:pt x="408" y="743"/>
                    <a:pt x="408" y="743"/>
                  </a:cubicBezTo>
                  <a:cubicBezTo>
                    <a:pt x="398" y="747"/>
                    <a:pt x="389" y="752"/>
                    <a:pt x="381" y="759"/>
                  </a:cubicBezTo>
                  <a:cubicBezTo>
                    <a:pt x="174" y="645"/>
                    <a:pt x="174" y="645"/>
                    <a:pt x="174" y="645"/>
                  </a:cubicBezTo>
                  <a:cubicBezTo>
                    <a:pt x="175" y="641"/>
                    <a:pt x="175" y="636"/>
                    <a:pt x="175" y="631"/>
                  </a:cubicBezTo>
                  <a:cubicBezTo>
                    <a:pt x="175" y="594"/>
                    <a:pt x="151" y="562"/>
                    <a:pt x="118" y="549"/>
                  </a:cubicBezTo>
                  <a:cubicBezTo>
                    <a:pt x="118" y="363"/>
                    <a:pt x="118" y="363"/>
                    <a:pt x="118" y="363"/>
                  </a:cubicBezTo>
                  <a:cubicBezTo>
                    <a:pt x="128" y="360"/>
                    <a:pt x="137" y="354"/>
                    <a:pt x="145" y="347"/>
                  </a:cubicBezTo>
                  <a:close/>
                  <a:moveTo>
                    <a:pt x="88" y="659"/>
                  </a:moveTo>
                  <a:cubicBezTo>
                    <a:pt x="73" y="659"/>
                    <a:pt x="60" y="647"/>
                    <a:pt x="60" y="631"/>
                  </a:cubicBezTo>
                  <a:cubicBezTo>
                    <a:pt x="60" y="616"/>
                    <a:pt x="73" y="604"/>
                    <a:pt x="88" y="604"/>
                  </a:cubicBezTo>
                  <a:cubicBezTo>
                    <a:pt x="103" y="604"/>
                    <a:pt x="115" y="616"/>
                    <a:pt x="115" y="631"/>
                  </a:cubicBezTo>
                  <a:cubicBezTo>
                    <a:pt x="115" y="647"/>
                    <a:pt x="103" y="659"/>
                    <a:pt x="88" y="659"/>
                  </a:cubicBezTo>
                  <a:close/>
                  <a:moveTo>
                    <a:pt x="438" y="853"/>
                  </a:moveTo>
                  <a:cubicBezTo>
                    <a:pt x="423" y="853"/>
                    <a:pt x="410" y="840"/>
                    <a:pt x="410" y="825"/>
                  </a:cubicBezTo>
                  <a:cubicBezTo>
                    <a:pt x="410" y="810"/>
                    <a:pt x="423" y="798"/>
                    <a:pt x="438" y="798"/>
                  </a:cubicBezTo>
                  <a:cubicBezTo>
                    <a:pt x="453" y="798"/>
                    <a:pt x="466" y="810"/>
                    <a:pt x="466" y="825"/>
                  </a:cubicBezTo>
                  <a:cubicBezTo>
                    <a:pt x="466" y="840"/>
                    <a:pt x="453" y="853"/>
                    <a:pt x="438" y="853"/>
                  </a:cubicBezTo>
                  <a:close/>
                  <a:moveTo>
                    <a:pt x="788" y="659"/>
                  </a:moveTo>
                  <a:cubicBezTo>
                    <a:pt x="773" y="659"/>
                    <a:pt x="761" y="647"/>
                    <a:pt x="761" y="631"/>
                  </a:cubicBezTo>
                  <a:cubicBezTo>
                    <a:pt x="761" y="616"/>
                    <a:pt x="773" y="604"/>
                    <a:pt x="788" y="604"/>
                  </a:cubicBezTo>
                  <a:cubicBezTo>
                    <a:pt x="803" y="604"/>
                    <a:pt x="816" y="616"/>
                    <a:pt x="816" y="631"/>
                  </a:cubicBezTo>
                  <a:cubicBezTo>
                    <a:pt x="816" y="647"/>
                    <a:pt x="803" y="659"/>
                    <a:pt x="788" y="659"/>
                  </a:cubicBezTo>
                  <a:close/>
                  <a:moveTo>
                    <a:pt x="788" y="254"/>
                  </a:moveTo>
                  <a:cubicBezTo>
                    <a:pt x="803" y="254"/>
                    <a:pt x="816" y="266"/>
                    <a:pt x="816" y="281"/>
                  </a:cubicBezTo>
                  <a:cubicBezTo>
                    <a:pt x="816" y="296"/>
                    <a:pt x="803" y="309"/>
                    <a:pt x="788" y="309"/>
                  </a:cubicBezTo>
                  <a:cubicBezTo>
                    <a:pt x="773" y="309"/>
                    <a:pt x="761" y="296"/>
                    <a:pt x="761" y="281"/>
                  </a:cubicBezTo>
                  <a:cubicBezTo>
                    <a:pt x="761" y="266"/>
                    <a:pt x="773" y="254"/>
                    <a:pt x="788" y="254"/>
                  </a:cubicBezTo>
                  <a:close/>
                  <a:moveTo>
                    <a:pt x="438" y="60"/>
                  </a:moveTo>
                  <a:cubicBezTo>
                    <a:pt x="453" y="60"/>
                    <a:pt x="466" y="72"/>
                    <a:pt x="466" y="87"/>
                  </a:cubicBezTo>
                  <a:cubicBezTo>
                    <a:pt x="466" y="102"/>
                    <a:pt x="453" y="115"/>
                    <a:pt x="438" y="115"/>
                  </a:cubicBezTo>
                  <a:cubicBezTo>
                    <a:pt x="423" y="115"/>
                    <a:pt x="410" y="102"/>
                    <a:pt x="410" y="87"/>
                  </a:cubicBezTo>
                  <a:cubicBezTo>
                    <a:pt x="410" y="72"/>
                    <a:pt x="423" y="60"/>
                    <a:pt x="438" y="60"/>
                  </a:cubicBezTo>
                  <a:close/>
                  <a:moveTo>
                    <a:pt x="88" y="254"/>
                  </a:moveTo>
                  <a:cubicBezTo>
                    <a:pt x="103" y="254"/>
                    <a:pt x="115" y="266"/>
                    <a:pt x="115" y="281"/>
                  </a:cubicBezTo>
                  <a:cubicBezTo>
                    <a:pt x="115" y="296"/>
                    <a:pt x="103" y="309"/>
                    <a:pt x="88" y="309"/>
                  </a:cubicBezTo>
                  <a:cubicBezTo>
                    <a:pt x="73" y="309"/>
                    <a:pt x="60" y="296"/>
                    <a:pt x="60" y="281"/>
                  </a:cubicBezTo>
                  <a:cubicBezTo>
                    <a:pt x="60" y="266"/>
                    <a:pt x="73" y="254"/>
                    <a:pt x="88" y="254"/>
                  </a:cubicBezTo>
                  <a:close/>
                  <a:moveTo>
                    <a:pt x="88" y="254"/>
                  </a:moveTo>
                  <a:cubicBezTo>
                    <a:pt x="88" y="254"/>
                    <a:pt x="88" y="254"/>
                    <a:pt x="88" y="25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6549949" y="247557"/>
            <a:ext cx="463550" cy="468313"/>
            <a:chOff x="2284413" y="2408238"/>
            <a:chExt cx="463550" cy="4683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2370138" y="2563813"/>
              <a:ext cx="285750" cy="312738"/>
            </a:xfrm>
            <a:custGeom>
              <a:avLst/>
              <a:gdLst>
                <a:gd name="T0" fmla="*/ 609 w 1199"/>
                <a:gd name="T1" fmla="*/ 0 h 1311"/>
                <a:gd name="T2" fmla="*/ 65 w 1199"/>
                <a:gd name="T3" fmla="*/ 541 h 1311"/>
                <a:gd name="T4" fmla="*/ 1 w 1199"/>
                <a:gd name="T5" fmla="*/ 955 h 1311"/>
                <a:gd name="T6" fmla="*/ 8 w 1199"/>
                <a:gd name="T7" fmla="*/ 980 h 1311"/>
                <a:gd name="T8" fmla="*/ 33 w 1199"/>
                <a:gd name="T9" fmla="*/ 991 h 1311"/>
                <a:gd name="T10" fmla="*/ 161 w 1199"/>
                <a:gd name="T11" fmla="*/ 991 h 1311"/>
                <a:gd name="T12" fmla="*/ 161 w 1199"/>
                <a:gd name="T13" fmla="*/ 1119 h 1311"/>
                <a:gd name="T14" fmla="*/ 193 w 1199"/>
                <a:gd name="T15" fmla="*/ 1151 h 1311"/>
                <a:gd name="T16" fmla="*/ 353 w 1199"/>
                <a:gd name="T17" fmla="*/ 1151 h 1311"/>
                <a:gd name="T18" fmla="*/ 353 w 1199"/>
                <a:gd name="T19" fmla="*/ 1279 h 1311"/>
                <a:gd name="T20" fmla="*/ 385 w 1199"/>
                <a:gd name="T21" fmla="*/ 1311 h 1311"/>
                <a:gd name="T22" fmla="*/ 865 w 1199"/>
                <a:gd name="T23" fmla="*/ 1311 h 1311"/>
                <a:gd name="T24" fmla="*/ 897 w 1199"/>
                <a:gd name="T25" fmla="*/ 1279 h 1311"/>
                <a:gd name="T26" fmla="*/ 897 w 1199"/>
                <a:gd name="T27" fmla="*/ 1005 h 1311"/>
                <a:gd name="T28" fmla="*/ 1132 w 1199"/>
                <a:gd name="T29" fmla="*/ 394 h 1311"/>
                <a:gd name="T30" fmla="*/ 609 w 1199"/>
                <a:gd name="T31" fmla="*/ 0 h 1311"/>
                <a:gd name="T32" fmla="*/ 849 w 1199"/>
                <a:gd name="T33" fmla="*/ 959 h 1311"/>
                <a:gd name="T34" fmla="*/ 833 w 1199"/>
                <a:gd name="T35" fmla="*/ 987 h 1311"/>
                <a:gd name="T36" fmla="*/ 833 w 1199"/>
                <a:gd name="T37" fmla="*/ 1247 h 1311"/>
                <a:gd name="T38" fmla="*/ 417 w 1199"/>
                <a:gd name="T39" fmla="*/ 1247 h 1311"/>
                <a:gd name="T40" fmla="*/ 417 w 1199"/>
                <a:gd name="T41" fmla="*/ 1119 h 1311"/>
                <a:gd name="T42" fmla="*/ 385 w 1199"/>
                <a:gd name="T43" fmla="*/ 1087 h 1311"/>
                <a:gd name="T44" fmla="*/ 225 w 1199"/>
                <a:gd name="T45" fmla="*/ 1087 h 1311"/>
                <a:gd name="T46" fmla="*/ 225 w 1199"/>
                <a:gd name="T47" fmla="*/ 959 h 1311"/>
                <a:gd name="T48" fmla="*/ 193 w 1199"/>
                <a:gd name="T49" fmla="*/ 927 h 1311"/>
                <a:gd name="T50" fmla="*/ 70 w 1199"/>
                <a:gd name="T51" fmla="*/ 927 h 1311"/>
                <a:gd name="T52" fmla="*/ 128 w 1199"/>
                <a:gd name="T53" fmla="*/ 548 h 1311"/>
                <a:gd name="T54" fmla="*/ 129 w 1199"/>
                <a:gd name="T55" fmla="*/ 544 h 1311"/>
                <a:gd name="T56" fmla="*/ 525 w 1199"/>
                <a:gd name="T57" fmla="*/ 71 h 1311"/>
                <a:gd name="T58" fmla="*/ 1060 w 1199"/>
                <a:gd name="T59" fmla="*/ 380 h 1311"/>
                <a:gd name="T60" fmla="*/ 849 w 1199"/>
                <a:gd name="T61" fmla="*/ 959 h 1311"/>
                <a:gd name="T62" fmla="*/ 849 w 1199"/>
                <a:gd name="T63" fmla="*/ 959 h 1311"/>
                <a:gd name="T64" fmla="*/ 849 w 1199"/>
                <a:gd name="T65" fmla="*/ 959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9" h="1311">
                  <a:moveTo>
                    <a:pt x="609" y="0"/>
                  </a:moveTo>
                  <a:cubicBezTo>
                    <a:pt x="309" y="0"/>
                    <a:pt x="66" y="242"/>
                    <a:pt x="65" y="541"/>
                  </a:cubicBezTo>
                  <a:cubicBezTo>
                    <a:pt x="1" y="955"/>
                    <a:pt x="1" y="955"/>
                    <a:pt x="1" y="955"/>
                  </a:cubicBezTo>
                  <a:cubicBezTo>
                    <a:pt x="0" y="964"/>
                    <a:pt x="2" y="973"/>
                    <a:pt x="8" y="980"/>
                  </a:cubicBezTo>
                  <a:cubicBezTo>
                    <a:pt x="15" y="987"/>
                    <a:pt x="23" y="991"/>
                    <a:pt x="33" y="991"/>
                  </a:cubicBezTo>
                  <a:cubicBezTo>
                    <a:pt x="161" y="991"/>
                    <a:pt x="161" y="991"/>
                    <a:pt x="161" y="991"/>
                  </a:cubicBezTo>
                  <a:cubicBezTo>
                    <a:pt x="161" y="1119"/>
                    <a:pt x="161" y="1119"/>
                    <a:pt x="161" y="1119"/>
                  </a:cubicBezTo>
                  <a:cubicBezTo>
                    <a:pt x="161" y="1137"/>
                    <a:pt x="175" y="1151"/>
                    <a:pt x="193" y="1151"/>
                  </a:cubicBezTo>
                  <a:cubicBezTo>
                    <a:pt x="353" y="1151"/>
                    <a:pt x="353" y="1151"/>
                    <a:pt x="353" y="1151"/>
                  </a:cubicBezTo>
                  <a:cubicBezTo>
                    <a:pt x="353" y="1279"/>
                    <a:pt x="353" y="1279"/>
                    <a:pt x="353" y="1279"/>
                  </a:cubicBezTo>
                  <a:cubicBezTo>
                    <a:pt x="353" y="1297"/>
                    <a:pt x="367" y="1311"/>
                    <a:pt x="385" y="1311"/>
                  </a:cubicBezTo>
                  <a:cubicBezTo>
                    <a:pt x="865" y="1311"/>
                    <a:pt x="865" y="1311"/>
                    <a:pt x="865" y="1311"/>
                  </a:cubicBezTo>
                  <a:cubicBezTo>
                    <a:pt x="882" y="1311"/>
                    <a:pt x="897" y="1297"/>
                    <a:pt x="897" y="1279"/>
                  </a:cubicBezTo>
                  <a:cubicBezTo>
                    <a:pt x="897" y="1005"/>
                    <a:pt x="897" y="1005"/>
                    <a:pt x="897" y="1005"/>
                  </a:cubicBezTo>
                  <a:cubicBezTo>
                    <a:pt x="1103" y="877"/>
                    <a:pt x="1199" y="627"/>
                    <a:pt x="1132" y="394"/>
                  </a:cubicBezTo>
                  <a:cubicBezTo>
                    <a:pt x="1065" y="160"/>
                    <a:pt x="851" y="0"/>
                    <a:pt x="609" y="0"/>
                  </a:cubicBezTo>
                  <a:close/>
                  <a:moveTo>
                    <a:pt x="849" y="959"/>
                  </a:moveTo>
                  <a:cubicBezTo>
                    <a:pt x="839" y="965"/>
                    <a:pt x="833" y="976"/>
                    <a:pt x="833" y="987"/>
                  </a:cubicBezTo>
                  <a:cubicBezTo>
                    <a:pt x="833" y="1247"/>
                    <a:pt x="833" y="1247"/>
                    <a:pt x="833" y="1247"/>
                  </a:cubicBezTo>
                  <a:cubicBezTo>
                    <a:pt x="417" y="1247"/>
                    <a:pt x="417" y="1247"/>
                    <a:pt x="417" y="1247"/>
                  </a:cubicBezTo>
                  <a:cubicBezTo>
                    <a:pt x="417" y="1119"/>
                    <a:pt x="417" y="1119"/>
                    <a:pt x="417" y="1119"/>
                  </a:cubicBezTo>
                  <a:cubicBezTo>
                    <a:pt x="417" y="1102"/>
                    <a:pt x="402" y="1087"/>
                    <a:pt x="385" y="1087"/>
                  </a:cubicBezTo>
                  <a:cubicBezTo>
                    <a:pt x="225" y="1087"/>
                    <a:pt x="225" y="1087"/>
                    <a:pt x="225" y="1087"/>
                  </a:cubicBezTo>
                  <a:cubicBezTo>
                    <a:pt x="225" y="959"/>
                    <a:pt x="225" y="959"/>
                    <a:pt x="225" y="959"/>
                  </a:cubicBezTo>
                  <a:cubicBezTo>
                    <a:pt x="225" y="942"/>
                    <a:pt x="210" y="927"/>
                    <a:pt x="193" y="927"/>
                  </a:cubicBezTo>
                  <a:cubicBezTo>
                    <a:pt x="70" y="927"/>
                    <a:pt x="70" y="927"/>
                    <a:pt x="70" y="927"/>
                  </a:cubicBezTo>
                  <a:cubicBezTo>
                    <a:pt x="128" y="548"/>
                    <a:pt x="128" y="548"/>
                    <a:pt x="128" y="548"/>
                  </a:cubicBezTo>
                  <a:cubicBezTo>
                    <a:pt x="129" y="547"/>
                    <a:pt x="129" y="545"/>
                    <a:pt x="129" y="544"/>
                  </a:cubicBezTo>
                  <a:cubicBezTo>
                    <a:pt x="129" y="311"/>
                    <a:pt x="296" y="111"/>
                    <a:pt x="525" y="71"/>
                  </a:cubicBezTo>
                  <a:cubicBezTo>
                    <a:pt x="755" y="31"/>
                    <a:pt x="980" y="161"/>
                    <a:pt x="1060" y="380"/>
                  </a:cubicBezTo>
                  <a:cubicBezTo>
                    <a:pt x="1139" y="598"/>
                    <a:pt x="1050" y="843"/>
                    <a:pt x="849" y="959"/>
                  </a:cubicBezTo>
                  <a:close/>
                  <a:moveTo>
                    <a:pt x="849" y="959"/>
                  </a:moveTo>
                  <a:cubicBezTo>
                    <a:pt x="849" y="959"/>
                    <a:pt x="849" y="959"/>
                    <a:pt x="849" y="95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 noEditPoints="1"/>
            </p:cNvSpPr>
            <p:nvPr/>
          </p:nvSpPr>
          <p:spPr bwMode="auto">
            <a:xfrm>
              <a:off x="2284413" y="2408238"/>
              <a:ext cx="463550" cy="328613"/>
            </a:xfrm>
            <a:custGeom>
              <a:avLst/>
              <a:gdLst>
                <a:gd name="T0" fmla="*/ 1539 w 1945"/>
                <a:gd name="T1" fmla="*/ 556 h 1378"/>
                <a:gd name="T2" fmla="*/ 1216 w 1945"/>
                <a:gd name="T3" fmla="*/ 61 h 1378"/>
                <a:gd name="T4" fmla="*/ 683 w 1945"/>
                <a:gd name="T5" fmla="*/ 318 h 1378"/>
                <a:gd name="T6" fmla="*/ 346 w 1945"/>
                <a:gd name="T7" fmla="*/ 326 h 1378"/>
                <a:gd name="T8" fmla="*/ 247 w 1945"/>
                <a:gd name="T9" fmla="*/ 648 h 1378"/>
                <a:gd name="T10" fmla="*/ 9 w 1945"/>
                <a:gd name="T11" fmla="*/ 1024 h 1378"/>
                <a:gd name="T12" fmla="*/ 287 w 1945"/>
                <a:gd name="T13" fmla="*/ 1373 h 1378"/>
                <a:gd name="T14" fmla="*/ 326 w 1945"/>
                <a:gd name="T15" fmla="*/ 1351 h 1378"/>
                <a:gd name="T16" fmla="*/ 304 w 1945"/>
                <a:gd name="T17" fmla="*/ 1311 h 1378"/>
                <a:gd name="T18" fmla="*/ 72 w 1945"/>
                <a:gd name="T19" fmla="*/ 1006 h 1378"/>
                <a:gd name="T20" fmla="*/ 299 w 1945"/>
                <a:gd name="T21" fmla="*/ 697 h 1378"/>
                <a:gd name="T22" fmla="*/ 319 w 1945"/>
                <a:gd name="T23" fmla="*/ 679 h 1378"/>
                <a:gd name="T24" fmla="*/ 318 w 1945"/>
                <a:gd name="T25" fmla="*/ 653 h 1378"/>
                <a:gd name="T26" fmla="*/ 296 w 1945"/>
                <a:gd name="T27" fmla="*/ 556 h 1378"/>
                <a:gd name="T28" fmla="*/ 432 w 1945"/>
                <a:gd name="T29" fmla="*/ 349 h 1378"/>
                <a:gd name="T30" fmla="*/ 675 w 1945"/>
                <a:gd name="T31" fmla="*/ 394 h 1378"/>
                <a:gd name="T32" fmla="*/ 706 w 1945"/>
                <a:gd name="T33" fmla="*/ 402 h 1378"/>
                <a:gd name="T34" fmla="*/ 728 w 1945"/>
                <a:gd name="T35" fmla="*/ 380 h 1378"/>
                <a:gd name="T36" fmla="*/ 1196 w 1945"/>
                <a:gd name="T37" fmla="*/ 121 h 1378"/>
                <a:gd name="T38" fmla="*/ 1469 w 1945"/>
                <a:gd name="T39" fmla="*/ 581 h 1378"/>
                <a:gd name="T40" fmla="*/ 1476 w 1945"/>
                <a:gd name="T41" fmla="*/ 609 h 1378"/>
                <a:gd name="T42" fmla="*/ 1503 w 1945"/>
                <a:gd name="T43" fmla="*/ 620 h 1378"/>
                <a:gd name="T44" fmla="*/ 1512 w 1945"/>
                <a:gd name="T45" fmla="*/ 620 h 1378"/>
                <a:gd name="T46" fmla="*/ 1861 w 1945"/>
                <a:gd name="T47" fmla="*/ 928 h 1378"/>
                <a:gd name="T48" fmla="*/ 1598 w 1945"/>
                <a:gd name="T49" fmla="*/ 1313 h 1378"/>
                <a:gd name="T50" fmla="*/ 1574 w 1945"/>
                <a:gd name="T51" fmla="*/ 1348 h 1378"/>
                <a:gd name="T52" fmla="*/ 1606 w 1945"/>
                <a:gd name="T53" fmla="*/ 1376 h 1378"/>
                <a:gd name="T54" fmla="*/ 1614 w 1945"/>
                <a:gd name="T55" fmla="*/ 1375 h 1378"/>
                <a:gd name="T56" fmla="*/ 1926 w 1945"/>
                <a:gd name="T57" fmla="*/ 934 h 1378"/>
                <a:gd name="T58" fmla="*/ 1539 w 1945"/>
                <a:gd name="T59" fmla="*/ 556 h 1378"/>
                <a:gd name="T60" fmla="*/ 1539 w 1945"/>
                <a:gd name="T61" fmla="*/ 556 h 1378"/>
                <a:gd name="T62" fmla="*/ 1539 w 1945"/>
                <a:gd name="T63" fmla="*/ 556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5" h="1378">
                  <a:moveTo>
                    <a:pt x="1539" y="556"/>
                  </a:moveTo>
                  <a:cubicBezTo>
                    <a:pt x="1571" y="333"/>
                    <a:pt x="1433" y="121"/>
                    <a:pt x="1216" y="61"/>
                  </a:cubicBezTo>
                  <a:cubicBezTo>
                    <a:pt x="999" y="0"/>
                    <a:pt x="771" y="111"/>
                    <a:pt x="683" y="318"/>
                  </a:cubicBezTo>
                  <a:cubicBezTo>
                    <a:pt x="581" y="248"/>
                    <a:pt x="445" y="251"/>
                    <a:pt x="346" y="326"/>
                  </a:cubicBezTo>
                  <a:cubicBezTo>
                    <a:pt x="248" y="401"/>
                    <a:pt x="208" y="530"/>
                    <a:pt x="247" y="648"/>
                  </a:cubicBezTo>
                  <a:cubicBezTo>
                    <a:pt x="95" y="710"/>
                    <a:pt x="0" y="861"/>
                    <a:pt x="9" y="1024"/>
                  </a:cubicBezTo>
                  <a:cubicBezTo>
                    <a:pt x="18" y="1188"/>
                    <a:pt x="129" y="1328"/>
                    <a:pt x="287" y="1373"/>
                  </a:cubicBezTo>
                  <a:cubicBezTo>
                    <a:pt x="304" y="1378"/>
                    <a:pt x="321" y="1368"/>
                    <a:pt x="326" y="1351"/>
                  </a:cubicBezTo>
                  <a:cubicBezTo>
                    <a:pt x="331" y="1334"/>
                    <a:pt x="321" y="1316"/>
                    <a:pt x="304" y="1311"/>
                  </a:cubicBezTo>
                  <a:cubicBezTo>
                    <a:pt x="168" y="1272"/>
                    <a:pt x="73" y="1148"/>
                    <a:pt x="72" y="1006"/>
                  </a:cubicBezTo>
                  <a:cubicBezTo>
                    <a:pt x="71" y="864"/>
                    <a:pt x="163" y="739"/>
                    <a:pt x="299" y="697"/>
                  </a:cubicBezTo>
                  <a:cubicBezTo>
                    <a:pt x="308" y="694"/>
                    <a:pt x="315" y="688"/>
                    <a:pt x="319" y="679"/>
                  </a:cubicBezTo>
                  <a:cubicBezTo>
                    <a:pt x="322" y="671"/>
                    <a:pt x="322" y="661"/>
                    <a:pt x="318" y="653"/>
                  </a:cubicBezTo>
                  <a:cubicBezTo>
                    <a:pt x="303" y="622"/>
                    <a:pt x="296" y="589"/>
                    <a:pt x="296" y="556"/>
                  </a:cubicBezTo>
                  <a:cubicBezTo>
                    <a:pt x="296" y="466"/>
                    <a:pt x="350" y="385"/>
                    <a:pt x="432" y="349"/>
                  </a:cubicBezTo>
                  <a:cubicBezTo>
                    <a:pt x="515" y="314"/>
                    <a:pt x="611" y="332"/>
                    <a:pt x="675" y="394"/>
                  </a:cubicBezTo>
                  <a:cubicBezTo>
                    <a:pt x="684" y="402"/>
                    <a:pt x="695" y="405"/>
                    <a:pt x="706" y="402"/>
                  </a:cubicBezTo>
                  <a:cubicBezTo>
                    <a:pt x="717" y="399"/>
                    <a:pt x="725" y="391"/>
                    <a:pt x="728" y="380"/>
                  </a:cubicBezTo>
                  <a:cubicBezTo>
                    <a:pt x="788" y="182"/>
                    <a:pt x="995" y="67"/>
                    <a:pt x="1196" y="121"/>
                  </a:cubicBezTo>
                  <a:cubicBezTo>
                    <a:pt x="1396" y="175"/>
                    <a:pt x="1517" y="379"/>
                    <a:pt x="1469" y="581"/>
                  </a:cubicBezTo>
                  <a:cubicBezTo>
                    <a:pt x="1467" y="591"/>
                    <a:pt x="1469" y="601"/>
                    <a:pt x="1476" y="609"/>
                  </a:cubicBezTo>
                  <a:cubicBezTo>
                    <a:pt x="1483" y="617"/>
                    <a:pt x="1493" y="621"/>
                    <a:pt x="1503" y="620"/>
                  </a:cubicBezTo>
                  <a:cubicBezTo>
                    <a:pt x="1506" y="620"/>
                    <a:pt x="1509" y="620"/>
                    <a:pt x="1512" y="620"/>
                  </a:cubicBezTo>
                  <a:cubicBezTo>
                    <a:pt x="1689" y="619"/>
                    <a:pt x="1839" y="752"/>
                    <a:pt x="1861" y="928"/>
                  </a:cubicBezTo>
                  <a:cubicBezTo>
                    <a:pt x="1883" y="1104"/>
                    <a:pt x="1770" y="1269"/>
                    <a:pt x="1598" y="1313"/>
                  </a:cubicBezTo>
                  <a:cubicBezTo>
                    <a:pt x="1583" y="1317"/>
                    <a:pt x="1572" y="1332"/>
                    <a:pt x="1574" y="1348"/>
                  </a:cubicBezTo>
                  <a:cubicBezTo>
                    <a:pt x="1576" y="1364"/>
                    <a:pt x="1590" y="1376"/>
                    <a:pt x="1606" y="1376"/>
                  </a:cubicBezTo>
                  <a:cubicBezTo>
                    <a:pt x="1609" y="1376"/>
                    <a:pt x="1611" y="1375"/>
                    <a:pt x="1614" y="1375"/>
                  </a:cubicBezTo>
                  <a:cubicBezTo>
                    <a:pt x="1812" y="1325"/>
                    <a:pt x="1945" y="1137"/>
                    <a:pt x="1926" y="934"/>
                  </a:cubicBezTo>
                  <a:cubicBezTo>
                    <a:pt x="1908" y="730"/>
                    <a:pt x="1743" y="570"/>
                    <a:pt x="1539" y="556"/>
                  </a:cubicBezTo>
                  <a:close/>
                  <a:moveTo>
                    <a:pt x="1539" y="556"/>
                  </a:moveTo>
                  <a:cubicBezTo>
                    <a:pt x="1539" y="556"/>
                    <a:pt x="1539" y="556"/>
                    <a:pt x="1539" y="5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 noEditPoints="1"/>
            </p:cNvSpPr>
            <p:nvPr/>
          </p:nvSpPr>
          <p:spPr bwMode="auto">
            <a:xfrm>
              <a:off x="2455863" y="2643188"/>
              <a:ext cx="114300" cy="165100"/>
            </a:xfrm>
            <a:custGeom>
              <a:avLst/>
              <a:gdLst>
                <a:gd name="T0" fmla="*/ 296 w 482"/>
                <a:gd name="T1" fmla="*/ 24 h 691"/>
                <a:gd name="T2" fmla="*/ 36 w 482"/>
                <a:gd name="T3" fmla="*/ 171 h 691"/>
                <a:gd name="T4" fmla="*/ 153 w 482"/>
                <a:gd name="T5" fmla="*/ 446 h 691"/>
                <a:gd name="T6" fmla="*/ 153 w 482"/>
                <a:gd name="T7" fmla="*/ 563 h 691"/>
                <a:gd name="T8" fmla="*/ 217 w 482"/>
                <a:gd name="T9" fmla="*/ 627 h 691"/>
                <a:gd name="T10" fmla="*/ 217 w 482"/>
                <a:gd name="T11" fmla="*/ 659 h 691"/>
                <a:gd name="T12" fmla="*/ 249 w 482"/>
                <a:gd name="T13" fmla="*/ 691 h 691"/>
                <a:gd name="T14" fmla="*/ 281 w 482"/>
                <a:gd name="T15" fmla="*/ 659 h 691"/>
                <a:gd name="T16" fmla="*/ 281 w 482"/>
                <a:gd name="T17" fmla="*/ 627 h 691"/>
                <a:gd name="T18" fmla="*/ 345 w 482"/>
                <a:gd name="T19" fmla="*/ 563 h 691"/>
                <a:gd name="T20" fmla="*/ 345 w 482"/>
                <a:gd name="T21" fmla="*/ 446 h 691"/>
                <a:gd name="T22" fmla="*/ 471 w 482"/>
                <a:gd name="T23" fmla="*/ 218 h 691"/>
                <a:gd name="T24" fmla="*/ 296 w 482"/>
                <a:gd name="T25" fmla="*/ 24 h 691"/>
                <a:gd name="T26" fmla="*/ 302 w 482"/>
                <a:gd name="T27" fmla="*/ 394 h 691"/>
                <a:gd name="T28" fmla="*/ 281 w 482"/>
                <a:gd name="T29" fmla="*/ 424 h 691"/>
                <a:gd name="T30" fmla="*/ 281 w 482"/>
                <a:gd name="T31" fmla="*/ 563 h 691"/>
                <a:gd name="T32" fmla="*/ 217 w 482"/>
                <a:gd name="T33" fmla="*/ 563 h 691"/>
                <a:gd name="T34" fmla="*/ 217 w 482"/>
                <a:gd name="T35" fmla="*/ 424 h 691"/>
                <a:gd name="T36" fmla="*/ 195 w 482"/>
                <a:gd name="T37" fmla="*/ 394 h 691"/>
                <a:gd name="T38" fmla="*/ 92 w 482"/>
                <a:gd name="T39" fmla="*/ 216 h 691"/>
                <a:gd name="T40" fmla="*/ 249 w 482"/>
                <a:gd name="T41" fmla="*/ 84 h 691"/>
                <a:gd name="T42" fmla="*/ 283 w 482"/>
                <a:gd name="T43" fmla="*/ 87 h 691"/>
                <a:gd name="T44" fmla="*/ 408 w 482"/>
                <a:gd name="T45" fmla="*/ 233 h 691"/>
                <a:gd name="T46" fmla="*/ 302 w 482"/>
                <a:gd name="T47" fmla="*/ 394 h 691"/>
                <a:gd name="T48" fmla="*/ 302 w 482"/>
                <a:gd name="T49" fmla="*/ 394 h 691"/>
                <a:gd name="T50" fmla="*/ 302 w 482"/>
                <a:gd name="T51" fmla="*/ 394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2" h="691">
                  <a:moveTo>
                    <a:pt x="296" y="24"/>
                  </a:moveTo>
                  <a:cubicBezTo>
                    <a:pt x="185" y="0"/>
                    <a:pt x="73" y="63"/>
                    <a:pt x="36" y="171"/>
                  </a:cubicBezTo>
                  <a:cubicBezTo>
                    <a:pt x="0" y="279"/>
                    <a:pt x="50" y="397"/>
                    <a:pt x="153" y="446"/>
                  </a:cubicBezTo>
                  <a:cubicBezTo>
                    <a:pt x="153" y="563"/>
                    <a:pt x="153" y="563"/>
                    <a:pt x="153" y="563"/>
                  </a:cubicBezTo>
                  <a:cubicBezTo>
                    <a:pt x="153" y="599"/>
                    <a:pt x="181" y="627"/>
                    <a:pt x="217" y="627"/>
                  </a:cubicBezTo>
                  <a:cubicBezTo>
                    <a:pt x="217" y="659"/>
                    <a:pt x="217" y="659"/>
                    <a:pt x="217" y="659"/>
                  </a:cubicBezTo>
                  <a:cubicBezTo>
                    <a:pt x="217" y="677"/>
                    <a:pt x="231" y="691"/>
                    <a:pt x="249" y="691"/>
                  </a:cubicBezTo>
                  <a:cubicBezTo>
                    <a:pt x="266" y="691"/>
                    <a:pt x="281" y="677"/>
                    <a:pt x="281" y="659"/>
                  </a:cubicBezTo>
                  <a:cubicBezTo>
                    <a:pt x="281" y="627"/>
                    <a:pt x="281" y="627"/>
                    <a:pt x="281" y="627"/>
                  </a:cubicBezTo>
                  <a:cubicBezTo>
                    <a:pt x="316" y="627"/>
                    <a:pt x="345" y="599"/>
                    <a:pt x="345" y="563"/>
                  </a:cubicBezTo>
                  <a:cubicBezTo>
                    <a:pt x="345" y="446"/>
                    <a:pt x="345" y="446"/>
                    <a:pt x="345" y="446"/>
                  </a:cubicBezTo>
                  <a:cubicBezTo>
                    <a:pt x="431" y="405"/>
                    <a:pt x="482" y="313"/>
                    <a:pt x="471" y="218"/>
                  </a:cubicBezTo>
                  <a:cubicBezTo>
                    <a:pt x="460" y="123"/>
                    <a:pt x="390" y="45"/>
                    <a:pt x="296" y="24"/>
                  </a:cubicBezTo>
                  <a:close/>
                  <a:moveTo>
                    <a:pt x="302" y="394"/>
                  </a:moveTo>
                  <a:cubicBezTo>
                    <a:pt x="289" y="399"/>
                    <a:pt x="281" y="411"/>
                    <a:pt x="281" y="424"/>
                  </a:cubicBezTo>
                  <a:cubicBezTo>
                    <a:pt x="281" y="563"/>
                    <a:pt x="281" y="563"/>
                    <a:pt x="281" y="563"/>
                  </a:cubicBezTo>
                  <a:cubicBezTo>
                    <a:pt x="217" y="563"/>
                    <a:pt x="217" y="563"/>
                    <a:pt x="217" y="563"/>
                  </a:cubicBezTo>
                  <a:cubicBezTo>
                    <a:pt x="217" y="424"/>
                    <a:pt x="217" y="424"/>
                    <a:pt x="217" y="424"/>
                  </a:cubicBezTo>
                  <a:cubicBezTo>
                    <a:pt x="217" y="411"/>
                    <a:pt x="208" y="399"/>
                    <a:pt x="195" y="394"/>
                  </a:cubicBezTo>
                  <a:cubicBezTo>
                    <a:pt x="122" y="368"/>
                    <a:pt x="78" y="293"/>
                    <a:pt x="92" y="216"/>
                  </a:cubicBezTo>
                  <a:cubicBezTo>
                    <a:pt x="105" y="140"/>
                    <a:pt x="171" y="84"/>
                    <a:pt x="249" y="84"/>
                  </a:cubicBezTo>
                  <a:cubicBezTo>
                    <a:pt x="261" y="84"/>
                    <a:pt x="272" y="85"/>
                    <a:pt x="283" y="87"/>
                  </a:cubicBezTo>
                  <a:cubicBezTo>
                    <a:pt x="353" y="102"/>
                    <a:pt x="404" y="162"/>
                    <a:pt x="408" y="233"/>
                  </a:cubicBezTo>
                  <a:cubicBezTo>
                    <a:pt x="413" y="305"/>
                    <a:pt x="369" y="370"/>
                    <a:pt x="302" y="394"/>
                  </a:cubicBezTo>
                  <a:close/>
                  <a:moveTo>
                    <a:pt x="302" y="394"/>
                  </a:moveTo>
                  <a:cubicBezTo>
                    <a:pt x="302" y="394"/>
                    <a:pt x="302" y="394"/>
                    <a:pt x="302" y="3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 noEditPoints="1"/>
            </p:cNvSpPr>
            <p:nvPr/>
          </p:nvSpPr>
          <p:spPr bwMode="auto">
            <a:xfrm>
              <a:off x="2506663" y="2609850"/>
              <a:ext cx="15875" cy="30163"/>
            </a:xfrm>
            <a:custGeom>
              <a:avLst/>
              <a:gdLst>
                <a:gd name="T0" fmla="*/ 32 w 64"/>
                <a:gd name="T1" fmla="*/ 128 h 128"/>
                <a:gd name="T2" fmla="*/ 64 w 64"/>
                <a:gd name="T3" fmla="*/ 96 h 128"/>
                <a:gd name="T4" fmla="*/ 64 w 64"/>
                <a:gd name="T5" fmla="*/ 32 h 128"/>
                <a:gd name="T6" fmla="*/ 32 w 64"/>
                <a:gd name="T7" fmla="*/ 0 h 128"/>
                <a:gd name="T8" fmla="*/ 0 w 64"/>
                <a:gd name="T9" fmla="*/ 32 h 128"/>
                <a:gd name="T10" fmla="*/ 0 w 64"/>
                <a:gd name="T11" fmla="*/ 96 h 128"/>
                <a:gd name="T12" fmla="*/ 32 w 64"/>
                <a:gd name="T13" fmla="*/ 128 h 128"/>
                <a:gd name="T14" fmla="*/ 32 w 64"/>
                <a:gd name="T15" fmla="*/ 128 h 128"/>
                <a:gd name="T16" fmla="*/ 32 w 64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8">
                  <a:moveTo>
                    <a:pt x="32" y="128"/>
                  </a:moveTo>
                  <a:cubicBezTo>
                    <a:pt x="49" y="128"/>
                    <a:pt x="64" y="113"/>
                    <a:pt x="64" y="96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13"/>
                    <a:pt x="14" y="128"/>
                    <a:pt x="32" y="128"/>
                  </a:cubicBezTo>
                  <a:close/>
                  <a:moveTo>
                    <a:pt x="32" y="128"/>
                  </a:moveTo>
                  <a:cubicBezTo>
                    <a:pt x="32" y="128"/>
                    <a:pt x="32" y="128"/>
                    <a:pt x="32" y="1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 noEditPoints="1"/>
            </p:cNvSpPr>
            <p:nvPr/>
          </p:nvSpPr>
          <p:spPr bwMode="auto">
            <a:xfrm>
              <a:off x="2465388" y="2620963"/>
              <a:ext cx="22225" cy="28575"/>
            </a:xfrm>
            <a:custGeom>
              <a:avLst/>
              <a:gdLst>
                <a:gd name="T0" fmla="*/ 38 w 99"/>
                <a:gd name="T1" fmla="*/ 103 h 119"/>
                <a:gd name="T2" fmla="*/ 66 w 99"/>
                <a:gd name="T3" fmla="*/ 119 h 119"/>
                <a:gd name="T4" fmla="*/ 94 w 99"/>
                <a:gd name="T5" fmla="*/ 103 h 119"/>
                <a:gd name="T6" fmla="*/ 93 w 99"/>
                <a:gd name="T7" fmla="*/ 71 h 119"/>
                <a:gd name="T8" fmla="*/ 61 w 99"/>
                <a:gd name="T9" fmla="*/ 16 h 119"/>
                <a:gd name="T10" fmla="*/ 34 w 99"/>
                <a:gd name="T11" fmla="*/ 0 h 119"/>
                <a:gd name="T12" fmla="*/ 6 w 99"/>
                <a:gd name="T13" fmla="*/ 16 h 119"/>
                <a:gd name="T14" fmla="*/ 6 w 99"/>
                <a:gd name="T15" fmla="*/ 48 h 119"/>
                <a:gd name="T16" fmla="*/ 38 w 99"/>
                <a:gd name="T17" fmla="*/ 103 h 119"/>
                <a:gd name="T18" fmla="*/ 38 w 99"/>
                <a:gd name="T19" fmla="*/ 103 h 119"/>
                <a:gd name="T20" fmla="*/ 38 w 99"/>
                <a:gd name="T21" fmla="*/ 10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19">
                  <a:moveTo>
                    <a:pt x="38" y="103"/>
                  </a:moveTo>
                  <a:cubicBezTo>
                    <a:pt x="44" y="113"/>
                    <a:pt x="54" y="119"/>
                    <a:pt x="66" y="119"/>
                  </a:cubicBezTo>
                  <a:cubicBezTo>
                    <a:pt x="77" y="119"/>
                    <a:pt x="88" y="113"/>
                    <a:pt x="94" y="103"/>
                  </a:cubicBezTo>
                  <a:cubicBezTo>
                    <a:pt x="99" y="93"/>
                    <a:pt x="99" y="81"/>
                    <a:pt x="93" y="71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6" y="6"/>
                    <a:pt x="45" y="0"/>
                    <a:pt x="34" y="0"/>
                  </a:cubicBezTo>
                  <a:cubicBezTo>
                    <a:pt x="22" y="0"/>
                    <a:pt x="12" y="6"/>
                    <a:pt x="6" y="16"/>
                  </a:cubicBezTo>
                  <a:cubicBezTo>
                    <a:pt x="0" y="26"/>
                    <a:pt x="0" y="38"/>
                    <a:pt x="6" y="48"/>
                  </a:cubicBezTo>
                  <a:lnTo>
                    <a:pt x="38" y="103"/>
                  </a:lnTo>
                  <a:close/>
                  <a:moveTo>
                    <a:pt x="38" y="103"/>
                  </a:moveTo>
                  <a:cubicBezTo>
                    <a:pt x="38" y="103"/>
                    <a:pt x="38" y="103"/>
                    <a:pt x="38" y="10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 noEditPoints="1"/>
            </p:cNvSpPr>
            <p:nvPr/>
          </p:nvSpPr>
          <p:spPr bwMode="auto">
            <a:xfrm>
              <a:off x="2433638" y="2651125"/>
              <a:ext cx="28575" cy="23813"/>
            </a:xfrm>
            <a:custGeom>
              <a:avLst/>
              <a:gdLst>
                <a:gd name="T0" fmla="*/ 103 w 120"/>
                <a:gd name="T1" fmla="*/ 38 h 99"/>
                <a:gd name="T2" fmla="*/ 48 w 120"/>
                <a:gd name="T3" fmla="*/ 6 h 99"/>
                <a:gd name="T4" fmla="*/ 16 w 120"/>
                <a:gd name="T5" fmla="*/ 6 h 99"/>
                <a:gd name="T6" fmla="*/ 0 w 120"/>
                <a:gd name="T7" fmla="*/ 33 h 99"/>
                <a:gd name="T8" fmla="*/ 16 w 120"/>
                <a:gd name="T9" fmla="*/ 61 h 99"/>
                <a:gd name="T10" fmla="*/ 71 w 120"/>
                <a:gd name="T11" fmla="*/ 93 h 99"/>
                <a:gd name="T12" fmla="*/ 103 w 120"/>
                <a:gd name="T13" fmla="*/ 93 h 99"/>
                <a:gd name="T14" fmla="*/ 119 w 120"/>
                <a:gd name="T15" fmla="*/ 66 h 99"/>
                <a:gd name="T16" fmla="*/ 103 w 120"/>
                <a:gd name="T17" fmla="*/ 38 h 99"/>
                <a:gd name="T18" fmla="*/ 103 w 120"/>
                <a:gd name="T19" fmla="*/ 38 h 99"/>
                <a:gd name="T20" fmla="*/ 103 w 120"/>
                <a:gd name="T21" fmla="*/ 3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9">
                  <a:moveTo>
                    <a:pt x="103" y="38"/>
                  </a:moveTo>
                  <a:cubicBezTo>
                    <a:pt x="48" y="6"/>
                    <a:pt x="48" y="6"/>
                    <a:pt x="48" y="6"/>
                  </a:cubicBezTo>
                  <a:cubicBezTo>
                    <a:pt x="38" y="0"/>
                    <a:pt x="26" y="0"/>
                    <a:pt x="16" y="6"/>
                  </a:cubicBezTo>
                  <a:cubicBezTo>
                    <a:pt x="6" y="11"/>
                    <a:pt x="0" y="22"/>
                    <a:pt x="0" y="33"/>
                  </a:cubicBezTo>
                  <a:cubicBezTo>
                    <a:pt x="0" y="45"/>
                    <a:pt x="6" y="56"/>
                    <a:pt x="16" y="61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81" y="99"/>
                    <a:pt x="93" y="99"/>
                    <a:pt x="103" y="93"/>
                  </a:cubicBezTo>
                  <a:cubicBezTo>
                    <a:pt x="113" y="88"/>
                    <a:pt x="120" y="77"/>
                    <a:pt x="119" y="66"/>
                  </a:cubicBezTo>
                  <a:cubicBezTo>
                    <a:pt x="119" y="54"/>
                    <a:pt x="113" y="43"/>
                    <a:pt x="103" y="38"/>
                  </a:cubicBezTo>
                  <a:close/>
                  <a:moveTo>
                    <a:pt x="103" y="38"/>
                  </a:moveTo>
                  <a:cubicBezTo>
                    <a:pt x="103" y="38"/>
                    <a:pt x="103" y="38"/>
                    <a:pt x="103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2422525" y="2693988"/>
              <a:ext cx="31750" cy="14288"/>
            </a:xfrm>
            <a:custGeom>
              <a:avLst/>
              <a:gdLst>
                <a:gd name="T0" fmla="*/ 96 w 128"/>
                <a:gd name="T1" fmla="*/ 0 h 63"/>
                <a:gd name="T2" fmla="*/ 32 w 128"/>
                <a:gd name="T3" fmla="*/ 0 h 63"/>
                <a:gd name="T4" fmla="*/ 0 w 128"/>
                <a:gd name="T5" fmla="*/ 31 h 63"/>
                <a:gd name="T6" fmla="*/ 32 w 128"/>
                <a:gd name="T7" fmla="*/ 63 h 63"/>
                <a:gd name="T8" fmla="*/ 96 w 128"/>
                <a:gd name="T9" fmla="*/ 63 h 63"/>
                <a:gd name="T10" fmla="*/ 128 w 128"/>
                <a:gd name="T11" fmla="*/ 31 h 63"/>
                <a:gd name="T12" fmla="*/ 96 w 128"/>
                <a:gd name="T13" fmla="*/ 0 h 63"/>
                <a:gd name="T14" fmla="*/ 96 w 128"/>
                <a:gd name="T15" fmla="*/ 0 h 63"/>
                <a:gd name="T16" fmla="*/ 96 w 128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63">
                  <a:moveTo>
                    <a:pt x="96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9"/>
                    <a:pt x="14" y="63"/>
                    <a:pt x="32" y="63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113" y="63"/>
                    <a:pt x="128" y="49"/>
                    <a:pt x="128" y="31"/>
                  </a:cubicBezTo>
                  <a:cubicBezTo>
                    <a:pt x="128" y="14"/>
                    <a:pt x="113" y="0"/>
                    <a:pt x="96" y="0"/>
                  </a:cubicBezTo>
                  <a:close/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 noEditPoints="1"/>
            </p:cNvSpPr>
            <p:nvPr/>
          </p:nvSpPr>
          <p:spPr bwMode="auto">
            <a:xfrm>
              <a:off x="2574925" y="2693988"/>
              <a:ext cx="31750" cy="14288"/>
            </a:xfrm>
            <a:custGeom>
              <a:avLst/>
              <a:gdLst>
                <a:gd name="T0" fmla="*/ 0 w 128"/>
                <a:gd name="T1" fmla="*/ 31 h 63"/>
                <a:gd name="T2" fmla="*/ 32 w 128"/>
                <a:gd name="T3" fmla="*/ 63 h 63"/>
                <a:gd name="T4" fmla="*/ 96 w 128"/>
                <a:gd name="T5" fmla="*/ 63 h 63"/>
                <a:gd name="T6" fmla="*/ 128 w 128"/>
                <a:gd name="T7" fmla="*/ 31 h 63"/>
                <a:gd name="T8" fmla="*/ 96 w 128"/>
                <a:gd name="T9" fmla="*/ 0 h 63"/>
                <a:gd name="T10" fmla="*/ 32 w 128"/>
                <a:gd name="T11" fmla="*/ 0 h 63"/>
                <a:gd name="T12" fmla="*/ 0 w 128"/>
                <a:gd name="T13" fmla="*/ 31 h 63"/>
                <a:gd name="T14" fmla="*/ 0 w 128"/>
                <a:gd name="T15" fmla="*/ 31 h 63"/>
                <a:gd name="T16" fmla="*/ 0 w 128"/>
                <a:gd name="T17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63">
                  <a:moveTo>
                    <a:pt x="0" y="31"/>
                  </a:moveTo>
                  <a:cubicBezTo>
                    <a:pt x="0" y="49"/>
                    <a:pt x="14" y="63"/>
                    <a:pt x="32" y="63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113" y="63"/>
                    <a:pt x="128" y="49"/>
                    <a:pt x="128" y="31"/>
                  </a:cubicBezTo>
                  <a:cubicBezTo>
                    <a:pt x="128" y="14"/>
                    <a:pt x="113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lose/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7"/>
            <p:cNvSpPr>
              <a:spLocks noEditPoints="1"/>
            </p:cNvSpPr>
            <p:nvPr/>
          </p:nvSpPr>
          <p:spPr bwMode="auto">
            <a:xfrm>
              <a:off x="2566988" y="2651125"/>
              <a:ext cx="28575" cy="23813"/>
            </a:xfrm>
            <a:custGeom>
              <a:avLst/>
              <a:gdLst>
                <a:gd name="T0" fmla="*/ 103 w 120"/>
                <a:gd name="T1" fmla="*/ 61 h 99"/>
                <a:gd name="T2" fmla="*/ 120 w 120"/>
                <a:gd name="T3" fmla="*/ 33 h 99"/>
                <a:gd name="T4" fmla="*/ 104 w 120"/>
                <a:gd name="T5" fmla="*/ 6 h 99"/>
                <a:gd name="T6" fmla="*/ 71 w 120"/>
                <a:gd name="T7" fmla="*/ 6 h 99"/>
                <a:gd name="T8" fmla="*/ 16 w 120"/>
                <a:gd name="T9" fmla="*/ 38 h 99"/>
                <a:gd name="T10" fmla="*/ 0 w 120"/>
                <a:gd name="T11" fmla="*/ 66 h 99"/>
                <a:gd name="T12" fmla="*/ 16 w 120"/>
                <a:gd name="T13" fmla="*/ 93 h 99"/>
                <a:gd name="T14" fmla="*/ 48 w 120"/>
                <a:gd name="T15" fmla="*/ 93 h 99"/>
                <a:gd name="T16" fmla="*/ 103 w 120"/>
                <a:gd name="T17" fmla="*/ 61 h 99"/>
                <a:gd name="T18" fmla="*/ 103 w 120"/>
                <a:gd name="T19" fmla="*/ 61 h 99"/>
                <a:gd name="T20" fmla="*/ 103 w 120"/>
                <a:gd name="T21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9">
                  <a:moveTo>
                    <a:pt x="103" y="61"/>
                  </a:moveTo>
                  <a:cubicBezTo>
                    <a:pt x="113" y="56"/>
                    <a:pt x="120" y="45"/>
                    <a:pt x="120" y="33"/>
                  </a:cubicBezTo>
                  <a:cubicBezTo>
                    <a:pt x="120" y="22"/>
                    <a:pt x="113" y="11"/>
                    <a:pt x="104" y="6"/>
                  </a:cubicBezTo>
                  <a:cubicBezTo>
                    <a:pt x="94" y="0"/>
                    <a:pt x="81" y="0"/>
                    <a:pt x="71" y="6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6" y="43"/>
                    <a:pt x="0" y="54"/>
                    <a:pt x="0" y="66"/>
                  </a:cubicBezTo>
                  <a:cubicBezTo>
                    <a:pt x="0" y="77"/>
                    <a:pt x="6" y="88"/>
                    <a:pt x="16" y="93"/>
                  </a:cubicBezTo>
                  <a:cubicBezTo>
                    <a:pt x="26" y="99"/>
                    <a:pt x="38" y="99"/>
                    <a:pt x="48" y="93"/>
                  </a:cubicBezTo>
                  <a:lnTo>
                    <a:pt x="103" y="61"/>
                  </a:lnTo>
                  <a:close/>
                  <a:moveTo>
                    <a:pt x="103" y="61"/>
                  </a:moveTo>
                  <a:cubicBezTo>
                    <a:pt x="103" y="61"/>
                    <a:pt x="103" y="61"/>
                    <a:pt x="103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2540000" y="2620963"/>
              <a:ext cx="23813" cy="30163"/>
            </a:xfrm>
            <a:custGeom>
              <a:avLst/>
              <a:gdLst>
                <a:gd name="T0" fmla="*/ 21 w 102"/>
                <a:gd name="T1" fmla="*/ 115 h 124"/>
                <a:gd name="T2" fmla="*/ 64 w 102"/>
                <a:gd name="T3" fmla="*/ 103 h 124"/>
                <a:gd name="T4" fmla="*/ 96 w 102"/>
                <a:gd name="T5" fmla="*/ 48 h 124"/>
                <a:gd name="T6" fmla="*/ 96 w 102"/>
                <a:gd name="T7" fmla="*/ 16 h 124"/>
                <a:gd name="T8" fmla="*/ 69 w 102"/>
                <a:gd name="T9" fmla="*/ 0 h 124"/>
                <a:gd name="T10" fmla="*/ 41 w 102"/>
                <a:gd name="T11" fmla="*/ 16 h 124"/>
                <a:gd name="T12" fmla="*/ 9 w 102"/>
                <a:gd name="T13" fmla="*/ 71 h 124"/>
                <a:gd name="T14" fmla="*/ 21 w 102"/>
                <a:gd name="T15" fmla="*/ 115 h 124"/>
                <a:gd name="T16" fmla="*/ 21 w 102"/>
                <a:gd name="T17" fmla="*/ 115 h 124"/>
                <a:gd name="T18" fmla="*/ 21 w 102"/>
                <a:gd name="T19" fmla="*/ 1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24">
                  <a:moveTo>
                    <a:pt x="21" y="115"/>
                  </a:moveTo>
                  <a:cubicBezTo>
                    <a:pt x="36" y="124"/>
                    <a:pt x="55" y="118"/>
                    <a:pt x="64" y="10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2" y="38"/>
                    <a:pt x="102" y="26"/>
                    <a:pt x="96" y="16"/>
                  </a:cubicBezTo>
                  <a:cubicBezTo>
                    <a:pt x="91" y="6"/>
                    <a:pt x="80" y="0"/>
                    <a:pt x="69" y="0"/>
                  </a:cubicBezTo>
                  <a:cubicBezTo>
                    <a:pt x="57" y="0"/>
                    <a:pt x="47" y="6"/>
                    <a:pt x="41" y="1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0" y="86"/>
                    <a:pt x="5" y="106"/>
                    <a:pt x="21" y="115"/>
                  </a:cubicBezTo>
                  <a:close/>
                  <a:moveTo>
                    <a:pt x="21" y="115"/>
                  </a:moveTo>
                  <a:cubicBezTo>
                    <a:pt x="21" y="115"/>
                    <a:pt x="21" y="115"/>
                    <a:pt x="21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 noEditPoints="1"/>
            </p:cNvSpPr>
            <p:nvPr/>
          </p:nvSpPr>
          <p:spPr bwMode="auto">
            <a:xfrm>
              <a:off x="2506663" y="2700338"/>
              <a:ext cx="15875" cy="38100"/>
            </a:xfrm>
            <a:custGeom>
              <a:avLst/>
              <a:gdLst>
                <a:gd name="T0" fmla="*/ 32 w 64"/>
                <a:gd name="T1" fmla="*/ 0 h 160"/>
                <a:gd name="T2" fmla="*/ 0 w 64"/>
                <a:gd name="T3" fmla="*/ 32 h 160"/>
                <a:gd name="T4" fmla="*/ 0 w 64"/>
                <a:gd name="T5" fmla="*/ 128 h 160"/>
                <a:gd name="T6" fmla="*/ 32 w 64"/>
                <a:gd name="T7" fmla="*/ 160 h 160"/>
                <a:gd name="T8" fmla="*/ 64 w 64"/>
                <a:gd name="T9" fmla="*/ 128 h 160"/>
                <a:gd name="T10" fmla="*/ 64 w 64"/>
                <a:gd name="T11" fmla="*/ 32 h 160"/>
                <a:gd name="T12" fmla="*/ 32 w 64"/>
                <a:gd name="T13" fmla="*/ 0 h 160"/>
                <a:gd name="T14" fmla="*/ 32 w 64"/>
                <a:gd name="T15" fmla="*/ 0 h 160"/>
                <a:gd name="T16" fmla="*/ 32 w 64"/>
                <a:gd name="T17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60">
                  <a:moveTo>
                    <a:pt x="32" y="0"/>
                  </a:moveTo>
                  <a:cubicBezTo>
                    <a:pt x="14" y="0"/>
                    <a:pt x="0" y="15"/>
                    <a:pt x="0" y="3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6"/>
                    <a:pt x="14" y="160"/>
                    <a:pt x="32" y="160"/>
                  </a:cubicBezTo>
                  <a:cubicBezTo>
                    <a:pt x="49" y="160"/>
                    <a:pt x="64" y="146"/>
                    <a:pt x="64" y="12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5"/>
                    <a:pt x="49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 noEditPoints="1"/>
            </p:cNvSpPr>
            <p:nvPr/>
          </p:nvSpPr>
          <p:spPr bwMode="auto">
            <a:xfrm>
              <a:off x="2506663" y="2670175"/>
              <a:ext cx="15875" cy="23813"/>
            </a:xfrm>
            <a:custGeom>
              <a:avLst/>
              <a:gdLst>
                <a:gd name="T0" fmla="*/ 32 w 64"/>
                <a:gd name="T1" fmla="*/ 0 h 96"/>
                <a:gd name="T2" fmla="*/ 0 w 64"/>
                <a:gd name="T3" fmla="*/ 32 h 96"/>
                <a:gd name="T4" fmla="*/ 0 w 64"/>
                <a:gd name="T5" fmla="*/ 64 h 96"/>
                <a:gd name="T6" fmla="*/ 32 w 64"/>
                <a:gd name="T7" fmla="*/ 96 h 96"/>
                <a:gd name="T8" fmla="*/ 64 w 64"/>
                <a:gd name="T9" fmla="*/ 64 h 96"/>
                <a:gd name="T10" fmla="*/ 64 w 64"/>
                <a:gd name="T11" fmla="*/ 32 h 96"/>
                <a:gd name="T12" fmla="*/ 32 w 64"/>
                <a:gd name="T13" fmla="*/ 0 h 96"/>
                <a:gd name="T14" fmla="*/ 32 w 64"/>
                <a:gd name="T15" fmla="*/ 0 h 96"/>
                <a:gd name="T16" fmla="*/ 32 w 64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96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81"/>
                    <a:pt x="14" y="96"/>
                    <a:pt x="32" y="96"/>
                  </a:cubicBezTo>
                  <a:cubicBezTo>
                    <a:pt x="49" y="96"/>
                    <a:pt x="64" y="81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2" name="Freeform 48"/>
          <p:cNvSpPr>
            <a:spLocks noEditPoints="1"/>
          </p:cNvSpPr>
          <p:nvPr/>
        </p:nvSpPr>
        <p:spPr bwMode="auto">
          <a:xfrm>
            <a:off x="5912853" y="253113"/>
            <a:ext cx="457200" cy="457200"/>
          </a:xfrm>
          <a:custGeom>
            <a:avLst/>
            <a:gdLst>
              <a:gd name="T0" fmla="*/ 1416 w 1536"/>
              <a:gd name="T1" fmla="*/ 1476 h 1536"/>
              <a:gd name="T2" fmla="*/ 1151 w 1536"/>
              <a:gd name="T3" fmla="*/ 1260 h 1536"/>
              <a:gd name="T4" fmla="*/ 876 w 1536"/>
              <a:gd name="T5" fmla="*/ 1536 h 1536"/>
              <a:gd name="T6" fmla="*/ 1151 w 1536"/>
              <a:gd name="T7" fmla="*/ 1140 h 1536"/>
              <a:gd name="T8" fmla="*/ 1536 w 1536"/>
              <a:gd name="T9" fmla="*/ 1476 h 1536"/>
              <a:gd name="T10" fmla="*/ 1428 w 1536"/>
              <a:gd name="T11" fmla="*/ 795 h 1536"/>
              <a:gd name="T12" fmla="*/ 918 w 1536"/>
              <a:gd name="T13" fmla="*/ 795 h 1536"/>
              <a:gd name="T14" fmla="*/ 1428 w 1536"/>
              <a:gd name="T15" fmla="*/ 795 h 1536"/>
              <a:gd name="T16" fmla="*/ 1173 w 1536"/>
              <a:gd name="T17" fmla="*/ 930 h 1536"/>
              <a:gd name="T18" fmla="*/ 1173 w 1536"/>
              <a:gd name="T19" fmla="*/ 660 h 1536"/>
              <a:gd name="T20" fmla="*/ 696 w 1536"/>
              <a:gd name="T21" fmla="*/ 1476 h 1536"/>
              <a:gd name="T22" fmla="*/ 360 w 1536"/>
              <a:gd name="T23" fmla="*/ 1416 h 1536"/>
              <a:gd name="T24" fmla="*/ 120 w 1536"/>
              <a:gd name="T25" fmla="*/ 360 h 1536"/>
              <a:gd name="T26" fmla="*/ 912 w 1536"/>
              <a:gd name="T27" fmla="*/ 120 h 1536"/>
              <a:gd name="T28" fmla="*/ 1212 w 1536"/>
              <a:gd name="T29" fmla="*/ 420 h 1536"/>
              <a:gd name="T30" fmla="*/ 912 w 1536"/>
              <a:gd name="T31" fmla="*/ 0 h 1536"/>
              <a:gd name="T32" fmla="*/ 0 w 1536"/>
              <a:gd name="T33" fmla="*/ 360 h 1536"/>
              <a:gd name="T34" fmla="*/ 360 w 1536"/>
              <a:gd name="T35" fmla="*/ 1536 h 1536"/>
              <a:gd name="T36" fmla="*/ 696 w 1536"/>
              <a:gd name="T37" fmla="*/ 1476 h 1536"/>
              <a:gd name="T38" fmla="*/ 735 w 1536"/>
              <a:gd name="T39" fmla="*/ 621 h 1536"/>
              <a:gd name="T40" fmla="*/ 351 w 1536"/>
              <a:gd name="T41" fmla="*/ 681 h 1536"/>
              <a:gd name="T42" fmla="*/ 735 w 1536"/>
              <a:gd name="T43" fmla="*/ 741 h 1536"/>
              <a:gd name="T44" fmla="*/ 915 w 1536"/>
              <a:gd name="T45" fmla="*/ 450 h 1536"/>
              <a:gd name="T46" fmla="*/ 411 w 1536"/>
              <a:gd name="T47" fmla="*/ 390 h 1536"/>
              <a:gd name="T48" fmla="*/ 411 w 1536"/>
              <a:gd name="T49" fmla="*/ 510 h 1536"/>
              <a:gd name="T50" fmla="*/ 915 w 1536"/>
              <a:gd name="T51" fmla="*/ 450 h 1536"/>
              <a:gd name="T52" fmla="*/ 735 w 1536"/>
              <a:gd name="T53" fmla="*/ 1080 h 1536"/>
              <a:gd name="T54" fmla="*/ 351 w 1536"/>
              <a:gd name="T55" fmla="*/ 1140 h 1536"/>
              <a:gd name="T56" fmla="*/ 735 w 1536"/>
              <a:gd name="T57" fmla="*/ 1200 h 1536"/>
              <a:gd name="T58" fmla="*/ 795 w 1536"/>
              <a:gd name="T59" fmla="*/ 909 h 1536"/>
              <a:gd name="T60" fmla="*/ 411 w 1536"/>
              <a:gd name="T61" fmla="*/ 849 h 1536"/>
              <a:gd name="T62" fmla="*/ 411 w 1536"/>
              <a:gd name="T63" fmla="*/ 969 h 1536"/>
              <a:gd name="T64" fmla="*/ 795 w 1536"/>
              <a:gd name="T65" fmla="*/ 909 h 1536"/>
              <a:gd name="T66" fmla="*/ 795 w 1536"/>
              <a:gd name="T67" fmla="*/ 90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36" h="1536">
                <a:moveTo>
                  <a:pt x="1476" y="1536"/>
                </a:moveTo>
                <a:cubicBezTo>
                  <a:pt x="1443" y="1536"/>
                  <a:pt x="1416" y="1509"/>
                  <a:pt x="1416" y="1476"/>
                </a:cubicBezTo>
                <a:cubicBezTo>
                  <a:pt x="1416" y="1357"/>
                  <a:pt x="1320" y="1260"/>
                  <a:pt x="1201" y="1260"/>
                </a:cubicBezTo>
                <a:cubicBezTo>
                  <a:pt x="1151" y="1260"/>
                  <a:pt x="1151" y="1260"/>
                  <a:pt x="1151" y="1260"/>
                </a:cubicBezTo>
                <a:cubicBezTo>
                  <a:pt x="1032" y="1260"/>
                  <a:pt x="936" y="1357"/>
                  <a:pt x="936" y="1476"/>
                </a:cubicBezTo>
                <a:cubicBezTo>
                  <a:pt x="936" y="1509"/>
                  <a:pt x="909" y="1536"/>
                  <a:pt x="876" y="1536"/>
                </a:cubicBezTo>
                <a:cubicBezTo>
                  <a:pt x="843" y="1536"/>
                  <a:pt x="816" y="1509"/>
                  <a:pt x="816" y="1476"/>
                </a:cubicBezTo>
                <a:cubicBezTo>
                  <a:pt x="816" y="1291"/>
                  <a:pt x="966" y="1140"/>
                  <a:pt x="1151" y="1140"/>
                </a:cubicBezTo>
                <a:cubicBezTo>
                  <a:pt x="1201" y="1140"/>
                  <a:pt x="1201" y="1140"/>
                  <a:pt x="1201" y="1140"/>
                </a:cubicBezTo>
                <a:cubicBezTo>
                  <a:pt x="1386" y="1140"/>
                  <a:pt x="1536" y="1291"/>
                  <a:pt x="1536" y="1476"/>
                </a:cubicBezTo>
                <a:cubicBezTo>
                  <a:pt x="1536" y="1509"/>
                  <a:pt x="1509" y="1536"/>
                  <a:pt x="1476" y="1536"/>
                </a:cubicBezTo>
                <a:close/>
                <a:moveTo>
                  <a:pt x="1428" y="795"/>
                </a:moveTo>
                <a:cubicBezTo>
                  <a:pt x="1428" y="654"/>
                  <a:pt x="1314" y="540"/>
                  <a:pt x="1173" y="540"/>
                </a:cubicBezTo>
                <a:cubicBezTo>
                  <a:pt x="1032" y="540"/>
                  <a:pt x="918" y="654"/>
                  <a:pt x="918" y="795"/>
                </a:cubicBezTo>
                <a:cubicBezTo>
                  <a:pt x="918" y="936"/>
                  <a:pt x="1032" y="1050"/>
                  <a:pt x="1173" y="1050"/>
                </a:cubicBezTo>
                <a:cubicBezTo>
                  <a:pt x="1314" y="1050"/>
                  <a:pt x="1428" y="936"/>
                  <a:pt x="1428" y="795"/>
                </a:cubicBezTo>
                <a:close/>
                <a:moveTo>
                  <a:pt x="1308" y="795"/>
                </a:moveTo>
                <a:cubicBezTo>
                  <a:pt x="1308" y="869"/>
                  <a:pt x="1247" y="930"/>
                  <a:pt x="1173" y="930"/>
                </a:cubicBezTo>
                <a:cubicBezTo>
                  <a:pt x="1099" y="930"/>
                  <a:pt x="1038" y="869"/>
                  <a:pt x="1038" y="795"/>
                </a:cubicBezTo>
                <a:cubicBezTo>
                  <a:pt x="1038" y="721"/>
                  <a:pt x="1099" y="660"/>
                  <a:pt x="1173" y="660"/>
                </a:cubicBezTo>
                <a:cubicBezTo>
                  <a:pt x="1247" y="660"/>
                  <a:pt x="1308" y="721"/>
                  <a:pt x="1308" y="795"/>
                </a:cubicBezTo>
                <a:close/>
                <a:moveTo>
                  <a:pt x="696" y="1476"/>
                </a:moveTo>
                <a:cubicBezTo>
                  <a:pt x="696" y="1443"/>
                  <a:pt x="669" y="1416"/>
                  <a:pt x="636" y="1416"/>
                </a:cubicBezTo>
                <a:cubicBezTo>
                  <a:pt x="360" y="1416"/>
                  <a:pt x="360" y="1416"/>
                  <a:pt x="360" y="1416"/>
                </a:cubicBezTo>
                <a:cubicBezTo>
                  <a:pt x="228" y="1416"/>
                  <a:pt x="120" y="1308"/>
                  <a:pt x="120" y="1176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20" y="228"/>
                  <a:pt x="228" y="120"/>
                  <a:pt x="360" y="120"/>
                </a:cubicBezTo>
                <a:cubicBezTo>
                  <a:pt x="912" y="120"/>
                  <a:pt x="912" y="120"/>
                  <a:pt x="912" y="120"/>
                </a:cubicBezTo>
                <a:cubicBezTo>
                  <a:pt x="1044" y="120"/>
                  <a:pt x="1152" y="228"/>
                  <a:pt x="1152" y="360"/>
                </a:cubicBezTo>
                <a:cubicBezTo>
                  <a:pt x="1152" y="393"/>
                  <a:pt x="1179" y="420"/>
                  <a:pt x="1212" y="420"/>
                </a:cubicBezTo>
                <a:cubicBezTo>
                  <a:pt x="1245" y="420"/>
                  <a:pt x="1272" y="393"/>
                  <a:pt x="1272" y="360"/>
                </a:cubicBezTo>
                <a:cubicBezTo>
                  <a:pt x="1272" y="161"/>
                  <a:pt x="1111" y="0"/>
                  <a:pt x="912" y="0"/>
                </a:cubicBezTo>
                <a:cubicBezTo>
                  <a:pt x="360" y="0"/>
                  <a:pt x="360" y="0"/>
                  <a:pt x="360" y="0"/>
                </a:cubicBezTo>
                <a:cubicBezTo>
                  <a:pt x="161" y="0"/>
                  <a:pt x="0" y="161"/>
                  <a:pt x="0" y="360"/>
                </a:cubicBezTo>
                <a:cubicBezTo>
                  <a:pt x="0" y="1176"/>
                  <a:pt x="0" y="1176"/>
                  <a:pt x="0" y="1176"/>
                </a:cubicBezTo>
                <a:cubicBezTo>
                  <a:pt x="0" y="1375"/>
                  <a:pt x="161" y="1536"/>
                  <a:pt x="360" y="1536"/>
                </a:cubicBezTo>
                <a:cubicBezTo>
                  <a:pt x="636" y="1536"/>
                  <a:pt x="636" y="1536"/>
                  <a:pt x="636" y="1536"/>
                </a:cubicBezTo>
                <a:cubicBezTo>
                  <a:pt x="669" y="1536"/>
                  <a:pt x="696" y="1509"/>
                  <a:pt x="696" y="1476"/>
                </a:cubicBezTo>
                <a:close/>
                <a:moveTo>
                  <a:pt x="795" y="681"/>
                </a:moveTo>
                <a:cubicBezTo>
                  <a:pt x="795" y="648"/>
                  <a:pt x="768" y="621"/>
                  <a:pt x="735" y="621"/>
                </a:cubicBezTo>
                <a:cubicBezTo>
                  <a:pt x="411" y="621"/>
                  <a:pt x="411" y="621"/>
                  <a:pt x="411" y="621"/>
                </a:cubicBezTo>
                <a:cubicBezTo>
                  <a:pt x="378" y="621"/>
                  <a:pt x="351" y="648"/>
                  <a:pt x="351" y="681"/>
                </a:cubicBezTo>
                <a:cubicBezTo>
                  <a:pt x="351" y="714"/>
                  <a:pt x="378" y="741"/>
                  <a:pt x="411" y="741"/>
                </a:cubicBezTo>
                <a:cubicBezTo>
                  <a:pt x="735" y="741"/>
                  <a:pt x="735" y="741"/>
                  <a:pt x="735" y="741"/>
                </a:cubicBezTo>
                <a:cubicBezTo>
                  <a:pt x="768" y="741"/>
                  <a:pt x="795" y="714"/>
                  <a:pt x="795" y="681"/>
                </a:cubicBezTo>
                <a:close/>
                <a:moveTo>
                  <a:pt x="915" y="450"/>
                </a:moveTo>
                <a:cubicBezTo>
                  <a:pt x="915" y="417"/>
                  <a:pt x="888" y="390"/>
                  <a:pt x="855" y="390"/>
                </a:cubicBezTo>
                <a:cubicBezTo>
                  <a:pt x="411" y="390"/>
                  <a:pt x="411" y="390"/>
                  <a:pt x="411" y="390"/>
                </a:cubicBezTo>
                <a:cubicBezTo>
                  <a:pt x="378" y="390"/>
                  <a:pt x="351" y="417"/>
                  <a:pt x="351" y="450"/>
                </a:cubicBezTo>
                <a:cubicBezTo>
                  <a:pt x="351" y="483"/>
                  <a:pt x="378" y="510"/>
                  <a:pt x="411" y="510"/>
                </a:cubicBezTo>
                <a:cubicBezTo>
                  <a:pt x="855" y="510"/>
                  <a:pt x="855" y="510"/>
                  <a:pt x="855" y="510"/>
                </a:cubicBezTo>
                <a:cubicBezTo>
                  <a:pt x="888" y="510"/>
                  <a:pt x="915" y="483"/>
                  <a:pt x="915" y="450"/>
                </a:cubicBezTo>
                <a:close/>
                <a:moveTo>
                  <a:pt x="795" y="1140"/>
                </a:moveTo>
                <a:cubicBezTo>
                  <a:pt x="795" y="1107"/>
                  <a:pt x="768" y="1080"/>
                  <a:pt x="735" y="1080"/>
                </a:cubicBezTo>
                <a:cubicBezTo>
                  <a:pt x="411" y="1080"/>
                  <a:pt x="411" y="1080"/>
                  <a:pt x="411" y="1080"/>
                </a:cubicBezTo>
                <a:cubicBezTo>
                  <a:pt x="378" y="1080"/>
                  <a:pt x="351" y="1107"/>
                  <a:pt x="351" y="1140"/>
                </a:cubicBezTo>
                <a:cubicBezTo>
                  <a:pt x="351" y="1173"/>
                  <a:pt x="378" y="1200"/>
                  <a:pt x="411" y="1200"/>
                </a:cubicBezTo>
                <a:cubicBezTo>
                  <a:pt x="735" y="1200"/>
                  <a:pt x="735" y="1200"/>
                  <a:pt x="735" y="1200"/>
                </a:cubicBezTo>
                <a:cubicBezTo>
                  <a:pt x="768" y="1200"/>
                  <a:pt x="795" y="1173"/>
                  <a:pt x="795" y="1140"/>
                </a:cubicBezTo>
                <a:close/>
                <a:moveTo>
                  <a:pt x="795" y="909"/>
                </a:moveTo>
                <a:cubicBezTo>
                  <a:pt x="795" y="876"/>
                  <a:pt x="768" y="849"/>
                  <a:pt x="735" y="849"/>
                </a:cubicBezTo>
                <a:cubicBezTo>
                  <a:pt x="411" y="849"/>
                  <a:pt x="411" y="849"/>
                  <a:pt x="411" y="849"/>
                </a:cubicBezTo>
                <a:cubicBezTo>
                  <a:pt x="378" y="849"/>
                  <a:pt x="351" y="876"/>
                  <a:pt x="351" y="909"/>
                </a:cubicBezTo>
                <a:cubicBezTo>
                  <a:pt x="351" y="942"/>
                  <a:pt x="378" y="969"/>
                  <a:pt x="411" y="969"/>
                </a:cubicBezTo>
                <a:cubicBezTo>
                  <a:pt x="735" y="969"/>
                  <a:pt x="735" y="969"/>
                  <a:pt x="735" y="969"/>
                </a:cubicBezTo>
                <a:cubicBezTo>
                  <a:pt x="768" y="969"/>
                  <a:pt x="795" y="942"/>
                  <a:pt x="795" y="909"/>
                </a:cubicBezTo>
                <a:close/>
                <a:moveTo>
                  <a:pt x="795" y="909"/>
                </a:moveTo>
                <a:cubicBezTo>
                  <a:pt x="795" y="909"/>
                  <a:pt x="795" y="909"/>
                  <a:pt x="795" y="909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3" name="Group 172"/>
          <p:cNvGrpSpPr/>
          <p:nvPr/>
        </p:nvGrpSpPr>
        <p:grpSpPr>
          <a:xfrm>
            <a:off x="225950" y="889251"/>
            <a:ext cx="461963" cy="547879"/>
            <a:chOff x="2062819" y="729059"/>
            <a:chExt cx="3214878" cy="3812779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4" name="Freeform 6"/>
            <p:cNvSpPr>
              <a:spLocks noEditPoints="1"/>
            </p:cNvSpPr>
            <p:nvPr/>
          </p:nvSpPr>
          <p:spPr bwMode="auto">
            <a:xfrm>
              <a:off x="2468490" y="1175828"/>
              <a:ext cx="2306758" cy="3366010"/>
            </a:xfrm>
            <a:custGeom>
              <a:avLst/>
              <a:gdLst>
                <a:gd name="T0" fmla="*/ 510 w 735"/>
                <a:gd name="T1" fmla="*/ 787 h 1072"/>
                <a:gd name="T2" fmla="*/ 552 w 735"/>
                <a:gd name="T3" fmla="*/ 849 h 1072"/>
                <a:gd name="T4" fmla="*/ 552 w 735"/>
                <a:gd name="T5" fmla="*/ 885 h 1072"/>
                <a:gd name="T6" fmla="*/ 509 w 735"/>
                <a:gd name="T7" fmla="*/ 938 h 1072"/>
                <a:gd name="T8" fmla="*/ 500 w 735"/>
                <a:gd name="T9" fmla="*/ 949 h 1072"/>
                <a:gd name="T10" fmla="*/ 300 w 735"/>
                <a:gd name="T11" fmla="*/ 1008 h 1072"/>
                <a:gd name="T12" fmla="*/ 266 w 735"/>
                <a:gd name="T13" fmla="*/ 949 h 1072"/>
                <a:gd name="T14" fmla="*/ 254 w 735"/>
                <a:gd name="T15" fmla="*/ 937 h 1072"/>
                <a:gd name="T16" fmla="*/ 214 w 735"/>
                <a:gd name="T17" fmla="*/ 887 h 1072"/>
                <a:gd name="T18" fmla="*/ 214 w 735"/>
                <a:gd name="T19" fmla="*/ 838 h 1072"/>
                <a:gd name="T20" fmla="*/ 255 w 735"/>
                <a:gd name="T21" fmla="*/ 787 h 1072"/>
                <a:gd name="T22" fmla="*/ 231 w 735"/>
                <a:gd name="T23" fmla="*/ 703 h 1072"/>
                <a:gd name="T24" fmla="*/ 163 w 735"/>
                <a:gd name="T25" fmla="*/ 620 h 1072"/>
                <a:gd name="T26" fmla="*/ 61 w 735"/>
                <a:gd name="T27" fmla="*/ 464 h 1072"/>
                <a:gd name="T28" fmla="*/ 325 w 735"/>
                <a:gd name="T29" fmla="*/ 32 h 1072"/>
                <a:gd name="T30" fmla="*/ 715 w 735"/>
                <a:gd name="T31" fmla="*/ 309 h 1072"/>
                <a:gd name="T32" fmla="*/ 609 w 735"/>
                <a:gd name="T33" fmla="*/ 614 h 1072"/>
                <a:gd name="T34" fmla="*/ 520 w 735"/>
                <a:gd name="T35" fmla="*/ 741 h 1072"/>
                <a:gd name="T36" fmla="*/ 510 w 735"/>
                <a:gd name="T37" fmla="*/ 787 h 1072"/>
                <a:gd name="T38" fmla="*/ 472 w 735"/>
                <a:gd name="T39" fmla="*/ 786 h 1072"/>
                <a:gd name="T40" fmla="*/ 491 w 735"/>
                <a:gd name="T41" fmla="*/ 715 h 1072"/>
                <a:gd name="T42" fmla="*/ 586 w 735"/>
                <a:gd name="T43" fmla="*/ 586 h 1072"/>
                <a:gd name="T44" fmla="*/ 680 w 735"/>
                <a:gd name="T45" fmla="*/ 313 h 1072"/>
                <a:gd name="T46" fmla="*/ 237 w 735"/>
                <a:gd name="T47" fmla="*/ 100 h 1072"/>
                <a:gd name="T48" fmla="*/ 83 w 735"/>
                <a:gd name="T49" fmla="*/ 398 h 1072"/>
                <a:gd name="T50" fmla="*/ 195 w 735"/>
                <a:gd name="T51" fmla="*/ 601 h 1072"/>
                <a:gd name="T52" fmla="*/ 284 w 735"/>
                <a:gd name="T53" fmla="*/ 742 h 1072"/>
                <a:gd name="T54" fmla="*/ 292 w 735"/>
                <a:gd name="T55" fmla="*/ 786 h 1072"/>
                <a:gd name="T56" fmla="*/ 304 w 735"/>
                <a:gd name="T57" fmla="*/ 786 h 1072"/>
                <a:gd name="T58" fmla="*/ 472 w 735"/>
                <a:gd name="T59" fmla="*/ 786 h 1072"/>
                <a:gd name="T60" fmla="*/ 383 w 735"/>
                <a:gd name="T61" fmla="*/ 823 h 1072"/>
                <a:gd name="T62" fmla="*/ 269 w 735"/>
                <a:gd name="T63" fmla="*/ 823 h 1072"/>
                <a:gd name="T64" fmla="*/ 250 w 735"/>
                <a:gd name="T65" fmla="*/ 841 h 1072"/>
                <a:gd name="T66" fmla="*/ 250 w 735"/>
                <a:gd name="T67" fmla="*/ 884 h 1072"/>
                <a:gd name="T68" fmla="*/ 270 w 735"/>
                <a:gd name="T69" fmla="*/ 903 h 1072"/>
                <a:gd name="T70" fmla="*/ 349 w 735"/>
                <a:gd name="T71" fmla="*/ 903 h 1072"/>
                <a:gd name="T72" fmla="*/ 496 w 735"/>
                <a:gd name="T73" fmla="*/ 903 h 1072"/>
                <a:gd name="T74" fmla="*/ 516 w 735"/>
                <a:gd name="T75" fmla="*/ 886 h 1072"/>
                <a:gd name="T76" fmla="*/ 516 w 735"/>
                <a:gd name="T77" fmla="*/ 840 h 1072"/>
                <a:gd name="T78" fmla="*/ 497 w 735"/>
                <a:gd name="T79" fmla="*/ 823 h 1072"/>
                <a:gd name="T80" fmla="*/ 383 w 735"/>
                <a:gd name="T81" fmla="*/ 823 h 1072"/>
                <a:gd name="T82" fmla="*/ 302 w 735"/>
                <a:gd name="T83" fmla="*/ 940 h 1072"/>
                <a:gd name="T84" fmla="*/ 388 w 735"/>
                <a:gd name="T85" fmla="*/ 1005 h 1072"/>
                <a:gd name="T86" fmla="*/ 463 w 735"/>
                <a:gd name="T87" fmla="*/ 940 h 1072"/>
                <a:gd name="T88" fmla="*/ 302 w 735"/>
                <a:gd name="T89" fmla="*/ 94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5" h="1072">
                  <a:moveTo>
                    <a:pt x="510" y="787"/>
                  </a:moveTo>
                  <a:cubicBezTo>
                    <a:pt x="542" y="798"/>
                    <a:pt x="554" y="819"/>
                    <a:pt x="552" y="849"/>
                  </a:cubicBezTo>
                  <a:cubicBezTo>
                    <a:pt x="552" y="861"/>
                    <a:pt x="552" y="873"/>
                    <a:pt x="552" y="885"/>
                  </a:cubicBezTo>
                  <a:cubicBezTo>
                    <a:pt x="552" y="912"/>
                    <a:pt x="536" y="932"/>
                    <a:pt x="509" y="938"/>
                  </a:cubicBezTo>
                  <a:cubicBezTo>
                    <a:pt x="502" y="939"/>
                    <a:pt x="501" y="944"/>
                    <a:pt x="500" y="949"/>
                  </a:cubicBezTo>
                  <a:cubicBezTo>
                    <a:pt x="477" y="1040"/>
                    <a:pt x="368" y="1072"/>
                    <a:pt x="300" y="1008"/>
                  </a:cubicBezTo>
                  <a:cubicBezTo>
                    <a:pt x="283" y="992"/>
                    <a:pt x="271" y="972"/>
                    <a:pt x="266" y="949"/>
                  </a:cubicBezTo>
                  <a:cubicBezTo>
                    <a:pt x="265" y="942"/>
                    <a:pt x="262" y="939"/>
                    <a:pt x="254" y="937"/>
                  </a:cubicBezTo>
                  <a:cubicBezTo>
                    <a:pt x="231" y="932"/>
                    <a:pt x="215" y="912"/>
                    <a:pt x="214" y="887"/>
                  </a:cubicBezTo>
                  <a:cubicBezTo>
                    <a:pt x="214" y="871"/>
                    <a:pt x="214" y="855"/>
                    <a:pt x="214" y="838"/>
                  </a:cubicBezTo>
                  <a:cubicBezTo>
                    <a:pt x="215" y="812"/>
                    <a:pt x="230" y="796"/>
                    <a:pt x="255" y="787"/>
                  </a:cubicBezTo>
                  <a:cubicBezTo>
                    <a:pt x="253" y="758"/>
                    <a:pt x="244" y="730"/>
                    <a:pt x="231" y="703"/>
                  </a:cubicBezTo>
                  <a:cubicBezTo>
                    <a:pt x="215" y="670"/>
                    <a:pt x="191" y="644"/>
                    <a:pt x="163" y="620"/>
                  </a:cubicBezTo>
                  <a:cubicBezTo>
                    <a:pt x="114" y="578"/>
                    <a:pt x="80" y="526"/>
                    <a:pt x="61" y="464"/>
                  </a:cubicBezTo>
                  <a:cubicBezTo>
                    <a:pt x="0" y="271"/>
                    <a:pt x="126" y="66"/>
                    <a:pt x="325" y="32"/>
                  </a:cubicBezTo>
                  <a:cubicBezTo>
                    <a:pt x="511" y="0"/>
                    <a:pt x="685" y="123"/>
                    <a:pt x="715" y="309"/>
                  </a:cubicBezTo>
                  <a:cubicBezTo>
                    <a:pt x="735" y="429"/>
                    <a:pt x="698" y="532"/>
                    <a:pt x="609" y="614"/>
                  </a:cubicBezTo>
                  <a:cubicBezTo>
                    <a:pt x="570" y="650"/>
                    <a:pt x="536" y="689"/>
                    <a:pt x="520" y="741"/>
                  </a:cubicBezTo>
                  <a:cubicBezTo>
                    <a:pt x="516" y="756"/>
                    <a:pt x="513" y="771"/>
                    <a:pt x="510" y="787"/>
                  </a:cubicBezTo>
                  <a:close/>
                  <a:moveTo>
                    <a:pt x="472" y="786"/>
                  </a:moveTo>
                  <a:cubicBezTo>
                    <a:pt x="479" y="761"/>
                    <a:pt x="484" y="738"/>
                    <a:pt x="491" y="715"/>
                  </a:cubicBezTo>
                  <a:cubicBezTo>
                    <a:pt x="510" y="663"/>
                    <a:pt x="546" y="624"/>
                    <a:pt x="586" y="586"/>
                  </a:cubicBezTo>
                  <a:cubicBezTo>
                    <a:pt x="666" y="512"/>
                    <a:pt x="698" y="419"/>
                    <a:pt x="680" y="313"/>
                  </a:cubicBezTo>
                  <a:cubicBezTo>
                    <a:pt x="644" y="108"/>
                    <a:pt x="420" y="1"/>
                    <a:pt x="237" y="100"/>
                  </a:cubicBezTo>
                  <a:cubicBezTo>
                    <a:pt x="132" y="158"/>
                    <a:pt x="69" y="279"/>
                    <a:pt x="83" y="398"/>
                  </a:cubicBezTo>
                  <a:cubicBezTo>
                    <a:pt x="93" y="481"/>
                    <a:pt x="131" y="547"/>
                    <a:pt x="195" y="601"/>
                  </a:cubicBezTo>
                  <a:cubicBezTo>
                    <a:pt x="240" y="638"/>
                    <a:pt x="269" y="686"/>
                    <a:pt x="284" y="742"/>
                  </a:cubicBezTo>
                  <a:cubicBezTo>
                    <a:pt x="287" y="756"/>
                    <a:pt x="289" y="771"/>
                    <a:pt x="292" y="786"/>
                  </a:cubicBezTo>
                  <a:cubicBezTo>
                    <a:pt x="297" y="786"/>
                    <a:pt x="300" y="786"/>
                    <a:pt x="304" y="786"/>
                  </a:cubicBezTo>
                  <a:cubicBezTo>
                    <a:pt x="361" y="786"/>
                    <a:pt x="417" y="786"/>
                    <a:pt x="472" y="786"/>
                  </a:cubicBezTo>
                  <a:close/>
                  <a:moveTo>
                    <a:pt x="383" y="823"/>
                  </a:moveTo>
                  <a:cubicBezTo>
                    <a:pt x="345" y="823"/>
                    <a:pt x="307" y="823"/>
                    <a:pt x="269" y="823"/>
                  </a:cubicBezTo>
                  <a:cubicBezTo>
                    <a:pt x="257" y="823"/>
                    <a:pt x="250" y="829"/>
                    <a:pt x="250" y="841"/>
                  </a:cubicBezTo>
                  <a:cubicBezTo>
                    <a:pt x="250" y="855"/>
                    <a:pt x="250" y="869"/>
                    <a:pt x="250" y="884"/>
                  </a:cubicBezTo>
                  <a:cubicBezTo>
                    <a:pt x="250" y="897"/>
                    <a:pt x="257" y="903"/>
                    <a:pt x="270" y="903"/>
                  </a:cubicBezTo>
                  <a:cubicBezTo>
                    <a:pt x="296" y="903"/>
                    <a:pt x="322" y="903"/>
                    <a:pt x="349" y="903"/>
                  </a:cubicBezTo>
                  <a:cubicBezTo>
                    <a:pt x="398" y="903"/>
                    <a:pt x="447" y="903"/>
                    <a:pt x="496" y="903"/>
                  </a:cubicBezTo>
                  <a:cubicBezTo>
                    <a:pt x="508" y="903"/>
                    <a:pt x="516" y="898"/>
                    <a:pt x="516" y="886"/>
                  </a:cubicBezTo>
                  <a:cubicBezTo>
                    <a:pt x="517" y="871"/>
                    <a:pt x="517" y="855"/>
                    <a:pt x="516" y="840"/>
                  </a:cubicBezTo>
                  <a:cubicBezTo>
                    <a:pt x="516" y="828"/>
                    <a:pt x="509" y="823"/>
                    <a:pt x="497" y="823"/>
                  </a:cubicBezTo>
                  <a:cubicBezTo>
                    <a:pt x="459" y="823"/>
                    <a:pt x="421" y="823"/>
                    <a:pt x="383" y="823"/>
                  </a:cubicBezTo>
                  <a:close/>
                  <a:moveTo>
                    <a:pt x="302" y="940"/>
                  </a:moveTo>
                  <a:cubicBezTo>
                    <a:pt x="308" y="979"/>
                    <a:pt x="346" y="1007"/>
                    <a:pt x="388" y="1005"/>
                  </a:cubicBezTo>
                  <a:cubicBezTo>
                    <a:pt x="426" y="1003"/>
                    <a:pt x="462" y="972"/>
                    <a:pt x="463" y="940"/>
                  </a:cubicBezTo>
                  <a:cubicBezTo>
                    <a:pt x="410" y="940"/>
                    <a:pt x="356" y="940"/>
                    <a:pt x="302" y="9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7"/>
            <p:cNvSpPr>
              <a:spLocks/>
            </p:cNvSpPr>
            <p:nvPr/>
          </p:nvSpPr>
          <p:spPr bwMode="auto">
            <a:xfrm>
              <a:off x="3613915" y="729059"/>
              <a:ext cx="112687" cy="330105"/>
            </a:xfrm>
            <a:custGeom>
              <a:avLst/>
              <a:gdLst>
                <a:gd name="T0" fmla="*/ 0 w 36"/>
                <a:gd name="T1" fmla="*/ 52 h 105"/>
                <a:gd name="T2" fmla="*/ 0 w 36"/>
                <a:gd name="T3" fmla="*/ 19 h 105"/>
                <a:gd name="T4" fmla="*/ 18 w 36"/>
                <a:gd name="T5" fmla="*/ 0 h 105"/>
                <a:gd name="T6" fmla="*/ 36 w 36"/>
                <a:gd name="T7" fmla="*/ 19 h 105"/>
                <a:gd name="T8" fmla="*/ 36 w 36"/>
                <a:gd name="T9" fmla="*/ 86 h 105"/>
                <a:gd name="T10" fmla="*/ 18 w 36"/>
                <a:gd name="T11" fmla="*/ 105 h 105"/>
                <a:gd name="T12" fmla="*/ 0 w 36"/>
                <a:gd name="T13" fmla="*/ 86 h 105"/>
                <a:gd name="T14" fmla="*/ 0 w 36"/>
                <a:gd name="T15" fmla="*/ 83 h 105"/>
                <a:gd name="T16" fmla="*/ 0 w 36"/>
                <a:gd name="T17" fmla="*/ 52 h 105"/>
                <a:gd name="T18" fmla="*/ 0 w 36"/>
                <a:gd name="T19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5">
                  <a:moveTo>
                    <a:pt x="0" y="52"/>
                  </a:moveTo>
                  <a:cubicBezTo>
                    <a:pt x="0" y="41"/>
                    <a:pt x="0" y="30"/>
                    <a:pt x="0" y="19"/>
                  </a:cubicBezTo>
                  <a:cubicBezTo>
                    <a:pt x="1" y="7"/>
                    <a:pt x="8" y="0"/>
                    <a:pt x="18" y="0"/>
                  </a:cubicBezTo>
                  <a:cubicBezTo>
                    <a:pt x="29" y="0"/>
                    <a:pt x="36" y="7"/>
                    <a:pt x="36" y="19"/>
                  </a:cubicBezTo>
                  <a:cubicBezTo>
                    <a:pt x="36" y="42"/>
                    <a:pt x="36" y="64"/>
                    <a:pt x="36" y="86"/>
                  </a:cubicBezTo>
                  <a:cubicBezTo>
                    <a:pt x="36" y="98"/>
                    <a:pt x="28" y="105"/>
                    <a:pt x="18" y="105"/>
                  </a:cubicBezTo>
                  <a:cubicBezTo>
                    <a:pt x="8" y="105"/>
                    <a:pt x="1" y="98"/>
                    <a:pt x="0" y="86"/>
                  </a:cubicBezTo>
                  <a:cubicBezTo>
                    <a:pt x="0" y="85"/>
                    <a:pt x="0" y="84"/>
                    <a:pt x="0" y="83"/>
                  </a:cubicBezTo>
                  <a:cubicBezTo>
                    <a:pt x="0" y="73"/>
                    <a:pt x="0" y="63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8"/>
            <p:cNvSpPr>
              <a:spLocks/>
            </p:cNvSpPr>
            <p:nvPr/>
          </p:nvSpPr>
          <p:spPr bwMode="auto">
            <a:xfrm>
              <a:off x="2062819" y="2277504"/>
              <a:ext cx="336734" cy="112687"/>
            </a:xfrm>
            <a:custGeom>
              <a:avLst/>
              <a:gdLst>
                <a:gd name="T0" fmla="*/ 55 w 107"/>
                <a:gd name="T1" fmla="*/ 0 h 36"/>
                <a:gd name="T2" fmla="*/ 88 w 107"/>
                <a:gd name="T3" fmla="*/ 1 h 36"/>
                <a:gd name="T4" fmla="*/ 107 w 107"/>
                <a:gd name="T5" fmla="*/ 18 h 36"/>
                <a:gd name="T6" fmla="*/ 88 w 107"/>
                <a:gd name="T7" fmla="*/ 36 h 36"/>
                <a:gd name="T8" fmla="*/ 19 w 107"/>
                <a:gd name="T9" fmla="*/ 36 h 36"/>
                <a:gd name="T10" fmla="*/ 0 w 107"/>
                <a:gd name="T11" fmla="*/ 18 h 36"/>
                <a:gd name="T12" fmla="*/ 20 w 107"/>
                <a:gd name="T13" fmla="*/ 0 h 36"/>
                <a:gd name="T14" fmla="*/ 55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5" y="0"/>
                  </a:moveTo>
                  <a:cubicBezTo>
                    <a:pt x="66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8"/>
                  </a:cubicBezTo>
                  <a:cubicBezTo>
                    <a:pt x="107" y="28"/>
                    <a:pt x="99" y="36"/>
                    <a:pt x="88" y="36"/>
                  </a:cubicBezTo>
                  <a:cubicBezTo>
                    <a:pt x="65" y="36"/>
                    <a:pt x="42" y="36"/>
                    <a:pt x="19" y="36"/>
                  </a:cubicBezTo>
                  <a:cubicBezTo>
                    <a:pt x="8" y="36"/>
                    <a:pt x="1" y="28"/>
                    <a:pt x="0" y="18"/>
                  </a:cubicBezTo>
                  <a:cubicBezTo>
                    <a:pt x="0" y="8"/>
                    <a:pt x="8" y="1"/>
                    <a:pt x="20" y="0"/>
                  </a:cubicBezTo>
                  <a:cubicBezTo>
                    <a:pt x="32" y="0"/>
                    <a:pt x="43" y="0"/>
                    <a:pt x="5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9"/>
            <p:cNvSpPr>
              <a:spLocks/>
            </p:cNvSpPr>
            <p:nvPr/>
          </p:nvSpPr>
          <p:spPr bwMode="auto">
            <a:xfrm>
              <a:off x="4942289" y="2277504"/>
              <a:ext cx="335408" cy="112687"/>
            </a:xfrm>
            <a:custGeom>
              <a:avLst/>
              <a:gdLst>
                <a:gd name="T0" fmla="*/ 54 w 107"/>
                <a:gd name="T1" fmla="*/ 0 h 36"/>
                <a:gd name="T2" fmla="*/ 88 w 107"/>
                <a:gd name="T3" fmla="*/ 1 h 36"/>
                <a:gd name="T4" fmla="*/ 107 w 107"/>
                <a:gd name="T5" fmla="*/ 17 h 36"/>
                <a:gd name="T6" fmla="*/ 89 w 107"/>
                <a:gd name="T7" fmla="*/ 36 h 36"/>
                <a:gd name="T8" fmla="*/ 18 w 107"/>
                <a:gd name="T9" fmla="*/ 36 h 36"/>
                <a:gd name="T10" fmla="*/ 1 w 107"/>
                <a:gd name="T11" fmla="*/ 18 h 36"/>
                <a:gd name="T12" fmla="*/ 19 w 107"/>
                <a:gd name="T13" fmla="*/ 1 h 36"/>
                <a:gd name="T14" fmla="*/ 54 w 10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36">
                  <a:moveTo>
                    <a:pt x="54" y="0"/>
                  </a:moveTo>
                  <a:cubicBezTo>
                    <a:pt x="65" y="0"/>
                    <a:pt x="77" y="0"/>
                    <a:pt x="88" y="1"/>
                  </a:cubicBezTo>
                  <a:cubicBezTo>
                    <a:pt x="99" y="1"/>
                    <a:pt x="106" y="8"/>
                    <a:pt x="107" y="17"/>
                  </a:cubicBezTo>
                  <a:cubicBezTo>
                    <a:pt x="107" y="27"/>
                    <a:pt x="100" y="36"/>
                    <a:pt x="89" y="36"/>
                  </a:cubicBezTo>
                  <a:cubicBezTo>
                    <a:pt x="65" y="36"/>
                    <a:pt x="42" y="36"/>
                    <a:pt x="18" y="36"/>
                  </a:cubicBezTo>
                  <a:cubicBezTo>
                    <a:pt x="8" y="36"/>
                    <a:pt x="0" y="27"/>
                    <a:pt x="1" y="18"/>
                  </a:cubicBezTo>
                  <a:cubicBezTo>
                    <a:pt x="1" y="8"/>
                    <a:pt x="8" y="1"/>
                    <a:pt x="19" y="1"/>
                  </a:cubicBezTo>
                  <a:cubicBezTo>
                    <a:pt x="31" y="0"/>
                    <a:pt x="42" y="0"/>
                    <a:pt x="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0"/>
            <p:cNvSpPr>
              <a:spLocks/>
            </p:cNvSpPr>
            <p:nvPr/>
          </p:nvSpPr>
          <p:spPr bwMode="auto">
            <a:xfrm>
              <a:off x="2509588" y="1171851"/>
              <a:ext cx="282379" cy="277076"/>
            </a:xfrm>
            <a:custGeom>
              <a:avLst/>
              <a:gdLst>
                <a:gd name="T0" fmla="*/ 90 w 90"/>
                <a:gd name="T1" fmla="*/ 72 h 88"/>
                <a:gd name="T2" fmla="*/ 79 w 90"/>
                <a:gd name="T3" fmla="*/ 86 h 88"/>
                <a:gd name="T4" fmla="*/ 61 w 90"/>
                <a:gd name="T5" fmla="*/ 85 h 88"/>
                <a:gd name="T6" fmla="*/ 7 w 90"/>
                <a:gd name="T7" fmla="*/ 31 h 88"/>
                <a:gd name="T8" fmla="*/ 9 w 90"/>
                <a:gd name="T9" fmla="*/ 8 h 88"/>
                <a:gd name="T10" fmla="*/ 31 w 90"/>
                <a:gd name="T11" fmla="*/ 7 h 88"/>
                <a:gd name="T12" fmla="*/ 85 w 90"/>
                <a:gd name="T13" fmla="*/ 61 h 88"/>
                <a:gd name="T14" fmla="*/ 90 w 90"/>
                <a:gd name="T15" fmla="*/ 7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8">
                  <a:moveTo>
                    <a:pt x="90" y="72"/>
                  </a:moveTo>
                  <a:cubicBezTo>
                    <a:pt x="87" y="77"/>
                    <a:pt x="84" y="83"/>
                    <a:pt x="79" y="86"/>
                  </a:cubicBezTo>
                  <a:cubicBezTo>
                    <a:pt x="74" y="88"/>
                    <a:pt x="64" y="88"/>
                    <a:pt x="61" y="85"/>
                  </a:cubicBezTo>
                  <a:cubicBezTo>
                    <a:pt x="42" y="68"/>
                    <a:pt x="24" y="50"/>
                    <a:pt x="7" y="31"/>
                  </a:cubicBezTo>
                  <a:cubicBezTo>
                    <a:pt x="0" y="24"/>
                    <a:pt x="2" y="15"/>
                    <a:pt x="9" y="8"/>
                  </a:cubicBezTo>
                  <a:cubicBezTo>
                    <a:pt x="15" y="2"/>
                    <a:pt x="24" y="0"/>
                    <a:pt x="31" y="7"/>
                  </a:cubicBezTo>
                  <a:cubicBezTo>
                    <a:pt x="50" y="24"/>
                    <a:pt x="67" y="42"/>
                    <a:pt x="85" y="61"/>
                  </a:cubicBezTo>
                  <a:cubicBezTo>
                    <a:pt x="87" y="63"/>
                    <a:pt x="88" y="67"/>
                    <a:pt x="9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1"/>
            <p:cNvSpPr>
              <a:spLocks/>
            </p:cNvSpPr>
            <p:nvPr/>
          </p:nvSpPr>
          <p:spPr bwMode="auto">
            <a:xfrm>
              <a:off x="4549875" y="1185108"/>
              <a:ext cx="278402" cy="273099"/>
            </a:xfrm>
            <a:custGeom>
              <a:avLst/>
              <a:gdLst>
                <a:gd name="T0" fmla="*/ 89 w 89"/>
                <a:gd name="T1" fmla="*/ 15 h 87"/>
                <a:gd name="T2" fmla="*/ 81 w 89"/>
                <a:gd name="T3" fmla="*/ 30 h 87"/>
                <a:gd name="T4" fmla="*/ 33 w 89"/>
                <a:gd name="T5" fmla="*/ 78 h 87"/>
                <a:gd name="T6" fmla="*/ 7 w 89"/>
                <a:gd name="T7" fmla="*/ 79 h 87"/>
                <a:gd name="T8" fmla="*/ 8 w 89"/>
                <a:gd name="T9" fmla="*/ 53 h 87"/>
                <a:gd name="T10" fmla="*/ 56 w 89"/>
                <a:gd name="T11" fmla="*/ 6 h 87"/>
                <a:gd name="T12" fmla="*/ 76 w 89"/>
                <a:gd name="T13" fmla="*/ 1 h 87"/>
                <a:gd name="T14" fmla="*/ 89 w 89"/>
                <a:gd name="T15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7">
                  <a:moveTo>
                    <a:pt x="89" y="15"/>
                  </a:moveTo>
                  <a:cubicBezTo>
                    <a:pt x="86" y="22"/>
                    <a:pt x="84" y="27"/>
                    <a:pt x="81" y="30"/>
                  </a:cubicBezTo>
                  <a:cubicBezTo>
                    <a:pt x="65" y="47"/>
                    <a:pt x="49" y="63"/>
                    <a:pt x="33" y="78"/>
                  </a:cubicBezTo>
                  <a:cubicBezTo>
                    <a:pt x="24" y="87"/>
                    <a:pt x="14" y="86"/>
                    <a:pt x="7" y="79"/>
                  </a:cubicBezTo>
                  <a:cubicBezTo>
                    <a:pt x="0" y="71"/>
                    <a:pt x="0" y="62"/>
                    <a:pt x="8" y="53"/>
                  </a:cubicBezTo>
                  <a:cubicBezTo>
                    <a:pt x="23" y="37"/>
                    <a:pt x="39" y="21"/>
                    <a:pt x="56" y="6"/>
                  </a:cubicBezTo>
                  <a:cubicBezTo>
                    <a:pt x="60" y="2"/>
                    <a:pt x="70" y="0"/>
                    <a:pt x="76" y="1"/>
                  </a:cubicBezTo>
                  <a:cubicBezTo>
                    <a:pt x="81" y="3"/>
                    <a:pt x="85" y="10"/>
                    <a:pt x="8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2"/>
            <p:cNvSpPr>
              <a:spLocks/>
            </p:cNvSpPr>
            <p:nvPr/>
          </p:nvSpPr>
          <p:spPr bwMode="auto">
            <a:xfrm>
              <a:off x="2512240" y="3220092"/>
              <a:ext cx="282379" cy="273099"/>
            </a:xfrm>
            <a:custGeom>
              <a:avLst/>
              <a:gdLst>
                <a:gd name="T0" fmla="*/ 90 w 90"/>
                <a:gd name="T1" fmla="*/ 16 h 87"/>
                <a:gd name="T2" fmla="*/ 80 w 90"/>
                <a:gd name="T3" fmla="*/ 32 h 87"/>
                <a:gd name="T4" fmla="*/ 34 w 90"/>
                <a:gd name="T5" fmla="*/ 78 h 87"/>
                <a:gd name="T6" fmla="*/ 8 w 90"/>
                <a:gd name="T7" fmla="*/ 80 h 87"/>
                <a:gd name="T8" fmla="*/ 9 w 90"/>
                <a:gd name="T9" fmla="*/ 53 h 87"/>
                <a:gd name="T10" fmla="*/ 56 w 90"/>
                <a:gd name="T11" fmla="*/ 6 h 87"/>
                <a:gd name="T12" fmla="*/ 77 w 90"/>
                <a:gd name="T13" fmla="*/ 2 h 87"/>
                <a:gd name="T14" fmla="*/ 90 w 90"/>
                <a:gd name="T15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90" y="16"/>
                  </a:moveTo>
                  <a:cubicBezTo>
                    <a:pt x="86" y="23"/>
                    <a:pt x="84" y="28"/>
                    <a:pt x="80" y="32"/>
                  </a:cubicBezTo>
                  <a:cubicBezTo>
                    <a:pt x="65" y="47"/>
                    <a:pt x="50" y="63"/>
                    <a:pt x="34" y="78"/>
                  </a:cubicBezTo>
                  <a:cubicBezTo>
                    <a:pt x="26" y="87"/>
                    <a:pt x="15" y="87"/>
                    <a:pt x="8" y="80"/>
                  </a:cubicBezTo>
                  <a:cubicBezTo>
                    <a:pt x="0" y="73"/>
                    <a:pt x="0" y="62"/>
                    <a:pt x="9" y="53"/>
                  </a:cubicBezTo>
                  <a:cubicBezTo>
                    <a:pt x="25" y="37"/>
                    <a:pt x="40" y="21"/>
                    <a:pt x="56" y="6"/>
                  </a:cubicBezTo>
                  <a:cubicBezTo>
                    <a:pt x="61" y="2"/>
                    <a:pt x="71" y="0"/>
                    <a:pt x="77" y="2"/>
                  </a:cubicBezTo>
                  <a:cubicBezTo>
                    <a:pt x="82" y="3"/>
                    <a:pt x="85" y="11"/>
                    <a:pt x="9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3"/>
            <p:cNvSpPr>
              <a:spLocks/>
            </p:cNvSpPr>
            <p:nvPr/>
          </p:nvSpPr>
          <p:spPr bwMode="auto">
            <a:xfrm>
              <a:off x="4545898" y="3213464"/>
              <a:ext cx="282379" cy="279728"/>
            </a:xfrm>
            <a:custGeom>
              <a:avLst/>
              <a:gdLst>
                <a:gd name="T0" fmla="*/ 19 w 90"/>
                <a:gd name="T1" fmla="*/ 0 h 89"/>
                <a:gd name="T2" fmla="*/ 34 w 90"/>
                <a:gd name="T3" fmla="*/ 8 h 89"/>
                <a:gd name="T4" fmla="*/ 82 w 90"/>
                <a:gd name="T5" fmla="*/ 56 h 89"/>
                <a:gd name="T6" fmla="*/ 83 w 90"/>
                <a:gd name="T7" fmla="*/ 81 h 89"/>
                <a:gd name="T8" fmla="*/ 57 w 90"/>
                <a:gd name="T9" fmla="*/ 81 h 89"/>
                <a:gd name="T10" fmla="*/ 9 w 90"/>
                <a:gd name="T11" fmla="*/ 33 h 89"/>
                <a:gd name="T12" fmla="*/ 5 w 90"/>
                <a:gd name="T13" fmla="*/ 12 h 89"/>
                <a:gd name="T14" fmla="*/ 19 w 90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19" y="0"/>
                  </a:moveTo>
                  <a:cubicBezTo>
                    <a:pt x="25" y="3"/>
                    <a:pt x="31" y="5"/>
                    <a:pt x="34" y="8"/>
                  </a:cubicBezTo>
                  <a:cubicBezTo>
                    <a:pt x="50" y="24"/>
                    <a:pt x="66" y="40"/>
                    <a:pt x="82" y="56"/>
                  </a:cubicBezTo>
                  <a:cubicBezTo>
                    <a:pt x="90" y="64"/>
                    <a:pt x="90" y="74"/>
                    <a:pt x="83" y="81"/>
                  </a:cubicBezTo>
                  <a:cubicBezTo>
                    <a:pt x="76" y="89"/>
                    <a:pt x="65" y="89"/>
                    <a:pt x="57" y="81"/>
                  </a:cubicBezTo>
                  <a:cubicBezTo>
                    <a:pt x="40" y="65"/>
                    <a:pt x="24" y="49"/>
                    <a:pt x="9" y="33"/>
                  </a:cubicBezTo>
                  <a:cubicBezTo>
                    <a:pt x="3" y="27"/>
                    <a:pt x="0" y="20"/>
                    <a:pt x="5" y="12"/>
                  </a:cubicBezTo>
                  <a:cubicBezTo>
                    <a:pt x="8" y="7"/>
                    <a:pt x="14" y="4"/>
                    <a:pt x="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7"/>
            <p:cNvSpPr>
              <a:spLocks noEditPoints="1"/>
            </p:cNvSpPr>
            <p:nvPr/>
          </p:nvSpPr>
          <p:spPr bwMode="auto">
            <a:xfrm>
              <a:off x="2913933" y="1561613"/>
              <a:ext cx="1512650" cy="1516627"/>
            </a:xfrm>
            <a:custGeom>
              <a:avLst/>
              <a:gdLst>
                <a:gd name="T0" fmla="*/ 436 w 482"/>
                <a:gd name="T1" fmla="*/ 125 h 483"/>
                <a:gd name="T2" fmla="*/ 464 w 482"/>
                <a:gd name="T3" fmla="*/ 187 h 483"/>
                <a:gd name="T4" fmla="*/ 482 w 482"/>
                <a:gd name="T5" fmla="*/ 273 h 483"/>
                <a:gd name="T6" fmla="*/ 430 w 482"/>
                <a:gd name="T7" fmla="*/ 339 h 483"/>
                <a:gd name="T8" fmla="*/ 429 w 482"/>
                <a:gd name="T9" fmla="*/ 395 h 483"/>
                <a:gd name="T10" fmla="*/ 362 w 482"/>
                <a:gd name="T11" fmla="*/ 439 h 483"/>
                <a:gd name="T12" fmla="*/ 297 w 482"/>
                <a:gd name="T13" fmla="*/ 463 h 483"/>
                <a:gd name="T14" fmla="*/ 209 w 482"/>
                <a:gd name="T15" fmla="*/ 482 h 483"/>
                <a:gd name="T16" fmla="*/ 143 w 482"/>
                <a:gd name="T17" fmla="*/ 431 h 483"/>
                <a:gd name="T18" fmla="*/ 90 w 482"/>
                <a:gd name="T19" fmla="*/ 431 h 483"/>
                <a:gd name="T20" fmla="*/ 44 w 482"/>
                <a:gd name="T21" fmla="*/ 361 h 483"/>
                <a:gd name="T22" fmla="*/ 20 w 482"/>
                <a:gd name="T23" fmla="*/ 297 h 483"/>
                <a:gd name="T24" fmla="*/ 0 w 482"/>
                <a:gd name="T25" fmla="*/ 209 h 483"/>
                <a:gd name="T26" fmla="*/ 52 w 482"/>
                <a:gd name="T27" fmla="*/ 144 h 483"/>
                <a:gd name="T28" fmla="*/ 53 w 482"/>
                <a:gd name="T29" fmla="*/ 89 h 483"/>
                <a:gd name="T30" fmla="*/ 120 w 482"/>
                <a:gd name="T31" fmla="*/ 44 h 483"/>
                <a:gd name="T32" fmla="*/ 184 w 482"/>
                <a:gd name="T33" fmla="*/ 22 h 483"/>
                <a:gd name="T34" fmla="*/ 270 w 482"/>
                <a:gd name="T35" fmla="*/ 0 h 483"/>
                <a:gd name="T36" fmla="*/ 339 w 482"/>
                <a:gd name="T37" fmla="*/ 52 h 483"/>
                <a:gd name="T38" fmla="*/ 392 w 482"/>
                <a:gd name="T39" fmla="*/ 52 h 483"/>
                <a:gd name="T40" fmla="*/ 443 w 482"/>
                <a:gd name="T41" fmla="*/ 108 h 483"/>
                <a:gd name="T42" fmla="*/ 392 w 482"/>
                <a:gd name="T43" fmla="*/ 380 h 483"/>
                <a:gd name="T44" fmla="*/ 396 w 482"/>
                <a:gd name="T45" fmla="*/ 327 h 483"/>
                <a:gd name="T46" fmla="*/ 424 w 482"/>
                <a:gd name="T47" fmla="*/ 273 h 483"/>
                <a:gd name="T48" fmla="*/ 446 w 482"/>
                <a:gd name="T49" fmla="*/ 230 h 483"/>
                <a:gd name="T50" fmla="*/ 410 w 482"/>
                <a:gd name="T51" fmla="*/ 191 h 483"/>
                <a:gd name="T52" fmla="*/ 393 w 482"/>
                <a:gd name="T53" fmla="*/ 134 h 483"/>
                <a:gd name="T54" fmla="*/ 377 w 482"/>
                <a:gd name="T55" fmla="*/ 87 h 483"/>
                <a:gd name="T56" fmla="*/ 332 w 482"/>
                <a:gd name="T57" fmla="*/ 89 h 483"/>
                <a:gd name="T58" fmla="*/ 273 w 482"/>
                <a:gd name="T59" fmla="*/ 58 h 483"/>
                <a:gd name="T60" fmla="*/ 227 w 482"/>
                <a:gd name="T61" fmla="*/ 36 h 483"/>
                <a:gd name="T62" fmla="*/ 198 w 482"/>
                <a:gd name="T63" fmla="*/ 69 h 483"/>
                <a:gd name="T64" fmla="*/ 133 w 482"/>
                <a:gd name="T65" fmla="*/ 89 h 483"/>
                <a:gd name="T66" fmla="*/ 87 w 482"/>
                <a:gd name="T67" fmla="*/ 106 h 483"/>
                <a:gd name="T68" fmla="*/ 85 w 482"/>
                <a:gd name="T69" fmla="*/ 159 h 483"/>
                <a:gd name="T70" fmla="*/ 57 w 482"/>
                <a:gd name="T71" fmla="*/ 210 h 483"/>
                <a:gd name="T72" fmla="*/ 36 w 482"/>
                <a:gd name="T73" fmla="*/ 255 h 483"/>
                <a:gd name="T74" fmla="*/ 69 w 482"/>
                <a:gd name="T75" fmla="*/ 285 h 483"/>
                <a:gd name="T76" fmla="*/ 89 w 482"/>
                <a:gd name="T77" fmla="*/ 348 h 483"/>
                <a:gd name="T78" fmla="*/ 103 w 482"/>
                <a:gd name="T79" fmla="*/ 393 h 483"/>
                <a:gd name="T80" fmla="*/ 156 w 482"/>
                <a:gd name="T81" fmla="*/ 396 h 483"/>
                <a:gd name="T82" fmla="*/ 209 w 482"/>
                <a:gd name="T83" fmla="*/ 425 h 483"/>
                <a:gd name="T84" fmla="*/ 254 w 482"/>
                <a:gd name="T85" fmla="*/ 446 h 483"/>
                <a:gd name="T86" fmla="*/ 293 w 482"/>
                <a:gd name="T87" fmla="*/ 410 h 483"/>
                <a:gd name="T88" fmla="*/ 370 w 482"/>
                <a:gd name="T89" fmla="*/ 4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2" h="483">
                  <a:moveTo>
                    <a:pt x="443" y="108"/>
                  </a:moveTo>
                  <a:cubicBezTo>
                    <a:pt x="441" y="115"/>
                    <a:pt x="439" y="120"/>
                    <a:pt x="436" y="125"/>
                  </a:cubicBezTo>
                  <a:cubicBezTo>
                    <a:pt x="429" y="136"/>
                    <a:pt x="431" y="147"/>
                    <a:pt x="435" y="159"/>
                  </a:cubicBezTo>
                  <a:cubicBezTo>
                    <a:pt x="441" y="174"/>
                    <a:pt x="448" y="183"/>
                    <a:pt x="464" y="187"/>
                  </a:cubicBezTo>
                  <a:cubicBezTo>
                    <a:pt x="477" y="189"/>
                    <a:pt x="482" y="197"/>
                    <a:pt x="482" y="211"/>
                  </a:cubicBezTo>
                  <a:cubicBezTo>
                    <a:pt x="481" y="231"/>
                    <a:pt x="481" y="252"/>
                    <a:pt x="482" y="273"/>
                  </a:cubicBezTo>
                  <a:cubicBezTo>
                    <a:pt x="482" y="285"/>
                    <a:pt x="478" y="294"/>
                    <a:pt x="466" y="296"/>
                  </a:cubicBezTo>
                  <a:cubicBezTo>
                    <a:pt x="440" y="299"/>
                    <a:pt x="437" y="321"/>
                    <a:pt x="430" y="339"/>
                  </a:cubicBezTo>
                  <a:cubicBezTo>
                    <a:pt x="429" y="343"/>
                    <a:pt x="433" y="350"/>
                    <a:pt x="435" y="355"/>
                  </a:cubicBezTo>
                  <a:cubicBezTo>
                    <a:pt x="445" y="376"/>
                    <a:pt x="445" y="378"/>
                    <a:pt x="429" y="395"/>
                  </a:cubicBezTo>
                  <a:cubicBezTo>
                    <a:pt x="415" y="408"/>
                    <a:pt x="402" y="421"/>
                    <a:pt x="389" y="434"/>
                  </a:cubicBezTo>
                  <a:cubicBezTo>
                    <a:pt x="381" y="443"/>
                    <a:pt x="371" y="446"/>
                    <a:pt x="362" y="439"/>
                  </a:cubicBezTo>
                  <a:cubicBezTo>
                    <a:pt x="341" y="423"/>
                    <a:pt x="323" y="436"/>
                    <a:pt x="306" y="445"/>
                  </a:cubicBezTo>
                  <a:cubicBezTo>
                    <a:pt x="301" y="447"/>
                    <a:pt x="299" y="456"/>
                    <a:pt x="297" y="463"/>
                  </a:cubicBezTo>
                  <a:cubicBezTo>
                    <a:pt x="290" y="480"/>
                    <a:pt x="288" y="482"/>
                    <a:pt x="270" y="482"/>
                  </a:cubicBezTo>
                  <a:cubicBezTo>
                    <a:pt x="250" y="482"/>
                    <a:pt x="229" y="482"/>
                    <a:pt x="209" y="482"/>
                  </a:cubicBezTo>
                  <a:cubicBezTo>
                    <a:pt x="197" y="483"/>
                    <a:pt x="188" y="478"/>
                    <a:pt x="187" y="466"/>
                  </a:cubicBezTo>
                  <a:cubicBezTo>
                    <a:pt x="183" y="440"/>
                    <a:pt x="161" y="437"/>
                    <a:pt x="143" y="431"/>
                  </a:cubicBezTo>
                  <a:cubicBezTo>
                    <a:pt x="138" y="429"/>
                    <a:pt x="131" y="434"/>
                    <a:pt x="125" y="437"/>
                  </a:cubicBezTo>
                  <a:cubicBezTo>
                    <a:pt x="106" y="445"/>
                    <a:pt x="104" y="445"/>
                    <a:pt x="90" y="431"/>
                  </a:cubicBezTo>
                  <a:cubicBezTo>
                    <a:pt x="76" y="417"/>
                    <a:pt x="63" y="403"/>
                    <a:pt x="49" y="390"/>
                  </a:cubicBezTo>
                  <a:cubicBezTo>
                    <a:pt x="40" y="381"/>
                    <a:pt x="37" y="371"/>
                    <a:pt x="44" y="361"/>
                  </a:cubicBezTo>
                  <a:cubicBezTo>
                    <a:pt x="60" y="340"/>
                    <a:pt x="46" y="323"/>
                    <a:pt x="38" y="306"/>
                  </a:cubicBezTo>
                  <a:cubicBezTo>
                    <a:pt x="35" y="301"/>
                    <a:pt x="26" y="300"/>
                    <a:pt x="20" y="297"/>
                  </a:cubicBezTo>
                  <a:cubicBezTo>
                    <a:pt x="2" y="291"/>
                    <a:pt x="0" y="288"/>
                    <a:pt x="0" y="270"/>
                  </a:cubicBezTo>
                  <a:cubicBezTo>
                    <a:pt x="0" y="250"/>
                    <a:pt x="1" y="229"/>
                    <a:pt x="0" y="209"/>
                  </a:cubicBezTo>
                  <a:cubicBezTo>
                    <a:pt x="0" y="197"/>
                    <a:pt x="5" y="189"/>
                    <a:pt x="16" y="187"/>
                  </a:cubicBezTo>
                  <a:cubicBezTo>
                    <a:pt x="42" y="184"/>
                    <a:pt x="45" y="162"/>
                    <a:pt x="52" y="144"/>
                  </a:cubicBezTo>
                  <a:cubicBezTo>
                    <a:pt x="53" y="140"/>
                    <a:pt x="49" y="133"/>
                    <a:pt x="47" y="128"/>
                  </a:cubicBezTo>
                  <a:cubicBezTo>
                    <a:pt x="37" y="107"/>
                    <a:pt x="37" y="105"/>
                    <a:pt x="53" y="89"/>
                  </a:cubicBezTo>
                  <a:cubicBezTo>
                    <a:pt x="67" y="75"/>
                    <a:pt x="80" y="62"/>
                    <a:pt x="93" y="49"/>
                  </a:cubicBezTo>
                  <a:cubicBezTo>
                    <a:pt x="101" y="40"/>
                    <a:pt x="111" y="37"/>
                    <a:pt x="120" y="44"/>
                  </a:cubicBezTo>
                  <a:cubicBezTo>
                    <a:pt x="141" y="60"/>
                    <a:pt x="159" y="47"/>
                    <a:pt x="176" y="38"/>
                  </a:cubicBezTo>
                  <a:cubicBezTo>
                    <a:pt x="181" y="36"/>
                    <a:pt x="182" y="28"/>
                    <a:pt x="184" y="22"/>
                  </a:cubicBezTo>
                  <a:cubicBezTo>
                    <a:pt x="192" y="2"/>
                    <a:pt x="194" y="0"/>
                    <a:pt x="216" y="0"/>
                  </a:cubicBezTo>
                  <a:cubicBezTo>
                    <a:pt x="234" y="0"/>
                    <a:pt x="252" y="0"/>
                    <a:pt x="270" y="0"/>
                  </a:cubicBezTo>
                  <a:cubicBezTo>
                    <a:pt x="286" y="0"/>
                    <a:pt x="293" y="3"/>
                    <a:pt x="295" y="18"/>
                  </a:cubicBezTo>
                  <a:cubicBezTo>
                    <a:pt x="300" y="44"/>
                    <a:pt x="321" y="45"/>
                    <a:pt x="339" y="52"/>
                  </a:cubicBezTo>
                  <a:cubicBezTo>
                    <a:pt x="344" y="54"/>
                    <a:pt x="351" y="48"/>
                    <a:pt x="357" y="46"/>
                  </a:cubicBezTo>
                  <a:cubicBezTo>
                    <a:pt x="375" y="38"/>
                    <a:pt x="378" y="38"/>
                    <a:pt x="392" y="52"/>
                  </a:cubicBezTo>
                  <a:cubicBezTo>
                    <a:pt x="406" y="66"/>
                    <a:pt x="420" y="80"/>
                    <a:pt x="434" y="94"/>
                  </a:cubicBezTo>
                  <a:cubicBezTo>
                    <a:pt x="438" y="98"/>
                    <a:pt x="440" y="103"/>
                    <a:pt x="443" y="108"/>
                  </a:cubicBezTo>
                  <a:close/>
                  <a:moveTo>
                    <a:pt x="370" y="405"/>
                  </a:moveTo>
                  <a:cubicBezTo>
                    <a:pt x="378" y="396"/>
                    <a:pt x="384" y="387"/>
                    <a:pt x="392" y="380"/>
                  </a:cubicBezTo>
                  <a:cubicBezTo>
                    <a:pt x="401" y="373"/>
                    <a:pt x="403" y="366"/>
                    <a:pt x="397" y="357"/>
                  </a:cubicBezTo>
                  <a:cubicBezTo>
                    <a:pt x="390" y="347"/>
                    <a:pt x="391" y="337"/>
                    <a:pt x="396" y="327"/>
                  </a:cubicBezTo>
                  <a:cubicBezTo>
                    <a:pt x="402" y="314"/>
                    <a:pt x="407" y="300"/>
                    <a:pt x="413" y="286"/>
                  </a:cubicBezTo>
                  <a:cubicBezTo>
                    <a:pt x="415" y="281"/>
                    <a:pt x="420" y="274"/>
                    <a:pt x="424" y="273"/>
                  </a:cubicBezTo>
                  <a:cubicBezTo>
                    <a:pt x="446" y="270"/>
                    <a:pt x="449" y="256"/>
                    <a:pt x="446" y="237"/>
                  </a:cubicBezTo>
                  <a:cubicBezTo>
                    <a:pt x="446" y="235"/>
                    <a:pt x="446" y="233"/>
                    <a:pt x="446" y="230"/>
                  </a:cubicBezTo>
                  <a:cubicBezTo>
                    <a:pt x="448" y="221"/>
                    <a:pt x="444" y="216"/>
                    <a:pt x="434" y="214"/>
                  </a:cubicBezTo>
                  <a:cubicBezTo>
                    <a:pt x="421" y="211"/>
                    <a:pt x="414" y="203"/>
                    <a:pt x="410" y="191"/>
                  </a:cubicBezTo>
                  <a:cubicBezTo>
                    <a:pt x="405" y="177"/>
                    <a:pt x="399" y="164"/>
                    <a:pt x="394" y="151"/>
                  </a:cubicBezTo>
                  <a:cubicBezTo>
                    <a:pt x="392" y="146"/>
                    <a:pt x="391" y="138"/>
                    <a:pt x="393" y="134"/>
                  </a:cubicBezTo>
                  <a:cubicBezTo>
                    <a:pt x="407" y="116"/>
                    <a:pt x="397" y="105"/>
                    <a:pt x="384" y="94"/>
                  </a:cubicBezTo>
                  <a:cubicBezTo>
                    <a:pt x="381" y="92"/>
                    <a:pt x="379" y="90"/>
                    <a:pt x="377" y="87"/>
                  </a:cubicBezTo>
                  <a:cubicBezTo>
                    <a:pt x="372" y="81"/>
                    <a:pt x="367" y="80"/>
                    <a:pt x="360" y="84"/>
                  </a:cubicBezTo>
                  <a:cubicBezTo>
                    <a:pt x="351" y="89"/>
                    <a:pt x="342" y="94"/>
                    <a:pt x="332" y="89"/>
                  </a:cubicBezTo>
                  <a:cubicBezTo>
                    <a:pt x="316" y="82"/>
                    <a:pt x="300" y="76"/>
                    <a:pt x="285" y="69"/>
                  </a:cubicBezTo>
                  <a:cubicBezTo>
                    <a:pt x="280" y="67"/>
                    <a:pt x="273" y="62"/>
                    <a:pt x="273" y="58"/>
                  </a:cubicBezTo>
                  <a:cubicBezTo>
                    <a:pt x="269" y="36"/>
                    <a:pt x="255" y="34"/>
                    <a:pt x="237" y="36"/>
                  </a:cubicBezTo>
                  <a:cubicBezTo>
                    <a:pt x="234" y="37"/>
                    <a:pt x="231" y="37"/>
                    <a:pt x="227" y="36"/>
                  </a:cubicBezTo>
                  <a:cubicBezTo>
                    <a:pt x="220" y="35"/>
                    <a:pt x="216" y="39"/>
                    <a:pt x="214" y="46"/>
                  </a:cubicBezTo>
                  <a:cubicBezTo>
                    <a:pt x="211" y="55"/>
                    <a:pt x="209" y="65"/>
                    <a:pt x="198" y="69"/>
                  </a:cubicBezTo>
                  <a:cubicBezTo>
                    <a:pt x="182" y="75"/>
                    <a:pt x="166" y="83"/>
                    <a:pt x="149" y="89"/>
                  </a:cubicBezTo>
                  <a:cubicBezTo>
                    <a:pt x="144" y="91"/>
                    <a:pt x="137" y="92"/>
                    <a:pt x="133" y="89"/>
                  </a:cubicBezTo>
                  <a:cubicBezTo>
                    <a:pt x="116" y="77"/>
                    <a:pt x="105" y="84"/>
                    <a:pt x="94" y="98"/>
                  </a:cubicBezTo>
                  <a:cubicBezTo>
                    <a:pt x="92" y="101"/>
                    <a:pt x="90" y="104"/>
                    <a:pt x="87" y="106"/>
                  </a:cubicBezTo>
                  <a:cubicBezTo>
                    <a:pt x="80" y="111"/>
                    <a:pt x="80" y="116"/>
                    <a:pt x="84" y="123"/>
                  </a:cubicBezTo>
                  <a:cubicBezTo>
                    <a:pt x="92" y="135"/>
                    <a:pt x="92" y="146"/>
                    <a:pt x="85" y="159"/>
                  </a:cubicBezTo>
                  <a:cubicBezTo>
                    <a:pt x="79" y="171"/>
                    <a:pt x="75" y="184"/>
                    <a:pt x="69" y="197"/>
                  </a:cubicBezTo>
                  <a:cubicBezTo>
                    <a:pt x="66" y="202"/>
                    <a:pt x="61" y="209"/>
                    <a:pt x="57" y="210"/>
                  </a:cubicBezTo>
                  <a:cubicBezTo>
                    <a:pt x="36" y="214"/>
                    <a:pt x="34" y="226"/>
                    <a:pt x="36" y="243"/>
                  </a:cubicBezTo>
                  <a:cubicBezTo>
                    <a:pt x="37" y="247"/>
                    <a:pt x="37" y="251"/>
                    <a:pt x="36" y="255"/>
                  </a:cubicBezTo>
                  <a:cubicBezTo>
                    <a:pt x="35" y="263"/>
                    <a:pt x="38" y="266"/>
                    <a:pt x="46" y="268"/>
                  </a:cubicBezTo>
                  <a:cubicBezTo>
                    <a:pt x="55" y="271"/>
                    <a:pt x="65" y="274"/>
                    <a:pt x="69" y="285"/>
                  </a:cubicBezTo>
                  <a:cubicBezTo>
                    <a:pt x="75" y="301"/>
                    <a:pt x="82" y="317"/>
                    <a:pt x="89" y="333"/>
                  </a:cubicBezTo>
                  <a:cubicBezTo>
                    <a:pt x="90" y="338"/>
                    <a:pt x="91" y="345"/>
                    <a:pt x="89" y="348"/>
                  </a:cubicBezTo>
                  <a:cubicBezTo>
                    <a:pt x="75" y="367"/>
                    <a:pt x="86" y="379"/>
                    <a:pt x="100" y="390"/>
                  </a:cubicBezTo>
                  <a:cubicBezTo>
                    <a:pt x="101" y="391"/>
                    <a:pt x="102" y="392"/>
                    <a:pt x="103" y="393"/>
                  </a:cubicBezTo>
                  <a:cubicBezTo>
                    <a:pt x="109" y="402"/>
                    <a:pt x="116" y="404"/>
                    <a:pt x="125" y="397"/>
                  </a:cubicBezTo>
                  <a:cubicBezTo>
                    <a:pt x="135" y="390"/>
                    <a:pt x="145" y="391"/>
                    <a:pt x="156" y="396"/>
                  </a:cubicBezTo>
                  <a:cubicBezTo>
                    <a:pt x="169" y="403"/>
                    <a:pt x="183" y="407"/>
                    <a:pt x="197" y="414"/>
                  </a:cubicBezTo>
                  <a:cubicBezTo>
                    <a:pt x="202" y="416"/>
                    <a:pt x="209" y="421"/>
                    <a:pt x="209" y="425"/>
                  </a:cubicBezTo>
                  <a:cubicBezTo>
                    <a:pt x="212" y="448"/>
                    <a:pt x="227" y="448"/>
                    <a:pt x="245" y="446"/>
                  </a:cubicBezTo>
                  <a:cubicBezTo>
                    <a:pt x="248" y="446"/>
                    <a:pt x="251" y="446"/>
                    <a:pt x="254" y="446"/>
                  </a:cubicBezTo>
                  <a:cubicBezTo>
                    <a:pt x="262" y="448"/>
                    <a:pt x="267" y="444"/>
                    <a:pt x="268" y="436"/>
                  </a:cubicBezTo>
                  <a:cubicBezTo>
                    <a:pt x="271" y="422"/>
                    <a:pt x="279" y="414"/>
                    <a:pt x="293" y="410"/>
                  </a:cubicBezTo>
                  <a:cubicBezTo>
                    <a:pt x="298" y="409"/>
                    <a:pt x="304" y="406"/>
                    <a:pt x="309" y="403"/>
                  </a:cubicBezTo>
                  <a:cubicBezTo>
                    <a:pt x="329" y="394"/>
                    <a:pt x="349" y="385"/>
                    <a:pt x="37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9"/>
            <p:cNvSpPr>
              <a:spLocks noEditPoints="1"/>
            </p:cNvSpPr>
            <p:nvPr/>
          </p:nvSpPr>
          <p:spPr bwMode="auto">
            <a:xfrm>
              <a:off x="3350096" y="2001753"/>
              <a:ext cx="644301" cy="636347"/>
            </a:xfrm>
            <a:custGeom>
              <a:avLst/>
              <a:gdLst>
                <a:gd name="T0" fmla="*/ 102 w 205"/>
                <a:gd name="T1" fmla="*/ 0 h 203"/>
                <a:gd name="T2" fmla="*/ 204 w 205"/>
                <a:gd name="T3" fmla="*/ 102 h 203"/>
                <a:gd name="T4" fmla="*/ 102 w 205"/>
                <a:gd name="T5" fmla="*/ 203 h 203"/>
                <a:gd name="T6" fmla="*/ 0 w 205"/>
                <a:gd name="T7" fmla="*/ 101 h 203"/>
                <a:gd name="T8" fmla="*/ 102 w 205"/>
                <a:gd name="T9" fmla="*/ 0 h 203"/>
                <a:gd name="T10" fmla="*/ 102 w 205"/>
                <a:gd name="T11" fmla="*/ 168 h 203"/>
                <a:gd name="T12" fmla="*/ 168 w 205"/>
                <a:gd name="T13" fmla="*/ 102 h 203"/>
                <a:gd name="T14" fmla="*/ 102 w 205"/>
                <a:gd name="T15" fmla="*/ 36 h 203"/>
                <a:gd name="T16" fmla="*/ 36 w 205"/>
                <a:gd name="T17" fmla="*/ 102 h 203"/>
                <a:gd name="T18" fmla="*/ 102 w 205"/>
                <a:gd name="T19" fmla="*/ 16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3">
                  <a:moveTo>
                    <a:pt x="102" y="0"/>
                  </a:moveTo>
                  <a:cubicBezTo>
                    <a:pt x="158" y="0"/>
                    <a:pt x="205" y="46"/>
                    <a:pt x="204" y="102"/>
                  </a:cubicBezTo>
                  <a:cubicBezTo>
                    <a:pt x="204" y="158"/>
                    <a:pt x="158" y="203"/>
                    <a:pt x="102" y="203"/>
                  </a:cubicBezTo>
                  <a:cubicBezTo>
                    <a:pt x="46" y="203"/>
                    <a:pt x="0" y="157"/>
                    <a:pt x="0" y="101"/>
                  </a:cubicBezTo>
                  <a:cubicBezTo>
                    <a:pt x="0" y="45"/>
                    <a:pt x="46" y="0"/>
                    <a:pt x="102" y="0"/>
                  </a:cubicBezTo>
                  <a:close/>
                  <a:moveTo>
                    <a:pt x="102" y="168"/>
                  </a:moveTo>
                  <a:cubicBezTo>
                    <a:pt x="139" y="167"/>
                    <a:pt x="168" y="138"/>
                    <a:pt x="168" y="102"/>
                  </a:cubicBezTo>
                  <a:cubicBezTo>
                    <a:pt x="168" y="65"/>
                    <a:pt x="139" y="36"/>
                    <a:pt x="102" y="36"/>
                  </a:cubicBezTo>
                  <a:cubicBezTo>
                    <a:pt x="65" y="36"/>
                    <a:pt x="35" y="66"/>
                    <a:pt x="36" y="102"/>
                  </a:cubicBezTo>
                  <a:cubicBezTo>
                    <a:pt x="36" y="138"/>
                    <a:pt x="66" y="168"/>
                    <a:pt x="102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873611" y="930621"/>
            <a:ext cx="457200" cy="465138"/>
            <a:chOff x="3048000" y="1649413"/>
            <a:chExt cx="457200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5" name="Freeform 24"/>
            <p:cNvSpPr>
              <a:spLocks noEditPoints="1"/>
            </p:cNvSpPr>
            <p:nvPr/>
          </p:nvSpPr>
          <p:spPr bwMode="auto">
            <a:xfrm>
              <a:off x="3048000" y="1649413"/>
              <a:ext cx="457200" cy="465138"/>
            </a:xfrm>
            <a:custGeom>
              <a:avLst/>
              <a:gdLst>
                <a:gd name="T0" fmla="*/ 926 w 960"/>
                <a:gd name="T1" fmla="*/ 784 h 979"/>
                <a:gd name="T2" fmla="*/ 818 w 960"/>
                <a:gd name="T3" fmla="*/ 974 h 979"/>
                <a:gd name="T4" fmla="*/ 177 w 960"/>
                <a:gd name="T5" fmla="*/ 882 h 979"/>
                <a:gd name="T6" fmla="*/ 323 w 960"/>
                <a:gd name="T7" fmla="*/ 787 h 979"/>
                <a:gd name="T8" fmla="*/ 0 w 960"/>
                <a:gd name="T9" fmla="*/ 135 h 979"/>
                <a:gd name="T10" fmla="*/ 190 w 960"/>
                <a:gd name="T11" fmla="*/ 76 h 979"/>
                <a:gd name="T12" fmla="*/ 905 w 960"/>
                <a:gd name="T13" fmla="*/ 83 h 979"/>
                <a:gd name="T14" fmla="*/ 97 w 960"/>
                <a:gd name="T15" fmla="*/ 626 h 979"/>
                <a:gd name="T16" fmla="*/ 678 w 960"/>
                <a:gd name="T17" fmla="*/ 620 h 979"/>
                <a:gd name="T18" fmla="*/ 768 w 960"/>
                <a:gd name="T19" fmla="*/ 555 h 979"/>
                <a:gd name="T20" fmla="*/ 733 w 960"/>
                <a:gd name="T21" fmla="*/ 245 h 979"/>
                <a:gd name="T22" fmla="*/ 672 w 960"/>
                <a:gd name="T23" fmla="*/ 440 h 979"/>
                <a:gd name="T24" fmla="*/ 512 w 960"/>
                <a:gd name="T25" fmla="*/ 376 h 979"/>
                <a:gd name="T26" fmla="*/ 448 w 960"/>
                <a:gd name="T27" fmla="*/ 371 h 979"/>
                <a:gd name="T28" fmla="*/ 355 w 960"/>
                <a:gd name="T29" fmla="*/ 593 h 979"/>
                <a:gd name="T30" fmla="*/ 277 w 960"/>
                <a:gd name="T31" fmla="*/ 426 h 979"/>
                <a:gd name="T32" fmla="*/ 256 w 960"/>
                <a:gd name="T33" fmla="*/ 339 h 979"/>
                <a:gd name="T34" fmla="*/ 240 w 960"/>
                <a:gd name="T35" fmla="*/ 306 h 979"/>
                <a:gd name="T36" fmla="*/ 161 w 960"/>
                <a:gd name="T37" fmla="*/ 179 h 979"/>
                <a:gd name="T38" fmla="*/ 353 w 960"/>
                <a:gd name="T39" fmla="*/ 339 h 979"/>
                <a:gd name="T40" fmla="*/ 321 w 960"/>
                <a:gd name="T41" fmla="*/ 437 h 979"/>
                <a:gd name="T42" fmla="*/ 390 w 960"/>
                <a:gd name="T43" fmla="*/ 557 h 979"/>
                <a:gd name="T44" fmla="*/ 418 w 960"/>
                <a:gd name="T45" fmla="*/ 359 h 979"/>
                <a:gd name="T46" fmla="*/ 544 w 960"/>
                <a:gd name="T47" fmla="*/ 434 h 979"/>
                <a:gd name="T48" fmla="*/ 640 w 960"/>
                <a:gd name="T49" fmla="*/ 293 h 979"/>
                <a:gd name="T50" fmla="*/ 800 w 960"/>
                <a:gd name="T51" fmla="*/ 552 h 979"/>
                <a:gd name="T52" fmla="*/ 864 w 960"/>
                <a:gd name="T53" fmla="*/ 587 h 979"/>
                <a:gd name="T54" fmla="*/ 377 w 960"/>
                <a:gd name="T55" fmla="*/ 286 h 979"/>
                <a:gd name="T56" fmla="*/ 384 w 960"/>
                <a:gd name="T57" fmla="*/ 339 h 979"/>
                <a:gd name="T58" fmla="*/ 159 w 960"/>
                <a:gd name="T59" fmla="*/ 115 h 979"/>
                <a:gd name="T60" fmla="*/ 32 w 960"/>
                <a:gd name="T61" fmla="*/ 733 h 979"/>
                <a:gd name="T62" fmla="*/ 658 w 960"/>
                <a:gd name="T63" fmla="*/ 754 h 979"/>
                <a:gd name="T64" fmla="*/ 65 w 960"/>
                <a:gd name="T65" fmla="*/ 147 h 979"/>
                <a:gd name="T66" fmla="*/ 168 w 960"/>
                <a:gd name="T67" fmla="*/ 115 h 979"/>
                <a:gd name="T68" fmla="*/ 784 w 960"/>
                <a:gd name="T69" fmla="*/ 595 h 979"/>
                <a:gd name="T70" fmla="*/ 784 w 960"/>
                <a:gd name="T71" fmla="*/ 947 h 979"/>
                <a:gd name="T72" fmla="*/ 336 w 960"/>
                <a:gd name="T73" fmla="*/ 306 h 979"/>
                <a:gd name="T74" fmla="*/ 415 w 960"/>
                <a:gd name="T75" fmla="*/ 145 h 979"/>
                <a:gd name="T76" fmla="*/ 262 w 960"/>
                <a:gd name="T77" fmla="*/ 266 h 979"/>
                <a:gd name="T78" fmla="*/ 289 w 960"/>
                <a:gd name="T79" fmla="*/ 306 h 979"/>
                <a:gd name="T80" fmla="*/ 321 w 960"/>
                <a:gd name="T81" fmla="*/ 306 h 979"/>
                <a:gd name="T82" fmla="*/ 896 w 960"/>
                <a:gd name="T83" fmla="*/ 159 h 979"/>
                <a:gd name="T84" fmla="*/ 910 w 960"/>
                <a:gd name="T85" fmla="*/ 667 h 979"/>
                <a:gd name="T86" fmla="*/ 917 w 960"/>
                <a:gd name="T87" fmla="*/ 754 h 979"/>
                <a:gd name="T88" fmla="*/ 905 w 960"/>
                <a:gd name="T89" fmla="*/ 115 h 979"/>
                <a:gd name="T90" fmla="*/ 448 w 960"/>
                <a:gd name="T91" fmla="*/ 147 h 979"/>
                <a:gd name="T92" fmla="*/ 369 w 960"/>
                <a:gd name="T93" fmla="*/ 787 h 979"/>
                <a:gd name="T94" fmla="*/ 592 w 960"/>
                <a:gd name="T95" fmla="*/ 787 h 979"/>
                <a:gd name="T96" fmla="*/ 664 w 960"/>
                <a:gd name="T97" fmla="*/ 915 h 979"/>
                <a:gd name="T98" fmla="*/ 209 w 960"/>
                <a:gd name="T99" fmla="*/ 946 h 979"/>
                <a:gd name="T100" fmla="*/ 657 w 960"/>
                <a:gd name="T101" fmla="*/ 882 h 979"/>
                <a:gd name="T102" fmla="*/ 625 w 960"/>
                <a:gd name="T103" fmla="*/ 882 h 979"/>
                <a:gd name="T104" fmla="*/ 303 w 960"/>
                <a:gd name="T105" fmla="*/ 403 h 979"/>
                <a:gd name="T106" fmla="*/ 289 w 960"/>
                <a:gd name="T107" fmla="*/ 339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0" h="979">
                  <a:moveTo>
                    <a:pt x="960" y="122"/>
                  </a:moveTo>
                  <a:cubicBezTo>
                    <a:pt x="960" y="331"/>
                    <a:pt x="960" y="539"/>
                    <a:pt x="960" y="748"/>
                  </a:cubicBezTo>
                  <a:cubicBezTo>
                    <a:pt x="954" y="765"/>
                    <a:pt x="944" y="779"/>
                    <a:pt x="926" y="784"/>
                  </a:cubicBezTo>
                  <a:cubicBezTo>
                    <a:pt x="922" y="786"/>
                    <a:pt x="917" y="786"/>
                    <a:pt x="912" y="788"/>
                  </a:cubicBezTo>
                  <a:cubicBezTo>
                    <a:pt x="912" y="811"/>
                    <a:pt x="913" y="833"/>
                    <a:pt x="912" y="856"/>
                  </a:cubicBezTo>
                  <a:cubicBezTo>
                    <a:pt x="910" y="912"/>
                    <a:pt x="872" y="959"/>
                    <a:pt x="818" y="974"/>
                  </a:cubicBezTo>
                  <a:cubicBezTo>
                    <a:pt x="812" y="976"/>
                    <a:pt x="805" y="977"/>
                    <a:pt x="799" y="979"/>
                  </a:cubicBezTo>
                  <a:cubicBezTo>
                    <a:pt x="592" y="979"/>
                    <a:pt x="384" y="979"/>
                    <a:pt x="177" y="979"/>
                  </a:cubicBezTo>
                  <a:cubicBezTo>
                    <a:pt x="177" y="947"/>
                    <a:pt x="177" y="915"/>
                    <a:pt x="177" y="882"/>
                  </a:cubicBezTo>
                  <a:cubicBezTo>
                    <a:pt x="230" y="882"/>
                    <a:pt x="283" y="882"/>
                    <a:pt x="335" y="882"/>
                  </a:cubicBezTo>
                  <a:cubicBezTo>
                    <a:pt x="335" y="850"/>
                    <a:pt x="335" y="819"/>
                    <a:pt x="335" y="787"/>
                  </a:cubicBezTo>
                  <a:cubicBezTo>
                    <a:pt x="331" y="787"/>
                    <a:pt x="327" y="787"/>
                    <a:pt x="323" y="787"/>
                  </a:cubicBezTo>
                  <a:cubicBezTo>
                    <a:pt x="233" y="787"/>
                    <a:pt x="143" y="787"/>
                    <a:pt x="53" y="787"/>
                  </a:cubicBezTo>
                  <a:cubicBezTo>
                    <a:pt x="20" y="787"/>
                    <a:pt x="0" y="767"/>
                    <a:pt x="0" y="734"/>
                  </a:cubicBezTo>
                  <a:cubicBezTo>
                    <a:pt x="0" y="534"/>
                    <a:pt x="0" y="335"/>
                    <a:pt x="0" y="135"/>
                  </a:cubicBezTo>
                  <a:cubicBezTo>
                    <a:pt x="0" y="102"/>
                    <a:pt x="20" y="83"/>
                    <a:pt x="53" y="83"/>
                  </a:cubicBezTo>
                  <a:cubicBezTo>
                    <a:pt x="94" y="83"/>
                    <a:pt x="135" y="82"/>
                    <a:pt x="176" y="83"/>
                  </a:cubicBezTo>
                  <a:cubicBezTo>
                    <a:pt x="182" y="83"/>
                    <a:pt x="186" y="81"/>
                    <a:pt x="190" y="76"/>
                  </a:cubicBezTo>
                  <a:cubicBezTo>
                    <a:pt x="248" y="0"/>
                    <a:pt x="361" y="0"/>
                    <a:pt x="419" y="76"/>
                  </a:cubicBezTo>
                  <a:cubicBezTo>
                    <a:pt x="423" y="81"/>
                    <a:pt x="427" y="83"/>
                    <a:pt x="434" y="83"/>
                  </a:cubicBezTo>
                  <a:cubicBezTo>
                    <a:pt x="591" y="83"/>
                    <a:pt x="748" y="83"/>
                    <a:pt x="905" y="83"/>
                  </a:cubicBezTo>
                  <a:cubicBezTo>
                    <a:pt x="910" y="83"/>
                    <a:pt x="915" y="83"/>
                    <a:pt x="919" y="83"/>
                  </a:cubicBezTo>
                  <a:cubicBezTo>
                    <a:pt x="941" y="87"/>
                    <a:pt x="954" y="101"/>
                    <a:pt x="960" y="122"/>
                  </a:cubicBezTo>
                  <a:close/>
                  <a:moveTo>
                    <a:pt x="97" y="626"/>
                  </a:moveTo>
                  <a:cubicBezTo>
                    <a:pt x="99" y="626"/>
                    <a:pt x="101" y="626"/>
                    <a:pt x="104" y="626"/>
                  </a:cubicBezTo>
                  <a:cubicBezTo>
                    <a:pt x="291" y="626"/>
                    <a:pt x="479" y="627"/>
                    <a:pt x="667" y="626"/>
                  </a:cubicBezTo>
                  <a:cubicBezTo>
                    <a:pt x="670" y="626"/>
                    <a:pt x="675" y="623"/>
                    <a:pt x="678" y="620"/>
                  </a:cubicBezTo>
                  <a:cubicBezTo>
                    <a:pt x="695" y="595"/>
                    <a:pt x="717" y="578"/>
                    <a:pt x="746" y="569"/>
                  </a:cubicBezTo>
                  <a:cubicBezTo>
                    <a:pt x="753" y="566"/>
                    <a:pt x="760" y="565"/>
                    <a:pt x="768" y="563"/>
                  </a:cubicBezTo>
                  <a:cubicBezTo>
                    <a:pt x="768" y="560"/>
                    <a:pt x="768" y="558"/>
                    <a:pt x="768" y="555"/>
                  </a:cubicBezTo>
                  <a:cubicBezTo>
                    <a:pt x="768" y="468"/>
                    <a:pt x="768" y="382"/>
                    <a:pt x="768" y="295"/>
                  </a:cubicBezTo>
                  <a:cubicBezTo>
                    <a:pt x="768" y="291"/>
                    <a:pt x="768" y="287"/>
                    <a:pt x="767" y="283"/>
                  </a:cubicBezTo>
                  <a:cubicBezTo>
                    <a:pt x="764" y="263"/>
                    <a:pt x="752" y="250"/>
                    <a:pt x="733" y="245"/>
                  </a:cubicBezTo>
                  <a:cubicBezTo>
                    <a:pt x="714" y="239"/>
                    <a:pt x="697" y="245"/>
                    <a:pt x="684" y="260"/>
                  </a:cubicBezTo>
                  <a:cubicBezTo>
                    <a:pt x="675" y="270"/>
                    <a:pt x="672" y="283"/>
                    <a:pt x="672" y="296"/>
                  </a:cubicBezTo>
                  <a:cubicBezTo>
                    <a:pt x="672" y="344"/>
                    <a:pt x="673" y="392"/>
                    <a:pt x="672" y="440"/>
                  </a:cubicBezTo>
                  <a:cubicBezTo>
                    <a:pt x="671" y="481"/>
                    <a:pt x="637" y="512"/>
                    <a:pt x="595" y="514"/>
                  </a:cubicBezTo>
                  <a:cubicBezTo>
                    <a:pt x="556" y="517"/>
                    <a:pt x="519" y="488"/>
                    <a:pt x="514" y="449"/>
                  </a:cubicBezTo>
                  <a:cubicBezTo>
                    <a:pt x="511" y="425"/>
                    <a:pt x="513" y="400"/>
                    <a:pt x="512" y="376"/>
                  </a:cubicBezTo>
                  <a:cubicBezTo>
                    <a:pt x="512" y="372"/>
                    <a:pt x="512" y="367"/>
                    <a:pt x="511" y="363"/>
                  </a:cubicBezTo>
                  <a:cubicBezTo>
                    <a:pt x="507" y="347"/>
                    <a:pt x="493" y="337"/>
                    <a:pt x="476" y="339"/>
                  </a:cubicBezTo>
                  <a:cubicBezTo>
                    <a:pt x="460" y="341"/>
                    <a:pt x="449" y="354"/>
                    <a:pt x="448" y="371"/>
                  </a:cubicBezTo>
                  <a:cubicBezTo>
                    <a:pt x="448" y="418"/>
                    <a:pt x="449" y="464"/>
                    <a:pt x="448" y="511"/>
                  </a:cubicBezTo>
                  <a:cubicBezTo>
                    <a:pt x="448" y="523"/>
                    <a:pt x="446" y="536"/>
                    <a:pt x="441" y="547"/>
                  </a:cubicBezTo>
                  <a:cubicBezTo>
                    <a:pt x="427" y="581"/>
                    <a:pt x="390" y="600"/>
                    <a:pt x="355" y="593"/>
                  </a:cubicBezTo>
                  <a:cubicBezTo>
                    <a:pt x="317" y="586"/>
                    <a:pt x="290" y="556"/>
                    <a:pt x="289" y="518"/>
                  </a:cubicBezTo>
                  <a:cubicBezTo>
                    <a:pt x="288" y="495"/>
                    <a:pt x="288" y="471"/>
                    <a:pt x="289" y="448"/>
                  </a:cubicBezTo>
                  <a:cubicBezTo>
                    <a:pt x="289" y="438"/>
                    <a:pt x="289" y="430"/>
                    <a:pt x="277" y="426"/>
                  </a:cubicBezTo>
                  <a:cubicBezTo>
                    <a:pt x="273" y="424"/>
                    <a:pt x="270" y="420"/>
                    <a:pt x="268" y="417"/>
                  </a:cubicBezTo>
                  <a:cubicBezTo>
                    <a:pt x="259" y="407"/>
                    <a:pt x="256" y="395"/>
                    <a:pt x="256" y="382"/>
                  </a:cubicBezTo>
                  <a:cubicBezTo>
                    <a:pt x="257" y="368"/>
                    <a:pt x="256" y="354"/>
                    <a:pt x="256" y="339"/>
                  </a:cubicBezTo>
                  <a:cubicBezTo>
                    <a:pt x="245" y="339"/>
                    <a:pt x="235" y="339"/>
                    <a:pt x="225" y="339"/>
                  </a:cubicBezTo>
                  <a:cubicBezTo>
                    <a:pt x="225" y="328"/>
                    <a:pt x="225" y="318"/>
                    <a:pt x="225" y="307"/>
                  </a:cubicBezTo>
                  <a:cubicBezTo>
                    <a:pt x="231" y="307"/>
                    <a:pt x="235" y="307"/>
                    <a:pt x="240" y="306"/>
                  </a:cubicBezTo>
                  <a:cubicBezTo>
                    <a:pt x="241" y="293"/>
                    <a:pt x="241" y="293"/>
                    <a:pt x="231" y="287"/>
                  </a:cubicBezTo>
                  <a:cubicBezTo>
                    <a:pt x="197" y="266"/>
                    <a:pt x="175" y="236"/>
                    <a:pt x="165" y="197"/>
                  </a:cubicBezTo>
                  <a:cubicBezTo>
                    <a:pt x="163" y="191"/>
                    <a:pt x="162" y="185"/>
                    <a:pt x="161" y="179"/>
                  </a:cubicBezTo>
                  <a:cubicBezTo>
                    <a:pt x="139" y="179"/>
                    <a:pt x="118" y="179"/>
                    <a:pt x="97" y="179"/>
                  </a:cubicBezTo>
                  <a:cubicBezTo>
                    <a:pt x="97" y="328"/>
                    <a:pt x="97" y="477"/>
                    <a:pt x="97" y="626"/>
                  </a:cubicBezTo>
                  <a:close/>
                  <a:moveTo>
                    <a:pt x="353" y="339"/>
                  </a:moveTo>
                  <a:cubicBezTo>
                    <a:pt x="353" y="354"/>
                    <a:pt x="352" y="368"/>
                    <a:pt x="353" y="381"/>
                  </a:cubicBezTo>
                  <a:cubicBezTo>
                    <a:pt x="353" y="403"/>
                    <a:pt x="345" y="419"/>
                    <a:pt x="325" y="430"/>
                  </a:cubicBezTo>
                  <a:cubicBezTo>
                    <a:pt x="323" y="431"/>
                    <a:pt x="321" y="434"/>
                    <a:pt x="321" y="437"/>
                  </a:cubicBezTo>
                  <a:cubicBezTo>
                    <a:pt x="320" y="464"/>
                    <a:pt x="320" y="492"/>
                    <a:pt x="321" y="519"/>
                  </a:cubicBezTo>
                  <a:cubicBezTo>
                    <a:pt x="321" y="534"/>
                    <a:pt x="329" y="546"/>
                    <a:pt x="341" y="554"/>
                  </a:cubicBezTo>
                  <a:cubicBezTo>
                    <a:pt x="357" y="565"/>
                    <a:pt x="374" y="566"/>
                    <a:pt x="390" y="557"/>
                  </a:cubicBezTo>
                  <a:cubicBezTo>
                    <a:pt x="408" y="548"/>
                    <a:pt x="416" y="533"/>
                    <a:pt x="416" y="514"/>
                  </a:cubicBezTo>
                  <a:cubicBezTo>
                    <a:pt x="417" y="468"/>
                    <a:pt x="416" y="422"/>
                    <a:pt x="416" y="376"/>
                  </a:cubicBezTo>
                  <a:cubicBezTo>
                    <a:pt x="417" y="370"/>
                    <a:pt x="416" y="365"/>
                    <a:pt x="418" y="359"/>
                  </a:cubicBezTo>
                  <a:cubicBezTo>
                    <a:pt x="424" y="325"/>
                    <a:pt x="453" y="304"/>
                    <a:pt x="488" y="307"/>
                  </a:cubicBezTo>
                  <a:cubicBezTo>
                    <a:pt x="519" y="310"/>
                    <a:pt x="544" y="338"/>
                    <a:pt x="544" y="371"/>
                  </a:cubicBezTo>
                  <a:cubicBezTo>
                    <a:pt x="544" y="392"/>
                    <a:pt x="544" y="413"/>
                    <a:pt x="544" y="434"/>
                  </a:cubicBezTo>
                  <a:cubicBezTo>
                    <a:pt x="545" y="459"/>
                    <a:pt x="562" y="479"/>
                    <a:pt x="585" y="482"/>
                  </a:cubicBezTo>
                  <a:cubicBezTo>
                    <a:pt x="615" y="486"/>
                    <a:pt x="640" y="465"/>
                    <a:pt x="640" y="435"/>
                  </a:cubicBezTo>
                  <a:cubicBezTo>
                    <a:pt x="640" y="388"/>
                    <a:pt x="640" y="340"/>
                    <a:pt x="640" y="293"/>
                  </a:cubicBezTo>
                  <a:cubicBezTo>
                    <a:pt x="641" y="233"/>
                    <a:pt x="699" y="194"/>
                    <a:pt x="752" y="218"/>
                  </a:cubicBezTo>
                  <a:cubicBezTo>
                    <a:pt x="785" y="232"/>
                    <a:pt x="800" y="260"/>
                    <a:pt x="800" y="295"/>
                  </a:cubicBezTo>
                  <a:cubicBezTo>
                    <a:pt x="800" y="381"/>
                    <a:pt x="800" y="467"/>
                    <a:pt x="800" y="552"/>
                  </a:cubicBezTo>
                  <a:cubicBezTo>
                    <a:pt x="800" y="556"/>
                    <a:pt x="800" y="560"/>
                    <a:pt x="800" y="563"/>
                  </a:cubicBezTo>
                  <a:cubicBezTo>
                    <a:pt x="801" y="563"/>
                    <a:pt x="802" y="562"/>
                    <a:pt x="803" y="561"/>
                  </a:cubicBezTo>
                  <a:cubicBezTo>
                    <a:pt x="823" y="570"/>
                    <a:pt x="844" y="579"/>
                    <a:pt x="864" y="587"/>
                  </a:cubicBezTo>
                  <a:cubicBezTo>
                    <a:pt x="864" y="452"/>
                    <a:pt x="864" y="316"/>
                    <a:pt x="864" y="179"/>
                  </a:cubicBezTo>
                  <a:cubicBezTo>
                    <a:pt x="724" y="179"/>
                    <a:pt x="586" y="179"/>
                    <a:pt x="447" y="179"/>
                  </a:cubicBezTo>
                  <a:cubicBezTo>
                    <a:pt x="440" y="226"/>
                    <a:pt x="418" y="263"/>
                    <a:pt x="377" y="286"/>
                  </a:cubicBezTo>
                  <a:cubicBezTo>
                    <a:pt x="369" y="292"/>
                    <a:pt x="367" y="297"/>
                    <a:pt x="369" y="306"/>
                  </a:cubicBezTo>
                  <a:cubicBezTo>
                    <a:pt x="374" y="307"/>
                    <a:pt x="379" y="307"/>
                    <a:pt x="384" y="307"/>
                  </a:cubicBezTo>
                  <a:cubicBezTo>
                    <a:pt x="384" y="318"/>
                    <a:pt x="384" y="328"/>
                    <a:pt x="384" y="339"/>
                  </a:cubicBezTo>
                  <a:cubicBezTo>
                    <a:pt x="374" y="339"/>
                    <a:pt x="364" y="339"/>
                    <a:pt x="353" y="339"/>
                  </a:cubicBezTo>
                  <a:close/>
                  <a:moveTo>
                    <a:pt x="168" y="115"/>
                  </a:moveTo>
                  <a:cubicBezTo>
                    <a:pt x="165" y="115"/>
                    <a:pt x="162" y="115"/>
                    <a:pt x="159" y="115"/>
                  </a:cubicBezTo>
                  <a:cubicBezTo>
                    <a:pt x="124" y="115"/>
                    <a:pt x="89" y="115"/>
                    <a:pt x="54" y="115"/>
                  </a:cubicBezTo>
                  <a:cubicBezTo>
                    <a:pt x="38" y="115"/>
                    <a:pt x="32" y="120"/>
                    <a:pt x="32" y="136"/>
                  </a:cubicBezTo>
                  <a:cubicBezTo>
                    <a:pt x="32" y="335"/>
                    <a:pt x="32" y="534"/>
                    <a:pt x="32" y="733"/>
                  </a:cubicBezTo>
                  <a:cubicBezTo>
                    <a:pt x="32" y="750"/>
                    <a:pt x="37" y="755"/>
                    <a:pt x="55" y="755"/>
                  </a:cubicBezTo>
                  <a:cubicBezTo>
                    <a:pt x="252" y="755"/>
                    <a:pt x="449" y="755"/>
                    <a:pt x="646" y="755"/>
                  </a:cubicBezTo>
                  <a:cubicBezTo>
                    <a:pt x="649" y="755"/>
                    <a:pt x="653" y="754"/>
                    <a:pt x="658" y="754"/>
                  </a:cubicBezTo>
                  <a:cubicBezTo>
                    <a:pt x="658" y="722"/>
                    <a:pt x="658" y="690"/>
                    <a:pt x="658" y="658"/>
                  </a:cubicBezTo>
                  <a:cubicBezTo>
                    <a:pt x="461" y="658"/>
                    <a:pt x="263" y="658"/>
                    <a:pt x="65" y="658"/>
                  </a:cubicBezTo>
                  <a:cubicBezTo>
                    <a:pt x="65" y="487"/>
                    <a:pt x="65" y="317"/>
                    <a:pt x="65" y="147"/>
                  </a:cubicBezTo>
                  <a:cubicBezTo>
                    <a:pt x="82" y="147"/>
                    <a:pt x="98" y="147"/>
                    <a:pt x="113" y="147"/>
                  </a:cubicBezTo>
                  <a:cubicBezTo>
                    <a:pt x="129" y="147"/>
                    <a:pt x="145" y="147"/>
                    <a:pt x="161" y="147"/>
                  </a:cubicBezTo>
                  <a:cubicBezTo>
                    <a:pt x="163" y="135"/>
                    <a:pt x="165" y="125"/>
                    <a:pt x="168" y="115"/>
                  </a:cubicBezTo>
                  <a:close/>
                  <a:moveTo>
                    <a:pt x="880" y="770"/>
                  </a:moveTo>
                  <a:cubicBezTo>
                    <a:pt x="880" y="742"/>
                    <a:pt x="881" y="714"/>
                    <a:pt x="880" y="685"/>
                  </a:cubicBezTo>
                  <a:cubicBezTo>
                    <a:pt x="878" y="635"/>
                    <a:pt x="835" y="595"/>
                    <a:pt x="784" y="595"/>
                  </a:cubicBezTo>
                  <a:cubicBezTo>
                    <a:pt x="734" y="594"/>
                    <a:pt x="689" y="636"/>
                    <a:pt x="689" y="686"/>
                  </a:cubicBezTo>
                  <a:cubicBezTo>
                    <a:pt x="688" y="742"/>
                    <a:pt x="688" y="798"/>
                    <a:pt x="689" y="855"/>
                  </a:cubicBezTo>
                  <a:cubicBezTo>
                    <a:pt x="689" y="905"/>
                    <a:pt x="733" y="946"/>
                    <a:pt x="784" y="947"/>
                  </a:cubicBezTo>
                  <a:cubicBezTo>
                    <a:pt x="835" y="947"/>
                    <a:pt x="878" y="906"/>
                    <a:pt x="880" y="856"/>
                  </a:cubicBezTo>
                  <a:cubicBezTo>
                    <a:pt x="881" y="827"/>
                    <a:pt x="880" y="799"/>
                    <a:pt x="880" y="770"/>
                  </a:cubicBezTo>
                  <a:close/>
                  <a:moveTo>
                    <a:pt x="336" y="306"/>
                  </a:moveTo>
                  <a:cubicBezTo>
                    <a:pt x="336" y="298"/>
                    <a:pt x="337" y="290"/>
                    <a:pt x="336" y="282"/>
                  </a:cubicBezTo>
                  <a:cubicBezTo>
                    <a:pt x="335" y="273"/>
                    <a:pt x="339" y="269"/>
                    <a:pt x="347" y="266"/>
                  </a:cubicBezTo>
                  <a:cubicBezTo>
                    <a:pt x="396" y="245"/>
                    <a:pt x="422" y="198"/>
                    <a:pt x="415" y="145"/>
                  </a:cubicBezTo>
                  <a:cubicBezTo>
                    <a:pt x="406" y="84"/>
                    <a:pt x="347" y="42"/>
                    <a:pt x="284" y="53"/>
                  </a:cubicBezTo>
                  <a:cubicBezTo>
                    <a:pt x="224" y="63"/>
                    <a:pt x="182" y="124"/>
                    <a:pt x="194" y="184"/>
                  </a:cubicBezTo>
                  <a:cubicBezTo>
                    <a:pt x="203" y="223"/>
                    <a:pt x="225" y="251"/>
                    <a:pt x="262" y="266"/>
                  </a:cubicBezTo>
                  <a:cubicBezTo>
                    <a:pt x="271" y="270"/>
                    <a:pt x="273" y="274"/>
                    <a:pt x="272" y="282"/>
                  </a:cubicBezTo>
                  <a:cubicBezTo>
                    <a:pt x="272" y="290"/>
                    <a:pt x="272" y="298"/>
                    <a:pt x="272" y="306"/>
                  </a:cubicBezTo>
                  <a:cubicBezTo>
                    <a:pt x="278" y="306"/>
                    <a:pt x="283" y="306"/>
                    <a:pt x="289" y="306"/>
                  </a:cubicBezTo>
                  <a:cubicBezTo>
                    <a:pt x="289" y="263"/>
                    <a:pt x="289" y="221"/>
                    <a:pt x="289" y="179"/>
                  </a:cubicBezTo>
                  <a:cubicBezTo>
                    <a:pt x="300" y="179"/>
                    <a:pt x="310" y="179"/>
                    <a:pt x="321" y="179"/>
                  </a:cubicBezTo>
                  <a:cubicBezTo>
                    <a:pt x="321" y="222"/>
                    <a:pt x="321" y="264"/>
                    <a:pt x="321" y="306"/>
                  </a:cubicBezTo>
                  <a:cubicBezTo>
                    <a:pt x="326" y="306"/>
                    <a:pt x="330" y="306"/>
                    <a:pt x="336" y="306"/>
                  </a:cubicBezTo>
                  <a:close/>
                  <a:moveTo>
                    <a:pt x="896" y="147"/>
                  </a:moveTo>
                  <a:cubicBezTo>
                    <a:pt x="896" y="151"/>
                    <a:pt x="896" y="155"/>
                    <a:pt x="896" y="159"/>
                  </a:cubicBezTo>
                  <a:cubicBezTo>
                    <a:pt x="896" y="307"/>
                    <a:pt x="896" y="455"/>
                    <a:pt x="896" y="603"/>
                  </a:cubicBezTo>
                  <a:cubicBezTo>
                    <a:pt x="896" y="618"/>
                    <a:pt x="896" y="632"/>
                    <a:pt x="904" y="646"/>
                  </a:cubicBezTo>
                  <a:cubicBezTo>
                    <a:pt x="907" y="652"/>
                    <a:pt x="909" y="660"/>
                    <a:pt x="910" y="667"/>
                  </a:cubicBezTo>
                  <a:cubicBezTo>
                    <a:pt x="911" y="685"/>
                    <a:pt x="912" y="704"/>
                    <a:pt x="912" y="723"/>
                  </a:cubicBezTo>
                  <a:cubicBezTo>
                    <a:pt x="912" y="733"/>
                    <a:pt x="912" y="743"/>
                    <a:pt x="912" y="754"/>
                  </a:cubicBezTo>
                  <a:cubicBezTo>
                    <a:pt x="915" y="754"/>
                    <a:pt x="916" y="754"/>
                    <a:pt x="917" y="754"/>
                  </a:cubicBezTo>
                  <a:cubicBezTo>
                    <a:pt x="927" y="750"/>
                    <a:pt x="928" y="742"/>
                    <a:pt x="928" y="733"/>
                  </a:cubicBezTo>
                  <a:cubicBezTo>
                    <a:pt x="928" y="534"/>
                    <a:pt x="928" y="336"/>
                    <a:pt x="928" y="138"/>
                  </a:cubicBezTo>
                  <a:cubicBezTo>
                    <a:pt x="928" y="119"/>
                    <a:pt x="924" y="115"/>
                    <a:pt x="905" y="115"/>
                  </a:cubicBezTo>
                  <a:cubicBezTo>
                    <a:pt x="754" y="115"/>
                    <a:pt x="602" y="115"/>
                    <a:pt x="451" y="115"/>
                  </a:cubicBezTo>
                  <a:cubicBezTo>
                    <a:pt x="448" y="115"/>
                    <a:pt x="445" y="115"/>
                    <a:pt x="441" y="115"/>
                  </a:cubicBezTo>
                  <a:cubicBezTo>
                    <a:pt x="443" y="126"/>
                    <a:pt x="446" y="136"/>
                    <a:pt x="448" y="147"/>
                  </a:cubicBezTo>
                  <a:cubicBezTo>
                    <a:pt x="597" y="147"/>
                    <a:pt x="746" y="147"/>
                    <a:pt x="896" y="147"/>
                  </a:cubicBezTo>
                  <a:close/>
                  <a:moveTo>
                    <a:pt x="592" y="787"/>
                  </a:moveTo>
                  <a:cubicBezTo>
                    <a:pt x="517" y="787"/>
                    <a:pt x="443" y="787"/>
                    <a:pt x="369" y="787"/>
                  </a:cubicBezTo>
                  <a:cubicBezTo>
                    <a:pt x="369" y="819"/>
                    <a:pt x="369" y="851"/>
                    <a:pt x="369" y="882"/>
                  </a:cubicBezTo>
                  <a:cubicBezTo>
                    <a:pt x="444" y="882"/>
                    <a:pt x="518" y="882"/>
                    <a:pt x="592" y="882"/>
                  </a:cubicBezTo>
                  <a:cubicBezTo>
                    <a:pt x="592" y="850"/>
                    <a:pt x="592" y="819"/>
                    <a:pt x="592" y="787"/>
                  </a:cubicBezTo>
                  <a:close/>
                  <a:moveTo>
                    <a:pt x="698" y="946"/>
                  </a:moveTo>
                  <a:cubicBezTo>
                    <a:pt x="691" y="938"/>
                    <a:pt x="684" y="931"/>
                    <a:pt x="679" y="923"/>
                  </a:cubicBezTo>
                  <a:cubicBezTo>
                    <a:pt x="675" y="917"/>
                    <a:pt x="671" y="915"/>
                    <a:pt x="664" y="915"/>
                  </a:cubicBezTo>
                  <a:cubicBezTo>
                    <a:pt x="516" y="915"/>
                    <a:pt x="367" y="915"/>
                    <a:pt x="219" y="915"/>
                  </a:cubicBezTo>
                  <a:cubicBezTo>
                    <a:pt x="216" y="915"/>
                    <a:pt x="212" y="915"/>
                    <a:pt x="209" y="915"/>
                  </a:cubicBezTo>
                  <a:cubicBezTo>
                    <a:pt x="209" y="926"/>
                    <a:pt x="209" y="936"/>
                    <a:pt x="209" y="946"/>
                  </a:cubicBezTo>
                  <a:cubicBezTo>
                    <a:pt x="372" y="946"/>
                    <a:pt x="535" y="946"/>
                    <a:pt x="698" y="946"/>
                  </a:cubicBezTo>
                  <a:close/>
                  <a:moveTo>
                    <a:pt x="625" y="882"/>
                  </a:moveTo>
                  <a:cubicBezTo>
                    <a:pt x="637" y="882"/>
                    <a:pt x="648" y="882"/>
                    <a:pt x="657" y="882"/>
                  </a:cubicBezTo>
                  <a:cubicBezTo>
                    <a:pt x="657" y="850"/>
                    <a:pt x="657" y="819"/>
                    <a:pt x="657" y="787"/>
                  </a:cubicBezTo>
                  <a:cubicBezTo>
                    <a:pt x="645" y="787"/>
                    <a:pt x="635" y="787"/>
                    <a:pt x="625" y="787"/>
                  </a:cubicBezTo>
                  <a:cubicBezTo>
                    <a:pt x="625" y="819"/>
                    <a:pt x="625" y="850"/>
                    <a:pt x="625" y="882"/>
                  </a:cubicBezTo>
                  <a:close/>
                  <a:moveTo>
                    <a:pt x="289" y="339"/>
                  </a:moveTo>
                  <a:cubicBezTo>
                    <a:pt x="289" y="356"/>
                    <a:pt x="288" y="373"/>
                    <a:pt x="289" y="389"/>
                  </a:cubicBezTo>
                  <a:cubicBezTo>
                    <a:pt x="289" y="397"/>
                    <a:pt x="295" y="402"/>
                    <a:pt x="303" y="403"/>
                  </a:cubicBezTo>
                  <a:cubicBezTo>
                    <a:pt x="311" y="404"/>
                    <a:pt x="319" y="398"/>
                    <a:pt x="319" y="390"/>
                  </a:cubicBezTo>
                  <a:cubicBezTo>
                    <a:pt x="320" y="373"/>
                    <a:pt x="320" y="356"/>
                    <a:pt x="320" y="339"/>
                  </a:cubicBezTo>
                  <a:cubicBezTo>
                    <a:pt x="309" y="339"/>
                    <a:pt x="299" y="339"/>
                    <a:pt x="289" y="3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36"/>
            <p:cNvSpPr>
              <a:spLocks/>
            </p:cNvSpPr>
            <p:nvPr/>
          </p:nvSpPr>
          <p:spPr bwMode="auto">
            <a:xfrm>
              <a:off x="3186113" y="1809750"/>
              <a:ext cx="14288" cy="31750"/>
            </a:xfrm>
            <a:custGeom>
              <a:avLst/>
              <a:gdLst>
                <a:gd name="T0" fmla="*/ 1 w 32"/>
                <a:gd name="T1" fmla="*/ 0 h 65"/>
                <a:gd name="T2" fmla="*/ 32 w 32"/>
                <a:gd name="T3" fmla="*/ 0 h 65"/>
                <a:gd name="T4" fmla="*/ 31 w 32"/>
                <a:gd name="T5" fmla="*/ 51 h 65"/>
                <a:gd name="T6" fmla="*/ 15 w 32"/>
                <a:gd name="T7" fmla="*/ 64 h 65"/>
                <a:gd name="T8" fmla="*/ 1 w 32"/>
                <a:gd name="T9" fmla="*/ 50 h 65"/>
                <a:gd name="T10" fmla="*/ 1 w 32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65">
                  <a:moveTo>
                    <a:pt x="1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32" y="17"/>
                    <a:pt x="32" y="34"/>
                    <a:pt x="31" y="51"/>
                  </a:cubicBezTo>
                  <a:cubicBezTo>
                    <a:pt x="31" y="59"/>
                    <a:pt x="23" y="65"/>
                    <a:pt x="15" y="64"/>
                  </a:cubicBezTo>
                  <a:cubicBezTo>
                    <a:pt x="7" y="63"/>
                    <a:pt x="1" y="58"/>
                    <a:pt x="1" y="50"/>
                  </a:cubicBezTo>
                  <a:cubicBezTo>
                    <a:pt x="0" y="34"/>
                    <a:pt x="1" y="17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3414713" y="1946275"/>
              <a:ext cx="15875" cy="46038"/>
            </a:xfrm>
            <a:custGeom>
              <a:avLst/>
              <a:gdLst>
                <a:gd name="T0" fmla="*/ 0 w 33"/>
                <a:gd name="T1" fmla="*/ 48 h 96"/>
                <a:gd name="T2" fmla="*/ 1 w 33"/>
                <a:gd name="T3" fmla="*/ 17 h 96"/>
                <a:gd name="T4" fmla="*/ 16 w 33"/>
                <a:gd name="T5" fmla="*/ 1 h 96"/>
                <a:gd name="T6" fmla="*/ 32 w 33"/>
                <a:gd name="T7" fmla="*/ 17 h 96"/>
                <a:gd name="T8" fmla="*/ 32 w 33"/>
                <a:gd name="T9" fmla="*/ 80 h 96"/>
                <a:gd name="T10" fmla="*/ 16 w 33"/>
                <a:gd name="T11" fmla="*/ 96 h 96"/>
                <a:gd name="T12" fmla="*/ 0 w 33"/>
                <a:gd name="T13" fmla="*/ 79 h 96"/>
                <a:gd name="T14" fmla="*/ 0 w 33"/>
                <a:gd name="T15" fmla="*/ 77 h 96"/>
                <a:gd name="T16" fmla="*/ 0 w 33"/>
                <a:gd name="T17" fmla="*/ 48 h 96"/>
                <a:gd name="T18" fmla="*/ 0 w 33"/>
                <a:gd name="T19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96">
                  <a:moveTo>
                    <a:pt x="0" y="48"/>
                  </a:moveTo>
                  <a:cubicBezTo>
                    <a:pt x="0" y="38"/>
                    <a:pt x="0" y="28"/>
                    <a:pt x="1" y="17"/>
                  </a:cubicBezTo>
                  <a:cubicBezTo>
                    <a:pt x="1" y="7"/>
                    <a:pt x="7" y="1"/>
                    <a:pt x="16" y="1"/>
                  </a:cubicBezTo>
                  <a:cubicBezTo>
                    <a:pt x="25" y="0"/>
                    <a:pt x="32" y="7"/>
                    <a:pt x="32" y="17"/>
                  </a:cubicBezTo>
                  <a:cubicBezTo>
                    <a:pt x="33" y="38"/>
                    <a:pt x="33" y="59"/>
                    <a:pt x="32" y="80"/>
                  </a:cubicBezTo>
                  <a:cubicBezTo>
                    <a:pt x="32" y="90"/>
                    <a:pt x="25" y="96"/>
                    <a:pt x="16" y="96"/>
                  </a:cubicBezTo>
                  <a:cubicBezTo>
                    <a:pt x="7" y="96"/>
                    <a:pt x="1" y="90"/>
                    <a:pt x="0" y="79"/>
                  </a:cubicBezTo>
                  <a:cubicBezTo>
                    <a:pt x="0" y="79"/>
                    <a:pt x="0" y="78"/>
                    <a:pt x="0" y="77"/>
                  </a:cubicBezTo>
                  <a:cubicBezTo>
                    <a:pt x="0" y="68"/>
                    <a:pt x="0" y="5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3186113" y="1703388"/>
              <a:ext cx="14288" cy="14288"/>
            </a:xfrm>
            <a:custGeom>
              <a:avLst/>
              <a:gdLst>
                <a:gd name="T0" fmla="*/ 31 w 31"/>
                <a:gd name="T1" fmla="*/ 0 h 31"/>
                <a:gd name="T2" fmla="*/ 31 w 31"/>
                <a:gd name="T3" fmla="*/ 31 h 31"/>
                <a:gd name="T4" fmla="*/ 0 w 31"/>
                <a:gd name="T5" fmla="*/ 31 h 31"/>
                <a:gd name="T6" fmla="*/ 0 w 31"/>
                <a:gd name="T7" fmla="*/ 0 h 31"/>
                <a:gd name="T8" fmla="*/ 31 w 31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31" y="0"/>
                  </a:moveTo>
                  <a:cubicBezTo>
                    <a:pt x="31" y="11"/>
                    <a:pt x="31" y="21"/>
                    <a:pt x="31" y="31"/>
                  </a:cubicBezTo>
                  <a:cubicBezTo>
                    <a:pt x="21" y="31"/>
                    <a:pt x="11" y="31"/>
                    <a:pt x="0" y="31"/>
                  </a:cubicBezTo>
                  <a:cubicBezTo>
                    <a:pt x="0" y="21"/>
                    <a:pt x="0" y="11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2129245" y="932209"/>
            <a:ext cx="460376" cy="461962"/>
            <a:chOff x="2362200" y="2036763"/>
            <a:chExt cx="460376" cy="46196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0" name="Freeform 42"/>
            <p:cNvSpPr>
              <a:spLocks/>
            </p:cNvSpPr>
            <p:nvPr/>
          </p:nvSpPr>
          <p:spPr bwMode="auto">
            <a:xfrm>
              <a:off x="2362200" y="2036763"/>
              <a:ext cx="428625" cy="268288"/>
            </a:xfrm>
            <a:custGeom>
              <a:avLst/>
              <a:gdLst>
                <a:gd name="T0" fmla="*/ 986 w 1346"/>
                <a:gd name="T1" fmla="*/ 747 h 843"/>
                <a:gd name="T2" fmla="*/ 938 w 1346"/>
                <a:gd name="T3" fmla="*/ 747 h 843"/>
                <a:gd name="T4" fmla="*/ 938 w 1346"/>
                <a:gd name="T5" fmla="*/ 292 h 843"/>
                <a:gd name="T6" fmla="*/ 922 w 1346"/>
                <a:gd name="T7" fmla="*/ 292 h 843"/>
                <a:gd name="T8" fmla="*/ 130 w 1346"/>
                <a:gd name="T9" fmla="*/ 292 h 843"/>
                <a:gd name="T10" fmla="*/ 50 w 1346"/>
                <a:gd name="T11" fmla="*/ 372 h 843"/>
                <a:gd name="T12" fmla="*/ 50 w 1346"/>
                <a:gd name="T13" fmla="*/ 459 h 843"/>
                <a:gd name="T14" fmla="*/ 0 w 1346"/>
                <a:gd name="T15" fmla="*/ 459 h 843"/>
                <a:gd name="T16" fmla="*/ 7 w 1346"/>
                <a:gd name="T17" fmla="*/ 333 h 843"/>
                <a:gd name="T18" fmla="*/ 127 w 1346"/>
                <a:gd name="T19" fmla="*/ 244 h 843"/>
                <a:gd name="T20" fmla="*/ 820 w 1346"/>
                <a:gd name="T21" fmla="*/ 244 h 843"/>
                <a:gd name="T22" fmla="*/ 937 w 1346"/>
                <a:gd name="T23" fmla="*/ 244 h 843"/>
                <a:gd name="T24" fmla="*/ 937 w 1346"/>
                <a:gd name="T25" fmla="*/ 196 h 843"/>
                <a:gd name="T26" fmla="*/ 894 w 1346"/>
                <a:gd name="T27" fmla="*/ 196 h 843"/>
                <a:gd name="T28" fmla="*/ 868 w 1346"/>
                <a:gd name="T29" fmla="*/ 181 h 843"/>
                <a:gd name="T30" fmla="*/ 876 w 1346"/>
                <a:gd name="T31" fmla="*/ 152 h 843"/>
                <a:gd name="T32" fmla="*/ 1015 w 1346"/>
                <a:gd name="T33" fmla="*/ 14 h 843"/>
                <a:gd name="T34" fmla="*/ 1054 w 1346"/>
                <a:gd name="T35" fmla="*/ 14 h 843"/>
                <a:gd name="T36" fmla="*/ 1193 w 1346"/>
                <a:gd name="T37" fmla="*/ 153 h 843"/>
                <a:gd name="T38" fmla="*/ 1200 w 1346"/>
                <a:gd name="T39" fmla="*/ 181 h 843"/>
                <a:gd name="T40" fmla="*/ 1174 w 1346"/>
                <a:gd name="T41" fmla="*/ 196 h 843"/>
                <a:gd name="T42" fmla="*/ 1131 w 1346"/>
                <a:gd name="T43" fmla="*/ 196 h 843"/>
                <a:gd name="T44" fmla="*/ 1131 w 1346"/>
                <a:gd name="T45" fmla="*/ 243 h 843"/>
                <a:gd name="T46" fmla="*/ 1144 w 1346"/>
                <a:gd name="T47" fmla="*/ 244 h 843"/>
                <a:gd name="T48" fmla="*/ 1220 w 1346"/>
                <a:gd name="T49" fmla="*/ 244 h 843"/>
                <a:gd name="T50" fmla="*/ 1346 w 1346"/>
                <a:gd name="T51" fmla="*/ 371 h 843"/>
                <a:gd name="T52" fmla="*/ 1346 w 1346"/>
                <a:gd name="T53" fmla="*/ 796 h 843"/>
                <a:gd name="T54" fmla="*/ 1346 w 1346"/>
                <a:gd name="T55" fmla="*/ 843 h 843"/>
                <a:gd name="T56" fmla="*/ 1298 w 1346"/>
                <a:gd name="T57" fmla="*/ 843 h 843"/>
                <a:gd name="T58" fmla="*/ 1298 w 1346"/>
                <a:gd name="T59" fmla="*/ 826 h 843"/>
                <a:gd name="T60" fmla="*/ 1299 w 1346"/>
                <a:gd name="T61" fmla="*/ 441 h 843"/>
                <a:gd name="T62" fmla="*/ 1149 w 1346"/>
                <a:gd name="T63" fmla="*/ 292 h 843"/>
                <a:gd name="T64" fmla="*/ 1130 w 1346"/>
                <a:gd name="T65" fmla="*/ 292 h 843"/>
                <a:gd name="T66" fmla="*/ 1130 w 1346"/>
                <a:gd name="T67" fmla="*/ 508 h 843"/>
                <a:gd name="T68" fmla="*/ 1130 w 1346"/>
                <a:gd name="T69" fmla="*/ 723 h 843"/>
                <a:gd name="T70" fmla="*/ 1082 w 1346"/>
                <a:gd name="T71" fmla="*/ 723 h 843"/>
                <a:gd name="T72" fmla="*/ 1082 w 1346"/>
                <a:gd name="T73" fmla="*/ 707 h 843"/>
                <a:gd name="T74" fmla="*/ 1082 w 1346"/>
                <a:gd name="T75" fmla="*/ 183 h 843"/>
                <a:gd name="T76" fmla="*/ 1112 w 1346"/>
                <a:gd name="T77" fmla="*/ 148 h 843"/>
                <a:gd name="T78" fmla="*/ 1033 w 1346"/>
                <a:gd name="T79" fmla="*/ 68 h 843"/>
                <a:gd name="T80" fmla="*/ 954 w 1346"/>
                <a:gd name="T81" fmla="*/ 147 h 843"/>
                <a:gd name="T82" fmla="*/ 964 w 1346"/>
                <a:gd name="T83" fmla="*/ 148 h 843"/>
                <a:gd name="T84" fmla="*/ 986 w 1346"/>
                <a:gd name="T85" fmla="*/ 171 h 843"/>
                <a:gd name="T86" fmla="*/ 986 w 1346"/>
                <a:gd name="T87" fmla="*/ 180 h 843"/>
                <a:gd name="T88" fmla="*/ 986 w 1346"/>
                <a:gd name="T89" fmla="*/ 734 h 843"/>
                <a:gd name="T90" fmla="*/ 986 w 1346"/>
                <a:gd name="T91" fmla="*/ 747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46" h="843">
                  <a:moveTo>
                    <a:pt x="986" y="747"/>
                  </a:moveTo>
                  <a:cubicBezTo>
                    <a:pt x="969" y="747"/>
                    <a:pt x="954" y="747"/>
                    <a:pt x="938" y="747"/>
                  </a:cubicBezTo>
                  <a:cubicBezTo>
                    <a:pt x="938" y="596"/>
                    <a:pt x="938" y="445"/>
                    <a:pt x="938" y="292"/>
                  </a:cubicBezTo>
                  <a:cubicBezTo>
                    <a:pt x="932" y="292"/>
                    <a:pt x="927" y="292"/>
                    <a:pt x="922" y="292"/>
                  </a:cubicBezTo>
                  <a:cubicBezTo>
                    <a:pt x="658" y="292"/>
                    <a:pt x="394" y="292"/>
                    <a:pt x="130" y="292"/>
                  </a:cubicBezTo>
                  <a:cubicBezTo>
                    <a:pt x="79" y="292"/>
                    <a:pt x="50" y="321"/>
                    <a:pt x="50" y="372"/>
                  </a:cubicBezTo>
                  <a:cubicBezTo>
                    <a:pt x="50" y="401"/>
                    <a:pt x="50" y="429"/>
                    <a:pt x="50" y="459"/>
                  </a:cubicBezTo>
                  <a:cubicBezTo>
                    <a:pt x="34" y="459"/>
                    <a:pt x="19" y="459"/>
                    <a:pt x="0" y="459"/>
                  </a:cubicBezTo>
                  <a:cubicBezTo>
                    <a:pt x="2" y="417"/>
                    <a:pt x="0" y="374"/>
                    <a:pt x="7" y="333"/>
                  </a:cubicBezTo>
                  <a:cubicBezTo>
                    <a:pt x="18" y="278"/>
                    <a:pt x="68" y="244"/>
                    <a:pt x="127" y="244"/>
                  </a:cubicBezTo>
                  <a:cubicBezTo>
                    <a:pt x="358" y="244"/>
                    <a:pt x="589" y="244"/>
                    <a:pt x="820" y="244"/>
                  </a:cubicBezTo>
                  <a:cubicBezTo>
                    <a:pt x="859" y="244"/>
                    <a:pt x="898" y="244"/>
                    <a:pt x="937" y="244"/>
                  </a:cubicBezTo>
                  <a:cubicBezTo>
                    <a:pt x="937" y="228"/>
                    <a:pt x="937" y="213"/>
                    <a:pt x="937" y="196"/>
                  </a:cubicBezTo>
                  <a:cubicBezTo>
                    <a:pt x="923" y="196"/>
                    <a:pt x="909" y="196"/>
                    <a:pt x="894" y="196"/>
                  </a:cubicBezTo>
                  <a:cubicBezTo>
                    <a:pt x="882" y="196"/>
                    <a:pt x="873" y="192"/>
                    <a:pt x="868" y="181"/>
                  </a:cubicBezTo>
                  <a:cubicBezTo>
                    <a:pt x="863" y="169"/>
                    <a:pt x="868" y="160"/>
                    <a:pt x="876" y="152"/>
                  </a:cubicBezTo>
                  <a:cubicBezTo>
                    <a:pt x="922" y="106"/>
                    <a:pt x="968" y="60"/>
                    <a:pt x="1015" y="14"/>
                  </a:cubicBezTo>
                  <a:cubicBezTo>
                    <a:pt x="1028" y="0"/>
                    <a:pt x="1040" y="0"/>
                    <a:pt x="1054" y="14"/>
                  </a:cubicBezTo>
                  <a:cubicBezTo>
                    <a:pt x="1100" y="60"/>
                    <a:pt x="1146" y="106"/>
                    <a:pt x="1193" y="153"/>
                  </a:cubicBezTo>
                  <a:cubicBezTo>
                    <a:pt x="1201" y="161"/>
                    <a:pt x="1205" y="170"/>
                    <a:pt x="1200" y="181"/>
                  </a:cubicBezTo>
                  <a:cubicBezTo>
                    <a:pt x="1195" y="192"/>
                    <a:pt x="1186" y="196"/>
                    <a:pt x="1174" y="196"/>
                  </a:cubicBezTo>
                  <a:cubicBezTo>
                    <a:pt x="1160" y="196"/>
                    <a:pt x="1146" y="196"/>
                    <a:pt x="1131" y="196"/>
                  </a:cubicBezTo>
                  <a:cubicBezTo>
                    <a:pt x="1131" y="212"/>
                    <a:pt x="1131" y="227"/>
                    <a:pt x="1131" y="243"/>
                  </a:cubicBezTo>
                  <a:cubicBezTo>
                    <a:pt x="1135" y="243"/>
                    <a:pt x="1139" y="244"/>
                    <a:pt x="1144" y="244"/>
                  </a:cubicBezTo>
                  <a:cubicBezTo>
                    <a:pt x="1169" y="244"/>
                    <a:pt x="1195" y="244"/>
                    <a:pt x="1220" y="244"/>
                  </a:cubicBezTo>
                  <a:cubicBezTo>
                    <a:pt x="1295" y="244"/>
                    <a:pt x="1346" y="295"/>
                    <a:pt x="1346" y="371"/>
                  </a:cubicBezTo>
                  <a:cubicBezTo>
                    <a:pt x="1346" y="513"/>
                    <a:pt x="1346" y="654"/>
                    <a:pt x="1346" y="796"/>
                  </a:cubicBezTo>
                  <a:cubicBezTo>
                    <a:pt x="1346" y="812"/>
                    <a:pt x="1346" y="827"/>
                    <a:pt x="1346" y="843"/>
                  </a:cubicBezTo>
                  <a:cubicBezTo>
                    <a:pt x="1330" y="843"/>
                    <a:pt x="1315" y="843"/>
                    <a:pt x="1298" y="843"/>
                  </a:cubicBezTo>
                  <a:cubicBezTo>
                    <a:pt x="1298" y="838"/>
                    <a:pt x="1298" y="832"/>
                    <a:pt x="1298" y="826"/>
                  </a:cubicBezTo>
                  <a:cubicBezTo>
                    <a:pt x="1298" y="698"/>
                    <a:pt x="1296" y="569"/>
                    <a:pt x="1299" y="441"/>
                  </a:cubicBezTo>
                  <a:cubicBezTo>
                    <a:pt x="1301" y="301"/>
                    <a:pt x="1288" y="287"/>
                    <a:pt x="1149" y="292"/>
                  </a:cubicBezTo>
                  <a:cubicBezTo>
                    <a:pt x="1143" y="292"/>
                    <a:pt x="1138" y="292"/>
                    <a:pt x="1130" y="292"/>
                  </a:cubicBezTo>
                  <a:cubicBezTo>
                    <a:pt x="1130" y="364"/>
                    <a:pt x="1130" y="436"/>
                    <a:pt x="1130" y="508"/>
                  </a:cubicBezTo>
                  <a:cubicBezTo>
                    <a:pt x="1130" y="579"/>
                    <a:pt x="1130" y="651"/>
                    <a:pt x="1130" y="723"/>
                  </a:cubicBezTo>
                  <a:cubicBezTo>
                    <a:pt x="1114" y="723"/>
                    <a:pt x="1099" y="723"/>
                    <a:pt x="1082" y="723"/>
                  </a:cubicBezTo>
                  <a:cubicBezTo>
                    <a:pt x="1082" y="717"/>
                    <a:pt x="1082" y="712"/>
                    <a:pt x="1082" y="707"/>
                  </a:cubicBezTo>
                  <a:cubicBezTo>
                    <a:pt x="1082" y="532"/>
                    <a:pt x="1082" y="358"/>
                    <a:pt x="1082" y="183"/>
                  </a:cubicBezTo>
                  <a:cubicBezTo>
                    <a:pt x="1082" y="155"/>
                    <a:pt x="1088" y="149"/>
                    <a:pt x="1112" y="148"/>
                  </a:cubicBezTo>
                  <a:cubicBezTo>
                    <a:pt x="1086" y="122"/>
                    <a:pt x="1059" y="94"/>
                    <a:pt x="1033" y="68"/>
                  </a:cubicBezTo>
                  <a:cubicBezTo>
                    <a:pt x="1008" y="93"/>
                    <a:pt x="981" y="120"/>
                    <a:pt x="954" y="147"/>
                  </a:cubicBezTo>
                  <a:cubicBezTo>
                    <a:pt x="955" y="147"/>
                    <a:pt x="960" y="148"/>
                    <a:pt x="964" y="148"/>
                  </a:cubicBezTo>
                  <a:cubicBezTo>
                    <a:pt x="977" y="150"/>
                    <a:pt x="984" y="157"/>
                    <a:pt x="986" y="171"/>
                  </a:cubicBezTo>
                  <a:cubicBezTo>
                    <a:pt x="986" y="174"/>
                    <a:pt x="986" y="177"/>
                    <a:pt x="986" y="180"/>
                  </a:cubicBezTo>
                  <a:cubicBezTo>
                    <a:pt x="986" y="365"/>
                    <a:pt x="986" y="549"/>
                    <a:pt x="986" y="734"/>
                  </a:cubicBezTo>
                  <a:cubicBezTo>
                    <a:pt x="986" y="738"/>
                    <a:pt x="986" y="742"/>
                    <a:pt x="986" y="7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43"/>
            <p:cNvSpPr>
              <a:spLocks noEditPoints="1"/>
            </p:cNvSpPr>
            <p:nvPr/>
          </p:nvSpPr>
          <p:spPr bwMode="auto">
            <a:xfrm>
              <a:off x="2401888" y="2152650"/>
              <a:ext cx="244475" cy="190500"/>
            </a:xfrm>
            <a:custGeom>
              <a:avLst/>
              <a:gdLst>
                <a:gd name="T0" fmla="*/ 287 w 767"/>
                <a:gd name="T1" fmla="*/ 551 h 599"/>
                <a:gd name="T2" fmla="*/ 335 w 767"/>
                <a:gd name="T3" fmla="*/ 551 h 599"/>
                <a:gd name="T4" fmla="*/ 335 w 767"/>
                <a:gd name="T5" fmla="*/ 535 h 599"/>
                <a:gd name="T6" fmla="*/ 335 w 767"/>
                <a:gd name="T7" fmla="*/ 202 h 599"/>
                <a:gd name="T8" fmla="*/ 369 w 767"/>
                <a:gd name="T9" fmla="*/ 168 h 599"/>
                <a:gd name="T10" fmla="*/ 495 w 767"/>
                <a:gd name="T11" fmla="*/ 168 h 599"/>
                <a:gd name="T12" fmla="*/ 527 w 767"/>
                <a:gd name="T13" fmla="*/ 200 h 599"/>
                <a:gd name="T14" fmla="*/ 527 w 767"/>
                <a:gd name="T15" fmla="*/ 535 h 599"/>
                <a:gd name="T16" fmla="*/ 527 w 767"/>
                <a:gd name="T17" fmla="*/ 551 h 599"/>
                <a:gd name="T18" fmla="*/ 575 w 767"/>
                <a:gd name="T19" fmla="*/ 551 h 599"/>
                <a:gd name="T20" fmla="*/ 575 w 767"/>
                <a:gd name="T21" fmla="*/ 534 h 599"/>
                <a:gd name="T22" fmla="*/ 575 w 767"/>
                <a:gd name="T23" fmla="*/ 34 h 599"/>
                <a:gd name="T24" fmla="*/ 610 w 767"/>
                <a:gd name="T25" fmla="*/ 0 h 599"/>
                <a:gd name="T26" fmla="*/ 739 w 767"/>
                <a:gd name="T27" fmla="*/ 0 h 599"/>
                <a:gd name="T28" fmla="*/ 767 w 767"/>
                <a:gd name="T29" fmla="*/ 27 h 599"/>
                <a:gd name="T30" fmla="*/ 767 w 767"/>
                <a:gd name="T31" fmla="*/ 426 h 599"/>
                <a:gd name="T32" fmla="*/ 766 w 767"/>
                <a:gd name="T33" fmla="*/ 431 h 599"/>
                <a:gd name="T34" fmla="*/ 719 w 767"/>
                <a:gd name="T35" fmla="*/ 431 h 599"/>
                <a:gd name="T36" fmla="*/ 719 w 767"/>
                <a:gd name="T37" fmla="*/ 49 h 599"/>
                <a:gd name="T38" fmla="*/ 623 w 767"/>
                <a:gd name="T39" fmla="*/ 49 h 599"/>
                <a:gd name="T40" fmla="*/ 623 w 767"/>
                <a:gd name="T41" fmla="*/ 599 h 599"/>
                <a:gd name="T42" fmla="*/ 0 w 767"/>
                <a:gd name="T43" fmla="*/ 599 h 599"/>
                <a:gd name="T44" fmla="*/ 0 w 767"/>
                <a:gd name="T45" fmla="*/ 553 h 599"/>
                <a:gd name="T46" fmla="*/ 95 w 767"/>
                <a:gd name="T47" fmla="*/ 553 h 599"/>
                <a:gd name="T48" fmla="*/ 95 w 767"/>
                <a:gd name="T49" fmla="*/ 536 h 599"/>
                <a:gd name="T50" fmla="*/ 95 w 767"/>
                <a:gd name="T51" fmla="*/ 369 h 599"/>
                <a:gd name="T52" fmla="*/ 129 w 767"/>
                <a:gd name="T53" fmla="*/ 336 h 599"/>
                <a:gd name="T54" fmla="*/ 255 w 767"/>
                <a:gd name="T55" fmla="*/ 336 h 599"/>
                <a:gd name="T56" fmla="*/ 287 w 767"/>
                <a:gd name="T57" fmla="*/ 369 h 599"/>
                <a:gd name="T58" fmla="*/ 287 w 767"/>
                <a:gd name="T59" fmla="*/ 551 h 599"/>
                <a:gd name="T60" fmla="*/ 478 w 767"/>
                <a:gd name="T61" fmla="*/ 551 h 599"/>
                <a:gd name="T62" fmla="*/ 478 w 767"/>
                <a:gd name="T63" fmla="*/ 217 h 599"/>
                <a:gd name="T64" fmla="*/ 384 w 767"/>
                <a:gd name="T65" fmla="*/ 217 h 599"/>
                <a:gd name="T66" fmla="*/ 384 w 767"/>
                <a:gd name="T67" fmla="*/ 551 h 599"/>
                <a:gd name="T68" fmla="*/ 478 w 767"/>
                <a:gd name="T69" fmla="*/ 551 h 599"/>
                <a:gd name="T70" fmla="*/ 144 w 767"/>
                <a:gd name="T71" fmla="*/ 385 h 599"/>
                <a:gd name="T72" fmla="*/ 144 w 767"/>
                <a:gd name="T73" fmla="*/ 551 h 599"/>
                <a:gd name="T74" fmla="*/ 238 w 767"/>
                <a:gd name="T75" fmla="*/ 551 h 599"/>
                <a:gd name="T76" fmla="*/ 238 w 767"/>
                <a:gd name="T77" fmla="*/ 385 h 599"/>
                <a:gd name="T78" fmla="*/ 144 w 767"/>
                <a:gd name="T79" fmla="*/ 385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7" h="599">
                  <a:moveTo>
                    <a:pt x="287" y="551"/>
                  </a:moveTo>
                  <a:cubicBezTo>
                    <a:pt x="304" y="551"/>
                    <a:pt x="318" y="551"/>
                    <a:pt x="335" y="551"/>
                  </a:cubicBezTo>
                  <a:cubicBezTo>
                    <a:pt x="335" y="546"/>
                    <a:pt x="335" y="540"/>
                    <a:pt x="335" y="535"/>
                  </a:cubicBezTo>
                  <a:cubicBezTo>
                    <a:pt x="335" y="424"/>
                    <a:pt x="335" y="313"/>
                    <a:pt x="335" y="202"/>
                  </a:cubicBezTo>
                  <a:cubicBezTo>
                    <a:pt x="335" y="175"/>
                    <a:pt x="342" y="168"/>
                    <a:pt x="369" y="168"/>
                  </a:cubicBezTo>
                  <a:cubicBezTo>
                    <a:pt x="411" y="168"/>
                    <a:pt x="453" y="168"/>
                    <a:pt x="495" y="168"/>
                  </a:cubicBezTo>
                  <a:cubicBezTo>
                    <a:pt x="519" y="168"/>
                    <a:pt x="527" y="176"/>
                    <a:pt x="527" y="200"/>
                  </a:cubicBezTo>
                  <a:cubicBezTo>
                    <a:pt x="527" y="312"/>
                    <a:pt x="527" y="423"/>
                    <a:pt x="527" y="535"/>
                  </a:cubicBezTo>
                  <a:cubicBezTo>
                    <a:pt x="527" y="540"/>
                    <a:pt x="527" y="545"/>
                    <a:pt x="527" y="551"/>
                  </a:cubicBezTo>
                  <a:cubicBezTo>
                    <a:pt x="543" y="551"/>
                    <a:pt x="558" y="551"/>
                    <a:pt x="575" y="551"/>
                  </a:cubicBezTo>
                  <a:cubicBezTo>
                    <a:pt x="575" y="545"/>
                    <a:pt x="575" y="540"/>
                    <a:pt x="575" y="534"/>
                  </a:cubicBezTo>
                  <a:cubicBezTo>
                    <a:pt x="575" y="367"/>
                    <a:pt x="575" y="201"/>
                    <a:pt x="575" y="34"/>
                  </a:cubicBezTo>
                  <a:cubicBezTo>
                    <a:pt x="575" y="7"/>
                    <a:pt x="582" y="0"/>
                    <a:pt x="610" y="0"/>
                  </a:cubicBezTo>
                  <a:cubicBezTo>
                    <a:pt x="653" y="0"/>
                    <a:pt x="696" y="0"/>
                    <a:pt x="739" y="0"/>
                  </a:cubicBezTo>
                  <a:cubicBezTo>
                    <a:pt x="757" y="0"/>
                    <a:pt x="767" y="9"/>
                    <a:pt x="767" y="27"/>
                  </a:cubicBezTo>
                  <a:cubicBezTo>
                    <a:pt x="767" y="160"/>
                    <a:pt x="767" y="293"/>
                    <a:pt x="767" y="426"/>
                  </a:cubicBezTo>
                  <a:cubicBezTo>
                    <a:pt x="767" y="427"/>
                    <a:pt x="766" y="429"/>
                    <a:pt x="766" y="431"/>
                  </a:cubicBezTo>
                  <a:cubicBezTo>
                    <a:pt x="751" y="431"/>
                    <a:pt x="736" y="431"/>
                    <a:pt x="719" y="431"/>
                  </a:cubicBezTo>
                  <a:cubicBezTo>
                    <a:pt x="719" y="304"/>
                    <a:pt x="719" y="177"/>
                    <a:pt x="719" y="49"/>
                  </a:cubicBezTo>
                  <a:cubicBezTo>
                    <a:pt x="687" y="49"/>
                    <a:pt x="656" y="49"/>
                    <a:pt x="623" y="49"/>
                  </a:cubicBezTo>
                  <a:cubicBezTo>
                    <a:pt x="623" y="232"/>
                    <a:pt x="623" y="415"/>
                    <a:pt x="623" y="599"/>
                  </a:cubicBezTo>
                  <a:cubicBezTo>
                    <a:pt x="415" y="599"/>
                    <a:pt x="208" y="599"/>
                    <a:pt x="0" y="599"/>
                  </a:cubicBezTo>
                  <a:cubicBezTo>
                    <a:pt x="0" y="584"/>
                    <a:pt x="0" y="569"/>
                    <a:pt x="0" y="553"/>
                  </a:cubicBezTo>
                  <a:cubicBezTo>
                    <a:pt x="31" y="553"/>
                    <a:pt x="62" y="553"/>
                    <a:pt x="95" y="553"/>
                  </a:cubicBezTo>
                  <a:cubicBezTo>
                    <a:pt x="95" y="546"/>
                    <a:pt x="95" y="541"/>
                    <a:pt x="95" y="536"/>
                  </a:cubicBezTo>
                  <a:cubicBezTo>
                    <a:pt x="95" y="480"/>
                    <a:pt x="95" y="425"/>
                    <a:pt x="95" y="369"/>
                  </a:cubicBezTo>
                  <a:cubicBezTo>
                    <a:pt x="95" y="343"/>
                    <a:pt x="102" y="336"/>
                    <a:pt x="129" y="336"/>
                  </a:cubicBezTo>
                  <a:cubicBezTo>
                    <a:pt x="171" y="336"/>
                    <a:pt x="213" y="336"/>
                    <a:pt x="255" y="336"/>
                  </a:cubicBezTo>
                  <a:cubicBezTo>
                    <a:pt x="279" y="336"/>
                    <a:pt x="287" y="344"/>
                    <a:pt x="287" y="369"/>
                  </a:cubicBezTo>
                  <a:cubicBezTo>
                    <a:pt x="287" y="429"/>
                    <a:pt x="287" y="489"/>
                    <a:pt x="287" y="551"/>
                  </a:cubicBezTo>
                  <a:close/>
                  <a:moveTo>
                    <a:pt x="478" y="551"/>
                  </a:moveTo>
                  <a:cubicBezTo>
                    <a:pt x="478" y="439"/>
                    <a:pt x="478" y="328"/>
                    <a:pt x="478" y="217"/>
                  </a:cubicBezTo>
                  <a:cubicBezTo>
                    <a:pt x="446" y="217"/>
                    <a:pt x="415" y="217"/>
                    <a:pt x="384" y="217"/>
                  </a:cubicBezTo>
                  <a:cubicBezTo>
                    <a:pt x="384" y="329"/>
                    <a:pt x="384" y="440"/>
                    <a:pt x="384" y="551"/>
                  </a:cubicBezTo>
                  <a:cubicBezTo>
                    <a:pt x="415" y="551"/>
                    <a:pt x="446" y="551"/>
                    <a:pt x="478" y="551"/>
                  </a:cubicBezTo>
                  <a:close/>
                  <a:moveTo>
                    <a:pt x="144" y="385"/>
                  </a:moveTo>
                  <a:cubicBezTo>
                    <a:pt x="144" y="441"/>
                    <a:pt x="144" y="496"/>
                    <a:pt x="144" y="551"/>
                  </a:cubicBezTo>
                  <a:cubicBezTo>
                    <a:pt x="176" y="551"/>
                    <a:pt x="207" y="551"/>
                    <a:pt x="238" y="551"/>
                  </a:cubicBezTo>
                  <a:cubicBezTo>
                    <a:pt x="238" y="495"/>
                    <a:pt x="238" y="440"/>
                    <a:pt x="238" y="385"/>
                  </a:cubicBezTo>
                  <a:cubicBezTo>
                    <a:pt x="207" y="385"/>
                    <a:pt x="176" y="385"/>
                    <a:pt x="144" y="3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44"/>
            <p:cNvSpPr>
              <a:spLocks/>
            </p:cNvSpPr>
            <p:nvPr/>
          </p:nvSpPr>
          <p:spPr bwMode="auto">
            <a:xfrm>
              <a:off x="2363788" y="2198688"/>
              <a:ext cx="296863" cy="296863"/>
            </a:xfrm>
            <a:custGeom>
              <a:avLst/>
              <a:gdLst>
                <a:gd name="T0" fmla="*/ 49 w 935"/>
                <a:gd name="T1" fmla="*/ 550 h 934"/>
                <a:gd name="T2" fmla="*/ 49 w 935"/>
                <a:gd name="T3" fmla="*/ 587 h 934"/>
                <a:gd name="T4" fmla="*/ 123 w 935"/>
                <a:gd name="T5" fmla="*/ 647 h 934"/>
                <a:gd name="T6" fmla="*/ 522 w 935"/>
                <a:gd name="T7" fmla="*/ 647 h 934"/>
                <a:gd name="T8" fmla="*/ 726 w 935"/>
                <a:gd name="T9" fmla="*/ 647 h 934"/>
                <a:gd name="T10" fmla="*/ 743 w 935"/>
                <a:gd name="T11" fmla="*/ 647 h 934"/>
                <a:gd name="T12" fmla="*/ 743 w 935"/>
                <a:gd name="T13" fmla="*/ 695 h 934"/>
                <a:gd name="T14" fmla="*/ 570 w 935"/>
                <a:gd name="T15" fmla="*/ 695 h 934"/>
                <a:gd name="T16" fmla="*/ 513 w 935"/>
                <a:gd name="T17" fmla="*/ 886 h 934"/>
                <a:gd name="T18" fmla="*/ 831 w 935"/>
                <a:gd name="T19" fmla="*/ 886 h 934"/>
                <a:gd name="T20" fmla="*/ 805 w 935"/>
                <a:gd name="T21" fmla="*/ 798 h 934"/>
                <a:gd name="T22" fmla="*/ 851 w 935"/>
                <a:gd name="T23" fmla="*/ 784 h 934"/>
                <a:gd name="T24" fmla="*/ 882 w 935"/>
                <a:gd name="T25" fmla="*/ 887 h 934"/>
                <a:gd name="T26" fmla="*/ 935 w 935"/>
                <a:gd name="T27" fmla="*/ 887 h 934"/>
                <a:gd name="T28" fmla="*/ 935 w 935"/>
                <a:gd name="T29" fmla="*/ 934 h 934"/>
                <a:gd name="T30" fmla="*/ 409 w 935"/>
                <a:gd name="T31" fmla="*/ 934 h 934"/>
                <a:gd name="T32" fmla="*/ 409 w 935"/>
                <a:gd name="T33" fmla="*/ 887 h 934"/>
                <a:gd name="T34" fmla="*/ 452 w 935"/>
                <a:gd name="T35" fmla="*/ 887 h 934"/>
                <a:gd name="T36" fmla="*/ 464 w 935"/>
                <a:gd name="T37" fmla="*/ 880 h 934"/>
                <a:gd name="T38" fmla="*/ 520 w 935"/>
                <a:gd name="T39" fmla="*/ 695 h 934"/>
                <a:gd name="T40" fmla="*/ 502 w 935"/>
                <a:gd name="T41" fmla="*/ 695 h 934"/>
                <a:gd name="T42" fmla="*/ 129 w 935"/>
                <a:gd name="T43" fmla="*/ 695 h 934"/>
                <a:gd name="T44" fmla="*/ 0 w 935"/>
                <a:gd name="T45" fmla="*/ 567 h 934"/>
                <a:gd name="T46" fmla="*/ 0 w 935"/>
                <a:gd name="T47" fmla="*/ 16 h 934"/>
                <a:gd name="T48" fmla="*/ 0 w 935"/>
                <a:gd name="T49" fmla="*/ 0 h 934"/>
                <a:gd name="T50" fmla="*/ 48 w 935"/>
                <a:gd name="T51" fmla="*/ 0 h 934"/>
                <a:gd name="T52" fmla="*/ 48 w 935"/>
                <a:gd name="T53" fmla="*/ 503 h 934"/>
                <a:gd name="T54" fmla="*/ 719 w 935"/>
                <a:gd name="T55" fmla="*/ 503 h 934"/>
                <a:gd name="T56" fmla="*/ 719 w 935"/>
                <a:gd name="T57" fmla="*/ 550 h 934"/>
                <a:gd name="T58" fmla="*/ 49 w 935"/>
                <a:gd name="T59" fmla="*/ 55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35" h="934">
                  <a:moveTo>
                    <a:pt x="49" y="550"/>
                  </a:moveTo>
                  <a:cubicBezTo>
                    <a:pt x="49" y="565"/>
                    <a:pt x="47" y="576"/>
                    <a:pt x="49" y="587"/>
                  </a:cubicBezTo>
                  <a:cubicBezTo>
                    <a:pt x="55" y="623"/>
                    <a:pt x="85" y="647"/>
                    <a:pt x="123" y="647"/>
                  </a:cubicBezTo>
                  <a:cubicBezTo>
                    <a:pt x="256" y="647"/>
                    <a:pt x="389" y="647"/>
                    <a:pt x="522" y="647"/>
                  </a:cubicBezTo>
                  <a:cubicBezTo>
                    <a:pt x="590" y="647"/>
                    <a:pt x="658" y="647"/>
                    <a:pt x="726" y="647"/>
                  </a:cubicBezTo>
                  <a:cubicBezTo>
                    <a:pt x="731" y="647"/>
                    <a:pt x="737" y="647"/>
                    <a:pt x="743" y="647"/>
                  </a:cubicBezTo>
                  <a:cubicBezTo>
                    <a:pt x="743" y="663"/>
                    <a:pt x="743" y="678"/>
                    <a:pt x="743" y="695"/>
                  </a:cubicBezTo>
                  <a:cubicBezTo>
                    <a:pt x="685" y="695"/>
                    <a:pt x="628" y="695"/>
                    <a:pt x="570" y="695"/>
                  </a:cubicBezTo>
                  <a:cubicBezTo>
                    <a:pt x="551" y="759"/>
                    <a:pt x="532" y="822"/>
                    <a:pt x="513" y="886"/>
                  </a:cubicBezTo>
                  <a:cubicBezTo>
                    <a:pt x="619" y="886"/>
                    <a:pt x="725" y="886"/>
                    <a:pt x="831" y="886"/>
                  </a:cubicBezTo>
                  <a:cubicBezTo>
                    <a:pt x="823" y="857"/>
                    <a:pt x="814" y="828"/>
                    <a:pt x="805" y="798"/>
                  </a:cubicBezTo>
                  <a:cubicBezTo>
                    <a:pt x="820" y="794"/>
                    <a:pt x="834" y="789"/>
                    <a:pt x="851" y="784"/>
                  </a:cubicBezTo>
                  <a:cubicBezTo>
                    <a:pt x="861" y="818"/>
                    <a:pt x="871" y="852"/>
                    <a:pt x="882" y="887"/>
                  </a:cubicBezTo>
                  <a:cubicBezTo>
                    <a:pt x="899" y="887"/>
                    <a:pt x="917" y="887"/>
                    <a:pt x="935" y="887"/>
                  </a:cubicBezTo>
                  <a:cubicBezTo>
                    <a:pt x="935" y="903"/>
                    <a:pt x="935" y="918"/>
                    <a:pt x="935" y="934"/>
                  </a:cubicBezTo>
                  <a:cubicBezTo>
                    <a:pt x="760" y="934"/>
                    <a:pt x="585" y="934"/>
                    <a:pt x="409" y="934"/>
                  </a:cubicBezTo>
                  <a:cubicBezTo>
                    <a:pt x="409" y="919"/>
                    <a:pt x="409" y="904"/>
                    <a:pt x="409" y="887"/>
                  </a:cubicBezTo>
                  <a:cubicBezTo>
                    <a:pt x="423" y="887"/>
                    <a:pt x="437" y="888"/>
                    <a:pt x="452" y="887"/>
                  </a:cubicBezTo>
                  <a:cubicBezTo>
                    <a:pt x="456" y="886"/>
                    <a:pt x="463" y="883"/>
                    <a:pt x="464" y="880"/>
                  </a:cubicBezTo>
                  <a:cubicBezTo>
                    <a:pt x="483" y="819"/>
                    <a:pt x="501" y="758"/>
                    <a:pt x="520" y="695"/>
                  </a:cubicBezTo>
                  <a:cubicBezTo>
                    <a:pt x="513" y="695"/>
                    <a:pt x="507" y="695"/>
                    <a:pt x="502" y="695"/>
                  </a:cubicBezTo>
                  <a:cubicBezTo>
                    <a:pt x="378" y="695"/>
                    <a:pt x="253" y="695"/>
                    <a:pt x="129" y="695"/>
                  </a:cubicBezTo>
                  <a:cubicBezTo>
                    <a:pt x="51" y="695"/>
                    <a:pt x="0" y="645"/>
                    <a:pt x="0" y="567"/>
                  </a:cubicBezTo>
                  <a:cubicBezTo>
                    <a:pt x="0" y="383"/>
                    <a:pt x="0" y="200"/>
                    <a:pt x="0" y="16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ubicBezTo>
                    <a:pt x="48" y="167"/>
                    <a:pt x="48" y="334"/>
                    <a:pt x="48" y="503"/>
                  </a:cubicBezTo>
                  <a:cubicBezTo>
                    <a:pt x="272" y="503"/>
                    <a:pt x="495" y="503"/>
                    <a:pt x="719" y="503"/>
                  </a:cubicBezTo>
                  <a:cubicBezTo>
                    <a:pt x="719" y="519"/>
                    <a:pt x="719" y="534"/>
                    <a:pt x="719" y="550"/>
                  </a:cubicBezTo>
                  <a:cubicBezTo>
                    <a:pt x="496" y="550"/>
                    <a:pt x="273" y="550"/>
                    <a:pt x="49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45"/>
            <p:cNvSpPr>
              <a:spLocks noEditPoints="1"/>
            </p:cNvSpPr>
            <p:nvPr/>
          </p:nvSpPr>
          <p:spPr bwMode="auto">
            <a:xfrm>
              <a:off x="2598738" y="2273300"/>
              <a:ext cx="223838" cy="225425"/>
            </a:xfrm>
            <a:custGeom>
              <a:avLst/>
              <a:gdLst>
                <a:gd name="T0" fmla="*/ 463 w 707"/>
                <a:gd name="T1" fmla="*/ 565 h 708"/>
                <a:gd name="T2" fmla="*/ 78 w 707"/>
                <a:gd name="T3" fmla="*/ 478 h 708"/>
                <a:gd name="T4" fmla="*/ 112 w 707"/>
                <a:gd name="T5" fmla="*/ 113 h 708"/>
                <a:gd name="T6" fmla="*/ 476 w 707"/>
                <a:gd name="T7" fmla="*/ 76 h 708"/>
                <a:gd name="T8" fmla="*/ 565 w 707"/>
                <a:gd name="T9" fmla="*/ 463 h 708"/>
                <a:gd name="T10" fmla="*/ 655 w 707"/>
                <a:gd name="T11" fmla="*/ 554 h 708"/>
                <a:gd name="T12" fmla="*/ 680 w 707"/>
                <a:gd name="T13" fmla="*/ 578 h 708"/>
                <a:gd name="T14" fmla="*/ 679 w 707"/>
                <a:gd name="T15" fmla="*/ 678 h 708"/>
                <a:gd name="T16" fmla="*/ 578 w 707"/>
                <a:gd name="T17" fmla="*/ 680 h 708"/>
                <a:gd name="T18" fmla="*/ 469 w 707"/>
                <a:gd name="T19" fmla="*/ 571 h 708"/>
                <a:gd name="T20" fmla="*/ 463 w 707"/>
                <a:gd name="T21" fmla="*/ 565 h 708"/>
                <a:gd name="T22" fmla="*/ 556 w 707"/>
                <a:gd name="T23" fmla="*/ 317 h 708"/>
                <a:gd name="T24" fmla="*/ 317 w 707"/>
                <a:gd name="T25" fmla="*/ 76 h 708"/>
                <a:gd name="T26" fmla="*/ 76 w 707"/>
                <a:gd name="T27" fmla="*/ 317 h 708"/>
                <a:gd name="T28" fmla="*/ 318 w 707"/>
                <a:gd name="T29" fmla="*/ 556 h 708"/>
                <a:gd name="T30" fmla="*/ 556 w 707"/>
                <a:gd name="T31" fmla="*/ 317 h 708"/>
                <a:gd name="T32" fmla="*/ 538 w 707"/>
                <a:gd name="T33" fmla="*/ 504 h 708"/>
                <a:gd name="T34" fmla="*/ 503 w 707"/>
                <a:gd name="T35" fmla="*/ 537 h 708"/>
                <a:gd name="T36" fmla="*/ 610 w 707"/>
                <a:gd name="T37" fmla="*/ 644 h 708"/>
                <a:gd name="T38" fmla="*/ 645 w 707"/>
                <a:gd name="T39" fmla="*/ 646 h 708"/>
                <a:gd name="T40" fmla="*/ 644 w 707"/>
                <a:gd name="T41" fmla="*/ 610 h 708"/>
                <a:gd name="T42" fmla="*/ 538 w 707"/>
                <a:gd name="T43" fmla="*/ 504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7" h="708">
                  <a:moveTo>
                    <a:pt x="463" y="565"/>
                  </a:moveTo>
                  <a:cubicBezTo>
                    <a:pt x="313" y="648"/>
                    <a:pt x="153" y="589"/>
                    <a:pt x="78" y="478"/>
                  </a:cubicBezTo>
                  <a:cubicBezTo>
                    <a:pt x="0" y="364"/>
                    <a:pt x="14" y="211"/>
                    <a:pt x="112" y="113"/>
                  </a:cubicBezTo>
                  <a:cubicBezTo>
                    <a:pt x="208" y="15"/>
                    <a:pt x="363" y="0"/>
                    <a:pt x="476" y="76"/>
                  </a:cubicBezTo>
                  <a:cubicBezTo>
                    <a:pt x="589" y="151"/>
                    <a:pt x="648" y="313"/>
                    <a:pt x="565" y="463"/>
                  </a:cubicBezTo>
                  <a:cubicBezTo>
                    <a:pt x="595" y="493"/>
                    <a:pt x="625" y="523"/>
                    <a:pt x="655" y="554"/>
                  </a:cubicBezTo>
                  <a:cubicBezTo>
                    <a:pt x="664" y="562"/>
                    <a:pt x="672" y="570"/>
                    <a:pt x="680" y="578"/>
                  </a:cubicBezTo>
                  <a:cubicBezTo>
                    <a:pt x="707" y="608"/>
                    <a:pt x="707" y="650"/>
                    <a:pt x="679" y="678"/>
                  </a:cubicBezTo>
                  <a:cubicBezTo>
                    <a:pt x="652" y="707"/>
                    <a:pt x="608" y="708"/>
                    <a:pt x="578" y="680"/>
                  </a:cubicBezTo>
                  <a:cubicBezTo>
                    <a:pt x="541" y="644"/>
                    <a:pt x="505" y="607"/>
                    <a:pt x="469" y="571"/>
                  </a:cubicBezTo>
                  <a:cubicBezTo>
                    <a:pt x="467" y="569"/>
                    <a:pt x="465" y="567"/>
                    <a:pt x="463" y="565"/>
                  </a:cubicBezTo>
                  <a:close/>
                  <a:moveTo>
                    <a:pt x="556" y="317"/>
                  </a:moveTo>
                  <a:cubicBezTo>
                    <a:pt x="556" y="184"/>
                    <a:pt x="449" y="76"/>
                    <a:pt x="317" y="76"/>
                  </a:cubicBezTo>
                  <a:cubicBezTo>
                    <a:pt x="183" y="76"/>
                    <a:pt x="76" y="183"/>
                    <a:pt x="76" y="317"/>
                  </a:cubicBezTo>
                  <a:cubicBezTo>
                    <a:pt x="76" y="449"/>
                    <a:pt x="184" y="556"/>
                    <a:pt x="318" y="556"/>
                  </a:cubicBezTo>
                  <a:cubicBezTo>
                    <a:pt x="448" y="556"/>
                    <a:pt x="556" y="447"/>
                    <a:pt x="556" y="317"/>
                  </a:cubicBezTo>
                  <a:close/>
                  <a:moveTo>
                    <a:pt x="538" y="504"/>
                  </a:moveTo>
                  <a:cubicBezTo>
                    <a:pt x="526" y="516"/>
                    <a:pt x="514" y="526"/>
                    <a:pt x="503" y="537"/>
                  </a:cubicBezTo>
                  <a:cubicBezTo>
                    <a:pt x="539" y="573"/>
                    <a:pt x="574" y="608"/>
                    <a:pt x="610" y="644"/>
                  </a:cubicBezTo>
                  <a:cubicBezTo>
                    <a:pt x="621" y="655"/>
                    <a:pt x="635" y="655"/>
                    <a:pt x="645" y="646"/>
                  </a:cubicBezTo>
                  <a:cubicBezTo>
                    <a:pt x="655" y="636"/>
                    <a:pt x="655" y="621"/>
                    <a:pt x="644" y="610"/>
                  </a:cubicBezTo>
                  <a:cubicBezTo>
                    <a:pt x="608" y="574"/>
                    <a:pt x="573" y="539"/>
                    <a:pt x="538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46"/>
            <p:cNvSpPr>
              <a:spLocks/>
            </p:cNvSpPr>
            <p:nvPr/>
          </p:nvSpPr>
          <p:spPr bwMode="auto">
            <a:xfrm>
              <a:off x="2736850" y="2036763"/>
              <a:ext cx="46038" cy="47625"/>
            </a:xfrm>
            <a:custGeom>
              <a:avLst/>
              <a:gdLst>
                <a:gd name="T0" fmla="*/ 0 w 144"/>
                <a:gd name="T1" fmla="*/ 52 h 148"/>
                <a:gd name="T2" fmla="*/ 0 w 144"/>
                <a:gd name="T3" fmla="*/ 6 h 148"/>
                <a:gd name="T4" fmla="*/ 142 w 144"/>
                <a:gd name="T5" fmla="*/ 148 h 148"/>
                <a:gd name="T6" fmla="*/ 96 w 144"/>
                <a:gd name="T7" fmla="*/ 148 h 148"/>
                <a:gd name="T8" fmla="*/ 67 w 144"/>
                <a:gd name="T9" fmla="*/ 81 h 148"/>
                <a:gd name="T10" fmla="*/ 0 w 144"/>
                <a:gd name="T11" fmla="*/ 5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48">
                  <a:moveTo>
                    <a:pt x="0" y="52"/>
                  </a:moveTo>
                  <a:cubicBezTo>
                    <a:pt x="0" y="37"/>
                    <a:pt x="0" y="21"/>
                    <a:pt x="0" y="6"/>
                  </a:cubicBezTo>
                  <a:cubicBezTo>
                    <a:pt x="73" y="0"/>
                    <a:pt x="144" y="71"/>
                    <a:pt x="142" y="148"/>
                  </a:cubicBezTo>
                  <a:cubicBezTo>
                    <a:pt x="127" y="148"/>
                    <a:pt x="112" y="148"/>
                    <a:pt x="96" y="148"/>
                  </a:cubicBezTo>
                  <a:cubicBezTo>
                    <a:pt x="94" y="123"/>
                    <a:pt x="85" y="100"/>
                    <a:pt x="67" y="81"/>
                  </a:cubicBezTo>
                  <a:cubicBezTo>
                    <a:pt x="49" y="63"/>
                    <a:pt x="26" y="54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47"/>
            <p:cNvSpPr>
              <a:spLocks/>
            </p:cNvSpPr>
            <p:nvPr/>
          </p:nvSpPr>
          <p:spPr bwMode="auto">
            <a:xfrm>
              <a:off x="2401888" y="2144713"/>
              <a:ext cx="14288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48"/>
            <p:cNvSpPr>
              <a:spLocks/>
            </p:cNvSpPr>
            <p:nvPr/>
          </p:nvSpPr>
          <p:spPr bwMode="auto">
            <a:xfrm>
              <a:off x="2432050" y="2144713"/>
              <a:ext cx="14288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49"/>
            <p:cNvSpPr>
              <a:spLocks/>
            </p:cNvSpPr>
            <p:nvPr/>
          </p:nvSpPr>
          <p:spPr bwMode="auto">
            <a:xfrm>
              <a:off x="2462213" y="2144713"/>
              <a:ext cx="15875" cy="1587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4"/>
            <p:cNvSpPr>
              <a:spLocks noEditPoints="1"/>
            </p:cNvSpPr>
            <p:nvPr/>
          </p:nvSpPr>
          <p:spPr bwMode="auto">
            <a:xfrm>
              <a:off x="2638425" y="2312988"/>
              <a:ext cx="122238" cy="122238"/>
            </a:xfrm>
            <a:custGeom>
              <a:avLst/>
              <a:gdLst>
                <a:gd name="T0" fmla="*/ 192 w 384"/>
                <a:gd name="T1" fmla="*/ 0 h 384"/>
                <a:gd name="T2" fmla="*/ 384 w 384"/>
                <a:gd name="T3" fmla="*/ 191 h 384"/>
                <a:gd name="T4" fmla="*/ 192 w 384"/>
                <a:gd name="T5" fmla="*/ 384 h 384"/>
                <a:gd name="T6" fmla="*/ 0 w 384"/>
                <a:gd name="T7" fmla="*/ 191 h 384"/>
                <a:gd name="T8" fmla="*/ 192 w 384"/>
                <a:gd name="T9" fmla="*/ 0 h 384"/>
                <a:gd name="T10" fmla="*/ 48 w 384"/>
                <a:gd name="T11" fmla="*/ 192 h 384"/>
                <a:gd name="T12" fmla="*/ 192 w 384"/>
                <a:gd name="T13" fmla="*/ 336 h 384"/>
                <a:gd name="T14" fmla="*/ 336 w 384"/>
                <a:gd name="T15" fmla="*/ 192 h 384"/>
                <a:gd name="T16" fmla="*/ 192 w 384"/>
                <a:gd name="T17" fmla="*/ 48 h 384"/>
                <a:gd name="T18" fmla="*/ 48 w 384"/>
                <a:gd name="T19" fmla="*/ 19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297" y="0"/>
                    <a:pt x="384" y="86"/>
                    <a:pt x="384" y="191"/>
                  </a:cubicBezTo>
                  <a:cubicBezTo>
                    <a:pt x="384" y="297"/>
                    <a:pt x="298" y="384"/>
                    <a:pt x="192" y="384"/>
                  </a:cubicBezTo>
                  <a:cubicBezTo>
                    <a:pt x="86" y="384"/>
                    <a:pt x="0" y="298"/>
                    <a:pt x="0" y="191"/>
                  </a:cubicBezTo>
                  <a:cubicBezTo>
                    <a:pt x="0" y="86"/>
                    <a:pt x="86" y="0"/>
                    <a:pt x="192" y="0"/>
                  </a:cubicBezTo>
                  <a:close/>
                  <a:moveTo>
                    <a:pt x="48" y="192"/>
                  </a:moveTo>
                  <a:cubicBezTo>
                    <a:pt x="48" y="271"/>
                    <a:pt x="113" y="336"/>
                    <a:pt x="192" y="336"/>
                  </a:cubicBezTo>
                  <a:cubicBezTo>
                    <a:pt x="271" y="336"/>
                    <a:pt x="336" y="272"/>
                    <a:pt x="336" y="192"/>
                  </a:cubicBezTo>
                  <a:cubicBezTo>
                    <a:pt x="336" y="113"/>
                    <a:pt x="271" y="48"/>
                    <a:pt x="192" y="48"/>
                  </a:cubicBezTo>
                  <a:cubicBezTo>
                    <a:pt x="113" y="48"/>
                    <a:pt x="48" y="112"/>
                    <a:pt x="48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56"/>
            <p:cNvSpPr>
              <a:spLocks/>
            </p:cNvSpPr>
            <p:nvPr/>
          </p:nvSpPr>
          <p:spPr bwMode="auto">
            <a:xfrm>
              <a:off x="2667000" y="2343150"/>
              <a:ext cx="31750" cy="30163"/>
            </a:xfrm>
            <a:custGeom>
              <a:avLst/>
              <a:gdLst>
                <a:gd name="T0" fmla="*/ 101 w 101"/>
                <a:gd name="T1" fmla="*/ 0 h 94"/>
                <a:gd name="T2" fmla="*/ 101 w 101"/>
                <a:gd name="T3" fmla="*/ 46 h 94"/>
                <a:gd name="T4" fmla="*/ 53 w 101"/>
                <a:gd name="T5" fmla="*/ 94 h 94"/>
                <a:gd name="T6" fmla="*/ 8 w 101"/>
                <a:gd name="T7" fmla="*/ 94 h 94"/>
                <a:gd name="T8" fmla="*/ 101 w 101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94">
                  <a:moveTo>
                    <a:pt x="101" y="0"/>
                  </a:moveTo>
                  <a:cubicBezTo>
                    <a:pt x="101" y="15"/>
                    <a:pt x="101" y="30"/>
                    <a:pt x="101" y="46"/>
                  </a:cubicBezTo>
                  <a:cubicBezTo>
                    <a:pt x="74" y="50"/>
                    <a:pt x="57" y="66"/>
                    <a:pt x="53" y="94"/>
                  </a:cubicBezTo>
                  <a:cubicBezTo>
                    <a:pt x="38" y="94"/>
                    <a:pt x="23" y="94"/>
                    <a:pt x="8" y="94"/>
                  </a:cubicBezTo>
                  <a:cubicBezTo>
                    <a:pt x="0" y="49"/>
                    <a:pt x="48" y="0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2775319" y="937765"/>
            <a:ext cx="449262" cy="450850"/>
            <a:chOff x="-982663" y="1970088"/>
            <a:chExt cx="449262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61"/>
            <p:cNvSpPr>
              <a:spLocks noEditPoints="1"/>
            </p:cNvSpPr>
            <p:nvPr/>
          </p:nvSpPr>
          <p:spPr bwMode="auto">
            <a:xfrm>
              <a:off x="-982663" y="1970088"/>
              <a:ext cx="449262" cy="450850"/>
            </a:xfrm>
            <a:custGeom>
              <a:avLst/>
              <a:gdLst>
                <a:gd name="T0" fmla="*/ 1150 w 1516"/>
                <a:gd name="T1" fmla="*/ 170 h 1519"/>
                <a:gd name="T2" fmla="*/ 1330 w 1516"/>
                <a:gd name="T3" fmla="*/ 2 h 1519"/>
                <a:gd name="T4" fmla="*/ 1343 w 1516"/>
                <a:gd name="T5" fmla="*/ 336 h 1519"/>
                <a:gd name="T6" fmla="*/ 1343 w 1516"/>
                <a:gd name="T7" fmla="*/ 793 h 1519"/>
                <a:gd name="T8" fmla="*/ 1470 w 1516"/>
                <a:gd name="T9" fmla="*/ 1215 h 1519"/>
                <a:gd name="T10" fmla="*/ 722 w 1516"/>
                <a:gd name="T11" fmla="*/ 1143 h 1519"/>
                <a:gd name="T12" fmla="*/ 0 w 1516"/>
                <a:gd name="T13" fmla="*/ 1130 h 1519"/>
                <a:gd name="T14" fmla="*/ 48 w 1516"/>
                <a:gd name="T15" fmla="*/ 218 h 1519"/>
                <a:gd name="T16" fmla="*/ 720 w 1516"/>
                <a:gd name="T17" fmla="*/ 1081 h 1519"/>
                <a:gd name="T18" fmla="*/ 672 w 1516"/>
                <a:gd name="T19" fmla="*/ 1034 h 1519"/>
                <a:gd name="T20" fmla="*/ 816 w 1516"/>
                <a:gd name="T21" fmla="*/ 747 h 1519"/>
                <a:gd name="T22" fmla="*/ 1294 w 1516"/>
                <a:gd name="T23" fmla="*/ 771 h 1519"/>
                <a:gd name="T24" fmla="*/ 1216 w 1516"/>
                <a:gd name="T25" fmla="*/ 307 h 1519"/>
                <a:gd name="T26" fmla="*/ 1081 w 1516"/>
                <a:gd name="T27" fmla="*/ 441 h 1519"/>
                <a:gd name="T28" fmla="*/ 1051 w 1516"/>
                <a:gd name="T29" fmla="*/ 538 h 1519"/>
                <a:gd name="T30" fmla="*/ 937 w 1516"/>
                <a:gd name="T31" fmla="*/ 477 h 1519"/>
                <a:gd name="T32" fmla="*/ 901 w 1516"/>
                <a:gd name="T33" fmla="*/ 410 h 1519"/>
                <a:gd name="T34" fmla="*/ 843 w 1516"/>
                <a:gd name="T35" fmla="*/ 406 h 1519"/>
                <a:gd name="T36" fmla="*/ 721 w 1516"/>
                <a:gd name="T37" fmla="*/ 513 h 1519"/>
                <a:gd name="T38" fmla="*/ 683 w 1516"/>
                <a:gd name="T39" fmla="*/ 616 h 1519"/>
                <a:gd name="T40" fmla="*/ 585 w 1516"/>
                <a:gd name="T41" fmla="*/ 518 h 1519"/>
                <a:gd name="T42" fmla="*/ 688 w 1516"/>
                <a:gd name="T43" fmla="*/ 479 h 1519"/>
                <a:gd name="T44" fmla="*/ 794 w 1516"/>
                <a:gd name="T45" fmla="*/ 356 h 1519"/>
                <a:gd name="T46" fmla="*/ 896 w 1516"/>
                <a:gd name="T47" fmla="*/ 274 h 1519"/>
                <a:gd name="T48" fmla="*/ 954 w 1516"/>
                <a:gd name="T49" fmla="*/ 395 h 1519"/>
                <a:gd name="T50" fmla="*/ 986 w 1516"/>
                <a:gd name="T51" fmla="*/ 414 h 1519"/>
                <a:gd name="T52" fmla="*/ 1047 w 1516"/>
                <a:gd name="T53" fmla="*/ 408 h 1519"/>
                <a:gd name="T54" fmla="*/ 1183 w 1516"/>
                <a:gd name="T55" fmla="*/ 271 h 1519"/>
                <a:gd name="T56" fmla="*/ 1141 w 1516"/>
                <a:gd name="T57" fmla="*/ 218 h 1519"/>
                <a:gd name="T58" fmla="*/ 48 w 1516"/>
                <a:gd name="T59" fmla="*/ 218 h 1519"/>
                <a:gd name="T60" fmla="*/ 908 w 1516"/>
                <a:gd name="T61" fmla="*/ 1247 h 1519"/>
                <a:gd name="T62" fmla="*/ 1146 w 1516"/>
                <a:gd name="T63" fmla="*/ 1439 h 1519"/>
                <a:gd name="T64" fmla="*/ 1298 w 1516"/>
                <a:gd name="T65" fmla="*/ 1246 h 1519"/>
                <a:gd name="T66" fmla="*/ 805 w 1516"/>
                <a:gd name="T67" fmla="*/ 952 h 1519"/>
                <a:gd name="T68" fmla="*/ 884 w 1516"/>
                <a:gd name="T69" fmla="*/ 1205 h 1519"/>
                <a:gd name="T70" fmla="*/ 1079 w 1516"/>
                <a:gd name="T71" fmla="*/ 867 h 1519"/>
                <a:gd name="T72" fmla="*/ 1404 w 1516"/>
                <a:gd name="T73" fmla="*/ 1252 h 1519"/>
                <a:gd name="T74" fmla="*/ 1128 w 1516"/>
                <a:gd name="T75" fmla="*/ 771 h 1519"/>
                <a:gd name="T76" fmla="*/ 1311 w 1516"/>
                <a:gd name="T77" fmla="*/ 986 h 1519"/>
                <a:gd name="T78" fmla="*/ 1404 w 1516"/>
                <a:gd name="T79" fmla="*/ 1252 h 1519"/>
                <a:gd name="T80" fmla="*/ 911 w 1516"/>
                <a:gd name="T81" fmla="*/ 1106 h 1519"/>
                <a:gd name="T82" fmla="*/ 1295 w 1516"/>
                <a:gd name="T83" fmla="*/ 1105 h 1519"/>
                <a:gd name="T84" fmla="*/ 1318 w 1516"/>
                <a:gd name="T85" fmla="*/ 290 h 1519"/>
                <a:gd name="T86" fmla="*/ 1321 w 1516"/>
                <a:gd name="T87" fmla="*/ 50 h 1519"/>
                <a:gd name="T88" fmla="*/ 1318 w 1516"/>
                <a:gd name="T89" fmla="*/ 290 h 1519"/>
                <a:gd name="T90" fmla="*/ 720 w 1516"/>
                <a:gd name="T91" fmla="*/ 795 h 1519"/>
                <a:gd name="T92" fmla="*/ 744 w 1516"/>
                <a:gd name="T93" fmla="*/ 971 h 1519"/>
                <a:gd name="T94" fmla="*/ 767 w 1516"/>
                <a:gd name="T95" fmla="*/ 914 h 1519"/>
                <a:gd name="T96" fmla="*/ 887 w 1516"/>
                <a:gd name="T97" fmla="*/ 338 h 1519"/>
                <a:gd name="T98" fmla="*/ 839 w 1516"/>
                <a:gd name="T99" fmla="*/ 338 h 1519"/>
                <a:gd name="T100" fmla="*/ 887 w 1516"/>
                <a:gd name="T101" fmla="*/ 338 h 1519"/>
                <a:gd name="T102" fmla="*/ 1031 w 1516"/>
                <a:gd name="T103" fmla="*/ 482 h 1519"/>
                <a:gd name="T104" fmla="*/ 983 w 1516"/>
                <a:gd name="T105" fmla="*/ 482 h 1519"/>
                <a:gd name="T106" fmla="*/ 647 w 1516"/>
                <a:gd name="T107" fmla="*/ 530 h 1519"/>
                <a:gd name="T108" fmla="*/ 646 w 1516"/>
                <a:gd name="T109" fmla="*/ 578 h 1519"/>
                <a:gd name="T110" fmla="*/ 647 w 1516"/>
                <a:gd name="T111" fmla="*/ 530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6" h="1519">
                  <a:moveTo>
                    <a:pt x="0" y="170"/>
                  </a:moveTo>
                  <a:cubicBezTo>
                    <a:pt x="384" y="170"/>
                    <a:pt x="767" y="170"/>
                    <a:pt x="1150" y="170"/>
                  </a:cubicBezTo>
                  <a:cubicBezTo>
                    <a:pt x="1153" y="115"/>
                    <a:pt x="1174" y="70"/>
                    <a:pt x="1217" y="37"/>
                  </a:cubicBezTo>
                  <a:cubicBezTo>
                    <a:pt x="1250" y="11"/>
                    <a:pt x="1288" y="0"/>
                    <a:pt x="1330" y="2"/>
                  </a:cubicBezTo>
                  <a:cubicBezTo>
                    <a:pt x="1412" y="7"/>
                    <a:pt x="1480" y="75"/>
                    <a:pt x="1487" y="157"/>
                  </a:cubicBezTo>
                  <a:cubicBezTo>
                    <a:pt x="1493" y="244"/>
                    <a:pt x="1436" y="316"/>
                    <a:pt x="1343" y="336"/>
                  </a:cubicBezTo>
                  <a:cubicBezTo>
                    <a:pt x="1343" y="341"/>
                    <a:pt x="1343" y="347"/>
                    <a:pt x="1343" y="352"/>
                  </a:cubicBezTo>
                  <a:cubicBezTo>
                    <a:pt x="1343" y="499"/>
                    <a:pt x="1343" y="646"/>
                    <a:pt x="1343" y="793"/>
                  </a:cubicBezTo>
                  <a:cubicBezTo>
                    <a:pt x="1343" y="803"/>
                    <a:pt x="1346" y="809"/>
                    <a:pt x="1353" y="816"/>
                  </a:cubicBezTo>
                  <a:cubicBezTo>
                    <a:pt x="1472" y="925"/>
                    <a:pt x="1516" y="1060"/>
                    <a:pt x="1470" y="1215"/>
                  </a:cubicBezTo>
                  <a:cubicBezTo>
                    <a:pt x="1424" y="1369"/>
                    <a:pt x="1315" y="1461"/>
                    <a:pt x="1156" y="1486"/>
                  </a:cubicBezTo>
                  <a:cubicBezTo>
                    <a:pt x="941" y="1519"/>
                    <a:pt x="742" y="1359"/>
                    <a:pt x="722" y="1143"/>
                  </a:cubicBezTo>
                  <a:cubicBezTo>
                    <a:pt x="721" y="1139"/>
                    <a:pt x="720" y="1135"/>
                    <a:pt x="719" y="1130"/>
                  </a:cubicBezTo>
                  <a:cubicBezTo>
                    <a:pt x="480" y="1130"/>
                    <a:pt x="240" y="1130"/>
                    <a:pt x="0" y="1130"/>
                  </a:cubicBezTo>
                  <a:cubicBezTo>
                    <a:pt x="0" y="810"/>
                    <a:pt x="0" y="491"/>
                    <a:pt x="0" y="170"/>
                  </a:cubicBezTo>
                  <a:close/>
                  <a:moveTo>
                    <a:pt x="48" y="218"/>
                  </a:moveTo>
                  <a:cubicBezTo>
                    <a:pt x="48" y="507"/>
                    <a:pt x="48" y="794"/>
                    <a:pt x="48" y="1081"/>
                  </a:cubicBezTo>
                  <a:cubicBezTo>
                    <a:pt x="272" y="1081"/>
                    <a:pt x="495" y="1081"/>
                    <a:pt x="720" y="1081"/>
                  </a:cubicBezTo>
                  <a:cubicBezTo>
                    <a:pt x="722" y="1066"/>
                    <a:pt x="723" y="1051"/>
                    <a:pt x="726" y="1034"/>
                  </a:cubicBezTo>
                  <a:cubicBezTo>
                    <a:pt x="707" y="1034"/>
                    <a:pt x="689" y="1034"/>
                    <a:pt x="672" y="1034"/>
                  </a:cubicBezTo>
                  <a:cubicBezTo>
                    <a:pt x="672" y="937"/>
                    <a:pt x="672" y="842"/>
                    <a:pt x="672" y="747"/>
                  </a:cubicBezTo>
                  <a:cubicBezTo>
                    <a:pt x="720" y="747"/>
                    <a:pt x="767" y="747"/>
                    <a:pt x="816" y="747"/>
                  </a:cubicBezTo>
                  <a:cubicBezTo>
                    <a:pt x="816" y="782"/>
                    <a:pt x="816" y="815"/>
                    <a:pt x="816" y="849"/>
                  </a:cubicBezTo>
                  <a:cubicBezTo>
                    <a:pt x="958" y="712"/>
                    <a:pt x="1117" y="685"/>
                    <a:pt x="1294" y="771"/>
                  </a:cubicBezTo>
                  <a:cubicBezTo>
                    <a:pt x="1294" y="626"/>
                    <a:pt x="1294" y="481"/>
                    <a:pt x="1294" y="340"/>
                  </a:cubicBezTo>
                  <a:cubicBezTo>
                    <a:pt x="1267" y="328"/>
                    <a:pt x="1243" y="318"/>
                    <a:pt x="1216" y="307"/>
                  </a:cubicBezTo>
                  <a:cubicBezTo>
                    <a:pt x="1216" y="308"/>
                    <a:pt x="1213" y="310"/>
                    <a:pt x="1210" y="313"/>
                  </a:cubicBezTo>
                  <a:cubicBezTo>
                    <a:pt x="1167" y="356"/>
                    <a:pt x="1124" y="399"/>
                    <a:pt x="1081" y="441"/>
                  </a:cubicBezTo>
                  <a:cubicBezTo>
                    <a:pt x="1074" y="448"/>
                    <a:pt x="1073" y="454"/>
                    <a:pt x="1076" y="463"/>
                  </a:cubicBezTo>
                  <a:cubicBezTo>
                    <a:pt x="1084" y="493"/>
                    <a:pt x="1075" y="519"/>
                    <a:pt x="1051" y="538"/>
                  </a:cubicBezTo>
                  <a:cubicBezTo>
                    <a:pt x="1028" y="557"/>
                    <a:pt x="1001" y="560"/>
                    <a:pt x="974" y="546"/>
                  </a:cubicBezTo>
                  <a:cubicBezTo>
                    <a:pt x="947" y="531"/>
                    <a:pt x="930" y="507"/>
                    <a:pt x="937" y="477"/>
                  </a:cubicBezTo>
                  <a:cubicBezTo>
                    <a:pt x="942" y="451"/>
                    <a:pt x="932" y="438"/>
                    <a:pt x="916" y="425"/>
                  </a:cubicBezTo>
                  <a:cubicBezTo>
                    <a:pt x="910" y="420"/>
                    <a:pt x="906" y="414"/>
                    <a:pt x="901" y="410"/>
                  </a:cubicBezTo>
                  <a:cubicBezTo>
                    <a:pt x="896" y="407"/>
                    <a:pt x="891" y="407"/>
                    <a:pt x="885" y="406"/>
                  </a:cubicBezTo>
                  <a:cubicBezTo>
                    <a:pt x="871" y="406"/>
                    <a:pt x="857" y="408"/>
                    <a:pt x="843" y="406"/>
                  </a:cubicBezTo>
                  <a:cubicBezTo>
                    <a:pt x="834" y="405"/>
                    <a:pt x="829" y="406"/>
                    <a:pt x="823" y="411"/>
                  </a:cubicBezTo>
                  <a:cubicBezTo>
                    <a:pt x="790" y="446"/>
                    <a:pt x="756" y="480"/>
                    <a:pt x="721" y="513"/>
                  </a:cubicBezTo>
                  <a:cubicBezTo>
                    <a:pt x="715" y="520"/>
                    <a:pt x="713" y="526"/>
                    <a:pt x="716" y="535"/>
                  </a:cubicBezTo>
                  <a:cubicBezTo>
                    <a:pt x="725" y="567"/>
                    <a:pt x="711" y="600"/>
                    <a:pt x="683" y="616"/>
                  </a:cubicBezTo>
                  <a:cubicBezTo>
                    <a:pt x="655" y="633"/>
                    <a:pt x="619" y="628"/>
                    <a:pt x="596" y="605"/>
                  </a:cubicBezTo>
                  <a:cubicBezTo>
                    <a:pt x="573" y="581"/>
                    <a:pt x="568" y="546"/>
                    <a:pt x="585" y="518"/>
                  </a:cubicBezTo>
                  <a:cubicBezTo>
                    <a:pt x="601" y="489"/>
                    <a:pt x="635" y="476"/>
                    <a:pt x="666" y="485"/>
                  </a:cubicBezTo>
                  <a:cubicBezTo>
                    <a:pt x="676" y="488"/>
                    <a:pt x="681" y="486"/>
                    <a:pt x="688" y="479"/>
                  </a:cubicBezTo>
                  <a:cubicBezTo>
                    <a:pt x="721" y="446"/>
                    <a:pt x="754" y="412"/>
                    <a:pt x="788" y="380"/>
                  </a:cubicBezTo>
                  <a:cubicBezTo>
                    <a:pt x="795" y="373"/>
                    <a:pt x="797" y="367"/>
                    <a:pt x="794" y="356"/>
                  </a:cubicBezTo>
                  <a:cubicBezTo>
                    <a:pt x="785" y="327"/>
                    <a:pt x="795" y="301"/>
                    <a:pt x="819" y="282"/>
                  </a:cubicBezTo>
                  <a:cubicBezTo>
                    <a:pt x="842" y="263"/>
                    <a:pt x="869" y="261"/>
                    <a:pt x="896" y="274"/>
                  </a:cubicBezTo>
                  <a:cubicBezTo>
                    <a:pt x="922" y="287"/>
                    <a:pt x="941" y="316"/>
                    <a:pt x="934" y="343"/>
                  </a:cubicBezTo>
                  <a:cubicBezTo>
                    <a:pt x="926" y="369"/>
                    <a:pt x="939" y="382"/>
                    <a:pt x="954" y="395"/>
                  </a:cubicBezTo>
                  <a:cubicBezTo>
                    <a:pt x="959" y="399"/>
                    <a:pt x="963" y="404"/>
                    <a:pt x="967" y="408"/>
                  </a:cubicBezTo>
                  <a:cubicBezTo>
                    <a:pt x="972" y="414"/>
                    <a:pt x="977" y="416"/>
                    <a:pt x="986" y="414"/>
                  </a:cubicBezTo>
                  <a:cubicBezTo>
                    <a:pt x="1000" y="411"/>
                    <a:pt x="1014" y="411"/>
                    <a:pt x="1027" y="414"/>
                  </a:cubicBezTo>
                  <a:cubicBezTo>
                    <a:pt x="1036" y="415"/>
                    <a:pt x="1041" y="414"/>
                    <a:pt x="1047" y="408"/>
                  </a:cubicBezTo>
                  <a:cubicBezTo>
                    <a:pt x="1089" y="365"/>
                    <a:pt x="1132" y="323"/>
                    <a:pt x="1175" y="280"/>
                  </a:cubicBezTo>
                  <a:cubicBezTo>
                    <a:pt x="1178" y="277"/>
                    <a:pt x="1181" y="274"/>
                    <a:pt x="1183" y="271"/>
                  </a:cubicBezTo>
                  <a:cubicBezTo>
                    <a:pt x="1176" y="258"/>
                    <a:pt x="1168" y="246"/>
                    <a:pt x="1164" y="233"/>
                  </a:cubicBezTo>
                  <a:cubicBezTo>
                    <a:pt x="1160" y="220"/>
                    <a:pt x="1154" y="218"/>
                    <a:pt x="1141" y="218"/>
                  </a:cubicBezTo>
                  <a:cubicBezTo>
                    <a:pt x="782" y="218"/>
                    <a:pt x="424" y="218"/>
                    <a:pt x="65" y="218"/>
                  </a:cubicBezTo>
                  <a:cubicBezTo>
                    <a:pt x="59" y="218"/>
                    <a:pt x="54" y="218"/>
                    <a:pt x="48" y="218"/>
                  </a:cubicBezTo>
                  <a:close/>
                  <a:moveTo>
                    <a:pt x="1298" y="1246"/>
                  </a:moveTo>
                  <a:cubicBezTo>
                    <a:pt x="1197" y="1379"/>
                    <a:pt x="1008" y="1378"/>
                    <a:pt x="908" y="1247"/>
                  </a:cubicBezTo>
                  <a:cubicBezTo>
                    <a:pt x="881" y="1262"/>
                    <a:pt x="853" y="1278"/>
                    <a:pt x="824" y="1295"/>
                  </a:cubicBezTo>
                  <a:cubicBezTo>
                    <a:pt x="907" y="1403"/>
                    <a:pt x="1012" y="1454"/>
                    <a:pt x="1146" y="1439"/>
                  </a:cubicBezTo>
                  <a:cubicBezTo>
                    <a:pt x="1245" y="1427"/>
                    <a:pt x="1323" y="1377"/>
                    <a:pt x="1381" y="1294"/>
                  </a:cubicBezTo>
                  <a:cubicBezTo>
                    <a:pt x="1352" y="1278"/>
                    <a:pt x="1325" y="1262"/>
                    <a:pt x="1298" y="1246"/>
                  </a:cubicBezTo>
                  <a:close/>
                  <a:moveTo>
                    <a:pt x="1079" y="771"/>
                  </a:moveTo>
                  <a:cubicBezTo>
                    <a:pt x="955" y="785"/>
                    <a:pt x="862" y="843"/>
                    <a:pt x="805" y="952"/>
                  </a:cubicBezTo>
                  <a:cubicBezTo>
                    <a:pt x="754" y="1050"/>
                    <a:pt x="755" y="1151"/>
                    <a:pt x="801" y="1253"/>
                  </a:cubicBezTo>
                  <a:cubicBezTo>
                    <a:pt x="830" y="1236"/>
                    <a:pt x="857" y="1220"/>
                    <a:pt x="884" y="1205"/>
                  </a:cubicBezTo>
                  <a:cubicBezTo>
                    <a:pt x="853" y="1129"/>
                    <a:pt x="855" y="1056"/>
                    <a:pt x="896" y="986"/>
                  </a:cubicBezTo>
                  <a:cubicBezTo>
                    <a:pt x="936" y="916"/>
                    <a:pt x="999" y="878"/>
                    <a:pt x="1079" y="867"/>
                  </a:cubicBezTo>
                  <a:cubicBezTo>
                    <a:pt x="1079" y="834"/>
                    <a:pt x="1079" y="804"/>
                    <a:pt x="1079" y="771"/>
                  </a:cubicBezTo>
                  <a:close/>
                  <a:moveTo>
                    <a:pt x="1404" y="1252"/>
                  </a:moveTo>
                  <a:cubicBezTo>
                    <a:pt x="1449" y="1170"/>
                    <a:pt x="1456" y="1047"/>
                    <a:pt x="1397" y="944"/>
                  </a:cubicBezTo>
                  <a:cubicBezTo>
                    <a:pt x="1338" y="840"/>
                    <a:pt x="1247" y="784"/>
                    <a:pt x="1128" y="771"/>
                  </a:cubicBezTo>
                  <a:cubicBezTo>
                    <a:pt x="1128" y="804"/>
                    <a:pt x="1128" y="835"/>
                    <a:pt x="1128" y="867"/>
                  </a:cubicBezTo>
                  <a:cubicBezTo>
                    <a:pt x="1208" y="878"/>
                    <a:pt x="1270" y="917"/>
                    <a:pt x="1311" y="986"/>
                  </a:cubicBezTo>
                  <a:cubicBezTo>
                    <a:pt x="1351" y="1057"/>
                    <a:pt x="1353" y="1130"/>
                    <a:pt x="1322" y="1205"/>
                  </a:cubicBezTo>
                  <a:cubicBezTo>
                    <a:pt x="1350" y="1221"/>
                    <a:pt x="1377" y="1236"/>
                    <a:pt x="1404" y="1252"/>
                  </a:cubicBezTo>
                  <a:close/>
                  <a:moveTo>
                    <a:pt x="1103" y="914"/>
                  </a:moveTo>
                  <a:cubicBezTo>
                    <a:pt x="997" y="914"/>
                    <a:pt x="911" y="1000"/>
                    <a:pt x="911" y="1106"/>
                  </a:cubicBezTo>
                  <a:cubicBezTo>
                    <a:pt x="911" y="1211"/>
                    <a:pt x="997" y="1298"/>
                    <a:pt x="1102" y="1298"/>
                  </a:cubicBezTo>
                  <a:cubicBezTo>
                    <a:pt x="1209" y="1298"/>
                    <a:pt x="1295" y="1212"/>
                    <a:pt x="1295" y="1105"/>
                  </a:cubicBezTo>
                  <a:cubicBezTo>
                    <a:pt x="1295" y="1000"/>
                    <a:pt x="1208" y="914"/>
                    <a:pt x="1103" y="914"/>
                  </a:cubicBezTo>
                  <a:close/>
                  <a:moveTo>
                    <a:pt x="1318" y="290"/>
                  </a:moveTo>
                  <a:cubicBezTo>
                    <a:pt x="1384" y="290"/>
                    <a:pt x="1439" y="237"/>
                    <a:pt x="1439" y="171"/>
                  </a:cubicBezTo>
                  <a:cubicBezTo>
                    <a:pt x="1439" y="105"/>
                    <a:pt x="1386" y="51"/>
                    <a:pt x="1321" y="50"/>
                  </a:cubicBezTo>
                  <a:cubicBezTo>
                    <a:pt x="1254" y="49"/>
                    <a:pt x="1200" y="103"/>
                    <a:pt x="1199" y="169"/>
                  </a:cubicBezTo>
                  <a:cubicBezTo>
                    <a:pt x="1198" y="235"/>
                    <a:pt x="1252" y="289"/>
                    <a:pt x="1318" y="290"/>
                  </a:cubicBezTo>
                  <a:close/>
                  <a:moveTo>
                    <a:pt x="767" y="795"/>
                  </a:moveTo>
                  <a:cubicBezTo>
                    <a:pt x="750" y="795"/>
                    <a:pt x="735" y="795"/>
                    <a:pt x="720" y="795"/>
                  </a:cubicBezTo>
                  <a:cubicBezTo>
                    <a:pt x="720" y="859"/>
                    <a:pt x="720" y="922"/>
                    <a:pt x="720" y="985"/>
                  </a:cubicBezTo>
                  <a:cubicBezTo>
                    <a:pt x="734" y="989"/>
                    <a:pt x="740" y="984"/>
                    <a:pt x="744" y="971"/>
                  </a:cubicBezTo>
                  <a:cubicBezTo>
                    <a:pt x="749" y="956"/>
                    <a:pt x="757" y="943"/>
                    <a:pt x="763" y="929"/>
                  </a:cubicBezTo>
                  <a:cubicBezTo>
                    <a:pt x="765" y="924"/>
                    <a:pt x="767" y="919"/>
                    <a:pt x="767" y="914"/>
                  </a:cubicBezTo>
                  <a:cubicBezTo>
                    <a:pt x="767" y="875"/>
                    <a:pt x="767" y="836"/>
                    <a:pt x="767" y="795"/>
                  </a:cubicBezTo>
                  <a:close/>
                  <a:moveTo>
                    <a:pt x="887" y="338"/>
                  </a:moveTo>
                  <a:cubicBezTo>
                    <a:pt x="887" y="325"/>
                    <a:pt x="876" y="314"/>
                    <a:pt x="863" y="314"/>
                  </a:cubicBezTo>
                  <a:cubicBezTo>
                    <a:pt x="850" y="314"/>
                    <a:pt x="839" y="325"/>
                    <a:pt x="839" y="338"/>
                  </a:cubicBezTo>
                  <a:cubicBezTo>
                    <a:pt x="839" y="351"/>
                    <a:pt x="850" y="362"/>
                    <a:pt x="863" y="362"/>
                  </a:cubicBezTo>
                  <a:cubicBezTo>
                    <a:pt x="876" y="362"/>
                    <a:pt x="887" y="351"/>
                    <a:pt x="887" y="338"/>
                  </a:cubicBezTo>
                  <a:close/>
                  <a:moveTo>
                    <a:pt x="1007" y="506"/>
                  </a:moveTo>
                  <a:cubicBezTo>
                    <a:pt x="1020" y="506"/>
                    <a:pt x="1031" y="495"/>
                    <a:pt x="1031" y="482"/>
                  </a:cubicBezTo>
                  <a:cubicBezTo>
                    <a:pt x="1031" y="469"/>
                    <a:pt x="1020" y="458"/>
                    <a:pt x="1007" y="458"/>
                  </a:cubicBezTo>
                  <a:cubicBezTo>
                    <a:pt x="994" y="458"/>
                    <a:pt x="983" y="469"/>
                    <a:pt x="983" y="482"/>
                  </a:cubicBezTo>
                  <a:cubicBezTo>
                    <a:pt x="983" y="495"/>
                    <a:pt x="994" y="506"/>
                    <a:pt x="1007" y="506"/>
                  </a:cubicBezTo>
                  <a:close/>
                  <a:moveTo>
                    <a:pt x="647" y="530"/>
                  </a:moveTo>
                  <a:cubicBezTo>
                    <a:pt x="635" y="530"/>
                    <a:pt x="623" y="540"/>
                    <a:pt x="623" y="553"/>
                  </a:cubicBezTo>
                  <a:cubicBezTo>
                    <a:pt x="623" y="566"/>
                    <a:pt x="634" y="578"/>
                    <a:pt x="646" y="578"/>
                  </a:cubicBezTo>
                  <a:cubicBezTo>
                    <a:pt x="659" y="578"/>
                    <a:pt x="671" y="567"/>
                    <a:pt x="671" y="554"/>
                  </a:cubicBezTo>
                  <a:cubicBezTo>
                    <a:pt x="671" y="542"/>
                    <a:pt x="660" y="530"/>
                    <a:pt x="647" y="5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2"/>
            <p:cNvSpPr>
              <a:spLocks noEditPoints="1"/>
            </p:cNvSpPr>
            <p:nvPr/>
          </p:nvSpPr>
          <p:spPr bwMode="auto">
            <a:xfrm>
              <a:off x="-841375" y="2163763"/>
              <a:ext cx="42862" cy="112713"/>
            </a:xfrm>
            <a:custGeom>
              <a:avLst/>
              <a:gdLst>
                <a:gd name="T0" fmla="*/ 142 w 142"/>
                <a:gd name="T1" fmla="*/ 382 h 382"/>
                <a:gd name="T2" fmla="*/ 0 w 142"/>
                <a:gd name="T3" fmla="*/ 382 h 382"/>
                <a:gd name="T4" fmla="*/ 0 w 142"/>
                <a:gd name="T5" fmla="*/ 0 h 382"/>
                <a:gd name="T6" fmla="*/ 142 w 142"/>
                <a:gd name="T7" fmla="*/ 0 h 382"/>
                <a:gd name="T8" fmla="*/ 142 w 142"/>
                <a:gd name="T9" fmla="*/ 382 h 382"/>
                <a:gd name="T10" fmla="*/ 94 w 142"/>
                <a:gd name="T11" fmla="*/ 334 h 382"/>
                <a:gd name="T12" fmla="*/ 94 w 142"/>
                <a:gd name="T13" fmla="*/ 48 h 382"/>
                <a:gd name="T14" fmla="*/ 48 w 142"/>
                <a:gd name="T15" fmla="*/ 48 h 382"/>
                <a:gd name="T16" fmla="*/ 48 w 142"/>
                <a:gd name="T17" fmla="*/ 334 h 382"/>
                <a:gd name="T18" fmla="*/ 94 w 142"/>
                <a:gd name="T19" fmla="*/ 334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382">
                  <a:moveTo>
                    <a:pt x="142" y="382"/>
                  </a:moveTo>
                  <a:cubicBezTo>
                    <a:pt x="95" y="382"/>
                    <a:pt x="48" y="382"/>
                    <a:pt x="0" y="382"/>
                  </a:cubicBezTo>
                  <a:cubicBezTo>
                    <a:pt x="0" y="255"/>
                    <a:pt x="0" y="128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27"/>
                    <a:pt x="142" y="254"/>
                    <a:pt x="142" y="382"/>
                  </a:cubicBezTo>
                  <a:close/>
                  <a:moveTo>
                    <a:pt x="94" y="334"/>
                  </a:moveTo>
                  <a:cubicBezTo>
                    <a:pt x="94" y="238"/>
                    <a:pt x="94" y="143"/>
                    <a:pt x="94" y="48"/>
                  </a:cubicBezTo>
                  <a:cubicBezTo>
                    <a:pt x="78" y="48"/>
                    <a:pt x="63" y="48"/>
                    <a:pt x="48" y="48"/>
                  </a:cubicBezTo>
                  <a:cubicBezTo>
                    <a:pt x="48" y="144"/>
                    <a:pt x="48" y="239"/>
                    <a:pt x="48" y="334"/>
                  </a:cubicBezTo>
                  <a:cubicBezTo>
                    <a:pt x="63" y="334"/>
                    <a:pt x="78" y="334"/>
                    <a:pt x="94" y="3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73"/>
            <p:cNvSpPr>
              <a:spLocks noEditPoints="1"/>
            </p:cNvSpPr>
            <p:nvPr/>
          </p:nvSpPr>
          <p:spPr bwMode="auto">
            <a:xfrm>
              <a:off x="-954088" y="2205038"/>
              <a:ext cx="41275" cy="71438"/>
            </a:xfrm>
            <a:custGeom>
              <a:avLst/>
              <a:gdLst>
                <a:gd name="T0" fmla="*/ 142 w 142"/>
                <a:gd name="T1" fmla="*/ 238 h 238"/>
                <a:gd name="T2" fmla="*/ 0 w 142"/>
                <a:gd name="T3" fmla="*/ 238 h 238"/>
                <a:gd name="T4" fmla="*/ 0 w 142"/>
                <a:gd name="T5" fmla="*/ 0 h 238"/>
                <a:gd name="T6" fmla="*/ 142 w 142"/>
                <a:gd name="T7" fmla="*/ 0 h 238"/>
                <a:gd name="T8" fmla="*/ 142 w 142"/>
                <a:gd name="T9" fmla="*/ 238 h 238"/>
                <a:gd name="T10" fmla="*/ 94 w 142"/>
                <a:gd name="T11" fmla="*/ 190 h 238"/>
                <a:gd name="T12" fmla="*/ 94 w 142"/>
                <a:gd name="T13" fmla="*/ 48 h 238"/>
                <a:gd name="T14" fmla="*/ 48 w 142"/>
                <a:gd name="T15" fmla="*/ 48 h 238"/>
                <a:gd name="T16" fmla="*/ 48 w 142"/>
                <a:gd name="T17" fmla="*/ 190 h 238"/>
                <a:gd name="T18" fmla="*/ 94 w 142"/>
                <a:gd name="T19" fmla="*/ 19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38">
                  <a:moveTo>
                    <a:pt x="142" y="238"/>
                  </a:moveTo>
                  <a:cubicBezTo>
                    <a:pt x="94" y="238"/>
                    <a:pt x="47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79"/>
                    <a:pt x="142" y="158"/>
                    <a:pt x="142" y="238"/>
                  </a:cubicBezTo>
                  <a:close/>
                  <a:moveTo>
                    <a:pt x="94" y="190"/>
                  </a:moveTo>
                  <a:cubicBezTo>
                    <a:pt x="94" y="142"/>
                    <a:pt x="94" y="95"/>
                    <a:pt x="94" y="48"/>
                  </a:cubicBezTo>
                  <a:cubicBezTo>
                    <a:pt x="78" y="48"/>
                    <a:pt x="63" y="48"/>
                    <a:pt x="48" y="48"/>
                  </a:cubicBezTo>
                  <a:cubicBezTo>
                    <a:pt x="48" y="96"/>
                    <a:pt x="48" y="143"/>
                    <a:pt x="48" y="190"/>
                  </a:cubicBezTo>
                  <a:cubicBezTo>
                    <a:pt x="63" y="190"/>
                    <a:pt x="78" y="190"/>
                    <a:pt x="94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74"/>
            <p:cNvSpPr>
              <a:spLocks noEditPoints="1"/>
            </p:cNvSpPr>
            <p:nvPr/>
          </p:nvSpPr>
          <p:spPr bwMode="auto">
            <a:xfrm>
              <a:off x="-896938" y="2219325"/>
              <a:ext cx="41275" cy="57150"/>
            </a:xfrm>
            <a:custGeom>
              <a:avLst/>
              <a:gdLst>
                <a:gd name="T0" fmla="*/ 0 w 142"/>
                <a:gd name="T1" fmla="*/ 190 h 190"/>
                <a:gd name="T2" fmla="*/ 0 w 142"/>
                <a:gd name="T3" fmla="*/ 0 h 190"/>
                <a:gd name="T4" fmla="*/ 142 w 142"/>
                <a:gd name="T5" fmla="*/ 0 h 190"/>
                <a:gd name="T6" fmla="*/ 142 w 142"/>
                <a:gd name="T7" fmla="*/ 190 h 190"/>
                <a:gd name="T8" fmla="*/ 0 w 142"/>
                <a:gd name="T9" fmla="*/ 190 h 190"/>
                <a:gd name="T10" fmla="*/ 48 w 142"/>
                <a:gd name="T11" fmla="*/ 48 h 190"/>
                <a:gd name="T12" fmla="*/ 48 w 142"/>
                <a:gd name="T13" fmla="*/ 142 h 190"/>
                <a:gd name="T14" fmla="*/ 94 w 142"/>
                <a:gd name="T15" fmla="*/ 142 h 190"/>
                <a:gd name="T16" fmla="*/ 94 w 142"/>
                <a:gd name="T17" fmla="*/ 48 h 190"/>
                <a:gd name="T18" fmla="*/ 48 w 142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0">
                  <a:moveTo>
                    <a:pt x="0" y="190"/>
                  </a:moveTo>
                  <a:cubicBezTo>
                    <a:pt x="0" y="127"/>
                    <a:pt x="0" y="64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63"/>
                    <a:pt x="142" y="126"/>
                    <a:pt x="142" y="190"/>
                  </a:cubicBezTo>
                  <a:cubicBezTo>
                    <a:pt x="95" y="190"/>
                    <a:pt x="48" y="190"/>
                    <a:pt x="0" y="190"/>
                  </a:cubicBezTo>
                  <a:close/>
                  <a:moveTo>
                    <a:pt x="48" y="48"/>
                  </a:moveTo>
                  <a:cubicBezTo>
                    <a:pt x="48" y="80"/>
                    <a:pt x="48" y="111"/>
                    <a:pt x="48" y="142"/>
                  </a:cubicBezTo>
                  <a:cubicBezTo>
                    <a:pt x="64" y="142"/>
                    <a:pt x="79" y="142"/>
                    <a:pt x="94" y="142"/>
                  </a:cubicBezTo>
                  <a:cubicBezTo>
                    <a:pt x="94" y="110"/>
                    <a:pt x="94" y="79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75"/>
            <p:cNvSpPr>
              <a:spLocks/>
            </p:cNvSpPr>
            <p:nvPr/>
          </p:nvSpPr>
          <p:spPr bwMode="auto">
            <a:xfrm>
              <a:off x="-925513" y="2049463"/>
              <a:ext cx="98425" cy="12700"/>
            </a:xfrm>
            <a:custGeom>
              <a:avLst/>
              <a:gdLst>
                <a:gd name="T0" fmla="*/ 334 w 334"/>
                <a:gd name="T1" fmla="*/ 0 h 46"/>
                <a:gd name="T2" fmla="*/ 334 w 334"/>
                <a:gd name="T3" fmla="*/ 46 h 46"/>
                <a:gd name="T4" fmla="*/ 0 w 334"/>
                <a:gd name="T5" fmla="*/ 46 h 46"/>
                <a:gd name="T6" fmla="*/ 0 w 334"/>
                <a:gd name="T7" fmla="*/ 0 h 46"/>
                <a:gd name="T8" fmla="*/ 334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334" y="0"/>
                  </a:moveTo>
                  <a:cubicBezTo>
                    <a:pt x="334" y="16"/>
                    <a:pt x="334" y="31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76"/>
            <p:cNvSpPr>
              <a:spLocks/>
            </p:cNvSpPr>
            <p:nvPr/>
          </p:nvSpPr>
          <p:spPr bwMode="auto">
            <a:xfrm>
              <a:off x="-925513" y="2078038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77"/>
            <p:cNvSpPr>
              <a:spLocks/>
            </p:cNvSpPr>
            <p:nvPr/>
          </p:nvSpPr>
          <p:spPr bwMode="auto">
            <a:xfrm>
              <a:off x="-925513" y="2106613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78"/>
            <p:cNvSpPr>
              <a:spLocks/>
            </p:cNvSpPr>
            <p:nvPr/>
          </p:nvSpPr>
          <p:spPr bwMode="auto">
            <a:xfrm>
              <a:off x="-925513" y="2135188"/>
              <a:ext cx="98425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79"/>
            <p:cNvSpPr>
              <a:spLocks/>
            </p:cNvSpPr>
            <p:nvPr/>
          </p:nvSpPr>
          <p:spPr bwMode="auto">
            <a:xfrm>
              <a:off x="-954088" y="20494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80"/>
            <p:cNvSpPr>
              <a:spLocks/>
            </p:cNvSpPr>
            <p:nvPr/>
          </p:nvSpPr>
          <p:spPr bwMode="auto">
            <a:xfrm>
              <a:off x="-954088" y="2078038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81"/>
            <p:cNvSpPr>
              <a:spLocks/>
            </p:cNvSpPr>
            <p:nvPr/>
          </p:nvSpPr>
          <p:spPr bwMode="auto">
            <a:xfrm>
              <a:off x="-954088" y="2106613"/>
              <a:ext cx="12700" cy="12700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82"/>
            <p:cNvSpPr>
              <a:spLocks/>
            </p:cNvSpPr>
            <p:nvPr/>
          </p:nvSpPr>
          <p:spPr bwMode="auto">
            <a:xfrm>
              <a:off x="-954088" y="2135188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83"/>
            <p:cNvSpPr>
              <a:spLocks noEditPoints="1"/>
            </p:cNvSpPr>
            <p:nvPr/>
          </p:nvSpPr>
          <p:spPr bwMode="auto">
            <a:xfrm>
              <a:off x="-698500" y="2255838"/>
              <a:ext cx="85725" cy="85725"/>
            </a:xfrm>
            <a:custGeom>
              <a:avLst/>
              <a:gdLst>
                <a:gd name="T0" fmla="*/ 0 w 288"/>
                <a:gd name="T1" fmla="*/ 143 h 288"/>
                <a:gd name="T2" fmla="*/ 145 w 288"/>
                <a:gd name="T3" fmla="*/ 0 h 288"/>
                <a:gd name="T4" fmla="*/ 288 w 288"/>
                <a:gd name="T5" fmla="*/ 145 h 288"/>
                <a:gd name="T6" fmla="*/ 143 w 288"/>
                <a:gd name="T7" fmla="*/ 288 h 288"/>
                <a:gd name="T8" fmla="*/ 0 w 288"/>
                <a:gd name="T9" fmla="*/ 143 h 288"/>
                <a:gd name="T10" fmla="*/ 144 w 288"/>
                <a:gd name="T11" fmla="*/ 240 h 288"/>
                <a:gd name="T12" fmla="*/ 240 w 288"/>
                <a:gd name="T13" fmla="*/ 143 h 288"/>
                <a:gd name="T14" fmla="*/ 144 w 288"/>
                <a:gd name="T15" fmla="*/ 48 h 288"/>
                <a:gd name="T16" fmla="*/ 48 w 288"/>
                <a:gd name="T17" fmla="*/ 144 h 288"/>
                <a:gd name="T18" fmla="*/ 144 w 288"/>
                <a:gd name="T19" fmla="*/ 24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0" y="143"/>
                  </a:moveTo>
                  <a:cubicBezTo>
                    <a:pt x="0" y="64"/>
                    <a:pt x="65" y="0"/>
                    <a:pt x="145" y="0"/>
                  </a:cubicBezTo>
                  <a:cubicBezTo>
                    <a:pt x="224" y="0"/>
                    <a:pt x="288" y="65"/>
                    <a:pt x="288" y="145"/>
                  </a:cubicBezTo>
                  <a:cubicBezTo>
                    <a:pt x="288" y="224"/>
                    <a:pt x="223" y="288"/>
                    <a:pt x="143" y="288"/>
                  </a:cubicBezTo>
                  <a:cubicBezTo>
                    <a:pt x="64" y="288"/>
                    <a:pt x="0" y="223"/>
                    <a:pt x="0" y="143"/>
                  </a:cubicBezTo>
                  <a:close/>
                  <a:moveTo>
                    <a:pt x="144" y="240"/>
                  </a:moveTo>
                  <a:cubicBezTo>
                    <a:pt x="197" y="240"/>
                    <a:pt x="240" y="196"/>
                    <a:pt x="240" y="143"/>
                  </a:cubicBezTo>
                  <a:cubicBezTo>
                    <a:pt x="240" y="91"/>
                    <a:pt x="197" y="48"/>
                    <a:pt x="144" y="48"/>
                  </a:cubicBezTo>
                  <a:cubicBezTo>
                    <a:pt x="91" y="48"/>
                    <a:pt x="48" y="91"/>
                    <a:pt x="48" y="144"/>
                  </a:cubicBezTo>
                  <a:cubicBezTo>
                    <a:pt x="48" y="197"/>
                    <a:pt x="91" y="240"/>
                    <a:pt x="144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1516509" y="932209"/>
            <a:ext cx="427038" cy="461963"/>
            <a:chOff x="3062288" y="1962150"/>
            <a:chExt cx="42703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0" name="Freeform 92"/>
            <p:cNvSpPr>
              <a:spLocks noEditPoints="1"/>
            </p:cNvSpPr>
            <p:nvPr/>
          </p:nvSpPr>
          <p:spPr bwMode="auto">
            <a:xfrm>
              <a:off x="3062288" y="1962150"/>
              <a:ext cx="427038" cy="461963"/>
            </a:xfrm>
            <a:custGeom>
              <a:avLst/>
              <a:gdLst>
                <a:gd name="T0" fmla="*/ 607 w 1442"/>
                <a:gd name="T1" fmla="*/ 4 h 1554"/>
                <a:gd name="T2" fmla="*/ 716 w 1442"/>
                <a:gd name="T3" fmla="*/ 116 h 1554"/>
                <a:gd name="T4" fmla="*/ 749 w 1442"/>
                <a:gd name="T5" fmla="*/ 120 h 1554"/>
                <a:gd name="T6" fmla="*/ 948 w 1442"/>
                <a:gd name="T7" fmla="*/ 143 h 1554"/>
                <a:gd name="T8" fmla="*/ 1048 w 1442"/>
                <a:gd name="T9" fmla="*/ 150 h 1554"/>
                <a:gd name="T10" fmla="*/ 1140 w 1442"/>
                <a:gd name="T11" fmla="*/ 858 h 1554"/>
                <a:gd name="T12" fmla="*/ 1192 w 1442"/>
                <a:gd name="T13" fmla="*/ 886 h 1554"/>
                <a:gd name="T14" fmla="*/ 1184 w 1442"/>
                <a:gd name="T15" fmla="*/ 1526 h 1554"/>
                <a:gd name="T16" fmla="*/ 840 w 1442"/>
                <a:gd name="T17" fmla="*/ 1416 h 1554"/>
                <a:gd name="T18" fmla="*/ 2 w 1442"/>
                <a:gd name="T19" fmla="*/ 1345 h 1554"/>
                <a:gd name="T20" fmla="*/ 0 w 1442"/>
                <a:gd name="T21" fmla="*/ 246 h 1554"/>
                <a:gd name="T22" fmla="*/ 176 w 1442"/>
                <a:gd name="T23" fmla="*/ 149 h 1554"/>
                <a:gd name="T24" fmla="*/ 244 w 1442"/>
                <a:gd name="T25" fmla="*/ 120 h 1554"/>
                <a:gd name="T26" fmla="*/ 425 w 1442"/>
                <a:gd name="T27" fmla="*/ 110 h 1554"/>
                <a:gd name="T28" fmla="*/ 549 w 1442"/>
                <a:gd name="T29" fmla="*/ 0 h 1554"/>
                <a:gd name="T30" fmla="*/ 780 w 1442"/>
                <a:gd name="T31" fmla="*/ 1176 h 1554"/>
                <a:gd name="T32" fmla="*/ 328 w 1442"/>
                <a:gd name="T33" fmla="*/ 1176 h 1554"/>
                <a:gd name="T34" fmla="*/ 285 w 1442"/>
                <a:gd name="T35" fmla="*/ 1148 h 1554"/>
                <a:gd name="T36" fmla="*/ 327 w 1442"/>
                <a:gd name="T37" fmla="*/ 1116 h 1554"/>
                <a:gd name="T38" fmla="*/ 797 w 1442"/>
                <a:gd name="T39" fmla="*/ 1102 h 1554"/>
                <a:gd name="T40" fmla="*/ 960 w 1442"/>
                <a:gd name="T41" fmla="*/ 897 h 1554"/>
                <a:gd name="T42" fmla="*/ 960 w 1442"/>
                <a:gd name="T43" fmla="*/ 326 h 1554"/>
                <a:gd name="T44" fmla="*/ 904 w 1442"/>
                <a:gd name="T45" fmla="*/ 359 h 1554"/>
                <a:gd name="T46" fmla="*/ 678 w 1442"/>
                <a:gd name="T47" fmla="*/ 341 h 1554"/>
                <a:gd name="T48" fmla="*/ 710 w 1442"/>
                <a:gd name="T49" fmla="*/ 300 h 1554"/>
                <a:gd name="T50" fmla="*/ 899 w 1442"/>
                <a:gd name="T51" fmla="*/ 300 h 1554"/>
                <a:gd name="T52" fmla="*/ 882 w 1442"/>
                <a:gd name="T53" fmla="*/ 180 h 1554"/>
                <a:gd name="T54" fmla="*/ 660 w 1442"/>
                <a:gd name="T55" fmla="*/ 144 h 1554"/>
                <a:gd name="T56" fmla="*/ 480 w 1442"/>
                <a:gd name="T57" fmla="*/ 145 h 1554"/>
                <a:gd name="T58" fmla="*/ 256 w 1442"/>
                <a:gd name="T59" fmla="*/ 180 h 1554"/>
                <a:gd name="T60" fmla="*/ 241 w 1442"/>
                <a:gd name="T61" fmla="*/ 300 h 1554"/>
                <a:gd name="T62" fmla="*/ 421 w 1442"/>
                <a:gd name="T63" fmla="*/ 300 h 1554"/>
                <a:gd name="T64" fmla="*/ 465 w 1442"/>
                <a:gd name="T65" fmla="*/ 329 h 1554"/>
                <a:gd name="T66" fmla="*/ 240 w 1442"/>
                <a:gd name="T67" fmla="*/ 360 h 1554"/>
                <a:gd name="T68" fmla="*/ 181 w 1442"/>
                <a:gd name="T69" fmla="*/ 328 h 1554"/>
                <a:gd name="T70" fmla="*/ 780 w 1442"/>
                <a:gd name="T71" fmla="*/ 1235 h 1554"/>
                <a:gd name="T72" fmla="*/ 1111 w 1442"/>
                <a:gd name="T73" fmla="*/ 937 h 1554"/>
                <a:gd name="T74" fmla="*/ 1109 w 1442"/>
                <a:gd name="T75" fmla="*/ 1476 h 1554"/>
                <a:gd name="T76" fmla="*/ 1111 w 1442"/>
                <a:gd name="T77" fmla="*/ 937 h 1554"/>
                <a:gd name="T78" fmla="*/ 798 w 1442"/>
                <a:gd name="T79" fmla="*/ 1311 h 1554"/>
                <a:gd name="T80" fmla="*/ 162 w 1442"/>
                <a:gd name="T81" fmla="*/ 1296 h 1554"/>
                <a:gd name="T82" fmla="*/ 120 w 1442"/>
                <a:gd name="T83" fmla="*/ 312 h 1554"/>
                <a:gd name="T84" fmla="*/ 154 w 1442"/>
                <a:gd name="T85" fmla="*/ 270 h 1554"/>
                <a:gd name="T86" fmla="*/ 179 w 1442"/>
                <a:gd name="T87" fmla="*/ 210 h 1554"/>
                <a:gd name="T88" fmla="*/ 60 w 1442"/>
                <a:gd name="T89" fmla="*/ 252 h 1554"/>
                <a:gd name="T90" fmla="*/ 102 w 1442"/>
                <a:gd name="T91" fmla="*/ 1356 h 1554"/>
                <a:gd name="T92" fmla="*/ 815 w 1442"/>
                <a:gd name="T93" fmla="*/ 1356 h 1554"/>
                <a:gd name="T94" fmla="*/ 1080 w 1442"/>
                <a:gd name="T95" fmla="*/ 862 h 1554"/>
                <a:gd name="T96" fmla="*/ 1080 w 1442"/>
                <a:gd name="T97" fmla="*/ 240 h 1554"/>
                <a:gd name="T98" fmla="*/ 1009 w 1442"/>
                <a:gd name="T99" fmla="*/ 210 h 1554"/>
                <a:gd name="T100" fmla="*/ 961 w 1442"/>
                <a:gd name="T101" fmla="*/ 270 h 1554"/>
                <a:gd name="T102" fmla="*/ 1020 w 1442"/>
                <a:gd name="T103" fmla="*/ 313 h 1554"/>
                <a:gd name="T104" fmla="*/ 1020 w 1442"/>
                <a:gd name="T105" fmla="*/ 888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2" h="1554">
                  <a:moveTo>
                    <a:pt x="591" y="0"/>
                  </a:moveTo>
                  <a:cubicBezTo>
                    <a:pt x="596" y="1"/>
                    <a:pt x="601" y="3"/>
                    <a:pt x="607" y="4"/>
                  </a:cubicBezTo>
                  <a:cubicBezTo>
                    <a:pt x="661" y="19"/>
                    <a:pt x="696" y="53"/>
                    <a:pt x="713" y="106"/>
                  </a:cubicBezTo>
                  <a:cubicBezTo>
                    <a:pt x="715" y="109"/>
                    <a:pt x="715" y="113"/>
                    <a:pt x="716" y="116"/>
                  </a:cubicBezTo>
                  <a:cubicBezTo>
                    <a:pt x="717" y="117"/>
                    <a:pt x="717" y="118"/>
                    <a:pt x="719" y="120"/>
                  </a:cubicBezTo>
                  <a:cubicBezTo>
                    <a:pt x="728" y="120"/>
                    <a:pt x="739" y="120"/>
                    <a:pt x="749" y="120"/>
                  </a:cubicBezTo>
                  <a:cubicBezTo>
                    <a:pt x="799" y="120"/>
                    <a:pt x="848" y="120"/>
                    <a:pt x="898" y="120"/>
                  </a:cubicBezTo>
                  <a:cubicBezTo>
                    <a:pt x="918" y="120"/>
                    <a:pt x="934" y="127"/>
                    <a:pt x="948" y="143"/>
                  </a:cubicBezTo>
                  <a:cubicBezTo>
                    <a:pt x="951" y="146"/>
                    <a:pt x="957" y="149"/>
                    <a:pt x="963" y="149"/>
                  </a:cubicBezTo>
                  <a:cubicBezTo>
                    <a:pt x="991" y="150"/>
                    <a:pt x="1020" y="149"/>
                    <a:pt x="1048" y="150"/>
                  </a:cubicBezTo>
                  <a:cubicBezTo>
                    <a:pt x="1102" y="150"/>
                    <a:pt x="1140" y="188"/>
                    <a:pt x="1140" y="243"/>
                  </a:cubicBezTo>
                  <a:cubicBezTo>
                    <a:pt x="1140" y="448"/>
                    <a:pt x="1140" y="653"/>
                    <a:pt x="1140" y="858"/>
                  </a:cubicBezTo>
                  <a:cubicBezTo>
                    <a:pt x="1140" y="864"/>
                    <a:pt x="1140" y="870"/>
                    <a:pt x="1140" y="876"/>
                  </a:cubicBezTo>
                  <a:cubicBezTo>
                    <a:pt x="1158" y="880"/>
                    <a:pt x="1175" y="882"/>
                    <a:pt x="1192" y="886"/>
                  </a:cubicBezTo>
                  <a:cubicBezTo>
                    <a:pt x="1341" y="925"/>
                    <a:pt x="1442" y="1058"/>
                    <a:pt x="1440" y="1212"/>
                  </a:cubicBezTo>
                  <a:cubicBezTo>
                    <a:pt x="1438" y="1364"/>
                    <a:pt x="1335" y="1493"/>
                    <a:pt x="1184" y="1526"/>
                  </a:cubicBezTo>
                  <a:cubicBezTo>
                    <a:pt x="1059" y="1554"/>
                    <a:pt x="953" y="1521"/>
                    <a:pt x="866" y="1427"/>
                  </a:cubicBezTo>
                  <a:cubicBezTo>
                    <a:pt x="858" y="1419"/>
                    <a:pt x="851" y="1416"/>
                    <a:pt x="840" y="1416"/>
                  </a:cubicBezTo>
                  <a:cubicBezTo>
                    <a:pt x="591" y="1416"/>
                    <a:pt x="343" y="1416"/>
                    <a:pt x="94" y="1416"/>
                  </a:cubicBezTo>
                  <a:cubicBezTo>
                    <a:pt x="47" y="1416"/>
                    <a:pt x="11" y="1389"/>
                    <a:pt x="2" y="1345"/>
                  </a:cubicBezTo>
                  <a:cubicBezTo>
                    <a:pt x="0" y="1337"/>
                    <a:pt x="0" y="1328"/>
                    <a:pt x="0" y="1320"/>
                  </a:cubicBezTo>
                  <a:cubicBezTo>
                    <a:pt x="0" y="962"/>
                    <a:pt x="0" y="604"/>
                    <a:pt x="0" y="246"/>
                  </a:cubicBezTo>
                  <a:cubicBezTo>
                    <a:pt x="0" y="187"/>
                    <a:pt x="37" y="150"/>
                    <a:pt x="95" y="150"/>
                  </a:cubicBezTo>
                  <a:cubicBezTo>
                    <a:pt x="122" y="149"/>
                    <a:pt x="149" y="150"/>
                    <a:pt x="176" y="149"/>
                  </a:cubicBezTo>
                  <a:cubicBezTo>
                    <a:pt x="182" y="149"/>
                    <a:pt x="189" y="146"/>
                    <a:pt x="192" y="142"/>
                  </a:cubicBezTo>
                  <a:cubicBezTo>
                    <a:pt x="206" y="127"/>
                    <a:pt x="223" y="119"/>
                    <a:pt x="244" y="120"/>
                  </a:cubicBezTo>
                  <a:cubicBezTo>
                    <a:pt x="303" y="120"/>
                    <a:pt x="362" y="120"/>
                    <a:pt x="422" y="120"/>
                  </a:cubicBezTo>
                  <a:cubicBezTo>
                    <a:pt x="423" y="116"/>
                    <a:pt x="424" y="113"/>
                    <a:pt x="425" y="110"/>
                  </a:cubicBezTo>
                  <a:cubicBezTo>
                    <a:pt x="443" y="50"/>
                    <a:pt x="482" y="14"/>
                    <a:pt x="544" y="2"/>
                  </a:cubicBezTo>
                  <a:cubicBezTo>
                    <a:pt x="546" y="2"/>
                    <a:pt x="547" y="1"/>
                    <a:pt x="549" y="0"/>
                  </a:cubicBezTo>
                  <a:cubicBezTo>
                    <a:pt x="563" y="0"/>
                    <a:pt x="577" y="0"/>
                    <a:pt x="591" y="0"/>
                  </a:cubicBezTo>
                  <a:close/>
                  <a:moveTo>
                    <a:pt x="780" y="1176"/>
                  </a:moveTo>
                  <a:cubicBezTo>
                    <a:pt x="773" y="1176"/>
                    <a:pt x="767" y="1176"/>
                    <a:pt x="761" y="1176"/>
                  </a:cubicBezTo>
                  <a:cubicBezTo>
                    <a:pt x="617" y="1176"/>
                    <a:pt x="473" y="1176"/>
                    <a:pt x="328" y="1176"/>
                  </a:cubicBezTo>
                  <a:cubicBezTo>
                    <a:pt x="323" y="1176"/>
                    <a:pt x="317" y="1176"/>
                    <a:pt x="312" y="1176"/>
                  </a:cubicBezTo>
                  <a:cubicBezTo>
                    <a:pt x="296" y="1174"/>
                    <a:pt x="286" y="1163"/>
                    <a:pt x="285" y="1148"/>
                  </a:cubicBezTo>
                  <a:cubicBezTo>
                    <a:pt x="284" y="1132"/>
                    <a:pt x="294" y="1120"/>
                    <a:pt x="309" y="1117"/>
                  </a:cubicBezTo>
                  <a:cubicBezTo>
                    <a:pt x="315" y="1116"/>
                    <a:pt x="321" y="1116"/>
                    <a:pt x="327" y="1116"/>
                  </a:cubicBezTo>
                  <a:cubicBezTo>
                    <a:pt x="477" y="1116"/>
                    <a:pt x="627" y="1116"/>
                    <a:pt x="777" y="1116"/>
                  </a:cubicBezTo>
                  <a:cubicBezTo>
                    <a:pt x="789" y="1116"/>
                    <a:pt x="794" y="1113"/>
                    <a:pt x="797" y="1102"/>
                  </a:cubicBezTo>
                  <a:cubicBezTo>
                    <a:pt x="824" y="1022"/>
                    <a:pt x="875" y="961"/>
                    <a:pt x="948" y="919"/>
                  </a:cubicBezTo>
                  <a:cubicBezTo>
                    <a:pt x="958" y="914"/>
                    <a:pt x="960" y="908"/>
                    <a:pt x="960" y="897"/>
                  </a:cubicBezTo>
                  <a:cubicBezTo>
                    <a:pt x="960" y="713"/>
                    <a:pt x="960" y="529"/>
                    <a:pt x="960" y="345"/>
                  </a:cubicBezTo>
                  <a:cubicBezTo>
                    <a:pt x="960" y="340"/>
                    <a:pt x="960" y="335"/>
                    <a:pt x="960" y="326"/>
                  </a:cubicBezTo>
                  <a:cubicBezTo>
                    <a:pt x="953" y="332"/>
                    <a:pt x="949" y="335"/>
                    <a:pt x="946" y="338"/>
                  </a:cubicBezTo>
                  <a:cubicBezTo>
                    <a:pt x="935" y="351"/>
                    <a:pt x="921" y="359"/>
                    <a:pt x="904" y="359"/>
                  </a:cubicBezTo>
                  <a:cubicBezTo>
                    <a:pt x="838" y="360"/>
                    <a:pt x="771" y="360"/>
                    <a:pt x="705" y="359"/>
                  </a:cubicBezTo>
                  <a:cubicBezTo>
                    <a:pt x="692" y="359"/>
                    <a:pt x="681" y="354"/>
                    <a:pt x="678" y="341"/>
                  </a:cubicBezTo>
                  <a:cubicBezTo>
                    <a:pt x="677" y="332"/>
                    <a:pt x="677" y="318"/>
                    <a:pt x="683" y="311"/>
                  </a:cubicBezTo>
                  <a:cubicBezTo>
                    <a:pt x="688" y="304"/>
                    <a:pt x="701" y="300"/>
                    <a:pt x="710" y="300"/>
                  </a:cubicBezTo>
                  <a:cubicBezTo>
                    <a:pt x="768" y="299"/>
                    <a:pt x="825" y="300"/>
                    <a:pt x="883" y="300"/>
                  </a:cubicBezTo>
                  <a:cubicBezTo>
                    <a:pt x="888" y="300"/>
                    <a:pt x="893" y="300"/>
                    <a:pt x="899" y="300"/>
                  </a:cubicBezTo>
                  <a:cubicBezTo>
                    <a:pt x="899" y="259"/>
                    <a:pt x="899" y="220"/>
                    <a:pt x="899" y="180"/>
                  </a:cubicBezTo>
                  <a:cubicBezTo>
                    <a:pt x="893" y="180"/>
                    <a:pt x="887" y="180"/>
                    <a:pt x="882" y="180"/>
                  </a:cubicBezTo>
                  <a:cubicBezTo>
                    <a:pt x="821" y="180"/>
                    <a:pt x="760" y="180"/>
                    <a:pt x="699" y="180"/>
                  </a:cubicBezTo>
                  <a:cubicBezTo>
                    <a:pt x="671" y="180"/>
                    <a:pt x="662" y="171"/>
                    <a:pt x="660" y="144"/>
                  </a:cubicBezTo>
                  <a:cubicBezTo>
                    <a:pt x="655" y="93"/>
                    <a:pt x="618" y="60"/>
                    <a:pt x="569" y="60"/>
                  </a:cubicBezTo>
                  <a:cubicBezTo>
                    <a:pt x="520" y="60"/>
                    <a:pt x="484" y="95"/>
                    <a:pt x="480" y="145"/>
                  </a:cubicBezTo>
                  <a:cubicBezTo>
                    <a:pt x="478" y="170"/>
                    <a:pt x="468" y="180"/>
                    <a:pt x="442" y="180"/>
                  </a:cubicBezTo>
                  <a:cubicBezTo>
                    <a:pt x="380" y="180"/>
                    <a:pt x="318" y="180"/>
                    <a:pt x="256" y="180"/>
                  </a:cubicBezTo>
                  <a:cubicBezTo>
                    <a:pt x="251" y="180"/>
                    <a:pt x="246" y="180"/>
                    <a:pt x="241" y="180"/>
                  </a:cubicBezTo>
                  <a:cubicBezTo>
                    <a:pt x="241" y="221"/>
                    <a:pt x="241" y="259"/>
                    <a:pt x="241" y="300"/>
                  </a:cubicBezTo>
                  <a:cubicBezTo>
                    <a:pt x="247" y="300"/>
                    <a:pt x="252" y="300"/>
                    <a:pt x="257" y="300"/>
                  </a:cubicBezTo>
                  <a:cubicBezTo>
                    <a:pt x="312" y="300"/>
                    <a:pt x="366" y="300"/>
                    <a:pt x="421" y="300"/>
                  </a:cubicBezTo>
                  <a:cubicBezTo>
                    <a:pt x="424" y="300"/>
                    <a:pt x="428" y="300"/>
                    <a:pt x="431" y="300"/>
                  </a:cubicBezTo>
                  <a:cubicBezTo>
                    <a:pt x="452" y="300"/>
                    <a:pt x="464" y="311"/>
                    <a:pt x="465" y="329"/>
                  </a:cubicBezTo>
                  <a:cubicBezTo>
                    <a:pt x="465" y="347"/>
                    <a:pt x="452" y="360"/>
                    <a:pt x="432" y="360"/>
                  </a:cubicBezTo>
                  <a:cubicBezTo>
                    <a:pt x="368" y="360"/>
                    <a:pt x="304" y="360"/>
                    <a:pt x="240" y="360"/>
                  </a:cubicBezTo>
                  <a:cubicBezTo>
                    <a:pt x="221" y="360"/>
                    <a:pt x="205" y="352"/>
                    <a:pt x="193" y="337"/>
                  </a:cubicBezTo>
                  <a:cubicBezTo>
                    <a:pt x="190" y="334"/>
                    <a:pt x="186" y="332"/>
                    <a:pt x="181" y="328"/>
                  </a:cubicBezTo>
                  <a:cubicBezTo>
                    <a:pt x="181" y="632"/>
                    <a:pt x="181" y="933"/>
                    <a:pt x="181" y="1235"/>
                  </a:cubicBezTo>
                  <a:cubicBezTo>
                    <a:pt x="381" y="1235"/>
                    <a:pt x="580" y="1235"/>
                    <a:pt x="780" y="1235"/>
                  </a:cubicBezTo>
                  <a:cubicBezTo>
                    <a:pt x="780" y="1216"/>
                    <a:pt x="780" y="1197"/>
                    <a:pt x="780" y="1176"/>
                  </a:cubicBezTo>
                  <a:close/>
                  <a:moveTo>
                    <a:pt x="1111" y="937"/>
                  </a:moveTo>
                  <a:cubicBezTo>
                    <a:pt x="958" y="937"/>
                    <a:pt x="841" y="1054"/>
                    <a:pt x="840" y="1208"/>
                  </a:cubicBezTo>
                  <a:cubicBezTo>
                    <a:pt x="840" y="1354"/>
                    <a:pt x="962" y="1476"/>
                    <a:pt x="1109" y="1476"/>
                  </a:cubicBezTo>
                  <a:cubicBezTo>
                    <a:pt x="1258" y="1477"/>
                    <a:pt x="1380" y="1356"/>
                    <a:pt x="1380" y="1209"/>
                  </a:cubicBezTo>
                  <a:cubicBezTo>
                    <a:pt x="1380" y="1055"/>
                    <a:pt x="1264" y="938"/>
                    <a:pt x="1111" y="937"/>
                  </a:cubicBezTo>
                  <a:close/>
                  <a:moveTo>
                    <a:pt x="815" y="1356"/>
                  </a:moveTo>
                  <a:cubicBezTo>
                    <a:pt x="808" y="1340"/>
                    <a:pt x="801" y="1326"/>
                    <a:pt x="798" y="1311"/>
                  </a:cubicBezTo>
                  <a:cubicBezTo>
                    <a:pt x="794" y="1298"/>
                    <a:pt x="787" y="1296"/>
                    <a:pt x="775" y="1296"/>
                  </a:cubicBezTo>
                  <a:cubicBezTo>
                    <a:pt x="571" y="1296"/>
                    <a:pt x="366" y="1296"/>
                    <a:pt x="162" y="1296"/>
                  </a:cubicBezTo>
                  <a:cubicBezTo>
                    <a:pt x="128" y="1296"/>
                    <a:pt x="120" y="1288"/>
                    <a:pt x="120" y="1254"/>
                  </a:cubicBezTo>
                  <a:cubicBezTo>
                    <a:pt x="120" y="940"/>
                    <a:pt x="120" y="626"/>
                    <a:pt x="120" y="312"/>
                  </a:cubicBezTo>
                  <a:cubicBezTo>
                    <a:pt x="120" y="309"/>
                    <a:pt x="120" y="307"/>
                    <a:pt x="120" y="304"/>
                  </a:cubicBezTo>
                  <a:cubicBezTo>
                    <a:pt x="120" y="281"/>
                    <a:pt x="131" y="270"/>
                    <a:pt x="154" y="270"/>
                  </a:cubicBezTo>
                  <a:cubicBezTo>
                    <a:pt x="162" y="270"/>
                    <a:pt x="170" y="270"/>
                    <a:pt x="179" y="270"/>
                  </a:cubicBezTo>
                  <a:cubicBezTo>
                    <a:pt x="179" y="249"/>
                    <a:pt x="179" y="230"/>
                    <a:pt x="179" y="210"/>
                  </a:cubicBezTo>
                  <a:cubicBezTo>
                    <a:pt x="152" y="210"/>
                    <a:pt x="127" y="210"/>
                    <a:pt x="102" y="210"/>
                  </a:cubicBezTo>
                  <a:cubicBezTo>
                    <a:pt x="68" y="210"/>
                    <a:pt x="60" y="218"/>
                    <a:pt x="60" y="252"/>
                  </a:cubicBezTo>
                  <a:cubicBezTo>
                    <a:pt x="60" y="606"/>
                    <a:pt x="60" y="960"/>
                    <a:pt x="60" y="1314"/>
                  </a:cubicBezTo>
                  <a:cubicBezTo>
                    <a:pt x="60" y="1348"/>
                    <a:pt x="68" y="1356"/>
                    <a:pt x="102" y="1356"/>
                  </a:cubicBezTo>
                  <a:cubicBezTo>
                    <a:pt x="334" y="1356"/>
                    <a:pt x="566" y="1356"/>
                    <a:pt x="798" y="1356"/>
                  </a:cubicBezTo>
                  <a:cubicBezTo>
                    <a:pt x="803" y="1356"/>
                    <a:pt x="808" y="1356"/>
                    <a:pt x="815" y="1356"/>
                  </a:cubicBezTo>
                  <a:close/>
                  <a:moveTo>
                    <a:pt x="1080" y="876"/>
                  </a:moveTo>
                  <a:cubicBezTo>
                    <a:pt x="1080" y="871"/>
                    <a:pt x="1080" y="867"/>
                    <a:pt x="1080" y="862"/>
                  </a:cubicBezTo>
                  <a:cubicBezTo>
                    <a:pt x="1080" y="657"/>
                    <a:pt x="1080" y="453"/>
                    <a:pt x="1080" y="248"/>
                  </a:cubicBezTo>
                  <a:cubicBezTo>
                    <a:pt x="1080" y="245"/>
                    <a:pt x="1080" y="243"/>
                    <a:pt x="1080" y="240"/>
                  </a:cubicBezTo>
                  <a:cubicBezTo>
                    <a:pt x="1079" y="222"/>
                    <a:pt x="1068" y="210"/>
                    <a:pt x="1050" y="210"/>
                  </a:cubicBezTo>
                  <a:cubicBezTo>
                    <a:pt x="1036" y="209"/>
                    <a:pt x="1023" y="210"/>
                    <a:pt x="1009" y="210"/>
                  </a:cubicBezTo>
                  <a:cubicBezTo>
                    <a:pt x="993" y="210"/>
                    <a:pt x="977" y="210"/>
                    <a:pt x="961" y="210"/>
                  </a:cubicBezTo>
                  <a:cubicBezTo>
                    <a:pt x="961" y="231"/>
                    <a:pt x="961" y="250"/>
                    <a:pt x="961" y="270"/>
                  </a:cubicBezTo>
                  <a:cubicBezTo>
                    <a:pt x="967" y="270"/>
                    <a:pt x="972" y="270"/>
                    <a:pt x="977" y="270"/>
                  </a:cubicBezTo>
                  <a:cubicBezTo>
                    <a:pt x="1012" y="270"/>
                    <a:pt x="1020" y="278"/>
                    <a:pt x="1020" y="313"/>
                  </a:cubicBezTo>
                  <a:cubicBezTo>
                    <a:pt x="1020" y="499"/>
                    <a:pt x="1020" y="684"/>
                    <a:pt x="1020" y="870"/>
                  </a:cubicBezTo>
                  <a:cubicBezTo>
                    <a:pt x="1020" y="876"/>
                    <a:pt x="1020" y="882"/>
                    <a:pt x="1020" y="888"/>
                  </a:cubicBezTo>
                  <a:cubicBezTo>
                    <a:pt x="1041" y="884"/>
                    <a:pt x="1060" y="880"/>
                    <a:pt x="1080" y="8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97"/>
            <p:cNvSpPr>
              <a:spLocks noEditPoints="1"/>
            </p:cNvSpPr>
            <p:nvPr/>
          </p:nvSpPr>
          <p:spPr bwMode="auto">
            <a:xfrm>
              <a:off x="3136900" y="2084388"/>
              <a:ext cx="188913" cy="192088"/>
            </a:xfrm>
            <a:custGeom>
              <a:avLst/>
              <a:gdLst>
                <a:gd name="T0" fmla="*/ 470 w 642"/>
                <a:gd name="T1" fmla="*/ 213 h 642"/>
                <a:gd name="T2" fmla="*/ 502 w 642"/>
                <a:gd name="T3" fmla="*/ 290 h 642"/>
                <a:gd name="T4" fmla="*/ 534 w 642"/>
                <a:gd name="T5" fmla="*/ 279 h 642"/>
                <a:gd name="T6" fmla="*/ 619 w 642"/>
                <a:gd name="T7" fmla="*/ 279 h 642"/>
                <a:gd name="T8" fmla="*/ 619 w 642"/>
                <a:gd name="T9" fmla="*/ 363 h 642"/>
                <a:gd name="T10" fmla="*/ 534 w 642"/>
                <a:gd name="T11" fmla="*/ 364 h 642"/>
                <a:gd name="T12" fmla="*/ 501 w 642"/>
                <a:gd name="T13" fmla="*/ 352 h 642"/>
                <a:gd name="T14" fmla="*/ 470 w 642"/>
                <a:gd name="T15" fmla="*/ 428 h 642"/>
                <a:gd name="T16" fmla="*/ 488 w 642"/>
                <a:gd name="T17" fmla="*/ 431 h 642"/>
                <a:gd name="T18" fmla="*/ 549 w 642"/>
                <a:gd name="T19" fmla="*/ 476 h 642"/>
                <a:gd name="T20" fmla="*/ 516 w 642"/>
                <a:gd name="T21" fmla="*/ 545 h 642"/>
                <a:gd name="T22" fmla="*/ 431 w 642"/>
                <a:gd name="T23" fmla="*/ 487 h 642"/>
                <a:gd name="T24" fmla="*/ 429 w 642"/>
                <a:gd name="T25" fmla="*/ 469 h 642"/>
                <a:gd name="T26" fmla="*/ 352 w 642"/>
                <a:gd name="T27" fmla="*/ 502 h 642"/>
                <a:gd name="T28" fmla="*/ 363 w 642"/>
                <a:gd name="T29" fmla="*/ 534 h 642"/>
                <a:gd name="T30" fmla="*/ 363 w 642"/>
                <a:gd name="T31" fmla="*/ 619 h 642"/>
                <a:gd name="T32" fmla="*/ 278 w 642"/>
                <a:gd name="T33" fmla="*/ 618 h 642"/>
                <a:gd name="T34" fmla="*/ 279 w 642"/>
                <a:gd name="T35" fmla="*/ 534 h 642"/>
                <a:gd name="T36" fmla="*/ 290 w 642"/>
                <a:gd name="T37" fmla="*/ 502 h 642"/>
                <a:gd name="T38" fmla="*/ 213 w 642"/>
                <a:gd name="T39" fmla="*/ 470 h 642"/>
                <a:gd name="T40" fmla="*/ 211 w 642"/>
                <a:gd name="T41" fmla="*/ 489 h 642"/>
                <a:gd name="T42" fmla="*/ 166 w 642"/>
                <a:gd name="T43" fmla="*/ 549 h 642"/>
                <a:gd name="T44" fmla="*/ 97 w 642"/>
                <a:gd name="T45" fmla="*/ 516 h 642"/>
                <a:gd name="T46" fmla="*/ 155 w 642"/>
                <a:gd name="T47" fmla="*/ 431 h 642"/>
                <a:gd name="T48" fmla="*/ 174 w 642"/>
                <a:gd name="T49" fmla="*/ 428 h 642"/>
                <a:gd name="T50" fmla="*/ 155 w 642"/>
                <a:gd name="T51" fmla="*/ 389 h 642"/>
                <a:gd name="T52" fmla="*/ 142 w 642"/>
                <a:gd name="T53" fmla="*/ 352 h 642"/>
                <a:gd name="T54" fmla="*/ 108 w 642"/>
                <a:gd name="T55" fmla="*/ 363 h 642"/>
                <a:gd name="T56" fmla="*/ 23 w 642"/>
                <a:gd name="T57" fmla="*/ 363 h 642"/>
                <a:gd name="T58" fmla="*/ 24 w 642"/>
                <a:gd name="T59" fmla="*/ 278 h 642"/>
                <a:gd name="T60" fmla="*/ 109 w 642"/>
                <a:gd name="T61" fmla="*/ 279 h 642"/>
                <a:gd name="T62" fmla="*/ 140 w 642"/>
                <a:gd name="T63" fmla="*/ 290 h 642"/>
                <a:gd name="T64" fmla="*/ 172 w 642"/>
                <a:gd name="T65" fmla="*/ 214 h 642"/>
                <a:gd name="T66" fmla="*/ 156 w 642"/>
                <a:gd name="T67" fmla="*/ 211 h 642"/>
                <a:gd name="T68" fmla="*/ 91 w 642"/>
                <a:gd name="T69" fmla="*/ 155 h 642"/>
                <a:gd name="T70" fmla="*/ 144 w 642"/>
                <a:gd name="T71" fmla="*/ 91 h 642"/>
                <a:gd name="T72" fmla="*/ 211 w 642"/>
                <a:gd name="T73" fmla="*/ 155 h 642"/>
                <a:gd name="T74" fmla="*/ 213 w 642"/>
                <a:gd name="T75" fmla="*/ 172 h 642"/>
                <a:gd name="T76" fmla="*/ 290 w 642"/>
                <a:gd name="T77" fmla="*/ 140 h 642"/>
                <a:gd name="T78" fmla="*/ 279 w 642"/>
                <a:gd name="T79" fmla="*/ 108 h 642"/>
                <a:gd name="T80" fmla="*/ 279 w 642"/>
                <a:gd name="T81" fmla="*/ 23 h 642"/>
                <a:gd name="T82" fmla="*/ 363 w 642"/>
                <a:gd name="T83" fmla="*/ 23 h 642"/>
                <a:gd name="T84" fmla="*/ 363 w 642"/>
                <a:gd name="T85" fmla="*/ 107 h 642"/>
                <a:gd name="T86" fmla="*/ 352 w 642"/>
                <a:gd name="T87" fmla="*/ 140 h 642"/>
                <a:gd name="T88" fmla="*/ 428 w 642"/>
                <a:gd name="T89" fmla="*/ 172 h 642"/>
                <a:gd name="T90" fmla="*/ 431 w 642"/>
                <a:gd name="T91" fmla="*/ 156 h 642"/>
                <a:gd name="T92" fmla="*/ 488 w 642"/>
                <a:gd name="T93" fmla="*/ 91 h 642"/>
                <a:gd name="T94" fmla="*/ 550 w 642"/>
                <a:gd name="T95" fmla="*/ 145 h 642"/>
                <a:gd name="T96" fmla="*/ 487 w 642"/>
                <a:gd name="T97" fmla="*/ 211 h 642"/>
                <a:gd name="T98" fmla="*/ 470 w 642"/>
                <a:gd name="T99" fmla="*/ 213 h 642"/>
                <a:gd name="T100" fmla="*/ 201 w 642"/>
                <a:gd name="T101" fmla="*/ 319 h 642"/>
                <a:gd name="T102" fmla="*/ 321 w 642"/>
                <a:gd name="T103" fmla="*/ 440 h 642"/>
                <a:gd name="T104" fmla="*/ 441 w 642"/>
                <a:gd name="T105" fmla="*/ 319 h 642"/>
                <a:gd name="T106" fmla="*/ 322 w 642"/>
                <a:gd name="T107" fmla="*/ 201 h 642"/>
                <a:gd name="T108" fmla="*/ 201 w 642"/>
                <a:gd name="T109" fmla="*/ 319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42" h="642">
                  <a:moveTo>
                    <a:pt x="470" y="213"/>
                  </a:moveTo>
                  <a:cubicBezTo>
                    <a:pt x="481" y="240"/>
                    <a:pt x="491" y="264"/>
                    <a:pt x="502" y="290"/>
                  </a:cubicBezTo>
                  <a:cubicBezTo>
                    <a:pt x="513" y="292"/>
                    <a:pt x="523" y="291"/>
                    <a:pt x="534" y="279"/>
                  </a:cubicBezTo>
                  <a:cubicBezTo>
                    <a:pt x="555" y="254"/>
                    <a:pt x="595" y="255"/>
                    <a:pt x="619" y="279"/>
                  </a:cubicBezTo>
                  <a:cubicBezTo>
                    <a:pt x="642" y="301"/>
                    <a:pt x="642" y="339"/>
                    <a:pt x="619" y="363"/>
                  </a:cubicBezTo>
                  <a:cubicBezTo>
                    <a:pt x="596" y="386"/>
                    <a:pt x="558" y="387"/>
                    <a:pt x="534" y="364"/>
                  </a:cubicBezTo>
                  <a:cubicBezTo>
                    <a:pt x="520" y="350"/>
                    <a:pt x="520" y="350"/>
                    <a:pt x="501" y="352"/>
                  </a:cubicBezTo>
                  <a:cubicBezTo>
                    <a:pt x="491" y="377"/>
                    <a:pt x="481" y="401"/>
                    <a:pt x="470" y="428"/>
                  </a:cubicBezTo>
                  <a:cubicBezTo>
                    <a:pt x="475" y="429"/>
                    <a:pt x="481" y="431"/>
                    <a:pt x="488" y="431"/>
                  </a:cubicBezTo>
                  <a:cubicBezTo>
                    <a:pt x="517" y="430"/>
                    <a:pt x="542" y="449"/>
                    <a:pt x="549" y="476"/>
                  </a:cubicBezTo>
                  <a:cubicBezTo>
                    <a:pt x="556" y="504"/>
                    <a:pt x="542" y="533"/>
                    <a:pt x="516" y="545"/>
                  </a:cubicBezTo>
                  <a:cubicBezTo>
                    <a:pt x="475" y="565"/>
                    <a:pt x="429" y="533"/>
                    <a:pt x="431" y="487"/>
                  </a:cubicBezTo>
                  <a:cubicBezTo>
                    <a:pt x="431" y="481"/>
                    <a:pt x="429" y="475"/>
                    <a:pt x="429" y="469"/>
                  </a:cubicBezTo>
                  <a:cubicBezTo>
                    <a:pt x="402" y="481"/>
                    <a:pt x="377" y="491"/>
                    <a:pt x="352" y="502"/>
                  </a:cubicBezTo>
                  <a:cubicBezTo>
                    <a:pt x="350" y="512"/>
                    <a:pt x="350" y="523"/>
                    <a:pt x="363" y="534"/>
                  </a:cubicBezTo>
                  <a:cubicBezTo>
                    <a:pt x="388" y="555"/>
                    <a:pt x="386" y="595"/>
                    <a:pt x="363" y="619"/>
                  </a:cubicBezTo>
                  <a:cubicBezTo>
                    <a:pt x="340" y="642"/>
                    <a:pt x="301" y="642"/>
                    <a:pt x="278" y="618"/>
                  </a:cubicBezTo>
                  <a:cubicBezTo>
                    <a:pt x="255" y="595"/>
                    <a:pt x="254" y="555"/>
                    <a:pt x="279" y="534"/>
                  </a:cubicBezTo>
                  <a:cubicBezTo>
                    <a:pt x="291" y="523"/>
                    <a:pt x="292" y="513"/>
                    <a:pt x="290" y="502"/>
                  </a:cubicBezTo>
                  <a:cubicBezTo>
                    <a:pt x="265" y="491"/>
                    <a:pt x="241" y="481"/>
                    <a:pt x="213" y="470"/>
                  </a:cubicBezTo>
                  <a:cubicBezTo>
                    <a:pt x="212" y="475"/>
                    <a:pt x="211" y="482"/>
                    <a:pt x="211" y="489"/>
                  </a:cubicBezTo>
                  <a:cubicBezTo>
                    <a:pt x="211" y="518"/>
                    <a:pt x="192" y="543"/>
                    <a:pt x="166" y="549"/>
                  </a:cubicBezTo>
                  <a:cubicBezTo>
                    <a:pt x="138" y="555"/>
                    <a:pt x="109" y="542"/>
                    <a:pt x="97" y="516"/>
                  </a:cubicBezTo>
                  <a:cubicBezTo>
                    <a:pt x="77" y="475"/>
                    <a:pt x="109" y="429"/>
                    <a:pt x="155" y="431"/>
                  </a:cubicBezTo>
                  <a:cubicBezTo>
                    <a:pt x="161" y="431"/>
                    <a:pt x="167" y="429"/>
                    <a:pt x="174" y="428"/>
                  </a:cubicBezTo>
                  <a:cubicBezTo>
                    <a:pt x="167" y="413"/>
                    <a:pt x="160" y="402"/>
                    <a:pt x="155" y="389"/>
                  </a:cubicBezTo>
                  <a:cubicBezTo>
                    <a:pt x="150" y="378"/>
                    <a:pt x="146" y="365"/>
                    <a:pt x="142" y="352"/>
                  </a:cubicBezTo>
                  <a:cubicBezTo>
                    <a:pt x="129" y="350"/>
                    <a:pt x="119" y="350"/>
                    <a:pt x="108" y="363"/>
                  </a:cubicBezTo>
                  <a:cubicBezTo>
                    <a:pt x="86" y="387"/>
                    <a:pt x="47" y="386"/>
                    <a:pt x="23" y="363"/>
                  </a:cubicBezTo>
                  <a:cubicBezTo>
                    <a:pt x="0" y="340"/>
                    <a:pt x="0" y="301"/>
                    <a:pt x="24" y="278"/>
                  </a:cubicBezTo>
                  <a:cubicBezTo>
                    <a:pt x="47" y="255"/>
                    <a:pt x="85" y="255"/>
                    <a:pt x="109" y="279"/>
                  </a:cubicBezTo>
                  <a:cubicBezTo>
                    <a:pt x="121" y="292"/>
                    <a:pt x="121" y="292"/>
                    <a:pt x="140" y="290"/>
                  </a:cubicBezTo>
                  <a:cubicBezTo>
                    <a:pt x="151" y="265"/>
                    <a:pt x="161" y="241"/>
                    <a:pt x="172" y="214"/>
                  </a:cubicBezTo>
                  <a:cubicBezTo>
                    <a:pt x="167" y="213"/>
                    <a:pt x="161" y="211"/>
                    <a:pt x="156" y="211"/>
                  </a:cubicBezTo>
                  <a:cubicBezTo>
                    <a:pt x="122" y="212"/>
                    <a:pt x="95" y="189"/>
                    <a:pt x="91" y="155"/>
                  </a:cubicBezTo>
                  <a:cubicBezTo>
                    <a:pt x="88" y="125"/>
                    <a:pt x="112" y="96"/>
                    <a:pt x="144" y="91"/>
                  </a:cubicBezTo>
                  <a:cubicBezTo>
                    <a:pt x="180" y="86"/>
                    <a:pt x="212" y="116"/>
                    <a:pt x="211" y="155"/>
                  </a:cubicBezTo>
                  <a:cubicBezTo>
                    <a:pt x="211" y="161"/>
                    <a:pt x="212" y="167"/>
                    <a:pt x="213" y="172"/>
                  </a:cubicBezTo>
                  <a:cubicBezTo>
                    <a:pt x="240" y="161"/>
                    <a:pt x="264" y="151"/>
                    <a:pt x="290" y="140"/>
                  </a:cubicBezTo>
                  <a:cubicBezTo>
                    <a:pt x="292" y="129"/>
                    <a:pt x="291" y="118"/>
                    <a:pt x="279" y="108"/>
                  </a:cubicBezTo>
                  <a:cubicBezTo>
                    <a:pt x="254" y="86"/>
                    <a:pt x="255" y="47"/>
                    <a:pt x="279" y="23"/>
                  </a:cubicBezTo>
                  <a:cubicBezTo>
                    <a:pt x="301" y="0"/>
                    <a:pt x="339" y="0"/>
                    <a:pt x="363" y="23"/>
                  </a:cubicBezTo>
                  <a:cubicBezTo>
                    <a:pt x="386" y="46"/>
                    <a:pt x="388" y="85"/>
                    <a:pt x="363" y="107"/>
                  </a:cubicBezTo>
                  <a:cubicBezTo>
                    <a:pt x="351" y="118"/>
                    <a:pt x="349" y="128"/>
                    <a:pt x="352" y="140"/>
                  </a:cubicBezTo>
                  <a:cubicBezTo>
                    <a:pt x="377" y="151"/>
                    <a:pt x="401" y="161"/>
                    <a:pt x="428" y="172"/>
                  </a:cubicBezTo>
                  <a:cubicBezTo>
                    <a:pt x="429" y="167"/>
                    <a:pt x="431" y="161"/>
                    <a:pt x="431" y="156"/>
                  </a:cubicBezTo>
                  <a:cubicBezTo>
                    <a:pt x="430" y="121"/>
                    <a:pt x="454" y="93"/>
                    <a:pt x="488" y="91"/>
                  </a:cubicBezTo>
                  <a:cubicBezTo>
                    <a:pt x="519" y="89"/>
                    <a:pt x="547" y="113"/>
                    <a:pt x="550" y="145"/>
                  </a:cubicBezTo>
                  <a:cubicBezTo>
                    <a:pt x="554" y="182"/>
                    <a:pt x="525" y="212"/>
                    <a:pt x="487" y="211"/>
                  </a:cubicBezTo>
                  <a:cubicBezTo>
                    <a:pt x="481" y="211"/>
                    <a:pt x="475" y="212"/>
                    <a:pt x="470" y="213"/>
                  </a:cubicBezTo>
                  <a:close/>
                  <a:moveTo>
                    <a:pt x="201" y="319"/>
                  </a:moveTo>
                  <a:cubicBezTo>
                    <a:pt x="201" y="388"/>
                    <a:pt x="253" y="440"/>
                    <a:pt x="321" y="440"/>
                  </a:cubicBezTo>
                  <a:cubicBezTo>
                    <a:pt x="389" y="441"/>
                    <a:pt x="441" y="388"/>
                    <a:pt x="441" y="319"/>
                  </a:cubicBezTo>
                  <a:cubicBezTo>
                    <a:pt x="441" y="255"/>
                    <a:pt x="387" y="201"/>
                    <a:pt x="322" y="201"/>
                  </a:cubicBezTo>
                  <a:cubicBezTo>
                    <a:pt x="256" y="201"/>
                    <a:pt x="201" y="254"/>
                    <a:pt x="201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98"/>
            <p:cNvSpPr>
              <a:spLocks/>
            </p:cNvSpPr>
            <p:nvPr/>
          </p:nvSpPr>
          <p:spPr bwMode="auto">
            <a:xfrm>
              <a:off x="3222625" y="1997075"/>
              <a:ext cx="17463" cy="19050"/>
            </a:xfrm>
            <a:custGeom>
              <a:avLst/>
              <a:gdLst>
                <a:gd name="T0" fmla="*/ 60 w 60"/>
                <a:gd name="T1" fmla="*/ 30 h 61"/>
                <a:gd name="T2" fmla="*/ 30 w 60"/>
                <a:gd name="T3" fmla="*/ 60 h 61"/>
                <a:gd name="T4" fmla="*/ 0 w 60"/>
                <a:gd name="T5" fmla="*/ 31 h 61"/>
                <a:gd name="T6" fmla="*/ 29 w 60"/>
                <a:gd name="T7" fmla="*/ 1 h 61"/>
                <a:gd name="T8" fmla="*/ 60 w 60"/>
                <a:gd name="T9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60" y="30"/>
                  </a:moveTo>
                  <a:cubicBezTo>
                    <a:pt x="60" y="47"/>
                    <a:pt x="46" y="61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2" y="1"/>
                    <a:pt x="29" y="1"/>
                  </a:cubicBezTo>
                  <a:cubicBezTo>
                    <a:pt x="46" y="0"/>
                    <a:pt x="59" y="13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99"/>
            <p:cNvSpPr>
              <a:spLocks/>
            </p:cNvSpPr>
            <p:nvPr/>
          </p:nvSpPr>
          <p:spPr bwMode="auto">
            <a:xfrm>
              <a:off x="3222625" y="2051050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59"/>
                    <a:pt x="1" y="47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00"/>
            <p:cNvSpPr>
              <a:spLocks noEditPoints="1"/>
            </p:cNvSpPr>
            <p:nvPr/>
          </p:nvSpPr>
          <p:spPr bwMode="auto">
            <a:xfrm>
              <a:off x="3332163" y="2270125"/>
              <a:ext cx="119063" cy="100013"/>
            </a:xfrm>
            <a:custGeom>
              <a:avLst/>
              <a:gdLst>
                <a:gd name="T0" fmla="*/ 166 w 404"/>
                <a:gd name="T1" fmla="*/ 113 h 339"/>
                <a:gd name="T2" fmla="*/ 243 w 404"/>
                <a:gd name="T3" fmla="*/ 36 h 339"/>
                <a:gd name="T4" fmla="*/ 372 w 404"/>
                <a:gd name="T5" fmla="*/ 39 h 339"/>
                <a:gd name="T6" fmla="*/ 372 w 404"/>
                <a:gd name="T7" fmla="*/ 161 h 339"/>
                <a:gd name="T8" fmla="*/ 227 w 404"/>
                <a:gd name="T9" fmla="*/ 306 h 339"/>
                <a:gd name="T10" fmla="*/ 104 w 404"/>
                <a:gd name="T11" fmla="*/ 305 h 339"/>
                <a:gd name="T12" fmla="*/ 36 w 404"/>
                <a:gd name="T13" fmla="*/ 237 h 339"/>
                <a:gd name="T14" fmla="*/ 34 w 404"/>
                <a:gd name="T15" fmla="*/ 112 h 339"/>
                <a:gd name="T16" fmla="*/ 160 w 404"/>
                <a:gd name="T17" fmla="*/ 107 h 339"/>
                <a:gd name="T18" fmla="*/ 166 w 404"/>
                <a:gd name="T19" fmla="*/ 113 h 339"/>
                <a:gd name="T20" fmla="*/ 167 w 404"/>
                <a:gd name="T21" fmla="*/ 273 h 339"/>
                <a:gd name="T22" fmla="*/ 191 w 404"/>
                <a:gd name="T23" fmla="*/ 257 h 339"/>
                <a:gd name="T24" fmla="*/ 265 w 404"/>
                <a:gd name="T25" fmla="*/ 183 h 339"/>
                <a:gd name="T26" fmla="*/ 326 w 404"/>
                <a:gd name="T27" fmla="*/ 122 h 339"/>
                <a:gd name="T28" fmla="*/ 331 w 404"/>
                <a:gd name="T29" fmla="*/ 86 h 339"/>
                <a:gd name="T30" fmla="*/ 300 w 404"/>
                <a:gd name="T31" fmla="*/ 71 h 339"/>
                <a:gd name="T32" fmla="*/ 280 w 404"/>
                <a:gd name="T33" fmla="*/ 84 h 339"/>
                <a:gd name="T34" fmla="*/ 191 w 404"/>
                <a:gd name="T35" fmla="*/ 173 h 339"/>
                <a:gd name="T36" fmla="*/ 140 w 404"/>
                <a:gd name="T37" fmla="*/ 172 h 339"/>
                <a:gd name="T38" fmla="*/ 121 w 404"/>
                <a:gd name="T39" fmla="*/ 153 h 339"/>
                <a:gd name="T40" fmla="*/ 78 w 404"/>
                <a:gd name="T41" fmla="*/ 152 h 339"/>
                <a:gd name="T42" fmla="*/ 79 w 404"/>
                <a:gd name="T43" fmla="*/ 195 h 339"/>
                <a:gd name="T44" fmla="*/ 145 w 404"/>
                <a:gd name="T45" fmla="*/ 261 h 339"/>
                <a:gd name="T46" fmla="*/ 167 w 404"/>
                <a:gd name="T47" fmla="*/ 27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4" h="339">
                  <a:moveTo>
                    <a:pt x="166" y="113"/>
                  </a:moveTo>
                  <a:cubicBezTo>
                    <a:pt x="192" y="87"/>
                    <a:pt x="217" y="61"/>
                    <a:pt x="243" y="36"/>
                  </a:cubicBezTo>
                  <a:cubicBezTo>
                    <a:pt x="280" y="0"/>
                    <a:pt x="337" y="2"/>
                    <a:pt x="372" y="39"/>
                  </a:cubicBezTo>
                  <a:cubicBezTo>
                    <a:pt x="403" y="73"/>
                    <a:pt x="404" y="128"/>
                    <a:pt x="372" y="161"/>
                  </a:cubicBezTo>
                  <a:cubicBezTo>
                    <a:pt x="324" y="210"/>
                    <a:pt x="276" y="258"/>
                    <a:pt x="227" y="306"/>
                  </a:cubicBezTo>
                  <a:cubicBezTo>
                    <a:pt x="192" y="339"/>
                    <a:pt x="139" y="339"/>
                    <a:pt x="104" y="305"/>
                  </a:cubicBezTo>
                  <a:cubicBezTo>
                    <a:pt x="80" y="283"/>
                    <a:pt x="58" y="260"/>
                    <a:pt x="36" y="237"/>
                  </a:cubicBezTo>
                  <a:cubicBezTo>
                    <a:pt x="1" y="201"/>
                    <a:pt x="0" y="147"/>
                    <a:pt x="34" y="112"/>
                  </a:cubicBezTo>
                  <a:cubicBezTo>
                    <a:pt x="68" y="76"/>
                    <a:pt x="121" y="74"/>
                    <a:pt x="160" y="107"/>
                  </a:cubicBezTo>
                  <a:cubicBezTo>
                    <a:pt x="161" y="108"/>
                    <a:pt x="163" y="110"/>
                    <a:pt x="166" y="113"/>
                  </a:cubicBezTo>
                  <a:close/>
                  <a:moveTo>
                    <a:pt x="167" y="273"/>
                  </a:moveTo>
                  <a:cubicBezTo>
                    <a:pt x="175" y="267"/>
                    <a:pt x="184" y="264"/>
                    <a:pt x="191" y="257"/>
                  </a:cubicBezTo>
                  <a:cubicBezTo>
                    <a:pt x="216" y="233"/>
                    <a:pt x="240" y="208"/>
                    <a:pt x="265" y="183"/>
                  </a:cubicBezTo>
                  <a:cubicBezTo>
                    <a:pt x="285" y="163"/>
                    <a:pt x="306" y="143"/>
                    <a:pt x="326" y="122"/>
                  </a:cubicBezTo>
                  <a:cubicBezTo>
                    <a:pt x="336" y="111"/>
                    <a:pt x="338" y="99"/>
                    <a:pt x="331" y="86"/>
                  </a:cubicBezTo>
                  <a:cubicBezTo>
                    <a:pt x="325" y="73"/>
                    <a:pt x="313" y="68"/>
                    <a:pt x="300" y="71"/>
                  </a:cubicBezTo>
                  <a:cubicBezTo>
                    <a:pt x="293" y="73"/>
                    <a:pt x="285" y="78"/>
                    <a:pt x="280" y="84"/>
                  </a:cubicBezTo>
                  <a:cubicBezTo>
                    <a:pt x="250" y="113"/>
                    <a:pt x="221" y="143"/>
                    <a:pt x="191" y="173"/>
                  </a:cubicBezTo>
                  <a:cubicBezTo>
                    <a:pt x="173" y="190"/>
                    <a:pt x="158" y="190"/>
                    <a:pt x="140" y="172"/>
                  </a:cubicBezTo>
                  <a:cubicBezTo>
                    <a:pt x="134" y="166"/>
                    <a:pt x="128" y="159"/>
                    <a:pt x="121" y="153"/>
                  </a:cubicBezTo>
                  <a:cubicBezTo>
                    <a:pt x="107" y="141"/>
                    <a:pt x="90" y="140"/>
                    <a:pt x="78" y="152"/>
                  </a:cubicBezTo>
                  <a:cubicBezTo>
                    <a:pt x="66" y="164"/>
                    <a:pt x="66" y="182"/>
                    <a:pt x="79" y="195"/>
                  </a:cubicBezTo>
                  <a:cubicBezTo>
                    <a:pt x="100" y="218"/>
                    <a:pt x="122" y="240"/>
                    <a:pt x="145" y="261"/>
                  </a:cubicBezTo>
                  <a:cubicBezTo>
                    <a:pt x="150" y="266"/>
                    <a:pt x="158" y="268"/>
                    <a:pt x="167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410279" y="933003"/>
            <a:ext cx="409574" cy="460375"/>
            <a:chOff x="3968751" y="1447800"/>
            <a:chExt cx="409574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968751" y="1447800"/>
              <a:ext cx="409574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0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123 w 1374"/>
                <a:gd name="T81" fmla="*/ 1032 h 1544"/>
                <a:gd name="T82" fmla="*/ 123 w 1374"/>
                <a:gd name="T83" fmla="*/ 1152 h 1544"/>
                <a:gd name="T84" fmla="*/ 1305 w 1374"/>
                <a:gd name="T85" fmla="*/ 1092 h 1544"/>
                <a:gd name="T86" fmla="*/ 1185 w 1374"/>
                <a:gd name="T87" fmla="*/ 1093 h 1544"/>
                <a:gd name="T88" fmla="*/ 1305 w 1374"/>
                <a:gd name="T89" fmla="*/ 1092 h 1544"/>
                <a:gd name="T90" fmla="*/ 744 w 1374"/>
                <a:gd name="T91" fmla="*/ 1417 h 1544"/>
                <a:gd name="T92" fmla="*/ 624 w 1374"/>
                <a:gd name="T93" fmla="*/ 1415 h 1544"/>
                <a:gd name="T94" fmla="*/ 1246 w 1374"/>
                <a:gd name="T95" fmla="*/ 384 h 1544"/>
                <a:gd name="T96" fmla="*/ 1243 w 1374"/>
                <a:gd name="T97" fmla="*/ 504 h 1544"/>
                <a:gd name="T98" fmla="*/ 1246 w 1374"/>
                <a:gd name="T99" fmla="*/ 38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7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8" y="480"/>
                    <a:pt x="1127" y="422"/>
                  </a:cubicBezTo>
                  <a:cubicBezTo>
                    <a:pt x="1128" y="418"/>
                    <a:pt x="1124" y="409"/>
                    <a:pt x="1120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83" y="1092"/>
                  </a:moveTo>
                  <a:cubicBezTo>
                    <a:pt x="183" y="1059"/>
                    <a:pt x="157" y="1032"/>
                    <a:pt x="123" y="1032"/>
                  </a:cubicBezTo>
                  <a:cubicBezTo>
                    <a:pt x="89" y="1032"/>
                    <a:pt x="63" y="1059"/>
                    <a:pt x="63" y="1093"/>
                  </a:cubicBezTo>
                  <a:cubicBezTo>
                    <a:pt x="63" y="1125"/>
                    <a:pt x="90" y="1152"/>
                    <a:pt x="123" y="1152"/>
                  </a:cubicBezTo>
                  <a:cubicBezTo>
                    <a:pt x="155" y="1152"/>
                    <a:pt x="183" y="1125"/>
                    <a:pt x="183" y="1092"/>
                  </a:cubicBezTo>
                  <a:close/>
                  <a:moveTo>
                    <a:pt x="1305" y="1092"/>
                  </a:moveTo>
                  <a:cubicBezTo>
                    <a:pt x="1305" y="1058"/>
                    <a:pt x="1279" y="1032"/>
                    <a:pt x="1245" y="1032"/>
                  </a:cubicBezTo>
                  <a:cubicBezTo>
                    <a:pt x="1211" y="1032"/>
                    <a:pt x="1185" y="1059"/>
                    <a:pt x="1185" y="1093"/>
                  </a:cubicBezTo>
                  <a:cubicBezTo>
                    <a:pt x="1186" y="1125"/>
                    <a:pt x="1213" y="1152"/>
                    <a:pt x="1245" y="1152"/>
                  </a:cubicBezTo>
                  <a:cubicBezTo>
                    <a:pt x="1278" y="1152"/>
                    <a:pt x="1305" y="1125"/>
                    <a:pt x="1305" y="1092"/>
                  </a:cubicBezTo>
                  <a:close/>
                  <a:moveTo>
                    <a:pt x="683" y="1476"/>
                  </a:moveTo>
                  <a:cubicBezTo>
                    <a:pt x="716" y="1476"/>
                    <a:pt x="744" y="1449"/>
                    <a:pt x="744" y="1417"/>
                  </a:cubicBezTo>
                  <a:cubicBezTo>
                    <a:pt x="744" y="1383"/>
                    <a:pt x="718" y="1357"/>
                    <a:pt x="685" y="1356"/>
                  </a:cubicBezTo>
                  <a:cubicBezTo>
                    <a:pt x="651" y="1356"/>
                    <a:pt x="625" y="1381"/>
                    <a:pt x="624" y="1415"/>
                  </a:cubicBezTo>
                  <a:cubicBezTo>
                    <a:pt x="623" y="1448"/>
                    <a:pt x="650" y="1476"/>
                    <a:pt x="683" y="1476"/>
                  </a:cubicBezTo>
                  <a:close/>
                  <a:moveTo>
                    <a:pt x="1246" y="384"/>
                  </a:moveTo>
                  <a:cubicBezTo>
                    <a:pt x="1214" y="383"/>
                    <a:pt x="1186" y="410"/>
                    <a:pt x="1185" y="443"/>
                  </a:cubicBezTo>
                  <a:cubicBezTo>
                    <a:pt x="1185" y="475"/>
                    <a:pt x="1211" y="503"/>
                    <a:pt x="1243" y="504"/>
                  </a:cubicBezTo>
                  <a:cubicBezTo>
                    <a:pt x="1277" y="505"/>
                    <a:pt x="1304" y="479"/>
                    <a:pt x="1305" y="445"/>
                  </a:cubicBezTo>
                  <a:cubicBezTo>
                    <a:pt x="1305" y="411"/>
                    <a:pt x="1280" y="385"/>
                    <a:pt x="1246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056063" y="1543050"/>
              <a:ext cx="233362" cy="266700"/>
            </a:xfrm>
            <a:custGeom>
              <a:avLst/>
              <a:gdLst>
                <a:gd name="T0" fmla="*/ 780 w 780"/>
                <a:gd name="T1" fmla="*/ 447 h 894"/>
                <a:gd name="T2" fmla="*/ 780 w 780"/>
                <a:gd name="T3" fmla="*/ 647 h 894"/>
                <a:gd name="T4" fmla="*/ 759 w 780"/>
                <a:gd name="T5" fmla="*/ 685 h 894"/>
                <a:gd name="T6" fmla="*/ 410 w 780"/>
                <a:gd name="T7" fmla="*/ 886 h 894"/>
                <a:gd name="T8" fmla="*/ 371 w 780"/>
                <a:gd name="T9" fmla="*/ 886 h 894"/>
                <a:gd name="T10" fmla="*/ 19 w 780"/>
                <a:gd name="T11" fmla="*/ 683 h 894"/>
                <a:gd name="T12" fmla="*/ 0 w 780"/>
                <a:gd name="T13" fmla="*/ 649 h 894"/>
                <a:gd name="T14" fmla="*/ 0 w 780"/>
                <a:gd name="T15" fmla="*/ 246 h 894"/>
                <a:gd name="T16" fmla="*/ 20 w 780"/>
                <a:gd name="T17" fmla="*/ 210 h 894"/>
                <a:gd name="T18" fmla="*/ 370 w 780"/>
                <a:gd name="T19" fmla="*/ 8 h 894"/>
                <a:gd name="T20" fmla="*/ 411 w 780"/>
                <a:gd name="T21" fmla="*/ 8 h 894"/>
                <a:gd name="T22" fmla="*/ 758 w 780"/>
                <a:gd name="T23" fmla="*/ 209 h 894"/>
                <a:gd name="T24" fmla="*/ 780 w 780"/>
                <a:gd name="T25" fmla="*/ 248 h 894"/>
                <a:gd name="T26" fmla="*/ 780 w 780"/>
                <a:gd name="T27" fmla="*/ 447 h 894"/>
                <a:gd name="T28" fmla="*/ 360 w 780"/>
                <a:gd name="T29" fmla="*/ 811 h 894"/>
                <a:gd name="T30" fmla="*/ 360 w 780"/>
                <a:gd name="T31" fmla="*/ 473 h 894"/>
                <a:gd name="T32" fmla="*/ 350 w 780"/>
                <a:gd name="T33" fmla="*/ 459 h 894"/>
                <a:gd name="T34" fmla="*/ 70 w 780"/>
                <a:gd name="T35" fmla="*/ 297 h 894"/>
                <a:gd name="T36" fmla="*/ 61 w 780"/>
                <a:gd name="T37" fmla="*/ 293 h 894"/>
                <a:gd name="T38" fmla="*/ 60 w 780"/>
                <a:gd name="T39" fmla="*/ 299 h 894"/>
                <a:gd name="T40" fmla="*/ 60 w 780"/>
                <a:gd name="T41" fmla="*/ 627 h 894"/>
                <a:gd name="T42" fmla="*/ 71 w 780"/>
                <a:gd name="T43" fmla="*/ 644 h 894"/>
                <a:gd name="T44" fmla="*/ 297 w 780"/>
                <a:gd name="T45" fmla="*/ 774 h 894"/>
                <a:gd name="T46" fmla="*/ 360 w 780"/>
                <a:gd name="T47" fmla="*/ 811 h 894"/>
                <a:gd name="T48" fmla="*/ 420 w 780"/>
                <a:gd name="T49" fmla="*/ 810 h 894"/>
                <a:gd name="T50" fmla="*/ 429 w 780"/>
                <a:gd name="T51" fmla="*/ 806 h 894"/>
                <a:gd name="T52" fmla="*/ 711 w 780"/>
                <a:gd name="T53" fmla="*/ 643 h 894"/>
                <a:gd name="T54" fmla="*/ 720 w 780"/>
                <a:gd name="T55" fmla="*/ 625 h 894"/>
                <a:gd name="T56" fmla="*/ 720 w 780"/>
                <a:gd name="T57" fmla="*/ 303 h 894"/>
                <a:gd name="T58" fmla="*/ 719 w 780"/>
                <a:gd name="T59" fmla="*/ 293 h 894"/>
                <a:gd name="T60" fmla="*/ 712 w 780"/>
                <a:gd name="T61" fmla="*/ 296 h 894"/>
                <a:gd name="T62" fmla="*/ 429 w 780"/>
                <a:gd name="T63" fmla="*/ 459 h 894"/>
                <a:gd name="T64" fmla="*/ 420 w 780"/>
                <a:gd name="T65" fmla="*/ 477 h 894"/>
                <a:gd name="T66" fmla="*/ 420 w 780"/>
                <a:gd name="T67" fmla="*/ 688 h 894"/>
                <a:gd name="T68" fmla="*/ 420 w 780"/>
                <a:gd name="T69" fmla="*/ 810 h 894"/>
                <a:gd name="T70" fmla="*/ 509 w 780"/>
                <a:gd name="T71" fmla="*/ 136 h 894"/>
                <a:gd name="T72" fmla="*/ 498 w 780"/>
                <a:gd name="T73" fmla="*/ 128 h 894"/>
                <a:gd name="T74" fmla="*/ 400 w 780"/>
                <a:gd name="T75" fmla="*/ 72 h 894"/>
                <a:gd name="T76" fmla="*/ 379 w 780"/>
                <a:gd name="T77" fmla="*/ 72 h 894"/>
                <a:gd name="T78" fmla="*/ 102 w 780"/>
                <a:gd name="T79" fmla="*/ 233 h 894"/>
                <a:gd name="T80" fmla="*/ 91 w 780"/>
                <a:gd name="T81" fmla="*/ 240 h 894"/>
                <a:gd name="T82" fmla="*/ 204 w 780"/>
                <a:gd name="T83" fmla="*/ 305 h 894"/>
                <a:gd name="T84" fmla="*/ 219 w 780"/>
                <a:gd name="T85" fmla="*/ 303 h 894"/>
                <a:gd name="T86" fmla="*/ 286 w 780"/>
                <a:gd name="T87" fmla="*/ 264 h 894"/>
                <a:gd name="T88" fmla="*/ 509 w 780"/>
                <a:gd name="T89" fmla="*/ 136 h 894"/>
                <a:gd name="T90" fmla="*/ 690 w 780"/>
                <a:gd name="T91" fmla="*/ 239 h 894"/>
                <a:gd name="T92" fmla="*/ 581 w 780"/>
                <a:gd name="T93" fmla="*/ 176 h 894"/>
                <a:gd name="T94" fmla="*/ 558 w 780"/>
                <a:gd name="T95" fmla="*/ 176 h 894"/>
                <a:gd name="T96" fmla="*/ 346 w 780"/>
                <a:gd name="T97" fmla="*/ 299 h 894"/>
                <a:gd name="T98" fmla="*/ 270 w 780"/>
                <a:gd name="T99" fmla="*/ 343 h 894"/>
                <a:gd name="T100" fmla="*/ 378 w 780"/>
                <a:gd name="T101" fmla="*/ 406 h 894"/>
                <a:gd name="T102" fmla="*/ 402 w 780"/>
                <a:gd name="T103" fmla="*/ 406 h 894"/>
                <a:gd name="T104" fmla="*/ 598 w 780"/>
                <a:gd name="T105" fmla="*/ 292 h 894"/>
                <a:gd name="T106" fmla="*/ 690 w 780"/>
                <a:gd name="T107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80" h="894">
                  <a:moveTo>
                    <a:pt x="780" y="447"/>
                  </a:moveTo>
                  <a:cubicBezTo>
                    <a:pt x="780" y="514"/>
                    <a:pt x="780" y="580"/>
                    <a:pt x="780" y="647"/>
                  </a:cubicBezTo>
                  <a:cubicBezTo>
                    <a:pt x="780" y="664"/>
                    <a:pt x="774" y="676"/>
                    <a:pt x="759" y="685"/>
                  </a:cubicBezTo>
                  <a:cubicBezTo>
                    <a:pt x="642" y="751"/>
                    <a:pt x="526" y="819"/>
                    <a:pt x="410" y="886"/>
                  </a:cubicBezTo>
                  <a:cubicBezTo>
                    <a:pt x="397" y="894"/>
                    <a:pt x="384" y="894"/>
                    <a:pt x="371" y="886"/>
                  </a:cubicBezTo>
                  <a:cubicBezTo>
                    <a:pt x="254" y="818"/>
                    <a:pt x="136" y="751"/>
                    <a:pt x="19" y="683"/>
                  </a:cubicBezTo>
                  <a:cubicBezTo>
                    <a:pt x="5" y="675"/>
                    <a:pt x="0" y="665"/>
                    <a:pt x="0" y="649"/>
                  </a:cubicBezTo>
                  <a:cubicBezTo>
                    <a:pt x="0" y="515"/>
                    <a:pt x="0" y="380"/>
                    <a:pt x="0" y="246"/>
                  </a:cubicBezTo>
                  <a:cubicBezTo>
                    <a:pt x="0" y="229"/>
                    <a:pt x="6" y="218"/>
                    <a:pt x="20" y="210"/>
                  </a:cubicBezTo>
                  <a:cubicBezTo>
                    <a:pt x="137" y="143"/>
                    <a:pt x="253" y="76"/>
                    <a:pt x="370" y="8"/>
                  </a:cubicBezTo>
                  <a:cubicBezTo>
                    <a:pt x="384" y="0"/>
                    <a:pt x="397" y="0"/>
                    <a:pt x="411" y="8"/>
                  </a:cubicBezTo>
                  <a:cubicBezTo>
                    <a:pt x="526" y="76"/>
                    <a:pt x="642" y="143"/>
                    <a:pt x="758" y="209"/>
                  </a:cubicBezTo>
                  <a:cubicBezTo>
                    <a:pt x="774" y="218"/>
                    <a:pt x="780" y="230"/>
                    <a:pt x="780" y="248"/>
                  </a:cubicBezTo>
                  <a:cubicBezTo>
                    <a:pt x="780" y="314"/>
                    <a:pt x="780" y="381"/>
                    <a:pt x="780" y="447"/>
                  </a:cubicBezTo>
                  <a:close/>
                  <a:moveTo>
                    <a:pt x="360" y="811"/>
                  </a:moveTo>
                  <a:cubicBezTo>
                    <a:pt x="360" y="696"/>
                    <a:pt x="360" y="584"/>
                    <a:pt x="360" y="473"/>
                  </a:cubicBezTo>
                  <a:cubicBezTo>
                    <a:pt x="360" y="468"/>
                    <a:pt x="354" y="461"/>
                    <a:pt x="350" y="459"/>
                  </a:cubicBezTo>
                  <a:cubicBezTo>
                    <a:pt x="257" y="405"/>
                    <a:pt x="163" y="351"/>
                    <a:pt x="70" y="297"/>
                  </a:cubicBezTo>
                  <a:cubicBezTo>
                    <a:pt x="67" y="295"/>
                    <a:pt x="64" y="295"/>
                    <a:pt x="61" y="293"/>
                  </a:cubicBezTo>
                  <a:cubicBezTo>
                    <a:pt x="60" y="296"/>
                    <a:pt x="60" y="298"/>
                    <a:pt x="60" y="299"/>
                  </a:cubicBezTo>
                  <a:cubicBezTo>
                    <a:pt x="60" y="408"/>
                    <a:pt x="60" y="518"/>
                    <a:pt x="60" y="627"/>
                  </a:cubicBezTo>
                  <a:cubicBezTo>
                    <a:pt x="60" y="637"/>
                    <a:pt x="65" y="640"/>
                    <a:pt x="71" y="644"/>
                  </a:cubicBezTo>
                  <a:cubicBezTo>
                    <a:pt x="147" y="687"/>
                    <a:pt x="222" y="731"/>
                    <a:pt x="297" y="774"/>
                  </a:cubicBezTo>
                  <a:cubicBezTo>
                    <a:pt x="317" y="786"/>
                    <a:pt x="337" y="798"/>
                    <a:pt x="360" y="811"/>
                  </a:cubicBezTo>
                  <a:close/>
                  <a:moveTo>
                    <a:pt x="420" y="810"/>
                  </a:moveTo>
                  <a:cubicBezTo>
                    <a:pt x="425" y="808"/>
                    <a:pt x="427" y="807"/>
                    <a:pt x="429" y="806"/>
                  </a:cubicBezTo>
                  <a:cubicBezTo>
                    <a:pt x="523" y="751"/>
                    <a:pt x="617" y="697"/>
                    <a:pt x="711" y="643"/>
                  </a:cubicBezTo>
                  <a:cubicBezTo>
                    <a:pt x="718" y="639"/>
                    <a:pt x="720" y="634"/>
                    <a:pt x="720" y="625"/>
                  </a:cubicBezTo>
                  <a:cubicBezTo>
                    <a:pt x="720" y="518"/>
                    <a:pt x="720" y="411"/>
                    <a:pt x="720" y="303"/>
                  </a:cubicBezTo>
                  <a:cubicBezTo>
                    <a:pt x="720" y="300"/>
                    <a:pt x="719" y="297"/>
                    <a:pt x="719" y="293"/>
                  </a:cubicBezTo>
                  <a:cubicBezTo>
                    <a:pt x="716" y="294"/>
                    <a:pt x="714" y="295"/>
                    <a:pt x="712" y="296"/>
                  </a:cubicBezTo>
                  <a:cubicBezTo>
                    <a:pt x="618" y="350"/>
                    <a:pt x="524" y="405"/>
                    <a:pt x="429" y="459"/>
                  </a:cubicBezTo>
                  <a:cubicBezTo>
                    <a:pt x="422" y="463"/>
                    <a:pt x="420" y="468"/>
                    <a:pt x="420" y="477"/>
                  </a:cubicBezTo>
                  <a:cubicBezTo>
                    <a:pt x="420" y="547"/>
                    <a:pt x="420" y="618"/>
                    <a:pt x="420" y="688"/>
                  </a:cubicBezTo>
                  <a:cubicBezTo>
                    <a:pt x="420" y="728"/>
                    <a:pt x="420" y="768"/>
                    <a:pt x="420" y="810"/>
                  </a:cubicBezTo>
                  <a:close/>
                  <a:moveTo>
                    <a:pt x="509" y="136"/>
                  </a:moveTo>
                  <a:cubicBezTo>
                    <a:pt x="504" y="132"/>
                    <a:pt x="501" y="130"/>
                    <a:pt x="498" y="128"/>
                  </a:cubicBezTo>
                  <a:cubicBezTo>
                    <a:pt x="465" y="109"/>
                    <a:pt x="433" y="91"/>
                    <a:pt x="400" y="72"/>
                  </a:cubicBezTo>
                  <a:cubicBezTo>
                    <a:pt x="392" y="67"/>
                    <a:pt x="387" y="68"/>
                    <a:pt x="379" y="72"/>
                  </a:cubicBezTo>
                  <a:cubicBezTo>
                    <a:pt x="287" y="126"/>
                    <a:pt x="194" y="179"/>
                    <a:pt x="102" y="233"/>
                  </a:cubicBezTo>
                  <a:cubicBezTo>
                    <a:pt x="98" y="234"/>
                    <a:pt x="96" y="237"/>
                    <a:pt x="91" y="240"/>
                  </a:cubicBezTo>
                  <a:cubicBezTo>
                    <a:pt x="130" y="262"/>
                    <a:pt x="167" y="284"/>
                    <a:pt x="204" y="305"/>
                  </a:cubicBezTo>
                  <a:cubicBezTo>
                    <a:pt x="208" y="307"/>
                    <a:pt x="215" y="305"/>
                    <a:pt x="219" y="303"/>
                  </a:cubicBezTo>
                  <a:cubicBezTo>
                    <a:pt x="242" y="291"/>
                    <a:pt x="264" y="277"/>
                    <a:pt x="286" y="264"/>
                  </a:cubicBezTo>
                  <a:cubicBezTo>
                    <a:pt x="360" y="222"/>
                    <a:pt x="433" y="180"/>
                    <a:pt x="509" y="136"/>
                  </a:cubicBezTo>
                  <a:close/>
                  <a:moveTo>
                    <a:pt x="690" y="239"/>
                  </a:moveTo>
                  <a:cubicBezTo>
                    <a:pt x="652" y="217"/>
                    <a:pt x="616" y="197"/>
                    <a:pt x="581" y="176"/>
                  </a:cubicBezTo>
                  <a:cubicBezTo>
                    <a:pt x="573" y="171"/>
                    <a:pt x="567" y="172"/>
                    <a:pt x="558" y="176"/>
                  </a:cubicBezTo>
                  <a:cubicBezTo>
                    <a:pt x="488" y="218"/>
                    <a:pt x="417" y="259"/>
                    <a:pt x="346" y="299"/>
                  </a:cubicBezTo>
                  <a:cubicBezTo>
                    <a:pt x="321" y="314"/>
                    <a:pt x="297" y="328"/>
                    <a:pt x="270" y="343"/>
                  </a:cubicBezTo>
                  <a:cubicBezTo>
                    <a:pt x="307" y="365"/>
                    <a:pt x="343" y="385"/>
                    <a:pt x="378" y="406"/>
                  </a:cubicBezTo>
                  <a:cubicBezTo>
                    <a:pt x="387" y="411"/>
                    <a:pt x="393" y="411"/>
                    <a:pt x="402" y="406"/>
                  </a:cubicBezTo>
                  <a:cubicBezTo>
                    <a:pt x="467" y="368"/>
                    <a:pt x="533" y="330"/>
                    <a:pt x="598" y="292"/>
                  </a:cubicBezTo>
                  <a:cubicBezTo>
                    <a:pt x="628" y="275"/>
                    <a:pt x="657" y="258"/>
                    <a:pt x="690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081463" y="1522413"/>
              <a:ext cx="17462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4202113" y="1703388"/>
              <a:ext cx="52387" cy="38100"/>
            </a:xfrm>
            <a:custGeom>
              <a:avLst/>
              <a:gdLst>
                <a:gd name="T0" fmla="*/ 36 w 175"/>
                <a:gd name="T1" fmla="*/ 125 h 125"/>
                <a:gd name="T2" fmla="*/ 5 w 175"/>
                <a:gd name="T3" fmla="*/ 104 h 125"/>
                <a:gd name="T4" fmla="*/ 19 w 175"/>
                <a:gd name="T5" fmla="*/ 69 h 125"/>
                <a:gd name="T6" fmla="*/ 107 w 175"/>
                <a:gd name="T7" fmla="*/ 18 h 125"/>
                <a:gd name="T8" fmla="*/ 125 w 175"/>
                <a:gd name="T9" fmla="*/ 8 h 125"/>
                <a:gd name="T10" fmla="*/ 166 w 175"/>
                <a:gd name="T11" fmla="*/ 18 h 125"/>
                <a:gd name="T12" fmla="*/ 154 w 175"/>
                <a:gd name="T13" fmla="*/ 60 h 125"/>
                <a:gd name="T14" fmla="*/ 71 w 175"/>
                <a:gd name="T15" fmla="*/ 108 h 125"/>
                <a:gd name="T16" fmla="*/ 51 w 175"/>
                <a:gd name="T17" fmla="*/ 120 h 125"/>
                <a:gd name="T18" fmla="*/ 36 w 175"/>
                <a:gd name="T19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25">
                  <a:moveTo>
                    <a:pt x="36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9" y="69"/>
                  </a:cubicBezTo>
                  <a:cubicBezTo>
                    <a:pt x="48" y="52"/>
                    <a:pt x="77" y="35"/>
                    <a:pt x="107" y="18"/>
                  </a:cubicBezTo>
                  <a:cubicBezTo>
                    <a:pt x="113" y="15"/>
                    <a:pt x="119" y="11"/>
                    <a:pt x="125" y="8"/>
                  </a:cubicBezTo>
                  <a:cubicBezTo>
                    <a:pt x="141" y="0"/>
                    <a:pt x="158" y="4"/>
                    <a:pt x="166" y="18"/>
                  </a:cubicBezTo>
                  <a:cubicBezTo>
                    <a:pt x="175" y="33"/>
                    <a:pt x="170" y="50"/>
                    <a:pt x="154" y="60"/>
                  </a:cubicBezTo>
                  <a:cubicBezTo>
                    <a:pt x="127" y="76"/>
                    <a:pt x="99" y="92"/>
                    <a:pt x="71" y="108"/>
                  </a:cubicBezTo>
                  <a:cubicBezTo>
                    <a:pt x="64" y="112"/>
                    <a:pt x="58" y="116"/>
                    <a:pt x="51" y="120"/>
                  </a:cubicBezTo>
                  <a:cubicBezTo>
                    <a:pt x="45" y="122"/>
                    <a:pt x="39" y="124"/>
                    <a:pt x="36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4005551" y="934590"/>
            <a:ext cx="471488" cy="457200"/>
            <a:chOff x="1676400" y="1962150"/>
            <a:chExt cx="4714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6" name="Freeform 106"/>
            <p:cNvSpPr>
              <a:spLocks noEditPoints="1"/>
            </p:cNvSpPr>
            <p:nvPr/>
          </p:nvSpPr>
          <p:spPr bwMode="auto">
            <a:xfrm>
              <a:off x="1676400" y="1962150"/>
              <a:ext cx="471488" cy="457200"/>
            </a:xfrm>
            <a:custGeom>
              <a:avLst/>
              <a:gdLst>
                <a:gd name="T0" fmla="*/ 0 w 1536"/>
                <a:gd name="T1" fmla="*/ 1137 h 1488"/>
                <a:gd name="T2" fmla="*/ 0 w 1536"/>
                <a:gd name="T3" fmla="*/ 15 h 1488"/>
                <a:gd name="T4" fmla="*/ 35 w 1536"/>
                <a:gd name="T5" fmla="*/ 0 h 1488"/>
                <a:gd name="T6" fmla="*/ 1502 w 1536"/>
                <a:gd name="T7" fmla="*/ 0 h 1488"/>
                <a:gd name="T8" fmla="*/ 1536 w 1536"/>
                <a:gd name="T9" fmla="*/ 35 h 1488"/>
                <a:gd name="T10" fmla="*/ 1536 w 1536"/>
                <a:gd name="T11" fmla="*/ 1118 h 1488"/>
                <a:gd name="T12" fmla="*/ 1501 w 1536"/>
                <a:gd name="T13" fmla="*/ 1152 h 1488"/>
                <a:gd name="T14" fmla="*/ 954 w 1536"/>
                <a:gd name="T15" fmla="*/ 1152 h 1488"/>
                <a:gd name="T16" fmla="*/ 937 w 1536"/>
                <a:gd name="T17" fmla="*/ 1152 h 1488"/>
                <a:gd name="T18" fmla="*/ 937 w 1536"/>
                <a:gd name="T19" fmla="*/ 1248 h 1488"/>
                <a:gd name="T20" fmla="*/ 954 w 1536"/>
                <a:gd name="T21" fmla="*/ 1248 h 1488"/>
                <a:gd name="T22" fmla="*/ 1194 w 1536"/>
                <a:gd name="T23" fmla="*/ 1248 h 1488"/>
                <a:gd name="T24" fmla="*/ 1224 w 1536"/>
                <a:gd name="T25" fmla="*/ 1267 h 1488"/>
                <a:gd name="T26" fmla="*/ 1314 w 1536"/>
                <a:gd name="T27" fmla="*/ 1446 h 1488"/>
                <a:gd name="T28" fmla="*/ 1288 w 1536"/>
                <a:gd name="T29" fmla="*/ 1488 h 1488"/>
                <a:gd name="T30" fmla="*/ 248 w 1536"/>
                <a:gd name="T31" fmla="*/ 1488 h 1488"/>
                <a:gd name="T32" fmla="*/ 223 w 1536"/>
                <a:gd name="T33" fmla="*/ 1445 h 1488"/>
                <a:gd name="T34" fmla="*/ 311 w 1536"/>
                <a:gd name="T35" fmla="*/ 1268 h 1488"/>
                <a:gd name="T36" fmla="*/ 344 w 1536"/>
                <a:gd name="T37" fmla="*/ 1248 h 1488"/>
                <a:gd name="T38" fmla="*/ 584 w 1536"/>
                <a:gd name="T39" fmla="*/ 1248 h 1488"/>
                <a:gd name="T40" fmla="*/ 599 w 1536"/>
                <a:gd name="T41" fmla="*/ 1248 h 1488"/>
                <a:gd name="T42" fmla="*/ 599 w 1536"/>
                <a:gd name="T43" fmla="*/ 1152 h 1488"/>
                <a:gd name="T44" fmla="*/ 581 w 1536"/>
                <a:gd name="T45" fmla="*/ 1152 h 1488"/>
                <a:gd name="T46" fmla="*/ 35 w 1536"/>
                <a:gd name="T47" fmla="*/ 1152 h 1488"/>
                <a:gd name="T48" fmla="*/ 0 w 1536"/>
                <a:gd name="T49" fmla="*/ 1137 h 1488"/>
                <a:gd name="T50" fmla="*/ 49 w 1536"/>
                <a:gd name="T51" fmla="*/ 911 h 1488"/>
                <a:gd name="T52" fmla="*/ 1487 w 1536"/>
                <a:gd name="T53" fmla="*/ 911 h 1488"/>
                <a:gd name="T54" fmla="*/ 1487 w 1536"/>
                <a:gd name="T55" fmla="*/ 49 h 1488"/>
                <a:gd name="T56" fmla="*/ 49 w 1536"/>
                <a:gd name="T57" fmla="*/ 49 h 1488"/>
                <a:gd name="T58" fmla="*/ 49 w 1536"/>
                <a:gd name="T59" fmla="*/ 911 h 1488"/>
                <a:gd name="T60" fmla="*/ 49 w 1536"/>
                <a:gd name="T61" fmla="*/ 1103 h 1488"/>
                <a:gd name="T62" fmla="*/ 1487 w 1536"/>
                <a:gd name="T63" fmla="*/ 1103 h 1488"/>
                <a:gd name="T64" fmla="*/ 1487 w 1536"/>
                <a:gd name="T65" fmla="*/ 961 h 1488"/>
                <a:gd name="T66" fmla="*/ 49 w 1536"/>
                <a:gd name="T67" fmla="*/ 961 h 1488"/>
                <a:gd name="T68" fmla="*/ 49 w 1536"/>
                <a:gd name="T69" fmla="*/ 1103 h 1488"/>
                <a:gd name="T70" fmla="*/ 595 w 1536"/>
                <a:gd name="T71" fmla="*/ 1298 h 1488"/>
                <a:gd name="T72" fmla="*/ 590 w 1536"/>
                <a:gd name="T73" fmla="*/ 1296 h 1488"/>
                <a:gd name="T74" fmla="*/ 359 w 1536"/>
                <a:gd name="T75" fmla="*/ 1296 h 1488"/>
                <a:gd name="T76" fmla="*/ 346 w 1536"/>
                <a:gd name="T77" fmla="*/ 1307 h 1488"/>
                <a:gd name="T78" fmla="*/ 285 w 1536"/>
                <a:gd name="T79" fmla="*/ 1429 h 1488"/>
                <a:gd name="T80" fmla="*/ 281 w 1536"/>
                <a:gd name="T81" fmla="*/ 1439 h 1488"/>
                <a:gd name="T82" fmla="*/ 1255 w 1536"/>
                <a:gd name="T83" fmla="*/ 1439 h 1488"/>
                <a:gd name="T84" fmla="*/ 1254 w 1536"/>
                <a:gd name="T85" fmla="*/ 1434 h 1488"/>
                <a:gd name="T86" fmla="*/ 1189 w 1536"/>
                <a:gd name="T87" fmla="*/ 1304 h 1488"/>
                <a:gd name="T88" fmla="*/ 1172 w 1536"/>
                <a:gd name="T89" fmla="*/ 1296 h 1488"/>
                <a:gd name="T90" fmla="*/ 953 w 1536"/>
                <a:gd name="T91" fmla="*/ 1296 h 1488"/>
                <a:gd name="T92" fmla="*/ 941 w 1536"/>
                <a:gd name="T93" fmla="*/ 1297 h 1488"/>
                <a:gd name="T94" fmla="*/ 1003 w 1536"/>
                <a:gd name="T95" fmla="*/ 1344 h 1488"/>
                <a:gd name="T96" fmla="*/ 1032 w 1536"/>
                <a:gd name="T97" fmla="*/ 1369 h 1488"/>
                <a:gd name="T98" fmla="*/ 1002 w 1536"/>
                <a:gd name="T99" fmla="*/ 1392 h 1488"/>
                <a:gd name="T100" fmla="*/ 534 w 1536"/>
                <a:gd name="T101" fmla="*/ 1392 h 1488"/>
                <a:gd name="T102" fmla="*/ 504 w 1536"/>
                <a:gd name="T103" fmla="*/ 1370 h 1488"/>
                <a:gd name="T104" fmla="*/ 532 w 1536"/>
                <a:gd name="T105" fmla="*/ 1344 h 1488"/>
                <a:gd name="T106" fmla="*/ 595 w 1536"/>
                <a:gd name="T107" fmla="*/ 1298 h 1488"/>
                <a:gd name="T108" fmla="*/ 625 w 1536"/>
                <a:gd name="T109" fmla="*/ 1343 h 1488"/>
                <a:gd name="T110" fmla="*/ 908 w 1536"/>
                <a:gd name="T111" fmla="*/ 1343 h 1488"/>
                <a:gd name="T112" fmla="*/ 891 w 1536"/>
                <a:gd name="T113" fmla="*/ 1295 h 1488"/>
                <a:gd name="T114" fmla="*/ 888 w 1536"/>
                <a:gd name="T115" fmla="*/ 1253 h 1488"/>
                <a:gd name="T116" fmla="*/ 888 w 1536"/>
                <a:gd name="T117" fmla="*/ 1153 h 1488"/>
                <a:gd name="T118" fmla="*/ 648 w 1536"/>
                <a:gd name="T119" fmla="*/ 1153 h 1488"/>
                <a:gd name="T120" fmla="*/ 648 w 1536"/>
                <a:gd name="T121" fmla="*/ 1252 h 1488"/>
                <a:gd name="T122" fmla="*/ 625 w 1536"/>
                <a:gd name="T123" fmla="*/ 134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6" h="1488">
                  <a:moveTo>
                    <a:pt x="0" y="1137"/>
                  </a:moveTo>
                  <a:cubicBezTo>
                    <a:pt x="0" y="763"/>
                    <a:pt x="0" y="389"/>
                    <a:pt x="0" y="15"/>
                  </a:cubicBezTo>
                  <a:cubicBezTo>
                    <a:pt x="8" y="3"/>
                    <a:pt x="20" y="0"/>
                    <a:pt x="35" y="0"/>
                  </a:cubicBezTo>
                  <a:cubicBezTo>
                    <a:pt x="524" y="0"/>
                    <a:pt x="1013" y="0"/>
                    <a:pt x="1502" y="0"/>
                  </a:cubicBezTo>
                  <a:cubicBezTo>
                    <a:pt x="1529" y="0"/>
                    <a:pt x="1536" y="7"/>
                    <a:pt x="1536" y="35"/>
                  </a:cubicBezTo>
                  <a:cubicBezTo>
                    <a:pt x="1536" y="396"/>
                    <a:pt x="1536" y="757"/>
                    <a:pt x="1536" y="1118"/>
                  </a:cubicBezTo>
                  <a:cubicBezTo>
                    <a:pt x="1536" y="1145"/>
                    <a:pt x="1529" y="1152"/>
                    <a:pt x="1501" y="1152"/>
                  </a:cubicBezTo>
                  <a:cubicBezTo>
                    <a:pt x="1319" y="1152"/>
                    <a:pt x="1136" y="1152"/>
                    <a:pt x="954" y="1152"/>
                  </a:cubicBezTo>
                  <a:cubicBezTo>
                    <a:pt x="948" y="1152"/>
                    <a:pt x="942" y="1152"/>
                    <a:pt x="937" y="1152"/>
                  </a:cubicBezTo>
                  <a:cubicBezTo>
                    <a:pt x="937" y="1185"/>
                    <a:pt x="937" y="1216"/>
                    <a:pt x="937" y="1248"/>
                  </a:cubicBezTo>
                  <a:cubicBezTo>
                    <a:pt x="943" y="1248"/>
                    <a:pt x="948" y="1248"/>
                    <a:pt x="954" y="1248"/>
                  </a:cubicBezTo>
                  <a:cubicBezTo>
                    <a:pt x="1034" y="1248"/>
                    <a:pt x="1114" y="1248"/>
                    <a:pt x="1194" y="1248"/>
                  </a:cubicBezTo>
                  <a:cubicBezTo>
                    <a:pt x="1208" y="1248"/>
                    <a:pt x="1218" y="1253"/>
                    <a:pt x="1224" y="1267"/>
                  </a:cubicBezTo>
                  <a:cubicBezTo>
                    <a:pt x="1254" y="1327"/>
                    <a:pt x="1284" y="1386"/>
                    <a:pt x="1314" y="1446"/>
                  </a:cubicBezTo>
                  <a:cubicBezTo>
                    <a:pt x="1327" y="1472"/>
                    <a:pt x="1317" y="1488"/>
                    <a:pt x="1288" y="1488"/>
                  </a:cubicBezTo>
                  <a:cubicBezTo>
                    <a:pt x="941" y="1488"/>
                    <a:pt x="595" y="1488"/>
                    <a:pt x="248" y="1488"/>
                  </a:cubicBezTo>
                  <a:cubicBezTo>
                    <a:pt x="219" y="1488"/>
                    <a:pt x="209" y="1472"/>
                    <a:pt x="223" y="1445"/>
                  </a:cubicBezTo>
                  <a:cubicBezTo>
                    <a:pt x="252" y="1386"/>
                    <a:pt x="282" y="1327"/>
                    <a:pt x="311" y="1268"/>
                  </a:cubicBezTo>
                  <a:cubicBezTo>
                    <a:pt x="318" y="1254"/>
                    <a:pt x="328" y="1248"/>
                    <a:pt x="344" y="1248"/>
                  </a:cubicBezTo>
                  <a:cubicBezTo>
                    <a:pt x="424" y="1248"/>
                    <a:pt x="504" y="1248"/>
                    <a:pt x="584" y="1248"/>
                  </a:cubicBezTo>
                  <a:cubicBezTo>
                    <a:pt x="589" y="1248"/>
                    <a:pt x="594" y="1248"/>
                    <a:pt x="599" y="1248"/>
                  </a:cubicBezTo>
                  <a:cubicBezTo>
                    <a:pt x="599" y="1215"/>
                    <a:pt x="599" y="1184"/>
                    <a:pt x="599" y="1152"/>
                  </a:cubicBezTo>
                  <a:cubicBezTo>
                    <a:pt x="593" y="1152"/>
                    <a:pt x="587" y="1152"/>
                    <a:pt x="581" y="1152"/>
                  </a:cubicBezTo>
                  <a:cubicBezTo>
                    <a:pt x="399" y="1152"/>
                    <a:pt x="217" y="1152"/>
                    <a:pt x="35" y="1152"/>
                  </a:cubicBezTo>
                  <a:cubicBezTo>
                    <a:pt x="20" y="1152"/>
                    <a:pt x="8" y="1149"/>
                    <a:pt x="0" y="1137"/>
                  </a:cubicBezTo>
                  <a:close/>
                  <a:moveTo>
                    <a:pt x="49" y="911"/>
                  </a:moveTo>
                  <a:cubicBezTo>
                    <a:pt x="529" y="911"/>
                    <a:pt x="1008" y="911"/>
                    <a:pt x="1487" y="911"/>
                  </a:cubicBezTo>
                  <a:cubicBezTo>
                    <a:pt x="1487" y="623"/>
                    <a:pt x="1487" y="336"/>
                    <a:pt x="1487" y="49"/>
                  </a:cubicBezTo>
                  <a:cubicBezTo>
                    <a:pt x="1007" y="49"/>
                    <a:pt x="528" y="49"/>
                    <a:pt x="49" y="49"/>
                  </a:cubicBezTo>
                  <a:cubicBezTo>
                    <a:pt x="49" y="336"/>
                    <a:pt x="49" y="623"/>
                    <a:pt x="49" y="911"/>
                  </a:cubicBezTo>
                  <a:close/>
                  <a:moveTo>
                    <a:pt x="49" y="1103"/>
                  </a:moveTo>
                  <a:cubicBezTo>
                    <a:pt x="529" y="1103"/>
                    <a:pt x="1008" y="1103"/>
                    <a:pt x="1487" y="1103"/>
                  </a:cubicBezTo>
                  <a:cubicBezTo>
                    <a:pt x="1487" y="1055"/>
                    <a:pt x="1487" y="1008"/>
                    <a:pt x="1487" y="961"/>
                  </a:cubicBezTo>
                  <a:cubicBezTo>
                    <a:pt x="1007" y="961"/>
                    <a:pt x="528" y="961"/>
                    <a:pt x="49" y="961"/>
                  </a:cubicBezTo>
                  <a:cubicBezTo>
                    <a:pt x="49" y="1008"/>
                    <a:pt x="49" y="1055"/>
                    <a:pt x="49" y="1103"/>
                  </a:cubicBezTo>
                  <a:close/>
                  <a:moveTo>
                    <a:pt x="595" y="1298"/>
                  </a:moveTo>
                  <a:cubicBezTo>
                    <a:pt x="592" y="1297"/>
                    <a:pt x="591" y="1296"/>
                    <a:pt x="590" y="1296"/>
                  </a:cubicBezTo>
                  <a:cubicBezTo>
                    <a:pt x="513" y="1296"/>
                    <a:pt x="436" y="1296"/>
                    <a:pt x="359" y="1296"/>
                  </a:cubicBezTo>
                  <a:cubicBezTo>
                    <a:pt x="355" y="1296"/>
                    <a:pt x="348" y="1302"/>
                    <a:pt x="346" y="1307"/>
                  </a:cubicBezTo>
                  <a:cubicBezTo>
                    <a:pt x="325" y="1347"/>
                    <a:pt x="305" y="1388"/>
                    <a:pt x="285" y="1429"/>
                  </a:cubicBezTo>
                  <a:cubicBezTo>
                    <a:pt x="283" y="1432"/>
                    <a:pt x="282" y="1435"/>
                    <a:pt x="281" y="1439"/>
                  </a:cubicBezTo>
                  <a:cubicBezTo>
                    <a:pt x="606" y="1439"/>
                    <a:pt x="930" y="1439"/>
                    <a:pt x="1255" y="1439"/>
                  </a:cubicBezTo>
                  <a:cubicBezTo>
                    <a:pt x="1255" y="1437"/>
                    <a:pt x="1255" y="1435"/>
                    <a:pt x="1254" y="1434"/>
                  </a:cubicBezTo>
                  <a:cubicBezTo>
                    <a:pt x="1233" y="1391"/>
                    <a:pt x="1211" y="1347"/>
                    <a:pt x="1189" y="1304"/>
                  </a:cubicBezTo>
                  <a:cubicBezTo>
                    <a:pt x="1186" y="1300"/>
                    <a:pt x="1178" y="1296"/>
                    <a:pt x="1172" y="1296"/>
                  </a:cubicBezTo>
                  <a:cubicBezTo>
                    <a:pt x="1099" y="1296"/>
                    <a:pt x="1026" y="1296"/>
                    <a:pt x="953" y="1296"/>
                  </a:cubicBezTo>
                  <a:cubicBezTo>
                    <a:pt x="950" y="1296"/>
                    <a:pt x="946" y="1297"/>
                    <a:pt x="941" y="1297"/>
                  </a:cubicBezTo>
                  <a:cubicBezTo>
                    <a:pt x="954" y="1326"/>
                    <a:pt x="974" y="1341"/>
                    <a:pt x="1003" y="1344"/>
                  </a:cubicBezTo>
                  <a:cubicBezTo>
                    <a:pt x="1023" y="1346"/>
                    <a:pt x="1033" y="1355"/>
                    <a:pt x="1032" y="1369"/>
                  </a:cubicBezTo>
                  <a:cubicBezTo>
                    <a:pt x="1031" y="1384"/>
                    <a:pt x="1020" y="1392"/>
                    <a:pt x="1002" y="1392"/>
                  </a:cubicBezTo>
                  <a:cubicBezTo>
                    <a:pt x="846" y="1392"/>
                    <a:pt x="690" y="1392"/>
                    <a:pt x="534" y="1392"/>
                  </a:cubicBezTo>
                  <a:cubicBezTo>
                    <a:pt x="516" y="1392"/>
                    <a:pt x="505" y="1384"/>
                    <a:pt x="504" y="1370"/>
                  </a:cubicBezTo>
                  <a:cubicBezTo>
                    <a:pt x="503" y="1355"/>
                    <a:pt x="513" y="1346"/>
                    <a:pt x="532" y="1344"/>
                  </a:cubicBezTo>
                  <a:cubicBezTo>
                    <a:pt x="562" y="1341"/>
                    <a:pt x="582" y="1326"/>
                    <a:pt x="595" y="1298"/>
                  </a:cubicBezTo>
                  <a:close/>
                  <a:moveTo>
                    <a:pt x="625" y="1343"/>
                  </a:moveTo>
                  <a:cubicBezTo>
                    <a:pt x="721" y="1343"/>
                    <a:pt x="815" y="1343"/>
                    <a:pt x="908" y="1343"/>
                  </a:cubicBezTo>
                  <a:cubicBezTo>
                    <a:pt x="902" y="1326"/>
                    <a:pt x="895" y="1311"/>
                    <a:pt x="891" y="1295"/>
                  </a:cubicBezTo>
                  <a:cubicBezTo>
                    <a:pt x="888" y="1281"/>
                    <a:pt x="888" y="1267"/>
                    <a:pt x="888" y="1253"/>
                  </a:cubicBezTo>
                  <a:cubicBezTo>
                    <a:pt x="888" y="1220"/>
                    <a:pt x="888" y="1186"/>
                    <a:pt x="888" y="1153"/>
                  </a:cubicBezTo>
                  <a:cubicBezTo>
                    <a:pt x="807" y="1153"/>
                    <a:pt x="728" y="1153"/>
                    <a:pt x="648" y="1153"/>
                  </a:cubicBezTo>
                  <a:cubicBezTo>
                    <a:pt x="648" y="1187"/>
                    <a:pt x="647" y="1219"/>
                    <a:pt x="648" y="1252"/>
                  </a:cubicBezTo>
                  <a:cubicBezTo>
                    <a:pt x="649" y="1284"/>
                    <a:pt x="645" y="1314"/>
                    <a:pt x="625" y="1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07"/>
            <p:cNvSpPr>
              <a:spLocks noEditPoints="1"/>
            </p:cNvSpPr>
            <p:nvPr/>
          </p:nvSpPr>
          <p:spPr bwMode="auto">
            <a:xfrm>
              <a:off x="1793875" y="1998663"/>
              <a:ext cx="188913" cy="222250"/>
            </a:xfrm>
            <a:custGeom>
              <a:avLst/>
              <a:gdLst>
                <a:gd name="T0" fmla="*/ 395 w 614"/>
                <a:gd name="T1" fmla="*/ 471 h 725"/>
                <a:gd name="T2" fmla="*/ 339 w 614"/>
                <a:gd name="T3" fmla="*/ 570 h 725"/>
                <a:gd name="T4" fmla="*/ 373 w 614"/>
                <a:gd name="T5" fmla="*/ 638 h 725"/>
                <a:gd name="T6" fmla="*/ 381 w 614"/>
                <a:gd name="T7" fmla="*/ 654 h 725"/>
                <a:gd name="T8" fmla="*/ 365 w 614"/>
                <a:gd name="T9" fmla="*/ 689 h 725"/>
                <a:gd name="T10" fmla="*/ 248 w 614"/>
                <a:gd name="T11" fmla="*/ 721 h 725"/>
                <a:gd name="T12" fmla="*/ 218 w 614"/>
                <a:gd name="T13" fmla="*/ 704 h 725"/>
                <a:gd name="T14" fmla="*/ 133 w 614"/>
                <a:gd name="T15" fmla="*/ 535 h 725"/>
                <a:gd name="T16" fmla="*/ 109 w 614"/>
                <a:gd name="T17" fmla="*/ 513 h 725"/>
                <a:gd name="T18" fmla="*/ 4 w 614"/>
                <a:gd name="T19" fmla="*/ 345 h 725"/>
                <a:gd name="T20" fmla="*/ 128 w 614"/>
                <a:gd name="T21" fmla="*/ 198 h 725"/>
                <a:gd name="T22" fmla="*/ 318 w 614"/>
                <a:gd name="T23" fmla="*/ 145 h 725"/>
                <a:gd name="T24" fmla="*/ 343 w 614"/>
                <a:gd name="T25" fmla="*/ 129 h 725"/>
                <a:gd name="T26" fmla="*/ 434 w 614"/>
                <a:gd name="T27" fmla="*/ 17 h 725"/>
                <a:gd name="T28" fmla="*/ 463 w 614"/>
                <a:gd name="T29" fmla="*/ 3 h 725"/>
                <a:gd name="T30" fmla="*/ 484 w 614"/>
                <a:gd name="T31" fmla="*/ 28 h 725"/>
                <a:gd name="T32" fmla="*/ 609 w 614"/>
                <a:gd name="T33" fmla="*/ 483 h 725"/>
                <a:gd name="T34" fmla="*/ 604 w 614"/>
                <a:gd name="T35" fmla="*/ 515 h 725"/>
                <a:gd name="T36" fmla="*/ 572 w 614"/>
                <a:gd name="T37" fmla="*/ 517 h 725"/>
                <a:gd name="T38" fmla="*/ 443 w 614"/>
                <a:gd name="T39" fmla="*/ 469 h 725"/>
                <a:gd name="T40" fmla="*/ 395 w 614"/>
                <a:gd name="T41" fmla="*/ 471 h 725"/>
                <a:gd name="T42" fmla="*/ 331 w 614"/>
                <a:gd name="T43" fmla="*/ 192 h 725"/>
                <a:gd name="T44" fmla="*/ 134 w 614"/>
                <a:gd name="T45" fmla="*/ 246 h 725"/>
                <a:gd name="T46" fmla="*/ 73 w 614"/>
                <a:gd name="T47" fmla="*/ 291 h 725"/>
                <a:gd name="T48" fmla="*/ 72 w 614"/>
                <a:gd name="T49" fmla="*/ 426 h 725"/>
                <a:gd name="T50" fmla="*/ 204 w 614"/>
                <a:gd name="T51" fmla="*/ 472 h 725"/>
                <a:gd name="T52" fmla="*/ 328 w 614"/>
                <a:gd name="T53" fmla="*/ 438 h 725"/>
                <a:gd name="T54" fmla="*/ 394 w 614"/>
                <a:gd name="T55" fmla="*/ 420 h 725"/>
                <a:gd name="T56" fmla="*/ 331 w 614"/>
                <a:gd name="T57" fmla="*/ 192 h 725"/>
                <a:gd name="T58" fmla="*/ 552 w 614"/>
                <a:gd name="T59" fmla="*/ 458 h 725"/>
                <a:gd name="T60" fmla="*/ 447 w 614"/>
                <a:gd name="T61" fmla="*/ 77 h 725"/>
                <a:gd name="T62" fmla="*/ 378 w 614"/>
                <a:gd name="T63" fmla="*/ 163 h 725"/>
                <a:gd name="T64" fmla="*/ 377 w 614"/>
                <a:gd name="T65" fmla="*/ 177 h 725"/>
                <a:gd name="T66" fmla="*/ 441 w 614"/>
                <a:gd name="T67" fmla="*/ 410 h 725"/>
                <a:gd name="T68" fmla="*/ 451 w 614"/>
                <a:gd name="T69" fmla="*/ 421 h 725"/>
                <a:gd name="T70" fmla="*/ 552 w 614"/>
                <a:gd name="T71" fmla="*/ 458 h 725"/>
                <a:gd name="T72" fmla="*/ 183 w 614"/>
                <a:gd name="T73" fmla="*/ 527 h 725"/>
                <a:gd name="T74" fmla="*/ 252 w 614"/>
                <a:gd name="T75" fmla="*/ 664 h 725"/>
                <a:gd name="T76" fmla="*/ 260 w 614"/>
                <a:gd name="T77" fmla="*/ 668 h 725"/>
                <a:gd name="T78" fmla="*/ 325 w 614"/>
                <a:gd name="T79" fmla="*/ 650 h 725"/>
                <a:gd name="T80" fmla="*/ 254 w 614"/>
                <a:gd name="T81" fmla="*/ 509 h 725"/>
                <a:gd name="T82" fmla="*/ 183 w 614"/>
                <a:gd name="T83" fmla="*/ 527 h 725"/>
                <a:gd name="T84" fmla="*/ 316 w 614"/>
                <a:gd name="T85" fmla="*/ 525 h 725"/>
                <a:gd name="T86" fmla="*/ 346 w 614"/>
                <a:gd name="T87" fmla="*/ 483 h 725"/>
                <a:gd name="T88" fmla="*/ 301 w 614"/>
                <a:gd name="T89" fmla="*/ 495 h 725"/>
                <a:gd name="T90" fmla="*/ 316 w 614"/>
                <a:gd name="T91" fmla="*/ 52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4" h="725">
                  <a:moveTo>
                    <a:pt x="395" y="471"/>
                  </a:moveTo>
                  <a:cubicBezTo>
                    <a:pt x="401" y="517"/>
                    <a:pt x="382" y="550"/>
                    <a:pt x="339" y="570"/>
                  </a:cubicBezTo>
                  <a:cubicBezTo>
                    <a:pt x="350" y="593"/>
                    <a:pt x="361" y="615"/>
                    <a:pt x="373" y="638"/>
                  </a:cubicBezTo>
                  <a:cubicBezTo>
                    <a:pt x="375" y="643"/>
                    <a:pt x="378" y="649"/>
                    <a:pt x="381" y="654"/>
                  </a:cubicBezTo>
                  <a:cubicBezTo>
                    <a:pt x="387" y="670"/>
                    <a:pt x="382" y="684"/>
                    <a:pt x="365" y="689"/>
                  </a:cubicBezTo>
                  <a:cubicBezTo>
                    <a:pt x="327" y="700"/>
                    <a:pt x="288" y="711"/>
                    <a:pt x="248" y="721"/>
                  </a:cubicBezTo>
                  <a:cubicBezTo>
                    <a:pt x="233" y="725"/>
                    <a:pt x="224" y="716"/>
                    <a:pt x="218" y="704"/>
                  </a:cubicBezTo>
                  <a:cubicBezTo>
                    <a:pt x="190" y="647"/>
                    <a:pt x="161" y="591"/>
                    <a:pt x="133" y="535"/>
                  </a:cubicBezTo>
                  <a:cubicBezTo>
                    <a:pt x="128" y="524"/>
                    <a:pt x="121" y="517"/>
                    <a:pt x="109" y="513"/>
                  </a:cubicBezTo>
                  <a:cubicBezTo>
                    <a:pt x="40" y="487"/>
                    <a:pt x="0" y="421"/>
                    <a:pt x="4" y="345"/>
                  </a:cubicBezTo>
                  <a:cubicBezTo>
                    <a:pt x="7" y="277"/>
                    <a:pt x="58" y="217"/>
                    <a:pt x="128" y="198"/>
                  </a:cubicBezTo>
                  <a:cubicBezTo>
                    <a:pt x="191" y="180"/>
                    <a:pt x="255" y="163"/>
                    <a:pt x="318" y="145"/>
                  </a:cubicBezTo>
                  <a:cubicBezTo>
                    <a:pt x="327" y="142"/>
                    <a:pt x="337" y="136"/>
                    <a:pt x="343" y="129"/>
                  </a:cubicBezTo>
                  <a:cubicBezTo>
                    <a:pt x="374" y="92"/>
                    <a:pt x="404" y="55"/>
                    <a:pt x="434" y="17"/>
                  </a:cubicBezTo>
                  <a:cubicBezTo>
                    <a:pt x="442" y="8"/>
                    <a:pt x="450" y="0"/>
                    <a:pt x="463" y="3"/>
                  </a:cubicBezTo>
                  <a:cubicBezTo>
                    <a:pt x="476" y="6"/>
                    <a:pt x="481" y="16"/>
                    <a:pt x="484" y="28"/>
                  </a:cubicBezTo>
                  <a:cubicBezTo>
                    <a:pt x="525" y="179"/>
                    <a:pt x="567" y="331"/>
                    <a:pt x="609" y="483"/>
                  </a:cubicBezTo>
                  <a:cubicBezTo>
                    <a:pt x="612" y="494"/>
                    <a:pt x="614" y="505"/>
                    <a:pt x="604" y="515"/>
                  </a:cubicBezTo>
                  <a:cubicBezTo>
                    <a:pt x="594" y="524"/>
                    <a:pt x="583" y="521"/>
                    <a:pt x="572" y="517"/>
                  </a:cubicBezTo>
                  <a:cubicBezTo>
                    <a:pt x="529" y="501"/>
                    <a:pt x="485" y="486"/>
                    <a:pt x="443" y="469"/>
                  </a:cubicBezTo>
                  <a:cubicBezTo>
                    <a:pt x="426" y="462"/>
                    <a:pt x="411" y="463"/>
                    <a:pt x="395" y="471"/>
                  </a:cubicBezTo>
                  <a:close/>
                  <a:moveTo>
                    <a:pt x="331" y="192"/>
                  </a:moveTo>
                  <a:cubicBezTo>
                    <a:pt x="264" y="210"/>
                    <a:pt x="199" y="228"/>
                    <a:pt x="134" y="246"/>
                  </a:cubicBezTo>
                  <a:cubicBezTo>
                    <a:pt x="108" y="253"/>
                    <a:pt x="88" y="269"/>
                    <a:pt x="73" y="291"/>
                  </a:cubicBezTo>
                  <a:cubicBezTo>
                    <a:pt x="44" y="332"/>
                    <a:pt x="44" y="386"/>
                    <a:pt x="72" y="426"/>
                  </a:cubicBezTo>
                  <a:cubicBezTo>
                    <a:pt x="102" y="468"/>
                    <a:pt x="151" y="486"/>
                    <a:pt x="204" y="472"/>
                  </a:cubicBezTo>
                  <a:cubicBezTo>
                    <a:pt x="245" y="462"/>
                    <a:pt x="286" y="450"/>
                    <a:pt x="328" y="438"/>
                  </a:cubicBezTo>
                  <a:cubicBezTo>
                    <a:pt x="350" y="432"/>
                    <a:pt x="371" y="426"/>
                    <a:pt x="394" y="420"/>
                  </a:cubicBezTo>
                  <a:cubicBezTo>
                    <a:pt x="373" y="343"/>
                    <a:pt x="352" y="268"/>
                    <a:pt x="331" y="192"/>
                  </a:cubicBezTo>
                  <a:close/>
                  <a:moveTo>
                    <a:pt x="552" y="458"/>
                  </a:moveTo>
                  <a:cubicBezTo>
                    <a:pt x="517" y="330"/>
                    <a:pt x="483" y="205"/>
                    <a:pt x="447" y="77"/>
                  </a:cubicBezTo>
                  <a:cubicBezTo>
                    <a:pt x="423" y="108"/>
                    <a:pt x="400" y="135"/>
                    <a:pt x="378" y="163"/>
                  </a:cubicBezTo>
                  <a:cubicBezTo>
                    <a:pt x="376" y="166"/>
                    <a:pt x="376" y="172"/>
                    <a:pt x="377" y="177"/>
                  </a:cubicBezTo>
                  <a:cubicBezTo>
                    <a:pt x="398" y="254"/>
                    <a:pt x="419" y="332"/>
                    <a:pt x="441" y="410"/>
                  </a:cubicBezTo>
                  <a:cubicBezTo>
                    <a:pt x="443" y="414"/>
                    <a:pt x="447" y="420"/>
                    <a:pt x="451" y="421"/>
                  </a:cubicBezTo>
                  <a:cubicBezTo>
                    <a:pt x="484" y="434"/>
                    <a:pt x="516" y="445"/>
                    <a:pt x="552" y="458"/>
                  </a:cubicBezTo>
                  <a:close/>
                  <a:moveTo>
                    <a:pt x="183" y="527"/>
                  </a:moveTo>
                  <a:cubicBezTo>
                    <a:pt x="206" y="573"/>
                    <a:pt x="229" y="618"/>
                    <a:pt x="252" y="664"/>
                  </a:cubicBezTo>
                  <a:cubicBezTo>
                    <a:pt x="253" y="666"/>
                    <a:pt x="258" y="668"/>
                    <a:pt x="260" y="668"/>
                  </a:cubicBezTo>
                  <a:cubicBezTo>
                    <a:pt x="282" y="662"/>
                    <a:pt x="303" y="656"/>
                    <a:pt x="325" y="650"/>
                  </a:cubicBezTo>
                  <a:cubicBezTo>
                    <a:pt x="301" y="602"/>
                    <a:pt x="277" y="556"/>
                    <a:pt x="254" y="509"/>
                  </a:cubicBezTo>
                  <a:cubicBezTo>
                    <a:pt x="230" y="515"/>
                    <a:pt x="208" y="520"/>
                    <a:pt x="183" y="527"/>
                  </a:cubicBezTo>
                  <a:close/>
                  <a:moveTo>
                    <a:pt x="316" y="525"/>
                  </a:moveTo>
                  <a:cubicBezTo>
                    <a:pt x="340" y="519"/>
                    <a:pt x="349" y="506"/>
                    <a:pt x="346" y="483"/>
                  </a:cubicBezTo>
                  <a:cubicBezTo>
                    <a:pt x="332" y="487"/>
                    <a:pt x="317" y="491"/>
                    <a:pt x="301" y="495"/>
                  </a:cubicBezTo>
                  <a:cubicBezTo>
                    <a:pt x="307" y="506"/>
                    <a:pt x="311" y="515"/>
                    <a:pt x="316" y="5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08"/>
            <p:cNvSpPr>
              <a:spLocks/>
            </p:cNvSpPr>
            <p:nvPr/>
          </p:nvSpPr>
          <p:spPr bwMode="auto">
            <a:xfrm>
              <a:off x="1970088" y="2055813"/>
              <a:ext cx="52388" cy="23813"/>
            </a:xfrm>
            <a:custGeom>
              <a:avLst/>
              <a:gdLst>
                <a:gd name="T0" fmla="*/ 32 w 170"/>
                <a:gd name="T1" fmla="*/ 80 h 80"/>
                <a:gd name="T2" fmla="*/ 3 w 170"/>
                <a:gd name="T3" fmla="*/ 59 h 80"/>
                <a:gd name="T4" fmla="*/ 22 w 170"/>
                <a:gd name="T5" fmla="*/ 33 h 80"/>
                <a:gd name="T6" fmla="*/ 127 w 170"/>
                <a:gd name="T7" fmla="*/ 4 h 80"/>
                <a:gd name="T8" fmla="*/ 144 w 170"/>
                <a:gd name="T9" fmla="*/ 0 h 80"/>
                <a:gd name="T10" fmla="*/ 167 w 170"/>
                <a:gd name="T11" fmla="*/ 17 h 80"/>
                <a:gd name="T12" fmla="*/ 156 w 170"/>
                <a:gd name="T13" fmla="*/ 44 h 80"/>
                <a:gd name="T14" fmla="*/ 32 w 170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80">
                  <a:moveTo>
                    <a:pt x="32" y="80"/>
                  </a:moveTo>
                  <a:cubicBezTo>
                    <a:pt x="14" y="79"/>
                    <a:pt x="6" y="72"/>
                    <a:pt x="3" y="59"/>
                  </a:cubicBezTo>
                  <a:cubicBezTo>
                    <a:pt x="0" y="48"/>
                    <a:pt x="8" y="37"/>
                    <a:pt x="22" y="33"/>
                  </a:cubicBezTo>
                  <a:cubicBezTo>
                    <a:pt x="56" y="23"/>
                    <a:pt x="92" y="13"/>
                    <a:pt x="127" y="4"/>
                  </a:cubicBezTo>
                  <a:cubicBezTo>
                    <a:pt x="132" y="2"/>
                    <a:pt x="138" y="0"/>
                    <a:pt x="144" y="0"/>
                  </a:cubicBezTo>
                  <a:cubicBezTo>
                    <a:pt x="156" y="0"/>
                    <a:pt x="164" y="5"/>
                    <a:pt x="167" y="17"/>
                  </a:cubicBezTo>
                  <a:cubicBezTo>
                    <a:pt x="170" y="28"/>
                    <a:pt x="167" y="40"/>
                    <a:pt x="156" y="44"/>
                  </a:cubicBezTo>
                  <a:cubicBezTo>
                    <a:pt x="114" y="57"/>
                    <a:pt x="70" y="69"/>
                    <a:pt x="32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09"/>
            <p:cNvSpPr>
              <a:spLocks/>
            </p:cNvSpPr>
            <p:nvPr/>
          </p:nvSpPr>
          <p:spPr bwMode="auto">
            <a:xfrm>
              <a:off x="1963738" y="2008188"/>
              <a:ext cx="39688" cy="41275"/>
            </a:xfrm>
            <a:custGeom>
              <a:avLst/>
              <a:gdLst>
                <a:gd name="T0" fmla="*/ 21 w 133"/>
                <a:gd name="T1" fmla="*/ 139 h 139"/>
                <a:gd name="T2" fmla="*/ 3 w 133"/>
                <a:gd name="T3" fmla="*/ 124 h 139"/>
                <a:gd name="T4" fmla="*/ 5 w 133"/>
                <a:gd name="T5" fmla="*/ 99 h 139"/>
                <a:gd name="T6" fmla="*/ 90 w 133"/>
                <a:gd name="T7" fmla="*/ 9 h 139"/>
                <a:gd name="T8" fmla="*/ 122 w 133"/>
                <a:gd name="T9" fmla="*/ 10 h 139"/>
                <a:gd name="T10" fmla="*/ 124 w 133"/>
                <a:gd name="T11" fmla="*/ 41 h 139"/>
                <a:gd name="T12" fmla="*/ 39 w 133"/>
                <a:gd name="T13" fmla="*/ 131 h 139"/>
                <a:gd name="T14" fmla="*/ 21 w 133"/>
                <a:gd name="T15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9">
                  <a:moveTo>
                    <a:pt x="21" y="139"/>
                  </a:moveTo>
                  <a:cubicBezTo>
                    <a:pt x="15" y="134"/>
                    <a:pt x="5" y="130"/>
                    <a:pt x="3" y="124"/>
                  </a:cubicBezTo>
                  <a:cubicBezTo>
                    <a:pt x="0" y="117"/>
                    <a:pt x="0" y="104"/>
                    <a:pt x="5" y="99"/>
                  </a:cubicBezTo>
                  <a:cubicBezTo>
                    <a:pt x="32" y="68"/>
                    <a:pt x="61" y="39"/>
                    <a:pt x="90" y="9"/>
                  </a:cubicBezTo>
                  <a:cubicBezTo>
                    <a:pt x="99" y="0"/>
                    <a:pt x="114" y="1"/>
                    <a:pt x="122" y="10"/>
                  </a:cubicBezTo>
                  <a:cubicBezTo>
                    <a:pt x="131" y="19"/>
                    <a:pt x="133" y="31"/>
                    <a:pt x="124" y="41"/>
                  </a:cubicBezTo>
                  <a:cubicBezTo>
                    <a:pt x="96" y="71"/>
                    <a:pt x="68" y="101"/>
                    <a:pt x="39" y="131"/>
                  </a:cubicBezTo>
                  <a:cubicBezTo>
                    <a:pt x="35" y="135"/>
                    <a:pt x="28" y="136"/>
                    <a:pt x="21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10"/>
            <p:cNvSpPr>
              <a:spLocks/>
            </p:cNvSpPr>
            <p:nvPr/>
          </p:nvSpPr>
          <p:spPr bwMode="auto">
            <a:xfrm>
              <a:off x="1979613" y="2095500"/>
              <a:ext cx="49213" cy="23813"/>
            </a:xfrm>
            <a:custGeom>
              <a:avLst/>
              <a:gdLst>
                <a:gd name="T0" fmla="*/ 26 w 163"/>
                <a:gd name="T1" fmla="*/ 0 h 80"/>
                <a:gd name="T2" fmla="*/ 34 w 163"/>
                <a:gd name="T3" fmla="*/ 2 h 80"/>
                <a:gd name="T4" fmla="*/ 143 w 163"/>
                <a:gd name="T5" fmla="*/ 32 h 80"/>
                <a:gd name="T6" fmla="*/ 159 w 163"/>
                <a:gd name="T7" fmla="*/ 43 h 80"/>
                <a:gd name="T8" fmla="*/ 159 w 163"/>
                <a:gd name="T9" fmla="*/ 69 h 80"/>
                <a:gd name="T10" fmla="*/ 135 w 163"/>
                <a:gd name="T11" fmla="*/ 78 h 80"/>
                <a:gd name="T12" fmla="*/ 18 w 163"/>
                <a:gd name="T13" fmla="*/ 47 h 80"/>
                <a:gd name="T14" fmla="*/ 2 w 163"/>
                <a:gd name="T15" fmla="*/ 20 h 80"/>
                <a:gd name="T16" fmla="*/ 26 w 163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80">
                  <a:moveTo>
                    <a:pt x="26" y="0"/>
                  </a:moveTo>
                  <a:cubicBezTo>
                    <a:pt x="28" y="0"/>
                    <a:pt x="31" y="1"/>
                    <a:pt x="34" y="2"/>
                  </a:cubicBezTo>
                  <a:cubicBezTo>
                    <a:pt x="71" y="12"/>
                    <a:pt x="107" y="22"/>
                    <a:pt x="143" y="32"/>
                  </a:cubicBezTo>
                  <a:cubicBezTo>
                    <a:pt x="149" y="34"/>
                    <a:pt x="157" y="38"/>
                    <a:pt x="159" y="43"/>
                  </a:cubicBezTo>
                  <a:cubicBezTo>
                    <a:pt x="161" y="51"/>
                    <a:pt x="163" y="62"/>
                    <a:pt x="159" y="69"/>
                  </a:cubicBezTo>
                  <a:cubicBezTo>
                    <a:pt x="155" y="75"/>
                    <a:pt x="142" y="80"/>
                    <a:pt x="135" y="78"/>
                  </a:cubicBezTo>
                  <a:cubicBezTo>
                    <a:pt x="96" y="69"/>
                    <a:pt x="57" y="58"/>
                    <a:pt x="18" y="47"/>
                  </a:cubicBezTo>
                  <a:cubicBezTo>
                    <a:pt x="6" y="43"/>
                    <a:pt x="0" y="33"/>
                    <a:pt x="2" y="20"/>
                  </a:cubicBezTo>
                  <a:cubicBezTo>
                    <a:pt x="5" y="8"/>
                    <a:pt x="13" y="1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1"/>
            <p:cNvSpPr>
              <a:spLocks/>
            </p:cNvSpPr>
            <p:nvPr/>
          </p:nvSpPr>
          <p:spPr bwMode="auto">
            <a:xfrm>
              <a:off x="1890713" y="2271713"/>
              <a:ext cx="42863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5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8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7"/>
                    <a:pt x="134" y="48"/>
                    <a:pt x="118" y="48"/>
                  </a:cubicBezTo>
                  <a:cubicBezTo>
                    <a:pt x="102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/>
          <p:cNvGrpSpPr/>
          <p:nvPr/>
        </p:nvGrpSpPr>
        <p:grpSpPr>
          <a:xfrm>
            <a:off x="4662737" y="934590"/>
            <a:ext cx="508000" cy="457200"/>
            <a:chOff x="5181600" y="1581150"/>
            <a:chExt cx="5080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3" name="Freeform 115"/>
            <p:cNvSpPr>
              <a:spLocks noEditPoints="1"/>
            </p:cNvSpPr>
            <p:nvPr/>
          </p:nvSpPr>
          <p:spPr bwMode="auto">
            <a:xfrm>
              <a:off x="5181600" y="1581150"/>
              <a:ext cx="508000" cy="457200"/>
            </a:xfrm>
            <a:custGeom>
              <a:avLst/>
              <a:gdLst>
                <a:gd name="T0" fmla="*/ 839 w 1306"/>
                <a:gd name="T1" fmla="*/ 924 h 1176"/>
                <a:gd name="T2" fmla="*/ 839 w 1306"/>
                <a:gd name="T3" fmla="*/ 1140 h 1176"/>
                <a:gd name="T4" fmla="*/ 913 w 1306"/>
                <a:gd name="T5" fmla="*/ 1140 h 1176"/>
                <a:gd name="T6" fmla="*/ 940 w 1306"/>
                <a:gd name="T7" fmla="*/ 1140 h 1176"/>
                <a:gd name="T8" fmla="*/ 956 w 1306"/>
                <a:gd name="T9" fmla="*/ 1158 h 1176"/>
                <a:gd name="T10" fmla="*/ 939 w 1306"/>
                <a:gd name="T11" fmla="*/ 1176 h 1176"/>
                <a:gd name="T12" fmla="*/ 929 w 1306"/>
                <a:gd name="T13" fmla="*/ 1176 h 1176"/>
                <a:gd name="T14" fmla="*/ 393 w 1306"/>
                <a:gd name="T15" fmla="*/ 1176 h 1176"/>
                <a:gd name="T16" fmla="*/ 384 w 1306"/>
                <a:gd name="T17" fmla="*/ 1176 h 1176"/>
                <a:gd name="T18" fmla="*/ 366 w 1306"/>
                <a:gd name="T19" fmla="*/ 1159 h 1176"/>
                <a:gd name="T20" fmla="*/ 385 w 1306"/>
                <a:gd name="T21" fmla="*/ 1140 h 1176"/>
                <a:gd name="T22" fmla="*/ 449 w 1306"/>
                <a:gd name="T23" fmla="*/ 1140 h 1176"/>
                <a:gd name="T24" fmla="*/ 466 w 1306"/>
                <a:gd name="T25" fmla="*/ 1140 h 1176"/>
                <a:gd name="T26" fmla="*/ 466 w 1306"/>
                <a:gd name="T27" fmla="*/ 924 h 1176"/>
                <a:gd name="T28" fmla="*/ 449 w 1306"/>
                <a:gd name="T29" fmla="*/ 924 h 1176"/>
                <a:gd name="T30" fmla="*/ 116 w 1306"/>
                <a:gd name="T31" fmla="*/ 924 h 1176"/>
                <a:gd name="T32" fmla="*/ 0 w 1306"/>
                <a:gd name="T33" fmla="*/ 809 h 1176"/>
                <a:gd name="T34" fmla="*/ 0 w 1306"/>
                <a:gd name="T35" fmla="*/ 116 h 1176"/>
                <a:gd name="T36" fmla="*/ 115 w 1306"/>
                <a:gd name="T37" fmla="*/ 0 h 1176"/>
                <a:gd name="T38" fmla="*/ 1191 w 1306"/>
                <a:gd name="T39" fmla="*/ 0 h 1176"/>
                <a:gd name="T40" fmla="*/ 1306 w 1306"/>
                <a:gd name="T41" fmla="*/ 115 h 1176"/>
                <a:gd name="T42" fmla="*/ 1306 w 1306"/>
                <a:gd name="T43" fmla="*/ 809 h 1176"/>
                <a:gd name="T44" fmla="*/ 1191 w 1306"/>
                <a:gd name="T45" fmla="*/ 924 h 1176"/>
                <a:gd name="T46" fmla="*/ 859 w 1306"/>
                <a:gd name="T47" fmla="*/ 924 h 1176"/>
                <a:gd name="T48" fmla="*/ 839 w 1306"/>
                <a:gd name="T49" fmla="*/ 924 h 1176"/>
                <a:gd name="T50" fmla="*/ 1270 w 1306"/>
                <a:gd name="T51" fmla="*/ 719 h 1176"/>
                <a:gd name="T52" fmla="*/ 1270 w 1306"/>
                <a:gd name="T53" fmla="*/ 702 h 1176"/>
                <a:gd name="T54" fmla="*/ 1270 w 1306"/>
                <a:gd name="T55" fmla="*/ 116 h 1176"/>
                <a:gd name="T56" fmla="*/ 1190 w 1306"/>
                <a:gd name="T57" fmla="*/ 36 h 1176"/>
                <a:gd name="T58" fmla="*/ 116 w 1306"/>
                <a:gd name="T59" fmla="*/ 36 h 1176"/>
                <a:gd name="T60" fmla="*/ 36 w 1306"/>
                <a:gd name="T61" fmla="*/ 116 h 1176"/>
                <a:gd name="T62" fmla="*/ 36 w 1306"/>
                <a:gd name="T63" fmla="*/ 703 h 1176"/>
                <a:gd name="T64" fmla="*/ 36 w 1306"/>
                <a:gd name="T65" fmla="*/ 719 h 1176"/>
                <a:gd name="T66" fmla="*/ 1270 w 1306"/>
                <a:gd name="T67" fmla="*/ 719 h 1176"/>
                <a:gd name="T68" fmla="*/ 1269 w 1306"/>
                <a:gd name="T69" fmla="*/ 757 h 1176"/>
                <a:gd name="T70" fmla="*/ 38 w 1306"/>
                <a:gd name="T71" fmla="*/ 757 h 1176"/>
                <a:gd name="T72" fmla="*/ 39 w 1306"/>
                <a:gd name="T73" fmla="*/ 833 h 1176"/>
                <a:gd name="T74" fmla="*/ 64 w 1306"/>
                <a:gd name="T75" fmla="*/ 873 h 1176"/>
                <a:gd name="T76" fmla="*/ 117 w 1306"/>
                <a:gd name="T77" fmla="*/ 888 h 1176"/>
                <a:gd name="T78" fmla="*/ 1189 w 1306"/>
                <a:gd name="T79" fmla="*/ 888 h 1176"/>
                <a:gd name="T80" fmla="*/ 1204 w 1306"/>
                <a:gd name="T81" fmla="*/ 888 h 1176"/>
                <a:gd name="T82" fmla="*/ 1268 w 1306"/>
                <a:gd name="T83" fmla="*/ 831 h 1176"/>
                <a:gd name="T84" fmla="*/ 1269 w 1306"/>
                <a:gd name="T85" fmla="*/ 757 h 1176"/>
                <a:gd name="T86" fmla="*/ 802 w 1306"/>
                <a:gd name="T87" fmla="*/ 1139 h 1176"/>
                <a:gd name="T88" fmla="*/ 802 w 1306"/>
                <a:gd name="T89" fmla="*/ 925 h 1176"/>
                <a:gd name="T90" fmla="*/ 504 w 1306"/>
                <a:gd name="T91" fmla="*/ 925 h 1176"/>
                <a:gd name="T92" fmla="*/ 504 w 1306"/>
                <a:gd name="T93" fmla="*/ 1139 h 1176"/>
                <a:gd name="T94" fmla="*/ 802 w 1306"/>
                <a:gd name="T95" fmla="*/ 1139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06" h="1176">
                  <a:moveTo>
                    <a:pt x="839" y="924"/>
                  </a:moveTo>
                  <a:cubicBezTo>
                    <a:pt x="839" y="997"/>
                    <a:pt x="839" y="1067"/>
                    <a:pt x="839" y="1140"/>
                  </a:cubicBezTo>
                  <a:cubicBezTo>
                    <a:pt x="864" y="1140"/>
                    <a:pt x="888" y="1140"/>
                    <a:pt x="913" y="1140"/>
                  </a:cubicBezTo>
                  <a:cubicBezTo>
                    <a:pt x="922" y="1140"/>
                    <a:pt x="931" y="1139"/>
                    <a:pt x="940" y="1140"/>
                  </a:cubicBezTo>
                  <a:cubicBezTo>
                    <a:pt x="950" y="1141"/>
                    <a:pt x="956" y="1147"/>
                    <a:pt x="956" y="1158"/>
                  </a:cubicBezTo>
                  <a:cubicBezTo>
                    <a:pt x="956" y="1169"/>
                    <a:pt x="950" y="1174"/>
                    <a:pt x="939" y="1176"/>
                  </a:cubicBezTo>
                  <a:cubicBezTo>
                    <a:pt x="936" y="1176"/>
                    <a:pt x="932" y="1176"/>
                    <a:pt x="929" y="1176"/>
                  </a:cubicBezTo>
                  <a:cubicBezTo>
                    <a:pt x="750" y="1176"/>
                    <a:pt x="572" y="1176"/>
                    <a:pt x="393" y="1176"/>
                  </a:cubicBezTo>
                  <a:cubicBezTo>
                    <a:pt x="390" y="1176"/>
                    <a:pt x="387" y="1176"/>
                    <a:pt x="384" y="1176"/>
                  </a:cubicBezTo>
                  <a:cubicBezTo>
                    <a:pt x="373" y="1175"/>
                    <a:pt x="366" y="1170"/>
                    <a:pt x="366" y="1159"/>
                  </a:cubicBezTo>
                  <a:cubicBezTo>
                    <a:pt x="365" y="1147"/>
                    <a:pt x="373" y="1140"/>
                    <a:pt x="385" y="1140"/>
                  </a:cubicBezTo>
                  <a:cubicBezTo>
                    <a:pt x="406" y="1140"/>
                    <a:pt x="428" y="1140"/>
                    <a:pt x="449" y="1140"/>
                  </a:cubicBezTo>
                  <a:cubicBezTo>
                    <a:pt x="455" y="1140"/>
                    <a:pt x="460" y="1140"/>
                    <a:pt x="466" y="1140"/>
                  </a:cubicBezTo>
                  <a:cubicBezTo>
                    <a:pt x="466" y="1068"/>
                    <a:pt x="466" y="997"/>
                    <a:pt x="466" y="924"/>
                  </a:cubicBezTo>
                  <a:cubicBezTo>
                    <a:pt x="460" y="924"/>
                    <a:pt x="454" y="924"/>
                    <a:pt x="449" y="924"/>
                  </a:cubicBezTo>
                  <a:cubicBezTo>
                    <a:pt x="338" y="924"/>
                    <a:pt x="227" y="924"/>
                    <a:pt x="116" y="924"/>
                  </a:cubicBezTo>
                  <a:cubicBezTo>
                    <a:pt x="43" y="924"/>
                    <a:pt x="0" y="881"/>
                    <a:pt x="0" y="809"/>
                  </a:cubicBezTo>
                  <a:cubicBezTo>
                    <a:pt x="0" y="578"/>
                    <a:pt x="0" y="347"/>
                    <a:pt x="0" y="116"/>
                  </a:cubicBezTo>
                  <a:cubicBezTo>
                    <a:pt x="0" y="44"/>
                    <a:pt x="43" y="0"/>
                    <a:pt x="115" y="0"/>
                  </a:cubicBezTo>
                  <a:cubicBezTo>
                    <a:pt x="474" y="0"/>
                    <a:pt x="832" y="0"/>
                    <a:pt x="1191" y="0"/>
                  </a:cubicBezTo>
                  <a:cubicBezTo>
                    <a:pt x="1262" y="0"/>
                    <a:pt x="1306" y="44"/>
                    <a:pt x="1306" y="115"/>
                  </a:cubicBezTo>
                  <a:cubicBezTo>
                    <a:pt x="1306" y="346"/>
                    <a:pt x="1306" y="578"/>
                    <a:pt x="1306" y="809"/>
                  </a:cubicBezTo>
                  <a:cubicBezTo>
                    <a:pt x="1306" y="880"/>
                    <a:pt x="1263" y="924"/>
                    <a:pt x="1191" y="924"/>
                  </a:cubicBezTo>
                  <a:cubicBezTo>
                    <a:pt x="1080" y="924"/>
                    <a:pt x="970" y="924"/>
                    <a:pt x="859" y="924"/>
                  </a:cubicBezTo>
                  <a:cubicBezTo>
                    <a:pt x="853" y="924"/>
                    <a:pt x="847" y="924"/>
                    <a:pt x="839" y="924"/>
                  </a:cubicBezTo>
                  <a:close/>
                  <a:moveTo>
                    <a:pt x="1270" y="719"/>
                  </a:moveTo>
                  <a:cubicBezTo>
                    <a:pt x="1270" y="713"/>
                    <a:pt x="1270" y="708"/>
                    <a:pt x="1270" y="702"/>
                  </a:cubicBezTo>
                  <a:cubicBezTo>
                    <a:pt x="1270" y="507"/>
                    <a:pt x="1270" y="311"/>
                    <a:pt x="1270" y="116"/>
                  </a:cubicBezTo>
                  <a:cubicBezTo>
                    <a:pt x="1270" y="63"/>
                    <a:pt x="1243" y="36"/>
                    <a:pt x="1190" y="36"/>
                  </a:cubicBezTo>
                  <a:cubicBezTo>
                    <a:pt x="832" y="36"/>
                    <a:pt x="474" y="36"/>
                    <a:pt x="116" y="36"/>
                  </a:cubicBezTo>
                  <a:cubicBezTo>
                    <a:pt x="63" y="36"/>
                    <a:pt x="36" y="63"/>
                    <a:pt x="36" y="116"/>
                  </a:cubicBezTo>
                  <a:cubicBezTo>
                    <a:pt x="36" y="312"/>
                    <a:pt x="36" y="507"/>
                    <a:pt x="36" y="703"/>
                  </a:cubicBezTo>
                  <a:cubicBezTo>
                    <a:pt x="36" y="708"/>
                    <a:pt x="36" y="713"/>
                    <a:pt x="36" y="719"/>
                  </a:cubicBezTo>
                  <a:cubicBezTo>
                    <a:pt x="447" y="719"/>
                    <a:pt x="858" y="719"/>
                    <a:pt x="1270" y="719"/>
                  </a:cubicBezTo>
                  <a:close/>
                  <a:moveTo>
                    <a:pt x="1269" y="757"/>
                  </a:moveTo>
                  <a:cubicBezTo>
                    <a:pt x="858" y="757"/>
                    <a:pt x="447" y="757"/>
                    <a:pt x="38" y="757"/>
                  </a:cubicBezTo>
                  <a:cubicBezTo>
                    <a:pt x="38" y="783"/>
                    <a:pt x="35" y="808"/>
                    <a:pt x="39" y="833"/>
                  </a:cubicBezTo>
                  <a:cubicBezTo>
                    <a:pt x="41" y="847"/>
                    <a:pt x="53" y="862"/>
                    <a:pt x="64" y="873"/>
                  </a:cubicBezTo>
                  <a:cubicBezTo>
                    <a:pt x="77" y="888"/>
                    <a:pt x="97" y="888"/>
                    <a:pt x="117" y="888"/>
                  </a:cubicBezTo>
                  <a:cubicBezTo>
                    <a:pt x="474" y="888"/>
                    <a:pt x="832" y="888"/>
                    <a:pt x="1189" y="888"/>
                  </a:cubicBezTo>
                  <a:cubicBezTo>
                    <a:pt x="1194" y="888"/>
                    <a:pt x="1199" y="888"/>
                    <a:pt x="1204" y="888"/>
                  </a:cubicBezTo>
                  <a:cubicBezTo>
                    <a:pt x="1236" y="887"/>
                    <a:pt x="1264" y="864"/>
                    <a:pt x="1268" y="831"/>
                  </a:cubicBezTo>
                  <a:cubicBezTo>
                    <a:pt x="1271" y="807"/>
                    <a:pt x="1269" y="783"/>
                    <a:pt x="1269" y="757"/>
                  </a:cubicBezTo>
                  <a:close/>
                  <a:moveTo>
                    <a:pt x="802" y="1139"/>
                  </a:moveTo>
                  <a:cubicBezTo>
                    <a:pt x="802" y="1067"/>
                    <a:pt x="802" y="997"/>
                    <a:pt x="802" y="925"/>
                  </a:cubicBezTo>
                  <a:cubicBezTo>
                    <a:pt x="702" y="925"/>
                    <a:pt x="603" y="925"/>
                    <a:pt x="504" y="925"/>
                  </a:cubicBezTo>
                  <a:cubicBezTo>
                    <a:pt x="504" y="997"/>
                    <a:pt x="504" y="1068"/>
                    <a:pt x="504" y="1139"/>
                  </a:cubicBezTo>
                  <a:cubicBezTo>
                    <a:pt x="603" y="1139"/>
                    <a:pt x="702" y="1139"/>
                    <a:pt x="802" y="1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6"/>
            <p:cNvSpPr>
              <a:spLocks noEditPoints="1"/>
            </p:cNvSpPr>
            <p:nvPr/>
          </p:nvSpPr>
          <p:spPr bwMode="auto">
            <a:xfrm>
              <a:off x="5332413" y="1601788"/>
              <a:ext cx="266700" cy="215900"/>
            </a:xfrm>
            <a:custGeom>
              <a:avLst/>
              <a:gdLst>
                <a:gd name="T0" fmla="*/ 531 w 688"/>
                <a:gd name="T1" fmla="*/ 342 h 558"/>
                <a:gd name="T2" fmla="*/ 531 w 688"/>
                <a:gd name="T3" fmla="*/ 481 h 558"/>
                <a:gd name="T4" fmla="*/ 477 w 688"/>
                <a:gd name="T5" fmla="*/ 555 h 558"/>
                <a:gd name="T6" fmla="*/ 453 w 688"/>
                <a:gd name="T7" fmla="*/ 557 h 558"/>
                <a:gd name="T8" fmla="*/ 79 w 688"/>
                <a:gd name="T9" fmla="*/ 558 h 558"/>
                <a:gd name="T10" fmla="*/ 1 w 688"/>
                <a:gd name="T11" fmla="*/ 480 h 558"/>
                <a:gd name="T12" fmla="*/ 1 w 688"/>
                <a:gd name="T13" fmla="*/ 231 h 558"/>
                <a:gd name="T14" fmla="*/ 78 w 688"/>
                <a:gd name="T15" fmla="*/ 154 h 558"/>
                <a:gd name="T16" fmla="*/ 333 w 688"/>
                <a:gd name="T17" fmla="*/ 155 h 558"/>
                <a:gd name="T18" fmla="*/ 351 w 688"/>
                <a:gd name="T19" fmla="*/ 141 h 558"/>
                <a:gd name="T20" fmla="*/ 523 w 688"/>
                <a:gd name="T21" fmla="*/ 6 h 558"/>
                <a:gd name="T22" fmla="*/ 683 w 688"/>
                <a:gd name="T23" fmla="*/ 162 h 558"/>
                <a:gd name="T24" fmla="*/ 549 w 688"/>
                <a:gd name="T25" fmla="*/ 338 h 558"/>
                <a:gd name="T26" fmla="*/ 531 w 688"/>
                <a:gd name="T27" fmla="*/ 342 h 558"/>
                <a:gd name="T28" fmla="*/ 37 w 688"/>
                <a:gd name="T29" fmla="*/ 489 h 558"/>
                <a:gd name="T30" fmla="*/ 84 w 688"/>
                <a:gd name="T31" fmla="*/ 443 h 558"/>
                <a:gd name="T32" fmla="*/ 142 w 688"/>
                <a:gd name="T33" fmla="*/ 384 h 558"/>
                <a:gd name="T34" fmla="*/ 168 w 688"/>
                <a:gd name="T35" fmla="*/ 383 h 558"/>
                <a:gd name="T36" fmla="*/ 168 w 688"/>
                <a:gd name="T37" fmla="*/ 409 h 558"/>
                <a:gd name="T38" fmla="*/ 160 w 688"/>
                <a:gd name="T39" fmla="*/ 416 h 558"/>
                <a:gd name="T40" fmla="*/ 70 w 688"/>
                <a:gd name="T41" fmla="*/ 508 h 558"/>
                <a:gd name="T42" fmla="*/ 61 w 688"/>
                <a:gd name="T43" fmla="*/ 520 h 558"/>
                <a:gd name="T44" fmla="*/ 472 w 688"/>
                <a:gd name="T45" fmla="*/ 520 h 558"/>
                <a:gd name="T46" fmla="*/ 460 w 688"/>
                <a:gd name="T47" fmla="*/ 507 h 558"/>
                <a:gd name="T48" fmla="*/ 366 w 688"/>
                <a:gd name="T49" fmla="*/ 411 h 558"/>
                <a:gd name="T50" fmla="*/ 364 w 688"/>
                <a:gd name="T51" fmla="*/ 383 h 558"/>
                <a:gd name="T52" fmla="*/ 391 w 688"/>
                <a:gd name="T53" fmla="*/ 386 h 558"/>
                <a:gd name="T54" fmla="*/ 467 w 688"/>
                <a:gd name="T55" fmla="*/ 463 h 558"/>
                <a:gd name="T56" fmla="*/ 493 w 688"/>
                <a:gd name="T57" fmla="*/ 489 h 558"/>
                <a:gd name="T58" fmla="*/ 495 w 688"/>
                <a:gd name="T59" fmla="*/ 483 h 558"/>
                <a:gd name="T60" fmla="*/ 495 w 688"/>
                <a:gd name="T61" fmla="*/ 350 h 558"/>
                <a:gd name="T62" fmla="*/ 484 w 688"/>
                <a:gd name="T63" fmla="*/ 339 h 558"/>
                <a:gd name="T64" fmla="*/ 442 w 688"/>
                <a:gd name="T65" fmla="*/ 325 h 558"/>
                <a:gd name="T66" fmla="*/ 416 w 688"/>
                <a:gd name="T67" fmla="*/ 328 h 558"/>
                <a:gd name="T68" fmla="*/ 316 w 688"/>
                <a:gd name="T69" fmla="*/ 413 h 558"/>
                <a:gd name="T70" fmla="*/ 217 w 688"/>
                <a:gd name="T71" fmla="*/ 414 h 558"/>
                <a:gd name="T72" fmla="*/ 49 w 688"/>
                <a:gd name="T73" fmla="*/ 272 h 558"/>
                <a:gd name="T74" fmla="*/ 37 w 688"/>
                <a:gd name="T75" fmla="*/ 263 h 558"/>
                <a:gd name="T76" fmla="*/ 37 w 688"/>
                <a:gd name="T77" fmla="*/ 489 h 558"/>
                <a:gd name="T78" fmla="*/ 515 w 688"/>
                <a:gd name="T79" fmla="*/ 306 h 558"/>
                <a:gd name="T80" fmla="*/ 647 w 688"/>
                <a:gd name="T81" fmla="*/ 175 h 558"/>
                <a:gd name="T82" fmla="*/ 515 w 688"/>
                <a:gd name="T83" fmla="*/ 42 h 558"/>
                <a:gd name="T84" fmla="*/ 383 w 688"/>
                <a:gd name="T85" fmla="*/ 173 h 558"/>
                <a:gd name="T86" fmla="*/ 515 w 688"/>
                <a:gd name="T87" fmla="*/ 306 h 558"/>
                <a:gd name="T88" fmla="*/ 348 w 688"/>
                <a:gd name="T89" fmla="*/ 192 h 558"/>
                <a:gd name="T90" fmla="*/ 343 w 688"/>
                <a:gd name="T91" fmla="*/ 191 h 558"/>
                <a:gd name="T92" fmla="*/ 72 w 688"/>
                <a:gd name="T93" fmla="*/ 191 h 558"/>
                <a:gd name="T94" fmla="*/ 49 w 688"/>
                <a:gd name="T95" fmla="*/ 200 h 558"/>
                <a:gd name="T96" fmla="*/ 49 w 688"/>
                <a:gd name="T97" fmla="*/ 224 h 558"/>
                <a:gd name="T98" fmla="*/ 241 w 688"/>
                <a:gd name="T99" fmla="*/ 387 h 558"/>
                <a:gd name="T100" fmla="*/ 292 w 688"/>
                <a:gd name="T101" fmla="*/ 386 h 558"/>
                <a:gd name="T102" fmla="*/ 374 w 688"/>
                <a:gd name="T103" fmla="*/ 317 h 558"/>
                <a:gd name="T104" fmla="*/ 399 w 688"/>
                <a:gd name="T105" fmla="*/ 295 h 558"/>
                <a:gd name="T106" fmla="*/ 348 w 688"/>
                <a:gd name="T107" fmla="*/ 192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8" h="558">
                  <a:moveTo>
                    <a:pt x="531" y="342"/>
                  </a:moveTo>
                  <a:cubicBezTo>
                    <a:pt x="531" y="389"/>
                    <a:pt x="532" y="435"/>
                    <a:pt x="531" y="481"/>
                  </a:cubicBezTo>
                  <a:cubicBezTo>
                    <a:pt x="531" y="519"/>
                    <a:pt x="511" y="546"/>
                    <a:pt x="477" y="555"/>
                  </a:cubicBezTo>
                  <a:cubicBezTo>
                    <a:pt x="470" y="557"/>
                    <a:pt x="461" y="557"/>
                    <a:pt x="453" y="557"/>
                  </a:cubicBezTo>
                  <a:cubicBezTo>
                    <a:pt x="329" y="558"/>
                    <a:pt x="204" y="558"/>
                    <a:pt x="79" y="558"/>
                  </a:cubicBezTo>
                  <a:cubicBezTo>
                    <a:pt x="31" y="557"/>
                    <a:pt x="1" y="528"/>
                    <a:pt x="1" y="480"/>
                  </a:cubicBezTo>
                  <a:cubicBezTo>
                    <a:pt x="0" y="397"/>
                    <a:pt x="0" y="314"/>
                    <a:pt x="1" y="231"/>
                  </a:cubicBezTo>
                  <a:cubicBezTo>
                    <a:pt x="1" y="184"/>
                    <a:pt x="31" y="155"/>
                    <a:pt x="78" y="154"/>
                  </a:cubicBezTo>
                  <a:cubicBezTo>
                    <a:pt x="163" y="154"/>
                    <a:pt x="248" y="154"/>
                    <a:pt x="333" y="155"/>
                  </a:cubicBezTo>
                  <a:cubicBezTo>
                    <a:pt x="343" y="155"/>
                    <a:pt x="348" y="153"/>
                    <a:pt x="351" y="141"/>
                  </a:cubicBezTo>
                  <a:cubicBezTo>
                    <a:pt x="366" y="60"/>
                    <a:pt x="443" y="0"/>
                    <a:pt x="523" y="6"/>
                  </a:cubicBezTo>
                  <a:cubicBezTo>
                    <a:pt x="610" y="12"/>
                    <a:pt x="677" y="78"/>
                    <a:pt x="683" y="162"/>
                  </a:cubicBezTo>
                  <a:cubicBezTo>
                    <a:pt x="688" y="246"/>
                    <a:pt x="631" y="322"/>
                    <a:pt x="549" y="338"/>
                  </a:cubicBezTo>
                  <a:cubicBezTo>
                    <a:pt x="544" y="339"/>
                    <a:pt x="538" y="341"/>
                    <a:pt x="531" y="342"/>
                  </a:cubicBezTo>
                  <a:close/>
                  <a:moveTo>
                    <a:pt x="37" y="489"/>
                  </a:moveTo>
                  <a:cubicBezTo>
                    <a:pt x="54" y="472"/>
                    <a:pt x="69" y="458"/>
                    <a:pt x="84" y="443"/>
                  </a:cubicBezTo>
                  <a:cubicBezTo>
                    <a:pt x="103" y="423"/>
                    <a:pt x="122" y="404"/>
                    <a:pt x="142" y="384"/>
                  </a:cubicBezTo>
                  <a:cubicBezTo>
                    <a:pt x="150" y="376"/>
                    <a:pt x="160" y="374"/>
                    <a:pt x="168" y="383"/>
                  </a:cubicBezTo>
                  <a:cubicBezTo>
                    <a:pt x="176" y="391"/>
                    <a:pt x="175" y="400"/>
                    <a:pt x="168" y="409"/>
                  </a:cubicBezTo>
                  <a:cubicBezTo>
                    <a:pt x="165" y="411"/>
                    <a:pt x="163" y="414"/>
                    <a:pt x="160" y="416"/>
                  </a:cubicBezTo>
                  <a:cubicBezTo>
                    <a:pt x="130" y="447"/>
                    <a:pt x="100" y="478"/>
                    <a:pt x="70" y="508"/>
                  </a:cubicBezTo>
                  <a:cubicBezTo>
                    <a:pt x="67" y="511"/>
                    <a:pt x="65" y="515"/>
                    <a:pt x="61" y="520"/>
                  </a:cubicBezTo>
                  <a:cubicBezTo>
                    <a:pt x="199" y="520"/>
                    <a:pt x="334" y="520"/>
                    <a:pt x="472" y="520"/>
                  </a:cubicBezTo>
                  <a:cubicBezTo>
                    <a:pt x="466" y="514"/>
                    <a:pt x="463" y="510"/>
                    <a:pt x="460" y="507"/>
                  </a:cubicBezTo>
                  <a:cubicBezTo>
                    <a:pt x="429" y="475"/>
                    <a:pt x="397" y="443"/>
                    <a:pt x="366" y="411"/>
                  </a:cubicBezTo>
                  <a:cubicBezTo>
                    <a:pt x="356" y="401"/>
                    <a:pt x="355" y="390"/>
                    <a:pt x="364" y="383"/>
                  </a:cubicBezTo>
                  <a:cubicBezTo>
                    <a:pt x="374" y="374"/>
                    <a:pt x="383" y="377"/>
                    <a:pt x="391" y="386"/>
                  </a:cubicBezTo>
                  <a:cubicBezTo>
                    <a:pt x="417" y="412"/>
                    <a:pt x="442" y="437"/>
                    <a:pt x="467" y="463"/>
                  </a:cubicBezTo>
                  <a:cubicBezTo>
                    <a:pt x="475" y="471"/>
                    <a:pt x="484" y="480"/>
                    <a:pt x="493" y="489"/>
                  </a:cubicBezTo>
                  <a:cubicBezTo>
                    <a:pt x="494" y="486"/>
                    <a:pt x="495" y="484"/>
                    <a:pt x="495" y="483"/>
                  </a:cubicBezTo>
                  <a:cubicBezTo>
                    <a:pt x="495" y="439"/>
                    <a:pt x="496" y="394"/>
                    <a:pt x="495" y="350"/>
                  </a:cubicBezTo>
                  <a:cubicBezTo>
                    <a:pt x="495" y="346"/>
                    <a:pt x="489" y="341"/>
                    <a:pt x="484" y="339"/>
                  </a:cubicBezTo>
                  <a:cubicBezTo>
                    <a:pt x="470" y="334"/>
                    <a:pt x="455" y="331"/>
                    <a:pt x="442" y="325"/>
                  </a:cubicBezTo>
                  <a:cubicBezTo>
                    <a:pt x="431" y="319"/>
                    <a:pt x="425" y="320"/>
                    <a:pt x="416" y="328"/>
                  </a:cubicBezTo>
                  <a:cubicBezTo>
                    <a:pt x="383" y="357"/>
                    <a:pt x="349" y="385"/>
                    <a:pt x="316" y="413"/>
                  </a:cubicBezTo>
                  <a:cubicBezTo>
                    <a:pt x="282" y="441"/>
                    <a:pt x="250" y="442"/>
                    <a:pt x="217" y="414"/>
                  </a:cubicBezTo>
                  <a:cubicBezTo>
                    <a:pt x="161" y="366"/>
                    <a:pt x="105" y="319"/>
                    <a:pt x="49" y="272"/>
                  </a:cubicBezTo>
                  <a:cubicBezTo>
                    <a:pt x="46" y="269"/>
                    <a:pt x="42" y="267"/>
                    <a:pt x="37" y="263"/>
                  </a:cubicBezTo>
                  <a:cubicBezTo>
                    <a:pt x="37" y="339"/>
                    <a:pt x="37" y="413"/>
                    <a:pt x="37" y="489"/>
                  </a:cubicBezTo>
                  <a:close/>
                  <a:moveTo>
                    <a:pt x="515" y="306"/>
                  </a:moveTo>
                  <a:cubicBezTo>
                    <a:pt x="588" y="306"/>
                    <a:pt x="647" y="247"/>
                    <a:pt x="647" y="175"/>
                  </a:cubicBezTo>
                  <a:cubicBezTo>
                    <a:pt x="647" y="102"/>
                    <a:pt x="588" y="42"/>
                    <a:pt x="515" y="42"/>
                  </a:cubicBezTo>
                  <a:cubicBezTo>
                    <a:pt x="443" y="42"/>
                    <a:pt x="383" y="101"/>
                    <a:pt x="383" y="173"/>
                  </a:cubicBezTo>
                  <a:cubicBezTo>
                    <a:pt x="383" y="247"/>
                    <a:pt x="442" y="306"/>
                    <a:pt x="515" y="306"/>
                  </a:cubicBezTo>
                  <a:close/>
                  <a:moveTo>
                    <a:pt x="348" y="192"/>
                  </a:moveTo>
                  <a:cubicBezTo>
                    <a:pt x="345" y="191"/>
                    <a:pt x="344" y="191"/>
                    <a:pt x="343" y="191"/>
                  </a:cubicBezTo>
                  <a:cubicBezTo>
                    <a:pt x="253" y="191"/>
                    <a:pt x="162" y="190"/>
                    <a:pt x="72" y="191"/>
                  </a:cubicBezTo>
                  <a:cubicBezTo>
                    <a:pt x="64" y="191"/>
                    <a:pt x="55" y="195"/>
                    <a:pt x="49" y="200"/>
                  </a:cubicBezTo>
                  <a:cubicBezTo>
                    <a:pt x="37" y="209"/>
                    <a:pt x="37" y="214"/>
                    <a:pt x="49" y="224"/>
                  </a:cubicBezTo>
                  <a:cubicBezTo>
                    <a:pt x="113" y="279"/>
                    <a:pt x="177" y="333"/>
                    <a:pt x="241" y="387"/>
                  </a:cubicBezTo>
                  <a:cubicBezTo>
                    <a:pt x="260" y="403"/>
                    <a:pt x="272" y="402"/>
                    <a:pt x="292" y="386"/>
                  </a:cubicBezTo>
                  <a:cubicBezTo>
                    <a:pt x="319" y="363"/>
                    <a:pt x="346" y="340"/>
                    <a:pt x="374" y="317"/>
                  </a:cubicBezTo>
                  <a:cubicBezTo>
                    <a:pt x="382" y="310"/>
                    <a:pt x="390" y="303"/>
                    <a:pt x="399" y="295"/>
                  </a:cubicBezTo>
                  <a:cubicBezTo>
                    <a:pt x="369" y="266"/>
                    <a:pt x="353" y="232"/>
                    <a:pt x="348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17"/>
            <p:cNvSpPr>
              <a:spLocks/>
            </p:cNvSpPr>
            <p:nvPr/>
          </p:nvSpPr>
          <p:spPr bwMode="auto">
            <a:xfrm>
              <a:off x="5497513" y="1646238"/>
              <a:ext cx="69850" cy="46038"/>
            </a:xfrm>
            <a:custGeom>
              <a:avLst/>
              <a:gdLst>
                <a:gd name="T0" fmla="*/ 64 w 178"/>
                <a:gd name="T1" fmla="*/ 73 h 119"/>
                <a:gd name="T2" fmla="*/ 138 w 178"/>
                <a:gd name="T3" fmla="*/ 13 h 119"/>
                <a:gd name="T4" fmla="*/ 147 w 178"/>
                <a:gd name="T5" fmla="*/ 6 h 119"/>
                <a:gd name="T6" fmla="*/ 171 w 178"/>
                <a:gd name="T7" fmla="*/ 9 h 119"/>
                <a:gd name="T8" fmla="*/ 170 w 178"/>
                <a:gd name="T9" fmla="*/ 33 h 119"/>
                <a:gd name="T10" fmla="*/ 72 w 178"/>
                <a:gd name="T11" fmla="*/ 112 h 119"/>
                <a:gd name="T12" fmla="*/ 48 w 178"/>
                <a:gd name="T13" fmla="*/ 109 h 119"/>
                <a:gd name="T14" fmla="*/ 7 w 178"/>
                <a:gd name="T15" fmla="*/ 62 h 119"/>
                <a:gd name="T16" fmla="*/ 9 w 178"/>
                <a:gd name="T17" fmla="*/ 36 h 119"/>
                <a:gd name="T18" fmla="*/ 34 w 178"/>
                <a:gd name="T19" fmla="*/ 38 h 119"/>
                <a:gd name="T20" fmla="*/ 64 w 178"/>
                <a:gd name="T21" fmla="*/ 7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19">
                  <a:moveTo>
                    <a:pt x="64" y="73"/>
                  </a:moveTo>
                  <a:cubicBezTo>
                    <a:pt x="89" y="53"/>
                    <a:pt x="113" y="33"/>
                    <a:pt x="138" y="13"/>
                  </a:cubicBezTo>
                  <a:cubicBezTo>
                    <a:pt x="141" y="10"/>
                    <a:pt x="144" y="8"/>
                    <a:pt x="147" y="6"/>
                  </a:cubicBezTo>
                  <a:cubicBezTo>
                    <a:pt x="156" y="0"/>
                    <a:pt x="164" y="1"/>
                    <a:pt x="171" y="9"/>
                  </a:cubicBezTo>
                  <a:cubicBezTo>
                    <a:pt x="178" y="17"/>
                    <a:pt x="178" y="26"/>
                    <a:pt x="170" y="33"/>
                  </a:cubicBezTo>
                  <a:cubicBezTo>
                    <a:pt x="137" y="60"/>
                    <a:pt x="105" y="86"/>
                    <a:pt x="72" y="112"/>
                  </a:cubicBezTo>
                  <a:cubicBezTo>
                    <a:pt x="64" y="119"/>
                    <a:pt x="55" y="117"/>
                    <a:pt x="48" y="109"/>
                  </a:cubicBezTo>
                  <a:cubicBezTo>
                    <a:pt x="34" y="94"/>
                    <a:pt x="20" y="78"/>
                    <a:pt x="7" y="62"/>
                  </a:cubicBezTo>
                  <a:cubicBezTo>
                    <a:pt x="0" y="53"/>
                    <a:pt x="0" y="44"/>
                    <a:pt x="9" y="36"/>
                  </a:cubicBezTo>
                  <a:cubicBezTo>
                    <a:pt x="17" y="29"/>
                    <a:pt x="27" y="30"/>
                    <a:pt x="34" y="38"/>
                  </a:cubicBezTo>
                  <a:cubicBezTo>
                    <a:pt x="44" y="49"/>
                    <a:pt x="54" y="61"/>
                    <a:pt x="64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356435" y="934590"/>
            <a:ext cx="457200" cy="457200"/>
            <a:chOff x="5283200" y="1119188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/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5999333" y="934590"/>
            <a:ext cx="460375" cy="457200"/>
            <a:chOff x="454025" y="25654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7" name="Freeform 121"/>
            <p:cNvSpPr>
              <a:spLocks noEditPoints="1"/>
            </p:cNvSpPr>
            <p:nvPr/>
          </p:nvSpPr>
          <p:spPr bwMode="auto">
            <a:xfrm>
              <a:off x="609600" y="2565400"/>
              <a:ext cx="304800" cy="274638"/>
            </a:xfrm>
            <a:custGeom>
              <a:avLst/>
              <a:gdLst>
                <a:gd name="T0" fmla="*/ 950 w 1024"/>
                <a:gd name="T1" fmla="*/ 409 h 922"/>
                <a:gd name="T2" fmla="*/ 948 w 1024"/>
                <a:gd name="T3" fmla="*/ 491 h 922"/>
                <a:gd name="T4" fmla="*/ 851 w 1024"/>
                <a:gd name="T5" fmla="*/ 591 h 922"/>
                <a:gd name="T6" fmla="*/ 729 w 1024"/>
                <a:gd name="T7" fmla="*/ 603 h 922"/>
                <a:gd name="T8" fmla="*/ 690 w 1024"/>
                <a:gd name="T9" fmla="*/ 660 h 922"/>
                <a:gd name="T10" fmla="*/ 678 w 1024"/>
                <a:gd name="T11" fmla="*/ 822 h 922"/>
                <a:gd name="T12" fmla="*/ 539 w 1024"/>
                <a:gd name="T13" fmla="*/ 791 h 922"/>
                <a:gd name="T14" fmla="*/ 438 w 1024"/>
                <a:gd name="T15" fmla="*/ 921 h 922"/>
                <a:gd name="T16" fmla="*/ 316 w 1024"/>
                <a:gd name="T17" fmla="*/ 816 h 922"/>
                <a:gd name="T18" fmla="*/ 206 w 1024"/>
                <a:gd name="T19" fmla="*/ 829 h 922"/>
                <a:gd name="T20" fmla="*/ 92 w 1024"/>
                <a:gd name="T21" fmla="*/ 715 h 922"/>
                <a:gd name="T22" fmla="*/ 78 w 1024"/>
                <a:gd name="T23" fmla="*/ 600 h 922"/>
                <a:gd name="T24" fmla="*/ 1 w 1024"/>
                <a:gd name="T25" fmla="*/ 480 h 922"/>
                <a:gd name="T26" fmla="*/ 121 w 1024"/>
                <a:gd name="T27" fmla="*/ 407 h 922"/>
                <a:gd name="T28" fmla="*/ 99 w 1024"/>
                <a:gd name="T29" fmla="*/ 244 h 922"/>
                <a:gd name="T30" fmla="*/ 262 w 1024"/>
                <a:gd name="T31" fmla="*/ 232 h 922"/>
                <a:gd name="T32" fmla="*/ 328 w 1024"/>
                <a:gd name="T33" fmla="*/ 147 h 922"/>
                <a:gd name="T34" fmla="*/ 463 w 1024"/>
                <a:gd name="T35" fmla="*/ 91 h 922"/>
                <a:gd name="T36" fmla="*/ 604 w 1024"/>
                <a:gd name="T37" fmla="*/ 97 h 922"/>
                <a:gd name="T38" fmla="*/ 655 w 1024"/>
                <a:gd name="T39" fmla="*/ 0 h 922"/>
                <a:gd name="T40" fmla="*/ 769 w 1024"/>
                <a:gd name="T41" fmla="*/ 83 h 922"/>
                <a:gd name="T42" fmla="*/ 850 w 1024"/>
                <a:gd name="T43" fmla="*/ 75 h 922"/>
                <a:gd name="T44" fmla="*/ 948 w 1024"/>
                <a:gd name="T45" fmla="*/ 175 h 922"/>
                <a:gd name="T46" fmla="*/ 950 w 1024"/>
                <a:gd name="T47" fmla="*/ 256 h 922"/>
                <a:gd name="T48" fmla="*/ 1024 w 1024"/>
                <a:gd name="T49" fmla="*/ 369 h 922"/>
                <a:gd name="T50" fmla="*/ 186 w 1024"/>
                <a:gd name="T51" fmla="*/ 388 h 922"/>
                <a:gd name="T52" fmla="*/ 62 w 1024"/>
                <a:gd name="T53" fmla="*/ 480 h 922"/>
                <a:gd name="T54" fmla="*/ 135 w 1024"/>
                <a:gd name="T55" fmla="*/ 559 h 922"/>
                <a:gd name="T56" fmla="*/ 183 w 1024"/>
                <a:gd name="T57" fmla="*/ 673 h 922"/>
                <a:gd name="T58" fmla="*/ 250 w 1024"/>
                <a:gd name="T59" fmla="*/ 738 h 922"/>
                <a:gd name="T60" fmla="*/ 364 w 1024"/>
                <a:gd name="T61" fmla="*/ 792 h 922"/>
                <a:gd name="T62" fmla="*/ 442 w 1024"/>
                <a:gd name="T63" fmla="*/ 859 h 922"/>
                <a:gd name="T64" fmla="*/ 531 w 1024"/>
                <a:gd name="T65" fmla="*/ 737 h 922"/>
                <a:gd name="T66" fmla="*/ 677 w 1024"/>
                <a:gd name="T67" fmla="*/ 752 h 922"/>
                <a:gd name="T68" fmla="*/ 635 w 1024"/>
                <a:gd name="T69" fmla="*/ 631 h 922"/>
                <a:gd name="T70" fmla="*/ 768 w 1024"/>
                <a:gd name="T71" fmla="*/ 542 h 922"/>
                <a:gd name="T72" fmla="*/ 684 w 1024"/>
                <a:gd name="T73" fmla="*/ 465 h 922"/>
                <a:gd name="T74" fmla="*/ 638 w 1024"/>
                <a:gd name="T75" fmla="*/ 349 h 922"/>
                <a:gd name="T76" fmla="*/ 569 w 1024"/>
                <a:gd name="T77" fmla="*/ 286 h 922"/>
                <a:gd name="T78" fmla="*/ 457 w 1024"/>
                <a:gd name="T79" fmla="*/ 240 h 922"/>
                <a:gd name="T80" fmla="*/ 380 w 1024"/>
                <a:gd name="T81" fmla="*/ 153 h 922"/>
                <a:gd name="T82" fmla="*/ 288 w 1024"/>
                <a:gd name="T83" fmla="*/ 287 h 922"/>
                <a:gd name="T84" fmla="*/ 135 w 1024"/>
                <a:gd name="T85" fmla="*/ 281 h 922"/>
                <a:gd name="T86" fmla="*/ 498 w 1024"/>
                <a:gd name="T87" fmla="*/ 184 h 922"/>
                <a:gd name="T88" fmla="*/ 658 w 1024"/>
                <a:gd name="T89" fmla="*/ 183 h 922"/>
                <a:gd name="T90" fmla="*/ 820 w 1024"/>
                <a:gd name="T91" fmla="*/ 495 h 922"/>
                <a:gd name="T92" fmla="*/ 904 w 1024"/>
                <a:gd name="T93" fmla="*/ 517 h 922"/>
                <a:gd name="T94" fmla="*/ 883 w 1024"/>
                <a:gd name="T95" fmla="*/ 388 h 922"/>
                <a:gd name="T96" fmla="*/ 972 w 1024"/>
                <a:gd name="T97" fmla="*/ 313 h 922"/>
                <a:gd name="T98" fmla="*/ 866 w 1024"/>
                <a:gd name="T99" fmla="*/ 237 h 922"/>
                <a:gd name="T100" fmla="*/ 876 w 1024"/>
                <a:gd name="T101" fmla="*/ 120 h 922"/>
                <a:gd name="T102" fmla="*/ 748 w 1024"/>
                <a:gd name="T103" fmla="*/ 142 h 922"/>
                <a:gd name="T104" fmla="*/ 671 w 1024"/>
                <a:gd name="T105" fmla="*/ 52 h 922"/>
                <a:gd name="T106" fmla="*/ 594 w 1024"/>
                <a:gd name="T107" fmla="*/ 159 h 922"/>
                <a:gd name="T108" fmla="*/ 712 w 1024"/>
                <a:gd name="T109" fmla="*/ 234 h 922"/>
                <a:gd name="T110" fmla="*/ 701 w 1024"/>
                <a:gd name="T111" fmla="*/ 347 h 922"/>
                <a:gd name="T112" fmla="*/ 795 w 1024"/>
                <a:gd name="T113" fmla="*/ 315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4" h="922">
                  <a:moveTo>
                    <a:pt x="1024" y="369"/>
                  </a:moveTo>
                  <a:cubicBezTo>
                    <a:pt x="1014" y="392"/>
                    <a:pt x="996" y="403"/>
                    <a:pt x="972" y="405"/>
                  </a:cubicBezTo>
                  <a:cubicBezTo>
                    <a:pt x="965" y="406"/>
                    <a:pt x="957" y="410"/>
                    <a:pt x="950" y="409"/>
                  </a:cubicBezTo>
                  <a:cubicBezTo>
                    <a:pt x="929" y="409"/>
                    <a:pt x="924" y="424"/>
                    <a:pt x="919" y="439"/>
                  </a:cubicBezTo>
                  <a:cubicBezTo>
                    <a:pt x="918" y="443"/>
                    <a:pt x="920" y="448"/>
                    <a:pt x="922" y="451"/>
                  </a:cubicBezTo>
                  <a:cubicBezTo>
                    <a:pt x="930" y="465"/>
                    <a:pt x="940" y="478"/>
                    <a:pt x="948" y="491"/>
                  </a:cubicBezTo>
                  <a:cubicBezTo>
                    <a:pt x="962" y="513"/>
                    <a:pt x="960" y="534"/>
                    <a:pt x="942" y="553"/>
                  </a:cubicBezTo>
                  <a:cubicBezTo>
                    <a:pt x="931" y="564"/>
                    <a:pt x="920" y="575"/>
                    <a:pt x="909" y="585"/>
                  </a:cubicBezTo>
                  <a:cubicBezTo>
                    <a:pt x="892" y="601"/>
                    <a:pt x="871" y="603"/>
                    <a:pt x="851" y="591"/>
                  </a:cubicBezTo>
                  <a:cubicBezTo>
                    <a:pt x="845" y="587"/>
                    <a:pt x="839" y="583"/>
                    <a:pt x="832" y="579"/>
                  </a:cubicBezTo>
                  <a:cubicBezTo>
                    <a:pt x="827" y="575"/>
                    <a:pt x="821" y="571"/>
                    <a:pt x="814" y="566"/>
                  </a:cubicBezTo>
                  <a:cubicBezTo>
                    <a:pt x="794" y="599"/>
                    <a:pt x="759" y="594"/>
                    <a:pt x="729" y="603"/>
                  </a:cubicBezTo>
                  <a:cubicBezTo>
                    <a:pt x="720" y="605"/>
                    <a:pt x="707" y="604"/>
                    <a:pt x="702" y="610"/>
                  </a:cubicBezTo>
                  <a:cubicBezTo>
                    <a:pt x="694" y="621"/>
                    <a:pt x="690" y="635"/>
                    <a:pt x="686" y="648"/>
                  </a:cubicBezTo>
                  <a:cubicBezTo>
                    <a:pt x="685" y="651"/>
                    <a:pt x="688" y="656"/>
                    <a:pt x="690" y="660"/>
                  </a:cubicBezTo>
                  <a:cubicBezTo>
                    <a:pt x="701" y="678"/>
                    <a:pt x="713" y="695"/>
                    <a:pt x="725" y="712"/>
                  </a:cubicBezTo>
                  <a:cubicBezTo>
                    <a:pt x="741" y="738"/>
                    <a:pt x="739" y="761"/>
                    <a:pt x="718" y="783"/>
                  </a:cubicBezTo>
                  <a:cubicBezTo>
                    <a:pt x="705" y="796"/>
                    <a:pt x="692" y="809"/>
                    <a:pt x="678" y="822"/>
                  </a:cubicBezTo>
                  <a:cubicBezTo>
                    <a:pt x="658" y="841"/>
                    <a:pt x="635" y="843"/>
                    <a:pt x="611" y="828"/>
                  </a:cubicBezTo>
                  <a:cubicBezTo>
                    <a:pt x="593" y="816"/>
                    <a:pt x="576" y="804"/>
                    <a:pt x="558" y="793"/>
                  </a:cubicBezTo>
                  <a:cubicBezTo>
                    <a:pt x="553" y="790"/>
                    <a:pt x="545" y="790"/>
                    <a:pt x="539" y="791"/>
                  </a:cubicBezTo>
                  <a:cubicBezTo>
                    <a:pt x="512" y="796"/>
                    <a:pt x="498" y="813"/>
                    <a:pt x="498" y="841"/>
                  </a:cubicBezTo>
                  <a:cubicBezTo>
                    <a:pt x="497" y="854"/>
                    <a:pt x="493" y="867"/>
                    <a:pt x="490" y="879"/>
                  </a:cubicBezTo>
                  <a:cubicBezTo>
                    <a:pt x="484" y="906"/>
                    <a:pt x="466" y="921"/>
                    <a:pt x="438" y="921"/>
                  </a:cubicBezTo>
                  <a:cubicBezTo>
                    <a:pt x="419" y="922"/>
                    <a:pt x="401" y="922"/>
                    <a:pt x="382" y="921"/>
                  </a:cubicBezTo>
                  <a:cubicBezTo>
                    <a:pt x="353" y="921"/>
                    <a:pt x="334" y="905"/>
                    <a:pt x="328" y="877"/>
                  </a:cubicBezTo>
                  <a:cubicBezTo>
                    <a:pt x="324" y="857"/>
                    <a:pt x="321" y="836"/>
                    <a:pt x="316" y="816"/>
                  </a:cubicBezTo>
                  <a:cubicBezTo>
                    <a:pt x="314" y="810"/>
                    <a:pt x="308" y="804"/>
                    <a:pt x="303" y="800"/>
                  </a:cubicBezTo>
                  <a:cubicBezTo>
                    <a:pt x="280" y="784"/>
                    <a:pt x="259" y="788"/>
                    <a:pt x="239" y="807"/>
                  </a:cubicBezTo>
                  <a:cubicBezTo>
                    <a:pt x="229" y="816"/>
                    <a:pt x="217" y="822"/>
                    <a:pt x="206" y="829"/>
                  </a:cubicBezTo>
                  <a:cubicBezTo>
                    <a:pt x="184" y="843"/>
                    <a:pt x="160" y="840"/>
                    <a:pt x="141" y="822"/>
                  </a:cubicBezTo>
                  <a:cubicBezTo>
                    <a:pt x="127" y="809"/>
                    <a:pt x="113" y="795"/>
                    <a:pt x="99" y="780"/>
                  </a:cubicBezTo>
                  <a:cubicBezTo>
                    <a:pt x="81" y="761"/>
                    <a:pt x="79" y="737"/>
                    <a:pt x="92" y="715"/>
                  </a:cubicBezTo>
                  <a:cubicBezTo>
                    <a:pt x="104" y="697"/>
                    <a:pt x="117" y="679"/>
                    <a:pt x="129" y="660"/>
                  </a:cubicBezTo>
                  <a:cubicBezTo>
                    <a:pt x="132" y="655"/>
                    <a:pt x="132" y="648"/>
                    <a:pt x="131" y="642"/>
                  </a:cubicBezTo>
                  <a:cubicBezTo>
                    <a:pt x="126" y="612"/>
                    <a:pt x="106" y="601"/>
                    <a:pt x="78" y="600"/>
                  </a:cubicBezTo>
                  <a:cubicBezTo>
                    <a:pt x="64" y="599"/>
                    <a:pt x="50" y="595"/>
                    <a:pt x="37" y="591"/>
                  </a:cubicBezTo>
                  <a:cubicBezTo>
                    <a:pt x="15" y="585"/>
                    <a:pt x="1" y="567"/>
                    <a:pt x="1" y="545"/>
                  </a:cubicBezTo>
                  <a:cubicBezTo>
                    <a:pt x="0" y="523"/>
                    <a:pt x="0" y="502"/>
                    <a:pt x="1" y="480"/>
                  </a:cubicBezTo>
                  <a:cubicBezTo>
                    <a:pt x="1" y="456"/>
                    <a:pt x="16" y="438"/>
                    <a:pt x="40" y="432"/>
                  </a:cubicBezTo>
                  <a:cubicBezTo>
                    <a:pt x="62" y="427"/>
                    <a:pt x="85" y="423"/>
                    <a:pt x="107" y="418"/>
                  </a:cubicBezTo>
                  <a:cubicBezTo>
                    <a:pt x="112" y="417"/>
                    <a:pt x="117" y="411"/>
                    <a:pt x="121" y="407"/>
                  </a:cubicBezTo>
                  <a:cubicBezTo>
                    <a:pt x="137" y="383"/>
                    <a:pt x="134" y="361"/>
                    <a:pt x="114" y="341"/>
                  </a:cubicBezTo>
                  <a:cubicBezTo>
                    <a:pt x="106" y="332"/>
                    <a:pt x="100" y="320"/>
                    <a:pt x="93" y="310"/>
                  </a:cubicBezTo>
                  <a:cubicBezTo>
                    <a:pt x="79" y="287"/>
                    <a:pt x="81" y="263"/>
                    <a:pt x="99" y="244"/>
                  </a:cubicBezTo>
                  <a:cubicBezTo>
                    <a:pt x="113" y="229"/>
                    <a:pt x="127" y="215"/>
                    <a:pt x="141" y="201"/>
                  </a:cubicBezTo>
                  <a:cubicBezTo>
                    <a:pt x="161" y="183"/>
                    <a:pt x="184" y="181"/>
                    <a:pt x="207" y="195"/>
                  </a:cubicBezTo>
                  <a:cubicBezTo>
                    <a:pt x="226" y="207"/>
                    <a:pt x="243" y="220"/>
                    <a:pt x="262" y="232"/>
                  </a:cubicBezTo>
                  <a:cubicBezTo>
                    <a:pt x="267" y="234"/>
                    <a:pt x="274" y="234"/>
                    <a:pt x="279" y="233"/>
                  </a:cubicBezTo>
                  <a:cubicBezTo>
                    <a:pt x="309" y="228"/>
                    <a:pt x="321" y="209"/>
                    <a:pt x="322" y="181"/>
                  </a:cubicBezTo>
                  <a:cubicBezTo>
                    <a:pt x="323" y="169"/>
                    <a:pt x="326" y="158"/>
                    <a:pt x="328" y="147"/>
                  </a:cubicBezTo>
                  <a:cubicBezTo>
                    <a:pt x="334" y="119"/>
                    <a:pt x="354" y="103"/>
                    <a:pt x="382" y="102"/>
                  </a:cubicBezTo>
                  <a:cubicBezTo>
                    <a:pt x="400" y="102"/>
                    <a:pt x="417" y="101"/>
                    <a:pt x="435" y="103"/>
                  </a:cubicBezTo>
                  <a:cubicBezTo>
                    <a:pt x="447" y="103"/>
                    <a:pt x="455" y="99"/>
                    <a:pt x="463" y="91"/>
                  </a:cubicBezTo>
                  <a:cubicBezTo>
                    <a:pt x="492" y="61"/>
                    <a:pt x="509" y="60"/>
                    <a:pt x="543" y="82"/>
                  </a:cubicBezTo>
                  <a:cubicBezTo>
                    <a:pt x="549" y="87"/>
                    <a:pt x="557" y="90"/>
                    <a:pt x="561" y="95"/>
                  </a:cubicBezTo>
                  <a:cubicBezTo>
                    <a:pt x="575" y="110"/>
                    <a:pt x="590" y="105"/>
                    <a:pt x="604" y="97"/>
                  </a:cubicBezTo>
                  <a:cubicBezTo>
                    <a:pt x="608" y="95"/>
                    <a:pt x="611" y="90"/>
                    <a:pt x="612" y="86"/>
                  </a:cubicBezTo>
                  <a:cubicBezTo>
                    <a:pt x="615" y="75"/>
                    <a:pt x="617" y="63"/>
                    <a:pt x="619" y="52"/>
                  </a:cubicBezTo>
                  <a:cubicBezTo>
                    <a:pt x="621" y="28"/>
                    <a:pt x="632" y="10"/>
                    <a:pt x="655" y="0"/>
                  </a:cubicBezTo>
                  <a:cubicBezTo>
                    <a:pt x="679" y="0"/>
                    <a:pt x="703" y="0"/>
                    <a:pt x="727" y="0"/>
                  </a:cubicBezTo>
                  <a:cubicBezTo>
                    <a:pt x="750" y="10"/>
                    <a:pt x="761" y="27"/>
                    <a:pt x="764" y="52"/>
                  </a:cubicBezTo>
                  <a:cubicBezTo>
                    <a:pt x="765" y="62"/>
                    <a:pt x="768" y="72"/>
                    <a:pt x="769" y="83"/>
                  </a:cubicBezTo>
                  <a:cubicBezTo>
                    <a:pt x="771" y="91"/>
                    <a:pt x="775" y="96"/>
                    <a:pt x="783" y="100"/>
                  </a:cubicBezTo>
                  <a:cubicBezTo>
                    <a:pt x="797" y="107"/>
                    <a:pt x="808" y="106"/>
                    <a:pt x="819" y="96"/>
                  </a:cubicBezTo>
                  <a:cubicBezTo>
                    <a:pt x="829" y="88"/>
                    <a:pt x="840" y="82"/>
                    <a:pt x="850" y="75"/>
                  </a:cubicBezTo>
                  <a:cubicBezTo>
                    <a:pt x="871" y="62"/>
                    <a:pt x="892" y="64"/>
                    <a:pt x="910" y="81"/>
                  </a:cubicBezTo>
                  <a:cubicBezTo>
                    <a:pt x="921" y="91"/>
                    <a:pt x="932" y="102"/>
                    <a:pt x="942" y="113"/>
                  </a:cubicBezTo>
                  <a:cubicBezTo>
                    <a:pt x="960" y="132"/>
                    <a:pt x="962" y="153"/>
                    <a:pt x="948" y="175"/>
                  </a:cubicBezTo>
                  <a:cubicBezTo>
                    <a:pt x="939" y="188"/>
                    <a:pt x="930" y="201"/>
                    <a:pt x="922" y="215"/>
                  </a:cubicBezTo>
                  <a:cubicBezTo>
                    <a:pt x="920" y="218"/>
                    <a:pt x="918" y="223"/>
                    <a:pt x="919" y="227"/>
                  </a:cubicBezTo>
                  <a:cubicBezTo>
                    <a:pt x="924" y="242"/>
                    <a:pt x="929" y="257"/>
                    <a:pt x="950" y="256"/>
                  </a:cubicBezTo>
                  <a:cubicBezTo>
                    <a:pt x="957" y="256"/>
                    <a:pt x="965" y="260"/>
                    <a:pt x="972" y="260"/>
                  </a:cubicBezTo>
                  <a:cubicBezTo>
                    <a:pt x="997" y="263"/>
                    <a:pt x="1014" y="274"/>
                    <a:pt x="1024" y="297"/>
                  </a:cubicBezTo>
                  <a:cubicBezTo>
                    <a:pt x="1024" y="321"/>
                    <a:pt x="1024" y="345"/>
                    <a:pt x="1024" y="369"/>
                  </a:cubicBezTo>
                  <a:close/>
                  <a:moveTo>
                    <a:pt x="135" y="281"/>
                  </a:moveTo>
                  <a:cubicBezTo>
                    <a:pt x="152" y="305"/>
                    <a:pt x="168" y="329"/>
                    <a:pt x="184" y="353"/>
                  </a:cubicBezTo>
                  <a:cubicBezTo>
                    <a:pt x="192" y="365"/>
                    <a:pt x="192" y="376"/>
                    <a:pt x="186" y="388"/>
                  </a:cubicBezTo>
                  <a:cubicBezTo>
                    <a:pt x="178" y="405"/>
                    <a:pt x="170" y="423"/>
                    <a:pt x="164" y="441"/>
                  </a:cubicBezTo>
                  <a:cubicBezTo>
                    <a:pt x="159" y="455"/>
                    <a:pt x="151" y="462"/>
                    <a:pt x="137" y="465"/>
                  </a:cubicBezTo>
                  <a:cubicBezTo>
                    <a:pt x="112" y="470"/>
                    <a:pt x="87" y="475"/>
                    <a:pt x="62" y="480"/>
                  </a:cubicBezTo>
                  <a:cubicBezTo>
                    <a:pt x="58" y="481"/>
                    <a:pt x="52" y="486"/>
                    <a:pt x="52" y="489"/>
                  </a:cubicBezTo>
                  <a:cubicBezTo>
                    <a:pt x="51" y="507"/>
                    <a:pt x="51" y="524"/>
                    <a:pt x="51" y="542"/>
                  </a:cubicBezTo>
                  <a:cubicBezTo>
                    <a:pt x="80" y="548"/>
                    <a:pt x="107" y="554"/>
                    <a:pt x="135" y="559"/>
                  </a:cubicBezTo>
                  <a:cubicBezTo>
                    <a:pt x="151" y="561"/>
                    <a:pt x="160" y="570"/>
                    <a:pt x="165" y="585"/>
                  </a:cubicBezTo>
                  <a:cubicBezTo>
                    <a:pt x="170" y="602"/>
                    <a:pt x="177" y="618"/>
                    <a:pt x="185" y="634"/>
                  </a:cubicBezTo>
                  <a:cubicBezTo>
                    <a:pt x="192" y="648"/>
                    <a:pt x="192" y="660"/>
                    <a:pt x="183" y="673"/>
                  </a:cubicBezTo>
                  <a:cubicBezTo>
                    <a:pt x="166" y="696"/>
                    <a:pt x="151" y="720"/>
                    <a:pt x="137" y="741"/>
                  </a:cubicBezTo>
                  <a:cubicBezTo>
                    <a:pt x="152" y="757"/>
                    <a:pt x="165" y="771"/>
                    <a:pt x="179" y="786"/>
                  </a:cubicBezTo>
                  <a:cubicBezTo>
                    <a:pt x="203" y="770"/>
                    <a:pt x="226" y="754"/>
                    <a:pt x="250" y="738"/>
                  </a:cubicBezTo>
                  <a:cubicBezTo>
                    <a:pt x="262" y="729"/>
                    <a:pt x="274" y="729"/>
                    <a:pt x="287" y="737"/>
                  </a:cubicBezTo>
                  <a:cubicBezTo>
                    <a:pt x="302" y="744"/>
                    <a:pt x="316" y="751"/>
                    <a:pt x="331" y="755"/>
                  </a:cubicBezTo>
                  <a:cubicBezTo>
                    <a:pt x="352" y="760"/>
                    <a:pt x="361" y="772"/>
                    <a:pt x="364" y="792"/>
                  </a:cubicBezTo>
                  <a:cubicBezTo>
                    <a:pt x="368" y="818"/>
                    <a:pt x="374" y="844"/>
                    <a:pt x="379" y="870"/>
                  </a:cubicBezTo>
                  <a:cubicBezTo>
                    <a:pt x="397" y="870"/>
                    <a:pt x="413" y="870"/>
                    <a:pt x="429" y="870"/>
                  </a:cubicBezTo>
                  <a:cubicBezTo>
                    <a:pt x="437" y="871"/>
                    <a:pt x="441" y="868"/>
                    <a:pt x="442" y="859"/>
                  </a:cubicBezTo>
                  <a:cubicBezTo>
                    <a:pt x="447" y="833"/>
                    <a:pt x="452" y="808"/>
                    <a:pt x="457" y="783"/>
                  </a:cubicBezTo>
                  <a:cubicBezTo>
                    <a:pt x="460" y="770"/>
                    <a:pt x="466" y="763"/>
                    <a:pt x="479" y="758"/>
                  </a:cubicBezTo>
                  <a:cubicBezTo>
                    <a:pt x="497" y="752"/>
                    <a:pt x="514" y="745"/>
                    <a:pt x="531" y="737"/>
                  </a:cubicBezTo>
                  <a:cubicBezTo>
                    <a:pt x="546" y="729"/>
                    <a:pt x="558" y="730"/>
                    <a:pt x="571" y="740"/>
                  </a:cubicBezTo>
                  <a:cubicBezTo>
                    <a:pt x="594" y="756"/>
                    <a:pt x="618" y="771"/>
                    <a:pt x="642" y="787"/>
                  </a:cubicBezTo>
                  <a:cubicBezTo>
                    <a:pt x="654" y="775"/>
                    <a:pt x="665" y="763"/>
                    <a:pt x="677" y="752"/>
                  </a:cubicBezTo>
                  <a:cubicBezTo>
                    <a:pt x="683" y="746"/>
                    <a:pt x="683" y="742"/>
                    <a:pt x="679" y="735"/>
                  </a:cubicBezTo>
                  <a:cubicBezTo>
                    <a:pt x="665" y="715"/>
                    <a:pt x="652" y="695"/>
                    <a:pt x="638" y="676"/>
                  </a:cubicBezTo>
                  <a:cubicBezTo>
                    <a:pt x="627" y="661"/>
                    <a:pt x="626" y="648"/>
                    <a:pt x="635" y="631"/>
                  </a:cubicBezTo>
                  <a:cubicBezTo>
                    <a:pt x="643" y="618"/>
                    <a:pt x="649" y="604"/>
                    <a:pt x="653" y="589"/>
                  </a:cubicBezTo>
                  <a:cubicBezTo>
                    <a:pt x="658" y="570"/>
                    <a:pt x="669" y="561"/>
                    <a:pt x="688" y="558"/>
                  </a:cubicBezTo>
                  <a:cubicBezTo>
                    <a:pt x="715" y="554"/>
                    <a:pt x="741" y="548"/>
                    <a:pt x="768" y="542"/>
                  </a:cubicBezTo>
                  <a:cubicBezTo>
                    <a:pt x="768" y="525"/>
                    <a:pt x="768" y="509"/>
                    <a:pt x="768" y="493"/>
                  </a:cubicBezTo>
                  <a:cubicBezTo>
                    <a:pt x="769" y="484"/>
                    <a:pt x="766" y="481"/>
                    <a:pt x="757" y="479"/>
                  </a:cubicBezTo>
                  <a:cubicBezTo>
                    <a:pt x="732" y="475"/>
                    <a:pt x="708" y="469"/>
                    <a:pt x="684" y="465"/>
                  </a:cubicBezTo>
                  <a:cubicBezTo>
                    <a:pt x="668" y="462"/>
                    <a:pt x="659" y="454"/>
                    <a:pt x="655" y="439"/>
                  </a:cubicBezTo>
                  <a:cubicBezTo>
                    <a:pt x="650" y="423"/>
                    <a:pt x="643" y="407"/>
                    <a:pt x="635" y="392"/>
                  </a:cubicBezTo>
                  <a:cubicBezTo>
                    <a:pt x="626" y="376"/>
                    <a:pt x="627" y="364"/>
                    <a:pt x="638" y="349"/>
                  </a:cubicBezTo>
                  <a:cubicBezTo>
                    <a:pt x="654" y="327"/>
                    <a:pt x="669" y="303"/>
                    <a:pt x="683" y="281"/>
                  </a:cubicBezTo>
                  <a:cubicBezTo>
                    <a:pt x="669" y="266"/>
                    <a:pt x="655" y="252"/>
                    <a:pt x="641" y="238"/>
                  </a:cubicBezTo>
                  <a:cubicBezTo>
                    <a:pt x="617" y="254"/>
                    <a:pt x="593" y="270"/>
                    <a:pt x="569" y="286"/>
                  </a:cubicBezTo>
                  <a:cubicBezTo>
                    <a:pt x="557" y="295"/>
                    <a:pt x="546" y="295"/>
                    <a:pt x="533" y="288"/>
                  </a:cubicBezTo>
                  <a:cubicBezTo>
                    <a:pt x="516" y="280"/>
                    <a:pt x="498" y="273"/>
                    <a:pt x="480" y="266"/>
                  </a:cubicBezTo>
                  <a:cubicBezTo>
                    <a:pt x="467" y="262"/>
                    <a:pt x="459" y="254"/>
                    <a:pt x="457" y="240"/>
                  </a:cubicBezTo>
                  <a:cubicBezTo>
                    <a:pt x="452" y="214"/>
                    <a:pt x="447" y="189"/>
                    <a:pt x="442" y="164"/>
                  </a:cubicBezTo>
                  <a:cubicBezTo>
                    <a:pt x="441" y="160"/>
                    <a:pt x="435" y="154"/>
                    <a:pt x="432" y="154"/>
                  </a:cubicBezTo>
                  <a:cubicBezTo>
                    <a:pt x="415" y="153"/>
                    <a:pt x="397" y="153"/>
                    <a:pt x="380" y="153"/>
                  </a:cubicBezTo>
                  <a:cubicBezTo>
                    <a:pt x="373" y="184"/>
                    <a:pt x="367" y="212"/>
                    <a:pt x="362" y="241"/>
                  </a:cubicBezTo>
                  <a:cubicBezTo>
                    <a:pt x="359" y="255"/>
                    <a:pt x="351" y="262"/>
                    <a:pt x="339" y="266"/>
                  </a:cubicBezTo>
                  <a:cubicBezTo>
                    <a:pt x="322" y="273"/>
                    <a:pt x="304" y="279"/>
                    <a:pt x="288" y="287"/>
                  </a:cubicBezTo>
                  <a:cubicBezTo>
                    <a:pt x="274" y="295"/>
                    <a:pt x="262" y="294"/>
                    <a:pt x="249" y="285"/>
                  </a:cubicBezTo>
                  <a:cubicBezTo>
                    <a:pt x="226" y="269"/>
                    <a:pt x="202" y="253"/>
                    <a:pt x="179" y="238"/>
                  </a:cubicBezTo>
                  <a:cubicBezTo>
                    <a:pt x="164" y="253"/>
                    <a:pt x="150" y="266"/>
                    <a:pt x="135" y="281"/>
                  </a:cubicBezTo>
                  <a:close/>
                  <a:moveTo>
                    <a:pt x="507" y="120"/>
                  </a:moveTo>
                  <a:cubicBezTo>
                    <a:pt x="493" y="129"/>
                    <a:pt x="486" y="139"/>
                    <a:pt x="492" y="156"/>
                  </a:cubicBezTo>
                  <a:cubicBezTo>
                    <a:pt x="496" y="165"/>
                    <a:pt x="498" y="175"/>
                    <a:pt x="498" y="184"/>
                  </a:cubicBezTo>
                  <a:cubicBezTo>
                    <a:pt x="499" y="210"/>
                    <a:pt x="509" y="226"/>
                    <a:pt x="536" y="233"/>
                  </a:cubicBezTo>
                  <a:cubicBezTo>
                    <a:pt x="545" y="235"/>
                    <a:pt x="552" y="236"/>
                    <a:pt x="560" y="230"/>
                  </a:cubicBezTo>
                  <a:cubicBezTo>
                    <a:pt x="591" y="211"/>
                    <a:pt x="619" y="190"/>
                    <a:pt x="658" y="183"/>
                  </a:cubicBezTo>
                  <a:cubicBezTo>
                    <a:pt x="757" y="162"/>
                    <a:pt x="850" y="235"/>
                    <a:pt x="848" y="336"/>
                  </a:cubicBezTo>
                  <a:cubicBezTo>
                    <a:pt x="847" y="378"/>
                    <a:pt x="830" y="413"/>
                    <a:pt x="802" y="443"/>
                  </a:cubicBezTo>
                  <a:cubicBezTo>
                    <a:pt x="817" y="457"/>
                    <a:pt x="820" y="476"/>
                    <a:pt x="820" y="495"/>
                  </a:cubicBezTo>
                  <a:cubicBezTo>
                    <a:pt x="820" y="501"/>
                    <a:pt x="822" y="509"/>
                    <a:pt x="826" y="512"/>
                  </a:cubicBezTo>
                  <a:cubicBezTo>
                    <a:pt x="842" y="524"/>
                    <a:pt x="859" y="534"/>
                    <a:pt x="874" y="544"/>
                  </a:cubicBezTo>
                  <a:cubicBezTo>
                    <a:pt x="884" y="535"/>
                    <a:pt x="894" y="526"/>
                    <a:pt x="904" y="517"/>
                  </a:cubicBezTo>
                  <a:cubicBezTo>
                    <a:pt x="891" y="498"/>
                    <a:pt x="879" y="480"/>
                    <a:pt x="867" y="461"/>
                  </a:cubicBezTo>
                  <a:cubicBezTo>
                    <a:pt x="860" y="451"/>
                    <a:pt x="860" y="441"/>
                    <a:pt x="865" y="430"/>
                  </a:cubicBezTo>
                  <a:cubicBezTo>
                    <a:pt x="872" y="416"/>
                    <a:pt x="878" y="402"/>
                    <a:pt x="883" y="388"/>
                  </a:cubicBezTo>
                  <a:cubicBezTo>
                    <a:pt x="888" y="375"/>
                    <a:pt x="895" y="368"/>
                    <a:pt x="909" y="366"/>
                  </a:cubicBezTo>
                  <a:cubicBezTo>
                    <a:pt x="930" y="362"/>
                    <a:pt x="951" y="357"/>
                    <a:pt x="972" y="353"/>
                  </a:cubicBezTo>
                  <a:cubicBezTo>
                    <a:pt x="972" y="339"/>
                    <a:pt x="972" y="326"/>
                    <a:pt x="972" y="313"/>
                  </a:cubicBezTo>
                  <a:cubicBezTo>
                    <a:pt x="951" y="309"/>
                    <a:pt x="930" y="304"/>
                    <a:pt x="909" y="300"/>
                  </a:cubicBezTo>
                  <a:cubicBezTo>
                    <a:pt x="895" y="298"/>
                    <a:pt x="887" y="291"/>
                    <a:pt x="883" y="277"/>
                  </a:cubicBezTo>
                  <a:cubicBezTo>
                    <a:pt x="878" y="263"/>
                    <a:pt x="873" y="250"/>
                    <a:pt x="866" y="237"/>
                  </a:cubicBezTo>
                  <a:cubicBezTo>
                    <a:pt x="860" y="225"/>
                    <a:pt x="860" y="214"/>
                    <a:pt x="868" y="202"/>
                  </a:cubicBezTo>
                  <a:cubicBezTo>
                    <a:pt x="880" y="185"/>
                    <a:pt x="892" y="167"/>
                    <a:pt x="903" y="149"/>
                  </a:cubicBezTo>
                  <a:cubicBezTo>
                    <a:pt x="894" y="139"/>
                    <a:pt x="885" y="130"/>
                    <a:pt x="876" y="120"/>
                  </a:cubicBezTo>
                  <a:cubicBezTo>
                    <a:pt x="857" y="132"/>
                    <a:pt x="840" y="144"/>
                    <a:pt x="823" y="156"/>
                  </a:cubicBezTo>
                  <a:cubicBezTo>
                    <a:pt x="811" y="164"/>
                    <a:pt x="799" y="164"/>
                    <a:pt x="786" y="158"/>
                  </a:cubicBezTo>
                  <a:cubicBezTo>
                    <a:pt x="774" y="151"/>
                    <a:pt x="761" y="146"/>
                    <a:pt x="748" y="142"/>
                  </a:cubicBezTo>
                  <a:cubicBezTo>
                    <a:pt x="734" y="137"/>
                    <a:pt x="726" y="129"/>
                    <a:pt x="724" y="114"/>
                  </a:cubicBezTo>
                  <a:cubicBezTo>
                    <a:pt x="720" y="93"/>
                    <a:pt x="715" y="73"/>
                    <a:pt x="711" y="52"/>
                  </a:cubicBezTo>
                  <a:cubicBezTo>
                    <a:pt x="697" y="52"/>
                    <a:pt x="684" y="52"/>
                    <a:pt x="671" y="52"/>
                  </a:cubicBezTo>
                  <a:cubicBezTo>
                    <a:pt x="667" y="74"/>
                    <a:pt x="662" y="95"/>
                    <a:pt x="658" y="116"/>
                  </a:cubicBezTo>
                  <a:cubicBezTo>
                    <a:pt x="656" y="129"/>
                    <a:pt x="649" y="136"/>
                    <a:pt x="637" y="141"/>
                  </a:cubicBezTo>
                  <a:cubicBezTo>
                    <a:pt x="623" y="146"/>
                    <a:pt x="608" y="152"/>
                    <a:pt x="594" y="159"/>
                  </a:cubicBezTo>
                  <a:cubicBezTo>
                    <a:pt x="582" y="164"/>
                    <a:pt x="572" y="164"/>
                    <a:pt x="561" y="156"/>
                  </a:cubicBezTo>
                  <a:cubicBezTo>
                    <a:pt x="543" y="144"/>
                    <a:pt x="525" y="132"/>
                    <a:pt x="507" y="120"/>
                  </a:cubicBezTo>
                  <a:close/>
                  <a:moveTo>
                    <a:pt x="712" y="234"/>
                  </a:moveTo>
                  <a:cubicBezTo>
                    <a:pt x="715" y="238"/>
                    <a:pt x="716" y="240"/>
                    <a:pt x="718" y="241"/>
                  </a:cubicBezTo>
                  <a:cubicBezTo>
                    <a:pt x="740" y="265"/>
                    <a:pt x="741" y="286"/>
                    <a:pt x="724" y="313"/>
                  </a:cubicBezTo>
                  <a:cubicBezTo>
                    <a:pt x="716" y="324"/>
                    <a:pt x="710" y="336"/>
                    <a:pt x="701" y="347"/>
                  </a:cubicBezTo>
                  <a:cubicBezTo>
                    <a:pt x="687" y="363"/>
                    <a:pt x="683" y="379"/>
                    <a:pt x="695" y="400"/>
                  </a:cubicBezTo>
                  <a:cubicBezTo>
                    <a:pt x="706" y="419"/>
                    <a:pt x="734" y="430"/>
                    <a:pt x="752" y="417"/>
                  </a:cubicBezTo>
                  <a:cubicBezTo>
                    <a:pt x="787" y="392"/>
                    <a:pt x="802" y="357"/>
                    <a:pt x="795" y="315"/>
                  </a:cubicBezTo>
                  <a:cubicBezTo>
                    <a:pt x="789" y="273"/>
                    <a:pt x="752" y="237"/>
                    <a:pt x="712" y="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22"/>
            <p:cNvSpPr>
              <a:spLocks/>
            </p:cNvSpPr>
            <p:nvPr/>
          </p:nvSpPr>
          <p:spPr bwMode="auto">
            <a:xfrm>
              <a:off x="454025" y="2565400"/>
              <a:ext cx="412750" cy="457200"/>
            </a:xfrm>
            <a:custGeom>
              <a:avLst/>
              <a:gdLst>
                <a:gd name="T0" fmla="*/ 591 w 1387"/>
                <a:gd name="T1" fmla="*/ 1507 h 1536"/>
                <a:gd name="T2" fmla="*/ 525 w 1387"/>
                <a:gd name="T3" fmla="*/ 1373 h 1536"/>
                <a:gd name="T4" fmla="*/ 290 w 1387"/>
                <a:gd name="T5" fmla="*/ 1402 h 1536"/>
                <a:gd name="T6" fmla="*/ 159 w 1387"/>
                <a:gd name="T7" fmla="*/ 1246 h 1536"/>
                <a:gd name="T8" fmla="*/ 111 w 1387"/>
                <a:gd name="T9" fmla="*/ 1124 h 1536"/>
                <a:gd name="T10" fmla="*/ 80 w 1387"/>
                <a:gd name="T11" fmla="*/ 1063 h 1536"/>
                <a:gd name="T12" fmla="*/ 85 w 1387"/>
                <a:gd name="T13" fmla="*/ 979 h 1536"/>
                <a:gd name="T14" fmla="*/ 22 w 1387"/>
                <a:gd name="T15" fmla="*/ 864 h 1536"/>
                <a:gd name="T16" fmla="*/ 155 w 1387"/>
                <a:gd name="T17" fmla="*/ 654 h 1536"/>
                <a:gd name="T18" fmla="*/ 130 w 1387"/>
                <a:gd name="T19" fmla="*/ 607 h 1536"/>
                <a:gd name="T20" fmla="*/ 164 w 1387"/>
                <a:gd name="T21" fmla="*/ 349 h 1536"/>
                <a:gd name="T22" fmla="*/ 757 w 1387"/>
                <a:gd name="T23" fmla="*/ 3 h 1536"/>
                <a:gd name="T24" fmla="*/ 852 w 1387"/>
                <a:gd name="T25" fmla="*/ 0 h 1536"/>
                <a:gd name="T26" fmla="*/ 889 w 1387"/>
                <a:gd name="T27" fmla="*/ 30 h 1536"/>
                <a:gd name="T28" fmla="*/ 829 w 1387"/>
                <a:gd name="T29" fmla="*/ 51 h 1536"/>
                <a:gd name="T30" fmla="*/ 439 w 1387"/>
                <a:gd name="T31" fmla="*/ 115 h 1536"/>
                <a:gd name="T32" fmla="*/ 180 w 1387"/>
                <a:gd name="T33" fmla="*/ 477 h 1536"/>
                <a:gd name="T34" fmla="*/ 165 w 1387"/>
                <a:gd name="T35" fmla="*/ 568 h 1536"/>
                <a:gd name="T36" fmla="*/ 200 w 1387"/>
                <a:gd name="T37" fmla="*/ 677 h 1536"/>
                <a:gd name="T38" fmla="*/ 87 w 1387"/>
                <a:gd name="T39" fmla="*/ 922 h 1536"/>
                <a:gd name="T40" fmla="*/ 147 w 1387"/>
                <a:gd name="T41" fmla="*/ 1044 h 1536"/>
                <a:gd name="T42" fmla="*/ 168 w 1387"/>
                <a:gd name="T43" fmla="*/ 1106 h 1536"/>
                <a:gd name="T44" fmla="*/ 163 w 1387"/>
                <a:gd name="T45" fmla="*/ 1153 h 1536"/>
                <a:gd name="T46" fmla="*/ 211 w 1387"/>
                <a:gd name="T47" fmla="*/ 1324 h 1536"/>
                <a:gd name="T48" fmla="*/ 518 w 1387"/>
                <a:gd name="T49" fmla="*/ 1277 h 1536"/>
                <a:gd name="T50" fmla="*/ 686 w 1387"/>
                <a:gd name="T51" fmla="*/ 1207 h 1536"/>
                <a:gd name="T52" fmla="*/ 747 w 1387"/>
                <a:gd name="T53" fmla="*/ 1128 h 1536"/>
                <a:gd name="T54" fmla="*/ 738 w 1387"/>
                <a:gd name="T55" fmla="*/ 1229 h 1536"/>
                <a:gd name="T56" fmla="*/ 547 w 1387"/>
                <a:gd name="T57" fmla="*/ 1321 h 1536"/>
                <a:gd name="T58" fmla="*/ 1214 w 1387"/>
                <a:gd name="T59" fmla="*/ 1483 h 1536"/>
                <a:gd name="T60" fmla="*/ 1136 w 1387"/>
                <a:gd name="T61" fmla="*/ 1239 h 1536"/>
                <a:gd name="T62" fmla="*/ 1240 w 1387"/>
                <a:gd name="T63" fmla="*/ 841 h 1536"/>
                <a:gd name="T64" fmla="*/ 1335 w 1387"/>
                <a:gd name="T65" fmla="*/ 663 h 1536"/>
                <a:gd name="T66" fmla="*/ 1384 w 1387"/>
                <a:gd name="T67" fmla="*/ 677 h 1536"/>
                <a:gd name="T68" fmla="*/ 1281 w 1387"/>
                <a:gd name="T69" fmla="*/ 872 h 1536"/>
                <a:gd name="T70" fmla="*/ 1207 w 1387"/>
                <a:gd name="T71" fmla="*/ 1330 h 1536"/>
                <a:gd name="T72" fmla="*/ 1283 w 1387"/>
                <a:gd name="T73" fmla="*/ 1497 h 1536"/>
                <a:gd name="T74" fmla="*/ 1162 w 1387"/>
                <a:gd name="T75" fmla="*/ 1534 h 1536"/>
                <a:gd name="T76" fmla="*/ 609 w 1387"/>
                <a:gd name="T77" fmla="*/ 153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87" h="1536">
                  <a:moveTo>
                    <a:pt x="609" y="1536"/>
                  </a:moveTo>
                  <a:cubicBezTo>
                    <a:pt x="603" y="1526"/>
                    <a:pt x="594" y="1517"/>
                    <a:pt x="591" y="1507"/>
                  </a:cubicBezTo>
                  <a:cubicBezTo>
                    <a:pt x="577" y="1464"/>
                    <a:pt x="560" y="1422"/>
                    <a:pt x="534" y="1385"/>
                  </a:cubicBezTo>
                  <a:cubicBezTo>
                    <a:pt x="531" y="1381"/>
                    <a:pt x="528" y="1377"/>
                    <a:pt x="525" y="1373"/>
                  </a:cubicBezTo>
                  <a:cubicBezTo>
                    <a:pt x="498" y="1340"/>
                    <a:pt x="495" y="1340"/>
                    <a:pt x="455" y="1353"/>
                  </a:cubicBezTo>
                  <a:cubicBezTo>
                    <a:pt x="400" y="1370"/>
                    <a:pt x="345" y="1384"/>
                    <a:pt x="290" y="1402"/>
                  </a:cubicBezTo>
                  <a:cubicBezTo>
                    <a:pt x="235" y="1420"/>
                    <a:pt x="170" y="1397"/>
                    <a:pt x="157" y="1317"/>
                  </a:cubicBezTo>
                  <a:cubicBezTo>
                    <a:pt x="153" y="1294"/>
                    <a:pt x="155" y="1269"/>
                    <a:pt x="159" y="1246"/>
                  </a:cubicBezTo>
                  <a:cubicBezTo>
                    <a:pt x="162" y="1220"/>
                    <a:pt x="161" y="1212"/>
                    <a:pt x="142" y="1200"/>
                  </a:cubicBezTo>
                  <a:cubicBezTo>
                    <a:pt x="101" y="1175"/>
                    <a:pt x="98" y="1170"/>
                    <a:pt x="111" y="1124"/>
                  </a:cubicBezTo>
                  <a:cubicBezTo>
                    <a:pt x="105" y="1118"/>
                    <a:pt x="98" y="1113"/>
                    <a:pt x="92" y="1108"/>
                  </a:cubicBezTo>
                  <a:cubicBezTo>
                    <a:pt x="75" y="1094"/>
                    <a:pt x="72" y="1082"/>
                    <a:pt x="80" y="1063"/>
                  </a:cubicBezTo>
                  <a:cubicBezTo>
                    <a:pt x="85" y="1049"/>
                    <a:pt x="93" y="1037"/>
                    <a:pt x="99" y="1024"/>
                  </a:cubicBezTo>
                  <a:cubicBezTo>
                    <a:pt x="110" y="1001"/>
                    <a:pt x="107" y="991"/>
                    <a:pt x="85" y="979"/>
                  </a:cubicBezTo>
                  <a:cubicBezTo>
                    <a:pt x="71" y="971"/>
                    <a:pt x="56" y="963"/>
                    <a:pt x="42" y="954"/>
                  </a:cubicBezTo>
                  <a:cubicBezTo>
                    <a:pt x="8" y="931"/>
                    <a:pt x="0" y="899"/>
                    <a:pt x="22" y="864"/>
                  </a:cubicBezTo>
                  <a:cubicBezTo>
                    <a:pt x="36" y="842"/>
                    <a:pt x="54" y="823"/>
                    <a:pt x="68" y="801"/>
                  </a:cubicBezTo>
                  <a:cubicBezTo>
                    <a:pt x="97" y="752"/>
                    <a:pt x="125" y="703"/>
                    <a:pt x="155" y="654"/>
                  </a:cubicBezTo>
                  <a:cubicBezTo>
                    <a:pt x="161" y="643"/>
                    <a:pt x="160" y="633"/>
                    <a:pt x="150" y="625"/>
                  </a:cubicBezTo>
                  <a:cubicBezTo>
                    <a:pt x="143" y="619"/>
                    <a:pt x="137" y="613"/>
                    <a:pt x="130" y="607"/>
                  </a:cubicBezTo>
                  <a:cubicBezTo>
                    <a:pt x="105" y="582"/>
                    <a:pt x="92" y="552"/>
                    <a:pt x="107" y="519"/>
                  </a:cubicBezTo>
                  <a:cubicBezTo>
                    <a:pt x="132" y="464"/>
                    <a:pt x="147" y="406"/>
                    <a:pt x="164" y="349"/>
                  </a:cubicBezTo>
                  <a:cubicBezTo>
                    <a:pt x="215" y="186"/>
                    <a:pt x="323" y="83"/>
                    <a:pt x="491" y="45"/>
                  </a:cubicBezTo>
                  <a:cubicBezTo>
                    <a:pt x="578" y="25"/>
                    <a:pt x="667" y="9"/>
                    <a:pt x="757" y="3"/>
                  </a:cubicBezTo>
                  <a:cubicBezTo>
                    <a:pt x="760" y="2"/>
                    <a:pt x="764" y="1"/>
                    <a:pt x="768" y="0"/>
                  </a:cubicBezTo>
                  <a:cubicBezTo>
                    <a:pt x="796" y="0"/>
                    <a:pt x="824" y="0"/>
                    <a:pt x="852" y="0"/>
                  </a:cubicBezTo>
                  <a:cubicBezTo>
                    <a:pt x="857" y="1"/>
                    <a:pt x="862" y="2"/>
                    <a:pt x="867" y="3"/>
                  </a:cubicBezTo>
                  <a:cubicBezTo>
                    <a:pt x="881" y="5"/>
                    <a:pt x="890" y="16"/>
                    <a:pt x="889" y="30"/>
                  </a:cubicBezTo>
                  <a:cubicBezTo>
                    <a:pt x="888" y="43"/>
                    <a:pt x="878" y="54"/>
                    <a:pt x="864" y="54"/>
                  </a:cubicBezTo>
                  <a:cubicBezTo>
                    <a:pt x="852" y="54"/>
                    <a:pt x="841" y="52"/>
                    <a:pt x="829" y="51"/>
                  </a:cubicBezTo>
                  <a:cubicBezTo>
                    <a:pt x="748" y="50"/>
                    <a:pt x="669" y="61"/>
                    <a:pt x="590" y="77"/>
                  </a:cubicBezTo>
                  <a:cubicBezTo>
                    <a:pt x="539" y="87"/>
                    <a:pt x="488" y="99"/>
                    <a:pt x="439" y="115"/>
                  </a:cubicBezTo>
                  <a:cubicBezTo>
                    <a:pt x="323" y="155"/>
                    <a:pt x="255" y="242"/>
                    <a:pt x="216" y="354"/>
                  </a:cubicBezTo>
                  <a:cubicBezTo>
                    <a:pt x="202" y="394"/>
                    <a:pt x="193" y="436"/>
                    <a:pt x="180" y="477"/>
                  </a:cubicBezTo>
                  <a:cubicBezTo>
                    <a:pt x="174" y="496"/>
                    <a:pt x="165" y="513"/>
                    <a:pt x="157" y="531"/>
                  </a:cubicBezTo>
                  <a:cubicBezTo>
                    <a:pt x="150" y="545"/>
                    <a:pt x="151" y="558"/>
                    <a:pt x="165" y="568"/>
                  </a:cubicBezTo>
                  <a:cubicBezTo>
                    <a:pt x="170" y="572"/>
                    <a:pt x="174" y="577"/>
                    <a:pt x="179" y="581"/>
                  </a:cubicBezTo>
                  <a:cubicBezTo>
                    <a:pt x="210" y="607"/>
                    <a:pt x="217" y="641"/>
                    <a:pt x="200" y="677"/>
                  </a:cubicBezTo>
                  <a:cubicBezTo>
                    <a:pt x="166" y="747"/>
                    <a:pt x="125" y="813"/>
                    <a:pt x="77" y="874"/>
                  </a:cubicBezTo>
                  <a:cubicBezTo>
                    <a:pt x="55" y="904"/>
                    <a:pt x="53" y="900"/>
                    <a:pt x="87" y="922"/>
                  </a:cubicBezTo>
                  <a:cubicBezTo>
                    <a:pt x="96" y="927"/>
                    <a:pt x="105" y="931"/>
                    <a:pt x="114" y="936"/>
                  </a:cubicBezTo>
                  <a:cubicBezTo>
                    <a:pt x="156" y="961"/>
                    <a:pt x="168" y="999"/>
                    <a:pt x="147" y="1044"/>
                  </a:cubicBezTo>
                  <a:cubicBezTo>
                    <a:pt x="142" y="1053"/>
                    <a:pt x="137" y="1063"/>
                    <a:pt x="132" y="1073"/>
                  </a:cubicBezTo>
                  <a:cubicBezTo>
                    <a:pt x="144" y="1084"/>
                    <a:pt x="159" y="1093"/>
                    <a:pt x="168" y="1106"/>
                  </a:cubicBezTo>
                  <a:cubicBezTo>
                    <a:pt x="181" y="1122"/>
                    <a:pt x="164" y="1135"/>
                    <a:pt x="158" y="1149"/>
                  </a:cubicBezTo>
                  <a:cubicBezTo>
                    <a:pt x="160" y="1151"/>
                    <a:pt x="162" y="1152"/>
                    <a:pt x="163" y="1153"/>
                  </a:cubicBezTo>
                  <a:cubicBezTo>
                    <a:pt x="206" y="1178"/>
                    <a:pt x="220" y="1208"/>
                    <a:pt x="208" y="1256"/>
                  </a:cubicBezTo>
                  <a:cubicBezTo>
                    <a:pt x="203" y="1279"/>
                    <a:pt x="203" y="1301"/>
                    <a:pt x="211" y="1324"/>
                  </a:cubicBezTo>
                  <a:cubicBezTo>
                    <a:pt x="221" y="1349"/>
                    <a:pt x="242" y="1362"/>
                    <a:pt x="268" y="1354"/>
                  </a:cubicBezTo>
                  <a:cubicBezTo>
                    <a:pt x="352" y="1329"/>
                    <a:pt x="435" y="1303"/>
                    <a:pt x="518" y="1277"/>
                  </a:cubicBezTo>
                  <a:cubicBezTo>
                    <a:pt x="557" y="1264"/>
                    <a:pt x="596" y="1251"/>
                    <a:pt x="634" y="1236"/>
                  </a:cubicBezTo>
                  <a:cubicBezTo>
                    <a:pt x="652" y="1228"/>
                    <a:pt x="670" y="1218"/>
                    <a:pt x="686" y="1207"/>
                  </a:cubicBezTo>
                  <a:cubicBezTo>
                    <a:pt x="705" y="1194"/>
                    <a:pt x="718" y="1176"/>
                    <a:pt x="719" y="1151"/>
                  </a:cubicBezTo>
                  <a:cubicBezTo>
                    <a:pt x="720" y="1135"/>
                    <a:pt x="732" y="1127"/>
                    <a:pt x="747" y="1128"/>
                  </a:cubicBezTo>
                  <a:cubicBezTo>
                    <a:pt x="760" y="1129"/>
                    <a:pt x="770" y="1139"/>
                    <a:pt x="770" y="1154"/>
                  </a:cubicBezTo>
                  <a:cubicBezTo>
                    <a:pt x="770" y="1184"/>
                    <a:pt x="758" y="1208"/>
                    <a:pt x="738" y="1229"/>
                  </a:cubicBezTo>
                  <a:cubicBezTo>
                    <a:pt x="707" y="1261"/>
                    <a:pt x="669" y="1278"/>
                    <a:pt x="629" y="1293"/>
                  </a:cubicBezTo>
                  <a:cubicBezTo>
                    <a:pt x="602" y="1303"/>
                    <a:pt x="576" y="1311"/>
                    <a:pt x="547" y="1321"/>
                  </a:cubicBezTo>
                  <a:cubicBezTo>
                    <a:pt x="590" y="1370"/>
                    <a:pt x="620" y="1424"/>
                    <a:pt x="637" y="1483"/>
                  </a:cubicBezTo>
                  <a:cubicBezTo>
                    <a:pt x="830" y="1483"/>
                    <a:pt x="1022" y="1483"/>
                    <a:pt x="1214" y="1483"/>
                  </a:cubicBezTo>
                  <a:cubicBezTo>
                    <a:pt x="1214" y="1480"/>
                    <a:pt x="1215" y="1479"/>
                    <a:pt x="1214" y="1478"/>
                  </a:cubicBezTo>
                  <a:cubicBezTo>
                    <a:pt x="1168" y="1405"/>
                    <a:pt x="1150" y="1323"/>
                    <a:pt x="1136" y="1239"/>
                  </a:cubicBezTo>
                  <a:cubicBezTo>
                    <a:pt x="1121" y="1146"/>
                    <a:pt x="1129" y="1057"/>
                    <a:pt x="1164" y="970"/>
                  </a:cubicBezTo>
                  <a:cubicBezTo>
                    <a:pt x="1183" y="923"/>
                    <a:pt x="1210" y="881"/>
                    <a:pt x="1240" y="841"/>
                  </a:cubicBezTo>
                  <a:cubicBezTo>
                    <a:pt x="1278" y="792"/>
                    <a:pt x="1314" y="742"/>
                    <a:pt x="1331" y="680"/>
                  </a:cubicBezTo>
                  <a:cubicBezTo>
                    <a:pt x="1332" y="675"/>
                    <a:pt x="1333" y="669"/>
                    <a:pt x="1335" y="663"/>
                  </a:cubicBezTo>
                  <a:cubicBezTo>
                    <a:pt x="1340" y="649"/>
                    <a:pt x="1353" y="642"/>
                    <a:pt x="1366" y="646"/>
                  </a:cubicBezTo>
                  <a:cubicBezTo>
                    <a:pt x="1380" y="650"/>
                    <a:pt x="1387" y="662"/>
                    <a:pt x="1384" y="677"/>
                  </a:cubicBezTo>
                  <a:cubicBezTo>
                    <a:pt x="1375" y="717"/>
                    <a:pt x="1360" y="755"/>
                    <a:pt x="1338" y="790"/>
                  </a:cubicBezTo>
                  <a:cubicBezTo>
                    <a:pt x="1320" y="818"/>
                    <a:pt x="1301" y="846"/>
                    <a:pt x="1281" y="872"/>
                  </a:cubicBezTo>
                  <a:cubicBezTo>
                    <a:pt x="1221" y="949"/>
                    <a:pt x="1184" y="1034"/>
                    <a:pt x="1180" y="1132"/>
                  </a:cubicBezTo>
                  <a:cubicBezTo>
                    <a:pt x="1178" y="1199"/>
                    <a:pt x="1191" y="1265"/>
                    <a:pt x="1207" y="1330"/>
                  </a:cubicBezTo>
                  <a:cubicBezTo>
                    <a:pt x="1220" y="1378"/>
                    <a:pt x="1238" y="1423"/>
                    <a:pt x="1266" y="1464"/>
                  </a:cubicBezTo>
                  <a:cubicBezTo>
                    <a:pt x="1273" y="1474"/>
                    <a:pt x="1278" y="1485"/>
                    <a:pt x="1283" y="1497"/>
                  </a:cubicBezTo>
                  <a:cubicBezTo>
                    <a:pt x="1291" y="1517"/>
                    <a:pt x="1280" y="1533"/>
                    <a:pt x="1258" y="1534"/>
                  </a:cubicBezTo>
                  <a:cubicBezTo>
                    <a:pt x="1226" y="1534"/>
                    <a:pt x="1194" y="1534"/>
                    <a:pt x="1162" y="1534"/>
                  </a:cubicBezTo>
                  <a:cubicBezTo>
                    <a:pt x="1160" y="1534"/>
                    <a:pt x="1157" y="1535"/>
                    <a:pt x="1155" y="1536"/>
                  </a:cubicBezTo>
                  <a:cubicBezTo>
                    <a:pt x="973" y="1536"/>
                    <a:pt x="791" y="1536"/>
                    <a:pt x="609" y="1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23"/>
            <p:cNvSpPr>
              <a:spLocks/>
            </p:cNvSpPr>
            <p:nvPr/>
          </p:nvSpPr>
          <p:spPr bwMode="auto">
            <a:xfrm>
              <a:off x="527050" y="2605088"/>
              <a:ext cx="101600" cy="95250"/>
            </a:xfrm>
            <a:custGeom>
              <a:avLst/>
              <a:gdLst>
                <a:gd name="T0" fmla="*/ 49 w 337"/>
                <a:gd name="T1" fmla="*/ 318 h 318"/>
                <a:gd name="T2" fmla="*/ 0 w 337"/>
                <a:gd name="T3" fmla="*/ 308 h 318"/>
                <a:gd name="T4" fmla="*/ 90 w 337"/>
                <a:gd name="T5" fmla="*/ 110 h 318"/>
                <a:gd name="T6" fmla="*/ 258 w 337"/>
                <a:gd name="T7" fmla="*/ 14 h 318"/>
                <a:gd name="T8" fmla="*/ 303 w 337"/>
                <a:gd name="T9" fmla="*/ 3 h 318"/>
                <a:gd name="T10" fmla="*/ 334 w 337"/>
                <a:gd name="T11" fmla="*/ 22 h 318"/>
                <a:gd name="T12" fmla="*/ 314 w 337"/>
                <a:gd name="T13" fmla="*/ 53 h 318"/>
                <a:gd name="T14" fmla="*/ 234 w 337"/>
                <a:gd name="T15" fmla="*/ 75 h 318"/>
                <a:gd name="T16" fmla="*/ 63 w 337"/>
                <a:gd name="T17" fmla="*/ 264 h 318"/>
                <a:gd name="T18" fmla="*/ 49 w 337"/>
                <a:gd name="T19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18">
                  <a:moveTo>
                    <a:pt x="49" y="318"/>
                  </a:moveTo>
                  <a:cubicBezTo>
                    <a:pt x="33" y="315"/>
                    <a:pt x="17" y="311"/>
                    <a:pt x="0" y="308"/>
                  </a:cubicBezTo>
                  <a:cubicBezTo>
                    <a:pt x="14" y="233"/>
                    <a:pt x="42" y="167"/>
                    <a:pt x="90" y="110"/>
                  </a:cubicBezTo>
                  <a:cubicBezTo>
                    <a:pt x="134" y="57"/>
                    <a:pt x="194" y="32"/>
                    <a:pt x="258" y="14"/>
                  </a:cubicBezTo>
                  <a:cubicBezTo>
                    <a:pt x="273" y="9"/>
                    <a:pt x="288" y="6"/>
                    <a:pt x="303" y="3"/>
                  </a:cubicBezTo>
                  <a:cubicBezTo>
                    <a:pt x="319" y="0"/>
                    <a:pt x="331" y="8"/>
                    <a:pt x="334" y="22"/>
                  </a:cubicBezTo>
                  <a:cubicBezTo>
                    <a:pt x="337" y="36"/>
                    <a:pt x="330" y="48"/>
                    <a:pt x="314" y="53"/>
                  </a:cubicBezTo>
                  <a:cubicBezTo>
                    <a:pt x="287" y="60"/>
                    <a:pt x="260" y="67"/>
                    <a:pt x="234" y="75"/>
                  </a:cubicBezTo>
                  <a:cubicBezTo>
                    <a:pt x="141" y="105"/>
                    <a:pt x="92" y="176"/>
                    <a:pt x="63" y="264"/>
                  </a:cubicBezTo>
                  <a:cubicBezTo>
                    <a:pt x="58" y="281"/>
                    <a:pt x="54" y="299"/>
                    <a:pt x="49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24"/>
            <p:cNvSpPr>
              <a:spLocks/>
            </p:cNvSpPr>
            <p:nvPr/>
          </p:nvSpPr>
          <p:spPr bwMode="auto">
            <a:xfrm>
              <a:off x="517525" y="2717800"/>
              <a:ext cx="15875" cy="15875"/>
            </a:xfrm>
            <a:custGeom>
              <a:avLst/>
              <a:gdLst>
                <a:gd name="T0" fmla="*/ 26 w 51"/>
                <a:gd name="T1" fmla="*/ 0 h 52"/>
                <a:gd name="T2" fmla="*/ 51 w 51"/>
                <a:gd name="T3" fmla="*/ 26 h 52"/>
                <a:gd name="T4" fmla="*/ 26 w 51"/>
                <a:gd name="T5" fmla="*/ 51 h 52"/>
                <a:gd name="T6" fmla="*/ 0 w 51"/>
                <a:gd name="T7" fmla="*/ 26 h 52"/>
                <a:gd name="T8" fmla="*/ 26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26" y="0"/>
                  </a:moveTo>
                  <a:cubicBezTo>
                    <a:pt x="40" y="1"/>
                    <a:pt x="51" y="12"/>
                    <a:pt x="51" y="26"/>
                  </a:cubicBezTo>
                  <a:cubicBezTo>
                    <a:pt x="50" y="40"/>
                    <a:pt x="39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25"/>
            <p:cNvSpPr>
              <a:spLocks noEditPoints="1"/>
            </p:cNvSpPr>
            <p:nvPr/>
          </p:nvSpPr>
          <p:spPr bwMode="auto">
            <a:xfrm>
              <a:off x="677863" y="2663825"/>
              <a:ext cx="106363" cy="107950"/>
            </a:xfrm>
            <a:custGeom>
              <a:avLst/>
              <a:gdLst>
                <a:gd name="T0" fmla="*/ 180 w 359"/>
                <a:gd name="T1" fmla="*/ 358 h 358"/>
                <a:gd name="T2" fmla="*/ 0 w 359"/>
                <a:gd name="T3" fmla="*/ 179 h 358"/>
                <a:gd name="T4" fmla="*/ 180 w 359"/>
                <a:gd name="T5" fmla="*/ 0 h 358"/>
                <a:gd name="T6" fmla="*/ 359 w 359"/>
                <a:gd name="T7" fmla="*/ 179 h 358"/>
                <a:gd name="T8" fmla="*/ 180 w 359"/>
                <a:gd name="T9" fmla="*/ 358 h 358"/>
                <a:gd name="T10" fmla="*/ 179 w 359"/>
                <a:gd name="T11" fmla="*/ 307 h 358"/>
                <a:gd name="T12" fmla="*/ 308 w 359"/>
                <a:gd name="T13" fmla="*/ 180 h 358"/>
                <a:gd name="T14" fmla="*/ 181 w 359"/>
                <a:gd name="T15" fmla="*/ 51 h 358"/>
                <a:gd name="T16" fmla="*/ 52 w 359"/>
                <a:gd name="T17" fmla="*/ 179 h 358"/>
                <a:gd name="T18" fmla="*/ 179 w 359"/>
                <a:gd name="T19" fmla="*/ 30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9" h="358">
                  <a:moveTo>
                    <a:pt x="180" y="358"/>
                  </a:moveTo>
                  <a:cubicBezTo>
                    <a:pt x="81" y="358"/>
                    <a:pt x="0" y="277"/>
                    <a:pt x="0" y="179"/>
                  </a:cubicBezTo>
                  <a:cubicBezTo>
                    <a:pt x="1" y="79"/>
                    <a:pt x="81" y="0"/>
                    <a:pt x="180" y="0"/>
                  </a:cubicBezTo>
                  <a:cubicBezTo>
                    <a:pt x="278" y="0"/>
                    <a:pt x="359" y="81"/>
                    <a:pt x="359" y="179"/>
                  </a:cubicBezTo>
                  <a:cubicBezTo>
                    <a:pt x="359" y="278"/>
                    <a:pt x="279" y="358"/>
                    <a:pt x="180" y="358"/>
                  </a:cubicBezTo>
                  <a:close/>
                  <a:moveTo>
                    <a:pt x="179" y="307"/>
                  </a:moveTo>
                  <a:cubicBezTo>
                    <a:pt x="250" y="307"/>
                    <a:pt x="307" y="250"/>
                    <a:pt x="308" y="180"/>
                  </a:cubicBezTo>
                  <a:cubicBezTo>
                    <a:pt x="308" y="110"/>
                    <a:pt x="251" y="52"/>
                    <a:pt x="181" y="51"/>
                  </a:cubicBezTo>
                  <a:cubicBezTo>
                    <a:pt x="110" y="50"/>
                    <a:pt x="52" y="108"/>
                    <a:pt x="52" y="179"/>
                  </a:cubicBezTo>
                  <a:cubicBezTo>
                    <a:pt x="52" y="249"/>
                    <a:pt x="108" y="306"/>
                    <a:pt x="1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26"/>
            <p:cNvSpPr>
              <a:spLocks/>
            </p:cNvSpPr>
            <p:nvPr/>
          </p:nvSpPr>
          <p:spPr bwMode="auto">
            <a:xfrm>
              <a:off x="723900" y="2709863"/>
              <a:ext cx="15875" cy="15875"/>
            </a:xfrm>
            <a:custGeom>
              <a:avLst/>
              <a:gdLst>
                <a:gd name="T0" fmla="*/ 51 w 52"/>
                <a:gd name="T1" fmla="*/ 25 h 51"/>
                <a:gd name="T2" fmla="*/ 26 w 52"/>
                <a:gd name="T3" fmla="*/ 51 h 51"/>
                <a:gd name="T4" fmla="*/ 1 w 52"/>
                <a:gd name="T5" fmla="*/ 27 h 51"/>
                <a:gd name="T6" fmla="*/ 25 w 52"/>
                <a:gd name="T7" fmla="*/ 0 h 51"/>
                <a:gd name="T8" fmla="*/ 51 w 52"/>
                <a:gd name="T9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51" y="25"/>
                  </a:moveTo>
                  <a:cubicBezTo>
                    <a:pt x="52" y="39"/>
                    <a:pt x="40" y="51"/>
                    <a:pt x="26" y="51"/>
                  </a:cubicBezTo>
                  <a:cubicBezTo>
                    <a:pt x="12" y="51"/>
                    <a:pt x="1" y="41"/>
                    <a:pt x="1" y="27"/>
                  </a:cubicBezTo>
                  <a:cubicBezTo>
                    <a:pt x="0" y="13"/>
                    <a:pt x="10" y="1"/>
                    <a:pt x="25" y="0"/>
                  </a:cubicBezTo>
                  <a:cubicBezTo>
                    <a:pt x="38" y="0"/>
                    <a:pt x="51" y="11"/>
                    <a:pt x="51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6645406" y="925065"/>
            <a:ext cx="474663" cy="476250"/>
            <a:chOff x="1187450" y="2555875"/>
            <a:chExt cx="474663" cy="4762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4" name="Freeform 130"/>
            <p:cNvSpPr>
              <a:spLocks noEditPoints="1"/>
            </p:cNvSpPr>
            <p:nvPr/>
          </p:nvSpPr>
          <p:spPr bwMode="auto">
            <a:xfrm>
              <a:off x="1187450" y="2555875"/>
              <a:ext cx="474663" cy="476250"/>
            </a:xfrm>
            <a:custGeom>
              <a:avLst/>
              <a:gdLst>
                <a:gd name="T0" fmla="*/ 1537 w 1537"/>
                <a:gd name="T1" fmla="*/ 794 h 1540"/>
                <a:gd name="T2" fmla="*/ 1528 w 1537"/>
                <a:gd name="T3" fmla="*/ 832 h 1540"/>
                <a:gd name="T4" fmla="*/ 1478 w 1537"/>
                <a:gd name="T5" fmla="*/ 921 h 1540"/>
                <a:gd name="T6" fmla="*/ 1431 w 1537"/>
                <a:gd name="T7" fmla="*/ 1065 h 1540"/>
                <a:gd name="T8" fmla="*/ 1250 w 1537"/>
                <a:gd name="T9" fmla="*/ 1310 h 1540"/>
                <a:gd name="T10" fmla="*/ 1134 w 1537"/>
                <a:gd name="T11" fmla="*/ 1393 h 1540"/>
                <a:gd name="T12" fmla="*/ 841 w 1537"/>
                <a:gd name="T13" fmla="*/ 1489 h 1540"/>
                <a:gd name="T14" fmla="*/ 697 w 1537"/>
                <a:gd name="T15" fmla="*/ 1489 h 1540"/>
                <a:gd name="T16" fmla="*/ 405 w 1537"/>
                <a:gd name="T17" fmla="*/ 1394 h 1540"/>
                <a:gd name="T18" fmla="*/ 288 w 1537"/>
                <a:gd name="T19" fmla="*/ 1309 h 1540"/>
                <a:gd name="T20" fmla="*/ 108 w 1537"/>
                <a:gd name="T21" fmla="*/ 1057 h 1540"/>
                <a:gd name="T22" fmla="*/ 64 w 1537"/>
                <a:gd name="T23" fmla="*/ 925 h 1540"/>
                <a:gd name="T24" fmla="*/ 1 w 1537"/>
                <a:gd name="T25" fmla="*/ 766 h 1540"/>
                <a:gd name="T26" fmla="*/ 57 w 1537"/>
                <a:gd name="T27" fmla="*/ 623 h 1540"/>
                <a:gd name="T28" fmla="*/ 107 w 1537"/>
                <a:gd name="T29" fmla="*/ 472 h 1540"/>
                <a:gd name="T30" fmla="*/ 288 w 1537"/>
                <a:gd name="T31" fmla="*/ 231 h 1540"/>
                <a:gd name="T32" fmla="*/ 404 w 1537"/>
                <a:gd name="T33" fmla="*/ 147 h 1540"/>
                <a:gd name="T34" fmla="*/ 698 w 1537"/>
                <a:gd name="T35" fmla="*/ 51 h 1540"/>
                <a:gd name="T36" fmla="*/ 840 w 1537"/>
                <a:gd name="T37" fmla="*/ 51 h 1540"/>
                <a:gd name="T38" fmla="*/ 1134 w 1537"/>
                <a:gd name="T39" fmla="*/ 147 h 1540"/>
                <a:gd name="T40" fmla="*/ 1250 w 1537"/>
                <a:gd name="T41" fmla="*/ 230 h 1540"/>
                <a:gd name="T42" fmla="*/ 1430 w 1537"/>
                <a:gd name="T43" fmla="*/ 483 h 1540"/>
                <a:gd name="T44" fmla="*/ 1469 w 1537"/>
                <a:gd name="T45" fmla="*/ 609 h 1540"/>
                <a:gd name="T46" fmla="*/ 1535 w 1537"/>
                <a:gd name="T47" fmla="*/ 741 h 1540"/>
                <a:gd name="T48" fmla="*/ 1537 w 1537"/>
                <a:gd name="T49" fmla="*/ 746 h 1540"/>
                <a:gd name="T50" fmla="*/ 1537 w 1537"/>
                <a:gd name="T51" fmla="*/ 794 h 1540"/>
                <a:gd name="T52" fmla="*/ 1370 w 1537"/>
                <a:gd name="T53" fmla="*/ 450 h 1540"/>
                <a:gd name="T54" fmla="*/ 1242 w 1537"/>
                <a:gd name="T55" fmla="*/ 290 h 1540"/>
                <a:gd name="T56" fmla="*/ 1081 w 1537"/>
                <a:gd name="T57" fmla="*/ 175 h 1540"/>
                <a:gd name="T58" fmla="*/ 867 w 1537"/>
                <a:gd name="T59" fmla="*/ 105 h 1540"/>
                <a:gd name="T60" fmla="*/ 670 w 1537"/>
                <a:gd name="T61" fmla="*/ 105 h 1540"/>
                <a:gd name="T62" fmla="*/ 611 w 1537"/>
                <a:gd name="T63" fmla="*/ 90 h 1540"/>
                <a:gd name="T64" fmla="*/ 458 w 1537"/>
                <a:gd name="T65" fmla="*/ 173 h 1540"/>
                <a:gd name="T66" fmla="*/ 366 w 1537"/>
                <a:gd name="T67" fmla="*/ 266 h 1540"/>
                <a:gd name="T68" fmla="*/ 288 w 1537"/>
                <a:gd name="T69" fmla="*/ 292 h 1540"/>
                <a:gd name="T70" fmla="*/ 169 w 1537"/>
                <a:gd name="T71" fmla="*/ 417 h 1540"/>
                <a:gd name="T72" fmla="*/ 167 w 1537"/>
                <a:gd name="T73" fmla="*/ 474 h 1540"/>
                <a:gd name="T74" fmla="*/ 109 w 1537"/>
                <a:gd name="T75" fmla="*/ 654 h 1540"/>
                <a:gd name="T76" fmla="*/ 61 w 1537"/>
                <a:gd name="T77" fmla="*/ 776 h 1540"/>
                <a:gd name="T78" fmla="*/ 110 w 1537"/>
                <a:gd name="T79" fmla="*/ 886 h 1540"/>
                <a:gd name="T80" fmla="*/ 167 w 1537"/>
                <a:gd name="T81" fmla="*/ 1061 h 1540"/>
                <a:gd name="T82" fmla="*/ 301 w 1537"/>
                <a:gd name="T83" fmla="*/ 1250 h 1540"/>
                <a:gd name="T84" fmla="*/ 457 w 1537"/>
                <a:gd name="T85" fmla="*/ 1365 h 1540"/>
                <a:gd name="T86" fmla="*/ 671 w 1537"/>
                <a:gd name="T87" fmla="*/ 1435 h 1540"/>
                <a:gd name="T88" fmla="*/ 866 w 1537"/>
                <a:gd name="T89" fmla="*/ 1435 h 1540"/>
                <a:gd name="T90" fmla="*/ 1081 w 1537"/>
                <a:gd name="T91" fmla="*/ 1364 h 1540"/>
                <a:gd name="T92" fmla="*/ 1240 w 1537"/>
                <a:gd name="T93" fmla="*/ 1250 h 1540"/>
                <a:gd name="T94" fmla="*/ 1371 w 1537"/>
                <a:gd name="T95" fmla="*/ 1066 h 1540"/>
                <a:gd name="T96" fmla="*/ 1428 w 1537"/>
                <a:gd name="T97" fmla="*/ 886 h 1540"/>
                <a:gd name="T98" fmla="*/ 1453 w 1537"/>
                <a:gd name="T99" fmla="*/ 855 h 1540"/>
                <a:gd name="T100" fmla="*/ 1431 w 1537"/>
                <a:gd name="T101" fmla="*/ 657 h 1540"/>
                <a:gd name="T102" fmla="*/ 1370 w 1537"/>
                <a:gd name="T103" fmla="*/ 527 h 1540"/>
                <a:gd name="T104" fmla="*/ 1370 w 1537"/>
                <a:gd name="T105" fmla="*/ 45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7" h="1540">
                  <a:moveTo>
                    <a:pt x="1537" y="794"/>
                  </a:moveTo>
                  <a:cubicBezTo>
                    <a:pt x="1534" y="807"/>
                    <a:pt x="1532" y="819"/>
                    <a:pt x="1528" y="832"/>
                  </a:cubicBezTo>
                  <a:cubicBezTo>
                    <a:pt x="1519" y="865"/>
                    <a:pt x="1502" y="895"/>
                    <a:pt x="1478" y="921"/>
                  </a:cubicBezTo>
                  <a:cubicBezTo>
                    <a:pt x="1439" y="961"/>
                    <a:pt x="1424" y="1009"/>
                    <a:pt x="1431" y="1065"/>
                  </a:cubicBezTo>
                  <a:cubicBezTo>
                    <a:pt x="1446" y="1181"/>
                    <a:pt x="1367" y="1287"/>
                    <a:pt x="1250" y="1310"/>
                  </a:cubicBezTo>
                  <a:cubicBezTo>
                    <a:pt x="1198" y="1320"/>
                    <a:pt x="1160" y="1348"/>
                    <a:pt x="1134" y="1393"/>
                  </a:cubicBezTo>
                  <a:cubicBezTo>
                    <a:pt x="1073" y="1501"/>
                    <a:pt x="953" y="1540"/>
                    <a:pt x="841" y="1489"/>
                  </a:cubicBezTo>
                  <a:cubicBezTo>
                    <a:pt x="793" y="1467"/>
                    <a:pt x="745" y="1467"/>
                    <a:pt x="697" y="1489"/>
                  </a:cubicBezTo>
                  <a:cubicBezTo>
                    <a:pt x="586" y="1540"/>
                    <a:pt x="465" y="1501"/>
                    <a:pt x="405" y="1394"/>
                  </a:cubicBezTo>
                  <a:cubicBezTo>
                    <a:pt x="379" y="1348"/>
                    <a:pt x="340" y="1320"/>
                    <a:pt x="288" y="1309"/>
                  </a:cubicBezTo>
                  <a:cubicBezTo>
                    <a:pt x="167" y="1286"/>
                    <a:pt x="92" y="1179"/>
                    <a:pt x="108" y="1057"/>
                  </a:cubicBezTo>
                  <a:cubicBezTo>
                    <a:pt x="114" y="1006"/>
                    <a:pt x="99" y="962"/>
                    <a:pt x="64" y="925"/>
                  </a:cubicBezTo>
                  <a:cubicBezTo>
                    <a:pt x="22" y="880"/>
                    <a:pt x="0" y="828"/>
                    <a:pt x="1" y="766"/>
                  </a:cubicBezTo>
                  <a:cubicBezTo>
                    <a:pt x="2" y="712"/>
                    <a:pt x="20" y="663"/>
                    <a:pt x="57" y="623"/>
                  </a:cubicBezTo>
                  <a:cubicBezTo>
                    <a:pt x="98" y="580"/>
                    <a:pt x="113" y="531"/>
                    <a:pt x="107" y="472"/>
                  </a:cubicBezTo>
                  <a:cubicBezTo>
                    <a:pt x="94" y="355"/>
                    <a:pt x="171" y="253"/>
                    <a:pt x="288" y="231"/>
                  </a:cubicBezTo>
                  <a:cubicBezTo>
                    <a:pt x="340" y="220"/>
                    <a:pt x="378" y="193"/>
                    <a:pt x="404" y="147"/>
                  </a:cubicBezTo>
                  <a:cubicBezTo>
                    <a:pt x="466" y="38"/>
                    <a:pt x="585" y="0"/>
                    <a:pt x="698" y="51"/>
                  </a:cubicBezTo>
                  <a:cubicBezTo>
                    <a:pt x="745" y="73"/>
                    <a:pt x="792" y="73"/>
                    <a:pt x="840" y="51"/>
                  </a:cubicBezTo>
                  <a:cubicBezTo>
                    <a:pt x="953" y="0"/>
                    <a:pt x="1073" y="38"/>
                    <a:pt x="1134" y="147"/>
                  </a:cubicBezTo>
                  <a:cubicBezTo>
                    <a:pt x="1160" y="192"/>
                    <a:pt x="1198" y="220"/>
                    <a:pt x="1250" y="230"/>
                  </a:cubicBezTo>
                  <a:cubicBezTo>
                    <a:pt x="1370" y="254"/>
                    <a:pt x="1446" y="361"/>
                    <a:pt x="1430" y="483"/>
                  </a:cubicBezTo>
                  <a:cubicBezTo>
                    <a:pt x="1424" y="530"/>
                    <a:pt x="1437" y="574"/>
                    <a:pt x="1469" y="609"/>
                  </a:cubicBezTo>
                  <a:cubicBezTo>
                    <a:pt x="1504" y="647"/>
                    <a:pt x="1528" y="689"/>
                    <a:pt x="1535" y="741"/>
                  </a:cubicBezTo>
                  <a:cubicBezTo>
                    <a:pt x="1535" y="742"/>
                    <a:pt x="1536" y="744"/>
                    <a:pt x="1537" y="746"/>
                  </a:cubicBezTo>
                  <a:cubicBezTo>
                    <a:pt x="1537" y="762"/>
                    <a:pt x="1537" y="778"/>
                    <a:pt x="1537" y="794"/>
                  </a:cubicBezTo>
                  <a:close/>
                  <a:moveTo>
                    <a:pt x="1370" y="450"/>
                  </a:moveTo>
                  <a:cubicBezTo>
                    <a:pt x="1373" y="371"/>
                    <a:pt x="1320" y="306"/>
                    <a:pt x="1242" y="290"/>
                  </a:cubicBezTo>
                  <a:cubicBezTo>
                    <a:pt x="1170" y="276"/>
                    <a:pt x="1117" y="238"/>
                    <a:pt x="1081" y="175"/>
                  </a:cubicBezTo>
                  <a:cubicBezTo>
                    <a:pt x="1035" y="95"/>
                    <a:pt x="950" y="67"/>
                    <a:pt x="867" y="105"/>
                  </a:cubicBezTo>
                  <a:cubicBezTo>
                    <a:pt x="801" y="135"/>
                    <a:pt x="736" y="135"/>
                    <a:pt x="670" y="105"/>
                  </a:cubicBezTo>
                  <a:cubicBezTo>
                    <a:pt x="652" y="97"/>
                    <a:pt x="631" y="91"/>
                    <a:pt x="611" y="90"/>
                  </a:cubicBezTo>
                  <a:cubicBezTo>
                    <a:pt x="544" y="86"/>
                    <a:pt x="492" y="114"/>
                    <a:pt x="458" y="173"/>
                  </a:cubicBezTo>
                  <a:cubicBezTo>
                    <a:pt x="436" y="213"/>
                    <a:pt x="407" y="246"/>
                    <a:pt x="366" y="266"/>
                  </a:cubicBezTo>
                  <a:cubicBezTo>
                    <a:pt x="341" y="277"/>
                    <a:pt x="314" y="285"/>
                    <a:pt x="288" y="292"/>
                  </a:cubicBezTo>
                  <a:cubicBezTo>
                    <a:pt x="224" y="310"/>
                    <a:pt x="183" y="352"/>
                    <a:pt x="169" y="417"/>
                  </a:cubicBezTo>
                  <a:cubicBezTo>
                    <a:pt x="165" y="435"/>
                    <a:pt x="165" y="455"/>
                    <a:pt x="167" y="474"/>
                  </a:cubicBezTo>
                  <a:cubicBezTo>
                    <a:pt x="175" y="543"/>
                    <a:pt x="156" y="603"/>
                    <a:pt x="109" y="654"/>
                  </a:cubicBezTo>
                  <a:cubicBezTo>
                    <a:pt x="77" y="689"/>
                    <a:pt x="59" y="729"/>
                    <a:pt x="61" y="776"/>
                  </a:cubicBezTo>
                  <a:cubicBezTo>
                    <a:pt x="63" y="819"/>
                    <a:pt x="81" y="855"/>
                    <a:pt x="110" y="886"/>
                  </a:cubicBezTo>
                  <a:cubicBezTo>
                    <a:pt x="155" y="936"/>
                    <a:pt x="175" y="994"/>
                    <a:pt x="167" y="1061"/>
                  </a:cubicBezTo>
                  <a:cubicBezTo>
                    <a:pt x="156" y="1157"/>
                    <a:pt x="206" y="1230"/>
                    <a:pt x="301" y="1250"/>
                  </a:cubicBezTo>
                  <a:cubicBezTo>
                    <a:pt x="370" y="1266"/>
                    <a:pt x="422" y="1303"/>
                    <a:pt x="457" y="1365"/>
                  </a:cubicBezTo>
                  <a:cubicBezTo>
                    <a:pt x="503" y="1445"/>
                    <a:pt x="588" y="1473"/>
                    <a:pt x="671" y="1435"/>
                  </a:cubicBezTo>
                  <a:cubicBezTo>
                    <a:pt x="737" y="1405"/>
                    <a:pt x="801" y="1405"/>
                    <a:pt x="866" y="1435"/>
                  </a:cubicBezTo>
                  <a:cubicBezTo>
                    <a:pt x="951" y="1473"/>
                    <a:pt x="1035" y="1445"/>
                    <a:pt x="1081" y="1364"/>
                  </a:cubicBezTo>
                  <a:cubicBezTo>
                    <a:pt x="1117" y="1302"/>
                    <a:pt x="1169" y="1264"/>
                    <a:pt x="1240" y="1250"/>
                  </a:cubicBezTo>
                  <a:cubicBezTo>
                    <a:pt x="1328" y="1232"/>
                    <a:pt x="1382" y="1156"/>
                    <a:pt x="1371" y="1066"/>
                  </a:cubicBezTo>
                  <a:cubicBezTo>
                    <a:pt x="1362" y="998"/>
                    <a:pt x="1382" y="938"/>
                    <a:pt x="1428" y="886"/>
                  </a:cubicBezTo>
                  <a:cubicBezTo>
                    <a:pt x="1437" y="876"/>
                    <a:pt x="1446" y="866"/>
                    <a:pt x="1453" y="855"/>
                  </a:cubicBezTo>
                  <a:cubicBezTo>
                    <a:pt x="1492" y="791"/>
                    <a:pt x="1484" y="715"/>
                    <a:pt x="1431" y="657"/>
                  </a:cubicBezTo>
                  <a:cubicBezTo>
                    <a:pt x="1397" y="620"/>
                    <a:pt x="1375" y="577"/>
                    <a:pt x="1370" y="527"/>
                  </a:cubicBezTo>
                  <a:cubicBezTo>
                    <a:pt x="1368" y="501"/>
                    <a:pt x="1370" y="476"/>
                    <a:pt x="1370" y="4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31"/>
            <p:cNvSpPr>
              <a:spLocks/>
            </p:cNvSpPr>
            <p:nvPr/>
          </p:nvSpPr>
          <p:spPr bwMode="auto">
            <a:xfrm>
              <a:off x="1249363" y="2628900"/>
              <a:ext cx="338138" cy="338138"/>
            </a:xfrm>
            <a:custGeom>
              <a:avLst/>
              <a:gdLst>
                <a:gd name="T0" fmla="*/ 1092 w 1096"/>
                <a:gd name="T1" fmla="*/ 535 h 1095"/>
                <a:gd name="T2" fmla="*/ 654 w 1096"/>
                <a:gd name="T3" fmla="*/ 1050 h 1095"/>
                <a:gd name="T4" fmla="*/ 58 w 1096"/>
                <a:gd name="T5" fmla="*/ 637 h 1095"/>
                <a:gd name="T6" fmla="*/ 485 w 1096"/>
                <a:gd name="T7" fmla="*/ 20 h 1095"/>
                <a:gd name="T8" fmla="*/ 822 w 1096"/>
                <a:gd name="T9" fmla="*/ 78 h 1095"/>
                <a:gd name="T10" fmla="*/ 840 w 1096"/>
                <a:gd name="T11" fmla="*/ 111 h 1095"/>
                <a:gd name="T12" fmla="*/ 815 w 1096"/>
                <a:gd name="T13" fmla="*/ 135 h 1095"/>
                <a:gd name="T14" fmla="*/ 789 w 1096"/>
                <a:gd name="T15" fmla="*/ 128 h 1095"/>
                <a:gd name="T16" fmla="*/ 566 w 1096"/>
                <a:gd name="T17" fmla="*/ 73 h 1095"/>
                <a:gd name="T18" fmla="*/ 114 w 1096"/>
                <a:gd name="T19" fmla="*/ 464 h 1095"/>
                <a:gd name="T20" fmla="*/ 431 w 1096"/>
                <a:gd name="T21" fmla="*/ 976 h 1095"/>
                <a:gd name="T22" fmla="*/ 1023 w 1096"/>
                <a:gd name="T23" fmla="*/ 622 h 1095"/>
                <a:gd name="T24" fmla="*/ 977 w 1096"/>
                <a:gd name="T25" fmla="*/ 315 h 1095"/>
                <a:gd name="T26" fmla="*/ 970 w 1096"/>
                <a:gd name="T27" fmla="*/ 290 h 1095"/>
                <a:gd name="T28" fmla="*/ 995 w 1096"/>
                <a:gd name="T29" fmla="*/ 265 h 1095"/>
                <a:gd name="T30" fmla="*/ 1027 w 1096"/>
                <a:gd name="T31" fmla="*/ 283 h 1095"/>
                <a:gd name="T32" fmla="*/ 1076 w 1096"/>
                <a:gd name="T33" fmla="*/ 411 h 1095"/>
                <a:gd name="T34" fmla="*/ 1096 w 1096"/>
                <a:gd name="T35" fmla="*/ 535 h 1095"/>
                <a:gd name="T36" fmla="*/ 1092 w 1096"/>
                <a:gd name="T37" fmla="*/ 535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6" h="1095">
                  <a:moveTo>
                    <a:pt x="1092" y="535"/>
                  </a:moveTo>
                  <a:cubicBezTo>
                    <a:pt x="1092" y="790"/>
                    <a:pt x="905" y="1010"/>
                    <a:pt x="654" y="1050"/>
                  </a:cubicBezTo>
                  <a:cubicBezTo>
                    <a:pt x="376" y="1095"/>
                    <a:pt x="113" y="912"/>
                    <a:pt x="58" y="637"/>
                  </a:cubicBezTo>
                  <a:cubicBezTo>
                    <a:pt x="0" y="348"/>
                    <a:pt x="193" y="68"/>
                    <a:pt x="485" y="20"/>
                  </a:cubicBezTo>
                  <a:cubicBezTo>
                    <a:pt x="604" y="0"/>
                    <a:pt x="716" y="21"/>
                    <a:pt x="822" y="78"/>
                  </a:cubicBezTo>
                  <a:cubicBezTo>
                    <a:pt x="835" y="85"/>
                    <a:pt x="842" y="95"/>
                    <a:pt x="840" y="111"/>
                  </a:cubicBezTo>
                  <a:cubicBezTo>
                    <a:pt x="837" y="124"/>
                    <a:pt x="828" y="134"/>
                    <a:pt x="815" y="135"/>
                  </a:cubicBezTo>
                  <a:cubicBezTo>
                    <a:pt x="806" y="135"/>
                    <a:pt x="797" y="132"/>
                    <a:pt x="789" y="128"/>
                  </a:cubicBezTo>
                  <a:cubicBezTo>
                    <a:pt x="719" y="91"/>
                    <a:pt x="645" y="73"/>
                    <a:pt x="566" y="73"/>
                  </a:cubicBezTo>
                  <a:cubicBezTo>
                    <a:pt x="343" y="73"/>
                    <a:pt x="146" y="243"/>
                    <a:pt x="114" y="464"/>
                  </a:cubicBezTo>
                  <a:cubicBezTo>
                    <a:pt x="80" y="693"/>
                    <a:pt x="212" y="905"/>
                    <a:pt x="431" y="976"/>
                  </a:cubicBezTo>
                  <a:cubicBezTo>
                    <a:pt x="692" y="1060"/>
                    <a:pt x="973" y="892"/>
                    <a:pt x="1023" y="622"/>
                  </a:cubicBezTo>
                  <a:cubicBezTo>
                    <a:pt x="1043" y="514"/>
                    <a:pt x="1027" y="412"/>
                    <a:pt x="977" y="315"/>
                  </a:cubicBezTo>
                  <a:cubicBezTo>
                    <a:pt x="973" y="308"/>
                    <a:pt x="970" y="298"/>
                    <a:pt x="970" y="290"/>
                  </a:cubicBezTo>
                  <a:cubicBezTo>
                    <a:pt x="972" y="276"/>
                    <a:pt x="981" y="267"/>
                    <a:pt x="995" y="265"/>
                  </a:cubicBezTo>
                  <a:cubicBezTo>
                    <a:pt x="1009" y="263"/>
                    <a:pt x="1020" y="270"/>
                    <a:pt x="1027" y="283"/>
                  </a:cubicBezTo>
                  <a:cubicBezTo>
                    <a:pt x="1049" y="323"/>
                    <a:pt x="1067" y="365"/>
                    <a:pt x="1076" y="411"/>
                  </a:cubicBezTo>
                  <a:cubicBezTo>
                    <a:pt x="1085" y="452"/>
                    <a:pt x="1089" y="493"/>
                    <a:pt x="1096" y="535"/>
                  </a:cubicBezTo>
                  <a:cubicBezTo>
                    <a:pt x="1094" y="535"/>
                    <a:pt x="1093" y="535"/>
                    <a:pt x="1092" y="5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32"/>
            <p:cNvSpPr>
              <a:spLocks noEditPoints="1"/>
            </p:cNvSpPr>
            <p:nvPr/>
          </p:nvSpPr>
          <p:spPr bwMode="auto">
            <a:xfrm>
              <a:off x="1304925" y="2673350"/>
              <a:ext cx="241300" cy="241300"/>
            </a:xfrm>
            <a:custGeom>
              <a:avLst/>
              <a:gdLst>
                <a:gd name="T0" fmla="*/ 0 w 781"/>
                <a:gd name="T1" fmla="*/ 390 h 781"/>
                <a:gd name="T2" fmla="*/ 391 w 781"/>
                <a:gd name="T3" fmla="*/ 1 h 781"/>
                <a:gd name="T4" fmla="*/ 780 w 781"/>
                <a:gd name="T5" fmla="*/ 393 h 781"/>
                <a:gd name="T6" fmla="*/ 389 w 781"/>
                <a:gd name="T7" fmla="*/ 781 h 781"/>
                <a:gd name="T8" fmla="*/ 0 w 781"/>
                <a:gd name="T9" fmla="*/ 390 h 781"/>
                <a:gd name="T10" fmla="*/ 389 w 781"/>
                <a:gd name="T11" fmla="*/ 721 h 781"/>
                <a:gd name="T12" fmla="*/ 720 w 781"/>
                <a:gd name="T13" fmla="*/ 392 h 781"/>
                <a:gd name="T14" fmla="*/ 391 w 781"/>
                <a:gd name="T15" fmla="*/ 61 h 781"/>
                <a:gd name="T16" fmla="*/ 60 w 781"/>
                <a:gd name="T17" fmla="*/ 390 h 781"/>
                <a:gd name="T18" fmla="*/ 389 w 781"/>
                <a:gd name="T19" fmla="*/ 72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1" h="781">
                  <a:moveTo>
                    <a:pt x="0" y="390"/>
                  </a:moveTo>
                  <a:cubicBezTo>
                    <a:pt x="0" y="175"/>
                    <a:pt x="176" y="0"/>
                    <a:pt x="391" y="1"/>
                  </a:cubicBezTo>
                  <a:cubicBezTo>
                    <a:pt x="606" y="2"/>
                    <a:pt x="781" y="178"/>
                    <a:pt x="780" y="393"/>
                  </a:cubicBezTo>
                  <a:cubicBezTo>
                    <a:pt x="779" y="607"/>
                    <a:pt x="604" y="781"/>
                    <a:pt x="389" y="781"/>
                  </a:cubicBezTo>
                  <a:cubicBezTo>
                    <a:pt x="174" y="781"/>
                    <a:pt x="0" y="605"/>
                    <a:pt x="0" y="390"/>
                  </a:cubicBezTo>
                  <a:close/>
                  <a:moveTo>
                    <a:pt x="389" y="721"/>
                  </a:moveTo>
                  <a:cubicBezTo>
                    <a:pt x="571" y="721"/>
                    <a:pt x="720" y="573"/>
                    <a:pt x="720" y="392"/>
                  </a:cubicBezTo>
                  <a:cubicBezTo>
                    <a:pt x="720" y="210"/>
                    <a:pt x="572" y="61"/>
                    <a:pt x="391" y="61"/>
                  </a:cubicBezTo>
                  <a:cubicBezTo>
                    <a:pt x="209" y="61"/>
                    <a:pt x="60" y="209"/>
                    <a:pt x="60" y="390"/>
                  </a:cubicBezTo>
                  <a:cubicBezTo>
                    <a:pt x="60" y="572"/>
                    <a:pt x="208" y="721"/>
                    <a:pt x="389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33"/>
            <p:cNvSpPr>
              <a:spLocks/>
            </p:cNvSpPr>
            <p:nvPr/>
          </p:nvSpPr>
          <p:spPr bwMode="auto">
            <a:xfrm>
              <a:off x="1522413" y="2676525"/>
              <a:ext cx="19050" cy="19050"/>
            </a:xfrm>
            <a:custGeom>
              <a:avLst/>
              <a:gdLst>
                <a:gd name="T0" fmla="*/ 60 w 60"/>
                <a:gd name="T1" fmla="*/ 32 h 62"/>
                <a:gd name="T2" fmla="*/ 28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59" y="48"/>
                    <a:pt x="45" y="62"/>
                    <a:pt x="28" y="61"/>
                  </a:cubicBezTo>
                  <a:cubicBezTo>
                    <a:pt x="12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34"/>
            <p:cNvSpPr>
              <a:spLocks noEditPoints="1"/>
            </p:cNvSpPr>
            <p:nvPr/>
          </p:nvSpPr>
          <p:spPr bwMode="auto">
            <a:xfrm>
              <a:off x="1357313" y="2730500"/>
              <a:ext cx="134938" cy="130175"/>
            </a:xfrm>
            <a:custGeom>
              <a:avLst/>
              <a:gdLst>
                <a:gd name="T0" fmla="*/ 74 w 438"/>
                <a:gd name="T1" fmla="*/ 379 h 421"/>
                <a:gd name="T2" fmla="*/ 92 w 438"/>
                <a:gd name="T3" fmla="*/ 279 h 421"/>
                <a:gd name="T4" fmla="*/ 85 w 438"/>
                <a:gd name="T5" fmla="*/ 258 h 421"/>
                <a:gd name="T6" fmla="*/ 16 w 438"/>
                <a:gd name="T7" fmla="*/ 191 h 421"/>
                <a:gd name="T8" fmla="*/ 4 w 438"/>
                <a:gd name="T9" fmla="*/ 157 h 421"/>
                <a:gd name="T10" fmla="*/ 35 w 438"/>
                <a:gd name="T11" fmla="*/ 135 h 421"/>
                <a:gd name="T12" fmla="*/ 130 w 438"/>
                <a:gd name="T13" fmla="*/ 121 h 421"/>
                <a:gd name="T14" fmla="*/ 147 w 438"/>
                <a:gd name="T15" fmla="*/ 108 h 421"/>
                <a:gd name="T16" fmla="*/ 190 w 438"/>
                <a:gd name="T17" fmla="*/ 22 h 421"/>
                <a:gd name="T18" fmla="*/ 219 w 438"/>
                <a:gd name="T19" fmla="*/ 0 h 421"/>
                <a:gd name="T20" fmla="*/ 249 w 438"/>
                <a:gd name="T21" fmla="*/ 22 h 421"/>
                <a:gd name="T22" fmla="*/ 292 w 438"/>
                <a:gd name="T23" fmla="*/ 109 h 421"/>
                <a:gd name="T24" fmla="*/ 307 w 438"/>
                <a:gd name="T25" fmla="*/ 120 h 421"/>
                <a:gd name="T26" fmla="*/ 403 w 438"/>
                <a:gd name="T27" fmla="*/ 135 h 421"/>
                <a:gd name="T28" fmla="*/ 434 w 438"/>
                <a:gd name="T29" fmla="*/ 157 h 421"/>
                <a:gd name="T30" fmla="*/ 421 w 438"/>
                <a:gd name="T31" fmla="*/ 191 h 421"/>
                <a:gd name="T32" fmla="*/ 353 w 438"/>
                <a:gd name="T33" fmla="*/ 259 h 421"/>
                <a:gd name="T34" fmla="*/ 347 w 438"/>
                <a:gd name="T35" fmla="*/ 278 h 421"/>
                <a:gd name="T36" fmla="*/ 362 w 438"/>
                <a:gd name="T37" fmla="*/ 371 h 421"/>
                <a:gd name="T38" fmla="*/ 352 w 438"/>
                <a:gd name="T39" fmla="*/ 408 h 421"/>
                <a:gd name="T40" fmla="*/ 313 w 438"/>
                <a:gd name="T41" fmla="*/ 407 h 421"/>
                <a:gd name="T42" fmla="*/ 234 w 438"/>
                <a:gd name="T43" fmla="*/ 365 h 421"/>
                <a:gd name="T44" fmla="*/ 204 w 438"/>
                <a:gd name="T45" fmla="*/ 365 h 421"/>
                <a:gd name="T46" fmla="*/ 119 w 438"/>
                <a:gd name="T47" fmla="*/ 410 h 421"/>
                <a:gd name="T48" fmla="*/ 74 w 438"/>
                <a:gd name="T49" fmla="*/ 379 h 421"/>
                <a:gd name="T50" fmla="*/ 99 w 438"/>
                <a:gd name="T51" fmla="*/ 186 h 421"/>
                <a:gd name="T52" fmla="*/ 143 w 438"/>
                <a:gd name="T53" fmla="*/ 231 h 421"/>
                <a:gd name="T54" fmla="*/ 155 w 438"/>
                <a:gd name="T55" fmla="*/ 267 h 421"/>
                <a:gd name="T56" fmla="*/ 144 w 438"/>
                <a:gd name="T57" fmla="*/ 329 h 421"/>
                <a:gd name="T58" fmla="*/ 197 w 438"/>
                <a:gd name="T59" fmla="*/ 301 h 421"/>
                <a:gd name="T60" fmla="*/ 241 w 438"/>
                <a:gd name="T61" fmla="*/ 301 h 421"/>
                <a:gd name="T62" fmla="*/ 294 w 438"/>
                <a:gd name="T63" fmla="*/ 329 h 421"/>
                <a:gd name="T64" fmla="*/ 284 w 438"/>
                <a:gd name="T65" fmla="*/ 269 h 421"/>
                <a:gd name="T66" fmla="*/ 296 w 438"/>
                <a:gd name="T67" fmla="*/ 230 h 421"/>
                <a:gd name="T68" fmla="*/ 339 w 438"/>
                <a:gd name="T69" fmla="*/ 186 h 421"/>
                <a:gd name="T70" fmla="*/ 280 w 438"/>
                <a:gd name="T71" fmla="*/ 177 h 421"/>
                <a:gd name="T72" fmla="*/ 246 w 438"/>
                <a:gd name="T73" fmla="*/ 153 h 421"/>
                <a:gd name="T74" fmla="*/ 219 w 438"/>
                <a:gd name="T75" fmla="*/ 98 h 421"/>
                <a:gd name="T76" fmla="*/ 191 w 438"/>
                <a:gd name="T77" fmla="*/ 154 h 421"/>
                <a:gd name="T78" fmla="*/ 159 w 438"/>
                <a:gd name="T79" fmla="*/ 177 h 421"/>
                <a:gd name="T80" fmla="*/ 99 w 438"/>
                <a:gd name="T81" fmla="*/ 186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421">
                  <a:moveTo>
                    <a:pt x="74" y="379"/>
                  </a:moveTo>
                  <a:cubicBezTo>
                    <a:pt x="80" y="348"/>
                    <a:pt x="85" y="313"/>
                    <a:pt x="92" y="279"/>
                  </a:cubicBezTo>
                  <a:cubicBezTo>
                    <a:pt x="93" y="270"/>
                    <a:pt x="92" y="264"/>
                    <a:pt x="85" y="258"/>
                  </a:cubicBezTo>
                  <a:cubicBezTo>
                    <a:pt x="62" y="236"/>
                    <a:pt x="40" y="213"/>
                    <a:pt x="16" y="191"/>
                  </a:cubicBezTo>
                  <a:cubicBezTo>
                    <a:pt x="6" y="182"/>
                    <a:pt x="0" y="171"/>
                    <a:pt x="4" y="157"/>
                  </a:cubicBezTo>
                  <a:cubicBezTo>
                    <a:pt x="9" y="142"/>
                    <a:pt x="20" y="137"/>
                    <a:pt x="35" y="135"/>
                  </a:cubicBezTo>
                  <a:cubicBezTo>
                    <a:pt x="67" y="131"/>
                    <a:pt x="98" y="125"/>
                    <a:pt x="130" y="121"/>
                  </a:cubicBezTo>
                  <a:cubicBezTo>
                    <a:pt x="139" y="120"/>
                    <a:pt x="144" y="116"/>
                    <a:pt x="147" y="108"/>
                  </a:cubicBezTo>
                  <a:cubicBezTo>
                    <a:pt x="161" y="79"/>
                    <a:pt x="176" y="50"/>
                    <a:pt x="190" y="22"/>
                  </a:cubicBezTo>
                  <a:cubicBezTo>
                    <a:pt x="196" y="9"/>
                    <a:pt x="204" y="0"/>
                    <a:pt x="219" y="0"/>
                  </a:cubicBezTo>
                  <a:cubicBezTo>
                    <a:pt x="234" y="0"/>
                    <a:pt x="243" y="9"/>
                    <a:pt x="249" y="22"/>
                  </a:cubicBezTo>
                  <a:cubicBezTo>
                    <a:pt x="263" y="51"/>
                    <a:pt x="277" y="80"/>
                    <a:pt x="292" y="109"/>
                  </a:cubicBezTo>
                  <a:cubicBezTo>
                    <a:pt x="294" y="114"/>
                    <a:pt x="301" y="119"/>
                    <a:pt x="307" y="120"/>
                  </a:cubicBezTo>
                  <a:cubicBezTo>
                    <a:pt x="339" y="126"/>
                    <a:pt x="371" y="130"/>
                    <a:pt x="403" y="135"/>
                  </a:cubicBezTo>
                  <a:cubicBezTo>
                    <a:pt x="418" y="137"/>
                    <a:pt x="429" y="142"/>
                    <a:pt x="434" y="157"/>
                  </a:cubicBezTo>
                  <a:cubicBezTo>
                    <a:pt x="438" y="171"/>
                    <a:pt x="431" y="182"/>
                    <a:pt x="421" y="191"/>
                  </a:cubicBezTo>
                  <a:cubicBezTo>
                    <a:pt x="398" y="214"/>
                    <a:pt x="375" y="236"/>
                    <a:pt x="353" y="259"/>
                  </a:cubicBezTo>
                  <a:cubicBezTo>
                    <a:pt x="349" y="263"/>
                    <a:pt x="346" y="272"/>
                    <a:pt x="347" y="278"/>
                  </a:cubicBezTo>
                  <a:cubicBezTo>
                    <a:pt x="351" y="309"/>
                    <a:pt x="357" y="340"/>
                    <a:pt x="362" y="371"/>
                  </a:cubicBezTo>
                  <a:cubicBezTo>
                    <a:pt x="365" y="385"/>
                    <a:pt x="365" y="398"/>
                    <a:pt x="352" y="408"/>
                  </a:cubicBezTo>
                  <a:cubicBezTo>
                    <a:pt x="339" y="418"/>
                    <a:pt x="326" y="414"/>
                    <a:pt x="313" y="407"/>
                  </a:cubicBezTo>
                  <a:cubicBezTo>
                    <a:pt x="287" y="393"/>
                    <a:pt x="260" y="380"/>
                    <a:pt x="234" y="365"/>
                  </a:cubicBezTo>
                  <a:cubicBezTo>
                    <a:pt x="223" y="358"/>
                    <a:pt x="215" y="359"/>
                    <a:pt x="204" y="365"/>
                  </a:cubicBezTo>
                  <a:cubicBezTo>
                    <a:pt x="176" y="381"/>
                    <a:pt x="148" y="396"/>
                    <a:pt x="119" y="410"/>
                  </a:cubicBezTo>
                  <a:cubicBezTo>
                    <a:pt x="96" y="421"/>
                    <a:pt x="74" y="407"/>
                    <a:pt x="74" y="379"/>
                  </a:cubicBezTo>
                  <a:close/>
                  <a:moveTo>
                    <a:pt x="99" y="186"/>
                  </a:moveTo>
                  <a:cubicBezTo>
                    <a:pt x="114" y="202"/>
                    <a:pt x="129" y="217"/>
                    <a:pt x="143" y="231"/>
                  </a:cubicBezTo>
                  <a:cubicBezTo>
                    <a:pt x="154" y="241"/>
                    <a:pt x="158" y="252"/>
                    <a:pt x="155" y="267"/>
                  </a:cubicBezTo>
                  <a:cubicBezTo>
                    <a:pt x="151" y="287"/>
                    <a:pt x="148" y="307"/>
                    <a:pt x="144" y="329"/>
                  </a:cubicBezTo>
                  <a:cubicBezTo>
                    <a:pt x="164" y="319"/>
                    <a:pt x="181" y="310"/>
                    <a:pt x="197" y="301"/>
                  </a:cubicBezTo>
                  <a:cubicBezTo>
                    <a:pt x="212" y="292"/>
                    <a:pt x="226" y="292"/>
                    <a:pt x="241" y="301"/>
                  </a:cubicBezTo>
                  <a:cubicBezTo>
                    <a:pt x="257" y="310"/>
                    <a:pt x="275" y="319"/>
                    <a:pt x="294" y="329"/>
                  </a:cubicBezTo>
                  <a:cubicBezTo>
                    <a:pt x="290" y="307"/>
                    <a:pt x="288" y="288"/>
                    <a:pt x="284" y="269"/>
                  </a:cubicBezTo>
                  <a:cubicBezTo>
                    <a:pt x="280" y="253"/>
                    <a:pt x="284" y="241"/>
                    <a:pt x="296" y="230"/>
                  </a:cubicBezTo>
                  <a:cubicBezTo>
                    <a:pt x="310" y="216"/>
                    <a:pt x="324" y="202"/>
                    <a:pt x="339" y="186"/>
                  </a:cubicBezTo>
                  <a:cubicBezTo>
                    <a:pt x="319" y="183"/>
                    <a:pt x="300" y="179"/>
                    <a:pt x="280" y="177"/>
                  </a:cubicBezTo>
                  <a:cubicBezTo>
                    <a:pt x="264" y="176"/>
                    <a:pt x="253" y="168"/>
                    <a:pt x="246" y="153"/>
                  </a:cubicBezTo>
                  <a:cubicBezTo>
                    <a:pt x="238" y="135"/>
                    <a:pt x="229" y="118"/>
                    <a:pt x="219" y="98"/>
                  </a:cubicBezTo>
                  <a:cubicBezTo>
                    <a:pt x="209" y="119"/>
                    <a:pt x="200" y="136"/>
                    <a:pt x="191" y="154"/>
                  </a:cubicBezTo>
                  <a:cubicBezTo>
                    <a:pt x="185" y="168"/>
                    <a:pt x="175" y="176"/>
                    <a:pt x="159" y="177"/>
                  </a:cubicBezTo>
                  <a:cubicBezTo>
                    <a:pt x="140" y="180"/>
                    <a:pt x="120" y="183"/>
                    <a:pt x="99" y="1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7305767" y="931415"/>
            <a:ext cx="461962" cy="463551"/>
            <a:chOff x="1935163" y="2565400"/>
            <a:chExt cx="461962" cy="4635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138"/>
            <p:cNvSpPr>
              <a:spLocks noEditPoints="1"/>
            </p:cNvSpPr>
            <p:nvPr/>
          </p:nvSpPr>
          <p:spPr bwMode="auto">
            <a:xfrm>
              <a:off x="2193925" y="2798763"/>
              <a:ext cx="203200" cy="230188"/>
            </a:xfrm>
            <a:custGeom>
              <a:avLst/>
              <a:gdLst>
                <a:gd name="T0" fmla="*/ 674 w 674"/>
                <a:gd name="T1" fmla="*/ 674 h 766"/>
                <a:gd name="T2" fmla="*/ 650 w 674"/>
                <a:gd name="T3" fmla="*/ 690 h 766"/>
                <a:gd name="T4" fmla="*/ 24 w 674"/>
                <a:gd name="T5" fmla="*/ 690 h 766"/>
                <a:gd name="T6" fmla="*/ 4 w 674"/>
                <a:gd name="T7" fmla="*/ 653 h 766"/>
                <a:gd name="T8" fmla="*/ 29 w 674"/>
                <a:gd name="T9" fmla="*/ 524 h 766"/>
                <a:gd name="T10" fmla="*/ 198 w 674"/>
                <a:gd name="T11" fmla="*/ 332 h 766"/>
                <a:gd name="T12" fmla="*/ 236 w 674"/>
                <a:gd name="T13" fmla="*/ 319 h 766"/>
                <a:gd name="T14" fmla="*/ 171 w 674"/>
                <a:gd name="T15" fmla="*/ 172 h 766"/>
                <a:gd name="T16" fmla="*/ 225 w 674"/>
                <a:gd name="T17" fmla="*/ 61 h 766"/>
                <a:gd name="T18" fmla="*/ 458 w 674"/>
                <a:gd name="T19" fmla="*/ 67 h 766"/>
                <a:gd name="T20" fmla="*/ 441 w 674"/>
                <a:gd name="T21" fmla="*/ 319 h 766"/>
                <a:gd name="T22" fmla="*/ 488 w 674"/>
                <a:gd name="T23" fmla="*/ 336 h 766"/>
                <a:gd name="T24" fmla="*/ 650 w 674"/>
                <a:gd name="T25" fmla="*/ 542 h 766"/>
                <a:gd name="T26" fmla="*/ 674 w 674"/>
                <a:gd name="T27" fmla="*/ 656 h 766"/>
                <a:gd name="T28" fmla="*/ 674 w 674"/>
                <a:gd name="T29" fmla="*/ 674 h 766"/>
                <a:gd name="T30" fmla="*/ 53 w 674"/>
                <a:gd name="T31" fmla="*/ 650 h 766"/>
                <a:gd name="T32" fmla="*/ 623 w 674"/>
                <a:gd name="T33" fmla="*/ 650 h 766"/>
                <a:gd name="T34" fmla="*/ 599 w 674"/>
                <a:gd name="T35" fmla="*/ 534 h 766"/>
                <a:gd name="T36" fmla="*/ 485 w 674"/>
                <a:gd name="T37" fmla="*/ 387 h 766"/>
                <a:gd name="T38" fmla="*/ 192 w 674"/>
                <a:gd name="T39" fmla="*/ 387 h 766"/>
                <a:gd name="T40" fmla="*/ 81 w 674"/>
                <a:gd name="T41" fmla="*/ 514 h 766"/>
                <a:gd name="T42" fmla="*/ 53 w 674"/>
                <a:gd name="T43" fmla="*/ 650 h 766"/>
                <a:gd name="T44" fmla="*/ 458 w 674"/>
                <a:gd name="T45" fmla="*/ 185 h 766"/>
                <a:gd name="T46" fmla="*/ 338 w 674"/>
                <a:gd name="T47" fmla="*/ 65 h 766"/>
                <a:gd name="T48" fmla="*/ 218 w 674"/>
                <a:gd name="T49" fmla="*/ 184 h 766"/>
                <a:gd name="T50" fmla="*/ 338 w 674"/>
                <a:gd name="T51" fmla="*/ 305 h 766"/>
                <a:gd name="T52" fmla="*/ 458 w 674"/>
                <a:gd name="T53" fmla="*/ 185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4" h="766">
                  <a:moveTo>
                    <a:pt x="674" y="674"/>
                  </a:moveTo>
                  <a:cubicBezTo>
                    <a:pt x="666" y="680"/>
                    <a:pt x="659" y="687"/>
                    <a:pt x="650" y="690"/>
                  </a:cubicBezTo>
                  <a:cubicBezTo>
                    <a:pt x="441" y="766"/>
                    <a:pt x="233" y="766"/>
                    <a:pt x="24" y="690"/>
                  </a:cubicBezTo>
                  <a:cubicBezTo>
                    <a:pt x="4" y="682"/>
                    <a:pt x="0" y="674"/>
                    <a:pt x="4" y="653"/>
                  </a:cubicBezTo>
                  <a:cubicBezTo>
                    <a:pt x="13" y="610"/>
                    <a:pt x="21" y="567"/>
                    <a:pt x="29" y="524"/>
                  </a:cubicBezTo>
                  <a:cubicBezTo>
                    <a:pt x="48" y="427"/>
                    <a:pt x="107" y="366"/>
                    <a:pt x="198" y="332"/>
                  </a:cubicBezTo>
                  <a:cubicBezTo>
                    <a:pt x="210" y="327"/>
                    <a:pt x="222" y="323"/>
                    <a:pt x="236" y="319"/>
                  </a:cubicBezTo>
                  <a:cubicBezTo>
                    <a:pt x="190" y="280"/>
                    <a:pt x="167" y="232"/>
                    <a:pt x="171" y="172"/>
                  </a:cubicBezTo>
                  <a:cubicBezTo>
                    <a:pt x="173" y="128"/>
                    <a:pt x="192" y="91"/>
                    <a:pt x="225" y="61"/>
                  </a:cubicBezTo>
                  <a:cubicBezTo>
                    <a:pt x="292" y="0"/>
                    <a:pt x="395" y="3"/>
                    <a:pt x="458" y="67"/>
                  </a:cubicBezTo>
                  <a:cubicBezTo>
                    <a:pt x="518" y="129"/>
                    <a:pt x="531" y="242"/>
                    <a:pt x="441" y="319"/>
                  </a:cubicBezTo>
                  <a:cubicBezTo>
                    <a:pt x="457" y="324"/>
                    <a:pt x="473" y="329"/>
                    <a:pt x="488" y="336"/>
                  </a:cubicBezTo>
                  <a:cubicBezTo>
                    <a:pt x="582" y="373"/>
                    <a:pt x="635" y="443"/>
                    <a:pt x="650" y="542"/>
                  </a:cubicBezTo>
                  <a:cubicBezTo>
                    <a:pt x="656" y="580"/>
                    <a:pt x="666" y="618"/>
                    <a:pt x="674" y="656"/>
                  </a:cubicBezTo>
                  <a:cubicBezTo>
                    <a:pt x="674" y="662"/>
                    <a:pt x="674" y="668"/>
                    <a:pt x="674" y="674"/>
                  </a:cubicBezTo>
                  <a:close/>
                  <a:moveTo>
                    <a:pt x="53" y="650"/>
                  </a:moveTo>
                  <a:cubicBezTo>
                    <a:pt x="244" y="715"/>
                    <a:pt x="433" y="715"/>
                    <a:pt x="623" y="650"/>
                  </a:cubicBezTo>
                  <a:cubicBezTo>
                    <a:pt x="615" y="610"/>
                    <a:pt x="606" y="572"/>
                    <a:pt x="599" y="534"/>
                  </a:cubicBezTo>
                  <a:cubicBezTo>
                    <a:pt x="587" y="465"/>
                    <a:pt x="548" y="416"/>
                    <a:pt x="485" y="387"/>
                  </a:cubicBezTo>
                  <a:cubicBezTo>
                    <a:pt x="387" y="342"/>
                    <a:pt x="290" y="343"/>
                    <a:pt x="192" y="387"/>
                  </a:cubicBezTo>
                  <a:cubicBezTo>
                    <a:pt x="135" y="412"/>
                    <a:pt x="97" y="454"/>
                    <a:pt x="81" y="514"/>
                  </a:cubicBezTo>
                  <a:cubicBezTo>
                    <a:pt x="70" y="558"/>
                    <a:pt x="63" y="603"/>
                    <a:pt x="53" y="650"/>
                  </a:cubicBezTo>
                  <a:close/>
                  <a:moveTo>
                    <a:pt x="458" y="185"/>
                  </a:moveTo>
                  <a:cubicBezTo>
                    <a:pt x="458" y="119"/>
                    <a:pt x="404" y="65"/>
                    <a:pt x="338" y="65"/>
                  </a:cubicBezTo>
                  <a:cubicBezTo>
                    <a:pt x="272" y="65"/>
                    <a:pt x="218" y="119"/>
                    <a:pt x="218" y="184"/>
                  </a:cubicBezTo>
                  <a:cubicBezTo>
                    <a:pt x="218" y="251"/>
                    <a:pt x="271" y="305"/>
                    <a:pt x="338" y="305"/>
                  </a:cubicBezTo>
                  <a:cubicBezTo>
                    <a:pt x="404" y="305"/>
                    <a:pt x="458" y="251"/>
                    <a:pt x="458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9"/>
            <p:cNvSpPr>
              <a:spLocks noEditPoints="1"/>
            </p:cNvSpPr>
            <p:nvPr/>
          </p:nvSpPr>
          <p:spPr bwMode="auto">
            <a:xfrm>
              <a:off x="1935163" y="2798763"/>
              <a:ext cx="203200" cy="227013"/>
            </a:xfrm>
            <a:custGeom>
              <a:avLst/>
              <a:gdLst>
                <a:gd name="T0" fmla="*/ 235 w 676"/>
                <a:gd name="T1" fmla="*/ 319 h 754"/>
                <a:gd name="T2" fmla="*/ 219 w 676"/>
                <a:gd name="T3" fmla="*/ 66 h 754"/>
                <a:gd name="T4" fmla="*/ 457 w 676"/>
                <a:gd name="T5" fmla="*/ 66 h 754"/>
                <a:gd name="T6" fmla="*/ 441 w 676"/>
                <a:gd name="T7" fmla="*/ 319 h 754"/>
                <a:gd name="T8" fmla="*/ 488 w 676"/>
                <a:gd name="T9" fmla="*/ 336 h 754"/>
                <a:gd name="T10" fmla="*/ 650 w 676"/>
                <a:gd name="T11" fmla="*/ 540 h 754"/>
                <a:gd name="T12" fmla="*/ 672 w 676"/>
                <a:gd name="T13" fmla="*/ 655 h 754"/>
                <a:gd name="T14" fmla="*/ 654 w 676"/>
                <a:gd name="T15" fmla="*/ 689 h 754"/>
                <a:gd name="T16" fmla="*/ 271 w 676"/>
                <a:gd name="T17" fmla="*/ 744 h 754"/>
                <a:gd name="T18" fmla="*/ 24 w 676"/>
                <a:gd name="T19" fmla="*/ 690 h 754"/>
                <a:gd name="T20" fmla="*/ 4 w 676"/>
                <a:gd name="T21" fmla="*/ 653 h 754"/>
                <a:gd name="T22" fmla="*/ 29 w 676"/>
                <a:gd name="T23" fmla="*/ 524 h 754"/>
                <a:gd name="T24" fmla="*/ 198 w 676"/>
                <a:gd name="T25" fmla="*/ 332 h 754"/>
                <a:gd name="T26" fmla="*/ 235 w 676"/>
                <a:gd name="T27" fmla="*/ 319 h 754"/>
                <a:gd name="T28" fmla="*/ 622 w 676"/>
                <a:gd name="T29" fmla="*/ 650 h 754"/>
                <a:gd name="T30" fmla="*/ 599 w 676"/>
                <a:gd name="T31" fmla="*/ 533 h 754"/>
                <a:gd name="T32" fmla="*/ 492 w 676"/>
                <a:gd name="T33" fmla="*/ 391 h 754"/>
                <a:gd name="T34" fmla="*/ 204 w 676"/>
                <a:gd name="T35" fmla="*/ 381 h 754"/>
                <a:gd name="T36" fmla="*/ 85 w 676"/>
                <a:gd name="T37" fmla="*/ 504 h 754"/>
                <a:gd name="T38" fmla="*/ 53 w 676"/>
                <a:gd name="T39" fmla="*/ 650 h 754"/>
                <a:gd name="T40" fmla="*/ 622 w 676"/>
                <a:gd name="T41" fmla="*/ 650 h 754"/>
                <a:gd name="T42" fmla="*/ 458 w 676"/>
                <a:gd name="T43" fmla="*/ 186 h 754"/>
                <a:gd name="T44" fmla="*/ 339 w 676"/>
                <a:gd name="T45" fmla="*/ 65 h 754"/>
                <a:gd name="T46" fmla="*/ 218 w 676"/>
                <a:gd name="T47" fmla="*/ 183 h 754"/>
                <a:gd name="T48" fmla="*/ 338 w 676"/>
                <a:gd name="T49" fmla="*/ 305 h 754"/>
                <a:gd name="T50" fmla="*/ 458 w 676"/>
                <a:gd name="T51" fmla="*/ 186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6" h="754">
                  <a:moveTo>
                    <a:pt x="235" y="319"/>
                  </a:moveTo>
                  <a:cubicBezTo>
                    <a:pt x="147" y="244"/>
                    <a:pt x="156" y="129"/>
                    <a:pt x="219" y="66"/>
                  </a:cubicBezTo>
                  <a:cubicBezTo>
                    <a:pt x="285" y="0"/>
                    <a:pt x="391" y="1"/>
                    <a:pt x="457" y="66"/>
                  </a:cubicBezTo>
                  <a:cubicBezTo>
                    <a:pt x="520" y="129"/>
                    <a:pt x="529" y="243"/>
                    <a:pt x="441" y="319"/>
                  </a:cubicBezTo>
                  <a:cubicBezTo>
                    <a:pt x="457" y="324"/>
                    <a:pt x="473" y="330"/>
                    <a:pt x="488" y="336"/>
                  </a:cubicBezTo>
                  <a:cubicBezTo>
                    <a:pt x="581" y="373"/>
                    <a:pt x="634" y="442"/>
                    <a:pt x="650" y="540"/>
                  </a:cubicBezTo>
                  <a:cubicBezTo>
                    <a:pt x="656" y="579"/>
                    <a:pt x="665" y="617"/>
                    <a:pt x="672" y="655"/>
                  </a:cubicBezTo>
                  <a:cubicBezTo>
                    <a:pt x="676" y="673"/>
                    <a:pt x="672" y="682"/>
                    <a:pt x="654" y="689"/>
                  </a:cubicBezTo>
                  <a:cubicBezTo>
                    <a:pt x="531" y="736"/>
                    <a:pt x="403" y="754"/>
                    <a:pt x="271" y="744"/>
                  </a:cubicBezTo>
                  <a:cubicBezTo>
                    <a:pt x="186" y="738"/>
                    <a:pt x="104" y="720"/>
                    <a:pt x="24" y="690"/>
                  </a:cubicBezTo>
                  <a:cubicBezTo>
                    <a:pt x="4" y="682"/>
                    <a:pt x="0" y="675"/>
                    <a:pt x="4" y="653"/>
                  </a:cubicBezTo>
                  <a:cubicBezTo>
                    <a:pt x="13" y="610"/>
                    <a:pt x="21" y="567"/>
                    <a:pt x="29" y="524"/>
                  </a:cubicBezTo>
                  <a:cubicBezTo>
                    <a:pt x="48" y="427"/>
                    <a:pt x="107" y="366"/>
                    <a:pt x="198" y="332"/>
                  </a:cubicBezTo>
                  <a:cubicBezTo>
                    <a:pt x="210" y="327"/>
                    <a:pt x="222" y="323"/>
                    <a:pt x="235" y="319"/>
                  </a:cubicBezTo>
                  <a:close/>
                  <a:moveTo>
                    <a:pt x="622" y="650"/>
                  </a:moveTo>
                  <a:cubicBezTo>
                    <a:pt x="614" y="610"/>
                    <a:pt x="606" y="572"/>
                    <a:pt x="599" y="533"/>
                  </a:cubicBezTo>
                  <a:cubicBezTo>
                    <a:pt x="587" y="468"/>
                    <a:pt x="552" y="420"/>
                    <a:pt x="492" y="391"/>
                  </a:cubicBezTo>
                  <a:cubicBezTo>
                    <a:pt x="397" y="344"/>
                    <a:pt x="301" y="342"/>
                    <a:pt x="204" y="381"/>
                  </a:cubicBezTo>
                  <a:cubicBezTo>
                    <a:pt x="146" y="405"/>
                    <a:pt x="102" y="443"/>
                    <a:pt x="85" y="504"/>
                  </a:cubicBezTo>
                  <a:cubicBezTo>
                    <a:pt x="71" y="551"/>
                    <a:pt x="64" y="600"/>
                    <a:pt x="53" y="650"/>
                  </a:cubicBezTo>
                  <a:cubicBezTo>
                    <a:pt x="243" y="715"/>
                    <a:pt x="432" y="715"/>
                    <a:pt x="622" y="650"/>
                  </a:cubicBezTo>
                  <a:close/>
                  <a:moveTo>
                    <a:pt x="458" y="186"/>
                  </a:moveTo>
                  <a:cubicBezTo>
                    <a:pt x="458" y="120"/>
                    <a:pt x="405" y="65"/>
                    <a:pt x="339" y="65"/>
                  </a:cubicBezTo>
                  <a:cubicBezTo>
                    <a:pt x="273" y="65"/>
                    <a:pt x="219" y="118"/>
                    <a:pt x="218" y="183"/>
                  </a:cubicBezTo>
                  <a:cubicBezTo>
                    <a:pt x="217" y="250"/>
                    <a:pt x="271" y="305"/>
                    <a:pt x="338" y="305"/>
                  </a:cubicBezTo>
                  <a:cubicBezTo>
                    <a:pt x="403" y="305"/>
                    <a:pt x="457" y="252"/>
                    <a:pt x="458" y="1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40"/>
            <p:cNvSpPr>
              <a:spLocks noEditPoints="1"/>
            </p:cNvSpPr>
            <p:nvPr/>
          </p:nvSpPr>
          <p:spPr bwMode="auto">
            <a:xfrm>
              <a:off x="2089150" y="2565400"/>
              <a:ext cx="277812" cy="223838"/>
            </a:xfrm>
            <a:custGeom>
              <a:avLst/>
              <a:gdLst>
                <a:gd name="T0" fmla="*/ 478 w 926"/>
                <a:gd name="T1" fmla="*/ 0 h 746"/>
                <a:gd name="T2" fmla="*/ 783 w 926"/>
                <a:gd name="T3" fmla="*/ 90 h 746"/>
                <a:gd name="T4" fmla="*/ 851 w 926"/>
                <a:gd name="T5" fmla="*/ 150 h 746"/>
                <a:gd name="T6" fmla="*/ 848 w 926"/>
                <a:gd name="T7" fmla="*/ 432 h 746"/>
                <a:gd name="T8" fmla="*/ 640 w 926"/>
                <a:gd name="T9" fmla="*/ 551 h 746"/>
                <a:gd name="T10" fmla="*/ 595 w 926"/>
                <a:gd name="T11" fmla="*/ 600 h 746"/>
                <a:gd name="T12" fmla="*/ 571 w 926"/>
                <a:gd name="T13" fmla="*/ 720 h 746"/>
                <a:gd name="T14" fmla="*/ 551 w 926"/>
                <a:gd name="T15" fmla="*/ 743 h 746"/>
                <a:gd name="T16" fmla="*/ 523 w 926"/>
                <a:gd name="T17" fmla="*/ 728 h 746"/>
                <a:gd name="T18" fmla="*/ 436 w 926"/>
                <a:gd name="T19" fmla="*/ 592 h 746"/>
                <a:gd name="T20" fmla="*/ 404 w 926"/>
                <a:gd name="T21" fmla="*/ 573 h 746"/>
                <a:gd name="T22" fmla="*/ 124 w 926"/>
                <a:gd name="T23" fmla="*/ 474 h 746"/>
                <a:gd name="T24" fmla="*/ 31 w 926"/>
                <a:gd name="T25" fmla="*/ 356 h 746"/>
                <a:gd name="T26" fmla="*/ 85 w 926"/>
                <a:gd name="T27" fmla="*/ 136 h 746"/>
                <a:gd name="T28" fmla="*/ 294 w 926"/>
                <a:gd name="T29" fmla="*/ 21 h 746"/>
                <a:gd name="T30" fmla="*/ 478 w 926"/>
                <a:gd name="T31" fmla="*/ 0 h 746"/>
                <a:gd name="T32" fmla="*/ 534 w 926"/>
                <a:gd name="T33" fmla="*/ 657 h 746"/>
                <a:gd name="T34" fmla="*/ 537 w 926"/>
                <a:gd name="T35" fmla="*/ 646 h 746"/>
                <a:gd name="T36" fmla="*/ 558 w 926"/>
                <a:gd name="T37" fmla="*/ 544 h 746"/>
                <a:gd name="T38" fmla="*/ 586 w 926"/>
                <a:gd name="T39" fmla="*/ 515 h 746"/>
                <a:gd name="T40" fmla="*/ 653 w 926"/>
                <a:gd name="T41" fmla="*/ 498 h 746"/>
                <a:gd name="T42" fmla="*/ 813 w 926"/>
                <a:gd name="T43" fmla="*/ 397 h 746"/>
                <a:gd name="T44" fmla="*/ 815 w 926"/>
                <a:gd name="T45" fmla="*/ 179 h 746"/>
                <a:gd name="T46" fmla="*/ 718 w 926"/>
                <a:gd name="T47" fmla="*/ 105 h 746"/>
                <a:gd name="T48" fmla="*/ 237 w 926"/>
                <a:gd name="T49" fmla="*/ 91 h 746"/>
                <a:gd name="T50" fmla="*/ 104 w 926"/>
                <a:gd name="T51" fmla="*/ 185 h 746"/>
                <a:gd name="T52" fmla="*/ 105 w 926"/>
                <a:gd name="T53" fmla="*/ 392 h 746"/>
                <a:gd name="T54" fmla="*/ 201 w 926"/>
                <a:gd name="T55" fmla="*/ 468 h 746"/>
                <a:gd name="T56" fmla="*/ 431 w 926"/>
                <a:gd name="T57" fmla="*/ 527 h 746"/>
                <a:gd name="T58" fmla="*/ 464 w 926"/>
                <a:gd name="T59" fmla="*/ 546 h 746"/>
                <a:gd name="T60" fmla="*/ 534 w 926"/>
                <a:gd name="T61" fmla="*/ 657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6" h="746">
                  <a:moveTo>
                    <a:pt x="478" y="0"/>
                  </a:moveTo>
                  <a:cubicBezTo>
                    <a:pt x="577" y="2"/>
                    <a:pt x="686" y="24"/>
                    <a:pt x="783" y="90"/>
                  </a:cubicBezTo>
                  <a:cubicBezTo>
                    <a:pt x="808" y="107"/>
                    <a:pt x="831" y="128"/>
                    <a:pt x="851" y="150"/>
                  </a:cubicBezTo>
                  <a:cubicBezTo>
                    <a:pt x="926" y="237"/>
                    <a:pt x="924" y="346"/>
                    <a:pt x="848" y="432"/>
                  </a:cubicBezTo>
                  <a:cubicBezTo>
                    <a:pt x="792" y="494"/>
                    <a:pt x="720" y="531"/>
                    <a:pt x="640" y="551"/>
                  </a:cubicBezTo>
                  <a:cubicBezTo>
                    <a:pt x="611" y="558"/>
                    <a:pt x="599" y="570"/>
                    <a:pt x="595" y="600"/>
                  </a:cubicBezTo>
                  <a:cubicBezTo>
                    <a:pt x="590" y="640"/>
                    <a:pt x="579" y="680"/>
                    <a:pt x="571" y="720"/>
                  </a:cubicBezTo>
                  <a:cubicBezTo>
                    <a:pt x="568" y="732"/>
                    <a:pt x="563" y="741"/>
                    <a:pt x="551" y="743"/>
                  </a:cubicBezTo>
                  <a:cubicBezTo>
                    <a:pt x="538" y="746"/>
                    <a:pt x="529" y="739"/>
                    <a:pt x="523" y="728"/>
                  </a:cubicBezTo>
                  <a:cubicBezTo>
                    <a:pt x="494" y="683"/>
                    <a:pt x="464" y="638"/>
                    <a:pt x="436" y="592"/>
                  </a:cubicBezTo>
                  <a:cubicBezTo>
                    <a:pt x="428" y="579"/>
                    <a:pt x="419" y="574"/>
                    <a:pt x="404" y="573"/>
                  </a:cubicBezTo>
                  <a:cubicBezTo>
                    <a:pt x="302" y="564"/>
                    <a:pt x="207" y="536"/>
                    <a:pt x="124" y="474"/>
                  </a:cubicBezTo>
                  <a:cubicBezTo>
                    <a:pt x="82" y="443"/>
                    <a:pt x="48" y="405"/>
                    <a:pt x="31" y="356"/>
                  </a:cubicBezTo>
                  <a:cubicBezTo>
                    <a:pt x="0" y="271"/>
                    <a:pt x="26" y="198"/>
                    <a:pt x="85" y="136"/>
                  </a:cubicBezTo>
                  <a:cubicBezTo>
                    <a:pt x="143" y="76"/>
                    <a:pt x="216" y="43"/>
                    <a:pt x="294" y="21"/>
                  </a:cubicBezTo>
                  <a:cubicBezTo>
                    <a:pt x="349" y="7"/>
                    <a:pt x="405" y="0"/>
                    <a:pt x="478" y="0"/>
                  </a:cubicBezTo>
                  <a:close/>
                  <a:moveTo>
                    <a:pt x="534" y="657"/>
                  </a:moveTo>
                  <a:cubicBezTo>
                    <a:pt x="536" y="651"/>
                    <a:pt x="536" y="648"/>
                    <a:pt x="537" y="646"/>
                  </a:cubicBezTo>
                  <a:cubicBezTo>
                    <a:pt x="544" y="612"/>
                    <a:pt x="552" y="578"/>
                    <a:pt x="558" y="544"/>
                  </a:cubicBezTo>
                  <a:cubicBezTo>
                    <a:pt x="561" y="527"/>
                    <a:pt x="570" y="519"/>
                    <a:pt x="586" y="515"/>
                  </a:cubicBezTo>
                  <a:cubicBezTo>
                    <a:pt x="609" y="511"/>
                    <a:pt x="631" y="505"/>
                    <a:pt x="653" y="498"/>
                  </a:cubicBezTo>
                  <a:cubicBezTo>
                    <a:pt x="714" y="477"/>
                    <a:pt x="770" y="447"/>
                    <a:pt x="813" y="397"/>
                  </a:cubicBezTo>
                  <a:cubicBezTo>
                    <a:pt x="872" y="329"/>
                    <a:pt x="873" y="248"/>
                    <a:pt x="815" y="179"/>
                  </a:cubicBezTo>
                  <a:cubicBezTo>
                    <a:pt x="788" y="148"/>
                    <a:pt x="755" y="123"/>
                    <a:pt x="718" y="105"/>
                  </a:cubicBezTo>
                  <a:cubicBezTo>
                    <a:pt x="560" y="31"/>
                    <a:pt x="399" y="29"/>
                    <a:pt x="237" y="91"/>
                  </a:cubicBezTo>
                  <a:cubicBezTo>
                    <a:pt x="185" y="111"/>
                    <a:pt x="139" y="141"/>
                    <a:pt x="104" y="185"/>
                  </a:cubicBezTo>
                  <a:cubicBezTo>
                    <a:pt x="53" y="250"/>
                    <a:pt x="53" y="327"/>
                    <a:pt x="105" y="392"/>
                  </a:cubicBezTo>
                  <a:cubicBezTo>
                    <a:pt x="131" y="424"/>
                    <a:pt x="164" y="448"/>
                    <a:pt x="201" y="468"/>
                  </a:cubicBezTo>
                  <a:cubicBezTo>
                    <a:pt x="273" y="506"/>
                    <a:pt x="350" y="523"/>
                    <a:pt x="431" y="527"/>
                  </a:cubicBezTo>
                  <a:cubicBezTo>
                    <a:pt x="446" y="527"/>
                    <a:pt x="456" y="533"/>
                    <a:pt x="464" y="546"/>
                  </a:cubicBezTo>
                  <a:cubicBezTo>
                    <a:pt x="486" y="582"/>
                    <a:pt x="509" y="618"/>
                    <a:pt x="534" y="6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41"/>
            <p:cNvSpPr>
              <a:spLocks/>
            </p:cNvSpPr>
            <p:nvPr/>
          </p:nvSpPr>
          <p:spPr bwMode="auto">
            <a:xfrm>
              <a:off x="2017713" y="2606675"/>
              <a:ext cx="192087" cy="190500"/>
            </a:xfrm>
            <a:custGeom>
              <a:avLst/>
              <a:gdLst>
                <a:gd name="T0" fmla="*/ 240 w 638"/>
                <a:gd name="T1" fmla="*/ 558 h 637"/>
                <a:gd name="T2" fmla="*/ 345 w 638"/>
                <a:gd name="T3" fmla="*/ 491 h 637"/>
                <a:gd name="T4" fmla="*/ 376 w 638"/>
                <a:gd name="T5" fmla="*/ 484 h 637"/>
                <a:gd name="T6" fmla="*/ 599 w 638"/>
                <a:gd name="T7" fmla="*/ 472 h 637"/>
                <a:gd name="T8" fmla="*/ 607 w 638"/>
                <a:gd name="T9" fmla="*/ 471 h 637"/>
                <a:gd name="T10" fmla="*/ 636 w 638"/>
                <a:gd name="T11" fmla="*/ 490 h 637"/>
                <a:gd name="T12" fmla="*/ 616 w 638"/>
                <a:gd name="T13" fmla="*/ 518 h 637"/>
                <a:gd name="T14" fmla="*/ 518 w 638"/>
                <a:gd name="T15" fmla="*/ 533 h 637"/>
                <a:gd name="T16" fmla="*/ 378 w 638"/>
                <a:gd name="T17" fmla="*/ 532 h 637"/>
                <a:gd name="T18" fmla="*/ 360 w 638"/>
                <a:gd name="T19" fmla="*/ 538 h 637"/>
                <a:gd name="T20" fmla="*/ 223 w 638"/>
                <a:gd name="T21" fmla="*/ 625 h 637"/>
                <a:gd name="T22" fmla="*/ 190 w 638"/>
                <a:gd name="T23" fmla="*/ 628 h 637"/>
                <a:gd name="T24" fmla="*/ 182 w 638"/>
                <a:gd name="T25" fmla="*/ 596 h 637"/>
                <a:gd name="T26" fmla="*/ 206 w 638"/>
                <a:gd name="T27" fmla="*/ 491 h 637"/>
                <a:gd name="T28" fmla="*/ 115 w 638"/>
                <a:gd name="T29" fmla="*/ 433 h 637"/>
                <a:gd name="T30" fmla="*/ 19 w 638"/>
                <a:gd name="T31" fmla="*/ 299 h 637"/>
                <a:gd name="T32" fmla="*/ 71 w 638"/>
                <a:gd name="T33" fmla="*/ 105 h 637"/>
                <a:gd name="T34" fmla="*/ 216 w 638"/>
                <a:gd name="T35" fmla="*/ 6 h 637"/>
                <a:gd name="T36" fmla="*/ 250 w 638"/>
                <a:gd name="T37" fmla="*/ 18 h 637"/>
                <a:gd name="T38" fmla="*/ 235 w 638"/>
                <a:gd name="T39" fmla="*/ 50 h 637"/>
                <a:gd name="T40" fmla="*/ 122 w 638"/>
                <a:gd name="T41" fmla="*/ 121 h 637"/>
                <a:gd name="T42" fmla="*/ 60 w 638"/>
                <a:gd name="T43" fmla="*/ 245 h 637"/>
                <a:gd name="T44" fmla="*/ 124 w 638"/>
                <a:gd name="T45" fmla="*/ 378 h 637"/>
                <a:gd name="T46" fmla="*/ 233 w 638"/>
                <a:gd name="T47" fmla="*/ 446 h 637"/>
                <a:gd name="T48" fmla="*/ 255 w 638"/>
                <a:gd name="T49" fmla="*/ 490 h 637"/>
                <a:gd name="T50" fmla="*/ 240 w 638"/>
                <a:gd name="T51" fmla="*/ 558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8" h="637">
                  <a:moveTo>
                    <a:pt x="240" y="558"/>
                  </a:moveTo>
                  <a:cubicBezTo>
                    <a:pt x="278" y="534"/>
                    <a:pt x="311" y="512"/>
                    <a:pt x="345" y="491"/>
                  </a:cubicBezTo>
                  <a:cubicBezTo>
                    <a:pt x="354" y="486"/>
                    <a:pt x="366" y="483"/>
                    <a:pt x="376" y="484"/>
                  </a:cubicBezTo>
                  <a:cubicBezTo>
                    <a:pt x="451" y="494"/>
                    <a:pt x="526" y="489"/>
                    <a:pt x="599" y="472"/>
                  </a:cubicBezTo>
                  <a:cubicBezTo>
                    <a:pt x="602" y="472"/>
                    <a:pt x="604" y="471"/>
                    <a:pt x="607" y="471"/>
                  </a:cubicBezTo>
                  <a:cubicBezTo>
                    <a:pt x="622" y="469"/>
                    <a:pt x="633" y="477"/>
                    <a:pt x="636" y="490"/>
                  </a:cubicBezTo>
                  <a:cubicBezTo>
                    <a:pt x="638" y="503"/>
                    <a:pt x="630" y="515"/>
                    <a:pt x="616" y="518"/>
                  </a:cubicBezTo>
                  <a:cubicBezTo>
                    <a:pt x="583" y="524"/>
                    <a:pt x="551" y="532"/>
                    <a:pt x="518" y="533"/>
                  </a:cubicBezTo>
                  <a:cubicBezTo>
                    <a:pt x="472" y="536"/>
                    <a:pt x="425" y="533"/>
                    <a:pt x="378" y="532"/>
                  </a:cubicBezTo>
                  <a:cubicBezTo>
                    <a:pt x="372" y="532"/>
                    <a:pt x="365" y="535"/>
                    <a:pt x="360" y="538"/>
                  </a:cubicBezTo>
                  <a:cubicBezTo>
                    <a:pt x="314" y="567"/>
                    <a:pt x="269" y="596"/>
                    <a:pt x="223" y="625"/>
                  </a:cubicBezTo>
                  <a:cubicBezTo>
                    <a:pt x="213" y="632"/>
                    <a:pt x="202" y="637"/>
                    <a:pt x="190" y="628"/>
                  </a:cubicBezTo>
                  <a:cubicBezTo>
                    <a:pt x="179" y="620"/>
                    <a:pt x="179" y="609"/>
                    <a:pt x="182" y="596"/>
                  </a:cubicBezTo>
                  <a:cubicBezTo>
                    <a:pt x="191" y="560"/>
                    <a:pt x="198" y="524"/>
                    <a:pt x="206" y="491"/>
                  </a:cubicBezTo>
                  <a:cubicBezTo>
                    <a:pt x="174" y="471"/>
                    <a:pt x="143" y="454"/>
                    <a:pt x="115" y="433"/>
                  </a:cubicBezTo>
                  <a:cubicBezTo>
                    <a:pt x="68" y="399"/>
                    <a:pt x="33" y="355"/>
                    <a:pt x="19" y="299"/>
                  </a:cubicBezTo>
                  <a:cubicBezTo>
                    <a:pt x="0" y="225"/>
                    <a:pt x="22" y="161"/>
                    <a:pt x="71" y="105"/>
                  </a:cubicBezTo>
                  <a:cubicBezTo>
                    <a:pt x="111" y="60"/>
                    <a:pt x="161" y="29"/>
                    <a:pt x="216" y="6"/>
                  </a:cubicBezTo>
                  <a:cubicBezTo>
                    <a:pt x="231" y="0"/>
                    <a:pt x="244" y="5"/>
                    <a:pt x="250" y="18"/>
                  </a:cubicBezTo>
                  <a:cubicBezTo>
                    <a:pt x="255" y="31"/>
                    <a:pt x="250" y="44"/>
                    <a:pt x="235" y="50"/>
                  </a:cubicBezTo>
                  <a:cubicBezTo>
                    <a:pt x="193" y="68"/>
                    <a:pt x="155" y="90"/>
                    <a:pt x="122" y="121"/>
                  </a:cubicBezTo>
                  <a:cubicBezTo>
                    <a:pt x="87" y="155"/>
                    <a:pt x="62" y="194"/>
                    <a:pt x="60" y="245"/>
                  </a:cubicBezTo>
                  <a:cubicBezTo>
                    <a:pt x="59" y="300"/>
                    <a:pt x="85" y="342"/>
                    <a:pt x="124" y="378"/>
                  </a:cubicBezTo>
                  <a:cubicBezTo>
                    <a:pt x="155" y="408"/>
                    <a:pt x="193" y="429"/>
                    <a:pt x="233" y="446"/>
                  </a:cubicBezTo>
                  <a:cubicBezTo>
                    <a:pt x="258" y="457"/>
                    <a:pt x="261" y="462"/>
                    <a:pt x="255" y="490"/>
                  </a:cubicBezTo>
                  <a:cubicBezTo>
                    <a:pt x="250" y="511"/>
                    <a:pt x="246" y="532"/>
                    <a:pt x="240" y="5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42"/>
            <p:cNvSpPr>
              <a:spLocks/>
            </p:cNvSpPr>
            <p:nvPr/>
          </p:nvSpPr>
          <p:spPr bwMode="auto">
            <a:xfrm>
              <a:off x="2159000" y="2644775"/>
              <a:ext cx="85725" cy="14288"/>
            </a:xfrm>
            <a:custGeom>
              <a:avLst/>
              <a:gdLst>
                <a:gd name="T0" fmla="*/ 0 w 286"/>
                <a:gd name="T1" fmla="*/ 46 h 46"/>
                <a:gd name="T2" fmla="*/ 0 w 286"/>
                <a:gd name="T3" fmla="*/ 0 h 46"/>
                <a:gd name="T4" fmla="*/ 286 w 286"/>
                <a:gd name="T5" fmla="*/ 0 h 46"/>
                <a:gd name="T6" fmla="*/ 286 w 286"/>
                <a:gd name="T7" fmla="*/ 46 h 46"/>
                <a:gd name="T8" fmla="*/ 0 w 28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3"/>
            <p:cNvSpPr>
              <a:spLocks/>
            </p:cNvSpPr>
            <p:nvPr/>
          </p:nvSpPr>
          <p:spPr bwMode="auto">
            <a:xfrm>
              <a:off x="2201863" y="2673350"/>
              <a:ext cx="79375" cy="14288"/>
            </a:xfrm>
            <a:custGeom>
              <a:avLst/>
              <a:gdLst>
                <a:gd name="T0" fmla="*/ 0 w 262"/>
                <a:gd name="T1" fmla="*/ 46 h 46"/>
                <a:gd name="T2" fmla="*/ 0 w 262"/>
                <a:gd name="T3" fmla="*/ 0 h 46"/>
                <a:gd name="T4" fmla="*/ 262 w 262"/>
                <a:gd name="T5" fmla="*/ 0 h 46"/>
                <a:gd name="T6" fmla="*/ 262 w 262"/>
                <a:gd name="T7" fmla="*/ 46 h 46"/>
                <a:gd name="T8" fmla="*/ 0 w 26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87" y="0"/>
                    <a:pt x="174" y="0"/>
                    <a:pt x="262" y="0"/>
                  </a:cubicBezTo>
                  <a:cubicBezTo>
                    <a:pt x="262" y="15"/>
                    <a:pt x="262" y="30"/>
                    <a:pt x="262" y="46"/>
                  </a:cubicBezTo>
                  <a:cubicBezTo>
                    <a:pt x="175" y="46"/>
                    <a:pt x="8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4"/>
            <p:cNvSpPr>
              <a:spLocks/>
            </p:cNvSpPr>
            <p:nvPr/>
          </p:nvSpPr>
          <p:spPr bwMode="auto">
            <a:xfrm>
              <a:off x="2181225" y="2616200"/>
              <a:ext cx="34925" cy="14288"/>
            </a:xfrm>
            <a:custGeom>
              <a:avLst/>
              <a:gdLst>
                <a:gd name="T0" fmla="*/ 118 w 118"/>
                <a:gd name="T1" fmla="*/ 0 h 46"/>
                <a:gd name="T2" fmla="*/ 118 w 118"/>
                <a:gd name="T3" fmla="*/ 46 h 46"/>
                <a:gd name="T4" fmla="*/ 0 w 118"/>
                <a:gd name="T5" fmla="*/ 46 h 46"/>
                <a:gd name="T6" fmla="*/ 0 w 118"/>
                <a:gd name="T7" fmla="*/ 0 h 46"/>
                <a:gd name="T8" fmla="*/ 118 w 1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6">
                  <a:moveTo>
                    <a:pt x="118" y="0"/>
                  </a:moveTo>
                  <a:cubicBezTo>
                    <a:pt x="118" y="16"/>
                    <a:pt x="118" y="31"/>
                    <a:pt x="118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9" y="0"/>
                    <a:pt x="78" y="0"/>
                    <a:pt x="11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5"/>
            <p:cNvSpPr>
              <a:spLocks/>
            </p:cNvSpPr>
            <p:nvPr/>
          </p:nvSpPr>
          <p:spPr bwMode="auto">
            <a:xfrm>
              <a:off x="2260600" y="2616200"/>
              <a:ext cx="34925" cy="14288"/>
            </a:xfrm>
            <a:custGeom>
              <a:avLst/>
              <a:gdLst>
                <a:gd name="T0" fmla="*/ 0 w 118"/>
                <a:gd name="T1" fmla="*/ 0 h 46"/>
                <a:gd name="T2" fmla="*/ 118 w 118"/>
                <a:gd name="T3" fmla="*/ 0 h 46"/>
                <a:gd name="T4" fmla="*/ 118 w 118"/>
                <a:gd name="T5" fmla="*/ 46 h 46"/>
                <a:gd name="T6" fmla="*/ 0 w 118"/>
                <a:gd name="T7" fmla="*/ 46 h 46"/>
                <a:gd name="T8" fmla="*/ 0 w 11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6">
                  <a:moveTo>
                    <a:pt x="0" y="0"/>
                  </a:moveTo>
                  <a:cubicBezTo>
                    <a:pt x="39" y="0"/>
                    <a:pt x="78" y="0"/>
                    <a:pt x="118" y="0"/>
                  </a:cubicBezTo>
                  <a:cubicBezTo>
                    <a:pt x="118" y="15"/>
                    <a:pt x="118" y="30"/>
                    <a:pt x="118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146"/>
            <p:cNvSpPr>
              <a:spLocks/>
            </p:cNvSpPr>
            <p:nvPr/>
          </p:nvSpPr>
          <p:spPr bwMode="auto">
            <a:xfrm>
              <a:off x="2260600" y="2644775"/>
              <a:ext cx="34925" cy="14288"/>
            </a:xfrm>
            <a:custGeom>
              <a:avLst/>
              <a:gdLst>
                <a:gd name="T0" fmla="*/ 119 w 119"/>
                <a:gd name="T1" fmla="*/ 0 h 46"/>
                <a:gd name="T2" fmla="*/ 119 w 119"/>
                <a:gd name="T3" fmla="*/ 46 h 46"/>
                <a:gd name="T4" fmla="*/ 0 w 119"/>
                <a:gd name="T5" fmla="*/ 46 h 46"/>
                <a:gd name="T6" fmla="*/ 0 w 119"/>
                <a:gd name="T7" fmla="*/ 0 h 46"/>
                <a:gd name="T8" fmla="*/ 119 w 119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6">
                  <a:moveTo>
                    <a:pt x="119" y="0"/>
                  </a:moveTo>
                  <a:cubicBezTo>
                    <a:pt x="119" y="16"/>
                    <a:pt x="119" y="30"/>
                    <a:pt x="119" y="46"/>
                  </a:cubicBezTo>
                  <a:cubicBezTo>
                    <a:pt x="79" y="46"/>
                    <a:pt x="4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9" y="0"/>
                    <a:pt x="78" y="0"/>
                    <a:pt x="1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7"/>
            <p:cNvSpPr>
              <a:spLocks/>
            </p:cNvSpPr>
            <p:nvPr/>
          </p:nvSpPr>
          <p:spPr bwMode="auto">
            <a:xfrm>
              <a:off x="2159000" y="2673350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8"/>
            <p:cNvSpPr>
              <a:spLocks/>
            </p:cNvSpPr>
            <p:nvPr/>
          </p:nvSpPr>
          <p:spPr bwMode="auto">
            <a:xfrm>
              <a:off x="2232025" y="2616200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1" name="Freeform 152"/>
          <p:cNvSpPr>
            <a:spLocks noEditPoints="1"/>
          </p:cNvSpPr>
          <p:nvPr/>
        </p:nvSpPr>
        <p:spPr bwMode="auto">
          <a:xfrm>
            <a:off x="7953427" y="933796"/>
            <a:ext cx="414338" cy="458788"/>
          </a:xfrm>
          <a:custGeom>
            <a:avLst/>
            <a:gdLst>
              <a:gd name="T0" fmla="*/ 266 w 1390"/>
              <a:gd name="T1" fmla="*/ 1504 h 1542"/>
              <a:gd name="T2" fmla="*/ 388 w 1390"/>
              <a:gd name="T3" fmla="*/ 1482 h 1542"/>
              <a:gd name="T4" fmla="*/ 474 w 1390"/>
              <a:gd name="T5" fmla="*/ 1373 h 1542"/>
              <a:gd name="T6" fmla="*/ 558 w 1390"/>
              <a:gd name="T7" fmla="*/ 1365 h 1542"/>
              <a:gd name="T8" fmla="*/ 592 w 1390"/>
              <a:gd name="T9" fmla="*/ 1223 h 1542"/>
              <a:gd name="T10" fmla="*/ 130 w 1390"/>
              <a:gd name="T11" fmla="*/ 1223 h 1542"/>
              <a:gd name="T12" fmla="*/ 0 w 1390"/>
              <a:gd name="T13" fmla="*/ 1094 h 1542"/>
              <a:gd name="T14" fmla="*/ 130 w 1390"/>
              <a:gd name="T15" fmla="*/ 205 h 1542"/>
              <a:gd name="T16" fmla="*/ 944 w 1390"/>
              <a:gd name="T17" fmla="*/ 192 h 1542"/>
              <a:gd name="T18" fmla="*/ 1157 w 1390"/>
              <a:gd name="T19" fmla="*/ 8 h 1542"/>
              <a:gd name="T20" fmla="*/ 1258 w 1390"/>
              <a:gd name="T21" fmla="*/ 190 h 1542"/>
              <a:gd name="T22" fmla="*/ 1273 w 1390"/>
              <a:gd name="T23" fmla="*/ 206 h 1542"/>
              <a:gd name="T24" fmla="*/ 1390 w 1390"/>
              <a:gd name="T25" fmla="*/ 337 h 1542"/>
              <a:gd name="T26" fmla="*/ 1297 w 1390"/>
              <a:gd name="T27" fmla="*/ 1219 h 1542"/>
              <a:gd name="T28" fmla="*/ 819 w 1390"/>
              <a:gd name="T29" fmla="*/ 1223 h 1542"/>
              <a:gd name="T30" fmla="*/ 807 w 1390"/>
              <a:gd name="T31" fmla="*/ 1260 h 1542"/>
              <a:gd name="T32" fmla="*/ 849 w 1390"/>
              <a:gd name="T33" fmla="*/ 1373 h 1542"/>
              <a:gd name="T34" fmla="*/ 1001 w 1390"/>
              <a:gd name="T35" fmla="*/ 1471 h 1542"/>
              <a:gd name="T36" fmla="*/ 1050 w 1390"/>
              <a:gd name="T37" fmla="*/ 1482 h 1542"/>
              <a:gd name="T38" fmla="*/ 1124 w 1390"/>
              <a:gd name="T39" fmla="*/ 1504 h 1542"/>
              <a:gd name="T40" fmla="*/ 287 w 1390"/>
              <a:gd name="T41" fmla="*/ 1542 h 1542"/>
              <a:gd name="T42" fmla="*/ 876 w 1390"/>
              <a:gd name="T43" fmla="*/ 266 h 1542"/>
              <a:gd name="T44" fmla="*/ 60 w 1390"/>
              <a:gd name="T45" fmla="*/ 336 h 1542"/>
              <a:gd name="T46" fmla="*/ 60 w 1390"/>
              <a:gd name="T47" fmla="*/ 901 h 1542"/>
              <a:gd name="T48" fmla="*/ 176 w 1390"/>
              <a:gd name="T49" fmla="*/ 932 h 1542"/>
              <a:gd name="T50" fmla="*/ 109 w 1390"/>
              <a:gd name="T51" fmla="*/ 961 h 1542"/>
              <a:gd name="T52" fmla="*/ 60 w 1390"/>
              <a:gd name="T53" fmla="*/ 975 h 1542"/>
              <a:gd name="T54" fmla="*/ 128 w 1390"/>
              <a:gd name="T55" fmla="*/ 1163 h 1542"/>
              <a:gd name="T56" fmla="*/ 1330 w 1390"/>
              <a:gd name="T57" fmla="*/ 1095 h 1542"/>
              <a:gd name="T58" fmla="*/ 1310 w 1390"/>
              <a:gd name="T59" fmla="*/ 961 h 1542"/>
              <a:gd name="T60" fmla="*/ 383 w 1390"/>
              <a:gd name="T61" fmla="*/ 961 h 1542"/>
              <a:gd name="T62" fmla="*/ 380 w 1390"/>
              <a:gd name="T63" fmla="*/ 902 h 1542"/>
              <a:gd name="T64" fmla="*/ 1310 w 1390"/>
              <a:gd name="T65" fmla="*/ 901 h 1542"/>
              <a:gd name="T66" fmla="*/ 1330 w 1390"/>
              <a:gd name="T67" fmla="*/ 884 h 1542"/>
              <a:gd name="T68" fmla="*/ 1329 w 1390"/>
              <a:gd name="T69" fmla="*/ 320 h 1542"/>
              <a:gd name="T70" fmla="*/ 1221 w 1390"/>
              <a:gd name="T71" fmla="*/ 266 h 1542"/>
              <a:gd name="T72" fmla="*/ 939 w 1390"/>
              <a:gd name="T73" fmla="*/ 587 h 1542"/>
              <a:gd name="T74" fmla="*/ 936 w 1390"/>
              <a:gd name="T75" fmla="*/ 650 h 1542"/>
              <a:gd name="T76" fmla="*/ 723 w 1390"/>
              <a:gd name="T77" fmla="*/ 804 h 1542"/>
              <a:gd name="T78" fmla="*/ 572 w 1390"/>
              <a:gd name="T79" fmla="*/ 823 h 1542"/>
              <a:gd name="T80" fmla="*/ 746 w 1390"/>
              <a:gd name="T81" fmla="*/ 474 h 1542"/>
              <a:gd name="T82" fmla="*/ 817 w 1390"/>
              <a:gd name="T83" fmla="*/ 381 h 1542"/>
              <a:gd name="T84" fmla="*/ 902 w 1390"/>
              <a:gd name="T85" fmla="*/ 362 h 1542"/>
              <a:gd name="T86" fmla="*/ 1020 w 1390"/>
              <a:gd name="T87" fmla="*/ 393 h 1542"/>
              <a:gd name="T88" fmla="*/ 1206 w 1390"/>
              <a:gd name="T89" fmla="*/ 116 h 1542"/>
              <a:gd name="T90" fmla="*/ 1079 w 1390"/>
              <a:gd name="T91" fmla="*/ 98 h 1542"/>
              <a:gd name="T92" fmla="*/ 902 w 1390"/>
              <a:gd name="T93" fmla="*/ 362 h 1542"/>
              <a:gd name="T94" fmla="*/ 694 w 1390"/>
              <a:gd name="T95" fmla="*/ 746 h 1542"/>
              <a:gd name="T96" fmla="*/ 848 w 1390"/>
              <a:gd name="T97" fmla="*/ 726 h 1542"/>
              <a:gd name="T98" fmla="*/ 861 w 1390"/>
              <a:gd name="T99" fmla="*/ 608 h 1542"/>
              <a:gd name="T100" fmla="*/ 756 w 1390"/>
              <a:gd name="T101" fmla="*/ 534 h 1542"/>
              <a:gd name="T102" fmla="*/ 619 w 1390"/>
              <a:gd name="T103" fmla="*/ 762 h 1542"/>
              <a:gd name="T104" fmla="*/ 897 w 1390"/>
              <a:gd name="T105" fmla="*/ 1432 h 1542"/>
              <a:gd name="T106" fmla="*/ 451 w 1390"/>
              <a:gd name="T107" fmla="*/ 1481 h 1542"/>
              <a:gd name="T108" fmla="*/ 619 w 1390"/>
              <a:gd name="T109" fmla="*/ 1371 h 1542"/>
              <a:gd name="T110" fmla="*/ 736 w 1390"/>
              <a:gd name="T111" fmla="*/ 1224 h 1542"/>
              <a:gd name="T112" fmla="*/ 619 w 1390"/>
              <a:gd name="T113" fmla="*/ 1371 h 1542"/>
              <a:gd name="T114" fmla="*/ 954 w 1390"/>
              <a:gd name="T115" fmla="*/ 475 h 1542"/>
              <a:gd name="T116" fmla="*/ 812 w 1390"/>
              <a:gd name="T117" fmla="*/ 497 h 1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90" h="1542">
                <a:moveTo>
                  <a:pt x="287" y="1542"/>
                </a:moveTo>
                <a:cubicBezTo>
                  <a:pt x="268" y="1531"/>
                  <a:pt x="262" y="1520"/>
                  <a:pt x="266" y="1504"/>
                </a:cubicBezTo>
                <a:cubicBezTo>
                  <a:pt x="269" y="1490"/>
                  <a:pt x="281" y="1482"/>
                  <a:pt x="298" y="1482"/>
                </a:cubicBezTo>
                <a:cubicBezTo>
                  <a:pt x="328" y="1482"/>
                  <a:pt x="358" y="1482"/>
                  <a:pt x="388" y="1482"/>
                </a:cubicBezTo>
                <a:cubicBezTo>
                  <a:pt x="389" y="1469"/>
                  <a:pt x="389" y="1458"/>
                  <a:pt x="391" y="1447"/>
                </a:cubicBezTo>
                <a:cubicBezTo>
                  <a:pt x="399" y="1405"/>
                  <a:pt x="431" y="1376"/>
                  <a:pt x="474" y="1373"/>
                </a:cubicBezTo>
                <a:cubicBezTo>
                  <a:pt x="498" y="1371"/>
                  <a:pt x="522" y="1373"/>
                  <a:pt x="546" y="1372"/>
                </a:cubicBezTo>
                <a:cubicBezTo>
                  <a:pt x="550" y="1372"/>
                  <a:pt x="556" y="1368"/>
                  <a:pt x="558" y="1365"/>
                </a:cubicBezTo>
                <a:cubicBezTo>
                  <a:pt x="561" y="1360"/>
                  <a:pt x="561" y="1354"/>
                  <a:pt x="563" y="1348"/>
                </a:cubicBezTo>
                <a:cubicBezTo>
                  <a:pt x="572" y="1307"/>
                  <a:pt x="582" y="1266"/>
                  <a:pt x="592" y="1223"/>
                </a:cubicBezTo>
                <a:cubicBezTo>
                  <a:pt x="585" y="1223"/>
                  <a:pt x="579" y="1223"/>
                  <a:pt x="573" y="1223"/>
                </a:cubicBezTo>
                <a:cubicBezTo>
                  <a:pt x="425" y="1223"/>
                  <a:pt x="278" y="1223"/>
                  <a:pt x="130" y="1223"/>
                </a:cubicBezTo>
                <a:cubicBezTo>
                  <a:pt x="70" y="1223"/>
                  <a:pt x="25" y="1193"/>
                  <a:pt x="8" y="1141"/>
                </a:cubicBezTo>
                <a:cubicBezTo>
                  <a:pt x="3" y="1126"/>
                  <a:pt x="0" y="1110"/>
                  <a:pt x="0" y="1094"/>
                </a:cubicBezTo>
                <a:cubicBezTo>
                  <a:pt x="0" y="841"/>
                  <a:pt x="1" y="588"/>
                  <a:pt x="0" y="335"/>
                </a:cubicBezTo>
                <a:cubicBezTo>
                  <a:pt x="0" y="256"/>
                  <a:pt x="60" y="205"/>
                  <a:pt x="130" y="205"/>
                </a:cubicBezTo>
                <a:cubicBezTo>
                  <a:pt x="392" y="207"/>
                  <a:pt x="655" y="206"/>
                  <a:pt x="917" y="206"/>
                </a:cubicBezTo>
                <a:cubicBezTo>
                  <a:pt x="930" y="206"/>
                  <a:pt x="937" y="203"/>
                  <a:pt x="944" y="192"/>
                </a:cubicBezTo>
                <a:cubicBezTo>
                  <a:pt x="973" y="147"/>
                  <a:pt x="1002" y="102"/>
                  <a:pt x="1034" y="59"/>
                </a:cubicBezTo>
                <a:cubicBezTo>
                  <a:pt x="1064" y="18"/>
                  <a:pt x="1106" y="0"/>
                  <a:pt x="1157" y="8"/>
                </a:cubicBezTo>
                <a:cubicBezTo>
                  <a:pt x="1210" y="16"/>
                  <a:pt x="1246" y="47"/>
                  <a:pt x="1263" y="98"/>
                </a:cubicBezTo>
                <a:cubicBezTo>
                  <a:pt x="1273" y="129"/>
                  <a:pt x="1271" y="160"/>
                  <a:pt x="1258" y="190"/>
                </a:cubicBezTo>
                <a:cubicBezTo>
                  <a:pt x="1257" y="194"/>
                  <a:pt x="1255" y="199"/>
                  <a:pt x="1252" y="205"/>
                </a:cubicBezTo>
                <a:cubicBezTo>
                  <a:pt x="1260" y="206"/>
                  <a:pt x="1267" y="206"/>
                  <a:pt x="1273" y="206"/>
                </a:cubicBezTo>
                <a:cubicBezTo>
                  <a:pt x="1335" y="209"/>
                  <a:pt x="1383" y="255"/>
                  <a:pt x="1389" y="316"/>
                </a:cubicBezTo>
                <a:cubicBezTo>
                  <a:pt x="1389" y="323"/>
                  <a:pt x="1390" y="330"/>
                  <a:pt x="1390" y="337"/>
                </a:cubicBezTo>
                <a:cubicBezTo>
                  <a:pt x="1390" y="589"/>
                  <a:pt x="1390" y="841"/>
                  <a:pt x="1390" y="1093"/>
                </a:cubicBezTo>
                <a:cubicBezTo>
                  <a:pt x="1390" y="1157"/>
                  <a:pt x="1355" y="1205"/>
                  <a:pt x="1297" y="1219"/>
                </a:cubicBezTo>
                <a:cubicBezTo>
                  <a:pt x="1283" y="1222"/>
                  <a:pt x="1269" y="1223"/>
                  <a:pt x="1255" y="1223"/>
                </a:cubicBezTo>
                <a:cubicBezTo>
                  <a:pt x="1110" y="1223"/>
                  <a:pt x="964" y="1223"/>
                  <a:pt x="819" y="1223"/>
                </a:cubicBezTo>
                <a:cubicBezTo>
                  <a:pt x="813" y="1223"/>
                  <a:pt x="807" y="1223"/>
                  <a:pt x="798" y="1223"/>
                </a:cubicBezTo>
                <a:cubicBezTo>
                  <a:pt x="801" y="1237"/>
                  <a:pt x="804" y="1248"/>
                  <a:pt x="807" y="1260"/>
                </a:cubicBezTo>
                <a:cubicBezTo>
                  <a:pt x="814" y="1293"/>
                  <a:pt x="823" y="1325"/>
                  <a:pt x="830" y="1358"/>
                </a:cubicBezTo>
                <a:cubicBezTo>
                  <a:pt x="832" y="1370"/>
                  <a:pt x="837" y="1373"/>
                  <a:pt x="849" y="1373"/>
                </a:cubicBezTo>
                <a:cubicBezTo>
                  <a:pt x="866" y="1372"/>
                  <a:pt x="884" y="1372"/>
                  <a:pt x="901" y="1372"/>
                </a:cubicBezTo>
                <a:cubicBezTo>
                  <a:pt x="963" y="1372"/>
                  <a:pt x="1000" y="1409"/>
                  <a:pt x="1001" y="1471"/>
                </a:cubicBezTo>
                <a:cubicBezTo>
                  <a:pt x="1001" y="1474"/>
                  <a:pt x="1001" y="1477"/>
                  <a:pt x="1001" y="1482"/>
                </a:cubicBezTo>
                <a:cubicBezTo>
                  <a:pt x="1018" y="1482"/>
                  <a:pt x="1034" y="1482"/>
                  <a:pt x="1050" y="1482"/>
                </a:cubicBezTo>
                <a:cubicBezTo>
                  <a:pt x="1063" y="1482"/>
                  <a:pt x="1075" y="1482"/>
                  <a:pt x="1088" y="1482"/>
                </a:cubicBezTo>
                <a:cubicBezTo>
                  <a:pt x="1108" y="1482"/>
                  <a:pt x="1120" y="1489"/>
                  <a:pt x="1124" y="1504"/>
                </a:cubicBezTo>
                <a:cubicBezTo>
                  <a:pt x="1128" y="1520"/>
                  <a:pt x="1122" y="1531"/>
                  <a:pt x="1103" y="1542"/>
                </a:cubicBezTo>
                <a:cubicBezTo>
                  <a:pt x="831" y="1542"/>
                  <a:pt x="559" y="1542"/>
                  <a:pt x="287" y="1542"/>
                </a:cubicBezTo>
                <a:close/>
                <a:moveTo>
                  <a:pt x="894" y="266"/>
                </a:moveTo>
                <a:cubicBezTo>
                  <a:pt x="886" y="266"/>
                  <a:pt x="881" y="266"/>
                  <a:pt x="876" y="266"/>
                </a:cubicBezTo>
                <a:cubicBezTo>
                  <a:pt x="627" y="266"/>
                  <a:pt x="379" y="266"/>
                  <a:pt x="130" y="266"/>
                </a:cubicBezTo>
                <a:cubicBezTo>
                  <a:pt x="84" y="266"/>
                  <a:pt x="60" y="290"/>
                  <a:pt x="60" y="336"/>
                </a:cubicBezTo>
                <a:cubicBezTo>
                  <a:pt x="60" y="519"/>
                  <a:pt x="60" y="701"/>
                  <a:pt x="60" y="883"/>
                </a:cubicBezTo>
                <a:cubicBezTo>
                  <a:pt x="60" y="889"/>
                  <a:pt x="60" y="894"/>
                  <a:pt x="60" y="901"/>
                </a:cubicBezTo>
                <a:cubicBezTo>
                  <a:pt x="89" y="901"/>
                  <a:pt x="116" y="901"/>
                  <a:pt x="143" y="901"/>
                </a:cubicBezTo>
                <a:cubicBezTo>
                  <a:pt x="163" y="902"/>
                  <a:pt x="177" y="915"/>
                  <a:pt x="176" y="932"/>
                </a:cubicBezTo>
                <a:cubicBezTo>
                  <a:pt x="175" y="950"/>
                  <a:pt x="163" y="960"/>
                  <a:pt x="142" y="961"/>
                </a:cubicBezTo>
                <a:cubicBezTo>
                  <a:pt x="131" y="961"/>
                  <a:pt x="120" y="961"/>
                  <a:pt x="109" y="961"/>
                </a:cubicBezTo>
                <a:cubicBezTo>
                  <a:pt x="94" y="961"/>
                  <a:pt x="78" y="961"/>
                  <a:pt x="61" y="961"/>
                </a:cubicBezTo>
                <a:cubicBezTo>
                  <a:pt x="61" y="967"/>
                  <a:pt x="60" y="971"/>
                  <a:pt x="60" y="975"/>
                </a:cubicBezTo>
                <a:cubicBezTo>
                  <a:pt x="60" y="1015"/>
                  <a:pt x="60" y="1056"/>
                  <a:pt x="60" y="1096"/>
                </a:cubicBezTo>
                <a:cubicBezTo>
                  <a:pt x="61" y="1138"/>
                  <a:pt x="85" y="1163"/>
                  <a:pt x="128" y="1163"/>
                </a:cubicBezTo>
                <a:cubicBezTo>
                  <a:pt x="506" y="1163"/>
                  <a:pt x="884" y="1163"/>
                  <a:pt x="1262" y="1163"/>
                </a:cubicBezTo>
                <a:cubicBezTo>
                  <a:pt x="1305" y="1163"/>
                  <a:pt x="1330" y="1138"/>
                  <a:pt x="1330" y="1095"/>
                </a:cubicBezTo>
                <a:cubicBezTo>
                  <a:pt x="1330" y="1057"/>
                  <a:pt x="1330" y="1019"/>
                  <a:pt x="1330" y="981"/>
                </a:cubicBezTo>
                <a:cubicBezTo>
                  <a:pt x="1330" y="961"/>
                  <a:pt x="1330" y="961"/>
                  <a:pt x="1310" y="961"/>
                </a:cubicBezTo>
                <a:cubicBezTo>
                  <a:pt x="1007" y="961"/>
                  <a:pt x="705" y="961"/>
                  <a:pt x="402" y="961"/>
                </a:cubicBezTo>
                <a:cubicBezTo>
                  <a:pt x="396" y="961"/>
                  <a:pt x="389" y="961"/>
                  <a:pt x="383" y="961"/>
                </a:cubicBezTo>
                <a:cubicBezTo>
                  <a:pt x="368" y="959"/>
                  <a:pt x="357" y="947"/>
                  <a:pt x="356" y="933"/>
                </a:cubicBezTo>
                <a:cubicBezTo>
                  <a:pt x="355" y="918"/>
                  <a:pt x="365" y="905"/>
                  <a:pt x="380" y="902"/>
                </a:cubicBezTo>
                <a:cubicBezTo>
                  <a:pt x="387" y="901"/>
                  <a:pt x="395" y="901"/>
                  <a:pt x="402" y="901"/>
                </a:cubicBezTo>
                <a:cubicBezTo>
                  <a:pt x="705" y="901"/>
                  <a:pt x="1007" y="901"/>
                  <a:pt x="1310" y="901"/>
                </a:cubicBezTo>
                <a:cubicBezTo>
                  <a:pt x="1316" y="901"/>
                  <a:pt x="1322" y="901"/>
                  <a:pt x="1330" y="901"/>
                </a:cubicBezTo>
                <a:cubicBezTo>
                  <a:pt x="1330" y="894"/>
                  <a:pt x="1330" y="889"/>
                  <a:pt x="1330" y="884"/>
                </a:cubicBezTo>
                <a:cubicBezTo>
                  <a:pt x="1330" y="702"/>
                  <a:pt x="1330" y="519"/>
                  <a:pt x="1330" y="337"/>
                </a:cubicBezTo>
                <a:cubicBezTo>
                  <a:pt x="1330" y="331"/>
                  <a:pt x="1330" y="326"/>
                  <a:pt x="1329" y="320"/>
                </a:cubicBezTo>
                <a:cubicBezTo>
                  <a:pt x="1325" y="289"/>
                  <a:pt x="1302" y="267"/>
                  <a:pt x="1271" y="266"/>
                </a:cubicBezTo>
                <a:cubicBezTo>
                  <a:pt x="1254" y="266"/>
                  <a:pt x="1238" y="267"/>
                  <a:pt x="1221" y="266"/>
                </a:cubicBezTo>
                <a:cubicBezTo>
                  <a:pt x="1208" y="265"/>
                  <a:pt x="1199" y="269"/>
                  <a:pt x="1191" y="280"/>
                </a:cubicBezTo>
                <a:cubicBezTo>
                  <a:pt x="1107" y="382"/>
                  <a:pt x="1023" y="485"/>
                  <a:pt x="939" y="587"/>
                </a:cubicBezTo>
                <a:cubicBezTo>
                  <a:pt x="931" y="596"/>
                  <a:pt x="927" y="604"/>
                  <a:pt x="931" y="616"/>
                </a:cubicBezTo>
                <a:cubicBezTo>
                  <a:pt x="935" y="627"/>
                  <a:pt x="936" y="639"/>
                  <a:pt x="936" y="650"/>
                </a:cubicBezTo>
                <a:cubicBezTo>
                  <a:pt x="941" y="730"/>
                  <a:pt x="887" y="796"/>
                  <a:pt x="809" y="804"/>
                </a:cubicBezTo>
                <a:cubicBezTo>
                  <a:pt x="781" y="807"/>
                  <a:pt x="752" y="805"/>
                  <a:pt x="723" y="804"/>
                </a:cubicBezTo>
                <a:cubicBezTo>
                  <a:pt x="685" y="804"/>
                  <a:pt x="651" y="812"/>
                  <a:pt x="621" y="839"/>
                </a:cubicBezTo>
                <a:cubicBezTo>
                  <a:pt x="603" y="855"/>
                  <a:pt x="578" y="847"/>
                  <a:pt x="572" y="823"/>
                </a:cubicBezTo>
                <a:cubicBezTo>
                  <a:pt x="559" y="777"/>
                  <a:pt x="551" y="729"/>
                  <a:pt x="552" y="681"/>
                </a:cubicBezTo>
                <a:cubicBezTo>
                  <a:pt x="554" y="557"/>
                  <a:pt x="625" y="482"/>
                  <a:pt x="746" y="474"/>
                </a:cubicBezTo>
                <a:cubicBezTo>
                  <a:pt x="751" y="473"/>
                  <a:pt x="758" y="469"/>
                  <a:pt x="761" y="464"/>
                </a:cubicBezTo>
                <a:cubicBezTo>
                  <a:pt x="780" y="437"/>
                  <a:pt x="799" y="409"/>
                  <a:pt x="817" y="381"/>
                </a:cubicBezTo>
                <a:cubicBezTo>
                  <a:pt x="842" y="344"/>
                  <a:pt x="867" y="306"/>
                  <a:pt x="894" y="266"/>
                </a:cubicBezTo>
                <a:close/>
                <a:moveTo>
                  <a:pt x="902" y="362"/>
                </a:moveTo>
                <a:cubicBezTo>
                  <a:pt x="933" y="384"/>
                  <a:pt x="962" y="406"/>
                  <a:pt x="992" y="428"/>
                </a:cubicBezTo>
                <a:cubicBezTo>
                  <a:pt x="1002" y="416"/>
                  <a:pt x="1011" y="404"/>
                  <a:pt x="1020" y="393"/>
                </a:cubicBezTo>
                <a:cubicBezTo>
                  <a:pt x="1077" y="325"/>
                  <a:pt x="1133" y="256"/>
                  <a:pt x="1190" y="187"/>
                </a:cubicBezTo>
                <a:cubicBezTo>
                  <a:pt x="1207" y="166"/>
                  <a:pt x="1214" y="143"/>
                  <a:pt x="1206" y="116"/>
                </a:cubicBezTo>
                <a:cubicBezTo>
                  <a:pt x="1197" y="88"/>
                  <a:pt x="1177" y="72"/>
                  <a:pt x="1149" y="67"/>
                </a:cubicBezTo>
                <a:cubicBezTo>
                  <a:pt x="1120" y="62"/>
                  <a:pt x="1096" y="73"/>
                  <a:pt x="1079" y="98"/>
                </a:cubicBezTo>
                <a:cubicBezTo>
                  <a:pt x="1046" y="146"/>
                  <a:pt x="1014" y="195"/>
                  <a:pt x="981" y="243"/>
                </a:cubicBezTo>
                <a:cubicBezTo>
                  <a:pt x="955" y="282"/>
                  <a:pt x="929" y="321"/>
                  <a:pt x="902" y="362"/>
                </a:cubicBezTo>
                <a:close/>
                <a:moveTo>
                  <a:pt x="619" y="762"/>
                </a:moveTo>
                <a:cubicBezTo>
                  <a:pt x="645" y="756"/>
                  <a:pt x="670" y="748"/>
                  <a:pt x="694" y="746"/>
                </a:cubicBezTo>
                <a:cubicBezTo>
                  <a:pt x="724" y="744"/>
                  <a:pt x="754" y="747"/>
                  <a:pt x="784" y="746"/>
                </a:cubicBezTo>
                <a:cubicBezTo>
                  <a:pt x="808" y="746"/>
                  <a:pt x="830" y="742"/>
                  <a:pt x="848" y="726"/>
                </a:cubicBezTo>
                <a:cubicBezTo>
                  <a:pt x="882" y="695"/>
                  <a:pt x="881" y="651"/>
                  <a:pt x="869" y="618"/>
                </a:cubicBezTo>
                <a:cubicBezTo>
                  <a:pt x="868" y="614"/>
                  <a:pt x="864" y="611"/>
                  <a:pt x="861" y="608"/>
                </a:cubicBezTo>
                <a:cubicBezTo>
                  <a:pt x="830" y="585"/>
                  <a:pt x="799" y="562"/>
                  <a:pt x="768" y="540"/>
                </a:cubicBezTo>
                <a:cubicBezTo>
                  <a:pt x="764" y="537"/>
                  <a:pt x="760" y="535"/>
                  <a:pt x="756" y="534"/>
                </a:cubicBezTo>
                <a:cubicBezTo>
                  <a:pt x="705" y="528"/>
                  <a:pt x="646" y="562"/>
                  <a:pt x="626" y="610"/>
                </a:cubicBezTo>
                <a:cubicBezTo>
                  <a:pt x="605" y="661"/>
                  <a:pt x="610" y="712"/>
                  <a:pt x="619" y="762"/>
                </a:cubicBezTo>
                <a:close/>
                <a:moveTo>
                  <a:pt x="940" y="1481"/>
                </a:moveTo>
                <a:cubicBezTo>
                  <a:pt x="943" y="1444"/>
                  <a:pt x="933" y="1432"/>
                  <a:pt x="897" y="1432"/>
                </a:cubicBezTo>
                <a:cubicBezTo>
                  <a:pt x="761" y="1432"/>
                  <a:pt x="626" y="1432"/>
                  <a:pt x="490" y="1432"/>
                </a:cubicBezTo>
                <a:cubicBezTo>
                  <a:pt x="456" y="1432"/>
                  <a:pt x="444" y="1448"/>
                  <a:pt x="451" y="1481"/>
                </a:cubicBezTo>
                <a:cubicBezTo>
                  <a:pt x="614" y="1481"/>
                  <a:pt x="776" y="1481"/>
                  <a:pt x="940" y="1481"/>
                </a:cubicBezTo>
                <a:close/>
                <a:moveTo>
                  <a:pt x="619" y="1371"/>
                </a:moveTo>
                <a:cubicBezTo>
                  <a:pt x="671" y="1371"/>
                  <a:pt x="720" y="1371"/>
                  <a:pt x="771" y="1371"/>
                </a:cubicBezTo>
                <a:cubicBezTo>
                  <a:pt x="759" y="1321"/>
                  <a:pt x="748" y="1273"/>
                  <a:pt x="736" y="1224"/>
                </a:cubicBezTo>
                <a:cubicBezTo>
                  <a:pt x="708" y="1224"/>
                  <a:pt x="682" y="1224"/>
                  <a:pt x="654" y="1224"/>
                </a:cubicBezTo>
                <a:cubicBezTo>
                  <a:pt x="642" y="1273"/>
                  <a:pt x="631" y="1321"/>
                  <a:pt x="619" y="1371"/>
                </a:cubicBezTo>
                <a:close/>
                <a:moveTo>
                  <a:pt x="889" y="554"/>
                </a:moveTo>
                <a:cubicBezTo>
                  <a:pt x="911" y="527"/>
                  <a:pt x="932" y="501"/>
                  <a:pt x="954" y="475"/>
                </a:cubicBezTo>
                <a:cubicBezTo>
                  <a:pt x="925" y="453"/>
                  <a:pt x="898" y="433"/>
                  <a:pt x="869" y="412"/>
                </a:cubicBezTo>
                <a:cubicBezTo>
                  <a:pt x="849" y="441"/>
                  <a:pt x="831" y="469"/>
                  <a:pt x="812" y="497"/>
                </a:cubicBezTo>
                <a:cubicBezTo>
                  <a:pt x="837" y="516"/>
                  <a:pt x="862" y="534"/>
                  <a:pt x="889" y="55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2" name="Group 271"/>
          <p:cNvGrpSpPr/>
          <p:nvPr/>
        </p:nvGrpSpPr>
        <p:grpSpPr>
          <a:xfrm>
            <a:off x="8553462" y="930621"/>
            <a:ext cx="456905" cy="465138"/>
            <a:chOff x="3359150" y="2559050"/>
            <a:chExt cx="456905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3" name="Freeform 156"/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57"/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7" name="Freeform 164"/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223569" y="1681414"/>
            <a:ext cx="466725" cy="465138"/>
            <a:chOff x="4086225" y="2565400"/>
            <a:chExt cx="466725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" name="Freeform 168"/>
            <p:cNvSpPr>
              <a:spLocks noEditPoints="1"/>
            </p:cNvSpPr>
            <p:nvPr/>
          </p:nvSpPr>
          <p:spPr bwMode="auto">
            <a:xfrm>
              <a:off x="4086225" y="2565400"/>
              <a:ext cx="466725" cy="465138"/>
            </a:xfrm>
            <a:custGeom>
              <a:avLst/>
              <a:gdLst>
                <a:gd name="T0" fmla="*/ 1530 w 1545"/>
                <a:gd name="T1" fmla="*/ 1126 h 1542"/>
                <a:gd name="T2" fmla="*/ 672 w 1545"/>
                <a:gd name="T3" fmla="*/ 1365 h 1542"/>
                <a:gd name="T4" fmla="*/ 309 w 1545"/>
                <a:gd name="T5" fmla="*/ 1356 h 1542"/>
                <a:gd name="T6" fmla="*/ 223 w 1545"/>
                <a:gd name="T7" fmla="*/ 1110 h 1542"/>
                <a:gd name="T8" fmla="*/ 223 w 1545"/>
                <a:gd name="T9" fmla="*/ 894 h 1542"/>
                <a:gd name="T10" fmla="*/ 223 w 1545"/>
                <a:gd name="T11" fmla="*/ 678 h 1542"/>
                <a:gd name="T12" fmla="*/ 304 w 1545"/>
                <a:gd name="T13" fmla="*/ 432 h 1542"/>
                <a:gd name="T14" fmla="*/ 386 w 1545"/>
                <a:gd name="T15" fmla="*/ 276 h 1542"/>
                <a:gd name="T16" fmla="*/ 143 w 1545"/>
                <a:gd name="T17" fmla="*/ 276 h 1542"/>
                <a:gd name="T18" fmla="*/ 101 w 1545"/>
                <a:gd name="T19" fmla="*/ 9 h 1542"/>
                <a:gd name="T20" fmla="*/ 876 w 1545"/>
                <a:gd name="T21" fmla="*/ 0 h 1542"/>
                <a:gd name="T22" fmla="*/ 997 w 1545"/>
                <a:gd name="T23" fmla="*/ 216 h 1542"/>
                <a:gd name="T24" fmla="*/ 1238 w 1545"/>
                <a:gd name="T25" fmla="*/ 216 h 1542"/>
                <a:gd name="T26" fmla="*/ 1242 w 1545"/>
                <a:gd name="T27" fmla="*/ 492 h 1542"/>
                <a:gd name="T28" fmla="*/ 1189 w 1545"/>
                <a:gd name="T29" fmla="*/ 523 h 1542"/>
                <a:gd name="T30" fmla="*/ 1545 w 1545"/>
                <a:gd name="T31" fmla="*/ 969 h 1542"/>
                <a:gd name="T32" fmla="*/ 1485 w 1545"/>
                <a:gd name="T33" fmla="*/ 1008 h 1542"/>
                <a:gd name="T34" fmla="*/ 585 w 1545"/>
                <a:gd name="T35" fmla="*/ 1007 h 1542"/>
                <a:gd name="T36" fmla="*/ 1485 w 1545"/>
                <a:gd name="T37" fmla="*/ 1008 h 1542"/>
                <a:gd name="T38" fmla="*/ 882 w 1545"/>
                <a:gd name="T39" fmla="*/ 216 h 1542"/>
                <a:gd name="T40" fmla="*/ 881 w 1545"/>
                <a:gd name="T41" fmla="*/ 60 h 1542"/>
                <a:gd name="T42" fmla="*/ 97 w 1545"/>
                <a:gd name="T43" fmla="*/ 78 h 1542"/>
                <a:gd name="T44" fmla="*/ 148 w 1545"/>
                <a:gd name="T45" fmla="*/ 216 h 1542"/>
                <a:gd name="T46" fmla="*/ 868 w 1545"/>
                <a:gd name="T47" fmla="*/ 432 h 1542"/>
                <a:gd name="T48" fmla="*/ 1234 w 1545"/>
                <a:gd name="T49" fmla="*/ 432 h 1542"/>
                <a:gd name="T50" fmla="*/ 1231 w 1545"/>
                <a:gd name="T51" fmla="*/ 276 h 1542"/>
                <a:gd name="T52" fmla="*/ 501 w 1545"/>
                <a:gd name="T53" fmla="*/ 276 h 1542"/>
                <a:gd name="T54" fmla="*/ 503 w 1545"/>
                <a:gd name="T55" fmla="*/ 432 h 1542"/>
                <a:gd name="T56" fmla="*/ 1067 w 1545"/>
                <a:gd name="T57" fmla="*/ 500 h 1542"/>
                <a:gd name="T58" fmla="*/ 1035 w 1545"/>
                <a:gd name="T59" fmla="*/ 492 h 1542"/>
                <a:gd name="T60" fmla="*/ 309 w 1545"/>
                <a:gd name="T61" fmla="*/ 492 h 1542"/>
                <a:gd name="T62" fmla="*/ 311 w 1545"/>
                <a:gd name="T63" fmla="*/ 648 h 1542"/>
                <a:gd name="T64" fmla="*/ 687 w 1545"/>
                <a:gd name="T65" fmla="*/ 637 h 1542"/>
                <a:gd name="T66" fmla="*/ 1067 w 1545"/>
                <a:gd name="T67" fmla="*/ 500 h 1542"/>
                <a:gd name="T68" fmla="*/ 615 w 1545"/>
                <a:gd name="T69" fmla="*/ 708 h 1542"/>
                <a:gd name="T70" fmla="*/ 283 w 1545"/>
                <a:gd name="T71" fmla="*/ 713 h 1542"/>
                <a:gd name="T72" fmla="*/ 308 w 1545"/>
                <a:gd name="T73" fmla="*/ 864 h 1542"/>
                <a:gd name="T74" fmla="*/ 555 w 1545"/>
                <a:gd name="T75" fmla="*/ 837 h 1542"/>
                <a:gd name="T76" fmla="*/ 537 w 1545"/>
                <a:gd name="T77" fmla="*/ 1140 h 1542"/>
                <a:gd name="T78" fmla="*/ 238 w 1545"/>
                <a:gd name="T79" fmla="*/ 1187 h 1542"/>
                <a:gd name="T80" fmla="*/ 606 w 1545"/>
                <a:gd name="T81" fmla="*/ 1296 h 1542"/>
                <a:gd name="T82" fmla="*/ 537 w 1545"/>
                <a:gd name="T83" fmla="*/ 1140 h 1542"/>
                <a:gd name="T84" fmla="*/ 302 w 1545"/>
                <a:gd name="T85" fmla="*/ 925 h 1542"/>
                <a:gd name="T86" fmla="*/ 233 w 1545"/>
                <a:gd name="T87" fmla="*/ 1017 h 1542"/>
                <a:gd name="T88" fmla="*/ 522 w 1545"/>
                <a:gd name="T89" fmla="*/ 1080 h 1542"/>
                <a:gd name="T90" fmla="*/ 528 w 1545"/>
                <a:gd name="T91" fmla="*/ 924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5" h="1542">
                  <a:moveTo>
                    <a:pt x="1545" y="1044"/>
                  </a:moveTo>
                  <a:cubicBezTo>
                    <a:pt x="1540" y="1071"/>
                    <a:pt x="1538" y="1099"/>
                    <a:pt x="1530" y="1126"/>
                  </a:cubicBezTo>
                  <a:cubicBezTo>
                    <a:pt x="1473" y="1335"/>
                    <a:pt x="1339" y="1467"/>
                    <a:pt x="1126" y="1508"/>
                  </a:cubicBezTo>
                  <a:cubicBezTo>
                    <a:pt x="951" y="1542"/>
                    <a:pt x="799" y="1489"/>
                    <a:pt x="672" y="1365"/>
                  </a:cubicBezTo>
                  <a:cubicBezTo>
                    <a:pt x="665" y="1358"/>
                    <a:pt x="658" y="1356"/>
                    <a:pt x="648" y="1356"/>
                  </a:cubicBezTo>
                  <a:cubicBezTo>
                    <a:pt x="535" y="1356"/>
                    <a:pt x="422" y="1356"/>
                    <a:pt x="309" y="1356"/>
                  </a:cubicBezTo>
                  <a:cubicBezTo>
                    <a:pt x="229" y="1355"/>
                    <a:pt x="167" y="1290"/>
                    <a:pt x="171" y="1210"/>
                  </a:cubicBezTo>
                  <a:cubicBezTo>
                    <a:pt x="173" y="1170"/>
                    <a:pt x="191" y="1137"/>
                    <a:pt x="223" y="1110"/>
                  </a:cubicBezTo>
                  <a:cubicBezTo>
                    <a:pt x="190" y="1082"/>
                    <a:pt x="171" y="1047"/>
                    <a:pt x="171" y="1003"/>
                  </a:cubicBezTo>
                  <a:cubicBezTo>
                    <a:pt x="171" y="960"/>
                    <a:pt x="189" y="924"/>
                    <a:pt x="223" y="894"/>
                  </a:cubicBezTo>
                  <a:cubicBezTo>
                    <a:pt x="190" y="865"/>
                    <a:pt x="171" y="830"/>
                    <a:pt x="171" y="786"/>
                  </a:cubicBezTo>
                  <a:cubicBezTo>
                    <a:pt x="171" y="742"/>
                    <a:pt x="190" y="707"/>
                    <a:pt x="223" y="678"/>
                  </a:cubicBezTo>
                  <a:cubicBezTo>
                    <a:pt x="196" y="655"/>
                    <a:pt x="179" y="628"/>
                    <a:pt x="173" y="594"/>
                  </a:cubicBezTo>
                  <a:cubicBezTo>
                    <a:pt x="158" y="512"/>
                    <a:pt x="221" y="435"/>
                    <a:pt x="304" y="432"/>
                  </a:cubicBezTo>
                  <a:cubicBezTo>
                    <a:pt x="330" y="431"/>
                    <a:pt x="357" y="432"/>
                    <a:pt x="386" y="432"/>
                  </a:cubicBezTo>
                  <a:cubicBezTo>
                    <a:pt x="355" y="380"/>
                    <a:pt x="355" y="328"/>
                    <a:pt x="386" y="276"/>
                  </a:cubicBezTo>
                  <a:cubicBezTo>
                    <a:pt x="374" y="276"/>
                    <a:pt x="365" y="276"/>
                    <a:pt x="355" y="276"/>
                  </a:cubicBezTo>
                  <a:cubicBezTo>
                    <a:pt x="284" y="276"/>
                    <a:pt x="214" y="277"/>
                    <a:pt x="143" y="276"/>
                  </a:cubicBezTo>
                  <a:cubicBezTo>
                    <a:pt x="76" y="275"/>
                    <a:pt x="21" y="225"/>
                    <a:pt x="10" y="156"/>
                  </a:cubicBezTo>
                  <a:cubicBezTo>
                    <a:pt x="0" y="94"/>
                    <a:pt x="39" y="29"/>
                    <a:pt x="101" y="9"/>
                  </a:cubicBezTo>
                  <a:cubicBezTo>
                    <a:pt x="117" y="3"/>
                    <a:pt x="135" y="0"/>
                    <a:pt x="152" y="0"/>
                  </a:cubicBezTo>
                  <a:cubicBezTo>
                    <a:pt x="394" y="0"/>
                    <a:pt x="635" y="0"/>
                    <a:pt x="876" y="0"/>
                  </a:cubicBezTo>
                  <a:cubicBezTo>
                    <a:pt x="988" y="0"/>
                    <a:pt x="1054" y="109"/>
                    <a:pt x="1001" y="208"/>
                  </a:cubicBezTo>
                  <a:cubicBezTo>
                    <a:pt x="1000" y="210"/>
                    <a:pt x="999" y="212"/>
                    <a:pt x="997" y="216"/>
                  </a:cubicBezTo>
                  <a:cubicBezTo>
                    <a:pt x="1004" y="216"/>
                    <a:pt x="1009" y="216"/>
                    <a:pt x="1014" y="216"/>
                  </a:cubicBezTo>
                  <a:cubicBezTo>
                    <a:pt x="1089" y="216"/>
                    <a:pt x="1163" y="215"/>
                    <a:pt x="1238" y="216"/>
                  </a:cubicBezTo>
                  <a:cubicBezTo>
                    <a:pt x="1315" y="217"/>
                    <a:pt x="1376" y="281"/>
                    <a:pt x="1374" y="358"/>
                  </a:cubicBezTo>
                  <a:cubicBezTo>
                    <a:pt x="1372" y="429"/>
                    <a:pt x="1313" y="489"/>
                    <a:pt x="1242" y="492"/>
                  </a:cubicBezTo>
                  <a:cubicBezTo>
                    <a:pt x="1215" y="493"/>
                    <a:pt x="1188" y="492"/>
                    <a:pt x="1160" y="492"/>
                  </a:cubicBezTo>
                  <a:cubicBezTo>
                    <a:pt x="1165" y="508"/>
                    <a:pt x="1173" y="517"/>
                    <a:pt x="1189" y="523"/>
                  </a:cubicBezTo>
                  <a:cubicBezTo>
                    <a:pt x="1386" y="592"/>
                    <a:pt x="1503" y="729"/>
                    <a:pt x="1539" y="935"/>
                  </a:cubicBezTo>
                  <a:cubicBezTo>
                    <a:pt x="1541" y="946"/>
                    <a:pt x="1543" y="958"/>
                    <a:pt x="1545" y="969"/>
                  </a:cubicBezTo>
                  <a:cubicBezTo>
                    <a:pt x="1545" y="994"/>
                    <a:pt x="1545" y="1019"/>
                    <a:pt x="1545" y="1044"/>
                  </a:cubicBezTo>
                  <a:close/>
                  <a:moveTo>
                    <a:pt x="1485" y="1008"/>
                  </a:moveTo>
                  <a:cubicBezTo>
                    <a:pt x="1485" y="760"/>
                    <a:pt x="1283" y="558"/>
                    <a:pt x="1035" y="558"/>
                  </a:cubicBezTo>
                  <a:cubicBezTo>
                    <a:pt x="787" y="558"/>
                    <a:pt x="586" y="760"/>
                    <a:pt x="585" y="1007"/>
                  </a:cubicBezTo>
                  <a:cubicBezTo>
                    <a:pt x="584" y="1255"/>
                    <a:pt x="786" y="1458"/>
                    <a:pt x="1034" y="1458"/>
                  </a:cubicBezTo>
                  <a:cubicBezTo>
                    <a:pt x="1283" y="1458"/>
                    <a:pt x="1485" y="1256"/>
                    <a:pt x="1485" y="1008"/>
                  </a:cubicBezTo>
                  <a:close/>
                  <a:moveTo>
                    <a:pt x="514" y="216"/>
                  </a:moveTo>
                  <a:cubicBezTo>
                    <a:pt x="637" y="216"/>
                    <a:pt x="759" y="216"/>
                    <a:pt x="882" y="216"/>
                  </a:cubicBezTo>
                  <a:cubicBezTo>
                    <a:pt x="926" y="216"/>
                    <a:pt x="960" y="181"/>
                    <a:pt x="960" y="138"/>
                  </a:cubicBezTo>
                  <a:cubicBezTo>
                    <a:pt x="960" y="95"/>
                    <a:pt x="925" y="60"/>
                    <a:pt x="881" y="60"/>
                  </a:cubicBezTo>
                  <a:cubicBezTo>
                    <a:pt x="637" y="60"/>
                    <a:pt x="393" y="60"/>
                    <a:pt x="148" y="60"/>
                  </a:cubicBezTo>
                  <a:cubicBezTo>
                    <a:pt x="129" y="60"/>
                    <a:pt x="112" y="66"/>
                    <a:pt x="97" y="78"/>
                  </a:cubicBezTo>
                  <a:cubicBezTo>
                    <a:pt x="72" y="100"/>
                    <a:pt x="63" y="133"/>
                    <a:pt x="74" y="164"/>
                  </a:cubicBezTo>
                  <a:cubicBezTo>
                    <a:pt x="85" y="195"/>
                    <a:pt x="113" y="216"/>
                    <a:pt x="148" y="216"/>
                  </a:cubicBezTo>
                  <a:cubicBezTo>
                    <a:pt x="270" y="216"/>
                    <a:pt x="392" y="216"/>
                    <a:pt x="514" y="216"/>
                  </a:cubicBezTo>
                  <a:close/>
                  <a:moveTo>
                    <a:pt x="868" y="432"/>
                  </a:moveTo>
                  <a:cubicBezTo>
                    <a:pt x="871" y="432"/>
                    <a:pt x="874" y="432"/>
                    <a:pt x="877" y="432"/>
                  </a:cubicBezTo>
                  <a:cubicBezTo>
                    <a:pt x="996" y="432"/>
                    <a:pt x="1115" y="432"/>
                    <a:pt x="1234" y="432"/>
                  </a:cubicBezTo>
                  <a:cubicBezTo>
                    <a:pt x="1281" y="432"/>
                    <a:pt x="1316" y="395"/>
                    <a:pt x="1314" y="350"/>
                  </a:cubicBezTo>
                  <a:cubicBezTo>
                    <a:pt x="1312" y="307"/>
                    <a:pt x="1277" y="276"/>
                    <a:pt x="1231" y="276"/>
                  </a:cubicBezTo>
                  <a:cubicBezTo>
                    <a:pt x="1036" y="276"/>
                    <a:pt x="841" y="276"/>
                    <a:pt x="647" y="276"/>
                  </a:cubicBezTo>
                  <a:cubicBezTo>
                    <a:pt x="598" y="276"/>
                    <a:pt x="550" y="276"/>
                    <a:pt x="501" y="276"/>
                  </a:cubicBezTo>
                  <a:cubicBezTo>
                    <a:pt x="466" y="276"/>
                    <a:pt x="436" y="299"/>
                    <a:pt x="426" y="332"/>
                  </a:cubicBezTo>
                  <a:cubicBezTo>
                    <a:pt x="412" y="383"/>
                    <a:pt x="449" y="432"/>
                    <a:pt x="503" y="432"/>
                  </a:cubicBezTo>
                  <a:cubicBezTo>
                    <a:pt x="625" y="432"/>
                    <a:pt x="746" y="432"/>
                    <a:pt x="868" y="432"/>
                  </a:cubicBezTo>
                  <a:close/>
                  <a:moveTo>
                    <a:pt x="1067" y="500"/>
                  </a:moveTo>
                  <a:cubicBezTo>
                    <a:pt x="1067" y="498"/>
                    <a:pt x="1067" y="496"/>
                    <a:pt x="1067" y="495"/>
                  </a:cubicBezTo>
                  <a:cubicBezTo>
                    <a:pt x="1056" y="494"/>
                    <a:pt x="1046" y="492"/>
                    <a:pt x="1035" y="492"/>
                  </a:cubicBezTo>
                  <a:cubicBezTo>
                    <a:pt x="849" y="492"/>
                    <a:pt x="662" y="492"/>
                    <a:pt x="476" y="492"/>
                  </a:cubicBezTo>
                  <a:cubicBezTo>
                    <a:pt x="420" y="492"/>
                    <a:pt x="365" y="492"/>
                    <a:pt x="309" y="492"/>
                  </a:cubicBezTo>
                  <a:cubicBezTo>
                    <a:pt x="274" y="492"/>
                    <a:pt x="244" y="515"/>
                    <a:pt x="234" y="548"/>
                  </a:cubicBezTo>
                  <a:cubicBezTo>
                    <a:pt x="219" y="599"/>
                    <a:pt x="257" y="648"/>
                    <a:pt x="311" y="648"/>
                  </a:cubicBezTo>
                  <a:cubicBezTo>
                    <a:pt x="426" y="648"/>
                    <a:pt x="541" y="648"/>
                    <a:pt x="656" y="648"/>
                  </a:cubicBezTo>
                  <a:cubicBezTo>
                    <a:pt x="668" y="648"/>
                    <a:pt x="677" y="645"/>
                    <a:pt x="687" y="637"/>
                  </a:cubicBezTo>
                  <a:cubicBezTo>
                    <a:pt x="772" y="557"/>
                    <a:pt x="873" y="511"/>
                    <a:pt x="990" y="501"/>
                  </a:cubicBezTo>
                  <a:cubicBezTo>
                    <a:pt x="1015" y="499"/>
                    <a:pt x="1041" y="500"/>
                    <a:pt x="1067" y="500"/>
                  </a:cubicBezTo>
                  <a:close/>
                  <a:moveTo>
                    <a:pt x="622" y="709"/>
                  </a:moveTo>
                  <a:cubicBezTo>
                    <a:pt x="618" y="708"/>
                    <a:pt x="617" y="708"/>
                    <a:pt x="615" y="708"/>
                  </a:cubicBezTo>
                  <a:cubicBezTo>
                    <a:pt x="513" y="708"/>
                    <a:pt x="410" y="708"/>
                    <a:pt x="308" y="708"/>
                  </a:cubicBezTo>
                  <a:cubicBezTo>
                    <a:pt x="300" y="708"/>
                    <a:pt x="291" y="710"/>
                    <a:pt x="283" y="713"/>
                  </a:cubicBezTo>
                  <a:cubicBezTo>
                    <a:pt x="248" y="725"/>
                    <a:pt x="226" y="762"/>
                    <a:pt x="232" y="798"/>
                  </a:cubicBezTo>
                  <a:cubicBezTo>
                    <a:pt x="238" y="835"/>
                    <a:pt x="269" y="864"/>
                    <a:pt x="308" y="864"/>
                  </a:cubicBezTo>
                  <a:cubicBezTo>
                    <a:pt x="377" y="864"/>
                    <a:pt x="446" y="864"/>
                    <a:pt x="516" y="864"/>
                  </a:cubicBezTo>
                  <a:cubicBezTo>
                    <a:pt x="545" y="864"/>
                    <a:pt x="545" y="864"/>
                    <a:pt x="555" y="837"/>
                  </a:cubicBezTo>
                  <a:cubicBezTo>
                    <a:pt x="570" y="792"/>
                    <a:pt x="593" y="750"/>
                    <a:pt x="622" y="709"/>
                  </a:cubicBezTo>
                  <a:close/>
                  <a:moveTo>
                    <a:pt x="537" y="1140"/>
                  </a:moveTo>
                  <a:cubicBezTo>
                    <a:pt x="462" y="1140"/>
                    <a:pt x="384" y="1139"/>
                    <a:pt x="305" y="1140"/>
                  </a:cubicBezTo>
                  <a:cubicBezTo>
                    <a:pt x="274" y="1141"/>
                    <a:pt x="250" y="1158"/>
                    <a:pt x="238" y="1187"/>
                  </a:cubicBezTo>
                  <a:cubicBezTo>
                    <a:pt x="215" y="1238"/>
                    <a:pt x="252" y="1296"/>
                    <a:pt x="309" y="1296"/>
                  </a:cubicBezTo>
                  <a:cubicBezTo>
                    <a:pt x="408" y="1296"/>
                    <a:pt x="507" y="1296"/>
                    <a:pt x="606" y="1296"/>
                  </a:cubicBezTo>
                  <a:cubicBezTo>
                    <a:pt x="608" y="1296"/>
                    <a:pt x="610" y="1296"/>
                    <a:pt x="609" y="1296"/>
                  </a:cubicBezTo>
                  <a:cubicBezTo>
                    <a:pt x="585" y="1245"/>
                    <a:pt x="562" y="1194"/>
                    <a:pt x="537" y="1140"/>
                  </a:cubicBezTo>
                  <a:close/>
                  <a:moveTo>
                    <a:pt x="528" y="924"/>
                  </a:moveTo>
                  <a:cubicBezTo>
                    <a:pt x="454" y="924"/>
                    <a:pt x="378" y="924"/>
                    <a:pt x="302" y="925"/>
                  </a:cubicBezTo>
                  <a:cubicBezTo>
                    <a:pt x="293" y="925"/>
                    <a:pt x="284" y="928"/>
                    <a:pt x="276" y="932"/>
                  </a:cubicBezTo>
                  <a:cubicBezTo>
                    <a:pt x="244" y="946"/>
                    <a:pt x="225" y="983"/>
                    <a:pt x="233" y="1017"/>
                  </a:cubicBezTo>
                  <a:cubicBezTo>
                    <a:pt x="240" y="1054"/>
                    <a:pt x="271" y="1080"/>
                    <a:pt x="308" y="1080"/>
                  </a:cubicBezTo>
                  <a:cubicBezTo>
                    <a:pt x="379" y="1080"/>
                    <a:pt x="451" y="1080"/>
                    <a:pt x="522" y="1080"/>
                  </a:cubicBezTo>
                  <a:cubicBezTo>
                    <a:pt x="524" y="1080"/>
                    <a:pt x="527" y="1079"/>
                    <a:pt x="528" y="1079"/>
                  </a:cubicBezTo>
                  <a:cubicBezTo>
                    <a:pt x="528" y="1027"/>
                    <a:pt x="528" y="977"/>
                    <a:pt x="528" y="9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69"/>
            <p:cNvSpPr>
              <a:spLocks/>
            </p:cNvSpPr>
            <p:nvPr/>
          </p:nvSpPr>
          <p:spPr bwMode="auto">
            <a:xfrm>
              <a:off x="4360863" y="2794000"/>
              <a:ext cx="76200" cy="147638"/>
            </a:xfrm>
            <a:custGeom>
              <a:avLst/>
              <a:gdLst>
                <a:gd name="T0" fmla="*/ 159 w 256"/>
                <a:gd name="T1" fmla="*/ 448 h 491"/>
                <a:gd name="T2" fmla="*/ 129 w 256"/>
                <a:gd name="T3" fmla="*/ 491 h 491"/>
                <a:gd name="T4" fmla="*/ 97 w 256"/>
                <a:gd name="T5" fmla="*/ 448 h 491"/>
                <a:gd name="T6" fmla="*/ 31 w 256"/>
                <a:gd name="T7" fmla="*/ 409 h 491"/>
                <a:gd name="T8" fmla="*/ 2 w 256"/>
                <a:gd name="T9" fmla="*/ 338 h 491"/>
                <a:gd name="T10" fmla="*/ 30 w 256"/>
                <a:gd name="T11" fmla="*/ 304 h 491"/>
                <a:gd name="T12" fmla="*/ 62 w 256"/>
                <a:gd name="T13" fmla="*/ 335 h 491"/>
                <a:gd name="T14" fmla="*/ 118 w 256"/>
                <a:gd name="T15" fmla="*/ 390 h 491"/>
                <a:gd name="T16" fmla="*/ 191 w 256"/>
                <a:gd name="T17" fmla="*/ 351 h 491"/>
                <a:gd name="T18" fmla="*/ 143 w 256"/>
                <a:gd name="T19" fmla="*/ 279 h 491"/>
                <a:gd name="T20" fmla="*/ 98 w 256"/>
                <a:gd name="T21" fmla="*/ 273 h 491"/>
                <a:gd name="T22" fmla="*/ 2 w 256"/>
                <a:gd name="T23" fmla="*/ 167 h 491"/>
                <a:gd name="T24" fmla="*/ 86 w 256"/>
                <a:gd name="T25" fmla="*/ 50 h 491"/>
                <a:gd name="T26" fmla="*/ 98 w 256"/>
                <a:gd name="T27" fmla="*/ 32 h 491"/>
                <a:gd name="T28" fmla="*/ 127 w 256"/>
                <a:gd name="T29" fmla="*/ 1 h 491"/>
                <a:gd name="T30" fmla="*/ 158 w 256"/>
                <a:gd name="T31" fmla="*/ 32 h 491"/>
                <a:gd name="T32" fmla="*/ 172 w 256"/>
                <a:gd name="T33" fmla="*/ 51 h 491"/>
                <a:gd name="T34" fmla="*/ 253 w 256"/>
                <a:gd name="T35" fmla="*/ 150 h 491"/>
                <a:gd name="T36" fmla="*/ 227 w 256"/>
                <a:gd name="T37" fmla="*/ 189 h 491"/>
                <a:gd name="T38" fmla="*/ 194 w 256"/>
                <a:gd name="T39" fmla="*/ 162 h 491"/>
                <a:gd name="T40" fmla="*/ 149 w 256"/>
                <a:gd name="T41" fmla="*/ 106 h 491"/>
                <a:gd name="T42" fmla="*/ 75 w 256"/>
                <a:gd name="T43" fmla="*/ 127 h 491"/>
                <a:gd name="T44" fmla="*/ 66 w 256"/>
                <a:gd name="T45" fmla="*/ 179 h 491"/>
                <a:gd name="T46" fmla="*/ 118 w 256"/>
                <a:gd name="T47" fmla="*/ 216 h 491"/>
                <a:gd name="T48" fmla="*/ 158 w 256"/>
                <a:gd name="T49" fmla="*/ 221 h 491"/>
                <a:gd name="T50" fmla="*/ 254 w 256"/>
                <a:gd name="T51" fmla="*/ 329 h 491"/>
                <a:gd name="T52" fmla="*/ 168 w 256"/>
                <a:gd name="T53" fmla="*/ 445 h 491"/>
                <a:gd name="T54" fmla="*/ 159 w 256"/>
                <a:gd name="T55" fmla="*/ 448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6" h="491">
                  <a:moveTo>
                    <a:pt x="159" y="448"/>
                  </a:moveTo>
                  <a:cubicBezTo>
                    <a:pt x="156" y="478"/>
                    <a:pt x="147" y="490"/>
                    <a:pt x="129" y="491"/>
                  </a:cubicBezTo>
                  <a:cubicBezTo>
                    <a:pt x="110" y="491"/>
                    <a:pt x="100" y="479"/>
                    <a:pt x="97" y="448"/>
                  </a:cubicBezTo>
                  <a:cubicBezTo>
                    <a:pt x="72" y="441"/>
                    <a:pt x="49" y="429"/>
                    <a:pt x="31" y="409"/>
                  </a:cubicBezTo>
                  <a:cubicBezTo>
                    <a:pt x="13" y="389"/>
                    <a:pt x="3" y="365"/>
                    <a:pt x="2" y="338"/>
                  </a:cubicBezTo>
                  <a:cubicBezTo>
                    <a:pt x="1" y="319"/>
                    <a:pt x="13" y="305"/>
                    <a:pt x="30" y="304"/>
                  </a:cubicBezTo>
                  <a:cubicBezTo>
                    <a:pt x="47" y="303"/>
                    <a:pt x="60" y="316"/>
                    <a:pt x="62" y="335"/>
                  </a:cubicBezTo>
                  <a:cubicBezTo>
                    <a:pt x="65" y="365"/>
                    <a:pt x="87" y="387"/>
                    <a:pt x="118" y="390"/>
                  </a:cubicBezTo>
                  <a:cubicBezTo>
                    <a:pt x="151" y="394"/>
                    <a:pt x="181" y="378"/>
                    <a:pt x="191" y="351"/>
                  </a:cubicBezTo>
                  <a:cubicBezTo>
                    <a:pt x="202" y="319"/>
                    <a:pt x="180" y="285"/>
                    <a:pt x="143" y="279"/>
                  </a:cubicBezTo>
                  <a:cubicBezTo>
                    <a:pt x="128" y="276"/>
                    <a:pt x="113" y="276"/>
                    <a:pt x="98" y="273"/>
                  </a:cubicBezTo>
                  <a:cubicBezTo>
                    <a:pt x="44" y="261"/>
                    <a:pt x="4" y="217"/>
                    <a:pt x="2" y="167"/>
                  </a:cubicBezTo>
                  <a:cubicBezTo>
                    <a:pt x="0" y="114"/>
                    <a:pt x="32" y="68"/>
                    <a:pt x="86" y="50"/>
                  </a:cubicBezTo>
                  <a:cubicBezTo>
                    <a:pt x="95" y="47"/>
                    <a:pt x="98" y="43"/>
                    <a:pt x="98" y="32"/>
                  </a:cubicBezTo>
                  <a:cubicBezTo>
                    <a:pt x="98" y="14"/>
                    <a:pt x="111" y="1"/>
                    <a:pt x="127" y="1"/>
                  </a:cubicBezTo>
                  <a:cubicBezTo>
                    <a:pt x="144" y="0"/>
                    <a:pt x="158" y="13"/>
                    <a:pt x="158" y="32"/>
                  </a:cubicBezTo>
                  <a:cubicBezTo>
                    <a:pt x="157" y="44"/>
                    <a:pt x="162" y="47"/>
                    <a:pt x="172" y="51"/>
                  </a:cubicBezTo>
                  <a:cubicBezTo>
                    <a:pt x="218" y="67"/>
                    <a:pt x="247" y="100"/>
                    <a:pt x="253" y="150"/>
                  </a:cubicBezTo>
                  <a:cubicBezTo>
                    <a:pt x="256" y="172"/>
                    <a:pt x="245" y="188"/>
                    <a:pt x="227" y="189"/>
                  </a:cubicBezTo>
                  <a:cubicBezTo>
                    <a:pt x="209" y="191"/>
                    <a:pt x="195" y="180"/>
                    <a:pt x="194" y="162"/>
                  </a:cubicBezTo>
                  <a:cubicBezTo>
                    <a:pt x="192" y="132"/>
                    <a:pt x="176" y="114"/>
                    <a:pt x="149" y="106"/>
                  </a:cubicBezTo>
                  <a:cubicBezTo>
                    <a:pt x="121" y="98"/>
                    <a:pt x="95" y="104"/>
                    <a:pt x="75" y="127"/>
                  </a:cubicBezTo>
                  <a:cubicBezTo>
                    <a:pt x="61" y="142"/>
                    <a:pt x="58" y="160"/>
                    <a:pt x="66" y="179"/>
                  </a:cubicBezTo>
                  <a:cubicBezTo>
                    <a:pt x="75" y="201"/>
                    <a:pt x="94" y="213"/>
                    <a:pt x="118" y="216"/>
                  </a:cubicBezTo>
                  <a:cubicBezTo>
                    <a:pt x="131" y="218"/>
                    <a:pt x="145" y="218"/>
                    <a:pt x="158" y="221"/>
                  </a:cubicBezTo>
                  <a:cubicBezTo>
                    <a:pt x="213" y="233"/>
                    <a:pt x="252" y="278"/>
                    <a:pt x="254" y="329"/>
                  </a:cubicBezTo>
                  <a:cubicBezTo>
                    <a:pt x="256" y="381"/>
                    <a:pt x="222" y="427"/>
                    <a:pt x="168" y="445"/>
                  </a:cubicBezTo>
                  <a:cubicBezTo>
                    <a:pt x="165" y="446"/>
                    <a:pt x="162" y="447"/>
                    <a:pt x="159" y="4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70"/>
            <p:cNvSpPr>
              <a:spLocks/>
            </p:cNvSpPr>
            <p:nvPr/>
          </p:nvSpPr>
          <p:spPr bwMode="auto">
            <a:xfrm>
              <a:off x="4435475" y="2760663"/>
              <a:ext cx="80963" cy="169863"/>
            </a:xfrm>
            <a:custGeom>
              <a:avLst/>
              <a:gdLst>
                <a:gd name="T0" fmla="*/ 269 w 269"/>
                <a:gd name="T1" fmla="*/ 351 h 562"/>
                <a:gd name="T2" fmla="*/ 225 w 269"/>
                <a:gd name="T3" fmla="*/ 541 h 562"/>
                <a:gd name="T4" fmla="*/ 188 w 269"/>
                <a:gd name="T5" fmla="*/ 558 h 562"/>
                <a:gd name="T6" fmla="*/ 167 w 269"/>
                <a:gd name="T7" fmla="*/ 527 h 562"/>
                <a:gd name="T8" fmla="*/ 174 w 269"/>
                <a:gd name="T9" fmla="*/ 507 h 562"/>
                <a:gd name="T10" fmla="*/ 182 w 269"/>
                <a:gd name="T11" fmla="*/ 230 h 562"/>
                <a:gd name="T12" fmla="*/ 33 w 269"/>
                <a:gd name="T13" fmla="*/ 68 h 562"/>
                <a:gd name="T14" fmla="*/ 26 w 269"/>
                <a:gd name="T15" fmla="*/ 65 h 562"/>
                <a:gd name="T16" fmla="*/ 8 w 269"/>
                <a:gd name="T17" fmla="*/ 22 h 562"/>
                <a:gd name="T18" fmla="*/ 53 w 269"/>
                <a:gd name="T19" fmla="*/ 11 h 562"/>
                <a:gd name="T20" fmla="*/ 147 w 269"/>
                <a:gd name="T21" fmla="*/ 78 h 562"/>
                <a:gd name="T22" fmla="*/ 269 w 269"/>
                <a:gd name="T23" fmla="*/ 351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9" h="562">
                  <a:moveTo>
                    <a:pt x="269" y="351"/>
                  </a:moveTo>
                  <a:cubicBezTo>
                    <a:pt x="269" y="423"/>
                    <a:pt x="254" y="484"/>
                    <a:pt x="225" y="541"/>
                  </a:cubicBezTo>
                  <a:cubicBezTo>
                    <a:pt x="217" y="556"/>
                    <a:pt x="203" y="562"/>
                    <a:pt x="188" y="558"/>
                  </a:cubicBezTo>
                  <a:cubicBezTo>
                    <a:pt x="176" y="554"/>
                    <a:pt x="166" y="540"/>
                    <a:pt x="167" y="527"/>
                  </a:cubicBezTo>
                  <a:cubicBezTo>
                    <a:pt x="168" y="520"/>
                    <a:pt x="171" y="513"/>
                    <a:pt x="174" y="507"/>
                  </a:cubicBezTo>
                  <a:cubicBezTo>
                    <a:pt x="218" y="416"/>
                    <a:pt x="221" y="323"/>
                    <a:pt x="182" y="230"/>
                  </a:cubicBezTo>
                  <a:cubicBezTo>
                    <a:pt x="152" y="159"/>
                    <a:pt x="101" y="105"/>
                    <a:pt x="33" y="68"/>
                  </a:cubicBezTo>
                  <a:cubicBezTo>
                    <a:pt x="31" y="67"/>
                    <a:pt x="28" y="66"/>
                    <a:pt x="26" y="65"/>
                  </a:cubicBezTo>
                  <a:cubicBezTo>
                    <a:pt x="7" y="54"/>
                    <a:pt x="0" y="38"/>
                    <a:pt x="8" y="22"/>
                  </a:cubicBezTo>
                  <a:cubicBezTo>
                    <a:pt x="16" y="6"/>
                    <a:pt x="35" y="0"/>
                    <a:pt x="53" y="11"/>
                  </a:cubicBezTo>
                  <a:cubicBezTo>
                    <a:pt x="85" y="32"/>
                    <a:pt x="119" y="52"/>
                    <a:pt x="147" y="78"/>
                  </a:cubicBezTo>
                  <a:cubicBezTo>
                    <a:pt x="228" y="153"/>
                    <a:pt x="267" y="249"/>
                    <a:pt x="269" y="3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71"/>
            <p:cNvSpPr>
              <a:spLocks/>
            </p:cNvSpPr>
            <p:nvPr/>
          </p:nvSpPr>
          <p:spPr bwMode="auto">
            <a:xfrm>
              <a:off x="4276725" y="2808288"/>
              <a:ext cx="85725" cy="168275"/>
            </a:xfrm>
            <a:custGeom>
              <a:avLst/>
              <a:gdLst>
                <a:gd name="T0" fmla="*/ 251 w 286"/>
                <a:gd name="T1" fmla="*/ 560 h 560"/>
                <a:gd name="T2" fmla="*/ 232 w 286"/>
                <a:gd name="T3" fmla="*/ 553 h 560"/>
                <a:gd name="T4" fmla="*/ 17 w 286"/>
                <a:gd name="T5" fmla="*/ 167 h 560"/>
                <a:gd name="T6" fmla="*/ 57 w 286"/>
                <a:gd name="T7" fmla="*/ 28 h 560"/>
                <a:gd name="T8" fmla="*/ 100 w 286"/>
                <a:gd name="T9" fmla="*/ 9 h 560"/>
                <a:gd name="T10" fmla="*/ 111 w 286"/>
                <a:gd name="T11" fmla="*/ 55 h 560"/>
                <a:gd name="T12" fmla="*/ 182 w 286"/>
                <a:gd name="T13" fmla="*/ 446 h 560"/>
                <a:gd name="T14" fmla="*/ 260 w 286"/>
                <a:gd name="T15" fmla="*/ 500 h 560"/>
                <a:gd name="T16" fmla="*/ 272 w 286"/>
                <a:gd name="T17" fmla="*/ 547 h 560"/>
                <a:gd name="T18" fmla="*/ 251 w 286"/>
                <a:gd name="T19" fmla="*/ 5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560">
                  <a:moveTo>
                    <a:pt x="251" y="560"/>
                  </a:moveTo>
                  <a:cubicBezTo>
                    <a:pt x="243" y="557"/>
                    <a:pt x="237" y="556"/>
                    <a:pt x="232" y="553"/>
                  </a:cubicBezTo>
                  <a:cubicBezTo>
                    <a:pt x="89" y="485"/>
                    <a:pt x="0" y="324"/>
                    <a:pt x="17" y="167"/>
                  </a:cubicBezTo>
                  <a:cubicBezTo>
                    <a:pt x="22" y="118"/>
                    <a:pt x="35" y="72"/>
                    <a:pt x="57" y="28"/>
                  </a:cubicBezTo>
                  <a:cubicBezTo>
                    <a:pt x="68" y="7"/>
                    <a:pt x="83" y="0"/>
                    <a:pt x="100" y="9"/>
                  </a:cubicBezTo>
                  <a:cubicBezTo>
                    <a:pt x="117" y="17"/>
                    <a:pt x="121" y="34"/>
                    <a:pt x="111" y="55"/>
                  </a:cubicBezTo>
                  <a:cubicBezTo>
                    <a:pt x="45" y="192"/>
                    <a:pt x="72" y="343"/>
                    <a:pt x="182" y="446"/>
                  </a:cubicBezTo>
                  <a:cubicBezTo>
                    <a:pt x="205" y="467"/>
                    <a:pt x="233" y="483"/>
                    <a:pt x="260" y="500"/>
                  </a:cubicBezTo>
                  <a:cubicBezTo>
                    <a:pt x="279" y="513"/>
                    <a:pt x="286" y="532"/>
                    <a:pt x="272" y="547"/>
                  </a:cubicBezTo>
                  <a:cubicBezTo>
                    <a:pt x="266" y="553"/>
                    <a:pt x="257" y="556"/>
                    <a:pt x="251" y="5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72"/>
            <p:cNvSpPr>
              <a:spLocks/>
            </p:cNvSpPr>
            <p:nvPr/>
          </p:nvSpPr>
          <p:spPr bwMode="auto">
            <a:xfrm>
              <a:off x="4403725" y="2751138"/>
              <a:ext cx="19050" cy="19050"/>
            </a:xfrm>
            <a:custGeom>
              <a:avLst/>
              <a:gdLst>
                <a:gd name="T0" fmla="*/ 62 w 62"/>
                <a:gd name="T1" fmla="*/ 30 h 60"/>
                <a:gd name="T2" fmla="*/ 31 w 62"/>
                <a:gd name="T3" fmla="*/ 60 h 60"/>
                <a:gd name="T4" fmla="*/ 0 w 62"/>
                <a:gd name="T5" fmla="*/ 30 h 60"/>
                <a:gd name="T6" fmla="*/ 30 w 62"/>
                <a:gd name="T7" fmla="*/ 0 h 60"/>
                <a:gd name="T8" fmla="*/ 62 w 6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2" y="30"/>
                  </a:moveTo>
                  <a:cubicBezTo>
                    <a:pt x="62" y="46"/>
                    <a:pt x="48" y="60"/>
                    <a:pt x="31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8" y="0"/>
                    <a:pt x="61" y="13"/>
                    <a:pt x="62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73"/>
            <p:cNvSpPr>
              <a:spLocks/>
            </p:cNvSpPr>
            <p:nvPr/>
          </p:nvSpPr>
          <p:spPr bwMode="auto">
            <a:xfrm>
              <a:off x="4375150" y="2968625"/>
              <a:ext cx="19050" cy="17463"/>
            </a:xfrm>
            <a:custGeom>
              <a:avLst/>
              <a:gdLst>
                <a:gd name="T0" fmla="*/ 62 w 62"/>
                <a:gd name="T1" fmla="*/ 30 h 60"/>
                <a:gd name="T2" fmla="*/ 31 w 62"/>
                <a:gd name="T3" fmla="*/ 60 h 60"/>
                <a:gd name="T4" fmla="*/ 0 w 62"/>
                <a:gd name="T5" fmla="*/ 30 h 60"/>
                <a:gd name="T6" fmla="*/ 31 w 62"/>
                <a:gd name="T7" fmla="*/ 0 h 60"/>
                <a:gd name="T8" fmla="*/ 62 w 62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2" y="30"/>
                  </a:moveTo>
                  <a:cubicBezTo>
                    <a:pt x="62" y="46"/>
                    <a:pt x="48" y="60"/>
                    <a:pt x="31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8" y="0"/>
                    <a:pt x="62" y="13"/>
                    <a:pt x="62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5" name="Freeform 177"/>
          <p:cNvSpPr>
            <a:spLocks noEditPoints="1"/>
          </p:cNvSpPr>
          <p:nvPr/>
        </p:nvSpPr>
        <p:spPr bwMode="auto">
          <a:xfrm>
            <a:off x="807037" y="1682208"/>
            <a:ext cx="458788" cy="463550"/>
          </a:xfrm>
          <a:custGeom>
            <a:avLst/>
            <a:gdLst>
              <a:gd name="T0" fmla="*/ 11 w 1539"/>
              <a:gd name="T1" fmla="*/ 923 h 1560"/>
              <a:gd name="T2" fmla="*/ 276 w 1539"/>
              <a:gd name="T3" fmla="*/ 203 h 1560"/>
              <a:gd name="T4" fmla="*/ 164 w 1539"/>
              <a:gd name="T5" fmla="*/ 397 h 1560"/>
              <a:gd name="T6" fmla="*/ 604 w 1539"/>
              <a:gd name="T7" fmla="*/ 89 h 1560"/>
              <a:gd name="T8" fmla="*/ 365 w 1539"/>
              <a:gd name="T9" fmla="*/ 138 h 1560"/>
              <a:gd name="T10" fmla="*/ 900 w 1539"/>
              <a:gd name="T11" fmla="*/ 1548 h 1560"/>
              <a:gd name="T12" fmla="*/ 937 w 1539"/>
              <a:gd name="T13" fmla="*/ 1141 h 1560"/>
              <a:gd name="T14" fmla="*/ 1141 w 1539"/>
              <a:gd name="T15" fmla="*/ 1046 h 1560"/>
              <a:gd name="T16" fmla="*/ 1407 w 1539"/>
              <a:gd name="T17" fmla="*/ 1131 h 1560"/>
              <a:gd name="T18" fmla="*/ 1157 w 1539"/>
              <a:gd name="T19" fmla="*/ 933 h 1560"/>
              <a:gd name="T20" fmla="*/ 792 w 1539"/>
              <a:gd name="T21" fmla="*/ 816 h 1560"/>
              <a:gd name="T22" fmla="*/ 60 w 1539"/>
              <a:gd name="T23" fmla="*/ 815 h 1560"/>
              <a:gd name="T24" fmla="*/ 183 w 1539"/>
              <a:gd name="T25" fmla="*/ 1142 h 1560"/>
              <a:gd name="T26" fmla="*/ 551 w 1539"/>
              <a:gd name="T27" fmla="*/ 1435 h 1560"/>
              <a:gd name="T28" fmla="*/ 268 w 1539"/>
              <a:gd name="T29" fmla="*/ 1164 h 1560"/>
              <a:gd name="T30" fmla="*/ 377 w 1539"/>
              <a:gd name="T31" fmla="*/ 900 h 1560"/>
              <a:gd name="T32" fmla="*/ 1389 w 1539"/>
              <a:gd name="T33" fmla="*/ 442 h 1560"/>
              <a:gd name="T34" fmla="*/ 1161 w 1539"/>
              <a:gd name="T35" fmla="*/ 591 h 1560"/>
              <a:gd name="T36" fmla="*/ 745 w 1539"/>
              <a:gd name="T37" fmla="*/ 817 h 1560"/>
              <a:gd name="T38" fmla="*/ 461 w 1539"/>
              <a:gd name="T39" fmla="*/ 835 h 1560"/>
              <a:gd name="T40" fmla="*/ 575 w 1539"/>
              <a:gd name="T41" fmla="*/ 1142 h 1560"/>
              <a:gd name="T42" fmla="*/ 744 w 1539"/>
              <a:gd name="T43" fmla="*/ 768 h 1560"/>
              <a:gd name="T44" fmla="*/ 460 w 1539"/>
              <a:gd name="T45" fmla="*/ 442 h 1560"/>
              <a:gd name="T46" fmla="*/ 563 w 1539"/>
              <a:gd name="T47" fmla="*/ 768 h 1560"/>
              <a:gd name="T48" fmla="*/ 130 w 1539"/>
              <a:gd name="T49" fmla="*/ 452 h 1560"/>
              <a:gd name="T50" fmla="*/ 228 w 1539"/>
              <a:gd name="T51" fmla="*/ 699 h 1560"/>
              <a:gd name="T52" fmla="*/ 808 w 1539"/>
              <a:gd name="T53" fmla="*/ 441 h 1560"/>
              <a:gd name="T54" fmla="*/ 1110 w 1539"/>
              <a:gd name="T55" fmla="*/ 627 h 1560"/>
              <a:gd name="T56" fmla="*/ 912 w 1539"/>
              <a:gd name="T57" fmla="*/ 442 h 1560"/>
              <a:gd name="T58" fmla="*/ 476 w 1539"/>
              <a:gd name="T59" fmla="*/ 396 h 1560"/>
              <a:gd name="T60" fmla="*/ 929 w 1539"/>
              <a:gd name="T61" fmla="*/ 390 h 1560"/>
              <a:gd name="T62" fmla="*/ 840 w 1539"/>
              <a:gd name="T63" fmla="*/ 85 h 1560"/>
              <a:gd name="T64" fmla="*/ 1104 w 1539"/>
              <a:gd name="T65" fmla="*/ 1198 h 1560"/>
              <a:gd name="T66" fmla="*/ 1373 w 1539"/>
              <a:gd name="T67" fmla="*/ 1187 h 1560"/>
              <a:gd name="T68" fmla="*/ 1112 w 1539"/>
              <a:gd name="T69" fmla="*/ 358 h 1560"/>
              <a:gd name="T70" fmla="*/ 834 w 1539"/>
              <a:gd name="T71" fmla="*/ 1249 h 1560"/>
              <a:gd name="T72" fmla="*/ 807 w 1539"/>
              <a:gd name="T73" fmla="*/ 1510 h 1560"/>
              <a:gd name="T74" fmla="*/ 908 w 1539"/>
              <a:gd name="T75" fmla="*/ 1257 h 1560"/>
              <a:gd name="T76" fmla="*/ 476 w 1539"/>
              <a:gd name="T77" fmla="*/ 1188 h 1560"/>
              <a:gd name="T78" fmla="*/ 745 w 1539"/>
              <a:gd name="T79" fmla="*/ 1310 h 1560"/>
              <a:gd name="T80" fmla="*/ 957 w 1539"/>
              <a:gd name="T81" fmla="*/ 533 h 1560"/>
              <a:gd name="T82" fmla="*/ 1116 w 1539"/>
              <a:gd name="T83" fmla="*/ 482 h 1560"/>
              <a:gd name="T84" fmla="*/ 1201 w 1539"/>
              <a:gd name="T85" fmla="*/ 438 h 1560"/>
              <a:gd name="T86" fmla="*/ 767 w 1539"/>
              <a:gd name="T87" fmla="*/ 1071 h 1560"/>
              <a:gd name="T88" fmla="*/ 672 w 1539"/>
              <a:gd name="T89" fmla="*/ 1210 h 1560"/>
              <a:gd name="T90" fmla="*/ 863 w 1539"/>
              <a:gd name="T91" fmla="*/ 1211 h 1560"/>
              <a:gd name="T92" fmla="*/ 767 w 1539"/>
              <a:gd name="T93" fmla="*/ 1071 h 1560"/>
              <a:gd name="T94" fmla="*/ 273 w 1539"/>
              <a:gd name="T95" fmla="*/ 790 h 1560"/>
              <a:gd name="T96" fmla="*/ 431 w 1539"/>
              <a:gd name="T97" fmla="*/ 735 h 1560"/>
              <a:gd name="T98" fmla="*/ 517 w 1539"/>
              <a:gd name="T99" fmla="*/ 697 h 1560"/>
              <a:gd name="T100" fmla="*/ 796 w 1539"/>
              <a:gd name="T101" fmla="*/ 1195 h 1560"/>
              <a:gd name="T102" fmla="*/ 433 w 1539"/>
              <a:gd name="T103" fmla="*/ 799 h 1560"/>
              <a:gd name="T104" fmla="*/ 1079 w 1539"/>
              <a:gd name="T105" fmla="*/ 590 h 1560"/>
              <a:gd name="T106" fmla="*/ 1079 w 1539"/>
              <a:gd name="T107" fmla="*/ 59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39" h="1560">
                <a:moveTo>
                  <a:pt x="816" y="1560"/>
                </a:moveTo>
                <a:cubicBezTo>
                  <a:pt x="784" y="1560"/>
                  <a:pt x="752" y="1560"/>
                  <a:pt x="720" y="1560"/>
                </a:cubicBezTo>
                <a:cubicBezTo>
                  <a:pt x="716" y="1559"/>
                  <a:pt x="712" y="1558"/>
                  <a:pt x="708" y="1558"/>
                </a:cubicBezTo>
                <a:cubicBezTo>
                  <a:pt x="555" y="1545"/>
                  <a:pt x="418" y="1493"/>
                  <a:pt x="297" y="1398"/>
                </a:cubicBezTo>
                <a:cubicBezTo>
                  <a:pt x="142" y="1276"/>
                  <a:pt x="46" y="1118"/>
                  <a:pt x="11" y="923"/>
                </a:cubicBezTo>
                <a:cubicBezTo>
                  <a:pt x="7" y="895"/>
                  <a:pt x="4" y="868"/>
                  <a:pt x="0" y="840"/>
                </a:cubicBezTo>
                <a:cubicBezTo>
                  <a:pt x="0" y="808"/>
                  <a:pt x="0" y="776"/>
                  <a:pt x="0" y="744"/>
                </a:cubicBezTo>
                <a:cubicBezTo>
                  <a:pt x="1" y="740"/>
                  <a:pt x="2" y="735"/>
                  <a:pt x="3" y="731"/>
                </a:cubicBezTo>
                <a:cubicBezTo>
                  <a:pt x="21" y="525"/>
                  <a:pt x="108" y="353"/>
                  <a:pt x="261" y="215"/>
                </a:cubicBezTo>
                <a:cubicBezTo>
                  <a:pt x="266" y="211"/>
                  <a:pt x="271" y="206"/>
                  <a:pt x="276" y="203"/>
                </a:cubicBezTo>
                <a:cubicBezTo>
                  <a:pt x="287" y="196"/>
                  <a:pt x="297" y="198"/>
                  <a:pt x="305" y="207"/>
                </a:cubicBezTo>
                <a:cubicBezTo>
                  <a:pt x="313" y="216"/>
                  <a:pt x="313" y="226"/>
                  <a:pt x="305" y="236"/>
                </a:cubicBezTo>
                <a:cubicBezTo>
                  <a:pt x="302" y="240"/>
                  <a:pt x="297" y="244"/>
                  <a:pt x="292" y="248"/>
                </a:cubicBezTo>
                <a:cubicBezTo>
                  <a:pt x="246" y="289"/>
                  <a:pt x="205" y="334"/>
                  <a:pt x="170" y="386"/>
                </a:cubicBezTo>
                <a:cubicBezTo>
                  <a:pt x="168" y="389"/>
                  <a:pt x="167" y="392"/>
                  <a:pt x="164" y="397"/>
                </a:cubicBezTo>
                <a:cubicBezTo>
                  <a:pt x="251" y="397"/>
                  <a:pt x="336" y="397"/>
                  <a:pt x="420" y="396"/>
                </a:cubicBezTo>
                <a:cubicBezTo>
                  <a:pt x="424" y="396"/>
                  <a:pt x="430" y="391"/>
                  <a:pt x="431" y="386"/>
                </a:cubicBezTo>
                <a:cubicBezTo>
                  <a:pt x="439" y="366"/>
                  <a:pt x="445" y="346"/>
                  <a:pt x="453" y="326"/>
                </a:cubicBezTo>
                <a:cubicBezTo>
                  <a:pt x="487" y="240"/>
                  <a:pt x="530" y="160"/>
                  <a:pt x="599" y="96"/>
                </a:cubicBezTo>
                <a:cubicBezTo>
                  <a:pt x="600" y="95"/>
                  <a:pt x="601" y="93"/>
                  <a:pt x="604" y="89"/>
                </a:cubicBezTo>
                <a:cubicBezTo>
                  <a:pt x="597" y="90"/>
                  <a:pt x="593" y="90"/>
                  <a:pt x="589" y="92"/>
                </a:cubicBezTo>
                <a:cubicBezTo>
                  <a:pt x="546" y="107"/>
                  <a:pt x="503" y="121"/>
                  <a:pt x="461" y="138"/>
                </a:cubicBezTo>
                <a:cubicBezTo>
                  <a:pt x="435" y="148"/>
                  <a:pt x="412" y="164"/>
                  <a:pt x="388" y="177"/>
                </a:cubicBezTo>
                <a:cubicBezTo>
                  <a:pt x="375" y="183"/>
                  <a:pt x="363" y="180"/>
                  <a:pt x="357" y="168"/>
                </a:cubicBezTo>
                <a:cubicBezTo>
                  <a:pt x="351" y="158"/>
                  <a:pt x="354" y="146"/>
                  <a:pt x="365" y="138"/>
                </a:cubicBezTo>
                <a:cubicBezTo>
                  <a:pt x="368" y="136"/>
                  <a:pt x="371" y="135"/>
                  <a:pt x="374" y="133"/>
                </a:cubicBezTo>
                <a:cubicBezTo>
                  <a:pt x="548" y="31"/>
                  <a:pt x="735" y="0"/>
                  <a:pt x="933" y="42"/>
                </a:cubicBezTo>
                <a:cubicBezTo>
                  <a:pt x="1274" y="113"/>
                  <a:pt x="1530" y="423"/>
                  <a:pt x="1536" y="772"/>
                </a:cubicBezTo>
                <a:cubicBezTo>
                  <a:pt x="1539" y="970"/>
                  <a:pt x="1477" y="1146"/>
                  <a:pt x="1347" y="1296"/>
                </a:cubicBezTo>
                <a:cubicBezTo>
                  <a:pt x="1228" y="1433"/>
                  <a:pt x="1079" y="1517"/>
                  <a:pt x="900" y="1548"/>
                </a:cubicBezTo>
                <a:cubicBezTo>
                  <a:pt x="872" y="1553"/>
                  <a:pt x="844" y="1556"/>
                  <a:pt x="816" y="1560"/>
                </a:cubicBezTo>
                <a:close/>
                <a:moveTo>
                  <a:pt x="792" y="1026"/>
                </a:moveTo>
                <a:cubicBezTo>
                  <a:pt x="812" y="1026"/>
                  <a:pt x="832" y="1026"/>
                  <a:pt x="852" y="1026"/>
                </a:cubicBezTo>
                <a:cubicBezTo>
                  <a:pt x="893" y="1026"/>
                  <a:pt x="927" y="1055"/>
                  <a:pt x="933" y="1096"/>
                </a:cubicBezTo>
                <a:cubicBezTo>
                  <a:pt x="936" y="1111"/>
                  <a:pt x="935" y="1126"/>
                  <a:pt x="937" y="1141"/>
                </a:cubicBezTo>
                <a:cubicBezTo>
                  <a:pt x="982" y="1141"/>
                  <a:pt x="1027" y="1141"/>
                  <a:pt x="1073" y="1141"/>
                </a:cubicBezTo>
                <a:cubicBezTo>
                  <a:pt x="1075" y="1137"/>
                  <a:pt x="1076" y="1133"/>
                  <a:pt x="1077" y="1129"/>
                </a:cubicBezTo>
                <a:cubicBezTo>
                  <a:pt x="1084" y="1098"/>
                  <a:pt x="1090" y="1068"/>
                  <a:pt x="1097" y="1038"/>
                </a:cubicBezTo>
                <a:cubicBezTo>
                  <a:pt x="1101" y="1024"/>
                  <a:pt x="1111" y="1017"/>
                  <a:pt x="1124" y="1019"/>
                </a:cubicBezTo>
                <a:cubicBezTo>
                  <a:pt x="1136" y="1022"/>
                  <a:pt x="1143" y="1032"/>
                  <a:pt x="1141" y="1046"/>
                </a:cubicBezTo>
                <a:cubicBezTo>
                  <a:pt x="1139" y="1062"/>
                  <a:pt x="1135" y="1078"/>
                  <a:pt x="1132" y="1093"/>
                </a:cubicBezTo>
                <a:cubicBezTo>
                  <a:pt x="1129" y="1109"/>
                  <a:pt x="1125" y="1125"/>
                  <a:pt x="1121" y="1141"/>
                </a:cubicBezTo>
                <a:cubicBezTo>
                  <a:pt x="1126" y="1142"/>
                  <a:pt x="1128" y="1142"/>
                  <a:pt x="1131" y="1142"/>
                </a:cubicBezTo>
                <a:cubicBezTo>
                  <a:pt x="1217" y="1142"/>
                  <a:pt x="1304" y="1142"/>
                  <a:pt x="1390" y="1143"/>
                </a:cubicBezTo>
                <a:cubicBezTo>
                  <a:pt x="1400" y="1143"/>
                  <a:pt x="1403" y="1137"/>
                  <a:pt x="1407" y="1131"/>
                </a:cubicBezTo>
                <a:cubicBezTo>
                  <a:pt x="1441" y="1066"/>
                  <a:pt x="1465" y="998"/>
                  <a:pt x="1478" y="927"/>
                </a:cubicBezTo>
                <a:cubicBezTo>
                  <a:pt x="1485" y="890"/>
                  <a:pt x="1488" y="854"/>
                  <a:pt x="1493" y="816"/>
                </a:cubicBezTo>
                <a:cubicBezTo>
                  <a:pt x="1381" y="816"/>
                  <a:pt x="1273" y="816"/>
                  <a:pt x="1164" y="816"/>
                </a:cubicBezTo>
                <a:cubicBezTo>
                  <a:pt x="1164" y="822"/>
                  <a:pt x="1163" y="827"/>
                  <a:pt x="1163" y="833"/>
                </a:cubicBezTo>
                <a:cubicBezTo>
                  <a:pt x="1161" y="866"/>
                  <a:pt x="1159" y="899"/>
                  <a:pt x="1157" y="933"/>
                </a:cubicBezTo>
                <a:cubicBezTo>
                  <a:pt x="1155" y="948"/>
                  <a:pt x="1145" y="956"/>
                  <a:pt x="1131" y="955"/>
                </a:cubicBezTo>
                <a:cubicBezTo>
                  <a:pt x="1119" y="953"/>
                  <a:pt x="1112" y="944"/>
                  <a:pt x="1112" y="929"/>
                </a:cubicBezTo>
                <a:cubicBezTo>
                  <a:pt x="1113" y="917"/>
                  <a:pt x="1114" y="905"/>
                  <a:pt x="1115" y="893"/>
                </a:cubicBezTo>
                <a:cubicBezTo>
                  <a:pt x="1116" y="867"/>
                  <a:pt x="1117" y="842"/>
                  <a:pt x="1118" y="816"/>
                </a:cubicBezTo>
                <a:cubicBezTo>
                  <a:pt x="1008" y="816"/>
                  <a:pt x="900" y="816"/>
                  <a:pt x="792" y="816"/>
                </a:cubicBezTo>
                <a:cubicBezTo>
                  <a:pt x="792" y="886"/>
                  <a:pt x="792" y="955"/>
                  <a:pt x="792" y="1026"/>
                </a:cubicBezTo>
                <a:close/>
                <a:moveTo>
                  <a:pt x="329" y="835"/>
                </a:moveTo>
                <a:cubicBezTo>
                  <a:pt x="287" y="861"/>
                  <a:pt x="263" y="857"/>
                  <a:pt x="233" y="820"/>
                </a:cubicBezTo>
                <a:cubicBezTo>
                  <a:pt x="230" y="816"/>
                  <a:pt x="223" y="815"/>
                  <a:pt x="218" y="815"/>
                </a:cubicBezTo>
                <a:cubicBezTo>
                  <a:pt x="165" y="815"/>
                  <a:pt x="113" y="815"/>
                  <a:pt x="60" y="815"/>
                </a:cubicBezTo>
                <a:cubicBezTo>
                  <a:pt x="56" y="815"/>
                  <a:pt x="51" y="815"/>
                  <a:pt x="46" y="816"/>
                </a:cubicBezTo>
                <a:cubicBezTo>
                  <a:pt x="46" y="821"/>
                  <a:pt x="46" y="825"/>
                  <a:pt x="46" y="829"/>
                </a:cubicBezTo>
                <a:cubicBezTo>
                  <a:pt x="51" y="926"/>
                  <a:pt x="75" y="1017"/>
                  <a:pt x="116" y="1105"/>
                </a:cubicBezTo>
                <a:cubicBezTo>
                  <a:pt x="128" y="1133"/>
                  <a:pt x="143" y="1149"/>
                  <a:pt x="175" y="1142"/>
                </a:cubicBezTo>
                <a:cubicBezTo>
                  <a:pt x="177" y="1142"/>
                  <a:pt x="180" y="1142"/>
                  <a:pt x="183" y="1142"/>
                </a:cubicBezTo>
                <a:cubicBezTo>
                  <a:pt x="198" y="1143"/>
                  <a:pt x="207" y="1151"/>
                  <a:pt x="207" y="1165"/>
                </a:cubicBezTo>
                <a:cubicBezTo>
                  <a:pt x="207" y="1178"/>
                  <a:pt x="198" y="1186"/>
                  <a:pt x="183" y="1187"/>
                </a:cubicBezTo>
                <a:cubicBezTo>
                  <a:pt x="177" y="1187"/>
                  <a:pt x="171" y="1187"/>
                  <a:pt x="162" y="1187"/>
                </a:cubicBezTo>
                <a:cubicBezTo>
                  <a:pt x="272" y="1347"/>
                  <a:pt x="417" y="1449"/>
                  <a:pt x="601" y="1494"/>
                </a:cubicBezTo>
                <a:cubicBezTo>
                  <a:pt x="585" y="1474"/>
                  <a:pt x="567" y="1455"/>
                  <a:pt x="551" y="1435"/>
                </a:cubicBezTo>
                <a:cubicBezTo>
                  <a:pt x="495" y="1365"/>
                  <a:pt x="460" y="1285"/>
                  <a:pt x="433" y="1201"/>
                </a:cubicBezTo>
                <a:cubicBezTo>
                  <a:pt x="430" y="1191"/>
                  <a:pt x="426" y="1187"/>
                  <a:pt x="414" y="1187"/>
                </a:cubicBezTo>
                <a:cubicBezTo>
                  <a:pt x="376" y="1188"/>
                  <a:pt x="338" y="1187"/>
                  <a:pt x="300" y="1187"/>
                </a:cubicBezTo>
                <a:cubicBezTo>
                  <a:pt x="296" y="1187"/>
                  <a:pt x="290" y="1187"/>
                  <a:pt x="286" y="1186"/>
                </a:cubicBezTo>
                <a:cubicBezTo>
                  <a:pt x="274" y="1183"/>
                  <a:pt x="267" y="1175"/>
                  <a:pt x="268" y="1164"/>
                </a:cubicBezTo>
                <a:cubicBezTo>
                  <a:pt x="269" y="1151"/>
                  <a:pt x="276" y="1143"/>
                  <a:pt x="289" y="1143"/>
                </a:cubicBezTo>
                <a:cubicBezTo>
                  <a:pt x="300" y="1142"/>
                  <a:pt x="311" y="1142"/>
                  <a:pt x="322" y="1142"/>
                </a:cubicBezTo>
                <a:cubicBezTo>
                  <a:pt x="352" y="1142"/>
                  <a:pt x="383" y="1142"/>
                  <a:pt x="414" y="1142"/>
                </a:cubicBezTo>
                <a:cubicBezTo>
                  <a:pt x="414" y="1139"/>
                  <a:pt x="414" y="1137"/>
                  <a:pt x="414" y="1135"/>
                </a:cubicBezTo>
                <a:cubicBezTo>
                  <a:pt x="394" y="1058"/>
                  <a:pt x="382" y="979"/>
                  <a:pt x="377" y="900"/>
                </a:cubicBezTo>
                <a:cubicBezTo>
                  <a:pt x="376" y="895"/>
                  <a:pt x="374" y="890"/>
                  <a:pt x="371" y="886"/>
                </a:cubicBezTo>
                <a:cubicBezTo>
                  <a:pt x="358" y="869"/>
                  <a:pt x="343" y="853"/>
                  <a:pt x="329" y="835"/>
                </a:cubicBezTo>
                <a:close/>
                <a:moveTo>
                  <a:pt x="1490" y="768"/>
                </a:moveTo>
                <a:cubicBezTo>
                  <a:pt x="1492" y="678"/>
                  <a:pt x="1452" y="529"/>
                  <a:pt x="1404" y="450"/>
                </a:cubicBezTo>
                <a:cubicBezTo>
                  <a:pt x="1402" y="446"/>
                  <a:pt x="1394" y="442"/>
                  <a:pt x="1389" y="442"/>
                </a:cubicBezTo>
                <a:cubicBezTo>
                  <a:pt x="1358" y="441"/>
                  <a:pt x="1327" y="442"/>
                  <a:pt x="1296" y="442"/>
                </a:cubicBezTo>
                <a:cubicBezTo>
                  <a:pt x="1280" y="442"/>
                  <a:pt x="1264" y="442"/>
                  <a:pt x="1247" y="442"/>
                </a:cubicBezTo>
                <a:cubicBezTo>
                  <a:pt x="1247" y="450"/>
                  <a:pt x="1247" y="455"/>
                  <a:pt x="1247" y="461"/>
                </a:cubicBezTo>
                <a:cubicBezTo>
                  <a:pt x="1247" y="490"/>
                  <a:pt x="1248" y="518"/>
                  <a:pt x="1245" y="547"/>
                </a:cubicBezTo>
                <a:cubicBezTo>
                  <a:pt x="1242" y="587"/>
                  <a:pt x="1198" y="610"/>
                  <a:pt x="1161" y="591"/>
                </a:cubicBezTo>
                <a:cubicBezTo>
                  <a:pt x="1158" y="589"/>
                  <a:pt x="1154" y="588"/>
                  <a:pt x="1151" y="586"/>
                </a:cubicBezTo>
                <a:cubicBezTo>
                  <a:pt x="1156" y="647"/>
                  <a:pt x="1160" y="708"/>
                  <a:pt x="1165" y="768"/>
                </a:cubicBezTo>
                <a:cubicBezTo>
                  <a:pt x="1274" y="768"/>
                  <a:pt x="1381" y="768"/>
                  <a:pt x="1490" y="768"/>
                </a:cubicBezTo>
                <a:close/>
                <a:moveTo>
                  <a:pt x="745" y="1026"/>
                </a:moveTo>
                <a:cubicBezTo>
                  <a:pt x="745" y="955"/>
                  <a:pt x="745" y="886"/>
                  <a:pt x="745" y="817"/>
                </a:cubicBezTo>
                <a:cubicBezTo>
                  <a:pt x="742" y="816"/>
                  <a:pt x="741" y="815"/>
                  <a:pt x="740" y="815"/>
                </a:cubicBezTo>
                <a:cubicBezTo>
                  <a:pt x="682" y="815"/>
                  <a:pt x="625" y="815"/>
                  <a:pt x="567" y="815"/>
                </a:cubicBezTo>
                <a:cubicBezTo>
                  <a:pt x="563" y="815"/>
                  <a:pt x="557" y="820"/>
                  <a:pt x="554" y="824"/>
                </a:cubicBezTo>
                <a:cubicBezTo>
                  <a:pt x="534" y="854"/>
                  <a:pt x="498" y="860"/>
                  <a:pt x="469" y="840"/>
                </a:cubicBezTo>
                <a:cubicBezTo>
                  <a:pt x="466" y="838"/>
                  <a:pt x="464" y="837"/>
                  <a:pt x="461" y="835"/>
                </a:cubicBezTo>
                <a:cubicBezTo>
                  <a:pt x="455" y="843"/>
                  <a:pt x="450" y="851"/>
                  <a:pt x="443" y="856"/>
                </a:cubicBezTo>
                <a:cubicBezTo>
                  <a:pt x="424" y="873"/>
                  <a:pt x="420" y="894"/>
                  <a:pt x="423" y="919"/>
                </a:cubicBezTo>
                <a:cubicBezTo>
                  <a:pt x="431" y="991"/>
                  <a:pt x="441" y="1061"/>
                  <a:pt x="459" y="1131"/>
                </a:cubicBezTo>
                <a:cubicBezTo>
                  <a:pt x="461" y="1140"/>
                  <a:pt x="466" y="1143"/>
                  <a:pt x="475" y="1142"/>
                </a:cubicBezTo>
                <a:cubicBezTo>
                  <a:pt x="508" y="1142"/>
                  <a:pt x="542" y="1142"/>
                  <a:pt x="575" y="1142"/>
                </a:cubicBezTo>
                <a:cubicBezTo>
                  <a:pt x="583" y="1142"/>
                  <a:pt x="591" y="1142"/>
                  <a:pt x="600" y="1142"/>
                </a:cubicBezTo>
                <a:cubicBezTo>
                  <a:pt x="600" y="1130"/>
                  <a:pt x="600" y="1121"/>
                  <a:pt x="600" y="1111"/>
                </a:cubicBezTo>
                <a:cubicBezTo>
                  <a:pt x="601" y="1063"/>
                  <a:pt x="636" y="1027"/>
                  <a:pt x="684" y="1026"/>
                </a:cubicBezTo>
                <a:cubicBezTo>
                  <a:pt x="704" y="1026"/>
                  <a:pt x="723" y="1026"/>
                  <a:pt x="745" y="1026"/>
                </a:cubicBezTo>
                <a:close/>
                <a:moveTo>
                  <a:pt x="744" y="768"/>
                </a:moveTo>
                <a:cubicBezTo>
                  <a:pt x="745" y="765"/>
                  <a:pt x="745" y="762"/>
                  <a:pt x="745" y="759"/>
                </a:cubicBezTo>
                <a:cubicBezTo>
                  <a:pt x="745" y="657"/>
                  <a:pt x="745" y="556"/>
                  <a:pt x="746" y="455"/>
                </a:cubicBezTo>
                <a:cubicBezTo>
                  <a:pt x="746" y="443"/>
                  <a:pt x="741" y="442"/>
                  <a:pt x="731" y="442"/>
                </a:cubicBezTo>
                <a:cubicBezTo>
                  <a:pt x="662" y="442"/>
                  <a:pt x="594" y="442"/>
                  <a:pt x="525" y="442"/>
                </a:cubicBezTo>
                <a:cubicBezTo>
                  <a:pt x="504" y="442"/>
                  <a:pt x="484" y="442"/>
                  <a:pt x="460" y="442"/>
                </a:cubicBezTo>
                <a:cubicBezTo>
                  <a:pt x="449" y="498"/>
                  <a:pt x="438" y="553"/>
                  <a:pt x="427" y="610"/>
                </a:cubicBezTo>
                <a:cubicBezTo>
                  <a:pt x="434" y="611"/>
                  <a:pt x="438" y="611"/>
                  <a:pt x="442" y="611"/>
                </a:cubicBezTo>
                <a:cubicBezTo>
                  <a:pt x="452" y="612"/>
                  <a:pt x="463" y="611"/>
                  <a:pt x="473" y="611"/>
                </a:cubicBezTo>
                <a:cubicBezTo>
                  <a:pt x="526" y="612"/>
                  <a:pt x="562" y="646"/>
                  <a:pt x="563" y="699"/>
                </a:cubicBezTo>
                <a:cubicBezTo>
                  <a:pt x="563" y="722"/>
                  <a:pt x="563" y="745"/>
                  <a:pt x="563" y="768"/>
                </a:cubicBezTo>
                <a:cubicBezTo>
                  <a:pt x="624" y="768"/>
                  <a:pt x="684" y="768"/>
                  <a:pt x="744" y="768"/>
                </a:cubicBezTo>
                <a:close/>
                <a:moveTo>
                  <a:pt x="413" y="443"/>
                </a:moveTo>
                <a:cubicBezTo>
                  <a:pt x="411" y="442"/>
                  <a:pt x="408" y="442"/>
                  <a:pt x="406" y="442"/>
                </a:cubicBezTo>
                <a:cubicBezTo>
                  <a:pt x="319" y="442"/>
                  <a:pt x="232" y="442"/>
                  <a:pt x="145" y="442"/>
                </a:cubicBezTo>
                <a:cubicBezTo>
                  <a:pt x="140" y="442"/>
                  <a:pt x="133" y="448"/>
                  <a:pt x="130" y="452"/>
                </a:cubicBezTo>
                <a:cubicBezTo>
                  <a:pt x="95" y="517"/>
                  <a:pt x="70" y="586"/>
                  <a:pt x="58" y="659"/>
                </a:cubicBezTo>
                <a:cubicBezTo>
                  <a:pt x="51" y="695"/>
                  <a:pt x="48" y="731"/>
                  <a:pt x="43" y="768"/>
                </a:cubicBezTo>
                <a:cubicBezTo>
                  <a:pt x="106" y="768"/>
                  <a:pt x="166" y="768"/>
                  <a:pt x="227" y="768"/>
                </a:cubicBezTo>
                <a:cubicBezTo>
                  <a:pt x="227" y="763"/>
                  <a:pt x="227" y="758"/>
                  <a:pt x="227" y="753"/>
                </a:cubicBezTo>
                <a:cubicBezTo>
                  <a:pt x="228" y="735"/>
                  <a:pt x="227" y="717"/>
                  <a:pt x="228" y="699"/>
                </a:cubicBezTo>
                <a:cubicBezTo>
                  <a:pt x="228" y="647"/>
                  <a:pt x="263" y="612"/>
                  <a:pt x="315" y="611"/>
                </a:cubicBezTo>
                <a:cubicBezTo>
                  <a:pt x="338" y="611"/>
                  <a:pt x="360" y="611"/>
                  <a:pt x="382" y="611"/>
                </a:cubicBezTo>
                <a:cubicBezTo>
                  <a:pt x="393" y="554"/>
                  <a:pt x="403" y="499"/>
                  <a:pt x="413" y="443"/>
                </a:cubicBezTo>
                <a:close/>
                <a:moveTo>
                  <a:pt x="912" y="442"/>
                </a:moveTo>
                <a:cubicBezTo>
                  <a:pt x="875" y="442"/>
                  <a:pt x="842" y="442"/>
                  <a:pt x="808" y="441"/>
                </a:cubicBezTo>
                <a:cubicBezTo>
                  <a:pt x="794" y="441"/>
                  <a:pt x="790" y="445"/>
                  <a:pt x="790" y="459"/>
                </a:cubicBezTo>
                <a:cubicBezTo>
                  <a:pt x="791" y="557"/>
                  <a:pt x="791" y="655"/>
                  <a:pt x="791" y="753"/>
                </a:cubicBezTo>
                <a:cubicBezTo>
                  <a:pt x="791" y="758"/>
                  <a:pt x="791" y="763"/>
                  <a:pt x="791" y="768"/>
                </a:cubicBezTo>
                <a:cubicBezTo>
                  <a:pt x="901" y="768"/>
                  <a:pt x="1009" y="768"/>
                  <a:pt x="1119" y="768"/>
                </a:cubicBezTo>
                <a:cubicBezTo>
                  <a:pt x="1116" y="721"/>
                  <a:pt x="1113" y="675"/>
                  <a:pt x="1110" y="627"/>
                </a:cubicBezTo>
                <a:cubicBezTo>
                  <a:pt x="1081" y="649"/>
                  <a:pt x="1069" y="648"/>
                  <a:pt x="1047" y="622"/>
                </a:cubicBezTo>
                <a:cubicBezTo>
                  <a:pt x="1035" y="609"/>
                  <a:pt x="1024" y="595"/>
                  <a:pt x="1012" y="581"/>
                </a:cubicBezTo>
                <a:cubicBezTo>
                  <a:pt x="990" y="599"/>
                  <a:pt x="966" y="603"/>
                  <a:pt x="942" y="590"/>
                </a:cubicBezTo>
                <a:cubicBezTo>
                  <a:pt x="917" y="577"/>
                  <a:pt x="911" y="554"/>
                  <a:pt x="911" y="528"/>
                </a:cubicBezTo>
                <a:cubicBezTo>
                  <a:pt x="912" y="500"/>
                  <a:pt x="912" y="472"/>
                  <a:pt x="912" y="442"/>
                </a:cubicBezTo>
                <a:close/>
                <a:moveTo>
                  <a:pt x="745" y="71"/>
                </a:moveTo>
                <a:cubicBezTo>
                  <a:pt x="739" y="72"/>
                  <a:pt x="734" y="73"/>
                  <a:pt x="729" y="74"/>
                </a:cubicBezTo>
                <a:cubicBezTo>
                  <a:pt x="679" y="86"/>
                  <a:pt x="640" y="115"/>
                  <a:pt x="606" y="153"/>
                </a:cubicBezTo>
                <a:cubicBezTo>
                  <a:pt x="550" y="215"/>
                  <a:pt x="514" y="289"/>
                  <a:pt x="486" y="368"/>
                </a:cubicBezTo>
                <a:cubicBezTo>
                  <a:pt x="482" y="377"/>
                  <a:pt x="480" y="386"/>
                  <a:pt x="476" y="396"/>
                </a:cubicBezTo>
                <a:cubicBezTo>
                  <a:pt x="567" y="396"/>
                  <a:pt x="656" y="396"/>
                  <a:pt x="745" y="396"/>
                </a:cubicBezTo>
                <a:cubicBezTo>
                  <a:pt x="745" y="287"/>
                  <a:pt x="745" y="180"/>
                  <a:pt x="745" y="71"/>
                </a:cubicBezTo>
                <a:close/>
                <a:moveTo>
                  <a:pt x="792" y="397"/>
                </a:moveTo>
                <a:cubicBezTo>
                  <a:pt x="835" y="397"/>
                  <a:pt x="877" y="397"/>
                  <a:pt x="919" y="396"/>
                </a:cubicBezTo>
                <a:cubicBezTo>
                  <a:pt x="922" y="396"/>
                  <a:pt x="927" y="393"/>
                  <a:pt x="929" y="390"/>
                </a:cubicBezTo>
                <a:cubicBezTo>
                  <a:pt x="948" y="367"/>
                  <a:pt x="972" y="357"/>
                  <a:pt x="1002" y="357"/>
                </a:cubicBezTo>
                <a:cubicBezTo>
                  <a:pt x="1016" y="357"/>
                  <a:pt x="1030" y="357"/>
                  <a:pt x="1045" y="357"/>
                </a:cubicBezTo>
                <a:cubicBezTo>
                  <a:pt x="1045" y="354"/>
                  <a:pt x="1045" y="352"/>
                  <a:pt x="1044" y="350"/>
                </a:cubicBezTo>
                <a:cubicBezTo>
                  <a:pt x="1023" y="295"/>
                  <a:pt x="998" y="243"/>
                  <a:pt x="964" y="195"/>
                </a:cubicBezTo>
                <a:cubicBezTo>
                  <a:pt x="931" y="148"/>
                  <a:pt x="892" y="108"/>
                  <a:pt x="840" y="85"/>
                </a:cubicBezTo>
                <a:cubicBezTo>
                  <a:pt x="825" y="78"/>
                  <a:pt x="809" y="75"/>
                  <a:pt x="792" y="69"/>
                </a:cubicBezTo>
                <a:cubicBezTo>
                  <a:pt x="792" y="180"/>
                  <a:pt x="792" y="287"/>
                  <a:pt x="792" y="397"/>
                </a:cubicBezTo>
                <a:close/>
                <a:moveTo>
                  <a:pt x="1373" y="1187"/>
                </a:moveTo>
                <a:cubicBezTo>
                  <a:pt x="1285" y="1187"/>
                  <a:pt x="1200" y="1187"/>
                  <a:pt x="1116" y="1188"/>
                </a:cubicBezTo>
                <a:cubicBezTo>
                  <a:pt x="1112" y="1188"/>
                  <a:pt x="1106" y="1194"/>
                  <a:pt x="1104" y="1198"/>
                </a:cubicBezTo>
                <a:cubicBezTo>
                  <a:pt x="1092" y="1230"/>
                  <a:pt x="1081" y="1263"/>
                  <a:pt x="1068" y="1295"/>
                </a:cubicBezTo>
                <a:cubicBezTo>
                  <a:pt x="1037" y="1366"/>
                  <a:pt x="997" y="1432"/>
                  <a:pt x="939" y="1486"/>
                </a:cubicBezTo>
                <a:cubicBezTo>
                  <a:pt x="936" y="1489"/>
                  <a:pt x="932" y="1491"/>
                  <a:pt x="928" y="1493"/>
                </a:cubicBezTo>
                <a:cubicBezTo>
                  <a:pt x="929" y="1494"/>
                  <a:pt x="930" y="1495"/>
                  <a:pt x="932" y="1497"/>
                </a:cubicBezTo>
                <a:cubicBezTo>
                  <a:pt x="1117" y="1451"/>
                  <a:pt x="1263" y="1348"/>
                  <a:pt x="1373" y="1187"/>
                </a:cubicBezTo>
                <a:close/>
                <a:moveTo>
                  <a:pt x="1370" y="397"/>
                </a:moveTo>
                <a:cubicBezTo>
                  <a:pt x="1318" y="275"/>
                  <a:pt x="1054" y="92"/>
                  <a:pt x="934" y="89"/>
                </a:cubicBezTo>
                <a:cubicBezTo>
                  <a:pt x="955" y="115"/>
                  <a:pt x="980" y="142"/>
                  <a:pt x="1001" y="170"/>
                </a:cubicBezTo>
                <a:cubicBezTo>
                  <a:pt x="1039" y="223"/>
                  <a:pt x="1067" y="281"/>
                  <a:pt x="1089" y="342"/>
                </a:cubicBezTo>
                <a:cubicBezTo>
                  <a:pt x="1093" y="354"/>
                  <a:pt x="1099" y="359"/>
                  <a:pt x="1112" y="358"/>
                </a:cubicBezTo>
                <a:cubicBezTo>
                  <a:pt x="1129" y="356"/>
                  <a:pt x="1146" y="357"/>
                  <a:pt x="1163" y="357"/>
                </a:cubicBezTo>
                <a:cubicBezTo>
                  <a:pt x="1184" y="358"/>
                  <a:pt x="1205" y="364"/>
                  <a:pt x="1218" y="380"/>
                </a:cubicBezTo>
                <a:cubicBezTo>
                  <a:pt x="1231" y="396"/>
                  <a:pt x="1246" y="397"/>
                  <a:pt x="1264" y="397"/>
                </a:cubicBezTo>
                <a:cubicBezTo>
                  <a:pt x="1299" y="396"/>
                  <a:pt x="1334" y="397"/>
                  <a:pt x="1370" y="397"/>
                </a:cubicBezTo>
                <a:close/>
                <a:moveTo>
                  <a:pt x="834" y="1249"/>
                </a:moveTo>
                <a:cubicBezTo>
                  <a:pt x="823" y="1263"/>
                  <a:pt x="812" y="1276"/>
                  <a:pt x="801" y="1289"/>
                </a:cubicBezTo>
                <a:cubicBezTo>
                  <a:pt x="793" y="1297"/>
                  <a:pt x="790" y="1306"/>
                  <a:pt x="790" y="1317"/>
                </a:cubicBezTo>
                <a:cubicBezTo>
                  <a:pt x="791" y="1377"/>
                  <a:pt x="791" y="1436"/>
                  <a:pt x="791" y="1495"/>
                </a:cubicBezTo>
                <a:cubicBezTo>
                  <a:pt x="791" y="1501"/>
                  <a:pt x="791" y="1506"/>
                  <a:pt x="791" y="1513"/>
                </a:cubicBezTo>
                <a:cubicBezTo>
                  <a:pt x="798" y="1512"/>
                  <a:pt x="803" y="1511"/>
                  <a:pt x="807" y="1510"/>
                </a:cubicBezTo>
                <a:cubicBezTo>
                  <a:pt x="857" y="1498"/>
                  <a:pt x="895" y="1469"/>
                  <a:pt x="929" y="1432"/>
                </a:cubicBezTo>
                <a:cubicBezTo>
                  <a:pt x="978" y="1379"/>
                  <a:pt x="1011" y="1316"/>
                  <a:pt x="1038" y="1249"/>
                </a:cubicBezTo>
                <a:cubicBezTo>
                  <a:pt x="1046" y="1229"/>
                  <a:pt x="1053" y="1209"/>
                  <a:pt x="1060" y="1188"/>
                </a:cubicBezTo>
                <a:cubicBezTo>
                  <a:pt x="1018" y="1188"/>
                  <a:pt x="977" y="1188"/>
                  <a:pt x="936" y="1188"/>
                </a:cubicBezTo>
                <a:cubicBezTo>
                  <a:pt x="937" y="1215"/>
                  <a:pt x="934" y="1241"/>
                  <a:pt x="908" y="1257"/>
                </a:cubicBezTo>
                <a:cubicBezTo>
                  <a:pt x="883" y="1272"/>
                  <a:pt x="858" y="1269"/>
                  <a:pt x="834" y="1249"/>
                </a:cubicBezTo>
                <a:close/>
                <a:moveTo>
                  <a:pt x="701" y="1249"/>
                </a:moveTo>
                <a:cubicBezTo>
                  <a:pt x="678" y="1268"/>
                  <a:pt x="653" y="1272"/>
                  <a:pt x="628" y="1257"/>
                </a:cubicBezTo>
                <a:cubicBezTo>
                  <a:pt x="601" y="1242"/>
                  <a:pt x="598" y="1216"/>
                  <a:pt x="600" y="1188"/>
                </a:cubicBezTo>
                <a:cubicBezTo>
                  <a:pt x="558" y="1188"/>
                  <a:pt x="518" y="1188"/>
                  <a:pt x="476" y="1188"/>
                </a:cubicBezTo>
                <a:cubicBezTo>
                  <a:pt x="501" y="1266"/>
                  <a:pt x="534" y="1339"/>
                  <a:pt x="583" y="1403"/>
                </a:cubicBezTo>
                <a:cubicBezTo>
                  <a:pt x="613" y="1442"/>
                  <a:pt x="647" y="1477"/>
                  <a:pt x="693" y="1497"/>
                </a:cubicBezTo>
                <a:cubicBezTo>
                  <a:pt x="709" y="1504"/>
                  <a:pt x="726" y="1509"/>
                  <a:pt x="743" y="1514"/>
                </a:cubicBezTo>
                <a:cubicBezTo>
                  <a:pt x="745" y="1509"/>
                  <a:pt x="745" y="1508"/>
                  <a:pt x="745" y="1506"/>
                </a:cubicBezTo>
                <a:cubicBezTo>
                  <a:pt x="745" y="1441"/>
                  <a:pt x="745" y="1376"/>
                  <a:pt x="745" y="1310"/>
                </a:cubicBezTo>
                <a:cubicBezTo>
                  <a:pt x="745" y="1306"/>
                  <a:pt x="744" y="1302"/>
                  <a:pt x="742" y="1299"/>
                </a:cubicBezTo>
                <a:cubicBezTo>
                  <a:pt x="729" y="1282"/>
                  <a:pt x="715" y="1266"/>
                  <a:pt x="701" y="1249"/>
                </a:cubicBezTo>
                <a:close/>
                <a:moveTo>
                  <a:pt x="957" y="487"/>
                </a:moveTo>
                <a:cubicBezTo>
                  <a:pt x="957" y="487"/>
                  <a:pt x="957" y="487"/>
                  <a:pt x="957" y="487"/>
                </a:cubicBezTo>
                <a:cubicBezTo>
                  <a:pt x="957" y="502"/>
                  <a:pt x="957" y="518"/>
                  <a:pt x="957" y="533"/>
                </a:cubicBezTo>
                <a:cubicBezTo>
                  <a:pt x="956" y="542"/>
                  <a:pt x="957" y="551"/>
                  <a:pt x="967" y="551"/>
                </a:cubicBezTo>
                <a:cubicBezTo>
                  <a:pt x="973" y="552"/>
                  <a:pt x="980" y="546"/>
                  <a:pt x="984" y="541"/>
                </a:cubicBezTo>
                <a:cubicBezTo>
                  <a:pt x="993" y="529"/>
                  <a:pt x="1000" y="516"/>
                  <a:pt x="1007" y="502"/>
                </a:cubicBezTo>
                <a:cubicBezTo>
                  <a:pt x="1015" y="488"/>
                  <a:pt x="1026" y="482"/>
                  <a:pt x="1042" y="482"/>
                </a:cubicBezTo>
                <a:cubicBezTo>
                  <a:pt x="1067" y="482"/>
                  <a:pt x="1091" y="482"/>
                  <a:pt x="1116" y="482"/>
                </a:cubicBezTo>
                <a:cubicBezTo>
                  <a:pt x="1132" y="481"/>
                  <a:pt x="1143" y="488"/>
                  <a:pt x="1151" y="502"/>
                </a:cubicBezTo>
                <a:cubicBezTo>
                  <a:pt x="1159" y="516"/>
                  <a:pt x="1166" y="530"/>
                  <a:pt x="1175" y="543"/>
                </a:cubicBezTo>
                <a:cubicBezTo>
                  <a:pt x="1178" y="548"/>
                  <a:pt x="1186" y="552"/>
                  <a:pt x="1191" y="551"/>
                </a:cubicBezTo>
                <a:cubicBezTo>
                  <a:pt x="1195" y="550"/>
                  <a:pt x="1201" y="543"/>
                  <a:pt x="1201" y="538"/>
                </a:cubicBezTo>
                <a:cubicBezTo>
                  <a:pt x="1202" y="505"/>
                  <a:pt x="1202" y="471"/>
                  <a:pt x="1201" y="438"/>
                </a:cubicBezTo>
                <a:cubicBezTo>
                  <a:pt x="1200" y="417"/>
                  <a:pt x="1184" y="403"/>
                  <a:pt x="1163" y="403"/>
                </a:cubicBezTo>
                <a:cubicBezTo>
                  <a:pt x="1107" y="402"/>
                  <a:pt x="1051" y="402"/>
                  <a:pt x="995" y="403"/>
                </a:cubicBezTo>
                <a:cubicBezTo>
                  <a:pt x="973" y="403"/>
                  <a:pt x="957" y="419"/>
                  <a:pt x="957" y="442"/>
                </a:cubicBezTo>
                <a:cubicBezTo>
                  <a:pt x="956" y="457"/>
                  <a:pt x="957" y="472"/>
                  <a:pt x="957" y="487"/>
                </a:cubicBezTo>
                <a:close/>
                <a:moveTo>
                  <a:pt x="767" y="1071"/>
                </a:moveTo>
                <a:cubicBezTo>
                  <a:pt x="740" y="1071"/>
                  <a:pt x="713" y="1071"/>
                  <a:pt x="686" y="1071"/>
                </a:cubicBezTo>
                <a:cubicBezTo>
                  <a:pt x="662" y="1071"/>
                  <a:pt x="645" y="1087"/>
                  <a:pt x="645" y="1111"/>
                </a:cubicBezTo>
                <a:cubicBezTo>
                  <a:pt x="645" y="1142"/>
                  <a:pt x="644" y="1173"/>
                  <a:pt x="645" y="1204"/>
                </a:cubicBezTo>
                <a:cubicBezTo>
                  <a:pt x="645" y="1209"/>
                  <a:pt x="651" y="1219"/>
                  <a:pt x="655" y="1219"/>
                </a:cubicBezTo>
                <a:cubicBezTo>
                  <a:pt x="660" y="1220"/>
                  <a:pt x="668" y="1215"/>
                  <a:pt x="672" y="1210"/>
                </a:cubicBezTo>
                <a:cubicBezTo>
                  <a:pt x="681" y="1197"/>
                  <a:pt x="688" y="1183"/>
                  <a:pt x="696" y="1169"/>
                </a:cubicBezTo>
                <a:cubicBezTo>
                  <a:pt x="704" y="1156"/>
                  <a:pt x="715" y="1150"/>
                  <a:pt x="730" y="1150"/>
                </a:cubicBezTo>
                <a:cubicBezTo>
                  <a:pt x="755" y="1149"/>
                  <a:pt x="780" y="1150"/>
                  <a:pt x="804" y="1150"/>
                </a:cubicBezTo>
                <a:cubicBezTo>
                  <a:pt x="820" y="1150"/>
                  <a:pt x="831" y="1156"/>
                  <a:pt x="839" y="1170"/>
                </a:cubicBezTo>
                <a:cubicBezTo>
                  <a:pt x="847" y="1183"/>
                  <a:pt x="854" y="1198"/>
                  <a:pt x="863" y="1211"/>
                </a:cubicBezTo>
                <a:cubicBezTo>
                  <a:pt x="867" y="1216"/>
                  <a:pt x="875" y="1221"/>
                  <a:pt x="879" y="1220"/>
                </a:cubicBezTo>
                <a:cubicBezTo>
                  <a:pt x="884" y="1219"/>
                  <a:pt x="890" y="1210"/>
                  <a:pt x="890" y="1205"/>
                </a:cubicBezTo>
                <a:cubicBezTo>
                  <a:pt x="891" y="1173"/>
                  <a:pt x="891" y="1142"/>
                  <a:pt x="890" y="1110"/>
                </a:cubicBezTo>
                <a:cubicBezTo>
                  <a:pt x="889" y="1086"/>
                  <a:pt x="873" y="1071"/>
                  <a:pt x="848" y="1071"/>
                </a:cubicBezTo>
                <a:cubicBezTo>
                  <a:pt x="821" y="1071"/>
                  <a:pt x="794" y="1071"/>
                  <a:pt x="767" y="1071"/>
                </a:cubicBezTo>
                <a:close/>
                <a:moveTo>
                  <a:pt x="396" y="656"/>
                </a:moveTo>
                <a:cubicBezTo>
                  <a:pt x="396" y="656"/>
                  <a:pt x="396" y="657"/>
                  <a:pt x="396" y="657"/>
                </a:cubicBezTo>
                <a:cubicBezTo>
                  <a:pt x="368" y="657"/>
                  <a:pt x="340" y="656"/>
                  <a:pt x="312" y="657"/>
                </a:cubicBezTo>
                <a:cubicBezTo>
                  <a:pt x="289" y="657"/>
                  <a:pt x="273" y="673"/>
                  <a:pt x="273" y="695"/>
                </a:cubicBezTo>
                <a:cubicBezTo>
                  <a:pt x="272" y="727"/>
                  <a:pt x="272" y="758"/>
                  <a:pt x="273" y="790"/>
                </a:cubicBezTo>
                <a:cubicBezTo>
                  <a:pt x="273" y="795"/>
                  <a:pt x="278" y="804"/>
                  <a:pt x="283" y="805"/>
                </a:cubicBezTo>
                <a:cubicBezTo>
                  <a:pt x="287" y="806"/>
                  <a:pt x="296" y="801"/>
                  <a:pt x="299" y="797"/>
                </a:cubicBezTo>
                <a:cubicBezTo>
                  <a:pt x="308" y="784"/>
                  <a:pt x="315" y="769"/>
                  <a:pt x="323" y="755"/>
                </a:cubicBezTo>
                <a:cubicBezTo>
                  <a:pt x="331" y="741"/>
                  <a:pt x="343" y="735"/>
                  <a:pt x="359" y="735"/>
                </a:cubicBezTo>
                <a:cubicBezTo>
                  <a:pt x="383" y="735"/>
                  <a:pt x="407" y="735"/>
                  <a:pt x="431" y="735"/>
                </a:cubicBezTo>
                <a:cubicBezTo>
                  <a:pt x="447" y="735"/>
                  <a:pt x="459" y="742"/>
                  <a:pt x="467" y="755"/>
                </a:cubicBezTo>
                <a:cubicBezTo>
                  <a:pt x="475" y="769"/>
                  <a:pt x="482" y="784"/>
                  <a:pt x="491" y="797"/>
                </a:cubicBezTo>
                <a:cubicBezTo>
                  <a:pt x="494" y="801"/>
                  <a:pt x="503" y="806"/>
                  <a:pt x="507" y="805"/>
                </a:cubicBezTo>
                <a:cubicBezTo>
                  <a:pt x="512" y="804"/>
                  <a:pt x="517" y="795"/>
                  <a:pt x="517" y="790"/>
                </a:cubicBezTo>
                <a:cubicBezTo>
                  <a:pt x="518" y="759"/>
                  <a:pt x="518" y="728"/>
                  <a:pt x="517" y="697"/>
                </a:cubicBezTo>
                <a:cubicBezTo>
                  <a:pt x="517" y="671"/>
                  <a:pt x="501" y="657"/>
                  <a:pt x="475" y="657"/>
                </a:cubicBezTo>
                <a:cubicBezTo>
                  <a:pt x="449" y="656"/>
                  <a:pt x="422" y="656"/>
                  <a:pt x="396" y="656"/>
                </a:cubicBezTo>
                <a:close/>
                <a:moveTo>
                  <a:pt x="768" y="1259"/>
                </a:moveTo>
                <a:cubicBezTo>
                  <a:pt x="781" y="1243"/>
                  <a:pt x="793" y="1228"/>
                  <a:pt x="805" y="1213"/>
                </a:cubicBezTo>
                <a:cubicBezTo>
                  <a:pt x="811" y="1206"/>
                  <a:pt x="805" y="1195"/>
                  <a:pt x="796" y="1195"/>
                </a:cubicBezTo>
                <a:cubicBezTo>
                  <a:pt x="777" y="1194"/>
                  <a:pt x="758" y="1194"/>
                  <a:pt x="739" y="1195"/>
                </a:cubicBezTo>
                <a:cubicBezTo>
                  <a:pt x="729" y="1195"/>
                  <a:pt x="724" y="1207"/>
                  <a:pt x="730" y="1214"/>
                </a:cubicBezTo>
                <a:cubicBezTo>
                  <a:pt x="742" y="1229"/>
                  <a:pt x="754" y="1243"/>
                  <a:pt x="768" y="1259"/>
                </a:cubicBezTo>
                <a:close/>
                <a:moveTo>
                  <a:pt x="395" y="844"/>
                </a:moveTo>
                <a:cubicBezTo>
                  <a:pt x="408" y="829"/>
                  <a:pt x="421" y="814"/>
                  <a:pt x="433" y="799"/>
                </a:cubicBezTo>
                <a:cubicBezTo>
                  <a:pt x="438" y="792"/>
                  <a:pt x="433" y="781"/>
                  <a:pt x="423" y="780"/>
                </a:cubicBezTo>
                <a:cubicBezTo>
                  <a:pt x="405" y="780"/>
                  <a:pt x="386" y="780"/>
                  <a:pt x="367" y="780"/>
                </a:cubicBezTo>
                <a:cubicBezTo>
                  <a:pt x="357" y="781"/>
                  <a:pt x="352" y="792"/>
                  <a:pt x="358" y="800"/>
                </a:cubicBezTo>
                <a:cubicBezTo>
                  <a:pt x="369" y="814"/>
                  <a:pt x="382" y="829"/>
                  <a:pt x="395" y="844"/>
                </a:cubicBezTo>
                <a:close/>
                <a:moveTo>
                  <a:pt x="1079" y="590"/>
                </a:moveTo>
                <a:cubicBezTo>
                  <a:pt x="1092" y="575"/>
                  <a:pt x="1104" y="561"/>
                  <a:pt x="1116" y="546"/>
                </a:cubicBezTo>
                <a:cubicBezTo>
                  <a:pt x="1122" y="538"/>
                  <a:pt x="1118" y="527"/>
                  <a:pt x="1107" y="527"/>
                </a:cubicBezTo>
                <a:cubicBezTo>
                  <a:pt x="1088" y="526"/>
                  <a:pt x="1069" y="526"/>
                  <a:pt x="1050" y="527"/>
                </a:cubicBezTo>
                <a:cubicBezTo>
                  <a:pt x="1041" y="527"/>
                  <a:pt x="1036" y="538"/>
                  <a:pt x="1041" y="545"/>
                </a:cubicBezTo>
                <a:cubicBezTo>
                  <a:pt x="1053" y="560"/>
                  <a:pt x="1066" y="575"/>
                  <a:pt x="1079" y="59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1382568" y="1683796"/>
            <a:ext cx="460376" cy="460375"/>
            <a:chOff x="5553075" y="2554288"/>
            <a:chExt cx="460376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5553075" y="2667000"/>
              <a:ext cx="214313" cy="347663"/>
            </a:xfrm>
            <a:custGeom>
              <a:avLst/>
              <a:gdLst>
                <a:gd name="T0" fmla="*/ 0 w 531"/>
                <a:gd name="T1" fmla="*/ 77 h 862"/>
                <a:gd name="T2" fmla="*/ 33 w 531"/>
                <a:gd name="T3" fmla="*/ 27 h 862"/>
                <a:gd name="T4" fmla="*/ 140 w 531"/>
                <a:gd name="T5" fmla="*/ 80 h 862"/>
                <a:gd name="T6" fmla="*/ 174 w 531"/>
                <a:gd name="T7" fmla="*/ 338 h 862"/>
                <a:gd name="T8" fmla="*/ 281 w 531"/>
                <a:gd name="T9" fmla="*/ 518 h 862"/>
                <a:gd name="T10" fmla="*/ 289 w 531"/>
                <a:gd name="T11" fmla="*/ 523 h 862"/>
                <a:gd name="T12" fmla="*/ 262 w 531"/>
                <a:gd name="T13" fmla="*/ 462 h 862"/>
                <a:gd name="T14" fmla="*/ 245 w 531"/>
                <a:gd name="T15" fmla="*/ 421 h 862"/>
                <a:gd name="T16" fmla="*/ 291 w 531"/>
                <a:gd name="T17" fmla="*/ 328 h 862"/>
                <a:gd name="T18" fmla="*/ 391 w 531"/>
                <a:gd name="T19" fmla="*/ 353 h 862"/>
                <a:gd name="T20" fmla="*/ 514 w 531"/>
                <a:gd name="T21" fmla="*/ 628 h 862"/>
                <a:gd name="T22" fmla="*/ 528 w 531"/>
                <a:gd name="T23" fmla="*/ 788 h 862"/>
                <a:gd name="T24" fmla="*/ 531 w 531"/>
                <a:gd name="T25" fmla="*/ 836 h 862"/>
                <a:gd name="T26" fmla="*/ 514 w 531"/>
                <a:gd name="T27" fmla="*/ 861 h 862"/>
                <a:gd name="T28" fmla="*/ 487 w 531"/>
                <a:gd name="T29" fmla="*/ 840 h 862"/>
                <a:gd name="T30" fmla="*/ 479 w 531"/>
                <a:gd name="T31" fmla="*/ 720 h 862"/>
                <a:gd name="T32" fmla="*/ 408 w 531"/>
                <a:gd name="T33" fmla="*/ 456 h 862"/>
                <a:gd name="T34" fmla="*/ 356 w 531"/>
                <a:gd name="T35" fmla="*/ 380 h 862"/>
                <a:gd name="T36" fmla="*/ 306 w 531"/>
                <a:gd name="T37" fmla="*/ 371 h 862"/>
                <a:gd name="T38" fmla="*/ 291 w 531"/>
                <a:gd name="T39" fmla="*/ 419 h 862"/>
                <a:gd name="T40" fmla="*/ 335 w 531"/>
                <a:gd name="T41" fmla="*/ 519 h 862"/>
                <a:gd name="T42" fmla="*/ 321 w 531"/>
                <a:gd name="T43" fmla="*/ 572 h 862"/>
                <a:gd name="T44" fmla="*/ 280 w 531"/>
                <a:gd name="T45" fmla="*/ 571 h 862"/>
                <a:gd name="T46" fmla="*/ 129 w 531"/>
                <a:gd name="T47" fmla="*/ 339 h 862"/>
                <a:gd name="T48" fmla="*/ 96 w 531"/>
                <a:gd name="T49" fmla="*/ 88 h 862"/>
                <a:gd name="T50" fmla="*/ 69 w 531"/>
                <a:gd name="T51" fmla="*/ 61 h 862"/>
                <a:gd name="T52" fmla="*/ 45 w 531"/>
                <a:gd name="T53" fmla="*/ 91 h 862"/>
                <a:gd name="T54" fmla="*/ 45 w 531"/>
                <a:gd name="T55" fmla="*/ 175 h 862"/>
                <a:gd name="T56" fmla="*/ 27 w 531"/>
                <a:gd name="T57" fmla="*/ 202 h 862"/>
                <a:gd name="T58" fmla="*/ 0 w 531"/>
                <a:gd name="T59" fmla="*/ 186 h 862"/>
                <a:gd name="T60" fmla="*/ 0 w 531"/>
                <a:gd name="T61" fmla="*/ 77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31" h="862">
                  <a:moveTo>
                    <a:pt x="0" y="77"/>
                  </a:moveTo>
                  <a:cubicBezTo>
                    <a:pt x="5" y="56"/>
                    <a:pt x="15" y="39"/>
                    <a:pt x="33" y="27"/>
                  </a:cubicBezTo>
                  <a:cubicBezTo>
                    <a:pt x="78" y="0"/>
                    <a:pt x="133" y="27"/>
                    <a:pt x="140" y="80"/>
                  </a:cubicBezTo>
                  <a:cubicBezTo>
                    <a:pt x="152" y="166"/>
                    <a:pt x="162" y="252"/>
                    <a:pt x="174" y="338"/>
                  </a:cubicBezTo>
                  <a:cubicBezTo>
                    <a:pt x="184" y="413"/>
                    <a:pt x="219" y="474"/>
                    <a:pt x="281" y="518"/>
                  </a:cubicBezTo>
                  <a:cubicBezTo>
                    <a:pt x="283" y="520"/>
                    <a:pt x="284" y="521"/>
                    <a:pt x="289" y="523"/>
                  </a:cubicBezTo>
                  <a:cubicBezTo>
                    <a:pt x="279" y="501"/>
                    <a:pt x="270" y="482"/>
                    <a:pt x="262" y="462"/>
                  </a:cubicBezTo>
                  <a:cubicBezTo>
                    <a:pt x="256" y="449"/>
                    <a:pt x="249" y="435"/>
                    <a:pt x="245" y="421"/>
                  </a:cubicBezTo>
                  <a:cubicBezTo>
                    <a:pt x="237" y="382"/>
                    <a:pt x="255" y="345"/>
                    <a:pt x="291" y="328"/>
                  </a:cubicBezTo>
                  <a:cubicBezTo>
                    <a:pt x="325" y="312"/>
                    <a:pt x="367" y="322"/>
                    <a:pt x="391" y="353"/>
                  </a:cubicBezTo>
                  <a:cubicBezTo>
                    <a:pt x="456" y="434"/>
                    <a:pt x="499" y="525"/>
                    <a:pt x="514" y="628"/>
                  </a:cubicBezTo>
                  <a:cubicBezTo>
                    <a:pt x="522" y="681"/>
                    <a:pt x="524" y="734"/>
                    <a:pt x="528" y="788"/>
                  </a:cubicBezTo>
                  <a:cubicBezTo>
                    <a:pt x="529" y="804"/>
                    <a:pt x="530" y="820"/>
                    <a:pt x="531" y="836"/>
                  </a:cubicBezTo>
                  <a:cubicBezTo>
                    <a:pt x="531" y="851"/>
                    <a:pt x="525" y="860"/>
                    <a:pt x="514" y="861"/>
                  </a:cubicBezTo>
                  <a:cubicBezTo>
                    <a:pt x="496" y="862"/>
                    <a:pt x="488" y="857"/>
                    <a:pt x="487" y="840"/>
                  </a:cubicBezTo>
                  <a:cubicBezTo>
                    <a:pt x="484" y="800"/>
                    <a:pt x="481" y="760"/>
                    <a:pt x="479" y="720"/>
                  </a:cubicBezTo>
                  <a:cubicBezTo>
                    <a:pt x="475" y="627"/>
                    <a:pt x="455" y="538"/>
                    <a:pt x="408" y="456"/>
                  </a:cubicBezTo>
                  <a:cubicBezTo>
                    <a:pt x="392" y="430"/>
                    <a:pt x="374" y="405"/>
                    <a:pt x="356" y="380"/>
                  </a:cubicBezTo>
                  <a:cubicBezTo>
                    <a:pt x="344" y="364"/>
                    <a:pt x="323" y="361"/>
                    <a:pt x="306" y="371"/>
                  </a:cubicBezTo>
                  <a:cubicBezTo>
                    <a:pt x="290" y="380"/>
                    <a:pt x="283" y="400"/>
                    <a:pt x="291" y="419"/>
                  </a:cubicBezTo>
                  <a:cubicBezTo>
                    <a:pt x="306" y="452"/>
                    <a:pt x="321" y="485"/>
                    <a:pt x="335" y="519"/>
                  </a:cubicBezTo>
                  <a:cubicBezTo>
                    <a:pt x="345" y="541"/>
                    <a:pt x="340" y="561"/>
                    <a:pt x="321" y="572"/>
                  </a:cubicBezTo>
                  <a:cubicBezTo>
                    <a:pt x="307" y="580"/>
                    <a:pt x="294" y="579"/>
                    <a:pt x="280" y="571"/>
                  </a:cubicBezTo>
                  <a:cubicBezTo>
                    <a:pt x="193" y="518"/>
                    <a:pt x="143" y="441"/>
                    <a:pt x="129" y="339"/>
                  </a:cubicBezTo>
                  <a:cubicBezTo>
                    <a:pt x="118" y="255"/>
                    <a:pt x="107" y="172"/>
                    <a:pt x="96" y="88"/>
                  </a:cubicBezTo>
                  <a:cubicBezTo>
                    <a:pt x="94" y="70"/>
                    <a:pt x="83" y="60"/>
                    <a:pt x="69" y="61"/>
                  </a:cubicBezTo>
                  <a:cubicBezTo>
                    <a:pt x="54" y="62"/>
                    <a:pt x="45" y="73"/>
                    <a:pt x="45" y="91"/>
                  </a:cubicBezTo>
                  <a:cubicBezTo>
                    <a:pt x="44" y="119"/>
                    <a:pt x="45" y="147"/>
                    <a:pt x="45" y="175"/>
                  </a:cubicBezTo>
                  <a:cubicBezTo>
                    <a:pt x="45" y="191"/>
                    <a:pt x="39" y="199"/>
                    <a:pt x="27" y="202"/>
                  </a:cubicBezTo>
                  <a:cubicBezTo>
                    <a:pt x="16" y="205"/>
                    <a:pt x="8" y="201"/>
                    <a:pt x="0" y="186"/>
                  </a:cubicBezTo>
                  <a:cubicBezTo>
                    <a:pt x="0" y="149"/>
                    <a:pt x="0" y="113"/>
                    <a:pt x="0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5553075" y="2795588"/>
              <a:ext cx="111125" cy="219075"/>
            </a:xfrm>
            <a:custGeom>
              <a:avLst/>
              <a:gdLst>
                <a:gd name="T0" fmla="*/ 0 w 275"/>
                <a:gd name="T1" fmla="*/ 17 h 544"/>
                <a:gd name="T2" fmla="*/ 20 w 275"/>
                <a:gd name="T3" fmla="*/ 1 h 544"/>
                <a:gd name="T4" fmla="*/ 44 w 275"/>
                <a:gd name="T5" fmla="*/ 26 h 544"/>
                <a:gd name="T6" fmla="*/ 45 w 275"/>
                <a:gd name="T7" fmla="*/ 95 h 544"/>
                <a:gd name="T8" fmla="*/ 136 w 275"/>
                <a:gd name="T9" fmla="*/ 348 h 544"/>
                <a:gd name="T10" fmla="*/ 262 w 275"/>
                <a:gd name="T11" fmla="*/ 501 h 544"/>
                <a:gd name="T12" fmla="*/ 267 w 275"/>
                <a:gd name="T13" fmla="*/ 506 h 544"/>
                <a:gd name="T14" fmla="*/ 264 w 275"/>
                <a:gd name="T15" fmla="*/ 538 h 544"/>
                <a:gd name="T16" fmla="*/ 231 w 275"/>
                <a:gd name="T17" fmla="*/ 533 h 544"/>
                <a:gd name="T18" fmla="*/ 127 w 275"/>
                <a:gd name="T19" fmla="*/ 406 h 544"/>
                <a:gd name="T20" fmla="*/ 60 w 275"/>
                <a:gd name="T21" fmla="*/ 318 h 544"/>
                <a:gd name="T22" fmla="*/ 2 w 275"/>
                <a:gd name="T23" fmla="*/ 146 h 544"/>
                <a:gd name="T24" fmla="*/ 0 w 275"/>
                <a:gd name="T25" fmla="*/ 133 h 544"/>
                <a:gd name="T26" fmla="*/ 0 w 275"/>
                <a:gd name="T27" fmla="*/ 1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5" h="544">
                  <a:moveTo>
                    <a:pt x="0" y="17"/>
                  </a:moveTo>
                  <a:cubicBezTo>
                    <a:pt x="4" y="9"/>
                    <a:pt x="9" y="2"/>
                    <a:pt x="20" y="1"/>
                  </a:cubicBezTo>
                  <a:cubicBezTo>
                    <a:pt x="34" y="0"/>
                    <a:pt x="44" y="9"/>
                    <a:pt x="44" y="26"/>
                  </a:cubicBezTo>
                  <a:cubicBezTo>
                    <a:pt x="45" y="49"/>
                    <a:pt x="45" y="72"/>
                    <a:pt x="45" y="95"/>
                  </a:cubicBezTo>
                  <a:cubicBezTo>
                    <a:pt x="43" y="191"/>
                    <a:pt x="74" y="275"/>
                    <a:pt x="136" y="348"/>
                  </a:cubicBezTo>
                  <a:cubicBezTo>
                    <a:pt x="179" y="399"/>
                    <a:pt x="220" y="450"/>
                    <a:pt x="262" y="501"/>
                  </a:cubicBezTo>
                  <a:cubicBezTo>
                    <a:pt x="264" y="503"/>
                    <a:pt x="265" y="504"/>
                    <a:pt x="267" y="506"/>
                  </a:cubicBezTo>
                  <a:cubicBezTo>
                    <a:pt x="275" y="518"/>
                    <a:pt x="273" y="531"/>
                    <a:pt x="264" y="538"/>
                  </a:cubicBezTo>
                  <a:cubicBezTo>
                    <a:pt x="256" y="544"/>
                    <a:pt x="239" y="542"/>
                    <a:pt x="231" y="533"/>
                  </a:cubicBezTo>
                  <a:cubicBezTo>
                    <a:pt x="196" y="491"/>
                    <a:pt x="161" y="449"/>
                    <a:pt x="127" y="406"/>
                  </a:cubicBezTo>
                  <a:cubicBezTo>
                    <a:pt x="104" y="377"/>
                    <a:pt x="80" y="349"/>
                    <a:pt x="60" y="318"/>
                  </a:cubicBezTo>
                  <a:cubicBezTo>
                    <a:pt x="26" y="266"/>
                    <a:pt x="8" y="208"/>
                    <a:pt x="2" y="146"/>
                  </a:cubicBezTo>
                  <a:cubicBezTo>
                    <a:pt x="2" y="142"/>
                    <a:pt x="1" y="137"/>
                    <a:pt x="0" y="133"/>
                  </a:cubicBezTo>
                  <a:cubicBezTo>
                    <a:pt x="0" y="94"/>
                    <a:pt x="0" y="56"/>
                    <a:pt x="0" y="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5553075" y="2763838"/>
              <a:ext cx="19050" cy="19050"/>
            </a:xfrm>
            <a:custGeom>
              <a:avLst/>
              <a:gdLst>
                <a:gd name="T0" fmla="*/ 0 w 45"/>
                <a:gd name="T1" fmla="*/ 19 h 48"/>
                <a:gd name="T2" fmla="*/ 4 w 45"/>
                <a:gd name="T3" fmla="*/ 12 h 48"/>
                <a:gd name="T4" fmla="*/ 28 w 45"/>
                <a:gd name="T5" fmla="*/ 3 h 48"/>
                <a:gd name="T6" fmla="*/ 44 w 45"/>
                <a:gd name="T7" fmla="*/ 24 h 48"/>
                <a:gd name="T8" fmla="*/ 28 w 45"/>
                <a:gd name="T9" fmla="*/ 45 h 48"/>
                <a:gd name="T10" fmla="*/ 4 w 45"/>
                <a:gd name="T11" fmla="*/ 36 h 48"/>
                <a:gd name="T12" fmla="*/ 0 w 45"/>
                <a:gd name="T13" fmla="*/ 28 h 48"/>
                <a:gd name="T14" fmla="*/ 0 w 45"/>
                <a:gd name="T15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8">
                  <a:moveTo>
                    <a:pt x="0" y="19"/>
                  </a:moveTo>
                  <a:cubicBezTo>
                    <a:pt x="1" y="17"/>
                    <a:pt x="2" y="14"/>
                    <a:pt x="4" y="12"/>
                  </a:cubicBezTo>
                  <a:cubicBezTo>
                    <a:pt x="10" y="3"/>
                    <a:pt x="18" y="0"/>
                    <a:pt x="28" y="3"/>
                  </a:cubicBezTo>
                  <a:cubicBezTo>
                    <a:pt x="38" y="5"/>
                    <a:pt x="45" y="15"/>
                    <a:pt x="44" y="24"/>
                  </a:cubicBezTo>
                  <a:cubicBezTo>
                    <a:pt x="44" y="34"/>
                    <a:pt x="38" y="41"/>
                    <a:pt x="28" y="45"/>
                  </a:cubicBezTo>
                  <a:cubicBezTo>
                    <a:pt x="18" y="48"/>
                    <a:pt x="10" y="44"/>
                    <a:pt x="4" y="36"/>
                  </a:cubicBezTo>
                  <a:cubicBezTo>
                    <a:pt x="3" y="33"/>
                    <a:pt x="1" y="31"/>
                    <a:pt x="0" y="28"/>
                  </a:cubicBezTo>
                  <a:cubicBezTo>
                    <a:pt x="0" y="25"/>
                    <a:pt x="0" y="22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5667375" y="2554288"/>
              <a:ext cx="233363" cy="268288"/>
            </a:xfrm>
            <a:custGeom>
              <a:avLst/>
              <a:gdLst>
                <a:gd name="T0" fmla="*/ 535 w 579"/>
                <a:gd name="T1" fmla="*/ 217 h 664"/>
                <a:gd name="T2" fmla="*/ 524 w 579"/>
                <a:gd name="T3" fmla="*/ 222 h 664"/>
                <a:gd name="T4" fmla="*/ 320 w 579"/>
                <a:gd name="T5" fmla="*/ 340 h 664"/>
                <a:gd name="T6" fmla="*/ 311 w 579"/>
                <a:gd name="T7" fmla="*/ 353 h 664"/>
                <a:gd name="T8" fmla="*/ 312 w 579"/>
                <a:gd name="T9" fmla="*/ 597 h 664"/>
                <a:gd name="T10" fmla="*/ 312 w 579"/>
                <a:gd name="T11" fmla="*/ 601 h 664"/>
                <a:gd name="T12" fmla="*/ 320 w 579"/>
                <a:gd name="T13" fmla="*/ 598 h 664"/>
                <a:gd name="T14" fmla="*/ 526 w 579"/>
                <a:gd name="T15" fmla="*/ 479 h 664"/>
                <a:gd name="T16" fmla="*/ 535 w 579"/>
                <a:gd name="T17" fmla="*/ 464 h 664"/>
                <a:gd name="T18" fmla="*/ 535 w 579"/>
                <a:gd name="T19" fmla="*/ 426 h 664"/>
                <a:gd name="T20" fmla="*/ 557 w 579"/>
                <a:gd name="T21" fmla="*/ 402 h 664"/>
                <a:gd name="T22" fmla="*/ 579 w 579"/>
                <a:gd name="T23" fmla="*/ 426 h 664"/>
                <a:gd name="T24" fmla="*/ 579 w 579"/>
                <a:gd name="T25" fmla="*/ 486 h 664"/>
                <a:gd name="T26" fmla="*/ 563 w 579"/>
                <a:gd name="T27" fmla="*/ 509 h 664"/>
                <a:gd name="T28" fmla="*/ 360 w 579"/>
                <a:gd name="T29" fmla="*/ 626 h 664"/>
                <a:gd name="T30" fmla="*/ 305 w 579"/>
                <a:gd name="T31" fmla="*/ 658 h 664"/>
                <a:gd name="T32" fmla="*/ 274 w 579"/>
                <a:gd name="T33" fmla="*/ 658 h 664"/>
                <a:gd name="T34" fmla="*/ 14 w 579"/>
                <a:gd name="T35" fmla="*/ 508 h 664"/>
                <a:gd name="T36" fmla="*/ 0 w 579"/>
                <a:gd name="T37" fmla="*/ 483 h 664"/>
                <a:gd name="T38" fmla="*/ 0 w 579"/>
                <a:gd name="T39" fmla="*/ 182 h 664"/>
                <a:gd name="T40" fmla="*/ 14 w 579"/>
                <a:gd name="T41" fmla="*/ 156 h 664"/>
                <a:gd name="T42" fmla="*/ 275 w 579"/>
                <a:gd name="T43" fmla="*/ 6 h 664"/>
                <a:gd name="T44" fmla="*/ 304 w 579"/>
                <a:gd name="T45" fmla="*/ 6 h 664"/>
                <a:gd name="T46" fmla="*/ 565 w 579"/>
                <a:gd name="T47" fmla="*/ 157 h 664"/>
                <a:gd name="T48" fmla="*/ 579 w 579"/>
                <a:gd name="T49" fmla="*/ 181 h 664"/>
                <a:gd name="T50" fmla="*/ 579 w 579"/>
                <a:gd name="T51" fmla="*/ 259 h 664"/>
                <a:gd name="T52" fmla="*/ 557 w 579"/>
                <a:gd name="T53" fmla="*/ 286 h 664"/>
                <a:gd name="T54" fmla="*/ 535 w 579"/>
                <a:gd name="T55" fmla="*/ 259 h 664"/>
                <a:gd name="T56" fmla="*/ 535 w 579"/>
                <a:gd name="T57" fmla="*/ 217 h 664"/>
                <a:gd name="T58" fmla="*/ 266 w 579"/>
                <a:gd name="T59" fmla="*/ 602 h 664"/>
                <a:gd name="T60" fmla="*/ 267 w 579"/>
                <a:gd name="T61" fmla="*/ 596 h 664"/>
                <a:gd name="T62" fmla="*/ 267 w 579"/>
                <a:gd name="T63" fmla="*/ 352 h 664"/>
                <a:gd name="T64" fmla="*/ 258 w 579"/>
                <a:gd name="T65" fmla="*/ 340 h 664"/>
                <a:gd name="T66" fmla="*/ 55 w 579"/>
                <a:gd name="T67" fmla="*/ 223 h 664"/>
                <a:gd name="T68" fmla="*/ 45 w 579"/>
                <a:gd name="T69" fmla="*/ 218 h 664"/>
                <a:gd name="T70" fmla="*/ 44 w 579"/>
                <a:gd name="T71" fmla="*/ 222 h 664"/>
                <a:gd name="T72" fmla="*/ 45 w 579"/>
                <a:gd name="T73" fmla="*/ 467 h 664"/>
                <a:gd name="T74" fmla="*/ 52 w 579"/>
                <a:gd name="T75" fmla="*/ 478 h 664"/>
                <a:gd name="T76" fmla="*/ 130 w 579"/>
                <a:gd name="T77" fmla="*/ 523 h 664"/>
                <a:gd name="T78" fmla="*/ 266 w 579"/>
                <a:gd name="T79" fmla="*/ 602 h 664"/>
                <a:gd name="T80" fmla="*/ 511 w 579"/>
                <a:gd name="T81" fmla="*/ 178 h 664"/>
                <a:gd name="T82" fmla="*/ 505 w 579"/>
                <a:gd name="T83" fmla="*/ 173 h 664"/>
                <a:gd name="T84" fmla="*/ 296 w 579"/>
                <a:gd name="T85" fmla="*/ 53 h 664"/>
                <a:gd name="T86" fmla="*/ 281 w 579"/>
                <a:gd name="T87" fmla="*/ 54 h 664"/>
                <a:gd name="T88" fmla="*/ 76 w 579"/>
                <a:gd name="T89" fmla="*/ 173 h 664"/>
                <a:gd name="T90" fmla="*/ 68 w 579"/>
                <a:gd name="T91" fmla="*/ 178 h 664"/>
                <a:gd name="T92" fmla="*/ 71 w 579"/>
                <a:gd name="T93" fmla="*/ 180 h 664"/>
                <a:gd name="T94" fmla="*/ 284 w 579"/>
                <a:gd name="T95" fmla="*/ 303 h 664"/>
                <a:gd name="T96" fmla="*/ 297 w 579"/>
                <a:gd name="T97" fmla="*/ 302 h 664"/>
                <a:gd name="T98" fmla="*/ 430 w 579"/>
                <a:gd name="T99" fmla="*/ 226 h 664"/>
                <a:gd name="T100" fmla="*/ 511 w 579"/>
                <a:gd name="T101" fmla="*/ 178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9" h="664">
                  <a:moveTo>
                    <a:pt x="535" y="217"/>
                  </a:moveTo>
                  <a:cubicBezTo>
                    <a:pt x="530" y="219"/>
                    <a:pt x="527" y="221"/>
                    <a:pt x="524" y="222"/>
                  </a:cubicBezTo>
                  <a:cubicBezTo>
                    <a:pt x="456" y="262"/>
                    <a:pt x="388" y="301"/>
                    <a:pt x="320" y="340"/>
                  </a:cubicBezTo>
                  <a:cubicBezTo>
                    <a:pt x="315" y="343"/>
                    <a:pt x="311" y="346"/>
                    <a:pt x="311" y="353"/>
                  </a:cubicBezTo>
                  <a:cubicBezTo>
                    <a:pt x="312" y="434"/>
                    <a:pt x="312" y="515"/>
                    <a:pt x="312" y="597"/>
                  </a:cubicBezTo>
                  <a:cubicBezTo>
                    <a:pt x="312" y="598"/>
                    <a:pt x="312" y="599"/>
                    <a:pt x="312" y="601"/>
                  </a:cubicBezTo>
                  <a:cubicBezTo>
                    <a:pt x="315" y="600"/>
                    <a:pt x="318" y="599"/>
                    <a:pt x="320" y="598"/>
                  </a:cubicBezTo>
                  <a:cubicBezTo>
                    <a:pt x="389" y="558"/>
                    <a:pt x="458" y="518"/>
                    <a:pt x="526" y="479"/>
                  </a:cubicBezTo>
                  <a:cubicBezTo>
                    <a:pt x="533" y="475"/>
                    <a:pt x="535" y="471"/>
                    <a:pt x="535" y="464"/>
                  </a:cubicBezTo>
                  <a:cubicBezTo>
                    <a:pt x="534" y="451"/>
                    <a:pt x="534" y="438"/>
                    <a:pt x="535" y="426"/>
                  </a:cubicBezTo>
                  <a:cubicBezTo>
                    <a:pt x="535" y="411"/>
                    <a:pt x="544" y="402"/>
                    <a:pt x="557" y="402"/>
                  </a:cubicBezTo>
                  <a:cubicBezTo>
                    <a:pt x="570" y="402"/>
                    <a:pt x="579" y="411"/>
                    <a:pt x="579" y="426"/>
                  </a:cubicBezTo>
                  <a:cubicBezTo>
                    <a:pt x="579" y="446"/>
                    <a:pt x="579" y="466"/>
                    <a:pt x="579" y="486"/>
                  </a:cubicBezTo>
                  <a:cubicBezTo>
                    <a:pt x="579" y="497"/>
                    <a:pt x="572" y="504"/>
                    <a:pt x="563" y="509"/>
                  </a:cubicBezTo>
                  <a:cubicBezTo>
                    <a:pt x="495" y="548"/>
                    <a:pt x="428" y="587"/>
                    <a:pt x="360" y="626"/>
                  </a:cubicBezTo>
                  <a:cubicBezTo>
                    <a:pt x="342" y="636"/>
                    <a:pt x="323" y="647"/>
                    <a:pt x="305" y="658"/>
                  </a:cubicBezTo>
                  <a:cubicBezTo>
                    <a:pt x="294" y="664"/>
                    <a:pt x="285" y="664"/>
                    <a:pt x="274" y="658"/>
                  </a:cubicBezTo>
                  <a:cubicBezTo>
                    <a:pt x="188" y="608"/>
                    <a:pt x="101" y="558"/>
                    <a:pt x="14" y="508"/>
                  </a:cubicBezTo>
                  <a:cubicBezTo>
                    <a:pt x="4" y="502"/>
                    <a:pt x="0" y="494"/>
                    <a:pt x="0" y="483"/>
                  </a:cubicBezTo>
                  <a:cubicBezTo>
                    <a:pt x="0" y="382"/>
                    <a:pt x="0" y="282"/>
                    <a:pt x="0" y="182"/>
                  </a:cubicBezTo>
                  <a:cubicBezTo>
                    <a:pt x="0" y="170"/>
                    <a:pt x="4" y="162"/>
                    <a:pt x="14" y="156"/>
                  </a:cubicBezTo>
                  <a:cubicBezTo>
                    <a:pt x="101" y="107"/>
                    <a:pt x="188" y="56"/>
                    <a:pt x="275" y="6"/>
                  </a:cubicBezTo>
                  <a:cubicBezTo>
                    <a:pt x="285" y="0"/>
                    <a:pt x="294" y="0"/>
                    <a:pt x="304" y="6"/>
                  </a:cubicBezTo>
                  <a:cubicBezTo>
                    <a:pt x="391" y="56"/>
                    <a:pt x="478" y="107"/>
                    <a:pt x="565" y="157"/>
                  </a:cubicBezTo>
                  <a:cubicBezTo>
                    <a:pt x="575" y="162"/>
                    <a:pt x="579" y="170"/>
                    <a:pt x="579" y="181"/>
                  </a:cubicBezTo>
                  <a:cubicBezTo>
                    <a:pt x="579" y="207"/>
                    <a:pt x="579" y="233"/>
                    <a:pt x="579" y="259"/>
                  </a:cubicBezTo>
                  <a:cubicBezTo>
                    <a:pt x="579" y="276"/>
                    <a:pt x="570" y="286"/>
                    <a:pt x="557" y="286"/>
                  </a:cubicBezTo>
                  <a:cubicBezTo>
                    <a:pt x="544" y="286"/>
                    <a:pt x="535" y="276"/>
                    <a:pt x="535" y="259"/>
                  </a:cubicBezTo>
                  <a:cubicBezTo>
                    <a:pt x="534" y="245"/>
                    <a:pt x="535" y="232"/>
                    <a:pt x="535" y="217"/>
                  </a:cubicBezTo>
                  <a:close/>
                  <a:moveTo>
                    <a:pt x="266" y="602"/>
                  </a:moveTo>
                  <a:cubicBezTo>
                    <a:pt x="267" y="599"/>
                    <a:pt x="267" y="598"/>
                    <a:pt x="267" y="596"/>
                  </a:cubicBezTo>
                  <a:cubicBezTo>
                    <a:pt x="267" y="515"/>
                    <a:pt x="267" y="434"/>
                    <a:pt x="267" y="352"/>
                  </a:cubicBezTo>
                  <a:cubicBezTo>
                    <a:pt x="267" y="345"/>
                    <a:pt x="263" y="343"/>
                    <a:pt x="258" y="340"/>
                  </a:cubicBezTo>
                  <a:cubicBezTo>
                    <a:pt x="191" y="301"/>
                    <a:pt x="123" y="262"/>
                    <a:pt x="55" y="223"/>
                  </a:cubicBezTo>
                  <a:cubicBezTo>
                    <a:pt x="52" y="221"/>
                    <a:pt x="49" y="219"/>
                    <a:pt x="45" y="218"/>
                  </a:cubicBezTo>
                  <a:cubicBezTo>
                    <a:pt x="45" y="219"/>
                    <a:pt x="44" y="221"/>
                    <a:pt x="44" y="222"/>
                  </a:cubicBezTo>
                  <a:cubicBezTo>
                    <a:pt x="44" y="303"/>
                    <a:pt x="44" y="385"/>
                    <a:pt x="45" y="467"/>
                  </a:cubicBezTo>
                  <a:cubicBezTo>
                    <a:pt x="45" y="470"/>
                    <a:pt x="49" y="476"/>
                    <a:pt x="52" y="478"/>
                  </a:cubicBezTo>
                  <a:cubicBezTo>
                    <a:pt x="78" y="493"/>
                    <a:pt x="104" y="508"/>
                    <a:pt x="130" y="523"/>
                  </a:cubicBezTo>
                  <a:cubicBezTo>
                    <a:pt x="175" y="549"/>
                    <a:pt x="220" y="575"/>
                    <a:pt x="266" y="602"/>
                  </a:cubicBezTo>
                  <a:close/>
                  <a:moveTo>
                    <a:pt x="511" y="178"/>
                  </a:moveTo>
                  <a:cubicBezTo>
                    <a:pt x="509" y="176"/>
                    <a:pt x="507" y="175"/>
                    <a:pt x="505" y="173"/>
                  </a:cubicBezTo>
                  <a:cubicBezTo>
                    <a:pt x="435" y="133"/>
                    <a:pt x="366" y="93"/>
                    <a:pt x="296" y="53"/>
                  </a:cubicBezTo>
                  <a:cubicBezTo>
                    <a:pt x="290" y="50"/>
                    <a:pt x="286" y="51"/>
                    <a:pt x="281" y="54"/>
                  </a:cubicBezTo>
                  <a:cubicBezTo>
                    <a:pt x="213" y="94"/>
                    <a:pt x="144" y="133"/>
                    <a:pt x="76" y="173"/>
                  </a:cubicBezTo>
                  <a:cubicBezTo>
                    <a:pt x="73" y="174"/>
                    <a:pt x="71" y="176"/>
                    <a:pt x="68" y="178"/>
                  </a:cubicBezTo>
                  <a:cubicBezTo>
                    <a:pt x="70" y="179"/>
                    <a:pt x="70" y="180"/>
                    <a:pt x="71" y="180"/>
                  </a:cubicBezTo>
                  <a:cubicBezTo>
                    <a:pt x="142" y="221"/>
                    <a:pt x="213" y="262"/>
                    <a:pt x="284" y="303"/>
                  </a:cubicBezTo>
                  <a:cubicBezTo>
                    <a:pt x="287" y="305"/>
                    <a:pt x="294" y="304"/>
                    <a:pt x="297" y="302"/>
                  </a:cubicBezTo>
                  <a:cubicBezTo>
                    <a:pt x="342" y="277"/>
                    <a:pt x="386" y="251"/>
                    <a:pt x="430" y="226"/>
                  </a:cubicBezTo>
                  <a:cubicBezTo>
                    <a:pt x="457" y="210"/>
                    <a:pt x="483" y="194"/>
                    <a:pt x="511" y="1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5799138" y="2673350"/>
              <a:ext cx="214313" cy="341313"/>
            </a:xfrm>
            <a:custGeom>
              <a:avLst/>
              <a:gdLst>
                <a:gd name="T0" fmla="*/ 245 w 533"/>
                <a:gd name="T1" fmla="*/ 505 h 847"/>
                <a:gd name="T2" fmla="*/ 336 w 533"/>
                <a:gd name="T3" fmla="*/ 401 h 847"/>
                <a:gd name="T4" fmla="*/ 363 w 533"/>
                <a:gd name="T5" fmla="*/ 288 h 847"/>
                <a:gd name="T6" fmla="*/ 392 w 533"/>
                <a:gd name="T7" fmla="*/ 63 h 847"/>
                <a:gd name="T8" fmla="*/ 464 w 533"/>
                <a:gd name="T9" fmla="*/ 2 h 847"/>
                <a:gd name="T10" fmla="*/ 531 w 533"/>
                <a:gd name="T11" fmla="*/ 69 h 847"/>
                <a:gd name="T12" fmla="*/ 530 w 533"/>
                <a:gd name="T13" fmla="*/ 437 h 847"/>
                <a:gd name="T14" fmla="*/ 438 w 533"/>
                <a:gd name="T15" fmla="*/ 672 h 847"/>
                <a:gd name="T16" fmla="*/ 303 w 533"/>
                <a:gd name="T17" fmla="*/ 835 h 847"/>
                <a:gd name="T18" fmla="*/ 282 w 533"/>
                <a:gd name="T19" fmla="*/ 846 h 847"/>
                <a:gd name="T20" fmla="*/ 263 w 533"/>
                <a:gd name="T21" fmla="*/ 836 h 847"/>
                <a:gd name="T22" fmla="*/ 265 w 533"/>
                <a:gd name="T23" fmla="*/ 813 h 847"/>
                <a:gd name="T24" fmla="*/ 288 w 533"/>
                <a:gd name="T25" fmla="*/ 784 h 847"/>
                <a:gd name="T26" fmla="*/ 412 w 533"/>
                <a:gd name="T27" fmla="*/ 632 h 847"/>
                <a:gd name="T28" fmla="*/ 487 w 533"/>
                <a:gd name="T29" fmla="*/ 412 h 847"/>
                <a:gd name="T30" fmla="*/ 487 w 533"/>
                <a:gd name="T31" fmla="*/ 78 h 847"/>
                <a:gd name="T32" fmla="*/ 478 w 533"/>
                <a:gd name="T33" fmla="*/ 53 h 847"/>
                <a:gd name="T34" fmla="*/ 453 w 533"/>
                <a:gd name="T35" fmla="*/ 48 h 847"/>
                <a:gd name="T36" fmla="*/ 436 w 533"/>
                <a:gd name="T37" fmla="*/ 70 h 847"/>
                <a:gd name="T38" fmla="*/ 420 w 533"/>
                <a:gd name="T39" fmla="*/ 188 h 847"/>
                <a:gd name="T40" fmla="*/ 396 w 533"/>
                <a:gd name="T41" fmla="*/ 359 h 847"/>
                <a:gd name="T42" fmla="*/ 302 w 533"/>
                <a:gd name="T43" fmla="*/ 519 h 847"/>
                <a:gd name="T44" fmla="*/ 253 w 533"/>
                <a:gd name="T45" fmla="*/ 555 h 847"/>
                <a:gd name="T46" fmla="*/ 205 w 533"/>
                <a:gd name="T47" fmla="*/ 553 h 847"/>
                <a:gd name="T48" fmla="*/ 196 w 533"/>
                <a:gd name="T49" fmla="*/ 506 h 847"/>
                <a:gd name="T50" fmla="*/ 240 w 533"/>
                <a:gd name="T51" fmla="*/ 405 h 847"/>
                <a:gd name="T52" fmla="*/ 210 w 533"/>
                <a:gd name="T53" fmla="*/ 350 h 847"/>
                <a:gd name="T54" fmla="*/ 175 w 533"/>
                <a:gd name="T55" fmla="*/ 366 h 847"/>
                <a:gd name="T56" fmla="*/ 62 w 533"/>
                <a:gd name="T57" fmla="*/ 618 h 847"/>
                <a:gd name="T58" fmla="*/ 48 w 533"/>
                <a:gd name="T59" fmla="*/ 775 h 847"/>
                <a:gd name="T60" fmla="*/ 44 w 533"/>
                <a:gd name="T61" fmla="*/ 829 h 847"/>
                <a:gd name="T62" fmla="*/ 24 w 533"/>
                <a:gd name="T63" fmla="*/ 846 h 847"/>
                <a:gd name="T64" fmla="*/ 1 w 533"/>
                <a:gd name="T65" fmla="*/ 822 h 847"/>
                <a:gd name="T66" fmla="*/ 4 w 533"/>
                <a:gd name="T67" fmla="*/ 769 h 847"/>
                <a:gd name="T68" fmla="*/ 15 w 533"/>
                <a:gd name="T69" fmla="*/ 631 h 847"/>
                <a:gd name="T70" fmla="*/ 70 w 533"/>
                <a:gd name="T71" fmla="*/ 448 h 847"/>
                <a:gd name="T72" fmla="*/ 139 w 533"/>
                <a:gd name="T73" fmla="*/ 340 h 847"/>
                <a:gd name="T74" fmla="*/ 222 w 533"/>
                <a:gd name="T75" fmla="*/ 307 h 847"/>
                <a:gd name="T76" fmla="*/ 285 w 533"/>
                <a:gd name="T77" fmla="*/ 364 h 847"/>
                <a:gd name="T78" fmla="*/ 279 w 533"/>
                <a:gd name="T79" fmla="*/ 427 h 847"/>
                <a:gd name="T80" fmla="*/ 245 w 533"/>
                <a:gd name="T81" fmla="*/ 505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3" h="847">
                  <a:moveTo>
                    <a:pt x="245" y="505"/>
                  </a:moveTo>
                  <a:cubicBezTo>
                    <a:pt x="286" y="480"/>
                    <a:pt x="315" y="444"/>
                    <a:pt x="336" y="401"/>
                  </a:cubicBezTo>
                  <a:cubicBezTo>
                    <a:pt x="353" y="365"/>
                    <a:pt x="358" y="327"/>
                    <a:pt x="363" y="288"/>
                  </a:cubicBezTo>
                  <a:cubicBezTo>
                    <a:pt x="372" y="213"/>
                    <a:pt x="382" y="138"/>
                    <a:pt x="392" y="63"/>
                  </a:cubicBezTo>
                  <a:cubicBezTo>
                    <a:pt x="397" y="26"/>
                    <a:pt x="429" y="0"/>
                    <a:pt x="464" y="2"/>
                  </a:cubicBezTo>
                  <a:cubicBezTo>
                    <a:pt x="501" y="3"/>
                    <a:pt x="531" y="32"/>
                    <a:pt x="531" y="69"/>
                  </a:cubicBezTo>
                  <a:cubicBezTo>
                    <a:pt x="532" y="191"/>
                    <a:pt x="533" y="314"/>
                    <a:pt x="530" y="437"/>
                  </a:cubicBezTo>
                  <a:cubicBezTo>
                    <a:pt x="528" y="525"/>
                    <a:pt x="494" y="603"/>
                    <a:pt x="438" y="672"/>
                  </a:cubicBezTo>
                  <a:cubicBezTo>
                    <a:pt x="393" y="726"/>
                    <a:pt x="348" y="780"/>
                    <a:pt x="303" y="835"/>
                  </a:cubicBezTo>
                  <a:cubicBezTo>
                    <a:pt x="298" y="842"/>
                    <a:pt x="292" y="847"/>
                    <a:pt x="282" y="846"/>
                  </a:cubicBezTo>
                  <a:cubicBezTo>
                    <a:pt x="273" y="846"/>
                    <a:pt x="265" y="844"/>
                    <a:pt x="263" y="836"/>
                  </a:cubicBezTo>
                  <a:cubicBezTo>
                    <a:pt x="261" y="829"/>
                    <a:pt x="261" y="819"/>
                    <a:pt x="265" y="813"/>
                  </a:cubicBezTo>
                  <a:cubicBezTo>
                    <a:pt x="271" y="802"/>
                    <a:pt x="280" y="793"/>
                    <a:pt x="288" y="784"/>
                  </a:cubicBezTo>
                  <a:cubicBezTo>
                    <a:pt x="329" y="733"/>
                    <a:pt x="372" y="683"/>
                    <a:pt x="412" y="632"/>
                  </a:cubicBezTo>
                  <a:cubicBezTo>
                    <a:pt x="463" y="568"/>
                    <a:pt x="487" y="493"/>
                    <a:pt x="487" y="412"/>
                  </a:cubicBezTo>
                  <a:cubicBezTo>
                    <a:pt x="488" y="300"/>
                    <a:pt x="488" y="189"/>
                    <a:pt x="487" y="78"/>
                  </a:cubicBezTo>
                  <a:cubicBezTo>
                    <a:pt x="487" y="69"/>
                    <a:pt x="483" y="59"/>
                    <a:pt x="478" y="53"/>
                  </a:cubicBezTo>
                  <a:cubicBezTo>
                    <a:pt x="472" y="45"/>
                    <a:pt x="462" y="44"/>
                    <a:pt x="453" y="48"/>
                  </a:cubicBezTo>
                  <a:cubicBezTo>
                    <a:pt x="443" y="52"/>
                    <a:pt x="437" y="60"/>
                    <a:pt x="436" y="70"/>
                  </a:cubicBezTo>
                  <a:cubicBezTo>
                    <a:pt x="431" y="110"/>
                    <a:pt x="426" y="149"/>
                    <a:pt x="420" y="188"/>
                  </a:cubicBezTo>
                  <a:cubicBezTo>
                    <a:pt x="413" y="245"/>
                    <a:pt x="406" y="303"/>
                    <a:pt x="396" y="359"/>
                  </a:cubicBezTo>
                  <a:cubicBezTo>
                    <a:pt x="384" y="423"/>
                    <a:pt x="350" y="476"/>
                    <a:pt x="302" y="519"/>
                  </a:cubicBezTo>
                  <a:cubicBezTo>
                    <a:pt x="287" y="533"/>
                    <a:pt x="270" y="544"/>
                    <a:pt x="253" y="555"/>
                  </a:cubicBezTo>
                  <a:cubicBezTo>
                    <a:pt x="236" y="566"/>
                    <a:pt x="219" y="565"/>
                    <a:pt x="205" y="553"/>
                  </a:cubicBezTo>
                  <a:cubicBezTo>
                    <a:pt x="192" y="542"/>
                    <a:pt x="188" y="524"/>
                    <a:pt x="196" y="506"/>
                  </a:cubicBezTo>
                  <a:cubicBezTo>
                    <a:pt x="210" y="472"/>
                    <a:pt x="226" y="439"/>
                    <a:pt x="240" y="405"/>
                  </a:cubicBezTo>
                  <a:cubicBezTo>
                    <a:pt x="251" y="379"/>
                    <a:pt x="237" y="353"/>
                    <a:pt x="210" y="350"/>
                  </a:cubicBezTo>
                  <a:cubicBezTo>
                    <a:pt x="196" y="349"/>
                    <a:pt x="184" y="354"/>
                    <a:pt x="175" y="366"/>
                  </a:cubicBezTo>
                  <a:cubicBezTo>
                    <a:pt x="116" y="440"/>
                    <a:pt x="76" y="523"/>
                    <a:pt x="62" y="618"/>
                  </a:cubicBezTo>
                  <a:cubicBezTo>
                    <a:pt x="55" y="670"/>
                    <a:pt x="53" y="723"/>
                    <a:pt x="48" y="775"/>
                  </a:cubicBezTo>
                  <a:cubicBezTo>
                    <a:pt x="47" y="793"/>
                    <a:pt x="46" y="811"/>
                    <a:pt x="44" y="829"/>
                  </a:cubicBezTo>
                  <a:cubicBezTo>
                    <a:pt x="43" y="841"/>
                    <a:pt x="36" y="846"/>
                    <a:pt x="24" y="846"/>
                  </a:cubicBezTo>
                  <a:cubicBezTo>
                    <a:pt x="8" y="846"/>
                    <a:pt x="0" y="839"/>
                    <a:pt x="1" y="822"/>
                  </a:cubicBezTo>
                  <a:cubicBezTo>
                    <a:pt x="2" y="805"/>
                    <a:pt x="3" y="787"/>
                    <a:pt x="4" y="769"/>
                  </a:cubicBezTo>
                  <a:cubicBezTo>
                    <a:pt x="7" y="723"/>
                    <a:pt x="10" y="677"/>
                    <a:pt x="15" y="631"/>
                  </a:cubicBezTo>
                  <a:cubicBezTo>
                    <a:pt x="22" y="567"/>
                    <a:pt x="40" y="505"/>
                    <a:pt x="70" y="448"/>
                  </a:cubicBezTo>
                  <a:cubicBezTo>
                    <a:pt x="91" y="411"/>
                    <a:pt x="115" y="375"/>
                    <a:pt x="139" y="340"/>
                  </a:cubicBezTo>
                  <a:cubicBezTo>
                    <a:pt x="159" y="312"/>
                    <a:pt x="188" y="301"/>
                    <a:pt x="222" y="307"/>
                  </a:cubicBezTo>
                  <a:cubicBezTo>
                    <a:pt x="253" y="313"/>
                    <a:pt x="275" y="333"/>
                    <a:pt x="285" y="364"/>
                  </a:cubicBezTo>
                  <a:cubicBezTo>
                    <a:pt x="292" y="386"/>
                    <a:pt x="289" y="407"/>
                    <a:pt x="279" y="427"/>
                  </a:cubicBezTo>
                  <a:cubicBezTo>
                    <a:pt x="268" y="453"/>
                    <a:pt x="256" y="479"/>
                    <a:pt x="245" y="5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5881688" y="2686050"/>
              <a:ext cx="19050" cy="15875"/>
            </a:xfrm>
            <a:custGeom>
              <a:avLst/>
              <a:gdLst>
                <a:gd name="T0" fmla="*/ 22 w 44"/>
                <a:gd name="T1" fmla="*/ 0 h 43"/>
                <a:gd name="T2" fmla="*/ 44 w 44"/>
                <a:gd name="T3" fmla="*/ 22 h 43"/>
                <a:gd name="T4" fmla="*/ 22 w 44"/>
                <a:gd name="T5" fmla="*/ 43 h 43"/>
                <a:gd name="T6" fmla="*/ 0 w 44"/>
                <a:gd name="T7" fmla="*/ 21 h 43"/>
                <a:gd name="T8" fmla="*/ 22 w 4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34" y="0"/>
                    <a:pt x="44" y="10"/>
                    <a:pt x="44" y="22"/>
                  </a:cubicBezTo>
                  <a:cubicBezTo>
                    <a:pt x="44" y="33"/>
                    <a:pt x="34" y="43"/>
                    <a:pt x="22" y="43"/>
                  </a:cubicBezTo>
                  <a:cubicBezTo>
                    <a:pt x="10" y="43"/>
                    <a:pt x="0" y="33"/>
                    <a:pt x="0" y="21"/>
                  </a:cubicBezTo>
                  <a:cubicBezTo>
                    <a:pt x="0" y="9"/>
                    <a:pt x="10" y="0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1959687" y="1685383"/>
            <a:ext cx="449263" cy="457200"/>
            <a:chOff x="4267200" y="2800350"/>
            <a:chExt cx="44926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8" name="Freeform 181"/>
            <p:cNvSpPr>
              <a:spLocks noEditPoints="1"/>
            </p:cNvSpPr>
            <p:nvPr/>
          </p:nvSpPr>
          <p:spPr bwMode="auto">
            <a:xfrm>
              <a:off x="4267200" y="3032125"/>
              <a:ext cx="269875" cy="225425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298 h 720"/>
                <a:gd name="T10" fmla="*/ 762 w 865"/>
                <a:gd name="T11" fmla="*/ 270 h 720"/>
                <a:gd name="T12" fmla="*/ 792 w 865"/>
                <a:gd name="T13" fmla="*/ 297 h 720"/>
                <a:gd name="T14" fmla="*/ 792 w 865"/>
                <a:gd name="T15" fmla="*/ 475 h 720"/>
                <a:gd name="T16" fmla="*/ 792 w 865"/>
                <a:gd name="T17" fmla="*/ 528 h 720"/>
                <a:gd name="T18" fmla="*/ 836 w 865"/>
                <a:gd name="T19" fmla="*/ 528 h 720"/>
                <a:gd name="T20" fmla="*/ 864 w 865"/>
                <a:gd name="T21" fmla="*/ 555 h 720"/>
                <a:gd name="T22" fmla="*/ 863 w 865"/>
                <a:gd name="T23" fmla="*/ 615 h 720"/>
                <a:gd name="T24" fmla="*/ 740 w 865"/>
                <a:gd name="T25" fmla="*/ 720 h 720"/>
                <a:gd name="T26" fmla="*/ 124 w 865"/>
                <a:gd name="T27" fmla="*/ 720 h 720"/>
                <a:gd name="T28" fmla="*/ 99 w 865"/>
                <a:gd name="T29" fmla="*/ 718 h 720"/>
                <a:gd name="T30" fmla="*/ 0 w 865"/>
                <a:gd name="T31" fmla="*/ 602 h 720"/>
                <a:gd name="T32" fmla="*/ 0 w 865"/>
                <a:gd name="T33" fmla="*/ 555 h 720"/>
                <a:gd name="T34" fmla="*/ 28 w 865"/>
                <a:gd name="T35" fmla="*/ 528 h 720"/>
                <a:gd name="T36" fmla="*/ 72 w 865"/>
                <a:gd name="T37" fmla="*/ 528 h 720"/>
                <a:gd name="T38" fmla="*/ 72 w 865"/>
                <a:gd name="T39" fmla="*/ 510 h 720"/>
                <a:gd name="T40" fmla="*/ 72 w 865"/>
                <a:gd name="T41" fmla="*/ 35 h 720"/>
                <a:gd name="T42" fmla="*/ 106 w 865"/>
                <a:gd name="T43" fmla="*/ 0 h 720"/>
                <a:gd name="T44" fmla="*/ 309 w 865"/>
                <a:gd name="T45" fmla="*/ 0 h 720"/>
                <a:gd name="T46" fmla="*/ 312 w 865"/>
                <a:gd name="T47" fmla="*/ 0 h 720"/>
                <a:gd name="T48" fmla="*/ 343 w 865"/>
                <a:gd name="T49" fmla="*/ 24 h 720"/>
                <a:gd name="T50" fmla="*/ 312 w 865"/>
                <a:gd name="T51" fmla="*/ 48 h 720"/>
                <a:gd name="T52" fmla="*/ 180 w 865"/>
                <a:gd name="T53" fmla="*/ 48 h 720"/>
                <a:gd name="T54" fmla="*/ 121 w 865"/>
                <a:gd name="T55" fmla="*/ 48 h 720"/>
                <a:gd name="T56" fmla="*/ 697 w 865"/>
                <a:gd name="T57" fmla="*/ 671 h 720"/>
                <a:gd name="T58" fmla="*/ 814 w 865"/>
                <a:gd name="T59" fmla="*/ 577 h 720"/>
                <a:gd name="T60" fmla="*/ 48 w 865"/>
                <a:gd name="T61" fmla="*/ 577 h 720"/>
                <a:gd name="T62" fmla="*/ 48 w 865"/>
                <a:gd name="T63" fmla="*/ 605 h 720"/>
                <a:gd name="T64" fmla="*/ 99 w 865"/>
                <a:gd name="T65" fmla="*/ 668 h 720"/>
                <a:gd name="T66" fmla="*/ 167 w 865"/>
                <a:gd name="T67" fmla="*/ 673 h 720"/>
                <a:gd name="T68" fmla="*/ 191 w 865"/>
                <a:gd name="T69" fmla="*/ 624 h 720"/>
                <a:gd name="T70" fmla="*/ 216 w 865"/>
                <a:gd name="T71" fmla="*/ 671 h 720"/>
                <a:gd name="T72" fmla="*/ 647 w 865"/>
                <a:gd name="T73" fmla="*/ 671 h 720"/>
                <a:gd name="T74" fmla="*/ 672 w 865"/>
                <a:gd name="T75" fmla="*/ 624 h 720"/>
                <a:gd name="T76" fmla="*/ 697 w 865"/>
                <a:gd name="T77" fmla="*/ 67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0"/>
                    <a:pt x="744" y="369"/>
                    <a:pt x="744" y="298"/>
                  </a:cubicBezTo>
                  <a:cubicBezTo>
                    <a:pt x="744" y="284"/>
                    <a:pt x="748" y="274"/>
                    <a:pt x="762" y="270"/>
                  </a:cubicBezTo>
                  <a:cubicBezTo>
                    <a:pt x="779" y="265"/>
                    <a:pt x="792" y="277"/>
                    <a:pt x="792" y="297"/>
                  </a:cubicBezTo>
                  <a:cubicBezTo>
                    <a:pt x="792" y="356"/>
                    <a:pt x="792" y="416"/>
                    <a:pt x="792" y="475"/>
                  </a:cubicBezTo>
                  <a:cubicBezTo>
                    <a:pt x="792" y="492"/>
                    <a:pt x="792" y="509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5"/>
                  </a:cubicBezTo>
                  <a:cubicBezTo>
                    <a:pt x="864" y="575"/>
                    <a:pt x="865" y="596"/>
                    <a:pt x="863" y="615"/>
                  </a:cubicBezTo>
                  <a:cubicBezTo>
                    <a:pt x="854" y="678"/>
                    <a:pt x="805" y="720"/>
                    <a:pt x="740" y="720"/>
                  </a:cubicBezTo>
                  <a:cubicBezTo>
                    <a:pt x="535" y="720"/>
                    <a:pt x="329" y="720"/>
                    <a:pt x="124" y="720"/>
                  </a:cubicBezTo>
                  <a:cubicBezTo>
                    <a:pt x="115" y="720"/>
                    <a:pt x="107" y="719"/>
                    <a:pt x="99" y="718"/>
                  </a:cubicBezTo>
                  <a:cubicBezTo>
                    <a:pt x="42" y="707"/>
                    <a:pt x="1" y="660"/>
                    <a:pt x="0" y="602"/>
                  </a:cubicBezTo>
                  <a:cubicBezTo>
                    <a:pt x="0" y="586"/>
                    <a:pt x="0" y="571"/>
                    <a:pt x="0" y="555"/>
                  </a:cubicBezTo>
                  <a:cubicBezTo>
                    <a:pt x="0" y="537"/>
                    <a:pt x="9" y="528"/>
                    <a:pt x="28" y="528"/>
                  </a:cubicBezTo>
                  <a:cubicBezTo>
                    <a:pt x="42" y="528"/>
                    <a:pt x="56" y="528"/>
                    <a:pt x="72" y="528"/>
                  </a:cubicBezTo>
                  <a:cubicBezTo>
                    <a:pt x="72" y="522"/>
                    <a:pt x="72" y="516"/>
                    <a:pt x="72" y="510"/>
                  </a:cubicBezTo>
                  <a:cubicBezTo>
                    <a:pt x="72" y="352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4" y="0"/>
                    <a:pt x="241" y="0"/>
                    <a:pt x="309" y="0"/>
                  </a:cubicBezTo>
                  <a:cubicBezTo>
                    <a:pt x="310" y="0"/>
                    <a:pt x="311" y="0"/>
                    <a:pt x="312" y="0"/>
                  </a:cubicBezTo>
                  <a:cubicBezTo>
                    <a:pt x="332" y="0"/>
                    <a:pt x="343" y="8"/>
                    <a:pt x="343" y="24"/>
                  </a:cubicBezTo>
                  <a:cubicBezTo>
                    <a:pt x="344" y="39"/>
                    <a:pt x="332" y="48"/>
                    <a:pt x="312" y="48"/>
                  </a:cubicBezTo>
                  <a:cubicBezTo>
                    <a:pt x="268" y="48"/>
                    <a:pt x="224" y="48"/>
                    <a:pt x="180" y="48"/>
                  </a:cubicBezTo>
                  <a:cubicBezTo>
                    <a:pt x="161" y="48"/>
                    <a:pt x="142" y="48"/>
                    <a:pt x="121" y="48"/>
                  </a:cubicBezTo>
                  <a:close/>
                  <a:moveTo>
                    <a:pt x="697" y="671"/>
                  </a:moveTo>
                  <a:cubicBezTo>
                    <a:pt x="784" y="678"/>
                    <a:pt x="829" y="642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35"/>
                    <a:pt x="71" y="662"/>
                    <a:pt x="99" y="668"/>
                  </a:cubicBezTo>
                  <a:cubicBezTo>
                    <a:pt x="121" y="673"/>
                    <a:pt x="145" y="672"/>
                    <a:pt x="167" y="673"/>
                  </a:cubicBezTo>
                  <a:cubicBezTo>
                    <a:pt x="170" y="634"/>
                    <a:pt x="175" y="623"/>
                    <a:pt x="191" y="624"/>
                  </a:cubicBezTo>
                  <a:cubicBezTo>
                    <a:pt x="222" y="626"/>
                    <a:pt x="215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51" y="633"/>
                    <a:pt x="656" y="624"/>
                    <a:pt x="672" y="624"/>
                  </a:cubicBezTo>
                  <a:cubicBezTo>
                    <a:pt x="688" y="624"/>
                    <a:pt x="693" y="633"/>
                    <a:pt x="697" y="6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82"/>
            <p:cNvSpPr>
              <a:spLocks noEditPoints="1"/>
            </p:cNvSpPr>
            <p:nvPr/>
          </p:nvSpPr>
          <p:spPr bwMode="auto">
            <a:xfrm>
              <a:off x="4318000" y="2963863"/>
              <a:ext cx="244475" cy="222250"/>
            </a:xfrm>
            <a:custGeom>
              <a:avLst/>
              <a:gdLst>
                <a:gd name="T0" fmla="*/ 721 w 786"/>
                <a:gd name="T1" fmla="*/ 350 h 713"/>
                <a:gd name="T2" fmla="*/ 620 w 786"/>
                <a:gd name="T3" fmla="*/ 175 h 713"/>
                <a:gd name="T4" fmla="*/ 613 w 786"/>
                <a:gd name="T5" fmla="*/ 162 h 713"/>
                <a:gd name="T6" fmla="*/ 623 w 786"/>
                <a:gd name="T7" fmla="*/ 135 h 713"/>
                <a:gd name="T8" fmla="*/ 652 w 786"/>
                <a:gd name="T9" fmla="*/ 138 h 713"/>
                <a:gd name="T10" fmla="*/ 661 w 786"/>
                <a:gd name="T11" fmla="*/ 150 h 713"/>
                <a:gd name="T12" fmla="*/ 772 w 786"/>
                <a:gd name="T13" fmla="*/ 342 h 713"/>
                <a:gd name="T14" fmla="*/ 755 w 786"/>
                <a:gd name="T15" fmla="*/ 388 h 713"/>
                <a:gd name="T16" fmla="*/ 416 w 786"/>
                <a:gd name="T17" fmla="*/ 515 h 713"/>
                <a:gd name="T18" fmla="*/ 404 w 786"/>
                <a:gd name="T19" fmla="*/ 520 h 713"/>
                <a:gd name="T20" fmla="*/ 449 w 786"/>
                <a:gd name="T21" fmla="*/ 599 h 713"/>
                <a:gd name="T22" fmla="*/ 421 w 786"/>
                <a:gd name="T23" fmla="*/ 694 h 713"/>
                <a:gd name="T24" fmla="*/ 325 w 786"/>
                <a:gd name="T25" fmla="*/ 671 h 713"/>
                <a:gd name="T26" fmla="*/ 315 w 786"/>
                <a:gd name="T27" fmla="*/ 654 h 713"/>
                <a:gd name="T28" fmla="*/ 275 w 786"/>
                <a:gd name="T29" fmla="*/ 585 h 713"/>
                <a:gd name="T30" fmla="*/ 252 w 786"/>
                <a:gd name="T31" fmla="*/ 597 h 713"/>
                <a:gd name="T32" fmla="*/ 147 w 786"/>
                <a:gd name="T33" fmla="*/ 588 h 713"/>
                <a:gd name="T34" fmla="*/ 129 w 786"/>
                <a:gd name="T35" fmla="*/ 586 h 713"/>
                <a:gd name="T36" fmla="*/ 83 w 786"/>
                <a:gd name="T37" fmla="*/ 603 h 713"/>
                <a:gd name="T38" fmla="*/ 11 w 786"/>
                <a:gd name="T39" fmla="*/ 556 h 713"/>
                <a:gd name="T40" fmla="*/ 39 w 786"/>
                <a:gd name="T41" fmla="*/ 473 h 713"/>
                <a:gd name="T42" fmla="*/ 64 w 786"/>
                <a:gd name="T43" fmla="*/ 428 h 713"/>
                <a:gd name="T44" fmla="*/ 103 w 786"/>
                <a:gd name="T45" fmla="*/ 353 h 713"/>
                <a:gd name="T46" fmla="*/ 107 w 786"/>
                <a:gd name="T47" fmla="*/ 350 h 713"/>
                <a:gd name="T48" fmla="*/ 399 w 786"/>
                <a:gd name="T49" fmla="*/ 135 h 713"/>
                <a:gd name="T50" fmla="*/ 543 w 786"/>
                <a:gd name="T51" fmla="*/ 17 h 713"/>
                <a:gd name="T52" fmla="*/ 590 w 786"/>
                <a:gd name="T53" fmla="*/ 25 h 713"/>
                <a:gd name="T54" fmla="*/ 609 w 786"/>
                <a:gd name="T55" fmla="*/ 58 h 713"/>
                <a:gd name="T56" fmla="*/ 601 w 786"/>
                <a:gd name="T57" fmla="*/ 92 h 713"/>
                <a:gd name="T58" fmla="*/ 567 w 786"/>
                <a:gd name="T59" fmla="*/ 83 h 713"/>
                <a:gd name="T60" fmla="*/ 558 w 786"/>
                <a:gd name="T61" fmla="*/ 67 h 713"/>
                <a:gd name="T62" fmla="*/ 257 w 786"/>
                <a:gd name="T63" fmla="*/ 315 h 713"/>
                <a:gd name="T64" fmla="*/ 303 w 786"/>
                <a:gd name="T65" fmla="*/ 395 h 713"/>
                <a:gd name="T66" fmla="*/ 317 w 786"/>
                <a:gd name="T67" fmla="*/ 420 h 713"/>
                <a:gd name="T68" fmla="*/ 310 w 786"/>
                <a:gd name="T69" fmla="*/ 454 h 713"/>
                <a:gd name="T70" fmla="*/ 276 w 786"/>
                <a:gd name="T71" fmla="*/ 444 h 713"/>
                <a:gd name="T72" fmla="*/ 222 w 786"/>
                <a:gd name="T73" fmla="*/ 350 h 713"/>
                <a:gd name="T74" fmla="*/ 217 w 786"/>
                <a:gd name="T75" fmla="*/ 342 h 713"/>
                <a:gd name="T76" fmla="*/ 168 w 786"/>
                <a:gd name="T77" fmla="*/ 370 h 713"/>
                <a:gd name="T78" fmla="*/ 134 w 786"/>
                <a:gd name="T79" fmla="*/ 390 h 713"/>
                <a:gd name="T80" fmla="*/ 117 w 786"/>
                <a:gd name="T81" fmla="*/ 455 h 713"/>
                <a:gd name="T82" fmla="*/ 164 w 786"/>
                <a:gd name="T83" fmla="*/ 536 h 713"/>
                <a:gd name="T84" fmla="*/ 230 w 786"/>
                <a:gd name="T85" fmla="*/ 553 h 713"/>
                <a:gd name="T86" fmla="*/ 550 w 786"/>
                <a:gd name="T87" fmla="*/ 414 h 713"/>
                <a:gd name="T88" fmla="*/ 721 w 786"/>
                <a:gd name="T89" fmla="*/ 350 h 713"/>
                <a:gd name="T90" fmla="*/ 316 w 786"/>
                <a:gd name="T91" fmla="*/ 561 h 713"/>
                <a:gd name="T92" fmla="*/ 364 w 786"/>
                <a:gd name="T93" fmla="*/ 643 h 713"/>
                <a:gd name="T94" fmla="*/ 396 w 786"/>
                <a:gd name="T95" fmla="*/ 653 h 713"/>
                <a:gd name="T96" fmla="*/ 407 w 786"/>
                <a:gd name="T97" fmla="*/ 622 h 713"/>
                <a:gd name="T98" fmla="*/ 358 w 786"/>
                <a:gd name="T99" fmla="*/ 537 h 713"/>
                <a:gd name="T100" fmla="*/ 316 w 786"/>
                <a:gd name="T101" fmla="*/ 561 h 713"/>
                <a:gd name="T102" fmla="*/ 87 w 786"/>
                <a:gd name="T103" fmla="*/ 500 h 713"/>
                <a:gd name="T104" fmla="*/ 55 w 786"/>
                <a:gd name="T105" fmla="*/ 532 h 713"/>
                <a:gd name="T106" fmla="*/ 68 w 786"/>
                <a:gd name="T107" fmla="*/ 553 h 713"/>
                <a:gd name="T108" fmla="*/ 111 w 786"/>
                <a:gd name="T109" fmla="*/ 540 h 713"/>
                <a:gd name="T110" fmla="*/ 87 w 786"/>
                <a:gd name="T111" fmla="*/ 50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6" h="713">
                  <a:moveTo>
                    <a:pt x="721" y="350"/>
                  </a:moveTo>
                  <a:cubicBezTo>
                    <a:pt x="687" y="290"/>
                    <a:pt x="653" y="233"/>
                    <a:pt x="620" y="175"/>
                  </a:cubicBezTo>
                  <a:cubicBezTo>
                    <a:pt x="618" y="171"/>
                    <a:pt x="615" y="167"/>
                    <a:pt x="613" y="162"/>
                  </a:cubicBezTo>
                  <a:cubicBezTo>
                    <a:pt x="610" y="151"/>
                    <a:pt x="613" y="141"/>
                    <a:pt x="623" y="135"/>
                  </a:cubicBezTo>
                  <a:cubicBezTo>
                    <a:pt x="633" y="129"/>
                    <a:pt x="643" y="129"/>
                    <a:pt x="652" y="138"/>
                  </a:cubicBezTo>
                  <a:cubicBezTo>
                    <a:pt x="656" y="141"/>
                    <a:pt x="658" y="145"/>
                    <a:pt x="661" y="150"/>
                  </a:cubicBezTo>
                  <a:cubicBezTo>
                    <a:pt x="698" y="214"/>
                    <a:pt x="735" y="278"/>
                    <a:pt x="772" y="342"/>
                  </a:cubicBezTo>
                  <a:cubicBezTo>
                    <a:pt x="786" y="366"/>
                    <a:pt x="781" y="378"/>
                    <a:pt x="755" y="388"/>
                  </a:cubicBezTo>
                  <a:cubicBezTo>
                    <a:pt x="642" y="430"/>
                    <a:pt x="529" y="473"/>
                    <a:pt x="416" y="515"/>
                  </a:cubicBezTo>
                  <a:cubicBezTo>
                    <a:pt x="413" y="516"/>
                    <a:pt x="409" y="518"/>
                    <a:pt x="404" y="520"/>
                  </a:cubicBezTo>
                  <a:cubicBezTo>
                    <a:pt x="419" y="547"/>
                    <a:pt x="435" y="572"/>
                    <a:pt x="449" y="599"/>
                  </a:cubicBezTo>
                  <a:cubicBezTo>
                    <a:pt x="467" y="633"/>
                    <a:pt x="455" y="674"/>
                    <a:pt x="421" y="694"/>
                  </a:cubicBezTo>
                  <a:cubicBezTo>
                    <a:pt x="388" y="713"/>
                    <a:pt x="347" y="703"/>
                    <a:pt x="325" y="671"/>
                  </a:cubicBezTo>
                  <a:cubicBezTo>
                    <a:pt x="321" y="665"/>
                    <a:pt x="318" y="660"/>
                    <a:pt x="315" y="654"/>
                  </a:cubicBezTo>
                  <a:cubicBezTo>
                    <a:pt x="302" y="631"/>
                    <a:pt x="289" y="608"/>
                    <a:pt x="275" y="585"/>
                  </a:cubicBezTo>
                  <a:cubicBezTo>
                    <a:pt x="267" y="589"/>
                    <a:pt x="260" y="593"/>
                    <a:pt x="252" y="597"/>
                  </a:cubicBezTo>
                  <a:cubicBezTo>
                    <a:pt x="215" y="616"/>
                    <a:pt x="180" y="614"/>
                    <a:pt x="147" y="588"/>
                  </a:cubicBezTo>
                  <a:cubicBezTo>
                    <a:pt x="140" y="583"/>
                    <a:pt x="136" y="583"/>
                    <a:pt x="129" y="586"/>
                  </a:cubicBezTo>
                  <a:cubicBezTo>
                    <a:pt x="114" y="593"/>
                    <a:pt x="99" y="601"/>
                    <a:pt x="83" y="603"/>
                  </a:cubicBezTo>
                  <a:cubicBezTo>
                    <a:pt x="51" y="607"/>
                    <a:pt x="22" y="587"/>
                    <a:pt x="11" y="556"/>
                  </a:cubicBezTo>
                  <a:cubicBezTo>
                    <a:pt x="0" y="525"/>
                    <a:pt x="10" y="490"/>
                    <a:pt x="39" y="473"/>
                  </a:cubicBezTo>
                  <a:cubicBezTo>
                    <a:pt x="58" y="462"/>
                    <a:pt x="67" y="453"/>
                    <a:pt x="64" y="428"/>
                  </a:cubicBezTo>
                  <a:cubicBezTo>
                    <a:pt x="62" y="397"/>
                    <a:pt x="78" y="372"/>
                    <a:pt x="103" y="353"/>
                  </a:cubicBezTo>
                  <a:cubicBezTo>
                    <a:pt x="104" y="352"/>
                    <a:pt x="106" y="351"/>
                    <a:pt x="107" y="350"/>
                  </a:cubicBezTo>
                  <a:cubicBezTo>
                    <a:pt x="217" y="296"/>
                    <a:pt x="305" y="211"/>
                    <a:pt x="399" y="135"/>
                  </a:cubicBezTo>
                  <a:cubicBezTo>
                    <a:pt x="448" y="96"/>
                    <a:pt x="495" y="56"/>
                    <a:pt x="543" y="17"/>
                  </a:cubicBezTo>
                  <a:cubicBezTo>
                    <a:pt x="563" y="0"/>
                    <a:pt x="576" y="2"/>
                    <a:pt x="590" y="25"/>
                  </a:cubicBezTo>
                  <a:cubicBezTo>
                    <a:pt x="596" y="36"/>
                    <a:pt x="603" y="47"/>
                    <a:pt x="609" y="58"/>
                  </a:cubicBezTo>
                  <a:cubicBezTo>
                    <a:pt x="616" y="72"/>
                    <a:pt x="613" y="85"/>
                    <a:pt x="601" y="92"/>
                  </a:cubicBezTo>
                  <a:cubicBezTo>
                    <a:pt x="589" y="99"/>
                    <a:pt x="576" y="95"/>
                    <a:pt x="567" y="83"/>
                  </a:cubicBezTo>
                  <a:cubicBezTo>
                    <a:pt x="564" y="78"/>
                    <a:pt x="562" y="73"/>
                    <a:pt x="558" y="67"/>
                  </a:cubicBezTo>
                  <a:cubicBezTo>
                    <a:pt x="457" y="150"/>
                    <a:pt x="358" y="232"/>
                    <a:pt x="257" y="315"/>
                  </a:cubicBezTo>
                  <a:cubicBezTo>
                    <a:pt x="272" y="342"/>
                    <a:pt x="288" y="369"/>
                    <a:pt x="303" y="395"/>
                  </a:cubicBezTo>
                  <a:cubicBezTo>
                    <a:pt x="308" y="403"/>
                    <a:pt x="313" y="412"/>
                    <a:pt x="317" y="420"/>
                  </a:cubicBezTo>
                  <a:cubicBezTo>
                    <a:pt x="325" y="434"/>
                    <a:pt x="322" y="447"/>
                    <a:pt x="310" y="454"/>
                  </a:cubicBezTo>
                  <a:cubicBezTo>
                    <a:pt x="298" y="461"/>
                    <a:pt x="284" y="458"/>
                    <a:pt x="276" y="444"/>
                  </a:cubicBezTo>
                  <a:cubicBezTo>
                    <a:pt x="258" y="413"/>
                    <a:pt x="240" y="382"/>
                    <a:pt x="222" y="350"/>
                  </a:cubicBezTo>
                  <a:cubicBezTo>
                    <a:pt x="221" y="348"/>
                    <a:pt x="219" y="346"/>
                    <a:pt x="217" y="342"/>
                  </a:cubicBezTo>
                  <a:cubicBezTo>
                    <a:pt x="200" y="352"/>
                    <a:pt x="184" y="361"/>
                    <a:pt x="168" y="370"/>
                  </a:cubicBezTo>
                  <a:cubicBezTo>
                    <a:pt x="157" y="377"/>
                    <a:pt x="145" y="383"/>
                    <a:pt x="134" y="390"/>
                  </a:cubicBezTo>
                  <a:cubicBezTo>
                    <a:pt x="111" y="405"/>
                    <a:pt x="104" y="431"/>
                    <a:pt x="117" y="455"/>
                  </a:cubicBezTo>
                  <a:cubicBezTo>
                    <a:pt x="132" y="482"/>
                    <a:pt x="148" y="509"/>
                    <a:pt x="164" y="536"/>
                  </a:cubicBezTo>
                  <a:cubicBezTo>
                    <a:pt x="179" y="560"/>
                    <a:pt x="206" y="569"/>
                    <a:pt x="230" y="553"/>
                  </a:cubicBezTo>
                  <a:cubicBezTo>
                    <a:pt x="328" y="488"/>
                    <a:pt x="442" y="457"/>
                    <a:pt x="550" y="414"/>
                  </a:cubicBezTo>
                  <a:cubicBezTo>
                    <a:pt x="606" y="392"/>
                    <a:pt x="663" y="372"/>
                    <a:pt x="721" y="350"/>
                  </a:cubicBezTo>
                  <a:close/>
                  <a:moveTo>
                    <a:pt x="316" y="561"/>
                  </a:moveTo>
                  <a:cubicBezTo>
                    <a:pt x="333" y="590"/>
                    <a:pt x="348" y="617"/>
                    <a:pt x="364" y="643"/>
                  </a:cubicBezTo>
                  <a:cubicBezTo>
                    <a:pt x="371" y="655"/>
                    <a:pt x="385" y="659"/>
                    <a:pt x="396" y="653"/>
                  </a:cubicBezTo>
                  <a:cubicBezTo>
                    <a:pt x="407" y="648"/>
                    <a:pt x="413" y="634"/>
                    <a:pt x="407" y="622"/>
                  </a:cubicBezTo>
                  <a:cubicBezTo>
                    <a:pt x="391" y="594"/>
                    <a:pt x="374" y="566"/>
                    <a:pt x="358" y="537"/>
                  </a:cubicBezTo>
                  <a:cubicBezTo>
                    <a:pt x="343" y="545"/>
                    <a:pt x="331" y="553"/>
                    <a:pt x="316" y="561"/>
                  </a:cubicBezTo>
                  <a:close/>
                  <a:moveTo>
                    <a:pt x="87" y="500"/>
                  </a:moveTo>
                  <a:cubicBezTo>
                    <a:pt x="73" y="509"/>
                    <a:pt x="54" y="512"/>
                    <a:pt x="55" y="532"/>
                  </a:cubicBezTo>
                  <a:cubicBezTo>
                    <a:pt x="55" y="540"/>
                    <a:pt x="62" y="550"/>
                    <a:pt x="68" y="553"/>
                  </a:cubicBezTo>
                  <a:cubicBezTo>
                    <a:pt x="84" y="562"/>
                    <a:pt x="97" y="549"/>
                    <a:pt x="111" y="540"/>
                  </a:cubicBezTo>
                  <a:cubicBezTo>
                    <a:pt x="103" y="527"/>
                    <a:pt x="95" y="514"/>
                    <a:pt x="87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83"/>
            <p:cNvSpPr>
              <a:spLocks/>
            </p:cNvSpPr>
            <p:nvPr/>
          </p:nvSpPr>
          <p:spPr bwMode="auto">
            <a:xfrm>
              <a:off x="4581525" y="2808288"/>
              <a:ext cx="134938" cy="134938"/>
            </a:xfrm>
            <a:custGeom>
              <a:avLst/>
              <a:gdLst>
                <a:gd name="T0" fmla="*/ 433 w 433"/>
                <a:gd name="T1" fmla="*/ 218 h 432"/>
                <a:gd name="T2" fmla="*/ 433 w 433"/>
                <a:gd name="T3" fmla="*/ 355 h 432"/>
                <a:gd name="T4" fmla="*/ 357 w 433"/>
                <a:gd name="T5" fmla="*/ 432 h 432"/>
                <a:gd name="T6" fmla="*/ 77 w 433"/>
                <a:gd name="T7" fmla="*/ 432 h 432"/>
                <a:gd name="T8" fmla="*/ 1 w 433"/>
                <a:gd name="T9" fmla="*/ 357 h 432"/>
                <a:gd name="T10" fmla="*/ 1 w 433"/>
                <a:gd name="T11" fmla="*/ 222 h 432"/>
                <a:gd name="T12" fmla="*/ 25 w 433"/>
                <a:gd name="T13" fmla="*/ 192 h 432"/>
                <a:gd name="T14" fmla="*/ 49 w 433"/>
                <a:gd name="T15" fmla="*/ 222 h 432"/>
                <a:gd name="T16" fmla="*/ 49 w 433"/>
                <a:gd name="T17" fmla="*/ 354 h 432"/>
                <a:gd name="T18" fmla="*/ 79 w 433"/>
                <a:gd name="T19" fmla="*/ 384 h 432"/>
                <a:gd name="T20" fmla="*/ 355 w 433"/>
                <a:gd name="T21" fmla="*/ 384 h 432"/>
                <a:gd name="T22" fmla="*/ 385 w 433"/>
                <a:gd name="T23" fmla="*/ 354 h 432"/>
                <a:gd name="T24" fmla="*/ 385 w 433"/>
                <a:gd name="T25" fmla="*/ 78 h 432"/>
                <a:gd name="T26" fmla="*/ 355 w 433"/>
                <a:gd name="T27" fmla="*/ 48 h 432"/>
                <a:gd name="T28" fmla="*/ 79 w 433"/>
                <a:gd name="T29" fmla="*/ 48 h 432"/>
                <a:gd name="T30" fmla="*/ 49 w 433"/>
                <a:gd name="T31" fmla="*/ 78 h 432"/>
                <a:gd name="T32" fmla="*/ 49 w 433"/>
                <a:gd name="T33" fmla="*/ 118 h 432"/>
                <a:gd name="T34" fmla="*/ 25 w 433"/>
                <a:gd name="T35" fmla="*/ 144 h 432"/>
                <a:gd name="T36" fmla="*/ 1 w 433"/>
                <a:gd name="T37" fmla="*/ 119 h 432"/>
                <a:gd name="T38" fmla="*/ 1 w 433"/>
                <a:gd name="T39" fmla="*/ 68 h 432"/>
                <a:gd name="T40" fmla="*/ 69 w 433"/>
                <a:gd name="T41" fmla="*/ 0 h 432"/>
                <a:gd name="T42" fmla="*/ 365 w 433"/>
                <a:gd name="T43" fmla="*/ 0 h 432"/>
                <a:gd name="T44" fmla="*/ 433 w 433"/>
                <a:gd name="T45" fmla="*/ 72 h 432"/>
                <a:gd name="T46" fmla="*/ 433 w 433"/>
                <a:gd name="T47" fmla="*/ 21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433" y="218"/>
                  </a:moveTo>
                  <a:cubicBezTo>
                    <a:pt x="433" y="264"/>
                    <a:pt x="433" y="310"/>
                    <a:pt x="433" y="355"/>
                  </a:cubicBezTo>
                  <a:cubicBezTo>
                    <a:pt x="433" y="402"/>
                    <a:pt x="403" y="432"/>
                    <a:pt x="357" y="432"/>
                  </a:cubicBezTo>
                  <a:cubicBezTo>
                    <a:pt x="264" y="432"/>
                    <a:pt x="170" y="432"/>
                    <a:pt x="77" y="432"/>
                  </a:cubicBezTo>
                  <a:cubicBezTo>
                    <a:pt x="32" y="432"/>
                    <a:pt x="1" y="402"/>
                    <a:pt x="1" y="357"/>
                  </a:cubicBezTo>
                  <a:cubicBezTo>
                    <a:pt x="1" y="312"/>
                    <a:pt x="1" y="267"/>
                    <a:pt x="1" y="222"/>
                  </a:cubicBezTo>
                  <a:cubicBezTo>
                    <a:pt x="1" y="203"/>
                    <a:pt x="10" y="192"/>
                    <a:pt x="25" y="192"/>
                  </a:cubicBezTo>
                  <a:cubicBezTo>
                    <a:pt x="40" y="192"/>
                    <a:pt x="49" y="203"/>
                    <a:pt x="49" y="222"/>
                  </a:cubicBezTo>
                  <a:cubicBezTo>
                    <a:pt x="49" y="266"/>
                    <a:pt x="49" y="310"/>
                    <a:pt x="49" y="354"/>
                  </a:cubicBezTo>
                  <a:cubicBezTo>
                    <a:pt x="49" y="376"/>
                    <a:pt x="58" y="384"/>
                    <a:pt x="79" y="384"/>
                  </a:cubicBezTo>
                  <a:cubicBezTo>
                    <a:pt x="171" y="384"/>
                    <a:pt x="263" y="384"/>
                    <a:pt x="355" y="384"/>
                  </a:cubicBezTo>
                  <a:cubicBezTo>
                    <a:pt x="376" y="384"/>
                    <a:pt x="385" y="375"/>
                    <a:pt x="385" y="354"/>
                  </a:cubicBezTo>
                  <a:cubicBezTo>
                    <a:pt x="385" y="262"/>
                    <a:pt x="385" y="170"/>
                    <a:pt x="385" y="78"/>
                  </a:cubicBezTo>
                  <a:cubicBezTo>
                    <a:pt x="385" y="56"/>
                    <a:pt x="377" y="48"/>
                    <a:pt x="355" y="48"/>
                  </a:cubicBezTo>
                  <a:cubicBezTo>
                    <a:pt x="263" y="48"/>
                    <a:pt x="171" y="48"/>
                    <a:pt x="79" y="48"/>
                  </a:cubicBezTo>
                  <a:cubicBezTo>
                    <a:pt x="57" y="48"/>
                    <a:pt x="49" y="56"/>
                    <a:pt x="49" y="78"/>
                  </a:cubicBezTo>
                  <a:cubicBezTo>
                    <a:pt x="49" y="91"/>
                    <a:pt x="49" y="105"/>
                    <a:pt x="49" y="118"/>
                  </a:cubicBezTo>
                  <a:cubicBezTo>
                    <a:pt x="48" y="134"/>
                    <a:pt x="39" y="144"/>
                    <a:pt x="25" y="144"/>
                  </a:cubicBezTo>
                  <a:cubicBezTo>
                    <a:pt x="11" y="144"/>
                    <a:pt x="2" y="134"/>
                    <a:pt x="1" y="119"/>
                  </a:cubicBezTo>
                  <a:cubicBezTo>
                    <a:pt x="1" y="102"/>
                    <a:pt x="0" y="85"/>
                    <a:pt x="1" y="68"/>
                  </a:cubicBezTo>
                  <a:cubicBezTo>
                    <a:pt x="3" y="31"/>
                    <a:pt x="33" y="1"/>
                    <a:pt x="69" y="0"/>
                  </a:cubicBezTo>
                  <a:cubicBezTo>
                    <a:pt x="168" y="0"/>
                    <a:pt x="266" y="0"/>
                    <a:pt x="365" y="0"/>
                  </a:cubicBezTo>
                  <a:cubicBezTo>
                    <a:pt x="403" y="1"/>
                    <a:pt x="433" y="33"/>
                    <a:pt x="433" y="72"/>
                  </a:cubicBezTo>
                  <a:cubicBezTo>
                    <a:pt x="433" y="121"/>
                    <a:pt x="433" y="169"/>
                    <a:pt x="433" y="2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84"/>
            <p:cNvSpPr>
              <a:spLocks/>
            </p:cNvSpPr>
            <p:nvPr/>
          </p:nvSpPr>
          <p:spPr bwMode="auto">
            <a:xfrm>
              <a:off x="4581525" y="3040063"/>
              <a:ext cx="134938" cy="134938"/>
            </a:xfrm>
            <a:custGeom>
              <a:avLst/>
              <a:gdLst>
                <a:gd name="T0" fmla="*/ 216 w 432"/>
                <a:gd name="T1" fmla="*/ 0 h 432"/>
                <a:gd name="T2" fmla="*/ 355 w 432"/>
                <a:gd name="T3" fmla="*/ 0 h 432"/>
                <a:gd name="T4" fmla="*/ 432 w 432"/>
                <a:gd name="T5" fmla="*/ 77 h 432"/>
                <a:gd name="T6" fmla="*/ 432 w 432"/>
                <a:gd name="T7" fmla="*/ 214 h 432"/>
                <a:gd name="T8" fmla="*/ 407 w 432"/>
                <a:gd name="T9" fmla="*/ 240 h 432"/>
                <a:gd name="T10" fmla="*/ 384 w 432"/>
                <a:gd name="T11" fmla="*/ 214 h 432"/>
                <a:gd name="T12" fmla="*/ 384 w 432"/>
                <a:gd name="T13" fmla="*/ 203 h 432"/>
                <a:gd name="T14" fmla="*/ 384 w 432"/>
                <a:gd name="T15" fmla="*/ 79 h 432"/>
                <a:gd name="T16" fmla="*/ 353 w 432"/>
                <a:gd name="T17" fmla="*/ 48 h 432"/>
                <a:gd name="T18" fmla="*/ 79 w 432"/>
                <a:gd name="T19" fmla="*/ 48 h 432"/>
                <a:gd name="T20" fmla="*/ 48 w 432"/>
                <a:gd name="T21" fmla="*/ 78 h 432"/>
                <a:gd name="T22" fmla="*/ 48 w 432"/>
                <a:gd name="T23" fmla="*/ 353 h 432"/>
                <a:gd name="T24" fmla="*/ 80 w 432"/>
                <a:gd name="T25" fmla="*/ 384 h 432"/>
                <a:gd name="T26" fmla="*/ 353 w 432"/>
                <a:gd name="T27" fmla="*/ 384 h 432"/>
                <a:gd name="T28" fmla="*/ 384 w 432"/>
                <a:gd name="T29" fmla="*/ 352 h 432"/>
                <a:gd name="T30" fmla="*/ 384 w 432"/>
                <a:gd name="T31" fmla="*/ 315 h 432"/>
                <a:gd name="T32" fmla="*/ 408 w 432"/>
                <a:gd name="T33" fmla="*/ 288 h 432"/>
                <a:gd name="T34" fmla="*/ 432 w 432"/>
                <a:gd name="T35" fmla="*/ 314 h 432"/>
                <a:gd name="T36" fmla="*/ 432 w 432"/>
                <a:gd name="T37" fmla="*/ 363 h 432"/>
                <a:gd name="T38" fmla="*/ 363 w 432"/>
                <a:gd name="T39" fmla="*/ 432 h 432"/>
                <a:gd name="T40" fmla="*/ 69 w 432"/>
                <a:gd name="T41" fmla="*/ 432 h 432"/>
                <a:gd name="T42" fmla="*/ 0 w 432"/>
                <a:gd name="T43" fmla="*/ 362 h 432"/>
                <a:gd name="T44" fmla="*/ 0 w 432"/>
                <a:gd name="T45" fmla="*/ 70 h 432"/>
                <a:gd name="T46" fmla="*/ 72 w 432"/>
                <a:gd name="T47" fmla="*/ 0 h 432"/>
                <a:gd name="T48" fmla="*/ 216 w 432"/>
                <a:gd name="T4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2" y="0"/>
                    <a:pt x="309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3"/>
                    <a:pt x="432" y="168"/>
                    <a:pt x="432" y="214"/>
                  </a:cubicBezTo>
                  <a:cubicBezTo>
                    <a:pt x="432" y="230"/>
                    <a:pt x="421" y="240"/>
                    <a:pt x="407" y="240"/>
                  </a:cubicBezTo>
                  <a:cubicBezTo>
                    <a:pt x="394" y="240"/>
                    <a:pt x="385" y="229"/>
                    <a:pt x="384" y="214"/>
                  </a:cubicBezTo>
                  <a:cubicBezTo>
                    <a:pt x="384" y="210"/>
                    <a:pt x="384" y="207"/>
                    <a:pt x="384" y="203"/>
                  </a:cubicBezTo>
                  <a:cubicBezTo>
                    <a:pt x="384" y="162"/>
                    <a:pt x="384" y="12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1"/>
                    <a:pt x="48" y="353"/>
                  </a:cubicBezTo>
                  <a:cubicBezTo>
                    <a:pt x="48" y="376"/>
                    <a:pt x="56" y="384"/>
                    <a:pt x="80" y="384"/>
                  </a:cubicBezTo>
                  <a:cubicBezTo>
                    <a:pt x="171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2"/>
                  </a:cubicBezTo>
                  <a:cubicBezTo>
                    <a:pt x="384" y="340"/>
                    <a:pt x="384" y="327"/>
                    <a:pt x="384" y="315"/>
                  </a:cubicBezTo>
                  <a:cubicBezTo>
                    <a:pt x="384" y="298"/>
                    <a:pt x="394" y="288"/>
                    <a:pt x="408" y="288"/>
                  </a:cubicBezTo>
                  <a:cubicBezTo>
                    <a:pt x="422" y="288"/>
                    <a:pt x="432" y="298"/>
                    <a:pt x="432" y="314"/>
                  </a:cubicBezTo>
                  <a:cubicBezTo>
                    <a:pt x="432" y="330"/>
                    <a:pt x="432" y="347"/>
                    <a:pt x="432" y="363"/>
                  </a:cubicBezTo>
                  <a:cubicBezTo>
                    <a:pt x="430" y="400"/>
                    <a:pt x="400" y="431"/>
                    <a:pt x="363" y="432"/>
                  </a:cubicBezTo>
                  <a:cubicBezTo>
                    <a:pt x="265" y="432"/>
                    <a:pt x="167" y="432"/>
                    <a:pt x="69" y="432"/>
                  </a:cubicBezTo>
                  <a:cubicBezTo>
                    <a:pt x="32" y="431"/>
                    <a:pt x="1" y="400"/>
                    <a:pt x="0" y="362"/>
                  </a:cubicBezTo>
                  <a:cubicBezTo>
                    <a:pt x="0" y="265"/>
                    <a:pt x="0" y="168"/>
                    <a:pt x="0" y="70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85"/>
            <p:cNvSpPr>
              <a:spLocks noEditPoints="1"/>
            </p:cNvSpPr>
            <p:nvPr/>
          </p:nvSpPr>
          <p:spPr bwMode="auto">
            <a:xfrm>
              <a:off x="4267200" y="2874963"/>
              <a:ext cx="104775" cy="134938"/>
            </a:xfrm>
            <a:custGeom>
              <a:avLst/>
              <a:gdLst>
                <a:gd name="T0" fmla="*/ 0 w 336"/>
                <a:gd name="T1" fmla="*/ 216 h 432"/>
                <a:gd name="T2" fmla="*/ 0 w 336"/>
                <a:gd name="T3" fmla="*/ 32 h 432"/>
                <a:gd name="T4" fmla="*/ 31 w 336"/>
                <a:gd name="T5" fmla="*/ 0 h 432"/>
                <a:gd name="T6" fmla="*/ 304 w 336"/>
                <a:gd name="T7" fmla="*/ 0 h 432"/>
                <a:gd name="T8" fmla="*/ 336 w 336"/>
                <a:gd name="T9" fmla="*/ 31 h 432"/>
                <a:gd name="T10" fmla="*/ 336 w 336"/>
                <a:gd name="T11" fmla="*/ 400 h 432"/>
                <a:gd name="T12" fmla="*/ 304 w 336"/>
                <a:gd name="T13" fmla="*/ 432 h 432"/>
                <a:gd name="T14" fmla="*/ 32 w 336"/>
                <a:gd name="T15" fmla="*/ 432 h 432"/>
                <a:gd name="T16" fmla="*/ 0 w 336"/>
                <a:gd name="T17" fmla="*/ 400 h 432"/>
                <a:gd name="T18" fmla="*/ 0 w 336"/>
                <a:gd name="T19" fmla="*/ 216 h 432"/>
                <a:gd name="T20" fmla="*/ 287 w 336"/>
                <a:gd name="T21" fmla="*/ 383 h 432"/>
                <a:gd name="T22" fmla="*/ 287 w 336"/>
                <a:gd name="T23" fmla="*/ 49 h 432"/>
                <a:gd name="T24" fmla="*/ 49 w 336"/>
                <a:gd name="T25" fmla="*/ 49 h 432"/>
                <a:gd name="T26" fmla="*/ 49 w 336"/>
                <a:gd name="T27" fmla="*/ 383 h 432"/>
                <a:gd name="T28" fmla="*/ 287 w 33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0" y="216"/>
                  </a:moveTo>
                  <a:cubicBezTo>
                    <a:pt x="0" y="154"/>
                    <a:pt x="0" y="93"/>
                    <a:pt x="0" y="32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122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1"/>
                  </a:cubicBezTo>
                  <a:cubicBezTo>
                    <a:pt x="336" y="154"/>
                    <a:pt x="336" y="277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2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339"/>
                    <a:pt x="0" y="277"/>
                    <a:pt x="0" y="216"/>
                  </a:cubicBezTo>
                  <a:close/>
                  <a:moveTo>
                    <a:pt x="287" y="383"/>
                  </a:moveTo>
                  <a:cubicBezTo>
                    <a:pt x="287" y="271"/>
                    <a:pt x="287" y="160"/>
                    <a:pt x="287" y="49"/>
                  </a:cubicBez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8" y="383"/>
                    <a:pt x="207" y="383"/>
                    <a:pt x="287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86"/>
            <p:cNvSpPr>
              <a:spLocks noEditPoints="1"/>
            </p:cNvSpPr>
            <p:nvPr/>
          </p:nvSpPr>
          <p:spPr bwMode="auto">
            <a:xfrm>
              <a:off x="4386263" y="2800350"/>
              <a:ext cx="134938" cy="134938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4 w 432"/>
                <a:gd name="T7" fmla="*/ 433 h 434"/>
                <a:gd name="T8" fmla="*/ 0 w 432"/>
                <a:gd name="T9" fmla="*/ 217 h 434"/>
                <a:gd name="T10" fmla="*/ 384 w 432"/>
                <a:gd name="T11" fmla="*/ 216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0" y="97"/>
                    <a:pt x="98" y="0"/>
                    <a:pt x="217" y="1"/>
                  </a:cubicBezTo>
                  <a:cubicBezTo>
                    <a:pt x="336" y="2"/>
                    <a:pt x="432" y="99"/>
                    <a:pt x="432" y="219"/>
                  </a:cubicBezTo>
                  <a:cubicBezTo>
                    <a:pt x="431" y="338"/>
                    <a:pt x="334" y="434"/>
                    <a:pt x="214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6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5"/>
                    <a:pt x="48" y="218"/>
                  </a:cubicBezTo>
                  <a:cubicBezTo>
                    <a:pt x="48" y="310"/>
                    <a:pt x="124" y="385"/>
                    <a:pt x="215" y="385"/>
                  </a:cubicBezTo>
                  <a:cubicBezTo>
                    <a:pt x="309" y="385"/>
                    <a:pt x="384" y="310"/>
                    <a:pt x="384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87"/>
            <p:cNvSpPr>
              <a:spLocks noEditPoints="1"/>
            </p:cNvSpPr>
            <p:nvPr/>
          </p:nvSpPr>
          <p:spPr bwMode="auto">
            <a:xfrm>
              <a:off x="4619625" y="3078163"/>
              <a:ext cx="60325" cy="60325"/>
            </a:xfrm>
            <a:custGeom>
              <a:avLst/>
              <a:gdLst>
                <a:gd name="T0" fmla="*/ 0 w 193"/>
                <a:gd name="T1" fmla="*/ 95 h 192"/>
                <a:gd name="T2" fmla="*/ 97 w 193"/>
                <a:gd name="T3" fmla="*/ 0 h 192"/>
                <a:gd name="T4" fmla="*/ 192 w 193"/>
                <a:gd name="T5" fmla="*/ 98 h 192"/>
                <a:gd name="T6" fmla="*/ 96 w 193"/>
                <a:gd name="T7" fmla="*/ 192 h 192"/>
                <a:gd name="T8" fmla="*/ 0 w 193"/>
                <a:gd name="T9" fmla="*/ 95 h 192"/>
                <a:gd name="T10" fmla="*/ 144 w 193"/>
                <a:gd name="T11" fmla="*/ 96 h 192"/>
                <a:gd name="T12" fmla="*/ 96 w 193"/>
                <a:gd name="T13" fmla="*/ 48 h 192"/>
                <a:gd name="T14" fmla="*/ 48 w 193"/>
                <a:gd name="T15" fmla="*/ 95 h 192"/>
                <a:gd name="T16" fmla="*/ 97 w 193"/>
                <a:gd name="T17" fmla="*/ 144 h 192"/>
                <a:gd name="T18" fmla="*/ 144 w 193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2">
                  <a:moveTo>
                    <a:pt x="0" y="95"/>
                  </a:moveTo>
                  <a:cubicBezTo>
                    <a:pt x="0" y="42"/>
                    <a:pt x="44" y="0"/>
                    <a:pt x="97" y="0"/>
                  </a:cubicBezTo>
                  <a:cubicBezTo>
                    <a:pt x="150" y="0"/>
                    <a:pt x="193" y="44"/>
                    <a:pt x="192" y="98"/>
                  </a:cubicBezTo>
                  <a:cubicBezTo>
                    <a:pt x="191" y="150"/>
                    <a:pt x="148" y="192"/>
                    <a:pt x="96" y="192"/>
                  </a:cubicBezTo>
                  <a:cubicBezTo>
                    <a:pt x="43" y="192"/>
                    <a:pt x="0" y="148"/>
                    <a:pt x="0" y="95"/>
                  </a:cubicBezTo>
                  <a:close/>
                  <a:moveTo>
                    <a:pt x="144" y="96"/>
                  </a:moveTo>
                  <a:cubicBezTo>
                    <a:pt x="144" y="70"/>
                    <a:pt x="122" y="48"/>
                    <a:pt x="96" y="48"/>
                  </a:cubicBezTo>
                  <a:cubicBezTo>
                    <a:pt x="70" y="48"/>
                    <a:pt x="48" y="69"/>
                    <a:pt x="48" y="95"/>
                  </a:cubicBezTo>
                  <a:cubicBezTo>
                    <a:pt x="48" y="122"/>
                    <a:pt x="70" y="144"/>
                    <a:pt x="97" y="144"/>
                  </a:cubicBezTo>
                  <a:cubicBezTo>
                    <a:pt x="123" y="144"/>
                    <a:pt x="144" y="122"/>
                    <a:pt x="144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88"/>
            <p:cNvSpPr>
              <a:spLocks/>
            </p:cNvSpPr>
            <p:nvPr/>
          </p:nvSpPr>
          <p:spPr bwMode="auto">
            <a:xfrm>
              <a:off x="4619625" y="2836863"/>
              <a:ext cx="58738" cy="76200"/>
            </a:xfrm>
            <a:custGeom>
              <a:avLst/>
              <a:gdLst>
                <a:gd name="T0" fmla="*/ 96 w 192"/>
                <a:gd name="T1" fmla="*/ 96 h 244"/>
                <a:gd name="T2" fmla="*/ 144 w 192"/>
                <a:gd name="T3" fmla="*/ 120 h 244"/>
                <a:gd name="T4" fmla="*/ 96 w 192"/>
                <a:gd name="T5" fmla="*/ 146 h 244"/>
                <a:gd name="T6" fmla="*/ 96 w 192"/>
                <a:gd name="T7" fmla="*/ 214 h 244"/>
                <a:gd name="T8" fmla="*/ 77 w 192"/>
                <a:gd name="T9" fmla="*/ 240 h 244"/>
                <a:gd name="T10" fmla="*/ 48 w 192"/>
                <a:gd name="T11" fmla="*/ 216 h 244"/>
                <a:gd name="T12" fmla="*/ 48 w 192"/>
                <a:gd name="T13" fmla="*/ 146 h 244"/>
                <a:gd name="T14" fmla="*/ 1 w 192"/>
                <a:gd name="T15" fmla="*/ 121 h 244"/>
                <a:gd name="T16" fmla="*/ 48 w 192"/>
                <a:gd name="T17" fmla="*/ 97 h 244"/>
                <a:gd name="T18" fmla="*/ 48 w 192"/>
                <a:gd name="T19" fmla="*/ 69 h 244"/>
                <a:gd name="T20" fmla="*/ 116 w 192"/>
                <a:gd name="T21" fmla="*/ 1 h 244"/>
                <a:gd name="T22" fmla="*/ 167 w 192"/>
                <a:gd name="T23" fmla="*/ 1 h 244"/>
                <a:gd name="T24" fmla="*/ 192 w 192"/>
                <a:gd name="T25" fmla="*/ 25 h 244"/>
                <a:gd name="T26" fmla="*/ 166 w 192"/>
                <a:gd name="T27" fmla="*/ 49 h 244"/>
                <a:gd name="T28" fmla="*/ 127 w 192"/>
                <a:gd name="T29" fmla="*/ 49 h 244"/>
                <a:gd name="T30" fmla="*/ 96 w 192"/>
                <a:gd name="T31" fmla="*/ 81 h 244"/>
                <a:gd name="T32" fmla="*/ 96 w 192"/>
                <a:gd name="T33" fmla="*/ 9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4">
                  <a:moveTo>
                    <a:pt x="96" y="96"/>
                  </a:moveTo>
                  <a:cubicBezTo>
                    <a:pt x="133" y="98"/>
                    <a:pt x="143" y="103"/>
                    <a:pt x="144" y="120"/>
                  </a:cubicBezTo>
                  <a:cubicBezTo>
                    <a:pt x="144" y="138"/>
                    <a:pt x="134" y="143"/>
                    <a:pt x="96" y="146"/>
                  </a:cubicBezTo>
                  <a:cubicBezTo>
                    <a:pt x="96" y="168"/>
                    <a:pt x="96" y="191"/>
                    <a:pt x="96" y="214"/>
                  </a:cubicBezTo>
                  <a:cubicBezTo>
                    <a:pt x="96" y="228"/>
                    <a:pt x="90" y="237"/>
                    <a:pt x="77" y="240"/>
                  </a:cubicBezTo>
                  <a:cubicBezTo>
                    <a:pt x="62" y="244"/>
                    <a:pt x="48" y="232"/>
                    <a:pt x="48" y="216"/>
                  </a:cubicBezTo>
                  <a:cubicBezTo>
                    <a:pt x="48" y="193"/>
                    <a:pt x="48" y="170"/>
                    <a:pt x="48" y="146"/>
                  </a:cubicBezTo>
                  <a:cubicBezTo>
                    <a:pt x="29" y="143"/>
                    <a:pt x="0" y="152"/>
                    <a:pt x="1" y="121"/>
                  </a:cubicBezTo>
                  <a:cubicBezTo>
                    <a:pt x="1" y="91"/>
                    <a:pt x="28" y="98"/>
                    <a:pt x="48" y="97"/>
                  </a:cubicBezTo>
                  <a:cubicBezTo>
                    <a:pt x="48" y="87"/>
                    <a:pt x="48" y="78"/>
                    <a:pt x="48" y="69"/>
                  </a:cubicBezTo>
                  <a:cubicBezTo>
                    <a:pt x="50" y="33"/>
                    <a:pt x="79" y="3"/>
                    <a:pt x="116" y="1"/>
                  </a:cubicBezTo>
                  <a:cubicBezTo>
                    <a:pt x="133" y="0"/>
                    <a:pt x="150" y="1"/>
                    <a:pt x="167" y="1"/>
                  </a:cubicBezTo>
                  <a:cubicBezTo>
                    <a:pt x="182" y="2"/>
                    <a:pt x="192" y="12"/>
                    <a:pt x="192" y="25"/>
                  </a:cubicBezTo>
                  <a:cubicBezTo>
                    <a:pt x="192" y="39"/>
                    <a:pt x="182" y="48"/>
                    <a:pt x="166" y="49"/>
                  </a:cubicBezTo>
                  <a:cubicBezTo>
                    <a:pt x="153" y="49"/>
                    <a:pt x="140" y="49"/>
                    <a:pt x="127" y="49"/>
                  </a:cubicBezTo>
                  <a:cubicBezTo>
                    <a:pt x="104" y="49"/>
                    <a:pt x="96" y="57"/>
                    <a:pt x="96" y="81"/>
                  </a:cubicBezTo>
                  <a:cubicBezTo>
                    <a:pt x="96" y="86"/>
                    <a:pt x="96" y="91"/>
                    <a:pt x="9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89"/>
            <p:cNvSpPr>
              <a:spLocks/>
            </p:cNvSpPr>
            <p:nvPr/>
          </p:nvSpPr>
          <p:spPr bwMode="auto">
            <a:xfrm>
              <a:off x="4565650" y="3001963"/>
              <a:ext cx="53975" cy="23813"/>
            </a:xfrm>
            <a:custGeom>
              <a:avLst/>
              <a:gdLst>
                <a:gd name="T0" fmla="*/ 30 w 175"/>
                <a:gd name="T1" fmla="*/ 75 h 75"/>
                <a:gd name="T2" fmla="*/ 2 w 175"/>
                <a:gd name="T3" fmla="*/ 54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1 h 75"/>
                <a:gd name="T10" fmla="*/ 148 w 175"/>
                <a:gd name="T11" fmla="*/ 52 h 75"/>
                <a:gd name="T12" fmla="*/ 37 w 175"/>
                <a:gd name="T13" fmla="*/ 74 h 75"/>
                <a:gd name="T14" fmla="*/ 30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30" y="75"/>
                  </a:moveTo>
                  <a:cubicBezTo>
                    <a:pt x="14" y="75"/>
                    <a:pt x="3" y="66"/>
                    <a:pt x="2" y="54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1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1"/>
                  </a:cubicBezTo>
                  <a:cubicBezTo>
                    <a:pt x="175" y="36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30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90"/>
            <p:cNvSpPr>
              <a:spLocks/>
            </p:cNvSpPr>
            <p:nvPr/>
          </p:nvSpPr>
          <p:spPr bwMode="auto">
            <a:xfrm>
              <a:off x="4521200" y="2919413"/>
              <a:ext cx="39688" cy="47625"/>
            </a:xfrm>
            <a:custGeom>
              <a:avLst/>
              <a:gdLst>
                <a:gd name="T0" fmla="*/ 126 w 126"/>
                <a:gd name="T1" fmla="*/ 25 h 152"/>
                <a:gd name="T2" fmla="*/ 116 w 126"/>
                <a:gd name="T3" fmla="*/ 45 h 152"/>
                <a:gd name="T4" fmla="*/ 48 w 126"/>
                <a:gd name="T5" fmla="*/ 135 h 152"/>
                <a:gd name="T6" fmla="*/ 12 w 126"/>
                <a:gd name="T7" fmla="*/ 143 h 152"/>
                <a:gd name="T8" fmla="*/ 10 w 126"/>
                <a:gd name="T9" fmla="*/ 107 h 152"/>
                <a:gd name="T10" fmla="*/ 79 w 126"/>
                <a:gd name="T11" fmla="*/ 15 h 152"/>
                <a:gd name="T12" fmla="*/ 106 w 126"/>
                <a:gd name="T13" fmla="*/ 6 h 152"/>
                <a:gd name="T14" fmla="*/ 126 w 126"/>
                <a:gd name="T15" fmla="*/ 2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126" y="25"/>
                  </a:moveTo>
                  <a:cubicBezTo>
                    <a:pt x="122" y="34"/>
                    <a:pt x="120" y="40"/>
                    <a:pt x="116" y="45"/>
                  </a:cubicBezTo>
                  <a:cubicBezTo>
                    <a:pt x="94" y="75"/>
                    <a:pt x="71" y="105"/>
                    <a:pt x="48" y="135"/>
                  </a:cubicBezTo>
                  <a:cubicBezTo>
                    <a:pt x="38" y="149"/>
                    <a:pt x="24" y="152"/>
                    <a:pt x="12" y="143"/>
                  </a:cubicBezTo>
                  <a:cubicBezTo>
                    <a:pt x="1" y="134"/>
                    <a:pt x="0" y="120"/>
                    <a:pt x="10" y="107"/>
                  </a:cubicBezTo>
                  <a:cubicBezTo>
                    <a:pt x="33" y="76"/>
                    <a:pt x="56" y="45"/>
                    <a:pt x="79" y="15"/>
                  </a:cubicBezTo>
                  <a:cubicBezTo>
                    <a:pt x="86" y="6"/>
                    <a:pt x="96" y="0"/>
                    <a:pt x="106" y="6"/>
                  </a:cubicBezTo>
                  <a:cubicBezTo>
                    <a:pt x="114" y="10"/>
                    <a:pt x="120" y="19"/>
                    <a:pt x="126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91"/>
            <p:cNvSpPr>
              <a:spLocks/>
            </p:cNvSpPr>
            <p:nvPr/>
          </p:nvSpPr>
          <p:spPr bwMode="auto">
            <a:xfrm>
              <a:off x="4543425" y="2957513"/>
              <a:ext cx="46038" cy="38100"/>
            </a:xfrm>
            <a:custGeom>
              <a:avLst/>
              <a:gdLst>
                <a:gd name="T0" fmla="*/ 151 w 151"/>
                <a:gd name="T1" fmla="*/ 27 h 126"/>
                <a:gd name="T2" fmla="*/ 137 w 151"/>
                <a:gd name="T3" fmla="*/ 47 h 126"/>
                <a:gd name="T4" fmla="*/ 44 w 151"/>
                <a:gd name="T5" fmla="*/ 117 h 126"/>
                <a:gd name="T6" fmla="*/ 9 w 151"/>
                <a:gd name="T7" fmla="*/ 113 h 126"/>
                <a:gd name="T8" fmla="*/ 16 w 151"/>
                <a:gd name="T9" fmla="*/ 78 h 126"/>
                <a:gd name="T10" fmla="*/ 108 w 151"/>
                <a:gd name="T11" fmla="*/ 9 h 126"/>
                <a:gd name="T12" fmla="*/ 135 w 151"/>
                <a:gd name="T13" fmla="*/ 7 h 126"/>
                <a:gd name="T14" fmla="*/ 151 w 151"/>
                <a:gd name="T15" fmla="*/ 2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26">
                  <a:moveTo>
                    <a:pt x="151" y="27"/>
                  </a:moveTo>
                  <a:cubicBezTo>
                    <a:pt x="146" y="35"/>
                    <a:pt x="142" y="43"/>
                    <a:pt x="137" y="47"/>
                  </a:cubicBezTo>
                  <a:cubicBezTo>
                    <a:pt x="106" y="71"/>
                    <a:pt x="75" y="94"/>
                    <a:pt x="44" y="117"/>
                  </a:cubicBezTo>
                  <a:cubicBezTo>
                    <a:pt x="31" y="126"/>
                    <a:pt x="18" y="124"/>
                    <a:pt x="9" y="113"/>
                  </a:cubicBezTo>
                  <a:cubicBezTo>
                    <a:pt x="0" y="102"/>
                    <a:pt x="3" y="88"/>
                    <a:pt x="16" y="78"/>
                  </a:cubicBezTo>
                  <a:cubicBezTo>
                    <a:pt x="46" y="55"/>
                    <a:pt x="77" y="32"/>
                    <a:pt x="108" y="9"/>
                  </a:cubicBezTo>
                  <a:cubicBezTo>
                    <a:pt x="116" y="3"/>
                    <a:pt x="126" y="0"/>
                    <a:pt x="135" y="7"/>
                  </a:cubicBezTo>
                  <a:cubicBezTo>
                    <a:pt x="142" y="11"/>
                    <a:pt x="145" y="19"/>
                    <a:pt x="15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92"/>
            <p:cNvSpPr>
              <a:spLocks/>
            </p:cNvSpPr>
            <p:nvPr/>
          </p:nvSpPr>
          <p:spPr bwMode="auto">
            <a:xfrm>
              <a:off x="4297363" y="2935288"/>
              <a:ext cx="44450" cy="14288"/>
            </a:xfrm>
            <a:custGeom>
              <a:avLst/>
              <a:gdLst>
                <a:gd name="T0" fmla="*/ 72 w 144"/>
                <a:gd name="T1" fmla="*/ 0 h 48"/>
                <a:gd name="T2" fmla="*/ 119 w 144"/>
                <a:gd name="T3" fmla="*/ 0 h 48"/>
                <a:gd name="T4" fmla="*/ 144 w 144"/>
                <a:gd name="T5" fmla="*/ 24 h 48"/>
                <a:gd name="T6" fmla="*/ 118 w 144"/>
                <a:gd name="T7" fmla="*/ 48 h 48"/>
                <a:gd name="T8" fmla="*/ 25 w 144"/>
                <a:gd name="T9" fmla="*/ 48 h 48"/>
                <a:gd name="T10" fmla="*/ 0 w 144"/>
                <a:gd name="T11" fmla="*/ 24 h 48"/>
                <a:gd name="T12" fmla="*/ 26 w 144"/>
                <a:gd name="T13" fmla="*/ 0 h 48"/>
                <a:gd name="T14" fmla="*/ 72 w 144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0"/>
                  </a:moveTo>
                  <a:cubicBezTo>
                    <a:pt x="88" y="0"/>
                    <a:pt x="103" y="0"/>
                    <a:pt x="119" y="0"/>
                  </a:cubicBezTo>
                  <a:cubicBezTo>
                    <a:pt x="134" y="1"/>
                    <a:pt x="144" y="10"/>
                    <a:pt x="144" y="24"/>
                  </a:cubicBezTo>
                  <a:cubicBezTo>
                    <a:pt x="144" y="38"/>
                    <a:pt x="134" y="48"/>
                    <a:pt x="118" y="48"/>
                  </a:cubicBezTo>
                  <a:cubicBezTo>
                    <a:pt x="87" y="48"/>
                    <a:pt x="56" y="48"/>
                    <a:pt x="25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0" y="1"/>
                    <a:pt x="26" y="0"/>
                  </a:cubicBezTo>
                  <a:cubicBezTo>
                    <a:pt x="41" y="0"/>
                    <a:pt x="57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93"/>
            <p:cNvSpPr>
              <a:spLocks/>
            </p:cNvSpPr>
            <p:nvPr/>
          </p:nvSpPr>
          <p:spPr bwMode="auto">
            <a:xfrm>
              <a:off x="4297363" y="2965450"/>
              <a:ext cx="44450" cy="14288"/>
            </a:xfrm>
            <a:custGeom>
              <a:avLst/>
              <a:gdLst>
                <a:gd name="T0" fmla="*/ 72 w 144"/>
                <a:gd name="T1" fmla="*/ 48 h 48"/>
                <a:gd name="T2" fmla="*/ 25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8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6" y="48"/>
                    <a:pt x="41" y="48"/>
                    <a:pt x="25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4" y="47"/>
                    <a:pt x="118" y="48"/>
                  </a:cubicBezTo>
                  <a:cubicBezTo>
                    <a:pt x="103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94"/>
            <p:cNvSpPr>
              <a:spLocks/>
            </p:cNvSpPr>
            <p:nvPr/>
          </p:nvSpPr>
          <p:spPr bwMode="auto">
            <a:xfrm>
              <a:off x="4311650" y="2905125"/>
              <a:ext cx="30163" cy="15875"/>
            </a:xfrm>
            <a:custGeom>
              <a:avLst/>
              <a:gdLst>
                <a:gd name="T0" fmla="*/ 48 w 96"/>
                <a:gd name="T1" fmla="*/ 48 h 48"/>
                <a:gd name="T2" fmla="*/ 23 w 96"/>
                <a:gd name="T3" fmla="*/ 48 h 48"/>
                <a:gd name="T4" fmla="*/ 0 w 96"/>
                <a:gd name="T5" fmla="*/ 24 h 48"/>
                <a:gd name="T6" fmla="*/ 22 w 96"/>
                <a:gd name="T7" fmla="*/ 0 h 48"/>
                <a:gd name="T8" fmla="*/ 73 w 96"/>
                <a:gd name="T9" fmla="*/ 0 h 48"/>
                <a:gd name="T10" fmla="*/ 96 w 96"/>
                <a:gd name="T11" fmla="*/ 24 h 48"/>
                <a:gd name="T12" fmla="*/ 74 w 96"/>
                <a:gd name="T13" fmla="*/ 48 h 48"/>
                <a:gd name="T14" fmla="*/ 48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8" y="48"/>
                  </a:moveTo>
                  <a:cubicBezTo>
                    <a:pt x="40" y="48"/>
                    <a:pt x="31" y="48"/>
                    <a:pt x="23" y="48"/>
                  </a:cubicBezTo>
                  <a:cubicBezTo>
                    <a:pt x="9" y="47"/>
                    <a:pt x="0" y="37"/>
                    <a:pt x="0" y="24"/>
                  </a:cubicBezTo>
                  <a:cubicBezTo>
                    <a:pt x="0" y="12"/>
                    <a:pt x="9" y="1"/>
                    <a:pt x="22" y="0"/>
                  </a:cubicBezTo>
                  <a:cubicBezTo>
                    <a:pt x="39" y="0"/>
                    <a:pt x="56" y="0"/>
                    <a:pt x="73" y="0"/>
                  </a:cubicBezTo>
                  <a:cubicBezTo>
                    <a:pt x="87" y="1"/>
                    <a:pt x="96" y="11"/>
                    <a:pt x="96" y="24"/>
                  </a:cubicBezTo>
                  <a:cubicBezTo>
                    <a:pt x="96" y="36"/>
                    <a:pt x="87" y="47"/>
                    <a:pt x="74" y="48"/>
                  </a:cubicBezTo>
                  <a:cubicBezTo>
                    <a:pt x="65" y="48"/>
                    <a:pt x="57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95"/>
            <p:cNvSpPr>
              <a:spLocks noEditPoints="1"/>
            </p:cNvSpPr>
            <p:nvPr/>
          </p:nvSpPr>
          <p:spPr bwMode="auto">
            <a:xfrm>
              <a:off x="4432300" y="2835275"/>
              <a:ext cx="58738" cy="65088"/>
            </a:xfrm>
            <a:custGeom>
              <a:avLst/>
              <a:gdLst>
                <a:gd name="T0" fmla="*/ 0 w 191"/>
                <a:gd name="T1" fmla="*/ 101 h 204"/>
                <a:gd name="T2" fmla="*/ 0 w 191"/>
                <a:gd name="T3" fmla="*/ 34 h 204"/>
                <a:gd name="T4" fmla="*/ 38 w 191"/>
                <a:gd name="T5" fmla="*/ 10 h 204"/>
                <a:gd name="T6" fmla="*/ 175 w 191"/>
                <a:gd name="T7" fmla="*/ 80 h 204"/>
                <a:gd name="T8" fmla="*/ 191 w 191"/>
                <a:gd name="T9" fmla="*/ 102 h 204"/>
                <a:gd name="T10" fmla="*/ 175 w 191"/>
                <a:gd name="T11" fmla="*/ 125 h 204"/>
                <a:gd name="T12" fmla="*/ 37 w 191"/>
                <a:gd name="T13" fmla="*/ 194 h 204"/>
                <a:gd name="T14" fmla="*/ 0 w 191"/>
                <a:gd name="T15" fmla="*/ 170 h 204"/>
                <a:gd name="T16" fmla="*/ 0 w 191"/>
                <a:gd name="T17" fmla="*/ 101 h 204"/>
                <a:gd name="T18" fmla="*/ 48 w 191"/>
                <a:gd name="T19" fmla="*/ 135 h 204"/>
                <a:gd name="T20" fmla="*/ 114 w 191"/>
                <a:gd name="T21" fmla="*/ 102 h 204"/>
                <a:gd name="T22" fmla="*/ 48 w 191"/>
                <a:gd name="T23" fmla="*/ 69 h 204"/>
                <a:gd name="T24" fmla="*/ 48 w 191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204">
                  <a:moveTo>
                    <a:pt x="0" y="101"/>
                  </a:moveTo>
                  <a:cubicBezTo>
                    <a:pt x="0" y="79"/>
                    <a:pt x="0" y="56"/>
                    <a:pt x="0" y="34"/>
                  </a:cubicBezTo>
                  <a:cubicBezTo>
                    <a:pt x="0" y="11"/>
                    <a:pt x="17" y="0"/>
                    <a:pt x="38" y="10"/>
                  </a:cubicBezTo>
                  <a:cubicBezTo>
                    <a:pt x="84" y="33"/>
                    <a:pt x="130" y="56"/>
                    <a:pt x="175" y="80"/>
                  </a:cubicBezTo>
                  <a:cubicBezTo>
                    <a:pt x="183" y="84"/>
                    <a:pt x="191" y="95"/>
                    <a:pt x="191" y="102"/>
                  </a:cubicBezTo>
                  <a:cubicBezTo>
                    <a:pt x="191" y="110"/>
                    <a:pt x="182" y="121"/>
                    <a:pt x="175" y="125"/>
                  </a:cubicBezTo>
                  <a:cubicBezTo>
                    <a:pt x="129" y="149"/>
                    <a:pt x="83" y="171"/>
                    <a:pt x="37" y="194"/>
                  </a:cubicBezTo>
                  <a:cubicBezTo>
                    <a:pt x="17" y="204"/>
                    <a:pt x="0" y="193"/>
                    <a:pt x="0" y="170"/>
                  </a:cubicBezTo>
                  <a:cubicBezTo>
                    <a:pt x="0" y="147"/>
                    <a:pt x="0" y="124"/>
                    <a:pt x="0" y="101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2525693" y="1706021"/>
            <a:ext cx="358775" cy="415925"/>
            <a:chOff x="1219200" y="2571750"/>
            <a:chExt cx="35877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4" name="Freeform 199"/>
            <p:cNvSpPr>
              <a:spLocks noEditPoints="1"/>
            </p:cNvSpPr>
            <p:nvPr/>
          </p:nvSpPr>
          <p:spPr bwMode="auto">
            <a:xfrm>
              <a:off x="1219200" y="2571750"/>
              <a:ext cx="358775" cy="415925"/>
            </a:xfrm>
            <a:custGeom>
              <a:avLst/>
              <a:gdLst>
                <a:gd name="T0" fmla="*/ 760 w 1333"/>
                <a:gd name="T1" fmla="*/ 0 h 1536"/>
                <a:gd name="T2" fmla="*/ 820 w 1333"/>
                <a:gd name="T3" fmla="*/ 81 h 1536"/>
                <a:gd name="T4" fmla="*/ 921 w 1333"/>
                <a:gd name="T5" fmla="*/ 145 h 1536"/>
                <a:gd name="T6" fmla="*/ 1148 w 1333"/>
                <a:gd name="T7" fmla="*/ 154 h 1536"/>
                <a:gd name="T8" fmla="*/ 1333 w 1333"/>
                <a:gd name="T9" fmla="*/ 337 h 1536"/>
                <a:gd name="T10" fmla="*/ 1333 w 1333"/>
                <a:gd name="T11" fmla="*/ 1353 h 1536"/>
                <a:gd name="T12" fmla="*/ 1177 w 1333"/>
                <a:gd name="T13" fmla="*/ 1536 h 1536"/>
                <a:gd name="T14" fmla="*/ 153 w 1333"/>
                <a:gd name="T15" fmla="*/ 1534 h 1536"/>
                <a:gd name="T16" fmla="*/ 1 w 1333"/>
                <a:gd name="T17" fmla="*/ 340 h 1536"/>
                <a:gd name="T18" fmla="*/ 391 w 1333"/>
                <a:gd name="T19" fmla="*/ 153 h 1536"/>
                <a:gd name="T20" fmla="*/ 485 w 1333"/>
                <a:gd name="T21" fmla="*/ 110 h 1536"/>
                <a:gd name="T22" fmla="*/ 534 w 1333"/>
                <a:gd name="T23" fmla="*/ 25 h 1536"/>
                <a:gd name="T24" fmla="*/ 334 w 1333"/>
                <a:gd name="T25" fmla="*/ 307 h 1536"/>
                <a:gd name="T26" fmla="*/ 155 w 1333"/>
                <a:gd name="T27" fmla="*/ 366 h 1536"/>
                <a:gd name="T28" fmla="*/ 213 w 1333"/>
                <a:gd name="T29" fmla="*/ 1383 h 1536"/>
                <a:gd name="T30" fmla="*/ 1179 w 1333"/>
                <a:gd name="T31" fmla="*/ 1324 h 1536"/>
                <a:gd name="T32" fmla="*/ 1121 w 1333"/>
                <a:gd name="T33" fmla="*/ 307 h 1536"/>
                <a:gd name="T34" fmla="*/ 1000 w 1333"/>
                <a:gd name="T35" fmla="*/ 308 h 1536"/>
                <a:gd name="T36" fmla="*/ 935 w 1333"/>
                <a:gd name="T37" fmla="*/ 410 h 1536"/>
                <a:gd name="T38" fmla="*/ 385 w 1333"/>
                <a:gd name="T39" fmla="*/ 410 h 1536"/>
                <a:gd name="T40" fmla="*/ 334 w 1333"/>
                <a:gd name="T41" fmla="*/ 307 h 1536"/>
                <a:gd name="T42" fmla="*/ 189 w 1333"/>
                <a:gd name="T43" fmla="*/ 205 h 1536"/>
                <a:gd name="T44" fmla="*/ 52 w 1333"/>
                <a:gd name="T45" fmla="*/ 1349 h 1536"/>
                <a:gd name="T46" fmla="*/ 1144 w 1333"/>
                <a:gd name="T47" fmla="*/ 1485 h 1536"/>
                <a:gd name="T48" fmla="*/ 1282 w 1333"/>
                <a:gd name="T49" fmla="*/ 343 h 1536"/>
                <a:gd name="T50" fmla="*/ 990 w 1333"/>
                <a:gd name="T51" fmla="*/ 205 h 1536"/>
                <a:gd name="T52" fmla="*/ 990 w 1333"/>
                <a:gd name="T53" fmla="*/ 244 h 1536"/>
                <a:gd name="T54" fmla="*/ 1117 w 1333"/>
                <a:gd name="T55" fmla="*/ 256 h 1536"/>
                <a:gd name="T56" fmla="*/ 1230 w 1333"/>
                <a:gd name="T57" fmla="*/ 1321 h 1536"/>
                <a:gd name="T58" fmla="*/ 217 w 1333"/>
                <a:gd name="T59" fmla="*/ 1434 h 1536"/>
                <a:gd name="T60" fmla="*/ 104 w 1333"/>
                <a:gd name="T61" fmla="*/ 369 h 1536"/>
                <a:gd name="T62" fmla="*/ 329 w 1333"/>
                <a:gd name="T63" fmla="*/ 255 h 1536"/>
                <a:gd name="T64" fmla="*/ 360 w 1333"/>
                <a:gd name="T65" fmla="*/ 205 h 1536"/>
                <a:gd name="T66" fmla="*/ 949 w 1333"/>
                <a:gd name="T67" fmla="*/ 302 h 1536"/>
                <a:gd name="T68" fmla="*/ 769 w 1333"/>
                <a:gd name="T69" fmla="*/ 78 h 1536"/>
                <a:gd name="T70" fmla="*/ 592 w 1333"/>
                <a:gd name="T71" fmla="*/ 51 h 1536"/>
                <a:gd name="T72" fmla="*/ 500 w 1333"/>
                <a:gd name="T73" fmla="*/ 159 h 1536"/>
                <a:gd name="T74" fmla="*/ 386 w 1333"/>
                <a:gd name="T75" fmla="*/ 35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33" h="1536">
                  <a:moveTo>
                    <a:pt x="574" y="0"/>
                  </a:moveTo>
                  <a:cubicBezTo>
                    <a:pt x="636" y="0"/>
                    <a:pt x="698" y="0"/>
                    <a:pt x="760" y="0"/>
                  </a:cubicBezTo>
                  <a:cubicBezTo>
                    <a:pt x="761" y="1"/>
                    <a:pt x="761" y="2"/>
                    <a:pt x="762" y="2"/>
                  </a:cubicBezTo>
                  <a:cubicBezTo>
                    <a:pt x="801" y="14"/>
                    <a:pt x="820" y="40"/>
                    <a:pt x="820" y="81"/>
                  </a:cubicBezTo>
                  <a:cubicBezTo>
                    <a:pt x="821" y="96"/>
                    <a:pt x="829" y="105"/>
                    <a:pt x="843" y="108"/>
                  </a:cubicBezTo>
                  <a:cubicBezTo>
                    <a:pt x="872" y="115"/>
                    <a:pt x="898" y="128"/>
                    <a:pt x="921" y="145"/>
                  </a:cubicBezTo>
                  <a:cubicBezTo>
                    <a:pt x="928" y="150"/>
                    <a:pt x="936" y="153"/>
                    <a:pt x="944" y="153"/>
                  </a:cubicBezTo>
                  <a:cubicBezTo>
                    <a:pt x="1012" y="154"/>
                    <a:pt x="1080" y="153"/>
                    <a:pt x="1148" y="154"/>
                  </a:cubicBezTo>
                  <a:cubicBezTo>
                    <a:pt x="1162" y="154"/>
                    <a:pt x="1177" y="155"/>
                    <a:pt x="1191" y="158"/>
                  </a:cubicBezTo>
                  <a:cubicBezTo>
                    <a:pt x="1277" y="178"/>
                    <a:pt x="1333" y="248"/>
                    <a:pt x="1333" y="337"/>
                  </a:cubicBezTo>
                  <a:cubicBezTo>
                    <a:pt x="1333" y="529"/>
                    <a:pt x="1333" y="721"/>
                    <a:pt x="1333" y="914"/>
                  </a:cubicBezTo>
                  <a:cubicBezTo>
                    <a:pt x="1333" y="1060"/>
                    <a:pt x="1333" y="1207"/>
                    <a:pt x="1333" y="1353"/>
                  </a:cubicBezTo>
                  <a:cubicBezTo>
                    <a:pt x="1333" y="1416"/>
                    <a:pt x="1308" y="1468"/>
                    <a:pt x="1255" y="1503"/>
                  </a:cubicBezTo>
                  <a:cubicBezTo>
                    <a:pt x="1232" y="1518"/>
                    <a:pt x="1203" y="1525"/>
                    <a:pt x="1177" y="1536"/>
                  </a:cubicBezTo>
                  <a:cubicBezTo>
                    <a:pt x="837" y="1536"/>
                    <a:pt x="497" y="1536"/>
                    <a:pt x="157" y="1536"/>
                  </a:cubicBezTo>
                  <a:cubicBezTo>
                    <a:pt x="156" y="1535"/>
                    <a:pt x="155" y="1534"/>
                    <a:pt x="153" y="1534"/>
                  </a:cubicBezTo>
                  <a:cubicBezTo>
                    <a:pt x="72" y="1522"/>
                    <a:pt x="0" y="1450"/>
                    <a:pt x="1" y="1346"/>
                  </a:cubicBezTo>
                  <a:cubicBezTo>
                    <a:pt x="2" y="1010"/>
                    <a:pt x="1" y="675"/>
                    <a:pt x="1" y="340"/>
                  </a:cubicBezTo>
                  <a:cubicBezTo>
                    <a:pt x="1" y="231"/>
                    <a:pt x="79" y="154"/>
                    <a:pt x="188" y="153"/>
                  </a:cubicBezTo>
                  <a:cubicBezTo>
                    <a:pt x="255" y="153"/>
                    <a:pt x="323" y="154"/>
                    <a:pt x="391" y="153"/>
                  </a:cubicBezTo>
                  <a:cubicBezTo>
                    <a:pt x="398" y="153"/>
                    <a:pt x="405" y="149"/>
                    <a:pt x="412" y="146"/>
                  </a:cubicBezTo>
                  <a:cubicBezTo>
                    <a:pt x="436" y="134"/>
                    <a:pt x="460" y="120"/>
                    <a:pt x="485" y="110"/>
                  </a:cubicBezTo>
                  <a:cubicBezTo>
                    <a:pt x="508" y="101"/>
                    <a:pt x="513" y="98"/>
                    <a:pt x="514" y="73"/>
                  </a:cubicBezTo>
                  <a:cubicBezTo>
                    <a:pt x="514" y="55"/>
                    <a:pt x="520" y="37"/>
                    <a:pt x="534" y="25"/>
                  </a:cubicBezTo>
                  <a:cubicBezTo>
                    <a:pt x="546" y="15"/>
                    <a:pt x="561" y="8"/>
                    <a:pt x="574" y="0"/>
                  </a:cubicBezTo>
                  <a:close/>
                  <a:moveTo>
                    <a:pt x="334" y="307"/>
                  </a:moveTo>
                  <a:cubicBezTo>
                    <a:pt x="293" y="307"/>
                    <a:pt x="254" y="307"/>
                    <a:pt x="214" y="307"/>
                  </a:cubicBezTo>
                  <a:cubicBezTo>
                    <a:pt x="175" y="307"/>
                    <a:pt x="155" y="327"/>
                    <a:pt x="155" y="366"/>
                  </a:cubicBezTo>
                  <a:cubicBezTo>
                    <a:pt x="155" y="685"/>
                    <a:pt x="155" y="1005"/>
                    <a:pt x="155" y="1324"/>
                  </a:cubicBezTo>
                  <a:cubicBezTo>
                    <a:pt x="155" y="1362"/>
                    <a:pt x="176" y="1383"/>
                    <a:pt x="213" y="1383"/>
                  </a:cubicBezTo>
                  <a:cubicBezTo>
                    <a:pt x="516" y="1383"/>
                    <a:pt x="818" y="1383"/>
                    <a:pt x="1121" y="1383"/>
                  </a:cubicBezTo>
                  <a:cubicBezTo>
                    <a:pt x="1158" y="1383"/>
                    <a:pt x="1179" y="1362"/>
                    <a:pt x="1179" y="1324"/>
                  </a:cubicBezTo>
                  <a:cubicBezTo>
                    <a:pt x="1179" y="1004"/>
                    <a:pt x="1179" y="685"/>
                    <a:pt x="1179" y="365"/>
                  </a:cubicBezTo>
                  <a:cubicBezTo>
                    <a:pt x="1179" y="328"/>
                    <a:pt x="1158" y="307"/>
                    <a:pt x="1121" y="307"/>
                  </a:cubicBezTo>
                  <a:cubicBezTo>
                    <a:pt x="1085" y="307"/>
                    <a:pt x="1049" y="307"/>
                    <a:pt x="1013" y="307"/>
                  </a:cubicBezTo>
                  <a:cubicBezTo>
                    <a:pt x="1009" y="307"/>
                    <a:pt x="1005" y="308"/>
                    <a:pt x="1000" y="308"/>
                  </a:cubicBezTo>
                  <a:cubicBezTo>
                    <a:pt x="1000" y="321"/>
                    <a:pt x="1000" y="333"/>
                    <a:pt x="1000" y="345"/>
                  </a:cubicBezTo>
                  <a:cubicBezTo>
                    <a:pt x="1000" y="392"/>
                    <a:pt x="982" y="410"/>
                    <a:pt x="935" y="410"/>
                  </a:cubicBezTo>
                  <a:cubicBezTo>
                    <a:pt x="756" y="410"/>
                    <a:pt x="578" y="410"/>
                    <a:pt x="399" y="410"/>
                  </a:cubicBezTo>
                  <a:cubicBezTo>
                    <a:pt x="394" y="410"/>
                    <a:pt x="390" y="410"/>
                    <a:pt x="385" y="410"/>
                  </a:cubicBezTo>
                  <a:cubicBezTo>
                    <a:pt x="354" y="408"/>
                    <a:pt x="335" y="387"/>
                    <a:pt x="334" y="356"/>
                  </a:cubicBezTo>
                  <a:cubicBezTo>
                    <a:pt x="334" y="341"/>
                    <a:pt x="334" y="325"/>
                    <a:pt x="334" y="307"/>
                  </a:cubicBezTo>
                  <a:close/>
                  <a:moveTo>
                    <a:pt x="360" y="205"/>
                  </a:moveTo>
                  <a:cubicBezTo>
                    <a:pt x="302" y="205"/>
                    <a:pt x="245" y="204"/>
                    <a:pt x="189" y="205"/>
                  </a:cubicBezTo>
                  <a:cubicBezTo>
                    <a:pt x="107" y="205"/>
                    <a:pt x="52" y="259"/>
                    <a:pt x="52" y="341"/>
                  </a:cubicBezTo>
                  <a:cubicBezTo>
                    <a:pt x="52" y="677"/>
                    <a:pt x="52" y="1013"/>
                    <a:pt x="52" y="1349"/>
                  </a:cubicBezTo>
                  <a:cubicBezTo>
                    <a:pt x="52" y="1430"/>
                    <a:pt x="107" y="1485"/>
                    <a:pt x="189" y="1485"/>
                  </a:cubicBezTo>
                  <a:cubicBezTo>
                    <a:pt x="507" y="1485"/>
                    <a:pt x="826" y="1485"/>
                    <a:pt x="1144" y="1485"/>
                  </a:cubicBezTo>
                  <a:cubicBezTo>
                    <a:pt x="1227" y="1485"/>
                    <a:pt x="1282" y="1431"/>
                    <a:pt x="1282" y="1348"/>
                  </a:cubicBezTo>
                  <a:cubicBezTo>
                    <a:pt x="1282" y="1013"/>
                    <a:pt x="1282" y="678"/>
                    <a:pt x="1282" y="343"/>
                  </a:cubicBezTo>
                  <a:cubicBezTo>
                    <a:pt x="1282" y="259"/>
                    <a:pt x="1228" y="205"/>
                    <a:pt x="1144" y="205"/>
                  </a:cubicBezTo>
                  <a:cubicBezTo>
                    <a:pt x="1093" y="204"/>
                    <a:pt x="1041" y="205"/>
                    <a:pt x="990" y="205"/>
                  </a:cubicBezTo>
                  <a:cubicBezTo>
                    <a:pt x="985" y="205"/>
                    <a:pt x="980" y="205"/>
                    <a:pt x="974" y="205"/>
                  </a:cubicBezTo>
                  <a:cubicBezTo>
                    <a:pt x="980" y="219"/>
                    <a:pt x="986" y="231"/>
                    <a:pt x="990" y="244"/>
                  </a:cubicBezTo>
                  <a:cubicBezTo>
                    <a:pt x="992" y="254"/>
                    <a:pt x="997" y="256"/>
                    <a:pt x="1006" y="256"/>
                  </a:cubicBezTo>
                  <a:cubicBezTo>
                    <a:pt x="1043" y="255"/>
                    <a:pt x="1080" y="256"/>
                    <a:pt x="1117" y="256"/>
                  </a:cubicBezTo>
                  <a:cubicBezTo>
                    <a:pt x="1188" y="256"/>
                    <a:pt x="1230" y="298"/>
                    <a:pt x="1230" y="369"/>
                  </a:cubicBezTo>
                  <a:cubicBezTo>
                    <a:pt x="1230" y="686"/>
                    <a:pt x="1230" y="1004"/>
                    <a:pt x="1230" y="1321"/>
                  </a:cubicBezTo>
                  <a:cubicBezTo>
                    <a:pt x="1230" y="1391"/>
                    <a:pt x="1188" y="1434"/>
                    <a:pt x="1117" y="1434"/>
                  </a:cubicBezTo>
                  <a:cubicBezTo>
                    <a:pt x="817" y="1434"/>
                    <a:pt x="517" y="1434"/>
                    <a:pt x="217" y="1434"/>
                  </a:cubicBezTo>
                  <a:cubicBezTo>
                    <a:pt x="146" y="1434"/>
                    <a:pt x="104" y="1392"/>
                    <a:pt x="104" y="1320"/>
                  </a:cubicBezTo>
                  <a:cubicBezTo>
                    <a:pt x="104" y="1003"/>
                    <a:pt x="104" y="686"/>
                    <a:pt x="104" y="369"/>
                  </a:cubicBezTo>
                  <a:cubicBezTo>
                    <a:pt x="104" y="298"/>
                    <a:pt x="146" y="256"/>
                    <a:pt x="218" y="256"/>
                  </a:cubicBezTo>
                  <a:cubicBezTo>
                    <a:pt x="255" y="256"/>
                    <a:pt x="292" y="256"/>
                    <a:pt x="329" y="255"/>
                  </a:cubicBezTo>
                  <a:cubicBezTo>
                    <a:pt x="333" y="255"/>
                    <a:pt x="341" y="252"/>
                    <a:pt x="342" y="248"/>
                  </a:cubicBezTo>
                  <a:cubicBezTo>
                    <a:pt x="349" y="235"/>
                    <a:pt x="353" y="221"/>
                    <a:pt x="360" y="205"/>
                  </a:cubicBezTo>
                  <a:close/>
                  <a:moveTo>
                    <a:pt x="949" y="357"/>
                  </a:moveTo>
                  <a:cubicBezTo>
                    <a:pt x="949" y="338"/>
                    <a:pt x="949" y="320"/>
                    <a:pt x="949" y="302"/>
                  </a:cubicBezTo>
                  <a:cubicBezTo>
                    <a:pt x="946" y="234"/>
                    <a:pt x="901" y="177"/>
                    <a:pt x="835" y="159"/>
                  </a:cubicBezTo>
                  <a:cubicBezTo>
                    <a:pt x="791" y="147"/>
                    <a:pt x="772" y="124"/>
                    <a:pt x="769" y="78"/>
                  </a:cubicBezTo>
                  <a:cubicBezTo>
                    <a:pt x="768" y="61"/>
                    <a:pt x="759" y="51"/>
                    <a:pt x="742" y="51"/>
                  </a:cubicBezTo>
                  <a:cubicBezTo>
                    <a:pt x="692" y="51"/>
                    <a:pt x="642" y="51"/>
                    <a:pt x="592" y="51"/>
                  </a:cubicBezTo>
                  <a:cubicBezTo>
                    <a:pt x="575" y="51"/>
                    <a:pt x="566" y="61"/>
                    <a:pt x="565" y="79"/>
                  </a:cubicBezTo>
                  <a:cubicBezTo>
                    <a:pt x="563" y="123"/>
                    <a:pt x="543" y="147"/>
                    <a:pt x="500" y="159"/>
                  </a:cubicBezTo>
                  <a:cubicBezTo>
                    <a:pt x="448" y="173"/>
                    <a:pt x="413" y="206"/>
                    <a:pt x="394" y="256"/>
                  </a:cubicBezTo>
                  <a:cubicBezTo>
                    <a:pt x="382" y="288"/>
                    <a:pt x="386" y="323"/>
                    <a:pt x="386" y="357"/>
                  </a:cubicBezTo>
                  <a:cubicBezTo>
                    <a:pt x="573" y="357"/>
                    <a:pt x="760" y="357"/>
                    <a:pt x="949" y="3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00"/>
            <p:cNvSpPr>
              <a:spLocks noEditPoints="1"/>
            </p:cNvSpPr>
            <p:nvPr/>
          </p:nvSpPr>
          <p:spPr bwMode="auto">
            <a:xfrm>
              <a:off x="1419225" y="2716213"/>
              <a:ext cx="82550" cy="84138"/>
            </a:xfrm>
            <a:custGeom>
              <a:avLst/>
              <a:gdLst>
                <a:gd name="T0" fmla="*/ 0 w 307"/>
                <a:gd name="T1" fmla="*/ 155 h 308"/>
                <a:gd name="T2" fmla="*/ 0 w 307"/>
                <a:gd name="T3" fmla="*/ 56 h 308"/>
                <a:gd name="T4" fmla="*/ 55 w 307"/>
                <a:gd name="T5" fmla="*/ 0 h 308"/>
                <a:gd name="T6" fmla="*/ 251 w 307"/>
                <a:gd name="T7" fmla="*/ 0 h 308"/>
                <a:gd name="T8" fmla="*/ 307 w 307"/>
                <a:gd name="T9" fmla="*/ 56 h 308"/>
                <a:gd name="T10" fmla="*/ 307 w 307"/>
                <a:gd name="T11" fmla="*/ 253 h 308"/>
                <a:gd name="T12" fmla="*/ 254 w 307"/>
                <a:gd name="T13" fmla="*/ 308 h 308"/>
                <a:gd name="T14" fmla="*/ 53 w 307"/>
                <a:gd name="T15" fmla="*/ 308 h 308"/>
                <a:gd name="T16" fmla="*/ 0 w 307"/>
                <a:gd name="T17" fmla="*/ 254 h 308"/>
                <a:gd name="T18" fmla="*/ 0 w 307"/>
                <a:gd name="T19" fmla="*/ 155 h 308"/>
                <a:gd name="T20" fmla="*/ 52 w 307"/>
                <a:gd name="T21" fmla="*/ 255 h 308"/>
                <a:gd name="T22" fmla="*/ 255 w 307"/>
                <a:gd name="T23" fmla="*/ 255 h 308"/>
                <a:gd name="T24" fmla="*/ 255 w 307"/>
                <a:gd name="T25" fmla="*/ 52 h 308"/>
                <a:gd name="T26" fmla="*/ 52 w 307"/>
                <a:gd name="T27" fmla="*/ 52 h 308"/>
                <a:gd name="T28" fmla="*/ 52 w 307"/>
                <a:gd name="T29" fmla="*/ 25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7" h="308">
                  <a:moveTo>
                    <a:pt x="0" y="155"/>
                  </a:moveTo>
                  <a:cubicBezTo>
                    <a:pt x="0" y="122"/>
                    <a:pt x="0" y="89"/>
                    <a:pt x="0" y="56"/>
                  </a:cubicBezTo>
                  <a:cubicBezTo>
                    <a:pt x="0" y="21"/>
                    <a:pt x="21" y="1"/>
                    <a:pt x="55" y="0"/>
                  </a:cubicBezTo>
                  <a:cubicBezTo>
                    <a:pt x="121" y="0"/>
                    <a:pt x="186" y="0"/>
                    <a:pt x="251" y="0"/>
                  </a:cubicBezTo>
                  <a:cubicBezTo>
                    <a:pt x="286" y="1"/>
                    <a:pt x="307" y="22"/>
                    <a:pt x="307" y="56"/>
                  </a:cubicBezTo>
                  <a:cubicBezTo>
                    <a:pt x="307" y="121"/>
                    <a:pt x="307" y="187"/>
                    <a:pt x="307" y="253"/>
                  </a:cubicBezTo>
                  <a:cubicBezTo>
                    <a:pt x="307" y="286"/>
                    <a:pt x="286" y="307"/>
                    <a:pt x="254" y="308"/>
                  </a:cubicBezTo>
                  <a:cubicBezTo>
                    <a:pt x="187" y="308"/>
                    <a:pt x="120" y="308"/>
                    <a:pt x="53" y="308"/>
                  </a:cubicBezTo>
                  <a:cubicBezTo>
                    <a:pt x="20" y="307"/>
                    <a:pt x="0" y="286"/>
                    <a:pt x="0" y="254"/>
                  </a:cubicBezTo>
                  <a:cubicBezTo>
                    <a:pt x="0" y="221"/>
                    <a:pt x="0" y="188"/>
                    <a:pt x="0" y="155"/>
                  </a:cubicBezTo>
                  <a:close/>
                  <a:moveTo>
                    <a:pt x="52" y="255"/>
                  </a:moveTo>
                  <a:cubicBezTo>
                    <a:pt x="120" y="255"/>
                    <a:pt x="188" y="255"/>
                    <a:pt x="255" y="255"/>
                  </a:cubicBezTo>
                  <a:cubicBezTo>
                    <a:pt x="255" y="187"/>
                    <a:pt x="255" y="120"/>
                    <a:pt x="255" y="52"/>
                  </a:cubicBezTo>
                  <a:cubicBezTo>
                    <a:pt x="187" y="52"/>
                    <a:pt x="120" y="52"/>
                    <a:pt x="52" y="52"/>
                  </a:cubicBezTo>
                  <a:cubicBezTo>
                    <a:pt x="52" y="120"/>
                    <a:pt x="52" y="188"/>
                    <a:pt x="52" y="2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01"/>
            <p:cNvSpPr>
              <a:spLocks/>
            </p:cNvSpPr>
            <p:nvPr/>
          </p:nvSpPr>
          <p:spPr bwMode="auto">
            <a:xfrm>
              <a:off x="1419225" y="2827338"/>
              <a:ext cx="82550" cy="84138"/>
            </a:xfrm>
            <a:custGeom>
              <a:avLst/>
              <a:gdLst>
                <a:gd name="T0" fmla="*/ 52 w 307"/>
                <a:gd name="T1" fmla="*/ 52 h 307"/>
                <a:gd name="T2" fmla="*/ 52 w 307"/>
                <a:gd name="T3" fmla="*/ 255 h 307"/>
                <a:gd name="T4" fmla="*/ 256 w 307"/>
                <a:gd name="T5" fmla="*/ 255 h 307"/>
                <a:gd name="T6" fmla="*/ 256 w 307"/>
                <a:gd name="T7" fmla="*/ 209 h 307"/>
                <a:gd name="T8" fmla="*/ 281 w 307"/>
                <a:gd name="T9" fmla="*/ 180 h 307"/>
                <a:gd name="T10" fmla="*/ 307 w 307"/>
                <a:gd name="T11" fmla="*/ 208 h 307"/>
                <a:gd name="T12" fmla="*/ 307 w 307"/>
                <a:gd name="T13" fmla="*/ 256 h 307"/>
                <a:gd name="T14" fmla="*/ 256 w 307"/>
                <a:gd name="T15" fmla="*/ 307 h 307"/>
                <a:gd name="T16" fmla="*/ 51 w 307"/>
                <a:gd name="T17" fmla="*/ 307 h 307"/>
                <a:gd name="T18" fmla="*/ 0 w 307"/>
                <a:gd name="T19" fmla="*/ 257 h 307"/>
                <a:gd name="T20" fmla="*/ 0 w 307"/>
                <a:gd name="T21" fmla="*/ 50 h 307"/>
                <a:gd name="T22" fmla="*/ 51 w 307"/>
                <a:gd name="T23" fmla="*/ 1 h 307"/>
                <a:gd name="T24" fmla="*/ 176 w 307"/>
                <a:gd name="T25" fmla="*/ 1 h 307"/>
                <a:gd name="T26" fmla="*/ 205 w 307"/>
                <a:gd name="T27" fmla="*/ 26 h 307"/>
                <a:gd name="T28" fmla="*/ 175 w 307"/>
                <a:gd name="T29" fmla="*/ 52 h 307"/>
                <a:gd name="T30" fmla="*/ 69 w 307"/>
                <a:gd name="T31" fmla="*/ 52 h 307"/>
                <a:gd name="T32" fmla="*/ 52 w 307"/>
                <a:gd name="T33" fmla="*/ 5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7" h="307">
                  <a:moveTo>
                    <a:pt x="52" y="52"/>
                  </a:moveTo>
                  <a:cubicBezTo>
                    <a:pt x="52" y="120"/>
                    <a:pt x="52" y="187"/>
                    <a:pt x="52" y="255"/>
                  </a:cubicBezTo>
                  <a:cubicBezTo>
                    <a:pt x="120" y="255"/>
                    <a:pt x="187" y="255"/>
                    <a:pt x="256" y="255"/>
                  </a:cubicBezTo>
                  <a:cubicBezTo>
                    <a:pt x="256" y="239"/>
                    <a:pt x="256" y="224"/>
                    <a:pt x="256" y="209"/>
                  </a:cubicBezTo>
                  <a:cubicBezTo>
                    <a:pt x="256" y="191"/>
                    <a:pt x="266" y="180"/>
                    <a:pt x="281" y="180"/>
                  </a:cubicBezTo>
                  <a:cubicBezTo>
                    <a:pt x="297" y="180"/>
                    <a:pt x="307" y="191"/>
                    <a:pt x="307" y="208"/>
                  </a:cubicBezTo>
                  <a:cubicBezTo>
                    <a:pt x="307" y="224"/>
                    <a:pt x="307" y="240"/>
                    <a:pt x="307" y="256"/>
                  </a:cubicBezTo>
                  <a:cubicBezTo>
                    <a:pt x="306" y="285"/>
                    <a:pt x="285" y="307"/>
                    <a:pt x="256" y="307"/>
                  </a:cubicBezTo>
                  <a:cubicBezTo>
                    <a:pt x="188" y="307"/>
                    <a:pt x="120" y="307"/>
                    <a:pt x="51" y="307"/>
                  </a:cubicBezTo>
                  <a:cubicBezTo>
                    <a:pt x="22" y="307"/>
                    <a:pt x="1" y="286"/>
                    <a:pt x="0" y="257"/>
                  </a:cubicBezTo>
                  <a:cubicBezTo>
                    <a:pt x="0" y="188"/>
                    <a:pt x="0" y="119"/>
                    <a:pt x="0" y="50"/>
                  </a:cubicBezTo>
                  <a:cubicBezTo>
                    <a:pt x="1" y="21"/>
                    <a:pt x="22" y="1"/>
                    <a:pt x="51" y="1"/>
                  </a:cubicBezTo>
                  <a:cubicBezTo>
                    <a:pt x="93" y="0"/>
                    <a:pt x="134" y="0"/>
                    <a:pt x="176" y="1"/>
                  </a:cubicBezTo>
                  <a:cubicBezTo>
                    <a:pt x="193" y="1"/>
                    <a:pt x="205" y="11"/>
                    <a:pt x="205" y="26"/>
                  </a:cubicBezTo>
                  <a:cubicBezTo>
                    <a:pt x="205" y="41"/>
                    <a:pt x="193" y="51"/>
                    <a:pt x="175" y="52"/>
                  </a:cubicBezTo>
                  <a:cubicBezTo>
                    <a:pt x="140" y="52"/>
                    <a:pt x="104" y="52"/>
                    <a:pt x="69" y="52"/>
                  </a:cubicBezTo>
                  <a:cubicBezTo>
                    <a:pt x="64" y="52"/>
                    <a:pt x="58" y="52"/>
                    <a:pt x="52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02"/>
            <p:cNvSpPr>
              <a:spLocks/>
            </p:cNvSpPr>
            <p:nvPr/>
          </p:nvSpPr>
          <p:spPr bwMode="auto">
            <a:xfrm>
              <a:off x="1281113" y="2751138"/>
              <a:ext cx="112713" cy="14288"/>
            </a:xfrm>
            <a:custGeom>
              <a:avLst/>
              <a:gdLst>
                <a:gd name="T0" fmla="*/ 206 w 417"/>
                <a:gd name="T1" fmla="*/ 1 h 52"/>
                <a:gd name="T2" fmla="*/ 379 w 417"/>
                <a:gd name="T3" fmla="*/ 1 h 52"/>
                <a:gd name="T4" fmla="*/ 405 w 417"/>
                <a:gd name="T5" fmla="*/ 13 h 52"/>
                <a:gd name="T6" fmla="*/ 384 w 417"/>
                <a:gd name="T7" fmla="*/ 52 h 52"/>
                <a:gd name="T8" fmla="*/ 351 w 417"/>
                <a:gd name="T9" fmla="*/ 52 h 52"/>
                <a:gd name="T10" fmla="*/ 38 w 417"/>
                <a:gd name="T11" fmla="*/ 52 h 52"/>
                <a:gd name="T12" fmla="*/ 24 w 417"/>
                <a:gd name="T13" fmla="*/ 52 h 52"/>
                <a:gd name="T14" fmla="*/ 0 w 417"/>
                <a:gd name="T15" fmla="*/ 26 h 52"/>
                <a:gd name="T16" fmla="*/ 26 w 417"/>
                <a:gd name="T17" fmla="*/ 1 h 52"/>
                <a:gd name="T18" fmla="*/ 128 w 417"/>
                <a:gd name="T19" fmla="*/ 1 h 52"/>
                <a:gd name="T20" fmla="*/ 206 w 417"/>
                <a:gd name="T2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7" h="52">
                  <a:moveTo>
                    <a:pt x="206" y="1"/>
                  </a:moveTo>
                  <a:cubicBezTo>
                    <a:pt x="264" y="1"/>
                    <a:pt x="322" y="0"/>
                    <a:pt x="379" y="1"/>
                  </a:cubicBezTo>
                  <a:cubicBezTo>
                    <a:pt x="388" y="1"/>
                    <a:pt x="399" y="6"/>
                    <a:pt x="405" y="13"/>
                  </a:cubicBezTo>
                  <a:cubicBezTo>
                    <a:pt x="417" y="29"/>
                    <a:pt x="405" y="50"/>
                    <a:pt x="384" y="52"/>
                  </a:cubicBezTo>
                  <a:cubicBezTo>
                    <a:pt x="373" y="52"/>
                    <a:pt x="362" y="52"/>
                    <a:pt x="351" y="52"/>
                  </a:cubicBezTo>
                  <a:cubicBezTo>
                    <a:pt x="247" y="52"/>
                    <a:pt x="142" y="52"/>
                    <a:pt x="38" y="52"/>
                  </a:cubicBezTo>
                  <a:cubicBezTo>
                    <a:pt x="33" y="52"/>
                    <a:pt x="29" y="52"/>
                    <a:pt x="24" y="52"/>
                  </a:cubicBezTo>
                  <a:cubicBezTo>
                    <a:pt x="10" y="50"/>
                    <a:pt x="0" y="40"/>
                    <a:pt x="0" y="26"/>
                  </a:cubicBezTo>
                  <a:cubicBezTo>
                    <a:pt x="0" y="12"/>
                    <a:pt x="10" y="1"/>
                    <a:pt x="26" y="1"/>
                  </a:cubicBezTo>
                  <a:cubicBezTo>
                    <a:pt x="60" y="1"/>
                    <a:pt x="94" y="1"/>
                    <a:pt x="128" y="1"/>
                  </a:cubicBezTo>
                  <a:cubicBezTo>
                    <a:pt x="154" y="1"/>
                    <a:pt x="180" y="1"/>
                    <a:pt x="20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03"/>
            <p:cNvSpPr>
              <a:spLocks/>
            </p:cNvSpPr>
            <p:nvPr/>
          </p:nvSpPr>
          <p:spPr bwMode="auto">
            <a:xfrm>
              <a:off x="1281113" y="2862263"/>
              <a:ext cx="111125" cy="14288"/>
            </a:xfrm>
            <a:custGeom>
              <a:avLst/>
              <a:gdLst>
                <a:gd name="T0" fmla="*/ 204 w 409"/>
                <a:gd name="T1" fmla="*/ 51 h 51"/>
                <a:gd name="T2" fmla="*/ 38 w 409"/>
                <a:gd name="T3" fmla="*/ 51 h 51"/>
                <a:gd name="T4" fmla="*/ 20 w 409"/>
                <a:gd name="T5" fmla="*/ 50 h 51"/>
                <a:gd name="T6" fmla="*/ 0 w 409"/>
                <a:gd name="T7" fmla="*/ 27 h 51"/>
                <a:gd name="T8" fmla="*/ 17 w 409"/>
                <a:gd name="T9" fmla="*/ 2 h 51"/>
                <a:gd name="T10" fmla="*/ 37 w 409"/>
                <a:gd name="T11" fmla="*/ 0 h 51"/>
                <a:gd name="T12" fmla="*/ 372 w 409"/>
                <a:gd name="T13" fmla="*/ 0 h 51"/>
                <a:gd name="T14" fmla="*/ 390 w 409"/>
                <a:gd name="T15" fmla="*/ 2 h 51"/>
                <a:gd name="T16" fmla="*/ 409 w 409"/>
                <a:gd name="T17" fmla="*/ 27 h 51"/>
                <a:gd name="T18" fmla="*/ 388 w 409"/>
                <a:gd name="T19" fmla="*/ 50 h 51"/>
                <a:gd name="T20" fmla="*/ 372 w 409"/>
                <a:gd name="T21" fmla="*/ 51 h 51"/>
                <a:gd name="T22" fmla="*/ 204 w 409"/>
                <a:gd name="T2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9" h="51">
                  <a:moveTo>
                    <a:pt x="204" y="51"/>
                  </a:moveTo>
                  <a:cubicBezTo>
                    <a:pt x="148" y="51"/>
                    <a:pt x="93" y="51"/>
                    <a:pt x="38" y="51"/>
                  </a:cubicBezTo>
                  <a:cubicBezTo>
                    <a:pt x="32" y="51"/>
                    <a:pt x="25" y="51"/>
                    <a:pt x="20" y="50"/>
                  </a:cubicBezTo>
                  <a:cubicBezTo>
                    <a:pt x="8" y="48"/>
                    <a:pt x="1" y="39"/>
                    <a:pt x="0" y="27"/>
                  </a:cubicBezTo>
                  <a:cubicBezTo>
                    <a:pt x="0" y="15"/>
                    <a:pt x="6" y="6"/>
                    <a:pt x="17" y="2"/>
                  </a:cubicBezTo>
                  <a:cubicBezTo>
                    <a:pt x="24" y="0"/>
                    <a:pt x="30" y="0"/>
                    <a:pt x="37" y="0"/>
                  </a:cubicBezTo>
                  <a:cubicBezTo>
                    <a:pt x="149" y="0"/>
                    <a:pt x="260" y="0"/>
                    <a:pt x="372" y="0"/>
                  </a:cubicBezTo>
                  <a:cubicBezTo>
                    <a:pt x="378" y="0"/>
                    <a:pt x="384" y="0"/>
                    <a:pt x="390" y="2"/>
                  </a:cubicBezTo>
                  <a:cubicBezTo>
                    <a:pt x="403" y="5"/>
                    <a:pt x="409" y="14"/>
                    <a:pt x="409" y="27"/>
                  </a:cubicBezTo>
                  <a:cubicBezTo>
                    <a:pt x="408" y="40"/>
                    <a:pt x="401" y="48"/>
                    <a:pt x="388" y="50"/>
                  </a:cubicBezTo>
                  <a:cubicBezTo>
                    <a:pt x="383" y="51"/>
                    <a:pt x="377" y="51"/>
                    <a:pt x="372" y="51"/>
                  </a:cubicBezTo>
                  <a:cubicBezTo>
                    <a:pt x="316" y="51"/>
                    <a:pt x="260" y="51"/>
                    <a:pt x="204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04"/>
            <p:cNvSpPr>
              <a:spLocks/>
            </p:cNvSpPr>
            <p:nvPr/>
          </p:nvSpPr>
          <p:spPr bwMode="auto">
            <a:xfrm>
              <a:off x="1446213" y="2813050"/>
              <a:ext cx="71438" cy="71438"/>
            </a:xfrm>
            <a:custGeom>
              <a:avLst/>
              <a:gdLst>
                <a:gd name="T0" fmla="*/ 76 w 262"/>
                <a:gd name="T1" fmla="*/ 197 h 266"/>
                <a:gd name="T2" fmla="*/ 201 w 262"/>
                <a:gd name="T3" fmla="*/ 30 h 266"/>
                <a:gd name="T4" fmla="*/ 209 w 262"/>
                <a:gd name="T5" fmla="*/ 20 h 266"/>
                <a:gd name="T6" fmla="*/ 249 w 262"/>
                <a:gd name="T7" fmla="*/ 9 h 266"/>
                <a:gd name="T8" fmla="*/ 249 w 262"/>
                <a:gd name="T9" fmla="*/ 52 h 266"/>
                <a:gd name="T10" fmla="*/ 215 w 262"/>
                <a:gd name="T11" fmla="*/ 97 h 266"/>
                <a:gd name="T12" fmla="*/ 106 w 262"/>
                <a:gd name="T13" fmla="*/ 242 h 266"/>
                <a:gd name="T14" fmla="*/ 55 w 262"/>
                <a:gd name="T15" fmla="*/ 246 h 266"/>
                <a:gd name="T16" fmla="*/ 15 w 262"/>
                <a:gd name="T17" fmla="*/ 205 h 266"/>
                <a:gd name="T18" fmla="*/ 11 w 262"/>
                <a:gd name="T19" fmla="*/ 166 h 266"/>
                <a:gd name="T20" fmla="*/ 50 w 262"/>
                <a:gd name="T21" fmla="*/ 169 h 266"/>
                <a:gd name="T22" fmla="*/ 76 w 262"/>
                <a:gd name="T23" fmla="*/ 19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266">
                  <a:moveTo>
                    <a:pt x="76" y="197"/>
                  </a:moveTo>
                  <a:cubicBezTo>
                    <a:pt x="119" y="139"/>
                    <a:pt x="160" y="85"/>
                    <a:pt x="201" y="30"/>
                  </a:cubicBezTo>
                  <a:cubicBezTo>
                    <a:pt x="204" y="27"/>
                    <a:pt x="206" y="24"/>
                    <a:pt x="209" y="20"/>
                  </a:cubicBezTo>
                  <a:cubicBezTo>
                    <a:pt x="221" y="4"/>
                    <a:pt x="236" y="0"/>
                    <a:pt x="249" y="9"/>
                  </a:cubicBezTo>
                  <a:cubicBezTo>
                    <a:pt x="262" y="19"/>
                    <a:pt x="262" y="34"/>
                    <a:pt x="249" y="52"/>
                  </a:cubicBezTo>
                  <a:cubicBezTo>
                    <a:pt x="238" y="67"/>
                    <a:pt x="226" y="82"/>
                    <a:pt x="215" y="97"/>
                  </a:cubicBezTo>
                  <a:cubicBezTo>
                    <a:pt x="179" y="145"/>
                    <a:pt x="142" y="194"/>
                    <a:pt x="106" y="242"/>
                  </a:cubicBezTo>
                  <a:cubicBezTo>
                    <a:pt x="89" y="265"/>
                    <a:pt x="75" y="266"/>
                    <a:pt x="55" y="246"/>
                  </a:cubicBezTo>
                  <a:cubicBezTo>
                    <a:pt x="42" y="232"/>
                    <a:pt x="28" y="219"/>
                    <a:pt x="15" y="205"/>
                  </a:cubicBezTo>
                  <a:cubicBezTo>
                    <a:pt x="2" y="192"/>
                    <a:pt x="0" y="177"/>
                    <a:pt x="11" y="166"/>
                  </a:cubicBezTo>
                  <a:cubicBezTo>
                    <a:pt x="22" y="155"/>
                    <a:pt x="37" y="155"/>
                    <a:pt x="50" y="169"/>
                  </a:cubicBezTo>
                  <a:cubicBezTo>
                    <a:pt x="59" y="177"/>
                    <a:pt x="66" y="186"/>
                    <a:pt x="76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05"/>
            <p:cNvSpPr>
              <a:spLocks/>
            </p:cNvSpPr>
            <p:nvPr/>
          </p:nvSpPr>
          <p:spPr bwMode="auto">
            <a:xfrm>
              <a:off x="1281113" y="2779713"/>
              <a:ext cx="61913" cy="12700"/>
            </a:xfrm>
            <a:custGeom>
              <a:avLst/>
              <a:gdLst>
                <a:gd name="T0" fmla="*/ 116 w 230"/>
                <a:gd name="T1" fmla="*/ 51 h 51"/>
                <a:gd name="T2" fmla="*/ 30 w 230"/>
                <a:gd name="T3" fmla="*/ 51 h 51"/>
                <a:gd name="T4" fmla="*/ 0 w 230"/>
                <a:gd name="T5" fmla="*/ 25 h 51"/>
                <a:gd name="T6" fmla="*/ 31 w 230"/>
                <a:gd name="T7" fmla="*/ 0 h 51"/>
                <a:gd name="T8" fmla="*/ 200 w 230"/>
                <a:gd name="T9" fmla="*/ 0 h 51"/>
                <a:gd name="T10" fmla="*/ 230 w 230"/>
                <a:gd name="T11" fmla="*/ 26 h 51"/>
                <a:gd name="T12" fmla="*/ 199 w 230"/>
                <a:gd name="T13" fmla="*/ 51 h 51"/>
                <a:gd name="T14" fmla="*/ 116 w 230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1">
                  <a:moveTo>
                    <a:pt x="116" y="51"/>
                  </a:moveTo>
                  <a:cubicBezTo>
                    <a:pt x="87" y="51"/>
                    <a:pt x="59" y="51"/>
                    <a:pt x="30" y="51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0" y="10"/>
                    <a:pt x="12" y="0"/>
                    <a:pt x="31" y="0"/>
                  </a:cubicBezTo>
                  <a:cubicBezTo>
                    <a:pt x="87" y="0"/>
                    <a:pt x="143" y="0"/>
                    <a:pt x="200" y="0"/>
                  </a:cubicBezTo>
                  <a:cubicBezTo>
                    <a:pt x="218" y="0"/>
                    <a:pt x="230" y="11"/>
                    <a:pt x="230" y="26"/>
                  </a:cubicBezTo>
                  <a:cubicBezTo>
                    <a:pt x="230" y="41"/>
                    <a:pt x="218" y="51"/>
                    <a:pt x="199" y="51"/>
                  </a:cubicBezTo>
                  <a:cubicBezTo>
                    <a:pt x="171" y="51"/>
                    <a:pt x="144" y="51"/>
                    <a:pt x="11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06"/>
            <p:cNvSpPr>
              <a:spLocks/>
            </p:cNvSpPr>
            <p:nvPr/>
          </p:nvSpPr>
          <p:spPr bwMode="auto">
            <a:xfrm>
              <a:off x="1281113" y="2890838"/>
              <a:ext cx="61913" cy="12700"/>
            </a:xfrm>
            <a:custGeom>
              <a:avLst/>
              <a:gdLst>
                <a:gd name="T0" fmla="*/ 115 w 230"/>
                <a:gd name="T1" fmla="*/ 0 h 51"/>
                <a:gd name="T2" fmla="*/ 199 w 230"/>
                <a:gd name="T3" fmla="*/ 0 h 51"/>
                <a:gd name="T4" fmla="*/ 230 w 230"/>
                <a:gd name="T5" fmla="*/ 25 h 51"/>
                <a:gd name="T6" fmla="*/ 200 w 230"/>
                <a:gd name="T7" fmla="*/ 51 h 51"/>
                <a:gd name="T8" fmla="*/ 31 w 230"/>
                <a:gd name="T9" fmla="*/ 51 h 51"/>
                <a:gd name="T10" fmla="*/ 0 w 230"/>
                <a:gd name="T11" fmla="*/ 26 h 51"/>
                <a:gd name="T12" fmla="*/ 30 w 230"/>
                <a:gd name="T13" fmla="*/ 0 h 51"/>
                <a:gd name="T14" fmla="*/ 115 w 230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1">
                  <a:moveTo>
                    <a:pt x="115" y="0"/>
                  </a:moveTo>
                  <a:cubicBezTo>
                    <a:pt x="143" y="0"/>
                    <a:pt x="171" y="0"/>
                    <a:pt x="199" y="0"/>
                  </a:cubicBezTo>
                  <a:cubicBezTo>
                    <a:pt x="219" y="0"/>
                    <a:pt x="230" y="10"/>
                    <a:pt x="230" y="25"/>
                  </a:cubicBezTo>
                  <a:cubicBezTo>
                    <a:pt x="230" y="40"/>
                    <a:pt x="219" y="51"/>
                    <a:pt x="200" y="51"/>
                  </a:cubicBezTo>
                  <a:cubicBezTo>
                    <a:pt x="144" y="51"/>
                    <a:pt x="87" y="51"/>
                    <a:pt x="31" y="51"/>
                  </a:cubicBezTo>
                  <a:cubicBezTo>
                    <a:pt x="11" y="51"/>
                    <a:pt x="0" y="41"/>
                    <a:pt x="0" y="26"/>
                  </a:cubicBezTo>
                  <a:cubicBezTo>
                    <a:pt x="0" y="10"/>
                    <a:pt x="11" y="0"/>
                    <a:pt x="30" y="0"/>
                  </a:cubicBezTo>
                  <a:cubicBezTo>
                    <a:pt x="59" y="0"/>
                    <a:pt x="87" y="0"/>
                    <a:pt x="1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207"/>
            <p:cNvSpPr>
              <a:spLocks/>
            </p:cNvSpPr>
            <p:nvPr/>
          </p:nvSpPr>
          <p:spPr bwMode="auto">
            <a:xfrm>
              <a:off x="1330325" y="2724150"/>
              <a:ext cx="61913" cy="14288"/>
            </a:xfrm>
            <a:custGeom>
              <a:avLst/>
              <a:gdLst>
                <a:gd name="T0" fmla="*/ 115 w 230"/>
                <a:gd name="T1" fmla="*/ 0 h 52"/>
                <a:gd name="T2" fmla="*/ 200 w 230"/>
                <a:gd name="T3" fmla="*/ 1 h 52"/>
                <a:gd name="T4" fmla="*/ 230 w 230"/>
                <a:gd name="T5" fmla="*/ 26 h 52"/>
                <a:gd name="T6" fmla="*/ 199 w 230"/>
                <a:gd name="T7" fmla="*/ 52 h 52"/>
                <a:gd name="T8" fmla="*/ 30 w 230"/>
                <a:gd name="T9" fmla="*/ 52 h 52"/>
                <a:gd name="T10" fmla="*/ 0 w 230"/>
                <a:gd name="T11" fmla="*/ 25 h 52"/>
                <a:gd name="T12" fmla="*/ 31 w 230"/>
                <a:gd name="T13" fmla="*/ 0 h 52"/>
                <a:gd name="T14" fmla="*/ 115 w 230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52">
                  <a:moveTo>
                    <a:pt x="115" y="0"/>
                  </a:moveTo>
                  <a:cubicBezTo>
                    <a:pt x="143" y="0"/>
                    <a:pt x="172" y="0"/>
                    <a:pt x="200" y="1"/>
                  </a:cubicBezTo>
                  <a:cubicBezTo>
                    <a:pt x="219" y="1"/>
                    <a:pt x="230" y="10"/>
                    <a:pt x="230" y="26"/>
                  </a:cubicBezTo>
                  <a:cubicBezTo>
                    <a:pt x="230" y="42"/>
                    <a:pt x="219" y="52"/>
                    <a:pt x="199" y="52"/>
                  </a:cubicBezTo>
                  <a:cubicBezTo>
                    <a:pt x="143" y="52"/>
                    <a:pt x="87" y="52"/>
                    <a:pt x="30" y="52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1" y="9"/>
                    <a:pt x="11" y="1"/>
                    <a:pt x="31" y="0"/>
                  </a:cubicBezTo>
                  <a:cubicBezTo>
                    <a:pt x="59" y="0"/>
                    <a:pt x="87" y="0"/>
                    <a:pt x="1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208"/>
            <p:cNvSpPr>
              <a:spLocks/>
            </p:cNvSpPr>
            <p:nvPr/>
          </p:nvSpPr>
          <p:spPr bwMode="auto">
            <a:xfrm>
              <a:off x="1330325" y="2835275"/>
              <a:ext cx="61913" cy="12700"/>
            </a:xfrm>
            <a:custGeom>
              <a:avLst/>
              <a:gdLst>
                <a:gd name="T0" fmla="*/ 115 w 231"/>
                <a:gd name="T1" fmla="*/ 52 h 52"/>
                <a:gd name="T2" fmla="*/ 30 w 231"/>
                <a:gd name="T3" fmla="*/ 52 h 52"/>
                <a:gd name="T4" fmla="*/ 0 w 231"/>
                <a:gd name="T5" fmla="*/ 27 h 52"/>
                <a:gd name="T6" fmla="*/ 29 w 231"/>
                <a:gd name="T7" fmla="*/ 1 h 52"/>
                <a:gd name="T8" fmla="*/ 202 w 231"/>
                <a:gd name="T9" fmla="*/ 1 h 52"/>
                <a:gd name="T10" fmla="*/ 230 w 231"/>
                <a:gd name="T11" fmla="*/ 27 h 52"/>
                <a:gd name="T12" fmla="*/ 202 w 231"/>
                <a:gd name="T13" fmla="*/ 52 h 52"/>
                <a:gd name="T14" fmla="*/ 115 w 231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52">
                  <a:moveTo>
                    <a:pt x="115" y="52"/>
                  </a:moveTo>
                  <a:cubicBezTo>
                    <a:pt x="86" y="52"/>
                    <a:pt x="58" y="52"/>
                    <a:pt x="30" y="52"/>
                  </a:cubicBezTo>
                  <a:cubicBezTo>
                    <a:pt x="11" y="51"/>
                    <a:pt x="1" y="42"/>
                    <a:pt x="0" y="27"/>
                  </a:cubicBezTo>
                  <a:cubicBezTo>
                    <a:pt x="0" y="11"/>
                    <a:pt x="11" y="1"/>
                    <a:pt x="29" y="1"/>
                  </a:cubicBezTo>
                  <a:cubicBezTo>
                    <a:pt x="87" y="0"/>
                    <a:pt x="144" y="0"/>
                    <a:pt x="202" y="1"/>
                  </a:cubicBezTo>
                  <a:cubicBezTo>
                    <a:pt x="220" y="1"/>
                    <a:pt x="231" y="12"/>
                    <a:pt x="230" y="27"/>
                  </a:cubicBezTo>
                  <a:cubicBezTo>
                    <a:pt x="229" y="42"/>
                    <a:pt x="219" y="51"/>
                    <a:pt x="202" y="52"/>
                  </a:cubicBezTo>
                  <a:cubicBezTo>
                    <a:pt x="173" y="52"/>
                    <a:pt x="144" y="52"/>
                    <a:pt x="115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209"/>
            <p:cNvSpPr>
              <a:spLocks/>
            </p:cNvSpPr>
            <p:nvPr/>
          </p:nvSpPr>
          <p:spPr bwMode="auto">
            <a:xfrm>
              <a:off x="1281113" y="2724150"/>
              <a:ext cx="34925" cy="14288"/>
            </a:xfrm>
            <a:custGeom>
              <a:avLst/>
              <a:gdLst>
                <a:gd name="T0" fmla="*/ 64 w 128"/>
                <a:gd name="T1" fmla="*/ 52 h 52"/>
                <a:gd name="T2" fmla="*/ 29 w 128"/>
                <a:gd name="T3" fmla="*/ 52 h 52"/>
                <a:gd name="T4" fmla="*/ 0 w 128"/>
                <a:gd name="T5" fmla="*/ 26 h 52"/>
                <a:gd name="T6" fmla="*/ 29 w 128"/>
                <a:gd name="T7" fmla="*/ 1 h 52"/>
                <a:gd name="T8" fmla="*/ 99 w 128"/>
                <a:gd name="T9" fmla="*/ 1 h 52"/>
                <a:gd name="T10" fmla="*/ 128 w 128"/>
                <a:gd name="T11" fmla="*/ 25 h 52"/>
                <a:gd name="T12" fmla="*/ 100 w 128"/>
                <a:gd name="T13" fmla="*/ 52 h 52"/>
                <a:gd name="T14" fmla="*/ 64 w 128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2">
                  <a:moveTo>
                    <a:pt x="64" y="52"/>
                  </a:moveTo>
                  <a:cubicBezTo>
                    <a:pt x="52" y="52"/>
                    <a:pt x="41" y="52"/>
                    <a:pt x="29" y="52"/>
                  </a:cubicBezTo>
                  <a:cubicBezTo>
                    <a:pt x="11" y="51"/>
                    <a:pt x="0" y="41"/>
                    <a:pt x="0" y="26"/>
                  </a:cubicBezTo>
                  <a:cubicBezTo>
                    <a:pt x="0" y="11"/>
                    <a:pt x="11" y="1"/>
                    <a:pt x="29" y="1"/>
                  </a:cubicBezTo>
                  <a:cubicBezTo>
                    <a:pt x="52" y="0"/>
                    <a:pt x="76" y="0"/>
                    <a:pt x="99" y="1"/>
                  </a:cubicBezTo>
                  <a:cubicBezTo>
                    <a:pt x="116" y="1"/>
                    <a:pt x="127" y="10"/>
                    <a:pt x="128" y="25"/>
                  </a:cubicBezTo>
                  <a:cubicBezTo>
                    <a:pt x="128" y="40"/>
                    <a:pt x="117" y="51"/>
                    <a:pt x="100" y="52"/>
                  </a:cubicBezTo>
                  <a:cubicBezTo>
                    <a:pt x="88" y="52"/>
                    <a:pt x="76" y="52"/>
                    <a:pt x="6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10"/>
            <p:cNvSpPr>
              <a:spLocks/>
            </p:cNvSpPr>
            <p:nvPr/>
          </p:nvSpPr>
          <p:spPr bwMode="auto">
            <a:xfrm>
              <a:off x="1357313" y="2779713"/>
              <a:ext cx="34925" cy="12700"/>
            </a:xfrm>
            <a:custGeom>
              <a:avLst/>
              <a:gdLst>
                <a:gd name="T0" fmla="*/ 63 w 127"/>
                <a:gd name="T1" fmla="*/ 51 h 51"/>
                <a:gd name="T2" fmla="*/ 25 w 127"/>
                <a:gd name="T3" fmla="*/ 51 h 51"/>
                <a:gd name="T4" fmla="*/ 0 w 127"/>
                <a:gd name="T5" fmla="*/ 25 h 51"/>
                <a:gd name="T6" fmla="*/ 26 w 127"/>
                <a:gd name="T7" fmla="*/ 0 h 51"/>
                <a:gd name="T8" fmla="*/ 101 w 127"/>
                <a:gd name="T9" fmla="*/ 0 h 51"/>
                <a:gd name="T10" fmla="*/ 127 w 127"/>
                <a:gd name="T11" fmla="*/ 25 h 51"/>
                <a:gd name="T12" fmla="*/ 100 w 127"/>
                <a:gd name="T13" fmla="*/ 51 h 51"/>
                <a:gd name="T14" fmla="*/ 97 w 127"/>
                <a:gd name="T15" fmla="*/ 51 h 51"/>
                <a:gd name="T16" fmla="*/ 63 w 127"/>
                <a:gd name="T17" fmla="*/ 51 h 51"/>
                <a:gd name="T18" fmla="*/ 63 w 127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51">
                  <a:moveTo>
                    <a:pt x="63" y="51"/>
                  </a:moveTo>
                  <a:cubicBezTo>
                    <a:pt x="50" y="51"/>
                    <a:pt x="38" y="51"/>
                    <a:pt x="25" y="51"/>
                  </a:cubicBezTo>
                  <a:cubicBezTo>
                    <a:pt x="10" y="50"/>
                    <a:pt x="0" y="40"/>
                    <a:pt x="0" y="25"/>
                  </a:cubicBezTo>
                  <a:cubicBezTo>
                    <a:pt x="0" y="11"/>
                    <a:pt x="10" y="0"/>
                    <a:pt x="26" y="0"/>
                  </a:cubicBezTo>
                  <a:cubicBezTo>
                    <a:pt x="51" y="0"/>
                    <a:pt x="76" y="0"/>
                    <a:pt x="101" y="0"/>
                  </a:cubicBezTo>
                  <a:cubicBezTo>
                    <a:pt x="117" y="0"/>
                    <a:pt x="127" y="11"/>
                    <a:pt x="127" y="25"/>
                  </a:cubicBezTo>
                  <a:cubicBezTo>
                    <a:pt x="127" y="40"/>
                    <a:pt x="117" y="50"/>
                    <a:pt x="100" y="51"/>
                  </a:cubicBezTo>
                  <a:cubicBezTo>
                    <a:pt x="99" y="51"/>
                    <a:pt x="98" y="51"/>
                    <a:pt x="97" y="51"/>
                  </a:cubicBezTo>
                  <a:cubicBezTo>
                    <a:pt x="86" y="51"/>
                    <a:pt x="7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11"/>
            <p:cNvSpPr>
              <a:spLocks/>
            </p:cNvSpPr>
            <p:nvPr/>
          </p:nvSpPr>
          <p:spPr bwMode="auto">
            <a:xfrm>
              <a:off x="1281113" y="2835275"/>
              <a:ext cx="34925" cy="12700"/>
            </a:xfrm>
            <a:custGeom>
              <a:avLst/>
              <a:gdLst>
                <a:gd name="T0" fmla="*/ 64 w 129"/>
                <a:gd name="T1" fmla="*/ 52 h 52"/>
                <a:gd name="T2" fmla="*/ 26 w 129"/>
                <a:gd name="T3" fmla="*/ 52 h 52"/>
                <a:gd name="T4" fmla="*/ 1 w 129"/>
                <a:gd name="T5" fmla="*/ 27 h 52"/>
                <a:gd name="T6" fmla="*/ 24 w 129"/>
                <a:gd name="T7" fmla="*/ 1 h 52"/>
                <a:gd name="T8" fmla="*/ 105 w 129"/>
                <a:gd name="T9" fmla="*/ 1 h 52"/>
                <a:gd name="T10" fmla="*/ 129 w 129"/>
                <a:gd name="T11" fmla="*/ 28 h 52"/>
                <a:gd name="T12" fmla="*/ 103 w 129"/>
                <a:gd name="T13" fmla="*/ 52 h 52"/>
                <a:gd name="T14" fmla="*/ 100 w 129"/>
                <a:gd name="T15" fmla="*/ 52 h 52"/>
                <a:gd name="T16" fmla="*/ 64 w 129"/>
                <a:gd name="T17" fmla="*/ 52 h 52"/>
                <a:gd name="T18" fmla="*/ 64 w 129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2">
                  <a:moveTo>
                    <a:pt x="64" y="52"/>
                  </a:moveTo>
                  <a:cubicBezTo>
                    <a:pt x="51" y="52"/>
                    <a:pt x="39" y="52"/>
                    <a:pt x="26" y="52"/>
                  </a:cubicBezTo>
                  <a:cubicBezTo>
                    <a:pt x="11" y="51"/>
                    <a:pt x="2" y="41"/>
                    <a:pt x="1" y="27"/>
                  </a:cubicBezTo>
                  <a:cubicBezTo>
                    <a:pt x="0" y="14"/>
                    <a:pt x="10" y="2"/>
                    <a:pt x="24" y="1"/>
                  </a:cubicBezTo>
                  <a:cubicBezTo>
                    <a:pt x="51" y="0"/>
                    <a:pt x="78" y="0"/>
                    <a:pt x="105" y="1"/>
                  </a:cubicBezTo>
                  <a:cubicBezTo>
                    <a:pt x="120" y="2"/>
                    <a:pt x="129" y="14"/>
                    <a:pt x="129" y="28"/>
                  </a:cubicBezTo>
                  <a:cubicBezTo>
                    <a:pt x="128" y="41"/>
                    <a:pt x="118" y="51"/>
                    <a:pt x="103" y="52"/>
                  </a:cubicBezTo>
                  <a:cubicBezTo>
                    <a:pt x="102" y="52"/>
                    <a:pt x="101" y="52"/>
                    <a:pt x="100" y="52"/>
                  </a:cubicBezTo>
                  <a:cubicBezTo>
                    <a:pt x="88" y="52"/>
                    <a:pt x="76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12"/>
            <p:cNvSpPr>
              <a:spLocks/>
            </p:cNvSpPr>
            <p:nvPr/>
          </p:nvSpPr>
          <p:spPr bwMode="auto">
            <a:xfrm>
              <a:off x="1357313" y="2889250"/>
              <a:ext cx="34925" cy="14288"/>
            </a:xfrm>
            <a:custGeom>
              <a:avLst/>
              <a:gdLst>
                <a:gd name="T0" fmla="*/ 65 w 129"/>
                <a:gd name="T1" fmla="*/ 1 h 52"/>
                <a:gd name="T2" fmla="*/ 102 w 129"/>
                <a:gd name="T3" fmla="*/ 1 h 52"/>
                <a:gd name="T4" fmla="*/ 128 w 129"/>
                <a:gd name="T5" fmla="*/ 25 h 52"/>
                <a:gd name="T6" fmla="*/ 103 w 129"/>
                <a:gd name="T7" fmla="*/ 51 h 52"/>
                <a:gd name="T8" fmla="*/ 26 w 129"/>
                <a:gd name="T9" fmla="*/ 52 h 52"/>
                <a:gd name="T10" fmla="*/ 1 w 129"/>
                <a:gd name="T11" fmla="*/ 25 h 52"/>
                <a:gd name="T12" fmla="*/ 26 w 129"/>
                <a:gd name="T13" fmla="*/ 1 h 52"/>
                <a:gd name="T14" fmla="*/ 29 w 129"/>
                <a:gd name="T15" fmla="*/ 1 h 52"/>
                <a:gd name="T16" fmla="*/ 65 w 129"/>
                <a:gd name="T17" fmla="*/ 1 h 52"/>
                <a:gd name="T18" fmla="*/ 65 w 129"/>
                <a:gd name="T1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2">
                  <a:moveTo>
                    <a:pt x="65" y="1"/>
                  </a:moveTo>
                  <a:cubicBezTo>
                    <a:pt x="77" y="1"/>
                    <a:pt x="90" y="0"/>
                    <a:pt x="102" y="1"/>
                  </a:cubicBezTo>
                  <a:cubicBezTo>
                    <a:pt x="118" y="2"/>
                    <a:pt x="127" y="11"/>
                    <a:pt x="128" y="25"/>
                  </a:cubicBezTo>
                  <a:cubicBezTo>
                    <a:pt x="129" y="39"/>
                    <a:pt x="119" y="51"/>
                    <a:pt x="103" y="51"/>
                  </a:cubicBezTo>
                  <a:cubicBezTo>
                    <a:pt x="78" y="52"/>
                    <a:pt x="52" y="52"/>
                    <a:pt x="26" y="52"/>
                  </a:cubicBezTo>
                  <a:cubicBezTo>
                    <a:pt x="10" y="51"/>
                    <a:pt x="0" y="40"/>
                    <a:pt x="1" y="25"/>
                  </a:cubicBezTo>
                  <a:cubicBezTo>
                    <a:pt x="1" y="11"/>
                    <a:pt x="11" y="2"/>
                    <a:pt x="26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41" y="1"/>
                    <a:pt x="53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13"/>
            <p:cNvSpPr>
              <a:spLocks noEditPoints="1"/>
            </p:cNvSpPr>
            <p:nvPr/>
          </p:nvSpPr>
          <p:spPr bwMode="auto">
            <a:xfrm>
              <a:off x="1377950" y="2598738"/>
              <a:ext cx="41275" cy="42863"/>
            </a:xfrm>
            <a:custGeom>
              <a:avLst/>
              <a:gdLst>
                <a:gd name="T0" fmla="*/ 78 w 154"/>
                <a:gd name="T1" fmla="*/ 154 h 154"/>
                <a:gd name="T2" fmla="*/ 0 w 154"/>
                <a:gd name="T3" fmla="*/ 77 h 154"/>
                <a:gd name="T4" fmla="*/ 76 w 154"/>
                <a:gd name="T5" fmla="*/ 0 h 154"/>
                <a:gd name="T6" fmla="*/ 154 w 154"/>
                <a:gd name="T7" fmla="*/ 77 h 154"/>
                <a:gd name="T8" fmla="*/ 78 w 154"/>
                <a:gd name="T9" fmla="*/ 154 h 154"/>
                <a:gd name="T10" fmla="*/ 102 w 154"/>
                <a:gd name="T11" fmla="*/ 78 h 154"/>
                <a:gd name="T12" fmla="*/ 77 w 154"/>
                <a:gd name="T13" fmla="*/ 52 h 154"/>
                <a:gd name="T14" fmla="*/ 52 w 154"/>
                <a:gd name="T15" fmla="*/ 77 h 154"/>
                <a:gd name="T16" fmla="*/ 76 w 154"/>
                <a:gd name="T17" fmla="*/ 102 h 154"/>
                <a:gd name="T18" fmla="*/ 102 w 154"/>
                <a:gd name="T19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4">
                  <a:moveTo>
                    <a:pt x="78" y="154"/>
                  </a:moveTo>
                  <a:cubicBezTo>
                    <a:pt x="35" y="154"/>
                    <a:pt x="0" y="119"/>
                    <a:pt x="0" y="77"/>
                  </a:cubicBezTo>
                  <a:cubicBezTo>
                    <a:pt x="0" y="35"/>
                    <a:pt x="35" y="1"/>
                    <a:pt x="76" y="0"/>
                  </a:cubicBezTo>
                  <a:cubicBezTo>
                    <a:pt x="119" y="0"/>
                    <a:pt x="154" y="35"/>
                    <a:pt x="154" y="77"/>
                  </a:cubicBezTo>
                  <a:cubicBezTo>
                    <a:pt x="154" y="119"/>
                    <a:pt x="120" y="153"/>
                    <a:pt x="78" y="154"/>
                  </a:cubicBezTo>
                  <a:close/>
                  <a:moveTo>
                    <a:pt x="102" y="78"/>
                  </a:moveTo>
                  <a:cubicBezTo>
                    <a:pt x="102" y="63"/>
                    <a:pt x="91" y="52"/>
                    <a:pt x="77" y="52"/>
                  </a:cubicBezTo>
                  <a:cubicBezTo>
                    <a:pt x="63" y="52"/>
                    <a:pt x="52" y="63"/>
                    <a:pt x="52" y="77"/>
                  </a:cubicBezTo>
                  <a:cubicBezTo>
                    <a:pt x="52" y="91"/>
                    <a:pt x="62" y="102"/>
                    <a:pt x="76" y="102"/>
                  </a:cubicBezTo>
                  <a:cubicBezTo>
                    <a:pt x="91" y="103"/>
                    <a:pt x="102" y="92"/>
                    <a:pt x="10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3001211" y="1710783"/>
            <a:ext cx="401638" cy="406400"/>
            <a:chOff x="1687513" y="2624138"/>
            <a:chExt cx="401638" cy="4064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0" name="Freeform 214"/>
            <p:cNvSpPr>
              <a:spLocks noEditPoints="1"/>
            </p:cNvSpPr>
            <p:nvPr/>
          </p:nvSpPr>
          <p:spPr bwMode="auto">
            <a:xfrm>
              <a:off x="1687513" y="2624138"/>
              <a:ext cx="401638" cy="406400"/>
            </a:xfrm>
            <a:custGeom>
              <a:avLst/>
              <a:gdLst>
                <a:gd name="T0" fmla="*/ 1033 w 1488"/>
                <a:gd name="T1" fmla="*/ 1152 h 1503"/>
                <a:gd name="T2" fmla="*/ 1033 w 1488"/>
                <a:gd name="T3" fmla="*/ 1104 h 1503"/>
                <a:gd name="T4" fmla="*/ 1050 w 1488"/>
                <a:gd name="T5" fmla="*/ 1104 h 1503"/>
                <a:gd name="T6" fmla="*/ 1404 w 1488"/>
                <a:gd name="T7" fmla="*/ 1104 h 1503"/>
                <a:gd name="T8" fmla="*/ 1440 w 1488"/>
                <a:gd name="T9" fmla="*/ 1067 h 1503"/>
                <a:gd name="T10" fmla="*/ 1440 w 1488"/>
                <a:gd name="T11" fmla="*/ 84 h 1503"/>
                <a:gd name="T12" fmla="*/ 1404 w 1488"/>
                <a:gd name="T13" fmla="*/ 48 h 1503"/>
                <a:gd name="T14" fmla="*/ 83 w 1488"/>
                <a:gd name="T15" fmla="*/ 48 h 1503"/>
                <a:gd name="T16" fmla="*/ 48 w 1488"/>
                <a:gd name="T17" fmla="*/ 84 h 1503"/>
                <a:gd name="T18" fmla="*/ 48 w 1488"/>
                <a:gd name="T19" fmla="*/ 1069 h 1503"/>
                <a:gd name="T20" fmla="*/ 82 w 1488"/>
                <a:gd name="T21" fmla="*/ 1104 h 1503"/>
                <a:gd name="T22" fmla="*/ 595 w 1488"/>
                <a:gd name="T23" fmla="*/ 1104 h 1503"/>
                <a:gd name="T24" fmla="*/ 616 w 1488"/>
                <a:gd name="T25" fmla="*/ 1098 h 1503"/>
                <a:gd name="T26" fmla="*/ 901 w 1488"/>
                <a:gd name="T27" fmla="*/ 1124 h 1503"/>
                <a:gd name="T28" fmla="*/ 908 w 1488"/>
                <a:gd name="T29" fmla="*/ 1132 h 1503"/>
                <a:gd name="T30" fmla="*/ 973 w 1488"/>
                <a:gd name="T31" fmla="*/ 1062 h 1503"/>
                <a:gd name="T32" fmla="*/ 1038 w 1488"/>
                <a:gd name="T33" fmla="*/ 992 h 1503"/>
                <a:gd name="T34" fmla="*/ 1073 w 1488"/>
                <a:gd name="T35" fmla="*/ 1024 h 1503"/>
                <a:gd name="T36" fmla="*/ 1064 w 1488"/>
                <a:gd name="T37" fmla="*/ 1034 h 1503"/>
                <a:gd name="T38" fmla="*/ 945 w 1488"/>
                <a:gd name="T39" fmla="*/ 1163 h 1503"/>
                <a:gd name="T40" fmla="*/ 941 w 1488"/>
                <a:gd name="T41" fmla="*/ 1184 h 1503"/>
                <a:gd name="T42" fmla="*/ 908 w 1488"/>
                <a:gd name="T43" fmla="*/ 1411 h 1503"/>
                <a:gd name="T44" fmla="*/ 690 w 1488"/>
                <a:gd name="T45" fmla="*/ 1481 h 1503"/>
                <a:gd name="T46" fmla="*/ 532 w 1488"/>
                <a:gd name="T47" fmla="*/ 1314 h 1503"/>
                <a:gd name="T48" fmla="*/ 557 w 1488"/>
                <a:gd name="T49" fmla="*/ 1165 h 1503"/>
                <a:gd name="T50" fmla="*/ 562 w 1488"/>
                <a:gd name="T51" fmla="*/ 1156 h 1503"/>
                <a:gd name="T52" fmla="*/ 562 w 1488"/>
                <a:gd name="T53" fmla="*/ 1153 h 1503"/>
                <a:gd name="T54" fmla="*/ 547 w 1488"/>
                <a:gd name="T55" fmla="*/ 1152 h 1503"/>
                <a:gd name="T56" fmla="*/ 82 w 1488"/>
                <a:gd name="T57" fmla="*/ 1152 h 1503"/>
                <a:gd name="T58" fmla="*/ 0 w 1488"/>
                <a:gd name="T59" fmla="*/ 1071 h 1503"/>
                <a:gd name="T60" fmla="*/ 0 w 1488"/>
                <a:gd name="T61" fmla="*/ 81 h 1503"/>
                <a:gd name="T62" fmla="*/ 81 w 1488"/>
                <a:gd name="T63" fmla="*/ 0 h 1503"/>
                <a:gd name="T64" fmla="*/ 1407 w 1488"/>
                <a:gd name="T65" fmla="*/ 0 h 1503"/>
                <a:gd name="T66" fmla="*/ 1488 w 1488"/>
                <a:gd name="T67" fmla="*/ 82 h 1503"/>
                <a:gd name="T68" fmla="*/ 1488 w 1488"/>
                <a:gd name="T69" fmla="*/ 1070 h 1503"/>
                <a:gd name="T70" fmla="*/ 1405 w 1488"/>
                <a:gd name="T71" fmla="*/ 1152 h 1503"/>
                <a:gd name="T72" fmla="*/ 1050 w 1488"/>
                <a:gd name="T73" fmla="*/ 1152 h 1503"/>
                <a:gd name="T74" fmla="*/ 1033 w 1488"/>
                <a:gd name="T75" fmla="*/ 1152 h 1503"/>
                <a:gd name="T76" fmla="*/ 875 w 1488"/>
                <a:gd name="T77" fmla="*/ 1168 h 1503"/>
                <a:gd name="T78" fmla="*/ 649 w 1488"/>
                <a:gd name="T79" fmla="*/ 1134 h 1503"/>
                <a:gd name="T80" fmla="*/ 603 w 1488"/>
                <a:gd name="T81" fmla="*/ 1363 h 1503"/>
                <a:gd name="T82" fmla="*/ 830 w 1488"/>
                <a:gd name="T83" fmla="*/ 1416 h 1503"/>
                <a:gd name="T84" fmla="*/ 899 w 1488"/>
                <a:gd name="T85" fmla="*/ 1213 h 1503"/>
                <a:gd name="T86" fmla="*/ 742 w 1488"/>
                <a:gd name="T87" fmla="*/ 1381 h 1503"/>
                <a:gd name="T88" fmla="*/ 653 w 1488"/>
                <a:gd name="T89" fmla="*/ 1262 h 1503"/>
                <a:gd name="T90" fmla="*/ 691 w 1488"/>
                <a:gd name="T91" fmla="*/ 1234 h 1503"/>
                <a:gd name="T92" fmla="*/ 746 w 1488"/>
                <a:gd name="T93" fmla="*/ 1307 h 1503"/>
                <a:gd name="T94" fmla="*/ 875 w 1488"/>
                <a:gd name="T95" fmla="*/ 1168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8" h="1503">
                  <a:moveTo>
                    <a:pt x="1033" y="1152"/>
                  </a:moveTo>
                  <a:cubicBezTo>
                    <a:pt x="1033" y="1135"/>
                    <a:pt x="1033" y="1120"/>
                    <a:pt x="1033" y="1104"/>
                  </a:cubicBezTo>
                  <a:cubicBezTo>
                    <a:pt x="1039" y="1104"/>
                    <a:pt x="1044" y="1104"/>
                    <a:pt x="1050" y="1104"/>
                  </a:cubicBezTo>
                  <a:cubicBezTo>
                    <a:pt x="1168" y="1104"/>
                    <a:pt x="1286" y="1104"/>
                    <a:pt x="1404" y="1104"/>
                  </a:cubicBezTo>
                  <a:cubicBezTo>
                    <a:pt x="1434" y="1104"/>
                    <a:pt x="1440" y="1098"/>
                    <a:pt x="1440" y="1067"/>
                  </a:cubicBezTo>
                  <a:cubicBezTo>
                    <a:pt x="1440" y="739"/>
                    <a:pt x="1440" y="412"/>
                    <a:pt x="1440" y="84"/>
                  </a:cubicBezTo>
                  <a:cubicBezTo>
                    <a:pt x="1440" y="55"/>
                    <a:pt x="1434" y="48"/>
                    <a:pt x="1404" y="48"/>
                  </a:cubicBezTo>
                  <a:cubicBezTo>
                    <a:pt x="964" y="48"/>
                    <a:pt x="523" y="48"/>
                    <a:pt x="83" y="48"/>
                  </a:cubicBezTo>
                  <a:cubicBezTo>
                    <a:pt x="55" y="48"/>
                    <a:pt x="48" y="55"/>
                    <a:pt x="48" y="84"/>
                  </a:cubicBezTo>
                  <a:cubicBezTo>
                    <a:pt x="48" y="412"/>
                    <a:pt x="48" y="741"/>
                    <a:pt x="48" y="1069"/>
                  </a:cubicBezTo>
                  <a:cubicBezTo>
                    <a:pt x="48" y="1097"/>
                    <a:pt x="55" y="1104"/>
                    <a:pt x="82" y="1104"/>
                  </a:cubicBezTo>
                  <a:cubicBezTo>
                    <a:pt x="253" y="1104"/>
                    <a:pt x="424" y="1104"/>
                    <a:pt x="595" y="1104"/>
                  </a:cubicBezTo>
                  <a:cubicBezTo>
                    <a:pt x="602" y="1104"/>
                    <a:pt x="610" y="1102"/>
                    <a:pt x="616" y="1098"/>
                  </a:cubicBezTo>
                  <a:cubicBezTo>
                    <a:pt x="708" y="1033"/>
                    <a:pt x="823" y="1044"/>
                    <a:pt x="901" y="1124"/>
                  </a:cubicBezTo>
                  <a:cubicBezTo>
                    <a:pt x="903" y="1126"/>
                    <a:pt x="905" y="1129"/>
                    <a:pt x="908" y="1132"/>
                  </a:cubicBezTo>
                  <a:cubicBezTo>
                    <a:pt x="930" y="1108"/>
                    <a:pt x="951" y="1085"/>
                    <a:pt x="973" y="1062"/>
                  </a:cubicBezTo>
                  <a:cubicBezTo>
                    <a:pt x="994" y="1039"/>
                    <a:pt x="1016" y="1016"/>
                    <a:pt x="1038" y="992"/>
                  </a:cubicBezTo>
                  <a:cubicBezTo>
                    <a:pt x="1050" y="1003"/>
                    <a:pt x="1061" y="1013"/>
                    <a:pt x="1073" y="1024"/>
                  </a:cubicBezTo>
                  <a:cubicBezTo>
                    <a:pt x="1070" y="1028"/>
                    <a:pt x="1067" y="1031"/>
                    <a:pt x="1064" y="1034"/>
                  </a:cubicBezTo>
                  <a:cubicBezTo>
                    <a:pt x="1025" y="1077"/>
                    <a:pt x="985" y="1120"/>
                    <a:pt x="945" y="1163"/>
                  </a:cubicBezTo>
                  <a:cubicBezTo>
                    <a:pt x="938" y="1170"/>
                    <a:pt x="937" y="1174"/>
                    <a:pt x="941" y="1184"/>
                  </a:cubicBezTo>
                  <a:cubicBezTo>
                    <a:pt x="975" y="1266"/>
                    <a:pt x="965" y="1344"/>
                    <a:pt x="908" y="1411"/>
                  </a:cubicBezTo>
                  <a:cubicBezTo>
                    <a:pt x="851" y="1479"/>
                    <a:pt x="776" y="1503"/>
                    <a:pt x="690" y="1481"/>
                  </a:cubicBezTo>
                  <a:cubicBezTo>
                    <a:pt x="605" y="1458"/>
                    <a:pt x="551" y="1400"/>
                    <a:pt x="532" y="1314"/>
                  </a:cubicBezTo>
                  <a:cubicBezTo>
                    <a:pt x="521" y="1262"/>
                    <a:pt x="530" y="1212"/>
                    <a:pt x="557" y="1165"/>
                  </a:cubicBezTo>
                  <a:cubicBezTo>
                    <a:pt x="558" y="1162"/>
                    <a:pt x="560" y="1159"/>
                    <a:pt x="562" y="1156"/>
                  </a:cubicBezTo>
                  <a:cubicBezTo>
                    <a:pt x="562" y="1155"/>
                    <a:pt x="562" y="1155"/>
                    <a:pt x="562" y="1153"/>
                  </a:cubicBezTo>
                  <a:cubicBezTo>
                    <a:pt x="557" y="1152"/>
                    <a:pt x="552" y="1152"/>
                    <a:pt x="547" y="1152"/>
                  </a:cubicBezTo>
                  <a:cubicBezTo>
                    <a:pt x="392" y="1152"/>
                    <a:pt x="237" y="1152"/>
                    <a:pt x="82" y="1152"/>
                  </a:cubicBezTo>
                  <a:cubicBezTo>
                    <a:pt x="29" y="1152"/>
                    <a:pt x="0" y="1124"/>
                    <a:pt x="0" y="1071"/>
                  </a:cubicBezTo>
                  <a:cubicBezTo>
                    <a:pt x="0" y="741"/>
                    <a:pt x="0" y="411"/>
                    <a:pt x="0" y="81"/>
                  </a:cubicBezTo>
                  <a:cubicBezTo>
                    <a:pt x="0" y="29"/>
                    <a:pt x="29" y="0"/>
                    <a:pt x="81" y="0"/>
                  </a:cubicBezTo>
                  <a:cubicBezTo>
                    <a:pt x="523" y="0"/>
                    <a:pt x="965" y="0"/>
                    <a:pt x="1407" y="0"/>
                  </a:cubicBezTo>
                  <a:cubicBezTo>
                    <a:pt x="1460" y="0"/>
                    <a:pt x="1488" y="28"/>
                    <a:pt x="1488" y="82"/>
                  </a:cubicBezTo>
                  <a:cubicBezTo>
                    <a:pt x="1488" y="411"/>
                    <a:pt x="1488" y="741"/>
                    <a:pt x="1488" y="1070"/>
                  </a:cubicBezTo>
                  <a:cubicBezTo>
                    <a:pt x="1488" y="1124"/>
                    <a:pt x="1460" y="1152"/>
                    <a:pt x="1405" y="1152"/>
                  </a:cubicBezTo>
                  <a:cubicBezTo>
                    <a:pt x="1287" y="1152"/>
                    <a:pt x="1168" y="1152"/>
                    <a:pt x="1050" y="1152"/>
                  </a:cubicBezTo>
                  <a:cubicBezTo>
                    <a:pt x="1045" y="1152"/>
                    <a:pt x="1039" y="1152"/>
                    <a:pt x="1033" y="1152"/>
                  </a:cubicBezTo>
                  <a:close/>
                  <a:moveTo>
                    <a:pt x="875" y="1168"/>
                  </a:moveTo>
                  <a:cubicBezTo>
                    <a:pt x="823" y="1099"/>
                    <a:pt x="721" y="1084"/>
                    <a:pt x="649" y="1134"/>
                  </a:cubicBezTo>
                  <a:cubicBezTo>
                    <a:pt x="574" y="1186"/>
                    <a:pt x="554" y="1287"/>
                    <a:pt x="603" y="1363"/>
                  </a:cubicBezTo>
                  <a:cubicBezTo>
                    <a:pt x="652" y="1439"/>
                    <a:pt x="753" y="1462"/>
                    <a:pt x="830" y="1416"/>
                  </a:cubicBezTo>
                  <a:cubicBezTo>
                    <a:pt x="911" y="1367"/>
                    <a:pt x="927" y="1269"/>
                    <a:pt x="899" y="1213"/>
                  </a:cubicBezTo>
                  <a:cubicBezTo>
                    <a:pt x="847" y="1269"/>
                    <a:pt x="795" y="1325"/>
                    <a:pt x="742" y="1381"/>
                  </a:cubicBezTo>
                  <a:cubicBezTo>
                    <a:pt x="712" y="1341"/>
                    <a:pt x="683" y="1302"/>
                    <a:pt x="653" y="1262"/>
                  </a:cubicBezTo>
                  <a:cubicBezTo>
                    <a:pt x="666" y="1252"/>
                    <a:pt x="678" y="1243"/>
                    <a:pt x="691" y="1234"/>
                  </a:cubicBezTo>
                  <a:cubicBezTo>
                    <a:pt x="710" y="1259"/>
                    <a:pt x="727" y="1282"/>
                    <a:pt x="746" y="1307"/>
                  </a:cubicBezTo>
                  <a:cubicBezTo>
                    <a:pt x="789" y="1260"/>
                    <a:pt x="832" y="1214"/>
                    <a:pt x="875" y="1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215"/>
            <p:cNvSpPr>
              <a:spLocks noEditPoints="1"/>
            </p:cNvSpPr>
            <p:nvPr/>
          </p:nvSpPr>
          <p:spPr bwMode="auto">
            <a:xfrm>
              <a:off x="1714500" y="2649538"/>
              <a:ext cx="168275" cy="246063"/>
            </a:xfrm>
            <a:custGeom>
              <a:avLst/>
              <a:gdLst>
                <a:gd name="T0" fmla="*/ 0 w 624"/>
                <a:gd name="T1" fmla="*/ 57 h 912"/>
                <a:gd name="T2" fmla="*/ 568 w 624"/>
                <a:gd name="T3" fmla="*/ 0 h 912"/>
                <a:gd name="T4" fmla="*/ 624 w 624"/>
                <a:gd name="T5" fmla="*/ 856 h 912"/>
                <a:gd name="T6" fmla="*/ 55 w 624"/>
                <a:gd name="T7" fmla="*/ 912 h 912"/>
                <a:gd name="T8" fmla="*/ 0 w 624"/>
                <a:gd name="T9" fmla="*/ 454 h 912"/>
                <a:gd name="T10" fmla="*/ 393 w 624"/>
                <a:gd name="T11" fmla="*/ 533 h 912"/>
                <a:gd name="T12" fmla="*/ 575 w 624"/>
                <a:gd name="T13" fmla="*/ 654 h 912"/>
                <a:gd name="T14" fmla="*/ 49 w 624"/>
                <a:gd name="T15" fmla="*/ 49 h 912"/>
                <a:gd name="T16" fmla="*/ 59 w 624"/>
                <a:gd name="T17" fmla="*/ 642 h 912"/>
                <a:gd name="T18" fmla="*/ 251 w 624"/>
                <a:gd name="T19" fmla="*/ 511 h 912"/>
                <a:gd name="T20" fmla="*/ 179 w 624"/>
                <a:gd name="T21" fmla="*/ 397 h 912"/>
                <a:gd name="T22" fmla="*/ 239 w 624"/>
                <a:gd name="T23" fmla="*/ 156 h 912"/>
                <a:gd name="T24" fmla="*/ 480 w 624"/>
                <a:gd name="T25" fmla="*/ 292 h 912"/>
                <a:gd name="T26" fmla="*/ 432 w 624"/>
                <a:gd name="T27" fmla="*/ 421 h 912"/>
                <a:gd name="T28" fmla="*/ 161 w 624"/>
                <a:gd name="T29" fmla="*/ 656 h 912"/>
                <a:gd name="T30" fmla="*/ 192 w 624"/>
                <a:gd name="T31" fmla="*/ 838 h 912"/>
                <a:gd name="T32" fmla="*/ 219 w 624"/>
                <a:gd name="T33" fmla="*/ 863 h 912"/>
                <a:gd name="T34" fmla="*/ 255 w 624"/>
                <a:gd name="T35" fmla="*/ 672 h 912"/>
                <a:gd name="T36" fmla="*/ 50 w 624"/>
                <a:gd name="T37" fmla="*/ 863 h 912"/>
                <a:gd name="T38" fmla="*/ 144 w 624"/>
                <a:gd name="T39" fmla="*/ 753 h 912"/>
                <a:gd name="T40" fmla="*/ 161 w 624"/>
                <a:gd name="T41" fmla="*/ 656 h 912"/>
                <a:gd name="T42" fmla="*/ 364 w 624"/>
                <a:gd name="T43" fmla="*/ 640 h 912"/>
                <a:gd name="T44" fmla="*/ 404 w 624"/>
                <a:gd name="T45" fmla="*/ 863 h 912"/>
                <a:gd name="T46" fmla="*/ 432 w 624"/>
                <a:gd name="T47" fmla="*/ 730 h 912"/>
                <a:gd name="T48" fmla="*/ 494 w 624"/>
                <a:gd name="T49" fmla="*/ 688 h 912"/>
                <a:gd name="T50" fmla="*/ 481 w 624"/>
                <a:gd name="T51" fmla="*/ 863 h 912"/>
                <a:gd name="T52" fmla="*/ 373 w 624"/>
                <a:gd name="T53" fmla="*/ 580 h 912"/>
                <a:gd name="T54" fmla="*/ 384 w 624"/>
                <a:gd name="T55" fmla="*/ 377 h 912"/>
                <a:gd name="T56" fmla="*/ 365 w 624"/>
                <a:gd name="T57" fmla="*/ 317 h 912"/>
                <a:gd name="T58" fmla="*/ 260 w 624"/>
                <a:gd name="T59" fmla="*/ 317 h 912"/>
                <a:gd name="T60" fmla="*/ 240 w 624"/>
                <a:gd name="T61" fmla="*/ 345 h 912"/>
                <a:gd name="T62" fmla="*/ 304 w 624"/>
                <a:gd name="T63" fmla="*/ 480 h 912"/>
                <a:gd name="T64" fmla="*/ 385 w 624"/>
                <a:gd name="T65" fmla="*/ 377 h 912"/>
                <a:gd name="T66" fmla="*/ 233 w 624"/>
                <a:gd name="T67" fmla="*/ 277 h 912"/>
                <a:gd name="T68" fmla="*/ 316 w 624"/>
                <a:gd name="T69" fmla="*/ 240 h 912"/>
                <a:gd name="T70" fmla="*/ 432 w 624"/>
                <a:gd name="T71" fmla="*/ 306 h 912"/>
                <a:gd name="T72" fmla="*/ 272 w 624"/>
                <a:gd name="T73" fmla="*/ 196 h 912"/>
                <a:gd name="T74" fmla="*/ 355 w 624"/>
                <a:gd name="T75" fmla="*/ 863 h 912"/>
                <a:gd name="T76" fmla="*/ 308 w 624"/>
                <a:gd name="T77" fmla="*/ 648 h 912"/>
                <a:gd name="T78" fmla="*/ 355 w 624"/>
                <a:gd name="T79" fmla="*/ 863 h 912"/>
                <a:gd name="T80" fmla="*/ 305 w 624"/>
                <a:gd name="T81" fmla="*/ 596 h 912"/>
                <a:gd name="T82" fmla="*/ 325 w 624"/>
                <a:gd name="T83" fmla="*/ 528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4" h="912">
                  <a:moveTo>
                    <a:pt x="0" y="454"/>
                  </a:moveTo>
                  <a:cubicBezTo>
                    <a:pt x="0" y="322"/>
                    <a:pt x="0" y="190"/>
                    <a:pt x="0" y="57"/>
                  </a:cubicBezTo>
                  <a:cubicBezTo>
                    <a:pt x="0" y="18"/>
                    <a:pt x="18" y="0"/>
                    <a:pt x="57" y="0"/>
                  </a:cubicBezTo>
                  <a:cubicBezTo>
                    <a:pt x="227" y="0"/>
                    <a:pt x="398" y="0"/>
                    <a:pt x="568" y="0"/>
                  </a:cubicBezTo>
                  <a:cubicBezTo>
                    <a:pt x="606" y="0"/>
                    <a:pt x="624" y="18"/>
                    <a:pt x="624" y="56"/>
                  </a:cubicBezTo>
                  <a:cubicBezTo>
                    <a:pt x="624" y="323"/>
                    <a:pt x="624" y="589"/>
                    <a:pt x="624" y="856"/>
                  </a:cubicBezTo>
                  <a:cubicBezTo>
                    <a:pt x="624" y="894"/>
                    <a:pt x="606" y="912"/>
                    <a:pt x="568" y="912"/>
                  </a:cubicBezTo>
                  <a:cubicBezTo>
                    <a:pt x="397" y="912"/>
                    <a:pt x="226" y="912"/>
                    <a:pt x="55" y="912"/>
                  </a:cubicBezTo>
                  <a:cubicBezTo>
                    <a:pt x="18" y="912"/>
                    <a:pt x="0" y="893"/>
                    <a:pt x="0" y="856"/>
                  </a:cubicBezTo>
                  <a:cubicBezTo>
                    <a:pt x="0" y="722"/>
                    <a:pt x="0" y="588"/>
                    <a:pt x="0" y="454"/>
                  </a:cubicBezTo>
                  <a:close/>
                  <a:moveTo>
                    <a:pt x="373" y="511"/>
                  </a:moveTo>
                  <a:cubicBezTo>
                    <a:pt x="374" y="526"/>
                    <a:pt x="380" y="531"/>
                    <a:pt x="393" y="533"/>
                  </a:cubicBezTo>
                  <a:cubicBezTo>
                    <a:pt x="465" y="548"/>
                    <a:pt x="522" y="586"/>
                    <a:pt x="566" y="643"/>
                  </a:cubicBezTo>
                  <a:cubicBezTo>
                    <a:pt x="569" y="647"/>
                    <a:pt x="572" y="650"/>
                    <a:pt x="575" y="654"/>
                  </a:cubicBezTo>
                  <a:cubicBezTo>
                    <a:pt x="575" y="451"/>
                    <a:pt x="575" y="250"/>
                    <a:pt x="575" y="49"/>
                  </a:cubicBezTo>
                  <a:cubicBezTo>
                    <a:pt x="399" y="49"/>
                    <a:pt x="224" y="49"/>
                    <a:pt x="49" y="49"/>
                  </a:cubicBezTo>
                  <a:cubicBezTo>
                    <a:pt x="49" y="251"/>
                    <a:pt x="49" y="451"/>
                    <a:pt x="49" y="655"/>
                  </a:cubicBezTo>
                  <a:cubicBezTo>
                    <a:pt x="53" y="649"/>
                    <a:pt x="56" y="646"/>
                    <a:pt x="59" y="642"/>
                  </a:cubicBezTo>
                  <a:cubicBezTo>
                    <a:pt x="103" y="585"/>
                    <a:pt x="160" y="548"/>
                    <a:pt x="231" y="533"/>
                  </a:cubicBezTo>
                  <a:cubicBezTo>
                    <a:pt x="244" y="531"/>
                    <a:pt x="251" y="525"/>
                    <a:pt x="251" y="511"/>
                  </a:cubicBezTo>
                  <a:cubicBezTo>
                    <a:pt x="222" y="493"/>
                    <a:pt x="204" y="467"/>
                    <a:pt x="195" y="434"/>
                  </a:cubicBezTo>
                  <a:cubicBezTo>
                    <a:pt x="192" y="421"/>
                    <a:pt x="185" y="409"/>
                    <a:pt x="179" y="397"/>
                  </a:cubicBezTo>
                  <a:cubicBezTo>
                    <a:pt x="176" y="389"/>
                    <a:pt x="170" y="383"/>
                    <a:pt x="166" y="376"/>
                  </a:cubicBezTo>
                  <a:cubicBezTo>
                    <a:pt x="118" y="296"/>
                    <a:pt x="152" y="192"/>
                    <a:pt x="239" y="156"/>
                  </a:cubicBezTo>
                  <a:cubicBezTo>
                    <a:pt x="269" y="143"/>
                    <a:pt x="301" y="143"/>
                    <a:pt x="333" y="144"/>
                  </a:cubicBezTo>
                  <a:cubicBezTo>
                    <a:pt x="412" y="147"/>
                    <a:pt x="478" y="213"/>
                    <a:pt x="480" y="292"/>
                  </a:cubicBezTo>
                  <a:cubicBezTo>
                    <a:pt x="481" y="326"/>
                    <a:pt x="471" y="357"/>
                    <a:pt x="452" y="385"/>
                  </a:cubicBezTo>
                  <a:cubicBezTo>
                    <a:pt x="445" y="397"/>
                    <a:pt x="434" y="408"/>
                    <a:pt x="432" y="421"/>
                  </a:cubicBezTo>
                  <a:cubicBezTo>
                    <a:pt x="424" y="460"/>
                    <a:pt x="406" y="490"/>
                    <a:pt x="373" y="511"/>
                  </a:cubicBezTo>
                  <a:close/>
                  <a:moveTo>
                    <a:pt x="161" y="656"/>
                  </a:moveTo>
                  <a:cubicBezTo>
                    <a:pt x="182" y="676"/>
                    <a:pt x="192" y="701"/>
                    <a:pt x="192" y="729"/>
                  </a:cubicBezTo>
                  <a:cubicBezTo>
                    <a:pt x="192" y="765"/>
                    <a:pt x="192" y="802"/>
                    <a:pt x="192" y="838"/>
                  </a:cubicBezTo>
                  <a:cubicBezTo>
                    <a:pt x="192" y="847"/>
                    <a:pt x="192" y="855"/>
                    <a:pt x="192" y="863"/>
                  </a:cubicBezTo>
                  <a:cubicBezTo>
                    <a:pt x="202" y="863"/>
                    <a:pt x="211" y="863"/>
                    <a:pt x="219" y="863"/>
                  </a:cubicBezTo>
                  <a:cubicBezTo>
                    <a:pt x="220" y="861"/>
                    <a:pt x="221" y="859"/>
                    <a:pt x="221" y="857"/>
                  </a:cubicBezTo>
                  <a:cubicBezTo>
                    <a:pt x="233" y="795"/>
                    <a:pt x="243" y="733"/>
                    <a:pt x="255" y="672"/>
                  </a:cubicBezTo>
                  <a:cubicBezTo>
                    <a:pt x="262" y="639"/>
                    <a:pt x="264" y="609"/>
                    <a:pt x="246" y="580"/>
                  </a:cubicBezTo>
                  <a:cubicBezTo>
                    <a:pt x="122" y="595"/>
                    <a:pt x="19" y="743"/>
                    <a:pt x="50" y="863"/>
                  </a:cubicBezTo>
                  <a:cubicBezTo>
                    <a:pt x="81" y="863"/>
                    <a:pt x="112" y="863"/>
                    <a:pt x="144" y="863"/>
                  </a:cubicBezTo>
                  <a:cubicBezTo>
                    <a:pt x="144" y="826"/>
                    <a:pt x="144" y="790"/>
                    <a:pt x="144" y="753"/>
                  </a:cubicBezTo>
                  <a:cubicBezTo>
                    <a:pt x="144" y="730"/>
                    <a:pt x="146" y="707"/>
                    <a:pt x="128" y="690"/>
                  </a:cubicBezTo>
                  <a:cubicBezTo>
                    <a:pt x="140" y="678"/>
                    <a:pt x="150" y="667"/>
                    <a:pt x="161" y="656"/>
                  </a:cubicBezTo>
                  <a:close/>
                  <a:moveTo>
                    <a:pt x="373" y="580"/>
                  </a:moveTo>
                  <a:cubicBezTo>
                    <a:pt x="370" y="599"/>
                    <a:pt x="362" y="620"/>
                    <a:pt x="364" y="640"/>
                  </a:cubicBezTo>
                  <a:cubicBezTo>
                    <a:pt x="370" y="686"/>
                    <a:pt x="380" y="732"/>
                    <a:pt x="388" y="778"/>
                  </a:cubicBezTo>
                  <a:cubicBezTo>
                    <a:pt x="394" y="807"/>
                    <a:pt x="399" y="835"/>
                    <a:pt x="404" y="863"/>
                  </a:cubicBezTo>
                  <a:cubicBezTo>
                    <a:pt x="414" y="863"/>
                    <a:pt x="423" y="863"/>
                    <a:pt x="432" y="863"/>
                  </a:cubicBezTo>
                  <a:cubicBezTo>
                    <a:pt x="432" y="818"/>
                    <a:pt x="432" y="774"/>
                    <a:pt x="432" y="730"/>
                  </a:cubicBezTo>
                  <a:cubicBezTo>
                    <a:pt x="432" y="701"/>
                    <a:pt x="442" y="676"/>
                    <a:pt x="461" y="658"/>
                  </a:cubicBezTo>
                  <a:cubicBezTo>
                    <a:pt x="473" y="669"/>
                    <a:pt x="484" y="679"/>
                    <a:pt x="494" y="688"/>
                  </a:cubicBezTo>
                  <a:cubicBezTo>
                    <a:pt x="489" y="700"/>
                    <a:pt x="481" y="710"/>
                    <a:pt x="481" y="721"/>
                  </a:cubicBezTo>
                  <a:cubicBezTo>
                    <a:pt x="480" y="768"/>
                    <a:pt x="481" y="815"/>
                    <a:pt x="481" y="863"/>
                  </a:cubicBezTo>
                  <a:cubicBezTo>
                    <a:pt x="513" y="863"/>
                    <a:pt x="544" y="863"/>
                    <a:pt x="575" y="863"/>
                  </a:cubicBezTo>
                  <a:cubicBezTo>
                    <a:pt x="589" y="719"/>
                    <a:pt x="498" y="590"/>
                    <a:pt x="373" y="580"/>
                  </a:cubicBezTo>
                  <a:close/>
                  <a:moveTo>
                    <a:pt x="385" y="377"/>
                  </a:moveTo>
                  <a:cubicBezTo>
                    <a:pt x="385" y="377"/>
                    <a:pt x="384" y="377"/>
                    <a:pt x="384" y="377"/>
                  </a:cubicBezTo>
                  <a:cubicBezTo>
                    <a:pt x="384" y="368"/>
                    <a:pt x="383" y="358"/>
                    <a:pt x="384" y="349"/>
                  </a:cubicBezTo>
                  <a:cubicBezTo>
                    <a:pt x="385" y="333"/>
                    <a:pt x="379" y="323"/>
                    <a:pt x="365" y="317"/>
                  </a:cubicBezTo>
                  <a:cubicBezTo>
                    <a:pt x="347" y="309"/>
                    <a:pt x="330" y="294"/>
                    <a:pt x="312" y="293"/>
                  </a:cubicBezTo>
                  <a:cubicBezTo>
                    <a:pt x="295" y="293"/>
                    <a:pt x="277" y="309"/>
                    <a:pt x="260" y="317"/>
                  </a:cubicBezTo>
                  <a:cubicBezTo>
                    <a:pt x="259" y="318"/>
                    <a:pt x="257" y="318"/>
                    <a:pt x="256" y="319"/>
                  </a:cubicBezTo>
                  <a:cubicBezTo>
                    <a:pt x="245" y="324"/>
                    <a:pt x="240" y="333"/>
                    <a:pt x="240" y="345"/>
                  </a:cubicBezTo>
                  <a:cubicBezTo>
                    <a:pt x="240" y="367"/>
                    <a:pt x="240" y="388"/>
                    <a:pt x="240" y="410"/>
                  </a:cubicBezTo>
                  <a:cubicBezTo>
                    <a:pt x="241" y="446"/>
                    <a:pt x="269" y="476"/>
                    <a:pt x="304" y="480"/>
                  </a:cubicBezTo>
                  <a:cubicBezTo>
                    <a:pt x="340" y="484"/>
                    <a:pt x="373" y="461"/>
                    <a:pt x="381" y="425"/>
                  </a:cubicBezTo>
                  <a:cubicBezTo>
                    <a:pt x="385" y="410"/>
                    <a:pt x="384" y="393"/>
                    <a:pt x="385" y="377"/>
                  </a:cubicBezTo>
                  <a:close/>
                  <a:moveTo>
                    <a:pt x="194" y="311"/>
                  </a:moveTo>
                  <a:cubicBezTo>
                    <a:pt x="207" y="300"/>
                    <a:pt x="218" y="286"/>
                    <a:pt x="233" y="277"/>
                  </a:cubicBezTo>
                  <a:cubicBezTo>
                    <a:pt x="256" y="264"/>
                    <a:pt x="280" y="253"/>
                    <a:pt x="304" y="242"/>
                  </a:cubicBezTo>
                  <a:cubicBezTo>
                    <a:pt x="307" y="240"/>
                    <a:pt x="313" y="238"/>
                    <a:pt x="316" y="240"/>
                  </a:cubicBezTo>
                  <a:cubicBezTo>
                    <a:pt x="355" y="263"/>
                    <a:pt x="404" y="270"/>
                    <a:pt x="429" y="317"/>
                  </a:cubicBezTo>
                  <a:cubicBezTo>
                    <a:pt x="430" y="311"/>
                    <a:pt x="431" y="309"/>
                    <a:pt x="432" y="306"/>
                  </a:cubicBezTo>
                  <a:cubicBezTo>
                    <a:pt x="436" y="255"/>
                    <a:pt x="402" y="205"/>
                    <a:pt x="352" y="196"/>
                  </a:cubicBezTo>
                  <a:cubicBezTo>
                    <a:pt x="326" y="191"/>
                    <a:pt x="298" y="191"/>
                    <a:pt x="272" y="196"/>
                  </a:cubicBezTo>
                  <a:cubicBezTo>
                    <a:pt x="218" y="206"/>
                    <a:pt x="181" y="265"/>
                    <a:pt x="194" y="311"/>
                  </a:cubicBezTo>
                  <a:close/>
                  <a:moveTo>
                    <a:pt x="355" y="863"/>
                  </a:moveTo>
                  <a:cubicBezTo>
                    <a:pt x="341" y="790"/>
                    <a:pt x="330" y="719"/>
                    <a:pt x="315" y="647"/>
                  </a:cubicBezTo>
                  <a:cubicBezTo>
                    <a:pt x="313" y="648"/>
                    <a:pt x="310" y="648"/>
                    <a:pt x="308" y="648"/>
                  </a:cubicBezTo>
                  <a:cubicBezTo>
                    <a:pt x="295" y="719"/>
                    <a:pt x="282" y="791"/>
                    <a:pt x="269" y="863"/>
                  </a:cubicBezTo>
                  <a:cubicBezTo>
                    <a:pt x="298" y="863"/>
                    <a:pt x="325" y="863"/>
                    <a:pt x="355" y="863"/>
                  </a:cubicBezTo>
                  <a:close/>
                  <a:moveTo>
                    <a:pt x="298" y="528"/>
                  </a:moveTo>
                  <a:cubicBezTo>
                    <a:pt x="290" y="547"/>
                    <a:pt x="293" y="582"/>
                    <a:pt x="305" y="596"/>
                  </a:cubicBezTo>
                  <a:cubicBezTo>
                    <a:pt x="307" y="599"/>
                    <a:pt x="317" y="599"/>
                    <a:pt x="319" y="596"/>
                  </a:cubicBezTo>
                  <a:cubicBezTo>
                    <a:pt x="332" y="581"/>
                    <a:pt x="334" y="545"/>
                    <a:pt x="325" y="528"/>
                  </a:cubicBezTo>
                  <a:cubicBezTo>
                    <a:pt x="316" y="528"/>
                    <a:pt x="308" y="528"/>
                    <a:pt x="298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216"/>
            <p:cNvSpPr>
              <a:spLocks noEditPoints="1"/>
            </p:cNvSpPr>
            <p:nvPr/>
          </p:nvSpPr>
          <p:spPr bwMode="auto">
            <a:xfrm>
              <a:off x="1895475" y="2674938"/>
              <a:ext cx="168275" cy="52388"/>
            </a:xfrm>
            <a:custGeom>
              <a:avLst/>
              <a:gdLst>
                <a:gd name="T0" fmla="*/ 312 w 624"/>
                <a:gd name="T1" fmla="*/ 0 h 192"/>
                <a:gd name="T2" fmla="*/ 568 w 624"/>
                <a:gd name="T3" fmla="*/ 0 h 192"/>
                <a:gd name="T4" fmla="*/ 624 w 624"/>
                <a:gd name="T5" fmla="*/ 56 h 192"/>
                <a:gd name="T6" fmla="*/ 624 w 624"/>
                <a:gd name="T7" fmla="*/ 140 h 192"/>
                <a:gd name="T8" fmla="*/ 572 w 624"/>
                <a:gd name="T9" fmla="*/ 192 h 192"/>
                <a:gd name="T10" fmla="*/ 52 w 624"/>
                <a:gd name="T11" fmla="*/ 192 h 192"/>
                <a:gd name="T12" fmla="*/ 0 w 624"/>
                <a:gd name="T13" fmla="*/ 141 h 192"/>
                <a:gd name="T14" fmla="*/ 0 w 624"/>
                <a:gd name="T15" fmla="*/ 51 h 192"/>
                <a:gd name="T16" fmla="*/ 51 w 624"/>
                <a:gd name="T17" fmla="*/ 0 h 192"/>
                <a:gd name="T18" fmla="*/ 312 w 624"/>
                <a:gd name="T19" fmla="*/ 0 h 192"/>
                <a:gd name="T20" fmla="*/ 575 w 624"/>
                <a:gd name="T21" fmla="*/ 49 h 192"/>
                <a:gd name="T22" fmla="*/ 49 w 624"/>
                <a:gd name="T23" fmla="*/ 49 h 192"/>
                <a:gd name="T24" fmla="*/ 49 w 624"/>
                <a:gd name="T25" fmla="*/ 143 h 192"/>
                <a:gd name="T26" fmla="*/ 575 w 624"/>
                <a:gd name="T27" fmla="*/ 143 h 192"/>
                <a:gd name="T28" fmla="*/ 575 w 624"/>
                <a:gd name="T29" fmla="*/ 4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4" h="192">
                  <a:moveTo>
                    <a:pt x="312" y="0"/>
                  </a:moveTo>
                  <a:cubicBezTo>
                    <a:pt x="397" y="0"/>
                    <a:pt x="483" y="0"/>
                    <a:pt x="568" y="0"/>
                  </a:cubicBezTo>
                  <a:cubicBezTo>
                    <a:pt x="606" y="0"/>
                    <a:pt x="624" y="18"/>
                    <a:pt x="624" y="56"/>
                  </a:cubicBezTo>
                  <a:cubicBezTo>
                    <a:pt x="624" y="84"/>
                    <a:pt x="624" y="112"/>
                    <a:pt x="624" y="140"/>
                  </a:cubicBezTo>
                  <a:cubicBezTo>
                    <a:pt x="624" y="172"/>
                    <a:pt x="604" y="192"/>
                    <a:pt x="572" y="192"/>
                  </a:cubicBezTo>
                  <a:cubicBezTo>
                    <a:pt x="399" y="192"/>
                    <a:pt x="226" y="192"/>
                    <a:pt x="52" y="192"/>
                  </a:cubicBezTo>
                  <a:cubicBezTo>
                    <a:pt x="20" y="192"/>
                    <a:pt x="0" y="172"/>
                    <a:pt x="0" y="141"/>
                  </a:cubicBezTo>
                  <a:cubicBezTo>
                    <a:pt x="0" y="111"/>
                    <a:pt x="0" y="81"/>
                    <a:pt x="0" y="51"/>
                  </a:cubicBezTo>
                  <a:cubicBezTo>
                    <a:pt x="0" y="20"/>
                    <a:pt x="20" y="0"/>
                    <a:pt x="51" y="0"/>
                  </a:cubicBezTo>
                  <a:cubicBezTo>
                    <a:pt x="138" y="0"/>
                    <a:pt x="225" y="0"/>
                    <a:pt x="312" y="0"/>
                  </a:cubicBezTo>
                  <a:close/>
                  <a:moveTo>
                    <a:pt x="575" y="49"/>
                  </a:moveTo>
                  <a:cubicBezTo>
                    <a:pt x="399" y="49"/>
                    <a:pt x="224" y="49"/>
                    <a:pt x="49" y="49"/>
                  </a:cubicBezTo>
                  <a:cubicBezTo>
                    <a:pt x="49" y="81"/>
                    <a:pt x="49" y="112"/>
                    <a:pt x="49" y="143"/>
                  </a:cubicBezTo>
                  <a:cubicBezTo>
                    <a:pt x="225" y="143"/>
                    <a:pt x="400" y="143"/>
                    <a:pt x="575" y="143"/>
                  </a:cubicBezTo>
                  <a:cubicBezTo>
                    <a:pt x="575" y="112"/>
                    <a:pt x="575" y="81"/>
                    <a:pt x="5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217"/>
            <p:cNvSpPr>
              <a:spLocks/>
            </p:cNvSpPr>
            <p:nvPr/>
          </p:nvSpPr>
          <p:spPr bwMode="auto">
            <a:xfrm>
              <a:off x="1908175" y="2754313"/>
              <a:ext cx="141288" cy="11113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218"/>
            <p:cNvSpPr>
              <a:spLocks/>
            </p:cNvSpPr>
            <p:nvPr/>
          </p:nvSpPr>
          <p:spPr bwMode="auto">
            <a:xfrm>
              <a:off x="1908175" y="2805113"/>
              <a:ext cx="141288" cy="12700"/>
            </a:xfrm>
            <a:custGeom>
              <a:avLst/>
              <a:gdLst>
                <a:gd name="T0" fmla="*/ 526 w 526"/>
                <a:gd name="T1" fmla="*/ 0 h 46"/>
                <a:gd name="T2" fmla="*/ 526 w 526"/>
                <a:gd name="T3" fmla="*/ 46 h 46"/>
                <a:gd name="T4" fmla="*/ 0 w 526"/>
                <a:gd name="T5" fmla="*/ 46 h 46"/>
                <a:gd name="T6" fmla="*/ 0 w 526"/>
                <a:gd name="T7" fmla="*/ 0 h 46"/>
                <a:gd name="T8" fmla="*/ 526 w 52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526" y="0"/>
                  </a:moveTo>
                  <a:cubicBezTo>
                    <a:pt x="526" y="16"/>
                    <a:pt x="526" y="31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219"/>
            <p:cNvSpPr>
              <a:spLocks/>
            </p:cNvSpPr>
            <p:nvPr/>
          </p:nvSpPr>
          <p:spPr bwMode="auto">
            <a:xfrm>
              <a:off x="1908175" y="2779713"/>
              <a:ext cx="115888" cy="12700"/>
            </a:xfrm>
            <a:custGeom>
              <a:avLst/>
              <a:gdLst>
                <a:gd name="T0" fmla="*/ 0 w 430"/>
                <a:gd name="T1" fmla="*/ 46 h 46"/>
                <a:gd name="T2" fmla="*/ 0 w 430"/>
                <a:gd name="T3" fmla="*/ 0 h 46"/>
                <a:gd name="T4" fmla="*/ 430 w 430"/>
                <a:gd name="T5" fmla="*/ 0 h 46"/>
                <a:gd name="T6" fmla="*/ 430 w 430"/>
                <a:gd name="T7" fmla="*/ 46 h 46"/>
                <a:gd name="T8" fmla="*/ 0 w 43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43" y="0"/>
                    <a:pt x="286" y="0"/>
                    <a:pt x="430" y="0"/>
                  </a:cubicBezTo>
                  <a:cubicBezTo>
                    <a:pt x="430" y="15"/>
                    <a:pt x="430" y="30"/>
                    <a:pt x="430" y="46"/>
                  </a:cubicBezTo>
                  <a:cubicBezTo>
                    <a:pt x="287" y="46"/>
                    <a:pt x="14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220"/>
            <p:cNvSpPr>
              <a:spLocks noEditPoints="1"/>
            </p:cNvSpPr>
            <p:nvPr/>
          </p:nvSpPr>
          <p:spPr bwMode="auto">
            <a:xfrm>
              <a:off x="1908175" y="2843213"/>
              <a:ext cx="39688" cy="41275"/>
            </a:xfrm>
            <a:custGeom>
              <a:avLst/>
              <a:gdLst>
                <a:gd name="T0" fmla="*/ 74 w 149"/>
                <a:gd name="T1" fmla="*/ 145 h 149"/>
                <a:gd name="T2" fmla="*/ 0 w 149"/>
                <a:gd name="T3" fmla="*/ 72 h 149"/>
                <a:gd name="T4" fmla="*/ 73 w 149"/>
                <a:gd name="T5" fmla="*/ 0 h 149"/>
                <a:gd name="T6" fmla="*/ 145 w 149"/>
                <a:gd name="T7" fmla="*/ 73 h 149"/>
                <a:gd name="T8" fmla="*/ 145 w 149"/>
                <a:gd name="T9" fmla="*/ 74 h 149"/>
                <a:gd name="T10" fmla="*/ 74 w 149"/>
                <a:gd name="T11" fmla="*/ 145 h 149"/>
                <a:gd name="T12" fmla="*/ 50 w 149"/>
                <a:gd name="T13" fmla="*/ 50 h 149"/>
                <a:gd name="T14" fmla="*/ 50 w 149"/>
                <a:gd name="T15" fmla="*/ 96 h 149"/>
                <a:gd name="T16" fmla="*/ 96 w 149"/>
                <a:gd name="T17" fmla="*/ 96 h 149"/>
                <a:gd name="T18" fmla="*/ 96 w 149"/>
                <a:gd name="T19" fmla="*/ 50 h 149"/>
                <a:gd name="T20" fmla="*/ 50 w 149"/>
                <a:gd name="T21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" h="149">
                  <a:moveTo>
                    <a:pt x="74" y="145"/>
                  </a:moveTo>
                  <a:cubicBezTo>
                    <a:pt x="19" y="149"/>
                    <a:pt x="0" y="128"/>
                    <a:pt x="0" y="72"/>
                  </a:cubicBezTo>
                  <a:cubicBezTo>
                    <a:pt x="0" y="19"/>
                    <a:pt x="18" y="0"/>
                    <a:pt x="73" y="0"/>
                  </a:cubicBezTo>
                  <a:cubicBezTo>
                    <a:pt x="128" y="0"/>
                    <a:pt x="149" y="19"/>
                    <a:pt x="145" y="73"/>
                  </a:cubicBezTo>
                  <a:cubicBezTo>
                    <a:pt x="145" y="73"/>
                    <a:pt x="145" y="74"/>
                    <a:pt x="145" y="74"/>
                  </a:cubicBezTo>
                  <a:cubicBezTo>
                    <a:pt x="149" y="126"/>
                    <a:pt x="128" y="149"/>
                    <a:pt x="74" y="145"/>
                  </a:cubicBezTo>
                  <a:close/>
                  <a:moveTo>
                    <a:pt x="50" y="50"/>
                  </a:moveTo>
                  <a:cubicBezTo>
                    <a:pt x="50" y="66"/>
                    <a:pt x="50" y="81"/>
                    <a:pt x="50" y="96"/>
                  </a:cubicBezTo>
                  <a:cubicBezTo>
                    <a:pt x="66" y="96"/>
                    <a:pt x="81" y="96"/>
                    <a:pt x="96" y="96"/>
                  </a:cubicBezTo>
                  <a:cubicBezTo>
                    <a:pt x="96" y="80"/>
                    <a:pt x="96" y="65"/>
                    <a:pt x="96" y="50"/>
                  </a:cubicBezTo>
                  <a:cubicBezTo>
                    <a:pt x="81" y="50"/>
                    <a:pt x="66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221"/>
            <p:cNvSpPr>
              <a:spLocks noEditPoints="1"/>
            </p:cNvSpPr>
            <p:nvPr/>
          </p:nvSpPr>
          <p:spPr bwMode="auto">
            <a:xfrm>
              <a:off x="1958975" y="2843213"/>
              <a:ext cx="41275" cy="39688"/>
            </a:xfrm>
            <a:custGeom>
              <a:avLst/>
              <a:gdLst>
                <a:gd name="T0" fmla="*/ 145 w 149"/>
                <a:gd name="T1" fmla="*/ 76 h 149"/>
                <a:gd name="T2" fmla="*/ 73 w 149"/>
                <a:gd name="T3" fmla="*/ 149 h 149"/>
                <a:gd name="T4" fmla="*/ 0 w 149"/>
                <a:gd name="T5" fmla="*/ 75 h 149"/>
                <a:gd name="T6" fmla="*/ 72 w 149"/>
                <a:gd name="T7" fmla="*/ 4 h 149"/>
                <a:gd name="T8" fmla="*/ 94 w 149"/>
                <a:gd name="T9" fmla="*/ 4 h 149"/>
                <a:gd name="T10" fmla="*/ 145 w 149"/>
                <a:gd name="T11" fmla="*/ 55 h 149"/>
                <a:gd name="T12" fmla="*/ 145 w 149"/>
                <a:gd name="T13" fmla="*/ 76 h 149"/>
                <a:gd name="T14" fmla="*/ 97 w 149"/>
                <a:gd name="T15" fmla="*/ 53 h 149"/>
                <a:gd name="T16" fmla="*/ 50 w 149"/>
                <a:gd name="T17" fmla="*/ 53 h 149"/>
                <a:gd name="T18" fmla="*/ 50 w 149"/>
                <a:gd name="T19" fmla="*/ 99 h 149"/>
                <a:gd name="T20" fmla="*/ 97 w 149"/>
                <a:gd name="T21" fmla="*/ 99 h 149"/>
                <a:gd name="T22" fmla="*/ 97 w 149"/>
                <a:gd name="T23" fmla="*/ 5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9" h="149">
                  <a:moveTo>
                    <a:pt x="145" y="76"/>
                  </a:moveTo>
                  <a:cubicBezTo>
                    <a:pt x="149" y="131"/>
                    <a:pt x="127" y="149"/>
                    <a:pt x="73" y="149"/>
                  </a:cubicBezTo>
                  <a:cubicBezTo>
                    <a:pt x="19" y="149"/>
                    <a:pt x="0" y="132"/>
                    <a:pt x="0" y="75"/>
                  </a:cubicBezTo>
                  <a:cubicBezTo>
                    <a:pt x="0" y="21"/>
                    <a:pt x="19" y="0"/>
                    <a:pt x="72" y="4"/>
                  </a:cubicBezTo>
                  <a:cubicBezTo>
                    <a:pt x="79" y="5"/>
                    <a:pt x="87" y="4"/>
                    <a:pt x="94" y="4"/>
                  </a:cubicBezTo>
                  <a:cubicBezTo>
                    <a:pt x="125" y="4"/>
                    <a:pt x="145" y="24"/>
                    <a:pt x="145" y="55"/>
                  </a:cubicBezTo>
                  <a:cubicBezTo>
                    <a:pt x="145" y="62"/>
                    <a:pt x="145" y="69"/>
                    <a:pt x="145" y="76"/>
                  </a:cubicBezTo>
                  <a:close/>
                  <a:moveTo>
                    <a:pt x="97" y="53"/>
                  </a:moveTo>
                  <a:cubicBezTo>
                    <a:pt x="80" y="53"/>
                    <a:pt x="65" y="53"/>
                    <a:pt x="50" y="53"/>
                  </a:cubicBezTo>
                  <a:cubicBezTo>
                    <a:pt x="50" y="69"/>
                    <a:pt x="50" y="84"/>
                    <a:pt x="50" y="99"/>
                  </a:cubicBezTo>
                  <a:cubicBezTo>
                    <a:pt x="66" y="99"/>
                    <a:pt x="81" y="99"/>
                    <a:pt x="97" y="99"/>
                  </a:cubicBezTo>
                  <a:cubicBezTo>
                    <a:pt x="97" y="83"/>
                    <a:pt x="97" y="69"/>
                    <a:pt x="97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222"/>
            <p:cNvSpPr>
              <a:spLocks noEditPoints="1"/>
            </p:cNvSpPr>
            <p:nvPr/>
          </p:nvSpPr>
          <p:spPr bwMode="auto">
            <a:xfrm>
              <a:off x="2011363" y="2843213"/>
              <a:ext cx="39688" cy="41275"/>
            </a:xfrm>
            <a:custGeom>
              <a:avLst/>
              <a:gdLst>
                <a:gd name="T0" fmla="*/ 73 w 146"/>
                <a:gd name="T1" fmla="*/ 145 h 150"/>
                <a:gd name="T2" fmla="*/ 0 w 146"/>
                <a:gd name="T3" fmla="*/ 73 h 150"/>
                <a:gd name="T4" fmla="*/ 73 w 146"/>
                <a:gd name="T5" fmla="*/ 0 h 150"/>
                <a:gd name="T6" fmla="*/ 146 w 146"/>
                <a:gd name="T7" fmla="*/ 74 h 150"/>
                <a:gd name="T8" fmla="*/ 73 w 146"/>
                <a:gd name="T9" fmla="*/ 145 h 150"/>
                <a:gd name="T10" fmla="*/ 50 w 146"/>
                <a:gd name="T11" fmla="*/ 96 h 150"/>
                <a:gd name="T12" fmla="*/ 96 w 146"/>
                <a:gd name="T13" fmla="*/ 96 h 150"/>
                <a:gd name="T14" fmla="*/ 96 w 146"/>
                <a:gd name="T15" fmla="*/ 50 h 150"/>
                <a:gd name="T16" fmla="*/ 50 w 146"/>
                <a:gd name="T17" fmla="*/ 50 h 150"/>
                <a:gd name="T18" fmla="*/ 50 w 146"/>
                <a:gd name="T19" fmla="*/ 9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50">
                  <a:moveTo>
                    <a:pt x="73" y="145"/>
                  </a:moveTo>
                  <a:cubicBezTo>
                    <a:pt x="19" y="149"/>
                    <a:pt x="0" y="128"/>
                    <a:pt x="0" y="73"/>
                  </a:cubicBezTo>
                  <a:cubicBezTo>
                    <a:pt x="0" y="18"/>
                    <a:pt x="19" y="0"/>
                    <a:pt x="73" y="0"/>
                  </a:cubicBezTo>
                  <a:cubicBezTo>
                    <a:pt x="128" y="0"/>
                    <a:pt x="146" y="18"/>
                    <a:pt x="146" y="74"/>
                  </a:cubicBezTo>
                  <a:cubicBezTo>
                    <a:pt x="146" y="126"/>
                    <a:pt x="128" y="150"/>
                    <a:pt x="73" y="145"/>
                  </a:cubicBezTo>
                  <a:close/>
                  <a:moveTo>
                    <a:pt x="50" y="96"/>
                  </a:moveTo>
                  <a:cubicBezTo>
                    <a:pt x="66" y="96"/>
                    <a:pt x="81" y="96"/>
                    <a:pt x="96" y="96"/>
                  </a:cubicBezTo>
                  <a:cubicBezTo>
                    <a:pt x="96" y="80"/>
                    <a:pt x="96" y="65"/>
                    <a:pt x="96" y="50"/>
                  </a:cubicBezTo>
                  <a:cubicBezTo>
                    <a:pt x="80" y="50"/>
                    <a:pt x="65" y="50"/>
                    <a:pt x="50" y="50"/>
                  </a:cubicBezTo>
                  <a:cubicBezTo>
                    <a:pt x="50" y="66"/>
                    <a:pt x="50" y="80"/>
                    <a:pt x="50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223"/>
            <p:cNvSpPr>
              <a:spLocks/>
            </p:cNvSpPr>
            <p:nvPr/>
          </p:nvSpPr>
          <p:spPr bwMode="auto">
            <a:xfrm>
              <a:off x="2038350" y="2779713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3519592" y="1706021"/>
            <a:ext cx="384175" cy="415925"/>
            <a:chOff x="2192338" y="2571750"/>
            <a:chExt cx="38417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224"/>
            <p:cNvSpPr>
              <a:spLocks noEditPoints="1"/>
            </p:cNvSpPr>
            <p:nvPr/>
          </p:nvSpPr>
          <p:spPr bwMode="auto">
            <a:xfrm>
              <a:off x="2192338" y="2571750"/>
              <a:ext cx="384175" cy="415925"/>
            </a:xfrm>
            <a:custGeom>
              <a:avLst/>
              <a:gdLst>
                <a:gd name="T0" fmla="*/ 424 w 1422"/>
                <a:gd name="T1" fmla="*/ 1528 h 1536"/>
                <a:gd name="T2" fmla="*/ 285 w 1422"/>
                <a:gd name="T3" fmla="*/ 1378 h 1536"/>
                <a:gd name="T4" fmla="*/ 145 w 1422"/>
                <a:gd name="T5" fmla="*/ 1145 h 1536"/>
                <a:gd name="T6" fmla="*/ 126 w 1422"/>
                <a:gd name="T7" fmla="*/ 778 h 1536"/>
                <a:gd name="T8" fmla="*/ 323 w 1422"/>
                <a:gd name="T9" fmla="*/ 537 h 1536"/>
                <a:gd name="T10" fmla="*/ 611 w 1422"/>
                <a:gd name="T11" fmla="*/ 516 h 1536"/>
                <a:gd name="T12" fmla="*/ 699 w 1422"/>
                <a:gd name="T13" fmla="*/ 456 h 1536"/>
                <a:gd name="T14" fmla="*/ 1005 w 1422"/>
                <a:gd name="T15" fmla="*/ 3 h 1536"/>
                <a:gd name="T16" fmla="*/ 1080 w 1422"/>
                <a:gd name="T17" fmla="*/ 0 h 1536"/>
                <a:gd name="T18" fmla="*/ 1407 w 1422"/>
                <a:gd name="T19" fmla="*/ 323 h 1536"/>
                <a:gd name="T20" fmla="*/ 1095 w 1422"/>
                <a:gd name="T21" fmla="*/ 721 h 1536"/>
                <a:gd name="T22" fmla="*/ 1109 w 1422"/>
                <a:gd name="T23" fmla="*/ 807 h 1536"/>
                <a:gd name="T24" fmla="*/ 1069 w 1422"/>
                <a:gd name="T25" fmla="*/ 1162 h 1536"/>
                <a:gd name="T26" fmla="*/ 927 w 1422"/>
                <a:gd name="T27" fmla="*/ 1392 h 1536"/>
                <a:gd name="T28" fmla="*/ 771 w 1422"/>
                <a:gd name="T29" fmla="*/ 1536 h 1536"/>
                <a:gd name="T30" fmla="*/ 719 w 1422"/>
                <a:gd name="T31" fmla="*/ 1533 h 1536"/>
                <a:gd name="T32" fmla="*/ 612 w 1422"/>
                <a:gd name="T33" fmla="*/ 1471 h 1536"/>
                <a:gd name="T34" fmla="*/ 498 w 1422"/>
                <a:gd name="T35" fmla="*/ 1536 h 1536"/>
                <a:gd name="T36" fmla="*/ 218 w 1422"/>
                <a:gd name="T37" fmla="*/ 770 h 1536"/>
                <a:gd name="T38" fmla="*/ 325 w 1422"/>
                <a:gd name="T39" fmla="*/ 841 h 1536"/>
                <a:gd name="T40" fmla="*/ 168 w 1422"/>
                <a:gd name="T41" fmla="*/ 881 h 1536"/>
                <a:gd name="T42" fmla="*/ 217 w 1422"/>
                <a:gd name="T43" fmla="*/ 1072 h 1536"/>
                <a:gd name="T44" fmla="*/ 245 w 1422"/>
                <a:gd name="T45" fmla="*/ 1174 h 1536"/>
                <a:gd name="T46" fmla="*/ 399 w 1422"/>
                <a:gd name="T47" fmla="*/ 1267 h 1536"/>
                <a:gd name="T48" fmla="*/ 471 w 1422"/>
                <a:gd name="T49" fmla="*/ 1290 h 1536"/>
                <a:gd name="T50" fmla="*/ 390 w 1422"/>
                <a:gd name="T51" fmla="*/ 1382 h 1536"/>
                <a:gd name="T52" fmla="*/ 543 w 1422"/>
                <a:gd name="T53" fmla="*/ 1410 h 1536"/>
                <a:gd name="T54" fmla="*/ 566 w 1422"/>
                <a:gd name="T55" fmla="*/ 655 h 1536"/>
                <a:gd name="T56" fmla="*/ 449 w 1422"/>
                <a:gd name="T57" fmla="*/ 547 h 1536"/>
                <a:gd name="T58" fmla="*/ 327 w 1422"/>
                <a:gd name="T59" fmla="*/ 668 h 1536"/>
                <a:gd name="T60" fmla="*/ 835 w 1422"/>
                <a:gd name="T61" fmla="*/ 1378 h 1536"/>
                <a:gd name="T62" fmla="*/ 764 w 1422"/>
                <a:gd name="T63" fmla="*/ 1333 h 1536"/>
                <a:gd name="T64" fmla="*/ 829 w 1422"/>
                <a:gd name="T65" fmla="*/ 1270 h 1536"/>
                <a:gd name="T66" fmla="*/ 970 w 1422"/>
                <a:gd name="T67" fmla="*/ 1142 h 1536"/>
                <a:gd name="T68" fmla="*/ 1052 w 1422"/>
                <a:gd name="T69" fmla="*/ 1055 h 1536"/>
                <a:gd name="T70" fmla="*/ 959 w 1422"/>
                <a:gd name="T71" fmla="*/ 874 h 1536"/>
                <a:gd name="T72" fmla="*/ 919 w 1422"/>
                <a:gd name="T73" fmla="*/ 793 h 1536"/>
                <a:gd name="T74" fmla="*/ 1008 w 1422"/>
                <a:gd name="T75" fmla="*/ 769 h 1536"/>
                <a:gd name="T76" fmla="*/ 981 w 1422"/>
                <a:gd name="T77" fmla="*/ 714 h 1536"/>
                <a:gd name="T78" fmla="*/ 735 w 1422"/>
                <a:gd name="T79" fmla="*/ 544 h 1536"/>
                <a:gd name="T80" fmla="*/ 658 w 1422"/>
                <a:gd name="T81" fmla="*/ 1340 h 1536"/>
                <a:gd name="T82" fmla="*/ 769 w 1422"/>
                <a:gd name="T83" fmla="*/ 1442 h 1536"/>
                <a:gd name="T84" fmla="*/ 779 w 1422"/>
                <a:gd name="T85" fmla="*/ 360 h 1536"/>
                <a:gd name="T86" fmla="*/ 1317 w 1422"/>
                <a:gd name="T87" fmla="*/ 361 h 1536"/>
                <a:gd name="T88" fmla="*/ 779 w 1422"/>
                <a:gd name="T89" fmla="*/ 36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2" h="1536">
                  <a:moveTo>
                    <a:pt x="453" y="1536"/>
                  </a:moveTo>
                  <a:cubicBezTo>
                    <a:pt x="443" y="1533"/>
                    <a:pt x="434" y="1531"/>
                    <a:pt x="424" y="1528"/>
                  </a:cubicBezTo>
                  <a:cubicBezTo>
                    <a:pt x="357" y="1506"/>
                    <a:pt x="316" y="1460"/>
                    <a:pt x="297" y="1392"/>
                  </a:cubicBezTo>
                  <a:cubicBezTo>
                    <a:pt x="295" y="1387"/>
                    <a:pt x="290" y="1379"/>
                    <a:pt x="285" y="1378"/>
                  </a:cubicBezTo>
                  <a:cubicBezTo>
                    <a:pt x="203" y="1352"/>
                    <a:pt x="142" y="1265"/>
                    <a:pt x="154" y="1163"/>
                  </a:cubicBezTo>
                  <a:cubicBezTo>
                    <a:pt x="156" y="1153"/>
                    <a:pt x="153" y="1150"/>
                    <a:pt x="145" y="1145"/>
                  </a:cubicBezTo>
                  <a:cubicBezTo>
                    <a:pt x="18" y="1082"/>
                    <a:pt x="0" y="897"/>
                    <a:pt x="111" y="810"/>
                  </a:cubicBezTo>
                  <a:cubicBezTo>
                    <a:pt x="123" y="801"/>
                    <a:pt x="127" y="792"/>
                    <a:pt x="126" y="778"/>
                  </a:cubicBezTo>
                  <a:cubicBezTo>
                    <a:pt x="123" y="684"/>
                    <a:pt x="179" y="602"/>
                    <a:pt x="264" y="582"/>
                  </a:cubicBezTo>
                  <a:cubicBezTo>
                    <a:pt x="293" y="575"/>
                    <a:pt x="308" y="562"/>
                    <a:pt x="323" y="537"/>
                  </a:cubicBezTo>
                  <a:cubicBezTo>
                    <a:pt x="386" y="434"/>
                    <a:pt x="521" y="422"/>
                    <a:pt x="604" y="509"/>
                  </a:cubicBezTo>
                  <a:cubicBezTo>
                    <a:pt x="606" y="511"/>
                    <a:pt x="608" y="514"/>
                    <a:pt x="611" y="516"/>
                  </a:cubicBezTo>
                  <a:cubicBezTo>
                    <a:pt x="625" y="504"/>
                    <a:pt x="638" y="491"/>
                    <a:pt x="652" y="481"/>
                  </a:cubicBezTo>
                  <a:cubicBezTo>
                    <a:pt x="667" y="472"/>
                    <a:pt x="683" y="465"/>
                    <a:pt x="699" y="456"/>
                  </a:cubicBezTo>
                  <a:cubicBezTo>
                    <a:pt x="696" y="437"/>
                    <a:pt x="692" y="417"/>
                    <a:pt x="689" y="397"/>
                  </a:cubicBezTo>
                  <a:cubicBezTo>
                    <a:pt x="667" y="204"/>
                    <a:pt x="813" y="23"/>
                    <a:pt x="1005" y="3"/>
                  </a:cubicBezTo>
                  <a:cubicBezTo>
                    <a:pt x="1009" y="2"/>
                    <a:pt x="1013" y="1"/>
                    <a:pt x="1017" y="0"/>
                  </a:cubicBezTo>
                  <a:cubicBezTo>
                    <a:pt x="1038" y="0"/>
                    <a:pt x="1059" y="0"/>
                    <a:pt x="1080" y="0"/>
                  </a:cubicBezTo>
                  <a:cubicBezTo>
                    <a:pt x="1090" y="2"/>
                    <a:pt x="1099" y="4"/>
                    <a:pt x="1109" y="5"/>
                  </a:cubicBezTo>
                  <a:cubicBezTo>
                    <a:pt x="1268" y="33"/>
                    <a:pt x="1391" y="165"/>
                    <a:pt x="1407" y="323"/>
                  </a:cubicBezTo>
                  <a:cubicBezTo>
                    <a:pt x="1422" y="486"/>
                    <a:pt x="1330" y="637"/>
                    <a:pt x="1179" y="696"/>
                  </a:cubicBezTo>
                  <a:cubicBezTo>
                    <a:pt x="1151" y="706"/>
                    <a:pt x="1122" y="713"/>
                    <a:pt x="1095" y="721"/>
                  </a:cubicBezTo>
                  <a:cubicBezTo>
                    <a:pt x="1096" y="741"/>
                    <a:pt x="1098" y="762"/>
                    <a:pt x="1098" y="782"/>
                  </a:cubicBezTo>
                  <a:cubicBezTo>
                    <a:pt x="1098" y="793"/>
                    <a:pt x="1100" y="800"/>
                    <a:pt x="1109" y="807"/>
                  </a:cubicBezTo>
                  <a:cubicBezTo>
                    <a:pt x="1225" y="894"/>
                    <a:pt x="1207" y="1081"/>
                    <a:pt x="1078" y="1146"/>
                  </a:cubicBezTo>
                  <a:cubicBezTo>
                    <a:pt x="1071" y="1150"/>
                    <a:pt x="1068" y="1153"/>
                    <a:pt x="1069" y="1162"/>
                  </a:cubicBezTo>
                  <a:cubicBezTo>
                    <a:pt x="1083" y="1258"/>
                    <a:pt x="1029" y="1345"/>
                    <a:pt x="939" y="1378"/>
                  </a:cubicBezTo>
                  <a:cubicBezTo>
                    <a:pt x="934" y="1380"/>
                    <a:pt x="929" y="1387"/>
                    <a:pt x="927" y="1392"/>
                  </a:cubicBezTo>
                  <a:cubicBezTo>
                    <a:pt x="908" y="1460"/>
                    <a:pt x="867" y="1506"/>
                    <a:pt x="800" y="1528"/>
                  </a:cubicBezTo>
                  <a:cubicBezTo>
                    <a:pt x="790" y="1531"/>
                    <a:pt x="781" y="1533"/>
                    <a:pt x="771" y="1536"/>
                  </a:cubicBezTo>
                  <a:cubicBezTo>
                    <a:pt x="756" y="1536"/>
                    <a:pt x="741" y="1536"/>
                    <a:pt x="726" y="1536"/>
                  </a:cubicBezTo>
                  <a:cubicBezTo>
                    <a:pt x="724" y="1535"/>
                    <a:pt x="722" y="1534"/>
                    <a:pt x="719" y="1533"/>
                  </a:cubicBezTo>
                  <a:cubicBezTo>
                    <a:pt x="686" y="1528"/>
                    <a:pt x="657" y="1513"/>
                    <a:pt x="632" y="1490"/>
                  </a:cubicBezTo>
                  <a:cubicBezTo>
                    <a:pt x="625" y="1484"/>
                    <a:pt x="619" y="1477"/>
                    <a:pt x="612" y="1471"/>
                  </a:cubicBezTo>
                  <a:cubicBezTo>
                    <a:pt x="603" y="1479"/>
                    <a:pt x="596" y="1487"/>
                    <a:pt x="588" y="1494"/>
                  </a:cubicBezTo>
                  <a:cubicBezTo>
                    <a:pt x="562" y="1517"/>
                    <a:pt x="531" y="1528"/>
                    <a:pt x="498" y="1536"/>
                  </a:cubicBezTo>
                  <a:cubicBezTo>
                    <a:pt x="483" y="1536"/>
                    <a:pt x="468" y="1536"/>
                    <a:pt x="453" y="1536"/>
                  </a:cubicBezTo>
                  <a:close/>
                  <a:moveTo>
                    <a:pt x="218" y="770"/>
                  </a:moveTo>
                  <a:cubicBezTo>
                    <a:pt x="249" y="770"/>
                    <a:pt x="277" y="777"/>
                    <a:pt x="303" y="791"/>
                  </a:cubicBezTo>
                  <a:cubicBezTo>
                    <a:pt x="323" y="802"/>
                    <a:pt x="331" y="820"/>
                    <a:pt x="325" y="841"/>
                  </a:cubicBezTo>
                  <a:cubicBezTo>
                    <a:pt x="317" y="872"/>
                    <a:pt x="290" y="885"/>
                    <a:pt x="260" y="871"/>
                  </a:cubicBezTo>
                  <a:cubicBezTo>
                    <a:pt x="227" y="856"/>
                    <a:pt x="197" y="860"/>
                    <a:pt x="168" y="881"/>
                  </a:cubicBezTo>
                  <a:cubicBezTo>
                    <a:pt x="135" y="906"/>
                    <a:pt x="121" y="954"/>
                    <a:pt x="133" y="998"/>
                  </a:cubicBezTo>
                  <a:cubicBezTo>
                    <a:pt x="146" y="1040"/>
                    <a:pt x="172" y="1067"/>
                    <a:pt x="217" y="1072"/>
                  </a:cubicBezTo>
                  <a:cubicBezTo>
                    <a:pt x="252" y="1076"/>
                    <a:pt x="268" y="1106"/>
                    <a:pt x="256" y="1138"/>
                  </a:cubicBezTo>
                  <a:cubicBezTo>
                    <a:pt x="251" y="1149"/>
                    <a:pt x="247" y="1161"/>
                    <a:pt x="245" y="1174"/>
                  </a:cubicBezTo>
                  <a:cubicBezTo>
                    <a:pt x="237" y="1215"/>
                    <a:pt x="259" y="1261"/>
                    <a:pt x="295" y="1282"/>
                  </a:cubicBezTo>
                  <a:cubicBezTo>
                    <a:pt x="324" y="1299"/>
                    <a:pt x="364" y="1300"/>
                    <a:pt x="399" y="1267"/>
                  </a:cubicBezTo>
                  <a:cubicBezTo>
                    <a:pt x="406" y="1260"/>
                    <a:pt x="421" y="1256"/>
                    <a:pt x="433" y="1257"/>
                  </a:cubicBezTo>
                  <a:cubicBezTo>
                    <a:pt x="452" y="1258"/>
                    <a:pt x="465" y="1271"/>
                    <a:pt x="471" y="1290"/>
                  </a:cubicBezTo>
                  <a:cubicBezTo>
                    <a:pt x="478" y="1307"/>
                    <a:pt x="473" y="1323"/>
                    <a:pt x="459" y="1334"/>
                  </a:cubicBezTo>
                  <a:cubicBezTo>
                    <a:pt x="437" y="1351"/>
                    <a:pt x="414" y="1365"/>
                    <a:pt x="390" y="1382"/>
                  </a:cubicBezTo>
                  <a:cubicBezTo>
                    <a:pt x="401" y="1411"/>
                    <a:pt x="420" y="1435"/>
                    <a:pt x="455" y="1442"/>
                  </a:cubicBezTo>
                  <a:cubicBezTo>
                    <a:pt x="490" y="1449"/>
                    <a:pt x="520" y="1438"/>
                    <a:pt x="543" y="1410"/>
                  </a:cubicBezTo>
                  <a:cubicBezTo>
                    <a:pt x="561" y="1388"/>
                    <a:pt x="566" y="1362"/>
                    <a:pt x="566" y="1334"/>
                  </a:cubicBezTo>
                  <a:cubicBezTo>
                    <a:pt x="566" y="1108"/>
                    <a:pt x="567" y="882"/>
                    <a:pt x="566" y="655"/>
                  </a:cubicBezTo>
                  <a:cubicBezTo>
                    <a:pt x="566" y="644"/>
                    <a:pt x="566" y="633"/>
                    <a:pt x="564" y="622"/>
                  </a:cubicBezTo>
                  <a:cubicBezTo>
                    <a:pt x="555" y="566"/>
                    <a:pt x="501" y="531"/>
                    <a:pt x="449" y="547"/>
                  </a:cubicBezTo>
                  <a:cubicBezTo>
                    <a:pt x="410" y="558"/>
                    <a:pt x="391" y="588"/>
                    <a:pt x="384" y="627"/>
                  </a:cubicBezTo>
                  <a:cubicBezTo>
                    <a:pt x="378" y="658"/>
                    <a:pt x="357" y="674"/>
                    <a:pt x="327" y="668"/>
                  </a:cubicBezTo>
                  <a:cubicBezTo>
                    <a:pt x="264" y="654"/>
                    <a:pt x="215" y="715"/>
                    <a:pt x="218" y="770"/>
                  </a:cubicBezTo>
                  <a:close/>
                  <a:moveTo>
                    <a:pt x="835" y="1378"/>
                  </a:moveTo>
                  <a:cubicBezTo>
                    <a:pt x="830" y="1376"/>
                    <a:pt x="825" y="1374"/>
                    <a:pt x="821" y="1372"/>
                  </a:cubicBezTo>
                  <a:cubicBezTo>
                    <a:pt x="802" y="1359"/>
                    <a:pt x="782" y="1347"/>
                    <a:pt x="764" y="1333"/>
                  </a:cubicBezTo>
                  <a:cubicBezTo>
                    <a:pt x="751" y="1323"/>
                    <a:pt x="747" y="1308"/>
                    <a:pt x="752" y="1291"/>
                  </a:cubicBezTo>
                  <a:cubicBezTo>
                    <a:pt x="762" y="1256"/>
                    <a:pt x="801" y="1244"/>
                    <a:pt x="829" y="1270"/>
                  </a:cubicBezTo>
                  <a:cubicBezTo>
                    <a:pt x="872" y="1309"/>
                    <a:pt x="930" y="1298"/>
                    <a:pt x="962" y="1251"/>
                  </a:cubicBezTo>
                  <a:cubicBezTo>
                    <a:pt x="984" y="1216"/>
                    <a:pt x="986" y="1180"/>
                    <a:pt x="970" y="1142"/>
                  </a:cubicBezTo>
                  <a:cubicBezTo>
                    <a:pt x="954" y="1105"/>
                    <a:pt x="971" y="1077"/>
                    <a:pt x="1011" y="1071"/>
                  </a:cubicBezTo>
                  <a:cubicBezTo>
                    <a:pt x="1025" y="1069"/>
                    <a:pt x="1040" y="1063"/>
                    <a:pt x="1052" y="1055"/>
                  </a:cubicBezTo>
                  <a:cubicBezTo>
                    <a:pt x="1096" y="1025"/>
                    <a:pt x="1108" y="961"/>
                    <a:pt x="1081" y="912"/>
                  </a:cubicBezTo>
                  <a:cubicBezTo>
                    <a:pt x="1055" y="865"/>
                    <a:pt x="1015" y="853"/>
                    <a:pt x="959" y="874"/>
                  </a:cubicBezTo>
                  <a:cubicBezTo>
                    <a:pt x="936" y="882"/>
                    <a:pt x="913" y="873"/>
                    <a:pt x="902" y="851"/>
                  </a:cubicBezTo>
                  <a:cubicBezTo>
                    <a:pt x="891" y="828"/>
                    <a:pt x="897" y="804"/>
                    <a:pt x="919" y="793"/>
                  </a:cubicBezTo>
                  <a:cubicBezTo>
                    <a:pt x="935" y="784"/>
                    <a:pt x="952" y="779"/>
                    <a:pt x="970" y="774"/>
                  </a:cubicBezTo>
                  <a:cubicBezTo>
                    <a:pt x="981" y="771"/>
                    <a:pt x="994" y="771"/>
                    <a:pt x="1008" y="769"/>
                  </a:cubicBezTo>
                  <a:cubicBezTo>
                    <a:pt x="1005" y="755"/>
                    <a:pt x="1002" y="743"/>
                    <a:pt x="1000" y="730"/>
                  </a:cubicBezTo>
                  <a:cubicBezTo>
                    <a:pt x="997" y="720"/>
                    <a:pt x="991" y="716"/>
                    <a:pt x="981" y="714"/>
                  </a:cubicBezTo>
                  <a:cubicBezTo>
                    <a:pt x="908" y="701"/>
                    <a:pt x="844" y="667"/>
                    <a:pt x="792" y="614"/>
                  </a:cubicBezTo>
                  <a:cubicBezTo>
                    <a:pt x="772" y="592"/>
                    <a:pt x="754" y="568"/>
                    <a:pt x="735" y="544"/>
                  </a:cubicBezTo>
                  <a:cubicBezTo>
                    <a:pt x="690" y="553"/>
                    <a:pt x="658" y="594"/>
                    <a:pt x="658" y="647"/>
                  </a:cubicBezTo>
                  <a:cubicBezTo>
                    <a:pt x="657" y="878"/>
                    <a:pt x="658" y="1109"/>
                    <a:pt x="658" y="1340"/>
                  </a:cubicBezTo>
                  <a:cubicBezTo>
                    <a:pt x="658" y="1366"/>
                    <a:pt x="665" y="1391"/>
                    <a:pt x="682" y="1411"/>
                  </a:cubicBezTo>
                  <a:cubicBezTo>
                    <a:pt x="705" y="1438"/>
                    <a:pt x="734" y="1449"/>
                    <a:pt x="769" y="1442"/>
                  </a:cubicBezTo>
                  <a:cubicBezTo>
                    <a:pt x="803" y="1435"/>
                    <a:pt x="823" y="1411"/>
                    <a:pt x="835" y="1378"/>
                  </a:cubicBezTo>
                  <a:close/>
                  <a:moveTo>
                    <a:pt x="779" y="360"/>
                  </a:moveTo>
                  <a:cubicBezTo>
                    <a:pt x="779" y="508"/>
                    <a:pt x="899" y="629"/>
                    <a:pt x="1046" y="630"/>
                  </a:cubicBezTo>
                  <a:cubicBezTo>
                    <a:pt x="1195" y="630"/>
                    <a:pt x="1317" y="510"/>
                    <a:pt x="1317" y="361"/>
                  </a:cubicBezTo>
                  <a:cubicBezTo>
                    <a:pt x="1317" y="213"/>
                    <a:pt x="1197" y="92"/>
                    <a:pt x="1048" y="92"/>
                  </a:cubicBezTo>
                  <a:cubicBezTo>
                    <a:pt x="900" y="92"/>
                    <a:pt x="779" y="211"/>
                    <a:pt x="779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225"/>
            <p:cNvSpPr>
              <a:spLocks/>
            </p:cNvSpPr>
            <p:nvPr/>
          </p:nvSpPr>
          <p:spPr bwMode="auto">
            <a:xfrm>
              <a:off x="2278063" y="2798763"/>
              <a:ext cx="60325" cy="85725"/>
            </a:xfrm>
            <a:custGeom>
              <a:avLst/>
              <a:gdLst>
                <a:gd name="T0" fmla="*/ 142 w 226"/>
                <a:gd name="T1" fmla="*/ 92 h 317"/>
                <a:gd name="T2" fmla="*/ 190 w 226"/>
                <a:gd name="T3" fmla="*/ 101 h 317"/>
                <a:gd name="T4" fmla="*/ 220 w 226"/>
                <a:gd name="T5" fmla="*/ 155 h 317"/>
                <a:gd name="T6" fmla="*/ 167 w 226"/>
                <a:gd name="T7" fmla="*/ 189 h 317"/>
                <a:gd name="T8" fmla="*/ 99 w 226"/>
                <a:gd name="T9" fmla="*/ 239 h 317"/>
                <a:gd name="T10" fmla="*/ 99 w 226"/>
                <a:gd name="T11" fmla="*/ 268 h 317"/>
                <a:gd name="T12" fmla="*/ 57 w 226"/>
                <a:gd name="T13" fmla="*/ 315 h 317"/>
                <a:gd name="T14" fmla="*/ 9 w 226"/>
                <a:gd name="T15" fmla="*/ 279 h 317"/>
                <a:gd name="T16" fmla="*/ 45 w 226"/>
                <a:gd name="T17" fmla="*/ 143 h 317"/>
                <a:gd name="T18" fmla="*/ 52 w 226"/>
                <a:gd name="T19" fmla="*/ 118 h 317"/>
                <a:gd name="T20" fmla="*/ 66 w 226"/>
                <a:gd name="T21" fmla="*/ 31 h 317"/>
                <a:gd name="T22" fmla="*/ 122 w 226"/>
                <a:gd name="T23" fmla="*/ 9 h 317"/>
                <a:gd name="T24" fmla="*/ 150 w 226"/>
                <a:gd name="T25" fmla="*/ 64 h 317"/>
                <a:gd name="T26" fmla="*/ 142 w 226"/>
                <a:gd name="T27" fmla="*/ 9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6" h="317">
                  <a:moveTo>
                    <a:pt x="142" y="92"/>
                  </a:moveTo>
                  <a:cubicBezTo>
                    <a:pt x="160" y="95"/>
                    <a:pt x="175" y="97"/>
                    <a:pt x="190" y="101"/>
                  </a:cubicBezTo>
                  <a:cubicBezTo>
                    <a:pt x="215" y="108"/>
                    <a:pt x="226" y="130"/>
                    <a:pt x="220" y="155"/>
                  </a:cubicBezTo>
                  <a:cubicBezTo>
                    <a:pt x="213" y="181"/>
                    <a:pt x="192" y="194"/>
                    <a:pt x="167" y="189"/>
                  </a:cubicBezTo>
                  <a:cubicBezTo>
                    <a:pt x="130" y="182"/>
                    <a:pt x="103" y="202"/>
                    <a:pt x="99" y="239"/>
                  </a:cubicBezTo>
                  <a:cubicBezTo>
                    <a:pt x="98" y="249"/>
                    <a:pt x="99" y="258"/>
                    <a:pt x="99" y="268"/>
                  </a:cubicBezTo>
                  <a:cubicBezTo>
                    <a:pt x="100" y="293"/>
                    <a:pt x="84" y="312"/>
                    <a:pt x="57" y="315"/>
                  </a:cubicBezTo>
                  <a:cubicBezTo>
                    <a:pt x="34" y="317"/>
                    <a:pt x="14" y="303"/>
                    <a:pt x="9" y="279"/>
                  </a:cubicBezTo>
                  <a:cubicBezTo>
                    <a:pt x="0" y="228"/>
                    <a:pt x="11" y="183"/>
                    <a:pt x="45" y="143"/>
                  </a:cubicBezTo>
                  <a:cubicBezTo>
                    <a:pt x="51" y="136"/>
                    <a:pt x="54" y="129"/>
                    <a:pt x="52" y="118"/>
                  </a:cubicBezTo>
                  <a:cubicBezTo>
                    <a:pt x="48" y="88"/>
                    <a:pt x="52" y="59"/>
                    <a:pt x="66" y="31"/>
                  </a:cubicBezTo>
                  <a:cubicBezTo>
                    <a:pt x="76" y="8"/>
                    <a:pt x="99" y="0"/>
                    <a:pt x="122" y="9"/>
                  </a:cubicBezTo>
                  <a:cubicBezTo>
                    <a:pt x="146" y="18"/>
                    <a:pt x="157" y="40"/>
                    <a:pt x="150" y="64"/>
                  </a:cubicBezTo>
                  <a:cubicBezTo>
                    <a:pt x="147" y="73"/>
                    <a:pt x="145" y="82"/>
                    <a:pt x="142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226"/>
            <p:cNvSpPr>
              <a:spLocks/>
            </p:cNvSpPr>
            <p:nvPr/>
          </p:nvSpPr>
          <p:spPr bwMode="auto">
            <a:xfrm>
              <a:off x="2376488" y="2798763"/>
              <a:ext cx="61913" cy="85725"/>
            </a:xfrm>
            <a:custGeom>
              <a:avLst/>
              <a:gdLst>
                <a:gd name="T0" fmla="*/ 85 w 227"/>
                <a:gd name="T1" fmla="*/ 92 h 318"/>
                <a:gd name="T2" fmla="*/ 78 w 227"/>
                <a:gd name="T3" fmla="*/ 67 h 318"/>
                <a:gd name="T4" fmla="*/ 105 w 227"/>
                <a:gd name="T5" fmla="*/ 9 h 318"/>
                <a:gd name="T6" fmla="*/ 163 w 227"/>
                <a:gd name="T7" fmla="*/ 34 h 318"/>
                <a:gd name="T8" fmla="*/ 174 w 227"/>
                <a:gd name="T9" fmla="*/ 120 h 318"/>
                <a:gd name="T10" fmla="*/ 181 w 227"/>
                <a:gd name="T11" fmla="*/ 141 h 318"/>
                <a:gd name="T12" fmla="*/ 218 w 227"/>
                <a:gd name="T13" fmla="*/ 276 h 318"/>
                <a:gd name="T14" fmla="*/ 170 w 227"/>
                <a:gd name="T15" fmla="*/ 315 h 318"/>
                <a:gd name="T16" fmla="*/ 128 w 227"/>
                <a:gd name="T17" fmla="*/ 265 h 318"/>
                <a:gd name="T18" fmla="*/ 111 w 227"/>
                <a:gd name="T19" fmla="*/ 203 h 318"/>
                <a:gd name="T20" fmla="*/ 64 w 227"/>
                <a:gd name="T21" fmla="*/ 188 h 318"/>
                <a:gd name="T22" fmla="*/ 7 w 227"/>
                <a:gd name="T23" fmla="*/ 154 h 318"/>
                <a:gd name="T24" fmla="*/ 42 w 227"/>
                <a:gd name="T25" fmla="*/ 100 h 318"/>
                <a:gd name="T26" fmla="*/ 85 w 227"/>
                <a:gd name="T27" fmla="*/ 92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7" h="318">
                  <a:moveTo>
                    <a:pt x="85" y="92"/>
                  </a:moveTo>
                  <a:cubicBezTo>
                    <a:pt x="83" y="84"/>
                    <a:pt x="80" y="75"/>
                    <a:pt x="78" y="67"/>
                  </a:cubicBezTo>
                  <a:cubicBezTo>
                    <a:pt x="69" y="41"/>
                    <a:pt x="80" y="18"/>
                    <a:pt x="105" y="9"/>
                  </a:cubicBezTo>
                  <a:cubicBezTo>
                    <a:pt x="129" y="0"/>
                    <a:pt x="153" y="9"/>
                    <a:pt x="163" y="34"/>
                  </a:cubicBezTo>
                  <a:cubicBezTo>
                    <a:pt x="175" y="61"/>
                    <a:pt x="179" y="90"/>
                    <a:pt x="174" y="120"/>
                  </a:cubicBezTo>
                  <a:cubicBezTo>
                    <a:pt x="173" y="129"/>
                    <a:pt x="175" y="135"/>
                    <a:pt x="181" y="141"/>
                  </a:cubicBezTo>
                  <a:cubicBezTo>
                    <a:pt x="215" y="180"/>
                    <a:pt x="227" y="225"/>
                    <a:pt x="218" y="276"/>
                  </a:cubicBezTo>
                  <a:cubicBezTo>
                    <a:pt x="214" y="302"/>
                    <a:pt x="194" y="318"/>
                    <a:pt x="170" y="315"/>
                  </a:cubicBezTo>
                  <a:cubicBezTo>
                    <a:pt x="142" y="312"/>
                    <a:pt x="125" y="292"/>
                    <a:pt x="128" y="265"/>
                  </a:cubicBezTo>
                  <a:cubicBezTo>
                    <a:pt x="130" y="242"/>
                    <a:pt x="127" y="221"/>
                    <a:pt x="111" y="203"/>
                  </a:cubicBezTo>
                  <a:cubicBezTo>
                    <a:pt x="98" y="189"/>
                    <a:pt x="83" y="184"/>
                    <a:pt x="64" y="188"/>
                  </a:cubicBezTo>
                  <a:cubicBezTo>
                    <a:pt x="35" y="195"/>
                    <a:pt x="14" y="182"/>
                    <a:pt x="7" y="154"/>
                  </a:cubicBezTo>
                  <a:cubicBezTo>
                    <a:pt x="0" y="128"/>
                    <a:pt x="14" y="107"/>
                    <a:pt x="42" y="100"/>
                  </a:cubicBezTo>
                  <a:cubicBezTo>
                    <a:pt x="56" y="96"/>
                    <a:pt x="69" y="95"/>
                    <a:pt x="85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27"/>
            <p:cNvSpPr>
              <a:spLocks/>
            </p:cNvSpPr>
            <p:nvPr/>
          </p:nvSpPr>
          <p:spPr bwMode="auto">
            <a:xfrm>
              <a:off x="2443163" y="2611438"/>
              <a:ext cx="68263" cy="85725"/>
            </a:xfrm>
            <a:custGeom>
              <a:avLst/>
              <a:gdLst>
                <a:gd name="T0" fmla="*/ 76 w 255"/>
                <a:gd name="T1" fmla="*/ 250 h 316"/>
                <a:gd name="T2" fmla="*/ 76 w 255"/>
                <a:gd name="T3" fmla="*/ 222 h 316"/>
                <a:gd name="T4" fmla="*/ 127 w 255"/>
                <a:gd name="T5" fmla="*/ 158 h 316"/>
                <a:gd name="T6" fmla="*/ 150 w 255"/>
                <a:gd name="T7" fmla="*/ 121 h 316"/>
                <a:gd name="T8" fmla="*/ 119 w 255"/>
                <a:gd name="T9" fmla="*/ 100 h 316"/>
                <a:gd name="T10" fmla="*/ 91 w 255"/>
                <a:gd name="T11" fmla="*/ 132 h 316"/>
                <a:gd name="T12" fmla="*/ 48 w 255"/>
                <a:gd name="T13" fmla="*/ 174 h 316"/>
                <a:gd name="T14" fmla="*/ 0 w 255"/>
                <a:gd name="T15" fmla="*/ 127 h 316"/>
                <a:gd name="T16" fmla="*/ 103 w 255"/>
                <a:gd name="T17" fmla="*/ 9 h 316"/>
                <a:gd name="T18" fmla="*/ 235 w 255"/>
                <a:gd name="T19" fmla="*/ 89 h 316"/>
                <a:gd name="T20" fmla="*/ 180 w 255"/>
                <a:gd name="T21" fmla="*/ 235 h 316"/>
                <a:gd name="T22" fmla="*/ 167 w 255"/>
                <a:gd name="T23" fmla="*/ 256 h 316"/>
                <a:gd name="T24" fmla="*/ 166 w 255"/>
                <a:gd name="T25" fmla="*/ 274 h 316"/>
                <a:gd name="T26" fmla="*/ 120 w 255"/>
                <a:gd name="T27" fmla="*/ 316 h 316"/>
                <a:gd name="T28" fmla="*/ 75 w 255"/>
                <a:gd name="T29" fmla="*/ 271 h 316"/>
                <a:gd name="T30" fmla="*/ 75 w 255"/>
                <a:gd name="T31" fmla="*/ 250 h 316"/>
                <a:gd name="T32" fmla="*/ 76 w 255"/>
                <a:gd name="T33" fmla="*/ 25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" h="316">
                  <a:moveTo>
                    <a:pt x="76" y="250"/>
                  </a:moveTo>
                  <a:cubicBezTo>
                    <a:pt x="76" y="241"/>
                    <a:pt x="74" y="231"/>
                    <a:pt x="76" y="222"/>
                  </a:cubicBezTo>
                  <a:cubicBezTo>
                    <a:pt x="81" y="191"/>
                    <a:pt x="98" y="170"/>
                    <a:pt x="127" y="158"/>
                  </a:cubicBezTo>
                  <a:cubicBezTo>
                    <a:pt x="145" y="151"/>
                    <a:pt x="153" y="138"/>
                    <a:pt x="150" y="121"/>
                  </a:cubicBezTo>
                  <a:cubicBezTo>
                    <a:pt x="147" y="108"/>
                    <a:pt x="135" y="99"/>
                    <a:pt x="119" y="100"/>
                  </a:cubicBezTo>
                  <a:cubicBezTo>
                    <a:pt x="102" y="101"/>
                    <a:pt x="93" y="110"/>
                    <a:pt x="91" y="132"/>
                  </a:cubicBezTo>
                  <a:cubicBezTo>
                    <a:pt x="88" y="158"/>
                    <a:pt x="73" y="172"/>
                    <a:pt x="48" y="174"/>
                  </a:cubicBezTo>
                  <a:cubicBezTo>
                    <a:pt x="19" y="175"/>
                    <a:pt x="0" y="157"/>
                    <a:pt x="0" y="127"/>
                  </a:cubicBezTo>
                  <a:cubicBezTo>
                    <a:pt x="0" y="69"/>
                    <a:pt x="43" y="19"/>
                    <a:pt x="103" y="9"/>
                  </a:cubicBezTo>
                  <a:cubicBezTo>
                    <a:pt x="159" y="0"/>
                    <a:pt x="216" y="34"/>
                    <a:pt x="235" y="89"/>
                  </a:cubicBezTo>
                  <a:cubicBezTo>
                    <a:pt x="255" y="145"/>
                    <a:pt x="231" y="207"/>
                    <a:pt x="180" y="235"/>
                  </a:cubicBezTo>
                  <a:cubicBezTo>
                    <a:pt x="170" y="240"/>
                    <a:pt x="165" y="246"/>
                    <a:pt x="167" y="256"/>
                  </a:cubicBezTo>
                  <a:cubicBezTo>
                    <a:pt x="167" y="262"/>
                    <a:pt x="167" y="268"/>
                    <a:pt x="166" y="274"/>
                  </a:cubicBezTo>
                  <a:cubicBezTo>
                    <a:pt x="164" y="300"/>
                    <a:pt x="145" y="316"/>
                    <a:pt x="120" y="316"/>
                  </a:cubicBezTo>
                  <a:cubicBezTo>
                    <a:pt x="94" y="315"/>
                    <a:pt x="76" y="297"/>
                    <a:pt x="75" y="271"/>
                  </a:cubicBezTo>
                  <a:cubicBezTo>
                    <a:pt x="75" y="264"/>
                    <a:pt x="75" y="257"/>
                    <a:pt x="75" y="250"/>
                  </a:cubicBezTo>
                  <a:cubicBezTo>
                    <a:pt x="75" y="250"/>
                    <a:pt x="76" y="250"/>
                    <a:pt x="76" y="2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28"/>
            <p:cNvSpPr>
              <a:spLocks/>
            </p:cNvSpPr>
            <p:nvPr/>
          </p:nvSpPr>
          <p:spPr bwMode="auto">
            <a:xfrm>
              <a:off x="2463800" y="2705100"/>
              <a:ext cx="23813" cy="23813"/>
            </a:xfrm>
            <a:custGeom>
              <a:avLst/>
              <a:gdLst>
                <a:gd name="T0" fmla="*/ 46 w 91"/>
                <a:gd name="T1" fmla="*/ 91 h 91"/>
                <a:gd name="T2" fmla="*/ 0 w 91"/>
                <a:gd name="T3" fmla="*/ 46 h 91"/>
                <a:gd name="T4" fmla="*/ 45 w 91"/>
                <a:gd name="T5" fmla="*/ 0 h 91"/>
                <a:gd name="T6" fmla="*/ 91 w 91"/>
                <a:gd name="T7" fmla="*/ 45 h 91"/>
                <a:gd name="T8" fmla="*/ 46 w 91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1">
                  <a:moveTo>
                    <a:pt x="46" y="91"/>
                  </a:moveTo>
                  <a:cubicBezTo>
                    <a:pt x="20" y="91"/>
                    <a:pt x="0" y="71"/>
                    <a:pt x="0" y="46"/>
                  </a:cubicBezTo>
                  <a:cubicBezTo>
                    <a:pt x="0" y="21"/>
                    <a:pt x="20" y="0"/>
                    <a:pt x="45" y="0"/>
                  </a:cubicBezTo>
                  <a:cubicBezTo>
                    <a:pt x="70" y="0"/>
                    <a:pt x="91" y="20"/>
                    <a:pt x="91" y="45"/>
                  </a:cubicBezTo>
                  <a:cubicBezTo>
                    <a:pt x="91" y="70"/>
                    <a:pt x="71" y="91"/>
                    <a:pt x="46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4020510" y="1702052"/>
            <a:ext cx="415925" cy="423863"/>
            <a:chOff x="2643188" y="2614613"/>
            <a:chExt cx="41592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7" name="Freeform 229"/>
            <p:cNvSpPr>
              <a:spLocks noEditPoints="1"/>
            </p:cNvSpPr>
            <p:nvPr/>
          </p:nvSpPr>
          <p:spPr bwMode="auto">
            <a:xfrm>
              <a:off x="2643188" y="2614613"/>
              <a:ext cx="415925" cy="423863"/>
            </a:xfrm>
            <a:custGeom>
              <a:avLst/>
              <a:gdLst>
                <a:gd name="T0" fmla="*/ 159 w 1541"/>
                <a:gd name="T1" fmla="*/ 414 h 1568"/>
                <a:gd name="T2" fmla="*/ 366 w 1541"/>
                <a:gd name="T3" fmla="*/ 110 h 1568"/>
                <a:gd name="T4" fmla="*/ 537 w 1541"/>
                <a:gd name="T5" fmla="*/ 401 h 1568"/>
                <a:gd name="T6" fmla="*/ 575 w 1541"/>
                <a:gd name="T7" fmla="*/ 562 h 1568"/>
                <a:gd name="T8" fmla="*/ 888 w 1541"/>
                <a:gd name="T9" fmla="*/ 599 h 1568"/>
                <a:gd name="T10" fmla="*/ 1003 w 1541"/>
                <a:gd name="T11" fmla="*/ 400 h 1568"/>
                <a:gd name="T12" fmla="*/ 1066 w 1541"/>
                <a:gd name="T13" fmla="*/ 31 h 1568"/>
                <a:gd name="T14" fmla="*/ 1376 w 1541"/>
                <a:gd name="T15" fmla="*/ 413 h 1568"/>
                <a:gd name="T16" fmla="*/ 1518 w 1541"/>
                <a:gd name="T17" fmla="*/ 807 h 1568"/>
                <a:gd name="T18" fmla="*/ 1457 w 1541"/>
                <a:gd name="T19" fmla="*/ 980 h 1568"/>
                <a:gd name="T20" fmla="*/ 1433 w 1541"/>
                <a:gd name="T21" fmla="*/ 848 h 1568"/>
                <a:gd name="T22" fmla="*/ 1335 w 1541"/>
                <a:gd name="T23" fmla="*/ 1413 h 1568"/>
                <a:gd name="T24" fmla="*/ 1457 w 1541"/>
                <a:gd name="T25" fmla="*/ 1268 h 1568"/>
                <a:gd name="T26" fmla="*/ 1517 w 1541"/>
                <a:gd name="T27" fmla="*/ 1251 h 1568"/>
                <a:gd name="T28" fmla="*/ 1315 w 1541"/>
                <a:gd name="T29" fmla="*/ 1518 h 1568"/>
                <a:gd name="T30" fmla="*/ 1139 w 1541"/>
                <a:gd name="T31" fmla="*/ 891 h 1568"/>
                <a:gd name="T32" fmla="*/ 928 w 1541"/>
                <a:gd name="T33" fmla="*/ 857 h 1568"/>
                <a:gd name="T34" fmla="*/ 704 w 1541"/>
                <a:gd name="T35" fmla="*/ 872 h 1568"/>
                <a:gd name="T36" fmla="*/ 455 w 1541"/>
                <a:gd name="T37" fmla="*/ 781 h 1568"/>
                <a:gd name="T38" fmla="*/ 390 w 1541"/>
                <a:gd name="T39" fmla="*/ 1047 h 1568"/>
                <a:gd name="T40" fmla="*/ 658 w 1541"/>
                <a:gd name="T41" fmla="*/ 1089 h 1568"/>
                <a:gd name="T42" fmla="*/ 765 w 1541"/>
                <a:gd name="T43" fmla="*/ 1172 h 1568"/>
                <a:gd name="T44" fmla="*/ 390 w 1541"/>
                <a:gd name="T45" fmla="*/ 1465 h 1568"/>
                <a:gd name="T46" fmla="*/ 202 w 1541"/>
                <a:gd name="T47" fmla="*/ 1520 h 1568"/>
                <a:gd name="T48" fmla="*/ 19 w 1541"/>
                <a:gd name="T49" fmla="*/ 838 h 1568"/>
                <a:gd name="T50" fmla="*/ 1130 w 1541"/>
                <a:gd name="T51" fmla="*/ 745 h 1568"/>
                <a:gd name="T52" fmla="*/ 1458 w 1541"/>
                <a:gd name="T53" fmla="*/ 766 h 1568"/>
                <a:gd name="T54" fmla="*/ 1128 w 1541"/>
                <a:gd name="T55" fmla="*/ 371 h 1568"/>
                <a:gd name="T56" fmla="*/ 904 w 1541"/>
                <a:gd name="T57" fmla="*/ 659 h 1568"/>
                <a:gd name="T58" fmla="*/ 1131 w 1541"/>
                <a:gd name="T59" fmla="*/ 656 h 1568"/>
                <a:gd name="T60" fmla="*/ 1239 w 1541"/>
                <a:gd name="T61" fmla="*/ 580 h 1568"/>
                <a:gd name="T62" fmla="*/ 1130 w 1541"/>
                <a:gd name="T63" fmla="*/ 745 h 1568"/>
                <a:gd name="T64" fmla="*/ 297 w 1541"/>
                <a:gd name="T65" fmla="*/ 627 h 1568"/>
                <a:gd name="T66" fmla="*/ 390 w 1541"/>
                <a:gd name="T67" fmla="*/ 639 h 1568"/>
                <a:gd name="T68" fmla="*/ 630 w 1541"/>
                <a:gd name="T69" fmla="*/ 663 h 1568"/>
                <a:gd name="T70" fmla="*/ 501 w 1541"/>
                <a:gd name="T71" fmla="*/ 550 h 1568"/>
                <a:gd name="T72" fmla="*/ 65 w 1541"/>
                <a:gd name="T73" fmla="*/ 725 h 1568"/>
                <a:gd name="T74" fmla="*/ 341 w 1541"/>
                <a:gd name="T75" fmla="*/ 868 h 1568"/>
                <a:gd name="T76" fmla="*/ 79 w 1541"/>
                <a:gd name="T77" fmla="*/ 844 h 1568"/>
                <a:gd name="T78" fmla="*/ 201 w 1541"/>
                <a:gd name="T79" fmla="*/ 1414 h 1568"/>
                <a:gd name="T80" fmla="*/ 196 w 1541"/>
                <a:gd name="T81" fmla="*/ 897 h 1568"/>
                <a:gd name="T82" fmla="*/ 882 w 1541"/>
                <a:gd name="T83" fmla="*/ 210 h 1568"/>
                <a:gd name="T84" fmla="*/ 1012 w 1541"/>
                <a:gd name="T85" fmla="*/ 83 h 1568"/>
                <a:gd name="T86" fmla="*/ 524 w 1541"/>
                <a:gd name="T87" fmla="*/ 339 h 1568"/>
                <a:gd name="T88" fmla="*/ 704 w 1541"/>
                <a:gd name="T89" fmla="*/ 1180 h 1568"/>
                <a:gd name="T90" fmla="*/ 483 w 1541"/>
                <a:gd name="T91" fmla="*/ 1312 h 1568"/>
                <a:gd name="T92" fmla="*/ 391 w 1541"/>
                <a:gd name="T93" fmla="*/ 1404 h 1568"/>
                <a:gd name="T94" fmla="*/ 257 w 1541"/>
                <a:gd name="T95" fmla="*/ 1466 h 1568"/>
                <a:gd name="T96" fmla="*/ 330 w 1541"/>
                <a:gd name="T97" fmla="*/ 957 h 1568"/>
                <a:gd name="T98" fmla="*/ 261 w 1541"/>
                <a:gd name="T99" fmla="*/ 952 h 1568"/>
                <a:gd name="T100" fmla="*/ 1207 w 1541"/>
                <a:gd name="T101" fmla="*/ 950 h 1568"/>
                <a:gd name="T102" fmla="*/ 1207 w 1541"/>
                <a:gd name="T103" fmla="*/ 1410 h 1568"/>
                <a:gd name="T104" fmla="*/ 1275 w 1541"/>
                <a:gd name="T105" fmla="*/ 951 h 1568"/>
                <a:gd name="T106" fmla="*/ 644 w 1541"/>
                <a:gd name="T107" fmla="*/ 1150 h 1568"/>
                <a:gd name="T108" fmla="*/ 501 w 1541"/>
                <a:gd name="T109" fmla="*/ 1249 h 1568"/>
                <a:gd name="T110" fmla="*/ 685 w 1541"/>
                <a:gd name="T111" fmla="*/ 687 h 1568"/>
                <a:gd name="T112" fmla="*/ 737 w 1541"/>
                <a:gd name="T113" fmla="*/ 748 h 1568"/>
                <a:gd name="T114" fmla="*/ 798 w 1541"/>
                <a:gd name="T115" fmla="*/ 750 h 1568"/>
                <a:gd name="T116" fmla="*/ 850 w 1541"/>
                <a:gd name="T117" fmla="*/ 687 h 1568"/>
                <a:gd name="T118" fmla="*/ 472 w 1541"/>
                <a:gd name="T119" fmla="*/ 103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1" h="1568">
                  <a:moveTo>
                    <a:pt x="0" y="723"/>
                  </a:moveTo>
                  <a:cubicBezTo>
                    <a:pt x="39" y="646"/>
                    <a:pt x="79" y="568"/>
                    <a:pt x="118" y="491"/>
                  </a:cubicBezTo>
                  <a:cubicBezTo>
                    <a:pt x="132" y="465"/>
                    <a:pt x="145" y="440"/>
                    <a:pt x="159" y="414"/>
                  </a:cubicBezTo>
                  <a:cubicBezTo>
                    <a:pt x="201" y="340"/>
                    <a:pt x="264" y="302"/>
                    <a:pt x="349" y="300"/>
                  </a:cubicBezTo>
                  <a:cubicBezTo>
                    <a:pt x="351" y="300"/>
                    <a:pt x="353" y="299"/>
                    <a:pt x="357" y="299"/>
                  </a:cubicBezTo>
                  <a:cubicBezTo>
                    <a:pt x="327" y="234"/>
                    <a:pt x="328" y="171"/>
                    <a:pt x="366" y="110"/>
                  </a:cubicBezTo>
                  <a:cubicBezTo>
                    <a:pt x="393" y="66"/>
                    <a:pt x="433" y="38"/>
                    <a:pt x="484" y="27"/>
                  </a:cubicBezTo>
                  <a:cubicBezTo>
                    <a:pt x="588" y="4"/>
                    <a:pt x="688" y="70"/>
                    <a:pt x="710" y="173"/>
                  </a:cubicBezTo>
                  <a:cubicBezTo>
                    <a:pt x="731" y="272"/>
                    <a:pt x="666" y="389"/>
                    <a:pt x="537" y="401"/>
                  </a:cubicBezTo>
                  <a:cubicBezTo>
                    <a:pt x="545" y="424"/>
                    <a:pt x="556" y="447"/>
                    <a:pt x="560" y="471"/>
                  </a:cubicBezTo>
                  <a:cubicBezTo>
                    <a:pt x="565" y="494"/>
                    <a:pt x="564" y="518"/>
                    <a:pt x="564" y="542"/>
                  </a:cubicBezTo>
                  <a:cubicBezTo>
                    <a:pt x="564" y="552"/>
                    <a:pt x="566" y="557"/>
                    <a:pt x="575" y="562"/>
                  </a:cubicBezTo>
                  <a:cubicBezTo>
                    <a:pt x="622" y="585"/>
                    <a:pt x="669" y="609"/>
                    <a:pt x="716" y="634"/>
                  </a:cubicBezTo>
                  <a:cubicBezTo>
                    <a:pt x="734" y="644"/>
                    <a:pt x="751" y="656"/>
                    <a:pt x="770" y="667"/>
                  </a:cubicBezTo>
                  <a:cubicBezTo>
                    <a:pt x="803" y="636"/>
                    <a:pt x="847" y="622"/>
                    <a:pt x="888" y="599"/>
                  </a:cubicBezTo>
                  <a:cubicBezTo>
                    <a:pt x="913" y="585"/>
                    <a:pt x="939" y="573"/>
                    <a:pt x="964" y="560"/>
                  </a:cubicBezTo>
                  <a:cubicBezTo>
                    <a:pt x="967" y="558"/>
                    <a:pt x="972" y="552"/>
                    <a:pt x="972" y="548"/>
                  </a:cubicBezTo>
                  <a:cubicBezTo>
                    <a:pt x="965" y="496"/>
                    <a:pt x="975" y="447"/>
                    <a:pt x="1003" y="400"/>
                  </a:cubicBezTo>
                  <a:cubicBezTo>
                    <a:pt x="935" y="394"/>
                    <a:pt x="883" y="365"/>
                    <a:pt x="849" y="308"/>
                  </a:cubicBezTo>
                  <a:cubicBezTo>
                    <a:pt x="821" y="262"/>
                    <a:pt x="815" y="213"/>
                    <a:pt x="829" y="162"/>
                  </a:cubicBezTo>
                  <a:cubicBezTo>
                    <a:pt x="856" y="60"/>
                    <a:pt x="965" y="0"/>
                    <a:pt x="1066" y="31"/>
                  </a:cubicBezTo>
                  <a:cubicBezTo>
                    <a:pt x="1164" y="61"/>
                    <a:pt x="1236" y="175"/>
                    <a:pt x="1180" y="298"/>
                  </a:cubicBezTo>
                  <a:cubicBezTo>
                    <a:pt x="1199" y="300"/>
                    <a:pt x="1219" y="302"/>
                    <a:pt x="1237" y="306"/>
                  </a:cubicBezTo>
                  <a:cubicBezTo>
                    <a:pt x="1299" y="321"/>
                    <a:pt x="1346" y="357"/>
                    <a:pt x="1376" y="413"/>
                  </a:cubicBezTo>
                  <a:cubicBezTo>
                    <a:pt x="1426" y="507"/>
                    <a:pt x="1475" y="601"/>
                    <a:pt x="1525" y="696"/>
                  </a:cubicBezTo>
                  <a:cubicBezTo>
                    <a:pt x="1541" y="726"/>
                    <a:pt x="1540" y="757"/>
                    <a:pt x="1522" y="787"/>
                  </a:cubicBezTo>
                  <a:cubicBezTo>
                    <a:pt x="1519" y="793"/>
                    <a:pt x="1518" y="800"/>
                    <a:pt x="1518" y="807"/>
                  </a:cubicBezTo>
                  <a:cubicBezTo>
                    <a:pt x="1518" y="864"/>
                    <a:pt x="1518" y="922"/>
                    <a:pt x="1518" y="979"/>
                  </a:cubicBezTo>
                  <a:cubicBezTo>
                    <a:pt x="1517" y="1006"/>
                    <a:pt x="1495" y="1022"/>
                    <a:pt x="1473" y="1010"/>
                  </a:cubicBezTo>
                  <a:cubicBezTo>
                    <a:pt x="1462" y="1004"/>
                    <a:pt x="1457" y="993"/>
                    <a:pt x="1457" y="980"/>
                  </a:cubicBezTo>
                  <a:cubicBezTo>
                    <a:pt x="1458" y="938"/>
                    <a:pt x="1457" y="896"/>
                    <a:pt x="1457" y="854"/>
                  </a:cubicBezTo>
                  <a:cubicBezTo>
                    <a:pt x="1457" y="849"/>
                    <a:pt x="1457" y="843"/>
                    <a:pt x="1457" y="835"/>
                  </a:cubicBezTo>
                  <a:cubicBezTo>
                    <a:pt x="1448" y="840"/>
                    <a:pt x="1441" y="844"/>
                    <a:pt x="1433" y="848"/>
                  </a:cubicBezTo>
                  <a:cubicBezTo>
                    <a:pt x="1404" y="863"/>
                    <a:pt x="1375" y="879"/>
                    <a:pt x="1346" y="893"/>
                  </a:cubicBezTo>
                  <a:cubicBezTo>
                    <a:pt x="1337" y="897"/>
                    <a:pt x="1335" y="902"/>
                    <a:pt x="1335" y="912"/>
                  </a:cubicBezTo>
                  <a:cubicBezTo>
                    <a:pt x="1335" y="1079"/>
                    <a:pt x="1335" y="1246"/>
                    <a:pt x="1335" y="1413"/>
                  </a:cubicBezTo>
                  <a:cubicBezTo>
                    <a:pt x="1335" y="1450"/>
                    <a:pt x="1360" y="1477"/>
                    <a:pt x="1395" y="1477"/>
                  </a:cubicBezTo>
                  <a:cubicBezTo>
                    <a:pt x="1430" y="1477"/>
                    <a:pt x="1457" y="1451"/>
                    <a:pt x="1457" y="1414"/>
                  </a:cubicBezTo>
                  <a:cubicBezTo>
                    <a:pt x="1458" y="1365"/>
                    <a:pt x="1457" y="1317"/>
                    <a:pt x="1457" y="1268"/>
                  </a:cubicBezTo>
                  <a:cubicBezTo>
                    <a:pt x="1457" y="1263"/>
                    <a:pt x="1457" y="1258"/>
                    <a:pt x="1458" y="1253"/>
                  </a:cubicBezTo>
                  <a:cubicBezTo>
                    <a:pt x="1459" y="1236"/>
                    <a:pt x="1470" y="1225"/>
                    <a:pt x="1485" y="1224"/>
                  </a:cubicBezTo>
                  <a:cubicBezTo>
                    <a:pt x="1502" y="1223"/>
                    <a:pt x="1517" y="1234"/>
                    <a:pt x="1517" y="1251"/>
                  </a:cubicBezTo>
                  <a:cubicBezTo>
                    <a:pt x="1518" y="1311"/>
                    <a:pt x="1522" y="1372"/>
                    <a:pt x="1515" y="1432"/>
                  </a:cubicBezTo>
                  <a:cubicBezTo>
                    <a:pt x="1505" y="1521"/>
                    <a:pt x="1410" y="1564"/>
                    <a:pt x="1332" y="1520"/>
                  </a:cubicBezTo>
                  <a:cubicBezTo>
                    <a:pt x="1328" y="1517"/>
                    <a:pt x="1320" y="1516"/>
                    <a:pt x="1315" y="1518"/>
                  </a:cubicBezTo>
                  <a:cubicBezTo>
                    <a:pt x="1230" y="1550"/>
                    <a:pt x="1146" y="1493"/>
                    <a:pt x="1146" y="1402"/>
                  </a:cubicBezTo>
                  <a:cubicBezTo>
                    <a:pt x="1146" y="1241"/>
                    <a:pt x="1146" y="1080"/>
                    <a:pt x="1146" y="919"/>
                  </a:cubicBezTo>
                  <a:cubicBezTo>
                    <a:pt x="1146" y="910"/>
                    <a:pt x="1143" y="900"/>
                    <a:pt x="1139" y="891"/>
                  </a:cubicBezTo>
                  <a:cubicBezTo>
                    <a:pt x="1120" y="855"/>
                    <a:pt x="1101" y="819"/>
                    <a:pt x="1081" y="781"/>
                  </a:cubicBezTo>
                  <a:cubicBezTo>
                    <a:pt x="1076" y="784"/>
                    <a:pt x="1071" y="786"/>
                    <a:pt x="1066" y="788"/>
                  </a:cubicBezTo>
                  <a:cubicBezTo>
                    <a:pt x="1020" y="811"/>
                    <a:pt x="974" y="834"/>
                    <a:pt x="928" y="857"/>
                  </a:cubicBezTo>
                  <a:cubicBezTo>
                    <a:pt x="868" y="888"/>
                    <a:pt x="821" y="882"/>
                    <a:pt x="771" y="836"/>
                  </a:cubicBezTo>
                  <a:cubicBezTo>
                    <a:pt x="770" y="835"/>
                    <a:pt x="769" y="835"/>
                    <a:pt x="767" y="834"/>
                  </a:cubicBezTo>
                  <a:cubicBezTo>
                    <a:pt x="750" y="853"/>
                    <a:pt x="729" y="866"/>
                    <a:pt x="704" y="872"/>
                  </a:cubicBezTo>
                  <a:cubicBezTo>
                    <a:pt x="672" y="880"/>
                    <a:pt x="642" y="875"/>
                    <a:pt x="613" y="860"/>
                  </a:cubicBezTo>
                  <a:cubicBezTo>
                    <a:pt x="565" y="836"/>
                    <a:pt x="517" y="812"/>
                    <a:pt x="470" y="788"/>
                  </a:cubicBezTo>
                  <a:cubicBezTo>
                    <a:pt x="465" y="786"/>
                    <a:pt x="461" y="784"/>
                    <a:pt x="455" y="781"/>
                  </a:cubicBezTo>
                  <a:cubicBezTo>
                    <a:pt x="442" y="805"/>
                    <a:pt x="431" y="829"/>
                    <a:pt x="417" y="851"/>
                  </a:cubicBezTo>
                  <a:cubicBezTo>
                    <a:pt x="396" y="886"/>
                    <a:pt x="386" y="922"/>
                    <a:pt x="389" y="963"/>
                  </a:cubicBezTo>
                  <a:cubicBezTo>
                    <a:pt x="392" y="989"/>
                    <a:pt x="390" y="1016"/>
                    <a:pt x="390" y="1047"/>
                  </a:cubicBezTo>
                  <a:cubicBezTo>
                    <a:pt x="421" y="979"/>
                    <a:pt x="471" y="952"/>
                    <a:pt x="540" y="967"/>
                  </a:cubicBezTo>
                  <a:cubicBezTo>
                    <a:pt x="592" y="979"/>
                    <a:pt x="620" y="1018"/>
                    <a:pt x="629" y="1089"/>
                  </a:cubicBezTo>
                  <a:cubicBezTo>
                    <a:pt x="638" y="1089"/>
                    <a:pt x="648" y="1089"/>
                    <a:pt x="658" y="1089"/>
                  </a:cubicBezTo>
                  <a:cubicBezTo>
                    <a:pt x="683" y="1089"/>
                    <a:pt x="708" y="1088"/>
                    <a:pt x="733" y="1089"/>
                  </a:cubicBezTo>
                  <a:cubicBezTo>
                    <a:pt x="754" y="1089"/>
                    <a:pt x="765" y="1100"/>
                    <a:pt x="765" y="1121"/>
                  </a:cubicBezTo>
                  <a:cubicBezTo>
                    <a:pt x="765" y="1138"/>
                    <a:pt x="765" y="1155"/>
                    <a:pt x="765" y="1172"/>
                  </a:cubicBezTo>
                  <a:cubicBezTo>
                    <a:pt x="765" y="1256"/>
                    <a:pt x="765" y="1339"/>
                    <a:pt x="765" y="1423"/>
                  </a:cubicBezTo>
                  <a:cubicBezTo>
                    <a:pt x="765" y="1457"/>
                    <a:pt x="757" y="1466"/>
                    <a:pt x="723" y="1466"/>
                  </a:cubicBezTo>
                  <a:cubicBezTo>
                    <a:pt x="612" y="1466"/>
                    <a:pt x="501" y="1466"/>
                    <a:pt x="390" y="1465"/>
                  </a:cubicBezTo>
                  <a:cubicBezTo>
                    <a:pt x="379" y="1465"/>
                    <a:pt x="372" y="1469"/>
                    <a:pt x="366" y="1478"/>
                  </a:cubicBezTo>
                  <a:cubicBezTo>
                    <a:pt x="333" y="1523"/>
                    <a:pt x="276" y="1539"/>
                    <a:pt x="224" y="1519"/>
                  </a:cubicBezTo>
                  <a:cubicBezTo>
                    <a:pt x="216" y="1516"/>
                    <a:pt x="210" y="1515"/>
                    <a:pt x="202" y="1520"/>
                  </a:cubicBezTo>
                  <a:cubicBezTo>
                    <a:pt x="121" y="1568"/>
                    <a:pt x="20" y="1512"/>
                    <a:pt x="18" y="1417"/>
                  </a:cubicBezTo>
                  <a:cubicBezTo>
                    <a:pt x="17" y="1367"/>
                    <a:pt x="18" y="1317"/>
                    <a:pt x="18" y="1267"/>
                  </a:cubicBezTo>
                  <a:cubicBezTo>
                    <a:pt x="18" y="1124"/>
                    <a:pt x="18" y="981"/>
                    <a:pt x="19" y="838"/>
                  </a:cubicBezTo>
                  <a:cubicBezTo>
                    <a:pt x="19" y="809"/>
                    <a:pt x="14" y="782"/>
                    <a:pt x="0" y="756"/>
                  </a:cubicBezTo>
                  <a:cubicBezTo>
                    <a:pt x="0" y="745"/>
                    <a:pt x="0" y="734"/>
                    <a:pt x="0" y="723"/>
                  </a:cubicBezTo>
                  <a:close/>
                  <a:moveTo>
                    <a:pt x="1130" y="745"/>
                  </a:moveTo>
                  <a:cubicBezTo>
                    <a:pt x="1152" y="787"/>
                    <a:pt x="1173" y="827"/>
                    <a:pt x="1195" y="868"/>
                  </a:cubicBezTo>
                  <a:cubicBezTo>
                    <a:pt x="1204" y="886"/>
                    <a:pt x="1220" y="891"/>
                    <a:pt x="1238" y="882"/>
                  </a:cubicBezTo>
                  <a:cubicBezTo>
                    <a:pt x="1311" y="843"/>
                    <a:pt x="1385" y="805"/>
                    <a:pt x="1458" y="766"/>
                  </a:cubicBezTo>
                  <a:cubicBezTo>
                    <a:pt x="1476" y="757"/>
                    <a:pt x="1480" y="742"/>
                    <a:pt x="1471" y="724"/>
                  </a:cubicBezTo>
                  <a:cubicBezTo>
                    <a:pt x="1421" y="628"/>
                    <a:pt x="1372" y="532"/>
                    <a:pt x="1320" y="437"/>
                  </a:cubicBezTo>
                  <a:cubicBezTo>
                    <a:pt x="1283" y="369"/>
                    <a:pt x="1199" y="342"/>
                    <a:pt x="1128" y="371"/>
                  </a:cubicBezTo>
                  <a:cubicBezTo>
                    <a:pt x="1056" y="401"/>
                    <a:pt x="1017" y="476"/>
                    <a:pt x="1035" y="552"/>
                  </a:cubicBezTo>
                  <a:cubicBezTo>
                    <a:pt x="1042" y="582"/>
                    <a:pt x="1039" y="589"/>
                    <a:pt x="1011" y="603"/>
                  </a:cubicBezTo>
                  <a:cubicBezTo>
                    <a:pt x="976" y="622"/>
                    <a:pt x="941" y="640"/>
                    <a:pt x="904" y="659"/>
                  </a:cubicBezTo>
                  <a:cubicBezTo>
                    <a:pt x="920" y="699"/>
                    <a:pt x="936" y="738"/>
                    <a:pt x="953" y="777"/>
                  </a:cubicBezTo>
                  <a:cubicBezTo>
                    <a:pt x="970" y="769"/>
                    <a:pt x="985" y="760"/>
                    <a:pt x="1001" y="753"/>
                  </a:cubicBezTo>
                  <a:cubicBezTo>
                    <a:pt x="1053" y="732"/>
                    <a:pt x="1096" y="700"/>
                    <a:pt x="1131" y="656"/>
                  </a:cubicBezTo>
                  <a:cubicBezTo>
                    <a:pt x="1146" y="636"/>
                    <a:pt x="1164" y="619"/>
                    <a:pt x="1181" y="600"/>
                  </a:cubicBezTo>
                  <a:cubicBezTo>
                    <a:pt x="1187" y="594"/>
                    <a:pt x="1193" y="587"/>
                    <a:pt x="1200" y="581"/>
                  </a:cubicBezTo>
                  <a:cubicBezTo>
                    <a:pt x="1212" y="570"/>
                    <a:pt x="1228" y="570"/>
                    <a:pt x="1239" y="580"/>
                  </a:cubicBezTo>
                  <a:cubicBezTo>
                    <a:pt x="1251" y="591"/>
                    <a:pt x="1253" y="608"/>
                    <a:pt x="1244" y="621"/>
                  </a:cubicBezTo>
                  <a:cubicBezTo>
                    <a:pt x="1241" y="625"/>
                    <a:pt x="1238" y="628"/>
                    <a:pt x="1235" y="631"/>
                  </a:cubicBezTo>
                  <a:cubicBezTo>
                    <a:pt x="1200" y="669"/>
                    <a:pt x="1166" y="706"/>
                    <a:pt x="1130" y="745"/>
                  </a:cubicBezTo>
                  <a:close/>
                  <a:moveTo>
                    <a:pt x="405" y="745"/>
                  </a:moveTo>
                  <a:cubicBezTo>
                    <a:pt x="387" y="724"/>
                    <a:pt x="369" y="705"/>
                    <a:pt x="351" y="685"/>
                  </a:cubicBezTo>
                  <a:cubicBezTo>
                    <a:pt x="333" y="666"/>
                    <a:pt x="315" y="646"/>
                    <a:pt x="297" y="627"/>
                  </a:cubicBezTo>
                  <a:cubicBezTo>
                    <a:pt x="283" y="611"/>
                    <a:pt x="283" y="593"/>
                    <a:pt x="296" y="581"/>
                  </a:cubicBezTo>
                  <a:cubicBezTo>
                    <a:pt x="310" y="569"/>
                    <a:pt x="327" y="571"/>
                    <a:pt x="341" y="586"/>
                  </a:cubicBezTo>
                  <a:cubicBezTo>
                    <a:pt x="358" y="603"/>
                    <a:pt x="375" y="620"/>
                    <a:pt x="390" y="639"/>
                  </a:cubicBezTo>
                  <a:cubicBezTo>
                    <a:pt x="433" y="694"/>
                    <a:pt x="485" y="736"/>
                    <a:pt x="551" y="761"/>
                  </a:cubicBezTo>
                  <a:cubicBezTo>
                    <a:pt x="562" y="766"/>
                    <a:pt x="572" y="772"/>
                    <a:pt x="583" y="777"/>
                  </a:cubicBezTo>
                  <a:cubicBezTo>
                    <a:pt x="599" y="738"/>
                    <a:pt x="614" y="700"/>
                    <a:pt x="630" y="663"/>
                  </a:cubicBezTo>
                  <a:cubicBezTo>
                    <a:pt x="630" y="662"/>
                    <a:pt x="630" y="660"/>
                    <a:pt x="630" y="658"/>
                  </a:cubicBezTo>
                  <a:cubicBezTo>
                    <a:pt x="596" y="640"/>
                    <a:pt x="561" y="622"/>
                    <a:pt x="527" y="604"/>
                  </a:cubicBezTo>
                  <a:cubicBezTo>
                    <a:pt x="496" y="589"/>
                    <a:pt x="494" y="583"/>
                    <a:pt x="501" y="550"/>
                  </a:cubicBezTo>
                  <a:cubicBezTo>
                    <a:pt x="519" y="475"/>
                    <a:pt x="479" y="400"/>
                    <a:pt x="408" y="371"/>
                  </a:cubicBezTo>
                  <a:cubicBezTo>
                    <a:pt x="337" y="342"/>
                    <a:pt x="253" y="369"/>
                    <a:pt x="217" y="436"/>
                  </a:cubicBezTo>
                  <a:cubicBezTo>
                    <a:pt x="164" y="531"/>
                    <a:pt x="115" y="628"/>
                    <a:pt x="65" y="725"/>
                  </a:cubicBezTo>
                  <a:cubicBezTo>
                    <a:pt x="55" y="742"/>
                    <a:pt x="60" y="757"/>
                    <a:pt x="78" y="766"/>
                  </a:cubicBezTo>
                  <a:cubicBezTo>
                    <a:pt x="151" y="805"/>
                    <a:pt x="225" y="843"/>
                    <a:pt x="298" y="882"/>
                  </a:cubicBezTo>
                  <a:cubicBezTo>
                    <a:pt x="316" y="891"/>
                    <a:pt x="332" y="886"/>
                    <a:pt x="341" y="868"/>
                  </a:cubicBezTo>
                  <a:cubicBezTo>
                    <a:pt x="363" y="827"/>
                    <a:pt x="384" y="787"/>
                    <a:pt x="405" y="745"/>
                  </a:cubicBezTo>
                  <a:close/>
                  <a:moveTo>
                    <a:pt x="79" y="835"/>
                  </a:moveTo>
                  <a:cubicBezTo>
                    <a:pt x="79" y="840"/>
                    <a:pt x="79" y="842"/>
                    <a:pt x="79" y="844"/>
                  </a:cubicBezTo>
                  <a:cubicBezTo>
                    <a:pt x="79" y="1034"/>
                    <a:pt x="78" y="1224"/>
                    <a:pt x="79" y="1414"/>
                  </a:cubicBezTo>
                  <a:cubicBezTo>
                    <a:pt x="79" y="1451"/>
                    <a:pt x="106" y="1477"/>
                    <a:pt x="141" y="1477"/>
                  </a:cubicBezTo>
                  <a:cubicBezTo>
                    <a:pt x="175" y="1476"/>
                    <a:pt x="201" y="1450"/>
                    <a:pt x="201" y="1414"/>
                  </a:cubicBezTo>
                  <a:cubicBezTo>
                    <a:pt x="201" y="1366"/>
                    <a:pt x="201" y="1318"/>
                    <a:pt x="201" y="1270"/>
                  </a:cubicBezTo>
                  <a:cubicBezTo>
                    <a:pt x="201" y="1151"/>
                    <a:pt x="201" y="1032"/>
                    <a:pt x="201" y="913"/>
                  </a:cubicBezTo>
                  <a:cubicBezTo>
                    <a:pt x="201" y="907"/>
                    <a:pt x="200" y="899"/>
                    <a:pt x="196" y="897"/>
                  </a:cubicBezTo>
                  <a:cubicBezTo>
                    <a:pt x="158" y="876"/>
                    <a:pt x="120" y="856"/>
                    <a:pt x="79" y="835"/>
                  </a:cubicBezTo>
                  <a:close/>
                  <a:moveTo>
                    <a:pt x="1012" y="83"/>
                  </a:moveTo>
                  <a:cubicBezTo>
                    <a:pt x="941" y="82"/>
                    <a:pt x="883" y="139"/>
                    <a:pt x="882" y="210"/>
                  </a:cubicBezTo>
                  <a:cubicBezTo>
                    <a:pt x="882" y="281"/>
                    <a:pt x="939" y="339"/>
                    <a:pt x="1010" y="339"/>
                  </a:cubicBezTo>
                  <a:cubicBezTo>
                    <a:pt x="1081" y="340"/>
                    <a:pt x="1139" y="283"/>
                    <a:pt x="1140" y="212"/>
                  </a:cubicBezTo>
                  <a:cubicBezTo>
                    <a:pt x="1140" y="141"/>
                    <a:pt x="1083" y="84"/>
                    <a:pt x="1012" y="83"/>
                  </a:cubicBezTo>
                  <a:close/>
                  <a:moveTo>
                    <a:pt x="526" y="83"/>
                  </a:moveTo>
                  <a:cubicBezTo>
                    <a:pt x="454" y="83"/>
                    <a:pt x="397" y="140"/>
                    <a:pt x="396" y="211"/>
                  </a:cubicBezTo>
                  <a:cubicBezTo>
                    <a:pt x="396" y="281"/>
                    <a:pt x="453" y="339"/>
                    <a:pt x="524" y="339"/>
                  </a:cubicBezTo>
                  <a:cubicBezTo>
                    <a:pt x="596" y="340"/>
                    <a:pt x="654" y="282"/>
                    <a:pt x="653" y="211"/>
                  </a:cubicBezTo>
                  <a:cubicBezTo>
                    <a:pt x="653" y="140"/>
                    <a:pt x="596" y="83"/>
                    <a:pt x="526" y="83"/>
                  </a:cubicBezTo>
                  <a:close/>
                  <a:moveTo>
                    <a:pt x="704" y="1180"/>
                  </a:moveTo>
                  <a:cubicBezTo>
                    <a:pt x="699" y="1184"/>
                    <a:pt x="696" y="1186"/>
                    <a:pt x="693" y="1188"/>
                  </a:cubicBezTo>
                  <a:cubicBezTo>
                    <a:pt x="639" y="1229"/>
                    <a:pt x="585" y="1271"/>
                    <a:pt x="531" y="1312"/>
                  </a:cubicBezTo>
                  <a:cubicBezTo>
                    <a:pt x="513" y="1325"/>
                    <a:pt x="502" y="1325"/>
                    <a:pt x="483" y="1312"/>
                  </a:cubicBezTo>
                  <a:cubicBezTo>
                    <a:pt x="467" y="1300"/>
                    <a:pt x="452" y="1287"/>
                    <a:pt x="436" y="1275"/>
                  </a:cubicBezTo>
                  <a:cubicBezTo>
                    <a:pt x="421" y="1264"/>
                    <a:pt x="407" y="1253"/>
                    <a:pt x="391" y="1242"/>
                  </a:cubicBezTo>
                  <a:cubicBezTo>
                    <a:pt x="391" y="1297"/>
                    <a:pt x="391" y="1350"/>
                    <a:pt x="391" y="1404"/>
                  </a:cubicBezTo>
                  <a:cubicBezTo>
                    <a:pt x="496" y="1404"/>
                    <a:pt x="600" y="1404"/>
                    <a:pt x="704" y="1404"/>
                  </a:cubicBezTo>
                  <a:cubicBezTo>
                    <a:pt x="704" y="1329"/>
                    <a:pt x="704" y="1256"/>
                    <a:pt x="704" y="1180"/>
                  </a:cubicBezTo>
                  <a:close/>
                  <a:moveTo>
                    <a:pt x="257" y="1466"/>
                  </a:moveTo>
                  <a:cubicBezTo>
                    <a:pt x="256" y="1465"/>
                    <a:pt x="259" y="1466"/>
                    <a:pt x="261" y="1467"/>
                  </a:cubicBezTo>
                  <a:cubicBezTo>
                    <a:pt x="299" y="1471"/>
                    <a:pt x="329" y="1442"/>
                    <a:pt x="330" y="1402"/>
                  </a:cubicBezTo>
                  <a:cubicBezTo>
                    <a:pt x="330" y="1254"/>
                    <a:pt x="330" y="1106"/>
                    <a:pt x="330" y="957"/>
                  </a:cubicBezTo>
                  <a:cubicBezTo>
                    <a:pt x="330" y="953"/>
                    <a:pt x="329" y="950"/>
                    <a:pt x="329" y="950"/>
                  </a:cubicBezTo>
                  <a:cubicBezTo>
                    <a:pt x="305" y="944"/>
                    <a:pt x="283" y="940"/>
                    <a:pt x="261" y="935"/>
                  </a:cubicBezTo>
                  <a:cubicBezTo>
                    <a:pt x="261" y="940"/>
                    <a:pt x="261" y="946"/>
                    <a:pt x="261" y="952"/>
                  </a:cubicBezTo>
                  <a:cubicBezTo>
                    <a:pt x="261" y="1094"/>
                    <a:pt x="262" y="1236"/>
                    <a:pt x="261" y="1378"/>
                  </a:cubicBezTo>
                  <a:cubicBezTo>
                    <a:pt x="261" y="1407"/>
                    <a:pt x="258" y="1435"/>
                    <a:pt x="257" y="1466"/>
                  </a:cubicBezTo>
                  <a:close/>
                  <a:moveTo>
                    <a:pt x="1207" y="950"/>
                  </a:moveTo>
                  <a:cubicBezTo>
                    <a:pt x="1207" y="952"/>
                    <a:pt x="1206" y="956"/>
                    <a:pt x="1206" y="960"/>
                  </a:cubicBezTo>
                  <a:cubicBezTo>
                    <a:pt x="1206" y="1107"/>
                    <a:pt x="1206" y="1253"/>
                    <a:pt x="1206" y="1400"/>
                  </a:cubicBezTo>
                  <a:cubicBezTo>
                    <a:pt x="1206" y="1403"/>
                    <a:pt x="1206" y="1407"/>
                    <a:pt x="1207" y="1410"/>
                  </a:cubicBezTo>
                  <a:cubicBezTo>
                    <a:pt x="1210" y="1450"/>
                    <a:pt x="1249" y="1476"/>
                    <a:pt x="1279" y="1465"/>
                  </a:cubicBezTo>
                  <a:cubicBezTo>
                    <a:pt x="1278" y="1438"/>
                    <a:pt x="1275" y="1412"/>
                    <a:pt x="1275" y="1385"/>
                  </a:cubicBezTo>
                  <a:cubicBezTo>
                    <a:pt x="1274" y="1240"/>
                    <a:pt x="1275" y="1096"/>
                    <a:pt x="1275" y="951"/>
                  </a:cubicBezTo>
                  <a:cubicBezTo>
                    <a:pt x="1275" y="945"/>
                    <a:pt x="1275" y="939"/>
                    <a:pt x="1275" y="935"/>
                  </a:cubicBezTo>
                  <a:cubicBezTo>
                    <a:pt x="1252" y="940"/>
                    <a:pt x="1231" y="945"/>
                    <a:pt x="1207" y="950"/>
                  </a:cubicBezTo>
                  <a:close/>
                  <a:moveTo>
                    <a:pt x="644" y="1150"/>
                  </a:moveTo>
                  <a:cubicBezTo>
                    <a:pt x="557" y="1150"/>
                    <a:pt x="474" y="1150"/>
                    <a:pt x="387" y="1150"/>
                  </a:cubicBezTo>
                  <a:cubicBezTo>
                    <a:pt x="390" y="1158"/>
                    <a:pt x="392" y="1165"/>
                    <a:pt x="396" y="1169"/>
                  </a:cubicBezTo>
                  <a:cubicBezTo>
                    <a:pt x="431" y="1196"/>
                    <a:pt x="466" y="1223"/>
                    <a:pt x="501" y="1249"/>
                  </a:cubicBezTo>
                  <a:cubicBezTo>
                    <a:pt x="504" y="1251"/>
                    <a:pt x="510" y="1251"/>
                    <a:pt x="512" y="1249"/>
                  </a:cubicBezTo>
                  <a:cubicBezTo>
                    <a:pt x="556" y="1217"/>
                    <a:pt x="598" y="1184"/>
                    <a:pt x="644" y="1150"/>
                  </a:cubicBezTo>
                  <a:close/>
                  <a:moveTo>
                    <a:pt x="685" y="687"/>
                  </a:moveTo>
                  <a:cubicBezTo>
                    <a:pt x="669" y="727"/>
                    <a:pt x="653" y="765"/>
                    <a:pt x="637" y="804"/>
                  </a:cubicBezTo>
                  <a:cubicBezTo>
                    <a:pt x="661" y="819"/>
                    <a:pt x="684" y="820"/>
                    <a:pt x="706" y="806"/>
                  </a:cubicBezTo>
                  <a:cubicBezTo>
                    <a:pt x="729" y="793"/>
                    <a:pt x="739" y="773"/>
                    <a:pt x="737" y="748"/>
                  </a:cubicBezTo>
                  <a:cubicBezTo>
                    <a:pt x="735" y="716"/>
                    <a:pt x="715" y="698"/>
                    <a:pt x="685" y="687"/>
                  </a:cubicBezTo>
                  <a:close/>
                  <a:moveTo>
                    <a:pt x="850" y="687"/>
                  </a:moveTo>
                  <a:cubicBezTo>
                    <a:pt x="820" y="699"/>
                    <a:pt x="800" y="717"/>
                    <a:pt x="798" y="750"/>
                  </a:cubicBezTo>
                  <a:cubicBezTo>
                    <a:pt x="798" y="777"/>
                    <a:pt x="810" y="797"/>
                    <a:pt x="834" y="809"/>
                  </a:cubicBezTo>
                  <a:cubicBezTo>
                    <a:pt x="856" y="820"/>
                    <a:pt x="877" y="818"/>
                    <a:pt x="898" y="804"/>
                  </a:cubicBezTo>
                  <a:cubicBezTo>
                    <a:pt x="882" y="765"/>
                    <a:pt x="866" y="726"/>
                    <a:pt x="850" y="687"/>
                  </a:cubicBezTo>
                  <a:close/>
                  <a:moveTo>
                    <a:pt x="567" y="1088"/>
                  </a:moveTo>
                  <a:cubicBezTo>
                    <a:pt x="568" y="1063"/>
                    <a:pt x="560" y="1044"/>
                    <a:pt x="539" y="1032"/>
                  </a:cubicBezTo>
                  <a:cubicBezTo>
                    <a:pt x="516" y="1019"/>
                    <a:pt x="493" y="1020"/>
                    <a:pt x="472" y="1034"/>
                  </a:cubicBezTo>
                  <a:cubicBezTo>
                    <a:pt x="453" y="1046"/>
                    <a:pt x="445" y="1065"/>
                    <a:pt x="448" y="1088"/>
                  </a:cubicBezTo>
                  <a:cubicBezTo>
                    <a:pt x="487" y="1088"/>
                    <a:pt x="526" y="1088"/>
                    <a:pt x="567" y="10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30"/>
            <p:cNvSpPr>
              <a:spLocks/>
            </p:cNvSpPr>
            <p:nvPr/>
          </p:nvSpPr>
          <p:spPr bwMode="auto">
            <a:xfrm>
              <a:off x="3035300" y="2908300"/>
              <a:ext cx="17463" cy="15875"/>
            </a:xfrm>
            <a:custGeom>
              <a:avLst/>
              <a:gdLst>
                <a:gd name="T0" fmla="*/ 1 w 61"/>
                <a:gd name="T1" fmla="*/ 28 h 60"/>
                <a:gd name="T2" fmla="*/ 31 w 61"/>
                <a:gd name="T3" fmla="*/ 0 h 60"/>
                <a:gd name="T4" fmla="*/ 60 w 61"/>
                <a:gd name="T5" fmla="*/ 30 h 60"/>
                <a:gd name="T6" fmla="*/ 29 w 61"/>
                <a:gd name="T7" fmla="*/ 59 h 60"/>
                <a:gd name="T8" fmla="*/ 1 w 61"/>
                <a:gd name="T9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1" y="28"/>
                  </a:moveTo>
                  <a:cubicBezTo>
                    <a:pt x="1" y="12"/>
                    <a:pt x="14" y="0"/>
                    <a:pt x="31" y="0"/>
                  </a:cubicBezTo>
                  <a:cubicBezTo>
                    <a:pt x="47" y="0"/>
                    <a:pt x="61" y="14"/>
                    <a:pt x="60" y="30"/>
                  </a:cubicBezTo>
                  <a:cubicBezTo>
                    <a:pt x="60" y="46"/>
                    <a:pt x="45" y="60"/>
                    <a:pt x="29" y="59"/>
                  </a:cubicBezTo>
                  <a:cubicBezTo>
                    <a:pt x="13" y="59"/>
                    <a:pt x="0" y="45"/>
                    <a:pt x="1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31"/>
            <p:cNvSpPr>
              <a:spLocks/>
            </p:cNvSpPr>
            <p:nvPr/>
          </p:nvSpPr>
          <p:spPr bwMode="auto">
            <a:xfrm>
              <a:off x="2892425" y="2668588"/>
              <a:ext cx="15875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3"/>
                    <a:pt x="60" y="30"/>
                  </a:cubicBezTo>
                  <a:cubicBezTo>
                    <a:pt x="59" y="46"/>
                    <a:pt x="46" y="59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0" y="12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32"/>
            <p:cNvSpPr>
              <a:spLocks/>
            </p:cNvSpPr>
            <p:nvPr/>
          </p:nvSpPr>
          <p:spPr bwMode="auto">
            <a:xfrm>
              <a:off x="2792413" y="2668588"/>
              <a:ext cx="15875" cy="17463"/>
            </a:xfrm>
            <a:custGeom>
              <a:avLst/>
              <a:gdLst>
                <a:gd name="T0" fmla="*/ 60 w 61"/>
                <a:gd name="T1" fmla="*/ 31 h 61"/>
                <a:gd name="T2" fmla="*/ 31 w 61"/>
                <a:gd name="T3" fmla="*/ 61 h 61"/>
                <a:gd name="T4" fmla="*/ 0 w 61"/>
                <a:gd name="T5" fmla="*/ 30 h 61"/>
                <a:gd name="T6" fmla="*/ 32 w 61"/>
                <a:gd name="T7" fmla="*/ 1 h 61"/>
                <a:gd name="T8" fmla="*/ 60 w 61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60" y="31"/>
                  </a:moveTo>
                  <a:cubicBezTo>
                    <a:pt x="60" y="47"/>
                    <a:pt x="47" y="60"/>
                    <a:pt x="31" y="61"/>
                  </a:cubicBezTo>
                  <a:cubicBezTo>
                    <a:pt x="14" y="61"/>
                    <a:pt x="0" y="46"/>
                    <a:pt x="0" y="30"/>
                  </a:cubicBezTo>
                  <a:cubicBezTo>
                    <a:pt x="1" y="13"/>
                    <a:pt x="15" y="0"/>
                    <a:pt x="32" y="1"/>
                  </a:cubicBezTo>
                  <a:cubicBezTo>
                    <a:pt x="49" y="1"/>
                    <a:pt x="61" y="14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4553178" y="1703639"/>
            <a:ext cx="419100" cy="420688"/>
            <a:chOff x="3144838" y="2595563"/>
            <a:chExt cx="419100" cy="420688"/>
          </a:xfrm>
        </p:grpSpPr>
        <p:sp>
          <p:nvSpPr>
            <p:cNvPr id="342" name="Freeform 233"/>
            <p:cNvSpPr>
              <a:spLocks noEditPoints="1"/>
            </p:cNvSpPr>
            <p:nvPr/>
          </p:nvSpPr>
          <p:spPr bwMode="auto">
            <a:xfrm>
              <a:off x="3144838" y="2595563"/>
              <a:ext cx="419100" cy="420688"/>
            </a:xfrm>
            <a:custGeom>
              <a:avLst/>
              <a:gdLst>
                <a:gd name="T0" fmla="*/ 0 w 1556"/>
                <a:gd name="T1" fmla="*/ 744 h 1556"/>
                <a:gd name="T2" fmla="*/ 10 w 1556"/>
                <a:gd name="T3" fmla="*/ 707 h 1556"/>
                <a:gd name="T4" fmla="*/ 57 w 1556"/>
                <a:gd name="T5" fmla="*/ 633 h 1556"/>
                <a:gd name="T6" fmla="*/ 633 w 1556"/>
                <a:gd name="T7" fmla="*/ 57 h 1556"/>
                <a:gd name="T8" fmla="*/ 737 w 1556"/>
                <a:gd name="T9" fmla="*/ 3 h 1556"/>
                <a:gd name="T10" fmla="*/ 744 w 1556"/>
                <a:gd name="T11" fmla="*/ 0 h 1556"/>
                <a:gd name="T12" fmla="*/ 792 w 1556"/>
                <a:gd name="T13" fmla="*/ 0 h 1556"/>
                <a:gd name="T14" fmla="*/ 818 w 1556"/>
                <a:gd name="T15" fmla="*/ 7 h 1556"/>
                <a:gd name="T16" fmla="*/ 902 w 1556"/>
                <a:gd name="T17" fmla="*/ 56 h 1556"/>
                <a:gd name="T18" fmla="*/ 1480 w 1556"/>
                <a:gd name="T19" fmla="*/ 634 h 1556"/>
                <a:gd name="T20" fmla="*/ 1480 w 1556"/>
                <a:gd name="T21" fmla="*/ 902 h 1556"/>
                <a:gd name="T22" fmla="*/ 902 w 1556"/>
                <a:gd name="T23" fmla="*/ 1480 h 1556"/>
                <a:gd name="T24" fmla="*/ 633 w 1556"/>
                <a:gd name="T25" fmla="*/ 1479 h 1556"/>
                <a:gd name="T26" fmla="*/ 57 w 1556"/>
                <a:gd name="T27" fmla="*/ 903 h 1556"/>
                <a:gd name="T28" fmla="*/ 3 w 1556"/>
                <a:gd name="T29" fmla="*/ 799 h 1556"/>
                <a:gd name="T30" fmla="*/ 0 w 1556"/>
                <a:gd name="T31" fmla="*/ 792 h 1556"/>
                <a:gd name="T32" fmla="*/ 0 w 1556"/>
                <a:gd name="T33" fmla="*/ 744 h 1556"/>
                <a:gd name="T34" fmla="*/ 767 w 1556"/>
                <a:gd name="T35" fmla="*/ 1485 h 1556"/>
                <a:gd name="T36" fmla="*/ 873 w 1556"/>
                <a:gd name="T37" fmla="*/ 1437 h 1556"/>
                <a:gd name="T38" fmla="*/ 1437 w 1556"/>
                <a:gd name="T39" fmla="*/ 873 h 1556"/>
                <a:gd name="T40" fmla="*/ 1437 w 1556"/>
                <a:gd name="T41" fmla="*/ 663 h 1556"/>
                <a:gd name="T42" fmla="*/ 874 w 1556"/>
                <a:gd name="T43" fmla="*/ 100 h 1556"/>
                <a:gd name="T44" fmla="*/ 662 w 1556"/>
                <a:gd name="T45" fmla="*/ 100 h 1556"/>
                <a:gd name="T46" fmla="*/ 139 w 1556"/>
                <a:gd name="T47" fmla="*/ 624 h 1556"/>
                <a:gd name="T48" fmla="*/ 86 w 1556"/>
                <a:gd name="T49" fmla="*/ 677 h 1556"/>
                <a:gd name="T50" fmla="*/ 53 w 1556"/>
                <a:gd name="T51" fmla="*/ 790 h 1556"/>
                <a:gd name="T52" fmla="*/ 100 w 1556"/>
                <a:gd name="T53" fmla="*/ 874 h 1556"/>
                <a:gd name="T54" fmla="*/ 664 w 1556"/>
                <a:gd name="T55" fmla="*/ 1438 h 1556"/>
                <a:gd name="T56" fmla="*/ 677 w 1556"/>
                <a:gd name="T57" fmla="*/ 1451 h 1556"/>
                <a:gd name="T58" fmla="*/ 767 w 1556"/>
                <a:gd name="T59" fmla="*/ 1485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6" h="1556">
                  <a:moveTo>
                    <a:pt x="0" y="744"/>
                  </a:moveTo>
                  <a:cubicBezTo>
                    <a:pt x="3" y="732"/>
                    <a:pt x="6" y="719"/>
                    <a:pt x="10" y="707"/>
                  </a:cubicBezTo>
                  <a:cubicBezTo>
                    <a:pt x="20" y="678"/>
                    <a:pt x="36" y="654"/>
                    <a:pt x="57" y="633"/>
                  </a:cubicBezTo>
                  <a:cubicBezTo>
                    <a:pt x="249" y="441"/>
                    <a:pt x="441" y="249"/>
                    <a:pt x="633" y="57"/>
                  </a:cubicBezTo>
                  <a:cubicBezTo>
                    <a:pt x="662" y="28"/>
                    <a:pt x="696" y="9"/>
                    <a:pt x="737" y="3"/>
                  </a:cubicBezTo>
                  <a:cubicBezTo>
                    <a:pt x="740" y="2"/>
                    <a:pt x="742" y="1"/>
                    <a:pt x="744" y="0"/>
                  </a:cubicBezTo>
                  <a:cubicBezTo>
                    <a:pt x="760" y="0"/>
                    <a:pt x="776" y="0"/>
                    <a:pt x="792" y="0"/>
                  </a:cubicBezTo>
                  <a:cubicBezTo>
                    <a:pt x="801" y="2"/>
                    <a:pt x="809" y="4"/>
                    <a:pt x="818" y="7"/>
                  </a:cubicBezTo>
                  <a:cubicBezTo>
                    <a:pt x="850" y="16"/>
                    <a:pt x="878" y="32"/>
                    <a:pt x="902" y="56"/>
                  </a:cubicBezTo>
                  <a:cubicBezTo>
                    <a:pt x="1095" y="249"/>
                    <a:pt x="1288" y="441"/>
                    <a:pt x="1480" y="634"/>
                  </a:cubicBezTo>
                  <a:cubicBezTo>
                    <a:pt x="1556" y="710"/>
                    <a:pt x="1556" y="826"/>
                    <a:pt x="1480" y="902"/>
                  </a:cubicBezTo>
                  <a:cubicBezTo>
                    <a:pt x="1288" y="1095"/>
                    <a:pt x="1095" y="1288"/>
                    <a:pt x="902" y="1480"/>
                  </a:cubicBezTo>
                  <a:cubicBezTo>
                    <a:pt x="826" y="1556"/>
                    <a:pt x="709" y="1555"/>
                    <a:pt x="633" y="1479"/>
                  </a:cubicBezTo>
                  <a:cubicBezTo>
                    <a:pt x="441" y="1287"/>
                    <a:pt x="249" y="1095"/>
                    <a:pt x="57" y="903"/>
                  </a:cubicBezTo>
                  <a:cubicBezTo>
                    <a:pt x="28" y="874"/>
                    <a:pt x="9" y="840"/>
                    <a:pt x="3" y="799"/>
                  </a:cubicBezTo>
                  <a:cubicBezTo>
                    <a:pt x="2" y="796"/>
                    <a:pt x="1" y="794"/>
                    <a:pt x="0" y="792"/>
                  </a:cubicBezTo>
                  <a:cubicBezTo>
                    <a:pt x="0" y="776"/>
                    <a:pt x="0" y="760"/>
                    <a:pt x="0" y="744"/>
                  </a:cubicBezTo>
                  <a:close/>
                  <a:moveTo>
                    <a:pt x="767" y="1485"/>
                  </a:moveTo>
                  <a:cubicBezTo>
                    <a:pt x="810" y="1484"/>
                    <a:pt x="843" y="1467"/>
                    <a:pt x="873" y="1437"/>
                  </a:cubicBezTo>
                  <a:cubicBezTo>
                    <a:pt x="1061" y="1249"/>
                    <a:pt x="1249" y="1061"/>
                    <a:pt x="1437" y="873"/>
                  </a:cubicBezTo>
                  <a:cubicBezTo>
                    <a:pt x="1501" y="809"/>
                    <a:pt x="1501" y="727"/>
                    <a:pt x="1437" y="663"/>
                  </a:cubicBezTo>
                  <a:cubicBezTo>
                    <a:pt x="1249" y="475"/>
                    <a:pt x="1061" y="287"/>
                    <a:pt x="874" y="100"/>
                  </a:cubicBezTo>
                  <a:cubicBezTo>
                    <a:pt x="808" y="34"/>
                    <a:pt x="728" y="34"/>
                    <a:pt x="662" y="100"/>
                  </a:cubicBezTo>
                  <a:cubicBezTo>
                    <a:pt x="488" y="274"/>
                    <a:pt x="313" y="449"/>
                    <a:pt x="139" y="624"/>
                  </a:cubicBezTo>
                  <a:cubicBezTo>
                    <a:pt x="121" y="641"/>
                    <a:pt x="103" y="658"/>
                    <a:pt x="86" y="677"/>
                  </a:cubicBezTo>
                  <a:cubicBezTo>
                    <a:pt x="58" y="709"/>
                    <a:pt x="47" y="747"/>
                    <a:pt x="53" y="790"/>
                  </a:cubicBezTo>
                  <a:cubicBezTo>
                    <a:pt x="58" y="824"/>
                    <a:pt x="76" y="850"/>
                    <a:pt x="100" y="874"/>
                  </a:cubicBezTo>
                  <a:cubicBezTo>
                    <a:pt x="288" y="1062"/>
                    <a:pt x="476" y="1250"/>
                    <a:pt x="664" y="1438"/>
                  </a:cubicBezTo>
                  <a:cubicBezTo>
                    <a:pt x="669" y="1442"/>
                    <a:pt x="673" y="1447"/>
                    <a:pt x="677" y="1451"/>
                  </a:cubicBezTo>
                  <a:cubicBezTo>
                    <a:pt x="703" y="1473"/>
                    <a:pt x="734" y="1484"/>
                    <a:pt x="767" y="148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3171825" y="2622550"/>
              <a:ext cx="358776" cy="360363"/>
              <a:chOff x="3171825" y="2622550"/>
              <a:chExt cx="358776" cy="360363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44" name="Freeform 234"/>
              <p:cNvSpPr>
                <a:spLocks noEditPoints="1"/>
              </p:cNvSpPr>
              <p:nvPr/>
            </p:nvSpPr>
            <p:spPr bwMode="auto">
              <a:xfrm>
                <a:off x="3238500" y="2687638"/>
                <a:ext cx="228600" cy="230188"/>
              </a:xfrm>
              <a:custGeom>
                <a:avLst/>
                <a:gdLst>
                  <a:gd name="T0" fmla="*/ 49 w 844"/>
                  <a:gd name="T1" fmla="*/ 270 h 849"/>
                  <a:gd name="T2" fmla="*/ 72 w 844"/>
                  <a:gd name="T3" fmla="*/ 95 h 849"/>
                  <a:gd name="T4" fmla="*/ 225 w 844"/>
                  <a:gd name="T5" fmla="*/ 23 h 849"/>
                  <a:gd name="T6" fmla="*/ 272 w 844"/>
                  <a:gd name="T7" fmla="*/ 170 h 849"/>
                  <a:gd name="T8" fmla="*/ 419 w 844"/>
                  <a:gd name="T9" fmla="*/ 143 h 849"/>
                  <a:gd name="T10" fmla="*/ 566 w 844"/>
                  <a:gd name="T11" fmla="*/ 169 h 849"/>
                  <a:gd name="T12" fmla="*/ 649 w 844"/>
                  <a:gd name="T13" fmla="*/ 15 h 849"/>
                  <a:gd name="T14" fmla="*/ 764 w 844"/>
                  <a:gd name="T15" fmla="*/ 94 h 849"/>
                  <a:gd name="T16" fmla="*/ 682 w 844"/>
                  <a:gd name="T17" fmla="*/ 282 h 849"/>
                  <a:gd name="T18" fmla="*/ 645 w 844"/>
                  <a:gd name="T19" fmla="*/ 308 h 849"/>
                  <a:gd name="T20" fmla="*/ 622 w 844"/>
                  <a:gd name="T21" fmla="*/ 486 h 849"/>
                  <a:gd name="T22" fmla="*/ 640 w 844"/>
                  <a:gd name="T23" fmla="*/ 543 h 849"/>
                  <a:gd name="T24" fmla="*/ 820 w 844"/>
                  <a:gd name="T25" fmla="*/ 630 h 849"/>
                  <a:gd name="T26" fmla="*/ 743 w 844"/>
                  <a:gd name="T27" fmla="*/ 774 h 849"/>
                  <a:gd name="T28" fmla="*/ 554 w 844"/>
                  <a:gd name="T29" fmla="*/ 699 h 849"/>
                  <a:gd name="T30" fmla="*/ 453 w 844"/>
                  <a:gd name="T31" fmla="*/ 707 h 849"/>
                  <a:gd name="T32" fmla="*/ 298 w 844"/>
                  <a:gd name="T33" fmla="*/ 662 h 849"/>
                  <a:gd name="T34" fmla="*/ 226 w 844"/>
                  <a:gd name="T35" fmla="*/ 828 h 849"/>
                  <a:gd name="T36" fmla="*/ 75 w 844"/>
                  <a:gd name="T37" fmla="*/ 754 h 849"/>
                  <a:gd name="T38" fmla="*/ 151 w 844"/>
                  <a:gd name="T39" fmla="*/ 565 h 849"/>
                  <a:gd name="T40" fmla="*/ 210 w 844"/>
                  <a:gd name="T41" fmla="*/ 531 h 849"/>
                  <a:gd name="T42" fmla="*/ 194 w 844"/>
                  <a:gd name="T43" fmla="*/ 322 h 849"/>
                  <a:gd name="T44" fmla="*/ 165 w 844"/>
                  <a:gd name="T45" fmla="*/ 278 h 849"/>
                  <a:gd name="T46" fmla="*/ 468 w 844"/>
                  <a:gd name="T47" fmla="*/ 655 h 849"/>
                  <a:gd name="T48" fmla="*/ 539 w 844"/>
                  <a:gd name="T49" fmla="*/ 575 h 849"/>
                  <a:gd name="T50" fmla="*/ 573 w 844"/>
                  <a:gd name="T51" fmla="*/ 464 h 849"/>
                  <a:gd name="T52" fmla="*/ 379 w 844"/>
                  <a:gd name="T53" fmla="*/ 199 h 849"/>
                  <a:gd name="T54" fmla="*/ 271 w 844"/>
                  <a:gd name="T55" fmla="*/ 505 h 849"/>
                  <a:gd name="T56" fmla="*/ 342 w 844"/>
                  <a:gd name="T57" fmla="*/ 629 h 849"/>
                  <a:gd name="T58" fmla="*/ 418 w 844"/>
                  <a:gd name="T59" fmla="*/ 656 h 849"/>
                  <a:gd name="T60" fmla="*/ 192 w 844"/>
                  <a:gd name="T61" fmla="*/ 620 h 849"/>
                  <a:gd name="T62" fmla="*/ 89 w 844"/>
                  <a:gd name="T63" fmla="*/ 617 h 849"/>
                  <a:gd name="T64" fmla="*/ 109 w 844"/>
                  <a:gd name="T65" fmla="*/ 711 h 849"/>
                  <a:gd name="T66" fmla="*/ 179 w 844"/>
                  <a:gd name="T67" fmla="*/ 783 h 849"/>
                  <a:gd name="T68" fmla="*/ 227 w 844"/>
                  <a:gd name="T69" fmla="*/ 699 h 849"/>
                  <a:gd name="T70" fmla="*/ 266 w 844"/>
                  <a:gd name="T71" fmla="*/ 618 h 849"/>
                  <a:gd name="T72" fmla="*/ 573 w 844"/>
                  <a:gd name="T73" fmla="*/ 618 h 849"/>
                  <a:gd name="T74" fmla="*/ 608 w 844"/>
                  <a:gd name="T75" fmla="*/ 655 h 849"/>
                  <a:gd name="T76" fmla="*/ 606 w 844"/>
                  <a:gd name="T77" fmla="*/ 759 h 849"/>
                  <a:gd name="T78" fmla="*/ 701 w 844"/>
                  <a:gd name="T79" fmla="*/ 739 h 849"/>
                  <a:gd name="T80" fmla="*/ 773 w 844"/>
                  <a:gd name="T81" fmla="*/ 669 h 849"/>
                  <a:gd name="T82" fmla="*/ 689 w 844"/>
                  <a:gd name="T83" fmla="*/ 622 h 849"/>
                  <a:gd name="T84" fmla="*/ 609 w 844"/>
                  <a:gd name="T85" fmla="*/ 584 h 849"/>
                  <a:gd name="T86" fmla="*/ 621 w 844"/>
                  <a:gd name="T87" fmla="*/ 260 h 849"/>
                  <a:gd name="T88" fmla="*/ 697 w 844"/>
                  <a:gd name="T89" fmla="*/ 231 h 849"/>
                  <a:gd name="T90" fmla="*/ 776 w 844"/>
                  <a:gd name="T91" fmla="*/ 179 h 849"/>
                  <a:gd name="T92" fmla="*/ 704 w 844"/>
                  <a:gd name="T93" fmla="*/ 109 h 849"/>
                  <a:gd name="T94" fmla="*/ 612 w 844"/>
                  <a:gd name="T95" fmla="*/ 88 h 849"/>
                  <a:gd name="T96" fmla="*/ 612 w 844"/>
                  <a:gd name="T97" fmla="*/ 196 h 849"/>
                  <a:gd name="T98" fmla="*/ 621 w 844"/>
                  <a:gd name="T99" fmla="*/ 260 h 849"/>
                  <a:gd name="T100" fmla="*/ 226 w 844"/>
                  <a:gd name="T101" fmla="*/ 195 h 849"/>
                  <a:gd name="T102" fmla="*/ 227 w 844"/>
                  <a:gd name="T103" fmla="*/ 90 h 849"/>
                  <a:gd name="T104" fmla="*/ 134 w 844"/>
                  <a:gd name="T105" fmla="*/ 111 h 849"/>
                  <a:gd name="T106" fmla="*/ 93 w 844"/>
                  <a:gd name="T107" fmla="*/ 142 h 849"/>
                  <a:gd name="T108" fmla="*/ 86 w 844"/>
                  <a:gd name="T109" fmla="*/ 234 h 849"/>
                  <a:gd name="T110" fmla="*/ 191 w 844"/>
                  <a:gd name="T111" fmla="*/ 234 h 849"/>
                  <a:gd name="T112" fmla="*/ 249 w 844"/>
                  <a:gd name="T113" fmla="*/ 217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44" h="849">
                    <a:moveTo>
                      <a:pt x="165" y="278"/>
                    </a:moveTo>
                    <a:cubicBezTo>
                      <a:pt x="124" y="298"/>
                      <a:pt x="85" y="298"/>
                      <a:pt x="49" y="270"/>
                    </a:cubicBezTo>
                    <a:cubicBezTo>
                      <a:pt x="19" y="248"/>
                      <a:pt x="6" y="216"/>
                      <a:pt x="10" y="178"/>
                    </a:cubicBezTo>
                    <a:cubicBezTo>
                      <a:pt x="15" y="139"/>
                      <a:pt x="36" y="112"/>
                      <a:pt x="72" y="95"/>
                    </a:cubicBezTo>
                    <a:cubicBezTo>
                      <a:pt x="78" y="92"/>
                      <a:pt x="85" y="87"/>
                      <a:pt x="88" y="81"/>
                    </a:cubicBezTo>
                    <a:cubicBezTo>
                      <a:pt x="111" y="26"/>
                      <a:pt x="171" y="0"/>
                      <a:pt x="225" y="23"/>
                    </a:cubicBezTo>
                    <a:cubicBezTo>
                      <a:pt x="278" y="46"/>
                      <a:pt x="300" y="108"/>
                      <a:pt x="276" y="162"/>
                    </a:cubicBezTo>
                    <a:cubicBezTo>
                      <a:pt x="275" y="164"/>
                      <a:pt x="274" y="166"/>
                      <a:pt x="272" y="170"/>
                    </a:cubicBezTo>
                    <a:cubicBezTo>
                      <a:pt x="278" y="174"/>
                      <a:pt x="283" y="178"/>
                      <a:pt x="289" y="184"/>
                    </a:cubicBezTo>
                    <a:cubicBezTo>
                      <a:pt x="327" y="157"/>
                      <a:pt x="371" y="143"/>
                      <a:pt x="419" y="143"/>
                    </a:cubicBezTo>
                    <a:cubicBezTo>
                      <a:pt x="466" y="144"/>
                      <a:pt x="510" y="158"/>
                      <a:pt x="551" y="185"/>
                    </a:cubicBezTo>
                    <a:cubicBezTo>
                      <a:pt x="556" y="180"/>
                      <a:pt x="560" y="175"/>
                      <a:pt x="566" y="169"/>
                    </a:cubicBezTo>
                    <a:cubicBezTo>
                      <a:pt x="553" y="144"/>
                      <a:pt x="548" y="118"/>
                      <a:pt x="555" y="91"/>
                    </a:cubicBezTo>
                    <a:cubicBezTo>
                      <a:pt x="567" y="48"/>
                      <a:pt x="604" y="18"/>
                      <a:pt x="649" y="15"/>
                    </a:cubicBezTo>
                    <a:cubicBezTo>
                      <a:pt x="691" y="12"/>
                      <a:pt x="732" y="38"/>
                      <a:pt x="750" y="79"/>
                    </a:cubicBezTo>
                    <a:cubicBezTo>
                      <a:pt x="752" y="85"/>
                      <a:pt x="758" y="92"/>
                      <a:pt x="764" y="94"/>
                    </a:cubicBezTo>
                    <a:cubicBezTo>
                      <a:pt x="819" y="118"/>
                      <a:pt x="844" y="177"/>
                      <a:pt x="821" y="230"/>
                    </a:cubicBezTo>
                    <a:cubicBezTo>
                      <a:pt x="798" y="284"/>
                      <a:pt x="737" y="306"/>
                      <a:pt x="682" y="282"/>
                    </a:cubicBezTo>
                    <a:cubicBezTo>
                      <a:pt x="680" y="281"/>
                      <a:pt x="678" y="280"/>
                      <a:pt x="672" y="277"/>
                    </a:cubicBezTo>
                    <a:cubicBezTo>
                      <a:pt x="664" y="287"/>
                      <a:pt x="654" y="297"/>
                      <a:pt x="645" y="308"/>
                    </a:cubicBezTo>
                    <a:cubicBezTo>
                      <a:pt x="643" y="311"/>
                      <a:pt x="642" y="316"/>
                      <a:pt x="643" y="320"/>
                    </a:cubicBezTo>
                    <a:cubicBezTo>
                      <a:pt x="656" y="378"/>
                      <a:pt x="647" y="432"/>
                      <a:pt x="622" y="486"/>
                    </a:cubicBezTo>
                    <a:cubicBezTo>
                      <a:pt x="616" y="497"/>
                      <a:pt x="625" y="516"/>
                      <a:pt x="629" y="531"/>
                    </a:cubicBezTo>
                    <a:cubicBezTo>
                      <a:pt x="630" y="536"/>
                      <a:pt x="637" y="539"/>
                      <a:pt x="640" y="543"/>
                    </a:cubicBezTo>
                    <a:cubicBezTo>
                      <a:pt x="656" y="562"/>
                      <a:pt x="671" y="572"/>
                      <a:pt x="701" y="562"/>
                    </a:cubicBezTo>
                    <a:cubicBezTo>
                      <a:pt x="751" y="545"/>
                      <a:pt x="804" y="580"/>
                      <a:pt x="820" y="630"/>
                    </a:cubicBezTo>
                    <a:cubicBezTo>
                      <a:pt x="836" y="679"/>
                      <a:pt x="812" y="733"/>
                      <a:pt x="763" y="754"/>
                    </a:cubicBezTo>
                    <a:cubicBezTo>
                      <a:pt x="753" y="758"/>
                      <a:pt x="748" y="763"/>
                      <a:pt x="743" y="774"/>
                    </a:cubicBezTo>
                    <a:cubicBezTo>
                      <a:pt x="722" y="825"/>
                      <a:pt x="663" y="849"/>
                      <a:pt x="612" y="828"/>
                    </a:cubicBezTo>
                    <a:cubicBezTo>
                      <a:pt x="561" y="807"/>
                      <a:pt x="535" y="751"/>
                      <a:pt x="554" y="699"/>
                    </a:cubicBezTo>
                    <a:cubicBezTo>
                      <a:pt x="561" y="677"/>
                      <a:pt x="561" y="677"/>
                      <a:pt x="540" y="662"/>
                    </a:cubicBezTo>
                    <a:cubicBezTo>
                      <a:pt x="522" y="697"/>
                      <a:pt x="491" y="709"/>
                      <a:pt x="453" y="707"/>
                    </a:cubicBezTo>
                    <a:cubicBezTo>
                      <a:pt x="429" y="706"/>
                      <a:pt x="404" y="706"/>
                      <a:pt x="380" y="707"/>
                    </a:cubicBezTo>
                    <a:cubicBezTo>
                      <a:pt x="344" y="708"/>
                      <a:pt x="315" y="695"/>
                      <a:pt x="298" y="662"/>
                    </a:cubicBezTo>
                    <a:cubicBezTo>
                      <a:pt x="278" y="674"/>
                      <a:pt x="277" y="677"/>
                      <a:pt x="284" y="698"/>
                    </a:cubicBezTo>
                    <a:cubicBezTo>
                      <a:pt x="303" y="750"/>
                      <a:pt x="277" y="807"/>
                      <a:pt x="226" y="828"/>
                    </a:cubicBezTo>
                    <a:cubicBezTo>
                      <a:pt x="174" y="849"/>
                      <a:pt x="116" y="825"/>
                      <a:pt x="94" y="773"/>
                    </a:cubicBezTo>
                    <a:cubicBezTo>
                      <a:pt x="90" y="763"/>
                      <a:pt x="85" y="758"/>
                      <a:pt x="75" y="754"/>
                    </a:cubicBezTo>
                    <a:cubicBezTo>
                      <a:pt x="25" y="733"/>
                      <a:pt x="0" y="674"/>
                      <a:pt x="20" y="623"/>
                    </a:cubicBezTo>
                    <a:cubicBezTo>
                      <a:pt x="41" y="572"/>
                      <a:pt x="99" y="545"/>
                      <a:pt x="151" y="565"/>
                    </a:cubicBezTo>
                    <a:cubicBezTo>
                      <a:pt x="157" y="567"/>
                      <a:pt x="162" y="569"/>
                      <a:pt x="170" y="573"/>
                    </a:cubicBezTo>
                    <a:cubicBezTo>
                      <a:pt x="183" y="559"/>
                      <a:pt x="196" y="545"/>
                      <a:pt x="210" y="531"/>
                    </a:cubicBezTo>
                    <a:cubicBezTo>
                      <a:pt x="217" y="523"/>
                      <a:pt x="221" y="492"/>
                      <a:pt x="215" y="482"/>
                    </a:cubicBezTo>
                    <a:cubicBezTo>
                      <a:pt x="189" y="431"/>
                      <a:pt x="182" y="378"/>
                      <a:pt x="194" y="322"/>
                    </a:cubicBezTo>
                    <a:cubicBezTo>
                      <a:pt x="195" y="317"/>
                      <a:pt x="193" y="309"/>
                      <a:pt x="190" y="305"/>
                    </a:cubicBezTo>
                    <a:cubicBezTo>
                      <a:pt x="183" y="296"/>
                      <a:pt x="174" y="288"/>
                      <a:pt x="165" y="278"/>
                    </a:cubicBezTo>
                    <a:close/>
                    <a:moveTo>
                      <a:pt x="418" y="656"/>
                    </a:moveTo>
                    <a:cubicBezTo>
                      <a:pt x="435" y="656"/>
                      <a:pt x="451" y="656"/>
                      <a:pt x="468" y="655"/>
                    </a:cubicBezTo>
                    <a:cubicBezTo>
                      <a:pt x="485" y="655"/>
                      <a:pt x="495" y="647"/>
                      <a:pt x="495" y="630"/>
                    </a:cubicBezTo>
                    <a:cubicBezTo>
                      <a:pt x="497" y="600"/>
                      <a:pt x="512" y="584"/>
                      <a:pt x="539" y="575"/>
                    </a:cubicBezTo>
                    <a:cubicBezTo>
                      <a:pt x="567" y="565"/>
                      <a:pt x="580" y="536"/>
                      <a:pt x="569" y="510"/>
                    </a:cubicBezTo>
                    <a:cubicBezTo>
                      <a:pt x="561" y="493"/>
                      <a:pt x="564" y="480"/>
                      <a:pt x="573" y="464"/>
                    </a:cubicBezTo>
                    <a:cubicBezTo>
                      <a:pt x="610" y="397"/>
                      <a:pt x="608" y="330"/>
                      <a:pt x="563" y="268"/>
                    </a:cubicBezTo>
                    <a:cubicBezTo>
                      <a:pt x="518" y="207"/>
                      <a:pt x="454" y="183"/>
                      <a:pt x="379" y="199"/>
                    </a:cubicBezTo>
                    <a:cubicBezTo>
                      <a:pt x="258" y="226"/>
                      <a:pt x="202" y="363"/>
                      <a:pt x="267" y="468"/>
                    </a:cubicBezTo>
                    <a:cubicBezTo>
                      <a:pt x="275" y="480"/>
                      <a:pt x="278" y="491"/>
                      <a:pt x="271" y="505"/>
                    </a:cubicBezTo>
                    <a:cubicBezTo>
                      <a:pt x="257" y="536"/>
                      <a:pt x="270" y="565"/>
                      <a:pt x="302" y="576"/>
                    </a:cubicBezTo>
                    <a:cubicBezTo>
                      <a:pt x="327" y="585"/>
                      <a:pt x="341" y="601"/>
                      <a:pt x="342" y="629"/>
                    </a:cubicBezTo>
                    <a:cubicBezTo>
                      <a:pt x="343" y="647"/>
                      <a:pt x="353" y="655"/>
                      <a:pt x="372" y="656"/>
                    </a:cubicBezTo>
                    <a:cubicBezTo>
                      <a:pt x="387" y="656"/>
                      <a:pt x="403" y="656"/>
                      <a:pt x="418" y="656"/>
                    </a:cubicBezTo>
                    <a:close/>
                    <a:moveTo>
                      <a:pt x="228" y="583"/>
                    </a:moveTo>
                    <a:cubicBezTo>
                      <a:pt x="217" y="595"/>
                      <a:pt x="205" y="608"/>
                      <a:pt x="192" y="620"/>
                    </a:cubicBezTo>
                    <a:cubicBezTo>
                      <a:pt x="177" y="635"/>
                      <a:pt x="167" y="636"/>
                      <a:pt x="149" y="622"/>
                    </a:cubicBezTo>
                    <a:cubicBezTo>
                      <a:pt x="131" y="608"/>
                      <a:pt x="108" y="606"/>
                      <a:pt x="89" y="617"/>
                    </a:cubicBezTo>
                    <a:cubicBezTo>
                      <a:pt x="71" y="628"/>
                      <a:pt x="62" y="649"/>
                      <a:pt x="65" y="669"/>
                    </a:cubicBezTo>
                    <a:cubicBezTo>
                      <a:pt x="69" y="691"/>
                      <a:pt x="85" y="706"/>
                      <a:pt x="109" y="711"/>
                    </a:cubicBezTo>
                    <a:cubicBezTo>
                      <a:pt x="130" y="715"/>
                      <a:pt x="134" y="719"/>
                      <a:pt x="137" y="739"/>
                    </a:cubicBezTo>
                    <a:cubicBezTo>
                      <a:pt x="142" y="763"/>
                      <a:pt x="157" y="779"/>
                      <a:pt x="179" y="783"/>
                    </a:cubicBezTo>
                    <a:cubicBezTo>
                      <a:pt x="200" y="787"/>
                      <a:pt x="221" y="777"/>
                      <a:pt x="232" y="760"/>
                    </a:cubicBezTo>
                    <a:cubicBezTo>
                      <a:pt x="243" y="740"/>
                      <a:pt x="241" y="718"/>
                      <a:pt x="227" y="699"/>
                    </a:cubicBezTo>
                    <a:cubicBezTo>
                      <a:pt x="213" y="682"/>
                      <a:pt x="214" y="672"/>
                      <a:pt x="230" y="655"/>
                    </a:cubicBezTo>
                    <a:cubicBezTo>
                      <a:pt x="242" y="643"/>
                      <a:pt x="255" y="630"/>
                      <a:pt x="266" y="618"/>
                    </a:cubicBezTo>
                    <a:cubicBezTo>
                      <a:pt x="253" y="606"/>
                      <a:pt x="242" y="596"/>
                      <a:pt x="228" y="583"/>
                    </a:cubicBezTo>
                    <a:close/>
                    <a:moveTo>
                      <a:pt x="573" y="618"/>
                    </a:moveTo>
                    <a:cubicBezTo>
                      <a:pt x="573" y="618"/>
                      <a:pt x="573" y="620"/>
                      <a:pt x="574" y="620"/>
                    </a:cubicBezTo>
                    <a:cubicBezTo>
                      <a:pt x="585" y="632"/>
                      <a:pt x="597" y="644"/>
                      <a:pt x="608" y="655"/>
                    </a:cubicBezTo>
                    <a:cubicBezTo>
                      <a:pt x="624" y="671"/>
                      <a:pt x="625" y="682"/>
                      <a:pt x="611" y="699"/>
                    </a:cubicBezTo>
                    <a:cubicBezTo>
                      <a:pt x="597" y="718"/>
                      <a:pt x="595" y="741"/>
                      <a:pt x="606" y="759"/>
                    </a:cubicBezTo>
                    <a:cubicBezTo>
                      <a:pt x="617" y="777"/>
                      <a:pt x="638" y="786"/>
                      <a:pt x="659" y="783"/>
                    </a:cubicBezTo>
                    <a:cubicBezTo>
                      <a:pt x="681" y="779"/>
                      <a:pt x="696" y="763"/>
                      <a:pt x="701" y="739"/>
                    </a:cubicBezTo>
                    <a:cubicBezTo>
                      <a:pt x="704" y="719"/>
                      <a:pt x="709" y="714"/>
                      <a:pt x="729" y="711"/>
                    </a:cubicBezTo>
                    <a:cubicBezTo>
                      <a:pt x="753" y="706"/>
                      <a:pt x="769" y="691"/>
                      <a:pt x="773" y="669"/>
                    </a:cubicBezTo>
                    <a:cubicBezTo>
                      <a:pt x="776" y="648"/>
                      <a:pt x="767" y="628"/>
                      <a:pt x="749" y="617"/>
                    </a:cubicBezTo>
                    <a:cubicBezTo>
                      <a:pt x="730" y="605"/>
                      <a:pt x="707" y="607"/>
                      <a:pt x="689" y="622"/>
                    </a:cubicBezTo>
                    <a:cubicBezTo>
                      <a:pt x="671" y="636"/>
                      <a:pt x="661" y="635"/>
                      <a:pt x="645" y="619"/>
                    </a:cubicBezTo>
                    <a:cubicBezTo>
                      <a:pt x="632" y="607"/>
                      <a:pt x="620" y="595"/>
                      <a:pt x="609" y="584"/>
                    </a:cubicBezTo>
                    <a:cubicBezTo>
                      <a:pt x="596" y="596"/>
                      <a:pt x="584" y="607"/>
                      <a:pt x="573" y="618"/>
                    </a:cubicBezTo>
                    <a:close/>
                    <a:moveTo>
                      <a:pt x="621" y="260"/>
                    </a:moveTo>
                    <a:cubicBezTo>
                      <a:pt x="629" y="251"/>
                      <a:pt x="637" y="243"/>
                      <a:pt x="645" y="236"/>
                    </a:cubicBezTo>
                    <a:cubicBezTo>
                      <a:pt x="667" y="213"/>
                      <a:pt x="671" y="213"/>
                      <a:pt x="697" y="231"/>
                    </a:cubicBezTo>
                    <a:cubicBezTo>
                      <a:pt x="714" y="243"/>
                      <a:pt x="738" y="243"/>
                      <a:pt x="756" y="231"/>
                    </a:cubicBezTo>
                    <a:cubicBezTo>
                      <a:pt x="773" y="220"/>
                      <a:pt x="781" y="200"/>
                      <a:pt x="776" y="179"/>
                    </a:cubicBezTo>
                    <a:cubicBezTo>
                      <a:pt x="772" y="158"/>
                      <a:pt x="756" y="143"/>
                      <a:pt x="734" y="140"/>
                    </a:cubicBezTo>
                    <a:cubicBezTo>
                      <a:pt x="713" y="136"/>
                      <a:pt x="708" y="131"/>
                      <a:pt x="704" y="109"/>
                    </a:cubicBezTo>
                    <a:cubicBezTo>
                      <a:pt x="701" y="88"/>
                      <a:pt x="688" y="75"/>
                      <a:pt x="669" y="68"/>
                    </a:cubicBezTo>
                    <a:cubicBezTo>
                      <a:pt x="648" y="61"/>
                      <a:pt x="625" y="70"/>
                      <a:pt x="612" y="88"/>
                    </a:cubicBezTo>
                    <a:cubicBezTo>
                      <a:pt x="599" y="107"/>
                      <a:pt x="600" y="131"/>
                      <a:pt x="615" y="150"/>
                    </a:cubicBezTo>
                    <a:cubicBezTo>
                      <a:pt x="630" y="170"/>
                      <a:pt x="630" y="178"/>
                      <a:pt x="612" y="196"/>
                    </a:cubicBezTo>
                    <a:cubicBezTo>
                      <a:pt x="604" y="203"/>
                      <a:pt x="596" y="209"/>
                      <a:pt x="588" y="216"/>
                    </a:cubicBezTo>
                    <a:cubicBezTo>
                      <a:pt x="600" y="232"/>
                      <a:pt x="610" y="245"/>
                      <a:pt x="621" y="260"/>
                    </a:cubicBezTo>
                    <a:close/>
                    <a:moveTo>
                      <a:pt x="249" y="217"/>
                    </a:moveTo>
                    <a:cubicBezTo>
                      <a:pt x="241" y="210"/>
                      <a:pt x="233" y="203"/>
                      <a:pt x="226" y="195"/>
                    </a:cubicBezTo>
                    <a:cubicBezTo>
                      <a:pt x="209" y="178"/>
                      <a:pt x="208" y="169"/>
                      <a:pt x="223" y="150"/>
                    </a:cubicBezTo>
                    <a:cubicBezTo>
                      <a:pt x="237" y="131"/>
                      <a:pt x="239" y="109"/>
                      <a:pt x="227" y="90"/>
                    </a:cubicBezTo>
                    <a:cubicBezTo>
                      <a:pt x="216" y="72"/>
                      <a:pt x="196" y="64"/>
                      <a:pt x="174" y="68"/>
                    </a:cubicBezTo>
                    <a:cubicBezTo>
                      <a:pt x="153" y="71"/>
                      <a:pt x="138" y="87"/>
                      <a:pt x="134" y="111"/>
                    </a:cubicBezTo>
                    <a:cubicBezTo>
                      <a:pt x="130" y="131"/>
                      <a:pt x="125" y="136"/>
                      <a:pt x="104" y="140"/>
                    </a:cubicBezTo>
                    <a:cubicBezTo>
                      <a:pt x="100" y="140"/>
                      <a:pt x="97" y="141"/>
                      <a:pt x="93" y="142"/>
                    </a:cubicBezTo>
                    <a:cubicBezTo>
                      <a:pt x="73" y="150"/>
                      <a:pt x="62" y="165"/>
                      <a:pt x="61" y="186"/>
                    </a:cubicBezTo>
                    <a:cubicBezTo>
                      <a:pt x="59" y="207"/>
                      <a:pt x="68" y="224"/>
                      <a:pt x="86" y="234"/>
                    </a:cubicBezTo>
                    <a:cubicBezTo>
                      <a:pt x="105" y="244"/>
                      <a:pt x="125" y="243"/>
                      <a:pt x="143" y="230"/>
                    </a:cubicBezTo>
                    <a:cubicBezTo>
                      <a:pt x="165" y="214"/>
                      <a:pt x="172" y="214"/>
                      <a:pt x="191" y="234"/>
                    </a:cubicBezTo>
                    <a:cubicBezTo>
                      <a:pt x="200" y="242"/>
                      <a:pt x="208" y="252"/>
                      <a:pt x="216" y="261"/>
                    </a:cubicBezTo>
                    <a:cubicBezTo>
                      <a:pt x="228" y="245"/>
                      <a:pt x="238" y="232"/>
                      <a:pt x="249" y="21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235"/>
              <p:cNvSpPr>
                <a:spLocks/>
              </p:cNvSpPr>
              <p:nvPr/>
            </p:nvSpPr>
            <p:spPr bwMode="auto">
              <a:xfrm>
                <a:off x="3481388" y="2752725"/>
                <a:ext cx="49213" cy="100013"/>
              </a:xfrm>
              <a:custGeom>
                <a:avLst/>
                <a:gdLst>
                  <a:gd name="T0" fmla="*/ 183 w 183"/>
                  <a:gd name="T1" fmla="*/ 182 h 366"/>
                  <a:gd name="T2" fmla="*/ 158 w 183"/>
                  <a:gd name="T3" fmla="*/ 243 h 366"/>
                  <a:gd name="T4" fmla="*/ 49 w 183"/>
                  <a:gd name="T5" fmla="*/ 352 h 366"/>
                  <a:gd name="T6" fmla="*/ 11 w 183"/>
                  <a:gd name="T7" fmla="*/ 355 h 366"/>
                  <a:gd name="T8" fmla="*/ 14 w 183"/>
                  <a:gd name="T9" fmla="*/ 315 h 366"/>
                  <a:gd name="T10" fmla="*/ 116 w 183"/>
                  <a:gd name="T11" fmla="*/ 213 h 366"/>
                  <a:gd name="T12" fmla="*/ 116 w 183"/>
                  <a:gd name="T13" fmla="*/ 152 h 366"/>
                  <a:gd name="T14" fmla="*/ 18 w 183"/>
                  <a:gd name="T15" fmla="*/ 55 h 366"/>
                  <a:gd name="T16" fmla="*/ 11 w 183"/>
                  <a:gd name="T17" fmla="*/ 47 h 366"/>
                  <a:gd name="T18" fmla="*/ 11 w 183"/>
                  <a:gd name="T19" fmla="*/ 11 h 366"/>
                  <a:gd name="T20" fmla="*/ 46 w 183"/>
                  <a:gd name="T21" fmla="*/ 11 h 366"/>
                  <a:gd name="T22" fmla="*/ 163 w 183"/>
                  <a:gd name="T23" fmla="*/ 128 h 366"/>
                  <a:gd name="T24" fmla="*/ 183 w 183"/>
                  <a:gd name="T25" fmla="*/ 18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366">
                    <a:moveTo>
                      <a:pt x="183" y="182"/>
                    </a:moveTo>
                    <a:cubicBezTo>
                      <a:pt x="182" y="206"/>
                      <a:pt x="175" y="226"/>
                      <a:pt x="158" y="243"/>
                    </a:cubicBezTo>
                    <a:cubicBezTo>
                      <a:pt x="122" y="279"/>
                      <a:pt x="86" y="316"/>
                      <a:pt x="49" y="352"/>
                    </a:cubicBezTo>
                    <a:cubicBezTo>
                      <a:pt x="36" y="365"/>
                      <a:pt x="22" y="366"/>
                      <a:pt x="11" y="355"/>
                    </a:cubicBezTo>
                    <a:cubicBezTo>
                      <a:pt x="0" y="343"/>
                      <a:pt x="1" y="329"/>
                      <a:pt x="14" y="315"/>
                    </a:cubicBezTo>
                    <a:cubicBezTo>
                      <a:pt x="48" y="281"/>
                      <a:pt x="82" y="247"/>
                      <a:pt x="116" y="213"/>
                    </a:cubicBezTo>
                    <a:cubicBezTo>
                      <a:pt x="137" y="192"/>
                      <a:pt x="137" y="174"/>
                      <a:pt x="116" y="152"/>
                    </a:cubicBezTo>
                    <a:cubicBezTo>
                      <a:pt x="83" y="120"/>
                      <a:pt x="51" y="87"/>
                      <a:pt x="18" y="55"/>
                    </a:cubicBezTo>
                    <a:cubicBezTo>
                      <a:pt x="16" y="52"/>
                      <a:pt x="13" y="50"/>
                      <a:pt x="11" y="47"/>
                    </a:cubicBezTo>
                    <a:cubicBezTo>
                      <a:pt x="0" y="35"/>
                      <a:pt x="1" y="21"/>
                      <a:pt x="11" y="11"/>
                    </a:cubicBezTo>
                    <a:cubicBezTo>
                      <a:pt x="21" y="1"/>
                      <a:pt x="35" y="0"/>
                      <a:pt x="46" y="11"/>
                    </a:cubicBezTo>
                    <a:cubicBezTo>
                      <a:pt x="85" y="50"/>
                      <a:pt x="124" y="88"/>
                      <a:pt x="163" y="128"/>
                    </a:cubicBezTo>
                    <a:cubicBezTo>
                      <a:pt x="177" y="143"/>
                      <a:pt x="182" y="162"/>
                      <a:pt x="183" y="18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236"/>
              <p:cNvSpPr>
                <a:spLocks/>
              </p:cNvSpPr>
              <p:nvPr/>
            </p:nvSpPr>
            <p:spPr bwMode="auto">
              <a:xfrm>
                <a:off x="3171825" y="2752725"/>
                <a:ext cx="49213" cy="98425"/>
              </a:xfrm>
              <a:custGeom>
                <a:avLst/>
                <a:gdLst>
                  <a:gd name="T0" fmla="*/ 0 w 183"/>
                  <a:gd name="T1" fmla="*/ 183 h 361"/>
                  <a:gd name="T2" fmla="*/ 25 w 183"/>
                  <a:gd name="T3" fmla="*/ 123 h 361"/>
                  <a:gd name="T4" fmla="*/ 134 w 183"/>
                  <a:gd name="T5" fmla="*/ 14 h 361"/>
                  <a:gd name="T6" fmla="*/ 172 w 183"/>
                  <a:gd name="T7" fmla="*/ 11 h 361"/>
                  <a:gd name="T8" fmla="*/ 170 w 183"/>
                  <a:gd name="T9" fmla="*/ 50 h 361"/>
                  <a:gd name="T10" fmla="*/ 67 w 183"/>
                  <a:gd name="T11" fmla="*/ 153 h 361"/>
                  <a:gd name="T12" fmla="*/ 68 w 183"/>
                  <a:gd name="T13" fmla="*/ 214 h 361"/>
                  <a:gd name="T14" fmla="*/ 167 w 183"/>
                  <a:gd name="T15" fmla="*/ 314 h 361"/>
                  <a:gd name="T16" fmla="*/ 178 w 183"/>
                  <a:gd name="T17" fmla="*/ 339 h 361"/>
                  <a:gd name="T18" fmla="*/ 163 w 183"/>
                  <a:gd name="T19" fmla="*/ 359 h 361"/>
                  <a:gd name="T20" fmla="*/ 135 w 183"/>
                  <a:gd name="T21" fmla="*/ 352 h 361"/>
                  <a:gd name="T22" fmla="*/ 71 w 183"/>
                  <a:gd name="T23" fmla="*/ 289 h 361"/>
                  <a:gd name="T24" fmla="*/ 25 w 183"/>
                  <a:gd name="T25" fmla="*/ 244 h 361"/>
                  <a:gd name="T26" fmla="*/ 0 w 183"/>
                  <a:gd name="T27" fmla="*/ 183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3" h="361">
                    <a:moveTo>
                      <a:pt x="0" y="183"/>
                    </a:moveTo>
                    <a:cubicBezTo>
                      <a:pt x="1" y="160"/>
                      <a:pt x="9" y="140"/>
                      <a:pt x="25" y="123"/>
                    </a:cubicBezTo>
                    <a:cubicBezTo>
                      <a:pt x="61" y="87"/>
                      <a:pt x="97" y="50"/>
                      <a:pt x="134" y="14"/>
                    </a:cubicBezTo>
                    <a:cubicBezTo>
                      <a:pt x="147" y="1"/>
                      <a:pt x="161" y="0"/>
                      <a:pt x="172" y="11"/>
                    </a:cubicBezTo>
                    <a:cubicBezTo>
                      <a:pt x="183" y="22"/>
                      <a:pt x="183" y="37"/>
                      <a:pt x="170" y="50"/>
                    </a:cubicBezTo>
                    <a:cubicBezTo>
                      <a:pt x="136" y="85"/>
                      <a:pt x="101" y="119"/>
                      <a:pt x="67" y="153"/>
                    </a:cubicBezTo>
                    <a:cubicBezTo>
                      <a:pt x="46" y="174"/>
                      <a:pt x="46" y="192"/>
                      <a:pt x="68" y="214"/>
                    </a:cubicBezTo>
                    <a:cubicBezTo>
                      <a:pt x="101" y="247"/>
                      <a:pt x="134" y="280"/>
                      <a:pt x="167" y="314"/>
                    </a:cubicBezTo>
                    <a:cubicBezTo>
                      <a:pt x="173" y="320"/>
                      <a:pt x="178" y="331"/>
                      <a:pt x="178" y="339"/>
                    </a:cubicBezTo>
                    <a:cubicBezTo>
                      <a:pt x="178" y="346"/>
                      <a:pt x="169" y="357"/>
                      <a:pt x="163" y="359"/>
                    </a:cubicBezTo>
                    <a:cubicBezTo>
                      <a:pt x="154" y="361"/>
                      <a:pt x="141" y="358"/>
                      <a:pt x="135" y="352"/>
                    </a:cubicBezTo>
                    <a:cubicBezTo>
                      <a:pt x="112" y="332"/>
                      <a:pt x="92" y="310"/>
                      <a:pt x="71" y="289"/>
                    </a:cubicBezTo>
                    <a:cubicBezTo>
                      <a:pt x="55" y="274"/>
                      <a:pt x="40" y="259"/>
                      <a:pt x="25" y="244"/>
                    </a:cubicBezTo>
                    <a:cubicBezTo>
                      <a:pt x="9" y="227"/>
                      <a:pt x="1" y="206"/>
                      <a:pt x="0" y="18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237"/>
              <p:cNvSpPr>
                <a:spLocks/>
              </p:cNvSpPr>
              <p:nvPr/>
            </p:nvSpPr>
            <p:spPr bwMode="auto">
              <a:xfrm>
                <a:off x="3302000" y="2933700"/>
                <a:ext cx="98425" cy="49213"/>
              </a:xfrm>
              <a:custGeom>
                <a:avLst/>
                <a:gdLst>
                  <a:gd name="T0" fmla="*/ 183 w 361"/>
                  <a:gd name="T1" fmla="*/ 183 h 183"/>
                  <a:gd name="T2" fmla="*/ 123 w 361"/>
                  <a:gd name="T3" fmla="*/ 158 h 183"/>
                  <a:gd name="T4" fmla="*/ 14 w 361"/>
                  <a:gd name="T5" fmla="*/ 49 h 183"/>
                  <a:gd name="T6" fmla="*/ 12 w 361"/>
                  <a:gd name="T7" fmla="*/ 11 h 183"/>
                  <a:gd name="T8" fmla="*/ 50 w 361"/>
                  <a:gd name="T9" fmla="*/ 13 h 183"/>
                  <a:gd name="T10" fmla="*/ 147 w 361"/>
                  <a:gd name="T11" fmla="*/ 109 h 183"/>
                  <a:gd name="T12" fmla="*/ 219 w 361"/>
                  <a:gd name="T13" fmla="*/ 110 h 183"/>
                  <a:gd name="T14" fmla="*/ 314 w 361"/>
                  <a:gd name="T15" fmla="*/ 16 h 183"/>
                  <a:gd name="T16" fmla="*/ 340 w 361"/>
                  <a:gd name="T17" fmla="*/ 5 h 183"/>
                  <a:gd name="T18" fmla="*/ 359 w 361"/>
                  <a:gd name="T19" fmla="*/ 20 h 183"/>
                  <a:gd name="T20" fmla="*/ 352 w 361"/>
                  <a:gd name="T21" fmla="*/ 48 h 183"/>
                  <a:gd name="T22" fmla="*/ 292 w 361"/>
                  <a:gd name="T23" fmla="*/ 109 h 183"/>
                  <a:gd name="T24" fmla="*/ 243 w 361"/>
                  <a:gd name="T25" fmla="*/ 158 h 183"/>
                  <a:gd name="T26" fmla="*/ 183 w 36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" h="183">
                    <a:moveTo>
                      <a:pt x="183" y="183"/>
                    </a:moveTo>
                    <a:cubicBezTo>
                      <a:pt x="160" y="182"/>
                      <a:pt x="139" y="174"/>
                      <a:pt x="123" y="158"/>
                    </a:cubicBezTo>
                    <a:cubicBezTo>
                      <a:pt x="86" y="122"/>
                      <a:pt x="50" y="86"/>
                      <a:pt x="14" y="49"/>
                    </a:cubicBezTo>
                    <a:cubicBezTo>
                      <a:pt x="1" y="36"/>
                      <a:pt x="0" y="22"/>
                      <a:pt x="12" y="11"/>
                    </a:cubicBezTo>
                    <a:cubicBezTo>
                      <a:pt x="22" y="0"/>
                      <a:pt x="37" y="0"/>
                      <a:pt x="50" y="13"/>
                    </a:cubicBezTo>
                    <a:cubicBezTo>
                      <a:pt x="82" y="45"/>
                      <a:pt x="114" y="77"/>
                      <a:pt x="147" y="109"/>
                    </a:cubicBezTo>
                    <a:cubicBezTo>
                      <a:pt x="175" y="138"/>
                      <a:pt x="191" y="138"/>
                      <a:pt x="219" y="110"/>
                    </a:cubicBezTo>
                    <a:cubicBezTo>
                      <a:pt x="251" y="79"/>
                      <a:pt x="282" y="47"/>
                      <a:pt x="314" y="16"/>
                    </a:cubicBezTo>
                    <a:cubicBezTo>
                      <a:pt x="320" y="10"/>
                      <a:pt x="331" y="5"/>
                      <a:pt x="340" y="5"/>
                    </a:cubicBezTo>
                    <a:cubicBezTo>
                      <a:pt x="347" y="5"/>
                      <a:pt x="357" y="14"/>
                      <a:pt x="359" y="20"/>
                    </a:cubicBezTo>
                    <a:cubicBezTo>
                      <a:pt x="361" y="29"/>
                      <a:pt x="358" y="42"/>
                      <a:pt x="352" y="48"/>
                    </a:cubicBezTo>
                    <a:cubicBezTo>
                      <a:pt x="333" y="70"/>
                      <a:pt x="312" y="89"/>
                      <a:pt x="292" y="109"/>
                    </a:cubicBezTo>
                    <a:cubicBezTo>
                      <a:pt x="276" y="126"/>
                      <a:pt x="260" y="142"/>
                      <a:pt x="243" y="158"/>
                    </a:cubicBezTo>
                    <a:cubicBezTo>
                      <a:pt x="227" y="175"/>
                      <a:pt x="206" y="182"/>
                      <a:pt x="183" y="183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238"/>
              <p:cNvSpPr>
                <a:spLocks/>
              </p:cNvSpPr>
              <p:nvPr/>
            </p:nvSpPr>
            <p:spPr bwMode="auto">
              <a:xfrm>
                <a:off x="3302000" y="2622550"/>
                <a:ext cx="98425" cy="49213"/>
              </a:xfrm>
              <a:custGeom>
                <a:avLst/>
                <a:gdLst>
                  <a:gd name="T0" fmla="*/ 183 w 365"/>
                  <a:gd name="T1" fmla="*/ 0 h 182"/>
                  <a:gd name="T2" fmla="*/ 243 w 365"/>
                  <a:gd name="T3" fmla="*/ 24 h 182"/>
                  <a:gd name="T4" fmla="*/ 353 w 365"/>
                  <a:gd name="T5" fmla="*/ 134 h 182"/>
                  <a:gd name="T6" fmla="*/ 355 w 365"/>
                  <a:gd name="T7" fmla="*/ 171 h 182"/>
                  <a:gd name="T8" fmla="*/ 316 w 365"/>
                  <a:gd name="T9" fmla="*/ 169 h 182"/>
                  <a:gd name="T10" fmla="*/ 216 w 365"/>
                  <a:gd name="T11" fmla="*/ 69 h 182"/>
                  <a:gd name="T12" fmla="*/ 150 w 365"/>
                  <a:gd name="T13" fmla="*/ 69 h 182"/>
                  <a:gd name="T14" fmla="*/ 55 w 365"/>
                  <a:gd name="T15" fmla="*/ 164 h 182"/>
                  <a:gd name="T16" fmla="*/ 45 w 365"/>
                  <a:gd name="T17" fmla="*/ 173 h 182"/>
                  <a:gd name="T18" fmla="*/ 11 w 365"/>
                  <a:gd name="T19" fmla="*/ 171 h 182"/>
                  <a:gd name="T20" fmla="*/ 11 w 365"/>
                  <a:gd name="T21" fmla="*/ 136 h 182"/>
                  <a:gd name="T22" fmla="*/ 128 w 365"/>
                  <a:gd name="T23" fmla="*/ 20 h 182"/>
                  <a:gd name="T24" fmla="*/ 183 w 365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5" h="182">
                    <a:moveTo>
                      <a:pt x="183" y="0"/>
                    </a:moveTo>
                    <a:cubicBezTo>
                      <a:pt x="206" y="1"/>
                      <a:pt x="226" y="8"/>
                      <a:pt x="243" y="24"/>
                    </a:cubicBezTo>
                    <a:cubicBezTo>
                      <a:pt x="280" y="60"/>
                      <a:pt x="316" y="97"/>
                      <a:pt x="353" y="134"/>
                    </a:cubicBezTo>
                    <a:cubicBezTo>
                      <a:pt x="365" y="146"/>
                      <a:pt x="365" y="160"/>
                      <a:pt x="355" y="171"/>
                    </a:cubicBezTo>
                    <a:cubicBezTo>
                      <a:pt x="344" y="182"/>
                      <a:pt x="329" y="182"/>
                      <a:pt x="316" y="169"/>
                    </a:cubicBezTo>
                    <a:cubicBezTo>
                      <a:pt x="283" y="136"/>
                      <a:pt x="249" y="102"/>
                      <a:pt x="216" y="69"/>
                    </a:cubicBezTo>
                    <a:cubicBezTo>
                      <a:pt x="192" y="45"/>
                      <a:pt x="174" y="45"/>
                      <a:pt x="150" y="69"/>
                    </a:cubicBezTo>
                    <a:cubicBezTo>
                      <a:pt x="119" y="100"/>
                      <a:pt x="87" y="132"/>
                      <a:pt x="55" y="164"/>
                    </a:cubicBezTo>
                    <a:cubicBezTo>
                      <a:pt x="52" y="167"/>
                      <a:pt x="49" y="170"/>
                      <a:pt x="45" y="173"/>
                    </a:cubicBezTo>
                    <a:cubicBezTo>
                      <a:pt x="34" y="181"/>
                      <a:pt x="21" y="181"/>
                      <a:pt x="11" y="171"/>
                    </a:cubicBezTo>
                    <a:cubicBezTo>
                      <a:pt x="1" y="161"/>
                      <a:pt x="0" y="147"/>
                      <a:pt x="11" y="136"/>
                    </a:cubicBezTo>
                    <a:cubicBezTo>
                      <a:pt x="49" y="97"/>
                      <a:pt x="88" y="58"/>
                      <a:pt x="128" y="20"/>
                    </a:cubicBezTo>
                    <a:cubicBezTo>
                      <a:pt x="142" y="6"/>
                      <a:pt x="162" y="1"/>
                      <a:pt x="183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239"/>
              <p:cNvSpPr>
                <a:spLocks/>
              </p:cNvSpPr>
              <p:nvPr/>
            </p:nvSpPr>
            <p:spPr bwMode="auto">
              <a:xfrm>
                <a:off x="3316288" y="2789238"/>
                <a:ext cx="28575" cy="20638"/>
              </a:xfrm>
              <a:custGeom>
                <a:avLst/>
                <a:gdLst>
                  <a:gd name="T0" fmla="*/ 52 w 105"/>
                  <a:gd name="T1" fmla="*/ 0 h 78"/>
                  <a:gd name="T2" fmla="*/ 79 w 105"/>
                  <a:gd name="T3" fmla="*/ 0 h 78"/>
                  <a:gd name="T4" fmla="*/ 102 w 105"/>
                  <a:gd name="T5" fmla="*/ 21 h 78"/>
                  <a:gd name="T6" fmla="*/ 88 w 105"/>
                  <a:gd name="T7" fmla="*/ 49 h 78"/>
                  <a:gd name="T8" fmla="*/ 76 w 105"/>
                  <a:gd name="T9" fmla="*/ 60 h 78"/>
                  <a:gd name="T10" fmla="*/ 52 w 105"/>
                  <a:gd name="T11" fmla="*/ 76 h 78"/>
                  <a:gd name="T12" fmla="*/ 29 w 105"/>
                  <a:gd name="T13" fmla="*/ 60 h 78"/>
                  <a:gd name="T14" fmla="*/ 17 w 105"/>
                  <a:gd name="T15" fmla="*/ 49 h 78"/>
                  <a:gd name="T16" fmla="*/ 2 w 105"/>
                  <a:gd name="T17" fmla="*/ 21 h 78"/>
                  <a:gd name="T18" fmla="*/ 27 w 105"/>
                  <a:gd name="T19" fmla="*/ 0 h 78"/>
                  <a:gd name="T20" fmla="*/ 52 w 105"/>
                  <a:gd name="T21" fmla="*/ 0 h 78"/>
                  <a:gd name="T22" fmla="*/ 52 w 105"/>
                  <a:gd name="T2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78">
                    <a:moveTo>
                      <a:pt x="52" y="0"/>
                    </a:moveTo>
                    <a:cubicBezTo>
                      <a:pt x="61" y="0"/>
                      <a:pt x="70" y="0"/>
                      <a:pt x="79" y="0"/>
                    </a:cubicBezTo>
                    <a:cubicBezTo>
                      <a:pt x="92" y="1"/>
                      <a:pt x="100" y="8"/>
                      <a:pt x="102" y="21"/>
                    </a:cubicBezTo>
                    <a:cubicBezTo>
                      <a:pt x="105" y="34"/>
                      <a:pt x="99" y="43"/>
                      <a:pt x="88" y="49"/>
                    </a:cubicBezTo>
                    <a:cubicBezTo>
                      <a:pt x="83" y="51"/>
                      <a:pt x="78" y="55"/>
                      <a:pt x="76" y="60"/>
                    </a:cubicBezTo>
                    <a:cubicBezTo>
                      <a:pt x="71" y="71"/>
                      <a:pt x="63" y="78"/>
                      <a:pt x="52" y="76"/>
                    </a:cubicBezTo>
                    <a:cubicBezTo>
                      <a:pt x="43" y="74"/>
                      <a:pt x="36" y="66"/>
                      <a:pt x="29" y="60"/>
                    </a:cubicBezTo>
                    <a:cubicBezTo>
                      <a:pt x="24" y="57"/>
                      <a:pt x="22" y="52"/>
                      <a:pt x="17" y="49"/>
                    </a:cubicBezTo>
                    <a:cubicBezTo>
                      <a:pt x="6" y="43"/>
                      <a:pt x="0" y="34"/>
                      <a:pt x="2" y="21"/>
                    </a:cubicBezTo>
                    <a:cubicBezTo>
                      <a:pt x="4" y="8"/>
                      <a:pt x="13" y="1"/>
                      <a:pt x="27" y="0"/>
                    </a:cubicBezTo>
                    <a:cubicBezTo>
                      <a:pt x="35" y="0"/>
                      <a:pt x="4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240"/>
              <p:cNvSpPr>
                <a:spLocks/>
              </p:cNvSpPr>
              <p:nvPr/>
            </p:nvSpPr>
            <p:spPr bwMode="auto">
              <a:xfrm>
                <a:off x="3357563" y="2789238"/>
                <a:ext cx="28575" cy="20638"/>
              </a:xfrm>
              <a:custGeom>
                <a:avLst/>
                <a:gdLst>
                  <a:gd name="T0" fmla="*/ 53 w 105"/>
                  <a:gd name="T1" fmla="*/ 1 h 76"/>
                  <a:gd name="T2" fmla="*/ 80 w 105"/>
                  <a:gd name="T3" fmla="*/ 1 h 76"/>
                  <a:gd name="T4" fmla="*/ 103 w 105"/>
                  <a:gd name="T5" fmla="*/ 23 h 76"/>
                  <a:gd name="T6" fmla="*/ 89 w 105"/>
                  <a:gd name="T7" fmla="*/ 50 h 76"/>
                  <a:gd name="T8" fmla="*/ 76 w 105"/>
                  <a:gd name="T9" fmla="*/ 61 h 76"/>
                  <a:gd name="T10" fmla="*/ 53 w 105"/>
                  <a:gd name="T11" fmla="*/ 76 h 76"/>
                  <a:gd name="T12" fmla="*/ 30 w 105"/>
                  <a:gd name="T13" fmla="*/ 62 h 76"/>
                  <a:gd name="T14" fmla="*/ 17 w 105"/>
                  <a:gd name="T15" fmla="*/ 50 h 76"/>
                  <a:gd name="T16" fmla="*/ 3 w 105"/>
                  <a:gd name="T17" fmla="*/ 21 h 76"/>
                  <a:gd name="T18" fmla="*/ 25 w 105"/>
                  <a:gd name="T19" fmla="*/ 1 h 76"/>
                  <a:gd name="T20" fmla="*/ 53 w 105"/>
                  <a:gd name="T21" fmla="*/ 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76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1" y="10"/>
                      <a:pt x="103" y="23"/>
                    </a:cubicBezTo>
                    <a:cubicBezTo>
                      <a:pt x="105" y="35"/>
                      <a:pt x="100" y="44"/>
                      <a:pt x="89" y="50"/>
                    </a:cubicBezTo>
                    <a:cubicBezTo>
                      <a:pt x="84" y="52"/>
                      <a:pt x="81" y="58"/>
                      <a:pt x="76" y="61"/>
                    </a:cubicBezTo>
                    <a:cubicBezTo>
                      <a:pt x="69" y="67"/>
                      <a:pt x="61" y="76"/>
                      <a:pt x="53" y="76"/>
                    </a:cubicBezTo>
                    <a:cubicBezTo>
                      <a:pt x="45" y="76"/>
                      <a:pt x="37" y="67"/>
                      <a:pt x="30" y="62"/>
                    </a:cubicBezTo>
                    <a:cubicBezTo>
                      <a:pt x="25" y="58"/>
                      <a:pt x="22" y="53"/>
                      <a:pt x="17" y="50"/>
                    </a:cubicBezTo>
                    <a:cubicBezTo>
                      <a:pt x="5" y="43"/>
                      <a:pt x="0" y="34"/>
                      <a:pt x="3" y="21"/>
                    </a:cubicBezTo>
                    <a:cubicBezTo>
                      <a:pt x="5" y="9"/>
                      <a:pt x="13" y="2"/>
                      <a:pt x="25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241"/>
              <p:cNvSpPr>
                <a:spLocks/>
              </p:cNvSpPr>
              <p:nvPr/>
            </p:nvSpPr>
            <p:spPr bwMode="auto">
              <a:xfrm>
                <a:off x="3336925" y="2816225"/>
                <a:ext cx="28575" cy="22225"/>
              </a:xfrm>
              <a:custGeom>
                <a:avLst/>
                <a:gdLst>
                  <a:gd name="T0" fmla="*/ 54 w 108"/>
                  <a:gd name="T1" fmla="*/ 66 h 82"/>
                  <a:gd name="T2" fmla="*/ 41 w 108"/>
                  <a:gd name="T3" fmla="*/ 76 h 82"/>
                  <a:gd name="T4" fmla="*/ 10 w 108"/>
                  <a:gd name="T5" fmla="*/ 71 h 82"/>
                  <a:gd name="T6" fmla="*/ 8 w 108"/>
                  <a:gd name="T7" fmla="*/ 40 h 82"/>
                  <a:gd name="T8" fmla="*/ 40 w 108"/>
                  <a:gd name="T9" fmla="*/ 8 h 82"/>
                  <a:gd name="T10" fmla="*/ 71 w 108"/>
                  <a:gd name="T11" fmla="*/ 10 h 82"/>
                  <a:gd name="T12" fmla="*/ 95 w 108"/>
                  <a:gd name="T13" fmla="*/ 33 h 82"/>
                  <a:gd name="T14" fmla="*/ 98 w 108"/>
                  <a:gd name="T15" fmla="*/ 72 h 82"/>
                  <a:gd name="T16" fmla="*/ 59 w 108"/>
                  <a:gd name="T17" fmla="*/ 70 h 82"/>
                  <a:gd name="T18" fmla="*/ 54 w 108"/>
                  <a:gd name="T19" fmla="*/ 6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" h="82">
                    <a:moveTo>
                      <a:pt x="54" y="66"/>
                    </a:moveTo>
                    <a:cubicBezTo>
                      <a:pt x="49" y="70"/>
                      <a:pt x="46" y="74"/>
                      <a:pt x="41" y="76"/>
                    </a:cubicBezTo>
                    <a:cubicBezTo>
                      <a:pt x="30" y="82"/>
                      <a:pt x="19" y="81"/>
                      <a:pt x="10" y="71"/>
                    </a:cubicBezTo>
                    <a:cubicBezTo>
                      <a:pt x="1" y="62"/>
                      <a:pt x="0" y="50"/>
                      <a:pt x="8" y="40"/>
                    </a:cubicBezTo>
                    <a:cubicBezTo>
                      <a:pt x="17" y="28"/>
                      <a:pt x="28" y="18"/>
                      <a:pt x="40" y="8"/>
                    </a:cubicBezTo>
                    <a:cubicBezTo>
                      <a:pt x="50" y="0"/>
                      <a:pt x="61" y="2"/>
                      <a:pt x="71" y="10"/>
                    </a:cubicBezTo>
                    <a:cubicBezTo>
                      <a:pt x="79" y="17"/>
                      <a:pt x="87" y="25"/>
                      <a:pt x="95" y="33"/>
                    </a:cubicBezTo>
                    <a:cubicBezTo>
                      <a:pt x="107" y="46"/>
                      <a:pt x="108" y="60"/>
                      <a:pt x="98" y="72"/>
                    </a:cubicBezTo>
                    <a:cubicBezTo>
                      <a:pt x="88" y="82"/>
                      <a:pt x="73" y="82"/>
                      <a:pt x="59" y="70"/>
                    </a:cubicBezTo>
                    <a:cubicBezTo>
                      <a:pt x="58" y="69"/>
                      <a:pt x="56" y="68"/>
                      <a:pt x="54" y="6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52" name="Group 351"/>
          <p:cNvGrpSpPr/>
          <p:nvPr/>
        </p:nvGrpSpPr>
        <p:grpSpPr>
          <a:xfrm>
            <a:off x="5089021" y="1702846"/>
            <a:ext cx="414338" cy="422275"/>
            <a:chOff x="3659188" y="2597150"/>
            <a:chExt cx="414338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3" name="Freeform 242"/>
            <p:cNvSpPr>
              <a:spLocks noEditPoints="1"/>
            </p:cNvSpPr>
            <p:nvPr/>
          </p:nvSpPr>
          <p:spPr bwMode="auto">
            <a:xfrm>
              <a:off x="3659188" y="2597150"/>
              <a:ext cx="414338" cy="422275"/>
            </a:xfrm>
            <a:custGeom>
              <a:avLst/>
              <a:gdLst>
                <a:gd name="T0" fmla="*/ 313 w 1539"/>
                <a:gd name="T1" fmla="*/ 797 h 1560"/>
                <a:gd name="T2" fmla="*/ 329 w 1539"/>
                <a:gd name="T3" fmla="*/ 700 h 1560"/>
                <a:gd name="T4" fmla="*/ 133 w 1539"/>
                <a:gd name="T5" fmla="*/ 654 h 1560"/>
                <a:gd name="T6" fmla="*/ 363 w 1539"/>
                <a:gd name="T7" fmla="*/ 643 h 1560"/>
                <a:gd name="T8" fmla="*/ 271 w 1539"/>
                <a:gd name="T9" fmla="*/ 581 h 1560"/>
                <a:gd name="T10" fmla="*/ 339 w 1539"/>
                <a:gd name="T11" fmla="*/ 536 h 1560"/>
                <a:gd name="T12" fmla="*/ 492 w 1539"/>
                <a:gd name="T13" fmla="*/ 431 h 1560"/>
                <a:gd name="T14" fmla="*/ 395 w 1539"/>
                <a:gd name="T15" fmla="*/ 414 h 1560"/>
                <a:gd name="T16" fmla="*/ 516 w 1539"/>
                <a:gd name="T17" fmla="*/ 188 h 1560"/>
                <a:gd name="T18" fmla="*/ 595 w 1539"/>
                <a:gd name="T19" fmla="*/ 278 h 1560"/>
                <a:gd name="T20" fmla="*/ 602 w 1539"/>
                <a:gd name="T21" fmla="*/ 344 h 1560"/>
                <a:gd name="T22" fmla="*/ 767 w 1539"/>
                <a:gd name="T23" fmla="*/ 186 h 1560"/>
                <a:gd name="T24" fmla="*/ 771 w 1539"/>
                <a:gd name="T25" fmla="*/ 1 h 1560"/>
                <a:gd name="T26" fmla="*/ 1167 w 1539"/>
                <a:gd name="T27" fmla="*/ 72 h 1560"/>
                <a:gd name="T28" fmla="*/ 1024 w 1539"/>
                <a:gd name="T29" fmla="*/ 186 h 1560"/>
                <a:gd name="T30" fmla="*/ 1289 w 1539"/>
                <a:gd name="T31" fmla="*/ 303 h 1560"/>
                <a:gd name="T32" fmla="*/ 1304 w 1539"/>
                <a:gd name="T33" fmla="*/ 190 h 1560"/>
                <a:gd name="T34" fmla="*/ 1506 w 1539"/>
                <a:gd name="T35" fmla="*/ 362 h 1560"/>
                <a:gd name="T36" fmla="*/ 1411 w 1539"/>
                <a:gd name="T37" fmla="*/ 407 h 1560"/>
                <a:gd name="T38" fmla="*/ 1378 w 1539"/>
                <a:gd name="T39" fmla="*/ 446 h 1560"/>
                <a:gd name="T40" fmla="*/ 1536 w 1539"/>
                <a:gd name="T41" fmla="*/ 894 h 1560"/>
                <a:gd name="T42" fmla="*/ 1327 w 1539"/>
                <a:gd name="T43" fmla="*/ 1281 h 1560"/>
                <a:gd name="T44" fmla="*/ 1051 w 1539"/>
                <a:gd name="T45" fmla="*/ 306 h 1560"/>
                <a:gd name="T46" fmla="*/ 1248 w 1539"/>
                <a:gd name="T47" fmla="*/ 1313 h 1560"/>
                <a:gd name="T48" fmla="*/ 1287 w 1539"/>
                <a:gd name="T49" fmla="*/ 1340 h 1560"/>
                <a:gd name="T50" fmla="*/ 364 w 1539"/>
                <a:gd name="T51" fmla="*/ 1103 h 1560"/>
                <a:gd name="T52" fmla="*/ 227 w 1539"/>
                <a:gd name="T53" fmla="*/ 1079 h 1560"/>
                <a:gd name="T54" fmla="*/ 361 w 1539"/>
                <a:gd name="T55" fmla="*/ 1058 h 1560"/>
                <a:gd name="T56" fmla="*/ 124 w 1539"/>
                <a:gd name="T57" fmla="*/ 984 h 1560"/>
                <a:gd name="T58" fmla="*/ 113 w 1539"/>
                <a:gd name="T59" fmla="*/ 939 h 1560"/>
                <a:gd name="T60" fmla="*/ 325 w 1539"/>
                <a:gd name="T61" fmla="*/ 842 h 1560"/>
                <a:gd name="T62" fmla="*/ 0 w 1539"/>
                <a:gd name="T63" fmla="*/ 828 h 1560"/>
                <a:gd name="T64" fmla="*/ 885 w 1539"/>
                <a:gd name="T65" fmla="*/ 187 h 1560"/>
                <a:gd name="T66" fmla="*/ 977 w 1539"/>
                <a:gd name="T67" fmla="*/ 187 h 1560"/>
                <a:gd name="T68" fmla="*/ 550 w 1539"/>
                <a:gd name="T69" fmla="*/ 257 h 1560"/>
                <a:gd name="T70" fmla="*/ 1306 w 1539"/>
                <a:gd name="T71" fmla="*/ 257 h 1560"/>
                <a:gd name="T72" fmla="*/ 1325 w 1539"/>
                <a:gd name="T73" fmla="*/ 235 h 1560"/>
                <a:gd name="T74" fmla="*/ 785 w 1539"/>
                <a:gd name="T75" fmla="*/ 46 h 1560"/>
                <a:gd name="T76" fmla="*/ 741 w 1539"/>
                <a:gd name="T77" fmla="*/ 119 h 1560"/>
                <a:gd name="T78" fmla="*/ 1078 w 1539"/>
                <a:gd name="T79" fmla="*/ 46 h 1560"/>
                <a:gd name="T80" fmla="*/ 1122 w 1539"/>
                <a:gd name="T81" fmla="*/ 114 h 1560"/>
                <a:gd name="T82" fmla="*/ 1078 w 1539"/>
                <a:gd name="T83" fmla="*/ 46 h 1560"/>
                <a:gd name="T84" fmla="*/ 832 w 1539"/>
                <a:gd name="T85" fmla="*/ 140 h 1560"/>
                <a:gd name="T86" fmla="*/ 913 w 1539"/>
                <a:gd name="T87" fmla="*/ 139 h 1560"/>
                <a:gd name="T88" fmla="*/ 913 w 1539"/>
                <a:gd name="T89" fmla="*/ 47 h 1560"/>
                <a:gd name="T90" fmla="*/ 1030 w 1539"/>
                <a:gd name="T91" fmla="*/ 47 h 1560"/>
                <a:gd name="T92" fmla="*/ 1030 w 1539"/>
                <a:gd name="T93" fmla="*/ 140 h 1560"/>
                <a:gd name="T94" fmla="*/ 565 w 1539"/>
                <a:gd name="T95" fmla="*/ 370 h 1560"/>
                <a:gd name="T96" fmla="*/ 1324 w 1539"/>
                <a:gd name="T97" fmla="*/ 332 h 1560"/>
                <a:gd name="T98" fmla="*/ 1361 w 1539"/>
                <a:gd name="T99" fmla="*/ 364 h 1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9" h="1560">
                  <a:moveTo>
                    <a:pt x="0" y="810"/>
                  </a:moveTo>
                  <a:cubicBezTo>
                    <a:pt x="9" y="799"/>
                    <a:pt x="20" y="796"/>
                    <a:pt x="34" y="796"/>
                  </a:cubicBezTo>
                  <a:cubicBezTo>
                    <a:pt x="127" y="797"/>
                    <a:pt x="220" y="797"/>
                    <a:pt x="313" y="797"/>
                  </a:cubicBezTo>
                  <a:cubicBezTo>
                    <a:pt x="325" y="797"/>
                    <a:pt x="329" y="794"/>
                    <a:pt x="331" y="782"/>
                  </a:cubicBezTo>
                  <a:cubicBezTo>
                    <a:pt x="334" y="755"/>
                    <a:pt x="339" y="728"/>
                    <a:pt x="344" y="700"/>
                  </a:cubicBezTo>
                  <a:cubicBezTo>
                    <a:pt x="339" y="700"/>
                    <a:pt x="334" y="700"/>
                    <a:pt x="329" y="700"/>
                  </a:cubicBezTo>
                  <a:cubicBezTo>
                    <a:pt x="265" y="700"/>
                    <a:pt x="201" y="699"/>
                    <a:pt x="137" y="700"/>
                  </a:cubicBezTo>
                  <a:cubicBezTo>
                    <a:pt x="125" y="700"/>
                    <a:pt x="115" y="697"/>
                    <a:pt x="110" y="685"/>
                  </a:cubicBezTo>
                  <a:cubicBezTo>
                    <a:pt x="103" y="670"/>
                    <a:pt x="114" y="655"/>
                    <a:pt x="133" y="654"/>
                  </a:cubicBezTo>
                  <a:cubicBezTo>
                    <a:pt x="166" y="654"/>
                    <a:pt x="199" y="654"/>
                    <a:pt x="232" y="654"/>
                  </a:cubicBezTo>
                  <a:cubicBezTo>
                    <a:pt x="270" y="654"/>
                    <a:pt x="309" y="654"/>
                    <a:pt x="347" y="654"/>
                  </a:cubicBezTo>
                  <a:cubicBezTo>
                    <a:pt x="356" y="655"/>
                    <a:pt x="360" y="652"/>
                    <a:pt x="363" y="643"/>
                  </a:cubicBezTo>
                  <a:cubicBezTo>
                    <a:pt x="371" y="623"/>
                    <a:pt x="380" y="603"/>
                    <a:pt x="389" y="581"/>
                  </a:cubicBezTo>
                  <a:cubicBezTo>
                    <a:pt x="354" y="581"/>
                    <a:pt x="322" y="581"/>
                    <a:pt x="289" y="581"/>
                  </a:cubicBezTo>
                  <a:cubicBezTo>
                    <a:pt x="283" y="581"/>
                    <a:pt x="277" y="581"/>
                    <a:pt x="271" y="581"/>
                  </a:cubicBezTo>
                  <a:cubicBezTo>
                    <a:pt x="256" y="580"/>
                    <a:pt x="248" y="571"/>
                    <a:pt x="248" y="558"/>
                  </a:cubicBezTo>
                  <a:cubicBezTo>
                    <a:pt x="248" y="545"/>
                    <a:pt x="257" y="536"/>
                    <a:pt x="271" y="536"/>
                  </a:cubicBezTo>
                  <a:cubicBezTo>
                    <a:pt x="294" y="535"/>
                    <a:pt x="316" y="536"/>
                    <a:pt x="339" y="536"/>
                  </a:cubicBezTo>
                  <a:cubicBezTo>
                    <a:pt x="361" y="536"/>
                    <a:pt x="383" y="536"/>
                    <a:pt x="405" y="535"/>
                  </a:cubicBezTo>
                  <a:cubicBezTo>
                    <a:pt x="410" y="535"/>
                    <a:pt x="417" y="533"/>
                    <a:pt x="420" y="529"/>
                  </a:cubicBezTo>
                  <a:cubicBezTo>
                    <a:pt x="444" y="497"/>
                    <a:pt x="467" y="465"/>
                    <a:pt x="492" y="431"/>
                  </a:cubicBezTo>
                  <a:cubicBezTo>
                    <a:pt x="483" y="420"/>
                    <a:pt x="472" y="408"/>
                    <a:pt x="460" y="394"/>
                  </a:cubicBezTo>
                  <a:cubicBezTo>
                    <a:pt x="451" y="402"/>
                    <a:pt x="442" y="409"/>
                    <a:pt x="433" y="417"/>
                  </a:cubicBezTo>
                  <a:cubicBezTo>
                    <a:pt x="418" y="429"/>
                    <a:pt x="408" y="429"/>
                    <a:pt x="395" y="414"/>
                  </a:cubicBezTo>
                  <a:cubicBezTo>
                    <a:pt x="380" y="398"/>
                    <a:pt x="366" y="381"/>
                    <a:pt x="352" y="364"/>
                  </a:cubicBezTo>
                  <a:cubicBezTo>
                    <a:pt x="340" y="350"/>
                    <a:pt x="341" y="338"/>
                    <a:pt x="354" y="327"/>
                  </a:cubicBezTo>
                  <a:cubicBezTo>
                    <a:pt x="408" y="280"/>
                    <a:pt x="462" y="234"/>
                    <a:pt x="516" y="188"/>
                  </a:cubicBezTo>
                  <a:cubicBezTo>
                    <a:pt x="529" y="176"/>
                    <a:pt x="540" y="177"/>
                    <a:pt x="552" y="190"/>
                  </a:cubicBezTo>
                  <a:cubicBezTo>
                    <a:pt x="568" y="207"/>
                    <a:pt x="583" y="225"/>
                    <a:pt x="597" y="242"/>
                  </a:cubicBezTo>
                  <a:cubicBezTo>
                    <a:pt x="608" y="255"/>
                    <a:pt x="606" y="267"/>
                    <a:pt x="595" y="278"/>
                  </a:cubicBezTo>
                  <a:cubicBezTo>
                    <a:pt x="590" y="282"/>
                    <a:pt x="586" y="286"/>
                    <a:pt x="581" y="290"/>
                  </a:cubicBezTo>
                  <a:cubicBezTo>
                    <a:pt x="576" y="294"/>
                    <a:pt x="572" y="297"/>
                    <a:pt x="566" y="303"/>
                  </a:cubicBezTo>
                  <a:cubicBezTo>
                    <a:pt x="578" y="316"/>
                    <a:pt x="590" y="330"/>
                    <a:pt x="602" y="344"/>
                  </a:cubicBezTo>
                  <a:cubicBezTo>
                    <a:pt x="675" y="298"/>
                    <a:pt x="753" y="268"/>
                    <a:pt x="838" y="254"/>
                  </a:cubicBezTo>
                  <a:cubicBezTo>
                    <a:pt x="838" y="232"/>
                    <a:pt x="838" y="209"/>
                    <a:pt x="838" y="186"/>
                  </a:cubicBezTo>
                  <a:cubicBezTo>
                    <a:pt x="814" y="186"/>
                    <a:pt x="791" y="186"/>
                    <a:pt x="767" y="186"/>
                  </a:cubicBezTo>
                  <a:cubicBezTo>
                    <a:pt x="722" y="186"/>
                    <a:pt x="695" y="159"/>
                    <a:pt x="695" y="114"/>
                  </a:cubicBezTo>
                  <a:cubicBezTo>
                    <a:pt x="695" y="102"/>
                    <a:pt x="695" y="89"/>
                    <a:pt x="695" y="77"/>
                  </a:cubicBezTo>
                  <a:cubicBezTo>
                    <a:pt x="695" y="27"/>
                    <a:pt x="721" y="1"/>
                    <a:pt x="771" y="1"/>
                  </a:cubicBezTo>
                  <a:cubicBezTo>
                    <a:pt x="854" y="0"/>
                    <a:pt x="937" y="1"/>
                    <a:pt x="1021" y="1"/>
                  </a:cubicBezTo>
                  <a:cubicBezTo>
                    <a:pt x="1046" y="1"/>
                    <a:pt x="1071" y="0"/>
                    <a:pt x="1096" y="1"/>
                  </a:cubicBezTo>
                  <a:cubicBezTo>
                    <a:pt x="1140" y="1"/>
                    <a:pt x="1167" y="28"/>
                    <a:pt x="1167" y="72"/>
                  </a:cubicBezTo>
                  <a:cubicBezTo>
                    <a:pt x="1167" y="87"/>
                    <a:pt x="1167" y="102"/>
                    <a:pt x="1167" y="117"/>
                  </a:cubicBezTo>
                  <a:cubicBezTo>
                    <a:pt x="1167" y="158"/>
                    <a:pt x="1139" y="185"/>
                    <a:pt x="1098" y="186"/>
                  </a:cubicBezTo>
                  <a:cubicBezTo>
                    <a:pt x="1073" y="186"/>
                    <a:pt x="1049" y="186"/>
                    <a:pt x="1024" y="186"/>
                  </a:cubicBezTo>
                  <a:cubicBezTo>
                    <a:pt x="1024" y="209"/>
                    <a:pt x="1024" y="231"/>
                    <a:pt x="1024" y="254"/>
                  </a:cubicBezTo>
                  <a:cubicBezTo>
                    <a:pt x="1106" y="267"/>
                    <a:pt x="1183" y="296"/>
                    <a:pt x="1256" y="342"/>
                  </a:cubicBezTo>
                  <a:cubicBezTo>
                    <a:pt x="1267" y="329"/>
                    <a:pt x="1278" y="316"/>
                    <a:pt x="1289" y="303"/>
                  </a:cubicBezTo>
                  <a:cubicBezTo>
                    <a:pt x="1279" y="294"/>
                    <a:pt x="1270" y="286"/>
                    <a:pt x="1262" y="278"/>
                  </a:cubicBezTo>
                  <a:cubicBezTo>
                    <a:pt x="1248" y="267"/>
                    <a:pt x="1247" y="256"/>
                    <a:pt x="1259" y="242"/>
                  </a:cubicBezTo>
                  <a:cubicBezTo>
                    <a:pt x="1273" y="224"/>
                    <a:pt x="1288" y="207"/>
                    <a:pt x="1304" y="190"/>
                  </a:cubicBezTo>
                  <a:cubicBezTo>
                    <a:pt x="1315" y="177"/>
                    <a:pt x="1326" y="176"/>
                    <a:pt x="1339" y="187"/>
                  </a:cubicBezTo>
                  <a:cubicBezTo>
                    <a:pt x="1394" y="234"/>
                    <a:pt x="1448" y="281"/>
                    <a:pt x="1503" y="328"/>
                  </a:cubicBezTo>
                  <a:cubicBezTo>
                    <a:pt x="1515" y="339"/>
                    <a:pt x="1516" y="350"/>
                    <a:pt x="1506" y="362"/>
                  </a:cubicBezTo>
                  <a:cubicBezTo>
                    <a:pt x="1491" y="380"/>
                    <a:pt x="1475" y="398"/>
                    <a:pt x="1460" y="416"/>
                  </a:cubicBezTo>
                  <a:cubicBezTo>
                    <a:pt x="1449" y="428"/>
                    <a:pt x="1437" y="429"/>
                    <a:pt x="1424" y="418"/>
                  </a:cubicBezTo>
                  <a:cubicBezTo>
                    <a:pt x="1420" y="414"/>
                    <a:pt x="1415" y="410"/>
                    <a:pt x="1411" y="407"/>
                  </a:cubicBezTo>
                  <a:cubicBezTo>
                    <a:pt x="1406" y="403"/>
                    <a:pt x="1401" y="399"/>
                    <a:pt x="1396" y="394"/>
                  </a:cubicBezTo>
                  <a:cubicBezTo>
                    <a:pt x="1385" y="406"/>
                    <a:pt x="1375" y="417"/>
                    <a:pt x="1364" y="430"/>
                  </a:cubicBezTo>
                  <a:cubicBezTo>
                    <a:pt x="1369" y="435"/>
                    <a:pt x="1374" y="440"/>
                    <a:pt x="1378" y="446"/>
                  </a:cubicBezTo>
                  <a:cubicBezTo>
                    <a:pt x="1469" y="547"/>
                    <a:pt x="1521" y="665"/>
                    <a:pt x="1533" y="800"/>
                  </a:cubicBezTo>
                  <a:cubicBezTo>
                    <a:pt x="1534" y="804"/>
                    <a:pt x="1535" y="809"/>
                    <a:pt x="1536" y="813"/>
                  </a:cubicBezTo>
                  <a:cubicBezTo>
                    <a:pt x="1536" y="840"/>
                    <a:pt x="1536" y="867"/>
                    <a:pt x="1536" y="894"/>
                  </a:cubicBezTo>
                  <a:cubicBezTo>
                    <a:pt x="1532" y="919"/>
                    <a:pt x="1529" y="944"/>
                    <a:pt x="1524" y="969"/>
                  </a:cubicBezTo>
                  <a:cubicBezTo>
                    <a:pt x="1501" y="1088"/>
                    <a:pt x="1447" y="1190"/>
                    <a:pt x="1362" y="1276"/>
                  </a:cubicBezTo>
                  <a:cubicBezTo>
                    <a:pt x="1350" y="1289"/>
                    <a:pt x="1337" y="1290"/>
                    <a:pt x="1327" y="1281"/>
                  </a:cubicBezTo>
                  <a:cubicBezTo>
                    <a:pt x="1317" y="1271"/>
                    <a:pt x="1318" y="1257"/>
                    <a:pt x="1331" y="1244"/>
                  </a:cubicBezTo>
                  <a:cubicBezTo>
                    <a:pt x="1409" y="1163"/>
                    <a:pt x="1459" y="1068"/>
                    <a:pt x="1481" y="958"/>
                  </a:cubicBezTo>
                  <a:cubicBezTo>
                    <a:pt x="1539" y="662"/>
                    <a:pt x="1345" y="368"/>
                    <a:pt x="1051" y="306"/>
                  </a:cubicBezTo>
                  <a:cubicBezTo>
                    <a:pt x="756" y="243"/>
                    <a:pt x="469" y="418"/>
                    <a:pt x="390" y="708"/>
                  </a:cubicBezTo>
                  <a:cubicBezTo>
                    <a:pt x="316" y="980"/>
                    <a:pt x="462" y="1271"/>
                    <a:pt x="725" y="1372"/>
                  </a:cubicBezTo>
                  <a:cubicBezTo>
                    <a:pt x="909" y="1442"/>
                    <a:pt x="1084" y="1421"/>
                    <a:pt x="1248" y="1313"/>
                  </a:cubicBezTo>
                  <a:cubicBezTo>
                    <a:pt x="1253" y="1310"/>
                    <a:pt x="1257" y="1307"/>
                    <a:pt x="1261" y="1305"/>
                  </a:cubicBezTo>
                  <a:cubicBezTo>
                    <a:pt x="1272" y="1300"/>
                    <a:pt x="1282" y="1303"/>
                    <a:pt x="1289" y="1313"/>
                  </a:cubicBezTo>
                  <a:cubicBezTo>
                    <a:pt x="1295" y="1322"/>
                    <a:pt x="1295" y="1332"/>
                    <a:pt x="1287" y="1340"/>
                  </a:cubicBezTo>
                  <a:cubicBezTo>
                    <a:pt x="1284" y="1344"/>
                    <a:pt x="1279" y="1347"/>
                    <a:pt x="1275" y="1350"/>
                  </a:cubicBezTo>
                  <a:cubicBezTo>
                    <a:pt x="972" y="1560"/>
                    <a:pt x="549" y="1450"/>
                    <a:pt x="388" y="1118"/>
                  </a:cubicBezTo>
                  <a:cubicBezTo>
                    <a:pt x="382" y="1106"/>
                    <a:pt x="376" y="1103"/>
                    <a:pt x="364" y="1103"/>
                  </a:cubicBezTo>
                  <a:cubicBezTo>
                    <a:pt x="330" y="1104"/>
                    <a:pt x="295" y="1103"/>
                    <a:pt x="261" y="1103"/>
                  </a:cubicBezTo>
                  <a:cubicBezTo>
                    <a:pt x="256" y="1103"/>
                    <a:pt x="252" y="1103"/>
                    <a:pt x="247" y="1103"/>
                  </a:cubicBezTo>
                  <a:cubicBezTo>
                    <a:pt x="234" y="1101"/>
                    <a:pt x="226" y="1091"/>
                    <a:pt x="227" y="1079"/>
                  </a:cubicBezTo>
                  <a:cubicBezTo>
                    <a:pt x="227" y="1067"/>
                    <a:pt x="236" y="1058"/>
                    <a:pt x="249" y="1058"/>
                  </a:cubicBezTo>
                  <a:cubicBezTo>
                    <a:pt x="280" y="1058"/>
                    <a:pt x="310" y="1058"/>
                    <a:pt x="341" y="1058"/>
                  </a:cubicBezTo>
                  <a:cubicBezTo>
                    <a:pt x="347" y="1058"/>
                    <a:pt x="353" y="1058"/>
                    <a:pt x="361" y="1058"/>
                  </a:cubicBezTo>
                  <a:cubicBezTo>
                    <a:pt x="354" y="1033"/>
                    <a:pt x="347" y="1009"/>
                    <a:pt x="340" y="984"/>
                  </a:cubicBezTo>
                  <a:cubicBezTo>
                    <a:pt x="335" y="984"/>
                    <a:pt x="329" y="984"/>
                    <a:pt x="324" y="984"/>
                  </a:cubicBezTo>
                  <a:cubicBezTo>
                    <a:pt x="257" y="984"/>
                    <a:pt x="191" y="984"/>
                    <a:pt x="124" y="984"/>
                  </a:cubicBezTo>
                  <a:cubicBezTo>
                    <a:pt x="121" y="984"/>
                    <a:pt x="117" y="984"/>
                    <a:pt x="114" y="984"/>
                  </a:cubicBezTo>
                  <a:cubicBezTo>
                    <a:pt x="96" y="984"/>
                    <a:pt x="87" y="975"/>
                    <a:pt x="87" y="961"/>
                  </a:cubicBezTo>
                  <a:cubicBezTo>
                    <a:pt x="87" y="947"/>
                    <a:pt x="97" y="939"/>
                    <a:pt x="113" y="939"/>
                  </a:cubicBezTo>
                  <a:cubicBezTo>
                    <a:pt x="180" y="939"/>
                    <a:pt x="247" y="939"/>
                    <a:pt x="314" y="939"/>
                  </a:cubicBezTo>
                  <a:cubicBezTo>
                    <a:pt x="320" y="939"/>
                    <a:pt x="325" y="939"/>
                    <a:pt x="331" y="939"/>
                  </a:cubicBezTo>
                  <a:cubicBezTo>
                    <a:pt x="329" y="906"/>
                    <a:pt x="327" y="875"/>
                    <a:pt x="325" y="842"/>
                  </a:cubicBezTo>
                  <a:cubicBezTo>
                    <a:pt x="319" y="842"/>
                    <a:pt x="313" y="842"/>
                    <a:pt x="307" y="842"/>
                  </a:cubicBezTo>
                  <a:cubicBezTo>
                    <a:pt x="216" y="842"/>
                    <a:pt x="125" y="842"/>
                    <a:pt x="34" y="842"/>
                  </a:cubicBezTo>
                  <a:cubicBezTo>
                    <a:pt x="20" y="842"/>
                    <a:pt x="8" y="840"/>
                    <a:pt x="0" y="828"/>
                  </a:cubicBezTo>
                  <a:cubicBezTo>
                    <a:pt x="0" y="822"/>
                    <a:pt x="0" y="816"/>
                    <a:pt x="0" y="810"/>
                  </a:cubicBezTo>
                  <a:close/>
                  <a:moveTo>
                    <a:pt x="977" y="187"/>
                  </a:moveTo>
                  <a:cubicBezTo>
                    <a:pt x="946" y="187"/>
                    <a:pt x="916" y="187"/>
                    <a:pt x="885" y="187"/>
                  </a:cubicBezTo>
                  <a:cubicBezTo>
                    <a:pt x="885" y="208"/>
                    <a:pt x="885" y="228"/>
                    <a:pt x="885" y="248"/>
                  </a:cubicBezTo>
                  <a:cubicBezTo>
                    <a:pt x="917" y="248"/>
                    <a:pt x="947" y="248"/>
                    <a:pt x="977" y="248"/>
                  </a:cubicBezTo>
                  <a:cubicBezTo>
                    <a:pt x="977" y="227"/>
                    <a:pt x="977" y="207"/>
                    <a:pt x="977" y="187"/>
                  </a:cubicBezTo>
                  <a:close/>
                  <a:moveTo>
                    <a:pt x="398" y="349"/>
                  </a:moveTo>
                  <a:cubicBezTo>
                    <a:pt x="405" y="356"/>
                    <a:pt x="411" y="363"/>
                    <a:pt x="417" y="371"/>
                  </a:cubicBezTo>
                  <a:cubicBezTo>
                    <a:pt x="462" y="332"/>
                    <a:pt x="506" y="295"/>
                    <a:pt x="550" y="257"/>
                  </a:cubicBezTo>
                  <a:cubicBezTo>
                    <a:pt x="543" y="249"/>
                    <a:pt x="537" y="242"/>
                    <a:pt x="530" y="235"/>
                  </a:cubicBezTo>
                  <a:cubicBezTo>
                    <a:pt x="486" y="273"/>
                    <a:pt x="442" y="311"/>
                    <a:pt x="398" y="349"/>
                  </a:cubicBezTo>
                  <a:close/>
                  <a:moveTo>
                    <a:pt x="1306" y="257"/>
                  </a:moveTo>
                  <a:cubicBezTo>
                    <a:pt x="1351" y="295"/>
                    <a:pt x="1394" y="333"/>
                    <a:pt x="1438" y="371"/>
                  </a:cubicBezTo>
                  <a:cubicBezTo>
                    <a:pt x="1445" y="363"/>
                    <a:pt x="1451" y="357"/>
                    <a:pt x="1458" y="349"/>
                  </a:cubicBezTo>
                  <a:cubicBezTo>
                    <a:pt x="1413" y="311"/>
                    <a:pt x="1370" y="273"/>
                    <a:pt x="1325" y="235"/>
                  </a:cubicBezTo>
                  <a:cubicBezTo>
                    <a:pt x="1318" y="242"/>
                    <a:pt x="1313" y="249"/>
                    <a:pt x="1306" y="257"/>
                  </a:cubicBezTo>
                  <a:close/>
                  <a:moveTo>
                    <a:pt x="785" y="140"/>
                  </a:moveTo>
                  <a:cubicBezTo>
                    <a:pt x="785" y="108"/>
                    <a:pt x="785" y="78"/>
                    <a:pt x="785" y="46"/>
                  </a:cubicBezTo>
                  <a:cubicBezTo>
                    <a:pt x="778" y="46"/>
                    <a:pt x="773" y="46"/>
                    <a:pt x="767" y="46"/>
                  </a:cubicBezTo>
                  <a:cubicBezTo>
                    <a:pt x="747" y="46"/>
                    <a:pt x="741" y="53"/>
                    <a:pt x="740" y="73"/>
                  </a:cubicBezTo>
                  <a:cubicBezTo>
                    <a:pt x="740" y="88"/>
                    <a:pt x="740" y="104"/>
                    <a:pt x="741" y="119"/>
                  </a:cubicBezTo>
                  <a:cubicBezTo>
                    <a:pt x="741" y="132"/>
                    <a:pt x="748" y="139"/>
                    <a:pt x="761" y="140"/>
                  </a:cubicBezTo>
                  <a:cubicBezTo>
                    <a:pt x="768" y="141"/>
                    <a:pt x="776" y="140"/>
                    <a:pt x="785" y="140"/>
                  </a:cubicBezTo>
                  <a:close/>
                  <a:moveTo>
                    <a:pt x="1078" y="46"/>
                  </a:moveTo>
                  <a:cubicBezTo>
                    <a:pt x="1078" y="79"/>
                    <a:pt x="1078" y="109"/>
                    <a:pt x="1078" y="141"/>
                  </a:cubicBezTo>
                  <a:cubicBezTo>
                    <a:pt x="1085" y="141"/>
                    <a:pt x="1090" y="141"/>
                    <a:pt x="1096" y="141"/>
                  </a:cubicBezTo>
                  <a:cubicBezTo>
                    <a:pt x="1114" y="140"/>
                    <a:pt x="1122" y="133"/>
                    <a:pt x="1122" y="114"/>
                  </a:cubicBezTo>
                  <a:cubicBezTo>
                    <a:pt x="1122" y="99"/>
                    <a:pt x="1122" y="84"/>
                    <a:pt x="1122" y="69"/>
                  </a:cubicBezTo>
                  <a:cubicBezTo>
                    <a:pt x="1122" y="55"/>
                    <a:pt x="1115" y="47"/>
                    <a:pt x="1101" y="46"/>
                  </a:cubicBezTo>
                  <a:cubicBezTo>
                    <a:pt x="1094" y="46"/>
                    <a:pt x="1086" y="46"/>
                    <a:pt x="1078" y="46"/>
                  </a:cubicBezTo>
                  <a:close/>
                  <a:moveTo>
                    <a:pt x="866" y="47"/>
                  </a:moveTo>
                  <a:cubicBezTo>
                    <a:pt x="854" y="47"/>
                    <a:pt x="843" y="47"/>
                    <a:pt x="832" y="47"/>
                  </a:cubicBezTo>
                  <a:cubicBezTo>
                    <a:pt x="832" y="79"/>
                    <a:pt x="832" y="109"/>
                    <a:pt x="832" y="140"/>
                  </a:cubicBezTo>
                  <a:cubicBezTo>
                    <a:pt x="844" y="140"/>
                    <a:pt x="855" y="140"/>
                    <a:pt x="866" y="140"/>
                  </a:cubicBezTo>
                  <a:cubicBezTo>
                    <a:pt x="866" y="109"/>
                    <a:pt x="866" y="79"/>
                    <a:pt x="866" y="47"/>
                  </a:cubicBezTo>
                  <a:close/>
                  <a:moveTo>
                    <a:pt x="913" y="139"/>
                  </a:moveTo>
                  <a:cubicBezTo>
                    <a:pt x="926" y="139"/>
                    <a:pt x="937" y="139"/>
                    <a:pt x="948" y="139"/>
                  </a:cubicBezTo>
                  <a:cubicBezTo>
                    <a:pt x="948" y="107"/>
                    <a:pt x="948" y="77"/>
                    <a:pt x="948" y="47"/>
                  </a:cubicBezTo>
                  <a:cubicBezTo>
                    <a:pt x="936" y="47"/>
                    <a:pt x="925" y="47"/>
                    <a:pt x="913" y="47"/>
                  </a:cubicBezTo>
                  <a:cubicBezTo>
                    <a:pt x="913" y="78"/>
                    <a:pt x="913" y="108"/>
                    <a:pt x="913" y="139"/>
                  </a:cubicBezTo>
                  <a:close/>
                  <a:moveTo>
                    <a:pt x="1030" y="140"/>
                  </a:moveTo>
                  <a:cubicBezTo>
                    <a:pt x="1030" y="108"/>
                    <a:pt x="1030" y="78"/>
                    <a:pt x="1030" y="47"/>
                  </a:cubicBezTo>
                  <a:cubicBezTo>
                    <a:pt x="1018" y="47"/>
                    <a:pt x="1007" y="47"/>
                    <a:pt x="996" y="47"/>
                  </a:cubicBezTo>
                  <a:cubicBezTo>
                    <a:pt x="996" y="78"/>
                    <a:pt x="996" y="109"/>
                    <a:pt x="996" y="140"/>
                  </a:cubicBezTo>
                  <a:cubicBezTo>
                    <a:pt x="1008" y="140"/>
                    <a:pt x="1019" y="140"/>
                    <a:pt x="1030" y="140"/>
                  </a:cubicBezTo>
                  <a:close/>
                  <a:moveTo>
                    <a:pt x="494" y="364"/>
                  </a:moveTo>
                  <a:cubicBezTo>
                    <a:pt x="506" y="377"/>
                    <a:pt x="516" y="389"/>
                    <a:pt x="527" y="402"/>
                  </a:cubicBezTo>
                  <a:cubicBezTo>
                    <a:pt x="540" y="391"/>
                    <a:pt x="552" y="381"/>
                    <a:pt x="565" y="370"/>
                  </a:cubicBezTo>
                  <a:cubicBezTo>
                    <a:pt x="553" y="357"/>
                    <a:pt x="543" y="345"/>
                    <a:pt x="532" y="332"/>
                  </a:cubicBezTo>
                  <a:cubicBezTo>
                    <a:pt x="519" y="343"/>
                    <a:pt x="507" y="353"/>
                    <a:pt x="494" y="364"/>
                  </a:cubicBezTo>
                  <a:close/>
                  <a:moveTo>
                    <a:pt x="1324" y="332"/>
                  </a:moveTo>
                  <a:cubicBezTo>
                    <a:pt x="1313" y="344"/>
                    <a:pt x="1304" y="356"/>
                    <a:pt x="1294" y="368"/>
                  </a:cubicBezTo>
                  <a:cubicBezTo>
                    <a:pt x="1306" y="378"/>
                    <a:pt x="1318" y="388"/>
                    <a:pt x="1332" y="399"/>
                  </a:cubicBezTo>
                  <a:cubicBezTo>
                    <a:pt x="1341" y="387"/>
                    <a:pt x="1351" y="376"/>
                    <a:pt x="1361" y="364"/>
                  </a:cubicBezTo>
                  <a:cubicBezTo>
                    <a:pt x="1348" y="353"/>
                    <a:pt x="1337" y="343"/>
                    <a:pt x="1324" y="3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243"/>
            <p:cNvSpPr>
              <a:spLocks/>
            </p:cNvSpPr>
            <p:nvPr/>
          </p:nvSpPr>
          <p:spPr bwMode="auto">
            <a:xfrm>
              <a:off x="3776663" y="2695575"/>
              <a:ext cx="293688" cy="273050"/>
            </a:xfrm>
            <a:custGeom>
              <a:avLst/>
              <a:gdLst>
                <a:gd name="T0" fmla="*/ 475 w 1089"/>
                <a:gd name="T1" fmla="*/ 921 h 1012"/>
                <a:gd name="T2" fmla="*/ 475 w 1089"/>
                <a:gd name="T3" fmla="*/ 870 h 1012"/>
                <a:gd name="T4" fmla="*/ 497 w 1089"/>
                <a:gd name="T5" fmla="*/ 843 h 1012"/>
                <a:gd name="T6" fmla="*/ 521 w 1089"/>
                <a:gd name="T7" fmla="*/ 870 h 1012"/>
                <a:gd name="T8" fmla="*/ 521 w 1089"/>
                <a:gd name="T9" fmla="*/ 921 h 1012"/>
                <a:gd name="T10" fmla="*/ 786 w 1089"/>
                <a:gd name="T11" fmla="*/ 809 h 1012"/>
                <a:gd name="T12" fmla="*/ 749 w 1089"/>
                <a:gd name="T13" fmla="*/ 775 h 1012"/>
                <a:gd name="T14" fmla="*/ 745 w 1089"/>
                <a:gd name="T15" fmla="*/ 740 h 1012"/>
                <a:gd name="T16" fmla="*/ 781 w 1089"/>
                <a:gd name="T17" fmla="*/ 743 h 1012"/>
                <a:gd name="T18" fmla="*/ 816 w 1089"/>
                <a:gd name="T19" fmla="*/ 779 h 1012"/>
                <a:gd name="T20" fmla="*/ 925 w 1089"/>
                <a:gd name="T21" fmla="*/ 514 h 1012"/>
                <a:gd name="T22" fmla="*/ 875 w 1089"/>
                <a:gd name="T23" fmla="*/ 514 h 1012"/>
                <a:gd name="T24" fmla="*/ 847 w 1089"/>
                <a:gd name="T25" fmla="*/ 492 h 1012"/>
                <a:gd name="T26" fmla="*/ 874 w 1089"/>
                <a:gd name="T27" fmla="*/ 469 h 1012"/>
                <a:gd name="T28" fmla="*/ 925 w 1089"/>
                <a:gd name="T29" fmla="*/ 469 h 1012"/>
                <a:gd name="T30" fmla="*/ 815 w 1089"/>
                <a:gd name="T31" fmla="*/ 203 h 1012"/>
                <a:gd name="T32" fmla="*/ 778 w 1089"/>
                <a:gd name="T33" fmla="*/ 241 h 1012"/>
                <a:gd name="T34" fmla="*/ 743 w 1089"/>
                <a:gd name="T35" fmla="*/ 244 h 1012"/>
                <a:gd name="T36" fmla="*/ 746 w 1089"/>
                <a:gd name="T37" fmla="*/ 210 h 1012"/>
                <a:gd name="T38" fmla="*/ 785 w 1089"/>
                <a:gd name="T39" fmla="*/ 173 h 1012"/>
                <a:gd name="T40" fmla="*/ 518 w 1089"/>
                <a:gd name="T41" fmla="*/ 61 h 1012"/>
                <a:gd name="T42" fmla="*/ 518 w 1089"/>
                <a:gd name="T43" fmla="*/ 114 h 1012"/>
                <a:gd name="T44" fmla="*/ 511 w 1089"/>
                <a:gd name="T45" fmla="*/ 134 h 1012"/>
                <a:gd name="T46" fmla="*/ 489 w 1089"/>
                <a:gd name="T47" fmla="*/ 141 h 1012"/>
                <a:gd name="T48" fmla="*/ 473 w 1089"/>
                <a:gd name="T49" fmla="*/ 121 h 1012"/>
                <a:gd name="T50" fmla="*/ 473 w 1089"/>
                <a:gd name="T51" fmla="*/ 59 h 1012"/>
                <a:gd name="T52" fmla="*/ 393 w 1089"/>
                <a:gd name="T53" fmla="*/ 72 h 1012"/>
                <a:gd name="T54" fmla="*/ 371 w 1089"/>
                <a:gd name="T55" fmla="*/ 72 h 1012"/>
                <a:gd name="T56" fmla="*/ 358 w 1089"/>
                <a:gd name="T57" fmla="*/ 51 h 1012"/>
                <a:gd name="T58" fmla="*/ 376 w 1089"/>
                <a:gd name="T59" fmla="*/ 30 h 1012"/>
                <a:gd name="T60" fmla="*/ 432 w 1089"/>
                <a:gd name="T61" fmla="*/ 20 h 1012"/>
                <a:gd name="T62" fmla="*/ 872 w 1089"/>
                <a:gd name="T63" fmla="*/ 201 h 1012"/>
                <a:gd name="T64" fmla="*/ 587 w 1089"/>
                <a:gd name="T65" fmla="*/ 958 h 1012"/>
                <a:gd name="T66" fmla="*/ 22 w 1089"/>
                <a:gd name="T67" fmla="*/ 548 h 1012"/>
                <a:gd name="T68" fmla="*/ 263 w 1089"/>
                <a:gd name="T69" fmla="*/ 75 h 1012"/>
                <a:gd name="T70" fmla="*/ 305 w 1089"/>
                <a:gd name="T71" fmla="*/ 78 h 1012"/>
                <a:gd name="T72" fmla="*/ 286 w 1089"/>
                <a:gd name="T73" fmla="*/ 115 h 1012"/>
                <a:gd name="T74" fmla="*/ 202 w 1089"/>
                <a:gd name="T75" fmla="*/ 171 h 1012"/>
                <a:gd name="T76" fmla="*/ 244 w 1089"/>
                <a:gd name="T77" fmla="*/ 211 h 1012"/>
                <a:gd name="T78" fmla="*/ 248 w 1089"/>
                <a:gd name="T79" fmla="*/ 246 h 1012"/>
                <a:gd name="T80" fmla="*/ 212 w 1089"/>
                <a:gd name="T81" fmla="*/ 243 h 1012"/>
                <a:gd name="T82" fmla="*/ 174 w 1089"/>
                <a:gd name="T83" fmla="*/ 204 h 1012"/>
                <a:gd name="T84" fmla="*/ 64 w 1089"/>
                <a:gd name="T85" fmla="*/ 472 h 1012"/>
                <a:gd name="T86" fmla="*/ 120 w 1089"/>
                <a:gd name="T87" fmla="*/ 472 h 1012"/>
                <a:gd name="T88" fmla="*/ 146 w 1089"/>
                <a:gd name="T89" fmla="*/ 490 h 1012"/>
                <a:gd name="T90" fmla="*/ 121 w 1089"/>
                <a:gd name="T91" fmla="*/ 517 h 1012"/>
                <a:gd name="T92" fmla="*/ 65 w 1089"/>
                <a:gd name="T93" fmla="*/ 517 h 1012"/>
                <a:gd name="T94" fmla="*/ 178 w 1089"/>
                <a:gd name="T95" fmla="*/ 783 h 1012"/>
                <a:gd name="T96" fmla="*/ 215 w 1089"/>
                <a:gd name="T97" fmla="*/ 744 h 1012"/>
                <a:gd name="T98" fmla="*/ 250 w 1089"/>
                <a:gd name="T99" fmla="*/ 742 h 1012"/>
                <a:gd name="T100" fmla="*/ 247 w 1089"/>
                <a:gd name="T101" fmla="*/ 776 h 1012"/>
                <a:gd name="T102" fmla="*/ 209 w 1089"/>
                <a:gd name="T103" fmla="*/ 813 h 1012"/>
                <a:gd name="T104" fmla="*/ 475 w 1089"/>
                <a:gd name="T105" fmla="*/ 92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89" h="1012">
                  <a:moveTo>
                    <a:pt x="475" y="921"/>
                  </a:moveTo>
                  <a:cubicBezTo>
                    <a:pt x="475" y="903"/>
                    <a:pt x="475" y="887"/>
                    <a:pt x="475" y="870"/>
                  </a:cubicBezTo>
                  <a:cubicBezTo>
                    <a:pt x="476" y="854"/>
                    <a:pt x="484" y="844"/>
                    <a:pt x="497" y="843"/>
                  </a:cubicBezTo>
                  <a:cubicBezTo>
                    <a:pt x="511" y="843"/>
                    <a:pt x="520" y="853"/>
                    <a:pt x="521" y="870"/>
                  </a:cubicBezTo>
                  <a:cubicBezTo>
                    <a:pt x="521" y="887"/>
                    <a:pt x="521" y="903"/>
                    <a:pt x="521" y="921"/>
                  </a:cubicBezTo>
                  <a:cubicBezTo>
                    <a:pt x="622" y="914"/>
                    <a:pt x="708" y="877"/>
                    <a:pt x="786" y="809"/>
                  </a:cubicBezTo>
                  <a:cubicBezTo>
                    <a:pt x="773" y="797"/>
                    <a:pt x="760" y="787"/>
                    <a:pt x="749" y="775"/>
                  </a:cubicBezTo>
                  <a:cubicBezTo>
                    <a:pt x="736" y="763"/>
                    <a:pt x="735" y="750"/>
                    <a:pt x="745" y="740"/>
                  </a:cubicBezTo>
                  <a:cubicBezTo>
                    <a:pt x="755" y="730"/>
                    <a:pt x="769" y="731"/>
                    <a:pt x="781" y="743"/>
                  </a:cubicBezTo>
                  <a:cubicBezTo>
                    <a:pt x="792" y="755"/>
                    <a:pt x="803" y="766"/>
                    <a:pt x="816" y="779"/>
                  </a:cubicBezTo>
                  <a:cubicBezTo>
                    <a:pt x="883" y="702"/>
                    <a:pt x="918" y="616"/>
                    <a:pt x="925" y="514"/>
                  </a:cubicBezTo>
                  <a:cubicBezTo>
                    <a:pt x="908" y="514"/>
                    <a:pt x="891" y="515"/>
                    <a:pt x="875" y="514"/>
                  </a:cubicBezTo>
                  <a:cubicBezTo>
                    <a:pt x="857" y="514"/>
                    <a:pt x="847" y="506"/>
                    <a:pt x="847" y="492"/>
                  </a:cubicBezTo>
                  <a:cubicBezTo>
                    <a:pt x="847" y="478"/>
                    <a:pt x="856" y="469"/>
                    <a:pt x="874" y="469"/>
                  </a:cubicBezTo>
                  <a:cubicBezTo>
                    <a:pt x="891" y="469"/>
                    <a:pt x="907" y="469"/>
                    <a:pt x="925" y="469"/>
                  </a:cubicBezTo>
                  <a:cubicBezTo>
                    <a:pt x="919" y="367"/>
                    <a:pt x="883" y="280"/>
                    <a:pt x="815" y="203"/>
                  </a:cubicBezTo>
                  <a:cubicBezTo>
                    <a:pt x="802" y="216"/>
                    <a:pt x="791" y="229"/>
                    <a:pt x="778" y="241"/>
                  </a:cubicBezTo>
                  <a:cubicBezTo>
                    <a:pt x="766" y="253"/>
                    <a:pt x="753" y="254"/>
                    <a:pt x="743" y="244"/>
                  </a:cubicBezTo>
                  <a:cubicBezTo>
                    <a:pt x="734" y="234"/>
                    <a:pt x="735" y="221"/>
                    <a:pt x="746" y="210"/>
                  </a:cubicBezTo>
                  <a:cubicBezTo>
                    <a:pt x="759" y="197"/>
                    <a:pt x="772" y="186"/>
                    <a:pt x="785" y="173"/>
                  </a:cubicBezTo>
                  <a:cubicBezTo>
                    <a:pt x="708" y="104"/>
                    <a:pt x="620" y="68"/>
                    <a:pt x="518" y="61"/>
                  </a:cubicBezTo>
                  <a:cubicBezTo>
                    <a:pt x="518" y="79"/>
                    <a:pt x="518" y="96"/>
                    <a:pt x="518" y="114"/>
                  </a:cubicBezTo>
                  <a:cubicBezTo>
                    <a:pt x="517" y="121"/>
                    <a:pt x="516" y="130"/>
                    <a:pt x="511" y="134"/>
                  </a:cubicBezTo>
                  <a:cubicBezTo>
                    <a:pt x="506" y="139"/>
                    <a:pt x="495" y="143"/>
                    <a:pt x="489" y="141"/>
                  </a:cubicBezTo>
                  <a:cubicBezTo>
                    <a:pt x="482" y="138"/>
                    <a:pt x="474" y="128"/>
                    <a:pt x="473" y="121"/>
                  </a:cubicBezTo>
                  <a:cubicBezTo>
                    <a:pt x="471" y="102"/>
                    <a:pt x="473" y="82"/>
                    <a:pt x="473" y="59"/>
                  </a:cubicBezTo>
                  <a:cubicBezTo>
                    <a:pt x="444" y="64"/>
                    <a:pt x="419" y="68"/>
                    <a:pt x="393" y="72"/>
                  </a:cubicBezTo>
                  <a:cubicBezTo>
                    <a:pt x="386" y="73"/>
                    <a:pt x="376" y="75"/>
                    <a:pt x="371" y="72"/>
                  </a:cubicBezTo>
                  <a:cubicBezTo>
                    <a:pt x="365" y="68"/>
                    <a:pt x="359" y="59"/>
                    <a:pt x="358" y="51"/>
                  </a:cubicBezTo>
                  <a:cubicBezTo>
                    <a:pt x="357" y="40"/>
                    <a:pt x="365" y="32"/>
                    <a:pt x="376" y="30"/>
                  </a:cubicBezTo>
                  <a:cubicBezTo>
                    <a:pt x="394" y="26"/>
                    <a:pt x="413" y="22"/>
                    <a:pt x="432" y="20"/>
                  </a:cubicBezTo>
                  <a:cubicBezTo>
                    <a:pt x="611" y="0"/>
                    <a:pt x="761" y="58"/>
                    <a:pt x="872" y="201"/>
                  </a:cubicBezTo>
                  <a:cubicBezTo>
                    <a:pt x="1089" y="480"/>
                    <a:pt x="934" y="890"/>
                    <a:pt x="587" y="958"/>
                  </a:cubicBezTo>
                  <a:cubicBezTo>
                    <a:pt x="317" y="1012"/>
                    <a:pt x="54" y="821"/>
                    <a:pt x="22" y="548"/>
                  </a:cubicBezTo>
                  <a:cubicBezTo>
                    <a:pt x="0" y="355"/>
                    <a:pt x="95" y="169"/>
                    <a:pt x="263" y="75"/>
                  </a:cubicBezTo>
                  <a:cubicBezTo>
                    <a:pt x="284" y="64"/>
                    <a:pt x="297" y="64"/>
                    <a:pt x="305" y="78"/>
                  </a:cubicBezTo>
                  <a:cubicBezTo>
                    <a:pt x="313" y="91"/>
                    <a:pt x="306" y="102"/>
                    <a:pt x="286" y="115"/>
                  </a:cubicBezTo>
                  <a:cubicBezTo>
                    <a:pt x="258" y="132"/>
                    <a:pt x="232" y="151"/>
                    <a:pt x="202" y="171"/>
                  </a:cubicBezTo>
                  <a:cubicBezTo>
                    <a:pt x="218" y="186"/>
                    <a:pt x="231" y="198"/>
                    <a:pt x="244" y="211"/>
                  </a:cubicBezTo>
                  <a:cubicBezTo>
                    <a:pt x="256" y="223"/>
                    <a:pt x="257" y="236"/>
                    <a:pt x="248" y="246"/>
                  </a:cubicBezTo>
                  <a:cubicBezTo>
                    <a:pt x="238" y="256"/>
                    <a:pt x="225" y="255"/>
                    <a:pt x="212" y="243"/>
                  </a:cubicBezTo>
                  <a:cubicBezTo>
                    <a:pt x="200" y="231"/>
                    <a:pt x="188" y="218"/>
                    <a:pt x="174" y="204"/>
                  </a:cubicBezTo>
                  <a:cubicBezTo>
                    <a:pt x="107" y="281"/>
                    <a:pt x="71" y="369"/>
                    <a:pt x="64" y="472"/>
                  </a:cubicBezTo>
                  <a:cubicBezTo>
                    <a:pt x="84" y="472"/>
                    <a:pt x="102" y="472"/>
                    <a:pt x="120" y="472"/>
                  </a:cubicBezTo>
                  <a:cubicBezTo>
                    <a:pt x="133" y="472"/>
                    <a:pt x="143" y="477"/>
                    <a:pt x="146" y="490"/>
                  </a:cubicBezTo>
                  <a:cubicBezTo>
                    <a:pt x="149" y="505"/>
                    <a:pt x="138" y="517"/>
                    <a:pt x="121" y="517"/>
                  </a:cubicBezTo>
                  <a:cubicBezTo>
                    <a:pt x="103" y="518"/>
                    <a:pt x="85" y="517"/>
                    <a:pt x="65" y="517"/>
                  </a:cubicBezTo>
                  <a:cubicBezTo>
                    <a:pt x="72" y="619"/>
                    <a:pt x="110" y="706"/>
                    <a:pt x="178" y="783"/>
                  </a:cubicBezTo>
                  <a:cubicBezTo>
                    <a:pt x="191" y="770"/>
                    <a:pt x="203" y="757"/>
                    <a:pt x="215" y="744"/>
                  </a:cubicBezTo>
                  <a:cubicBezTo>
                    <a:pt x="227" y="733"/>
                    <a:pt x="240" y="732"/>
                    <a:pt x="250" y="742"/>
                  </a:cubicBezTo>
                  <a:cubicBezTo>
                    <a:pt x="259" y="752"/>
                    <a:pt x="259" y="764"/>
                    <a:pt x="247" y="776"/>
                  </a:cubicBezTo>
                  <a:cubicBezTo>
                    <a:pt x="235" y="788"/>
                    <a:pt x="223" y="800"/>
                    <a:pt x="209" y="813"/>
                  </a:cubicBezTo>
                  <a:cubicBezTo>
                    <a:pt x="286" y="880"/>
                    <a:pt x="373" y="916"/>
                    <a:pt x="475" y="9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244"/>
            <p:cNvSpPr>
              <a:spLocks noEditPoints="1"/>
            </p:cNvSpPr>
            <p:nvPr/>
          </p:nvSpPr>
          <p:spPr bwMode="auto">
            <a:xfrm>
              <a:off x="3892550" y="2771775"/>
              <a:ext cx="74613" cy="112713"/>
            </a:xfrm>
            <a:custGeom>
              <a:avLst/>
              <a:gdLst>
                <a:gd name="T0" fmla="*/ 84 w 276"/>
                <a:gd name="T1" fmla="*/ 85 h 417"/>
                <a:gd name="T2" fmla="*/ 84 w 276"/>
                <a:gd name="T3" fmla="*/ 123 h 417"/>
                <a:gd name="T4" fmla="*/ 101 w 276"/>
                <a:gd name="T5" fmla="*/ 170 h 417"/>
                <a:gd name="T6" fmla="*/ 117 w 276"/>
                <a:gd name="T7" fmla="*/ 213 h 417"/>
                <a:gd name="T8" fmla="*/ 123 w 276"/>
                <a:gd name="T9" fmla="*/ 232 h 417"/>
                <a:gd name="T10" fmla="*/ 260 w 276"/>
                <a:gd name="T11" fmla="*/ 369 h 417"/>
                <a:gd name="T12" fmla="*/ 269 w 276"/>
                <a:gd name="T13" fmla="*/ 378 h 417"/>
                <a:gd name="T14" fmla="*/ 267 w 276"/>
                <a:gd name="T15" fmla="*/ 408 h 417"/>
                <a:gd name="T16" fmla="*/ 238 w 276"/>
                <a:gd name="T17" fmla="*/ 410 h 417"/>
                <a:gd name="T18" fmla="*/ 228 w 276"/>
                <a:gd name="T19" fmla="*/ 401 h 417"/>
                <a:gd name="T20" fmla="*/ 94 w 276"/>
                <a:gd name="T21" fmla="*/ 266 h 417"/>
                <a:gd name="T22" fmla="*/ 75 w 276"/>
                <a:gd name="T23" fmla="*/ 260 h 417"/>
                <a:gd name="T24" fmla="*/ 10 w 276"/>
                <a:gd name="T25" fmla="*/ 229 h 417"/>
                <a:gd name="T26" fmla="*/ 30 w 276"/>
                <a:gd name="T27" fmla="*/ 161 h 417"/>
                <a:gd name="T28" fmla="*/ 38 w 276"/>
                <a:gd name="T29" fmla="*/ 145 h 417"/>
                <a:gd name="T30" fmla="*/ 39 w 276"/>
                <a:gd name="T31" fmla="*/ 28 h 417"/>
                <a:gd name="T32" fmla="*/ 61 w 276"/>
                <a:gd name="T33" fmla="*/ 0 h 417"/>
                <a:gd name="T34" fmla="*/ 84 w 276"/>
                <a:gd name="T35" fmla="*/ 28 h 417"/>
                <a:gd name="T36" fmla="*/ 84 w 276"/>
                <a:gd name="T37" fmla="*/ 85 h 417"/>
                <a:gd name="T38" fmla="*/ 74 w 276"/>
                <a:gd name="T39" fmla="*/ 208 h 417"/>
                <a:gd name="T40" fmla="*/ 62 w 276"/>
                <a:gd name="T41" fmla="*/ 198 h 417"/>
                <a:gd name="T42" fmla="*/ 51 w 276"/>
                <a:gd name="T43" fmla="*/ 206 h 417"/>
                <a:gd name="T44" fmla="*/ 61 w 276"/>
                <a:gd name="T45" fmla="*/ 216 h 417"/>
                <a:gd name="T46" fmla="*/ 74 w 276"/>
                <a:gd name="T47" fmla="*/ 208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6" h="417">
                  <a:moveTo>
                    <a:pt x="84" y="85"/>
                  </a:moveTo>
                  <a:cubicBezTo>
                    <a:pt x="84" y="98"/>
                    <a:pt x="84" y="110"/>
                    <a:pt x="84" y="123"/>
                  </a:cubicBezTo>
                  <a:cubicBezTo>
                    <a:pt x="83" y="141"/>
                    <a:pt x="82" y="158"/>
                    <a:pt x="101" y="170"/>
                  </a:cubicBezTo>
                  <a:cubicBezTo>
                    <a:pt x="114" y="179"/>
                    <a:pt x="117" y="196"/>
                    <a:pt x="117" y="213"/>
                  </a:cubicBezTo>
                  <a:cubicBezTo>
                    <a:pt x="117" y="219"/>
                    <a:pt x="119" y="227"/>
                    <a:pt x="123" y="232"/>
                  </a:cubicBezTo>
                  <a:cubicBezTo>
                    <a:pt x="168" y="278"/>
                    <a:pt x="214" y="323"/>
                    <a:pt x="260" y="369"/>
                  </a:cubicBezTo>
                  <a:cubicBezTo>
                    <a:pt x="263" y="372"/>
                    <a:pt x="267" y="375"/>
                    <a:pt x="269" y="378"/>
                  </a:cubicBezTo>
                  <a:cubicBezTo>
                    <a:pt x="276" y="389"/>
                    <a:pt x="276" y="399"/>
                    <a:pt x="267" y="408"/>
                  </a:cubicBezTo>
                  <a:cubicBezTo>
                    <a:pt x="258" y="417"/>
                    <a:pt x="248" y="417"/>
                    <a:pt x="238" y="410"/>
                  </a:cubicBezTo>
                  <a:cubicBezTo>
                    <a:pt x="235" y="408"/>
                    <a:pt x="232" y="404"/>
                    <a:pt x="228" y="401"/>
                  </a:cubicBezTo>
                  <a:cubicBezTo>
                    <a:pt x="183" y="356"/>
                    <a:pt x="138" y="311"/>
                    <a:pt x="94" y="266"/>
                  </a:cubicBezTo>
                  <a:cubicBezTo>
                    <a:pt x="88" y="261"/>
                    <a:pt x="84" y="258"/>
                    <a:pt x="75" y="260"/>
                  </a:cubicBezTo>
                  <a:cubicBezTo>
                    <a:pt x="47" y="267"/>
                    <a:pt x="21" y="254"/>
                    <a:pt x="10" y="229"/>
                  </a:cubicBezTo>
                  <a:cubicBezTo>
                    <a:pt x="0" y="205"/>
                    <a:pt x="8" y="179"/>
                    <a:pt x="30" y="161"/>
                  </a:cubicBezTo>
                  <a:cubicBezTo>
                    <a:pt x="34" y="158"/>
                    <a:pt x="38" y="150"/>
                    <a:pt x="38" y="145"/>
                  </a:cubicBezTo>
                  <a:cubicBezTo>
                    <a:pt x="39" y="106"/>
                    <a:pt x="38" y="67"/>
                    <a:pt x="39" y="28"/>
                  </a:cubicBezTo>
                  <a:cubicBezTo>
                    <a:pt x="39" y="9"/>
                    <a:pt x="46" y="0"/>
                    <a:pt x="61" y="0"/>
                  </a:cubicBezTo>
                  <a:cubicBezTo>
                    <a:pt x="75" y="0"/>
                    <a:pt x="84" y="9"/>
                    <a:pt x="84" y="28"/>
                  </a:cubicBezTo>
                  <a:cubicBezTo>
                    <a:pt x="84" y="47"/>
                    <a:pt x="84" y="66"/>
                    <a:pt x="84" y="85"/>
                  </a:cubicBezTo>
                  <a:close/>
                  <a:moveTo>
                    <a:pt x="74" y="208"/>
                  </a:moveTo>
                  <a:cubicBezTo>
                    <a:pt x="69" y="203"/>
                    <a:pt x="65" y="198"/>
                    <a:pt x="62" y="198"/>
                  </a:cubicBezTo>
                  <a:cubicBezTo>
                    <a:pt x="58" y="198"/>
                    <a:pt x="55" y="203"/>
                    <a:pt x="51" y="206"/>
                  </a:cubicBezTo>
                  <a:cubicBezTo>
                    <a:pt x="54" y="209"/>
                    <a:pt x="57" y="215"/>
                    <a:pt x="61" y="216"/>
                  </a:cubicBezTo>
                  <a:cubicBezTo>
                    <a:pt x="64" y="217"/>
                    <a:pt x="68" y="212"/>
                    <a:pt x="74" y="2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6" name="Group 355"/>
          <p:cNvGrpSpPr/>
          <p:nvPr/>
        </p:nvGrpSpPr>
        <p:grpSpPr>
          <a:xfrm>
            <a:off x="6111495" y="1712371"/>
            <a:ext cx="406400" cy="403225"/>
            <a:chOff x="4694238" y="2593975"/>
            <a:chExt cx="406400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7" name="Freeform 245"/>
            <p:cNvSpPr>
              <a:spLocks noEditPoints="1"/>
            </p:cNvSpPr>
            <p:nvPr/>
          </p:nvSpPr>
          <p:spPr bwMode="auto">
            <a:xfrm>
              <a:off x="4694238" y="2593975"/>
              <a:ext cx="406400" cy="403225"/>
            </a:xfrm>
            <a:custGeom>
              <a:avLst/>
              <a:gdLst>
                <a:gd name="T0" fmla="*/ 208 w 1512"/>
                <a:gd name="T1" fmla="*/ 651 h 1495"/>
                <a:gd name="T2" fmla="*/ 336 w 1512"/>
                <a:gd name="T3" fmla="*/ 503 h 1495"/>
                <a:gd name="T4" fmla="*/ 323 w 1512"/>
                <a:gd name="T5" fmla="*/ 390 h 1495"/>
                <a:gd name="T6" fmla="*/ 490 w 1512"/>
                <a:gd name="T7" fmla="*/ 329 h 1495"/>
                <a:gd name="T8" fmla="*/ 641 w 1512"/>
                <a:gd name="T9" fmla="*/ 266 h 1495"/>
                <a:gd name="T10" fmla="*/ 830 w 1512"/>
                <a:gd name="T11" fmla="*/ 192 h 1495"/>
                <a:gd name="T12" fmla="*/ 873 w 1512"/>
                <a:gd name="T13" fmla="*/ 280 h 1495"/>
                <a:gd name="T14" fmla="*/ 984 w 1512"/>
                <a:gd name="T15" fmla="*/ 111 h 1495"/>
                <a:gd name="T16" fmla="*/ 1487 w 1512"/>
                <a:gd name="T17" fmla="*/ 720 h 1495"/>
                <a:gd name="T18" fmla="*/ 1210 w 1512"/>
                <a:gd name="T19" fmla="*/ 879 h 1495"/>
                <a:gd name="T20" fmla="*/ 1205 w 1512"/>
                <a:gd name="T21" fmla="*/ 1070 h 1495"/>
                <a:gd name="T22" fmla="*/ 1012 w 1512"/>
                <a:gd name="T23" fmla="*/ 1159 h 1495"/>
                <a:gd name="T24" fmla="*/ 858 w 1512"/>
                <a:gd name="T25" fmla="*/ 1223 h 1495"/>
                <a:gd name="T26" fmla="*/ 669 w 1512"/>
                <a:gd name="T27" fmla="*/ 1296 h 1495"/>
                <a:gd name="T28" fmla="*/ 628 w 1512"/>
                <a:gd name="T29" fmla="*/ 1208 h 1495"/>
                <a:gd name="T30" fmla="*/ 464 w 1512"/>
                <a:gd name="T31" fmla="*/ 1320 h 1495"/>
                <a:gd name="T32" fmla="*/ 153 w 1512"/>
                <a:gd name="T33" fmla="*/ 1495 h 1495"/>
                <a:gd name="T34" fmla="*/ 119 w 1512"/>
                <a:gd name="T35" fmla="*/ 1221 h 1495"/>
                <a:gd name="T36" fmla="*/ 185 w 1512"/>
                <a:gd name="T37" fmla="*/ 1011 h 1495"/>
                <a:gd name="T38" fmla="*/ 249 w 1512"/>
                <a:gd name="T39" fmla="*/ 847 h 1495"/>
                <a:gd name="T40" fmla="*/ 1379 w 1512"/>
                <a:gd name="T41" fmla="*/ 816 h 1495"/>
                <a:gd name="T42" fmla="*/ 1133 w 1512"/>
                <a:gd name="T43" fmla="*/ 48 h 1495"/>
                <a:gd name="T44" fmla="*/ 887 w 1512"/>
                <a:gd name="T45" fmla="*/ 816 h 1495"/>
                <a:gd name="T46" fmla="*/ 534 w 1512"/>
                <a:gd name="T47" fmla="*/ 488 h 1495"/>
                <a:gd name="T48" fmla="*/ 487 w 1512"/>
                <a:gd name="T49" fmla="*/ 808 h 1495"/>
                <a:gd name="T50" fmla="*/ 687 w 1512"/>
                <a:gd name="T51" fmla="*/ 1010 h 1495"/>
                <a:gd name="T52" fmla="*/ 1061 w 1512"/>
                <a:gd name="T53" fmla="*/ 864 h 1495"/>
                <a:gd name="T54" fmla="*/ 876 w 1512"/>
                <a:gd name="T55" fmla="*/ 434 h 1495"/>
                <a:gd name="T56" fmla="*/ 372 w 1512"/>
                <a:gd name="T57" fmla="*/ 806 h 1495"/>
                <a:gd name="T58" fmla="*/ 892 w 1512"/>
                <a:gd name="T59" fmla="*/ 386 h 1495"/>
                <a:gd name="T60" fmla="*/ 818 w 1512"/>
                <a:gd name="T61" fmla="*/ 304 h 1495"/>
                <a:gd name="T62" fmla="*/ 681 w 1512"/>
                <a:gd name="T63" fmla="*/ 306 h 1495"/>
                <a:gd name="T64" fmla="*/ 489 w 1512"/>
                <a:gd name="T65" fmla="*/ 386 h 1495"/>
                <a:gd name="T66" fmla="*/ 392 w 1512"/>
                <a:gd name="T67" fmla="*/ 485 h 1495"/>
                <a:gd name="T68" fmla="*/ 313 w 1512"/>
                <a:gd name="T69" fmla="*/ 674 h 1495"/>
                <a:gd name="T70" fmla="*/ 299 w 1512"/>
                <a:gd name="T71" fmla="*/ 810 h 1495"/>
                <a:gd name="T72" fmla="*/ 1066 w 1512"/>
                <a:gd name="T73" fmla="*/ 1136 h 1495"/>
                <a:gd name="T74" fmla="*/ 1111 w 1512"/>
                <a:gd name="T75" fmla="*/ 980 h 1495"/>
                <a:gd name="T76" fmla="*/ 1109 w 1512"/>
                <a:gd name="T77" fmla="*/ 878 h 1495"/>
                <a:gd name="T78" fmla="*/ 669 w 1512"/>
                <a:gd name="T79" fmla="*/ 1124 h 1495"/>
                <a:gd name="T80" fmla="*/ 682 w 1512"/>
                <a:gd name="T81" fmla="*/ 1184 h 1495"/>
                <a:gd name="T82" fmla="*/ 819 w 1512"/>
                <a:gd name="T83" fmla="*/ 1181 h 1495"/>
                <a:gd name="T84" fmla="*/ 1010 w 1512"/>
                <a:gd name="T85" fmla="*/ 1102 h 1495"/>
                <a:gd name="T86" fmla="*/ 438 w 1512"/>
                <a:gd name="T87" fmla="*/ 832 h 1495"/>
                <a:gd name="T88" fmla="*/ 663 w 1512"/>
                <a:gd name="T89" fmla="*/ 1057 h 1495"/>
                <a:gd name="T90" fmla="*/ 183 w 1512"/>
                <a:gd name="T91" fmla="*/ 1223 h 1495"/>
                <a:gd name="T92" fmla="*/ 411 w 1512"/>
                <a:gd name="T93" fmla="*/ 1284 h 1495"/>
                <a:gd name="T94" fmla="*/ 606 w 1512"/>
                <a:gd name="T95" fmla="*/ 758 h 1495"/>
                <a:gd name="T96" fmla="*/ 736 w 1512"/>
                <a:gd name="T97" fmla="*/ 888 h 1495"/>
                <a:gd name="T98" fmla="*/ 231 w 1512"/>
                <a:gd name="T99" fmla="*/ 1343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12" h="1495">
                  <a:moveTo>
                    <a:pt x="198" y="835"/>
                  </a:moveTo>
                  <a:cubicBezTo>
                    <a:pt x="198" y="776"/>
                    <a:pt x="198" y="719"/>
                    <a:pt x="198" y="662"/>
                  </a:cubicBezTo>
                  <a:cubicBezTo>
                    <a:pt x="198" y="658"/>
                    <a:pt x="204" y="652"/>
                    <a:pt x="208" y="651"/>
                  </a:cubicBezTo>
                  <a:cubicBezTo>
                    <a:pt x="229" y="645"/>
                    <a:pt x="251" y="641"/>
                    <a:pt x="272" y="635"/>
                  </a:cubicBezTo>
                  <a:cubicBezTo>
                    <a:pt x="277" y="633"/>
                    <a:pt x="284" y="627"/>
                    <a:pt x="285" y="622"/>
                  </a:cubicBezTo>
                  <a:cubicBezTo>
                    <a:pt x="297" y="580"/>
                    <a:pt x="313" y="540"/>
                    <a:pt x="336" y="503"/>
                  </a:cubicBezTo>
                  <a:cubicBezTo>
                    <a:pt x="340" y="495"/>
                    <a:pt x="339" y="489"/>
                    <a:pt x="335" y="482"/>
                  </a:cubicBezTo>
                  <a:cubicBezTo>
                    <a:pt x="322" y="461"/>
                    <a:pt x="309" y="440"/>
                    <a:pt x="295" y="416"/>
                  </a:cubicBezTo>
                  <a:cubicBezTo>
                    <a:pt x="304" y="407"/>
                    <a:pt x="314" y="399"/>
                    <a:pt x="323" y="390"/>
                  </a:cubicBezTo>
                  <a:cubicBezTo>
                    <a:pt x="354" y="360"/>
                    <a:pt x="384" y="330"/>
                    <a:pt x="413" y="300"/>
                  </a:cubicBezTo>
                  <a:cubicBezTo>
                    <a:pt x="421" y="292"/>
                    <a:pt x="426" y="290"/>
                    <a:pt x="436" y="296"/>
                  </a:cubicBezTo>
                  <a:cubicBezTo>
                    <a:pt x="453" y="308"/>
                    <a:pt x="471" y="319"/>
                    <a:pt x="490" y="329"/>
                  </a:cubicBezTo>
                  <a:cubicBezTo>
                    <a:pt x="495" y="332"/>
                    <a:pt x="503" y="332"/>
                    <a:pt x="508" y="329"/>
                  </a:cubicBezTo>
                  <a:cubicBezTo>
                    <a:pt x="546" y="308"/>
                    <a:pt x="586" y="291"/>
                    <a:pt x="628" y="280"/>
                  </a:cubicBezTo>
                  <a:cubicBezTo>
                    <a:pt x="636" y="278"/>
                    <a:pt x="640" y="274"/>
                    <a:pt x="641" y="266"/>
                  </a:cubicBezTo>
                  <a:cubicBezTo>
                    <a:pt x="646" y="245"/>
                    <a:pt x="652" y="224"/>
                    <a:pt x="657" y="202"/>
                  </a:cubicBezTo>
                  <a:cubicBezTo>
                    <a:pt x="658" y="194"/>
                    <a:pt x="662" y="192"/>
                    <a:pt x="670" y="192"/>
                  </a:cubicBezTo>
                  <a:cubicBezTo>
                    <a:pt x="723" y="192"/>
                    <a:pt x="777" y="192"/>
                    <a:pt x="830" y="192"/>
                  </a:cubicBezTo>
                  <a:cubicBezTo>
                    <a:pt x="839" y="192"/>
                    <a:pt x="842" y="195"/>
                    <a:pt x="844" y="203"/>
                  </a:cubicBezTo>
                  <a:cubicBezTo>
                    <a:pt x="848" y="224"/>
                    <a:pt x="854" y="244"/>
                    <a:pt x="858" y="264"/>
                  </a:cubicBezTo>
                  <a:cubicBezTo>
                    <a:pt x="860" y="273"/>
                    <a:pt x="863" y="278"/>
                    <a:pt x="873" y="280"/>
                  </a:cubicBezTo>
                  <a:cubicBezTo>
                    <a:pt x="889" y="284"/>
                    <a:pt x="904" y="290"/>
                    <a:pt x="922" y="295"/>
                  </a:cubicBezTo>
                  <a:cubicBezTo>
                    <a:pt x="924" y="290"/>
                    <a:pt x="925" y="285"/>
                    <a:pt x="927" y="280"/>
                  </a:cubicBezTo>
                  <a:cubicBezTo>
                    <a:pt x="946" y="224"/>
                    <a:pt x="965" y="168"/>
                    <a:pt x="984" y="111"/>
                  </a:cubicBezTo>
                  <a:cubicBezTo>
                    <a:pt x="1007" y="43"/>
                    <a:pt x="1065" y="0"/>
                    <a:pt x="1134" y="0"/>
                  </a:cubicBezTo>
                  <a:cubicBezTo>
                    <a:pt x="1203" y="0"/>
                    <a:pt x="1261" y="43"/>
                    <a:pt x="1284" y="111"/>
                  </a:cubicBezTo>
                  <a:cubicBezTo>
                    <a:pt x="1352" y="314"/>
                    <a:pt x="1420" y="517"/>
                    <a:pt x="1487" y="720"/>
                  </a:cubicBezTo>
                  <a:cubicBezTo>
                    <a:pt x="1512" y="795"/>
                    <a:pt x="1462" y="864"/>
                    <a:pt x="1383" y="864"/>
                  </a:cubicBezTo>
                  <a:cubicBezTo>
                    <a:pt x="1332" y="864"/>
                    <a:pt x="1281" y="865"/>
                    <a:pt x="1230" y="864"/>
                  </a:cubicBezTo>
                  <a:cubicBezTo>
                    <a:pt x="1217" y="863"/>
                    <a:pt x="1214" y="868"/>
                    <a:pt x="1210" y="879"/>
                  </a:cubicBezTo>
                  <a:cubicBezTo>
                    <a:pt x="1196" y="915"/>
                    <a:pt x="1180" y="950"/>
                    <a:pt x="1165" y="985"/>
                  </a:cubicBezTo>
                  <a:cubicBezTo>
                    <a:pt x="1161" y="992"/>
                    <a:pt x="1160" y="998"/>
                    <a:pt x="1165" y="1005"/>
                  </a:cubicBezTo>
                  <a:cubicBezTo>
                    <a:pt x="1178" y="1026"/>
                    <a:pt x="1191" y="1048"/>
                    <a:pt x="1205" y="1070"/>
                  </a:cubicBezTo>
                  <a:cubicBezTo>
                    <a:pt x="1183" y="1092"/>
                    <a:pt x="1162" y="1113"/>
                    <a:pt x="1141" y="1134"/>
                  </a:cubicBezTo>
                  <a:cubicBezTo>
                    <a:pt x="1120" y="1155"/>
                    <a:pt x="1099" y="1176"/>
                    <a:pt x="1077" y="1199"/>
                  </a:cubicBezTo>
                  <a:cubicBezTo>
                    <a:pt x="1055" y="1185"/>
                    <a:pt x="1033" y="1173"/>
                    <a:pt x="1012" y="1159"/>
                  </a:cubicBezTo>
                  <a:cubicBezTo>
                    <a:pt x="1004" y="1154"/>
                    <a:pt x="998" y="1155"/>
                    <a:pt x="990" y="1159"/>
                  </a:cubicBezTo>
                  <a:cubicBezTo>
                    <a:pt x="951" y="1176"/>
                    <a:pt x="912" y="1193"/>
                    <a:pt x="872" y="1208"/>
                  </a:cubicBezTo>
                  <a:cubicBezTo>
                    <a:pt x="864" y="1211"/>
                    <a:pt x="860" y="1215"/>
                    <a:pt x="858" y="1223"/>
                  </a:cubicBezTo>
                  <a:cubicBezTo>
                    <a:pt x="854" y="1243"/>
                    <a:pt x="848" y="1264"/>
                    <a:pt x="844" y="1285"/>
                  </a:cubicBezTo>
                  <a:cubicBezTo>
                    <a:pt x="842" y="1293"/>
                    <a:pt x="840" y="1296"/>
                    <a:pt x="831" y="1296"/>
                  </a:cubicBezTo>
                  <a:cubicBezTo>
                    <a:pt x="777" y="1296"/>
                    <a:pt x="723" y="1296"/>
                    <a:pt x="669" y="1296"/>
                  </a:cubicBezTo>
                  <a:cubicBezTo>
                    <a:pt x="661" y="1296"/>
                    <a:pt x="658" y="1293"/>
                    <a:pt x="656" y="1285"/>
                  </a:cubicBezTo>
                  <a:cubicBezTo>
                    <a:pt x="652" y="1264"/>
                    <a:pt x="646" y="1244"/>
                    <a:pt x="642" y="1223"/>
                  </a:cubicBezTo>
                  <a:cubicBezTo>
                    <a:pt x="640" y="1215"/>
                    <a:pt x="636" y="1211"/>
                    <a:pt x="628" y="1208"/>
                  </a:cubicBezTo>
                  <a:cubicBezTo>
                    <a:pt x="603" y="1196"/>
                    <a:pt x="586" y="1202"/>
                    <a:pt x="568" y="1223"/>
                  </a:cubicBezTo>
                  <a:cubicBezTo>
                    <a:pt x="541" y="1254"/>
                    <a:pt x="511" y="1281"/>
                    <a:pt x="482" y="1309"/>
                  </a:cubicBezTo>
                  <a:cubicBezTo>
                    <a:pt x="477" y="1314"/>
                    <a:pt x="470" y="1318"/>
                    <a:pt x="464" y="1320"/>
                  </a:cubicBezTo>
                  <a:cubicBezTo>
                    <a:pt x="409" y="1334"/>
                    <a:pt x="353" y="1348"/>
                    <a:pt x="298" y="1362"/>
                  </a:cubicBezTo>
                  <a:cubicBezTo>
                    <a:pt x="288" y="1365"/>
                    <a:pt x="278" y="1371"/>
                    <a:pt x="271" y="1378"/>
                  </a:cubicBezTo>
                  <a:cubicBezTo>
                    <a:pt x="231" y="1417"/>
                    <a:pt x="191" y="1457"/>
                    <a:pt x="153" y="1495"/>
                  </a:cubicBezTo>
                  <a:cubicBezTo>
                    <a:pt x="102" y="1444"/>
                    <a:pt x="51" y="1393"/>
                    <a:pt x="0" y="1341"/>
                  </a:cubicBezTo>
                  <a:cubicBezTo>
                    <a:pt x="0" y="1340"/>
                    <a:pt x="4" y="1336"/>
                    <a:pt x="8" y="1333"/>
                  </a:cubicBezTo>
                  <a:cubicBezTo>
                    <a:pt x="45" y="1295"/>
                    <a:pt x="82" y="1258"/>
                    <a:pt x="119" y="1221"/>
                  </a:cubicBezTo>
                  <a:cubicBezTo>
                    <a:pt x="125" y="1215"/>
                    <a:pt x="129" y="1206"/>
                    <a:pt x="131" y="1198"/>
                  </a:cubicBezTo>
                  <a:cubicBezTo>
                    <a:pt x="146" y="1143"/>
                    <a:pt x="159" y="1087"/>
                    <a:pt x="174" y="1031"/>
                  </a:cubicBezTo>
                  <a:cubicBezTo>
                    <a:pt x="176" y="1024"/>
                    <a:pt x="180" y="1017"/>
                    <a:pt x="185" y="1011"/>
                  </a:cubicBezTo>
                  <a:cubicBezTo>
                    <a:pt x="219" y="977"/>
                    <a:pt x="253" y="942"/>
                    <a:pt x="288" y="908"/>
                  </a:cubicBezTo>
                  <a:cubicBezTo>
                    <a:pt x="294" y="902"/>
                    <a:pt x="294" y="897"/>
                    <a:pt x="293" y="889"/>
                  </a:cubicBezTo>
                  <a:cubicBezTo>
                    <a:pt x="289" y="863"/>
                    <a:pt x="276" y="849"/>
                    <a:pt x="249" y="847"/>
                  </a:cubicBezTo>
                  <a:cubicBezTo>
                    <a:pt x="232" y="845"/>
                    <a:pt x="216" y="839"/>
                    <a:pt x="198" y="835"/>
                  </a:cubicBezTo>
                  <a:close/>
                  <a:moveTo>
                    <a:pt x="1133" y="816"/>
                  </a:moveTo>
                  <a:cubicBezTo>
                    <a:pt x="1215" y="816"/>
                    <a:pt x="1297" y="816"/>
                    <a:pt x="1379" y="816"/>
                  </a:cubicBezTo>
                  <a:cubicBezTo>
                    <a:pt x="1431" y="816"/>
                    <a:pt x="1457" y="780"/>
                    <a:pt x="1440" y="731"/>
                  </a:cubicBezTo>
                  <a:cubicBezTo>
                    <a:pt x="1373" y="530"/>
                    <a:pt x="1306" y="328"/>
                    <a:pt x="1239" y="126"/>
                  </a:cubicBezTo>
                  <a:cubicBezTo>
                    <a:pt x="1223" y="78"/>
                    <a:pt x="1182" y="48"/>
                    <a:pt x="1133" y="48"/>
                  </a:cubicBezTo>
                  <a:cubicBezTo>
                    <a:pt x="1086" y="48"/>
                    <a:pt x="1045" y="78"/>
                    <a:pt x="1029" y="126"/>
                  </a:cubicBezTo>
                  <a:cubicBezTo>
                    <a:pt x="962" y="329"/>
                    <a:pt x="894" y="531"/>
                    <a:pt x="827" y="734"/>
                  </a:cubicBezTo>
                  <a:cubicBezTo>
                    <a:pt x="812" y="780"/>
                    <a:pt x="838" y="816"/>
                    <a:pt x="887" y="816"/>
                  </a:cubicBezTo>
                  <a:cubicBezTo>
                    <a:pt x="969" y="816"/>
                    <a:pt x="1051" y="816"/>
                    <a:pt x="1133" y="816"/>
                  </a:cubicBezTo>
                  <a:close/>
                  <a:moveTo>
                    <a:pt x="876" y="434"/>
                  </a:moveTo>
                  <a:cubicBezTo>
                    <a:pt x="775" y="389"/>
                    <a:pt x="635" y="400"/>
                    <a:pt x="534" y="488"/>
                  </a:cubicBezTo>
                  <a:cubicBezTo>
                    <a:pt x="446" y="563"/>
                    <a:pt x="408" y="660"/>
                    <a:pt x="415" y="779"/>
                  </a:cubicBezTo>
                  <a:cubicBezTo>
                    <a:pt x="425" y="771"/>
                    <a:pt x="431" y="765"/>
                    <a:pt x="441" y="757"/>
                  </a:cubicBezTo>
                  <a:cubicBezTo>
                    <a:pt x="456" y="773"/>
                    <a:pt x="470" y="789"/>
                    <a:pt x="487" y="808"/>
                  </a:cubicBezTo>
                  <a:cubicBezTo>
                    <a:pt x="528" y="766"/>
                    <a:pt x="567" y="727"/>
                    <a:pt x="605" y="689"/>
                  </a:cubicBezTo>
                  <a:cubicBezTo>
                    <a:pt x="672" y="756"/>
                    <a:pt x="738" y="823"/>
                    <a:pt x="807" y="891"/>
                  </a:cubicBezTo>
                  <a:cubicBezTo>
                    <a:pt x="768" y="929"/>
                    <a:pt x="729" y="969"/>
                    <a:pt x="687" y="1010"/>
                  </a:cubicBezTo>
                  <a:cubicBezTo>
                    <a:pt x="704" y="1026"/>
                    <a:pt x="720" y="1040"/>
                    <a:pt x="736" y="1056"/>
                  </a:cubicBezTo>
                  <a:cubicBezTo>
                    <a:pt x="729" y="1063"/>
                    <a:pt x="723" y="1069"/>
                    <a:pt x="716" y="1076"/>
                  </a:cubicBezTo>
                  <a:cubicBezTo>
                    <a:pt x="840" y="1107"/>
                    <a:pt x="1050" y="977"/>
                    <a:pt x="1061" y="864"/>
                  </a:cubicBezTo>
                  <a:cubicBezTo>
                    <a:pt x="1003" y="864"/>
                    <a:pt x="946" y="864"/>
                    <a:pt x="888" y="864"/>
                  </a:cubicBezTo>
                  <a:cubicBezTo>
                    <a:pt x="805" y="864"/>
                    <a:pt x="756" y="796"/>
                    <a:pt x="782" y="716"/>
                  </a:cubicBezTo>
                  <a:cubicBezTo>
                    <a:pt x="813" y="623"/>
                    <a:pt x="844" y="529"/>
                    <a:pt x="876" y="434"/>
                  </a:cubicBezTo>
                  <a:close/>
                  <a:moveTo>
                    <a:pt x="335" y="864"/>
                  </a:moveTo>
                  <a:cubicBezTo>
                    <a:pt x="346" y="852"/>
                    <a:pt x="353" y="842"/>
                    <a:pt x="362" y="834"/>
                  </a:cubicBezTo>
                  <a:cubicBezTo>
                    <a:pt x="372" y="826"/>
                    <a:pt x="373" y="818"/>
                    <a:pt x="372" y="806"/>
                  </a:cubicBezTo>
                  <a:cubicBezTo>
                    <a:pt x="369" y="771"/>
                    <a:pt x="366" y="737"/>
                    <a:pt x="369" y="703"/>
                  </a:cubicBezTo>
                  <a:cubicBezTo>
                    <a:pt x="391" y="478"/>
                    <a:pt x="607" y="321"/>
                    <a:pt x="829" y="369"/>
                  </a:cubicBezTo>
                  <a:cubicBezTo>
                    <a:pt x="850" y="373"/>
                    <a:pt x="870" y="380"/>
                    <a:pt x="892" y="386"/>
                  </a:cubicBezTo>
                  <a:cubicBezTo>
                    <a:pt x="897" y="371"/>
                    <a:pt x="902" y="357"/>
                    <a:pt x="907" y="341"/>
                  </a:cubicBezTo>
                  <a:cubicBezTo>
                    <a:pt x="883" y="334"/>
                    <a:pt x="859" y="327"/>
                    <a:pt x="836" y="321"/>
                  </a:cubicBezTo>
                  <a:cubicBezTo>
                    <a:pt x="826" y="319"/>
                    <a:pt x="821" y="315"/>
                    <a:pt x="818" y="304"/>
                  </a:cubicBezTo>
                  <a:cubicBezTo>
                    <a:pt x="814" y="283"/>
                    <a:pt x="808" y="262"/>
                    <a:pt x="803" y="241"/>
                  </a:cubicBezTo>
                  <a:cubicBezTo>
                    <a:pt x="767" y="241"/>
                    <a:pt x="732" y="241"/>
                    <a:pt x="697" y="241"/>
                  </a:cubicBezTo>
                  <a:cubicBezTo>
                    <a:pt x="691" y="263"/>
                    <a:pt x="686" y="284"/>
                    <a:pt x="681" y="306"/>
                  </a:cubicBezTo>
                  <a:cubicBezTo>
                    <a:pt x="679" y="315"/>
                    <a:pt x="675" y="319"/>
                    <a:pt x="667" y="320"/>
                  </a:cubicBezTo>
                  <a:cubicBezTo>
                    <a:pt x="610" y="331"/>
                    <a:pt x="557" y="353"/>
                    <a:pt x="509" y="386"/>
                  </a:cubicBezTo>
                  <a:cubicBezTo>
                    <a:pt x="501" y="391"/>
                    <a:pt x="496" y="390"/>
                    <a:pt x="489" y="386"/>
                  </a:cubicBezTo>
                  <a:cubicBezTo>
                    <a:pt x="470" y="373"/>
                    <a:pt x="451" y="362"/>
                    <a:pt x="433" y="351"/>
                  </a:cubicBezTo>
                  <a:cubicBezTo>
                    <a:pt x="407" y="377"/>
                    <a:pt x="383" y="402"/>
                    <a:pt x="357" y="427"/>
                  </a:cubicBezTo>
                  <a:cubicBezTo>
                    <a:pt x="369" y="446"/>
                    <a:pt x="381" y="465"/>
                    <a:pt x="392" y="485"/>
                  </a:cubicBezTo>
                  <a:cubicBezTo>
                    <a:pt x="394" y="489"/>
                    <a:pt x="395" y="498"/>
                    <a:pt x="392" y="502"/>
                  </a:cubicBezTo>
                  <a:cubicBezTo>
                    <a:pt x="360" y="551"/>
                    <a:pt x="337" y="605"/>
                    <a:pt x="325" y="662"/>
                  </a:cubicBezTo>
                  <a:cubicBezTo>
                    <a:pt x="324" y="667"/>
                    <a:pt x="318" y="673"/>
                    <a:pt x="313" y="674"/>
                  </a:cubicBezTo>
                  <a:cubicBezTo>
                    <a:pt x="291" y="681"/>
                    <a:pt x="269" y="685"/>
                    <a:pt x="247" y="691"/>
                  </a:cubicBezTo>
                  <a:cubicBezTo>
                    <a:pt x="247" y="727"/>
                    <a:pt x="247" y="762"/>
                    <a:pt x="247" y="797"/>
                  </a:cubicBezTo>
                  <a:cubicBezTo>
                    <a:pt x="264" y="801"/>
                    <a:pt x="281" y="807"/>
                    <a:pt x="299" y="810"/>
                  </a:cubicBezTo>
                  <a:cubicBezTo>
                    <a:pt x="317" y="812"/>
                    <a:pt x="328" y="819"/>
                    <a:pt x="329" y="839"/>
                  </a:cubicBezTo>
                  <a:cubicBezTo>
                    <a:pt x="329" y="846"/>
                    <a:pt x="332" y="852"/>
                    <a:pt x="335" y="864"/>
                  </a:cubicBezTo>
                  <a:close/>
                  <a:moveTo>
                    <a:pt x="1066" y="1136"/>
                  </a:moveTo>
                  <a:cubicBezTo>
                    <a:pt x="1092" y="1110"/>
                    <a:pt x="1117" y="1085"/>
                    <a:pt x="1142" y="1060"/>
                  </a:cubicBezTo>
                  <a:cubicBezTo>
                    <a:pt x="1132" y="1044"/>
                    <a:pt x="1123" y="1026"/>
                    <a:pt x="1111" y="1009"/>
                  </a:cubicBezTo>
                  <a:cubicBezTo>
                    <a:pt x="1104" y="999"/>
                    <a:pt x="1104" y="991"/>
                    <a:pt x="1111" y="980"/>
                  </a:cubicBezTo>
                  <a:cubicBezTo>
                    <a:pt x="1135" y="945"/>
                    <a:pt x="1152" y="907"/>
                    <a:pt x="1164" y="864"/>
                  </a:cubicBezTo>
                  <a:cubicBezTo>
                    <a:pt x="1152" y="864"/>
                    <a:pt x="1141" y="865"/>
                    <a:pt x="1130" y="864"/>
                  </a:cubicBezTo>
                  <a:cubicBezTo>
                    <a:pt x="1119" y="863"/>
                    <a:pt x="1113" y="866"/>
                    <a:pt x="1109" y="878"/>
                  </a:cubicBezTo>
                  <a:cubicBezTo>
                    <a:pt x="1082" y="952"/>
                    <a:pt x="1036" y="1012"/>
                    <a:pt x="972" y="1057"/>
                  </a:cubicBezTo>
                  <a:cubicBezTo>
                    <a:pt x="886" y="1117"/>
                    <a:pt x="791" y="1139"/>
                    <a:pt x="687" y="1123"/>
                  </a:cubicBezTo>
                  <a:cubicBezTo>
                    <a:pt x="681" y="1122"/>
                    <a:pt x="673" y="1121"/>
                    <a:pt x="669" y="1124"/>
                  </a:cubicBezTo>
                  <a:cubicBezTo>
                    <a:pt x="656" y="1134"/>
                    <a:pt x="645" y="1145"/>
                    <a:pt x="630" y="1159"/>
                  </a:cubicBezTo>
                  <a:cubicBezTo>
                    <a:pt x="644" y="1163"/>
                    <a:pt x="654" y="1166"/>
                    <a:pt x="663" y="1167"/>
                  </a:cubicBezTo>
                  <a:cubicBezTo>
                    <a:pt x="674" y="1169"/>
                    <a:pt x="680" y="1173"/>
                    <a:pt x="682" y="1184"/>
                  </a:cubicBezTo>
                  <a:cubicBezTo>
                    <a:pt x="686" y="1206"/>
                    <a:pt x="692" y="1227"/>
                    <a:pt x="697" y="1247"/>
                  </a:cubicBezTo>
                  <a:cubicBezTo>
                    <a:pt x="733" y="1247"/>
                    <a:pt x="768" y="1247"/>
                    <a:pt x="803" y="1247"/>
                  </a:cubicBezTo>
                  <a:cubicBezTo>
                    <a:pt x="809" y="1225"/>
                    <a:pt x="814" y="1203"/>
                    <a:pt x="819" y="1181"/>
                  </a:cubicBezTo>
                  <a:cubicBezTo>
                    <a:pt x="821" y="1173"/>
                    <a:pt x="824" y="1169"/>
                    <a:pt x="832" y="1168"/>
                  </a:cubicBezTo>
                  <a:cubicBezTo>
                    <a:pt x="890" y="1157"/>
                    <a:pt x="943" y="1135"/>
                    <a:pt x="992" y="1102"/>
                  </a:cubicBezTo>
                  <a:cubicBezTo>
                    <a:pt x="999" y="1097"/>
                    <a:pt x="1004" y="1098"/>
                    <a:pt x="1010" y="1102"/>
                  </a:cubicBezTo>
                  <a:cubicBezTo>
                    <a:pt x="1029" y="1114"/>
                    <a:pt x="1049" y="1125"/>
                    <a:pt x="1066" y="1136"/>
                  </a:cubicBezTo>
                  <a:close/>
                  <a:moveTo>
                    <a:pt x="663" y="1057"/>
                  </a:moveTo>
                  <a:cubicBezTo>
                    <a:pt x="588" y="982"/>
                    <a:pt x="512" y="906"/>
                    <a:pt x="438" y="832"/>
                  </a:cubicBezTo>
                  <a:cubicBezTo>
                    <a:pt x="372" y="899"/>
                    <a:pt x="304" y="967"/>
                    <a:pt x="237" y="1033"/>
                  </a:cubicBezTo>
                  <a:cubicBezTo>
                    <a:pt x="312" y="1107"/>
                    <a:pt x="387" y="1183"/>
                    <a:pt x="462" y="1258"/>
                  </a:cubicBezTo>
                  <a:cubicBezTo>
                    <a:pt x="529" y="1191"/>
                    <a:pt x="597" y="1124"/>
                    <a:pt x="663" y="1057"/>
                  </a:cubicBezTo>
                  <a:close/>
                  <a:moveTo>
                    <a:pt x="210" y="1083"/>
                  </a:moveTo>
                  <a:cubicBezTo>
                    <a:pt x="200" y="1125"/>
                    <a:pt x="189" y="1168"/>
                    <a:pt x="178" y="1212"/>
                  </a:cubicBezTo>
                  <a:cubicBezTo>
                    <a:pt x="177" y="1215"/>
                    <a:pt x="180" y="1220"/>
                    <a:pt x="183" y="1223"/>
                  </a:cubicBezTo>
                  <a:cubicBezTo>
                    <a:pt x="212" y="1252"/>
                    <a:pt x="242" y="1282"/>
                    <a:pt x="271" y="1311"/>
                  </a:cubicBezTo>
                  <a:cubicBezTo>
                    <a:pt x="274" y="1314"/>
                    <a:pt x="280" y="1317"/>
                    <a:pt x="284" y="1316"/>
                  </a:cubicBezTo>
                  <a:cubicBezTo>
                    <a:pt x="327" y="1305"/>
                    <a:pt x="370" y="1294"/>
                    <a:pt x="411" y="1284"/>
                  </a:cubicBezTo>
                  <a:cubicBezTo>
                    <a:pt x="344" y="1217"/>
                    <a:pt x="277" y="1150"/>
                    <a:pt x="210" y="1083"/>
                  </a:cubicBezTo>
                  <a:close/>
                  <a:moveTo>
                    <a:pt x="736" y="888"/>
                  </a:moveTo>
                  <a:cubicBezTo>
                    <a:pt x="693" y="845"/>
                    <a:pt x="649" y="801"/>
                    <a:pt x="606" y="758"/>
                  </a:cubicBezTo>
                  <a:cubicBezTo>
                    <a:pt x="579" y="785"/>
                    <a:pt x="551" y="813"/>
                    <a:pt x="524" y="840"/>
                  </a:cubicBezTo>
                  <a:cubicBezTo>
                    <a:pt x="567" y="883"/>
                    <a:pt x="611" y="927"/>
                    <a:pt x="654" y="970"/>
                  </a:cubicBezTo>
                  <a:cubicBezTo>
                    <a:pt x="681" y="943"/>
                    <a:pt x="709" y="916"/>
                    <a:pt x="736" y="888"/>
                  </a:cubicBezTo>
                  <a:close/>
                  <a:moveTo>
                    <a:pt x="69" y="1343"/>
                  </a:moveTo>
                  <a:cubicBezTo>
                    <a:pt x="96" y="1371"/>
                    <a:pt x="124" y="1399"/>
                    <a:pt x="150" y="1424"/>
                  </a:cubicBezTo>
                  <a:cubicBezTo>
                    <a:pt x="176" y="1398"/>
                    <a:pt x="204" y="1369"/>
                    <a:pt x="231" y="1343"/>
                  </a:cubicBezTo>
                  <a:cubicBezTo>
                    <a:pt x="205" y="1317"/>
                    <a:pt x="177" y="1289"/>
                    <a:pt x="150" y="1262"/>
                  </a:cubicBezTo>
                  <a:cubicBezTo>
                    <a:pt x="123" y="1289"/>
                    <a:pt x="95" y="1317"/>
                    <a:pt x="69" y="1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246"/>
            <p:cNvSpPr>
              <a:spLocks noEditPoints="1"/>
            </p:cNvSpPr>
            <p:nvPr/>
          </p:nvSpPr>
          <p:spPr bwMode="auto">
            <a:xfrm>
              <a:off x="4979988" y="2632075"/>
              <a:ext cx="38100" cy="117475"/>
            </a:xfrm>
            <a:custGeom>
              <a:avLst/>
              <a:gdLst>
                <a:gd name="T0" fmla="*/ 145 w 145"/>
                <a:gd name="T1" fmla="*/ 94 h 436"/>
                <a:gd name="T2" fmla="*/ 132 w 145"/>
                <a:gd name="T3" fmla="*/ 283 h 436"/>
                <a:gd name="T4" fmla="*/ 124 w 145"/>
                <a:gd name="T5" fmla="*/ 383 h 436"/>
                <a:gd name="T6" fmla="*/ 73 w 145"/>
                <a:gd name="T7" fmla="*/ 436 h 436"/>
                <a:gd name="T8" fmla="*/ 22 w 145"/>
                <a:gd name="T9" fmla="*/ 383 h 436"/>
                <a:gd name="T10" fmla="*/ 2 w 145"/>
                <a:gd name="T11" fmla="*/ 116 h 436"/>
                <a:gd name="T12" fmla="*/ 4 w 145"/>
                <a:gd name="T13" fmla="*/ 59 h 436"/>
                <a:gd name="T14" fmla="*/ 81 w 145"/>
                <a:gd name="T15" fmla="*/ 4 h 436"/>
                <a:gd name="T16" fmla="*/ 145 w 145"/>
                <a:gd name="T17" fmla="*/ 74 h 436"/>
                <a:gd name="T18" fmla="*/ 145 w 145"/>
                <a:gd name="T19" fmla="*/ 94 h 436"/>
                <a:gd name="T20" fmla="*/ 145 w 145"/>
                <a:gd name="T21" fmla="*/ 94 h 436"/>
                <a:gd name="T22" fmla="*/ 70 w 145"/>
                <a:gd name="T23" fmla="*/ 386 h 436"/>
                <a:gd name="T24" fmla="*/ 74 w 145"/>
                <a:gd name="T25" fmla="*/ 386 h 436"/>
                <a:gd name="T26" fmla="*/ 76 w 145"/>
                <a:gd name="T27" fmla="*/ 381 h 436"/>
                <a:gd name="T28" fmla="*/ 97 w 145"/>
                <a:gd name="T29" fmla="*/ 100 h 436"/>
                <a:gd name="T30" fmla="*/ 97 w 145"/>
                <a:gd name="T31" fmla="*/ 73 h 436"/>
                <a:gd name="T32" fmla="*/ 73 w 145"/>
                <a:gd name="T33" fmla="*/ 52 h 436"/>
                <a:gd name="T34" fmla="*/ 49 w 145"/>
                <a:gd name="T35" fmla="*/ 73 h 436"/>
                <a:gd name="T36" fmla="*/ 49 w 145"/>
                <a:gd name="T37" fmla="*/ 86 h 436"/>
                <a:gd name="T38" fmla="*/ 66 w 145"/>
                <a:gd name="T39" fmla="*/ 324 h 436"/>
                <a:gd name="T40" fmla="*/ 70 w 145"/>
                <a:gd name="T41" fmla="*/ 38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5" h="436">
                  <a:moveTo>
                    <a:pt x="145" y="94"/>
                  </a:moveTo>
                  <a:cubicBezTo>
                    <a:pt x="141" y="157"/>
                    <a:pt x="136" y="220"/>
                    <a:pt x="132" y="283"/>
                  </a:cubicBezTo>
                  <a:cubicBezTo>
                    <a:pt x="129" y="317"/>
                    <a:pt x="126" y="350"/>
                    <a:pt x="124" y="383"/>
                  </a:cubicBezTo>
                  <a:cubicBezTo>
                    <a:pt x="122" y="414"/>
                    <a:pt x="101" y="436"/>
                    <a:pt x="73" y="436"/>
                  </a:cubicBezTo>
                  <a:cubicBezTo>
                    <a:pt x="45" y="436"/>
                    <a:pt x="24" y="414"/>
                    <a:pt x="22" y="383"/>
                  </a:cubicBezTo>
                  <a:cubicBezTo>
                    <a:pt x="15" y="294"/>
                    <a:pt x="8" y="205"/>
                    <a:pt x="2" y="116"/>
                  </a:cubicBezTo>
                  <a:cubicBezTo>
                    <a:pt x="1" y="97"/>
                    <a:pt x="0" y="77"/>
                    <a:pt x="4" y="59"/>
                  </a:cubicBezTo>
                  <a:cubicBezTo>
                    <a:pt x="11" y="23"/>
                    <a:pt x="45" y="0"/>
                    <a:pt x="81" y="4"/>
                  </a:cubicBezTo>
                  <a:cubicBezTo>
                    <a:pt x="116" y="8"/>
                    <a:pt x="144" y="38"/>
                    <a:pt x="145" y="74"/>
                  </a:cubicBezTo>
                  <a:cubicBezTo>
                    <a:pt x="145" y="81"/>
                    <a:pt x="145" y="87"/>
                    <a:pt x="145" y="94"/>
                  </a:cubicBezTo>
                  <a:cubicBezTo>
                    <a:pt x="145" y="94"/>
                    <a:pt x="145" y="94"/>
                    <a:pt x="145" y="94"/>
                  </a:cubicBezTo>
                  <a:close/>
                  <a:moveTo>
                    <a:pt x="70" y="386"/>
                  </a:moveTo>
                  <a:cubicBezTo>
                    <a:pt x="72" y="386"/>
                    <a:pt x="73" y="386"/>
                    <a:pt x="74" y="386"/>
                  </a:cubicBezTo>
                  <a:cubicBezTo>
                    <a:pt x="75" y="385"/>
                    <a:pt x="76" y="383"/>
                    <a:pt x="76" y="381"/>
                  </a:cubicBezTo>
                  <a:cubicBezTo>
                    <a:pt x="83" y="287"/>
                    <a:pt x="90" y="194"/>
                    <a:pt x="97" y="100"/>
                  </a:cubicBezTo>
                  <a:cubicBezTo>
                    <a:pt x="97" y="91"/>
                    <a:pt x="98" y="82"/>
                    <a:pt x="97" y="73"/>
                  </a:cubicBezTo>
                  <a:cubicBezTo>
                    <a:pt x="95" y="60"/>
                    <a:pt x="86" y="52"/>
                    <a:pt x="73" y="52"/>
                  </a:cubicBezTo>
                  <a:cubicBezTo>
                    <a:pt x="60" y="52"/>
                    <a:pt x="52" y="60"/>
                    <a:pt x="49" y="73"/>
                  </a:cubicBezTo>
                  <a:cubicBezTo>
                    <a:pt x="49" y="77"/>
                    <a:pt x="49" y="82"/>
                    <a:pt x="49" y="86"/>
                  </a:cubicBezTo>
                  <a:cubicBezTo>
                    <a:pt x="55" y="166"/>
                    <a:pt x="60" y="245"/>
                    <a:pt x="66" y="324"/>
                  </a:cubicBezTo>
                  <a:cubicBezTo>
                    <a:pt x="67" y="345"/>
                    <a:pt x="69" y="366"/>
                    <a:pt x="70" y="3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247"/>
            <p:cNvSpPr>
              <a:spLocks noEditPoints="1"/>
            </p:cNvSpPr>
            <p:nvPr/>
          </p:nvSpPr>
          <p:spPr bwMode="auto">
            <a:xfrm>
              <a:off x="4979988" y="2762250"/>
              <a:ext cx="38100" cy="39688"/>
            </a:xfrm>
            <a:custGeom>
              <a:avLst/>
              <a:gdLst>
                <a:gd name="T0" fmla="*/ 144 w 144"/>
                <a:gd name="T1" fmla="*/ 71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1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1"/>
                  </a:moveTo>
                  <a:cubicBezTo>
                    <a:pt x="144" y="111"/>
                    <a:pt x="112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1" y="0"/>
                    <a:pt x="144" y="32"/>
                    <a:pt x="144" y="71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248"/>
            <p:cNvSpPr>
              <a:spLocks/>
            </p:cNvSpPr>
            <p:nvPr/>
          </p:nvSpPr>
          <p:spPr bwMode="auto">
            <a:xfrm>
              <a:off x="5041900" y="2747963"/>
              <a:ext cx="30163" cy="53975"/>
            </a:xfrm>
            <a:custGeom>
              <a:avLst/>
              <a:gdLst>
                <a:gd name="T0" fmla="*/ 112 w 112"/>
                <a:gd name="T1" fmla="*/ 199 h 199"/>
                <a:gd name="T2" fmla="*/ 13 w 112"/>
                <a:gd name="T3" fmla="*/ 199 h 199"/>
                <a:gd name="T4" fmla="*/ 13 w 112"/>
                <a:gd name="T5" fmla="*/ 151 h 199"/>
                <a:gd name="T6" fmla="*/ 45 w 112"/>
                <a:gd name="T7" fmla="*/ 151 h 199"/>
                <a:gd name="T8" fmla="*/ 0 w 112"/>
                <a:gd name="T9" fmla="*/ 15 h 199"/>
                <a:gd name="T10" fmla="*/ 46 w 112"/>
                <a:gd name="T11" fmla="*/ 0 h 199"/>
                <a:gd name="T12" fmla="*/ 112 w 112"/>
                <a:gd name="T1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99">
                  <a:moveTo>
                    <a:pt x="112" y="199"/>
                  </a:moveTo>
                  <a:cubicBezTo>
                    <a:pt x="78" y="199"/>
                    <a:pt x="46" y="199"/>
                    <a:pt x="13" y="199"/>
                  </a:cubicBezTo>
                  <a:cubicBezTo>
                    <a:pt x="13" y="183"/>
                    <a:pt x="13" y="168"/>
                    <a:pt x="13" y="151"/>
                  </a:cubicBezTo>
                  <a:cubicBezTo>
                    <a:pt x="23" y="151"/>
                    <a:pt x="34" y="151"/>
                    <a:pt x="45" y="151"/>
                  </a:cubicBezTo>
                  <a:cubicBezTo>
                    <a:pt x="30" y="105"/>
                    <a:pt x="15" y="61"/>
                    <a:pt x="0" y="15"/>
                  </a:cubicBezTo>
                  <a:cubicBezTo>
                    <a:pt x="15" y="10"/>
                    <a:pt x="29" y="5"/>
                    <a:pt x="46" y="0"/>
                  </a:cubicBezTo>
                  <a:cubicBezTo>
                    <a:pt x="68" y="66"/>
                    <a:pt x="90" y="131"/>
                    <a:pt x="112" y="1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249"/>
            <p:cNvSpPr>
              <a:spLocks/>
            </p:cNvSpPr>
            <p:nvPr/>
          </p:nvSpPr>
          <p:spPr bwMode="auto">
            <a:xfrm>
              <a:off x="5032375" y="2720975"/>
              <a:ext cx="17463" cy="17463"/>
            </a:xfrm>
            <a:custGeom>
              <a:avLst/>
              <a:gdLst>
                <a:gd name="T0" fmla="*/ 0 w 62"/>
                <a:gd name="T1" fmla="*/ 15 h 63"/>
                <a:gd name="T2" fmla="*/ 46 w 62"/>
                <a:gd name="T3" fmla="*/ 0 h 63"/>
                <a:gd name="T4" fmla="*/ 62 w 62"/>
                <a:gd name="T5" fmla="*/ 48 h 63"/>
                <a:gd name="T6" fmla="*/ 17 w 62"/>
                <a:gd name="T7" fmla="*/ 63 h 63"/>
                <a:gd name="T8" fmla="*/ 0 w 62"/>
                <a:gd name="T9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3">
                  <a:moveTo>
                    <a:pt x="0" y="15"/>
                  </a:moveTo>
                  <a:cubicBezTo>
                    <a:pt x="16" y="10"/>
                    <a:pt x="30" y="6"/>
                    <a:pt x="46" y="0"/>
                  </a:cubicBezTo>
                  <a:cubicBezTo>
                    <a:pt x="51" y="16"/>
                    <a:pt x="56" y="31"/>
                    <a:pt x="62" y="48"/>
                  </a:cubicBezTo>
                  <a:cubicBezTo>
                    <a:pt x="47" y="53"/>
                    <a:pt x="33" y="58"/>
                    <a:pt x="17" y="63"/>
                  </a:cubicBezTo>
                  <a:cubicBezTo>
                    <a:pt x="11" y="47"/>
                    <a:pt x="6" y="32"/>
                    <a:pt x="0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50"/>
            <p:cNvSpPr>
              <a:spLocks/>
            </p:cNvSpPr>
            <p:nvPr/>
          </p:nvSpPr>
          <p:spPr bwMode="auto">
            <a:xfrm>
              <a:off x="4819650" y="2722563"/>
              <a:ext cx="52388" cy="60325"/>
            </a:xfrm>
            <a:custGeom>
              <a:avLst/>
              <a:gdLst>
                <a:gd name="T0" fmla="*/ 45 w 193"/>
                <a:gd name="T1" fmla="*/ 223 h 223"/>
                <a:gd name="T2" fmla="*/ 0 w 193"/>
                <a:gd name="T3" fmla="*/ 215 h 223"/>
                <a:gd name="T4" fmla="*/ 177 w 193"/>
                <a:gd name="T5" fmla="*/ 0 h 223"/>
                <a:gd name="T6" fmla="*/ 188 w 193"/>
                <a:gd name="T7" fmla="*/ 29 h 223"/>
                <a:gd name="T8" fmla="*/ 193 w 193"/>
                <a:gd name="T9" fmla="*/ 43 h 223"/>
                <a:gd name="T10" fmla="*/ 45 w 193"/>
                <a:gd name="T1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223">
                  <a:moveTo>
                    <a:pt x="45" y="223"/>
                  </a:moveTo>
                  <a:cubicBezTo>
                    <a:pt x="29" y="220"/>
                    <a:pt x="14" y="218"/>
                    <a:pt x="0" y="215"/>
                  </a:cubicBezTo>
                  <a:cubicBezTo>
                    <a:pt x="8" y="130"/>
                    <a:pt x="86" y="30"/>
                    <a:pt x="177" y="0"/>
                  </a:cubicBezTo>
                  <a:cubicBezTo>
                    <a:pt x="180" y="10"/>
                    <a:pt x="184" y="19"/>
                    <a:pt x="188" y="29"/>
                  </a:cubicBezTo>
                  <a:cubicBezTo>
                    <a:pt x="190" y="33"/>
                    <a:pt x="191" y="38"/>
                    <a:pt x="193" y="43"/>
                  </a:cubicBezTo>
                  <a:cubicBezTo>
                    <a:pt x="114" y="78"/>
                    <a:pt x="64" y="137"/>
                    <a:pt x="45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51"/>
            <p:cNvSpPr>
              <a:spLocks/>
            </p:cNvSpPr>
            <p:nvPr/>
          </p:nvSpPr>
          <p:spPr bwMode="auto">
            <a:xfrm>
              <a:off x="4881563" y="2716213"/>
              <a:ext cx="14288" cy="14288"/>
            </a:xfrm>
            <a:custGeom>
              <a:avLst/>
              <a:gdLst>
                <a:gd name="T0" fmla="*/ 51 w 51"/>
                <a:gd name="T1" fmla="*/ 48 h 52"/>
                <a:gd name="T2" fmla="*/ 8 w 51"/>
                <a:gd name="T3" fmla="*/ 52 h 52"/>
                <a:gd name="T4" fmla="*/ 0 w 51"/>
                <a:gd name="T5" fmla="*/ 5 h 52"/>
                <a:gd name="T6" fmla="*/ 51 w 51"/>
                <a:gd name="T7" fmla="*/ 0 h 52"/>
                <a:gd name="T8" fmla="*/ 51 w 51"/>
                <a:gd name="T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51" y="48"/>
                  </a:moveTo>
                  <a:cubicBezTo>
                    <a:pt x="37" y="50"/>
                    <a:pt x="23" y="51"/>
                    <a:pt x="8" y="52"/>
                  </a:cubicBezTo>
                  <a:cubicBezTo>
                    <a:pt x="6" y="37"/>
                    <a:pt x="3" y="22"/>
                    <a:pt x="0" y="5"/>
                  </a:cubicBezTo>
                  <a:cubicBezTo>
                    <a:pt x="18" y="3"/>
                    <a:pt x="34" y="2"/>
                    <a:pt x="51" y="0"/>
                  </a:cubicBezTo>
                  <a:cubicBezTo>
                    <a:pt x="51" y="17"/>
                    <a:pt x="51" y="32"/>
                    <a:pt x="5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52"/>
            <p:cNvSpPr>
              <a:spLocks noEditPoints="1"/>
            </p:cNvSpPr>
            <p:nvPr/>
          </p:nvSpPr>
          <p:spPr bwMode="auto">
            <a:xfrm>
              <a:off x="4772025" y="2832100"/>
              <a:ext cx="87313" cy="87313"/>
            </a:xfrm>
            <a:custGeom>
              <a:avLst/>
              <a:gdLst>
                <a:gd name="T0" fmla="*/ 323 w 323"/>
                <a:gd name="T1" fmla="*/ 173 h 323"/>
                <a:gd name="T2" fmla="*/ 173 w 323"/>
                <a:gd name="T3" fmla="*/ 323 h 323"/>
                <a:gd name="T4" fmla="*/ 0 w 323"/>
                <a:gd name="T5" fmla="*/ 150 h 323"/>
                <a:gd name="T6" fmla="*/ 150 w 323"/>
                <a:gd name="T7" fmla="*/ 0 h 323"/>
                <a:gd name="T8" fmla="*/ 323 w 323"/>
                <a:gd name="T9" fmla="*/ 173 h 323"/>
                <a:gd name="T10" fmla="*/ 173 w 323"/>
                <a:gd name="T11" fmla="*/ 255 h 323"/>
                <a:gd name="T12" fmla="*/ 254 w 323"/>
                <a:gd name="T13" fmla="*/ 174 h 323"/>
                <a:gd name="T14" fmla="*/ 149 w 323"/>
                <a:gd name="T15" fmla="*/ 68 h 323"/>
                <a:gd name="T16" fmla="*/ 68 w 323"/>
                <a:gd name="T17" fmla="*/ 150 h 323"/>
                <a:gd name="T18" fmla="*/ 173 w 323"/>
                <a:gd name="T19" fmla="*/ 25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3" h="323">
                  <a:moveTo>
                    <a:pt x="323" y="173"/>
                  </a:moveTo>
                  <a:cubicBezTo>
                    <a:pt x="273" y="223"/>
                    <a:pt x="223" y="274"/>
                    <a:pt x="173" y="323"/>
                  </a:cubicBezTo>
                  <a:cubicBezTo>
                    <a:pt x="115" y="266"/>
                    <a:pt x="57" y="207"/>
                    <a:pt x="0" y="150"/>
                  </a:cubicBezTo>
                  <a:cubicBezTo>
                    <a:pt x="49" y="101"/>
                    <a:pt x="100" y="50"/>
                    <a:pt x="150" y="0"/>
                  </a:cubicBezTo>
                  <a:cubicBezTo>
                    <a:pt x="207" y="56"/>
                    <a:pt x="265" y="115"/>
                    <a:pt x="323" y="173"/>
                  </a:cubicBezTo>
                  <a:close/>
                  <a:moveTo>
                    <a:pt x="173" y="255"/>
                  </a:moveTo>
                  <a:cubicBezTo>
                    <a:pt x="200" y="228"/>
                    <a:pt x="228" y="200"/>
                    <a:pt x="254" y="174"/>
                  </a:cubicBezTo>
                  <a:cubicBezTo>
                    <a:pt x="219" y="139"/>
                    <a:pt x="183" y="102"/>
                    <a:pt x="149" y="68"/>
                  </a:cubicBezTo>
                  <a:cubicBezTo>
                    <a:pt x="122" y="95"/>
                    <a:pt x="94" y="123"/>
                    <a:pt x="68" y="150"/>
                  </a:cubicBezTo>
                  <a:cubicBezTo>
                    <a:pt x="102" y="184"/>
                    <a:pt x="138" y="220"/>
                    <a:pt x="173" y="2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6634643" y="1702052"/>
            <a:ext cx="422275" cy="423863"/>
            <a:chOff x="5268913" y="2587625"/>
            <a:chExt cx="42227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6" name="Freeform 253"/>
            <p:cNvSpPr>
              <a:spLocks noEditPoints="1"/>
            </p:cNvSpPr>
            <p:nvPr/>
          </p:nvSpPr>
          <p:spPr bwMode="auto">
            <a:xfrm>
              <a:off x="5268913" y="2587625"/>
              <a:ext cx="422275" cy="423863"/>
            </a:xfrm>
            <a:custGeom>
              <a:avLst/>
              <a:gdLst>
                <a:gd name="T0" fmla="*/ 0 w 1570"/>
                <a:gd name="T1" fmla="*/ 266 h 1568"/>
                <a:gd name="T2" fmla="*/ 20 w 1570"/>
                <a:gd name="T3" fmla="*/ 248 h 1568"/>
                <a:gd name="T4" fmla="*/ 258 w 1570"/>
                <a:gd name="T5" fmla="*/ 10 h 1568"/>
                <a:gd name="T6" fmla="*/ 280 w 1570"/>
                <a:gd name="T7" fmla="*/ 0 h 1568"/>
                <a:gd name="T8" fmla="*/ 1249 w 1570"/>
                <a:gd name="T9" fmla="*/ 0 h 1568"/>
                <a:gd name="T10" fmla="*/ 1264 w 1570"/>
                <a:gd name="T11" fmla="*/ 0 h 1568"/>
                <a:gd name="T12" fmla="*/ 1264 w 1570"/>
                <a:gd name="T13" fmla="*/ 898 h 1568"/>
                <a:gd name="T14" fmla="*/ 1277 w 1570"/>
                <a:gd name="T15" fmla="*/ 886 h 1568"/>
                <a:gd name="T16" fmla="*/ 1375 w 1570"/>
                <a:gd name="T17" fmla="*/ 789 h 1568"/>
                <a:gd name="T18" fmla="*/ 1501 w 1570"/>
                <a:gd name="T19" fmla="*/ 768 h 1568"/>
                <a:gd name="T20" fmla="*/ 1567 w 1570"/>
                <a:gd name="T21" fmla="*/ 878 h 1568"/>
                <a:gd name="T22" fmla="*/ 1530 w 1570"/>
                <a:gd name="T23" fmla="*/ 958 h 1568"/>
                <a:gd name="T24" fmla="*/ 1275 w 1570"/>
                <a:gd name="T25" fmla="*/ 1212 h 1568"/>
                <a:gd name="T26" fmla="*/ 1264 w 1570"/>
                <a:gd name="T27" fmla="*/ 1239 h 1568"/>
                <a:gd name="T28" fmla="*/ 1264 w 1570"/>
                <a:gd name="T29" fmla="*/ 1568 h 1568"/>
                <a:gd name="T30" fmla="*/ 0 w 1570"/>
                <a:gd name="T31" fmla="*/ 1568 h 1568"/>
                <a:gd name="T32" fmla="*/ 0 w 1570"/>
                <a:gd name="T33" fmla="*/ 266 h 1568"/>
                <a:gd name="T34" fmla="*/ 51 w 1570"/>
                <a:gd name="T35" fmla="*/ 1516 h 1568"/>
                <a:gd name="T36" fmla="*/ 1212 w 1570"/>
                <a:gd name="T37" fmla="*/ 1516 h 1568"/>
                <a:gd name="T38" fmla="*/ 1212 w 1570"/>
                <a:gd name="T39" fmla="*/ 1275 h 1568"/>
                <a:gd name="T40" fmla="*/ 1085 w 1570"/>
                <a:gd name="T41" fmla="*/ 1402 h 1568"/>
                <a:gd name="T42" fmla="*/ 1062 w 1570"/>
                <a:gd name="T43" fmla="*/ 1416 h 1568"/>
                <a:gd name="T44" fmla="*/ 861 w 1570"/>
                <a:gd name="T45" fmla="*/ 1475 h 1568"/>
                <a:gd name="T46" fmla="*/ 849 w 1570"/>
                <a:gd name="T47" fmla="*/ 1477 h 1568"/>
                <a:gd name="T48" fmla="*/ 853 w 1570"/>
                <a:gd name="T49" fmla="*/ 1461 h 1568"/>
                <a:gd name="T50" fmla="*/ 909 w 1570"/>
                <a:gd name="T51" fmla="*/ 1264 h 1568"/>
                <a:gd name="T52" fmla="*/ 923 w 1570"/>
                <a:gd name="T53" fmla="*/ 1241 h 1568"/>
                <a:gd name="T54" fmla="*/ 1203 w 1570"/>
                <a:gd name="T55" fmla="*/ 960 h 1568"/>
                <a:gd name="T56" fmla="*/ 1213 w 1570"/>
                <a:gd name="T57" fmla="*/ 935 h 1568"/>
                <a:gd name="T58" fmla="*/ 1213 w 1570"/>
                <a:gd name="T59" fmla="*/ 68 h 1568"/>
                <a:gd name="T60" fmla="*/ 1213 w 1570"/>
                <a:gd name="T61" fmla="*/ 52 h 1568"/>
                <a:gd name="T62" fmla="*/ 302 w 1570"/>
                <a:gd name="T63" fmla="*/ 52 h 1568"/>
                <a:gd name="T64" fmla="*/ 302 w 1570"/>
                <a:gd name="T65" fmla="*/ 304 h 1568"/>
                <a:gd name="T66" fmla="*/ 51 w 1570"/>
                <a:gd name="T67" fmla="*/ 304 h 1568"/>
                <a:gd name="T68" fmla="*/ 51 w 1570"/>
                <a:gd name="T69" fmla="*/ 1516 h 1568"/>
                <a:gd name="T70" fmla="*/ 997 w 1570"/>
                <a:gd name="T71" fmla="*/ 1286 h 1568"/>
                <a:gd name="T72" fmla="*/ 1355 w 1570"/>
                <a:gd name="T73" fmla="*/ 929 h 1568"/>
                <a:gd name="T74" fmla="*/ 1331 w 1570"/>
                <a:gd name="T75" fmla="*/ 905 h 1568"/>
                <a:gd name="T76" fmla="*/ 973 w 1570"/>
                <a:gd name="T77" fmla="*/ 1263 h 1568"/>
                <a:gd name="T78" fmla="*/ 997 w 1570"/>
                <a:gd name="T79" fmla="*/ 1286 h 1568"/>
                <a:gd name="T80" fmla="*/ 1060 w 1570"/>
                <a:gd name="T81" fmla="*/ 1352 h 1568"/>
                <a:gd name="T82" fmla="*/ 1419 w 1570"/>
                <a:gd name="T83" fmla="*/ 993 h 1568"/>
                <a:gd name="T84" fmla="*/ 1398 w 1570"/>
                <a:gd name="T85" fmla="*/ 969 h 1568"/>
                <a:gd name="T86" fmla="*/ 1038 w 1570"/>
                <a:gd name="T87" fmla="*/ 1329 h 1568"/>
                <a:gd name="T88" fmla="*/ 1060 w 1570"/>
                <a:gd name="T89" fmla="*/ 1352 h 1568"/>
                <a:gd name="T90" fmla="*/ 89 w 1570"/>
                <a:gd name="T91" fmla="*/ 252 h 1568"/>
                <a:gd name="T92" fmla="*/ 101 w 1570"/>
                <a:gd name="T93" fmla="*/ 253 h 1568"/>
                <a:gd name="T94" fmla="*/ 238 w 1570"/>
                <a:gd name="T95" fmla="*/ 253 h 1568"/>
                <a:gd name="T96" fmla="*/ 253 w 1570"/>
                <a:gd name="T97" fmla="*/ 239 h 1568"/>
                <a:gd name="T98" fmla="*/ 253 w 1570"/>
                <a:gd name="T99" fmla="*/ 101 h 1568"/>
                <a:gd name="T100" fmla="*/ 251 w 1570"/>
                <a:gd name="T101" fmla="*/ 90 h 1568"/>
                <a:gd name="T102" fmla="*/ 89 w 1570"/>
                <a:gd name="T103" fmla="*/ 252 h 1568"/>
                <a:gd name="T104" fmla="*/ 1459 w 1570"/>
                <a:gd name="T105" fmla="*/ 954 h 1568"/>
                <a:gd name="T106" fmla="*/ 1503 w 1570"/>
                <a:gd name="T107" fmla="*/ 911 h 1568"/>
                <a:gd name="T108" fmla="*/ 1500 w 1570"/>
                <a:gd name="T109" fmla="*/ 829 h 1568"/>
                <a:gd name="T110" fmla="*/ 1419 w 1570"/>
                <a:gd name="T111" fmla="*/ 818 h 1568"/>
                <a:gd name="T112" fmla="*/ 1369 w 1570"/>
                <a:gd name="T113" fmla="*/ 864 h 1568"/>
                <a:gd name="T114" fmla="*/ 1459 w 1570"/>
                <a:gd name="T115" fmla="*/ 954 h 1568"/>
                <a:gd name="T116" fmla="*/ 1009 w 1570"/>
                <a:gd name="T117" fmla="*/ 1379 h 1568"/>
                <a:gd name="T118" fmla="*/ 946 w 1570"/>
                <a:gd name="T119" fmla="*/ 1316 h 1568"/>
                <a:gd name="T120" fmla="*/ 922 w 1570"/>
                <a:gd name="T121" fmla="*/ 1404 h 1568"/>
                <a:gd name="T122" fmla="*/ 1009 w 1570"/>
                <a:gd name="T123" fmla="*/ 1379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0" h="1568">
                  <a:moveTo>
                    <a:pt x="0" y="266"/>
                  </a:moveTo>
                  <a:cubicBezTo>
                    <a:pt x="6" y="260"/>
                    <a:pt x="13" y="254"/>
                    <a:pt x="20" y="248"/>
                  </a:cubicBezTo>
                  <a:cubicBezTo>
                    <a:pt x="99" y="168"/>
                    <a:pt x="178" y="89"/>
                    <a:pt x="258" y="10"/>
                  </a:cubicBezTo>
                  <a:cubicBezTo>
                    <a:pt x="263" y="4"/>
                    <a:pt x="273" y="0"/>
                    <a:pt x="280" y="0"/>
                  </a:cubicBezTo>
                  <a:cubicBezTo>
                    <a:pt x="603" y="0"/>
                    <a:pt x="926" y="0"/>
                    <a:pt x="1249" y="0"/>
                  </a:cubicBezTo>
                  <a:cubicBezTo>
                    <a:pt x="1254" y="0"/>
                    <a:pt x="1258" y="0"/>
                    <a:pt x="1264" y="0"/>
                  </a:cubicBezTo>
                  <a:cubicBezTo>
                    <a:pt x="1264" y="299"/>
                    <a:pt x="1264" y="597"/>
                    <a:pt x="1264" y="898"/>
                  </a:cubicBezTo>
                  <a:cubicBezTo>
                    <a:pt x="1270" y="892"/>
                    <a:pt x="1274" y="889"/>
                    <a:pt x="1277" y="886"/>
                  </a:cubicBezTo>
                  <a:cubicBezTo>
                    <a:pt x="1310" y="853"/>
                    <a:pt x="1342" y="820"/>
                    <a:pt x="1375" y="789"/>
                  </a:cubicBezTo>
                  <a:cubicBezTo>
                    <a:pt x="1409" y="756"/>
                    <a:pt x="1459" y="749"/>
                    <a:pt x="1501" y="768"/>
                  </a:cubicBezTo>
                  <a:cubicBezTo>
                    <a:pt x="1544" y="788"/>
                    <a:pt x="1570" y="831"/>
                    <a:pt x="1567" y="878"/>
                  </a:cubicBezTo>
                  <a:cubicBezTo>
                    <a:pt x="1566" y="910"/>
                    <a:pt x="1552" y="936"/>
                    <a:pt x="1530" y="958"/>
                  </a:cubicBezTo>
                  <a:cubicBezTo>
                    <a:pt x="1445" y="1043"/>
                    <a:pt x="1360" y="1128"/>
                    <a:pt x="1275" y="1212"/>
                  </a:cubicBezTo>
                  <a:cubicBezTo>
                    <a:pt x="1267" y="1220"/>
                    <a:pt x="1264" y="1228"/>
                    <a:pt x="1264" y="1239"/>
                  </a:cubicBezTo>
                  <a:cubicBezTo>
                    <a:pt x="1264" y="1348"/>
                    <a:pt x="1264" y="1458"/>
                    <a:pt x="1264" y="1568"/>
                  </a:cubicBezTo>
                  <a:cubicBezTo>
                    <a:pt x="843" y="1568"/>
                    <a:pt x="421" y="1568"/>
                    <a:pt x="0" y="1568"/>
                  </a:cubicBezTo>
                  <a:cubicBezTo>
                    <a:pt x="0" y="1134"/>
                    <a:pt x="0" y="700"/>
                    <a:pt x="0" y="266"/>
                  </a:cubicBezTo>
                  <a:close/>
                  <a:moveTo>
                    <a:pt x="51" y="1516"/>
                  </a:moveTo>
                  <a:cubicBezTo>
                    <a:pt x="439" y="1516"/>
                    <a:pt x="825" y="1516"/>
                    <a:pt x="1212" y="1516"/>
                  </a:cubicBezTo>
                  <a:cubicBezTo>
                    <a:pt x="1212" y="1436"/>
                    <a:pt x="1212" y="1357"/>
                    <a:pt x="1212" y="1275"/>
                  </a:cubicBezTo>
                  <a:cubicBezTo>
                    <a:pt x="1168" y="1319"/>
                    <a:pt x="1127" y="1361"/>
                    <a:pt x="1085" y="1402"/>
                  </a:cubicBezTo>
                  <a:cubicBezTo>
                    <a:pt x="1079" y="1408"/>
                    <a:pt x="1071" y="1413"/>
                    <a:pt x="1062" y="1416"/>
                  </a:cubicBezTo>
                  <a:cubicBezTo>
                    <a:pt x="995" y="1436"/>
                    <a:pt x="928" y="1455"/>
                    <a:pt x="861" y="1475"/>
                  </a:cubicBezTo>
                  <a:cubicBezTo>
                    <a:pt x="858" y="1476"/>
                    <a:pt x="854" y="1476"/>
                    <a:pt x="849" y="1477"/>
                  </a:cubicBezTo>
                  <a:cubicBezTo>
                    <a:pt x="850" y="1470"/>
                    <a:pt x="852" y="1466"/>
                    <a:pt x="853" y="1461"/>
                  </a:cubicBezTo>
                  <a:cubicBezTo>
                    <a:pt x="872" y="1395"/>
                    <a:pt x="890" y="1329"/>
                    <a:pt x="909" y="1264"/>
                  </a:cubicBezTo>
                  <a:cubicBezTo>
                    <a:pt x="912" y="1255"/>
                    <a:pt x="916" y="1247"/>
                    <a:pt x="923" y="1241"/>
                  </a:cubicBezTo>
                  <a:cubicBezTo>
                    <a:pt x="1016" y="1147"/>
                    <a:pt x="1109" y="1054"/>
                    <a:pt x="1203" y="960"/>
                  </a:cubicBezTo>
                  <a:cubicBezTo>
                    <a:pt x="1210" y="953"/>
                    <a:pt x="1213" y="946"/>
                    <a:pt x="1213" y="935"/>
                  </a:cubicBezTo>
                  <a:cubicBezTo>
                    <a:pt x="1213" y="646"/>
                    <a:pt x="1213" y="357"/>
                    <a:pt x="1213" y="68"/>
                  </a:cubicBezTo>
                  <a:cubicBezTo>
                    <a:pt x="1213" y="63"/>
                    <a:pt x="1213" y="58"/>
                    <a:pt x="1213" y="52"/>
                  </a:cubicBezTo>
                  <a:cubicBezTo>
                    <a:pt x="909" y="52"/>
                    <a:pt x="607" y="52"/>
                    <a:pt x="302" y="52"/>
                  </a:cubicBezTo>
                  <a:cubicBezTo>
                    <a:pt x="302" y="136"/>
                    <a:pt x="302" y="219"/>
                    <a:pt x="302" y="304"/>
                  </a:cubicBezTo>
                  <a:cubicBezTo>
                    <a:pt x="217" y="304"/>
                    <a:pt x="134" y="304"/>
                    <a:pt x="51" y="304"/>
                  </a:cubicBezTo>
                  <a:cubicBezTo>
                    <a:pt x="51" y="708"/>
                    <a:pt x="51" y="1111"/>
                    <a:pt x="51" y="1516"/>
                  </a:cubicBezTo>
                  <a:close/>
                  <a:moveTo>
                    <a:pt x="997" y="1286"/>
                  </a:moveTo>
                  <a:cubicBezTo>
                    <a:pt x="1117" y="1167"/>
                    <a:pt x="1237" y="1047"/>
                    <a:pt x="1355" y="929"/>
                  </a:cubicBezTo>
                  <a:cubicBezTo>
                    <a:pt x="1348" y="922"/>
                    <a:pt x="1339" y="913"/>
                    <a:pt x="1331" y="905"/>
                  </a:cubicBezTo>
                  <a:cubicBezTo>
                    <a:pt x="1212" y="1024"/>
                    <a:pt x="1093" y="1144"/>
                    <a:pt x="973" y="1263"/>
                  </a:cubicBezTo>
                  <a:cubicBezTo>
                    <a:pt x="981" y="1271"/>
                    <a:pt x="990" y="1280"/>
                    <a:pt x="997" y="1286"/>
                  </a:cubicBezTo>
                  <a:close/>
                  <a:moveTo>
                    <a:pt x="1060" y="1352"/>
                  </a:moveTo>
                  <a:cubicBezTo>
                    <a:pt x="1181" y="1231"/>
                    <a:pt x="1300" y="1111"/>
                    <a:pt x="1419" y="993"/>
                  </a:cubicBezTo>
                  <a:cubicBezTo>
                    <a:pt x="1412" y="985"/>
                    <a:pt x="1404" y="976"/>
                    <a:pt x="1398" y="969"/>
                  </a:cubicBezTo>
                  <a:cubicBezTo>
                    <a:pt x="1277" y="1089"/>
                    <a:pt x="1157" y="1209"/>
                    <a:pt x="1038" y="1329"/>
                  </a:cubicBezTo>
                  <a:cubicBezTo>
                    <a:pt x="1044" y="1336"/>
                    <a:pt x="1053" y="1344"/>
                    <a:pt x="1060" y="1352"/>
                  </a:cubicBezTo>
                  <a:close/>
                  <a:moveTo>
                    <a:pt x="89" y="252"/>
                  </a:moveTo>
                  <a:cubicBezTo>
                    <a:pt x="94" y="253"/>
                    <a:pt x="97" y="253"/>
                    <a:pt x="101" y="253"/>
                  </a:cubicBezTo>
                  <a:cubicBezTo>
                    <a:pt x="146" y="253"/>
                    <a:pt x="192" y="253"/>
                    <a:pt x="238" y="253"/>
                  </a:cubicBezTo>
                  <a:cubicBezTo>
                    <a:pt x="250" y="253"/>
                    <a:pt x="253" y="250"/>
                    <a:pt x="253" y="239"/>
                  </a:cubicBezTo>
                  <a:cubicBezTo>
                    <a:pt x="252" y="193"/>
                    <a:pt x="253" y="147"/>
                    <a:pt x="253" y="101"/>
                  </a:cubicBezTo>
                  <a:cubicBezTo>
                    <a:pt x="253" y="97"/>
                    <a:pt x="252" y="94"/>
                    <a:pt x="251" y="90"/>
                  </a:cubicBezTo>
                  <a:cubicBezTo>
                    <a:pt x="197" y="144"/>
                    <a:pt x="144" y="198"/>
                    <a:pt x="89" y="252"/>
                  </a:cubicBezTo>
                  <a:close/>
                  <a:moveTo>
                    <a:pt x="1459" y="954"/>
                  </a:moveTo>
                  <a:cubicBezTo>
                    <a:pt x="1473" y="940"/>
                    <a:pt x="1489" y="927"/>
                    <a:pt x="1503" y="911"/>
                  </a:cubicBezTo>
                  <a:cubicBezTo>
                    <a:pt x="1523" y="888"/>
                    <a:pt x="1521" y="852"/>
                    <a:pt x="1500" y="829"/>
                  </a:cubicBezTo>
                  <a:cubicBezTo>
                    <a:pt x="1479" y="806"/>
                    <a:pt x="1444" y="800"/>
                    <a:pt x="1419" y="818"/>
                  </a:cubicBezTo>
                  <a:cubicBezTo>
                    <a:pt x="1400" y="832"/>
                    <a:pt x="1385" y="850"/>
                    <a:pt x="1369" y="864"/>
                  </a:cubicBezTo>
                  <a:cubicBezTo>
                    <a:pt x="1400" y="896"/>
                    <a:pt x="1430" y="925"/>
                    <a:pt x="1459" y="954"/>
                  </a:cubicBezTo>
                  <a:close/>
                  <a:moveTo>
                    <a:pt x="1009" y="1379"/>
                  </a:moveTo>
                  <a:cubicBezTo>
                    <a:pt x="988" y="1358"/>
                    <a:pt x="967" y="1337"/>
                    <a:pt x="946" y="1316"/>
                  </a:cubicBezTo>
                  <a:cubicBezTo>
                    <a:pt x="939" y="1344"/>
                    <a:pt x="931" y="1373"/>
                    <a:pt x="922" y="1404"/>
                  </a:cubicBezTo>
                  <a:cubicBezTo>
                    <a:pt x="954" y="1395"/>
                    <a:pt x="983" y="1387"/>
                    <a:pt x="1009" y="13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54"/>
            <p:cNvSpPr>
              <a:spLocks noEditPoints="1"/>
            </p:cNvSpPr>
            <p:nvPr/>
          </p:nvSpPr>
          <p:spPr bwMode="auto">
            <a:xfrm>
              <a:off x="5364163" y="2614613"/>
              <a:ext cx="217488" cy="123825"/>
            </a:xfrm>
            <a:custGeom>
              <a:avLst/>
              <a:gdLst>
                <a:gd name="T0" fmla="*/ 405 w 809"/>
                <a:gd name="T1" fmla="*/ 0 h 456"/>
                <a:gd name="T2" fmla="*/ 673 w 809"/>
                <a:gd name="T3" fmla="*/ 0 h 456"/>
                <a:gd name="T4" fmla="*/ 809 w 809"/>
                <a:gd name="T5" fmla="*/ 137 h 456"/>
                <a:gd name="T6" fmla="*/ 809 w 809"/>
                <a:gd name="T7" fmla="*/ 321 h 456"/>
                <a:gd name="T8" fmla="*/ 675 w 809"/>
                <a:gd name="T9" fmla="*/ 455 h 456"/>
                <a:gd name="T10" fmla="*/ 134 w 809"/>
                <a:gd name="T11" fmla="*/ 455 h 456"/>
                <a:gd name="T12" fmla="*/ 0 w 809"/>
                <a:gd name="T13" fmla="*/ 321 h 456"/>
                <a:gd name="T14" fmla="*/ 0 w 809"/>
                <a:gd name="T15" fmla="*/ 133 h 456"/>
                <a:gd name="T16" fmla="*/ 134 w 809"/>
                <a:gd name="T17" fmla="*/ 0 h 456"/>
                <a:gd name="T18" fmla="*/ 405 w 809"/>
                <a:gd name="T19" fmla="*/ 0 h 456"/>
                <a:gd name="T20" fmla="*/ 403 w 809"/>
                <a:gd name="T21" fmla="*/ 404 h 456"/>
                <a:gd name="T22" fmla="*/ 676 w 809"/>
                <a:gd name="T23" fmla="*/ 404 h 456"/>
                <a:gd name="T24" fmla="*/ 758 w 809"/>
                <a:gd name="T25" fmla="*/ 323 h 456"/>
                <a:gd name="T26" fmla="*/ 758 w 809"/>
                <a:gd name="T27" fmla="*/ 133 h 456"/>
                <a:gd name="T28" fmla="*/ 677 w 809"/>
                <a:gd name="T29" fmla="*/ 51 h 456"/>
                <a:gd name="T30" fmla="*/ 132 w 809"/>
                <a:gd name="T31" fmla="*/ 51 h 456"/>
                <a:gd name="T32" fmla="*/ 50 w 809"/>
                <a:gd name="T33" fmla="*/ 133 h 456"/>
                <a:gd name="T34" fmla="*/ 50 w 809"/>
                <a:gd name="T35" fmla="*/ 321 h 456"/>
                <a:gd name="T36" fmla="*/ 133 w 809"/>
                <a:gd name="T37" fmla="*/ 404 h 456"/>
                <a:gd name="T38" fmla="*/ 403 w 809"/>
                <a:gd name="T39" fmla="*/ 40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9" h="456">
                  <a:moveTo>
                    <a:pt x="405" y="0"/>
                  </a:moveTo>
                  <a:cubicBezTo>
                    <a:pt x="494" y="0"/>
                    <a:pt x="583" y="0"/>
                    <a:pt x="673" y="0"/>
                  </a:cubicBezTo>
                  <a:cubicBezTo>
                    <a:pt x="756" y="0"/>
                    <a:pt x="809" y="53"/>
                    <a:pt x="809" y="137"/>
                  </a:cubicBezTo>
                  <a:cubicBezTo>
                    <a:pt x="809" y="198"/>
                    <a:pt x="809" y="260"/>
                    <a:pt x="809" y="321"/>
                  </a:cubicBezTo>
                  <a:cubicBezTo>
                    <a:pt x="809" y="401"/>
                    <a:pt x="755" y="455"/>
                    <a:pt x="675" y="455"/>
                  </a:cubicBezTo>
                  <a:cubicBezTo>
                    <a:pt x="495" y="456"/>
                    <a:pt x="314" y="456"/>
                    <a:pt x="134" y="455"/>
                  </a:cubicBezTo>
                  <a:cubicBezTo>
                    <a:pt x="53" y="455"/>
                    <a:pt x="0" y="402"/>
                    <a:pt x="0" y="321"/>
                  </a:cubicBezTo>
                  <a:cubicBezTo>
                    <a:pt x="0" y="259"/>
                    <a:pt x="0" y="196"/>
                    <a:pt x="0" y="133"/>
                  </a:cubicBezTo>
                  <a:cubicBezTo>
                    <a:pt x="0" y="53"/>
                    <a:pt x="53" y="0"/>
                    <a:pt x="134" y="0"/>
                  </a:cubicBezTo>
                  <a:cubicBezTo>
                    <a:pt x="224" y="0"/>
                    <a:pt x="314" y="0"/>
                    <a:pt x="405" y="0"/>
                  </a:cubicBezTo>
                  <a:close/>
                  <a:moveTo>
                    <a:pt x="403" y="404"/>
                  </a:moveTo>
                  <a:cubicBezTo>
                    <a:pt x="494" y="404"/>
                    <a:pt x="585" y="404"/>
                    <a:pt x="676" y="404"/>
                  </a:cubicBezTo>
                  <a:cubicBezTo>
                    <a:pt x="727" y="404"/>
                    <a:pt x="758" y="374"/>
                    <a:pt x="758" y="323"/>
                  </a:cubicBezTo>
                  <a:cubicBezTo>
                    <a:pt x="758" y="260"/>
                    <a:pt x="758" y="196"/>
                    <a:pt x="758" y="133"/>
                  </a:cubicBezTo>
                  <a:cubicBezTo>
                    <a:pt x="758" y="82"/>
                    <a:pt x="728" y="51"/>
                    <a:pt x="677" y="51"/>
                  </a:cubicBezTo>
                  <a:cubicBezTo>
                    <a:pt x="495" y="51"/>
                    <a:pt x="313" y="51"/>
                    <a:pt x="132" y="51"/>
                  </a:cubicBezTo>
                  <a:cubicBezTo>
                    <a:pt x="81" y="51"/>
                    <a:pt x="50" y="82"/>
                    <a:pt x="50" y="133"/>
                  </a:cubicBezTo>
                  <a:cubicBezTo>
                    <a:pt x="50" y="196"/>
                    <a:pt x="50" y="259"/>
                    <a:pt x="50" y="321"/>
                  </a:cubicBezTo>
                  <a:cubicBezTo>
                    <a:pt x="50" y="373"/>
                    <a:pt x="81" y="404"/>
                    <a:pt x="133" y="404"/>
                  </a:cubicBezTo>
                  <a:cubicBezTo>
                    <a:pt x="223" y="404"/>
                    <a:pt x="313" y="404"/>
                    <a:pt x="403" y="4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55"/>
            <p:cNvSpPr>
              <a:spLocks noEditPoints="1"/>
            </p:cNvSpPr>
            <p:nvPr/>
          </p:nvSpPr>
          <p:spPr bwMode="auto">
            <a:xfrm>
              <a:off x="5292725" y="2870200"/>
              <a:ext cx="123825" cy="117475"/>
            </a:xfrm>
            <a:custGeom>
              <a:avLst/>
              <a:gdLst>
                <a:gd name="T0" fmla="*/ 312 w 458"/>
                <a:gd name="T1" fmla="*/ 120 h 435"/>
                <a:gd name="T2" fmla="*/ 367 w 458"/>
                <a:gd name="T3" fmla="*/ 60 h 435"/>
                <a:gd name="T4" fmla="*/ 421 w 458"/>
                <a:gd name="T5" fmla="*/ 0 h 435"/>
                <a:gd name="T6" fmla="*/ 458 w 458"/>
                <a:gd name="T7" fmla="*/ 34 h 435"/>
                <a:gd name="T8" fmla="*/ 352 w 458"/>
                <a:gd name="T9" fmla="*/ 150 h 435"/>
                <a:gd name="T10" fmla="*/ 348 w 458"/>
                <a:gd name="T11" fmla="*/ 174 h 435"/>
                <a:gd name="T12" fmla="*/ 320 w 458"/>
                <a:gd name="T13" fmla="*/ 360 h 435"/>
                <a:gd name="T14" fmla="*/ 136 w 458"/>
                <a:gd name="T15" fmla="*/ 414 h 435"/>
                <a:gd name="T16" fmla="*/ 13 w 458"/>
                <a:gd name="T17" fmla="*/ 272 h 435"/>
                <a:gd name="T18" fmla="*/ 102 w 458"/>
                <a:gd name="T19" fmla="*/ 90 h 435"/>
                <a:gd name="T20" fmla="*/ 304 w 458"/>
                <a:gd name="T21" fmla="*/ 112 h 435"/>
                <a:gd name="T22" fmla="*/ 312 w 458"/>
                <a:gd name="T23" fmla="*/ 120 h 435"/>
                <a:gd name="T24" fmla="*/ 305 w 458"/>
                <a:gd name="T25" fmla="*/ 203 h 435"/>
                <a:gd name="T26" fmla="*/ 191 w 458"/>
                <a:gd name="T27" fmla="*/ 328 h 435"/>
                <a:gd name="T28" fmla="*/ 97 w 458"/>
                <a:gd name="T29" fmla="*/ 266 h 435"/>
                <a:gd name="T30" fmla="*/ 125 w 458"/>
                <a:gd name="T31" fmla="*/ 224 h 435"/>
                <a:gd name="T32" fmla="*/ 183 w 458"/>
                <a:gd name="T33" fmla="*/ 262 h 435"/>
                <a:gd name="T34" fmla="*/ 277 w 458"/>
                <a:gd name="T35" fmla="*/ 158 h 435"/>
                <a:gd name="T36" fmla="*/ 113 w 458"/>
                <a:gd name="T37" fmla="*/ 142 h 435"/>
                <a:gd name="T38" fmla="*/ 78 w 458"/>
                <a:gd name="T39" fmla="*/ 310 h 435"/>
                <a:gd name="T40" fmla="*/ 241 w 458"/>
                <a:gd name="T41" fmla="*/ 359 h 435"/>
                <a:gd name="T42" fmla="*/ 305 w 458"/>
                <a:gd name="T43" fmla="*/ 20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8" h="435">
                  <a:moveTo>
                    <a:pt x="312" y="120"/>
                  </a:moveTo>
                  <a:cubicBezTo>
                    <a:pt x="331" y="99"/>
                    <a:pt x="349" y="79"/>
                    <a:pt x="367" y="60"/>
                  </a:cubicBezTo>
                  <a:cubicBezTo>
                    <a:pt x="384" y="40"/>
                    <a:pt x="402" y="21"/>
                    <a:pt x="421" y="0"/>
                  </a:cubicBezTo>
                  <a:cubicBezTo>
                    <a:pt x="434" y="12"/>
                    <a:pt x="446" y="23"/>
                    <a:pt x="458" y="34"/>
                  </a:cubicBezTo>
                  <a:cubicBezTo>
                    <a:pt x="422" y="74"/>
                    <a:pt x="388" y="112"/>
                    <a:pt x="352" y="150"/>
                  </a:cubicBezTo>
                  <a:cubicBezTo>
                    <a:pt x="345" y="158"/>
                    <a:pt x="344" y="164"/>
                    <a:pt x="348" y="174"/>
                  </a:cubicBezTo>
                  <a:cubicBezTo>
                    <a:pt x="376" y="241"/>
                    <a:pt x="368" y="305"/>
                    <a:pt x="320" y="360"/>
                  </a:cubicBezTo>
                  <a:cubicBezTo>
                    <a:pt x="272" y="416"/>
                    <a:pt x="208" y="435"/>
                    <a:pt x="136" y="414"/>
                  </a:cubicBezTo>
                  <a:cubicBezTo>
                    <a:pt x="67" y="393"/>
                    <a:pt x="25" y="344"/>
                    <a:pt x="13" y="272"/>
                  </a:cubicBezTo>
                  <a:cubicBezTo>
                    <a:pt x="0" y="198"/>
                    <a:pt x="36" y="126"/>
                    <a:pt x="102" y="90"/>
                  </a:cubicBezTo>
                  <a:cubicBezTo>
                    <a:pt x="167" y="54"/>
                    <a:pt x="247" y="63"/>
                    <a:pt x="304" y="112"/>
                  </a:cubicBezTo>
                  <a:cubicBezTo>
                    <a:pt x="306" y="114"/>
                    <a:pt x="309" y="116"/>
                    <a:pt x="312" y="120"/>
                  </a:cubicBezTo>
                  <a:close/>
                  <a:moveTo>
                    <a:pt x="305" y="203"/>
                  </a:moveTo>
                  <a:cubicBezTo>
                    <a:pt x="266" y="246"/>
                    <a:pt x="229" y="287"/>
                    <a:pt x="191" y="328"/>
                  </a:cubicBezTo>
                  <a:cubicBezTo>
                    <a:pt x="159" y="307"/>
                    <a:pt x="128" y="287"/>
                    <a:pt x="97" y="266"/>
                  </a:cubicBezTo>
                  <a:cubicBezTo>
                    <a:pt x="107" y="251"/>
                    <a:pt x="115" y="238"/>
                    <a:pt x="125" y="224"/>
                  </a:cubicBezTo>
                  <a:cubicBezTo>
                    <a:pt x="145" y="237"/>
                    <a:pt x="164" y="249"/>
                    <a:pt x="183" y="262"/>
                  </a:cubicBezTo>
                  <a:cubicBezTo>
                    <a:pt x="215" y="227"/>
                    <a:pt x="246" y="192"/>
                    <a:pt x="277" y="158"/>
                  </a:cubicBezTo>
                  <a:cubicBezTo>
                    <a:pt x="237" y="112"/>
                    <a:pt x="164" y="105"/>
                    <a:pt x="113" y="142"/>
                  </a:cubicBezTo>
                  <a:cubicBezTo>
                    <a:pt x="60" y="181"/>
                    <a:pt x="44" y="253"/>
                    <a:pt x="78" y="310"/>
                  </a:cubicBezTo>
                  <a:cubicBezTo>
                    <a:pt x="112" y="366"/>
                    <a:pt x="183" y="387"/>
                    <a:pt x="241" y="359"/>
                  </a:cubicBezTo>
                  <a:cubicBezTo>
                    <a:pt x="299" y="331"/>
                    <a:pt x="327" y="264"/>
                    <a:pt x="305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56"/>
            <p:cNvSpPr>
              <a:spLocks noEditPoints="1"/>
            </p:cNvSpPr>
            <p:nvPr/>
          </p:nvSpPr>
          <p:spPr bwMode="auto">
            <a:xfrm>
              <a:off x="5292725" y="2746375"/>
              <a:ext cx="123825" cy="120650"/>
            </a:xfrm>
            <a:custGeom>
              <a:avLst/>
              <a:gdLst>
                <a:gd name="T0" fmla="*/ 315 w 461"/>
                <a:gd name="T1" fmla="*/ 119 h 445"/>
                <a:gd name="T2" fmla="*/ 424 w 461"/>
                <a:gd name="T3" fmla="*/ 0 h 445"/>
                <a:gd name="T4" fmla="*/ 461 w 461"/>
                <a:gd name="T5" fmla="*/ 34 h 445"/>
                <a:gd name="T6" fmla="*/ 451 w 461"/>
                <a:gd name="T7" fmla="*/ 45 h 445"/>
                <a:gd name="T8" fmla="*/ 354 w 461"/>
                <a:gd name="T9" fmla="*/ 151 h 445"/>
                <a:gd name="T10" fmla="*/ 350 w 461"/>
                <a:gd name="T11" fmla="*/ 171 h 445"/>
                <a:gd name="T12" fmla="*/ 246 w 461"/>
                <a:gd name="T13" fmla="*/ 412 h 445"/>
                <a:gd name="T14" fmla="*/ 17 w 461"/>
                <a:gd name="T15" fmla="*/ 284 h 445"/>
                <a:gd name="T16" fmla="*/ 96 w 461"/>
                <a:gd name="T17" fmla="*/ 95 h 445"/>
                <a:gd name="T18" fmla="*/ 303 w 461"/>
                <a:gd name="T19" fmla="*/ 108 h 445"/>
                <a:gd name="T20" fmla="*/ 315 w 461"/>
                <a:gd name="T21" fmla="*/ 119 h 445"/>
                <a:gd name="T22" fmla="*/ 280 w 461"/>
                <a:gd name="T23" fmla="*/ 158 h 445"/>
                <a:gd name="T24" fmla="*/ 115 w 461"/>
                <a:gd name="T25" fmla="*/ 142 h 445"/>
                <a:gd name="T26" fmla="*/ 85 w 461"/>
                <a:gd name="T27" fmla="*/ 315 h 445"/>
                <a:gd name="T28" fmla="*/ 257 w 461"/>
                <a:gd name="T29" fmla="*/ 352 h 445"/>
                <a:gd name="T30" fmla="*/ 307 w 461"/>
                <a:gd name="T31" fmla="*/ 204 h 445"/>
                <a:gd name="T32" fmla="*/ 194 w 461"/>
                <a:gd name="T33" fmla="*/ 328 h 445"/>
                <a:gd name="T34" fmla="*/ 100 w 461"/>
                <a:gd name="T35" fmla="*/ 266 h 445"/>
                <a:gd name="T36" fmla="*/ 128 w 461"/>
                <a:gd name="T37" fmla="*/ 224 h 445"/>
                <a:gd name="T38" fmla="*/ 186 w 461"/>
                <a:gd name="T39" fmla="*/ 262 h 445"/>
                <a:gd name="T40" fmla="*/ 280 w 461"/>
                <a:gd name="T41" fmla="*/ 158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445">
                  <a:moveTo>
                    <a:pt x="315" y="119"/>
                  </a:moveTo>
                  <a:cubicBezTo>
                    <a:pt x="352" y="79"/>
                    <a:pt x="387" y="40"/>
                    <a:pt x="424" y="0"/>
                  </a:cubicBezTo>
                  <a:cubicBezTo>
                    <a:pt x="436" y="11"/>
                    <a:pt x="448" y="22"/>
                    <a:pt x="461" y="34"/>
                  </a:cubicBezTo>
                  <a:cubicBezTo>
                    <a:pt x="457" y="38"/>
                    <a:pt x="454" y="42"/>
                    <a:pt x="451" y="45"/>
                  </a:cubicBezTo>
                  <a:cubicBezTo>
                    <a:pt x="419" y="81"/>
                    <a:pt x="387" y="116"/>
                    <a:pt x="354" y="151"/>
                  </a:cubicBezTo>
                  <a:cubicBezTo>
                    <a:pt x="349" y="158"/>
                    <a:pt x="346" y="162"/>
                    <a:pt x="350" y="171"/>
                  </a:cubicBezTo>
                  <a:cubicBezTo>
                    <a:pt x="394" y="269"/>
                    <a:pt x="346" y="379"/>
                    <a:pt x="246" y="412"/>
                  </a:cubicBezTo>
                  <a:cubicBezTo>
                    <a:pt x="147" y="445"/>
                    <a:pt x="42" y="387"/>
                    <a:pt x="17" y="284"/>
                  </a:cubicBezTo>
                  <a:cubicBezTo>
                    <a:pt x="0" y="212"/>
                    <a:pt x="32" y="134"/>
                    <a:pt x="96" y="95"/>
                  </a:cubicBezTo>
                  <a:cubicBezTo>
                    <a:pt x="161" y="54"/>
                    <a:pt x="244" y="60"/>
                    <a:pt x="303" y="108"/>
                  </a:cubicBezTo>
                  <a:cubicBezTo>
                    <a:pt x="306" y="112"/>
                    <a:pt x="310" y="115"/>
                    <a:pt x="315" y="119"/>
                  </a:cubicBezTo>
                  <a:close/>
                  <a:moveTo>
                    <a:pt x="280" y="158"/>
                  </a:moveTo>
                  <a:cubicBezTo>
                    <a:pt x="243" y="112"/>
                    <a:pt x="166" y="105"/>
                    <a:pt x="115" y="142"/>
                  </a:cubicBezTo>
                  <a:cubicBezTo>
                    <a:pt x="60" y="182"/>
                    <a:pt x="47" y="259"/>
                    <a:pt x="85" y="315"/>
                  </a:cubicBezTo>
                  <a:cubicBezTo>
                    <a:pt x="123" y="372"/>
                    <a:pt x="199" y="388"/>
                    <a:pt x="257" y="352"/>
                  </a:cubicBezTo>
                  <a:cubicBezTo>
                    <a:pt x="307" y="320"/>
                    <a:pt x="332" y="248"/>
                    <a:pt x="307" y="204"/>
                  </a:cubicBezTo>
                  <a:cubicBezTo>
                    <a:pt x="269" y="246"/>
                    <a:pt x="232" y="286"/>
                    <a:pt x="194" y="328"/>
                  </a:cubicBezTo>
                  <a:cubicBezTo>
                    <a:pt x="162" y="307"/>
                    <a:pt x="131" y="286"/>
                    <a:pt x="100" y="266"/>
                  </a:cubicBezTo>
                  <a:cubicBezTo>
                    <a:pt x="110" y="251"/>
                    <a:pt x="118" y="238"/>
                    <a:pt x="128" y="224"/>
                  </a:cubicBezTo>
                  <a:cubicBezTo>
                    <a:pt x="147" y="236"/>
                    <a:pt x="166" y="249"/>
                    <a:pt x="186" y="262"/>
                  </a:cubicBezTo>
                  <a:cubicBezTo>
                    <a:pt x="218" y="227"/>
                    <a:pt x="249" y="192"/>
                    <a:pt x="280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57"/>
            <p:cNvSpPr>
              <a:spLocks/>
            </p:cNvSpPr>
            <p:nvPr/>
          </p:nvSpPr>
          <p:spPr bwMode="auto">
            <a:xfrm>
              <a:off x="5418138" y="2778125"/>
              <a:ext cx="163513" cy="14288"/>
            </a:xfrm>
            <a:custGeom>
              <a:avLst/>
              <a:gdLst>
                <a:gd name="T0" fmla="*/ 0 w 605"/>
                <a:gd name="T1" fmla="*/ 49 h 49"/>
                <a:gd name="T2" fmla="*/ 0 w 605"/>
                <a:gd name="T3" fmla="*/ 0 h 49"/>
                <a:gd name="T4" fmla="*/ 605 w 605"/>
                <a:gd name="T5" fmla="*/ 0 h 49"/>
                <a:gd name="T6" fmla="*/ 605 w 605"/>
                <a:gd name="T7" fmla="*/ 49 h 49"/>
                <a:gd name="T8" fmla="*/ 0 w 605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202" y="0"/>
                    <a:pt x="403" y="0"/>
                    <a:pt x="605" y="0"/>
                  </a:cubicBezTo>
                  <a:cubicBezTo>
                    <a:pt x="605" y="16"/>
                    <a:pt x="605" y="32"/>
                    <a:pt x="605" y="49"/>
                  </a:cubicBezTo>
                  <a:cubicBezTo>
                    <a:pt x="404" y="49"/>
                    <a:pt x="203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58"/>
            <p:cNvSpPr>
              <a:spLocks/>
            </p:cNvSpPr>
            <p:nvPr/>
          </p:nvSpPr>
          <p:spPr bwMode="auto">
            <a:xfrm>
              <a:off x="5418138" y="2833688"/>
              <a:ext cx="163513" cy="12700"/>
            </a:xfrm>
            <a:custGeom>
              <a:avLst/>
              <a:gdLst>
                <a:gd name="T0" fmla="*/ 606 w 606"/>
                <a:gd name="T1" fmla="*/ 0 h 49"/>
                <a:gd name="T2" fmla="*/ 606 w 606"/>
                <a:gd name="T3" fmla="*/ 49 h 49"/>
                <a:gd name="T4" fmla="*/ 0 w 606"/>
                <a:gd name="T5" fmla="*/ 49 h 49"/>
                <a:gd name="T6" fmla="*/ 0 w 606"/>
                <a:gd name="T7" fmla="*/ 0 h 49"/>
                <a:gd name="T8" fmla="*/ 606 w 606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6" h="49">
                  <a:moveTo>
                    <a:pt x="606" y="0"/>
                  </a:moveTo>
                  <a:cubicBezTo>
                    <a:pt x="606" y="17"/>
                    <a:pt x="606" y="32"/>
                    <a:pt x="606" y="49"/>
                  </a:cubicBezTo>
                  <a:cubicBezTo>
                    <a:pt x="404" y="49"/>
                    <a:pt x="203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202" y="0"/>
                    <a:pt x="403" y="0"/>
                    <a:pt x="6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59"/>
            <p:cNvSpPr>
              <a:spLocks/>
            </p:cNvSpPr>
            <p:nvPr/>
          </p:nvSpPr>
          <p:spPr bwMode="auto">
            <a:xfrm>
              <a:off x="5418138" y="2806700"/>
              <a:ext cx="136525" cy="12700"/>
            </a:xfrm>
            <a:custGeom>
              <a:avLst/>
              <a:gdLst>
                <a:gd name="T0" fmla="*/ 504 w 504"/>
                <a:gd name="T1" fmla="*/ 0 h 49"/>
                <a:gd name="T2" fmla="*/ 504 w 504"/>
                <a:gd name="T3" fmla="*/ 49 h 49"/>
                <a:gd name="T4" fmla="*/ 0 w 504"/>
                <a:gd name="T5" fmla="*/ 49 h 49"/>
                <a:gd name="T6" fmla="*/ 0 w 504"/>
                <a:gd name="T7" fmla="*/ 0 h 49"/>
                <a:gd name="T8" fmla="*/ 504 w 50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49">
                  <a:moveTo>
                    <a:pt x="504" y="0"/>
                  </a:moveTo>
                  <a:cubicBezTo>
                    <a:pt x="504" y="16"/>
                    <a:pt x="504" y="32"/>
                    <a:pt x="504" y="49"/>
                  </a:cubicBezTo>
                  <a:cubicBezTo>
                    <a:pt x="337" y="49"/>
                    <a:pt x="169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8" y="0"/>
                    <a:pt x="336" y="0"/>
                    <a:pt x="50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60"/>
            <p:cNvSpPr>
              <a:spLocks/>
            </p:cNvSpPr>
            <p:nvPr/>
          </p:nvSpPr>
          <p:spPr bwMode="auto">
            <a:xfrm>
              <a:off x="5418138" y="2901950"/>
              <a:ext cx="74613" cy="12700"/>
            </a:xfrm>
            <a:custGeom>
              <a:avLst/>
              <a:gdLst>
                <a:gd name="T0" fmla="*/ 276 w 276"/>
                <a:gd name="T1" fmla="*/ 0 h 48"/>
                <a:gd name="T2" fmla="*/ 276 w 276"/>
                <a:gd name="T3" fmla="*/ 48 h 48"/>
                <a:gd name="T4" fmla="*/ 0 w 276"/>
                <a:gd name="T5" fmla="*/ 48 h 48"/>
                <a:gd name="T6" fmla="*/ 0 w 276"/>
                <a:gd name="T7" fmla="*/ 0 h 48"/>
                <a:gd name="T8" fmla="*/ 276 w 27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8">
                  <a:moveTo>
                    <a:pt x="276" y="0"/>
                  </a:moveTo>
                  <a:cubicBezTo>
                    <a:pt x="276" y="17"/>
                    <a:pt x="276" y="32"/>
                    <a:pt x="276" y="48"/>
                  </a:cubicBezTo>
                  <a:cubicBezTo>
                    <a:pt x="184" y="48"/>
                    <a:pt x="93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3" y="0"/>
                    <a:pt x="2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61"/>
            <p:cNvSpPr>
              <a:spLocks/>
            </p:cNvSpPr>
            <p:nvPr/>
          </p:nvSpPr>
          <p:spPr bwMode="auto">
            <a:xfrm>
              <a:off x="5418138" y="2928938"/>
              <a:ext cx="74613" cy="12700"/>
            </a:xfrm>
            <a:custGeom>
              <a:avLst/>
              <a:gdLst>
                <a:gd name="T0" fmla="*/ 0 w 276"/>
                <a:gd name="T1" fmla="*/ 48 h 48"/>
                <a:gd name="T2" fmla="*/ 0 w 276"/>
                <a:gd name="T3" fmla="*/ 0 h 48"/>
                <a:gd name="T4" fmla="*/ 276 w 276"/>
                <a:gd name="T5" fmla="*/ 0 h 48"/>
                <a:gd name="T6" fmla="*/ 276 w 276"/>
                <a:gd name="T7" fmla="*/ 48 h 48"/>
                <a:gd name="T8" fmla="*/ 0 w 27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3" y="0"/>
                    <a:pt x="276" y="0"/>
                  </a:cubicBezTo>
                  <a:cubicBezTo>
                    <a:pt x="276" y="16"/>
                    <a:pt x="276" y="32"/>
                    <a:pt x="276" y="48"/>
                  </a:cubicBezTo>
                  <a:cubicBezTo>
                    <a:pt x="184" y="48"/>
                    <a:pt x="9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62"/>
            <p:cNvSpPr>
              <a:spLocks/>
            </p:cNvSpPr>
            <p:nvPr/>
          </p:nvSpPr>
          <p:spPr bwMode="auto">
            <a:xfrm>
              <a:off x="5418138" y="2955925"/>
              <a:ext cx="74613" cy="14288"/>
            </a:xfrm>
            <a:custGeom>
              <a:avLst/>
              <a:gdLst>
                <a:gd name="T0" fmla="*/ 0 w 276"/>
                <a:gd name="T1" fmla="*/ 49 h 49"/>
                <a:gd name="T2" fmla="*/ 0 w 276"/>
                <a:gd name="T3" fmla="*/ 0 h 49"/>
                <a:gd name="T4" fmla="*/ 276 w 276"/>
                <a:gd name="T5" fmla="*/ 0 h 49"/>
                <a:gd name="T6" fmla="*/ 276 w 276"/>
                <a:gd name="T7" fmla="*/ 49 h 49"/>
                <a:gd name="T8" fmla="*/ 0 w 276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49">
                  <a:moveTo>
                    <a:pt x="0" y="49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92" y="0"/>
                    <a:pt x="184" y="0"/>
                    <a:pt x="276" y="0"/>
                  </a:cubicBezTo>
                  <a:cubicBezTo>
                    <a:pt x="276" y="16"/>
                    <a:pt x="276" y="32"/>
                    <a:pt x="276" y="49"/>
                  </a:cubicBezTo>
                  <a:cubicBezTo>
                    <a:pt x="184" y="49"/>
                    <a:pt x="93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263"/>
            <p:cNvSpPr>
              <a:spLocks/>
            </p:cNvSpPr>
            <p:nvPr/>
          </p:nvSpPr>
          <p:spPr bwMode="auto">
            <a:xfrm>
              <a:off x="5568950" y="2806700"/>
              <a:ext cx="12700" cy="12700"/>
            </a:xfrm>
            <a:custGeom>
              <a:avLst/>
              <a:gdLst>
                <a:gd name="T0" fmla="*/ 49 w 49"/>
                <a:gd name="T1" fmla="*/ 0 h 49"/>
                <a:gd name="T2" fmla="*/ 49 w 49"/>
                <a:gd name="T3" fmla="*/ 49 h 49"/>
                <a:gd name="T4" fmla="*/ 0 w 49"/>
                <a:gd name="T5" fmla="*/ 49 h 49"/>
                <a:gd name="T6" fmla="*/ 0 w 49"/>
                <a:gd name="T7" fmla="*/ 0 h 49"/>
                <a:gd name="T8" fmla="*/ 49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cubicBezTo>
                    <a:pt x="49" y="16"/>
                    <a:pt x="49" y="32"/>
                    <a:pt x="49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264"/>
            <p:cNvSpPr>
              <a:spLocks noEditPoints="1"/>
            </p:cNvSpPr>
            <p:nvPr/>
          </p:nvSpPr>
          <p:spPr bwMode="auto">
            <a:xfrm>
              <a:off x="5513388" y="2655888"/>
              <a:ext cx="41275" cy="39688"/>
            </a:xfrm>
            <a:custGeom>
              <a:avLst/>
              <a:gdLst>
                <a:gd name="T0" fmla="*/ 0 w 150"/>
                <a:gd name="T1" fmla="*/ 0 h 149"/>
                <a:gd name="T2" fmla="*/ 150 w 150"/>
                <a:gd name="T3" fmla="*/ 0 h 149"/>
                <a:gd name="T4" fmla="*/ 150 w 150"/>
                <a:gd name="T5" fmla="*/ 149 h 149"/>
                <a:gd name="T6" fmla="*/ 0 w 150"/>
                <a:gd name="T7" fmla="*/ 149 h 149"/>
                <a:gd name="T8" fmla="*/ 0 w 150"/>
                <a:gd name="T9" fmla="*/ 0 h 149"/>
                <a:gd name="T10" fmla="*/ 51 w 150"/>
                <a:gd name="T11" fmla="*/ 50 h 149"/>
                <a:gd name="T12" fmla="*/ 51 w 150"/>
                <a:gd name="T13" fmla="*/ 99 h 149"/>
                <a:gd name="T14" fmla="*/ 99 w 150"/>
                <a:gd name="T15" fmla="*/ 99 h 149"/>
                <a:gd name="T16" fmla="*/ 99 w 150"/>
                <a:gd name="T17" fmla="*/ 50 h 149"/>
                <a:gd name="T18" fmla="*/ 51 w 150"/>
                <a:gd name="T19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49">
                  <a:moveTo>
                    <a:pt x="0" y="0"/>
                  </a:moveTo>
                  <a:cubicBezTo>
                    <a:pt x="50" y="0"/>
                    <a:pt x="99" y="0"/>
                    <a:pt x="150" y="0"/>
                  </a:cubicBezTo>
                  <a:cubicBezTo>
                    <a:pt x="150" y="49"/>
                    <a:pt x="150" y="99"/>
                    <a:pt x="150" y="149"/>
                  </a:cubicBezTo>
                  <a:cubicBezTo>
                    <a:pt x="100" y="149"/>
                    <a:pt x="51" y="149"/>
                    <a:pt x="0" y="149"/>
                  </a:cubicBezTo>
                  <a:cubicBezTo>
                    <a:pt x="0" y="100"/>
                    <a:pt x="0" y="51"/>
                    <a:pt x="0" y="0"/>
                  </a:cubicBezTo>
                  <a:close/>
                  <a:moveTo>
                    <a:pt x="51" y="50"/>
                  </a:moveTo>
                  <a:cubicBezTo>
                    <a:pt x="51" y="67"/>
                    <a:pt x="51" y="83"/>
                    <a:pt x="51" y="99"/>
                  </a:cubicBezTo>
                  <a:cubicBezTo>
                    <a:pt x="67" y="99"/>
                    <a:pt x="82" y="99"/>
                    <a:pt x="99" y="99"/>
                  </a:cubicBezTo>
                  <a:cubicBezTo>
                    <a:pt x="99" y="83"/>
                    <a:pt x="99" y="67"/>
                    <a:pt x="99" y="50"/>
                  </a:cubicBezTo>
                  <a:cubicBezTo>
                    <a:pt x="83" y="50"/>
                    <a:pt x="67" y="50"/>
                    <a:pt x="51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265"/>
            <p:cNvSpPr>
              <a:spLocks noEditPoints="1"/>
            </p:cNvSpPr>
            <p:nvPr/>
          </p:nvSpPr>
          <p:spPr bwMode="auto">
            <a:xfrm>
              <a:off x="5453063" y="2655888"/>
              <a:ext cx="39688" cy="41275"/>
            </a:xfrm>
            <a:custGeom>
              <a:avLst/>
              <a:gdLst>
                <a:gd name="T0" fmla="*/ 0 w 150"/>
                <a:gd name="T1" fmla="*/ 150 h 150"/>
                <a:gd name="T2" fmla="*/ 0 w 150"/>
                <a:gd name="T3" fmla="*/ 0 h 150"/>
                <a:gd name="T4" fmla="*/ 150 w 150"/>
                <a:gd name="T5" fmla="*/ 0 h 150"/>
                <a:gd name="T6" fmla="*/ 150 w 150"/>
                <a:gd name="T7" fmla="*/ 150 h 150"/>
                <a:gd name="T8" fmla="*/ 0 w 150"/>
                <a:gd name="T9" fmla="*/ 150 h 150"/>
                <a:gd name="T10" fmla="*/ 100 w 150"/>
                <a:gd name="T11" fmla="*/ 100 h 150"/>
                <a:gd name="T12" fmla="*/ 100 w 150"/>
                <a:gd name="T13" fmla="*/ 50 h 150"/>
                <a:gd name="T14" fmla="*/ 51 w 150"/>
                <a:gd name="T15" fmla="*/ 50 h 150"/>
                <a:gd name="T16" fmla="*/ 51 w 150"/>
                <a:gd name="T17" fmla="*/ 100 h 150"/>
                <a:gd name="T18" fmla="*/ 100 w 150"/>
                <a:gd name="T19" fmla="*/ 10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0">
                  <a:moveTo>
                    <a:pt x="0" y="150"/>
                  </a:moveTo>
                  <a:cubicBezTo>
                    <a:pt x="0" y="99"/>
                    <a:pt x="0" y="50"/>
                    <a:pt x="0" y="0"/>
                  </a:cubicBezTo>
                  <a:cubicBezTo>
                    <a:pt x="50" y="0"/>
                    <a:pt x="100" y="0"/>
                    <a:pt x="150" y="0"/>
                  </a:cubicBezTo>
                  <a:cubicBezTo>
                    <a:pt x="150" y="50"/>
                    <a:pt x="150" y="100"/>
                    <a:pt x="150" y="150"/>
                  </a:cubicBezTo>
                  <a:cubicBezTo>
                    <a:pt x="100" y="150"/>
                    <a:pt x="51" y="150"/>
                    <a:pt x="0" y="150"/>
                  </a:cubicBezTo>
                  <a:close/>
                  <a:moveTo>
                    <a:pt x="100" y="100"/>
                  </a:moveTo>
                  <a:cubicBezTo>
                    <a:pt x="100" y="82"/>
                    <a:pt x="100" y="66"/>
                    <a:pt x="100" y="50"/>
                  </a:cubicBezTo>
                  <a:cubicBezTo>
                    <a:pt x="83" y="50"/>
                    <a:pt x="67" y="50"/>
                    <a:pt x="51" y="50"/>
                  </a:cubicBezTo>
                  <a:cubicBezTo>
                    <a:pt x="51" y="67"/>
                    <a:pt x="51" y="83"/>
                    <a:pt x="51" y="100"/>
                  </a:cubicBezTo>
                  <a:cubicBezTo>
                    <a:pt x="68" y="100"/>
                    <a:pt x="83" y="100"/>
                    <a:pt x="100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66"/>
            <p:cNvSpPr>
              <a:spLocks noEditPoints="1"/>
            </p:cNvSpPr>
            <p:nvPr/>
          </p:nvSpPr>
          <p:spPr bwMode="auto">
            <a:xfrm>
              <a:off x="5391150" y="2655888"/>
              <a:ext cx="39688" cy="39688"/>
            </a:xfrm>
            <a:custGeom>
              <a:avLst/>
              <a:gdLst>
                <a:gd name="T0" fmla="*/ 0 w 149"/>
                <a:gd name="T1" fmla="*/ 149 h 149"/>
                <a:gd name="T2" fmla="*/ 0 w 149"/>
                <a:gd name="T3" fmla="*/ 0 h 149"/>
                <a:gd name="T4" fmla="*/ 149 w 149"/>
                <a:gd name="T5" fmla="*/ 0 h 149"/>
                <a:gd name="T6" fmla="*/ 149 w 149"/>
                <a:gd name="T7" fmla="*/ 149 h 149"/>
                <a:gd name="T8" fmla="*/ 0 w 149"/>
                <a:gd name="T9" fmla="*/ 149 h 149"/>
                <a:gd name="T10" fmla="*/ 50 w 149"/>
                <a:gd name="T11" fmla="*/ 50 h 149"/>
                <a:gd name="T12" fmla="*/ 50 w 149"/>
                <a:gd name="T13" fmla="*/ 99 h 149"/>
                <a:gd name="T14" fmla="*/ 99 w 149"/>
                <a:gd name="T15" fmla="*/ 99 h 149"/>
                <a:gd name="T16" fmla="*/ 99 w 149"/>
                <a:gd name="T17" fmla="*/ 50 h 149"/>
                <a:gd name="T18" fmla="*/ 50 w 149"/>
                <a:gd name="T19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0" y="149"/>
                  </a:moveTo>
                  <a:cubicBezTo>
                    <a:pt x="0" y="99"/>
                    <a:pt x="0" y="50"/>
                    <a:pt x="0" y="0"/>
                  </a:cubicBezTo>
                  <a:cubicBezTo>
                    <a:pt x="50" y="0"/>
                    <a:pt x="99" y="0"/>
                    <a:pt x="149" y="0"/>
                  </a:cubicBezTo>
                  <a:cubicBezTo>
                    <a:pt x="149" y="50"/>
                    <a:pt x="149" y="99"/>
                    <a:pt x="149" y="149"/>
                  </a:cubicBezTo>
                  <a:cubicBezTo>
                    <a:pt x="100" y="149"/>
                    <a:pt x="51" y="149"/>
                    <a:pt x="0" y="149"/>
                  </a:cubicBezTo>
                  <a:close/>
                  <a:moveTo>
                    <a:pt x="50" y="50"/>
                  </a:moveTo>
                  <a:cubicBezTo>
                    <a:pt x="50" y="67"/>
                    <a:pt x="50" y="83"/>
                    <a:pt x="50" y="99"/>
                  </a:cubicBezTo>
                  <a:cubicBezTo>
                    <a:pt x="66" y="99"/>
                    <a:pt x="82" y="99"/>
                    <a:pt x="99" y="99"/>
                  </a:cubicBezTo>
                  <a:cubicBezTo>
                    <a:pt x="99" y="82"/>
                    <a:pt x="99" y="66"/>
                    <a:pt x="99" y="50"/>
                  </a:cubicBezTo>
                  <a:cubicBezTo>
                    <a:pt x="82" y="50"/>
                    <a:pt x="67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0" name="Freeform 267"/>
          <p:cNvSpPr>
            <a:spLocks noEditPoints="1"/>
          </p:cNvSpPr>
          <p:nvPr/>
        </p:nvSpPr>
        <p:spPr bwMode="auto">
          <a:xfrm>
            <a:off x="5620102" y="1756027"/>
            <a:ext cx="374650" cy="315913"/>
          </a:xfrm>
          <a:custGeom>
            <a:avLst/>
            <a:gdLst>
              <a:gd name="T0" fmla="*/ 132 w 1388"/>
              <a:gd name="T1" fmla="*/ 495 h 1169"/>
              <a:gd name="T2" fmla="*/ 256 w 1388"/>
              <a:gd name="T3" fmla="*/ 208 h 1169"/>
              <a:gd name="T4" fmla="*/ 695 w 1388"/>
              <a:gd name="T5" fmla="*/ 0 h 1169"/>
              <a:gd name="T6" fmla="*/ 1134 w 1388"/>
              <a:gd name="T7" fmla="*/ 211 h 1169"/>
              <a:gd name="T8" fmla="*/ 1240 w 1388"/>
              <a:gd name="T9" fmla="*/ 401 h 1169"/>
              <a:gd name="T10" fmla="*/ 1198 w 1388"/>
              <a:gd name="T11" fmla="*/ 700 h 1169"/>
              <a:gd name="T12" fmla="*/ 1362 w 1388"/>
              <a:gd name="T13" fmla="*/ 1072 h 1169"/>
              <a:gd name="T14" fmla="*/ 1031 w 1388"/>
              <a:gd name="T15" fmla="*/ 1139 h 1169"/>
              <a:gd name="T16" fmla="*/ 357 w 1388"/>
              <a:gd name="T17" fmla="*/ 1072 h 1169"/>
              <a:gd name="T18" fmla="*/ 16 w 1388"/>
              <a:gd name="T19" fmla="*/ 859 h 1169"/>
              <a:gd name="T20" fmla="*/ 985 w 1388"/>
              <a:gd name="T21" fmla="*/ 1050 h 1169"/>
              <a:gd name="T22" fmla="*/ 707 w 1388"/>
              <a:gd name="T23" fmla="*/ 855 h 1169"/>
              <a:gd name="T24" fmla="*/ 425 w 1388"/>
              <a:gd name="T25" fmla="*/ 899 h 1169"/>
              <a:gd name="T26" fmla="*/ 490 w 1388"/>
              <a:gd name="T27" fmla="*/ 1107 h 1169"/>
              <a:gd name="T28" fmla="*/ 533 w 1388"/>
              <a:gd name="T29" fmla="*/ 983 h 1169"/>
              <a:gd name="T30" fmla="*/ 855 w 1388"/>
              <a:gd name="T31" fmla="*/ 1060 h 1169"/>
              <a:gd name="T32" fmla="*/ 898 w 1388"/>
              <a:gd name="T33" fmla="*/ 975 h 1169"/>
              <a:gd name="T34" fmla="*/ 387 w 1388"/>
              <a:gd name="T35" fmla="*/ 378 h 1169"/>
              <a:gd name="T36" fmla="*/ 415 w 1388"/>
              <a:gd name="T37" fmla="*/ 584 h 1169"/>
              <a:gd name="T38" fmla="*/ 495 w 1388"/>
              <a:gd name="T39" fmla="*/ 755 h 1169"/>
              <a:gd name="T40" fmla="*/ 521 w 1388"/>
              <a:gd name="T41" fmla="*/ 469 h 1169"/>
              <a:gd name="T42" fmla="*/ 673 w 1388"/>
              <a:gd name="T43" fmla="*/ 155 h 1169"/>
              <a:gd name="T44" fmla="*/ 399 w 1388"/>
              <a:gd name="T45" fmla="*/ 98 h 1169"/>
              <a:gd name="T46" fmla="*/ 717 w 1388"/>
              <a:gd name="T47" fmla="*/ 272 h 1169"/>
              <a:gd name="T48" fmla="*/ 881 w 1388"/>
              <a:gd name="T49" fmla="*/ 465 h 1169"/>
              <a:gd name="T50" fmla="*/ 789 w 1388"/>
              <a:gd name="T51" fmla="*/ 741 h 1169"/>
              <a:gd name="T52" fmla="*/ 993 w 1388"/>
              <a:gd name="T53" fmla="*/ 718 h 1169"/>
              <a:gd name="T54" fmla="*/ 968 w 1388"/>
              <a:gd name="T55" fmla="*/ 506 h 1169"/>
              <a:gd name="T56" fmla="*/ 1090 w 1388"/>
              <a:gd name="T57" fmla="*/ 200 h 1169"/>
              <a:gd name="T58" fmla="*/ 724 w 1388"/>
              <a:gd name="T59" fmla="*/ 145 h 1169"/>
              <a:gd name="T60" fmla="*/ 1326 w 1388"/>
              <a:gd name="T61" fmla="*/ 854 h 1169"/>
              <a:gd name="T62" fmla="*/ 1093 w 1388"/>
              <a:gd name="T63" fmla="*/ 817 h 1169"/>
              <a:gd name="T64" fmla="*/ 1016 w 1388"/>
              <a:gd name="T65" fmla="*/ 935 h 1169"/>
              <a:gd name="T66" fmla="*/ 1259 w 1388"/>
              <a:gd name="T67" fmla="*/ 886 h 1169"/>
              <a:gd name="T68" fmla="*/ 1344 w 1388"/>
              <a:gd name="T69" fmla="*/ 1028 h 1169"/>
              <a:gd name="T70" fmla="*/ 291 w 1388"/>
              <a:gd name="T71" fmla="*/ 817 h 1169"/>
              <a:gd name="T72" fmla="*/ 68 w 1388"/>
              <a:gd name="T73" fmla="*/ 839 h 1169"/>
              <a:gd name="T74" fmla="*/ 107 w 1388"/>
              <a:gd name="T75" fmla="*/ 909 h 1169"/>
              <a:gd name="T76" fmla="*/ 151 w 1388"/>
              <a:gd name="T77" fmla="*/ 1027 h 1169"/>
              <a:gd name="T78" fmla="*/ 818 w 1388"/>
              <a:gd name="T79" fmla="*/ 549 h 1169"/>
              <a:gd name="T80" fmla="*/ 579 w 1388"/>
              <a:gd name="T81" fmla="*/ 508 h 1169"/>
              <a:gd name="T82" fmla="*/ 811 w 1388"/>
              <a:gd name="T83" fmla="*/ 611 h 1169"/>
              <a:gd name="T84" fmla="*/ 816 w 1388"/>
              <a:gd name="T85" fmla="*/ 375 h 1169"/>
              <a:gd name="T86" fmla="*/ 591 w 1388"/>
              <a:gd name="T87" fmla="*/ 369 h 1169"/>
              <a:gd name="T88" fmla="*/ 658 w 1388"/>
              <a:gd name="T89" fmla="*/ 464 h 1169"/>
              <a:gd name="T90" fmla="*/ 374 w 1388"/>
              <a:gd name="T91" fmla="*/ 568 h 1169"/>
              <a:gd name="T92" fmla="*/ 212 w 1388"/>
              <a:gd name="T93" fmla="*/ 529 h 1169"/>
              <a:gd name="T94" fmla="*/ 367 w 1388"/>
              <a:gd name="T95" fmla="*/ 615 h 1169"/>
              <a:gd name="T96" fmla="*/ 1208 w 1388"/>
              <a:gd name="T97" fmla="*/ 544 h 1169"/>
              <a:gd name="T98" fmla="*/ 1022 w 1388"/>
              <a:gd name="T99" fmla="*/ 612 h 1169"/>
              <a:gd name="T100" fmla="*/ 1012 w 1388"/>
              <a:gd name="T101" fmla="*/ 493 h 1169"/>
              <a:gd name="T102" fmla="*/ 1222 w 1388"/>
              <a:gd name="T103" fmla="*/ 493 h 1169"/>
              <a:gd name="T104" fmla="*/ 1107 w 1388"/>
              <a:gd name="T105" fmla="*/ 390 h 1169"/>
              <a:gd name="T106" fmla="*/ 214 w 1388"/>
              <a:gd name="T107" fmla="*/ 481 h 1169"/>
              <a:gd name="T108" fmla="*/ 348 w 1388"/>
              <a:gd name="T109" fmla="*/ 399 h 1169"/>
              <a:gd name="T110" fmla="*/ 743 w 1388"/>
              <a:gd name="T111" fmla="*/ 739 h 1169"/>
              <a:gd name="T112" fmla="*/ 696 w 1388"/>
              <a:gd name="T113" fmla="*/ 809 h 1169"/>
              <a:gd name="T114" fmla="*/ 694 w 1388"/>
              <a:gd name="T115" fmla="*/ 43 h 1169"/>
              <a:gd name="T116" fmla="*/ 694 w 1388"/>
              <a:gd name="T117" fmla="*/ 43 h 1169"/>
              <a:gd name="T118" fmla="*/ 305 w 1388"/>
              <a:gd name="T119" fmla="*/ 755 h 1169"/>
              <a:gd name="T120" fmla="*/ 1140 w 1388"/>
              <a:gd name="T121" fmla="*/ 755 h 1169"/>
              <a:gd name="T122" fmla="*/ 1110 w 1388"/>
              <a:gd name="T123" fmla="*/ 77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88" h="1169">
                <a:moveTo>
                  <a:pt x="198" y="716"/>
                </a:moveTo>
                <a:cubicBezTo>
                  <a:pt x="194" y="708"/>
                  <a:pt x="193" y="701"/>
                  <a:pt x="188" y="697"/>
                </a:cubicBezTo>
                <a:cubicBezTo>
                  <a:pt x="155" y="665"/>
                  <a:pt x="139" y="626"/>
                  <a:pt x="138" y="579"/>
                </a:cubicBezTo>
                <a:cubicBezTo>
                  <a:pt x="138" y="551"/>
                  <a:pt x="135" y="523"/>
                  <a:pt x="132" y="495"/>
                </a:cubicBezTo>
                <a:cubicBezTo>
                  <a:pt x="124" y="441"/>
                  <a:pt x="147" y="402"/>
                  <a:pt x="191" y="375"/>
                </a:cubicBezTo>
                <a:cubicBezTo>
                  <a:pt x="207" y="365"/>
                  <a:pt x="226" y="358"/>
                  <a:pt x="244" y="351"/>
                </a:cubicBezTo>
                <a:cubicBezTo>
                  <a:pt x="253" y="348"/>
                  <a:pt x="256" y="345"/>
                  <a:pt x="256" y="336"/>
                </a:cubicBezTo>
                <a:cubicBezTo>
                  <a:pt x="255" y="293"/>
                  <a:pt x="255" y="251"/>
                  <a:pt x="256" y="208"/>
                </a:cubicBezTo>
                <a:cubicBezTo>
                  <a:pt x="256" y="117"/>
                  <a:pt x="319" y="54"/>
                  <a:pt x="410" y="53"/>
                </a:cubicBezTo>
                <a:cubicBezTo>
                  <a:pt x="476" y="53"/>
                  <a:pt x="542" y="53"/>
                  <a:pt x="608" y="54"/>
                </a:cubicBezTo>
                <a:cubicBezTo>
                  <a:pt x="617" y="54"/>
                  <a:pt x="622" y="52"/>
                  <a:pt x="626" y="43"/>
                </a:cubicBezTo>
                <a:cubicBezTo>
                  <a:pt x="640" y="14"/>
                  <a:pt x="663" y="0"/>
                  <a:pt x="695" y="0"/>
                </a:cubicBezTo>
                <a:cubicBezTo>
                  <a:pt x="725" y="0"/>
                  <a:pt x="748" y="15"/>
                  <a:pt x="762" y="42"/>
                </a:cubicBezTo>
                <a:cubicBezTo>
                  <a:pt x="766" y="52"/>
                  <a:pt x="772" y="54"/>
                  <a:pt x="781" y="54"/>
                </a:cubicBezTo>
                <a:cubicBezTo>
                  <a:pt x="846" y="53"/>
                  <a:pt x="912" y="53"/>
                  <a:pt x="977" y="53"/>
                </a:cubicBezTo>
                <a:cubicBezTo>
                  <a:pt x="1071" y="54"/>
                  <a:pt x="1134" y="117"/>
                  <a:pt x="1134" y="211"/>
                </a:cubicBezTo>
                <a:cubicBezTo>
                  <a:pt x="1135" y="254"/>
                  <a:pt x="1134" y="297"/>
                  <a:pt x="1134" y="340"/>
                </a:cubicBezTo>
                <a:cubicBezTo>
                  <a:pt x="1151" y="342"/>
                  <a:pt x="1167" y="344"/>
                  <a:pt x="1182" y="347"/>
                </a:cubicBezTo>
                <a:cubicBezTo>
                  <a:pt x="1202" y="351"/>
                  <a:pt x="1215" y="362"/>
                  <a:pt x="1224" y="381"/>
                </a:cubicBezTo>
                <a:cubicBezTo>
                  <a:pt x="1227" y="388"/>
                  <a:pt x="1233" y="396"/>
                  <a:pt x="1240" y="401"/>
                </a:cubicBezTo>
                <a:cubicBezTo>
                  <a:pt x="1276" y="434"/>
                  <a:pt x="1284" y="471"/>
                  <a:pt x="1261" y="514"/>
                </a:cubicBezTo>
                <a:cubicBezTo>
                  <a:pt x="1254" y="527"/>
                  <a:pt x="1251" y="539"/>
                  <a:pt x="1251" y="554"/>
                </a:cubicBezTo>
                <a:cubicBezTo>
                  <a:pt x="1251" y="574"/>
                  <a:pt x="1251" y="594"/>
                  <a:pt x="1248" y="613"/>
                </a:cubicBezTo>
                <a:cubicBezTo>
                  <a:pt x="1242" y="648"/>
                  <a:pt x="1224" y="677"/>
                  <a:pt x="1198" y="700"/>
                </a:cubicBezTo>
                <a:cubicBezTo>
                  <a:pt x="1194" y="704"/>
                  <a:pt x="1192" y="710"/>
                  <a:pt x="1187" y="718"/>
                </a:cubicBezTo>
                <a:cubicBezTo>
                  <a:pt x="1272" y="708"/>
                  <a:pt x="1346" y="760"/>
                  <a:pt x="1368" y="844"/>
                </a:cubicBezTo>
                <a:cubicBezTo>
                  <a:pt x="1386" y="911"/>
                  <a:pt x="1388" y="981"/>
                  <a:pt x="1387" y="1050"/>
                </a:cubicBezTo>
                <a:cubicBezTo>
                  <a:pt x="1387" y="1065"/>
                  <a:pt x="1379" y="1072"/>
                  <a:pt x="1362" y="1072"/>
                </a:cubicBezTo>
                <a:cubicBezTo>
                  <a:pt x="1325" y="1072"/>
                  <a:pt x="1287" y="1072"/>
                  <a:pt x="1250" y="1072"/>
                </a:cubicBezTo>
                <a:cubicBezTo>
                  <a:pt x="1179" y="1072"/>
                  <a:pt x="1109" y="1072"/>
                  <a:pt x="1038" y="1072"/>
                </a:cubicBezTo>
                <a:cubicBezTo>
                  <a:pt x="1036" y="1072"/>
                  <a:pt x="1034" y="1073"/>
                  <a:pt x="1031" y="1073"/>
                </a:cubicBezTo>
                <a:cubicBezTo>
                  <a:pt x="1031" y="1096"/>
                  <a:pt x="1031" y="1117"/>
                  <a:pt x="1031" y="1139"/>
                </a:cubicBezTo>
                <a:cubicBezTo>
                  <a:pt x="1031" y="1162"/>
                  <a:pt x="1024" y="1169"/>
                  <a:pt x="1001" y="1169"/>
                </a:cubicBezTo>
                <a:cubicBezTo>
                  <a:pt x="797" y="1169"/>
                  <a:pt x="592" y="1169"/>
                  <a:pt x="388" y="1169"/>
                </a:cubicBezTo>
                <a:cubicBezTo>
                  <a:pt x="363" y="1169"/>
                  <a:pt x="357" y="1162"/>
                  <a:pt x="357" y="1137"/>
                </a:cubicBezTo>
                <a:cubicBezTo>
                  <a:pt x="357" y="1116"/>
                  <a:pt x="357" y="1095"/>
                  <a:pt x="357" y="1072"/>
                </a:cubicBezTo>
                <a:cubicBezTo>
                  <a:pt x="351" y="1072"/>
                  <a:pt x="346" y="1072"/>
                  <a:pt x="340" y="1072"/>
                </a:cubicBezTo>
                <a:cubicBezTo>
                  <a:pt x="238" y="1072"/>
                  <a:pt x="136" y="1072"/>
                  <a:pt x="34" y="1072"/>
                </a:cubicBezTo>
                <a:cubicBezTo>
                  <a:pt x="5" y="1072"/>
                  <a:pt x="0" y="1067"/>
                  <a:pt x="0" y="1038"/>
                </a:cubicBezTo>
                <a:cubicBezTo>
                  <a:pt x="1" y="978"/>
                  <a:pt x="4" y="918"/>
                  <a:pt x="16" y="859"/>
                </a:cubicBezTo>
                <a:cubicBezTo>
                  <a:pt x="35" y="765"/>
                  <a:pt x="110" y="711"/>
                  <a:pt x="198" y="716"/>
                </a:cubicBezTo>
                <a:close/>
                <a:moveTo>
                  <a:pt x="898" y="1124"/>
                </a:moveTo>
                <a:cubicBezTo>
                  <a:pt x="929" y="1124"/>
                  <a:pt x="957" y="1124"/>
                  <a:pt x="985" y="1124"/>
                </a:cubicBezTo>
                <a:cubicBezTo>
                  <a:pt x="985" y="1099"/>
                  <a:pt x="986" y="1074"/>
                  <a:pt x="985" y="1050"/>
                </a:cubicBezTo>
                <a:cubicBezTo>
                  <a:pt x="982" y="997"/>
                  <a:pt x="978" y="943"/>
                  <a:pt x="961" y="892"/>
                </a:cubicBezTo>
                <a:cubicBezTo>
                  <a:pt x="941" y="834"/>
                  <a:pt x="901" y="797"/>
                  <a:pt x="840" y="784"/>
                </a:cubicBezTo>
                <a:cubicBezTo>
                  <a:pt x="824" y="780"/>
                  <a:pt x="811" y="782"/>
                  <a:pt x="797" y="792"/>
                </a:cubicBezTo>
                <a:cubicBezTo>
                  <a:pt x="768" y="814"/>
                  <a:pt x="737" y="834"/>
                  <a:pt x="707" y="855"/>
                </a:cubicBezTo>
                <a:cubicBezTo>
                  <a:pt x="696" y="863"/>
                  <a:pt x="686" y="863"/>
                  <a:pt x="675" y="855"/>
                </a:cubicBezTo>
                <a:cubicBezTo>
                  <a:pt x="647" y="834"/>
                  <a:pt x="618" y="815"/>
                  <a:pt x="591" y="793"/>
                </a:cubicBezTo>
                <a:cubicBezTo>
                  <a:pt x="577" y="782"/>
                  <a:pt x="564" y="780"/>
                  <a:pt x="548" y="784"/>
                </a:cubicBezTo>
                <a:cubicBezTo>
                  <a:pt x="484" y="798"/>
                  <a:pt x="441" y="837"/>
                  <a:pt x="425" y="899"/>
                </a:cubicBezTo>
                <a:cubicBezTo>
                  <a:pt x="413" y="949"/>
                  <a:pt x="409" y="1001"/>
                  <a:pt x="403" y="1052"/>
                </a:cubicBezTo>
                <a:cubicBezTo>
                  <a:pt x="401" y="1075"/>
                  <a:pt x="403" y="1099"/>
                  <a:pt x="403" y="1124"/>
                </a:cubicBezTo>
                <a:cubicBezTo>
                  <a:pt x="431" y="1124"/>
                  <a:pt x="459" y="1124"/>
                  <a:pt x="490" y="1124"/>
                </a:cubicBezTo>
                <a:cubicBezTo>
                  <a:pt x="490" y="1118"/>
                  <a:pt x="490" y="1113"/>
                  <a:pt x="490" y="1107"/>
                </a:cubicBezTo>
                <a:cubicBezTo>
                  <a:pt x="490" y="1062"/>
                  <a:pt x="490" y="1017"/>
                  <a:pt x="490" y="972"/>
                </a:cubicBezTo>
                <a:cubicBezTo>
                  <a:pt x="490" y="958"/>
                  <a:pt x="499" y="948"/>
                  <a:pt x="511" y="948"/>
                </a:cubicBezTo>
                <a:cubicBezTo>
                  <a:pt x="523" y="948"/>
                  <a:pt x="532" y="957"/>
                  <a:pt x="533" y="971"/>
                </a:cubicBezTo>
                <a:cubicBezTo>
                  <a:pt x="533" y="975"/>
                  <a:pt x="533" y="979"/>
                  <a:pt x="533" y="983"/>
                </a:cubicBezTo>
                <a:cubicBezTo>
                  <a:pt x="533" y="1025"/>
                  <a:pt x="533" y="1066"/>
                  <a:pt x="533" y="1108"/>
                </a:cubicBezTo>
                <a:cubicBezTo>
                  <a:pt x="533" y="1113"/>
                  <a:pt x="533" y="1118"/>
                  <a:pt x="533" y="1124"/>
                </a:cubicBezTo>
                <a:cubicBezTo>
                  <a:pt x="641" y="1124"/>
                  <a:pt x="748" y="1124"/>
                  <a:pt x="855" y="1124"/>
                </a:cubicBezTo>
                <a:cubicBezTo>
                  <a:pt x="855" y="1101"/>
                  <a:pt x="855" y="1081"/>
                  <a:pt x="855" y="1060"/>
                </a:cubicBezTo>
                <a:cubicBezTo>
                  <a:pt x="855" y="1030"/>
                  <a:pt x="854" y="1000"/>
                  <a:pt x="856" y="970"/>
                </a:cubicBezTo>
                <a:cubicBezTo>
                  <a:pt x="856" y="963"/>
                  <a:pt x="864" y="953"/>
                  <a:pt x="870" y="950"/>
                </a:cubicBezTo>
                <a:cubicBezTo>
                  <a:pt x="876" y="948"/>
                  <a:pt x="887" y="952"/>
                  <a:pt x="892" y="956"/>
                </a:cubicBezTo>
                <a:cubicBezTo>
                  <a:pt x="897" y="960"/>
                  <a:pt x="898" y="969"/>
                  <a:pt x="898" y="975"/>
                </a:cubicBezTo>
                <a:cubicBezTo>
                  <a:pt x="898" y="1024"/>
                  <a:pt x="898" y="1073"/>
                  <a:pt x="898" y="1124"/>
                </a:cubicBezTo>
                <a:close/>
                <a:moveTo>
                  <a:pt x="298" y="340"/>
                </a:moveTo>
                <a:cubicBezTo>
                  <a:pt x="311" y="342"/>
                  <a:pt x="323" y="342"/>
                  <a:pt x="334" y="344"/>
                </a:cubicBezTo>
                <a:cubicBezTo>
                  <a:pt x="356" y="347"/>
                  <a:pt x="376" y="355"/>
                  <a:pt x="387" y="378"/>
                </a:cubicBezTo>
                <a:cubicBezTo>
                  <a:pt x="392" y="387"/>
                  <a:pt x="398" y="396"/>
                  <a:pt x="406" y="403"/>
                </a:cubicBezTo>
                <a:cubicBezTo>
                  <a:pt x="439" y="433"/>
                  <a:pt x="448" y="471"/>
                  <a:pt x="427" y="510"/>
                </a:cubicBezTo>
                <a:cubicBezTo>
                  <a:pt x="418" y="526"/>
                  <a:pt x="414" y="543"/>
                  <a:pt x="416" y="561"/>
                </a:cubicBezTo>
                <a:cubicBezTo>
                  <a:pt x="416" y="569"/>
                  <a:pt x="416" y="576"/>
                  <a:pt x="415" y="584"/>
                </a:cubicBezTo>
                <a:cubicBezTo>
                  <a:pt x="415" y="631"/>
                  <a:pt x="397" y="670"/>
                  <a:pt x="361" y="701"/>
                </a:cubicBezTo>
                <a:cubicBezTo>
                  <a:pt x="357" y="704"/>
                  <a:pt x="356" y="711"/>
                  <a:pt x="352" y="718"/>
                </a:cubicBezTo>
                <a:cubicBezTo>
                  <a:pt x="401" y="712"/>
                  <a:pt x="440" y="725"/>
                  <a:pt x="474" y="753"/>
                </a:cubicBezTo>
                <a:cubicBezTo>
                  <a:pt x="482" y="759"/>
                  <a:pt x="487" y="759"/>
                  <a:pt x="495" y="755"/>
                </a:cubicBezTo>
                <a:cubicBezTo>
                  <a:pt x="527" y="741"/>
                  <a:pt x="561" y="733"/>
                  <a:pt x="597" y="741"/>
                </a:cubicBezTo>
                <a:cubicBezTo>
                  <a:pt x="601" y="720"/>
                  <a:pt x="600" y="715"/>
                  <a:pt x="591" y="707"/>
                </a:cubicBezTo>
                <a:cubicBezTo>
                  <a:pt x="549" y="669"/>
                  <a:pt x="530" y="621"/>
                  <a:pt x="528" y="565"/>
                </a:cubicBezTo>
                <a:cubicBezTo>
                  <a:pt x="527" y="533"/>
                  <a:pt x="523" y="501"/>
                  <a:pt x="521" y="469"/>
                </a:cubicBezTo>
                <a:cubicBezTo>
                  <a:pt x="518" y="433"/>
                  <a:pt x="513" y="395"/>
                  <a:pt x="539" y="365"/>
                </a:cubicBezTo>
                <a:cubicBezTo>
                  <a:pt x="554" y="346"/>
                  <a:pt x="571" y="327"/>
                  <a:pt x="592" y="315"/>
                </a:cubicBezTo>
                <a:cubicBezTo>
                  <a:pt x="616" y="299"/>
                  <a:pt x="644" y="289"/>
                  <a:pt x="673" y="276"/>
                </a:cubicBezTo>
                <a:cubicBezTo>
                  <a:pt x="673" y="238"/>
                  <a:pt x="673" y="197"/>
                  <a:pt x="673" y="155"/>
                </a:cubicBezTo>
                <a:cubicBezTo>
                  <a:pt x="673" y="152"/>
                  <a:pt x="668" y="147"/>
                  <a:pt x="664" y="145"/>
                </a:cubicBezTo>
                <a:cubicBezTo>
                  <a:pt x="647" y="137"/>
                  <a:pt x="634" y="124"/>
                  <a:pt x="625" y="106"/>
                </a:cubicBezTo>
                <a:cubicBezTo>
                  <a:pt x="622" y="102"/>
                  <a:pt x="616" y="98"/>
                  <a:pt x="612" y="98"/>
                </a:cubicBezTo>
                <a:cubicBezTo>
                  <a:pt x="541" y="97"/>
                  <a:pt x="470" y="97"/>
                  <a:pt x="399" y="98"/>
                </a:cubicBezTo>
                <a:cubicBezTo>
                  <a:pt x="349" y="98"/>
                  <a:pt x="308" y="135"/>
                  <a:pt x="301" y="184"/>
                </a:cubicBezTo>
                <a:cubicBezTo>
                  <a:pt x="298" y="202"/>
                  <a:pt x="299" y="219"/>
                  <a:pt x="298" y="237"/>
                </a:cubicBezTo>
                <a:cubicBezTo>
                  <a:pt x="298" y="271"/>
                  <a:pt x="298" y="305"/>
                  <a:pt x="298" y="340"/>
                </a:cubicBezTo>
                <a:close/>
                <a:moveTo>
                  <a:pt x="717" y="272"/>
                </a:moveTo>
                <a:cubicBezTo>
                  <a:pt x="732" y="273"/>
                  <a:pt x="745" y="274"/>
                  <a:pt x="757" y="275"/>
                </a:cubicBezTo>
                <a:cubicBezTo>
                  <a:pt x="785" y="279"/>
                  <a:pt x="813" y="285"/>
                  <a:pt x="825" y="314"/>
                </a:cubicBezTo>
                <a:cubicBezTo>
                  <a:pt x="832" y="329"/>
                  <a:pt x="841" y="340"/>
                  <a:pt x="853" y="350"/>
                </a:cubicBezTo>
                <a:cubicBezTo>
                  <a:pt x="889" y="381"/>
                  <a:pt x="902" y="427"/>
                  <a:pt x="881" y="465"/>
                </a:cubicBezTo>
                <a:cubicBezTo>
                  <a:pt x="865" y="494"/>
                  <a:pt x="859" y="524"/>
                  <a:pt x="862" y="556"/>
                </a:cubicBezTo>
                <a:cubicBezTo>
                  <a:pt x="862" y="562"/>
                  <a:pt x="862" y="568"/>
                  <a:pt x="862" y="574"/>
                </a:cubicBezTo>
                <a:cubicBezTo>
                  <a:pt x="858" y="627"/>
                  <a:pt x="839" y="673"/>
                  <a:pt x="797" y="708"/>
                </a:cubicBezTo>
                <a:cubicBezTo>
                  <a:pt x="784" y="719"/>
                  <a:pt x="784" y="729"/>
                  <a:pt x="789" y="741"/>
                </a:cubicBezTo>
                <a:cubicBezTo>
                  <a:pt x="800" y="740"/>
                  <a:pt x="811" y="737"/>
                  <a:pt x="821" y="738"/>
                </a:cubicBezTo>
                <a:cubicBezTo>
                  <a:pt x="846" y="743"/>
                  <a:pt x="870" y="749"/>
                  <a:pt x="894" y="756"/>
                </a:cubicBezTo>
                <a:cubicBezTo>
                  <a:pt x="902" y="758"/>
                  <a:pt x="907" y="759"/>
                  <a:pt x="913" y="753"/>
                </a:cubicBezTo>
                <a:cubicBezTo>
                  <a:pt x="936" y="734"/>
                  <a:pt x="963" y="722"/>
                  <a:pt x="993" y="718"/>
                </a:cubicBezTo>
                <a:cubicBezTo>
                  <a:pt x="1005" y="716"/>
                  <a:pt x="1018" y="716"/>
                  <a:pt x="1033" y="715"/>
                </a:cubicBezTo>
                <a:cubicBezTo>
                  <a:pt x="1030" y="708"/>
                  <a:pt x="1029" y="702"/>
                  <a:pt x="1025" y="698"/>
                </a:cubicBezTo>
                <a:cubicBezTo>
                  <a:pt x="988" y="664"/>
                  <a:pt x="973" y="621"/>
                  <a:pt x="973" y="571"/>
                </a:cubicBezTo>
                <a:cubicBezTo>
                  <a:pt x="973" y="550"/>
                  <a:pt x="971" y="528"/>
                  <a:pt x="968" y="506"/>
                </a:cubicBezTo>
                <a:cubicBezTo>
                  <a:pt x="964" y="469"/>
                  <a:pt x="965" y="433"/>
                  <a:pt x="993" y="403"/>
                </a:cubicBezTo>
                <a:cubicBezTo>
                  <a:pt x="1016" y="377"/>
                  <a:pt x="1046" y="362"/>
                  <a:pt x="1079" y="352"/>
                </a:cubicBezTo>
                <a:cubicBezTo>
                  <a:pt x="1087" y="349"/>
                  <a:pt x="1091" y="346"/>
                  <a:pt x="1091" y="336"/>
                </a:cubicBezTo>
                <a:cubicBezTo>
                  <a:pt x="1090" y="291"/>
                  <a:pt x="1091" y="245"/>
                  <a:pt x="1090" y="200"/>
                </a:cubicBezTo>
                <a:cubicBezTo>
                  <a:pt x="1089" y="143"/>
                  <a:pt x="1046" y="98"/>
                  <a:pt x="988" y="98"/>
                </a:cubicBezTo>
                <a:cubicBezTo>
                  <a:pt x="918" y="97"/>
                  <a:pt x="847" y="97"/>
                  <a:pt x="777" y="98"/>
                </a:cubicBezTo>
                <a:cubicBezTo>
                  <a:pt x="772" y="98"/>
                  <a:pt x="766" y="102"/>
                  <a:pt x="764" y="106"/>
                </a:cubicBezTo>
                <a:cubicBezTo>
                  <a:pt x="755" y="123"/>
                  <a:pt x="742" y="136"/>
                  <a:pt x="724" y="145"/>
                </a:cubicBezTo>
                <a:cubicBezTo>
                  <a:pt x="721" y="147"/>
                  <a:pt x="717" y="151"/>
                  <a:pt x="717" y="154"/>
                </a:cubicBezTo>
                <a:cubicBezTo>
                  <a:pt x="717" y="193"/>
                  <a:pt x="717" y="232"/>
                  <a:pt x="717" y="272"/>
                </a:cubicBezTo>
                <a:close/>
                <a:moveTo>
                  <a:pt x="1344" y="1028"/>
                </a:moveTo>
                <a:cubicBezTo>
                  <a:pt x="1346" y="985"/>
                  <a:pt x="1337" y="891"/>
                  <a:pt x="1326" y="854"/>
                </a:cubicBezTo>
                <a:cubicBezTo>
                  <a:pt x="1311" y="803"/>
                  <a:pt x="1271" y="765"/>
                  <a:pt x="1223" y="761"/>
                </a:cubicBezTo>
                <a:cubicBezTo>
                  <a:pt x="1215" y="760"/>
                  <a:pt x="1206" y="763"/>
                  <a:pt x="1199" y="768"/>
                </a:cubicBezTo>
                <a:cubicBezTo>
                  <a:pt x="1174" y="784"/>
                  <a:pt x="1150" y="801"/>
                  <a:pt x="1126" y="818"/>
                </a:cubicBezTo>
                <a:cubicBezTo>
                  <a:pt x="1114" y="826"/>
                  <a:pt x="1104" y="826"/>
                  <a:pt x="1093" y="817"/>
                </a:cubicBezTo>
                <a:cubicBezTo>
                  <a:pt x="1070" y="800"/>
                  <a:pt x="1046" y="783"/>
                  <a:pt x="1023" y="766"/>
                </a:cubicBezTo>
                <a:cubicBezTo>
                  <a:pt x="1019" y="764"/>
                  <a:pt x="1014" y="760"/>
                  <a:pt x="1009" y="760"/>
                </a:cubicBezTo>
                <a:cubicBezTo>
                  <a:pt x="984" y="761"/>
                  <a:pt x="962" y="769"/>
                  <a:pt x="942" y="786"/>
                </a:cubicBezTo>
                <a:cubicBezTo>
                  <a:pt x="988" y="826"/>
                  <a:pt x="1007" y="878"/>
                  <a:pt x="1016" y="935"/>
                </a:cubicBezTo>
                <a:cubicBezTo>
                  <a:pt x="1020" y="966"/>
                  <a:pt x="1024" y="997"/>
                  <a:pt x="1028" y="1027"/>
                </a:cubicBezTo>
                <a:cubicBezTo>
                  <a:pt x="1098" y="1027"/>
                  <a:pt x="1167" y="1027"/>
                  <a:pt x="1237" y="1027"/>
                </a:cubicBezTo>
                <a:cubicBezTo>
                  <a:pt x="1237" y="988"/>
                  <a:pt x="1237" y="950"/>
                  <a:pt x="1237" y="913"/>
                </a:cubicBezTo>
                <a:cubicBezTo>
                  <a:pt x="1237" y="895"/>
                  <a:pt x="1245" y="886"/>
                  <a:pt x="1259" y="886"/>
                </a:cubicBezTo>
                <a:cubicBezTo>
                  <a:pt x="1273" y="886"/>
                  <a:pt x="1281" y="895"/>
                  <a:pt x="1281" y="913"/>
                </a:cubicBezTo>
                <a:cubicBezTo>
                  <a:pt x="1281" y="946"/>
                  <a:pt x="1281" y="979"/>
                  <a:pt x="1281" y="1012"/>
                </a:cubicBezTo>
                <a:cubicBezTo>
                  <a:pt x="1281" y="1017"/>
                  <a:pt x="1281" y="1022"/>
                  <a:pt x="1282" y="1028"/>
                </a:cubicBezTo>
                <a:cubicBezTo>
                  <a:pt x="1303" y="1028"/>
                  <a:pt x="1323" y="1028"/>
                  <a:pt x="1344" y="1028"/>
                </a:cubicBezTo>
                <a:close/>
                <a:moveTo>
                  <a:pt x="450" y="783"/>
                </a:moveTo>
                <a:cubicBezTo>
                  <a:pt x="429" y="775"/>
                  <a:pt x="412" y="768"/>
                  <a:pt x="394" y="762"/>
                </a:cubicBezTo>
                <a:cubicBezTo>
                  <a:pt x="382" y="758"/>
                  <a:pt x="371" y="761"/>
                  <a:pt x="359" y="769"/>
                </a:cubicBezTo>
                <a:cubicBezTo>
                  <a:pt x="337" y="786"/>
                  <a:pt x="313" y="801"/>
                  <a:pt x="291" y="817"/>
                </a:cubicBezTo>
                <a:cubicBezTo>
                  <a:pt x="279" y="826"/>
                  <a:pt x="268" y="826"/>
                  <a:pt x="256" y="817"/>
                </a:cubicBezTo>
                <a:cubicBezTo>
                  <a:pt x="234" y="800"/>
                  <a:pt x="211" y="783"/>
                  <a:pt x="187" y="767"/>
                </a:cubicBezTo>
                <a:cubicBezTo>
                  <a:pt x="182" y="763"/>
                  <a:pt x="173" y="760"/>
                  <a:pt x="167" y="761"/>
                </a:cubicBezTo>
                <a:cubicBezTo>
                  <a:pt x="118" y="767"/>
                  <a:pt x="84" y="794"/>
                  <a:pt x="68" y="839"/>
                </a:cubicBezTo>
                <a:cubicBezTo>
                  <a:pt x="45" y="899"/>
                  <a:pt x="46" y="963"/>
                  <a:pt x="43" y="1027"/>
                </a:cubicBezTo>
                <a:cubicBezTo>
                  <a:pt x="65" y="1027"/>
                  <a:pt x="85" y="1027"/>
                  <a:pt x="107" y="1027"/>
                </a:cubicBezTo>
                <a:cubicBezTo>
                  <a:pt x="107" y="1017"/>
                  <a:pt x="107" y="1007"/>
                  <a:pt x="107" y="997"/>
                </a:cubicBezTo>
                <a:cubicBezTo>
                  <a:pt x="107" y="968"/>
                  <a:pt x="107" y="938"/>
                  <a:pt x="107" y="909"/>
                </a:cubicBezTo>
                <a:cubicBezTo>
                  <a:pt x="108" y="894"/>
                  <a:pt x="117" y="886"/>
                  <a:pt x="130" y="886"/>
                </a:cubicBezTo>
                <a:cubicBezTo>
                  <a:pt x="142" y="886"/>
                  <a:pt x="150" y="895"/>
                  <a:pt x="151" y="909"/>
                </a:cubicBezTo>
                <a:cubicBezTo>
                  <a:pt x="151" y="914"/>
                  <a:pt x="151" y="920"/>
                  <a:pt x="151" y="925"/>
                </a:cubicBezTo>
                <a:cubicBezTo>
                  <a:pt x="151" y="959"/>
                  <a:pt x="151" y="993"/>
                  <a:pt x="151" y="1027"/>
                </a:cubicBezTo>
                <a:cubicBezTo>
                  <a:pt x="222" y="1027"/>
                  <a:pt x="291" y="1027"/>
                  <a:pt x="360" y="1027"/>
                </a:cubicBezTo>
                <a:cubicBezTo>
                  <a:pt x="371" y="941"/>
                  <a:pt x="372" y="852"/>
                  <a:pt x="450" y="783"/>
                </a:cubicBezTo>
                <a:close/>
                <a:moveTo>
                  <a:pt x="821" y="549"/>
                </a:moveTo>
                <a:cubicBezTo>
                  <a:pt x="820" y="549"/>
                  <a:pt x="819" y="549"/>
                  <a:pt x="818" y="549"/>
                </a:cubicBezTo>
                <a:cubicBezTo>
                  <a:pt x="818" y="539"/>
                  <a:pt x="818" y="529"/>
                  <a:pt x="818" y="519"/>
                </a:cubicBezTo>
                <a:cubicBezTo>
                  <a:pt x="818" y="501"/>
                  <a:pt x="803" y="491"/>
                  <a:pt x="786" y="497"/>
                </a:cubicBezTo>
                <a:cubicBezTo>
                  <a:pt x="735" y="515"/>
                  <a:pt x="683" y="521"/>
                  <a:pt x="632" y="501"/>
                </a:cubicBezTo>
                <a:cubicBezTo>
                  <a:pt x="611" y="493"/>
                  <a:pt x="595" y="494"/>
                  <a:pt x="579" y="508"/>
                </a:cubicBezTo>
                <a:cubicBezTo>
                  <a:pt x="576" y="510"/>
                  <a:pt x="571" y="514"/>
                  <a:pt x="572" y="518"/>
                </a:cubicBezTo>
                <a:cubicBezTo>
                  <a:pt x="573" y="547"/>
                  <a:pt x="571" y="578"/>
                  <a:pt x="578" y="607"/>
                </a:cubicBezTo>
                <a:cubicBezTo>
                  <a:pt x="591" y="664"/>
                  <a:pt x="641" y="703"/>
                  <a:pt x="693" y="704"/>
                </a:cubicBezTo>
                <a:cubicBezTo>
                  <a:pt x="746" y="704"/>
                  <a:pt x="794" y="667"/>
                  <a:pt x="811" y="611"/>
                </a:cubicBezTo>
                <a:cubicBezTo>
                  <a:pt x="816" y="591"/>
                  <a:pt x="817" y="570"/>
                  <a:pt x="821" y="549"/>
                </a:cubicBezTo>
                <a:close/>
                <a:moveTo>
                  <a:pt x="833" y="463"/>
                </a:moveTo>
                <a:cubicBezTo>
                  <a:pt x="855" y="429"/>
                  <a:pt x="851" y="405"/>
                  <a:pt x="821" y="380"/>
                </a:cubicBezTo>
                <a:cubicBezTo>
                  <a:pt x="819" y="378"/>
                  <a:pt x="817" y="377"/>
                  <a:pt x="816" y="375"/>
                </a:cubicBezTo>
                <a:cubicBezTo>
                  <a:pt x="807" y="363"/>
                  <a:pt x="797" y="353"/>
                  <a:pt x="790" y="340"/>
                </a:cubicBezTo>
                <a:cubicBezTo>
                  <a:pt x="785" y="329"/>
                  <a:pt x="778" y="321"/>
                  <a:pt x="765" y="320"/>
                </a:cubicBezTo>
                <a:cubicBezTo>
                  <a:pt x="741" y="320"/>
                  <a:pt x="717" y="317"/>
                  <a:pt x="694" y="321"/>
                </a:cubicBezTo>
                <a:cubicBezTo>
                  <a:pt x="655" y="326"/>
                  <a:pt x="620" y="341"/>
                  <a:pt x="591" y="369"/>
                </a:cubicBezTo>
                <a:cubicBezTo>
                  <a:pt x="562" y="396"/>
                  <a:pt x="554" y="432"/>
                  <a:pt x="567" y="465"/>
                </a:cubicBezTo>
                <a:cubicBezTo>
                  <a:pt x="574" y="460"/>
                  <a:pt x="580" y="455"/>
                  <a:pt x="586" y="450"/>
                </a:cubicBezTo>
                <a:cubicBezTo>
                  <a:pt x="596" y="440"/>
                  <a:pt x="605" y="440"/>
                  <a:pt x="617" y="446"/>
                </a:cubicBezTo>
                <a:cubicBezTo>
                  <a:pt x="630" y="453"/>
                  <a:pt x="644" y="460"/>
                  <a:pt x="658" y="464"/>
                </a:cubicBezTo>
                <a:cubicBezTo>
                  <a:pt x="703" y="476"/>
                  <a:pt x="745" y="468"/>
                  <a:pt x="787" y="450"/>
                </a:cubicBezTo>
                <a:cubicBezTo>
                  <a:pt x="802" y="443"/>
                  <a:pt x="814" y="443"/>
                  <a:pt x="825" y="456"/>
                </a:cubicBezTo>
                <a:cubicBezTo>
                  <a:pt x="828" y="459"/>
                  <a:pt x="831" y="461"/>
                  <a:pt x="833" y="463"/>
                </a:cubicBezTo>
                <a:close/>
                <a:moveTo>
                  <a:pt x="374" y="568"/>
                </a:moveTo>
                <a:cubicBezTo>
                  <a:pt x="374" y="567"/>
                  <a:pt x="373" y="567"/>
                  <a:pt x="373" y="567"/>
                </a:cubicBezTo>
                <a:cubicBezTo>
                  <a:pt x="373" y="561"/>
                  <a:pt x="373" y="554"/>
                  <a:pt x="373" y="548"/>
                </a:cubicBezTo>
                <a:cubicBezTo>
                  <a:pt x="372" y="531"/>
                  <a:pt x="364" y="526"/>
                  <a:pt x="349" y="531"/>
                </a:cubicBezTo>
                <a:cubicBezTo>
                  <a:pt x="303" y="547"/>
                  <a:pt x="257" y="548"/>
                  <a:pt x="212" y="529"/>
                </a:cubicBezTo>
                <a:cubicBezTo>
                  <a:pt x="202" y="525"/>
                  <a:pt x="181" y="537"/>
                  <a:pt x="182" y="547"/>
                </a:cubicBezTo>
                <a:cubicBezTo>
                  <a:pt x="182" y="566"/>
                  <a:pt x="181" y="586"/>
                  <a:pt x="184" y="605"/>
                </a:cubicBezTo>
                <a:cubicBezTo>
                  <a:pt x="192" y="651"/>
                  <a:pt x="231" y="687"/>
                  <a:pt x="273" y="689"/>
                </a:cubicBezTo>
                <a:cubicBezTo>
                  <a:pt x="315" y="691"/>
                  <a:pt x="354" y="660"/>
                  <a:pt x="367" y="615"/>
                </a:cubicBezTo>
                <a:cubicBezTo>
                  <a:pt x="371" y="599"/>
                  <a:pt x="372" y="583"/>
                  <a:pt x="374" y="568"/>
                </a:cubicBezTo>
                <a:close/>
                <a:moveTo>
                  <a:pt x="1209" y="569"/>
                </a:moveTo>
                <a:cubicBezTo>
                  <a:pt x="1209" y="569"/>
                  <a:pt x="1208" y="569"/>
                  <a:pt x="1208" y="569"/>
                </a:cubicBezTo>
                <a:cubicBezTo>
                  <a:pt x="1208" y="561"/>
                  <a:pt x="1208" y="552"/>
                  <a:pt x="1208" y="544"/>
                </a:cubicBezTo>
                <a:cubicBezTo>
                  <a:pt x="1207" y="532"/>
                  <a:pt x="1199" y="526"/>
                  <a:pt x="1187" y="530"/>
                </a:cubicBezTo>
                <a:cubicBezTo>
                  <a:pt x="1140" y="547"/>
                  <a:pt x="1094" y="549"/>
                  <a:pt x="1047" y="529"/>
                </a:cubicBezTo>
                <a:cubicBezTo>
                  <a:pt x="1038" y="525"/>
                  <a:pt x="1017" y="537"/>
                  <a:pt x="1018" y="546"/>
                </a:cubicBezTo>
                <a:cubicBezTo>
                  <a:pt x="1018" y="568"/>
                  <a:pt x="1017" y="591"/>
                  <a:pt x="1022" y="612"/>
                </a:cubicBezTo>
                <a:cubicBezTo>
                  <a:pt x="1032" y="657"/>
                  <a:pt x="1072" y="689"/>
                  <a:pt x="1113" y="689"/>
                </a:cubicBezTo>
                <a:cubicBezTo>
                  <a:pt x="1154" y="688"/>
                  <a:pt x="1192" y="657"/>
                  <a:pt x="1203" y="612"/>
                </a:cubicBezTo>
                <a:cubicBezTo>
                  <a:pt x="1207" y="598"/>
                  <a:pt x="1207" y="584"/>
                  <a:pt x="1209" y="569"/>
                </a:cubicBezTo>
                <a:close/>
                <a:moveTo>
                  <a:pt x="1012" y="493"/>
                </a:moveTo>
                <a:cubicBezTo>
                  <a:pt x="1017" y="489"/>
                  <a:pt x="1020" y="486"/>
                  <a:pt x="1024" y="483"/>
                </a:cubicBezTo>
                <a:cubicBezTo>
                  <a:pt x="1032" y="477"/>
                  <a:pt x="1041" y="475"/>
                  <a:pt x="1050" y="481"/>
                </a:cubicBezTo>
                <a:cubicBezTo>
                  <a:pt x="1090" y="506"/>
                  <a:pt x="1132" y="504"/>
                  <a:pt x="1175" y="488"/>
                </a:cubicBezTo>
                <a:cubicBezTo>
                  <a:pt x="1192" y="482"/>
                  <a:pt x="1208" y="472"/>
                  <a:pt x="1222" y="493"/>
                </a:cubicBezTo>
                <a:cubicBezTo>
                  <a:pt x="1236" y="469"/>
                  <a:pt x="1231" y="453"/>
                  <a:pt x="1212" y="435"/>
                </a:cubicBezTo>
                <a:cubicBezTo>
                  <a:pt x="1202" y="425"/>
                  <a:pt x="1194" y="412"/>
                  <a:pt x="1184" y="401"/>
                </a:cubicBezTo>
                <a:cubicBezTo>
                  <a:pt x="1181" y="396"/>
                  <a:pt x="1175" y="390"/>
                  <a:pt x="1170" y="389"/>
                </a:cubicBezTo>
                <a:cubicBezTo>
                  <a:pt x="1149" y="388"/>
                  <a:pt x="1127" y="386"/>
                  <a:pt x="1107" y="390"/>
                </a:cubicBezTo>
                <a:cubicBezTo>
                  <a:pt x="1072" y="396"/>
                  <a:pt x="1041" y="410"/>
                  <a:pt x="1020" y="440"/>
                </a:cubicBezTo>
                <a:cubicBezTo>
                  <a:pt x="1008" y="456"/>
                  <a:pt x="1007" y="473"/>
                  <a:pt x="1012" y="493"/>
                </a:cubicBezTo>
                <a:close/>
                <a:moveTo>
                  <a:pt x="177" y="493"/>
                </a:moveTo>
                <a:cubicBezTo>
                  <a:pt x="189" y="483"/>
                  <a:pt x="199" y="471"/>
                  <a:pt x="214" y="481"/>
                </a:cubicBezTo>
                <a:cubicBezTo>
                  <a:pt x="257" y="507"/>
                  <a:pt x="301" y="504"/>
                  <a:pt x="345" y="486"/>
                </a:cubicBezTo>
                <a:cubicBezTo>
                  <a:pt x="361" y="479"/>
                  <a:pt x="374" y="476"/>
                  <a:pt x="386" y="492"/>
                </a:cubicBezTo>
                <a:cubicBezTo>
                  <a:pt x="400" y="473"/>
                  <a:pt x="396" y="455"/>
                  <a:pt x="378" y="436"/>
                </a:cubicBezTo>
                <a:cubicBezTo>
                  <a:pt x="366" y="425"/>
                  <a:pt x="358" y="411"/>
                  <a:pt x="348" y="399"/>
                </a:cubicBezTo>
                <a:cubicBezTo>
                  <a:pt x="344" y="395"/>
                  <a:pt x="339" y="390"/>
                  <a:pt x="333" y="389"/>
                </a:cubicBezTo>
                <a:cubicBezTo>
                  <a:pt x="283" y="379"/>
                  <a:pt x="237" y="392"/>
                  <a:pt x="198" y="424"/>
                </a:cubicBezTo>
                <a:cubicBezTo>
                  <a:pt x="177" y="442"/>
                  <a:pt x="169" y="464"/>
                  <a:pt x="177" y="493"/>
                </a:cubicBezTo>
                <a:close/>
                <a:moveTo>
                  <a:pt x="743" y="739"/>
                </a:moveTo>
                <a:cubicBezTo>
                  <a:pt x="709" y="750"/>
                  <a:pt x="676" y="748"/>
                  <a:pt x="643" y="739"/>
                </a:cubicBezTo>
                <a:cubicBezTo>
                  <a:pt x="633" y="771"/>
                  <a:pt x="633" y="771"/>
                  <a:pt x="658" y="789"/>
                </a:cubicBezTo>
                <a:cubicBezTo>
                  <a:pt x="667" y="795"/>
                  <a:pt x="675" y="802"/>
                  <a:pt x="684" y="808"/>
                </a:cubicBezTo>
                <a:cubicBezTo>
                  <a:pt x="688" y="810"/>
                  <a:pt x="693" y="811"/>
                  <a:pt x="696" y="809"/>
                </a:cubicBezTo>
                <a:cubicBezTo>
                  <a:pt x="715" y="797"/>
                  <a:pt x="733" y="784"/>
                  <a:pt x="751" y="771"/>
                </a:cubicBezTo>
                <a:cubicBezTo>
                  <a:pt x="750" y="765"/>
                  <a:pt x="748" y="761"/>
                  <a:pt x="747" y="756"/>
                </a:cubicBezTo>
                <a:cubicBezTo>
                  <a:pt x="746" y="751"/>
                  <a:pt x="744" y="746"/>
                  <a:pt x="743" y="739"/>
                </a:cubicBezTo>
                <a:close/>
                <a:moveTo>
                  <a:pt x="694" y="43"/>
                </a:moveTo>
                <a:cubicBezTo>
                  <a:pt x="676" y="44"/>
                  <a:pt x="662" y="58"/>
                  <a:pt x="662" y="76"/>
                </a:cubicBezTo>
                <a:cubicBezTo>
                  <a:pt x="662" y="94"/>
                  <a:pt x="677" y="107"/>
                  <a:pt x="695" y="107"/>
                </a:cubicBezTo>
                <a:cubicBezTo>
                  <a:pt x="713" y="107"/>
                  <a:pt x="726" y="93"/>
                  <a:pt x="726" y="75"/>
                </a:cubicBezTo>
                <a:cubicBezTo>
                  <a:pt x="726" y="57"/>
                  <a:pt x="712" y="43"/>
                  <a:pt x="694" y="43"/>
                </a:cubicBezTo>
                <a:close/>
                <a:moveTo>
                  <a:pt x="235" y="729"/>
                </a:moveTo>
                <a:cubicBezTo>
                  <a:pt x="236" y="736"/>
                  <a:pt x="235" y="745"/>
                  <a:pt x="239" y="749"/>
                </a:cubicBezTo>
                <a:cubicBezTo>
                  <a:pt x="249" y="759"/>
                  <a:pt x="262" y="767"/>
                  <a:pt x="274" y="776"/>
                </a:cubicBezTo>
                <a:cubicBezTo>
                  <a:pt x="285" y="768"/>
                  <a:pt x="294" y="761"/>
                  <a:pt x="305" y="755"/>
                </a:cubicBezTo>
                <a:cubicBezTo>
                  <a:pt x="318" y="748"/>
                  <a:pt x="319" y="739"/>
                  <a:pt x="312" y="729"/>
                </a:cubicBezTo>
                <a:cubicBezTo>
                  <a:pt x="287" y="729"/>
                  <a:pt x="263" y="729"/>
                  <a:pt x="235" y="729"/>
                </a:cubicBezTo>
                <a:close/>
                <a:moveTo>
                  <a:pt x="1110" y="776"/>
                </a:moveTo>
                <a:cubicBezTo>
                  <a:pt x="1121" y="768"/>
                  <a:pt x="1130" y="761"/>
                  <a:pt x="1140" y="755"/>
                </a:cubicBezTo>
                <a:cubicBezTo>
                  <a:pt x="1153" y="748"/>
                  <a:pt x="1155" y="740"/>
                  <a:pt x="1148" y="729"/>
                </a:cubicBezTo>
                <a:cubicBezTo>
                  <a:pt x="1123" y="729"/>
                  <a:pt x="1098" y="729"/>
                  <a:pt x="1073" y="729"/>
                </a:cubicBezTo>
                <a:cubicBezTo>
                  <a:pt x="1066" y="740"/>
                  <a:pt x="1070" y="749"/>
                  <a:pt x="1082" y="756"/>
                </a:cubicBezTo>
                <a:cubicBezTo>
                  <a:pt x="1092" y="761"/>
                  <a:pt x="1100" y="769"/>
                  <a:pt x="1110" y="77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1" name="Group 380"/>
          <p:cNvGrpSpPr/>
          <p:nvPr/>
        </p:nvGrpSpPr>
        <p:grpSpPr>
          <a:xfrm>
            <a:off x="229125" y="2454657"/>
            <a:ext cx="455613" cy="457200"/>
            <a:chOff x="2286000" y="2419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2" name="Freeform 381"/>
            <p:cNvSpPr>
              <a:spLocks noEditPoints="1"/>
            </p:cNvSpPr>
            <p:nvPr/>
          </p:nvSpPr>
          <p:spPr bwMode="auto">
            <a:xfrm>
              <a:off x="2286000" y="2419350"/>
              <a:ext cx="455613" cy="457200"/>
            </a:xfrm>
            <a:custGeom>
              <a:avLst/>
              <a:gdLst>
                <a:gd name="T0" fmla="*/ 1117 w 1536"/>
                <a:gd name="T1" fmla="*/ 1480 h 1536"/>
                <a:gd name="T2" fmla="*/ 1003 w 1536"/>
                <a:gd name="T3" fmla="*/ 1380 h 1536"/>
                <a:gd name="T4" fmla="*/ 691 w 1536"/>
                <a:gd name="T5" fmla="*/ 1380 h 1536"/>
                <a:gd name="T6" fmla="*/ 691 w 1536"/>
                <a:gd name="T7" fmla="*/ 1321 h 1536"/>
                <a:gd name="T8" fmla="*/ 956 w 1536"/>
                <a:gd name="T9" fmla="*/ 1320 h 1536"/>
                <a:gd name="T10" fmla="*/ 831 w 1536"/>
                <a:gd name="T11" fmla="*/ 1193 h 1536"/>
                <a:gd name="T12" fmla="*/ 207 w 1536"/>
                <a:gd name="T13" fmla="*/ 920 h 1536"/>
                <a:gd name="T14" fmla="*/ 1040 w 1536"/>
                <a:gd name="T15" fmla="*/ 753 h 1536"/>
                <a:gd name="T16" fmla="*/ 1002 w 1536"/>
                <a:gd name="T17" fmla="*/ 1025 h 1536"/>
                <a:gd name="T18" fmla="*/ 1311 w 1536"/>
                <a:gd name="T19" fmla="*/ 1320 h 1536"/>
                <a:gd name="T20" fmla="*/ 1476 w 1536"/>
                <a:gd name="T21" fmla="*/ 1285 h 1536"/>
                <a:gd name="T22" fmla="*/ 1476 w 1536"/>
                <a:gd name="T23" fmla="*/ 301 h 1536"/>
                <a:gd name="T24" fmla="*/ 60 w 1536"/>
                <a:gd name="T25" fmla="*/ 317 h 1536"/>
                <a:gd name="T26" fmla="*/ 101 w 1536"/>
                <a:gd name="T27" fmla="*/ 1320 h 1536"/>
                <a:gd name="T28" fmla="*/ 451 w 1536"/>
                <a:gd name="T29" fmla="*/ 1338 h 1536"/>
                <a:gd name="T30" fmla="*/ 383 w 1536"/>
                <a:gd name="T31" fmla="*/ 1380 h 1536"/>
                <a:gd name="T32" fmla="*/ 0 w 1536"/>
                <a:gd name="T33" fmla="*/ 1305 h 1536"/>
                <a:gd name="T34" fmla="*/ 75 w 1536"/>
                <a:gd name="T35" fmla="*/ 0 h 1536"/>
                <a:gd name="T36" fmla="*/ 1465 w 1536"/>
                <a:gd name="T37" fmla="*/ 2 h 1536"/>
                <a:gd name="T38" fmla="*/ 1536 w 1536"/>
                <a:gd name="T39" fmla="*/ 197 h 1536"/>
                <a:gd name="T40" fmla="*/ 1459 w 1536"/>
                <a:gd name="T41" fmla="*/ 1379 h 1536"/>
                <a:gd name="T42" fmla="*/ 1339 w 1536"/>
                <a:gd name="T43" fmla="*/ 1380 h 1536"/>
                <a:gd name="T44" fmla="*/ 1269 w 1536"/>
                <a:gd name="T45" fmla="*/ 1527 h 1536"/>
                <a:gd name="T46" fmla="*/ 1206 w 1536"/>
                <a:gd name="T47" fmla="*/ 1536 h 1536"/>
                <a:gd name="T48" fmla="*/ 1476 w 1536"/>
                <a:gd name="T49" fmla="*/ 100 h 1536"/>
                <a:gd name="T50" fmla="*/ 834 w 1536"/>
                <a:gd name="T51" fmla="*/ 60 h 1536"/>
                <a:gd name="T52" fmla="*/ 60 w 1536"/>
                <a:gd name="T53" fmla="*/ 97 h 1536"/>
                <a:gd name="T54" fmla="*/ 60 w 1536"/>
                <a:gd name="T55" fmla="*/ 240 h 1536"/>
                <a:gd name="T56" fmla="*/ 618 w 1536"/>
                <a:gd name="T57" fmla="*/ 1176 h 1536"/>
                <a:gd name="T58" fmla="*/ 619 w 1536"/>
                <a:gd name="T59" fmla="*/ 444 h 1536"/>
                <a:gd name="T60" fmla="*/ 618 w 1536"/>
                <a:gd name="T61" fmla="*/ 1176 h 1536"/>
                <a:gd name="T62" fmla="*/ 976 w 1536"/>
                <a:gd name="T63" fmla="*/ 1253 h 1536"/>
                <a:gd name="T64" fmla="*/ 1236 w 1536"/>
                <a:gd name="T65" fmla="*/ 1475 h 1536"/>
                <a:gd name="T66" fmla="*/ 1265 w 1536"/>
                <a:gd name="T67" fmla="*/ 1372 h 1536"/>
                <a:gd name="T68" fmla="*/ 1061 w 1536"/>
                <a:gd name="T69" fmla="*/ 1169 h 1536"/>
                <a:gd name="T70" fmla="*/ 1012 w 1536"/>
                <a:gd name="T71" fmla="*/ 1123 h 1536"/>
                <a:gd name="T72" fmla="*/ 881 w 1536"/>
                <a:gd name="T73" fmla="*/ 115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36" h="1536">
                  <a:moveTo>
                    <a:pt x="1206" y="1536"/>
                  </a:moveTo>
                  <a:cubicBezTo>
                    <a:pt x="1169" y="1529"/>
                    <a:pt x="1142" y="1506"/>
                    <a:pt x="1117" y="1480"/>
                  </a:cubicBezTo>
                  <a:cubicBezTo>
                    <a:pt x="1088" y="1449"/>
                    <a:pt x="1057" y="1420"/>
                    <a:pt x="1028" y="1390"/>
                  </a:cubicBezTo>
                  <a:cubicBezTo>
                    <a:pt x="1021" y="1383"/>
                    <a:pt x="1013" y="1380"/>
                    <a:pt x="1003" y="1380"/>
                  </a:cubicBezTo>
                  <a:cubicBezTo>
                    <a:pt x="904" y="1380"/>
                    <a:pt x="805" y="1380"/>
                    <a:pt x="706" y="1380"/>
                  </a:cubicBezTo>
                  <a:cubicBezTo>
                    <a:pt x="701" y="1380"/>
                    <a:pt x="696" y="1381"/>
                    <a:pt x="691" y="1380"/>
                  </a:cubicBezTo>
                  <a:cubicBezTo>
                    <a:pt x="675" y="1378"/>
                    <a:pt x="663" y="1365"/>
                    <a:pt x="664" y="1349"/>
                  </a:cubicBezTo>
                  <a:cubicBezTo>
                    <a:pt x="664" y="1335"/>
                    <a:pt x="676" y="1322"/>
                    <a:pt x="691" y="1321"/>
                  </a:cubicBezTo>
                  <a:cubicBezTo>
                    <a:pt x="700" y="1320"/>
                    <a:pt x="709" y="1320"/>
                    <a:pt x="718" y="1320"/>
                  </a:cubicBezTo>
                  <a:cubicBezTo>
                    <a:pt x="797" y="1320"/>
                    <a:pt x="875" y="1320"/>
                    <a:pt x="956" y="1320"/>
                  </a:cubicBezTo>
                  <a:cubicBezTo>
                    <a:pt x="952" y="1316"/>
                    <a:pt x="950" y="1313"/>
                    <a:pt x="948" y="1310"/>
                  </a:cubicBezTo>
                  <a:cubicBezTo>
                    <a:pt x="909" y="1271"/>
                    <a:pt x="870" y="1233"/>
                    <a:pt x="831" y="1193"/>
                  </a:cubicBezTo>
                  <a:cubicBezTo>
                    <a:pt x="824" y="1186"/>
                    <a:pt x="819" y="1186"/>
                    <a:pt x="810" y="1190"/>
                  </a:cubicBezTo>
                  <a:cubicBezTo>
                    <a:pt x="567" y="1312"/>
                    <a:pt x="278" y="1182"/>
                    <a:pt x="207" y="920"/>
                  </a:cubicBezTo>
                  <a:cubicBezTo>
                    <a:pt x="141" y="678"/>
                    <a:pt x="303" y="428"/>
                    <a:pt x="551" y="390"/>
                  </a:cubicBezTo>
                  <a:cubicBezTo>
                    <a:pt x="789" y="353"/>
                    <a:pt x="1008" y="516"/>
                    <a:pt x="1040" y="753"/>
                  </a:cubicBezTo>
                  <a:cubicBezTo>
                    <a:pt x="1052" y="840"/>
                    <a:pt x="1038" y="923"/>
                    <a:pt x="999" y="1001"/>
                  </a:cubicBezTo>
                  <a:cubicBezTo>
                    <a:pt x="993" y="1011"/>
                    <a:pt x="994" y="1017"/>
                    <a:pt x="1002" y="1025"/>
                  </a:cubicBezTo>
                  <a:cubicBezTo>
                    <a:pt x="1098" y="1120"/>
                    <a:pt x="1193" y="1216"/>
                    <a:pt x="1289" y="1311"/>
                  </a:cubicBezTo>
                  <a:cubicBezTo>
                    <a:pt x="1294" y="1316"/>
                    <a:pt x="1303" y="1320"/>
                    <a:pt x="1311" y="1320"/>
                  </a:cubicBezTo>
                  <a:cubicBezTo>
                    <a:pt x="1354" y="1321"/>
                    <a:pt x="1397" y="1320"/>
                    <a:pt x="1440" y="1320"/>
                  </a:cubicBezTo>
                  <a:cubicBezTo>
                    <a:pt x="1465" y="1320"/>
                    <a:pt x="1476" y="1309"/>
                    <a:pt x="1476" y="1285"/>
                  </a:cubicBezTo>
                  <a:cubicBezTo>
                    <a:pt x="1476" y="960"/>
                    <a:pt x="1476" y="635"/>
                    <a:pt x="1476" y="310"/>
                  </a:cubicBezTo>
                  <a:cubicBezTo>
                    <a:pt x="1476" y="307"/>
                    <a:pt x="1476" y="305"/>
                    <a:pt x="1476" y="301"/>
                  </a:cubicBezTo>
                  <a:cubicBezTo>
                    <a:pt x="1004" y="301"/>
                    <a:pt x="533" y="301"/>
                    <a:pt x="60" y="301"/>
                  </a:cubicBezTo>
                  <a:cubicBezTo>
                    <a:pt x="60" y="307"/>
                    <a:pt x="60" y="312"/>
                    <a:pt x="60" y="317"/>
                  </a:cubicBezTo>
                  <a:cubicBezTo>
                    <a:pt x="60" y="638"/>
                    <a:pt x="60" y="959"/>
                    <a:pt x="60" y="1280"/>
                  </a:cubicBezTo>
                  <a:cubicBezTo>
                    <a:pt x="60" y="1311"/>
                    <a:pt x="70" y="1320"/>
                    <a:pt x="101" y="1320"/>
                  </a:cubicBezTo>
                  <a:cubicBezTo>
                    <a:pt x="206" y="1320"/>
                    <a:pt x="312" y="1320"/>
                    <a:pt x="417" y="1320"/>
                  </a:cubicBezTo>
                  <a:cubicBezTo>
                    <a:pt x="432" y="1320"/>
                    <a:pt x="444" y="1323"/>
                    <a:pt x="451" y="1338"/>
                  </a:cubicBezTo>
                  <a:cubicBezTo>
                    <a:pt x="460" y="1357"/>
                    <a:pt x="447" y="1379"/>
                    <a:pt x="425" y="1380"/>
                  </a:cubicBezTo>
                  <a:cubicBezTo>
                    <a:pt x="411" y="1381"/>
                    <a:pt x="397" y="1380"/>
                    <a:pt x="383" y="1380"/>
                  </a:cubicBezTo>
                  <a:cubicBezTo>
                    <a:pt x="292" y="1380"/>
                    <a:pt x="201" y="1379"/>
                    <a:pt x="110" y="1381"/>
                  </a:cubicBezTo>
                  <a:cubicBezTo>
                    <a:pt x="55" y="1382"/>
                    <a:pt x="15" y="1361"/>
                    <a:pt x="0" y="1305"/>
                  </a:cubicBezTo>
                  <a:cubicBezTo>
                    <a:pt x="0" y="895"/>
                    <a:pt x="0" y="485"/>
                    <a:pt x="0" y="75"/>
                  </a:cubicBezTo>
                  <a:cubicBezTo>
                    <a:pt x="10" y="36"/>
                    <a:pt x="35" y="11"/>
                    <a:pt x="75" y="0"/>
                  </a:cubicBezTo>
                  <a:cubicBezTo>
                    <a:pt x="537" y="0"/>
                    <a:pt x="999" y="0"/>
                    <a:pt x="1461" y="0"/>
                  </a:cubicBezTo>
                  <a:cubicBezTo>
                    <a:pt x="1462" y="1"/>
                    <a:pt x="1463" y="2"/>
                    <a:pt x="1465" y="2"/>
                  </a:cubicBezTo>
                  <a:cubicBezTo>
                    <a:pt x="1512" y="16"/>
                    <a:pt x="1536" y="47"/>
                    <a:pt x="1536" y="97"/>
                  </a:cubicBezTo>
                  <a:cubicBezTo>
                    <a:pt x="1536" y="130"/>
                    <a:pt x="1536" y="164"/>
                    <a:pt x="1536" y="197"/>
                  </a:cubicBezTo>
                  <a:cubicBezTo>
                    <a:pt x="1536" y="559"/>
                    <a:pt x="1536" y="921"/>
                    <a:pt x="1536" y="1283"/>
                  </a:cubicBezTo>
                  <a:cubicBezTo>
                    <a:pt x="1536" y="1334"/>
                    <a:pt x="1506" y="1372"/>
                    <a:pt x="1459" y="1379"/>
                  </a:cubicBezTo>
                  <a:cubicBezTo>
                    <a:pt x="1446" y="1381"/>
                    <a:pt x="1433" y="1380"/>
                    <a:pt x="1420" y="1380"/>
                  </a:cubicBezTo>
                  <a:cubicBezTo>
                    <a:pt x="1393" y="1380"/>
                    <a:pt x="1367" y="1380"/>
                    <a:pt x="1339" y="1380"/>
                  </a:cubicBezTo>
                  <a:cubicBezTo>
                    <a:pt x="1340" y="1387"/>
                    <a:pt x="1341" y="1391"/>
                    <a:pt x="1342" y="1395"/>
                  </a:cubicBezTo>
                  <a:cubicBezTo>
                    <a:pt x="1352" y="1451"/>
                    <a:pt x="1321" y="1507"/>
                    <a:pt x="1269" y="1527"/>
                  </a:cubicBezTo>
                  <a:cubicBezTo>
                    <a:pt x="1260" y="1531"/>
                    <a:pt x="1251" y="1533"/>
                    <a:pt x="1242" y="1536"/>
                  </a:cubicBezTo>
                  <a:cubicBezTo>
                    <a:pt x="1230" y="1536"/>
                    <a:pt x="1218" y="1536"/>
                    <a:pt x="1206" y="1536"/>
                  </a:cubicBezTo>
                  <a:close/>
                  <a:moveTo>
                    <a:pt x="1476" y="240"/>
                  </a:moveTo>
                  <a:cubicBezTo>
                    <a:pt x="1476" y="192"/>
                    <a:pt x="1476" y="146"/>
                    <a:pt x="1476" y="100"/>
                  </a:cubicBezTo>
                  <a:cubicBezTo>
                    <a:pt x="1476" y="70"/>
                    <a:pt x="1466" y="60"/>
                    <a:pt x="1435" y="60"/>
                  </a:cubicBezTo>
                  <a:cubicBezTo>
                    <a:pt x="1235" y="60"/>
                    <a:pt x="1035" y="60"/>
                    <a:pt x="834" y="60"/>
                  </a:cubicBezTo>
                  <a:cubicBezTo>
                    <a:pt x="589" y="60"/>
                    <a:pt x="343" y="60"/>
                    <a:pt x="98" y="60"/>
                  </a:cubicBezTo>
                  <a:cubicBezTo>
                    <a:pt x="71" y="60"/>
                    <a:pt x="60" y="71"/>
                    <a:pt x="60" y="97"/>
                  </a:cubicBezTo>
                  <a:cubicBezTo>
                    <a:pt x="60" y="124"/>
                    <a:pt x="60" y="150"/>
                    <a:pt x="60" y="177"/>
                  </a:cubicBezTo>
                  <a:cubicBezTo>
                    <a:pt x="60" y="198"/>
                    <a:pt x="60" y="218"/>
                    <a:pt x="60" y="240"/>
                  </a:cubicBezTo>
                  <a:cubicBezTo>
                    <a:pt x="533" y="240"/>
                    <a:pt x="1003" y="240"/>
                    <a:pt x="1476" y="240"/>
                  </a:cubicBezTo>
                  <a:close/>
                  <a:moveTo>
                    <a:pt x="618" y="1176"/>
                  </a:moveTo>
                  <a:cubicBezTo>
                    <a:pt x="820" y="1176"/>
                    <a:pt x="984" y="1012"/>
                    <a:pt x="984" y="810"/>
                  </a:cubicBezTo>
                  <a:cubicBezTo>
                    <a:pt x="984" y="609"/>
                    <a:pt x="820" y="445"/>
                    <a:pt x="619" y="444"/>
                  </a:cubicBezTo>
                  <a:cubicBezTo>
                    <a:pt x="417" y="444"/>
                    <a:pt x="252" y="608"/>
                    <a:pt x="252" y="810"/>
                  </a:cubicBezTo>
                  <a:cubicBezTo>
                    <a:pt x="252" y="1012"/>
                    <a:pt x="416" y="1176"/>
                    <a:pt x="618" y="1176"/>
                  </a:cubicBezTo>
                  <a:close/>
                  <a:moveTo>
                    <a:pt x="1061" y="1169"/>
                  </a:moveTo>
                  <a:cubicBezTo>
                    <a:pt x="1032" y="1197"/>
                    <a:pt x="1004" y="1225"/>
                    <a:pt x="976" y="1253"/>
                  </a:cubicBezTo>
                  <a:cubicBezTo>
                    <a:pt x="1044" y="1322"/>
                    <a:pt x="1114" y="1391"/>
                    <a:pt x="1183" y="1461"/>
                  </a:cubicBezTo>
                  <a:cubicBezTo>
                    <a:pt x="1198" y="1475"/>
                    <a:pt x="1216" y="1479"/>
                    <a:pt x="1236" y="1475"/>
                  </a:cubicBezTo>
                  <a:cubicBezTo>
                    <a:pt x="1259" y="1470"/>
                    <a:pt x="1274" y="1456"/>
                    <a:pt x="1281" y="1433"/>
                  </a:cubicBezTo>
                  <a:cubicBezTo>
                    <a:pt x="1288" y="1409"/>
                    <a:pt x="1282" y="1389"/>
                    <a:pt x="1265" y="1372"/>
                  </a:cubicBezTo>
                  <a:cubicBezTo>
                    <a:pt x="1198" y="1305"/>
                    <a:pt x="1132" y="1239"/>
                    <a:pt x="1065" y="1172"/>
                  </a:cubicBezTo>
                  <a:cubicBezTo>
                    <a:pt x="1063" y="1170"/>
                    <a:pt x="1061" y="1169"/>
                    <a:pt x="1061" y="1169"/>
                  </a:cubicBezTo>
                  <a:close/>
                  <a:moveTo>
                    <a:pt x="931" y="1205"/>
                  </a:moveTo>
                  <a:cubicBezTo>
                    <a:pt x="958" y="1178"/>
                    <a:pt x="985" y="1150"/>
                    <a:pt x="1012" y="1123"/>
                  </a:cubicBezTo>
                  <a:cubicBezTo>
                    <a:pt x="994" y="1106"/>
                    <a:pt x="976" y="1087"/>
                    <a:pt x="963" y="1074"/>
                  </a:cubicBezTo>
                  <a:cubicBezTo>
                    <a:pt x="936" y="1101"/>
                    <a:pt x="908" y="1128"/>
                    <a:pt x="881" y="1155"/>
                  </a:cubicBezTo>
                  <a:cubicBezTo>
                    <a:pt x="894" y="1168"/>
                    <a:pt x="913" y="1187"/>
                    <a:pt x="931" y="12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608263" y="2590800"/>
              <a:ext cx="85725" cy="17463"/>
            </a:xfrm>
            <a:custGeom>
              <a:avLst/>
              <a:gdLst>
                <a:gd name="T0" fmla="*/ 144 w 288"/>
                <a:gd name="T1" fmla="*/ 60 h 60"/>
                <a:gd name="T2" fmla="*/ 36 w 288"/>
                <a:gd name="T3" fmla="*/ 60 h 60"/>
                <a:gd name="T4" fmla="*/ 1 w 288"/>
                <a:gd name="T5" fmla="*/ 30 h 60"/>
                <a:gd name="T6" fmla="*/ 36 w 288"/>
                <a:gd name="T7" fmla="*/ 0 h 60"/>
                <a:gd name="T8" fmla="*/ 253 w 288"/>
                <a:gd name="T9" fmla="*/ 0 h 60"/>
                <a:gd name="T10" fmla="*/ 288 w 288"/>
                <a:gd name="T11" fmla="*/ 31 h 60"/>
                <a:gd name="T12" fmla="*/ 253 w 288"/>
                <a:gd name="T13" fmla="*/ 60 h 60"/>
                <a:gd name="T14" fmla="*/ 144 w 2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8" h="60">
                  <a:moveTo>
                    <a:pt x="144" y="60"/>
                  </a:moveTo>
                  <a:cubicBezTo>
                    <a:pt x="108" y="60"/>
                    <a:pt x="72" y="60"/>
                    <a:pt x="36" y="60"/>
                  </a:cubicBezTo>
                  <a:cubicBezTo>
                    <a:pt x="15" y="60"/>
                    <a:pt x="0" y="48"/>
                    <a:pt x="1" y="30"/>
                  </a:cubicBezTo>
                  <a:cubicBezTo>
                    <a:pt x="1" y="12"/>
                    <a:pt x="15" y="0"/>
                    <a:pt x="36" y="0"/>
                  </a:cubicBezTo>
                  <a:cubicBezTo>
                    <a:pt x="108" y="0"/>
                    <a:pt x="181" y="0"/>
                    <a:pt x="253" y="0"/>
                  </a:cubicBezTo>
                  <a:cubicBezTo>
                    <a:pt x="274" y="0"/>
                    <a:pt x="288" y="13"/>
                    <a:pt x="288" y="31"/>
                  </a:cubicBezTo>
                  <a:cubicBezTo>
                    <a:pt x="287" y="49"/>
                    <a:pt x="274" y="60"/>
                    <a:pt x="253" y="60"/>
                  </a:cubicBezTo>
                  <a:cubicBezTo>
                    <a:pt x="217" y="60"/>
                    <a:pt x="180" y="60"/>
                    <a:pt x="14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383"/>
            <p:cNvSpPr>
              <a:spLocks/>
            </p:cNvSpPr>
            <p:nvPr/>
          </p:nvSpPr>
          <p:spPr bwMode="auto">
            <a:xfrm>
              <a:off x="2647950" y="2547938"/>
              <a:ext cx="46038" cy="17463"/>
            </a:xfrm>
            <a:custGeom>
              <a:avLst/>
              <a:gdLst>
                <a:gd name="T0" fmla="*/ 76 w 155"/>
                <a:gd name="T1" fmla="*/ 60 h 61"/>
                <a:gd name="T2" fmla="*/ 31 w 155"/>
                <a:gd name="T3" fmla="*/ 60 h 61"/>
                <a:gd name="T4" fmla="*/ 0 w 155"/>
                <a:gd name="T5" fmla="*/ 30 h 61"/>
                <a:gd name="T6" fmla="*/ 30 w 155"/>
                <a:gd name="T7" fmla="*/ 1 h 61"/>
                <a:gd name="T8" fmla="*/ 126 w 155"/>
                <a:gd name="T9" fmla="*/ 1 h 61"/>
                <a:gd name="T10" fmla="*/ 155 w 155"/>
                <a:gd name="T11" fmla="*/ 31 h 61"/>
                <a:gd name="T12" fmla="*/ 125 w 155"/>
                <a:gd name="T13" fmla="*/ 60 h 61"/>
                <a:gd name="T14" fmla="*/ 122 w 155"/>
                <a:gd name="T15" fmla="*/ 60 h 61"/>
                <a:gd name="T16" fmla="*/ 76 w 155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61">
                  <a:moveTo>
                    <a:pt x="76" y="60"/>
                  </a:moveTo>
                  <a:cubicBezTo>
                    <a:pt x="61" y="60"/>
                    <a:pt x="46" y="61"/>
                    <a:pt x="31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1"/>
                    <a:pt x="30" y="1"/>
                  </a:cubicBezTo>
                  <a:cubicBezTo>
                    <a:pt x="62" y="0"/>
                    <a:pt x="94" y="0"/>
                    <a:pt x="126" y="1"/>
                  </a:cubicBezTo>
                  <a:cubicBezTo>
                    <a:pt x="143" y="1"/>
                    <a:pt x="155" y="15"/>
                    <a:pt x="155" y="31"/>
                  </a:cubicBezTo>
                  <a:cubicBezTo>
                    <a:pt x="155" y="47"/>
                    <a:pt x="142" y="59"/>
                    <a:pt x="125" y="60"/>
                  </a:cubicBezTo>
                  <a:cubicBezTo>
                    <a:pt x="124" y="60"/>
                    <a:pt x="123" y="60"/>
                    <a:pt x="122" y="60"/>
                  </a:cubicBezTo>
                  <a:cubicBezTo>
                    <a:pt x="107" y="60"/>
                    <a:pt x="91" y="60"/>
                    <a:pt x="7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384"/>
            <p:cNvSpPr>
              <a:spLocks/>
            </p:cNvSpPr>
            <p:nvPr/>
          </p:nvSpPr>
          <p:spPr bwMode="auto">
            <a:xfrm>
              <a:off x="2654300" y="2633663"/>
              <a:ext cx="39688" cy="17463"/>
            </a:xfrm>
            <a:custGeom>
              <a:avLst/>
              <a:gdLst>
                <a:gd name="T0" fmla="*/ 66 w 134"/>
                <a:gd name="T1" fmla="*/ 60 h 61"/>
                <a:gd name="T2" fmla="*/ 30 w 134"/>
                <a:gd name="T3" fmla="*/ 60 h 61"/>
                <a:gd name="T4" fmla="*/ 0 w 134"/>
                <a:gd name="T5" fmla="*/ 30 h 61"/>
                <a:gd name="T6" fmla="*/ 31 w 134"/>
                <a:gd name="T7" fmla="*/ 0 h 61"/>
                <a:gd name="T8" fmla="*/ 103 w 134"/>
                <a:gd name="T9" fmla="*/ 0 h 61"/>
                <a:gd name="T10" fmla="*/ 134 w 134"/>
                <a:gd name="T11" fmla="*/ 30 h 61"/>
                <a:gd name="T12" fmla="*/ 102 w 134"/>
                <a:gd name="T13" fmla="*/ 60 h 61"/>
                <a:gd name="T14" fmla="*/ 66 w 134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1">
                  <a:moveTo>
                    <a:pt x="66" y="60"/>
                  </a:moveTo>
                  <a:cubicBezTo>
                    <a:pt x="54" y="60"/>
                    <a:pt x="42" y="61"/>
                    <a:pt x="30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1"/>
                    <a:pt x="31" y="0"/>
                  </a:cubicBezTo>
                  <a:cubicBezTo>
                    <a:pt x="55" y="0"/>
                    <a:pt x="79" y="0"/>
                    <a:pt x="103" y="0"/>
                  </a:cubicBezTo>
                  <a:cubicBezTo>
                    <a:pt x="121" y="1"/>
                    <a:pt x="134" y="13"/>
                    <a:pt x="134" y="30"/>
                  </a:cubicBezTo>
                  <a:cubicBezTo>
                    <a:pt x="134" y="47"/>
                    <a:pt x="121" y="60"/>
                    <a:pt x="102" y="60"/>
                  </a:cubicBezTo>
                  <a:cubicBezTo>
                    <a:pt x="90" y="61"/>
                    <a:pt x="78" y="60"/>
                    <a:pt x="6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385"/>
            <p:cNvSpPr>
              <a:spLocks/>
            </p:cNvSpPr>
            <p:nvPr/>
          </p:nvSpPr>
          <p:spPr bwMode="auto">
            <a:xfrm>
              <a:off x="2589213" y="2547938"/>
              <a:ext cx="36513" cy="17463"/>
            </a:xfrm>
            <a:custGeom>
              <a:avLst/>
              <a:gdLst>
                <a:gd name="T0" fmla="*/ 61 w 122"/>
                <a:gd name="T1" fmla="*/ 60 h 61"/>
                <a:gd name="T2" fmla="*/ 29 w 122"/>
                <a:gd name="T3" fmla="*/ 60 h 61"/>
                <a:gd name="T4" fmla="*/ 1 w 122"/>
                <a:gd name="T5" fmla="*/ 31 h 61"/>
                <a:gd name="T6" fmla="*/ 28 w 122"/>
                <a:gd name="T7" fmla="*/ 1 h 61"/>
                <a:gd name="T8" fmla="*/ 95 w 122"/>
                <a:gd name="T9" fmla="*/ 1 h 61"/>
                <a:gd name="T10" fmla="*/ 121 w 122"/>
                <a:gd name="T11" fmla="*/ 31 h 61"/>
                <a:gd name="T12" fmla="*/ 94 w 122"/>
                <a:gd name="T13" fmla="*/ 60 h 61"/>
                <a:gd name="T14" fmla="*/ 61 w 122"/>
                <a:gd name="T15" fmla="*/ 60 h 61"/>
                <a:gd name="T16" fmla="*/ 61 w 122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61">
                  <a:moveTo>
                    <a:pt x="61" y="60"/>
                  </a:moveTo>
                  <a:cubicBezTo>
                    <a:pt x="50" y="60"/>
                    <a:pt x="39" y="61"/>
                    <a:pt x="29" y="60"/>
                  </a:cubicBezTo>
                  <a:cubicBezTo>
                    <a:pt x="12" y="59"/>
                    <a:pt x="1" y="47"/>
                    <a:pt x="1" y="31"/>
                  </a:cubicBezTo>
                  <a:cubicBezTo>
                    <a:pt x="0" y="15"/>
                    <a:pt x="11" y="1"/>
                    <a:pt x="28" y="1"/>
                  </a:cubicBezTo>
                  <a:cubicBezTo>
                    <a:pt x="50" y="0"/>
                    <a:pt x="73" y="0"/>
                    <a:pt x="95" y="1"/>
                  </a:cubicBezTo>
                  <a:cubicBezTo>
                    <a:pt x="111" y="2"/>
                    <a:pt x="122" y="15"/>
                    <a:pt x="121" y="31"/>
                  </a:cubicBezTo>
                  <a:cubicBezTo>
                    <a:pt x="121" y="47"/>
                    <a:pt x="110" y="59"/>
                    <a:pt x="94" y="60"/>
                  </a:cubicBezTo>
                  <a:cubicBezTo>
                    <a:pt x="83" y="61"/>
                    <a:pt x="72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2443163" y="2811463"/>
              <a:ext cx="17463" cy="17463"/>
            </a:xfrm>
            <a:custGeom>
              <a:avLst/>
              <a:gdLst>
                <a:gd name="T0" fmla="*/ 59 w 60"/>
                <a:gd name="T1" fmla="*/ 31 h 60"/>
                <a:gd name="T2" fmla="*/ 30 w 60"/>
                <a:gd name="T3" fmla="*/ 60 h 60"/>
                <a:gd name="T4" fmla="*/ 0 w 60"/>
                <a:gd name="T5" fmla="*/ 31 h 60"/>
                <a:gd name="T6" fmla="*/ 31 w 60"/>
                <a:gd name="T7" fmla="*/ 0 h 60"/>
                <a:gd name="T8" fmla="*/ 59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59" y="31"/>
                  </a:move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7" y="1"/>
                    <a:pt x="60" y="14"/>
                    <a:pt x="59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2482850" y="2455863"/>
              <a:ext cx="211138" cy="17463"/>
            </a:xfrm>
            <a:custGeom>
              <a:avLst/>
              <a:gdLst>
                <a:gd name="T0" fmla="*/ 354 w 708"/>
                <a:gd name="T1" fmla="*/ 60 h 61"/>
                <a:gd name="T2" fmla="*/ 42 w 708"/>
                <a:gd name="T3" fmla="*/ 60 h 61"/>
                <a:gd name="T4" fmla="*/ 27 w 708"/>
                <a:gd name="T5" fmla="*/ 60 h 61"/>
                <a:gd name="T6" fmla="*/ 0 w 708"/>
                <a:gd name="T7" fmla="*/ 31 h 61"/>
                <a:gd name="T8" fmla="*/ 27 w 708"/>
                <a:gd name="T9" fmla="*/ 1 h 61"/>
                <a:gd name="T10" fmla="*/ 41 w 708"/>
                <a:gd name="T11" fmla="*/ 0 h 61"/>
                <a:gd name="T12" fmla="*/ 667 w 708"/>
                <a:gd name="T13" fmla="*/ 0 h 61"/>
                <a:gd name="T14" fmla="*/ 682 w 708"/>
                <a:gd name="T15" fmla="*/ 1 h 61"/>
                <a:gd name="T16" fmla="*/ 708 w 708"/>
                <a:gd name="T17" fmla="*/ 31 h 61"/>
                <a:gd name="T18" fmla="*/ 682 w 708"/>
                <a:gd name="T19" fmla="*/ 60 h 61"/>
                <a:gd name="T20" fmla="*/ 667 w 708"/>
                <a:gd name="T21" fmla="*/ 60 h 61"/>
                <a:gd name="T22" fmla="*/ 354 w 708"/>
                <a:gd name="T2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61">
                  <a:moveTo>
                    <a:pt x="354" y="60"/>
                  </a:moveTo>
                  <a:cubicBezTo>
                    <a:pt x="250" y="60"/>
                    <a:pt x="146" y="60"/>
                    <a:pt x="42" y="60"/>
                  </a:cubicBezTo>
                  <a:cubicBezTo>
                    <a:pt x="37" y="60"/>
                    <a:pt x="32" y="61"/>
                    <a:pt x="27" y="60"/>
                  </a:cubicBezTo>
                  <a:cubicBezTo>
                    <a:pt x="12" y="58"/>
                    <a:pt x="0" y="46"/>
                    <a:pt x="0" y="31"/>
                  </a:cubicBezTo>
                  <a:cubicBezTo>
                    <a:pt x="0" y="15"/>
                    <a:pt x="11" y="2"/>
                    <a:pt x="27" y="1"/>
                  </a:cubicBezTo>
                  <a:cubicBezTo>
                    <a:pt x="32" y="0"/>
                    <a:pt x="36" y="0"/>
                    <a:pt x="41" y="0"/>
                  </a:cubicBezTo>
                  <a:cubicBezTo>
                    <a:pt x="250" y="0"/>
                    <a:pt x="459" y="0"/>
                    <a:pt x="667" y="0"/>
                  </a:cubicBezTo>
                  <a:cubicBezTo>
                    <a:pt x="672" y="0"/>
                    <a:pt x="677" y="0"/>
                    <a:pt x="682" y="1"/>
                  </a:cubicBezTo>
                  <a:cubicBezTo>
                    <a:pt x="697" y="3"/>
                    <a:pt x="708" y="16"/>
                    <a:pt x="708" y="31"/>
                  </a:cubicBezTo>
                  <a:cubicBezTo>
                    <a:pt x="707" y="45"/>
                    <a:pt x="697" y="58"/>
                    <a:pt x="682" y="60"/>
                  </a:cubicBezTo>
                  <a:cubicBezTo>
                    <a:pt x="677" y="61"/>
                    <a:pt x="672" y="60"/>
                    <a:pt x="667" y="60"/>
                  </a:cubicBezTo>
                  <a:cubicBezTo>
                    <a:pt x="563" y="60"/>
                    <a:pt x="458" y="60"/>
                    <a:pt x="35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2333625" y="2455863"/>
              <a:ext cx="17463" cy="17463"/>
            </a:xfrm>
            <a:custGeom>
              <a:avLst/>
              <a:gdLst>
                <a:gd name="T0" fmla="*/ 32 w 61"/>
                <a:gd name="T1" fmla="*/ 0 h 60"/>
                <a:gd name="T2" fmla="*/ 61 w 61"/>
                <a:gd name="T3" fmla="*/ 30 h 60"/>
                <a:gd name="T4" fmla="*/ 30 w 61"/>
                <a:gd name="T5" fmla="*/ 60 h 60"/>
                <a:gd name="T6" fmla="*/ 1 w 61"/>
                <a:gd name="T7" fmla="*/ 29 h 60"/>
                <a:gd name="T8" fmla="*/ 32 w 61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32" y="0"/>
                  </a:moveTo>
                  <a:cubicBezTo>
                    <a:pt x="47" y="1"/>
                    <a:pt x="61" y="14"/>
                    <a:pt x="61" y="30"/>
                  </a:cubicBezTo>
                  <a:cubicBezTo>
                    <a:pt x="61" y="47"/>
                    <a:pt x="47" y="60"/>
                    <a:pt x="30" y="60"/>
                  </a:cubicBez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373313" y="2455863"/>
              <a:ext cx="17463" cy="17463"/>
            </a:xfrm>
            <a:custGeom>
              <a:avLst/>
              <a:gdLst>
                <a:gd name="T0" fmla="*/ 60 w 60"/>
                <a:gd name="T1" fmla="*/ 31 h 61"/>
                <a:gd name="T2" fmla="*/ 29 w 60"/>
                <a:gd name="T3" fmla="*/ 60 h 61"/>
                <a:gd name="T4" fmla="*/ 0 w 60"/>
                <a:gd name="T5" fmla="*/ 30 h 61"/>
                <a:gd name="T6" fmla="*/ 31 w 60"/>
                <a:gd name="T7" fmla="*/ 0 h 61"/>
                <a:gd name="T8" fmla="*/ 60 w 60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60" y="31"/>
                  </a:moveTo>
                  <a:cubicBezTo>
                    <a:pt x="60" y="47"/>
                    <a:pt x="45" y="61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3"/>
                    <a:pt x="15" y="0"/>
                    <a:pt x="31" y="0"/>
                  </a:cubicBezTo>
                  <a:cubicBezTo>
                    <a:pt x="47" y="1"/>
                    <a:pt x="60" y="15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413000" y="24558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6" y="0"/>
                    <a:pt x="60" y="14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1" y="14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 noEditPoints="1"/>
            </p:cNvSpPr>
            <p:nvPr/>
          </p:nvSpPr>
          <p:spPr bwMode="auto">
            <a:xfrm>
              <a:off x="2378075" y="2570163"/>
              <a:ext cx="182563" cy="180975"/>
            </a:xfrm>
            <a:custGeom>
              <a:avLst/>
              <a:gdLst>
                <a:gd name="T0" fmla="*/ 306 w 612"/>
                <a:gd name="T1" fmla="*/ 612 h 612"/>
                <a:gd name="T2" fmla="*/ 0 w 612"/>
                <a:gd name="T3" fmla="*/ 306 h 612"/>
                <a:gd name="T4" fmla="*/ 307 w 612"/>
                <a:gd name="T5" fmla="*/ 0 h 612"/>
                <a:gd name="T6" fmla="*/ 612 w 612"/>
                <a:gd name="T7" fmla="*/ 306 h 612"/>
                <a:gd name="T8" fmla="*/ 306 w 612"/>
                <a:gd name="T9" fmla="*/ 612 h 612"/>
                <a:gd name="T10" fmla="*/ 306 w 612"/>
                <a:gd name="T11" fmla="*/ 552 h 612"/>
                <a:gd name="T12" fmla="*/ 552 w 612"/>
                <a:gd name="T13" fmla="*/ 307 h 612"/>
                <a:gd name="T14" fmla="*/ 306 w 612"/>
                <a:gd name="T15" fmla="*/ 60 h 612"/>
                <a:gd name="T16" fmla="*/ 60 w 612"/>
                <a:gd name="T17" fmla="*/ 306 h 612"/>
                <a:gd name="T18" fmla="*/ 306 w 612"/>
                <a:gd name="T19" fmla="*/ 55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2" h="612">
                  <a:moveTo>
                    <a:pt x="306" y="612"/>
                  </a:moveTo>
                  <a:cubicBezTo>
                    <a:pt x="137" y="612"/>
                    <a:pt x="0" y="475"/>
                    <a:pt x="0" y="306"/>
                  </a:cubicBezTo>
                  <a:cubicBezTo>
                    <a:pt x="0" y="137"/>
                    <a:pt x="138" y="0"/>
                    <a:pt x="307" y="0"/>
                  </a:cubicBezTo>
                  <a:cubicBezTo>
                    <a:pt x="475" y="1"/>
                    <a:pt x="612" y="138"/>
                    <a:pt x="612" y="306"/>
                  </a:cubicBezTo>
                  <a:cubicBezTo>
                    <a:pt x="612" y="475"/>
                    <a:pt x="475" y="612"/>
                    <a:pt x="306" y="612"/>
                  </a:cubicBezTo>
                  <a:close/>
                  <a:moveTo>
                    <a:pt x="306" y="552"/>
                  </a:moveTo>
                  <a:cubicBezTo>
                    <a:pt x="441" y="552"/>
                    <a:pt x="552" y="442"/>
                    <a:pt x="552" y="307"/>
                  </a:cubicBezTo>
                  <a:cubicBezTo>
                    <a:pt x="552" y="171"/>
                    <a:pt x="442" y="60"/>
                    <a:pt x="306" y="60"/>
                  </a:cubicBezTo>
                  <a:cubicBezTo>
                    <a:pt x="171" y="60"/>
                    <a:pt x="60" y="171"/>
                    <a:pt x="60" y="306"/>
                  </a:cubicBezTo>
                  <a:cubicBezTo>
                    <a:pt x="60" y="442"/>
                    <a:pt x="170" y="552"/>
                    <a:pt x="306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392"/>
            <p:cNvSpPr>
              <a:spLocks/>
            </p:cNvSpPr>
            <p:nvPr/>
          </p:nvSpPr>
          <p:spPr bwMode="auto">
            <a:xfrm>
              <a:off x="2460625" y="2654300"/>
              <a:ext cx="17463" cy="52388"/>
            </a:xfrm>
            <a:custGeom>
              <a:avLst/>
              <a:gdLst>
                <a:gd name="T0" fmla="*/ 0 w 60"/>
                <a:gd name="T1" fmla="*/ 87 h 178"/>
                <a:gd name="T2" fmla="*/ 0 w 60"/>
                <a:gd name="T3" fmla="*/ 34 h 178"/>
                <a:gd name="T4" fmla="*/ 31 w 60"/>
                <a:gd name="T5" fmla="*/ 0 h 178"/>
                <a:gd name="T6" fmla="*/ 60 w 60"/>
                <a:gd name="T7" fmla="*/ 33 h 178"/>
                <a:gd name="T8" fmla="*/ 60 w 60"/>
                <a:gd name="T9" fmla="*/ 144 h 178"/>
                <a:gd name="T10" fmla="*/ 29 w 60"/>
                <a:gd name="T11" fmla="*/ 177 h 178"/>
                <a:gd name="T12" fmla="*/ 0 w 60"/>
                <a:gd name="T13" fmla="*/ 144 h 178"/>
                <a:gd name="T14" fmla="*/ 0 w 60"/>
                <a:gd name="T15" fmla="*/ 8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78">
                  <a:moveTo>
                    <a:pt x="0" y="87"/>
                  </a:moveTo>
                  <a:cubicBezTo>
                    <a:pt x="0" y="69"/>
                    <a:pt x="0" y="52"/>
                    <a:pt x="0" y="34"/>
                  </a:cubicBezTo>
                  <a:cubicBezTo>
                    <a:pt x="0" y="14"/>
                    <a:pt x="13" y="0"/>
                    <a:pt x="31" y="0"/>
                  </a:cubicBezTo>
                  <a:cubicBezTo>
                    <a:pt x="48" y="1"/>
                    <a:pt x="60" y="14"/>
                    <a:pt x="60" y="33"/>
                  </a:cubicBezTo>
                  <a:cubicBezTo>
                    <a:pt x="60" y="70"/>
                    <a:pt x="60" y="107"/>
                    <a:pt x="60" y="144"/>
                  </a:cubicBezTo>
                  <a:cubicBezTo>
                    <a:pt x="60" y="164"/>
                    <a:pt x="47" y="178"/>
                    <a:pt x="29" y="177"/>
                  </a:cubicBezTo>
                  <a:cubicBezTo>
                    <a:pt x="12" y="177"/>
                    <a:pt x="0" y="164"/>
                    <a:pt x="0" y="144"/>
                  </a:cubicBezTo>
                  <a:cubicBezTo>
                    <a:pt x="0" y="125"/>
                    <a:pt x="0" y="106"/>
                    <a:pt x="0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393"/>
            <p:cNvSpPr>
              <a:spLocks/>
            </p:cNvSpPr>
            <p:nvPr/>
          </p:nvSpPr>
          <p:spPr bwMode="auto">
            <a:xfrm>
              <a:off x="2460625" y="2614613"/>
              <a:ext cx="17463" cy="17463"/>
            </a:xfrm>
            <a:custGeom>
              <a:avLst/>
              <a:gdLst>
                <a:gd name="T0" fmla="*/ 30 w 61"/>
                <a:gd name="T1" fmla="*/ 0 h 60"/>
                <a:gd name="T2" fmla="*/ 60 w 61"/>
                <a:gd name="T3" fmla="*/ 31 h 60"/>
                <a:gd name="T4" fmla="*/ 30 w 61"/>
                <a:gd name="T5" fmla="*/ 60 h 60"/>
                <a:gd name="T6" fmla="*/ 0 w 61"/>
                <a:gd name="T7" fmla="*/ 29 h 60"/>
                <a:gd name="T8" fmla="*/ 30 w 61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30" y="0"/>
                  </a:moveTo>
                  <a:cubicBezTo>
                    <a:pt x="47" y="1"/>
                    <a:pt x="61" y="15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1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5" name="Group 394"/>
          <p:cNvGrpSpPr/>
          <p:nvPr/>
        </p:nvGrpSpPr>
        <p:grpSpPr>
          <a:xfrm>
            <a:off x="867982" y="2468945"/>
            <a:ext cx="428625" cy="428625"/>
            <a:chOff x="3017838" y="2433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6" name="Freeform 395"/>
            <p:cNvSpPr>
              <a:spLocks noEditPoints="1"/>
            </p:cNvSpPr>
            <p:nvPr/>
          </p:nvSpPr>
          <p:spPr bwMode="auto">
            <a:xfrm>
              <a:off x="3017838" y="2433638"/>
              <a:ext cx="428625" cy="428625"/>
            </a:xfrm>
            <a:custGeom>
              <a:avLst/>
              <a:gdLst>
                <a:gd name="T0" fmla="*/ 1149 w 1446"/>
                <a:gd name="T1" fmla="*/ 1244 h 1446"/>
                <a:gd name="T2" fmla="*/ 1119 w 1446"/>
                <a:gd name="T3" fmla="*/ 1320 h 1446"/>
                <a:gd name="T4" fmla="*/ 810 w 1446"/>
                <a:gd name="T5" fmla="*/ 1327 h 1446"/>
                <a:gd name="T6" fmla="*/ 826 w 1446"/>
                <a:gd name="T7" fmla="*/ 1176 h 1446"/>
                <a:gd name="T8" fmla="*/ 832 w 1446"/>
                <a:gd name="T9" fmla="*/ 1139 h 1446"/>
                <a:gd name="T10" fmla="*/ 121 w 1446"/>
                <a:gd name="T11" fmla="*/ 1101 h 1446"/>
                <a:gd name="T12" fmla="*/ 0 w 1446"/>
                <a:gd name="T13" fmla="*/ 982 h 1446"/>
                <a:gd name="T14" fmla="*/ 120 w 1446"/>
                <a:gd name="T15" fmla="*/ 1 h 1446"/>
                <a:gd name="T16" fmla="*/ 1321 w 1446"/>
                <a:gd name="T17" fmla="*/ 1 h 1446"/>
                <a:gd name="T18" fmla="*/ 1446 w 1446"/>
                <a:gd name="T19" fmla="*/ 115 h 1446"/>
                <a:gd name="T20" fmla="*/ 1446 w 1446"/>
                <a:gd name="T21" fmla="*/ 982 h 1446"/>
                <a:gd name="T22" fmla="*/ 1323 w 1446"/>
                <a:gd name="T23" fmla="*/ 1101 h 1446"/>
                <a:gd name="T24" fmla="*/ 1108 w 1446"/>
                <a:gd name="T25" fmla="*/ 1114 h 1446"/>
                <a:gd name="T26" fmla="*/ 606 w 1446"/>
                <a:gd name="T27" fmla="*/ 1056 h 1446"/>
                <a:gd name="T28" fmla="*/ 764 w 1446"/>
                <a:gd name="T29" fmla="*/ 1055 h 1446"/>
                <a:gd name="T30" fmla="*/ 1145 w 1446"/>
                <a:gd name="T31" fmla="*/ 644 h 1446"/>
                <a:gd name="T32" fmla="*/ 1179 w 1446"/>
                <a:gd name="T33" fmla="*/ 1056 h 1446"/>
                <a:gd name="T34" fmla="*/ 1401 w 1446"/>
                <a:gd name="T35" fmla="*/ 979 h 1446"/>
                <a:gd name="T36" fmla="*/ 1401 w 1446"/>
                <a:gd name="T37" fmla="*/ 294 h 1446"/>
                <a:gd name="T38" fmla="*/ 45 w 1446"/>
                <a:gd name="T39" fmla="*/ 310 h 1446"/>
                <a:gd name="T40" fmla="*/ 45 w 1446"/>
                <a:gd name="T41" fmla="*/ 992 h 1446"/>
                <a:gd name="T42" fmla="*/ 91 w 1446"/>
                <a:gd name="T43" fmla="*/ 1033 h 1446"/>
                <a:gd name="T44" fmla="*/ 151 w 1446"/>
                <a:gd name="T45" fmla="*/ 765 h 1446"/>
                <a:gd name="T46" fmla="*/ 206 w 1446"/>
                <a:gd name="T47" fmla="*/ 618 h 1446"/>
                <a:gd name="T48" fmla="*/ 431 w 1446"/>
                <a:gd name="T49" fmla="*/ 505 h 1446"/>
                <a:gd name="T50" fmla="*/ 449 w 1446"/>
                <a:gd name="T51" fmla="*/ 724 h 1446"/>
                <a:gd name="T52" fmla="*/ 606 w 1446"/>
                <a:gd name="T53" fmla="*/ 1056 h 1446"/>
                <a:gd name="T54" fmla="*/ 1401 w 1446"/>
                <a:gd name="T55" fmla="*/ 246 h 1446"/>
                <a:gd name="T56" fmla="*/ 1319 w 1446"/>
                <a:gd name="T57" fmla="*/ 45 h 1446"/>
                <a:gd name="T58" fmla="*/ 110 w 1446"/>
                <a:gd name="T59" fmla="*/ 46 h 1446"/>
                <a:gd name="T60" fmla="*/ 45 w 1446"/>
                <a:gd name="T61" fmla="*/ 246 h 1446"/>
                <a:gd name="T62" fmla="*/ 560 w 1446"/>
                <a:gd name="T63" fmla="*/ 1052 h 1446"/>
                <a:gd name="T64" fmla="*/ 442 w 1446"/>
                <a:gd name="T65" fmla="*/ 770 h 1446"/>
                <a:gd name="T66" fmla="*/ 138 w 1446"/>
                <a:gd name="T67" fmla="*/ 879 h 1446"/>
                <a:gd name="T68" fmla="*/ 136 w 1446"/>
                <a:gd name="T69" fmla="*/ 1052 h 1446"/>
                <a:gd name="T70" fmla="*/ 1105 w 1446"/>
                <a:gd name="T71" fmla="*/ 1048 h 1446"/>
                <a:gd name="T72" fmla="*/ 1194 w 1446"/>
                <a:gd name="T73" fmla="*/ 814 h 1446"/>
                <a:gd name="T74" fmla="*/ 733 w 1446"/>
                <a:gd name="T75" fmla="*/ 901 h 1446"/>
                <a:gd name="T76" fmla="*/ 883 w 1446"/>
                <a:gd name="T77" fmla="*/ 1160 h 1446"/>
                <a:gd name="T78" fmla="*/ 1044 w 1446"/>
                <a:gd name="T79" fmla="*/ 1169 h 1446"/>
                <a:gd name="T80" fmla="*/ 251 w 1446"/>
                <a:gd name="T81" fmla="*/ 621 h 1446"/>
                <a:gd name="T82" fmla="*/ 446 w 1446"/>
                <a:gd name="T83" fmla="*/ 622 h 1446"/>
                <a:gd name="T84" fmla="*/ 963 w 1446"/>
                <a:gd name="T85" fmla="*/ 1281 h 1446"/>
                <a:gd name="T86" fmla="*/ 1104 w 1446"/>
                <a:gd name="T87" fmla="*/ 1248 h 1446"/>
                <a:gd name="T88" fmla="*/ 860 w 1446"/>
                <a:gd name="T89" fmla="*/ 1214 h 1446"/>
                <a:gd name="T90" fmla="*/ 859 w 1446"/>
                <a:gd name="T91" fmla="*/ 1281 h 1446"/>
                <a:gd name="T92" fmla="*/ 860 w 1446"/>
                <a:gd name="T93" fmla="*/ 1328 h 1446"/>
                <a:gd name="T94" fmla="*/ 1067 w 1446"/>
                <a:gd name="T95" fmla="*/ 1328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46" h="1446">
                  <a:moveTo>
                    <a:pt x="1086" y="1169"/>
                  </a:moveTo>
                  <a:cubicBezTo>
                    <a:pt x="1125" y="1183"/>
                    <a:pt x="1146" y="1206"/>
                    <a:pt x="1149" y="1244"/>
                  </a:cubicBezTo>
                  <a:cubicBezTo>
                    <a:pt x="1150" y="1265"/>
                    <a:pt x="1143" y="1283"/>
                    <a:pt x="1130" y="1299"/>
                  </a:cubicBezTo>
                  <a:cubicBezTo>
                    <a:pt x="1125" y="1305"/>
                    <a:pt x="1121" y="1313"/>
                    <a:pt x="1119" y="1320"/>
                  </a:cubicBezTo>
                  <a:cubicBezTo>
                    <a:pt x="1103" y="1392"/>
                    <a:pt x="1041" y="1442"/>
                    <a:pt x="966" y="1444"/>
                  </a:cubicBezTo>
                  <a:cubicBezTo>
                    <a:pt x="894" y="1446"/>
                    <a:pt x="829" y="1397"/>
                    <a:pt x="810" y="1327"/>
                  </a:cubicBezTo>
                  <a:cubicBezTo>
                    <a:pt x="807" y="1316"/>
                    <a:pt x="801" y="1305"/>
                    <a:pt x="794" y="1296"/>
                  </a:cubicBezTo>
                  <a:cubicBezTo>
                    <a:pt x="764" y="1254"/>
                    <a:pt x="779" y="1196"/>
                    <a:pt x="826" y="1176"/>
                  </a:cubicBezTo>
                  <a:cubicBezTo>
                    <a:pt x="837" y="1171"/>
                    <a:pt x="839" y="1166"/>
                    <a:pt x="837" y="1156"/>
                  </a:cubicBezTo>
                  <a:cubicBezTo>
                    <a:pt x="835" y="1150"/>
                    <a:pt x="834" y="1144"/>
                    <a:pt x="832" y="1139"/>
                  </a:cubicBezTo>
                  <a:cubicBezTo>
                    <a:pt x="820" y="1105"/>
                    <a:pt x="815" y="1101"/>
                    <a:pt x="779" y="1101"/>
                  </a:cubicBezTo>
                  <a:cubicBezTo>
                    <a:pt x="560" y="1101"/>
                    <a:pt x="340" y="1101"/>
                    <a:pt x="121" y="1101"/>
                  </a:cubicBezTo>
                  <a:cubicBezTo>
                    <a:pt x="63" y="1101"/>
                    <a:pt x="20" y="1071"/>
                    <a:pt x="5" y="1020"/>
                  </a:cubicBezTo>
                  <a:cubicBezTo>
                    <a:pt x="2" y="1008"/>
                    <a:pt x="0" y="994"/>
                    <a:pt x="0" y="982"/>
                  </a:cubicBezTo>
                  <a:cubicBezTo>
                    <a:pt x="0" y="695"/>
                    <a:pt x="0" y="408"/>
                    <a:pt x="0" y="121"/>
                  </a:cubicBezTo>
                  <a:cubicBezTo>
                    <a:pt x="0" y="50"/>
                    <a:pt x="48" y="1"/>
                    <a:pt x="120" y="1"/>
                  </a:cubicBezTo>
                  <a:cubicBezTo>
                    <a:pt x="216" y="0"/>
                    <a:pt x="312" y="1"/>
                    <a:pt x="408" y="1"/>
                  </a:cubicBezTo>
                  <a:cubicBezTo>
                    <a:pt x="712" y="1"/>
                    <a:pt x="1016" y="1"/>
                    <a:pt x="1321" y="1"/>
                  </a:cubicBezTo>
                  <a:cubicBezTo>
                    <a:pt x="1347" y="1"/>
                    <a:pt x="1373" y="5"/>
                    <a:pt x="1395" y="20"/>
                  </a:cubicBezTo>
                  <a:cubicBezTo>
                    <a:pt x="1428" y="43"/>
                    <a:pt x="1445" y="75"/>
                    <a:pt x="1446" y="115"/>
                  </a:cubicBezTo>
                  <a:cubicBezTo>
                    <a:pt x="1446" y="176"/>
                    <a:pt x="1446" y="236"/>
                    <a:pt x="1446" y="297"/>
                  </a:cubicBezTo>
                  <a:cubicBezTo>
                    <a:pt x="1446" y="525"/>
                    <a:pt x="1446" y="754"/>
                    <a:pt x="1446" y="982"/>
                  </a:cubicBezTo>
                  <a:cubicBezTo>
                    <a:pt x="1446" y="1041"/>
                    <a:pt x="1411" y="1087"/>
                    <a:pt x="1356" y="1099"/>
                  </a:cubicBezTo>
                  <a:cubicBezTo>
                    <a:pt x="1345" y="1101"/>
                    <a:pt x="1334" y="1101"/>
                    <a:pt x="1323" y="1101"/>
                  </a:cubicBezTo>
                  <a:cubicBezTo>
                    <a:pt x="1259" y="1101"/>
                    <a:pt x="1196" y="1102"/>
                    <a:pt x="1133" y="1101"/>
                  </a:cubicBezTo>
                  <a:cubicBezTo>
                    <a:pt x="1121" y="1101"/>
                    <a:pt x="1113" y="1104"/>
                    <a:pt x="1108" y="1114"/>
                  </a:cubicBezTo>
                  <a:cubicBezTo>
                    <a:pt x="1101" y="1132"/>
                    <a:pt x="1094" y="1150"/>
                    <a:pt x="1086" y="1169"/>
                  </a:cubicBezTo>
                  <a:close/>
                  <a:moveTo>
                    <a:pt x="606" y="1056"/>
                  </a:moveTo>
                  <a:cubicBezTo>
                    <a:pt x="657" y="1056"/>
                    <a:pt x="707" y="1056"/>
                    <a:pt x="756" y="1056"/>
                  </a:cubicBezTo>
                  <a:cubicBezTo>
                    <a:pt x="758" y="1056"/>
                    <a:pt x="760" y="1055"/>
                    <a:pt x="764" y="1055"/>
                  </a:cubicBezTo>
                  <a:cubicBezTo>
                    <a:pt x="642" y="928"/>
                    <a:pt x="671" y="745"/>
                    <a:pt x="775" y="651"/>
                  </a:cubicBezTo>
                  <a:cubicBezTo>
                    <a:pt x="880" y="557"/>
                    <a:pt x="1037" y="555"/>
                    <a:pt x="1145" y="644"/>
                  </a:cubicBezTo>
                  <a:cubicBezTo>
                    <a:pt x="1245" y="726"/>
                    <a:pt x="1296" y="916"/>
                    <a:pt x="1164" y="1055"/>
                  </a:cubicBezTo>
                  <a:cubicBezTo>
                    <a:pt x="1170" y="1056"/>
                    <a:pt x="1175" y="1056"/>
                    <a:pt x="1179" y="1056"/>
                  </a:cubicBezTo>
                  <a:cubicBezTo>
                    <a:pt x="1228" y="1056"/>
                    <a:pt x="1276" y="1056"/>
                    <a:pt x="1325" y="1056"/>
                  </a:cubicBezTo>
                  <a:cubicBezTo>
                    <a:pt x="1373" y="1056"/>
                    <a:pt x="1401" y="1028"/>
                    <a:pt x="1401" y="979"/>
                  </a:cubicBezTo>
                  <a:cubicBezTo>
                    <a:pt x="1401" y="756"/>
                    <a:pt x="1401" y="532"/>
                    <a:pt x="1401" y="309"/>
                  </a:cubicBezTo>
                  <a:cubicBezTo>
                    <a:pt x="1401" y="304"/>
                    <a:pt x="1401" y="299"/>
                    <a:pt x="1401" y="294"/>
                  </a:cubicBezTo>
                  <a:cubicBezTo>
                    <a:pt x="948" y="294"/>
                    <a:pt x="497" y="294"/>
                    <a:pt x="45" y="294"/>
                  </a:cubicBezTo>
                  <a:cubicBezTo>
                    <a:pt x="45" y="300"/>
                    <a:pt x="45" y="305"/>
                    <a:pt x="45" y="310"/>
                  </a:cubicBezTo>
                  <a:cubicBezTo>
                    <a:pt x="45" y="533"/>
                    <a:pt x="45" y="756"/>
                    <a:pt x="45" y="979"/>
                  </a:cubicBezTo>
                  <a:cubicBezTo>
                    <a:pt x="45" y="983"/>
                    <a:pt x="45" y="988"/>
                    <a:pt x="45" y="992"/>
                  </a:cubicBezTo>
                  <a:cubicBezTo>
                    <a:pt x="48" y="1020"/>
                    <a:pt x="66" y="1044"/>
                    <a:pt x="91" y="1050"/>
                  </a:cubicBezTo>
                  <a:cubicBezTo>
                    <a:pt x="91" y="1044"/>
                    <a:pt x="91" y="1039"/>
                    <a:pt x="91" y="1033"/>
                  </a:cubicBezTo>
                  <a:cubicBezTo>
                    <a:pt x="91" y="989"/>
                    <a:pt x="90" y="944"/>
                    <a:pt x="91" y="900"/>
                  </a:cubicBezTo>
                  <a:cubicBezTo>
                    <a:pt x="91" y="846"/>
                    <a:pt x="110" y="800"/>
                    <a:pt x="151" y="765"/>
                  </a:cubicBezTo>
                  <a:cubicBezTo>
                    <a:pt x="178" y="742"/>
                    <a:pt x="209" y="729"/>
                    <a:pt x="247" y="724"/>
                  </a:cubicBezTo>
                  <a:cubicBezTo>
                    <a:pt x="218" y="693"/>
                    <a:pt x="205" y="658"/>
                    <a:pt x="206" y="618"/>
                  </a:cubicBezTo>
                  <a:cubicBezTo>
                    <a:pt x="207" y="577"/>
                    <a:pt x="223" y="542"/>
                    <a:pt x="254" y="515"/>
                  </a:cubicBezTo>
                  <a:cubicBezTo>
                    <a:pt x="302" y="471"/>
                    <a:pt x="378" y="467"/>
                    <a:pt x="431" y="505"/>
                  </a:cubicBezTo>
                  <a:cubicBezTo>
                    <a:pt x="458" y="525"/>
                    <a:pt x="477" y="551"/>
                    <a:pt x="486" y="583"/>
                  </a:cubicBezTo>
                  <a:cubicBezTo>
                    <a:pt x="500" y="636"/>
                    <a:pt x="486" y="683"/>
                    <a:pt x="449" y="724"/>
                  </a:cubicBezTo>
                  <a:cubicBezTo>
                    <a:pt x="549" y="737"/>
                    <a:pt x="610" y="817"/>
                    <a:pt x="606" y="910"/>
                  </a:cubicBezTo>
                  <a:cubicBezTo>
                    <a:pt x="604" y="958"/>
                    <a:pt x="606" y="1006"/>
                    <a:pt x="606" y="1056"/>
                  </a:cubicBezTo>
                  <a:close/>
                  <a:moveTo>
                    <a:pt x="45" y="246"/>
                  </a:moveTo>
                  <a:cubicBezTo>
                    <a:pt x="498" y="246"/>
                    <a:pt x="949" y="246"/>
                    <a:pt x="1401" y="246"/>
                  </a:cubicBezTo>
                  <a:cubicBezTo>
                    <a:pt x="1401" y="205"/>
                    <a:pt x="1399" y="166"/>
                    <a:pt x="1401" y="127"/>
                  </a:cubicBezTo>
                  <a:cubicBezTo>
                    <a:pt x="1404" y="82"/>
                    <a:pt x="1375" y="45"/>
                    <a:pt x="1319" y="45"/>
                  </a:cubicBezTo>
                  <a:cubicBezTo>
                    <a:pt x="922" y="47"/>
                    <a:pt x="524" y="46"/>
                    <a:pt x="127" y="46"/>
                  </a:cubicBezTo>
                  <a:cubicBezTo>
                    <a:pt x="121" y="46"/>
                    <a:pt x="116" y="46"/>
                    <a:pt x="110" y="46"/>
                  </a:cubicBezTo>
                  <a:cubicBezTo>
                    <a:pt x="75" y="49"/>
                    <a:pt x="47" y="75"/>
                    <a:pt x="46" y="110"/>
                  </a:cubicBezTo>
                  <a:cubicBezTo>
                    <a:pt x="44" y="154"/>
                    <a:pt x="45" y="199"/>
                    <a:pt x="45" y="246"/>
                  </a:cubicBezTo>
                  <a:close/>
                  <a:moveTo>
                    <a:pt x="136" y="1052"/>
                  </a:moveTo>
                  <a:cubicBezTo>
                    <a:pt x="279" y="1052"/>
                    <a:pt x="419" y="1052"/>
                    <a:pt x="560" y="1052"/>
                  </a:cubicBezTo>
                  <a:cubicBezTo>
                    <a:pt x="560" y="995"/>
                    <a:pt x="563" y="940"/>
                    <a:pt x="560" y="885"/>
                  </a:cubicBezTo>
                  <a:cubicBezTo>
                    <a:pt x="556" y="821"/>
                    <a:pt x="506" y="772"/>
                    <a:pt x="442" y="770"/>
                  </a:cubicBezTo>
                  <a:cubicBezTo>
                    <a:pt x="379" y="767"/>
                    <a:pt x="315" y="767"/>
                    <a:pt x="251" y="770"/>
                  </a:cubicBezTo>
                  <a:cubicBezTo>
                    <a:pt x="192" y="773"/>
                    <a:pt x="143" y="820"/>
                    <a:pt x="138" y="879"/>
                  </a:cubicBezTo>
                  <a:cubicBezTo>
                    <a:pt x="135" y="913"/>
                    <a:pt x="136" y="947"/>
                    <a:pt x="136" y="981"/>
                  </a:cubicBezTo>
                  <a:cubicBezTo>
                    <a:pt x="136" y="1004"/>
                    <a:pt x="136" y="1028"/>
                    <a:pt x="136" y="1052"/>
                  </a:cubicBezTo>
                  <a:close/>
                  <a:moveTo>
                    <a:pt x="1044" y="1169"/>
                  </a:moveTo>
                  <a:cubicBezTo>
                    <a:pt x="1047" y="1119"/>
                    <a:pt x="1072" y="1082"/>
                    <a:pt x="1105" y="1048"/>
                  </a:cubicBezTo>
                  <a:cubicBezTo>
                    <a:pt x="1112" y="1041"/>
                    <a:pt x="1119" y="1034"/>
                    <a:pt x="1127" y="1026"/>
                  </a:cubicBezTo>
                  <a:cubicBezTo>
                    <a:pt x="1186" y="967"/>
                    <a:pt x="1208" y="896"/>
                    <a:pt x="1194" y="814"/>
                  </a:cubicBezTo>
                  <a:cubicBezTo>
                    <a:pt x="1172" y="688"/>
                    <a:pt x="1048" y="603"/>
                    <a:pt x="920" y="627"/>
                  </a:cubicBezTo>
                  <a:cubicBezTo>
                    <a:pt x="794" y="651"/>
                    <a:pt x="708" y="777"/>
                    <a:pt x="733" y="901"/>
                  </a:cubicBezTo>
                  <a:cubicBezTo>
                    <a:pt x="744" y="955"/>
                    <a:pt x="770" y="999"/>
                    <a:pt x="810" y="1035"/>
                  </a:cubicBezTo>
                  <a:cubicBezTo>
                    <a:pt x="847" y="1069"/>
                    <a:pt x="878" y="1108"/>
                    <a:pt x="883" y="1160"/>
                  </a:cubicBezTo>
                  <a:cubicBezTo>
                    <a:pt x="883" y="1164"/>
                    <a:pt x="889" y="1168"/>
                    <a:pt x="892" y="1168"/>
                  </a:cubicBezTo>
                  <a:cubicBezTo>
                    <a:pt x="942" y="1169"/>
                    <a:pt x="992" y="1169"/>
                    <a:pt x="1044" y="1169"/>
                  </a:cubicBezTo>
                  <a:close/>
                  <a:moveTo>
                    <a:pt x="349" y="524"/>
                  </a:moveTo>
                  <a:cubicBezTo>
                    <a:pt x="294" y="524"/>
                    <a:pt x="251" y="567"/>
                    <a:pt x="251" y="621"/>
                  </a:cubicBezTo>
                  <a:cubicBezTo>
                    <a:pt x="251" y="677"/>
                    <a:pt x="292" y="718"/>
                    <a:pt x="347" y="719"/>
                  </a:cubicBezTo>
                  <a:cubicBezTo>
                    <a:pt x="401" y="720"/>
                    <a:pt x="445" y="676"/>
                    <a:pt x="446" y="622"/>
                  </a:cubicBezTo>
                  <a:cubicBezTo>
                    <a:pt x="447" y="568"/>
                    <a:pt x="403" y="524"/>
                    <a:pt x="349" y="524"/>
                  </a:cubicBezTo>
                  <a:close/>
                  <a:moveTo>
                    <a:pt x="963" y="1281"/>
                  </a:moveTo>
                  <a:cubicBezTo>
                    <a:pt x="997" y="1281"/>
                    <a:pt x="1032" y="1281"/>
                    <a:pt x="1067" y="1281"/>
                  </a:cubicBezTo>
                  <a:cubicBezTo>
                    <a:pt x="1089" y="1280"/>
                    <a:pt x="1104" y="1267"/>
                    <a:pt x="1104" y="1248"/>
                  </a:cubicBezTo>
                  <a:cubicBezTo>
                    <a:pt x="1104" y="1228"/>
                    <a:pt x="1089" y="1214"/>
                    <a:pt x="1068" y="1214"/>
                  </a:cubicBezTo>
                  <a:cubicBezTo>
                    <a:pt x="998" y="1214"/>
                    <a:pt x="929" y="1214"/>
                    <a:pt x="860" y="1214"/>
                  </a:cubicBezTo>
                  <a:cubicBezTo>
                    <a:pt x="838" y="1214"/>
                    <a:pt x="824" y="1228"/>
                    <a:pt x="824" y="1248"/>
                  </a:cubicBezTo>
                  <a:cubicBezTo>
                    <a:pt x="824" y="1268"/>
                    <a:pt x="838" y="1280"/>
                    <a:pt x="859" y="1281"/>
                  </a:cubicBezTo>
                  <a:cubicBezTo>
                    <a:pt x="894" y="1281"/>
                    <a:pt x="928" y="1281"/>
                    <a:pt x="963" y="1281"/>
                  </a:cubicBezTo>
                  <a:close/>
                  <a:moveTo>
                    <a:pt x="860" y="1328"/>
                  </a:moveTo>
                  <a:cubicBezTo>
                    <a:pt x="870" y="1368"/>
                    <a:pt x="920" y="1400"/>
                    <a:pt x="968" y="1399"/>
                  </a:cubicBezTo>
                  <a:cubicBezTo>
                    <a:pt x="1014" y="1397"/>
                    <a:pt x="1061" y="1364"/>
                    <a:pt x="1067" y="1328"/>
                  </a:cubicBezTo>
                  <a:cubicBezTo>
                    <a:pt x="998" y="1328"/>
                    <a:pt x="929" y="1328"/>
                    <a:pt x="860" y="1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396"/>
            <p:cNvSpPr>
              <a:spLocks/>
            </p:cNvSpPr>
            <p:nvPr/>
          </p:nvSpPr>
          <p:spPr bwMode="auto">
            <a:xfrm>
              <a:off x="3051175" y="2536825"/>
              <a:ext cx="355600" cy="14288"/>
            </a:xfrm>
            <a:custGeom>
              <a:avLst/>
              <a:gdLst>
                <a:gd name="T0" fmla="*/ 598 w 1197"/>
                <a:gd name="T1" fmla="*/ 46 h 46"/>
                <a:gd name="T2" fmla="*/ 34 w 1197"/>
                <a:gd name="T3" fmla="*/ 46 h 46"/>
                <a:gd name="T4" fmla="*/ 0 w 1197"/>
                <a:gd name="T5" fmla="*/ 24 h 46"/>
                <a:gd name="T6" fmla="*/ 35 w 1197"/>
                <a:gd name="T7" fmla="*/ 1 h 46"/>
                <a:gd name="T8" fmla="*/ 1163 w 1197"/>
                <a:gd name="T9" fmla="*/ 1 h 46"/>
                <a:gd name="T10" fmla="*/ 1178 w 1197"/>
                <a:gd name="T11" fmla="*/ 1 h 46"/>
                <a:gd name="T12" fmla="*/ 1197 w 1197"/>
                <a:gd name="T13" fmla="*/ 25 h 46"/>
                <a:gd name="T14" fmla="*/ 1176 w 1197"/>
                <a:gd name="T15" fmla="*/ 46 h 46"/>
                <a:gd name="T16" fmla="*/ 1161 w 1197"/>
                <a:gd name="T17" fmla="*/ 46 h 46"/>
                <a:gd name="T18" fmla="*/ 598 w 1197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7" h="46">
                  <a:moveTo>
                    <a:pt x="598" y="46"/>
                  </a:moveTo>
                  <a:cubicBezTo>
                    <a:pt x="410" y="46"/>
                    <a:pt x="222" y="46"/>
                    <a:pt x="34" y="46"/>
                  </a:cubicBezTo>
                  <a:cubicBezTo>
                    <a:pt x="11" y="46"/>
                    <a:pt x="0" y="39"/>
                    <a:pt x="0" y="24"/>
                  </a:cubicBezTo>
                  <a:cubicBezTo>
                    <a:pt x="0" y="8"/>
                    <a:pt x="11" y="1"/>
                    <a:pt x="35" y="1"/>
                  </a:cubicBezTo>
                  <a:cubicBezTo>
                    <a:pt x="411" y="1"/>
                    <a:pt x="787" y="1"/>
                    <a:pt x="1163" y="1"/>
                  </a:cubicBezTo>
                  <a:cubicBezTo>
                    <a:pt x="1168" y="1"/>
                    <a:pt x="1173" y="0"/>
                    <a:pt x="1178" y="1"/>
                  </a:cubicBezTo>
                  <a:cubicBezTo>
                    <a:pt x="1190" y="4"/>
                    <a:pt x="1197" y="12"/>
                    <a:pt x="1197" y="25"/>
                  </a:cubicBezTo>
                  <a:cubicBezTo>
                    <a:pt x="1196" y="37"/>
                    <a:pt x="1188" y="44"/>
                    <a:pt x="1176" y="46"/>
                  </a:cubicBezTo>
                  <a:cubicBezTo>
                    <a:pt x="1171" y="46"/>
                    <a:pt x="1166" y="46"/>
                    <a:pt x="1161" y="46"/>
                  </a:cubicBezTo>
                  <a:cubicBezTo>
                    <a:pt x="973" y="46"/>
                    <a:pt x="786" y="46"/>
                    <a:pt x="598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397"/>
            <p:cNvSpPr>
              <a:spLocks/>
            </p:cNvSpPr>
            <p:nvPr/>
          </p:nvSpPr>
          <p:spPr bwMode="auto">
            <a:xfrm>
              <a:off x="3348038" y="2581275"/>
              <a:ext cx="20638" cy="22225"/>
            </a:xfrm>
            <a:custGeom>
              <a:avLst/>
              <a:gdLst>
                <a:gd name="T0" fmla="*/ 29 w 68"/>
                <a:gd name="T1" fmla="*/ 75 h 75"/>
                <a:gd name="T2" fmla="*/ 6 w 68"/>
                <a:gd name="T3" fmla="*/ 45 h 75"/>
                <a:gd name="T4" fmla="*/ 26 w 68"/>
                <a:gd name="T5" fmla="*/ 11 h 75"/>
                <a:gd name="T6" fmla="*/ 52 w 68"/>
                <a:gd name="T7" fmla="*/ 5 h 75"/>
                <a:gd name="T8" fmla="*/ 64 w 68"/>
                <a:gd name="T9" fmla="*/ 29 h 75"/>
                <a:gd name="T10" fmla="*/ 42 w 68"/>
                <a:gd name="T11" fmla="*/ 68 h 75"/>
                <a:gd name="T12" fmla="*/ 29 w 68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5">
                  <a:moveTo>
                    <a:pt x="29" y="75"/>
                  </a:moveTo>
                  <a:cubicBezTo>
                    <a:pt x="11" y="74"/>
                    <a:pt x="0" y="59"/>
                    <a:pt x="6" y="45"/>
                  </a:cubicBezTo>
                  <a:cubicBezTo>
                    <a:pt x="11" y="33"/>
                    <a:pt x="18" y="21"/>
                    <a:pt x="26" y="11"/>
                  </a:cubicBezTo>
                  <a:cubicBezTo>
                    <a:pt x="32" y="2"/>
                    <a:pt x="42" y="0"/>
                    <a:pt x="52" y="5"/>
                  </a:cubicBezTo>
                  <a:cubicBezTo>
                    <a:pt x="62" y="10"/>
                    <a:pt x="68" y="19"/>
                    <a:pt x="64" y="29"/>
                  </a:cubicBezTo>
                  <a:cubicBezTo>
                    <a:pt x="58" y="43"/>
                    <a:pt x="50" y="56"/>
                    <a:pt x="42" y="68"/>
                  </a:cubicBezTo>
                  <a:cubicBezTo>
                    <a:pt x="39" y="72"/>
                    <a:pt x="32" y="73"/>
                    <a:pt x="29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3197225" y="2624138"/>
              <a:ext cx="20638" cy="19050"/>
            </a:xfrm>
            <a:custGeom>
              <a:avLst/>
              <a:gdLst>
                <a:gd name="T0" fmla="*/ 49 w 71"/>
                <a:gd name="T1" fmla="*/ 65 h 65"/>
                <a:gd name="T2" fmla="*/ 4 w 71"/>
                <a:gd name="T3" fmla="*/ 34 h 65"/>
                <a:gd name="T4" fmla="*/ 5 w 71"/>
                <a:gd name="T5" fmla="*/ 10 h 65"/>
                <a:gd name="T6" fmla="*/ 29 w 71"/>
                <a:gd name="T7" fmla="*/ 2 h 65"/>
                <a:gd name="T8" fmla="*/ 64 w 71"/>
                <a:gd name="T9" fmla="*/ 23 h 65"/>
                <a:gd name="T10" fmla="*/ 69 w 71"/>
                <a:gd name="T11" fmla="*/ 46 h 65"/>
                <a:gd name="T12" fmla="*/ 49 w 71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65">
                  <a:moveTo>
                    <a:pt x="49" y="65"/>
                  </a:moveTo>
                  <a:cubicBezTo>
                    <a:pt x="32" y="54"/>
                    <a:pt x="17" y="45"/>
                    <a:pt x="4" y="34"/>
                  </a:cubicBezTo>
                  <a:cubicBezTo>
                    <a:pt x="0" y="30"/>
                    <a:pt x="0" y="15"/>
                    <a:pt x="5" y="10"/>
                  </a:cubicBezTo>
                  <a:cubicBezTo>
                    <a:pt x="9" y="4"/>
                    <a:pt x="22" y="0"/>
                    <a:pt x="29" y="2"/>
                  </a:cubicBezTo>
                  <a:cubicBezTo>
                    <a:pt x="42" y="6"/>
                    <a:pt x="54" y="13"/>
                    <a:pt x="64" y="23"/>
                  </a:cubicBezTo>
                  <a:cubicBezTo>
                    <a:pt x="69" y="27"/>
                    <a:pt x="71" y="39"/>
                    <a:pt x="69" y="46"/>
                  </a:cubicBezTo>
                  <a:cubicBezTo>
                    <a:pt x="67" y="53"/>
                    <a:pt x="57" y="58"/>
                    <a:pt x="49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3295650" y="2565400"/>
              <a:ext cx="14288" cy="23813"/>
            </a:xfrm>
            <a:custGeom>
              <a:avLst/>
              <a:gdLst>
                <a:gd name="T0" fmla="*/ 46 w 46"/>
                <a:gd name="T1" fmla="*/ 40 h 78"/>
                <a:gd name="T2" fmla="*/ 45 w 46"/>
                <a:gd name="T3" fmla="*/ 59 h 78"/>
                <a:gd name="T4" fmla="*/ 20 w 46"/>
                <a:gd name="T5" fmla="*/ 76 h 78"/>
                <a:gd name="T6" fmla="*/ 1 w 46"/>
                <a:gd name="T7" fmla="*/ 56 h 78"/>
                <a:gd name="T8" fmla="*/ 1 w 46"/>
                <a:gd name="T9" fmla="*/ 22 h 78"/>
                <a:gd name="T10" fmla="*/ 22 w 46"/>
                <a:gd name="T11" fmla="*/ 1 h 78"/>
                <a:gd name="T12" fmla="*/ 45 w 46"/>
                <a:gd name="T13" fmla="*/ 19 h 78"/>
                <a:gd name="T14" fmla="*/ 45 w 46"/>
                <a:gd name="T15" fmla="*/ 40 h 78"/>
                <a:gd name="T16" fmla="*/ 46 w 46"/>
                <a:gd name="T17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8">
                  <a:moveTo>
                    <a:pt x="46" y="40"/>
                  </a:moveTo>
                  <a:cubicBezTo>
                    <a:pt x="46" y="46"/>
                    <a:pt x="46" y="53"/>
                    <a:pt x="45" y="59"/>
                  </a:cubicBezTo>
                  <a:cubicBezTo>
                    <a:pt x="42" y="71"/>
                    <a:pt x="33" y="78"/>
                    <a:pt x="20" y="76"/>
                  </a:cubicBezTo>
                  <a:cubicBezTo>
                    <a:pt x="9" y="75"/>
                    <a:pt x="1" y="68"/>
                    <a:pt x="1" y="56"/>
                  </a:cubicBezTo>
                  <a:cubicBezTo>
                    <a:pt x="0" y="44"/>
                    <a:pt x="0" y="33"/>
                    <a:pt x="1" y="22"/>
                  </a:cubicBezTo>
                  <a:cubicBezTo>
                    <a:pt x="1" y="9"/>
                    <a:pt x="9" y="1"/>
                    <a:pt x="22" y="1"/>
                  </a:cubicBezTo>
                  <a:cubicBezTo>
                    <a:pt x="34" y="0"/>
                    <a:pt x="42" y="7"/>
                    <a:pt x="45" y="19"/>
                  </a:cubicBezTo>
                  <a:cubicBezTo>
                    <a:pt x="46" y="26"/>
                    <a:pt x="45" y="33"/>
                    <a:pt x="45" y="40"/>
                  </a:cubicBezTo>
                  <a:cubicBezTo>
                    <a:pt x="45" y="40"/>
                    <a:pt x="46" y="40"/>
                    <a:pt x="46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3236913" y="2581275"/>
              <a:ext cx="20638" cy="23813"/>
            </a:xfrm>
            <a:custGeom>
              <a:avLst/>
              <a:gdLst>
                <a:gd name="T0" fmla="*/ 28 w 67"/>
                <a:gd name="T1" fmla="*/ 0 h 79"/>
                <a:gd name="T2" fmla="*/ 33 w 67"/>
                <a:gd name="T3" fmla="*/ 2 h 79"/>
                <a:gd name="T4" fmla="*/ 64 w 67"/>
                <a:gd name="T5" fmla="*/ 56 h 79"/>
                <a:gd name="T6" fmla="*/ 29 w 67"/>
                <a:gd name="T7" fmla="*/ 67 h 79"/>
                <a:gd name="T8" fmla="*/ 5 w 67"/>
                <a:gd name="T9" fmla="*/ 27 h 79"/>
                <a:gd name="T10" fmla="*/ 28 w 67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79">
                  <a:moveTo>
                    <a:pt x="28" y="0"/>
                  </a:moveTo>
                  <a:cubicBezTo>
                    <a:pt x="29" y="0"/>
                    <a:pt x="31" y="1"/>
                    <a:pt x="33" y="2"/>
                  </a:cubicBezTo>
                  <a:cubicBezTo>
                    <a:pt x="46" y="6"/>
                    <a:pt x="67" y="42"/>
                    <a:pt x="64" y="56"/>
                  </a:cubicBezTo>
                  <a:cubicBezTo>
                    <a:pt x="60" y="71"/>
                    <a:pt x="39" y="79"/>
                    <a:pt x="29" y="67"/>
                  </a:cubicBezTo>
                  <a:cubicBezTo>
                    <a:pt x="19" y="56"/>
                    <a:pt x="10" y="41"/>
                    <a:pt x="5" y="27"/>
                  </a:cubicBezTo>
                  <a:cubicBezTo>
                    <a:pt x="0" y="14"/>
                    <a:pt x="13" y="0"/>
                    <a:pt x="2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401"/>
            <p:cNvSpPr>
              <a:spLocks/>
            </p:cNvSpPr>
            <p:nvPr/>
          </p:nvSpPr>
          <p:spPr bwMode="auto">
            <a:xfrm>
              <a:off x="3387725" y="2624138"/>
              <a:ext cx="22225" cy="19050"/>
            </a:xfrm>
            <a:custGeom>
              <a:avLst/>
              <a:gdLst>
                <a:gd name="T0" fmla="*/ 23 w 72"/>
                <a:gd name="T1" fmla="*/ 66 h 66"/>
                <a:gd name="T2" fmla="*/ 3 w 72"/>
                <a:gd name="T3" fmla="*/ 47 h 66"/>
                <a:gd name="T4" fmla="*/ 6 w 72"/>
                <a:gd name="T5" fmla="*/ 25 h 66"/>
                <a:gd name="T6" fmla="*/ 44 w 72"/>
                <a:gd name="T7" fmla="*/ 2 h 66"/>
                <a:gd name="T8" fmla="*/ 67 w 72"/>
                <a:gd name="T9" fmla="*/ 11 h 66"/>
                <a:gd name="T10" fmla="*/ 68 w 72"/>
                <a:gd name="T11" fmla="*/ 34 h 66"/>
                <a:gd name="T12" fmla="*/ 23 w 72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6">
                  <a:moveTo>
                    <a:pt x="23" y="66"/>
                  </a:moveTo>
                  <a:cubicBezTo>
                    <a:pt x="14" y="59"/>
                    <a:pt x="5" y="54"/>
                    <a:pt x="3" y="47"/>
                  </a:cubicBezTo>
                  <a:cubicBezTo>
                    <a:pt x="0" y="41"/>
                    <a:pt x="2" y="29"/>
                    <a:pt x="6" y="25"/>
                  </a:cubicBezTo>
                  <a:cubicBezTo>
                    <a:pt x="17" y="15"/>
                    <a:pt x="31" y="7"/>
                    <a:pt x="44" y="2"/>
                  </a:cubicBezTo>
                  <a:cubicBezTo>
                    <a:pt x="51" y="0"/>
                    <a:pt x="63" y="5"/>
                    <a:pt x="67" y="11"/>
                  </a:cubicBezTo>
                  <a:cubicBezTo>
                    <a:pt x="71" y="16"/>
                    <a:pt x="72" y="31"/>
                    <a:pt x="68" y="34"/>
                  </a:cubicBezTo>
                  <a:cubicBezTo>
                    <a:pt x="55" y="46"/>
                    <a:pt x="40" y="55"/>
                    <a:pt x="23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402"/>
            <p:cNvSpPr>
              <a:spLocks/>
            </p:cNvSpPr>
            <p:nvPr/>
          </p:nvSpPr>
          <p:spPr bwMode="auto">
            <a:xfrm>
              <a:off x="3278188" y="2471738"/>
              <a:ext cx="115888" cy="12700"/>
            </a:xfrm>
            <a:custGeom>
              <a:avLst/>
              <a:gdLst>
                <a:gd name="T0" fmla="*/ 198 w 395"/>
                <a:gd name="T1" fmla="*/ 0 h 45"/>
                <a:gd name="T2" fmla="*/ 366 w 395"/>
                <a:gd name="T3" fmla="*/ 0 h 45"/>
                <a:gd name="T4" fmla="*/ 395 w 395"/>
                <a:gd name="T5" fmla="*/ 23 h 45"/>
                <a:gd name="T6" fmla="*/ 366 w 395"/>
                <a:gd name="T7" fmla="*/ 45 h 45"/>
                <a:gd name="T8" fmla="*/ 29 w 395"/>
                <a:gd name="T9" fmla="*/ 45 h 45"/>
                <a:gd name="T10" fmla="*/ 1 w 395"/>
                <a:gd name="T11" fmla="*/ 23 h 45"/>
                <a:gd name="T12" fmla="*/ 28 w 395"/>
                <a:gd name="T13" fmla="*/ 0 h 45"/>
                <a:gd name="T14" fmla="*/ 198 w 39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5" h="45">
                  <a:moveTo>
                    <a:pt x="198" y="0"/>
                  </a:moveTo>
                  <a:cubicBezTo>
                    <a:pt x="254" y="0"/>
                    <a:pt x="310" y="0"/>
                    <a:pt x="366" y="0"/>
                  </a:cubicBezTo>
                  <a:cubicBezTo>
                    <a:pt x="385" y="0"/>
                    <a:pt x="395" y="8"/>
                    <a:pt x="395" y="23"/>
                  </a:cubicBezTo>
                  <a:cubicBezTo>
                    <a:pt x="395" y="37"/>
                    <a:pt x="385" y="45"/>
                    <a:pt x="366" y="45"/>
                  </a:cubicBezTo>
                  <a:cubicBezTo>
                    <a:pt x="254" y="45"/>
                    <a:pt x="141" y="45"/>
                    <a:pt x="29" y="45"/>
                  </a:cubicBezTo>
                  <a:cubicBezTo>
                    <a:pt x="11" y="45"/>
                    <a:pt x="1" y="37"/>
                    <a:pt x="1" y="23"/>
                  </a:cubicBezTo>
                  <a:cubicBezTo>
                    <a:pt x="0" y="9"/>
                    <a:pt x="10" y="0"/>
                    <a:pt x="28" y="0"/>
                  </a:cubicBezTo>
                  <a:cubicBezTo>
                    <a:pt x="84" y="0"/>
                    <a:pt x="141" y="0"/>
                    <a:pt x="1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403"/>
            <p:cNvSpPr>
              <a:spLocks/>
            </p:cNvSpPr>
            <p:nvPr/>
          </p:nvSpPr>
          <p:spPr bwMode="auto">
            <a:xfrm>
              <a:off x="3138488" y="2471738"/>
              <a:ext cx="15875" cy="12700"/>
            </a:xfrm>
            <a:custGeom>
              <a:avLst/>
              <a:gdLst>
                <a:gd name="T0" fmla="*/ 29 w 58"/>
                <a:gd name="T1" fmla="*/ 0 h 45"/>
                <a:gd name="T2" fmla="*/ 58 w 58"/>
                <a:gd name="T3" fmla="*/ 23 h 45"/>
                <a:gd name="T4" fmla="*/ 29 w 58"/>
                <a:gd name="T5" fmla="*/ 45 h 45"/>
                <a:gd name="T6" fmla="*/ 1 w 58"/>
                <a:gd name="T7" fmla="*/ 22 h 45"/>
                <a:gd name="T8" fmla="*/ 29 w 5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5">
                  <a:moveTo>
                    <a:pt x="29" y="0"/>
                  </a:moveTo>
                  <a:cubicBezTo>
                    <a:pt x="47" y="0"/>
                    <a:pt x="58" y="8"/>
                    <a:pt x="58" y="23"/>
                  </a:cubicBezTo>
                  <a:cubicBezTo>
                    <a:pt x="58" y="37"/>
                    <a:pt x="47" y="45"/>
                    <a:pt x="29" y="45"/>
                  </a:cubicBezTo>
                  <a:cubicBezTo>
                    <a:pt x="11" y="45"/>
                    <a:pt x="0" y="37"/>
                    <a:pt x="1" y="22"/>
                  </a:cubicBezTo>
                  <a:cubicBezTo>
                    <a:pt x="1" y="8"/>
                    <a:pt x="11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404"/>
            <p:cNvSpPr>
              <a:spLocks/>
            </p:cNvSpPr>
            <p:nvPr/>
          </p:nvSpPr>
          <p:spPr bwMode="auto">
            <a:xfrm>
              <a:off x="3103563" y="2471738"/>
              <a:ext cx="17463" cy="12700"/>
            </a:xfrm>
            <a:custGeom>
              <a:avLst/>
              <a:gdLst>
                <a:gd name="T0" fmla="*/ 28 w 58"/>
                <a:gd name="T1" fmla="*/ 0 h 45"/>
                <a:gd name="T2" fmla="*/ 57 w 58"/>
                <a:gd name="T3" fmla="*/ 23 h 45"/>
                <a:gd name="T4" fmla="*/ 29 w 58"/>
                <a:gd name="T5" fmla="*/ 45 h 45"/>
                <a:gd name="T6" fmla="*/ 1 w 58"/>
                <a:gd name="T7" fmla="*/ 22 h 45"/>
                <a:gd name="T8" fmla="*/ 28 w 5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5">
                  <a:moveTo>
                    <a:pt x="28" y="0"/>
                  </a:moveTo>
                  <a:cubicBezTo>
                    <a:pt x="47" y="0"/>
                    <a:pt x="58" y="9"/>
                    <a:pt x="57" y="23"/>
                  </a:cubicBezTo>
                  <a:cubicBezTo>
                    <a:pt x="57" y="37"/>
                    <a:pt x="46" y="45"/>
                    <a:pt x="29" y="45"/>
                  </a:cubicBezTo>
                  <a:cubicBezTo>
                    <a:pt x="11" y="45"/>
                    <a:pt x="0" y="37"/>
                    <a:pt x="1" y="22"/>
                  </a:cubicBezTo>
                  <a:cubicBezTo>
                    <a:pt x="1" y="8"/>
                    <a:pt x="10" y="0"/>
                    <a:pt x="2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405"/>
            <p:cNvSpPr>
              <a:spLocks/>
            </p:cNvSpPr>
            <p:nvPr/>
          </p:nvSpPr>
          <p:spPr bwMode="auto">
            <a:xfrm>
              <a:off x="3173413" y="2471738"/>
              <a:ext cx="15875" cy="12700"/>
            </a:xfrm>
            <a:custGeom>
              <a:avLst/>
              <a:gdLst>
                <a:gd name="T0" fmla="*/ 29 w 57"/>
                <a:gd name="T1" fmla="*/ 0 h 45"/>
                <a:gd name="T2" fmla="*/ 57 w 57"/>
                <a:gd name="T3" fmla="*/ 23 h 45"/>
                <a:gd name="T4" fmla="*/ 28 w 57"/>
                <a:gd name="T5" fmla="*/ 45 h 45"/>
                <a:gd name="T6" fmla="*/ 0 w 57"/>
                <a:gd name="T7" fmla="*/ 23 h 45"/>
                <a:gd name="T8" fmla="*/ 29 w 5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5">
                  <a:moveTo>
                    <a:pt x="29" y="0"/>
                  </a:moveTo>
                  <a:cubicBezTo>
                    <a:pt x="47" y="0"/>
                    <a:pt x="57" y="9"/>
                    <a:pt x="57" y="23"/>
                  </a:cubicBezTo>
                  <a:cubicBezTo>
                    <a:pt x="57" y="37"/>
                    <a:pt x="46" y="45"/>
                    <a:pt x="28" y="45"/>
                  </a:cubicBezTo>
                  <a:cubicBezTo>
                    <a:pt x="11" y="45"/>
                    <a:pt x="0" y="37"/>
                    <a:pt x="0" y="23"/>
                  </a:cubicBezTo>
                  <a:cubicBezTo>
                    <a:pt x="0" y="9"/>
                    <a:pt x="11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406"/>
            <p:cNvSpPr>
              <a:spLocks/>
            </p:cNvSpPr>
            <p:nvPr/>
          </p:nvSpPr>
          <p:spPr bwMode="auto">
            <a:xfrm>
              <a:off x="3068638" y="2471738"/>
              <a:ext cx="17463" cy="12700"/>
            </a:xfrm>
            <a:custGeom>
              <a:avLst/>
              <a:gdLst>
                <a:gd name="T0" fmla="*/ 28 w 57"/>
                <a:gd name="T1" fmla="*/ 45 h 45"/>
                <a:gd name="T2" fmla="*/ 0 w 57"/>
                <a:gd name="T3" fmla="*/ 23 h 45"/>
                <a:gd name="T4" fmla="*/ 29 w 57"/>
                <a:gd name="T5" fmla="*/ 0 h 45"/>
                <a:gd name="T6" fmla="*/ 57 w 57"/>
                <a:gd name="T7" fmla="*/ 22 h 45"/>
                <a:gd name="T8" fmla="*/ 28 w 57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5">
                  <a:moveTo>
                    <a:pt x="28" y="45"/>
                  </a:moveTo>
                  <a:cubicBezTo>
                    <a:pt x="11" y="45"/>
                    <a:pt x="0" y="37"/>
                    <a:pt x="0" y="23"/>
                  </a:cubicBezTo>
                  <a:cubicBezTo>
                    <a:pt x="0" y="8"/>
                    <a:pt x="10" y="0"/>
                    <a:pt x="29" y="0"/>
                  </a:cubicBezTo>
                  <a:cubicBezTo>
                    <a:pt x="46" y="0"/>
                    <a:pt x="56" y="8"/>
                    <a:pt x="57" y="22"/>
                  </a:cubicBezTo>
                  <a:cubicBezTo>
                    <a:pt x="57" y="37"/>
                    <a:pt x="46" y="45"/>
                    <a:pt x="2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3113088" y="2708275"/>
              <a:ext cx="14288" cy="14288"/>
            </a:xfrm>
            <a:custGeom>
              <a:avLst/>
              <a:gdLst>
                <a:gd name="T0" fmla="*/ 48 w 48"/>
                <a:gd name="T1" fmla="*/ 23 h 47"/>
                <a:gd name="T2" fmla="*/ 24 w 48"/>
                <a:gd name="T3" fmla="*/ 47 h 47"/>
                <a:gd name="T4" fmla="*/ 1 w 48"/>
                <a:gd name="T5" fmla="*/ 24 h 47"/>
                <a:gd name="T6" fmla="*/ 23 w 48"/>
                <a:gd name="T7" fmla="*/ 1 h 47"/>
                <a:gd name="T8" fmla="*/ 48 w 4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8" y="23"/>
                  </a:move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0" y="36"/>
                    <a:pt x="1" y="24"/>
                  </a:cubicBezTo>
                  <a:cubicBezTo>
                    <a:pt x="1" y="12"/>
                    <a:pt x="11" y="1"/>
                    <a:pt x="23" y="1"/>
                  </a:cubicBezTo>
                  <a:cubicBezTo>
                    <a:pt x="36" y="0"/>
                    <a:pt x="48" y="11"/>
                    <a:pt x="4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3113088" y="2676525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1 w 48"/>
                <a:gd name="T5" fmla="*/ 24 h 48"/>
                <a:gd name="T6" fmla="*/ 24 w 48"/>
                <a:gd name="T7" fmla="*/ 1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6" y="48"/>
                    <a:pt x="24" y="48"/>
                  </a:cubicBezTo>
                  <a:cubicBezTo>
                    <a:pt x="12" y="48"/>
                    <a:pt x="0" y="36"/>
                    <a:pt x="1" y="24"/>
                  </a:cubicBezTo>
                  <a:cubicBezTo>
                    <a:pt x="1" y="12"/>
                    <a:pt x="12" y="1"/>
                    <a:pt x="24" y="1"/>
                  </a:cubicBezTo>
                  <a:cubicBezTo>
                    <a:pt x="36" y="0"/>
                    <a:pt x="48" y="12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 noEditPoints="1"/>
            </p:cNvSpPr>
            <p:nvPr/>
          </p:nvSpPr>
          <p:spPr bwMode="auto">
            <a:xfrm>
              <a:off x="3252788" y="2636838"/>
              <a:ext cx="100013" cy="101600"/>
            </a:xfrm>
            <a:custGeom>
              <a:avLst/>
              <a:gdLst>
                <a:gd name="T0" fmla="*/ 173 w 341"/>
                <a:gd name="T1" fmla="*/ 340 h 342"/>
                <a:gd name="T2" fmla="*/ 2 w 341"/>
                <a:gd name="T3" fmla="*/ 176 h 342"/>
                <a:gd name="T4" fmla="*/ 169 w 341"/>
                <a:gd name="T5" fmla="*/ 2 h 342"/>
                <a:gd name="T6" fmla="*/ 340 w 341"/>
                <a:gd name="T7" fmla="*/ 170 h 342"/>
                <a:gd name="T8" fmla="*/ 173 w 341"/>
                <a:gd name="T9" fmla="*/ 340 h 342"/>
                <a:gd name="T10" fmla="*/ 148 w 341"/>
                <a:gd name="T11" fmla="*/ 49 h 342"/>
                <a:gd name="T12" fmla="*/ 57 w 341"/>
                <a:gd name="T13" fmla="*/ 123 h 342"/>
                <a:gd name="T14" fmla="*/ 69 w 341"/>
                <a:gd name="T15" fmla="*/ 241 h 342"/>
                <a:gd name="T16" fmla="*/ 144 w 341"/>
                <a:gd name="T17" fmla="*/ 165 h 342"/>
                <a:gd name="T18" fmla="*/ 148 w 341"/>
                <a:gd name="T19" fmla="*/ 155 h 342"/>
                <a:gd name="T20" fmla="*/ 148 w 341"/>
                <a:gd name="T21" fmla="*/ 49 h 342"/>
                <a:gd name="T22" fmla="*/ 293 w 341"/>
                <a:gd name="T23" fmla="*/ 194 h 342"/>
                <a:gd name="T24" fmla="*/ 185 w 341"/>
                <a:gd name="T25" fmla="*/ 194 h 342"/>
                <a:gd name="T26" fmla="*/ 178 w 341"/>
                <a:gd name="T27" fmla="*/ 196 h 342"/>
                <a:gd name="T28" fmla="*/ 101 w 341"/>
                <a:gd name="T29" fmla="*/ 273 h 342"/>
                <a:gd name="T30" fmla="*/ 223 w 341"/>
                <a:gd name="T31" fmla="*/ 283 h 342"/>
                <a:gd name="T32" fmla="*/ 293 w 341"/>
                <a:gd name="T33" fmla="*/ 194 h 342"/>
                <a:gd name="T34" fmla="*/ 292 w 341"/>
                <a:gd name="T35" fmla="*/ 148 h 342"/>
                <a:gd name="T36" fmla="*/ 195 w 341"/>
                <a:gd name="T37" fmla="*/ 51 h 342"/>
                <a:gd name="T38" fmla="*/ 195 w 341"/>
                <a:gd name="T39" fmla="*/ 148 h 342"/>
                <a:gd name="T40" fmla="*/ 292 w 341"/>
                <a:gd name="T41" fmla="*/ 14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1" h="342">
                  <a:moveTo>
                    <a:pt x="173" y="340"/>
                  </a:moveTo>
                  <a:cubicBezTo>
                    <a:pt x="82" y="342"/>
                    <a:pt x="4" y="267"/>
                    <a:pt x="2" y="176"/>
                  </a:cubicBezTo>
                  <a:cubicBezTo>
                    <a:pt x="0" y="80"/>
                    <a:pt x="74" y="3"/>
                    <a:pt x="169" y="2"/>
                  </a:cubicBezTo>
                  <a:cubicBezTo>
                    <a:pt x="262" y="0"/>
                    <a:pt x="341" y="77"/>
                    <a:pt x="340" y="170"/>
                  </a:cubicBezTo>
                  <a:cubicBezTo>
                    <a:pt x="339" y="271"/>
                    <a:pt x="260" y="338"/>
                    <a:pt x="173" y="340"/>
                  </a:cubicBezTo>
                  <a:close/>
                  <a:moveTo>
                    <a:pt x="148" y="49"/>
                  </a:moveTo>
                  <a:cubicBezTo>
                    <a:pt x="104" y="59"/>
                    <a:pt x="73" y="83"/>
                    <a:pt x="57" y="123"/>
                  </a:cubicBezTo>
                  <a:cubicBezTo>
                    <a:pt x="40" y="164"/>
                    <a:pt x="44" y="203"/>
                    <a:pt x="69" y="241"/>
                  </a:cubicBezTo>
                  <a:cubicBezTo>
                    <a:pt x="95" y="215"/>
                    <a:pt x="119" y="190"/>
                    <a:pt x="144" y="165"/>
                  </a:cubicBezTo>
                  <a:cubicBezTo>
                    <a:pt x="146" y="163"/>
                    <a:pt x="148" y="159"/>
                    <a:pt x="148" y="155"/>
                  </a:cubicBezTo>
                  <a:cubicBezTo>
                    <a:pt x="149" y="121"/>
                    <a:pt x="148" y="86"/>
                    <a:pt x="148" y="49"/>
                  </a:cubicBezTo>
                  <a:close/>
                  <a:moveTo>
                    <a:pt x="293" y="194"/>
                  </a:moveTo>
                  <a:cubicBezTo>
                    <a:pt x="255" y="194"/>
                    <a:pt x="220" y="194"/>
                    <a:pt x="185" y="194"/>
                  </a:cubicBezTo>
                  <a:cubicBezTo>
                    <a:pt x="182" y="194"/>
                    <a:pt x="179" y="195"/>
                    <a:pt x="178" y="196"/>
                  </a:cubicBezTo>
                  <a:cubicBezTo>
                    <a:pt x="152" y="222"/>
                    <a:pt x="127" y="247"/>
                    <a:pt x="101" y="273"/>
                  </a:cubicBezTo>
                  <a:cubicBezTo>
                    <a:pt x="141" y="298"/>
                    <a:pt x="181" y="302"/>
                    <a:pt x="223" y="283"/>
                  </a:cubicBezTo>
                  <a:cubicBezTo>
                    <a:pt x="260" y="266"/>
                    <a:pt x="283" y="236"/>
                    <a:pt x="293" y="194"/>
                  </a:cubicBezTo>
                  <a:close/>
                  <a:moveTo>
                    <a:pt x="292" y="148"/>
                  </a:moveTo>
                  <a:cubicBezTo>
                    <a:pt x="282" y="97"/>
                    <a:pt x="236" y="51"/>
                    <a:pt x="195" y="51"/>
                  </a:cubicBezTo>
                  <a:cubicBezTo>
                    <a:pt x="195" y="83"/>
                    <a:pt x="195" y="115"/>
                    <a:pt x="195" y="148"/>
                  </a:cubicBezTo>
                  <a:cubicBezTo>
                    <a:pt x="227" y="148"/>
                    <a:pt x="259" y="148"/>
                    <a:pt x="292" y="1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1" name="Group 410"/>
          <p:cNvGrpSpPr/>
          <p:nvPr/>
        </p:nvGrpSpPr>
        <p:grpSpPr>
          <a:xfrm>
            <a:off x="1479851" y="2453863"/>
            <a:ext cx="455613" cy="458788"/>
            <a:chOff x="3714750" y="2419350"/>
            <a:chExt cx="455613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2" name="Freeform 411"/>
            <p:cNvSpPr>
              <a:spLocks noEditPoints="1"/>
            </p:cNvSpPr>
            <p:nvPr/>
          </p:nvSpPr>
          <p:spPr bwMode="auto">
            <a:xfrm>
              <a:off x="3714750" y="2419350"/>
              <a:ext cx="455613" cy="458788"/>
            </a:xfrm>
            <a:custGeom>
              <a:avLst/>
              <a:gdLst>
                <a:gd name="T0" fmla="*/ 1431 w 1536"/>
                <a:gd name="T1" fmla="*/ 875 h 1543"/>
                <a:gd name="T2" fmla="*/ 1243 w 1536"/>
                <a:gd name="T3" fmla="*/ 791 h 1543"/>
                <a:gd name="T4" fmla="*/ 1470 w 1536"/>
                <a:gd name="T5" fmla="*/ 1224 h 1543"/>
                <a:gd name="T6" fmla="*/ 1188 w 1536"/>
                <a:gd name="T7" fmla="*/ 1222 h 1543"/>
                <a:gd name="T8" fmla="*/ 791 w 1536"/>
                <a:gd name="T9" fmla="*/ 1243 h 1543"/>
                <a:gd name="T10" fmla="*/ 874 w 1536"/>
                <a:gd name="T11" fmla="*/ 1420 h 1543"/>
                <a:gd name="T12" fmla="*/ 662 w 1536"/>
                <a:gd name="T13" fmla="*/ 1422 h 1543"/>
                <a:gd name="T14" fmla="*/ 745 w 1536"/>
                <a:gd name="T15" fmla="*/ 1243 h 1543"/>
                <a:gd name="T16" fmla="*/ 348 w 1536"/>
                <a:gd name="T17" fmla="*/ 1223 h 1543"/>
                <a:gd name="T18" fmla="*/ 279 w 1536"/>
                <a:gd name="T19" fmla="*/ 1475 h 1543"/>
                <a:gd name="T20" fmla="*/ 325 w 1536"/>
                <a:gd name="T21" fmla="*/ 1273 h 1543"/>
                <a:gd name="T22" fmla="*/ 192 w 1536"/>
                <a:gd name="T23" fmla="*/ 1459 h 1543"/>
                <a:gd name="T24" fmla="*/ 203 w 1536"/>
                <a:gd name="T25" fmla="*/ 1505 h 1543"/>
                <a:gd name="T26" fmla="*/ 306 w 1536"/>
                <a:gd name="T27" fmla="*/ 1184 h 1543"/>
                <a:gd name="T28" fmla="*/ 398 w 1536"/>
                <a:gd name="T29" fmla="*/ 1066 h 1543"/>
                <a:gd name="T30" fmla="*/ 222 w 1536"/>
                <a:gd name="T31" fmla="*/ 791 h 1543"/>
                <a:gd name="T32" fmla="*/ 2 w 1536"/>
                <a:gd name="T33" fmla="*/ 790 h 1543"/>
                <a:gd name="T34" fmla="*/ 29 w 1536"/>
                <a:gd name="T35" fmla="*/ 696 h 1543"/>
                <a:gd name="T36" fmla="*/ 282 w 1536"/>
                <a:gd name="T37" fmla="*/ 745 h 1543"/>
                <a:gd name="T38" fmla="*/ 342 w 1536"/>
                <a:gd name="T39" fmla="*/ 610 h 1543"/>
                <a:gd name="T40" fmla="*/ 1192 w 1536"/>
                <a:gd name="T41" fmla="*/ 842 h 1543"/>
                <a:gd name="T42" fmla="*/ 359 w 1536"/>
                <a:gd name="T43" fmla="*/ 568 h 1543"/>
                <a:gd name="T44" fmla="*/ 312 w 1536"/>
                <a:gd name="T45" fmla="*/ 348 h 1543"/>
                <a:gd name="T46" fmla="*/ 92 w 1536"/>
                <a:gd name="T47" fmla="*/ 74 h 1543"/>
                <a:gd name="T48" fmla="*/ 451 w 1536"/>
                <a:gd name="T49" fmla="*/ 413 h 1543"/>
                <a:gd name="T50" fmla="*/ 732 w 1536"/>
                <a:gd name="T51" fmla="*/ 207 h 1543"/>
                <a:gd name="T52" fmla="*/ 750 w 1536"/>
                <a:gd name="T53" fmla="*/ 0 h 1543"/>
                <a:gd name="T54" fmla="*/ 874 w 1536"/>
                <a:gd name="T55" fmla="*/ 111 h 1543"/>
                <a:gd name="T56" fmla="*/ 791 w 1536"/>
                <a:gd name="T57" fmla="*/ 293 h 1543"/>
                <a:gd name="T58" fmla="*/ 1182 w 1536"/>
                <a:gd name="T59" fmla="*/ 302 h 1543"/>
                <a:gd name="T60" fmla="*/ 1491 w 1536"/>
                <a:gd name="T61" fmla="*/ 139 h 1543"/>
                <a:gd name="T62" fmla="*/ 1410 w 1536"/>
                <a:gd name="T63" fmla="*/ 308 h 1543"/>
                <a:gd name="T64" fmla="*/ 1207 w 1536"/>
                <a:gd name="T65" fmla="*/ 252 h 1543"/>
                <a:gd name="T66" fmla="*/ 1318 w 1536"/>
                <a:gd name="T67" fmla="*/ 382 h 1543"/>
                <a:gd name="T68" fmla="*/ 1243 w 1536"/>
                <a:gd name="T69" fmla="*/ 745 h 1543"/>
                <a:gd name="T70" fmla="*/ 1430 w 1536"/>
                <a:gd name="T71" fmla="*/ 661 h 1543"/>
                <a:gd name="T72" fmla="*/ 1536 w 1536"/>
                <a:gd name="T73" fmla="*/ 786 h 1543"/>
                <a:gd name="T74" fmla="*/ 208 w 1536"/>
                <a:gd name="T75" fmla="*/ 76 h 1543"/>
                <a:gd name="T76" fmla="*/ 1199 w 1536"/>
                <a:gd name="T77" fmla="*/ 1329 h 1543"/>
                <a:gd name="T78" fmla="*/ 1329 w 1536"/>
                <a:gd name="T79" fmla="*/ 1199 h 1543"/>
                <a:gd name="T80" fmla="*/ 830 w 1536"/>
                <a:gd name="T81" fmla="*/ 107 h 1543"/>
                <a:gd name="T82" fmla="*/ 769 w 1536"/>
                <a:gd name="T83" fmla="*/ 168 h 1543"/>
                <a:gd name="T84" fmla="*/ 45 w 1536"/>
                <a:gd name="T85" fmla="*/ 767 h 1543"/>
                <a:gd name="T86" fmla="*/ 1491 w 1536"/>
                <a:gd name="T87" fmla="*/ 768 h 1543"/>
                <a:gd name="T88" fmla="*/ 1429 w 1536"/>
                <a:gd name="T89" fmla="*/ 830 h 1543"/>
                <a:gd name="T90" fmla="*/ 830 w 1536"/>
                <a:gd name="T91" fmla="*/ 1428 h 1543"/>
                <a:gd name="T92" fmla="*/ 769 w 1536"/>
                <a:gd name="T93" fmla="*/ 1491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543">
                  <a:moveTo>
                    <a:pt x="1536" y="786"/>
                  </a:moveTo>
                  <a:cubicBezTo>
                    <a:pt x="1535" y="790"/>
                    <a:pt x="1533" y="793"/>
                    <a:pt x="1532" y="797"/>
                  </a:cubicBezTo>
                  <a:cubicBezTo>
                    <a:pt x="1518" y="843"/>
                    <a:pt x="1479" y="873"/>
                    <a:pt x="1431" y="875"/>
                  </a:cubicBezTo>
                  <a:cubicBezTo>
                    <a:pt x="1386" y="876"/>
                    <a:pt x="1344" y="848"/>
                    <a:pt x="1329" y="803"/>
                  </a:cubicBezTo>
                  <a:cubicBezTo>
                    <a:pt x="1325" y="793"/>
                    <a:pt x="1320" y="790"/>
                    <a:pt x="1310" y="790"/>
                  </a:cubicBezTo>
                  <a:cubicBezTo>
                    <a:pt x="1288" y="791"/>
                    <a:pt x="1266" y="791"/>
                    <a:pt x="1243" y="791"/>
                  </a:cubicBezTo>
                  <a:cubicBezTo>
                    <a:pt x="1236" y="904"/>
                    <a:pt x="1196" y="1002"/>
                    <a:pt x="1122" y="1085"/>
                  </a:cubicBezTo>
                  <a:cubicBezTo>
                    <a:pt x="1156" y="1119"/>
                    <a:pt x="1190" y="1153"/>
                    <a:pt x="1224" y="1187"/>
                  </a:cubicBezTo>
                  <a:cubicBezTo>
                    <a:pt x="1315" y="1124"/>
                    <a:pt x="1420" y="1157"/>
                    <a:pt x="1470" y="1224"/>
                  </a:cubicBezTo>
                  <a:cubicBezTo>
                    <a:pt x="1522" y="1294"/>
                    <a:pt x="1515" y="1391"/>
                    <a:pt x="1454" y="1453"/>
                  </a:cubicBezTo>
                  <a:cubicBezTo>
                    <a:pt x="1393" y="1515"/>
                    <a:pt x="1295" y="1522"/>
                    <a:pt x="1225" y="1471"/>
                  </a:cubicBezTo>
                  <a:cubicBezTo>
                    <a:pt x="1160" y="1423"/>
                    <a:pt x="1122" y="1318"/>
                    <a:pt x="1188" y="1222"/>
                  </a:cubicBezTo>
                  <a:cubicBezTo>
                    <a:pt x="1154" y="1189"/>
                    <a:pt x="1121" y="1156"/>
                    <a:pt x="1086" y="1122"/>
                  </a:cubicBezTo>
                  <a:cubicBezTo>
                    <a:pt x="1046" y="1156"/>
                    <a:pt x="1001" y="1186"/>
                    <a:pt x="950" y="1207"/>
                  </a:cubicBezTo>
                  <a:cubicBezTo>
                    <a:pt x="900" y="1228"/>
                    <a:pt x="847" y="1239"/>
                    <a:pt x="791" y="1243"/>
                  </a:cubicBezTo>
                  <a:cubicBezTo>
                    <a:pt x="791" y="1269"/>
                    <a:pt x="790" y="1294"/>
                    <a:pt x="791" y="1318"/>
                  </a:cubicBezTo>
                  <a:cubicBezTo>
                    <a:pt x="792" y="1322"/>
                    <a:pt x="800" y="1326"/>
                    <a:pt x="805" y="1329"/>
                  </a:cubicBezTo>
                  <a:cubicBezTo>
                    <a:pt x="846" y="1346"/>
                    <a:pt x="870" y="1376"/>
                    <a:pt x="874" y="1420"/>
                  </a:cubicBezTo>
                  <a:cubicBezTo>
                    <a:pt x="878" y="1462"/>
                    <a:pt x="861" y="1496"/>
                    <a:pt x="825" y="1519"/>
                  </a:cubicBezTo>
                  <a:cubicBezTo>
                    <a:pt x="789" y="1542"/>
                    <a:pt x="751" y="1543"/>
                    <a:pt x="713" y="1520"/>
                  </a:cubicBezTo>
                  <a:cubicBezTo>
                    <a:pt x="677" y="1499"/>
                    <a:pt x="659" y="1465"/>
                    <a:pt x="662" y="1422"/>
                  </a:cubicBezTo>
                  <a:cubicBezTo>
                    <a:pt x="665" y="1377"/>
                    <a:pt x="689" y="1345"/>
                    <a:pt x="731" y="1330"/>
                  </a:cubicBezTo>
                  <a:cubicBezTo>
                    <a:pt x="743" y="1325"/>
                    <a:pt x="746" y="1319"/>
                    <a:pt x="746" y="1307"/>
                  </a:cubicBezTo>
                  <a:cubicBezTo>
                    <a:pt x="745" y="1286"/>
                    <a:pt x="745" y="1265"/>
                    <a:pt x="745" y="1243"/>
                  </a:cubicBezTo>
                  <a:cubicBezTo>
                    <a:pt x="690" y="1239"/>
                    <a:pt x="637" y="1228"/>
                    <a:pt x="586" y="1207"/>
                  </a:cubicBezTo>
                  <a:cubicBezTo>
                    <a:pt x="535" y="1186"/>
                    <a:pt x="490" y="1157"/>
                    <a:pt x="450" y="1121"/>
                  </a:cubicBezTo>
                  <a:cubicBezTo>
                    <a:pt x="415" y="1155"/>
                    <a:pt x="382" y="1189"/>
                    <a:pt x="348" y="1223"/>
                  </a:cubicBezTo>
                  <a:cubicBezTo>
                    <a:pt x="354" y="1234"/>
                    <a:pt x="361" y="1246"/>
                    <a:pt x="367" y="1258"/>
                  </a:cubicBezTo>
                  <a:cubicBezTo>
                    <a:pt x="401" y="1334"/>
                    <a:pt x="375" y="1427"/>
                    <a:pt x="308" y="1473"/>
                  </a:cubicBezTo>
                  <a:cubicBezTo>
                    <a:pt x="298" y="1479"/>
                    <a:pt x="288" y="1483"/>
                    <a:pt x="279" y="1475"/>
                  </a:cubicBezTo>
                  <a:cubicBezTo>
                    <a:pt x="274" y="1470"/>
                    <a:pt x="269" y="1460"/>
                    <a:pt x="270" y="1454"/>
                  </a:cubicBezTo>
                  <a:cubicBezTo>
                    <a:pt x="272" y="1446"/>
                    <a:pt x="279" y="1439"/>
                    <a:pt x="286" y="1433"/>
                  </a:cubicBezTo>
                  <a:cubicBezTo>
                    <a:pt x="335" y="1395"/>
                    <a:pt x="351" y="1329"/>
                    <a:pt x="325" y="1273"/>
                  </a:cubicBezTo>
                  <a:cubicBezTo>
                    <a:pt x="298" y="1216"/>
                    <a:pt x="234" y="1187"/>
                    <a:pt x="173" y="1203"/>
                  </a:cubicBezTo>
                  <a:cubicBezTo>
                    <a:pt x="114" y="1218"/>
                    <a:pt x="72" y="1276"/>
                    <a:pt x="76" y="1335"/>
                  </a:cubicBezTo>
                  <a:cubicBezTo>
                    <a:pt x="81" y="1401"/>
                    <a:pt x="128" y="1452"/>
                    <a:pt x="192" y="1459"/>
                  </a:cubicBezTo>
                  <a:cubicBezTo>
                    <a:pt x="197" y="1459"/>
                    <a:pt x="201" y="1459"/>
                    <a:pt x="206" y="1460"/>
                  </a:cubicBezTo>
                  <a:cubicBezTo>
                    <a:pt x="221" y="1462"/>
                    <a:pt x="229" y="1470"/>
                    <a:pt x="229" y="1484"/>
                  </a:cubicBezTo>
                  <a:cubicBezTo>
                    <a:pt x="228" y="1497"/>
                    <a:pt x="218" y="1505"/>
                    <a:pt x="203" y="1505"/>
                  </a:cubicBezTo>
                  <a:cubicBezTo>
                    <a:pt x="162" y="1503"/>
                    <a:pt x="125" y="1490"/>
                    <a:pt x="93" y="1463"/>
                  </a:cubicBezTo>
                  <a:cubicBezTo>
                    <a:pt x="21" y="1401"/>
                    <a:pt x="10" y="1297"/>
                    <a:pt x="68" y="1221"/>
                  </a:cubicBezTo>
                  <a:cubicBezTo>
                    <a:pt x="124" y="1148"/>
                    <a:pt x="228" y="1132"/>
                    <a:pt x="306" y="1184"/>
                  </a:cubicBezTo>
                  <a:cubicBezTo>
                    <a:pt x="308" y="1186"/>
                    <a:pt x="311" y="1187"/>
                    <a:pt x="312" y="1188"/>
                  </a:cubicBezTo>
                  <a:cubicBezTo>
                    <a:pt x="346" y="1154"/>
                    <a:pt x="380" y="1121"/>
                    <a:pt x="414" y="1086"/>
                  </a:cubicBezTo>
                  <a:cubicBezTo>
                    <a:pt x="410" y="1080"/>
                    <a:pt x="404" y="1073"/>
                    <a:pt x="398" y="1066"/>
                  </a:cubicBezTo>
                  <a:cubicBezTo>
                    <a:pt x="336" y="989"/>
                    <a:pt x="301" y="901"/>
                    <a:pt x="294" y="803"/>
                  </a:cubicBezTo>
                  <a:cubicBezTo>
                    <a:pt x="293" y="794"/>
                    <a:pt x="291" y="790"/>
                    <a:pt x="282" y="790"/>
                  </a:cubicBezTo>
                  <a:cubicBezTo>
                    <a:pt x="262" y="791"/>
                    <a:pt x="242" y="790"/>
                    <a:pt x="222" y="791"/>
                  </a:cubicBezTo>
                  <a:cubicBezTo>
                    <a:pt x="217" y="791"/>
                    <a:pt x="211" y="796"/>
                    <a:pt x="209" y="800"/>
                  </a:cubicBezTo>
                  <a:cubicBezTo>
                    <a:pt x="190" y="848"/>
                    <a:pt x="150" y="877"/>
                    <a:pt x="103" y="875"/>
                  </a:cubicBezTo>
                  <a:cubicBezTo>
                    <a:pt x="53" y="872"/>
                    <a:pt x="17" y="842"/>
                    <a:pt x="2" y="790"/>
                  </a:cubicBezTo>
                  <a:cubicBezTo>
                    <a:pt x="2" y="788"/>
                    <a:pt x="1" y="787"/>
                    <a:pt x="0" y="786"/>
                  </a:cubicBezTo>
                  <a:cubicBezTo>
                    <a:pt x="0" y="774"/>
                    <a:pt x="0" y="762"/>
                    <a:pt x="0" y="750"/>
                  </a:cubicBezTo>
                  <a:cubicBezTo>
                    <a:pt x="10" y="732"/>
                    <a:pt x="16" y="710"/>
                    <a:pt x="29" y="696"/>
                  </a:cubicBezTo>
                  <a:cubicBezTo>
                    <a:pt x="83" y="636"/>
                    <a:pt x="179" y="656"/>
                    <a:pt x="207" y="731"/>
                  </a:cubicBezTo>
                  <a:cubicBezTo>
                    <a:pt x="211" y="743"/>
                    <a:pt x="216" y="746"/>
                    <a:pt x="228" y="745"/>
                  </a:cubicBezTo>
                  <a:cubicBezTo>
                    <a:pt x="246" y="745"/>
                    <a:pt x="264" y="745"/>
                    <a:pt x="282" y="745"/>
                  </a:cubicBezTo>
                  <a:cubicBezTo>
                    <a:pt x="291" y="746"/>
                    <a:pt x="293" y="742"/>
                    <a:pt x="294" y="733"/>
                  </a:cubicBezTo>
                  <a:cubicBezTo>
                    <a:pt x="299" y="700"/>
                    <a:pt x="305" y="666"/>
                    <a:pt x="312" y="633"/>
                  </a:cubicBezTo>
                  <a:cubicBezTo>
                    <a:pt x="316" y="614"/>
                    <a:pt x="329" y="606"/>
                    <a:pt x="342" y="610"/>
                  </a:cubicBezTo>
                  <a:cubicBezTo>
                    <a:pt x="357" y="615"/>
                    <a:pt x="361" y="627"/>
                    <a:pt x="355" y="646"/>
                  </a:cubicBezTo>
                  <a:cubicBezTo>
                    <a:pt x="292" y="867"/>
                    <a:pt x="406" y="1092"/>
                    <a:pt x="619" y="1172"/>
                  </a:cubicBezTo>
                  <a:cubicBezTo>
                    <a:pt x="870" y="1265"/>
                    <a:pt x="1147" y="1105"/>
                    <a:pt x="1192" y="842"/>
                  </a:cubicBezTo>
                  <a:cubicBezTo>
                    <a:pt x="1232" y="602"/>
                    <a:pt x="1073" y="380"/>
                    <a:pt x="833" y="343"/>
                  </a:cubicBezTo>
                  <a:cubicBezTo>
                    <a:pt x="661" y="315"/>
                    <a:pt x="486" y="398"/>
                    <a:pt x="397" y="550"/>
                  </a:cubicBezTo>
                  <a:cubicBezTo>
                    <a:pt x="385" y="570"/>
                    <a:pt x="373" y="576"/>
                    <a:pt x="359" y="568"/>
                  </a:cubicBezTo>
                  <a:cubicBezTo>
                    <a:pt x="347" y="560"/>
                    <a:pt x="346" y="547"/>
                    <a:pt x="358" y="527"/>
                  </a:cubicBezTo>
                  <a:cubicBezTo>
                    <a:pt x="376" y="500"/>
                    <a:pt x="395" y="474"/>
                    <a:pt x="413" y="448"/>
                  </a:cubicBezTo>
                  <a:cubicBezTo>
                    <a:pt x="381" y="416"/>
                    <a:pt x="347" y="382"/>
                    <a:pt x="312" y="348"/>
                  </a:cubicBezTo>
                  <a:cubicBezTo>
                    <a:pt x="266" y="381"/>
                    <a:pt x="212" y="391"/>
                    <a:pt x="155" y="374"/>
                  </a:cubicBezTo>
                  <a:cubicBezTo>
                    <a:pt x="114" y="362"/>
                    <a:pt x="82" y="338"/>
                    <a:pt x="59" y="302"/>
                  </a:cubicBezTo>
                  <a:cubicBezTo>
                    <a:pt x="11" y="228"/>
                    <a:pt x="25" y="133"/>
                    <a:pt x="92" y="74"/>
                  </a:cubicBezTo>
                  <a:cubicBezTo>
                    <a:pt x="156" y="18"/>
                    <a:pt x="255" y="17"/>
                    <a:pt x="320" y="72"/>
                  </a:cubicBezTo>
                  <a:cubicBezTo>
                    <a:pt x="386" y="128"/>
                    <a:pt x="406" y="229"/>
                    <a:pt x="349" y="311"/>
                  </a:cubicBezTo>
                  <a:cubicBezTo>
                    <a:pt x="383" y="345"/>
                    <a:pt x="416" y="379"/>
                    <a:pt x="451" y="413"/>
                  </a:cubicBezTo>
                  <a:cubicBezTo>
                    <a:pt x="533" y="341"/>
                    <a:pt x="631" y="300"/>
                    <a:pt x="745" y="293"/>
                  </a:cubicBezTo>
                  <a:cubicBezTo>
                    <a:pt x="745" y="267"/>
                    <a:pt x="746" y="241"/>
                    <a:pt x="745" y="216"/>
                  </a:cubicBezTo>
                  <a:cubicBezTo>
                    <a:pt x="744" y="213"/>
                    <a:pt x="737" y="209"/>
                    <a:pt x="732" y="207"/>
                  </a:cubicBezTo>
                  <a:cubicBezTo>
                    <a:pt x="694" y="193"/>
                    <a:pt x="670" y="166"/>
                    <a:pt x="663" y="126"/>
                  </a:cubicBezTo>
                  <a:cubicBezTo>
                    <a:pt x="656" y="84"/>
                    <a:pt x="669" y="49"/>
                    <a:pt x="702" y="23"/>
                  </a:cubicBezTo>
                  <a:cubicBezTo>
                    <a:pt x="716" y="13"/>
                    <a:pt x="734" y="8"/>
                    <a:pt x="750" y="0"/>
                  </a:cubicBezTo>
                  <a:cubicBezTo>
                    <a:pt x="762" y="0"/>
                    <a:pt x="774" y="0"/>
                    <a:pt x="786" y="0"/>
                  </a:cubicBezTo>
                  <a:cubicBezTo>
                    <a:pt x="796" y="4"/>
                    <a:pt x="806" y="6"/>
                    <a:pt x="815" y="11"/>
                  </a:cubicBezTo>
                  <a:cubicBezTo>
                    <a:pt x="855" y="32"/>
                    <a:pt x="876" y="66"/>
                    <a:pt x="874" y="111"/>
                  </a:cubicBezTo>
                  <a:cubicBezTo>
                    <a:pt x="873" y="157"/>
                    <a:pt x="848" y="189"/>
                    <a:pt x="805" y="207"/>
                  </a:cubicBezTo>
                  <a:cubicBezTo>
                    <a:pt x="800" y="209"/>
                    <a:pt x="792" y="213"/>
                    <a:pt x="791" y="216"/>
                  </a:cubicBezTo>
                  <a:cubicBezTo>
                    <a:pt x="790" y="241"/>
                    <a:pt x="791" y="267"/>
                    <a:pt x="791" y="293"/>
                  </a:cubicBezTo>
                  <a:cubicBezTo>
                    <a:pt x="905" y="300"/>
                    <a:pt x="1004" y="341"/>
                    <a:pt x="1086" y="414"/>
                  </a:cubicBezTo>
                  <a:cubicBezTo>
                    <a:pt x="1121" y="380"/>
                    <a:pt x="1154" y="347"/>
                    <a:pt x="1188" y="313"/>
                  </a:cubicBezTo>
                  <a:cubicBezTo>
                    <a:pt x="1187" y="310"/>
                    <a:pt x="1184" y="306"/>
                    <a:pt x="1182" y="302"/>
                  </a:cubicBezTo>
                  <a:cubicBezTo>
                    <a:pt x="1158" y="265"/>
                    <a:pt x="1150" y="224"/>
                    <a:pt x="1156" y="180"/>
                  </a:cubicBezTo>
                  <a:cubicBezTo>
                    <a:pt x="1166" y="105"/>
                    <a:pt x="1229" y="42"/>
                    <a:pt x="1303" y="33"/>
                  </a:cubicBezTo>
                  <a:cubicBezTo>
                    <a:pt x="1385" y="23"/>
                    <a:pt x="1460" y="65"/>
                    <a:pt x="1491" y="139"/>
                  </a:cubicBezTo>
                  <a:cubicBezTo>
                    <a:pt x="1522" y="211"/>
                    <a:pt x="1500" y="296"/>
                    <a:pt x="1438" y="344"/>
                  </a:cubicBezTo>
                  <a:cubicBezTo>
                    <a:pt x="1421" y="358"/>
                    <a:pt x="1407" y="359"/>
                    <a:pt x="1398" y="347"/>
                  </a:cubicBezTo>
                  <a:cubicBezTo>
                    <a:pt x="1389" y="336"/>
                    <a:pt x="1394" y="321"/>
                    <a:pt x="1410" y="308"/>
                  </a:cubicBezTo>
                  <a:cubicBezTo>
                    <a:pt x="1470" y="262"/>
                    <a:pt x="1476" y="174"/>
                    <a:pt x="1426" y="119"/>
                  </a:cubicBezTo>
                  <a:cubicBezTo>
                    <a:pt x="1374" y="63"/>
                    <a:pt x="1287" y="61"/>
                    <a:pt x="1235" y="116"/>
                  </a:cubicBezTo>
                  <a:cubicBezTo>
                    <a:pt x="1198" y="155"/>
                    <a:pt x="1189" y="202"/>
                    <a:pt x="1207" y="252"/>
                  </a:cubicBezTo>
                  <a:cubicBezTo>
                    <a:pt x="1227" y="304"/>
                    <a:pt x="1266" y="332"/>
                    <a:pt x="1321" y="337"/>
                  </a:cubicBezTo>
                  <a:cubicBezTo>
                    <a:pt x="1343" y="338"/>
                    <a:pt x="1352" y="346"/>
                    <a:pt x="1351" y="362"/>
                  </a:cubicBezTo>
                  <a:cubicBezTo>
                    <a:pt x="1349" y="377"/>
                    <a:pt x="1339" y="383"/>
                    <a:pt x="1318" y="382"/>
                  </a:cubicBezTo>
                  <a:cubicBezTo>
                    <a:pt x="1283" y="380"/>
                    <a:pt x="1251" y="367"/>
                    <a:pt x="1225" y="348"/>
                  </a:cubicBezTo>
                  <a:cubicBezTo>
                    <a:pt x="1190" y="383"/>
                    <a:pt x="1156" y="417"/>
                    <a:pt x="1122" y="451"/>
                  </a:cubicBezTo>
                  <a:cubicBezTo>
                    <a:pt x="1196" y="533"/>
                    <a:pt x="1236" y="632"/>
                    <a:pt x="1243" y="745"/>
                  </a:cubicBezTo>
                  <a:cubicBezTo>
                    <a:pt x="1265" y="745"/>
                    <a:pt x="1287" y="745"/>
                    <a:pt x="1308" y="745"/>
                  </a:cubicBezTo>
                  <a:cubicBezTo>
                    <a:pt x="1320" y="746"/>
                    <a:pt x="1325" y="743"/>
                    <a:pt x="1329" y="731"/>
                  </a:cubicBezTo>
                  <a:cubicBezTo>
                    <a:pt x="1344" y="688"/>
                    <a:pt x="1386" y="660"/>
                    <a:pt x="1430" y="661"/>
                  </a:cubicBezTo>
                  <a:cubicBezTo>
                    <a:pt x="1476" y="661"/>
                    <a:pt x="1516" y="691"/>
                    <a:pt x="1531" y="735"/>
                  </a:cubicBezTo>
                  <a:cubicBezTo>
                    <a:pt x="1532" y="740"/>
                    <a:pt x="1534" y="745"/>
                    <a:pt x="1536" y="750"/>
                  </a:cubicBezTo>
                  <a:cubicBezTo>
                    <a:pt x="1536" y="762"/>
                    <a:pt x="1536" y="774"/>
                    <a:pt x="1536" y="786"/>
                  </a:cubicBezTo>
                  <a:close/>
                  <a:moveTo>
                    <a:pt x="205" y="337"/>
                  </a:moveTo>
                  <a:cubicBezTo>
                    <a:pt x="277" y="338"/>
                    <a:pt x="336" y="281"/>
                    <a:pt x="337" y="208"/>
                  </a:cubicBezTo>
                  <a:cubicBezTo>
                    <a:pt x="338" y="136"/>
                    <a:pt x="281" y="78"/>
                    <a:pt x="208" y="76"/>
                  </a:cubicBezTo>
                  <a:cubicBezTo>
                    <a:pt x="137" y="74"/>
                    <a:pt x="78" y="133"/>
                    <a:pt x="76" y="205"/>
                  </a:cubicBezTo>
                  <a:cubicBezTo>
                    <a:pt x="75" y="276"/>
                    <a:pt x="133" y="336"/>
                    <a:pt x="205" y="337"/>
                  </a:cubicBezTo>
                  <a:close/>
                  <a:moveTo>
                    <a:pt x="1199" y="1329"/>
                  </a:moveTo>
                  <a:cubicBezTo>
                    <a:pt x="1199" y="1402"/>
                    <a:pt x="1258" y="1460"/>
                    <a:pt x="1329" y="1460"/>
                  </a:cubicBezTo>
                  <a:cubicBezTo>
                    <a:pt x="1401" y="1459"/>
                    <a:pt x="1460" y="1401"/>
                    <a:pt x="1460" y="1329"/>
                  </a:cubicBezTo>
                  <a:cubicBezTo>
                    <a:pt x="1460" y="1257"/>
                    <a:pt x="1401" y="1199"/>
                    <a:pt x="1329" y="1199"/>
                  </a:cubicBezTo>
                  <a:cubicBezTo>
                    <a:pt x="1257" y="1199"/>
                    <a:pt x="1199" y="1257"/>
                    <a:pt x="1199" y="1329"/>
                  </a:cubicBezTo>
                  <a:close/>
                  <a:moveTo>
                    <a:pt x="769" y="168"/>
                  </a:moveTo>
                  <a:cubicBezTo>
                    <a:pt x="802" y="168"/>
                    <a:pt x="830" y="141"/>
                    <a:pt x="830" y="107"/>
                  </a:cubicBezTo>
                  <a:cubicBezTo>
                    <a:pt x="830" y="73"/>
                    <a:pt x="802" y="45"/>
                    <a:pt x="768" y="45"/>
                  </a:cubicBezTo>
                  <a:cubicBezTo>
                    <a:pt x="734" y="45"/>
                    <a:pt x="706" y="73"/>
                    <a:pt x="706" y="107"/>
                  </a:cubicBezTo>
                  <a:cubicBezTo>
                    <a:pt x="706" y="141"/>
                    <a:pt x="734" y="169"/>
                    <a:pt x="769" y="168"/>
                  </a:cubicBezTo>
                  <a:close/>
                  <a:moveTo>
                    <a:pt x="168" y="768"/>
                  </a:moveTo>
                  <a:cubicBezTo>
                    <a:pt x="168" y="733"/>
                    <a:pt x="140" y="706"/>
                    <a:pt x="106" y="706"/>
                  </a:cubicBezTo>
                  <a:cubicBezTo>
                    <a:pt x="73" y="706"/>
                    <a:pt x="45" y="734"/>
                    <a:pt x="45" y="767"/>
                  </a:cubicBezTo>
                  <a:cubicBezTo>
                    <a:pt x="45" y="801"/>
                    <a:pt x="73" y="830"/>
                    <a:pt x="107" y="830"/>
                  </a:cubicBezTo>
                  <a:cubicBezTo>
                    <a:pt x="141" y="830"/>
                    <a:pt x="168" y="802"/>
                    <a:pt x="168" y="768"/>
                  </a:cubicBezTo>
                  <a:close/>
                  <a:moveTo>
                    <a:pt x="1491" y="768"/>
                  </a:moveTo>
                  <a:cubicBezTo>
                    <a:pt x="1491" y="734"/>
                    <a:pt x="1462" y="706"/>
                    <a:pt x="1428" y="706"/>
                  </a:cubicBezTo>
                  <a:cubicBezTo>
                    <a:pt x="1394" y="707"/>
                    <a:pt x="1367" y="734"/>
                    <a:pt x="1368" y="769"/>
                  </a:cubicBezTo>
                  <a:cubicBezTo>
                    <a:pt x="1368" y="802"/>
                    <a:pt x="1396" y="830"/>
                    <a:pt x="1429" y="830"/>
                  </a:cubicBezTo>
                  <a:cubicBezTo>
                    <a:pt x="1463" y="830"/>
                    <a:pt x="1491" y="802"/>
                    <a:pt x="1491" y="768"/>
                  </a:cubicBezTo>
                  <a:close/>
                  <a:moveTo>
                    <a:pt x="769" y="1491"/>
                  </a:moveTo>
                  <a:cubicBezTo>
                    <a:pt x="802" y="1491"/>
                    <a:pt x="831" y="1462"/>
                    <a:pt x="830" y="1428"/>
                  </a:cubicBezTo>
                  <a:cubicBezTo>
                    <a:pt x="829" y="1394"/>
                    <a:pt x="801" y="1367"/>
                    <a:pt x="767" y="1368"/>
                  </a:cubicBezTo>
                  <a:cubicBezTo>
                    <a:pt x="733" y="1368"/>
                    <a:pt x="706" y="1396"/>
                    <a:pt x="706" y="1429"/>
                  </a:cubicBezTo>
                  <a:cubicBezTo>
                    <a:pt x="706" y="1463"/>
                    <a:pt x="734" y="1491"/>
                    <a:pt x="769" y="14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412"/>
            <p:cNvSpPr>
              <a:spLocks noEditPoints="1"/>
            </p:cNvSpPr>
            <p:nvPr/>
          </p:nvSpPr>
          <p:spPr bwMode="auto">
            <a:xfrm>
              <a:off x="3854450" y="2552700"/>
              <a:ext cx="187325" cy="185738"/>
            </a:xfrm>
            <a:custGeom>
              <a:avLst/>
              <a:gdLst>
                <a:gd name="T0" fmla="*/ 182 w 632"/>
                <a:gd name="T1" fmla="*/ 536 h 624"/>
                <a:gd name="T2" fmla="*/ 43 w 632"/>
                <a:gd name="T3" fmla="*/ 542 h 624"/>
                <a:gd name="T4" fmla="*/ 31 w 632"/>
                <a:gd name="T5" fmla="*/ 392 h 624"/>
                <a:gd name="T6" fmla="*/ 1 w 632"/>
                <a:gd name="T7" fmla="*/ 229 h 624"/>
                <a:gd name="T8" fmla="*/ 143 w 632"/>
                <a:gd name="T9" fmla="*/ 163 h 624"/>
                <a:gd name="T10" fmla="*/ 380 w 632"/>
                <a:gd name="T11" fmla="*/ 69 h 624"/>
                <a:gd name="T12" fmla="*/ 478 w 632"/>
                <a:gd name="T13" fmla="*/ 6 h 624"/>
                <a:gd name="T14" fmla="*/ 537 w 632"/>
                <a:gd name="T15" fmla="*/ 151 h 624"/>
                <a:gd name="T16" fmla="*/ 632 w 632"/>
                <a:gd name="T17" fmla="*/ 284 h 624"/>
                <a:gd name="T18" fmla="*/ 537 w 632"/>
                <a:gd name="T19" fmla="*/ 416 h 624"/>
                <a:gd name="T20" fmla="*/ 477 w 632"/>
                <a:gd name="T21" fmla="*/ 560 h 624"/>
                <a:gd name="T22" fmla="*/ 385 w 632"/>
                <a:gd name="T23" fmla="*/ 499 h 624"/>
                <a:gd name="T24" fmla="*/ 182 w 632"/>
                <a:gd name="T25" fmla="*/ 417 h 624"/>
                <a:gd name="T26" fmla="*/ 382 w 632"/>
                <a:gd name="T27" fmla="*/ 118 h 624"/>
                <a:gd name="T28" fmla="*/ 182 w 632"/>
                <a:gd name="T29" fmla="*/ 213 h 624"/>
                <a:gd name="T30" fmla="*/ 194 w 632"/>
                <a:gd name="T31" fmla="*/ 371 h 624"/>
                <a:gd name="T32" fmla="*/ 390 w 632"/>
                <a:gd name="T33" fmla="*/ 451 h 624"/>
                <a:gd name="T34" fmla="*/ 492 w 632"/>
                <a:gd name="T35" fmla="*/ 284 h 624"/>
                <a:gd name="T36" fmla="*/ 492 w 632"/>
                <a:gd name="T37" fmla="*/ 81 h 624"/>
                <a:gd name="T38" fmla="*/ 435 w 632"/>
                <a:gd name="T39" fmla="*/ 84 h 624"/>
                <a:gd name="T40" fmla="*/ 436 w 632"/>
                <a:gd name="T41" fmla="*/ 495 h 624"/>
                <a:gd name="T42" fmla="*/ 492 w 632"/>
                <a:gd name="T43" fmla="*/ 483 h 624"/>
                <a:gd name="T44" fmla="*/ 136 w 632"/>
                <a:gd name="T45" fmla="*/ 209 h 624"/>
                <a:gd name="T46" fmla="*/ 46 w 632"/>
                <a:gd name="T47" fmla="*/ 230 h 624"/>
                <a:gd name="T48" fmla="*/ 64 w 632"/>
                <a:gd name="T49" fmla="*/ 357 h 624"/>
                <a:gd name="T50" fmla="*/ 136 w 632"/>
                <a:gd name="T51" fmla="*/ 209 h 624"/>
                <a:gd name="T52" fmla="*/ 88 w 632"/>
                <a:gd name="T53" fmla="*/ 543 h 624"/>
                <a:gd name="T54" fmla="*/ 137 w 632"/>
                <a:gd name="T55" fmla="*/ 543 h 624"/>
                <a:gd name="T56" fmla="*/ 137 w 632"/>
                <a:gd name="T57" fmla="*/ 405 h 624"/>
                <a:gd name="T58" fmla="*/ 88 w 632"/>
                <a:gd name="T59" fmla="*/ 403 h 624"/>
                <a:gd name="T60" fmla="*/ 587 w 632"/>
                <a:gd name="T61" fmla="*/ 278 h 624"/>
                <a:gd name="T62" fmla="*/ 538 w 632"/>
                <a:gd name="T63" fmla="*/ 35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2" h="624">
                  <a:moveTo>
                    <a:pt x="182" y="417"/>
                  </a:moveTo>
                  <a:cubicBezTo>
                    <a:pt x="182" y="457"/>
                    <a:pt x="182" y="497"/>
                    <a:pt x="182" y="536"/>
                  </a:cubicBezTo>
                  <a:cubicBezTo>
                    <a:pt x="182" y="572"/>
                    <a:pt x="165" y="598"/>
                    <a:pt x="135" y="609"/>
                  </a:cubicBezTo>
                  <a:cubicBezTo>
                    <a:pt x="90" y="624"/>
                    <a:pt x="44" y="592"/>
                    <a:pt x="43" y="542"/>
                  </a:cubicBezTo>
                  <a:cubicBezTo>
                    <a:pt x="42" y="499"/>
                    <a:pt x="42" y="456"/>
                    <a:pt x="43" y="413"/>
                  </a:cubicBezTo>
                  <a:cubicBezTo>
                    <a:pt x="43" y="403"/>
                    <a:pt x="41" y="397"/>
                    <a:pt x="31" y="392"/>
                  </a:cubicBezTo>
                  <a:cubicBezTo>
                    <a:pt x="11" y="380"/>
                    <a:pt x="2" y="361"/>
                    <a:pt x="1" y="338"/>
                  </a:cubicBezTo>
                  <a:cubicBezTo>
                    <a:pt x="1" y="301"/>
                    <a:pt x="0" y="265"/>
                    <a:pt x="1" y="229"/>
                  </a:cubicBezTo>
                  <a:cubicBezTo>
                    <a:pt x="2" y="193"/>
                    <a:pt x="26" y="167"/>
                    <a:pt x="62" y="164"/>
                  </a:cubicBezTo>
                  <a:cubicBezTo>
                    <a:pt x="89" y="162"/>
                    <a:pt x="116" y="164"/>
                    <a:pt x="143" y="163"/>
                  </a:cubicBezTo>
                  <a:cubicBezTo>
                    <a:pt x="151" y="163"/>
                    <a:pt x="159" y="161"/>
                    <a:pt x="166" y="159"/>
                  </a:cubicBezTo>
                  <a:cubicBezTo>
                    <a:pt x="238" y="129"/>
                    <a:pt x="309" y="99"/>
                    <a:pt x="380" y="69"/>
                  </a:cubicBezTo>
                  <a:cubicBezTo>
                    <a:pt x="386" y="67"/>
                    <a:pt x="392" y="60"/>
                    <a:pt x="394" y="54"/>
                  </a:cubicBezTo>
                  <a:cubicBezTo>
                    <a:pt x="408" y="20"/>
                    <a:pt x="441" y="0"/>
                    <a:pt x="478" y="6"/>
                  </a:cubicBezTo>
                  <a:cubicBezTo>
                    <a:pt x="512" y="12"/>
                    <a:pt x="537" y="42"/>
                    <a:pt x="537" y="79"/>
                  </a:cubicBezTo>
                  <a:cubicBezTo>
                    <a:pt x="538" y="103"/>
                    <a:pt x="538" y="127"/>
                    <a:pt x="537" y="151"/>
                  </a:cubicBezTo>
                  <a:cubicBezTo>
                    <a:pt x="537" y="160"/>
                    <a:pt x="541" y="163"/>
                    <a:pt x="548" y="165"/>
                  </a:cubicBezTo>
                  <a:cubicBezTo>
                    <a:pt x="599" y="184"/>
                    <a:pt x="632" y="231"/>
                    <a:pt x="632" y="284"/>
                  </a:cubicBezTo>
                  <a:cubicBezTo>
                    <a:pt x="632" y="336"/>
                    <a:pt x="599" y="382"/>
                    <a:pt x="548" y="401"/>
                  </a:cubicBezTo>
                  <a:cubicBezTo>
                    <a:pt x="540" y="404"/>
                    <a:pt x="537" y="408"/>
                    <a:pt x="537" y="416"/>
                  </a:cubicBezTo>
                  <a:cubicBezTo>
                    <a:pt x="538" y="439"/>
                    <a:pt x="538" y="462"/>
                    <a:pt x="537" y="485"/>
                  </a:cubicBezTo>
                  <a:cubicBezTo>
                    <a:pt x="537" y="524"/>
                    <a:pt x="513" y="554"/>
                    <a:pt x="477" y="560"/>
                  </a:cubicBezTo>
                  <a:cubicBezTo>
                    <a:pt x="441" y="567"/>
                    <a:pt x="407" y="547"/>
                    <a:pt x="393" y="510"/>
                  </a:cubicBezTo>
                  <a:cubicBezTo>
                    <a:pt x="392" y="506"/>
                    <a:pt x="389" y="501"/>
                    <a:pt x="385" y="499"/>
                  </a:cubicBezTo>
                  <a:cubicBezTo>
                    <a:pt x="319" y="471"/>
                    <a:pt x="253" y="444"/>
                    <a:pt x="188" y="417"/>
                  </a:cubicBezTo>
                  <a:cubicBezTo>
                    <a:pt x="187" y="417"/>
                    <a:pt x="186" y="417"/>
                    <a:pt x="182" y="417"/>
                  </a:cubicBezTo>
                  <a:close/>
                  <a:moveTo>
                    <a:pt x="390" y="116"/>
                  </a:moveTo>
                  <a:cubicBezTo>
                    <a:pt x="387" y="117"/>
                    <a:pt x="384" y="117"/>
                    <a:pt x="382" y="118"/>
                  </a:cubicBezTo>
                  <a:cubicBezTo>
                    <a:pt x="318" y="144"/>
                    <a:pt x="255" y="171"/>
                    <a:pt x="191" y="197"/>
                  </a:cubicBezTo>
                  <a:cubicBezTo>
                    <a:pt x="183" y="200"/>
                    <a:pt x="182" y="206"/>
                    <a:pt x="182" y="213"/>
                  </a:cubicBezTo>
                  <a:cubicBezTo>
                    <a:pt x="182" y="260"/>
                    <a:pt x="183" y="306"/>
                    <a:pt x="182" y="352"/>
                  </a:cubicBezTo>
                  <a:cubicBezTo>
                    <a:pt x="182" y="363"/>
                    <a:pt x="185" y="367"/>
                    <a:pt x="194" y="371"/>
                  </a:cubicBezTo>
                  <a:cubicBezTo>
                    <a:pt x="256" y="396"/>
                    <a:pt x="317" y="422"/>
                    <a:pt x="378" y="447"/>
                  </a:cubicBezTo>
                  <a:cubicBezTo>
                    <a:pt x="382" y="448"/>
                    <a:pt x="385" y="449"/>
                    <a:pt x="390" y="451"/>
                  </a:cubicBezTo>
                  <a:cubicBezTo>
                    <a:pt x="390" y="338"/>
                    <a:pt x="390" y="228"/>
                    <a:pt x="390" y="116"/>
                  </a:cubicBezTo>
                  <a:close/>
                  <a:moveTo>
                    <a:pt x="492" y="284"/>
                  </a:moveTo>
                  <a:cubicBezTo>
                    <a:pt x="492" y="277"/>
                    <a:pt x="492" y="271"/>
                    <a:pt x="492" y="264"/>
                  </a:cubicBezTo>
                  <a:cubicBezTo>
                    <a:pt x="492" y="203"/>
                    <a:pt x="492" y="142"/>
                    <a:pt x="492" y="81"/>
                  </a:cubicBezTo>
                  <a:cubicBezTo>
                    <a:pt x="492" y="60"/>
                    <a:pt x="475" y="46"/>
                    <a:pt x="456" y="51"/>
                  </a:cubicBezTo>
                  <a:cubicBezTo>
                    <a:pt x="443" y="55"/>
                    <a:pt x="435" y="66"/>
                    <a:pt x="435" y="84"/>
                  </a:cubicBezTo>
                  <a:cubicBezTo>
                    <a:pt x="435" y="217"/>
                    <a:pt x="435" y="350"/>
                    <a:pt x="435" y="483"/>
                  </a:cubicBezTo>
                  <a:cubicBezTo>
                    <a:pt x="435" y="487"/>
                    <a:pt x="435" y="491"/>
                    <a:pt x="436" y="495"/>
                  </a:cubicBezTo>
                  <a:cubicBezTo>
                    <a:pt x="441" y="512"/>
                    <a:pt x="458" y="521"/>
                    <a:pt x="474" y="514"/>
                  </a:cubicBezTo>
                  <a:cubicBezTo>
                    <a:pt x="488" y="509"/>
                    <a:pt x="492" y="498"/>
                    <a:pt x="492" y="483"/>
                  </a:cubicBezTo>
                  <a:cubicBezTo>
                    <a:pt x="492" y="417"/>
                    <a:pt x="492" y="350"/>
                    <a:pt x="492" y="284"/>
                  </a:cubicBezTo>
                  <a:close/>
                  <a:moveTo>
                    <a:pt x="136" y="209"/>
                  </a:moveTo>
                  <a:cubicBezTo>
                    <a:pt x="112" y="209"/>
                    <a:pt x="88" y="209"/>
                    <a:pt x="64" y="210"/>
                  </a:cubicBezTo>
                  <a:cubicBezTo>
                    <a:pt x="53" y="210"/>
                    <a:pt x="46" y="218"/>
                    <a:pt x="46" y="230"/>
                  </a:cubicBezTo>
                  <a:cubicBezTo>
                    <a:pt x="46" y="265"/>
                    <a:pt x="46" y="301"/>
                    <a:pt x="46" y="336"/>
                  </a:cubicBezTo>
                  <a:cubicBezTo>
                    <a:pt x="46" y="348"/>
                    <a:pt x="52" y="356"/>
                    <a:pt x="64" y="357"/>
                  </a:cubicBezTo>
                  <a:cubicBezTo>
                    <a:pt x="88" y="358"/>
                    <a:pt x="112" y="357"/>
                    <a:pt x="136" y="357"/>
                  </a:cubicBezTo>
                  <a:cubicBezTo>
                    <a:pt x="136" y="307"/>
                    <a:pt x="136" y="259"/>
                    <a:pt x="136" y="209"/>
                  </a:cubicBezTo>
                  <a:close/>
                  <a:moveTo>
                    <a:pt x="88" y="403"/>
                  </a:moveTo>
                  <a:cubicBezTo>
                    <a:pt x="88" y="451"/>
                    <a:pt x="87" y="497"/>
                    <a:pt x="88" y="543"/>
                  </a:cubicBezTo>
                  <a:cubicBezTo>
                    <a:pt x="88" y="558"/>
                    <a:pt x="99" y="567"/>
                    <a:pt x="112" y="567"/>
                  </a:cubicBezTo>
                  <a:cubicBezTo>
                    <a:pt x="126" y="567"/>
                    <a:pt x="136" y="558"/>
                    <a:pt x="137" y="543"/>
                  </a:cubicBezTo>
                  <a:cubicBezTo>
                    <a:pt x="138" y="528"/>
                    <a:pt x="137" y="514"/>
                    <a:pt x="137" y="499"/>
                  </a:cubicBezTo>
                  <a:cubicBezTo>
                    <a:pt x="137" y="468"/>
                    <a:pt x="137" y="437"/>
                    <a:pt x="137" y="405"/>
                  </a:cubicBezTo>
                  <a:cubicBezTo>
                    <a:pt x="133" y="404"/>
                    <a:pt x="130" y="403"/>
                    <a:pt x="127" y="403"/>
                  </a:cubicBezTo>
                  <a:cubicBezTo>
                    <a:pt x="115" y="403"/>
                    <a:pt x="102" y="403"/>
                    <a:pt x="88" y="403"/>
                  </a:cubicBezTo>
                  <a:close/>
                  <a:moveTo>
                    <a:pt x="538" y="355"/>
                  </a:moveTo>
                  <a:cubicBezTo>
                    <a:pt x="569" y="344"/>
                    <a:pt x="590" y="310"/>
                    <a:pt x="587" y="278"/>
                  </a:cubicBezTo>
                  <a:cubicBezTo>
                    <a:pt x="584" y="246"/>
                    <a:pt x="562" y="217"/>
                    <a:pt x="538" y="212"/>
                  </a:cubicBezTo>
                  <a:cubicBezTo>
                    <a:pt x="538" y="260"/>
                    <a:pt x="538" y="307"/>
                    <a:pt x="538" y="3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2118708" y="2497520"/>
            <a:ext cx="455613" cy="371475"/>
            <a:chOff x="4341813" y="2462213"/>
            <a:chExt cx="455613" cy="3714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414"/>
            <p:cNvSpPr>
              <a:spLocks noEditPoints="1"/>
            </p:cNvSpPr>
            <p:nvPr/>
          </p:nvSpPr>
          <p:spPr bwMode="auto">
            <a:xfrm>
              <a:off x="4341813" y="2462213"/>
              <a:ext cx="455613" cy="371475"/>
            </a:xfrm>
            <a:custGeom>
              <a:avLst/>
              <a:gdLst>
                <a:gd name="T0" fmla="*/ 411 w 1536"/>
                <a:gd name="T1" fmla="*/ 181 h 1254"/>
                <a:gd name="T2" fmla="*/ 285 w 1536"/>
                <a:gd name="T3" fmla="*/ 323 h 1254"/>
                <a:gd name="T4" fmla="*/ 471 w 1536"/>
                <a:gd name="T5" fmla="*/ 361 h 1254"/>
                <a:gd name="T6" fmla="*/ 745 w 1536"/>
                <a:gd name="T7" fmla="*/ 137 h 1254"/>
                <a:gd name="T8" fmla="*/ 496 w 1536"/>
                <a:gd name="T9" fmla="*/ 169 h 1254"/>
                <a:gd name="T10" fmla="*/ 1190 w 1536"/>
                <a:gd name="T11" fmla="*/ 219 h 1254"/>
                <a:gd name="T12" fmla="*/ 1228 w 1536"/>
                <a:gd name="T13" fmla="*/ 185 h 1254"/>
                <a:gd name="T14" fmla="*/ 746 w 1536"/>
                <a:gd name="T15" fmla="*/ 23 h 1254"/>
                <a:gd name="T16" fmla="*/ 1338 w 1536"/>
                <a:gd name="T17" fmla="*/ 211 h 1254"/>
                <a:gd name="T18" fmla="*/ 1402 w 1536"/>
                <a:gd name="T19" fmla="*/ 194 h 1254"/>
                <a:gd name="T20" fmla="*/ 1369 w 1536"/>
                <a:gd name="T21" fmla="*/ 315 h 1254"/>
                <a:gd name="T22" fmla="*/ 1533 w 1536"/>
                <a:gd name="T23" fmla="*/ 787 h 1254"/>
                <a:gd name="T24" fmla="*/ 1504 w 1536"/>
                <a:gd name="T25" fmla="*/ 884 h 1254"/>
                <a:gd name="T26" fmla="*/ 1294 w 1536"/>
                <a:gd name="T27" fmla="*/ 755 h 1254"/>
                <a:gd name="T28" fmla="*/ 1337 w 1536"/>
                <a:gd name="T29" fmla="*/ 739 h 1254"/>
                <a:gd name="T30" fmla="*/ 1491 w 1536"/>
                <a:gd name="T31" fmla="*/ 838 h 1254"/>
                <a:gd name="T32" fmla="*/ 1300 w 1536"/>
                <a:gd name="T33" fmla="*/ 626 h 1254"/>
                <a:gd name="T34" fmla="*/ 1266 w 1536"/>
                <a:gd name="T35" fmla="*/ 659 h 1254"/>
                <a:gd name="T36" fmla="*/ 1114 w 1536"/>
                <a:gd name="T37" fmla="*/ 655 h 1254"/>
                <a:gd name="T38" fmla="*/ 851 w 1536"/>
                <a:gd name="T39" fmla="*/ 1248 h 1254"/>
                <a:gd name="T40" fmla="*/ 816 w 1536"/>
                <a:gd name="T41" fmla="*/ 1208 h 1254"/>
                <a:gd name="T42" fmla="*/ 1002 w 1536"/>
                <a:gd name="T43" fmla="*/ 1081 h 1254"/>
                <a:gd name="T44" fmla="*/ 853 w 1536"/>
                <a:gd name="T45" fmla="*/ 1001 h 1254"/>
                <a:gd name="T46" fmla="*/ 569 w 1536"/>
                <a:gd name="T47" fmla="*/ 1032 h 1254"/>
                <a:gd name="T48" fmla="*/ 709 w 1536"/>
                <a:gd name="T49" fmla="*/ 1206 h 1254"/>
                <a:gd name="T50" fmla="*/ 712 w 1536"/>
                <a:gd name="T51" fmla="*/ 1252 h 1254"/>
                <a:gd name="T52" fmla="*/ 684 w 1536"/>
                <a:gd name="T53" fmla="*/ 475 h 1254"/>
                <a:gd name="T54" fmla="*/ 1088 w 1536"/>
                <a:gd name="T55" fmla="*/ 430 h 1254"/>
                <a:gd name="T56" fmla="*/ 232 w 1536"/>
                <a:gd name="T57" fmla="*/ 855 h 1254"/>
                <a:gd name="T58" fmla="*/ 0 w 1536"/>
                <a:gd name="T59" fmla="*/ 869 h 1254"/>
                <a:gd name="T60" fmla="*/ 627 w 1536"/>
                <a:gd name="T61" fmla="*/ 907 h 1254"/>
                <a:gd name="T62" fmla="*/ 798 w 1536"/>
                <a:gd name="T63" fmla="*/ 604 h 1254"/>
                <a:gd name="T64" fmla="*/ 893 w 1536"/>
                <a:gd name="T65" fmla="*/ 958 h 1254"/>
                <a:gd name="T66" fmla="*/ 1014 w 1536"/>
                <a:gd name="T67" fmla="*/ 614 h 1254"/>
                <a:gd name="T68" fmla="*/ 564 w 1536"/>
                <a:gd name="T69" fmla="*/ 986 h 1254"/>
                <a:gd name="T70" fmla="*/ 231 w 1536"/>
                <a:gd name="T71" fmla="*/ 637 h 1254"/>
                <a:gd name="T72" fmla="*/ 45 w 1536"/>
                <a:gd name="T73" fmla="*/ 838 h 1254"/>
                <a:gd name="T74" fmla="*/ 1242 w 1536"/>
                <a:gd name="T75" fmla="*/ 314 h 1254"/>
                <a:gd name="T76" fmla="*/ 1125 w 1536"/>
                <a:gd name="T77" fmla="*/ 402 h 1254"/>
                <a:gd name="T78" fmla="*/ 747 w 1536"/>
                <a:gd name="T79" fmla="*/ 979 h 1254"/>
                <a:gd name="T80" fmla="*/ 773 w 1536"/>
                <a:gd name="T81" fmla="*/ 765 h 1254"/>
                <a:gd name="T82" fmla="*/ 1297 w 1536"/>
                <a:gd name="T83" fmla="*/ 329 h 1254"/>
                <a:gd name="T84" fmla="*/ 1300 w 1536"/>
                <a:gd name="T85" fmla="*/ 332 h 1254"/>
                <a:gd name="T86" fmla="*/ 811 w 1536"/>
                <a:gd name="T87" fmla="*/ 650 h 1254"/>
                <a:gd name="T88" fmla="*/ 670 w 1536"/>
                <a:gd name="T89" fmla="*/ 759 h 1254"/>
                <a:gd name="T90" fmla="*/ 798 w 1536"/>
                <a:gd name="T91" fmla="*/ 718 h 1254"/>
                <a:gd name="T92" fmla="*/ 865 w 1536"/>
                <a:gd name="T93" fmla="*/ 761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254">
                  <a:moveTo>
                    <a:pt x="0" y="815"/>
                  </a:moveTo>
                  <a:cubicBezTo>
                    <a:pt x="4" y="786"/>
                    <a:pt x="6" y="757"/>
                    <a:pt x="12" y="728"/>
                  </a:cubicBezTo>
                  <a:cubicBezTo>
                    <a:pt x="60" y="484"/>
                    <a:pt x="193" y="301"/>
                    <a:pt x="411" y="181"/>
                  </a:cubicBezTo>
                  <a:cubicBezTo>
                    <a:pt x="426" y="172"/>
                    <a:pt x="440" y="175"/>
                    <a:pt x="446" y="188"/>
                  </a:cubicBezTo>
                  <a:cubicBezTo>
                    <a:pt x="452" y="200"/>
                    <a:pt x="447" y="212"/>
                    <a:pt x="432" y="221"/>
                  </a:cubicBezTo>
                  <a:cubicBezTo>
                    <a:pt x="378" y="249"/>
                    <a:pt x="329" y="283"/>
                    <a:pt x="285" y="323"/>
                  </a:cubicBezTo>
                  <a:cubicBezTo>
                    <a:pt x="281" y="327"/>
                    <a:pt x="277" y="330"/>
                    <a:pt x="274" y="333"/>
                  </a:cubicBezTo>
                  <a:cubicBezTo>
                    <a:pt x="308" y="366"/>
                    <a:pt x="340" y="399"/>
                    <a:pt x="372" y="430"/>
                  </a:cubicBezTo>
                  <a:cubicBezTo>
                    <a:pt x="405" y="408"/>
                    <a:pt x="436" y="382"/>
                    <a:pt x="471" y="361"/>
                  </a:cubicBezTo>
                  <a:cubicBezTo>
                    <a:pt x="549" y="313"/>
                    <a:pt x="636" y="286"/>
                    <a:pt x="728" y="281"/>
                  </a:cubicBezTo>
                  <a:cubicBezTo>
                    <a:pt x="741" y="280"/>
                    <a:pt x="746" y="277"/>
                    <a:pt x="746" y="263"/>
                  </a:cubicBezTo>
                  <a:cubicBezTo>
                    <a:pt x="745" y="222"/>
                    <a:pt x="745" y="181"/>
                    <a:pt x="745" y="137"/>
                  </a:cubicBezTo>
                  <a:cubicBezTo>
                    <a:pt x="719" y="140"/>
                    <a:pt x="693" y="140"/>
                    <a:pt x="669" y="145"/>
                  </a:cubicBezTo>
                  <a:cubicBezTo>
                    <a:pt x="622" y="155"/>
                    <a:pt x="575" y="167"/>
                    <a:pt x="529" y="179"/>
                  </a:cubicBezTo>
                  <a:cubicBezTo>
                    <a:pt x="513" y="183"/>
                    <a:pt x="502" y="180"/>
                    <a:pt x="496" y="169"/>
                  </a:cubicBezTo>
                  <a:cubicBezTo>
                    <a:pt x="490" y="156"/>
                    <a:pt x="496" y="143"/>
                    <a:pt x="512" y="137"/>
                  </a:cubicBezTo>
                  <a:cubicBezTo>
                    <a:pt x="574" y="114"/>
                    <a:pt x="638" y="101"/>
                    <a:pt x="704" y="96"/>
                  </a:cubicBezTo>
                  <a:cubicBezTo>
                    <a:pt x="879" y="83"/>
                    <a:pt x="1042" y="124"/>
                    <a:pt x="1190" y="219"/>
                  </a:cubicBezTo>
                  <a:cubicBezTo>
                    <a:pt x="1221" y="239"/>
                    <a:pt x="1249" y="263"/>
                    <a:pt x="1280" y="285"/>
                  </a:cubicBezTo>
                  <a:cubicBezTo>
                    <a:pt x="1292" y="276"/>
                    <a:pt x="1305" y="266"/>
                    <a:pt x="1321" y="255"/>
                  </a:cubicBezTo>
                  <a:cubicBezTo>
                    <a:pt x="1290" y="231"/>
                    <a:pt x="1260" y="206"/>
                    <a:pt x="1228" y="185"/>
                  </a:cubicBezTo>
                  <a:cubicBezTo>
                    <a:pt x="1094" y="94"/>
                    <a:pt x="945" y="49"/>
                    <a:pt x="783" y="45"/>
                  </a:cubicBezTo>
                  <a:cubicBezTo>
                    <a:pt x="778" y="45"/>
                    <a:pt x="773" y="45"/>
                    <a:pt x="768" y="44"/>
                  </a:cubicBezTo>
                  <a:cubicBezTo>
                    <a:pt x="755" y="43"/>
                    <a:pt x="746" y="35"/>
                    <a:pt x="746" y="23"/>
                  </a:cubicBezTo>
                  <a:cubicBezTo>
                    <a:pt x="746" y="10"/>
                    <a:pt x="755" y="0"/>
                    <a:pt x="768" y="0"/>
                  </a:cubicBezTo>
                  <a:cubicBezTo>
                    <a:pt x="794" y="0"/>
                    <a:pt x="820" y="1"/>
                    <a:pt x="845" y="3"/>
                  </a:cubicBezTo>
                  <a:cubicBezTo>
                    <a:pt x="1031" y="20"/>
                    <a:pt x="1195" y="90"/>
                    <a:pt x="1338" y="211"/>
                  </a:cubicBezTo>
                  <a:cubicBezTo>
                    <a:pt x="1344" y="216"/>
                    <a:pt x="1350" y="222"/>
                    <a:pt x="1357" y="228"/>
                  </a:cubicBezTo>
                  <a:cubicBezTo>
                    <a:pt x="1369" y="219"/>
                    <a:pt x="1381" y="210"/>
                    <a:pt x="1392" y="201"/>
                  </a:cubicBezTo>
                  <a:cubicBezTo>
                    <a:pt x="1396" y="199"/>
                    <a:pt x="1399" y="196"/>
                    <a:pt x="1402" y="194"/>
                  </a:cubicBezTo>
                  <a:cubicBezTo>
                    <a:pt x="1413" y="187"/>
                    <a:pt x="1425" y="185"/>
                    <a:pt x="1436" y="193"/>
                  </a:cubicBezTo>
                  <a:cubicBezTo>
                    <a:pt x="1443" y="198"/>
                    <a:pt x="1442" y="216"/>
                    <a:pt x="1434" y="227"/>
                  </a:cubicBezTo>
                  <a:cubicBezTo>
                    <a:pt x="1413" y="257"/>
                    <a:pt x="1390" y="286"/>
                    <a:pt x="1369" y="315"/>
                  </a:cubicBezTo>
                  <a:cubicBezTo>
                    <a:pt x="1360" y="326"/>
                    <a:pt x="1346" y="338"/>
                    <a:pt x="1346" y="350"/>
                  </a:cubicBezTo>
                  <a:cubicBezTo>
                    <a:pt x="1345" y="361"/>
                    <a:pt x="1361" y="372"/>
                    <a:pt x="1369" y="383"/>
                  </a:cubicBezTo>
                  <a:cubicBezTo>
                    <a:pt x="1462" y="502"/>
                    <a:pt x="1516" y="637"/>
                    <a:pt x="1533" y="787"/>
                  </a:cubicBezTo>
                  <a:cubicBezTo>
                    <a:pt x="1534" y="797"/>
                    <a:pt x="1535" y="806"/>
                    <a:pt x="1536" y="815"/>
                  </a:cubicBezTo>
                  <a:cubicBezTo>
                    <a:pt x="1536" y="833"/>
                    <a:pt x="1536" y="851"/>
                    <a:pt x="1536" y="869"/>
                  </a:cubicBezTo>
                  <a:cubicBezTo>
                    <a:pt x="1528" y="880"/>
                    <a:pt x="1517" y="884"/>
                    <a:pt x="1504" y="884"/>
                  </a:cubicBezTo>
                  <a:cubicBezTo>
                    <a:pt x="1448" y="883"/>
                    <a:pt x="1393" y="884"/>
                    <a:pt x="1337" y="883"/>
                  </a:cubicBezTo>
                  <a:cubicBezTo>
                    <a:pt x="1312" y="883"/>
                    <a:pt x="1306" y="877"/>
                    <a:pt x="1304" y="852"/>
                  </a:cubicBezTo>
                  <a:cubicBezTo>
                    <a:pt x="1302" y="820"/>
                    <a:pt x="1297" y="787"/>
                    <a:pt x="1294" y="755"/>
                  </a:cubicBezTo>
                  <a:cubicBezTo>
                    <a:pt x="1294" y="752"/>
                    <a:pt x="1293" y="749"/>
                    <a:pt x="1293" y="746"/>
                  </a:cubicBezTo>
                  <a:cubicBezTo>
                    <a:pt x="1291" y="731"/>
                    <a:pt x="1298" y="721"/>
                    <a:pt x="1310" y="719"/>
                  </a:cubicBezTo>
                  <a:cubicBezTo>
                    <a:pt x="1323" y="717"/>
                    <a:pt x="1334" y="724"/>
                    <a:pt x="1337" y="739"/>
                  </a:cubicBezTo>
                  <a:cubicBezTo>
                    <a:pt x="1341" y="763"/>
                    <a:pt x="1344" y="787"/>
                    <a:pt x="1347" y="810"/>
                  </a:cubicBezTo>
                  <a:cubicBezTo>
                    <a:pt x="1348" y="819"/>
                    <a:pt x="1349" y="828"/>
                    <a:pt x="1350" y="838"/>
                  </a:cubicBezTo>
                  <a:cubicBezTo>
                    <a:pt x="1397" y="838"/>
                    <a:pt x="1442" y="838"/>
                    <a:pt x="1491" y="838"/>
                  </a:cubicBezTo>
                  <a:cubicBezTo>
                    <a:pt x="1483" y="668"/>
                    <a:pt x="1425" y="519"/>
                    <a:pt x="1314" y="387"/>
                  </a:cubicBezTo>
                  <a:cubicBezTo>
                    <a:pt x="1285" y="426"/>
                    <a:pt x="1256" y="465"/>
                    <a:pt x="1230" y="500"/>
                  </a:cubicBezTo>
                  <a:cubicBezTo>
                    <a:pt x="1254" y="543"/>
                    <a:pt x="1277" y="584"/>
                    <a:pt x="1300" y="626"/>
                  </a:cubicBezTo>
                  <a:cubicBezTo>
                    <a:pt x="1302" y="630"/>
                    <a:pt x="1304" y="634"/>
                    <a:pt x="1305" y="638"/>
                  </a:cubicBezTo>
                  <a:cubicBezTo>
                    <a:pt x="1310" y="651"/>
                    <a:pt x="1306" y="663"/>
                    <a:pt x="1295" y="667"/>
                  </a:cubicBezTo>
                  <a:cubicBezTo>
                    <a:pt x="1283" y="673"/>
                    <a:pt x="1273" y="669"/>
                    <a:pt x="1266" y="659"/>
                  </a:cubicBezTo>
                  <a:cubicBezTo>
                    <a:pt x="1262" y="651"/>
                    <a:pt x="1259" y="642"/>
                    <a:pt x="1255" y="634"/>
                  </a:cubicBezTo>
                  <a:cubicBezTo>
                    <a:pt x="1237" y="603"/>
                    <a:pt x="1220" y="572"/>
                    <a:pt x="1201" y="539"/>
                  </a:cubicBezTo>
                  <a:cubicBezTo>
                    <a:pt x="1170" y="580"/>
                    <a:pt x="1141" y="617"/>
                    <a:pt x="1114" y="655"/>
                  </a:cubicBezTo>
                  <a:cubicBezTo>
                    <a:pt x="1111" y="659"/>
                    <a:pt x="1113" y="667"/>
                    <a:pt x="1115" y="671"/>
                  </a:cubicBezTo>
                  <a:cubicBezTo>
                    <a:pt x="1145" y="727"/>
                    <a:pt x="1161" y="788"/>
                    <a:pt x="1163" y="852"/>
                  </a:cubicBezTo>
                  <a:cubicBezTo>
                    <a:pt x="1170" y="1036"/>
                    <a:pt x="1031" y="1213"/>
                    <a:pt x="851" y="1248"/>
                  </a:cubicBezTo>
                  <a:cubicBezTo>
                    <a:pt x="842" y="1250"/>
                    <a:pt x="832" y="1252"/>
                    <a:pt x="822" y="1252"/>
                  </a:cubicBezTo>
                  <a:cubicBezTo>
                    <a:pt x="807" y="1254"/>
                    <a:pt x="797" y="1246"/>
                    <a:pt x="795" y="1234"/>
                  </a:cubicBezTo>
                  <a:cubicBezTo>
                    <a:pt x="793" y="1221"/>
                    <a:pt x="801" y="1210"/>
                    <a:pt x="816" y="1208"/>
                  </a:cubicBezTo>
                  <a:cubicBezTo>
                    <a:pt x="878" y="1198"/>
                    <a:pt x="934" y="1175"/>
                    <a:pt x="985" y="1136"/>
                  </a:cubicBezTo>
                  <a:cubicBezTo>
                    <a:pt x="997" y="1126"/>
                    <a:pt x="1005" y="1116"/>
                    <a:pt x="1002" y="1100"/>
                  </a:cubicBezTo>
                  <a:cubicBezTo>
                    <a:pt x="1001" y="1094"/>
                    <a:pt x="1002" y="1087"/>
                    <a:pt x="1002" y="1081"/>
                  </a:cubicBezTo>
                  <a:cubicBezTo>
                    <a:pt x="1002" y="1053"/>
                    <a:pt x="992" y="1040"/>
                    <a:pt x="967" y="1031"/>
                  </a:cubicBezTo>
                  <a:cubicBezTo>
                    <a:pt x="935" y="1020"/>
                    <a:pt x="904" y="1009"/>
                    <a:pt x="872" y="999"/>
                  </a:cubicBezTo>
                  <a:cubicBezTo>
                    <a:pt x="866" y="997"/>
                    <a:pt x="858" y="998"/>
                    <a:pt x="853" y="1001"/>
                  </a:cubicBezTo>
                  <a:cubicBezTo>
                    <a:pt x="797" y="1034"/>
                    <a:pt x="740" y="1034"/>
                    <a:pt x="684" y="1002"/>
                  </a:cubicBezTo>
                  <a:cubicBezTo>
                    <a:pt x="678" y="999"/>
                    <a:pt x="670" y="998"/>
                    <a:pt x="664" y="999"/>
                  </a:cubicBezTo>
                  <a:cubicBezTo>
                    <a:pt x="632" y="1009"/>
                    <a:pt x="600" y="1021"/>
                    <a:pt x="569" y="1032"/>
                  </a:cubicBezTo>
                  <a:cubicBezTo>
                    <a:pt x="544" y="1040"/>
                    <a:pt x="534" y="1054"/>
                    <a:pt x="534" y="1080"/>
                  </a:cubicBezTo>
                  <a:cubicBezTo>
                    <a:pt x="534" y="1125"/>
                    <a:pt x="534" y="1125"/>
                    <a:pt x="571" y="1150"/>
                  </a:cubicBezTo>
                  <a:cubicBezTo>
                    <a:pt x="613" y="1179"/>
                    <a:pt x="659" y="1198"/>
                    <a:pt x="709" y="1206"/>
                  </a:cubicBezTo>
                  <a:cubicBezTo>
                    <a:pt x="713" y="1206"/>
                    <a:pt x="717" y="1207"/>
                    <a:pt x="721" y="1208"/>
                  </a:cubicBezTo>
                  <a:cubicBezTo>
                    <a:pt x="736" y="1211"/>
                    <a:pt x="743" y="1222"/>
                    <a:pt x="741" y="1235"/>
                  </a:cubicBezTo>
                  <a:cubicBezTo>
                    <a:pt x="738" y="1247"/>
                    <a:pt x="727" y="1254"/>
                    <a:pt x="712" y="1252"/>
                  </a:cubicBezTo>
                  <a:cubicBezTo>
                    <a:pt x="647" y="1242"/>
                    <a:pt x="587" y="1219"/>
                    <a:pt x="536" y="1179"/>
                  </a:cubicBezTo>
                  <a:cubicBezTo>
                    <a:pt x="405" y="1076"/>
                    <a:pt x="347" y="942"/>
                    <a:pt x="383" y="778"/>
                  </a:cubicBezTo>
                  <a:cubicBezTo>
                    <a:pt x="418" y="616"/>
                    <a:pt x="523" y="514"/>
                    <a:pt x="684" y="475"/>
                  </a:cubicBezTo>
                  <a:cubicBezTo>
                    <a:pt x="778" y="452"/>
                    <a:pt x="869" y="467"/>
                    <a:pt x="954" y="512"/>
                  </a:cubicBezTo>
                  <a:cubicBezTo>
                    <a:pt x="965" y="518"/>
                    <a:pt x="972" y="517"/>
                    <a:pt x="981" y="510"/>
                  </a:cubicBezTo>
                  <a:cubicBezTo>
                    <a:pt x="1016" y="483"/>
                    <a:pt x="1051" y="457"/>
                    <a:pt x="1088" y="430"/>
                  </a:cubicBezTo>
                  <a:cubicBezTo>
                    <a:pt x="1040" y="394"/>
                    <a:pt x="989" y="368"/>
                    <a:pt x="934" y="351"/>
                  </a:cubicBezTo>
                  <a:cubicBezTo>
                    <a:pt x="638" y="258"/>
                    <a:pt x="315" y="442"/>
                    <a:pt x="245" y="744"/>
                  </a:cubicBezTo>
                  <a:cubicBezTo>
                    <a:pt x="236" y="780"/>
                    <a:pt x="235" y="818"/>
                    <a:pt x="232" y="855"/>
                  </a:cubicBezTo>
                  <a:cubicBezTo>
                    <a:pt x="230" y="875"/>
                    <a:pt x="224" y="883"/>
                    <a:pt x="203" y="883"/>
                  </a:cubicBezTo>
                  <a:cubicBezTo>
                    <a:pt x="145" y="884"/>
                    <a:pt x="86" y="884"/>
                    <a:pt x="28" y="883"/>
                  </a:cubicBezTo>
                  <a:cubicBezTo>
                    <a:pt x="18" y="883"/>
                    <a:pt x="9" y="874"/>
                    <a:pt x="0" y="869"/>
                  </a:cubicBezTo>
                  <a:cubicBezTo>
                    <a:pt x="0" y="851"/>
                    <a:pt x="0" y="833"/>
                    <a:pt x="0" y="815"/>
                  </a:cubicBezTo>
                  <a:close/>
                  <a:moveTo>
                    <a:pt x="640" y="959"/>
                  </a:moveTo>
                  <a:cubicBezTo>
                    <a:pt x="635" y="940"/>
                    <a:pt x="628" y="924"/>
                    <a:pt x="627" y="907"/>
                  </a:cubicBezTo>
                  <a:cubicBezTo>
                    <a:pt x="626" y="837"/>
                    <a:pt x="625" y="768"/>
                    <a:pt x="627" y="698"/>
                  </a:cubicBezTo>
                  <a:cubicBezTo>
                    <a:pt x="629" y="648"/>
                    <a:pt x="672" y="607"/>
                    <a:pt x="723" y="605"/>
                  </a:cubicBezTo>
                  <a:cubicBezTo>
                    <a:pt x="748" y="604"/>
                    <a:pt x="773" y="604"/>
                    <a:pt x="798" y="604"/>
                  </a:cubicBezTo>
                  <a:cubicBezTo>
                    <a:pt x="867" y="605"/>
                    <a:pt x="910" y="647"/>
                    <a:pt x="910" y="717"/>
                  </a:cubicBezTo>
                  <a:cubicBezTo>
                    <a:pt x="911" y="758"/>
                    <a:pt x="911" y="800"/>
                    <a:pt x="910" y="841"/>
                  </a:cubicBezTo>
                  <a:cubicBezTo>
                    <a:pt x="910" y="881"/>
                    <a:pt x="915" y="921"/>
                    <a:pt x="893" y="958"/>
                  </a:cubicBezTo>
                  <a:cubicBezTo>
                    <a:pt x="919" y="968"/>
                    <a:pt x="944" y="977"/>
                    <a:pt x="969" y="984"/>
                  </a:cubicBezTo>
                  <a:cubicBezTo>
                    <a:pt x="1013" y="997"/>
                    <a:pt x="1041" y="1022"/>
                    <a:pt x="1047" y="1069"/>
                  </a:cubicBezTo>
                  <a:cubicBezTo>
                    <a:pt x="1135" y="963"/>
                    <a:pt x="1159" y="759"/>
                    <a:pt x="1014" y="614"/>
                  </a:cubicBezTo>
                  <a:cubicBezTo>
                    <a:pt x="874" y="473"/>
                    <a:pt x="651" y="476"/>
                    <a:pt x="514" y="620"/>
                  </a:cubicBezTo>
                  <a:cubicBezTo>
                    <a:pt x="379" y="762"/>
                    <a:pt x="401" y="966"/>
                    <a:pt x="488" y="1068"/>
                  </a:cubicBezTo>
                  <a:cubicBezTo>
                    <a:pt x="500" y="1018"/>
                    <a:pt x="515" y="1003"/>
                    <a:pt x="564" y="986"/>
                  </a:cubicBezTo>
                  <a:cubicBezTo>
                    <a:pt x="590" y="977"/>
                    <a:pt x="616" y="968"/>
                    <a:pt x="640" y="959"/>
                  </a:cubicBezTo>
                  <a:close/>
                  <a:moveTo>
                    <a:pt x="187" y="838"/>
                  </a:moveTo>
                  <a:cubicBezTo>
                    <a:pt x="190" y="767"/>
                    <a:pt x="204" y="701"/>
                    <a:pt x="231" y="637"/>
                  </a:cubicBezTo>
                  <a:cubicBezTo>
                    <a:pt x="257" y="574"/>
                    <a:pt x="294" y="517"/>
                    <a:pt x="339" y="468"/>
                  </a:cubicBezTo>
                  <a:cubicBezTo>
                    <a:pt x="305" y="434"/>
                    <a:pt x="272" y="401"/>
                    <a:pt x="239" y="368"/>
                  </a:cubicBezTo>
                  <a:cubicBezTo>
                    <a:pt x="118" y="500"/>
                    <a:pt x="53" y="656"/>
                    <a:pt x="45" y="838"/>
                  </a:cubicBezTo>
                  <a:cubicBezTo>
                    <a:pt x="93" y="838"/>
                    <a:pt x="139" y="838"/>
                    <a:pt x="187" y="838"/>
                  </a:cubicBezTo>
                  <a:close/>
                  <a:moveTo>
                    <a:pt x="1125" y="402"/>
                  </a:moveTo>
                  <a:cubicBezTo>
                    <a:pt x="1164" y="372"/>
                    <a:pt x="1202" y="344"/>
                    <a:pt x="1242" y="314"/>
                  </a:cubicBezTo>
                  <a:cubicBezTo>
                    <a:pt x="1110" y="203"/>
                    <a:pt x="962" y="145"/>
                    <a:pt x="792" y="138"/>
                  </a:cubicBezTo>
                  <a:cubicBezTo>
                    <a:pt x="792" y="186"/>
                    <a:pt x="792" y="232"/>
                    <a:pt x="792" y="279"/>
                  </a:cubicBezTo>
                  <a:cubicBezTo>
                    <a:pt x="915" y="286"/>
                    <a:pt x="1026" y="326"/>
                    <a:pt x="1125" y="402"/>
                  </a:cubicBezTo>
                  <a:close/>
                  <a:moveTo>
                    <a:pt x="671" y="806"/>
                  </a:moveTo>
                  <a:cubicBezTo>
                    <a:pt x="671" y="837"/>
                    <a:pt x="670" y="866"/>
                    <a:pt x="671" y="895"/>
                  </a:cubicBezTo>
                  <a:cubicBezTo>
                    <a:pt x="673" y="939"/>
                    <a:pt x="703" y="972"/>
                    <a:pt x="747" y="979"/>
                  </a:cubicBezTo>
                  <a:cubicBezTo>
                    <a:pt x="797" y="987"/>
                    <a:pt x="847" y="962"/>
                    <a:pt x="860" y="920"/>
                  </a:cubicBezTo>
                  <a:cubicBezTo>
                    <a:pt x="871" y="883"/>
                    <a:pt x="864" y="845"/>
                    <a:pt x="865" y="805"/>
                  </a:cubicBezTo>
                  <a:cubicBezTo>
                    <a:pt x="826" y="810"/>
                    <a:pt x="793" y="805"/>
                    <a:pt x="773" y="765"/>
                  </a:cubicBezTo>
                  <a:cubicBezTo>
                    <a:pt x="746" y="798"/>
                    <a:pt x="713" y="810"/>
                    <a:pt x="671" y="806"/>
                  </a:cubicBezTo>
                  <a:close/>
                  <a:moveTo>
                    <a:pt x="1300" y="332"/>
                  </a:moveTo>
                  <a:cubicBezTo>
                    <a:pt x="1299" y="331"/>
                    <a:pt x="1298" y="330"/>
                    <a:pt x="1297" y="329"/>
                  </a:cubicBezTo>
                  <a:cubicBezTo>
                    <a:pt x="1201" y="401"/>
                    <a:pt x="1105" y="474"/>
                    <a:pt x="1014" y="542"/>
                  </a:cubicBezTo>
                  <a:cubicBezTo>
                    <a:pt x="1038" y="567"/>
                    <a:pt x="1062" y="591"/>
                    <a:pt x="1086" y="616"/>
                  </a:cubicBezTo>
                  <a:cubicBezTo>
                    <a:pt x="1156" y="524"/>
                    <a:pt x="1228" y="428"/>
                    <a:pt x="1300" y="332"/>
                  </a:cubicBezTo>
                  <a:close/>
                  <a:moveTo>
                    <a:pt x="865" y="761"/>
                  </a:moveTo>
                  <a:cubicBezTo>
                    <a:pt x="865" y="740"/>
                    <a:pt x="866" y="720"/>
                    <a:pt x="864" y="701"/>
                  </a:cubicBezTo>
                  <a:cubicBezTo>
                    <a:pt x="862" y="673"/>
                    <a:pt x="839" y="651"/>
                    <a:pt x="811" y="650"/>
                  </a:cubicBezTo>
                  <a:cubicBezTo>
                    <a:pt x="782" y="649"/>
                    <a:pt x="754" y="649"/>
                    <a:pt x="725" y="650"/>
                  </a:cubicBezTo>
                  <a:cubicBezTo>
                    <a:pt x="701" y="651"/>
                    <a:pt x="678" y="668"/>
                    <a:pt x="674" y="691"/>
                  </a:cubicBezTo>
                  <a:cubicBezTo>
                    <a:pt x="670" y="714"/>
                    <a:pt x="671" y="737"/>
                    <a:pt x="670" y="759"/>
                  </a:cubicBezTo>
                  <a:cubicBezTo>
                    <a:pt x="698" y="766"/>
                    <a:pt x="719" y="757"/>
                    <a:pt x="737" y="739"/>
                  </a:cubicBezTo>
                  <a:cubicBezTo>
                    <a:pt x="744" y="732"/>
                    <a:pt x="751" y="724"/>
                    <a:pt x="758" y="716"/>
                  </a:cubicBezTo>
                  <a:cubicBezTo>
                    <a:pt x="771" y="702"/>
                    <a:pt x="787" y="702"/>
                    <a:pt x="798" y="718"/>
                  </a:cubicBezTo>
                  <a:cubicBezTo>
                    <a:pt x="804" y="729"/>
                    <a:pt x="809" y="741"/>
                    <a:pt x="817" y="751"/>
                  </a:cubicBezTo>
                  <a:cubicBezTo>
                    <a:pt x="821" y="756"/>
                    <a:pt x="828" y="760"/>
                    <a:pt x="835" y="761"/>
                  </a:cubicBezTo>
                  <a:cubicBezTo>
                    <a:pt x="844" y="763"/>
                    <a:pt x="854" y="761"/>
                    <a:pt x="865" y="7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415"/>
            <p:cNvSpPr>
              <a:spLocks/>
            </p:cNvSpPr>
            <p:nvPr/>
          </p:nvSpPr>
          <p:spPr bwMode="auto">
            <a:xfrm>
              <a:off x="4729163" y="2738438"/>
              <a:ext cx="68263" cy="68263"/>
            </a:xfrm>
            <a:custGeom>
              <a:avLst/>
              <a:gdLst>
                <a:gd name="T0" fmla="*/ 231 w 231"/>
                <a:gd name="T1" fmla="*/ 123 h 231"/>
                <a:gd name="T2" fmla="*/ 198 w 231"/>
                <a:gd name="T3" fmla="*/ 138 h 231"/>
                <a:gd name="T4" fmla="*/ 138 w 231"/>
                <a:gd name="T5" fmla="*/ 138 h 231"/>
                <a:gd name="T6" fmla="*/ 138 w 231"/>
                <a:gd name="T7" fmla="*/ 202 h 231"/>
                <a:gd name="T8" fmla="*/ 115 w 231"/>
                <a:gd name="T9" fmla="*/ 231 h 231"/>
                <a:gd name="T10" fmla="*/ 93 w 231"/>
                <a:gd name="T11" fmla="*/ 201 h 231"/>
                <a:gd name="T12" fmla="*/ 93 w 231"/>
                <a:gd name="T13" fmla="*/ 138 h 231"/>
                <a:gd name="T14" fmla="*/ 40 w 231"/>
                <a:gd name="T15" fmla="*/ 138 h 231"/>
                <a:gd name="T16" fmla="*/ 22 w 231"/>
                <a:gd name="T17" fmla="*/ 138 h 231"/>
                <a:gd name="T18" fmla="*/ 0 w 231"/>
                <a:gd name="T19" fmla="*/ 114 h 231"/>
                <a:gd name="T20" fmla="*/ 24 w 231"/>
                <a:gd name="T21" fmla="*/ 93 h 231"/>
                <a:gd name="T22" fmla="*/ 93 w 231"/>
                <a:gd name="T23" fmla="*/ 93 h 231"/>
                <a:gd name="T24" fmla="*/ 93 w 231"/>
                <a:gd name="T25" fmla="*/ 28 h 231"/>
                <a:gd name="T26" fmla="*/ 115 w 231"/>
                <a:gd name="T27" fmla="*/ 0 h 231"/>
                <a:gd name="T28" fmla="*/ 138 w 231"/>
                <a:gd name="T29" fmla="*/ 28 h 231"/>
                <a:gd name="T30" fmla="*/ 138 w 231"/>
                <a:gd name="T31" fmla="*/ 93 h 231"/>
                <a:gd name="T32" fmla="*/ 201 w 231"/>
                <a:gd name="T33" fmla="*/ 93 h 231"/>
                <a:gd name="T34" fmla="*/ 231 w 231"/>
                <a:gd name="T35" fmla="*/ 108 h 231"/>
                <a:gd name="T36" fmla="*/ 231 w 231"/>
                <a:gd name="T37" fmla="*/ 12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31">
                  <a:moveTo>
                    <a:pt x="231" y="123"/>
                  </a:moveTo>
                  <a:cubicBezTo>
                    <a:pt x="223" y="136"/>
                    <a:pt x="211" y="139"/>
                    <a:pt x="198" y="138"/>
                  </a:cubicBezTo>
                  <a:cubicBezTo>
                    <a:pt x="178" y="137"/>
                    <a:pt x="159" y="138"/>
                    <a:pt x="138" y="138"/>
                  </a:cubicBezTo>
                  <a:cubicBezTo>
                    <a:pt x="138" y="160"/>
                    <a:pt x="138" y="181"/>
                    <a:pt x="138" y="202"/>
                  </a:cubicBezTo>
                  <a:cubicBezTo>
                    <a:pt x="138" y="220"/>
                    <a:pt x="129" y="231"/>
                    <a:pt x="115" y="231"/>
                  </a:cubicBezTo>
                  <a:cubicBezTo>
                    <a:pt x="101" y="231"/>
                    <a:pt x="93" y="220"/>
                    <a:pt x="93" y="201"/>
                  </a:cubicBezTo>
                  <a:cubicBezTo>
                    <a:pt x="93" y="181"/>
                    <a:pt x="93" y="160"/>
                    <a:pt x="93" y="138"/>
                  </a:cubicBezTo>
                  <a:cubicBezTo>
                    <a:pt x="75" y="138"/>
                    <a:pt x="57" y="138"/>
                    <a:pt x="40" y="138"/>
                  </a:cubicBezTo>
                  <a:cubicBezTo>
                    <a:pt x="34" y="138"/>
                    <a:pt x="28" y="138"/>
                    <a:pt x="22" y="138"/>
                  </a:cubicBezTo>
                  <a:cubicBezTo>
                    <a:pt x="8" y="136"/>
                    <a:pt x="0" y="127"/>
                    <a:pt x="0" y="114"/>
                  </a:cubicBezTo>
                  <a:cubicBezTo>
                    <a:pt x="0" y="102"/>
                    <a:pt x="9" y="93"/>
                    <a:pt x="24" y="93"/>
                  </a:cubicBezTo>
                  <a:cubicBezTo>
                    <a:pt x="46" y="93"/>
                    <a:pt x="69" y="93"/>
                    <a:pt x="93" y="93"/>
                  </a:cubicBezTo>
                  <a:cubicBezTo>
                    <a:pt x="93" y="70"/>
                    <a:pt x="93" y="49"/>
                    <a:pt x="93" y="28"/>
                  </a:cubicBezTo>
                  <a:cubicBezTo>
                    <a:pt x="93" y="10"/>
                    <a:pt x="101" y="0"/>
                    <a:pt x="115" y="0"/>
                  </a:cubicBezTo>
                  <a:cubicBezTo>
                    <a:pt x="130" y="0"/>
                    <a:pt x="138" y="10"/>
                    <a:pt x="138" y="28"/>
                  </a:cubicBezTo>
                  <a:cubicBezTo>
                    <a:pt x="138" y="49"/>
                    <a:pt x="138" y="70"/>
                    <a:pt x="138" y="93"/>
                  </a:cubicBezTo>
                  <a:cubicBezTo>
                    <a:pt x="160" y="93"/>
                    <a:pt x="181" y="94"/>
                    <a:pt x="201" y="93"/>
                  </a:cubicBezTo>
                  <a:cubicBezTo>
                    <a:pt x="215" y="92"/>
                    <a:pt x="225" y="97"/>
                    <a:pt x="231" y="108"/>
                  </a:cubicBezTo>
                  <a:cubicBezTo>
                    <a:pt x="231" y="113"/>
                    <a:pt x="231" y="118"/>
                    <a:pt x="231" y="1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4341813" y="2765425"/>
              <a:ext cx="68263" cy="14288"/>
            </a:xfrm>
            <a:custGeom>
              <a:avLst/>
              <a:gdLst>
                <a:gd name="T0" fmla="*/ 0 w 231"/>
                <a:gd name="T1" fmla="*/ 16 h 46"/>
                <a:gd name="T2" fmla="*/ 30 w 231"/>
                <a:gd name="T3" fmla="*/ 1 h 46"/>
                <a:gd name="T4" fmla="*/ 205 w 231"/>
                <a:gd name="T5" fmla="*/ 1 h 46"/>
                <a:gd name="T6" fmla="*/ 231 w 231"/>
                <a:gd name="T7" fmla="*/ 23 h 46"/>
                <a:gd name="T8" fmla="*/ 208 w 231"/>
                <a:gd name="T9" fmla="*/ 46 h 46"/>
                <a:gd name="T10" fmla="*/ 23 w 231"/>
                <a:gd name="T11" fmla="*/ 45 h 46"/>
                <a:gd name="T12" fmla="*/ 0 w 231"/>
                <a:gd name="T13" fmla="*/ 31 h 46"/>
                <a:gd name="T14" fmla="*/ 0 w 231"/>
                <a:gd name="T1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46">
                  <a:moveTo>
                    <a:pt x="0" y="16"/>
                  </a:moveTo>
                  <a:cubicBezTo>
                    <a:pt x="6" y="5"/>
                    <a:pt x="16" y="0"/>
                    <a:pt x="30" y="1"/>
                  </a:cubicBezTo>
                  <a:cubicBezTo>
                    <a:pt x="88" y="1"/>
                    <a:pt x="146" y="1"/>
                    <a:pt x="205" y="1"/>
                  </a:cubicBezTo>
                  <a:cubicBezTo>
                    <a:pt x="221" y="1"/>
                    <a:pt x="231" y="9"/>
                    <a:pt x="231" y="23"/>
                  </a:cubicBezTo>
                  <a:cubicBezTo>
                    <a:pt x="231" y="35"/>
                    <a:pt x="223" y="45"/>
                    <a:pt x="208" y="46"/>
                  </a:cubicBezTo>
                  <a:cubicBezTo>
                    <a:pt x="147" y="46"/>
                    <a:pt x="85" y="46"/>
                    <a:pt x="23" y="45"/>
                  </a:cubicBezTo>
                  <a:cubicBezTo>
                    <a:pt x="15" y="45"/>
                    <a:pt x="8" y="36"/>
                    <a:pt x="0" y="31"/>
                  </a:cubicBezTo>
                  <a:cubicBezTo>
                    <a:pt x="0" y="26"/>
                    <a:pt x="0" y="21"/>
                    <a:pt x="0" y="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/>
          <p:cNvGrpSpPr/>
          <p:nvPr/>
        </p:nvGrpSpPr>
        <p:grpSpPr>
          <a:xfrm>
            <a:off x="2757565" y="2454657"/>
            <a:ext cx="455613" cy="457200"/>
            <a:chOff x="5081588" y="2419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9" name="Freeform 418"/>
            <p:cNvSpPr>
              <a:spLocks noEditPoints="1"/>
            </p:cNvSpPr>
            <p:nvPr/>
          </p:nvSpPr>
          <p:spPr bwMode="auto">
            <a:xfrm>
              <a:off x="5081588" y="2419350"/>
              <a:ext cx="455613" cy="457200"/>
            </a:xfrm>
            <a:custGeom>
              <a:avLst/>
              <a:gdLst>
                <a:gd name="T0" fmla="*/ 1352 w 1536"/>
                <a:gd name="T1" fmla="*/ 1511 h 1536"/>
                <a:gd name="T2" fmla="*/ 1064 w 1536"/>
                <a:gd name="T3" fmla="*/ 1164 h 1536"/>
                <a:gd name="T4" fmla="*/ 714 w 1536"/>
                <a:gd name="T5" fmla="*/ 1206 h 1536"/>
                <a:gd name="T6" fmla="*/ 714 w 1536"/>
                <a:gd name="T7" fmla="*/ 1356 h 1536"/>
                <a:gd name="T8" fmla="*/ 669 w 1536"/>
                <a:gd name="T9" fmla="*/ 1354 h 1536"/>
                <a:gd name="T10" fmla="*/ 669 w 1536"/>
                <a:gd name="T11" fmla="*/ 1212 h 1536"/>
                <a:gd name="T12" fmla="*/ 626 w 1536"/>
                <a:gd name="T13" fmla="*/ 1232 h 1536"/>
                <a:gd name="T14" fmla="*/ 624 w 1536"/>
                <a:gd name="T15" fmla="*/ 1469 h 1536"/>
                <a:gd name="T16" fmla="*/ 582 w 1536"/>
                <a:gd name="T17" fmla="*/ 1465 h 1536"/>
                <a:gd name="T18" fmla="*/ 581 w 1536"/>
                <a:gd name="T19" fmla="*/ 1233 h 1536"/>
                <a:gd name="T20" fmla="*/ 538 w 1536"/>
                <a:gd name="T21" fmla="*/ 1211 h 1536"/>
                <a:gd name="T22" fmla="*/ 537 w 1536"/>
                <a:gd name="T23" fmla="*/ 1350 h 1536"/>
                <a:gd name="T24" fmla="*/ 493 w 1536"/>
                <a:gd name="T25" fmla="*/ 1350 h 1536"/>
                <a:gd name="T26" fmla="*/ 492 w 1536"/>
                <a:gd name="T27" fmla="*/ 1204 h 1536"/>
                <a:gd name="T28" fmla="*/ 3 w 1536"/>
                <a:gd name="T29" fmla="*/ 663 h 1536"/>
                <a:gd name="T30" fmla="*/ 0 w 1536"/>
                <a:gd name="T31" fmla="*/ 567 h 1536"/>
                <a:gd name="T32" fmla="*/ 474 w 1536"/>
                <a:gd name="T33" fmla="*/ 15 h 1536"/>
                <a:gd name="T34" fmla="*/ 648 w 1536"/>
                <a:gd name="T35" fmla="*/ 0 h 1536"/>
                <a:gd name="T36" fmla="*/ 1011 w 1536"/>
                <a:gd name="T37" fmla="*/ 154 h 1536"/>
                <a:gd name="T38" fmla="*/ 981 w 1536"/>
                <a:gd name="T39" fmla="*/ 187 h 1536"/>
                <a:gd name="T40" fmla="*/ 155 w 1536"/>
                <a:gd name="T41" fmla="*/ 276 h 1536"/>
                <a:gd name="T42" fmla="*/ 455 w 1536"/>
                <a:gd name="T43" fmla="*/ 1149 h 1536"/>
                <a:gd name="T44" fmla="*/ 1058 w 1536"/>
                <a:gd name="T45" fmla="*/ 271 h 1536"/>
                <a:gd name="T46" fmla="*/ 1052 w 1536"/>
                <a:gd name="T47" fmla="*/ 228 h 1536"/>
                <a:gd name="T48" fmla="*/ 1098 w 1536"/>
                <a:gd name="T49" fmla="*/ 249 h 1536"/>
                <a:gd name="T50" fmla="*/ 1221 w 1536"/>
                <a:gd name="T51" fmla="*/ 515 h 1536"/>
                <a:gd name="T52" fmla="*/ 1372 w 1536"/>
                <a:gd name="T53" fmla="*/ 520 h 1536"/>
                <a:gd name="T54" fmla="*/ 1362 w 1536"/>
                <a:gd name="T55" fmla="*/ 559 h 1536"/>
                <a:gd name="T56" fmla="*/ 1215 w 1536"/>
                <a:gd name="T57" fmla="*/ 560 h 1536"/>
                <a:gd name="T58" fmla="*/ 1232 w 1536"/>
                <a:gd name="T59" fmla="*/ 603 h 1536"/>
                <a:gd name="T60" fmla="*/ 1470 w 1536"/>
                <a:gd name="T61" fmla="*/ 604 h 1536"/>
                <a:gd name="T62" fmla="*/ 1471 w 1536"/>
                <a:gd name="T63" fmla="*/ 648 h 1536"/>
                <a:gd name="T64" fmla="*/ 1232 w 1536"/>
                <a:gd name="T65" fmla="*/ 648 h 1536"/>
                <a:gd name="T66" fmla="*/ 1209 w 1536"/>
                <a:gd name="T67" fmla="*/ 690 h 1536"/>
                <a:gd name="T68" fmla="*/ 1347 w 1536"/>
                <a:gd name="T69" fmla="*/ 691 h 1536"/>
                <a:gd name="T70" fmla="*/ 1382 w 1536"/>
                <a:gd name="T71" fmla="*/ 714 h 1536"/>
                <a:gd name="T72" fmla="*/ 1276 w 1536"/>
                <a:gd name="T73" fmla="*/ 736 h 1536"/>
                <a:gd name="T74" fmla="*/ 1084 w 1536"/>
                <a:gd name="T75" fmla="*/ 985 h 1536"/>
                <a:gd name="T76" fmla="*/ 1232 w 1536"/>
                <a:gd name="T77" fmla="*/ 1073 h 1536"/>
                <a:gd name="T78" fmla="*/ 1434 w 1536"/>
                <a:gd name="T79" fmla="*/ 1276 h 1536"/>
                <a:gd name="T80" fmla="*/ 1402 w 1536"/>
                <a:gd name="T81" fmla="*/ 1307 h 1536"/>
                <a:gd name="T82" fmla="*/ 1330 w 1536"/>
                <a:gd name="T83" fmla="*/ 1233 h 1536"/>
                <a:gd name="T84" fmla="*/ 1395 w 1536"/>
                <a:gd name="T85" fmla="*/ 1486 h 1536"/>
                <a:gd name="T86" fmla="*/ 1471 w 1536"/>
                <a:gd name="T87" fmla="*/ 1375 h 1536"/>
                <a:gd name="T88" fmla="*/ 1502 w 1536"/>
                <a:gd name="T89" fmla="*/ 1344 h 1536"/>
                <a:gd name="T90" fmla="*/ 1536 w 1536"/>
                <a:gd name="T91" fmla="*/ 1404 h 1536"/>
                <a:gd name="T92" fmla="*/ 1434 w 1536"/>
                <a:gd name="T93" fmla="*/ 1512 h 1536"/>
                <a:gd name="T94" fmla="*/ 1383 w 1536"/>
                <a:gd name="T95" fmla="*/ 1536 h 1536"/>
                <a:gd name="T96" fmla="*/ 1228 w 1536"/>
                <a:gd name="T97" fmla="*/ 1136 h 1536"/>
                <a:gd name="T98" fmla="*/ 1102 w 1536"/>
                <a:gd name="T99" fmla="*/ 1196 h 1536"/>
                <a:gd name="T100" fmla="*/ 1199 w 1536"/>
                <a:gd name="T101" fmla="*/ 1291 h 1536"/>
                <a:gd name="T102" fmla="*/ 1264 w 1536"/>
                <a:gd name="T103" fmla="*/ 1171 h 1536"/>
                <a:gd name="T104" fmla="*/ 1199 w 1536"/>
                <a:gd name="T105" fmla="*/ 1291 h 1536"/>
                <a:gd name="T106" fmla="*/ 1128 w 1536"/>
                <a:gd name="T107" fmla="*/ 1101 h 1536"/>
                <a:gd name="T108" fmla="*/ 1024 w 1536"/>
                <a:gd name="T109" fmla="*/ 105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536">
                  <a:moveTo>
                    <a:pt x="1383" y="1536"/>
                  </a:moveTo>
                  <a:cubicBezTo>
                    <a:pt x="1373" y="1528"/>
                    <a:pt x="1361" y="1520"/>
                    <a:pt x="1352" y="1511"/>
                  </a:cubicBezTo>
                  <a:cubicBezTo>
                    <a:pt x="1258" y="1418"/>
                    <a:pt x="1165" y="1325"/>
                    <a:pt x="1072" y="1231"/>
                  </a:cubicBezTo>
                  <a:cubicBezTo>
                    <a:pt x="1047" y="1206"/>
                    <a:pt x="1046" y="1191"/>
                    <a:pt x="1064" y="1164"/>
                  </a:cubicBezTo>
                  <a:cubicBezTo>
                    <a:pt x="1038" y="1138"/>
                    <a:pt x="1012" y="1111"/>
                    <a:pt x="984" y="1084"/>
                  </a:cubicBezTo>
                  <a:cubicBezTo>
                    <a:pt x="906" y="1146"/>
                    <a:pt x="815" y="1187"/>
                    <a:pt x="714" y="1206"/>
                  </a:cubicBezTo>
                  <a:cubicBezTo>
                    <a:pt x="714" y="1252"/>
                    <a:pt x="714" y="1296"/>
                    <a:pt x="714" y="1341"/>
                  </a:cubicBezTo>
                  <a:cubicBezTo>
                    <a:pt x="714" y="1346"/>
                    <a:pt x="714" y="1351"/>
                    <a:pt x="714" y="1356"/>
                  </a:cubicBezTo>
                  <a:cubicBezTo>
                    <a:pt x="713" y="1370"/>
                    <a:pt x="704" y="1379"/>
                    <a:pt x="691" y="1378"/>
                  </a:cubicBezTo>
                  <a:cubicBezTo>
                    <a:pt x="679" y="1378"/>
                    <a:pt x="670" y="1369"/>
                    <a:pt x="669" y="1354"/>
                  </a:cubicBezTo>
                  <a:cubicBezTo>
                    <a:pt x="669" y="1330"/>
                    <a:pt x="669" y="1305"/>
                    <a:pt x="669" y="1281"/>
                  </a:cubicBezTo>
                  <a:cubicBezTo>
                    <a:pt x="669" y="1259"/>
                    <a:pt x="669" y="1236"/>
                    <a:pt x="669" y="1212"/>
                  </a:cubicBezTo>
                  <a:cubicBezTo>
                    <a:pt x="655" y="1213"/>
                    <a:pt x="642" y="1214"/>
                    <a:pt x="626" y="1216"/>
                  </a:cubicBezTo>
                  <a:cubicBezTo>
                    <a:pt x="626" y="1221"/>
                    <a:pt x="626" y="1227"/>
                    <a:pt x="626" y="1232"/>
                  </a:cubicBezTo>
                  <a:cubicBezTo>
                    <a:pt x="626" y="1305"/>
                    <a:pt x="626" y="1378"/>
                    <a:pt x="626" y="1451"/>
                  </a:cubicBezTo>
                  <a:cubicBezTo>
                    <a:pt x="626" y="1457"/>
                    <a:pt x="626" y="1463"/>
                    <a:pt x="624" y="1469"/>
                  </a:cubicBezTo>
                  <a:cubicBezTo>
                    <a:pt x="621" y="1480"/>
                    <a:pt x="613" y="1485"/>
                    <a:pt x="602" y="1484"/>
                  </a:cubicBezTo>
                  <a:cubicBezTo>
                    <a:pt x="591" y="1483"/>
                    <a:pt x="583" y="1477"/>
                    <a:pt x="582" y="1465"/>
                  </a:cubicBezTo>
                  <a:cubicBezTo>
                    <a:pt x="581" y="1460"/>
                    <a:pt x="581" y="1455"/>
                    <a:pt x="581" y="1450"/>
                  </a:cubicBezTo>
                  <a:cubicBezTo>
                    <a:pt x="581" y="1378"/>
                    <a:pt x="581" y="1305"/>
                    <a:pt x="581" y="1233"/>
                  </a:cubicBezTo>
                  <a:cubicBezTo>
                    <a:pt x="581" y="1227"/>
                    <a:pt x="581" y="1222"/>
                    <a:pt x="581" y="1215"/>
                  </a:cubicBezTo>
                  <a:cubicBezTo>
                    <a:pt x="567" y="1214"/>
                    <a:pt x="553" y="1213"/>
                    <a:pt x="538" y="1211"/>
                  </a:cubicBezTo>
                  <a:cubicBezTo>
                    <a:pt x="538" y="1218"/>
                    <a:pt x="538" y="1223"/>
                    <a:pt x="538" y="1228"/>
                  </a:cubicBezTo>
                  <a:cubicBezTo>
                    <a:pt x="537" y="1269"/>
                    <a:pt x="538" y="1309"/>
                    <a:pt x="537" y="1350"/>
                  </a:cubicBezTo>
                  <a:cubicBezTo>
                    <a:pt x="537" y="1369"/>
                    <a:pt x="529" y="1379"/>
                    <a:pt x="515" y="1378"/>
                  </a:cubicBezTo>
                  <a:cubicBezTo>
                    <a:pt x="501" y="1378"/>
                    <a:pt x="493" y="1368"/>
                    <a:pt x="493" y="1350"/>
                  </a:cubicBezTo>
                  <a:cubicBezTo>
                    <a:pt x="492" y="1307"/>
                    <a:pt x="492" y="1264"/>
                    <a:pt x="492" y="1221"/>
                  </a:cubicBezTo>
                  <a:cubicBezTo>
                    <a:pt x="492" y="1216"/>
                    <a:pt x="492" y="1210"/>
                    <a:pt x="492" y="1204"/>
                  </a:cubicBezTo>
                  <a:cubicBezTo>
                    <a:pt x="434" y="1192"/>
                    <a:pt x="378" y="1174"/>
                    <a:pt x="327" y="1146"/>
                  </a:cubicBezTo>
                  <a:cubicBezTo>
                    <a:pt x="136" y="1040"/>
                    <a:pt x="27" y="880"/>
                    <a:pt x="3" y="663"/>
                  </a:cubicBezTo>
                  <a:cubicBezTo>
                    <a:pt x="2" y="658"/>
                    <a:pt x="1" y="653"/>
                    <a:pt x="0" y="648"/>
                  </a:cubicBezTo>
                  <a:cubicBezTo>
                    <a:pt x="0" y="621"/>
                    <a:pt x="0" y="594"/>
                    <a:pt x="0" y="567"/>
                  </a:cubicBezTo>
                  <a:cubicBezTo>
                    <a:pt x="3" y="547"/>
                    <a:pt x="5" y="527"/>
                    <a:pt x="9" y="507"/>
                  </a:cubicBezTo>
                  <a:cubicBezTo>
                    <a:pt x="50" y="264"/>
                    <a:pt x="235" y="68"/>
                    <a:pt x="474" y="15"/>
                  </a:cubicBezTo>
                  <a:cubicBezTo>
                    <a:pt x="505" y="9"/>
                    <a:pt x="536" y="5"/>
                    <a:pt x="567" y="0"/>
                  </a:cubicBezTo>
                  <a:cubicBezTo>
                    <a:pt x="594" y="0"/>
                    <a:pt x="621" y="0"/>
                    <a:pt x="648" y="0"/>
                  </a:cubicBezTo>
                  <a:cubicBezTo>
                    <a:pt x="678" y="5"/>
                    <a:pt x="708" y="9"/>
                    <a:pt x="738" y="15"/>
                  </a:cubicBezTo>
                  <a:cubicBezTo>
                    <a:pt x="841" y="37"/>
                    <a:pt x="932" y="84"/>
                    <a:pt x="1011" y="154"/>
                  </a:cubicBezTo>
                  <a:cubicBezTo>
                    <a:pt x="1024" y="166"/>
                    <a:pt x="1027" y="179"/>
                    <a:pt x="1018" y="189"/>
                  </a:cubicBezTo>
                  <a:cubicBezTo>
                    <a:pt x="1009" y="200"/>
                    <a:pt x="995" y="200"/>
                    <a:pt x="981" y="187"/>
                  </a:cubicBezTo>
                  <a:cubicBezTo>
                    <a:pt x="905" y="121"/>
                    <a:pt x="818" y="75"/>
                    <a:pt x="719" y="57"/>
                  </a:cubicBezTo>
                  <a:cubicBezTo>
                    <a:pt x="487" y="16"/>
                    <a:pt x="298" y="90"/>
                    <a:pt x="155" y="276"/>
                  </a:cubicBezTo>
                  <a:cubicBezTo>
                    <a:pt x="74" y="380"/>
                    <a:pt x="40" y="502"/>
                    <a:pt x="46" y="634"/>
                  </a:cubicBezTo>
                  <a:cubicBezTo>
                    <a:pt x="55" y="873"/>
                    <a:pt x="224" y="1085"/>
                    <a:pt x="455" y="1149"/>
                  </a:cubicBezTo>
                  <a:cubicBezTo>
                    <a:pt x="773" y="1238"/>
                    <a:pt x="1097" y="1039"/>
                    <a:pt x="1159" y="714"/>
                  </a:cubicBezTo>
                  <a:cubicBezTo>
                    <a:pt x="1191" y="552"/>
                    <a:pt x="1155" y="404"/>
                    <a:pt x="1058" y="271"/>
                  </a:cubicBezTo>
                  <a:cubicBezTo>
                    <a:pt x="1054" y="266"/>
                    <a:pt x="1051" y="262"/>
                    <a:pt x="1048" y="257"/>
                  </a:cubicBezTo>
                  <a:cubicBezTo>
                    <a:pt x="1041" y="246"/>
                    <a:pt x="1043" y="236"/>
                    <a:pt x="1052" y="228"/>
                  </a:cubicBezTo>
                  <a:cubicBezTo>
                    <a:pt x="1062" y="220"/>
                    <a:pt x="1074" y="221"/>
                    <a:pt x="1083" y="230"/>
                  </a:cubicBezTo>
                  <a:cubicBezTo>
                    <a:pt x="1089" y="236"/>
                    <a:pt x="1093" y="243"/>
                    <a:pt x="1098" y="249"/>
                  </a:cubicBezTo>
                  <a:cubicBezTo>
                    <a:pt x="1154" y="326"/>
                    <a:pt x="1190" y="410"/>
                    <a:pt x="1206" y="503"/>
                  </a:cubicBezTo>
                  <a:cubicBezTo>
                    <a:pt x="1207" y="513"/>
                    <a:pt x="1212" y="515"/>
                    <a:pt x="1221" y="515"/>
                  </a:cubicBezTo>
                  <a:cubicBezTo>
                    <a:pt x="1265" y="515"/>
                    <a:pt x="1309" y="515"/>
                    <a:pt x="1353" y="515"/>
                  </a:cubicBezTo>
                  <a:cubicBezTo>
                    <a:pt x="1359" y="515"/>
                    <a:pt x="1368" y="516"/>
                    <a:pt x="1372" y="520"/>
                  </a:cubicBezTo>
                  <a:cubicBezTo>
                    <a:pt x="1377" y="525"/>
                    <a:pt x="1383" y="535"/>
                    <a:pt x="1381" y="541"/>
                  </a:cubicBezTo>
                  <a:cubicBezTo>
                    <a:pt x="1378" y="549"/>
                    <a:pt x="1369" y="557"/>
                    <a:pt x="1362" y="559"/>
                  </a:cubicBezTo>
                  <a:cubicBezTo>
                    <a:pt x="1348" y="561"/>
                    <a:pt x="1333" y="560"/>
                    <a:pt x="1318" y="560"/>
                  </a:cubicBezTo>
                  <a:cubicBezTo>
                    <a:pt x="1284" y="560"/>
                    <a:pt x="1250" y="560"/>
                    <a:pt x="1215" y="560"/>
                  </a:cubicBezTo>
                  <a:cubicBezTo>
                    <a:pt x="1215" y="575"/>
                    <a:pt x="1215" y="588"/>
                    <a:pt x="1215" y="603"/>
                  </a:cubicBezTo>
                  <a:cubicBezTo>
                    <a:pt x="1221" y="603"/>
                    <a:pt x="1227" y="603"/>
                    <a:pt x="1232" y="603"/>
                  </a:cubicBezTo>
                  <a:cubicBezTo>
                    <a:pt x="1306" y="603"/>
                    <a:pt x="1381" y="603"/>
                    <a:pt x="1455" y="603"/>
                  </a:cubicBezTo>
                  <a:cubicBezTo>
                    <a:pt x="1460" y="603"/>
                    <a:pt x="1465" y="603"/>
                    <a:pt x="1470" y="604"/>
                  </a:cubicBezTo>
                  <a:cubicBezTo>
                    <a:pt x="1482" y="606"/>
                    <a:pt x="1489" y="613"/>
                    <a:pt x="1489" y="625"/>
                  </a:cubicBezTo>
                  <a:cubicBezTo>
                    <a:pt x="1489" y="638"/>
                    <a:pt x="1482" y="645"/>
                    <a:pt x="1471" y="648"/>
                  </a:cubicBezTo>
                  <a:cubicBezTo>
                    <a:pt x="1466" y="649"/>
                    <a:pt x="1462" y="648"/>
                    <a:pt x="1457" y="648"/>
                  </a:cubicBezTo>
                  <a:cubicBezTo>
                    <a:pt x="1382" y="648"/>
                    <a:pt x="1307" y="648"/>
                    <a:pt x="1232" y="648"/>
                  </a:cubicBezTo>
                  <a:cubicBezTo>
                    <a:pt x="1227" y="648"/>
                    <a:pt x="1221" y="648"/>
                    <a:pt x="1214" y="648"/>
                  </a:cubicBezTo>
                  <a:cubicBezTo>
                    <a:pt x="1213" y="662"/>
                    <a:pt x="1211" y="675"/>
                    <a:pt x="1209" y="690"/>
                  </a:cubicBezTo>
                  <a:cubicBezTo>
                    <a:pt x="1215" y="691"/>
                    <a:pt x="1220" y="691"/>
                    <a:pt x="1225" y="691"/>
                  </a:cubicBezTo>
                  <a:cubicBezTo>
                    <a:pt x="1266" y="691"/>
                    <a:pt x="1306" y="691"/>
                    <a:pt x="1347" y="691"/>
                  </a:cubicBezTo>
                  <a:cubicBezTo>
                    <a:pt x="1351" y="691"/>
                    <a:pt x="1356" y="691"/>
                    <a:pt x="1360" y="692"/>
                  </a:cubicBezTo>
                  <a:cubicBezTo>
                    <a:pt x="1373" y="693"/>
                    <a:pt x="1382" y="702"/>
                    <a:pt x="1382" y="714"/>
                  </a:cubicBezTo>
                  <a:cubicBezTo>
                    <a:pt x="1382" y="726"/>
                    <a:pt x="1373" y="736"/>
                    <a:pt x="1359" y="736"/>
                  </a:cubicBezTo>
                  <a:cubicBezTo>
                    <a:pt x="1331" y="737"/>
                    <a:pt x="1304" y="736"/>
                    <a:pt x="1276" y="736"/>
                  </a:cubicBezTo>
                  <a:cubicBezTo>
                    <a:pt x="1252" y="736"/>
                    <a:pt x="1227" y="736"/>
                    <a:pt x="1202" y="736"/>
                  </a:cubicBezTo>
                  <a:cubicBezTo>
                    <a:pt x="1181" y="829"/>
                    <a:pt x="1141" y="912"/>
                    <a:pt x="1084" y="985"/>
                  </a:cubicBezTo>
                  <a:cubicBezTo>
                    <a:pt x="1111" y="1012"/>
                    <a:pt x="1137" y="1038"/>
                    <a:pt x="1163" y="1065"/>
                  </a:cubicBezTo>
                  <a:cubicBezTo>
                    <a:pt x="1193" y="1046"/>
                    <a:pt x="1206" y="1047"/>
                    <a:pt x="1232" y="1073"/>
                  </a:cubicBezTo>
                  <a:cubicBezTo>
                    <a:pt x="1297" y="1138"/>
                    <a:pt x="1362" y="1203"/>
                    <a:pt x="1427" y="1268"/>
                  </a:cubicBezTo>
                  <a:cubicBezTo>
                    <a:pt x="1429" y="1270"/>
                    <a:pt x="1432" y="1273"/>
                    <a:pt x="1434" y="1276"/>
                  </a:cubicBezTo>
                  <a:cubicBezTo>
                    <a:pt x="1443" y="1286"/>
                    <a:pt x="1443" y="1298"/>
                    <a:pt x="1435" y="1307"/>
                  </a:cubicBezTo>
                  <a:cubicBezTo>
                    <a:pt x="1426" y="1316"/>
                    <a:pt x="1413" y="1317"/>
                    <a:pt x="1402" y="1307"/>
                  </a:cubicBezTo>
                  <a:cubicBezTo>
                    <a:pt x="1388" y="1293"/>
                    <a:pt x="1373" y="1278"/>
                    <a:pt x="1359" y="1264"/>
                  </a:cubicBezTo>
                  <a:cubicBezTo>
                    <a:pt x="1349" y="1253"/>
                    <a:pt x="1339" y="1243"/>
                    <a:pt x="1330" y="1233"/>
                  </a:cubicBezTo>
                  <a:cubicBezTo>
                    <a:pt x="1298" y="1266"/>
                    <a:pt x="1266" y="1297"/>
                    <a:pt x="1236" y="1327"/>
                  </a:cubicBezTo>
                  <a:cubicBezTo>
                    <a:pt x="1288" y="1379"/>
                    <a:pt x="1342" y="1433"/>
                    <a:pt x="1395" y="1486"/>
                  </a:cubicBezTo>
                  <a:cubicBezTo>
                    <a:pt x="1424" y="1456"/>
                    <a:pt x="1456" y="1425"/>
                    <a:pt x="1489" y="1391"/>
                  </a:cubicBezTo>
                  <a:cubicBezTo>
                    <a:pt x="1484" y="1386"/>
                    <a:pt x="1476" y="1381"/>
                    <a:pt x="1471" y="1375"/>
                  </a:cubicBezTo>
                  <a:cubicBezTo>
                    <a:pt x="1461" y="1365"/>
                    <a:pt x="1462" y="1352"/>
                    <a:pt x="1471" y="1343"/>
                  </a:cubicBezTo>
                  <a:cubicBezTo>
                    <a:pt x="1480" y="1335"/>
                    <a:pt x="1493" y="1334"/>
                    <a:pt x="1502" y="1344"/>
                  </a:cubicBezTo>
                  <a:cubicBezTo>
                    <a:pt x="1514" y="1356"/>
                    <a:pt x="1525" y="1370"/>
                    <a:pt x="1536" y="1383"/>
                  </a:cubicBezTo>
                  <a:cubicBezTo>
                    <a:pt x="1536" y="1390"/>
                    <a:pt x="1536" y="1397"/>
                    <a:pt x="1536" y="1404"/>
                  </a:cubicBezTo>
                  <a:cubicBezTo>
                    <a:pt x="1528" y="1414"/>
                    <a:pt x="1521" y="1425"/>
                    <a:pt x="1512" y="1434"/>
                  </a:cubicBezTo>
                  <a:cubicBezTo>
                    <a:pt x="1487" y="1461"/>
                    <a:pt x="1461" y="1487"/>
                    <a:pt x="1434" y="1512"/>
                  </a:cubicBezTo>
                  <a:cubicBezTo>
                    <a:pt x="1425" y="1521"/>
                    <a:pt x="1414" y="1528"/>
                    <a:pt x="1404" y="1536"/>
                  </a:cubicBezTo>
                  <a:cubicBezTo>
                    <a:pt x="1397" y="1536"/>
                    <a:pt x="1390" y="1536"/>
                    <a:pt x="1383" y="1536"/>
                  </a:cubicBezTo>
                  <a:close/>
                  <a:moveTo>
                    <a:pt x="1134" y="1229"/>
                  </a:moveTo>
                  <a:cubicBezTo>
                    <a:pt x="1166" y="1198"/>
                    <a:pt x="1197" y="1166"/>
                    <a:pt x="1228" y="1136"/>
                  </a:cubicBezTo>
                  <a:cubicBezTo>
                    <a:pt x="1217" y="1125"/>
                    <a:pt x="1206" y="1113"/>
                    <a:pt x="1196" y="1103"/>
                  </a:cubicBezTo>
                  <a:cubicBezTo>
                    <a:pt x="1164" y="1134"/>
                    <a:pt x="1133" y="1165"/>
                    <a:pt x="1102" y="1196"/>
                  </a:cubicBezTo>
                  <a:cubicBezTo>
                    <a:pt x="1113" y="1207"/>
                    <a:pt x="1124" y="1219"/>
                    <a:pt x="1134" y="1229"/>
                  </a:cubicBezTo>
                  <a:close/>
                  <a:moveTo>
                    <a:pt x="1199" y="1291"/>
                  </a:moveTo>
                  <a:cubicBezTo>
                    <a:pt x="1230" y="1260"/>
                    <a:pt x="1261" y="1229"/>
                    <a:pt x="1290" y="1200"/>
                  </a:cubicBezTo>
                  <a:cubicBezTo>
                    <a:pt x="1282" y="1191"/>
                    <a:pt x="1272" y="1180"/>
                    <a:pt x="1264" y="1171"/>
                  </a:cubicBezTo>
                  <a:cubicBezTo>
                    <a:pt x="1233" y="1203"/>
                    <a:pt x="1202" y="1233"/>
                    <a:pt x="1172" y="1264"/>
                  </a:cubicBezTo>
                  <a:cubicBezTo>
                    <a:pt x="1180" y="1272"/>
                    <a:pt x="1190" y="1282"/>
                    <a:pt x="1199" y="1291"/>
                  </a:cubicBezTo>
                  <a:close/>
                  <a:moveTo>
                    <a:pt x="1100" y="1129"/>
                  </a:moveTo>
                  <a:cubicBezTo>
                    <a:pt x="1109" y="1120"/>
                    <a:pt x="1119" y="1109"/>
                    <a:pt x="1128" y="1101"/>
                  </a:cubicBezTo>
                  <a:cubicBezTo>
                    <a:pt x="1102" y="1075"/>
                    <a:pt x="1076" y="1050"/>
                    <a:pt x="1053" y="1026"/>
                  </a:cubicBezTo>
                  <a:cubicBezTo>
                    <a:pt x="1044" y="1035"/>
                    <a:pt x="1033" y="1044"/>
                    <a:pt x="1024" y="1053"/>
                  </a:cubicBezTo>
                  <a:cubicBezTo>
                    <a:pt x="1049" y="1078"/>
                    <a:pt x="1074" y="1103"/>
                    <a:pt x="1100" y="1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419"/>
            <p:cNvSpPr>
              <a:spLocks/>
            </p:cNvSpPr>
            <p:nvPr/>
          </p:nvSpPr>
          <p:spPr bwMode="auto">
            <a:xfrm>
              <a:off x="5108575" y="2432050"/>
              <a:ext cx="319088" cy="327025"/>
            </a:xfrm>
            <a:custGeom>
              <a:avLst/>
              <a:gdLst>
                <a:gd name="T0" fmla="*/ 1 w 1076"/>
                <a:gd name="T1" fmla="*/ 572 h 1104"/>
                <a:gd name="T2" fmla="*/ 416 w 1076"/>
                <a:gd name="T3" fmla="*/ 59 h 1104"/>
                <a:gd name="T4" fmla="*/ 1027 w 1076"/>
                <a:gd name="T5" fmla="*/ 474 h 1104"/>
                <a:gd name="T6" fmla="*/ 622 w 1076"/>
                <a:gd name="T7" fmla="*/ 1073 h 1104"/>
                <a:gd name="T8" fmla="*/ 210 w 1076"/>
                <a:gd name="T9" fmla="*/ 982 h 1104"/>
                <a:gd name="T10" fmla="*/ 200 w 1076"/>
                <a:gd name="T11" fmla="*/ 948 h 1104"/>
                <a:gd name="T12" fmla="*/ 237 w 1076"/>
                <a:gd name="T13" fmla="*/ 946 h 1104"/>
                <a:gd name="T14" fmla="*/ 533 w 1076"/>
                <a:gd name="T15" fmla="*/ 1039 h 1104"/>
                <a:gd name="T16" fmla="*/ 982 w 1076"/>
                <a:gd name="T17" fmla="*/ 655 h 1104"/>
                <a:gd name="T18" fmla="*/ 600 w 1076"/>
                <a:gd name="T19" fmla="*/ 101 h 1104"/>
                <a:gd name="T20" fmla="*/ 58 w 1076"/>
                <a:gd name="T21" fmla="*/ 464 h 1104"/>
                <a:gd name="T22" fmla="*/ 160 w 1076"/>
                <a:gd name="T23" fmla="*/ 875 h 1104"/>
                <a:gd name="T24" fmla="*/ 167 w 1076"/>
                <a:gd name="T25" fmla="*/ 906 h 1104"/>
                <a:gd name="T26" fmla="*/ 129 w 1076"/>
                <a:gd name="T27" fmla="*/ 908 h 1104"/>
                <a:gd name="T28" fmla="*/ 41 w 1076"/>
                <a:gd name="T29" fmla="*/ 769 h 1104"/>
                <a:gd name="T30" fmla="*/ 1 w 1076"/>
                <a:gd name="T31" fmla="*/ 57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6" h="1104">
                  <a:moveTo>
                    <a:pt x="1" y="572"/>
                  </a:moveTo>
                  <a:cubicBezTo>
                    <a:pt x="0" y="324"/>
                    <a:pt x="173" y="111"/>
                    <a:pt x="416" y="59"/>
                  </a:cubicBezTo>
                  <a:cubicBezTo>
                    <a:pt x="696" y="0"/>
                    <a:pt x="979" y="192"/>
                    <a:pt x="1027" y="474"/>
                  </a:cubicBezTo>
                  <a:cubicBezTo>
                    <a:pt x="1076" y="754"/>
                    <a:pt x="900" y="1016"/>
                    <a:pt x="622" y="1073"/>
                  </a:cubicBezTo>
                  <a:cubicBezTo>
                    <a:pt x="472" y="1104"/>
                    <a:pt x="335" y="1070"/>
                    <a:pt x="210" y="982"/>
                  </a:cubicBezTo>
                  <a:cubicBezTo>
                    <a:pt x="195" y="972"/>
                    <a:pt x="192" y="959"/>
                    <a:pt x="200" y="948"/>
                  </a:cubicBezTo>
                  <a:cubicBezTo>
                    <a:pt x="209" y="936"/>
                    <a:pt x="222" y="935"/>
                    <a:pt x="237" y="946"/>
                  </a:cubicBezTo>
                  <a:cubicBezTo>
                    <a:pt x="326" y="1010"/>
                    <a:pt x="424" y="1041"/>
                    <a:pt x="533" y="1039"/>
                  </a:cubicBezTo>
                  <a:cubicBezTo>
                    <a:pt x="750" y="1035"/>
                    <a:pt x="944" y="869"/>
                    <a:pt x="982" y="655"/>
                  </a:cubicBezTo>
                  <a:cubicBezTo>
                    <a:pt x="1029" y="392"/>
                    <a:pt x="862" y="150"/>
                    <a:pt x="600" y="101"/>
                  </a:cubicBezTo>
                  <a:cubicBezTo>
                    <a:pt x="356" y="56"/>
                    <a:pt x="112" y="219"/>
                    <a:pt x="58" y="464"/>
                  </a:cubicBezTo>
                  <a:cubicBezTo>
                    <a:pt x="25" y="617"/>
                    <a:pt x="59" y="755"/>
                    <a:pt x="160" y="875"/>
                  </a:cubicBezTo>
                  <a:cubicBezTo>
                    <a:pt x="168" y="885"/>
                    <a:pt x="173" y="894"/>
                    <a:pt x="167" y="906"/>
                  </a:cubicBezTo>
                  <a:cubicBezTo>
                    <a:pt x="160" y="921"/>
                    <a:pt x="142" y="922"/>
                    <a:pt x="129" y="908"/>
                  </a:cubicBezTo>
                  <a:cubicBezTo>
                    <a:pt x="92" y="867"/>
                    <a:pt x="63" y="820"/>
                    <a:pt x="41" y="769"/>
                  </a:cubicBezTo>
                  <a:cubicBezTo>
                    <a:pt x="14" y="706"/>
                    <a:pt x="1" y="641"/>
                    <a:pt x="1" y="5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420"/>
            <p:cNvSpPr>
              <a:spLocks noEditPoints="1"/>
            </p:cNvSpPr>
            <p:nvPr/>
          </p:nvSpPr>
          <p:spPr bwMode="auto">
            <a:xfrm>
              <a:off x="5162550" y="2481263"/>
              <a:ext cx="203200" cy="128588"/>
            </a:xfrm>
            <a:custGeom>
              <a:avLst/>
              <a:gdLst>
                <a:gd name="T0" fmla="*/ 638 w 690"/>
                <a:gd name="T1" fmla="*/ 390 h 435"/>
                <a:gd name="T2" fmla="*/ 666 w 690"/>
                <a:gd name="T3" fmla="*/ 390 h 435"/>
                <a:gd name="T4" fmla="*/ 690 w 690"/>
                <a:gd name="T5" fmla="*/ 411 h 435"/>
                <a:gd name="T6" fmla="*/ 666 w 690"/>
                <a:gd name="T7" fmla="*/ 435 h 435"/>
                <a:gd name="T8" fmla="*/ 654 w 690"/>
                <a:gd name="T9" fmla="*/ 435 h 435"/>
                <a:gd name="T10" fmla="*/ 37 w 690"/>
                <a:gd name="T11" fmla="*/ 435 h 435"/>
                <a:gd name="T12" fmla="*/ 23 w 690"/>
                <a:gd name="T13" fmla="*/ 435 h 435"/>
                <a:gd name="T14" fmla="*/ 0 w 690"/>
                <a:gd name="T15" fmla="*/ 412 h 435"/>
                <a:gd name="T16" fmla="*/ 24 w 690"/>
                <a:gd name="T17" fmla="*/ 390 h 435"/>
                <a:gd name="T18" fmla="*/ 52 w 690"/>
                <a:gd name="T19" fmla="*/ 390 h 435"/>
                <a:gd name="T20" fmla="*/ 52 w 690"/>
                <a:gd name="T21" fmla="*/ 371 h 435"/>
                <a:gd name="T22" fmla="*/ 52 w 690"/>
                <a:gd name="T23" fmla="*/ 160 h 435"/>
                <a:gd name="T24" fmla="*/ 98 w 690"/>
                <a:gd name="T25" fmla="*/ 114 h 435"/>
                <a:gd name="T26" fmla="*/ 218 w 690"/>
                <a:gd name="T27" fmla="*/ 114 h 435"/>
                <a:gd name="T28" fmla="*/ 233 w 690"/>
                <a:gd name="T29" fmla="*/ 100 h 435"/>
                <a:gd name="T30" fmla="*/ 233 w 690"/>
                <a:gd name="T31" fmla="*/ 41 h 435"/>
                <a:gd name="T32" fmla="*/ 273 w 690"/>
                <a:gd name="T33" fmla="*/ 0 h 435"/>
                <a:gd name="T34" fmla="*/ 416 w 690"/>
                <a:gd name="T35" fmla="*/ 0 h 435"/>
                <a:gd name="T36" fmla="*/ 457 w 690"/>
                <a:gd name="T37" fmla="*/ 42 h 435"/>
                <a:gd name="T38" fmla="*/ 458 w 690"/>
                <a:gd name="T39" fmla="*/ 209 h 435"/>
                <a:gd name="T40" fmla="*/ 458 w 690"/>
                <a:gd name="T41" fmla="*/ 228 h 435"/>
                <a:gd name="T42" fmla="*/ 492 w 690"/>
                <a:gd name="T43" fmla="*/ 228 h 435"/>
                <a:gd name="T44" fmla="*/ 598 w 690"/>
                <a:gd name="T45" fmla="*/ 228 h 435"/>
                <a:gd name="T46" fmla="*/ 637 w 690"/>
                <a:gd name="T47" fmla="*/ 267 h 435"/>
                <a:gd name="T48" fmla="*/ 638 w 690"/>
                <a:gd name="T49" fmla="*/ 372 h 435"/>
                <a:gd name="T50" fmla="*/ 638 w 690"/>
                <a:gd name="T51" fmla="*/ 390 h 435"/>
                <a:gd name="T52" fmla="*/ 412 w 690"/>
                <a:gd name="T53" fmla="*/ 389 h 435"/>
                <a:gd name="T54" fmla="*/ 412 w 690"/>
                <a:gd name="T55" fmla="*/ 46 h 435"/>
                <a:gd name="T56" fmla="*/ 279 w 690"/>
                <a:gd name="T57" fmla="*/ 46 h 435"/>
                <a:gd name="T58" fmla="*/ 279 w 690"/>
                <a:gd name="T59" fmla="*/ 389 h 435"/>
                <a:gd name="T60" fmla="*/ 412 w 690"/>
                <a:gd name="T61" fmla="*/ 389 h 435"/>
                <a:gd name="T62" fmla="*/ 231 w 690"/>
                <a:gd name="T63" fmla="*/ 389 h 435"/>
                <a:gd name="T64" fmla="*/ 231 w 690"/>
                <a:gd name="T65" fmla="*/ 160 h 435"/>
                <a:gd name="T66" fmla="*/ 99 w 690"/>
                <a:gd name="T67" fmla="*/ 160 h 435"/>
                <a:gd name="T68" fmla="*/ 99 w 690"/>
                <a:gd name="T69" fmla="*/ 389 h 435"/>
                <a:gd name="T70" fmla="*/ 231 w 690"/>
                <a:gd name="T71" fmla="*/ 389 h 435"/>
                <a:gd name="T72" fmla="*/ 459 w 690"/>
                <a:gd name="T73" fmla="*/ 389 h 435"/>
                <a:gd name="T74" fmla="*/ 591 w 690"/>
                <a:gd name="T75" fmla="*/ 389 h 435"/>
                <a:gd name="T76" fmla="*/ 591 w 690"/>
                <a:gd name="T77" fmla="*/ 274 h 435"/>
                <a:gd name="T78" fmla="*/ 459 w 690"/>
                <a:gd name="T79" fmla="*/ 274 h 435"/>
                <a:gd name="T80" fmla="*/ 459 w 690"/>
                <a:gd name="T81" fmla="*/ 38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90" h="435">
                  <a:moveTo>
                    <a:pt x="638" y="390"/>
                  </a:moveTo>
                  <a:cubicBezTo>
                    <a:pt x="648" y="390"/>
                    <a:pt x="657" y="390"/>
                    <a:pt x="666" y="390"/>
                  </a:cubicBezTo>
                  <a:cubicBezTo>
                    <a:pt x="680" y="391"/>
                    <a:pt x="689" y="399"/>
                    <a:pt x="690" y="411"/>
                  </a:cubicBezTo>
                  <a:cubicBezTo>
                    <a:pt x="690" y="424"/>
                    <a:pt x="681" y="433"/>
                    <a:pt x="666" y="435"/>
                  </a:cubicBezTo>
                  <a:cubicBezTo>
                    <a:pt x="662" y="435"/>
                    <a:pt x="658" y="435"/>
                    <a:pt x="654" y="435"/>
                  </a:cubicBezTo>
                  <a:cubicBezTo>
                    <a:pt x="448" y="435"/>
                    <a:pt x="242" y="435"/>
                    <a:pt x="37" y="435"/>
                  </a:cubicBezTo>
                  <a:cubicBezTo>
                    <a:pt x="32" y="435"/>
                    <a:pt x="28" y="435"/>
                    <a:pt x="23" y="435"/>
                  </a:cubicBezTo>
                  <a:cubicBezTo>
                    <a:pt x="9" y="433"/>
                    <a:pt x="0" y="425"/>
                    <a:pt x="0" y="412"/>
                  </a:cubicBezTo>
                  <a:cubicBezTo>
                    <a:pt x="0" y="399"/>
                    <a:pt x="9" y="391"/>
                    <a:pt x="24" y="390"/>
                  </a:cubicBezTo>
                  <a:cubicBezTo>
                    <a:pt x="32" y="390"/>
                    <a:pt x="41" y="390"/>
                    <a:pt x="52" y="390"/>
                  </a:cubicBezTo>
                  <a:cubicBezTo>
                    <a:pt x="52" y="383"/>
                    <a:pt x="52" y="377"/>
                    <a:pt x="52" y="371"/>
                  </a:cubicBezTo>
                  <a:cubicBezTo>
                    <a:pt x="52" y="300"/>
                    <a:pt x="52" y="230"/>
                    <a:pt x="52" y="160"/>
                  </a:cubicBezTo>
                  <a:cubicBezTo>
                    <a:pt x="53" y="125"/>
                    <a:pt x="63" y="114"/>
                    <a:pt x="98" y="114"/>
                  </a:cubicBezTo>
                  <a:cubicBezTo>
                    <a:pt x="138" y="114"/>
                    <a:pt x="178" y="114"/>
                    <a:pt x="218" y="114"/>
                  </a:cubicBezTo>
                  <a:cubicBezTo>
                    <a:pt x="229" y="114"/>
                    <a:pt x="233" y="111"/>
                    <a:pt x="233" y="100"/>
                  </a:cubicBezTo>
                  <a:cubicBezTo>
                    <a:pt x="232" y="80"/>
                    <a:pt x="232" y="61"/>
                    <a:pt x="233" y="41"/>
                  </a:cubicBezTo>
                  <a:cubicBezTo>
                    <a:pt x="233" y="12"/>
                    <a:pt x="245" y="0"/>
                    <a:pt x="273" y="0"/>
                  </a:cubicBezTo>
                  <a:cubicBezTo>
                    <a:pt x="321" y="0"/>
                    <a:pt x="368" y="0"/>
                    <a:pt x="416" y="0"/>
                  </a:cubicBezTo>
                  <a:cubicBezTo>
                    <a:pt x="445" y="0"/>
                    <a:pt x="457" y="12"/>
                    <a:pt x="457" y="42"/>
                  </a:cubicBezTo>
                  <a:cubicBezTo>
                    <a:pt x="458" y="98"/>
                    <a:pt x="458" y="153"/>
                    <a:pt x="458" y="209"/>
                  </a:cubicBezTo>
                  <a:cubicBezTo>
                    <a:pt x="458" y="214"/>
                    <a:pt x="458" y="220"/>
                    <a:pt x="458" y="228"/>
                  </a:cubicBezTo>
                  <a:cubicBezTo>
                    <a:pt x="470" y="228"/>
                    <a:pt x="481" y="228"/>
                    <a:pt x="492" y="228"/>
                  </a:cubicBezTo>
                  <a:cubicBezTo>
                    <a:pt x="528" y="228"/>
                    <a:pt x="563" y="228"/>
                    <a:pt x="598" y="228"/>
                  </a:cubicBezTo>
                  <a:cubicBezTo>
                    <a:pt x="624" y="228"/>
                    <a:pt x="637" y="241"/>
                    <a:pt x="637" y="267"/>
                  </a:cubicBezTo>
                  <a:cubicBezTo>
                    <a:pt x="638" y="302"/>
                    <a:pt x="638" y="337"/>
                    <a:pt x="638" y="372"/>
                  </a:cubicBezTo>
                  <a:cubicBezTo>
                    <a:pt x="638" y="377"/>
                    <a:pt x="638" y="383"/>
                    <a:pt x="638" y="390"/>
                  </a:cubicBezTo>
                  <a:close/>
                  <a:moveTo>
                    <a:pt x="412" y="389"/>
                  </a:moveTo>
                  <a:cubicBezTo>
                    <a:pt x="412" y="274"/>
                    <a:pt x="412" y="161"/>
                    <a:pt x="412" y="46"/>
                  </a:cubicBezTo>
                  <a:cubicBezTo>
                    <a:pt x="367" y="46"/>
                    <a:pt x="323" y="46"/>
                    <a:pt x="279" y="46"/>
                  </a:cubicBezTo>
                  <a:cubicBezTo>
                    <a:pt x="279" y="161"/>
                    <a:pt x="279" y="275"/>
                    <a:pt x="279" y="389"/>
                  </a:cubicBezTo>
                  <a:cubicBezTo>
                    <a:pt x="323" y="389"/>
                    <a:pt x="366" y="389"/>
                    <a:pt x="412" y="389"/>
                  </a:cubicBezTo>
                  <a:close/>
                  <a:moveTo>
                    <a:pt x="231" y="389"/>
                  </a:moveTo>
                  <a:cubicBezTo>
                    <a:pt x="231" y="312"/>
                    <a:pt x="231" y="236"/>
                    <a:pt x="231" y="160"/>
                  </a:cubicBezTo>
                  <a:cubicBezTo>
                    <a:pt x="186" y="160"/>
                    <a:pt x="142" y="160"/>
                    <a:pt x="99" y="160"/>
                  </a:cubicBezTo>
                  <a:cubicBezTo>
                    <a:pt x="99" y="237"/>
                    <a:pt x="99" y="313"/>
                    <a:pt x="99" y="389"/>
                  </a:cubicBezTo>
                  <a:cubicBezTo>
                    <a:pt x="143" y="389"/>
                    <a:pt x="187" y="389"/>
                    <a:pt x="231" y="389"/>
                  </a:cubicBezTo>
                  <a:close/>
                  <a:moveTo>
                    <a:pt x="459" y="389"/>
                  </a:moveTo>
                  <a:cubicBezTo>
                    <a:pt x="503" y="389"/>
                    <a:pt x="547" y="389"/>
                    <a:pt x="591" y="389"/>
                  </a:cubicBezTo>
                  <a:cubicBezTo>
                    <a:pt x="591" y="350"/>
                    <a:pt x="591" y="312"/>
                    <a:pt x="591" y="274"/>
                  </a:cubicBezTo>
                  <a:cubicBezTo>
                    <a:pt x="546" y="274"/>
                    <a:pt x="503" y="274"/>
                    <a:pt x="459" y="274"/>
                  </a:cubicBezTo>
                  <a:cubicBezTo>
                    <a:pt x="459" y="313"/>
                    <a:pt x="459" y="351"/>
                    <a:pt x="459" y="3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421"/>
            <p:cNvSpPr>
              <a:spLocks/>
            </p:cNvSpPr>
            <p:nvPr/>
          </p:nvSpPr>
          <p:spPr bwMode="auto">
            <a:xfrm>
              <a:off x="5184775" y="2625725"/>
              <a:ext cx="160338" cy="84138"/>
            </a:xfrm>
            <a:custGeom>
              <a:avLst/>
              <a:gdLst>
                <a:gd name="T0" fmla="*/ 346 w 544"/>
                <a:gd name="T1" fmla="*/ 86 h 281"/>
                <a:gd name="T2" fmla="*/ 284 w 544"/>
                <a:gd name="T3" fmla="*/ 253 h 281"/>
                <a:gd name="T4" fmla="*/ 281 w 544"/>
                <a:gd name="T5" fmla="*/ 263 h 281"/>
                <a:gd name="T6" fmla="*/ 259 w 544"/>
                <a:gd name="T7" fmla="*/ 281 h 281"/>
                <a:gd name="T8" fmla="*/ 236 w 544"/>
                <a:gd name="T9" fmla="*/ 262 h 281"/>
                <a:gd name="T10" fmla="*/ 194 w 544"/>
                <a:gd name="T11" fmla="*/ 142 h 281"/>
                <a:gd name="T12" fmla="*/ 187 w 544"/>
                <a:gd name="T13" fmla="*/ 125 h 281"/>
                <a:gd name="T14" fmla="*/ 164 w 544"/>
                <a:gd name="T15" fmla="*/ 166 h 281"/>
                <a:gd name="T16" fmla="*/ 136 w 544"/>
                <a:gd name="T17" fmla="*/ 182 h 281"/>
                <a:gd name="T18" fmla="*/ 27 w 544"/>
                <a:gd name="T19" fmla="*/ 182 h 281"/>
                <a:gd name="T20" fmla="*/ 0 w 544"/>
                <a:gd name="T21" fmla="*/ 160 h 281"/>
                <a:gd name="T22" fmla="*/ 26 w 544"/>
                <a:gd name="T23" fmla="*/ 137 h 281"/>
                <a:gd name="T24" fmla="*/ 116 w 544"/>
                <a:gd name="T25" fmla="*/ 138 h 281"/>
                <a:gd name="T26" fmla="*/ 134 w 544"/>
                <a:gd name="T27" fmla="*/ 127 h 281"/>
                <a:gd name="T28" fmla="*/ 170 w 544"/>
                <a:gd name="T29" fmla="*/ 62 h 281"/>
                <a:gd name="T30" fmla="*/ 194 w 544"/>
                <a:gd name="T31" fmla="*/ 47 h 281"/>
                <a:gd name="T32" fmla="*/ 215 w 544"/>
                <a:gd name="T33" fmla="*/ 66 h 281"/>
                <a:gd name="T34" fmla="*/ 259 w 544"/>
                <a:gd name="T35" fmla="*/ 192 h 281"/>
                <a:gd name="T36" fmla="*/ 284 w 544"/>
                <a:gd name="T37" fmla="*/ 126 h 281"/>
                <a:gd name="T38" fmla="*/ 323 w 544"/>
                <a:gd name="T39" fmla="*/ 20 h 281"/>
                <a:gd name="T40" fmla="*/ 346 w 544"/>
                <a:gd name="T41" fmla="*/ 0 h 281"/>
                <a:gd name="T42" fmla="*/ 369 w 544"/>
                <a:gd name="T43" fmla="*/ 20 h 281"/>
                <a:gd name="T44" fmla="*/ 410 w 544"/>
                <a:gd name="T45" fmla="*/ 126 h 281"/>
                <a:gd name="T46" fmla="*/ 428 w 544"/>
                <a:gd name="T47" fmla="*/ 138 h 281"/>
                <a:gd name="T48" fmla="*/ 516 w 544"/>
                <a:gd name="T49" fmla="*/ 137 h 281"/>
                <a:gd name="T50" fmla="*/ 543 w 544"/>
                <a:gd name="T51" fmla="*/ 161 h 281"/>
                <a:gd name="T52" fmla="*/ 516 w 544"/>
                <a:gd name="T53" fmla="*/ 182 h 281"/>
                <a:gd name="T54" fmla="*/ 407 w 544"/>
                <a:gd name="T55" fmla="*/ 183 h 281"/>
                <a:gd name="T56" fmla="*/ 376 w 544"/>
                <a:gd name="T57" fmla="*/ 162 h 281"/>
                <a:gd name="T58" fmla="*/ 346 w 544"/>
                <a:gd name="T59" fmla="*/ 86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4" h="281">
                  <a:moveTo>
                    <a:pt x="346" y="86"/>
                  </a:moveTo>
                  <a:cubicBezTo>
                    <a:pt x="325" y="145"/>
                    <a:pt x="304" y="199"/>
                    <a:pt x="284" y="253"/>
                  </a:cubicBezTo>
                  <a:cubicBezTo>
                    <a:pt x="283" y="257"/>
                    <a:pt x="282" y="260"/>
                    <a:pt x="281" y="263"/>
                  </a:cubicBezTo>
                  <a:cubicBezTo>
                    <a:pt x="277" y="274"/>
                    <a:pt x="270" y="281"/>
                    <a:pt x="259" y="281"/>
                  </a:cubicBezTo>
                  <a:cubicBezTo>
                    <a:pt x="247" y="281"/>
                    <a:pt x="240" y="273"/>
                    <a:pt x="236" y="262"/>
                  </a:cubicBezTo>
                  <a:cubicBezTo>
                    <a:pt x="222" y="222"/>
                    <a:pt x="208" y="182"/>
                    <a:pt x="194" y="142"/>
                  </a:cubicBezTo>
                  <a:cubicBezTo>
                    <a:pt x="192" y="137"/>
                    <a:pt x="190" y="132"/>
                    <a:pt x="187" y="125"/>
                  </a:cubicBezTo>
                  <a:cubicBezTo>
                    <a:pt x="179" y="140"/>
                    <a:pt x="171" y="153"/>
                    <a:pt x="164" y="166"/>
                  </a:cubicBezTo>
                  <a:cubicBezTo>
                    <a:pt x="158" y="178"/>
                    <a:pt x="149" y="183"/>
                    <a:pt x="136" y="182"/>
                  </a:cubicBezTo>
                  <a:cubicBezTo>
                    <a:pt x="100" y="182"/>
                    <a:pt x="63" y="182"/>
                    <a:pt x="27" y="182"/>
                  </a:cubicBezTo>
                  <a:cubicBezTo>
                    <a:pt x="10" y="182"/>
                    <a:pt x="0" y="173"/>
                    <a:pt x="0" y="160"/>
                  </a:cubicBezTo>
                  <a:cubicBezTo>
                    <a:pt x="0" y="147"/>
                    <a:pt x="10" y="138"/>
                    <a:pt x="26" y="137"/>
                  </a:cubicBezTo>
                  <a:cubicBezTo>
                    <a:pt x="56" y="137"/>
                    <a:pt x="86" y="137"/>
                    <a:pt x="116" y="138"/>
                  </a:cubicBezTo>
                  <a:cubicBezTo>
                    <a:pt x="125" y="138"/>
                    <a:pt x="130" y="135"/>
                    <a:pt x="134" y="127"/>
                  </a:cubicBezTo>
                  <a:cubicBezTo>
                    <a:pt x="146" y="105"/>
                    <a:pt x="158" y="84"/>
                    <a:pt x="170" y="62"/>
                  </a:cubicBezTo>
                  <a:cubicBezTo>
                    <a:pt x="176" y="52"/>
                    <a:pt x="183" y="46"/>
                    <a:pt x="194" y="47"/>
                  </a:cubicBezTo>
                  <a:cubicBezTo>
                    <a:pt x="206" y="48"/>
                    <a:pt x="211" y="56"/>
                    <a:pt x="215" y="66"/>
                  </a:cubicBezTo>
                  <a:cubicBezTo>
                    <a:pt x="229" y="107"/>
                    <a:pt x="243" y="148"/>
                    <a:pt x="259" y="192"/>
                  </a:cubicBezTo>
                  <a:cubicBezTo>
                    <a:pt x="268" y="168"/>
                    <a:pt x="276" y="147"/>
                    <a:pt x="284" y="126"/>
                  </a:cubicBezTo>
                  <a:cubicBezTo>
                    <a:pt x="297" y="91"/>
                    <a:pt x="310" y="56"/>
                    <a:pt x="323" y="20"/>
                  </a:cubicBezTo>
                  <a:cubicBezTo>
                    <a:pt x="327" y="9"/>
                    <a:pt x="333" y="0"/>
                    <a:pt x="346" y="0"/>
                  </a:cubicBezTo>
                  <a:cubicBezTo>
                    <a:pt x="358" y="0"/>
                    <a:pt x="365" y="8"/>
                    <a:pt x="369" y="20"/>
                  </a:cubicBezTo>
                  <a:cubicBezTo>
                    <a:pt x="383" y="55"/>
                    <a:pt x="397" y="90"/>
                    <a:pt x="410" y="126"/>
                  </a:cubicBezTo>
                  <a:cubicBezTo>
                    <a:pt x="414" y="135"/>
                    <a:pt x="418" y="138"/>
                    <a:pt x="428" y="138"/>
                  </a:cubicBezTo>
                  <a:cubicBezTo>
                    <a:pt x="457" y="137"/>
                    <a:pt x="487" y="137"/>
                    <a:pt x="516" y="137"/>
                  </a:cubicBezTo>
                  <a:cubicBezTo>
                    <a:pt x="534" y="138"/>
                    <a:pt x="544" y="146"/>
                    <a:pt x="543" y="161"/>
                  </a:cubicBezTo>
                  <a:cubicBezTo>
                    <a:pt x="543" y="174"/>
                    <a:pt x="533" y="182"/>
                    <a:pt x="516" y="182"/>
                  </a:cubicBezTo>
                  <a:cubicBezTo>
                    <a:pt x="480" y="182"/>
                    <a:pt x="443" y="182"/>
                    <a:pt x="407" y="183"/>
                  </a:cubicBezTo>
                  <a:cubicBezTo>
                    <a:pt x="391" y="183"/>
                    <a:pt x="382" y="177"/>
                    <a:pt x="376" y="162"/>
                  </a:cubicBezTo>
                  <a:cubicBezTo>
                    <a:pt x="367" y="138"/>
                    <a:pt x="357" y="114"/>
                    <a:pt x="346" y="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396422" y="2453070"/>
            <a:ext cx="458788" cy="460375"/>
            <a:chOff x="4872037" y="2571750"/>
            <a:chExt cx="4587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4" name="Freeform 85"/>
            <p:cNvSpPr>
              <a:spLocks noEditPoints="1"/>
            </p:cNvSpPr>
            <p:nvPr/>
          </p:nvSpPr>
          <p:spPr bwMode="auto">
            <a:xfrm>
              <a:off x="4872037" y="2571750"/>
              <a:ext cx="458788" cy="460375"/>
            </a:xfrm>
            <a:custGeom>
              <a:avLst/>
              <a:gdLst>
                <a:gd name="T0" fmla="*/ 579 w 2060"/>
                <a:gd name="T1" fmla="*/ 0 h 2060"/>
                <a:gd name="T2" fmla="*/ 1018 w 2060"/>
                <a:gd name="T3" fmla="*/ 127 h 2060"/>
                <a:gd name="T4" fmla="*/ 1380 w 2060"/>
                <a:gd name="T5" fmla="*/ 19 h 2060"/>
                <a:gd name="T6" fmla="*/ 1605 w 2060"/>
                <a:gd name="T7" fmla="*/ 0 h 2060"/>
                <a:gd name="T8" fmla="*/ 2042 w 2060"/>
                <a:gd name="T9" fmla="*/ 341 h 2060"/>
                <a:gd name="T10" fmla="*/ 2060 w 2060"/>
                <a:gd name="T11" fmla="*/ 603 h 2060"/>
                <a:gd name="T12" fmla="*/ 1934 w 2060"/>
                <a:gd name="T13" fmla="*/ 1008 h 2060"/>
                <a:gd name="T14" fmla="*/ 2035 w 2060"/>
                <a:gd name="T15" fmla="*/ 1311 h 2060"/>
                <a:gd name="T16" fmla="*/ 2060 w 2060"/>
                <a:gd name="T17" fmla="*/ 1617 h 2060"/>
                <a:gd name="T18" fmla="*/ 1814 w 2060"/>
                <a:gd name="T19" fmla="*/ 1987 h 2060"/>
                <a:gd name="T20" fmla="*/ 1063 w 2060"/>
                <a:gd name="T21" fmla="*/ 1916 h 2060"/>
                <a:gd name="T22" fmla="*/ 894 w 2060"/>
                <a:gd name="T23" fmla="*/ 1971 h 2060"/>
                <a:gd name="T24" fmla="*/ 151 w 2060"/>
                <a:gd name="T25" fmla="*/ 1899 h 2060"/>
                <a:gd name="T26" fmla="*/ 86 w 2060"/>
                <a:gd name="T27" fmla="*/ 1189 h 2060"/>
                <a:gd name="T28" fmla="*/ 55 w 2060"/>
                <a:gd name="T29" fmla="*/ 914 h 2060"/>
                <a:gd name="T30" fmla="*/ 71 w 2060"/>
                <a:gd name="T31" fmla="*/ 810 h 2060"/>
                <a:gd name="T32" fmla="*/ 33 w 2060"/>
                <a:gd name="T33" fmla="*/ 383 h 2060"/>
                <a:gd name="T34" fmla="*/ 487 w 2060"/>
                <a:gd name="T35" fmla="*/ 0 h 2060"/>
                <a:gd name="T36" fmla="*/ 155 w 2060"/>
                <a:gd name="T37" fmla="*/ 905 h 2060"/>
                <a:gd name="T38" fmla="*/ 210 w 2060"/>
                <a:gd name="T39" fmla="*/ 1152 h 2060"/>
                <a:gd name="T40" fmla="*/ 340 w 2060"/>
                <a:gd name="T41" fmla="*/ 1011 h 2060"/>
                <a:gd name="T42" fmla="*/ 320 w 2060"/>
                <a:gd name="T43" fmla="*/ 1180 h 2060"/>
                <a:gd name="T44" fmla="*/ 715 w 2060"/>
                <a:gd name="T45" fmla="*/ 1618 h 2060"/>
                <a:gd name="T46" fmla="*/ 1049 w 2060"/>
                <a:gd name="T47" fmla="*/ 1835 h 2060"/>
                <a:gd name="T48" fmla="*/ 1176 w 2060"/>
                <a:gd name="T49" fmla="*/ 1586 h 2060"/>
                <a:gd name="T50" fmla="*/ 1268 w 2060"/>
                <a:gd name="T51" fmla="*/ 1792 h 2060"/>
                <a:gd name="T52" fmla="*/ 1443 w 2060"/>
                <a:gd name="T53" fmla="*/ 1606 h 2060"/>
                <a:gd name="T54" fmla="*/ 1222 w 2060"/>
                <a:gd name="T55" fmla="*/ 1533 h 2060"/>
                <a:gd name="T56" fmla="*/ 1465 w 2060"/>
                <a:gd name="T57" fmla="*/ 1533 h 2060"/>
                <a:gd name="T58" fmla="*/ 1851 w 2060"/>
                <a:gd name="T59" fmla="*/ 1009 h 2060"/>
                <a:gd name="T60" fmla="*/ 1637 w 2060"/>
                <a:gd name="T61" fmla="*/ 693 h 2060"/>
                <a:gd name="T62" fmla="*/ 1371 w 2060"/>
                <a:gd name="T63" fmla="*/ 427 h 2060"/>
                <a:gd name="T64" fmla="*/ 1056 w 2060"/>
                <a:gd name="T65" fmla="*/ 212 h 2060"/>
                <a:gd name="T66" fmla="*/ 323 w 2060"/>
                <a:gd name="T67" fmla="*/ 860 h 2060"/>
                <a:gd name="T68" fmla="*/ 383 w 2060"/>
                <a:gd name="T69" fmla="*/ 936 h 2060"/>
                <a:gd name="T70" fmla="*/ 1679 w 2060"/>
                <a:gd name="T71" fmla="*/ 419 h 2060"/>
                <a:gd name="T72" fmla="*/ 1895 w 2060"/>
                <a:gd name="T73" fmla="*/ 952 h 2060"/>
                <a:gd name="T74" fmla="*/ 1996 w 2060"/>
                <a:gd name="T75" fmla="*/ 415 h 2060"/>
                <a:gd name="T76" fmla="*/ 1563 w 2060"/>
                <a:gd name="T77" fmla="*/ 61 h 2060"/>
                <a:gd name="T78" fmla="*/ 1114 w 2060"/>
                <a:gd name="T79" fmla="*/ 170 h 2060"/>
                <a:gd name="T80" fmla="*/ 1625 w 2060"/>
                <a:gd name="T81" fmla="*/ 373 h 2060"/>
                <a:gd name="T82" fmla="*/ 1420 w 2060"/>
                <a:gd name="T83" fmla="*/ 465 h 2060"/>
                <a:gd name="T84" fmla="*/ 1607 w 2060"/>
                <a:gd name="T85" fmla="*/ 638 h 2060"/>
                <a:gd name="T86" fmla="*/ 1679 w 2060"/>
                <a:gd name="T87" fmla="*/ 419 h 2060"/>
                <a:gd name="T88" fmla="*/ 853 w 2060"/>
                <a:gd name="T89" fmla="*/ 122 h 2060"/>
                <a:gd name="T90" fmla="*/ 88 w 2060"/>
                <a:gd name="T91" fmla="*/ 410 h 2060"/>
                <a:gd name="T92" fmla="*/ 143 w 2060"/>
                <a:gd name="T93" fmla="*/ 837 h 2060"/>
                <a:gd name="T94" fmla="*/ 276 w 2060"/>
                <a:gd name="T95" fmla="*/ 822 h 2060"/>
                <a:gd name="T96" fmla="*/ 970 w 2060"/>
                <a:gd name="T97" fmla="*/ 169 h 2060"/>
                <a:gd name="T98" fmla="*/ 144 w 2060"/>
                <a:gd name="T99" fmla="*/ 1206 h 2060"/>
                <a:gd name="T100" fmla="*/ 88 w 2060"/>
                <a:gd name="T101" fmla="*/ 1636 h 2060"/>
                <a:gd name="T102" fmla="*/ 515 w 2060"/>
                <a:gd name="T103" fmla="*/ 1984 h 2060"/>
                <a:gd name="T104" fmla="*/ 973 w 2060"/>
                <a:gd name="T105" fmla="*/ 1870 h 2060"/>
                <a:gd name="T106" fmla="*/ 582 w 2060"/>
                <a:gd name="T107" fmla="*/ 1581 h 2060"/>
                <a:gd name="T108" fmla="*/ 255 w 2060"/>
                <a:gd name="T109" fmla="*/ 1207 h 2060"/>
                <a:gd name="T110" fmla="*/ 1108 w 2060"/>
                <a:gd name="T111" fmla="*/ 1872 h 2060"/>
                <a:gd name="T112" fmla="*/ 1623 w 2060"/>
                <a:gd name="T113" fmla="*/ 1980 h 2060"/>
                <a:gd name="T114" fmla="*/ 2004 w 2060"/>
                <a:gd name="T115" fmla="*/ 1552 h 2060"/>
                <a:gd name="T116" fmla="*/ 1893 w 2060"/>
                <a:gd name="T117" fmla="*/ 1086 h 2060"/>
                <a:gd name="T118" fmla="*/ 1523 w 2060"/>
                <a:gd name="T119" fmla="*/ 1722 h 2060"/>
                <a:gd name="T120" fmla="*/ 1194 w 2060"/>
                <a:gd name="T121" fmla="*/ 1821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60" h="2060">
                  <a:moveTo>
                    <a:pt x="487" y="0"/>
                  </a:moveTo>
                  <a:cubicBezTo>
                    <a:pt x="518" y="0"/>
                    <a:pt x="548" y="0"/>
                    <a:pt x="579" y="0"/>
                  </a:cubicBezTo>
                  <a:cubicBezTo>
                    <a:pt x="594" y="2"/>
                    <a:pt x="609" y="4"/>
                    <a:pt x="624" y="6"/>
                  </a:cubicBezTo>
                  <a:cubicBezTo>
                    <a:pt x="763" y="22"/>
                    <a:pt x="893" y="66"/>
                    <a:pt x="1018" y="127"/>
                  </a:cubicBezTo>
                  <a:cubicBezTo>
                    <a:pt x="1035" y="135"/>
                    <a:pt x="1048" y="136"/>
                    <a:pt x="1064" y="128"/>
                  </a:cubicBezTo>
                  <a:cubicBezTo>
                    <a:pt x="1165" y="78"/>
                    <a:pt x="1269" y="40"/>
                    <a:pt x="1380" y="19"/>
                  </a:cubicBezTo>
                  <a:cubicBezTo>
                    <a:pt x="1419" y="12"/>
                    <a:pt x="1458" y="7"/>
                    <a:pt x="1497" y="0"/>
                  </a:cubicBezTo>
                  <a:cubicBezTo>
                    <a:pt x="1533" y="0"/>
                    <a:pt x="1569" y="0"/>
                    <a:pt x="1605" y="0"/>
                  </a:cubicBezTo>
                  <a:cubicBezTo>
                    <a:pt x="1623" y="3"/>
                    <a:pt x="1642" y="5"/>
                    <a:pt x="1660" y="9"/>
                  </a:cubicBezTo>
                  <a:cubicBezTo>
                    <a:pt x="1854" y="43"/>
                    <a:pt x="1985" y="149"/>
                    <a:pt x="2042" y="341"/>
                  </a:cubicBezTo>
                  <a:cubicBezTo>
                    <a:pt x="2049" y="367"/>
                    <a:pt x="2054" y="393"/>
                    <a:pt x="2060" y="420"/>
                  </a:cubicBezTo>
                  <a:cubicBezTo>
                    <a:pt x="2060" y="481"/>
                    <a:pt x="2060" y="542"/>
                    <a:pt x="2060" y="603"/>
                  </a:cubicBezTo>
                  <a:cubicBezTo>
                    <a:pt x="2059" y="606"/>
                    <a:pt x="2058" y="608"/>
                    <a:pt x="2057" y="611"/>
                  </a:cubicBezTo>
                  <a:cubicBezTo>
                    <a:pt x="2040" y="751"/>
                    <a:pt x="1994" y="882"/>
                    <a:pt x="1934" y="1008"/>
                  </a:cubicBezTo>
                  <a:cubicBezTo>
                    <a:pt x="1930" y="1016"/>
                    <a:pt x="1930" y="1030"/>
                    <a:pt x="1935" y="1039"/>
                  </a:cubicBezTo>
                  <a:cubicBezTo>
                    <a:pt x="1977" y="1127"/>
                    <a:pt x="2012" y="1217"/>
                    <a:pt x="2035" y="1311"/>
                  </a:cubicBezTo>
                  <a:cubicBezTo>
                    <a:pt x="2045" y="1354"/>
                    <a:pt x="2052" y="1398"/>
                    <a:pt x="2060" y="1442"/>
                  </a:cubicBezTo>
                  <a:cubicBezTo>
                    <a:pt x="2060" y="1500"/>
                    <a:pt x="2060" y="1559"/>
                    <a:pt x="2060" y="1617"/>
                  </a:cubicBezTo>
                  <a:cubicBezTo>
                    <a:pt x="2058" y="1630"/>
                    <a:pt x="2055" y="1643"/>
                    <a:pt x="2052" y="1656"/>
                  </a:cubicBezTo>
                  <a:cubicBezTo>
                    <a:pt x="2024" y="1803"/>
                    <a:pt x="1950" y="1918"/>
                    <a:pt x="1814" y="1987"/>
                  </a:cubicBezTo>
                  <a:cubicBezTo>
                    <a:pt x="1692" y="2050"/>
                    <a:pt x="1560" y="2054"/>
                    <a:pt x="1427" y="2035"/>
                  </a:cubicBezTo>
                  <a:cubicBezTo>
                    <a:pt x="1299" y="2015"/>
                    <a:pt x="1178" y="1973"/>
                    <a:pt x="1063" y="1916"/>
                  </a:cubicBezTo>
                  <a:cubicBezTo>
                    <a:pt x="1048" y="1909"/>
                    <a:pt x="1037" y="1909"/>
                    <a:pt x="1022" y="1916"/>
                  </a:cubicBezTo>
                  <a:cubicBezTo>
                    <a:pt x="980" y="1936"/>
                    <a:pt x="938" y="1955"/>
                    <a:pt x="894" y="1971"/>
                  </a:cubicBezTo>
                  <a:cubicBezTo>
                    <a:pt x="743" y="2027"/>
                    <a:pt x="589" y="2060"/>
                    <a:pt x="427" y="2036"/>
                  </a:cubicBezTo>
                  <a:cubicBezTo>
                    <a:pt x="320" y="2021"/>
                    <a:pt x="226" y="1978"/>
                    <a:pt x="151" y="1899"/>
                  </a:cubicBezTo>
                  <a:cubicBezTo>
                    <a:pt x="59" y="1802"/>
                    <a:pt x="24" y="1682"/>
                    <a:pt x="20" y="1552"/>
                  </a:cubicBezTo>
                  <a:cubicBezTo>
                    <a:pt x="17" y="1427"/>
                    <a:pt x="44" y="1307"/>
                    <a:pt x="86" y="1189"/>
                  </a:cubicBezTo>
                  <a:cubicBezTo>
                    <a:pt x="91" y="1176"/>
                    <a:pt x="90" y="1169"/>
                    <a:pt x="79" y="1159"/>
                  </a:cubicBezTo>
                  <a:cubicBezTo>
                    <a:pt x="10" y="1094"/>
                    <a:pt x="0" y="990"/>
                    <a:pt x="55" y="914"/>
                  </a:cubicBezTo>
                  <a:cubicBezTo>
                    <a:pt x="66" y="898"/>
                    <a:pt x="86" y="884"/>
                    <a:pt x="88" y="868"/>
                  </a:cubicBezTo>
                  <a:cubicBezTo>
                    <a:pt x="91" y="849"/>
                    <a:pt x="77" y="829"/>
                    <a:pt x="71" y="810"/>
                  </a:cubicBezTo>
                  <a:cubicBezTo>
                    <a:pt x="70" y="808"/>
                    <a:pt x="70" y="807"/>
                    <a:pt x="69" y="806"/>
                  </a:cubicBezTo>
                  <a:cubicBezTo>
                    <a:pt x="27" y="668"/>
                    <a:pt x="3" y="527"/>
                    <a:pt x="33" y="383"/>
                  </a:cubicBezTo>
                  <a:cubicBezTo>
                    <a:pt x="72" y="192"/>
                    <a:pt x="186" y="67"/>
                    <a:pt x="377" y="19"/>
                  </a:cubicBezTo>
                  <a:cubicBezTo>
                    <a:pt x="413" y="10"/>
                    <a:pt x="451" y="7"/>
                    <a:pt x="487" y="0"/>
                  </a:cubicBezTo>
                  <a:close/>
                  <a:moveTo>
                    <a:pt x="328" y="963"/>
                  </a:moveTo>
                  <a:cubicBezTo>
                    <a:pt x="276" y="895"/>
                    <a:pt x="217" y="876"/>
                    <a:pt x="155" y="905"/>
                  </a:cubicBezTo>
                  <a:cubicBezTo>
                    <a:pt x="100" y="931"/>
                    <a:pt x="70" y="991"/>
                    <a:pt x="84" y="1051"/>
                  </a:cubicBezTo>
                  <a:cubicBezTo>
                    <a:pt x="97" y="1110"/>
                    <a:pt x="149" y="1153"/>
                    <a:pt x="210" y="1152"/>
                  </a:cubicBezTo>
                  <a:cubicBezTo>
                    <a:pt x="240" y="1152"/>
                    <a:pt x="268" y="1143"/>
                    <a:pt x="291" y="1124"/>
                  </a:cubicBezTo>
                  <a:cubicBezTo>
                    <a:pt x="327" y="1095"/>
                    <a:pt x="341" y="1056"/>
                    <a:pt x="340" y="1011"/>
                  </a:cubicBezTo>
                  <a:cubicBezTo>
                    <a:pt x="361" y="1009"/>
                    <a:pt x="379" y="1008"/>
                    <a:pt x="397" y="1006"/>
                  </a:cubicBezTo>
                  <a:cubicBezTo>
                    <a:pt x="408" y="1064"/>
                    <a:pt x="385" y="1115"/>
                    <a:pt x="320" y="1180"/>
                  </a:cubicBezTo>
                  <a:cubicBezTo>
                    <a:pt x="322" y="1184"/>
                    <a:pt x="325" y="1188"/>
                    <a:pt x="328" y="1193"/>
                  </a:cubicBezTo>
                  <a:cubicBezTo>
                    <a:pt x="437" y="1353"/>
                    <a:pt x="566" y="1494"/>
                    <a:pt x="715" y="1618"/>
                  </a:cubicBezTo>
                  <a:cubicBezTo>
                    <a:pt x="811" y="1699"/>
                    <a:pt x="914" y="1771"/>
                    <a:pt x="1026" y="1830"/>
                  </a:cubicBezTo>
                  <a:cubicBezTo>
                    <a:pt x="1032" y="1834"/>
                    <a:pt x="1043" y="1838"/>
                    <a:pt x="1049" y="1835"/>
                  </a:cubicBezTo>
                  <a:cubicBezTo>
                    <a:pt x="1089" y="1813"/>
                    <a:pt x="1127" y="1790"/>
                    <a:pt x="1166" y="1768"/>
                  </a:cubicBezTo>
                  <a:cubicBezTo>
                    <a:pt x="1141" y="1680"/>
                    <a:pt x="1144" y="1628"/>
                    <a:pt x="1176" y="1586"/>
                  </a:cubicBezTo>
                  <a:cubicBezTo>
                    <a:pt x="1193" y="1596"/>
                    <a:pt x="1209" y="1606"/>
                    <a:pt x="1225" y="1616"/>
                  </a:cubicBezTo>
                  <a:cubicBezTo>
                    <a:pt x="1194" y="1691"/>
                    <a:pt x="1210" y="1755"/>
                    <a:pt x="1268" y="1792"/>
                  </a:cubicBezTo>
                  <a:cubicBezTo>
                    <a:pt x="1320" y="1825"/>
                    <a:pt x="1390" y="1817"/>
                    <a:pt x="1432" y="1772"/>
                  </a:cubicBezTo>
                  <a:cubicBezTo>
                    <a:pt x="1475" y="1726"/>
                    <a:pt x="1479" y="1657"/>
                    <a:pt x="1443" y="1606"/>
                  </a:cubicBezTo>
                  <a:cubicBezTo>
                    <a:pt x="1401" y="1549"/>
                    <a:pt x="1338" y="1539"/>
                    <a:pt x="1257" y="1578"/>
                  </a:cubicBezTo>
                  <a:cubicBezTo>
                    <a:pt x="1245" y="1563"/>
                    <a:pt x="1234" y="1548"/>
                    <a:pt x="1222" y="1533"/>
                  </a:cubicBezTo>
                  <a:cubicBezTo>
                    <a:pt x="1273" y="1489"/>
                    <a:pt x="1374" y="1469"/>
                    <a:pt x="1460" y="1536"/>
                  </a:cubicBezTo>
                  <a:cubicBezTo>
                    <a:pt x="1461" y="1535"/>
                    <a:pt x="1463" y="1534"/>
                    <a:pt x="1465" y="1533"/>
                  </a:cubicBezTo>
                  <a:cubicBezTo>
                    <a:pt x="1620" y="1387"/>
                    <a:pt x="1751" y="1222"/>
                    <a:pt x="1852" y="1034"/>
                  </a:cubicBezTo>
                  <a:cubicBezTo>
                    <a:pt x="1856" y="1027"/>
                    <a:pt x="1855" y="1015"/>
                    <a:pt x="1851" y="1009"/>
                  </a:cubicBezTo>
                  <a:cubicBezTo>
                    <a:pt x="1806" y="937"/>
                    <a:pt x="1761" y="864"/>
                    <a:pt x="1714" y="794"/>
                  </a:cubicBezTo>
                  <a:cubicBezTo>
                    <a:pt x="1691" y="758"/>
                    <a:pt x="1662" y="726"/>
                    <a:pt x="1637" y="693"/>
                  </a:cubicBezTo>
                  <a:cubicBezTo>
                    <a:pt x="1534" y="752"/>
                    <a:pt x="1445" y="717"/>
                    <a:pt x="1397" y="670"/>
                  </a:cubicBezTo>
                  <a:cubicBezTo>
                    <a:pt x="1334" y="608"/>
                    <a:pt x="1325" y="530"/>
                    <a:pt x="1371" y="427"/>
                  </a:cubicBezTo>
                  <a:cubicBezTo>
                    <a:pt x="1369" y="426"/>
                    <a:pt x="1366" y="424"/>
                    <a:pt x="1363" y="422"/>
                  </a:cubicBezTo>
                  <a:cubicBezTo>
                    <a:pt x="1267" y="342"/>
                    <a:pt x="1165" y="272"/>
                    <a:pt x="1056" y="212"/>
                  </a:cubicBezTo>
                  <a:cubicBezTo>
                    <a:pt x="1044" y="206"/>
                    <a:pt x="1036" y="208"/>
                    <a:pt x="1026" y="214"/>
                  </a:cubicBezTo>
                  <a:cubicBezTo>
                    <a:pt x="739" y="372"/>
                    <a:pt x="508" y="590"/>
                    <a:pt x="323" y="860"/>
                  </a:cubicBezTo>
                  <a:cubicBezTo>
                    <a:pt x="322" y="862"/>
                    <a:pt x="321" y="864"/>
                    <a:pt x="321" y="863"/>
                  </a:cubicBezTo>
                  <a:cubicBezTo>
                    <a:pt x="342" y="888"/>
                    <a:pt x="362" y="911"/>
                    <a:pt x="383" y="936"/>
                  </a:cubicBezTo>
                  <a:cubicBezTo>
                    <a:pt x="362" y="946"/>
                    <a:pt x="345" y="955"/>
                    <a:pt x="328" y="963"/>
                  </a:cubicBezTo>
                  <a:close/>
                  <a:moveTo>
                    <a:pt x="1679" y="419"/>
                  </a:moveTo>
                  <a:cubicBezTo>
                    <a:pt x="1731" y="479"/>
                    <a:pt x="1731" y="558"/>
                    <a:pt x="1683" y="648"/>
                  </a:cubicBezTo>
                  <a:cubicBezTo>
                    <a:pt x="1755" y="750"/>
                    <a:pt x="1824" y="850"/>
                    <a:pt x="1895" y="952"/>
                  </a:cubicBezTo>
                  <a:cubicBezTo>
                    <a:pt x="1913" y="906"/>
                    <a:pt x="1933" y="858"/>
                    <a:pt x="1950" y="809"/>
                  </a:cubicBezTo>
                  <a:cubicBezTo>
                    <a:pt x="1993" y="681"/>
                    <a:pt x="2018" y="551"/>
                    <a:pt x="1996" y="415"/>
                  </a:cubicBezTo>
                  <a:cubicBezTo>
                    <a:pt x="1973" y="267"/>
                    <a:pt x="1898" y="157"/>
                    <a:pt x="1757" y="98"/>
                  </a:cubicBezTo>
                  <a:cubicBezTo>
                    <a:pt x="1695" y="71"/>
                    <a:pt x="1630" y="61"/>
                    <a:pt x="1563" y="61"/>
                  </a:cubicBezTo>
                  <a:cubicBezTo>
                    <a:pt x="1437" y="60"/>
                    <a:pt x="1316" y="89"/>
                    <a:pt x="1200" y="134"/>
                  </a:cubicBezTo>
                  <a:cubicBezTo>
                    <a:pt x="1169" y="146"/>
                    <a:pt x="1140" y="159"/>
                    <a:pt x="1114" y="170"/>
                  </a:cubicBezTo>
                  <a:cubicBezTo>
                    <a:pt x="1215" y="240"/>
                    <a:pt x="1315" y="310"/>
                    <a:pt x="1417" y="381"/>
                  </a:cubicBezTo>
                  <a:cubicBezTo>
                    <a:pt x="1492" y="336"/>
                    <a:pt x="1573" y="332"/>
                    <a:pt x="1625" y="373"/>
                  </a:cubicBezTo>
                  <a:cubicBezTo>
                    <a:pt x="1616" y="390"/>
                    <a:pt x="1606" y="406"/>
                    <a:pt x="1597" y="422"/>
                  </a:cubicBezTo>
                  <a:cubicBezTo>
                    <a:pt x="1521" y="391"/>
                    <a:pt x="1457" y="407"/>
                    <a:pt x="1420" y="465"/>
                  </a:cubicBezTo>
                  <a:cubicBezTo>
                    <a:pt x="1386" y="518"/>
                    <a:pt x="1396" y="587"/>
                    <a:pt x="1442" y="630"/>
                  </a:cubicBezTo>
                  <a:cubicBezTo>
                    <a:pt x="1488" y="672"/>
                    <a:pt x="1559" y="676"/>
                    <a:pt x="1607" y="638"/>
                  </a:cubicBezTo>
                  <a:cubicBezTo>
                    <a:pt x="1673" y="587"/>
                    <a:pt x="1672" y="511"/>
                    <a:pt x="1634" y="454"/>
                  </a:cubicBezTo>
                  <a:cubicBezTo>
                    <a:pt x="1648" y="443"/>
                    <a:pt x="1663" y="431"/>
                    <a:pt x="1679" y="419"/>
                  </a:cubicBezTo>
                  <a:close/>
                  <a:moveTo>
                    <a:pt x="970" y="169"/>
                  </a:moveTo>
                  <a:cubicBezTo>
                    <a:pt x="933" y="154"/>
                    <a:pt x="893" y="136"/>
                    <a:pt x="853" y="122"/>
                  </a:cubicBezTo>
                  <a:cubicBezTo>
                    <a:pt x="717" y="74"/>
                    <a:pt x="579" y="47"/>
                    <a:pt x="434" y="68"/>
                  </a:cubicBezTo>
                  <a:cubicBezTo>
                    <a:pt x="249" y="95"/>
                    <a:pt x="116" y="225"/>
                    <a:pt x="88" y="410"/>
                  </a:cubicBezTo>
                  <a:cubicBezTo>
                    <a:pt x="70" y="524"/>
                    <a:pt x="84" y="636"/>
                    <a:pt x="114" y="746"/>
                  </a:cubicBezTo>
                  <a:cubicBezTo>
                    <a:pt x="123" y="778"/>
                    <a:pt x="134" y="811"/>
                    <a:pt x="143" y="837"/>
                  </a:cubicBezTo>
                  <a:cubicBezTo>
                    <a:pt x="180" y="836"/>
                    <a:pt x="213" y="833"/>
                    <a:pt x="244" y="837"/>
                  </a:cubicBezTo>
                  <a:cubicBezTo>
                    <a:pt x="261" y="838"/>
                    <a:pt x="268" y="834"/>
                    <a:pt x="276" y="822"/>
                  </a:cubicBezTo>
                  <a:cubicBezTo>
                    <a:pt x="397" y="643"/>
                    <a:pt x="542" y="485"/>
                    <a:pt x="713" y="352"/>
                  </a:cubicBezTo>
                  <a:cubicBezTo>
                    <a:pt x="796" y="288"/>
                    <a:pt x="883" y="230"/>
                    <a:pt x="970" y="169"/>
                  </a:cubicBezTo>
                  <a:close/>
                  <a:moveTo>
                    <a:pt x="147" y="1202"/>
                  </a:moveTo>
                  <a:cubicBezTo>
                    <a:pt x="146" y="1204"/>
                    <a:pt x="145" y="1204"/>
                    <a:pt x="144" y="1206"/>
                  </a:cubicBezTo>
                  <a:cubicBezTo>
                    <a:pt x="139" y="1219"/>
                    <a:pt x="134" y="1233"/>
                    <a:pt x="130" y="1247"/>
                  </a:cubicBezTo>
                  <a:cubicBezTo>
                    <a:pt x="89" y="1374"/>
                    <a:pt x="66" y="1502"/>
                    <a:pt x="88" y="1636"/>
                  </a:cubicBezTo>
                  <a:cubicBezTo>
                    <a:pt x="107" y="1748"/>
                    <a:pt x="157" y="1842"/>
                    <a:pt x="253" y="1907"/>
                  </a:cubicBezTo>
                  <a:cubicBezTo>
                    <a:pt x="332" y="1962"/>
                    <a:pt x="421" y="1982"/>
                    <a:pt x="515" y="1984"/>
                  </a:cubicBezTo>
                  <a:cubicBezTo>
                    <a:pt x="676" y="1987"/>
                    <a:pt x="825" y="1941"/>
                    <a:pt x="969" y="1875"/>
                  </a:cubicBezTo>
                  <a:cubicBezTo>
                    <a:pt x="970" y="1874"/>
                    <a:pt x="971" y="1872"/>
                    <a:pt x="973" y="1870"/>
                  </a:cubicBezTo>
                  <a:cubicBezTo>
                    <a:pt x="969" y="1868"/>
                    <a:pt x="967" y="1867"/>
                    <a:pt x="964" y="1865"/>
                  </a:cubicBezTo>
                  <a:cubicBezTo>
                    <a:pt x="825" y="1786"/>
                    <a:pt x="699" y="1690"/>
                    <a:pt x="582" y="1581"/>
                  </a:cubicBezTo>
                  <a:cubicBezTo>
                    <a:pt x="466" y="1472"/>
                    <a:pt x="363" y="1353"/>
                    <a:pt x="274" y="1221"/>
                  </a:cubicBezTo>
                  <a:cubicBezTo>
                    <a:pt x="270" y="1215"/>
                    <a:pt x="261" y="1206"/>
                    <a:pt x="255" y="1207"/>
                  </a:cubicBezTo>
                  <a:cubicBezTo>
                    <a:pt x="219" y="1215"/>
                    <a:pt x="183" y="1213"/>
                    <a:pt x="147" y="1202"/>
                  </a:cubicBezTo>
                  <a:close/>
                  <a:moveTo>
                    <a:pt x="1108" y="1872"/>
                  </a:moveTo>
                  <a:cubicBezTo>
                    <a:pt x="1137" y="1885"/>
                    <a:pt x="1163" y="1896"/>
                    <a:pt x="1189" y="1907"/>
                  </a:cubicBezTo>
                  <a:cubicBezTo>
                    <a:pt x="1329" y="1961"/>
                    <a:pt x="1472" y="1997"/>
                    <a:pt x="1623" y="1980"/>
                  </a:cubicBezTo>
                  <a:cubicBezTo>
                    <a:pt x="1754" y="1966"/>
                    <a:pt x="1863" y="1913"/>
                    <a:pt x="1935" y="1799"/>
                  </a:cubicBezTo>
                  <a:cubicBezTo>
                    <a:pt x="1983" y="1724"/>
                    <a:pt x="2001" y="1639"/>
                    <a:pt x="2004" y="1552"/>
                  </a:cubicBezTo>
                  <a:cubicBezTo>
                    <a:pt x="2007" y="1442"/>
                    <a:pt x="1985" y="1336"/>
                    <a:pt x="1949" y="1233"/>
                  </a:cubicBezTo>
                  <a:cubicBezTo>
                    <a:pt x="1933" y="1185"/>
                    <a:pt x="1913" y="1138"/>
                    <a:pt x="1893" y="1086"/>
                  </a:cubicBezTo>
                  <a:cubicBezTo>
                    <a:pt x="1786" y="1275"/>
                    <a:pt x="1654" y="1437"/>
                    <a:pt x="1500" y="1583"/>
                  </a:cubicBezTo>
                  <a:cubicBezTo>
                    <a:pt x="1525" y="1627"/>
                    <a:pt x="1534" y="1674"/>
                    <a:pt x="1523" y="1722"/>
                  </a:cubicBezTo>
                  <a:cubicBezTo>
                    <a:pt x="1491" y="1864"/>
                    <a:pt x="1326" y="1919"/>
                    <a:pt x="1214" y="1826"/>
                  </a:cubicBezTo>
                  <a:cubicBezTo>
                    <a:pt x="1209" y="1822"/>
                    <a:pt x="1199" y="1819"/>
                    <a:pt x="1194" y="1821"/>
                  </a:cubicBezTo>
                  <a:cubicBezTo>
                    <a:pt x="1166" y="1836"/>
                    <a:pt x="1139" y="1854"/>
                    <a:pt x="1108" y="18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86"/>
            <p:cNvSpPr>
              <a:spLocks noEditPoints="1"/>
            </p:cNvSpPr>
            <p:nvPr/>
          </p:nvSpPr>
          <p:spPr bwMode="auto">
            <a:xfrm>
              <a:off x="4995863" y="2665413"/>
              <a:ext cx="161925" cy="217488"/>
            </a:xfrm>
            <a:custGeom>
              <a:avLst/>
              <a:gdLst>
                <a:gd name="T0" fmla="*/ 730 w 730"/>
                <a:gd name="T1" fmla="*/ 594 h 970"/>
                <a:gd name="T2" fmla="*/ 714 w 730"/>
                <a:gd name="T3" fmla="*/ 651 h 970"/>
                <a:gd name="T4" fmla="*/ 616 w 730"/>
                <a:gd name="T5" fmla="*/ 623 h 970"/>
                <a:gd name="T6" fmla="*/ 571 w 730"/>
                <a:gd name="T7" fmla="*/ 631 h 970"/>
                <a:gd name="T8" fmla="*/ 404 w 730"/>
                <a:gd name="T9" fmla="*/ 628 h 970"/>
                <a:gd name="T10" fmla="*/ 371 w 730"/>
                <a:gd name="T11" fmla="*/ 621 h 970"/>
                <a:gd name="T12" fmla="*/ 187 w 730"/>
                <a:gd name="T13" fmla="*/ 673 h 970"/>
                <a:gd name="T14" fmla="*/ 120 w 730"/>
                <a:gd name="T15" fmla="*/ 756 h 970"/>
                <a:gd name="T16" fmla="*/ 120 w 730"/>
                <a:gd name="T17" fmla="*/ 910 h 970"/>
                <a:gd name="T18" fmla="*/ 227 w 730"/>
                <a:gd name="T19" fmla="*/ 910 h 970"/>
                <a:gd name="T20" fmla="*/ 227 w 730"/>
                <a:gd name="T21" fmla="*/ 831 h 970"/>
                <a:gd name="T22" fmla="*/ 287 w 730"/>
                <a:gd name="T23" fmla="*/ 831 h 970"/>
                <a:gd name="T24" fmla="*/ 287 w 730"/>
                <a:gd name="T25" fmla="*/ 911 h 970"/>
                <a:gd name="T26" fmla="*/ 361 w 730"/>
                <a:gd name="T27" fmla="*/ 911 h 970"/>
                <a:gd name="T28" fmla="*/ 361 w 730"/>
                <a:gd name="T29" fmla="*/ 970 h 970"/>
                <a:gd name="T30" fmla="*/ 0 w 730"/>
                <a:gd name="T31" fmla="*/ 970 h 970"/>
                <a:gd name="T32" fmla="*/ 0 w 730"/>
                <a:gd name="T33" fmla="*/ 912 h 970"/>
                <a:gd name="T34" fmla="*/ 60 w 730"/>
                <a:gd name="T35" fmla="*/ 912 h 970"/>
                <a:gd name="T36" fmla="*/ 60 w 730"/>
                <a:gd name="T37" fmla="*/ 838 h 970"/>
                <a:gd name="T38" fmla="*/ 63 w 730"/>
                <a:gd name="T39" fmla="*/ 739 h 970"/>
                <a:gd name="T40" fmla="*/ 167 w 730"/>
                <a:gd name="T41" fmla="*/ 617 h 970"/>
                <a:gd name="T42" fmla="*/ 353 w 730"/>
                <a:gd name="T43" fmla="*/ 565 h 970"/>
                <a:gd name="T44" fmla="*/ 372 w 730"/>
                <a:gd name="T45" fmla="*/ 539 h 970"/>
                <a:gd name="T46" fmla="*/ 372 w 730"/>
                <a:gd name="T47" fmla="*/ 535 h 970"/>
                <a:gd name="T48" fmla="*/ 339 w 730"/>
                <a:gd name="T49" fmla="*/ 449 h 970"/>
                <a:gd name="T50" fmla="*/ 282 w 730"/>
                <a:gd name="T51" fmla="*/ 329 h 970"/>
                <a:gd name="T52" fmla="*/ 288 w 730"/>
                <a:gd name="T53" fmla="*/ 167 h 970"/>
                <a:gd name="T54" fmla="*/ 503 w 730"/>
                <a:gd name="T55" fmla="*/ 8 h 970"/>
                <a:gd name="T56" fmla="*/ 698 w 730"/>
                <a:gd name="T57" fmla="*/ 202 h 970"/>
                <a:gd name="T58" fmla="*/ 694 w 730"/>
                <a:gd name="T59" fmla="*/ 349 h 970"/>
                <a:gd name="T60" fmla="*/ 622 w 730"/>
                <a:gd name="T61" fmla="*/ 468 h 970"/>
                <a:gd name="T62" fmla="*/ 608 w 730"/>
                <a:gd name="T63" fmla="*/ 498 h 970"/>
                <a:gd name="T64" fmla="*/ 612 w 730"/>
                <a:gd name="T65" fmla="*/ 556 h 970"/>
                <a:gd name="T66" fmla="*/ 666 w 730"/>
                <a:gd name="T67" fmla="*/ 575 h 970"/>
                <a:gd name="T68" fmla="*/ 730 w 730"/>
                <a:gd name="T69" fmla="*/ 594 h 970"/>
                <a:gd name="T70" fmla="*/ 343 w 730"/>
                <a:gd name="T71" fmla="*/ 227 h 970"/>
                <a:gd name="T72" fmla="*/ 343 w 730"/>
                <a:gd name="T73" fmla="*/ 332 h 970"/>
                <a:gd name="T74" fmla="*/ 475 w 730"/>
                <a:gd name="T75" fmla="*/ 454 h 970"/>
                <a:gd name="T76" fmla="*/ 630 w 730"/>
                <a:gd name="T77" fmla="*/ 356 h 970"/>
                <a:gd name="T78" fmla="*/ 627 w 730"/>
                <a:gd name="T79" fmla="*/ 334 h 970"/>
                <a:gd name="T80" fmla="*/ 554 w 730"/>
                <a:gd name="T81" fmla="*/ 238 h 970"/>
                <a:gd name="T82" fmla="*/ 537 w 730"/>
                <a:gd name="T83" fmla="*/ 228 h 970"/>
                <a:gd name="T84" fmla="*/ 343 w 730"/>
                <a:gd name="T85" fmla="*/ 227 h 970"/>
                <a:gd name="T86" fmla="*/ 637 w 730"/>
                <a:gd name="T87" fmla="*/ 247 h 970"/>
                <a:gd name="T88" fmla="*/ 506 w 730"/>
                <a:gd name="T89" fmla="*/ 69 h 970"/>
                <a:gd name="T90" fmla="*/ 352 w 730"/>
                <a:gd name="T91" fmla="*/ 167 h 970"/>
                <a:gd name="T92" fmla="*/ 374 w 730"/>
                <a:gd name="T93" fmla="*/ 167 h 970"/>
                <a:gd name="T94" fmla="*/ 559 w 730"/>
                <a:gd name="T95" fmla="*/ 167 h 970"/>
                <a:gd name="T96" fmla="*/ 587 w 730"/>
                <a:gd name="T97" fmla="*/ 181 h 970"/>
                <a:gd name="T98" fmla="*/ 637 w 730"/>
                <a:gd name="T99" fmla="*/ 247 h 970"/>
                <a:gd name="T100" fmla="*/ 432 w 730"/>
                <a:gd name="T101" fmla="*/ 512 h 970"/>
                <a:gd name="T102" fmla="*/ 431 w 730"/>
                <a:gd name="T103" fmla="*/ 556 h 970"/>
                <a:gd name="T104" fmla="*/ 447 w 730"/>
                <a:gd name="T105" fmla="*/ 586 h 970"/>
                <a:gd name="T106" fmla="*/ 534 w 730"/>
                <a:gd name="T107" fmla="*/ 585 h 970"/>
                <a:gd name="T108" fmla="*/ 545 w 730"/>
                <a:gd name="T109" fmla="*/ 512 h 970"/>
                <a:gd name="T110" fmla="*/ 432 w 730"/>
                <a:gd name="T111" fmla="*/ 512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0" h="970">
                  <a:moveTo>
                    <a:pt x="730" y="594"/>
                  </a:moveTo>
                  <a:cubicBezTo>
                    <a:pt x="725" y="613"/>
                    <a:pt x="720" y="631"/>
                    <a:pt x="714" y="651"/>
                  </a:cubicBezTo>
                  <a:cubicBezTo>
                    <a:pt x="681" y="641"/>
                    <a:pt x="648" y="633"/>
                    <a:pt x="616" y="623"/>
                  </a:cubicBezTo>
                  <a:cubicBezTo>
                    <a:pt x="599" y="617"/>
                    <a:pt x="587" y="618"/>
                    <a:pt x="571" y="631"/>
                  </a:cubicBezTo>
                  <a:cubicBezTo>
                    <a:pt x="523" y="671"/>
                    <a:pt x="452" y="669"/>
                    <a:pt x="404" y="628"/>
                  </a:cubicBezTo>
                  <a:cubicBezTo>
                    <a:pt x="393" y="618"/>
                    <a:pt x="384" y="617"/>
                    <a:pt x="371" y="621"/>
                  </a:cubicBezTo>
                  <a:cubicBezTo>
                    <a:pt x="309" y="639"/>
                    <a:pt x="248" y="656"/>
                    <a:pt x="187" y="673"/>
                  </a:cubicBezTo>
                  <a:cubicBezTo>
                    <a:pt x="148" y="685"/>
                    <a:pt x="122" y="716"/>
                    <a:pt x="120" y="756"/>
                  </a:cubicBezTo>
                  <a:cubicBezTo>
                    <a:pt x="119" y="807"/>
                    <a:pt x="120" y="857"/>
                    <a:pt x="120" y="910"/>
                  </a:cubicBezTo>
                  <a:cubicBezTo>
                    <a:pt x="155" y="910"/>
                    <a:pt x="190" y="910"/>
                    <a:pt x="227" y="910"/>
                  </a:cubicBezTo>
                  <a:cubicBezTo>
                    <a:pt x="227" y="884"/>
                    <a:pt x="227" y="858"/>
                    <a:pt x="227" y="831"/>
                  </a:cubicBezTo>
                  <a:cubicBezTo>
                    <a:pt x="248" y="831"/>
                    <a:pt x="266" y="831"/>
                    <a:pt x="287" y="831"/>
                  </a:cubicBezTo>
                  <a:cubicBezTo>
                    <a:pt x="287" y="857"/>
                    <a:pt x="287" y="882"/>
                    <a:pt x="287" y="911"/>
                  </a:cubicBezTo>
                  <a:cubicBezTo>
                    <a:pt x="312" y="911"/>
                    <a:pt x="336" y="911"/>
                    <a:pt x="361" y="911"/>
                  </a:cubicBezTo>
                  <a:cubicBezTo>
                    <a:pt x="361" y="931"/>
                    <a:pt x="361" y="950"/>
                    <a:pt x="361" y="970"/>
                  </a:cubicBezTo>
                  <a:cubicBezTo>
                    <a:pt x="241" y="970"/>
                    <a:pt x="121" y="970"/>
                    <a:pt x="0" y="970"/>
                  </a:cubicBezTo>
                  <a:cubicBezTo>
                    <a:pt x="0" y="951"/>
                    <a:pt x="0" y="933"/>
                    <a:pt x="0" y="912"/>
                  </a:cubicBezTo>
                  <a:cubicBezTo>
                    <a:pt x="19" y="912"/>
                    <a:pt x="38" y="912"/>
                    <a:pt x="60" y="912"/>
                  </a:cubicBezTo>
                  <a:cubicBezTo>
                    <a:pt x="60" y="886"/>
                    <a:pt x="59" y="862"/>
                    <a:pt x="60" y="838"/>
                  </a:cubicBezTo>
                  <a:cubicBezTo>
                    <a:pt x="60" y="805"/>
                    <a:pt x="58" y="771"/>
                    <a:pt x="63" y="739"/>
                  </a:cubicBezTo>
                  <a:cubicBezTo>
                    <a:pt x="71" y="677"/>
                    <a:pt x="107" y="636"/>
                    <a:pt x="167" y="617"/>
                  </a:cubicBezTo>
                  <a:cubicBezTo>
                    <a:pt x="228" y="598"/>
                    <a:pt x="290" y="582"/>
                    <a:pt x="353" y="565"/>
                  </a:cubicBezTo>
                  <a:cubicBezTo>
                    <a:pt x="367" y="561"/>
                    <a:pt x="375" y="554"/>
                    <a:pt x="372" y="539"/>
                  </a:cubicBezTo>
                  <a:cubicBezTo>
                    <a:pt x="371" y="538"/>
                    <a:pt x="371" y="536"/>
                    <a:pt x="372" y="535"/>
                  </a:cubicBezTo>
                  <a:cubicBezTo>
                    <a:pt x="376" y="500"/>
                    <a:pt x="368" y="473"/>
                    <a:pt x="339" y="449"/>
                  </a:cubicBezTo>
                  <a:cubicBezTo>
                    <a:pt x="303" y="419"/>
                    <a:pt x="284" y="376"/>
                    <a:pt x="282" y="329"/>
                  </a:cubicBezTo>
                  <a:cubicBezTo>
                    <a:pt x="281" y="275"/>
                    <a:pt x="278" y="219"/>
                    <a:pt x="288" y="167"/>
                  </a:cubicBezTo>
                  <a:cubicBezTo>
                    <a:pt x="307" y="68"/>
                    <a:pt x="405" y="0"/>
                    <a:pt x="503" y="8"/>
                  </a:cubicBezTo>
                  <a:cubicBezTo>
                    <a:pt x="610" y="17"/>
                    <a:pt x="693" y="98"/>
                    <a:pt x="698" y="202"/>
                  </a:cubicBezTo>
                  <a:cubicBezTo>
                    <a:pt x="701" y="251"/>
                    <a:pt x="700" y="301"/>
                    <a:pt x="694" y="349"/>
                  </a:cubicBezTo>
                  <a:cubicBezTo>
                    <a:pt x="688" y="398"/>
                    <a:pt x="660" y="437"/>
                    <a:pt x="622" y="468"/>
                  </a:cubicBezTo>
                  <a:cubicBezTo>
                    <a:pt x="612" y="476"/>
                    <a:pt x="607" y="484"/>
                    <a:pt x="608" y="498"/>
                  </a:cubicBezTo>
                  <a:cubicBezTo>
                    <a:pt x="609" y="517"/>
                    <a:pt x="602" y="543"/>
                    <a:pt x="612" y="556"/>
                  </a:cubicBezTo>
                  <a:cubicBezTo>
                    <a:pt x="621" y="568"/>
                    <a:pt x="647" y="569"/>
                    <a:pt x="666" y="575"/>
                  </a:cubicBezTo>
                  <a:cubicBezTo>
                    <a:pt x="687" y="581"/>
                    <a:pt x="708" y="587"/>
                    <a:pt x="730" y="594"/>
                  </a:cubicBezTo>
                  <a:close/>
                  <a:moveTo>
                    <a:pt x="343" y="227"/>
                  </a:moveTo>
                  <a:cubicBezTo>
                    <a:pt x="343" y="264"/>
                    <a:pt x="339" y="299"/>
                    <a:pt x="343" y="332"/>
                  </a:cubicBezTo>
                  <a:cubicBezTo>
                    <a:pt x="351" y="397"/>
                    <a:pt x="410" y="449"/>
                    <a:pt x="475" y="454"/>
                  </a:cubicBezTo>
                  <a:cubicBezTo>
                    <a:pt x="546" y="460"/>
                    <a:pt x="610" y="420"/>
                    <a:pt x="630" y="356"/>
                  </a:cubicBezTo>
                  <a:cubicBezTo>
                    <a:pt x="632" y="349"/>
                    <a:pt x="631" y="340"/>
                    <a:pt x="627" y="334"/>
                  </a:cubicBezTo>
                  <a:cubicBezTo>
                    <a:pt x="604" y="302"/>
                    <a:pt x="579" y="269"/>
                    <a:pt x="554" y="238"/>
                  </a:cubicBezTo>
                  <a:cubicBezTo>
                    <a:pt x="550" y="233"/>
                    <a:pt x="543" y="228"/>
                    <a:pt x="537" y="228"/>
                  </a:cubicBezTo>
                  <a:cubicBezTo>
                    <a:pt x="472" y="227"/>
                    <a:pt x="408" y="227"/>
                    <a:pt x="343" y="227"/>
                  </a:cubicBezTo>
                  <a:close/>
                  <a:moveTo>
                    <a:pt x="637" y="247"/>
                  </a:moveTo>
                  <a:cubicBezTo>
                    <a:pt x="650" y="155"/>
                    <a:pt x="594" y="81"/>
                    <a:pt x="506" y="69"/>
                  </a:cubicBezTo>
                  <a:cubicBezTo>
                    <a:pt x="439" y="60"/>
                    <a:pt x="360" y="110"/>
                    <a:pt x="352" y="167"/>
                  </a:cubicBezTo>
                  <a:cubicBezTo>
                    <a:pt x="360" y="167"/>
                    <a:pt x="367" y="167"/>
                    <a:pt x="374" y="167"/>
                  </a:cubicBezTo>
                  <a:cubicBezTo>
                    <a:pt x="436" y="167"/>
                    <a:pt x="498" y="168"/>
                    <a:pt x="559" y="167"/>
                  </a:cubicBezTo>
                  <a:cubicBezTo>
                    <a:pt x="572" y="167"/>
                    <a:pt x="580" y="171"/>
                    <a:pt x="587" y="181"/>
                  </a:cubicBezTo>
                  <a:cubicBezTo>
                    <a:pt x="603" y="203"/>
                    <a:pt x="619" y="223"/>
                    <a:pt x="637" y="247"/>
                  </a:cubicBezTo>
                  <a:close/>
                  <a:moveTo>
                    <a:pt x="432" y="512"/>
                  </a:moveTo>
                  <a:cubicBezTo>
                    <a:pt x="432" y="526"/>
                    <a:pt x="432" y="541"/>
                    <a:pt x="431" y="556"/>
                  </a:cubicBezTo>
                  <a:cubicBezTo>
                    <a:pt x="430" y="570"/>
                    <a:pt x="436" y="578"/>
                    <a:pt x="447" y="586"/>
                  </a:cubicBezTo>
                  <a:cubicBezTo>
                    <a:pt x="473" y="604"/>
                    <a:pt x="509" y="604"/>
                    <a:pt x="534" y="585"/>
                  </a:cubicBezTo>
                  <a:cubicBezTo>
                    <a:pt x="549" y="574"/>
                    <a:pt x="554" y="538"/>
                    <a:pt x="545" y="512"/>
                  </a:cubicBezTo>
                  <a:cubicBezTo>
                    <a:pt x="507" y="512"/>
                    <a:pt x="470" y="512"/>
                    <a:pt x="432" y="5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87"/>
            <p:cNvSpPr>
              <a:spLocks/>
            </p:cNvSpPr>
            <p:nvPr/>
          </p:nvSpPr>
          <p:spPr bwMode="auto">
            <a:xfrm>
              <a:off x="5089525" y="2801938"/>
              <a:ext cx="123825" cy="80963"/>
            </a:xfrm>
            <a:custGeom>
              <a:avLst/>
              <a:gdLst>
                <a:gd name="T0" fmla="*/ 348 w 557"/>
                <a:gd name="T1" fmla="*/ 55 h 358"/>
                <a:gd name="T2" fmla="*/ 364 w 557"/>
                <a:gd name="T3" fmla="*/ 0 h 358"/>
                <a:gd name="T4" fmla="*/ 496 w 557"/>
                <a:gd name="T5" fmla="*/ 150 h 358"/>
                <a:gd name="T6" fmla="*/ 496 w 557"/>
                <a:gd name="T7" fmla="*/ 276 h 358"/>
                <a:gd name="T8" fmla="*/ 496 w 557"/>
                <a:gd name="T9" fmla="*/ 300 h 358"/>
                <a:gd name="T10" fmla="*/ 557 w 557"/>
                <a:gd name="T11" fmla="*/ 300 h 358"/>
                <a:gd name="T12" fmla="*/ 557 w 557"/>
                <a:gd name="T13" fmla="*/ 358 h 358"/>
                <a:gd name="T14" fmla="*/ 0 w 557"/>
                <a:gd name="T15" fmla="*/ 358 h 358"/>
                <a:gd name="T16" fmla="*/ 0 w 557"/>
                <a:gd name="T17" fmla="*/ 300 h 358"/>
                <a:gd name="T18" fmla="*/ 267 w 557"/>
                <a:gd name="T19" fmla="*/ 300 h 358"/>
                <a:gd name="T20" fmla="*/ 267 w 557"/>
                <a:gd name="T21" fmla="*/ 218 h 358"/>
                <a:gd name="T22" fmla="*/ 328 w 557"/>
                <a:gd name="T23" fmla="*/ 218 h 358"/>
                <a:gd name="T24" fmla="*/ 328 w 557"/>
                <a:gd name="T25" fmla="*/ 299 h 358"/>
                <a:gd name="T26" fmla="*/ 427 w 557"/>
                <a:gd name="T27" fmla="*/ 299 h 358"/>
                <a:gd name="T28" fmla="*/ 436 w 557"/>
                <a:gd name="T29" fmla="*/ 287 h 358"/>
                <a:gd name="T30" fmla="*/ 435 w 557"/>
                <a:gd name="T31" fmla="*/ 145 h 358"/>
                <a:gd name="T32" fmla="*/ 368 w 557"/>
                <a:gd name="T33" fmla="*/ 61 h 358"/>
                <a:gd name="T34" fmla="*/ 348 w 557"/>
                <a:gd name="T35" fmla="*/ 5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7" h="358">
                  <a:moveTo>
                    <a:pt x="348" y="55"/>
                  </a:moveTo>
                  <a:cubicBezTo>
                    <a:pt x="354" y="35"/>
                    <a:pt x="359" y="18"/>
                    <a:pt x="364" y="0"/>
                  </a:cubicBezTo>
                  <a:cubicBezTo>
                    <a:pt x="438" y="6"/>
                    <a:pt x="494" y="71"/>
                    <a:pt x="496" y="150"/>
                  </a:cubicBezTo>
                  <a:cubicBezTo>
                    <a:pt x="497" y="192"/>
                    <a:pt x="496" y="234"/>
                    <a:pt x="496" y="276"/>
                  </a:cubicBezTo>
                  <a:cubicBezTo>
                    <a:pt x="496" y="283"/>
                    <a:pt x="496" y="290"/>
                    <a:pt x="496" y="300"/>
                  </a:cubicBezTo>
                  <a:cubicBezTo>
                    <a:pt x="518" y="300"/>
                    <a:pt x="537" y="300"/>
                    <a:pt x="557" y="300"/>
                  </a:cubicBezTo>
                  <a:cubicBezTo>
                    <a:pt x="557" y="320"/>
                    <a:pt x="557" y="338"/>
                    <a:pt x="557" y="358"/>
                  </a:cubicBezTo>
                  <a:cubicBezTo>
                    <a:pt x="371" y="358"/>
                    <a:pt x="186" y="358"/>
                    <a:pt x="0" y="358"/>
                  </a:cubicBezTo>
                  <a:cubicBezTo>
                    <a:pt x="0" y="339"/>
                    <a:pt x="0" y="321"/>
                    <a:pt x="0" y="300"/>
                  </a:cubicBezTo>
                  <a:cubicBezTo>
                    <a:pt x="88" y="300"/>
                    <a:pt x="176" y="300"/>
                    <a:pt x="267" y="300"/>
                  </a:cubicBezTo>
                  <a:cubicBezTo>
                    <a:pt x="267" y="272"/>
                    <a:pt x="267" y="246"/>
                    <a:pt x="267" y="218"/>
                  </a:cubicBezTo>
                  <a:cubicBezTo>
                    <a:pt x="288" y="218"/>
                    <a:pt x="307" y="218"/>
                    <a:pt x="328" y="218"/>
                  </a:cubicBezTo>
                  <a:cubicBezTo>
                    <a:pt x="328" y="244"/>
                    <a:pt x="328" y="271"/>
                    <a:pt x="328" y="299"/>
                  </a:cubicBezTo>
                  <a:cubicBezTo>
                    <a:pt x="362" y="299"/>
                    <a:pt x="395" y="300"/>
                    <a:pt x="427" y="299"/>
                  </a:cubicBezTo>
                  <a:cubicBezTo>
                    <a:pt x="430" y="299"/>
                    <a:pt x="436" y="291"/>
                    <a:pt x="436" y="287"/>
                  </a:cubicBezTo>
                  <a:cubicBezTo>
                    <a:pt x="436" y="239"/>
                    <a:pt x="437" y="192"/>
                    <a:pt x="435" y="145"/>
                  </a:cubicBezTo>
                  <a:cubicBezTo>
                    <a:pt x="434" y="103"/>
                    <a:pt x="408" y="73"/>
                    <a:pt x="368" y="61"/>
                  </a:cubicBezTo>
                  <a:cubicBezTo>
                    <a:pt x="362" y="59"/>
                    <a:pt x="357" y="58"/>
                    <a:pt x="348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88"/>
            <p:cNvSpPr>
              <a:spLocks/>
            </p:cNvSpPr>
            <p:nvPr/>
          </p:nvSpPr>
          <p:spPr bwMode="auto">
            <a:xfrm>
              <a:off x="5121275" y="2816225"/>
              <a:ext cx="22225" cy="19050"/>
            </a:xfrm>
            <a:custGeom>
              <a:avLst/>
              <a:gdLst>
                <a:gd name="T0" fmla="*/ 100 w 100"/>
                <a:gd name="T1" fmla="*/ 23 h 81"/>
                <a:gd name="T2" fmla="*/ 84 w 100"/>
                <a:gd name="T3" fmla="*/ 81 h 81"/>
                <a:gd name="T4" fmla="*/ 0 w 100"/>
                <a:gd name="T5" fmla="*/ 57 h 81"/>
                <a:gd name="T6" fmla="*/ 16 w 100"/>
                <a:gd name="T7" fmla="*/ 0 h 81"/>
                <a:gd name="T8" fmla="*/ 100 w 100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81">
                  <a:moveTo>
                    <a:pt x="100" y="23"/>
                  </a:moveTo>
                  <a:cubicBezTo>
                    <a:pt x="95" y="43"/>
                    <a:pt x="90" y="61"/>
                    <a:pt x="84" y="81"/>
                  </a:cubicBezTo>
                  <a:cubicBezTo>
                    <a:pt x="57" y="73"/>
                    <a:pt x="30" y="65"/>
                    <a:pt x="0" y="57"/>
                  </a:cubicBezTo>
                  <a:cubicBezTo>
                    <a:pt x="6" y="38"/>
                    <a:pt x="11" y="20"/>
                    <a:pt x="16" y="0"/>
                  </a:cubicBezTo>
                  <a:cubicBezTo>
                    <a:pt x="44" y="8"/>
                    <a:pt x="71" y="15"/>
                    <a:pt x="100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89"/>
            <p:cNvSpPr>
              <a:spLocks/>
            </p:cNvSpPr>
            <p:nvPr/>
          </p:nvSpPr>
          <p:spPr bwMode="auto">
            <a:xfrm>
              <a:off x="4913313" y="2794000"/>
              <a:ext cx="12700" cy="12700"/>
            </a:xfrm>
            <a:custGeom>
              <a:avLst/>
              <a:gdLst>
                <a:gd name="T0" fmla="*/ 58 w 58"/>
                <a:gd name="T1" fmla="*/ 58 h 58"/>
                <a:gd name="T2" fmla="*/ 0 w 58"/>
                <a:gd name="T3" fmla="*/ 58 h 58"/>
                <a:gd name="T4" fmla="*/ 0 w 58"/>
                <a:gd name="T5" fmla="*/ 0 h 58"/>
                <a:gd name="T6" fmla="*/ 58 w 58"/>
                <a:gd name="T7" fmla="*/ 0 h 58"/>
                <a:gd name="T8" fmla="*/ 58 w 58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58" y="58"/>
                  </a:moveTo>
                  <a:cubicBezTo>
                    <a:pt x="38" y="58"/>
                    <a:pt x="20" y="58"/>
                    <a:pt x="0" y="58"/>
                  </a:cubicBezTo>
                  <a:cubicBezTo>
                    <a:pt x="0" y="38"/>
                    <a:pt x="0" y="20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19"/>
                    <a:pt x="58" y="37"/>
                    <a:pt x="58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90"/>
            <p:cNvSpPr>
              <a:spLocks/>
            </p:cNvSpPr>
            <p:nvPr/>
          </p:nvSpPr>
          <p:spPr bwMode="auto">
            <a:xfrm>
              <a:off x="5153025" y="2825750"/>
              <a:ext cx="15875" cy="15875"/>
            </a:xfrm>
            <a:custGeom>
              <a:avLst/>
              <a:gdLst>
                <a:gd name="T0" fmla="*/ 0 w 74"/>
                <a:gd name="T1" fmla="*/ 57 h 73"/>
                <a:gd name="T2" fmla="*/ 16 w 74"/>
                <a:gd name="T3" fmla="*/ 0 h 73"/>
                <a:gd name="T4" fmla="*/ 74 w 74"/>
                <a:gd name="T5" fmla="*/ 16 h 73"/>
                <a:gd name="T6" fmla="*/ 58 w 74"/>
                <a:gd name="T7" fmla="*/ 73 h 73"/>
                <a:gd name="T8" fmla="*/ 0 w 74"/>
                <a:gd name="T9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3">
                  <a:moveTo>
                    <a:pt x="0" y="57"/>
                  </a:moveTo>
                  <a:cubicBezTo>
                    <a:pt x="6" y="37"/>
                    <a:pt x="11" y="19"/>
                    <a:pt x="16" y="0"/>
                  </a:cubicBezTo>
                  <a:cubicBezTo>
                    <a:pt x="36" y="5"/>
                    <a:pt x="53" y="10"/>
                    <a:pt x="74" y="16"/>
                  </a:cubicBezTo>
                  <a:cubicBezTo>
                    <a:pt x="68" y="35"/>
                    <a:pt x="63" y="53"/>
                    <a:pt x="58" y="73"/>
                  </a:cubicBezTo>
                  <a:cubicBezTo>
                    <a:pt x="38" y="68"/>
                    <a:pt x="20" y="63"/>
                    <a:pt x="0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91"/>
            <p:cNvSpPr>
              <a:spLocks/>
            </p:cNvSpPr>
            <p:nvPr/>
          </p:nvSpPr>
          <p:spPr bwMode="auto">
            <a:xfrm>
              <a:off x="5164138" y="2941638"/>
              <a:ext cx="12700" cy="12700"/>
            </a:xfrm>
            <a:custGeom>
              <a:avLst/>
              <a:gdLst>
                <a:gd name="T0" fmla="*/ 58 w 58"/>
                <a:gd name="T1" fmla="*/ 57 h 57"/>
                <a:gd name="T2" fmla="*/ 0 w 58"/>
                <a:gd name="T3" fmla="*/ 57 h 57"/>
                <a:gd name="T4" fmla="*/ 0 w 58"/>
                <a:gd name="T5" fmla="*/ 0 h 57"/>
                <a:gd name="T6" fmla="*/ 58 w 58"/>
                <a:gd name="T7" fmla="*/ 0 h 57"/>
                <a:gd name="T8" fmla="*/ 58 w 58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57"/>
                  </a:moveTo>
                  <a:cubicBezTo>
                    <a:pt x="38" y="57"/>
                    <a:pt x="20" y="57"/>
                    <a:pt x="0" y="57"/>
                  </a:cubicBezTo>
                  <a:cubicBezTo>
                    <a:pt x="0" y="38"/>
                    <a:pt x="0" y="20"/>
                    <a:pt x="0" y="0"/>
                  </a:cubicBezTo>
                  <a:cubicBezTo>
                    <a:pt x="19" y="0"/>
                    <a:pt x="38" y="0"/>
                    <a:pt x="58" y="0"/>
                  </a:cubicBezTo>
                  <a:cubicBezTo>
                    <a:pt x="58" y="19"/>
                    <a:pt x="58" y="37"/>
                    <a:pt x="58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92"/>
            <p:cNvSpPr>
              <a:spLocks/>
            </p:cNvSpPr>
            <p:nvPr/>
          </p:nvSpPr>
          <p:spPr bwMode="auto">
            <a:xfrm>
              <a:off x="5207000" y="2684463"/>
              <a:ext cx="12700" cy="12700"/>
            </a:xfrm>
            <a:custGeom>
              <a:avLst/>
              <a:gdLst>
                <a:gd name="T0" fmla="*/ 57 w 57"/>
                <a:gd name="T1" fmla="*/ 57 h 57"/>
                <a:gd name="T2" fmla="*/ 0 w 57"/>
                <a:gd name="T3" fmla="*/ 57 h 57"/>
                <a:gd name="T4" fmla="*/ 0 w 57"/>
                <a:gd name="T5" fmla="*/ 0 h 57"/>
                <a:gd name="T6" fmla="*/ 57 w 57"/>
                <a:gd name="T7" fmla="*/ 0 h 57"/>
                <a:gd name="T8" fmla="*/ 57 w 5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57" y="57"/>
                  </a:moveTo>
                  <a:cubicBezTo>
                    <a:pt x="38" y="57"/>
                    <a:pt x="20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9" y="0"/>
                    <a:pt x="37" y="0"/>
                    <a:pt x="57" y="0"/>
                  </a:cubicBezTo>
                  <a:cubicBezTo>
                    <a:pt x="57" y="18"/>
                    <a:pt x="57" y="37"/>
                    <a:pt x="5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" name="Group 431"/>
          <p:cNvGrpSpPr/>
          <p:nvPr/>
        </p:nvGrpSpPr>
        <p:grpSpPr>
          <a:xfrm>
            <a:off x="4038454" y="2464182"/>
            <a:ext cx="458788" cy="438150"/>
            <a:chOff x="5472113" y="2582863"/>
            <a:chExt cx="458788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3" name="Freeform 93"/>
            <p:cNvSpPr>
              <a:spLocks noEditPoints="1"/>
            </p:cNvSpPr>
            <p:nvPr/>
          </p:nvSpPr>
          <p:spPr bwMode="auto">
            <a:xfrm>
              <a:off x="5472113" y="2665413"/>
              <a:ext cx="458788" cy="355600"/>
            </a:xfrm>
            <a:custGeom>
              <a:avLst/>
              <a:gdLst>
                <a:gd name="T0" fmla="*/ 57 w 2065"/>
                <a:gd name="T1" fmla="*/ 604 h 1593"/>
                <a:gd name="T2" fmla="*/ 219 w 2065"/>
                <a:gd name="T3" fmla="*/ 604 h 1593"/>
                <a:gd name="T4" fmla="*/ 285 w 2065"/>
                <a:gd name="T5" fmla="*/ 122 h 1593"/>
                <a:gd name="T6" fmla="*/ 358 w 2065"/>
                <a:gd name="T7" fmla="*/ 155 h 1593"/>
                <a:gd name="T8" fmla="*/ 299 w 2065"/>
                <a:gd name="T9" fmla="*/ 590 h 1593"/>
                <a:gd name="T10" fmla="*/ 383 w 2065"/>
                <a:gd name="T11" fmla="*/ 675 h 1593"/>
                <a:gd name="T12" fmla="*/ 472 w 2065"/>
                <a:gd name="T13" fmla="*/ 697 h 1593"/>
                <a:gd name="T14" fmla="*/ 472 w 2065"/>
                <a:gd name="T15" fmla="*/ 313 h 1593"/>
                <a:gd name="T16" fmla="*/ 805 w 2065"/>
                <a:gd name="T17" fmla="*/ 263 h 1593"/>
                <a:gd name="T18" fmla="*/ 828 w 2065"/>
                <a:gd name="T19" fmla="*/ 239 h 1593"/>
                <a:gd name="T20" fmla="*/ 875 w 2065"/>
                <a:gd name="T21" fmla="*/ 0 h 1593"/>
                <a:gd name="T22" fmla="*/ 1264 w 2065"/>
                <a:gd name="T23" fmla="*/ 49 h 1593"/>
                <a:gd name="T24" fmla="*/ 1264 w 2065"/>
                <a:gd name="T25" fmla="*/ 467 h 1593"/>
                <a:gd name="T26" fmla="*/ 1561 w 2065"/>
                <a:gd name="T27" fmla="*/ 468 h 1593"/>
                <a:gd name="T28" fmla="*/ 1621 w 2065"/>
                <a:gd name="T29" fmla="*/ 924 h 1593"/>
                <a:gd name="T30" fmla="*/ 1632 w 2065"/>
                <a:gd name="T31" fmla="*/ 938 h 1593"/>
                <a:gd name="T32" fmla="*/ 1781 w 2065"/>
                <a:gd name="T33" fmla="*/ 314 h 1593"/>
                <a:gd name="T34" fmla="*/ 1860 w 2065"/>
                <a:gd name="T35" fmla="*/ 298 h 1593"/>
                <a:gd name="T36" fmla="*/ 1621 w 2065"/>
                <a:gd name="T37" fmla="*/ 1098 h 1593"/>
                <a:gd name="T38" fmla="*/ 1721 w 2065"/>
                <a:gd name="T39" fmla="*/ 1133 h 1593"/>
                <a:gd name="T40" fmla="*/ 2043 w 2065"/>
                <a:gd name="T41" fmla="*/ 1235 h 1593"/>
                <a:gd name="T42" fmla="*/ 1730 w 2065"/>
                <a:gd name="T43" fmla="*/ 1493 h 1593"/>
                <a:gd name="T44" fmla="*/ 1136 w 2065"/>
                <a:gd name="T45" fmla="*/ 1546 h 1593"/>
                <a:gd name="T46" fmla="*/ 532 w 2065"/>
                <a:gd name="T47" fmla="*/ 1310 h 1593"/>
                <a:gd name="T48" fmla="*/ 383 w 2065"/>
                <a:gd name="T49" fmla="*/ 1342 h 1593"/>
                <a:gd name="T50" fmla="*/ 44 w 2065"/>
                <a:gd name="T51" fmla="*/ 1387 h 1593"/>
                <a:gd name="T52" fmla="*/ 0 w 2065"/>
                <a:gd name="T53" fmla="*/ 631 h 1593"/>
                <a:gd name="T54" fmla="*/ 528 w 2065"/>
                <a:gd name="T55" fmla="*/ 1230 h 1593"/>
                <a:gd name="T56" fmla="*/ 1169 w 2065"/>
                <a:gd name="T57" fmla="*/ 1473 h 1593"/>
                <a:gd name="T58" fmla="*/ 1895 w 2065"/>
                <a:gd name="T59" fmla="*/ 1368 h 1593"/>
                <a:gd name="T60" fmla="*/ 1848 w 2065"/>
                <a:gd name="T61" fmla="*/ 1186 h 1593"/>
                <a:gd name="T62" fmla="*/ 1176 w 2065"/>
                <a:gd name="T63" fmla="*/ 1258 h 1593"/>
                <a:gd name="T64" fmla="*/ 757 w 2065"/>
                <a:gd name="T65" fmla="*/ 1054 h 1593"/>
                <a:gd name="T66" fmla="*/ 824 w 2065"/>
                <a:gd name="T67" fmla="*/ 1038 h 1593"/>
                <a:gd name="T68" fmla="*/ 1161 w 2065"/>
                <a:gd name="T69" fmla="*/ 1129 h 1593"/>
                <a:gd name="T70" fmla="*/ 1152 w 2065"/>
                <a:gd name="T71" fmla="*/ 943 h 1593"/>
                <a:gd name="T72" fmla="*/ 740 w 2065"/>
                <a:gd name="T73" fmla="*/ 779 h 1593"/>
                <a:gd name="T74" fmla="*/ 384 w 2065"/>
                <a:gd name="T75" fmla="*/ 780 h 1593"/>
                <a:gd name="T76" fmla="*/ 909 w 2065"/>
                <a:gd name="T77" fmla="*/ 82 h 1593"/>
                <a:gd name="T78" fmla="*/ 908 w 2065"/>
                <a:gd name="T79" fmla="*/ 741 h 1593"/>
                <a:gd name="T80" fmla="*/ 1085 w 2065"/>
                <a:gd name="T81" fmla="*/ 828 h 1593"/>
                <a:gd name="T82" fmla="*/ 1183 w 2065"/>
                <a:gd name="T83" fmla="*/ 82 h 1593"/>
                <a:gd name="T84" fmla="*/ 1539 w 2065"/>
                <a:gd name="T85" fmla="*/ 1174 h 1593"/>
                <a:gd name="T86" fmla="*/ 1266 w 2065"/>
                <a:gd name="T87" fmla="*/ 550 h 1593"/>
                <a:gd name="T88" fmla="*/ 1265 w 2065"/>
                <a:gd name="T89" fmla="*/ 922 h 1593"/>
                <a:gd name="T90" fmla="*/ 1279 w 2065"/>
                <a:gd name="T91" fmla="*/ 1113 h 1593"/>
                <a:gd name="T92" fmla="*/ 1282 w 2065"/>
                <a:gd name="T93" fmla="*/ 1204 h 1593"/>
                <a:gd name="T94" fmla="*/ 302 w 2065"/>
                <a:gd name="T95" fmla="*/ 1306 h 1593"/>
                <a:gd name="T96" fmla="*/ 81 w 2065"/>
                <a:gd name="T97" fmla="*/ 685 h 1593"/>
                <a:gd name="T98" fmla="*/ 302 w 2065"/>
                <a:gd name="T99" fmla="*/ 1306 h 1593"/>
                <a:gd name="T100" fmla="*/ 554 w 2065"/>
                <a:gd name="T101" fmla="*/ 344 h 1593"/>
                <a:gd name="T102" fmla="*/ 697 w 2065"/>
                <a:gd name="T103" fmla="*/ 698 h 1593"/>
                <a:gd name="T104" fmla="*/ 828 w 2065"/>
                <a:gd name="T105" fmla="*/ 719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65" h="1593">
                  <a:moveTo>
                    <a:pt x="0" y="631"/>
                  </a:moveTo>
                  <a:cubicBezTo>
                    <a:pt x="13" y="609"/>
                    <a:pt x="33" y="603"/>
                    <a:pt x="57" y="604"/>
                  </a:cubicBezTo>
                  <a:cubicBezTo>
                    <a:pt x="104" y="605"/>
                    <a:pt x="151" y="604"/>
                    <a:pt x="197" y="604"/>
                  </a:cubicBezTo>
                  <a:cubicBezTo>
                    <a:pt x="204" y="604"/>
                    <a:pt x="212" y="604"/>
                    <a:pt x="219" y="604"/>
                  </a:cubicBezTo>
                  <a:cubicBezTo>
                    <a:pt x="216" y="569"/>
                    <a:pt x="212" y="536"/>
                    <a:pt x="211" y="502"/>
                  </a:cubicBezTo>
                  <a:cubicBezTo>
                    <a:pt x="205" y="370"/>
                    <a:pt x="230" y="243"/>
                    <a:pt x="285" y="122"/>
                  </a:cubicBezTo>
                  <a:cubicBezTo>
                    <a:pt x="296" y="98"/>
                    <a:pt x="318" y="89"/>
                    <a:pt x="339" y="98"/>
                  </a:cubicBezTo>
                  <a:cubicBezTo>
                    <a:pt x="361" y="107"/>
                    <a:pt x="369" y="130"/>
                    <a:pt x="358" y="155"/>
                  </a:cubicBezTo>
                  <a:cubicBezTo>
                    <a:pt x="311" y="257"/>
                    <a:pt x="288" y="364"/>
                    <a:pt x="290" y="477"/>
                  </a:cubicBezTo>
                  <a:cubicBezTo>
                    <a:pt x="291" y="514"/>
                    <a:pt x="297" y="552"/>
                    <a:pt x="299" y="590"/>
                  </a:cubicBezTo>
                  <a:cubicBezTo>
                    <a:pt x="300" y="601"/>
                    <a:pt x="305" y="605"/>
                    <a:pt x="316" y="604"/>
                  </a:cubicBezTo>
                  <a:cubicBezTo>
                    <a:pt x="370" y="599"/>
                    <a:pt x="387" y="618"/>
                    <a:pt x="383" y="675"/>
                  </a:cubicBezTo>
                  <a:cubicBezTo>
                    <a:pt x="383" y="682"/>
                    <a:pt x="383" y="689"/>
                    <a:pt x="383" y="697"/>
                  </a:cubicBezTo>
                  <a:cubicBezTo>
                    <a:pt x="413" y="697"/>
                    <a:pt x="442" y="697"/>
                    <a:pt x="472" y="697"/>
                  </a:cubicBezTo>
                  <a:cubicBezTo>
                    <a:pt x="472" y="690"/>
                    <a:pt x="472" y="682"/>
                    <a:pt x="472" y="675"/>
                  </a:cubicBezTo>
                  <a:cubicBezTo>
                    <a:pt x="472" y="555"/>
                    <a:pt x="472" y="434"/>
                    <a:pt x="472" y="313"/>
                  </a:cubicBezTo>
                  <a:cubicBezTo>
                    <a:pt x="472" y="276"/>
                    <a:pt x="485" y="263"/>
                    <a:pt x="523" y="263"/>
                  </a:cubicBezTo>
                  <a:cubicBezTo>
                    <a:pt x="617" y="263"/>
                    <a:pt x="711" y="263"/>
                    <a:pt x="805" y="263"/>
                  </a:cubicBezTo>
                  <a:cubicBezTo>
                    <a:pt x="812" y="263"/>
                    <a:pt x="819" y="263"/>
                    <a:pt x="828" y="263"/>
                  </a:cubicBezTo>
                  <a:cubicBezTo>
                    <a:pt x="828" y="254"/>
                    <a:pt x="828" y="247"/>
                    <a:pt x="828" y="239"/>
                  </a:cubicBezTo>
                  <a:cubicBezTo>
                    <a:pt x="828" y="175"/>
                    <a:pt x="828" y="111"/>
                    <a:pt x="828" y="47"/>
                  </a:cubicBezTo>
                  <a:cubicBezTo>
                    <a:pt x="828" y="16"/>
                    <a:pt x="843" y="0"/>
                    <a:pt x="875" y="0"/>
                  </a:cubicBezTo>
                  <a:cubicBezTo>
                    <a:pt x="990" y="0"/>
                    <a:pt x="1105" y="1"/>
                    <a:pt x="1221" y="2"/>
                  </a:cubicBezTo>
                  <a:cubicBezTo>
                    <a:pt x="1251" y="2"/>
                    <a:pt x="1264" y="17"/>
                    <a:pt x="1264" y="49"/>
                  </a:cubicBezTo>
                  <a:cubicBezTo>
                    <a:pt x="1265" y="180"/>
                    <a:pt x="1264" y="310"/>
                    <a:pt x="1264" y="441"/>
                  </a:cubicBezTo>
                  <a:cubicBezTo>
                    <a:pt x="1264" y="449"/>
                    <a:pt x="1264" y="457"/>
                    <a:pt x="1264" y="467"/>
                  </a:cubicBezTo>
                  <a:cubicBezTo>
                    <a:pt x="1273" y="468"/>
                    <a:pt x="1281" y="468"/>
                    <a:pt x="1289" y="468"/>
                  </a:cubicBezTo>
                  <a:cubicBezTo>
                    <a:pt x="1379" y="468"/>
                    <a:pt x="1470" y="468"/>
                    <a:pt x="1561" y="468"/>
                  </a:cubicBezTo>
                  <a:cubicBezTo>
                    <a:pt x="1610" y="468"/>
                    <a:pt x="1621" y="479"/>
                    <a:pt x="1621" y="528"/>
                  </a:cubicBezTo>
                  <a:cubicBezTo>
                    <a:pt x="1621" y="660"/>
                    <a:pt x="1621" y="792"/>
                    <a:pt x="1621" y="924"/>
                  </a:cubicBezTo>
                  <a:cubicBezTo>
                    <a:pt x="1621" y="931"/>
                    <a:pt x="1621" y="938"/>
                    <a:pt x="1621" y="949"/>
                  </a:cubicBezTo>
                  <a:cubicBezTo>
                    <a:pt x="1626" y="944"/>
                    <a:pt x="1630" y="942"/>
                    <a:pt x="1632" y="938"/>
                  </a:cubicBezTo>
                  <a:cubicBezTo>
                    <a:pt x="1766" y="770"/>
                    <a:pt x="1816" y="578"/>
                    <a:pt x="1790" y="365"/>
                  </a:cubicBezTo>
                  <a:cubicBezTo>
                    <a:pt x="1788" y="348"/>
                    <a:pt x="1784" y="331"/>
                    <a:pt x="1781" y="314"/>
                  </a:cubicBezTo>
                  <a:cubicBezTo>
                    <a:pt x="1777" y="288"/>
                    <a:pt x="1789" y="268"/>
                    <a:pt x="1811" y="263"/>
                  </a:cubicBezTo>
                  <a:cubicBezTo>
                    <a:pt x="1835" y="258"/>
                    <a:pt x="1855" y="272"/>
                    <a:pt x="1860" y="298"/>
                  </a:cubicBezTo>
                  <a:cubicBezTo>
                    <a:pt x="1912" y="585"/>
                    <a:pt x="1842" y="836"/>
                    <a:pt x="1641" y="1048"/>
                  </a:cubicBezTo>
                  <a:cubicBezTo>
                    <a:pt x="1626" y="1063"/>
                    <a:pt x="1619" y="1077"/>
                    <a:pt x="1621" y="1098"/>
                  </a:cubicBezTo>
                  <a:cubicBezTo>
                    <a:pt x="1622" y="1116"/>
                    <a:pt x="1621" y="1134"/>
                    <a:pt x="1621" y="1155"/>
                  </a:cubicBezTo>
                  <a:cubicBezTo>
                    <a:pt x="1655" y="1147"/>
                    <a:pt x="1688" y="1140"/>
                    <a:pt x="1721" y="1133"/>
                  </a:cubicBezTo>
                  <a:cubicBezTo>
                    <a:pt x="1760" y="1124"/>
                    <a:pt x="1800" y="1114"/>
                    <a:pt x="1839" y="1106"/>
                  </a:cubicBezTo>
                  <a:cubicBezTo>
                    <a:pt x="1931" y="1088"/>
                    <a:pt x="2020" y="1144"/>
                    <a:pt x="2043" y="1235"/>
                  </a:cubicBezTo>
                  <a:cubicBezTo>
                    <a:pt x="2065" y="1325"/>
                    <a:pt x="2014" y="1417"/>
                    <a:pt x="1923" y="1443"/>
                  </a:cubicBezTo>
                  <a:cubicBezTo>
                    <a:pt x="1859" y="1461"/>
                    <a:pt x="1794" y="1476"/>
                    <a:pt x="1730" y="1493"/>
                  </a:cubicBezTo>
                  <a:cubicBezTo>
                    <a:pt x="1629" y="1518"/>
                    <a:pt x="1529" y="1545"/>
                    <a:pt x="1428" y="1569"/>
                  </a:cubicBezTo>
                  <a:cubicBezTo>
                    <a:pt x="1328" y="1593"/>
                    <a:pt x="1231" y="1583"/>
                    <a:pt x="1136" y="1546"/>
                  </a:cubicBezTo>
                  <a:cubicBezTo>
                    <a:pt x="940" y="1469"/>
                    <a:pt x="744" y="1392"/>
                    <a:pt x="549" y="1315"/>
                  </a:cubicBezTo>
                  <a:cubicBezTo>
                    <a:pt x="543" y="1313"/>
                    <a:pt x="537" y="1310"/>
                    <a:pt x="532" y="1310"/>
                  </a:cubicBezTo>
                  <a:cubicBezTo>
                    <a:pt x="483" y="1310"/>
                    <a:pt x="434" y="1310"/>
                    <a:pt x="383" y="1310"/>
                  </a:cubicBezTo>
                  <a:cubicBezTo>
                    <a:pt x="383" y="1322"/>
                    <a:pt x="383" y="1332"/>
                    <a:pt x="383" y="1342"/>
                  </a:cubicBezTo>
                  <a:cubicBezTo>
                    <a:pt x="382" y="1372"/>
                    <a:pt x="367" y="1387"/>
                    <a:pt x="338" y="1387"/>
                  </a:cubicBezTo>
                  <a:cubicBezTo>
                    <a:pt x="240" y="1387"/>
                    <a:pt x="142" y="1387"/>
                    <a:pt x="44" y="1387"/>
                  </a:cubicBezTo>
                  <a:cubicBezTo>
                    <a:pt x="22" y="1387"/>
                    <a:pt x="10" y="1376"/>
                    <a:pt x="0" y="1359"/>
                  </a:cubicBezTo>
                  <a:cubicBezTo>
                    <a:pt x="0" y="1116"/>
                    <a:pt x="0" y="874"/>
                    <a:pt x="0" y="631"/>
                  </a:cubicBezTo>
                  <a:close/>
                  <a:moveTo>
                    <a:pt x="384" y="1230"/>
                  </a:moveTo>
                  <a:cubicBezTo>
                    <a:pt x="433" y="1230"/>
                    <a:pt x="481" y="1229"/>
                    <a:pt x="528" y="1230"/>
                  </a:cubicBezTo>
                  <a:cubicBezTo>
                    <a:pt x="542" y="1230"/>
                    <a:pt x="557" y="1233"/>
                    <a:pt x="570" y="1238"/>
                  </a:cubicBezTo>
                  <a:cubicBezTo>
                    <a:pt x="770" y="1316"/>
                    <a:pt x="969" y="1394"/>
                    <a:pt x="1169" y="1473"/>
                  </a:cubicBezTo>
                  <a:cubicBezTo>
                    <a:pt x="1244" y="1502"/>
                    <a:pt x="1323" y="1512"/>
                    <a:pt x="1402" y="1493"/>
                  </a:cubicBezTo>
                  <a:cubicBezTo>
                    <a:pt x="1567" y="1453"/>
                    <a:pt x="1731" y="1410"/>
                    <a:pt x="1895" y="1368"/>
                  </a:cubicBezTo>
                  <a:cubicBezTo>
                    <a:pt x="1949" y="1354"/>
                    <a:pt x="1978" y="1305"/>
                    <a:pt x="1965" y="1253"/>
                  </a:cubicBezTo>
                  <a:cubicBezTo>
                    <a:pt x="1951" y="1202"/>
                    <a:pt x="1903" y="1173"/>
                    <a:pt x="1848" y="1186"/>
                  </a:cubicBezTo>
                  <a:cubicBezTo>
                    <a:pt x="1727" y="1213"/>
                    <a:pt x="1604" y="1240"/>
                    <a:pt x="1483" y="1270"/>
                  </a:cubicBezTo>
                  <a:cubicBezTo>
                    <a:pt x="1379" y="1295"/>
                    <a:pt x="1277" y="1296"/>
                    <a:pt x="1176" y="1258"/>
                  </a:cubicBezTo>
                  <a:cubicBezTo>
                    <a:pt x="1047" y="1209"/>
                    <a:pt x="918" y="1159"/>
                    <a:pt x="789" y="1109"/>
                  </a:cubicBezTo>
                  <a:cubicBezTo>
                    <a:pt x="759" y="1098"/>
                    <a:pt x="748" y="1078"/>
                    <a:pt x="757" y="1054"/>
                  </a:cubicBezTo>
                  <a:cubicBezTo>
                    <a:pt x="765" y="1031"/>
                    <a:pt x="788" y="1024"/>
                    <a:pt x="817" y="1035"/>
                  </a:cubicBezTo>
                  <a:cubicBezTo>
                    <a:pt x="819" y="1036"/>
                    <a:pt x="822" y="1037"/>
                    <a:pt x="824" y="1038"/>
                  </a:cubicBezTo>
                  <a:cubicBezTo>
                    <a:pt x="908" y="1069"/>
                    <a:pt x="991" y="1101"/>
                    <a:pt x="1074" y="1133"/>
                  </a:cubicBezTo>
                  <a:cubicBezTo>
                    <a:pt x="1104" y="1145"/>
                    <a:pt x="1133" y="1144"/>
                    <a:pt x="1161" y="1129"/>
                  </a:cubicBezTo>
                  <a:cubicBezTo>
                    <a:pt x="1198" y="1108"/>
                    <a:pt x="1218" y="1075"/>
                    <a:pt x="1216" y="1032"/>
                  </a:cubicBezTo>
                  <a:cubicBezTo>
                    <a:pt x="1214" y="989"/>
                    <a:pt x="1192" y="959"/>
                    <a:pt x="1152" y="943"/>
                  </a:cubicBezTo>
                  <a:cubicBezTo>
                    <a:pt x="1024" y="890"/>
                    <a:pt x="896" y="836"/>
                    <a:pt x="767" y="783"/>
                  </a:cubicBezTo>
                  <a:cubicBezTo>
                    <a:pt x="759" y="780"/>
                    <a:pt x="749" y="779"/>
                    <a:pt x="740" y="779"/>
                  </a:cubicBezTo>
                  <a:cubicBezTo>
                    <a:pt x="628" y="779"/>
                    <a:pt x="516" y="779"/>
                    <a:pt x="404" y="779"/>
                  </a:cubicBezTo>
                  <a:cubicBezTo>
                    <a:pt x="397" y="779"/>
                    <a:pt x="391" y="779"/>
                    <a:pt x="384" y="780"/>
                  </a:cubicBezTo>
                  <a:cubicBezTo>
                    <a:pt x="384" y="930"/>
                    <a:pt x="384" y="1078"/>
                    <a:pt x="384" y="1230"/>
                  </a:cubicBezTo>
                  <a:close/>
                  <a:moveTo>
                    <a:pt x="909" y="82"/>
                  </a:moveTo>
                  <a:cubicBezTo>
                    <a:pt x="909" y="86"/>
                    <a:pt x="908" y="88"/>
                    <a:pt x="908" y="91"/>
                  </a:cubicBezTo>
                  <a:cubicBezTo>
                    <a:pt x="908" y="308"/>
                    <a:pt x="908" y="524"/>
                    <a:pt x="908" y="741"/>
                  </a:cubicBezTo>
                  <a:cubicBezTo>
                    <a:pt x="908" y="752"/>
                    <a:pt x="912" y="757"/>
                    <a:pt x="922" y="761"/>
                  </a:cubicBezTo>
                  <a:cubicBezTo>
                    <a:pt x="976" y="783"/>
                    <a:pt x="1030" y="806"/>
                    <a:pt x="1085" y="828"/>
                  </a:cubicBezTo>
                  <a:cubicBezTo>
                    <a:pt x="1117" y="841"/>
                    <a:pt x="1149" y="855"/>
                    <a:pt x="1183" y="869"/>
                  </a:cubicBezTo>
                  <a:cubicBezTo>
                    <a:pt x="1183" y="605"/>
                    <a:pt x="1183" y="344"/>
                    <a:pt x="1183" y="82"/>
                  </a:cubicBezTo>
                  <a:cubicBezTo>
                    <a:pt x="1092" y="82"/>
                    <a:pt x="1001" y="82"/>
                    <a:pt x="909" y="82"/>
                  </a:cubicBezTo>
                  <a:close/>
                  <a:moveTo>
                    <a:pt x="1539" y="1174"/>
                  </a:moveTo>
                  <a:cubicBezTo>
                    <a:pt x="1539" y="965"/>
                    <a:pt x="1539" y="758"/>
                    <a:pt x="1539" y="550"/>
                  </a:cubicBezTo>
                  <a:cubicBezTo>
                    <a:pt x="1447" y="550"/>
                    <a:pt x="1357" y="550"/>
                    <a:pt x="1266" y="550"/>
                  </a:cubicBezTo>
                  <a:cubicBezTo>
                    <a:pt x="1265" y="554"/>
                    <a:pt x="1265" y="557"/>
                    <a:pt x="1265" y="560"/>
                  </a:cubicBezTo>
                  <a:cubicBezTo>
                    <a:pt x="1265" y="681"/>
                    <a:pt x="1264" y="802"/>
                    <a:pt x="1265" y="922"/>
                  </a:cubicBezTo>
                  <a:cubicBezTo>
                    <a:pt x="1265" y="930"/>
                    <a:pt x="1268" y="938"/>
                    <a:pt x="1272" y="944"/>
                  </a:cubicBezTo>
                  <a:cubicBezTo>
                    <a:pt x="1303" y="999"/>
                    <a:pt x="1306" y="1057"/>
                    <a:pt x="1279" y="1113"/>
                  </a:cubicBezTo>
                  <a:cubicBezTo>
                    <a:pt x="1267" y="1136"/>
                    <a:pt x="1264" y="1159"/>
                    <a:pt x="1264" y="1184"/>
                  </a:cubicBezTo>
                  <a:cubicBezTo>
                    <a:pt x="1264" y="1197"/>
                    <a:pt x="1268" y="1201"/>
                    <a:pt x="1282" y="1204"/>
                  </a:cubicBezTo>
                  <a:cubicBezTo>
                    <a:pt x="1371" y="1219"/>
                    <a:pt x="1455" y="1194"/>
                    <a:pt x="1539" y="1174"/>
                  </a:cubicBezTo>
                  <a:close/>
                  <a:moveTo>
                    <a:pt x="302" y="1306"/>
                  </a:moveTo>
                  <a:cubicBezTo>
                    <a:pt x="302" y="1098"/>
                    <a:pt x="302" y="892"/>
                    <a:pt x="302" y="685"/>
                  </a:cubicBezTo>
                  <a:cubicBezTo>
                    <a:pt x="227" y="685"/>
                    <a:pt x="154" y="685"/>
                    <a:pt x="81" y="685"/>
                  </a:cubicBezTo>
                  <a:cubicBezTo>
                    <a:pt x="81" y="893"/>
                    <a:pt x="81" y="1099"/>
                    <a:pt x="81" y="1306"/>
                  </a:cubicBezTo>
                  <a:cubicBezTo>
                    <a:pt x="155" y="1306"/>
                    <a:pt x="228" y="1306"/>
                    <a:pt x="302" y="1306"/>
                  </a:cubicBezTo>
                  <a:close/>
                  <a:moveTo>
                    <a:pt x="828" y="344"/>
                  </a:moveTo>
                  <a:cubicBezTo>
                    <a:pt x="735" y="344"/>
                    <a:pt x="644" y="344"/>
                    <a:pt x="554" y="344"/>
                  </a:cubicBezTo>
                  <a:cubicBezTo>
                    <a:pt x="554" y="463"/>
                    <a:pt x="554" y="580"/>
                    <a:pt x="554" y="699"/>
                  </a:cubicBezTo>
                  <a:cubicBezTo>
                    <a:pt x="603" y="699"/>
                    <a:pt x="650" y="700"/>
                    <a:pt x="697" y="698"/>
                  </a:cubicBezTo>
                  <a:cubicBezTo>
                    <a:pt x="741" y="697"/>
                    <a:pt x="784" y="697"/>
                    <a:pt x="823" y="719"/>
                  </a:cubicBezTo>
                  <a:cubicBezTo>
                    <a:pt x="824" y="720"/>
                    <a:pt x="826" y="719"/>
                    <a:pt x="828" y="719"/>
                  </a:cubicBezTo>
                  <a:cubicBezTo>
                    <a:pt x="828" y="594"/>
                    <a:pt x="828" y="470"/>
                    <a:pt x="828" y="3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94"/>
            <p:cNvSpPr>
              <a:spLocks/>
            </p:cNvSpPr>
            <p:nvPr/>
          </p:nvSpPr>
          <p:spPr bwMode="auto">
            <a:xfrm>
              <a:off x="5575300" y="2582863"/>
              <a:ext cx="201613" cy="65088"/>
            </a:xfrm>
            <a:custGeom>
              <a:avLst/>
              <a:gdLst>
                <a:gd name="T0" fmla="*/ 580 w 905"/>
                <a:gd name="T1" fmla="*/ 0 h 289"/>
                <a:gd name="T2" fmla="*/ 865 w 905"/>
                <a:gd name="T3" fmla="*/ 51 h 289"/>
                <a:gd name="T4" fmla="*/ 896 w 905"/>
                <a:gd name="T5" fmla="*/ 106 h 289"/>
                <a:gd name="T6" fmla="*/ 837 w 905"/>
                <a:gd name="T7" fmla="*/ 127 h 289"/>
                <a:gd name="T8" fmla="*/ 256 w 905"/>
                <a:gd name="T9" fmla="*/ 152 h 289"/>
                <a:gd name="T10" fmla="*/ 81 w 905"/>
                <a:gd name="T11" fmla="*/ 266 h 289"/>
                <a:gd name="T12" fmla="*/ 56 w 905"/>
                <a:gd name="T13" fmla="*/ 282 h 289"/>
                <a:gd name="T14" fmla="*/ 10 w 905"/>
                <a:gd name="T15" fmla="*/ 264 h 289"/>
                <a:gd name="T16" fmla="*/ 19 w 905"/>
                <a:gd name="T17" fmla="*/ 214 h 289"/>
                <a:gd name="T18" fmla="*/ 155 w 905"/>
                <a:gd name="T19" fmla="*/ 116 h 289"/>
                <a:gd name="T20" fmla="*/ 580 w 905"/>
                <a:gd name="T21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5" h="289">
                  <a:moveTo>
                    <a:pt x="580" y="0"/>
                  </a:moveTo>
                  <a:cubicBezTo>
                    <a:pt x="679" y="1"/>
                    <a:pt x="773" y="17"/>
                    <a:pt x="865" y="51"/>
                  </a:cubicBezTo>
                  <a:cubicBezTo>
                    <a:pt x="893" y="62"/>
                    <a:pt x="905" y="83"/>
                    <a:pt x="896" y="106"/>
                  </a:cubicBezTo>
                  <a:cubicBezTo>
                    <a:pt x="888" y="128"/>
                    <a:pt x="865" y="136"/>
                    <a:pt x="837" y="127"/>
                  </a:cubicBezTo>
                  <a:cubicBezTo>
                    <a:pt x="640" y="57"/>
                    <a:pt x="447" y="65"/>
                    <a:pt x="256" y="152"/>
                  </a:cubicBezTo>
                  <a:cubicBezTo>
                    <a:pt x="192" y="181"/>
                    <a:pt x="134" y="220"/>
                    <a:pt x="81" y="266"/>
                  </a:cubicBezTo>
                  <a:cubicBezTo>
                    <a:pt x="74" y="272"/>
                    <a:pt x="65" y="278"/>
                    <a:pt x="56" y="282"/>
                  </a:cubicBezTo>
                  <a:cubicBezTo>
                    <a:pt x="40" y="289"/>
                    <a:pt x="19" y="280"/>
                    <a:pt x="10" y="264"/>
                  </a:cubicBezTo>
                  <a:cubicBezTo>
                    <a:pt x="0" y="248"/>
                    <a:pt x="2" y="227"/>
                    <a:pt x="19" y="214"/>
                  </a:cubicBezTo>
                  <a:cubicBezTo>
                    <a:pt x="64" y="180"/>
                    <a:pt x="107" y="144"/>
                    <a:pt x="155" y="116"/>
                  </a:cubicBezTo>
                  <a:cubicBezTo>
                    <a:pt x="285" y="36"/>
                    <a:pt x="429" y="1"/>
                    <a:pt x="5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95"/>
            <p:cNvSpPr>
              <a:spLocks/>
            </p:cNvSpPr>
            <p:nvPr/>
          </p:nvSpPr>
          <p:spPr bwMode="auto">
            <a:xfrm>
              <a:off x="5783263" y="2609850"/>
              <a:ext cx="92075" cy="104775"/>
            </a:xfrm>
            <a:custGeom>
              <a:avLst/>
              <a:gdLst>
                <a:gd name="T0" fmla="*/ 43 w 412"/>
                <a:gd name="T1" fmla="*/ 469 h 469"/>
                <a:gd name="T2" fmla="*/ 9 w 412"/>
                <a:gd name="T3" fmla="*/ 440 h 469"/>
                <a:gd name="T4" fmla="*/ 13 w 412"/>
                <a:gd name="T5" fmla="*/ 397 h 469"/>
                <a:gd name="T6" fmla="*/ 73 w 412"/>
                <a:gd name="T7" fmla="*/ 328 h 469"/>
                <a:gd name="T8" fmla="*/ 338 w 412"/>
                <a:gd name="T9" fmla="*/ 23 h 469"/>
                <a:gd name="T10" fmla="*/ 384 w 412"/>
                <a:gd name="T11" fmla="*/ 6 h 469"/>
                <a:gd name="T12" fmla="*/ 411 w 412"/>
                <a:gd name="T13" fmla="*/ 39 h 469"/>
                <a:gd name="T14" fmla="*/ 396 w 412"/>
                <a:gd name="T15" fmla="*/ 78 h 469"/>
                <a:gd name="T16" fmla="*/ 153 w 412"/>
                <a:gd name="T17" fmla="*/ 359 h 469"/>
                <a:gd name="T18" fmla="*/ 79 w 412"/>
                <a:gd name="T19" fmla="*/ 443 h 469"/>
                <a:gd name="T20" fmla="*/ 43 w 412"/>
                <a:gd name="T21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2" h="469">
                  <a:moveTo>
                    <a:pt x="43" y="469"/>
                  </a:moveTo>
                  <a:cubicBezTo>
                    <a:pt x="30" y="458"/>
                    <a:pt x="16" y="451"/>
                    <a:pt x="9" y="440"/>
                  </a:cubicBezTo>
                  <a:cubicBezTo>
                    <a:pt x="0" y="427"/>
                    <a:pt x="2" y="410"/>
                    <a:pt x="13" y="397"/>
                  </a:cubicBezTo>
                  <a:cubicBezTo>
                    <a:pt x="33" y="374"/>
                    <a:pt x="53" y="351"/>
                    <a:pt x="73" y="328"/>
                  </a:cubicBezTo>
                  <a:cubicBezTo>
                    <a:pt x="162" y="226"/>
                    <a:pt x="250" y="124"/>
                    <a:pt x="338" y="23"/>
                  </a:cubicBezTo>
                  <a:cubicBezTo>
                    <a:pt x="350" y="9"/>
                    <a:pt x="364" y="0"/>
                    <a:pt x="384" y="6"/>
                  </a:cubicBezTo>
                  <a:cubicBezTo>
                    <a:pt x="400" y="11"/>
                    <a:pt x="412" y="22"/>
                    <a:pt x="411" y="39"/>
                  </a:cubicBezTo>
                  <a:cubicBezTo>
                    <a:pt x="411" y="52"/>
                    <a:pt x="405" y="67"/>
                    <a:pt x="396" y="78"/>
                  </a:cubicBezTo>
                  <a:cubicBezTo>
                    <a:pt x="315" y="172"/>
                    <a:pt x="234" y="265"/>
                    <a:pt x="153" y="359"/>
                  </a:cubicBezTo>
                  <a:cubicBezTo>
                    <a:pt x="128" y="387"/>
                    <a:pt x="104" y="416"/>
                    <a:pt x="79" y="443"/>
                  </a:cubicBezTo>
                  <a:cubicBezTo>
                    <a:pt x="70" y="453"/>
                    <a:pt x="57" y="459"/>
                    <a:pt x="43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96"/>
            <p:cNvSpPr>
              <a:spLocks noEditPoints="1"/>
            </p:cNvSpPr>
            <p:nvPr/>
          </p:nvSpPr>
          <p:spPr bwMode="auto">
            <a:xfrm>
              <a:off x="5830888" y="2671763"/>
              <a:ext cx="44450" cy="46038"/>
            </a:xfrm>
            <a:custGeom>
              <a:avLst/>
              <a:gdLst>
                <a:gd name="T0" fmla="*/ 100 w 201"/>
                <a:gd name="T1" fmla="*/ 0 h 201"/>
                <a:gd name="T2" fmla="*/ 201 w 201"/>
                <a:gd name="T3" fmla="*/ 100 h 201"/>
                <a:gd name="T4" fmla="*/ 101 w 201"/>
                <a:gd name="T5" fmla="*/ 201 h 201"/>
                <a:gd name="T6" fmla="*/ 0 w 201"/>
                <a:gd name="T7" fmla="*/ 101 h 201"/>
                <a:gd name="T8" fmla="*/ 100 w 201"/>
                <a:gd name="T9" fmla="*/ 0 h 201"/>
                <a:gd name="T10" fmla="*/ 124 w 201"/>
                <a:gd name="T11" fmla="*/ 104 h 201"/>
                <a:gd name="T12" fmla="*/ 124 w 201"/>
                <a:gd name="T13" fmla="*/ 96 h 201"/>
                <a:gd name="T14" fmla="*/ 100 w 201"/>
                <a:gd name="T15" fmla="*/ 81 h 201"/>
                <a:gd name="T16" fmla="*/ 82 w 201"/>
                <a:gd name="T17" fmla="*/ 101 h 201"/>
                <a:gd name="T18" fmla="*/ 101 w 201"/>
                <a:gd name="T19" fmla="*/ 119 h 201"/>
                <a:gd name="T20" fmla="*/ 124 w 201"/>
                <a:gd name="T21" fmla="*/ 10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01">
                  <a:moveTo>
                    <a:pt x="100" y="0"/>
                  </a:moveTo>
                  <a:cubicBezTo>
                    <a:pt x="156" y="0"/>
                    <a:pt x="201" y="45"/>
                    <a:pt x="201" y="100"/>
                  </a:cubicBezTo>
                  <a:cubicBezTo>
                    <a:pt x="201" y="155"/>
                    <a:pt x="156" y="201"/>
                    <a:pt x="101" y="201"/>
                  </a:cubicBezTo>
                  <a:cubicBezTo>
                    <a:pt x="46" y="201"/>
                    <a:pt x="1" y="156"/>
                    <a:pt x="0" y="101"/>
                  </a:cubicBezTo>
                  <a:cubicBezTo>
                    <a:pt x="0" y="45"/>
                    <a:pt x="44" y="0"/>
                    <a:pt x="100" y="0"/>
                  </a:cubicBezTo>
                  <a:close/>
                  <a:moveTo>
                    <a:pt x="124" y="104"/>
                  </a:moveTo>
                  <a:cubicBezTo>
                    <a:pt x="124" y="101"/>
                    <a:pt x="124" y="99"/>
                    <a:pt x="124" y="96"/>
                  </a:cubicBezTo>
                  <a:cubicBezTo>
                    <a:pt x="116" y="91"/>
                    <a:pt x="108" y="83"/>
                    <a:pt x="100" y="81"/>
                  </a:cubicBezTo>
                  <a:cubicBezTo>
                    <a:pt x="88" y="79"/>
                    <a:pt x="79" y="89"/>
                    <a:pt x="82" y="101"/>
                  </a:cubicBezTo>
                  <a:cubicBezTo>
                    <a:pt x="84" y="108"/>
                    <a:pt x="94" y="119"/>
                    <a:pt x="101" y="119"/>
                  </a:cubicBezTo>
                  <a:cubicBezTo>
                    <a:pt x="108" y="120"/>
                    <a:pt x="116" y="110"/>
                    <a:pt x="124" y="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97"/>
            <p:cNvSpPr>
              <a:spLocks noEditPoints="1"/>
            </p:cNvSpPr>
            <p:nvPr/>
          </p:nvSpPr>
          <p:spPr bwMode="auto">
            <a:xfrm>
              <a:off x="5781675" y="2606675"/>
              <a:ext cx="44450" cy="46038"/>
            </a:xfrm>
            <a:custGeom>
              <a:avLst/>
              <a:gdLst>
                <a:gd name="T0" fmla="*/ 200 w 201"/>
                <a:gd name="T1" fmla="*/ 102 h 202"/>
                <a:gd name="T2" fmla="*/ 99 w 201"/>
                <a:gd name="T3" fmla="*/ 202 h 202"/>
                <a:gd name="T4" fmla="*/ 0 w 201"/>
                <a:gd name="T5" fmla="*/ 100 h 202"/>
                <a:gd name="T6" fmla="*/ 101 w 201"/>
                <a:gd name="T7" fmla="*/ 1 h 202"/>
                <a:gd name="T8" fmla="*/ 200 w 201"/>
                <a:gd name="T9" fmla="*/ 102 h 202"/>
                <a:gd name="T10" fmla="*/ 96 w 201"/>
                <a:gd name="T11" fmla="*/ 124 h 202"/>
                <a:gd name="T12" fmla="*/ 105 w 201"/>
                <a:gd name="T13" fmla="*/ 124 h 202"/>
                <a:gd name="T14" fmla="*/ 119 w 201"/>
                <a:gd name="T15" fmla="*/ 102 h 202"/>
                <a:gd name="T16" fmla="*/ 100 w 201"/>
                <a:gd name="T17" fmla="*/ 81 h 202"/>
                <a:gd name="T18" fmla="*/ 81 w 201"/>
                <a:gd name="T19" fmla="*/ 102 h 202"/>
                <a:gd name="T20" fmla="*/ 96 w 201"/>
                <a:gd name="T21" fmla="*/ 12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1" h="202">
                  <a:moveTo>
                    <a:pt x="200" y="102"/>
                  </a:moveTo>
                  <a:cubicBezTo>
                    <a:pt x="200" y="158"/>
                    <a:pt x="155" y="202"/>
                    <a:pt x="99" y="202"/>
                  </a:cubicBezTo>
                  <a:cubicBezTo>
                    <a:pt x="44" y="201"/>
                    <a:pt x="0" y="156"/>
                    <a:pt x="0" y="100"/>
                  </a:cubicBezTo>
                  <a:cubicBezTo>
                    <a:pt x="0" y="46"/>
                    <a:pt x="47" y="0"/>
                    <a:pt x="101" y="1"/>
                  </a:cubicBezTo>
                  <a:cubicBezTo>
                    <a:pt x="157" y="2"/>
                    <a:pt x="201" y="47"/>
                    <a:pt x="200" y="102"/>
                  </a:cubicBezTo>
                  <a:close/>
                  <a:moveTo>
                    <a:pt x="96" y="124"/>
                  </a:moveTo>
                  <a:cubicBezTo>
                    <a:pt x="99" y="124"/>
                    <a:pt x="102" y="124"/>
                    <a:pt x="105" y="124"/>
                  </a:cubicBezTo>
                  <a:cubicBezTo>
                    <a:pt x="110" y="117"/>
                    <a:pt x="120" y="108"/>
                    <a:pt x="119" y="102"/>
                  </a:cubicBezTo>
                  <a:cubicBezTo>
                    <a:pt x="118" y="94"/>
                    <a:pt x="107" y="88"/>
                    <a:pt x="100" y="81"/>
                  </a:cubicBezTo>
                  <a:cubicBezTo>
                    <a:pt x="94" y="88"/>
                    <a:pt x="83" y="94"/>
                    <a:pt x="81" y="102"/>
                  </a:cubicBezTo>
                  <a:cubicBezTo>
                    <a:pt x="80" y="108"/>
                    <a:pt x="90" y="117"/>
                    <a:pt x="96" y="1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98"/>
            <p:cNvSpPr>
              <a:spLocks/>
            </p:cNvSpPr>
            <p:nvPr/>
          </p:nvSpPr>
          <p:spPr bwMode="auto">
            <a:xfrm>
              <a:off x="5553075" y="2655888"/>
              <a:ext cx="17463" cy="17463"/>
            </a:xfrm>
            <a:custGeom>
              <a:avLst/>
              <a:gdLst>
                <a:gd name="T0" fmla="*/ 1 w 81"/>
                <a:gd name="T1" fmla="*/ 39 h 81"/>
                <a:gd name="T2" fmla="*/ 41 w 81"/>
                <a:gd name="T3" fmla="*/ 1 h 81"/>
                <a:gd name="T4" fmla="*/ 80 w 81"/>
                <a:gd name="T5" fmla="*/ 42 h 81"/>
                <a:gd name="T6" fmla="*/ 39 w 81"/>
                <a:gd name="T7" fmla="*/ 80 h 81"/>
                <a:gd name="T8" fmla="*/ 1 w 81"/>
                <a:gd name="T9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1" y="39"/>
                  </a:moveTo>
                  <a:cubicBezTo>
                    <a:pt x="1" y="17"/>
                    <a:pt x="18" y="0"/>
                    <a:pt x="41" y="1"/>
                  </a:cubicBezTo>
                  <a:cubicBezTo>
                    <a:pt x="63" y="1"/>
                    <a:pt x="81" y="19"/>
                    <a:pt x="80" y="42"/>
                  </a:cubicBezTo>
                  <a:cubicBezTo>
                    <a:pt x="79" y="64"/>
                    <a:pt x="60" y="81"/>
                    <a:pt x="39" y="80"/>
                  </a:cubicBezTo>
                  <a:cubicBezTo>
                    <a:pt x="17" y="79"/>
                    <a:pt x="0" y="61"/>
                    <a:pt x="1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4680486" y="2456245"/>
            <a:ext cx="454024" cy="454024"/>
            <a:chOff x="6140450" y="2644775"/>
            <a:chExt cx="311150" cy="311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0" name="Freeform 99"/>
            <p:cNvSpPr>
              <a:spLocks noEditPoints="1"/>
            </p:cNvSpPr>
            <p:nvPr/>
          </p:nvSpPr>
          <p:spPr bwMode="auto">
            <a:xfrm>
              <a:off x="6140450" y="2816225"/>
              <a:ext cx="311150" cy="139700"/>
            </a:xfrm>
            <a:custGeom>
              <a:avLst/>
              <a:gdLst>
                <a:gd name="T0" fmla="*/ 310 w 1391"/>
                <a:gd name="T1" fmla="*/ 110 h 621"/>
                <a:gd name="T2" fmla="*/ 642 w 1391"/>
                <a:gd name="T3" fmla="*/ 50 h 621"/>
                <a:gd name="T4" fmla="*/ 853 w 1391"/>
                <a:gd name="T5" fmla="*/ 73 h 621"/>
                <a:gd name="T6" fmla="*/ 1084 w 1391"/>
                <a:gd name="T7" fmla="*/ 33 h 621"/>
                <a:gd name="T8" fmla="*/ 1218 w 1391"/>
                <a:gd name="T9" fmla="*/ 52 h 621"/>
                <a:gd name="T10" fmla="*/ 1379 w 1391"/>
                <a:gd name="T11" fmla="*/ 89 h 621"/>
                <a:gd name="T12" fmla="*/ 966 w 1391"/>
                <a:gd name="T13" fmla="*/ 403 h 621"/>
                <a:gd name="T14" fmla="*/ 575 w 1391"/>
                <a:gd name="T15" fmla="*/ 400 h 621"/>
                <a:gd name="T16" fmla="*/ 466 w 1391"/>
                <a:gd name="T17" fmla="*/ 401 h 621"/>
                <a:gd name="T18" fmla="*/ 357 w 1391"/>
                <a:gd name="T19" fmla="*/ 486 h 621"/>
                <a:gd name="T20" fmla="*/ 367 w 1391"/>
                <a:gd name="T21" fmla="*/ 621 h 621"/>
                <a:gd name="T22" fmla="*/ 65 w 1391"/>
                <a:gd name="T23" fmla="*/ 598 h 621"/>
                <a:gd name="T24" fmla="*/ 2 w 1391"/>
                <a:gd name="T25" fmla="*/ 85 h 621"/>
                <a:gd name="T26" fmla="*/ 206 w 1391"/>
                <a:gd name="T27" fmla="*/ 57 h 621"/>
                <a:gd name="T28" fmla="*/ 254 w 1391"/>
                <a:gd name="T29" fmla="*/ 147 h 621"/>
                <a:gd name="T30" fmla="*/ 1248 w 1391"/>
                <a:gd name="T31" fmla="*/ 86 h 621"/>
                <a:gd name="T32" fmla="*/ 1032 w 1391"/>
                <a:gd name="T33" fmla="*/ 209 h 621"/>
                <a:gd name="T34" fmla="*/ 912 w 1391"/>
                <a:gd name="T35" fmla="*/ 225 h 621"/>
                <a:gd name="T36" fmla="*/ 736 w 1391"/>
                <a:gd name="T37" fmla="*/ 208 h 621"/>
                <a:gd name="T38" fmla="*/ 884 w 1391"/>
                <a:gd name="T39" fmla="*/ 188 h 621"/>
                <a:gd name="T40" fmla="*/ 903 w 1391"/>
                <a:gd name="T41" fmla="*/ 111 h 621"/>
                <a:gd name="T42" fmla="*/ 767 w 1391"/>
                <a:gd name="T43" fmla="*/ 111 h 621"/>
                <a:gd name="T44" fmla="*/ 362 w 1391"/>
                <a:gd name="T45" fmla="*/ 113 h 621"/>
                <a:gd name="T46" fmla="*/ 342 w 1391"/>
                <a:gd name="T47" fmla="*/ 436 h 621"/>
                <a:gd name="T48" fmla="*/ 449 w 1391"/>
                <a:gd name="T49" fmla="*/ 370 h 621"/>
                <a:gd name="T50" fmla="*/ 612 w 1391"/>
                <a:gd name="T51" fmla="*/ 370 h 621"/>
                <a:gd name="T52" fmla="*/ 965 w 1391"/>
                <a:gd name="T53" fmla="*/ 361 h 621"/>
                <a:gd name="T54" fmla="*/ 1343 w 1391"/>
                <a:gd name="T55" fmla="*/ 102 h 621"/>
                <a:gd name="T56" fmla="*/ 348 w 1391"/>
                <a:gd name="T57" fmla="*/ 582 h 621"/>
                <a:gd name="T58" fmla="*/ 187 w 1391"/>
                <a:gd name="T59" fmla="*/ 93 h 621"/>
                <a:gd name="T60" fmla="*/ 40 w 1391"/>
                <a:gd name="T61" fmla="*/ 94 h 621"/>
                <a:gd name="T62" fmla="*/ 348 w 1391"/>
                <a:gd name="T63" fmla="*/ 585 h 621"/>
                <a:gd name="T64" fmla="*/ 1190 w 1391"/>
                <a:gd name="T65" fmla="*/ 77 h 621"/>
                <a:gd name="T66" fmla="*/ 1036 w 1391"/>
                <a:gd name="T67" fmla="*/ 109 h 621"/>
                <a:gd name="T68" fmla="*/ 1025 w 1391"/>
                <a:gd name="T69" fmla="*/ 166 h 621"/>
                <a:gd name="T70" fmla="*/ 929 w 1391"/>
                <a:gd name="T71" fmla="*/ 77 h 621"/>
                <a:gd name="T72" fmla="*/ 981 w 1391"/>
                <a:gd name="T73" fmla="*/ 97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1" h="621">
                  <a:moveTo>
                    <a:pt x="254" y="147"/>
                  </a:moveTo>
                  <a:cubicBezTo>
                    <a:pt x="274" y="134"/>
                    <a:pt x="294" y="124"/>
                    <a:pt x="310" y="110"/>
                  </a:cubicBezTo>
                  <a:cubicBezTo>
                    <a:pt x="349" y="73"/>
                    <a:pt x="392" y="44"/>
                    <a:pt x="445" y="30"/>
                  </a:cubicBezTo>
                  <a:cubicBezTo>
                    <a:pt x="513" y="13"/>
                    <a:pt x="579" y="19"/>
                    <a:pt x="642" y="50"/>
                  </a:cubicBezTo>
                  <a:cubicBezTo>
                    <a:pt x="678" y="68"/>
                    <a:pt x="716" y="76"/>
                    <a:pt x="756" y="75"/>
                  </a:cubicBezTo>
                  <a:cubicBezTo>
                    <a:pt x="788" y="74"/>
                    <a:pt x="822" y="80"/>
                    <a:pt x="853" y="73"/>
                  </a:cubicBezTo>
                  <a:cubicBezTo>
                    <a:pt x="883" y="65"/>
                    <a:pt x="910" y="45"/>
                    <a:pt x="938" y="29"/>
                  </a:cubicBezTo>
                  <a:cubicBezTo>
                    <a:pt x="988" y="0"/>
                    <a:pt x="1036" y="1"/>
                    <a:pt x="1084" y="33"/>
                  </a:cubicBezTo>
                  <a:cubicBezTo>
                    <a:pt x="1088" y="36"/>
                    <a:pt x="1094" y="36"/>
                    <a:pt x="1097" y="34"/>
                  </a:cubicBezTo>
                  <a:cubicBezTo>
                    <a:pt x="1142" y="10"/>
                    <a:pt x="1182" y="18"/>
                    <a:pt x="1218" y="52"/>
                  </a:cubicBezTo>
                  <a:cubicBezTo>
                    <a:pt x="1225" y="59"/>
                    <a:pt x="1230" y="55"/>
                    <a:pt x="1236" y="52"/>
                  </a:cubicBezTo>
                  <a:cubicBezTo>
                    <a:pt x="1287" y="28"/>
                    <a:pt x="1347" y="44"/>
                    <a:pt x="1379" y="89"/>
                  </a:cubicBezTo>
                  <a:cubicBezTo>
                    <a:pt x="1391" y="106"/>
                    <a:pt x="1390" y="113"/>
                    <a:pt x="1373" y="125"/>
                  </a:cubicBezTo>
                  <a:cubicBezTo>
                    <a:pt x="1237" y="218"/>
                    <a:pt x="1103" y="312"/>
                    <a:pt x="966" y="403"/>
                  </a:cubicBezTo>
                  <a:cubicBezTo>
                    <a:pt x="915" y="437"/>
                    <a:pt x="856" y="447"/>
                    <a:pt x="796" y="439"/>
                  </a:cubicBezTo>
                  <a:cubicBezTo>
                    <a:pt x="722" y="429"/>
                    <a:pt x="648" y="413"/>
                    <a:pt x="575" y="400"/>
                  </a:cubicBezTo>
                  <a:cubicBezTo>
                    <a:pt x="557" y="397"/>
                    <a:pt x="539" y="394"/>
                    <a:pt x="522" y="391"/>
                  </a:cubicBezTo>
                  <a:cubicBezTo>
                    <a:pt x="502" y="387"/>
                    <a:pt x="483" y="390"/>
                    <a:pt x="466" y="401"/>
                  </a:cubicBezTo>
                  <a:cubicBezTo>
                    <a:pt x="432" y="423"/>
                    <a:pt x="398" y="444"/>
                    <a:pt x="364" y="465"/>
                  </a:cubicBezTo>
                  <a:cubicBezTo>
                    <a:pt x="356" y="471"/>
                    <a:pt x="353" y="476"/>
                    <a:pt x="357" y="486"/>
                  </a:cubicBezTo>
                  <a:cubicBezTo>
                    <a:pt x="368" y="521"/>
                    <a:pt x="378" y="556"/>
                    <a:pt x="389" y="592"/>
                  </a:cubicBezTo>
                  <a:cubicBezTo>
                    <a:pt x="395" y="612"/>
                    <a:pt x="388" y="621"/>
                    <a:pt x="367" y="621"/>
                  </a:cubicBezTo>
                  <a:cubicBezTo>
                    <a:pt x="275" y="621"/>
                    <a:pt x="183" y="621"/>
                    <a:pt x="91" y="621"/>
                  </a:cubicBezTo>
                  <a:cubicBezTo>
                    <a:pt x="72" y="621"/>
                    <a:pt x="67" y="617"/>
                    <a:pt x="65" y="598"/>
                  </a:cubicBezTo>
                  <a:cubicBezTo>
                    <a:pt x="51" y="488"/>
                    <a:pt x="38" y="378"/>
                    <a:pt x="25" y="268"/>
                  </a:cubicBezTo>
                  <a:cubicBezTo>
                    <a:pt x="17" y="207"/>
                    <a:pt x="10" y="146"/>
                    <a:pt x="2" y="85"/>
                  </a:cubicBezTo>
                  <a:cubicBezTo>
                    <a:pt x="0" y="64"/>
                    <a:pt x="6" y="57"/>
                    <a:pt x="26" y="57"/>
                  </a:cubicBezTo>
                  <a:cubicBezTo>
                    <a:pt x="86" y="57"/>
                    <a:pt x="146" y="57"/>
                    <a:pt x="206" y="57"/>
                  </a:cubicBezTo>
                  <a:cubicBezTo>
                    <a:pt x="220" y="56"/>
                    <a:pt x="228" y="62"/>
                    <a:pt x="232" y="76"/>
                  </a:cubicBezTo>
                  <a:cubicBezTo>
                    <a:pt x="238" y="98"/>
                    <a:pt x="246" y="120"/>
                    <a:pt x="254" y="147"/>
                  </a:cubicBezTo>
                  <a:close/>
                  <a:moveTo>
                    <a:pt x="1343" y="102"/>
                  </a:moveTo>
                  <a:cubicBezTo>
                    <a:pt x="1315" y="75"/>
                    <a:pt x="1281" y="69"/>
                    <a:pt x="1248" y="86"/>
                  </a:cubicBezTo>
                  <a:cubicBezTo>
                    <a:pt x="1179" y="123"/>
                    <a:pt x="1109" y="161"/>
                    <a:pt x="1040" y="199"/>
                  </a:cubicBezTo>
                  <a:cubicBezTo>
                    <a:pt x="1036" y="201"/>
                    <a:pt x="1033" y="205"/>
                    <a:pt x="1032" y="209"/>
                  </a:cubicBezTo>
                  <a:cubicBezTo>
                    <a:pt x="1027" y="227"/>
                    <a:pt x="1023" y="230"/>
                    <a:pt x="1005" y="230"/>
                  </a:cubicBezTo>
                  <a:cubicBezTo>
                    <a:pt x="974" y="228"/>
                    <a:pt x="943" y="225"/>
                    <a:pt x="912" y="225"/>
                  </a:cubicBezTo>
                  <a:cubicBezTo>
                    <a:pt x="861" y="226"/>
                    <a:pt x="810" y="227"/>
                    <a:pt x="760" y="229"/>
                  </a:cubicBezTo>
                  <a:cubicBezTo>
                    <a:pt x="743" y="229"/>
                    <a:pt x="733" y="221"/>
                    <a:pt x="736" y="208"/>
                  </a:cubicBezTo>
                  <a:cubicBezTo>
                    <a:pt x="738" y="196"/>
                    <a:pt x="748" y="193"/>
                    <a:pt x="759" y="193"/>
                  </a:cubicBezTo>
                  <a:cubicBezTo>
                    <a:pt x="801" y="191"/>
                    <a:pt x="842" y="189"/>
                    <a:pt x="884" y="188"/>
                  </a:cubicBezTo>
                  <a:cubicBezTo>
                    <a:pt x="920" y="188"/>
                    <a:pt x="956" y="188"/>
                    <a:pt x="992" y="188"/>
                  </a:cubicBezTo>
                  <a:cubicBezTo>
                    <a:pt x="987" y="150"/>
                    <a:pt x="947" y="114"/>
                    <a:pt x="903" y="111"/>
                  </a:cubicBezTo>
                  <a:cubicBezTo>
                    <a:pt x="896" y="111"/>
                    <a:pt x="888" y="111"/>
                    <a:pt x="881" y="111"/>
                  </a:cubicBezTo>
                  <a:cubicBezTo>
                    <a:pt x="843" y="111"/>
                    <a:pt x="805" y="109"/>
                    <a:pt x="767" y="111"/>
                  </a:cubicBezTo>
                  <a:cubicBezTo>
                    <a:pt x="715" y="113"/>
                    <a:pt x="668" y="101"/>
                    <a:pt x="620" y="80"/>
                  </a:cubicBezTo>
                  <a:cubicBezTo>
                    <a:pt x="529" y="39"/>
                    <a:pt x="441" y="50"/>
                    <a:pt x="362" y="113"/>
                  </a:cubicBezTo>
                  <a:cubicBezTo>
                    <a:pt x="331" y="137"/>
                    <a:pt x="304" y="167"/>
                    <a:pt x="263" y="178"/>
                  </a:cubicBezTo>
                  <a:cubicBezTo>
                    <a:pt x="289" y="265"/>
                    <a:pt x="315" y="350"/>
                    <a:pt x="342" y="436"/>
                  </a:cubicBezTo>
                  <a:cubicBezTo>
                    <a:pt x="348" y="433"/>
                    <a:pt x="352" y="431"/>
                    <a:pt x="356" y="428"/>
                  </a:cubicBezTo>
                  <a:cubicBezTo>
                    <a:pt x="387" y="409"/>
                    <a:pt x="418" y="389"/>
                    <a:pt x="449" y="370"/>
                  </a:cubicBezTo>
                  <a:cubicBezTo>
                    <a:pt x="472" y="355"/>
                    <a:pt x="498" y="350"/>
                    <a:pt x="525" y="355"/>
                  </a:cubicBezTo>
                  <a:cubicBezTo>
                    <a:pt x="554" y="359"/>
                    <a:pt x="583" y="365"/>
                    <a:pt x="612" y="370"/>
                  </a:cubicBezTo>
                  <a:cubicBezTo>
                    <a:pt x="673" y="381"/>
                    <a:pt x="734" y="395"/>
                    <a:pt x="796" y="402"/>
                  </a:cubicBezTo>
                  <a:cubicBezTo>
                    <a:pt x="857" y="410"/>
                    <a:pt x="914" y="397"/>
                    <a:pt x="965" y="361"/>
                  </a:cubicBezTo>
                  <a:cubicBezTo>
                    <a:pt x="1052" y="301"/>
                    <a:pt x="1139" y="242"/>
                    <a:pt x="1226" y="182"/>
                  </a:cubicBezTo>
                  <a:cubicBezTo>
                    <a:pt x="1264" y="156"/>
                    <a:pt x="1303" y="129"/>
                    <a:pt x="1343" y="102"/>
                  </a:cubicBezTo>
                  <a:close/>
                  <a:moveTo>
                    <a:pt x="348" y="585"/>
                  </a:moveTo>
                  <a:cubicBezTo>
                    <a:pt x="348" y="583"/>
                    <a:pt x="348" y="582"/>
                    <a:pt x="348" y="582"/>
                  </a:cubicBezTo>
                  <a:cubicBezTo>
                    <a:pt x="300" y="422"/>
                    <a:pt x="251" y="262"/>
                    <a:pt x="202" y="102"/>
                  </a:cubicBezTo>
                  <a:cubicBezTo>
                    <a:pt x="200" y="93"/>
                    <a:pt x="194" y="93"/>
                    <a:pt x="187" y="93"/>
                  </a:cubicBezTo>
                  <a:cubicBezTo>
                    <a:pt x="142" y="93"/>
                    <a:pt x="97" y="93"/>
                    <a:pt x="52" y="93"/>
                  </a:cubicBezTo>
                  <a:cubicBezTo>
                    <a:pt x="48" y="93"/>
                    <a:pt x="44" y="93"/>
                    <a:pt x="40" y="94"/>
                  </a:cubicBezTo>
                  <a:cubicBezTo>
                    <a:pt x="60" y="258"/>
                    <a:pt x="80" y="421"/>
                    <a:pt x="100" y="585"/>
                  </a:cubicBezTo>
                  <a:cubicBezTo>
                    <a:pt x="184" y="585"/>
                    <a:pt x="265" y="585"/>
                    <a:pt x="348" y="585"/>
                  </a:cubicBezTo>
                  <a:close/>
                  <a:moveTo>
                    <a:pt x="1025" y="166"/>
                  </a:moveTo>
                  <a:cubicBezTo>
                    <a:pt x="1081" y="136"/>
                    <a:pt x="1135" y="106"/>
                    <a:pt x="1190" y="77"/>
                  </a:cubicBezTo>
                  <a:cubicBezTo>
                    <a:pt x="1168" y="55"/>
                    <a:pt x="1143" y="51"/>
                    <a:pt x="1119" y="64"/>
                  </a:cubicBezTo>
                  <a:cubicBezTo>
                    <a:pt x="1092" y="79"/>
                    <a:pt x="1064" y="94"/>
                    <a:pt x="1036" y="109"/>
                  </a:cubicBezTo>
                  <a:cubicBezTo>
                    <a:pt x="1025" y="115"/>
                    <a:pt x="1014" y="121"/>
                    <a:pt x="1003" y="127"/>
                  </a:cubicBezTo>
                  <a:cubicBezTo>
                    <a:pt x="1011" y="140"/>
                    <a:pt x="1017" y="152"/>
                    <a:pt x="1025" y="166"/>
                  </a:cubicBezTo>
                  <a:close/>
                  <a:moveTo>
                    <a:pt x="1053" y="59"/>
                  </a:moveTo>
                  <a:cubicBezTo>
                    <a:pt x="1016" y="32"/>
                    <a:pt x="970" y="46"/>
                    <a:pt x="929" y="77"/>
                  </a:cubicBezTo>
                  <a:cubicBezTo>
                    <a:pt x="942" y="84"/>
                    <a:pt x="956" y="91"/>
                    <a:pt x="970" y="97"/>
                  </a:cubicBezTo>
                  <a:cubicBezTo>
                    <a:pt x="973" y="99"/>
                    <a:pt x="978" y="99"/>
                    <a:pt x="981" y="97"/>
                  </a:cubicBezTo>
                  <a:cubicBezTo>
                    <a:pt x="1005" y="85"/>
                    <a:pt x="1029" y="72"/>
                    <a:pt x="1053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00"/>
            <p:cNvSpPr>
              <a:spLocks noEditPoints="1"/>
            </p:cNvSpPr>
            <p:nvPr/>
          </p:nvSpPr>
          <p:spPr bwMode="auto">
            <a:xfrm>
              <a:off x="6170613" y="2722563"/>
              <a:ext cx="249238" cy="80963"/>
            </a:xfrm>
            <a:custGeom>
              <a:avLst/>
              <a:gdLst>
                <a:gd name="T0" fmla="*/ 321 w 1117"/>
                <a:gd name="T1" fmla="*/ 304 h 363"/>
                <a:gd name="T2" fmla="*/ 302 w 1117"/>
                <a:gd name="T3" fmla="*/ 304 h 363"/>
                <a:gd name="T4" fmla="*/ 30 w 1117"/>
                <a:gd name="T5" fmla="*/ 304 h 363"/>
                <a:gd name="T6" fmla="*/ 1 w 1117"/>
                <a:gd name="T7" fmla="*/ 276 h 363"/>
                <a:gd name="T8" fmla="*/ 1 w 1117"/>
                <a:gd name="T9" fmla="*/ 165 h 363"/>
                <a:gd name="T10" fmla="*/ 125 w 1117"/>
                <a:gd name="T11" fmla="*/ 35 h 363"/>
                <a:gd name="T12" fmla="*/ 151 w 1117"/>
                <a:gd name="T13" fmla="*/ 46 h 363"/>
                <a:gd name="T14" fmla="*/ 276 w 1117"/>
                <a:gd name="T15" fmla="*/ 46 h 363"/>
                <a:gd name="T16" fmla="*/ 308 w 1117"/>
                <a:gd name="T17" fmla="*/ 36 h 363"/>
                <a:gd name="T18" fmla="*/ 359 w 1117"/>
                <a:gd name="T19" fmla="*/ 52 h 363"/>
                <a:gd name="T20" fmla="*/ 446 w 1117"/>
                <a:gd name="T21" fmla="*/ 3 h 363"/>
                <a:gd name="T22" fmla="*/ 492 w 1117"/>
                <a:gd name="T23" fmla="*/ 17 h 363"/>
                <a:gd name="T24" fmla="*/ 632 w 1117"/>
                <a:gd name="T25" fmla="*/ 16 h 363"/>
                <a:gd name="T26" fmla="*/ 673 w 1117"/>
                <a:gd name="T27" fmla="*/ 3 h 363"/>
                <a:gd name="T28" fmla="*/ 758 w 1117"/>
                <a:gd name="T29" fmla="*/ 50 h 363"/>
                <a:gd name="T30" fmla="*/ 820 w 1117"/>
                <a:gd name="T31" fmla="*/ 35 h 363"/>
                <a:gd name="T32" fmla="*/ 845 w 1117"/>
                <a:gd name="T33" fmla="*/ 45 h 363"/>
                <a:gd name="T34" fmla="*/ 970 w 1117"/>
                <a:gd name="T35" fmla="*/ 47 h 363"/>
                <a:gd name="T36" fmla="*/ 1002 w 1117"/>
                <a:gd name="T37" fmla="*/ 36 h 363"/>
                <a:gd name="T38" fmla="*/ 1117 w 1117"/>
                <a:gd name="T39" fmla="*/ 167 h 363"/>
                <a:gd name="T40" fmla="*/ 1117 w 1117"/>
                <a:gd name="T41" fmla="*/ 278 h 363"/>
                <a:gd name="T42" fmla="*/ 1091 w 1117"/>
                <a:gd name="T43" fmla="*/ 304 h 363"/>
                <a:gd name="T44" fmla="*/ 817 w 1117"/>
                <a:gd name="T45" fmla="*/ 304 h 363"/>
                <a:gd name="T46" fmla="*/ 797 w 1117"/>
                <a:gd name="T47" fmla="*/ 304 h 363"/>
                <a:gd name="T48" fmla="*/ 797 w 1117"/>
                <a:gd name="T49" fmla="*/ 340 h 363"/>
                <a:gd name="T50" fmla="*/ 775 w 1117"/>
                <a:gd name="T51" fmla="*/ 363 h 363"/>
                <a:gd name="T52" fmla="*/ 343 w 1117"/>
                <a:gd name="T53" fmla="*/ 363 h 363"/>
                <a:gd name="T54" fmla="*/ 321 w 1117"/>
                <a:gd name="T55" fmla="*/ 341 h 363"/>
                <a:gd name="T56" fmla="*/ 321 w 1117"/>
                <a:gd name="T57" fmla="*/ 304 h 363"/>
                <a:gd name="T58" fmla="*/ 760 w 1117"/>
                <a:gd name="T59" fmla="*/ 326 h 363"/>
                <a:gd name="T60" fmla="*/ 761 w 1117"/>
                <a:gd name="T61" fmla="*/ 321 h 363"/>
                <a:gd name="T62" fmla="*/ 760 w 1117"/>
                <a:gd name="T63" fmla="*/ 141 h 363"/>
                <a:gd name="T64" fmla="*/ 672 w 1117"/>
                <a:gd name="T65" fmla="*/ 41 h 363"/>
                <a:gd name="T66" fmla="*/ 655 w 1117"/>
                <a:gd name="T67" fmla="*/ 45 h 363"/>
                <a:gd name="T68" fmla="*/ 467 w 1117"/>
                <a:gd name="T69" fmla="*/ 45 h 363"/>
                <a:gd name="T70" fmla="*/ 449 w 1117"/>
                <a:gd name="T71" fmla="*/ 40 h 363"/>
                <a:gd name="T72" fmla="*/ 357 w 1117"/>
                <a:gd name="T73" fmla="*/ 154 h 363"/>
                <a:gd name="T74" fmla="*/ 357 w 1117"/>
                <a:gd name="T75" fmla="*/ 302 h 363"/>
                <a:gd name="T76" fmla="*/ 357 w 1117"/>
                <a:gd name="T77" fmla="*/ 326 h 363"/>
                <a:gd name="T78" fmla="*/ 760 w 1117"/>
                <a:gd name="T79" fmla="*/ 326 h 363"/>
                <a:gd name="T80" fmla="*/ 37 w 1117"/>
                <a:gd name="T81" fmla="*/ 267 h 363"/>
                <a:gd name="T82" fmla="*/ 320 w 1117"/>
                <a:gd name="T83" fmla="*/ 267 h 363"/>
                <a:gd name="T84" fmla="*/ 337 w 1117"/>
                <a:gd name="T85" fmla="*/ 83 h 363"/>
                <a:gd name="T86" fmla="*/ 312 w 1117"/>
                <a:gd name="T87" fmla="*/ 74 h 363"/>
                <a:gd name="T88" fmla="*/ 296 w 1117"/>
                <a:gd name="T89" fmla="*/ 78 h 363"/>
                <a:gd name="T90" fmla="*/ 131 w 1117"/>
                <a:gd name="T91" fmla="*/ 77 h 363"/>
                <a:gd name="T92" fmla="*/ 115 w 1117"/>
                <a:gd name="T93" fmla="*/ 73 h 363"/>
                <a:gd name="T94" fmla="*/ 38 w 1117"/>
                <a:gd name="T95" fmla="*/ 161 h 363"/>
                <a:gd name="T96" fmla="*/ 37 w 1117"/>
                <a:gd name="T97" fmla="*/ 267 h 363"/>
                <a:gd name="T98" fmla="*/ 781 w 1117"/>
                <a:gd name="T99" fmla="*/ 82 h 363"/>
                <a:gd name="T100" fmla="*/ 799 w 1117"/>
                <a:gd name="T101" fmla="*/ 267 h 363"/>
                <a:gd name="T102" fmla="*/ 1081 w 1117"/>
                <a:gd name="T103" fmla="*/ 267 h 363"/>
                <a:gd name="T104" fmla="*/ 1080 w 1117"/>
                <a:gd name="T105" fmla="*/ 159 h 363"/>
                <a:gd name="T106" fmla="*/ 1006 w 1117"/>
                <a:gd name="T107" fmla="*/ 74 h 363"/>
                <a:gd name="T108" fmla="*/ 991 w 1117"/>
                <a:gd name="T109" fmla="*/ 78 h 363"/>
                <a:gd name="T110" fmla="*/ 824 w 1117"/>
                <a:gd name="T111" fmla="*/ 77 h 363"/>
                <a:gd name="T112" fmla="*/ 810 w 1117"/>
                <a:gd name="T113" fmla="*/ 73 h 363"/>
                <a:gd name="T114" fmla="*/ 781 w 1117"/>
                <a:gd name="T115" fmla="*/ 8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7" h="363">
                  <a:moveTo>
                    <a:pt x="321" y="304"/>
                  </a:moveTo>
                  <a:cubicBezTo>
                    <a:pt x="313" y="304"/>
                    <a:pt x="307" y="304"/>
                    <a:pt x="302" y="304"/>
                  </a:cubicBezTo>
                  <a:cubicBezTo>
                    <a:pt x="211" y="304"/>
                    <a:pt x="121" y="304"/>
                    <a:pt x="30" y="304"/>
                  </a:cubicBezTo>
                  <a:cubicBezTo>
                    <a:pt x="6" y="304"/>
                    <a:pt x="1" y="299"/>
                    <a:pt x="1" y="276"/>
                  </a:cubicBezTo>
                  <a:cubicBezTo>
                    <a:pt x="1" y="239"/>
                    <a:pt x="0" y="202"/>
                    <a:pt x="1" y="165"/>
                  </a:cubicBezTo>
                  <a:cubicBezTo>
                    <a:pt x="3" y="97"/>
                    <a:pt x="59" y="38"/>
                    <a:pt x="125" y="35"/>
                  </a:cubicBezTo>
                  <a:cubicBezTo>
                    <a:pt x="136" y="34"/>
                    <a:pt x="144" y="37"/>
                    <a:pt x="151" y="46"/>
                  </a:cubicBezTo>
                  <a:cubicBezTo>
                    <a:pt x="186" y="85"/>
                    <a:pt x="240" y="85"/>
                    <a:pt x="276" y="46"/>
                  </a:cubicBezTo>
                  <a:cubicBezTo>
                    <a:pt x="285" y="36"/>
                    <a:pt x="295" y="33"/>
                    <a:pt x="308" y="36"/>
                  </a:cubicBezTo>
                  <a:cubicBezTo>
                    <a:pt x="325" y="40"/>
                    <a:pt x="341" y="46"/>
                    <a:pt x="359" y="52"/>
                  </a:cubicBezTo>
                  <a:cubicBezTo>
                    <a:pt x="382" y="27"/>
                    <a:pt x="411" y="10"/>
                    <a:pt x="446" y="3"/>
                  </a:cubicBezTo>
                  <a:cubicBezTo>
                    <a:pt x="464" y="0"/>
                    <a:pt x="478" y="2"/>
                    <a:pt x="492" y="17"/>
                  </a:cubicBezTo>
                  <a:cubicBezTo>
                    <a:pt x="530" y="59"/>
                    <a:pt x="594" y="58"/>
                    <a:pt x="632" y="16"/>
                  </a:cubicBezTo>
                  <a:cubicBezTo>
                    <a:pt x="644" y="3"/>
                    <a:pt x="657" y="0"/>
                    <a:pt x="673" y="3"/>
                  </a:cubicBezTo>
                  <a:cubicBezTo>
                    <a:pt x="708" y="10"/>
                    <a:pt x="736" y="27"/>
                    <a:pt x="758" y="50"/>
                  </a:cubicBezTo>
                  <a:cubicBezTo>
                    <a:pt x="780" y="45"/>
                    <a:pt x="800" y="40"/>
                    <a:pt x="820" y="35"/>
                  </a:cubicBezTo>
                  <a:cubicBezTo>
                    <a:pt x="830" y="33"/>
                    <a:pt x="838" y="37"/>
                    <a:pt x="845" y="45"/>
                  </a:cubicBezTo>
                  <a:cubicBezTo>
                    <a:pt x="880" y="85"/>
                    <a:pt x="935" y="85"/>
                    <a:pt x="970" y="47"/>
                  </a:cubicBezTo>
                  <a:cubicBezTo>
                    <a:pt x="979" y="36"/>
                    <a:pt x="989" y="34"/>
                    <a:pt x="1002" y="36"/>
                  </a:cubicBezTo>
                  <a:cubicBezTo>
                    <a:pt x="1067" y="46"/>
                    <a:pt x="1116" y="101"/>
                    <a:pt x="1117" y="167"/>
                  </a:cubicBezTo>
                  <a:cubicBezTo>
                    <a:pt x="1117" y="204"/>
                    <a:pt x="1117" y="241"/>
                    <a:pt x="1117" y="278"/>
                  </a:cubicBezTo>
                  <a:cubicBezTo>
                    <a:pt x="1117" y="298"/>
                    <a:pt x="1111" y="304"/>
                    <a:pt x="1091" y="304"/>
                  </a:cubicBezTo>
                  <a:cubicBezTo>
                    <a:pt x="1000" y="304"/>
                    <a:pt x="908" y="304"/>
                    <a:pt x="817" y="304"/>
                  </a:cubicBezTo>
                  <a:cubicBezTo>
                    <a:pt x="811" y="304"/>
                    <a:pt x="805" y="304"/>
                    <a:pt x="797" y="304"/>
                  </a:cubicBezTo>
                  <a:cubicBezTo>
                    <a:pt x="797" y="317"/>
                    <a:pt x="798" y="329"/>
                    <a:pt x="797" y="340"/>
                  </a:cubicBezTo>
                  <a:cubicBezTo>
                    <a:pt x="797" y="358"/>
                    <a:pt x="792" y="363"/>
                    <a:pt x="775" y="363"/>
                  </a:cubicBezTo>
                  <a:cubicBezTo>
                    <a:pt x="631" y="363"/>
                    <a:pt x="487" y="363"/>
                    <a:pt x="343" y="363"/>
                  </a:cubicBezTo>
                  <a:cubicBezTo>
                    <a:pt x="327" y="363"/>
                    <a:pt x="322" y="357"/>
                    <a:pt x="321" y="341"/>
                  </a:cubicBezTo>
                  <a:cubicBezTo>
                    <a:pt x="321" y="330"/>
                    <a:pt x="321" y="318"/>
                    <a:pt x="321" y="304"/>
                  </a:cubicBezTo>
                  <a:close/>
                  <a:moveTo>
                    <a:pt x="760" y="326"/>
                  </a:moveTo>
                  <a:cubicBezTo>
                    <a:pt x="760" y="324"/>
                    <a:pt x="761" y="322"/>
                    <a:pt x="761" y="321"/>
                  </a:cubicBezTo>
                  <a:cubicBezTo>
                    <a:pt x="761" y="261"/>
                    <a:pt x="762" y="201"/>
                    <a:pt x="760" y="141"/>
                  </a:cubicBezTo>
                  <a:cubicBezTo>
                    <a:pt x="758" y="92"/>
                    <a:pt x="720" y="51"/>
                    <a:pt x="672" y="41"/>
                  </a:cubicBezTo>
                  <a:cubicBezTo>
                    <a:pt x="667" y="40"/>
                    <a:pt x="659" y="42"/>
                    <a:pt x="655" y="45"/>
                  </a:cubicBezTo>
                  <a:cubicBezTo>
                    <a:pt x="599" y="97"/>
                    <a:pt x="523" y="97"/>
                    <a:pt x="467" y="45"/>
                  </a:cubicBezTo>
                  <a:cubicBezTo>
                    <a:pt x="463" y="41"/>
                    <a:pt x="455" y="39"/>
                    <a:pt x="449" y="40"/>
                  </a:cubicBezTo>
                  <a:cubicBezTo>
                    <a:pt x="395" y="51"/>
                    <a:pt x="358" y="96"/>
                    <a:pt x="357" y="154"/>
                  </a:cubicBezTo>
                  <a:cubicBezTo>
                    <a:pt x="357" y="203"/>
                    <a:pt x="357" y="252"/>
                    <a:pt x="357" y="302"/>
                  </a:cubicBezTo>
                  <a:cubicBezTo>
                    <a:pt x="357" y="310"/>
                    <a:pt x="357" y="318"/>
                    <a:pt x="357" y="326"/>
                  </a:cubicBezTo>
                  <a:cubicBezTo>
                    <a:pt x="493" y="326"/>
                    <a:pt x="626" y="326"/>
                    <a:pt x="760" y="326"/>
                  </a:cubicBezTo>
                  <a:close/>
                  <a:moveTo>
                    <a:pt x="37" y="267"/>
                  </a:moveTo>
                  <a:cubicBezTo>
                    <a:pt x="133" y="267"/>
                    <a:pt x="226" y="267"/>
                    <a:pt x="320" y="267"/>
                  </a:cubicBezTo>
                  <a:cubicBezTo>
                    <a:pt x="327" y="206"/>
                    <a:pt x="309" y="143"/>
                    <a:pt x="337" y="83"/>
                  </a:cubicBezTo>
                  <a:cubicBezTo>
                    <a:pt x="328" y="80"/>
                    <a:pt x="320" y="76"/>
                    <a:pt x="312" y="74"/>
                  </a:cubicBezTo>
                  <a:cubicBezTo>
                    <a:pt x="307" y="73"/>
                    <a:pt x="300" y="75"/>
                    <a:pt x="296" y="78"/>
                  </a:cubicBezTo>
                  <a:cubicBezTo>
                    <a:pt x="246" y="123"/>
                    <a:pt x="181" y="122"/>
                    <a:pt x="131" y="77"/>
                  </a:cubicBezTo>
                  <a:cubicBezTo>
                    <a:pt x="127" y="74"/>
                    <a:pt x="120" y="72"/>
                    <a:pt x="115" y="73"/>
                  </a:cubicBezTo>
                  <a:cubicBezTo>
                    <a:pt x="73" y="81"/>
                    <a:pt x="40" y="118"/>
                    <a:pt x="38" y="161"/>
                  </a:cubicBezTo>
                  <a:cubicBezTo>
                    <a:pt x="36" y="196"/>
                    <a:pt x="37" y="231"/>
                    <a:pt x="37" y="267"/>
                  </a:cubicBezTo>
                  <a:close/>
                  <a:moveTo>
                    <a:pt x="781" y="82"/>
                  </a:moveTo>
                  <a:cubicBezTo>
                    <a:pt x="809" y="143"/>
                    <a:pt x="792" y="206"/>
                    <a:pt x="799" y="267"/>
                  </a:cubicBezTo>
                  <a:cubicBezTo>
                    <a:pt x="893" y="267"/>
                    <a:pt x="986" y="267"/>
                    <a:pt x="1081" y="267"/>
                  </a:cubicBezTo>
                  <a:cubicBezTo>
                    <a:pt x="1081" y="230"/>
                    <a:pt x="1082" y="194"/>
                    <a:pt x="1080" y="159"/>
                  </a:cubicBezTo>
                  <a:cubicBezTo>
                    <a:pt x="1077" y="117"/>
                    <a:pt x="1045" y="82"/>
                    <a:pt x="1006" y="74"/>
                  </a:cubicBezTo>
                  <a:cubicBezTo>
                    <a:pt x="1002" y="73"/>
                    <a:pt x="995" y="75"/>
                    <a:pt x="991" y="78"/>
                  </a:cubicBezTo>
                  <a:cubicBezTo>
                    <a:pt x="939" y="123"/>
                    <a:pt x="877" y="122"/>
                    <a:pt x="824" y="77"/>
                  </a:cubicBezTo>
                  <a:cubicBezTo>
                    <a:pt x="821" y="74"/>
                    <a:pt x="814" y="72"/>
                    <a:pt x="810" y="73"/>
                  </a:cubicBezTo>
                  <a:cubicBezTo>
                    <a:pt x="800" y="75"/>
                    <a:pt x="791" y="79"/>
                    <a:pt x="781" y="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01"/>
            <p:cNvSpPr>
              <a:spLocks noEditPoints="1"/>
            </p:cNvSpPr>
            <p:nvPr/>
          </p:nvSpPr>
          <p:spPr bwMode="auto">
            <a:xfrm>
              <a:off x="6265863" y="2644775"/>
              <a:ext cx="60325" cy="76200"/>
            </a:xfrm>
            <a:custGeom>
              <a:avLst/>
              <a:gdLst>
                <a:gd name="T0" fmla="*/ 0 w 275"/>
                <a:gd name="T1" fmla="*/ 169 h 340"/>
                <a:gd name="T2" fmla="*/ 4 w 275"/>
                <a:gd name="T3" fmla="*/ 114 h 340"/>
                <a:gd name="T4" fmla="*/ 143 w 275"/>
                <a:gd name="T5" fmla="*/ 4 h 340"/>
                <a:gd name="T6" fmla="*/ 272 w 275"/>
                <a:gd name="T7" fmla="*/ 128 h 340"/>
                <a:gd name="T8" fmla="*/ 269 w 275"/>
                <a:gd name="T9" fmla="*/ 230 h 340"/>
                <a:gd name="T10" fmla="*/ 127 w 275"/>
                <a:gd name="T11" fmla="*/ 334 h 340"/>
                <a:gd name="T12" fmla="*/ 1 w 275"/>
                <a:gd name="T13" fmla="*/ 206 h 340"/>
                <a:gd name="T14" fmla="*/ 1 w 275"/>
                <a:gd name="T15" fmla="*/ 169 h 340"/>
                <a:gd name="T16" fmla="*/ 0 w 275"/>
                <a:gd name="T17" fmla="*/ 169 h 340"/>
                <a:gd name="T18" fmla="*/ 35 w 275"/>
                <a:gd name="T19" fmla="*/ 168 h 340"/>
                <a:gd name="T20" fmla="*/ 37 w 275"/>
                <a:gd name="T21" fmla="*/ 168 h 340"/>
                <a:gd name="T22" fmla="*/ 37 w 275"/>
                <a:gd name="T23" fmla="*/ 207 h 340"/>
                <a:gd name="T24" fmla="*/ 135 w 275"/>
                <a:gd name="T25" fmla="*/ 299 h 340"/>
                <a:gd name="T26" fmla="*/ 236 w 275"/>
                <a:gd name="T27" fmla="*/ 212 h 340"/>
                <a:gd name="T28" fmla="*/ 236 w 275"/>
                <a:gd name="T29" fmla="*/ 127 h 340"/>
                <a:gd name="T30" fmla="*/ 144 w 275"/>
                <a:gd name="T31" fmla="*/ 40 h 340"/>
                <a:gd name="T32" fmla="*/ 42 w 275"/>
                <a:gd name="T33" fmla="*/ 111 h 340"/>
                <a:gd name="T34" fmla="*/ 35 w 275"/>
                <a:gd name="T35" fmla="*/ 16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" h="340">
                  <a:moveTo>
                    <a:pt x="0" y="169"/>
                  </a:moveTo>
                  <a:cubicBezTo>
                    <a:pt x="1" y="151"/>
                    <a:pt x="0" y="132"/>
                    <a:pt x="4" y="114"/>
                  </a:cubicBezTo>
                  <a:cubicBezTo>
                    <a:pt x="16" y="47"/>
                    <a:pt x="77" y="0"/>
                    <a:pt x="143" y="4"/>
                  </a:cubicBezTo>
                  <a:cubicBezTo>
                    <a:pt x="212" y="7"/>
                    <a:pt x="267" y="59"/>
                    <a:pt x="272" y="128"/>
                  </a:cubicBezTo>
                  <a:cubicBezTo>
                    <a:pt x="275" y="162"/>
                    <a:pt x="275" y="197"/>
                    <a:pt x="269" y="230"/>
                  </a:cubicBezTo>
                  <a:cubicBezTo>
                    <a:pt x="256" y="296"/>
                    <a:pt x="192" y="340"/>
                    <a:pt x="127" y="334"/>
                  </a:cubicBezTo>
                  <a:cubicBezTo>
                    <a:pt x="57" y="328"/>
                    <a:pt x="6" y="276"/>
                    <a:pt x="1" y="206"/>
                  </a:cubicBezTo>
                  <a:cubicBezTo>
                    <a:pt x="1" y="194"/>
                    <a:pt x="1" y="181"/>
                    <a:pt x="1" y="169"/>
                  </a:cubicBezTo>
                  <a:cubicBezTo>
                    <a:pt x="1" y="169"/>
                    <a:pt x="0" y="169"/>
                    <a:pt x="0" y="169"/>
                  </a:cubicBezTo>
                  <a:close/>
                  <a:moveTo>
                    <a:pt x="35" y="168"/>
                  </a:moveTo>
                  <a:cubicBezTo>
                    <a:pt x="36" y="168"/>
                    <a:pt x="37" y="168"/>
                    <a:pt x="37" y="168"/>
                  </a:cubicBezTo>
                  <a:cubicBezTo>
                    <a:pt x="37" y="181"/>
                    <a:pt x="37" y="194"/>
                    <a:pt x="37" y="207"/>
                  </a:cubicBezTo>
                  <a:cubicBezTo>
                    <a:pt x="41" y="258"/>
                    <a:pt x="83" y="297"/>
                    <a:pt x="135" y="299"/>
                  </a:cubicBezTo>
                  <a:cubicBezTo>
                    <a:pt x="185" y="301"/>
                    <a:pt x="231" y="263"/>
                    <a:pt x="236" y="212"/>
                  </a:cubicBezTo>
                  <a:cubicBezTo>
                    <a:pt x="239" y="184"/>
                    <a:pt x="239" y="155"/>
                    <a:pt x="236" y="127"/>
                  </a:cubicBezTo>
                  <a:cubicBezTo>
                    <a:pt x="232" y="79"/>
                    <a:pt x="192" y="44"/>
                    <a:pt x="144" y="40"/>
                  </a:cubicBezTo>
                  <a:cubicBezTo>
                    <a:pt x="99" y="36"/>
                    <a:pt x="54" y="66"/>
                    <a:pt x="42" y="111"/>
                  </a:cubicBezTo>
                  <a:cubicBezTo>
                    <a:pt x="37" y="129"/>
                    <a:pt x="37" y="149"/>
                    <a:pt x="3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02"/>
            <p:cNvSpPr>
              <a:spLocks noEditPoints="1"/>
            </p:cNvSpPr>
            <p:nvPr/>
          </p:nvSpPr>
          <p:spPr bwMode="auto">
            <a:xfrm>
              <a:off x="6191250" y="2662238"/>
              <a:ext cx="53975" cy="68263"/>
            </a:xfrm>
            <a:custGeom>
              <a:avLst/>
              <a:gdLst>
                <a:gd name="T0" fmla="*/ 0 w 246"/>
                <a:gd name="T1" fmla="*/ 153 h 304"/>
                <a:gd name="T2" fmla="*/ 4 w 246"/>
                <a:gd name="T3" fmla="*/ 101 h 304"/>
                <a:gd name="T4" fmla="*/ 130 w 246"/>
                <a:gd name="T5" fmla="*/ 5 h 304"/>
                <a:gd name="T6" fmla="*/ 244 w 246"/>
                <a:gd name="T7" fmla="*/ 120 h 304"/>
                <a:gd name="T8" fmla="*/ 242 w 246"/>
                <a:gd name="T9" fmla="*/ 200 h 304"/>
                <a:gd name="T10" fmla="*/ 117 w 246"/>
                <a:gd name="T11" fmla="*/ 300 h 304"/>
                <a:gd name="T12" fmla="*/ 2 w 246"/>
                <a:gd name="T13" fmla="*/ 186 h 304"/>
                <a:gd name="T14" fmla="*/ 2 w 246"/>
                <a:gd name="T15" fmla="*/ 153 h 304"/>
                <a:gd name="T16" fmla="*/ 0 w 246"/>
                <a:gd name="T17" fmla="*/ 153 h 304"/>
                <a:gd name="T18" fmla="*/ 37 w 246"/>
                <a:gd name="T19" fmla="*/ 153 h 304"/>
                <a:gd name="T20" fmla="*/ 37 w 246"/>
                <a:gd name="T21" fmla="*/ 153 h 304"/>
                <a:gd name="T22" fmla="*/ 37 w 246"/>
                <a:gd name="T23" fmla="*/ 181 h 304"/>
                <a:gd name="T24" fmla="*/ 118 w 246"/>
                <a:gd name="T25" fmla="*/ 264 h 304"/>
                <a:gd name="T26" fmla="*/ 206 w 246"/>
                <a:gd name="T27" fmla="*/ 193 h 304"/>
                <a:gd name="T28" fmla="*/ 207 w 246"/>
                <a:gd name="T29" fmla="*/ 116 h 304"/>
                <a:gd name="T30" fmla="*/ 119 w 246"/>
                <a:gd name="T31" fmla="*/ 41 h 304"/>
                <a:gd name="T32" fmla="*/ 37 w 246"/>
                <a:gd name="T33" fmla="*/ 126 h 304"/>
                <a:gd name="T34" fmla="*/ 37 w 246"/>
                <a:gd name="T35" fmla="*/ 15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04">
                  <a:moveTo>
                    <a:pt x="0" y="153"/>
                  </a:moveTo>
                  <a:cubicBezTo>
                    <a:pt x="1" y="135"/>
                    <a:pt x="1" y="117"/>
                    <a:pt x="4" y="101"/>
                  </a:cubicBezTo>
                  <a:cubicBezTo>
                    <a:pt x="17" y="41"/>
                    <a:pt x="72" y="0"/>
                    <a:pt x="130" y="5"/>
                  </a:cubicBezTo>
                  <a:cubicBezTo>
                    <a:pt x="193" y="10"/>
                    <a:pt x="241" y="57"/>
                    <a:pt x="244" y="120"/>
                  </a:cubicBezTo>
                  <a:cubicBezTo>
                    <a:pt x="246" y="146"/>
                    <a:pt x="246" y="174"/>
                    <a:pt x="242" y="200"/>
                  </a:cubicBezTo>
                  <a:cubicBezTo>
                    <a:pt x="233" y="260"/>
                    <a:pt x="177" y="304"/>
                    <a:pt x="117" y="300"/>
                  </a:cubicBezTo>
                  <a:cubicBezTo>
                    <a:pt x="54" y="296"/>
                    <a:pt x="4" y="247"/>
                    <a:pt x="2" y="186"/>
                  </a:cubicBezTo>
                  <a:cubicBezTo>
                    <a:pt x="1" y="175"/>
                    <a:pt x="2" y="164"/>
                    <a:pt x="2" y="153"/>
                  </a:cubicBezTo>
                  <a:cubicBezTo>
                    <a:pt x="1" y="153"/>
                    <a:pt x="1" y="153"/>
                    <a:pt x="0" y="153"/>
                  </a:cubicBezTo>
                  <a:close/>
                  <a:moveTo>
                    <a:pt x="37" y="153"/>
                  </a:moveTo>
                  <a:cubicBezTo>
                    <a:pt x="37" y="153"/>
                    <a:pt x="37" y="153"/>
                    <a:pt x="37" y="153"/>
                  </a:cubicBezTo>
                  <a:cubicBezTo>
                    <a:pt x="37" y="162"/>
                    <a:pt x="37" y="172"/>
                    <a:pt x="37" y="181"/>
                  </a:cubicBezTo>
                  <a:cubicBezTo>
                    <a:pt x="39" y="226"/>
                    <a:pt x="73" y="261"/>
                    <a:pt x="118" y="264"/>
                  </a:cubicBezTo>
                  <a:cubicBezTo>
                    <a:pt x="160" y="267"/>
                    <a:pt x="200" y="237"/>
                    <a:pt x="206" y="193"/>
                  </a:cubicBezTo>
                  <a:cubicBezTo>
                    <a:pt x="210" y="168"/>
                    <a:pt x="210" y="141"/>
                    <a:pt x="207" y="116"/>
                  </a:cubicBezTo>
                  <a:cubicBezTo>
                    <a:pt x="202" y="71"/>
                    <a:pt x="163" y="38"/>
                    <a:pt x="119" y="41"/>
                  </a:cubicBezTo>
                  <a:cubicBezTo>
                    <a:pt x="73" y="43"/>
                    <a:pt x="39" y="79"/>
                    <a:pt x="37" y="126"/>
                  </a:cubicBezTo>
                  <a:cubicBezTo>
                    <a:pt x="37" y="135"/>
                    <a:pt x="37" y="144"/>
                    <a:pt x="37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03"/>
            <p:cNvSpPr>
              <a:spLocks noEditPoints="1"/>
            </p:cNvSpPr>
            <p:nvPr/>
          </p:nvSpPr>
          <p:spPr bwMode="auto">
            <a:xfrm>
              <a:off x="6345238" y="2662238"/>
              <a:ext cx="55563" cy="68263"/>
            </a:xfrm>
            <a:custGeom>
              <a:avLst/>
              <a:gdLst>
                <a:gd name="T0" fmla="*/ 246 w 246"/>
                <a:gd name="T1" fmla="*/ 152 h 304"/>
                <a:gd name="T2" fmla="*/ 241 w 246"/>
                <a:gd name="T3" fmla="*/ 205 h 304"/>
                <a:gd name="T4" fmla="*/ 116 w 246"/>
                <a:gd name="T5" fmla="*/ 299 h 304"/>
                <a:gd name="T6" fmla="*/ 2 w 246"/>
                <a:gd name="T7" fmla="*/ 185 h 304"/>
                <a:gd name="T8" fmla="*/ 4 w 246"/>
                <a:gd name="T9" fmla="*/ 104 h 304"/>
                <a:gd name="T10" fmla="*/ 129 w 246"/>
                <a:gd name="T11" fmla="*/ 4 h 304"/>
                <a:gd name="T12" fmla="*/ 244 w 246"/>
                <a:gd name="T13" fmla="*/ 119 h 304"/>
                <a:gd name="T14" fmla="*/ 244 w 246"/>
                <a:gd name="T15" fmla="*/ 152 h 304"/>
                <a:gd name="T16" fmla="*/ 246 w 246"/>
                <a:gd name="T17" fmla="*/ 152 h 304"/>
                <a:gd name="T18" fmla="*/ 210 w 246"/>
                <a:gd name="T19" fmla="*/ 151 h 304"/>
                <a:gd name="T20" fmla="*/ 209 w 246"/>
                <a:gd name="T21" fmla="*/ 151 h 304"/>
                <a:gd name="T22" fmla="*/ 209 w 246"/>
                <a:gd name="T23" fmla="*/ 121 h 304"/>
                <a:gd name="T24" fmla="*/ 128 w 246"/>
                <a:gd name="T25" fmla="*/ 40 h 304"/>
                <a:gd name="T26" fmla="*/ 40 w 246"/>
                <a:gd name="T27" fmla="*/ 108 h 304"/>
                <a:gd name="T28" fmla="*/ 40 w 246"/>
                <a:gd name="T29" fmla="*/ 194 h 304"/>
                <a:gd name="T30" fmla="*/ 122 w 246"/>
                <a:gd name="T31" fmla="*/ 264 h 304"/>
                <a:gd name="T32" fmla="*/ 206 w 246"/>
                <a:gd name="T33" fmla="*/ 197 h 304"/>
                <a:gd name="T34" fmla="*/ 210 w 246"/>
                <a:gd name="T35" fmla="*/ 15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" h="304">
                  <a:moveTo>
                    <a:pt x="246" y="152"/>
                  </a:moveTo>
                  <a:cubicBezTo>
                    <a:pt x="245" y="170"/>
                    <a:pt x="245" y="188"/>
                    <a:pt x="241" y="205"/>
                  </a:cubicBezTo>
                  <a:cubicBezTo>
                    <a:pt x="228" y="263"/>
                    <a:pt x="174" y="304"/>
                    <a:pt x="116" y="299"/>
                  </a:cubicBezTo>
                  <a:cubicBezTo>
                    <a:pt x="54" y="295"/>
                    <a:pt x="5" y="247"/>
                    <a:pt x="2" y="185"/>
                  </a:cubicBezTo>
                  <a:cubicBezTo>
                    <a:pt x="0" y="158"/>
                    <a:pt x="0" y="131"/>
                    <a:pt x="4" y="104"/>
                  </a:cubicBezTo>
                  <a:cubicBezTo>
                    <a:pt x="13" y="44"/>
                    <a:pt x="69" y="0"/>
                    <a:pt x="129" y="4"/>
                  </a:cubicBezTo>
                  <a:cubicBezTo>
                    <a:pt x="192" y="8"/>
                    <a:pt x="242" y="57"/>
                    <a:pt x="244" y="119"/>
                  </a:cubicBezTo>
                  <a:cubicBezTo>
                    <a:pt x="245" y="130"/>
                    <a:pt x="244" y="141"/>
                    <a:pt x="244" y="152"/>
                  </a:cubicBezTo>
                  <a:cubicBezTo>
                    <a:pt x="245" y="152"/>
                    <a:pt x="246" y="152"/>
                    <a:pt x="246" y="152"/>
                  </a:cubicBezTo>
                  <a:close/>
                  <a:moveTo>
                    <a:pt x="210" y="151"/>
                  </a:moveTo>
                  <a:cubicBezTo>
                    <a:pt x="209" y="151"/>
                    <a:pt x="209" y="151"/>
                    <a:pt x="209" y="151"/>
                  </a:cubicBezTo>
                  <a:cubicBezTo>
                    <a:pt x="209" y="141"/>
                    <a:pt x="209" y="131"/>
                    <a:pt x="209" y="121"/>
                  </a:cubicBezTo>
                  <a:cubicBezTo>
                    <a:pt x="206" y="77"/>
                    <a:pt x="172" y="43"/>
                    <a:pt x="128" y="40"/>
                  </a:cubicBezTo>
                  <a:cubicBezTo>
                    <a:pt x="87" y="37"/>
                    <a:pt x="46" y="66"/>
                    <a:pt x="40" y="108"/>
                  </a:cubicBezTo>
                  <a:cubicBezTo>
                    <a:pt x="36" y="136"/>
                    <a:pt x="36" y="166"/>
                    <a:pt x="40" y="194"/>
                  </a:cubicBezTo>
                  <a:cubicBezTo>
                    <a:pt x="45" y="235"/>
                    <a:pt x="82" y="263"/>
                    <a:pt x="122" y="264"/>
                  </a:cubicBezTo>
                  <a:cubicBezTo>
                    <a:pt x="162" y="264"/>
                    <a:pt x="198" y="237"/>
                    <a:pt x="206" y="197"/>
                  </a:cubicBezTo>
                  <a:cubicBezTo>
                    <a:pt x="210" y="182"/>
                    <a:pt x="209" y="167"/>
                    <a:pt x="210" y="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04"/>
            <p:cNvSpPr>
              <a:spLocks noEditPoints="1"/>
            </p:cNvSpPr>
            <p:nvPr/>
          </p:nvSpPr>
          <p:spPr bwMode="auto">
            <a:xfrm>
              <a:off x="6175375" y="2917825"/>
              <a:ext cx="25400" cy="25400"/>
            </a:xfrm>
            <a:custGeom>
              <a:avLst/>
              <a:gdLst>
                <a:gd name="T0" fmla="*/ 57 w 114"/>
                <a:gd name="T1" fmla="*/ 113 h 113"/>
                <a:gd name="T2" fmla="*/ 0 w 114"/>
                <a:gd name="T3" fmla="*/ 56 h 113"/>
                <a:gd name="T4" fmla="*/ 56 w 114"/>
                <a:gd name="T5" fmla="*/ 0 h 113"/>
                <a:gd name="T6" fmla="*/ 113 w 114"/>
                <a:gd name="T7" fmla="*/ 57 h 113"/>
                <a:gd name="T8" fmla="*/ 57 w 114"/>
                <a:gd name="T9" fmla="*/ 113 h 113"/>
                <a:gd name="T10" fmla="*/ 77 w 114"/>
                <a:gd name="T11" fmla="*/ 57 h 113"/>
                <a:gd name="T12" fmla="*/ 58 w 114"/>
                <a:gd name="T13" fmla="*/ 36 h 113"/>
                <a:gd name="T14" fmla="*/ 36 w 114"/>
                <a:gd name="T15" fmla="*/ 56 h 113"/>
                <a:gd name="T16" fmla="*/ 55 w 114"/>
                <a:gd name="T17" fmla="*/ 77 h 113"/>
                <a:gd name="T18" fmla="*/ 77 w 114"/>
                <a:gd name="T1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3">
                  <a:moveTo>
                    <a:pt x="57" y="113"/>
                  </a:moveTo>
                  <a:cubicBezTo>
                    <a:pt x="25" y="113"/>
                    <a:pt x="0" y="88"/>
                    <a:pt x="0" y="56"/>
                  </a:cubicBezTo>
                  <a:cubicBezTo>
                    <a:pt x="0" y="25"/>
                    <a:pt x="26" y="0"/>
                    <a:pt x="56" y="0"/>
                  </a:cubicBezTo>
                  <a:cubicBezTo>
                    <a:pt x="87" y="0"/>
                    <a:pt x="114" y="26"/>
                    <a:pt x="113" y="57"/>
                  </a:cubicBezTo>
                  <a:cubicBezTo>
                    <a:pt x="113" y="88"/>
                    <a:pt x="88" y="113"/>
                    <a:pt x="57" y="113"/>
                  </a:cubicBezTo>
                  <a:close/>
                  <a:moveTo>
                    <a:pt x="77" y="57"/>
                  </a:moveTo>
                  <a:cubicBezTo>
                    <a:pt x="78" y="47"/>
                    <a:pt x="69" y="37"/>
                    <a:pt x="58" y="36"/>
                  </a:cubicBezTo>
                  <a:cubicBezTo>
                    <a:pt x="47" y="35"/>
                    <a:pt x="36" y="45"/>
                    <a:pt x="36" y="56"/>
                  </a:cubicBezTo>
                  <a:cubicBezTo>
                    <a:pt x="36" y="67"/>
                    <a:pt x="45" y="76"/>
                    <a:pt x="55" y="77"/>
                  </a:cubicBezTo>
                  <a:cubicBezTo>
                    <a:pt x="67" y="78"/>
                    <a:pt x="77" y="69"/>
                    <a:pt x="7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5317754" y="2454657"/>
            <a:ext cx="457200" cy="457200"/>
            <a:chOff x="6710363" y="2617788"/>
            <a:chExt cx="365125" cy="3651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7" name="Freeform 105"/>
            <p:cNvSpPr>
              <a:spLocks noEditPoints="1"/>
            </p:cNvSpPr>
            <p:nvPr/>
          </p:nvSpPr>
          <p:spPr bwMode="auto">
            <a:xfrm>
              <a:off x="6710363" y="2768600"/>
              <a:ext cx="60325" cy="66675"/>
            </a:xfrm>
            <a:custGeom>
              <a:avLst/>
              <a:gdLst>
                <a:gd name="T0" fmla="*/ 0 w 272"/>
                <a:gd name="T1" fmla="*/ 128 h 297"/>
                <a:gd name="T2" fmla="*/ 50 w 272"/>
                <a:gd name="T3" fmla="*/ 44 h 297"/>
                <a:gd name="T4" fmla="*/ 232 w 272"/>
                <a:gd name="T5" fmla="*/ 74 h 297"/>
                <a:gd name="T6" fmla="*/ 191 w 272"/>
                <a:gd name="T7" fmla="*/ 253 h 297"/>
                <a:gd name="T8" fmla="*/ 3 w 272"/>
                <a:gd name="T9" fmla="*/ 168 h 297"/>
                <a:gd name="T10" fmla="*/ 0 w 272"/>
                <a:gd name="T11" fmla="*/ 160 h 297"/>
                <a:gd name="T12" fmla="*/ 0 w 272"/>
                <a:gd name="T13" fmla="*/ 128 h 297"/>
                <a:gd name="T14" fmla="*/ 48 w 272"/>
                <a:gd name="T15" fmla="*/ 145 h 297"/>
                <a:gd name="T16" fmla="*/ 127 w 272"/>
                <a:gd name="T17" fmla="*/ 223 h 297"/>
                <a:gd name="T18" fmla="*/ 205 w 272"/>
                <a:gd name="T19" fmla="*/ 144 h 297"/>
                <a:gd name="T20" fmla="*/ 126 w 272"/>
                <a:gd name="T21" fmla="*/ 66 h 297"/>
                <a:gd name="T22" fmla="*/ 48 w 272"/>
                <a:gd name="T23" fmla="*/ 14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2" h="297">
                  <a:moveTo>
                    <a:pt x="0" y="128"/>
                  </a:moveTo>
                  <a:cubicBezTo>
                    <a:pt x="8" y="95"/>
                    <a:pt x="22" y="66"/>
                    <a:pt x="50" y="44"/>
                  </a:cubicBezTo>
                  <a:cubicBezTo>
                    <a:pt x="106" y="0"/>
                    <a:pt x="192" y="14"/>
                    <a:pt x="232" y="74"/>
                  </a:cubicBezTo>
                  <a:cubicBezTo>
                    <a:pt x="272" y="134"/>
                    <a:pt x="253" y="218"/>
                    <a:pt x="191" y="253"/>
                  </a:cubicBezTo>
                  <a:cubicBezTo>
                    <a:pt x="114" y="297"/>
                    <a:pt x="22" y="256"/>
                    <a:pt x="3" y="168"/>
                  </a:cubicBezTo>
                  <a:cubicBezTo>
                    <a:pt x="2" y="165"/>
                    <a:pt x="1" y="163"/>
                    <a:pt x="0" y="160"/>
                  </a:cubicBezTo>
                  <a:cubicBezTo>
                    <a:pt x="0" y="150"/>
                    <a:pt x="0" y="139"/>
                    <a:pt x="0" y="128"/>
                  </a:cubicBezTo>
                  <a:close/>
                  <a:moveTo>
                    <a:pt x="48" y="145"/>
                  </a:moveTo>
                  <a:cubicBezTo>
                    <a:pt x="49" y="188"/>
                    <a:pt x="85" y="223"/>
                    <a:pt x="127" y="223"/>
                  </a:cubicBezTo>
                  <a:cubicBezTo>
                    <a:pt x="171" y="222"/>
                    <a:pt x="205" y="187"/>
                    <a:pt x="205" y="144"/>
                  </a:cubicBezTo>
                  <a:cubicBezTo>
                    <a:pt x="205" y="101"/>
                    <a:pt x="169" y="65"/>
                    <a:pt x="126" y="66"/>
                  </a:cubicBezTo>
                  <a:cubicBezTo>
                    <a:pt x="83" y="67"/>
                    <a:pt x="48" y="102"/>
                    <a:pt x="48" y="1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06"/>
            <p:cNvSpPr>
              <a:spLocks noEditPoints="1"/>
            </p:cNvSpPr>
            <p:nvPr/>
          </p:nvSpPr>
          <p:spPr bwMode="auto">
            <a:xfrm>
              <a:off x="6862763" y="2925763"/>
              <a:ext cx="61913" cy="57150"/>
            </a:xfrm>
            <a:custGeom>
              <a:avLst/>
              <a:gdLst>
                <a:gd name="T0" fmla="*/ 119 w 280"/>
                <a:gd name="T1" fmla="*/ 257 h 257"/>
                <a:gd name="T2" fmla="*/ 34 w 280"/>
                <a:gd name="T3" fmla="*/ 205 h 257"/>
                <a:gd name="T4" fmla="*/ 25 w 280"/>
                <a:gd name="T5" fmla="*/ 70 h 257"/>
                <a:gd name="T6" fmla="*/ 146 w 280"/>
                <a:gd name="T7" fmla="*/ 5 h 257"/>
                <a:gd name="T8" fmla="*/ 253 w 280"/>
                <a:gd name="T9" fmla="*/ 87 h 257"/>
                <a:gd name="T10" fmla="*/ 157 w 280"/>
                <a:gd name="T11" fmla="*/ 254 h 257"/>
                <a:gd name="T12" fmla="*/ 151 w 280"/>
                <a:gd name="T13" fmla="*/ 257 h 257"/>
                <a:gd name="T14" fmla="*/ 119 w 280"/>
                <a:gd name="T15" fmla="*/ 257 h 257"/>
                <a:gd name="T16" fmla="*/ 135 w 280"/>
                <a:gd name="T17" fmla="*/ 208 h 257"/>
                <a:gd name="T18" fmla="*/ 214 w 280"/>
                <a:gd name="T19" fmla="*/ 130 h 257"/>
                <a:gd name="T20" fmla="*/ 135 w 280"/>
                <a:gd name="T21" fmla="*/ 52 h 257"/>
                <a:gd name="T22" fmla="*/ 57 w 280"/>
                <a:gd name="T23" fmla="*/ 130 h 257"/>
                <a:gd name="T24" fmla="*/ 135 w 280"/>
                <a:gd name="T25" fmla="*/ 20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257">
                  <a:moveTo>
                    <a:pt x="119" y="257"/>
                  </a:moveTo>
                  <a:cubicBezTo>
                    <a:pt x="85" y="249"/>
                    <a:pt x="55" y="235"/>
                    <a:pt x="34" y="205"/>
                  </a:cubicBezTo>
                  <a:cubicBezTo>
                    <a:pt x="4" y="162"/>
                    <a:pt x="0" y="116"/>
                    <a:pt x="25" y="70"/>
                  </a:cubicBezTo>
                  <a:cubicBezTo>
                    <a:pt x="51" y="23"/>
                    <a:pt x="92" y="0"/>
                    <a:pt x="146" y="5"/>
                  </a:cubicBezTo>
                  <a:cubicBezTo>
                    <a:pt x="198" y="9"/>
                    <a:pt x="236" y="37"/>
                    <a:pt x="253" y="87"/>
                  </a:cubicBezTo>
                  <a:cubicBezTo>
                    <a:pt x="280" y="163"/>
                    <a:pt x="236" y="238"/>
                    <a:pt x="157" y="254"/>
                  </a:cubicBezTo>
                  <a:cubicBezTo>
                    <a:pt x="155" y="255"/>
                    <a:pt x="153" y="256"/>
                    <a:pt x="151" y="257"/>
                  </a:cubicBezTo>
                  <a:cubicBezTo>
                    <a:pt x="141" y="257"/>
                    <a:pt x="130" y="257"/>
                    <a:pt x="119" y="257"/>
                  </a:cubicBezTo>
                  <a:close/>
                  <a:moveTo>
                    <a:pt x="135" y="208"/>
                  </a:moveTo>
                  <a:cubicBezTo>
                    <a:pt x="178" y="209"/>
                    <a:pt x="214" y="173"/>
                    <a:pt x="214" y="130"/>
                  </a:cubicBezTo>
                  <a:cubicBezTo>
                    <a:pt x="214" y="87"/>
                    <a:pt x="178" y="52"/>
                    <a:pt x="135" y="52"/>
                  </a:cubicBezTo>
                  <a:cubicBezTo>
                    <a:pt x="92" y="52"/>
                    <a:pt x="57" y="87"/>
                    <a:pt x="57" y="130"/>
                  </a:cubicBezTo>
                  <a:cubicBezTo>
                    <a:pt x="57" y="173"/>
                    <a:pt x="92" y="208"/>
                    <a:pt x="135" y="2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07"/>
            <p:cNvSpPr>
              <a:spLocks noEditPoints="1"/>
            </p:cNvSpPr>
            <p:nvPr/>
          </p:nvSpPr>
          <p:spPr bwMode="auto">
            <a:xfrm>
              <a:off x="6823075" y="2697163"/>
              <a:ext cx="138113" cy="184150"/>
            </a:xfrm>
            <a:custGeom>
              <a:avLst/>
              <a:gdLst>
                <a:gd name="T0" fmla="*/ 443 w 614"/>
                <a:gd name="T1" fmla="*/ 484 h 822"/>
                <a:gd name="T2" fmla="*/ 171 w 614"/>
                <a:gd name="T3" fmla="*/ 484 h 822"/>
                <a:gd name="T4" fmla="*/ 89 w 614"/>
                <a:gd name="T5" fmla="*/ 518 h 822"/>
                <a:gd name="T6" fmla="*/ 49 w 614"/>
                <a:gd name="T7" fmla="*/ 593 h 822"/>
                <a:gd name="T8" fmla="*/ 49 w 614"/>
                <a:gd name="T9" fmla="*/ 781 h 822"/>
                <a:gd name="T10" fmla="*/ 49 w 614"/>
                <a:gd name="T11" fmla="*/ 794 h 822"/>
                <a:gd name="T12" fmla="*/ 26 w 614"/>
                <a:gd name="T13" fmla="*/ 822 h 822"/>
                <a:gd name="T14" fmla="*/ 1 w 614"/>
                <a:gd name="T15" fmla="*/ 796 h 822"/>
                <a:gd name="T16" fmla="*/ 3 w 614"/>
                <a:gd name="T17" fmla="*/ 570 h 822"/>
                <a:gd name="T18" fmla="*/ 72 w 614"/>
                <a:gd name="T19" fmla="*/ 473 h 822"/>
                <a:gd name="T20" fmla="*/ 180 w 614"/>
                <a:gd name="T21" fmla="*/ 430 h 822"/>
                <a:gd name="T22" fmla="*/ 206 w 614"/>
                <a:gd name="T23" fmla="*/ 392 h 822"/>
                <a:gd name="T24" fmla="*/ 206 w 614"/>
                <a:gd name="T25" fmla="*/ 384 h 822"/>
                <a:gd name="T26" fmla="*/ 187 w 614"/>
                <a:gd name="T27" fmla="*/ 325 h 822"/>
                <a:gd name="T28" fmla="*/ 155 w 614"/>
                <a:gd name="T29" fmla="*/ 235 h 822"/>
                <a:gd name="T30" fmla="*/ 150 w 614"/>
                <a:gd name="T31" fmla="*/ 217 h 822"/>
                <a:gd name="T32" fmla="*/ 269 w 614"/>
                <a:gd name="T33" fmla="*/ 5 h 822"/>
                <a:gd name="T34" fmla="*/ 390 w 614"/>
                <a:gd name="T35" fmla="*/ 12 h 822"/>
                <a:gd name="T36" fmla="*/ 468 w 614"/>
                <a:gd name="T37" fmla="*/ 210 h 822"/>
                <a:gd name="T38" fmla="*/ 460 w 614"/>
                <a:gd name="T39" fmla="*/ 237 h 822"/>
                <a:gd name="T40" fmla="*/ 416 w 614"/>
                <a:gd name="T41" fmla="*/ 341 h 822"/>
                <a:gd name="T42" fmla="*/ 409 w 614"/>
                <a:gd name="T43" fmla="*/ 356 h 822"/>
                <a:gd name="T44" fmla="*/ 408 w 614"/>
                <a:gd name="T45" fmla="*/ 397 h 822"/>
                <a:gd name="T46" fmla="*/ 431 w 614"/>
                <a:gd name="T47" fmla="*/ 428 h 822"/>
                <a:gd name="T48" fmla="*/ 525 w 614"/>
                <a:gd name="T49" fmla="*/ 465 h 822"/>
                <a:gd name="T50" fmla="*/ 614 w 614"/>
                <a:gd name="T51" fmla="*/ 595 h 822"/>
                <a:gd name="T52" fmla="*/ 614 w 614"/>
                <a:gd name="T53" fmla="*/ 787 h 822"/>
                <a:gd name="T54" fmla="*/ 611 w 614"/>
                <a:gd name="T55" fmla="*/ 805 h 822"/>
                <a:gd name="T56" fmla="*/ 588 w 614"/>
                <a:gd name="T57" fmla="*/ 821 h 822"/>
                <a:gd name="T58" fmla="*/ 566 w 614"/>
                <a:gd name="T59" fmla="*/ 801 h 822"/>
                <a:gd name="T60" fmla="*/ 566 w 614"/>
                <a:gd name="T61" fmla="*/ 784 h 822"/>
                <a:gd name="T62" fmla="*/ 566 w 614"/>
                <a:gd name="T63" fmla="*/ 597 h 822"/>
                <a:gd name="T64" fmla="*/ 506 w 614"/>
                <a:gd name="T65" fmla="*/ 509 h 822"/>
                <a:gd name="T66" fmla="*/ 443 w 614"/>
                <a:gd name="T67" fmla="*/ 484 h 822"/>
                <a:gd name="T68" fmla="*/ 434 w 614"/>
                <a:gd name="T69" fmla="*/ 158 h 822"/>
                <a:gd name="T70" fmla="*/ 361 w 614"/>
                <a:gd name="T71" fmla="*/ 55 h 822"/>
                <a:gd name="T72" fmla="*/ 264 w 614"/>
                <a:gd name="T73" fmla="*/ 53 h 822"/>
                <a:gd name="T74" fmla="*/ 178 w 614"/>
                <a:gd name="T75" fmla="*/ 141 h 822"/>
                <a:gd name="T76" fmla="*/ 188 w 614"/>
                <a:gd name="T77" fmla="*/ 162 h 822"/>
                <a:gd name="T78" fmla="*/ 202 w 614"/>
                <a:gd name="T79" fmla="*/ 184 h 822"/>
                <a:gd name="T80" fmla="*/ 203 w 614"/>
                <a:gd name="T81" fmla="*/ 229 h 822"/>
                <a:gd name="T82" fmla="*/ 339 w 614"/>
                <a:gd name="T83" fmla="*/ 332 h 822"/>
                <a:gd name="T84" fmla="*/ 411 w 614"/>
                <a:gd name="T85" fmla="*/ 212 h 822"/>
                <a:gd name="T86" fmla="*/ 400 w 614"/>
                <a:gd name="T87" fmla="*/ 203 h 822"/>
                <a:gd name="T88" fmla="*/ 252 w 614"/>
                <a:gd name="T89" fmla="*/ 155 h 822"/>
                <a:gd name="T90" fmla="*/ 234 w 614"/>
                <a:gd name="T91" fmla="*/ 121 h 822"/>
                <a:gd name="T92" fmla="*/ 271 w 614"/>
                <a:gd name="T93" fmla="*/ 112 h 822"/>
                <a:gd name="T94" fmla="*/ 331 w 614"/>
                <a:gd name="T95" fmla="*/ 136 h 822"/>
                <a:gd name="T96" fmla="*/ 434 w 614"/>
                <a:gd name="T97" fmla="*/ 158 h 822"/>
                <a:gd name="T98" fmla="*/ 395 w 614"/>
                <a:gd name="T99" fmla="*/ 469 h 822"/>
                <a:gd name="T100" fmla="*/ 366 w 614"/>
                <a:gd name="T101" fmla="*/ 428 h 822"/>
                <a:gd name="T102" fmla="*/ 358 w 614"/>
                <a:gd name="T103" fmla="*/ 377 h 822"/>
                <a:gd name="T104" fmla="*/ 254 w 614"/>
                <a:gd name="T105" fmla="*/ 377 h 822"/>
                <a:gd name="T106" fmla="*/ 218 w 614"/>
                <a:gd name="T107" fmla="*/ 465 h 822"/>
                <a:gd name="T108" fmla="*/ 395 w 614"/>
                <a:gd name="T109" fmla="*/ 469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4" h="822">
                  <a:moveTo>
                    <a:pt x="443" y="484"/>
                  </a:moveTo>
                  <a:cubicBezTo>
                    <a:pt x="381" y="591"/>
                    <a:pt x="234" y="592"/>
                    <a:pt x="171" y="484"/>
                  </a:cubicBezTo>
                  <a:cubicBezTo>
                    <a:pt x="144" y="495"/>
                    <a:pt x="116" y="505"/>
                    <a:pt x="89" y="518"/>
                  </a:cubicBezTo>
                  <a:cubicBezTo>
                    <a:pt x="60" y="533"/>
                    <a:pt x="49" y="560"/>
                    <a:pt x="49" y="593"/>
                  </a:cubicBezTo>
                  <a:cubicBezTo>
                    <a:pt x="49" y="655"/>
                    <a:pt x="49" y="718"/>
                    <a:pt x="49" y="781"/>
                  </a:cubicBezTo>
                  <a:cubicBezTo>
                    <a:pt x="49" y="786"/>
                    <a:pt x="49" y="790"/>
                    <a:pt x="49" y="794"/>
                  </a:cubicBezTo>
                  <a:cubicBezTo>
                    <a:pt x="48" y="811"/>
                    <a:pt x="40" y="821"/>
                    <a:pt x="26" y="822"/>
                  </a:cubicBezTo>
                  <a:cubicBezTo>
                    <a:pt x="13" y="822"/>
                    <a:pt x="1" y="812"/>
                    <a:pt x="1" y="796"/>
                  </a:cubicBezTo>
                  <a:cubicBezTo>
                    <a:pt x="1" y="721"/>
                    <a:pt x="0" y="645"/>
                    <a:pt x="3" y="570"/>
                  </a:cubicBezTo>
                  <a:cubicBezTo>
                    <a:pt x="5" y="526"/>
                    <a:pt x="31" y="492"/>
                    <a:pt x="72" y="473"/>
                  </a:cubicBezTo>
                  <a:cubicBezTo>
                    <a:pt x="107" y="457"/>
                    <a:pt x="144" y="444"/>
                    <a:pt x="180" y="430"/>
                  </a:cubicBezTo>
                  <a:cubicBezTo>
                    <a:pt x="202" y="421"/>
                    <a:pt x="206" y="416"/>
                    <a:pt x="206" y="392"/>
                  </a:cubicBezTo>
                  <a:cubicBezTo>
                    <a:pt x="206" y="389"/>
                    <a:pt x="206" y="386"/>
                    <a:pt x="206" y="384"/>
                  </a:cubicBezTo>
                  <a:cubicBezTo>
                    <a:pt x="209" y="361"/>
                    <a:pt x="203" y="343"/>
                    <a:pt x="187" y="325"/>
                  </a:cubicBezTo>
                  <a:cubicBezTo>
                    <a:pt x="164" y="300"/>
                    <a:pt x="156" y="268"/>
                    <a:pt x="155" y="235"/>
                  </a:cubicBezTo>
                  <a:cubicBezTo>
                    <a:pt x="154" y="229"/>
                    <a:pt x="154" y="222"/>
                    <a:pt x="150" y="217"/>
                  </a:cubicBezTo>
                  <a:cubicBezTo>
                    <a:pt x="96" y="130"/>
                    <a:pt x="152" y="8"/>
                    <a:pt x="269" y="5"/>
                  </a:cubicBezTo>
                  <a:cubicBezTo>
                    <a:pt x="309" y="3"/>
                    <a:pt x="350" y="0"/>
                    <a:pt x="390" y="12"/>
                  </a:cubicBezTo>
                  <a:cubicBezTo>
                    <a:pt x="471" y="38"/>
                    <a:pt x="509" y="135"/>
                    <a:pt x="468" y="210"/>
                  </a:cubicBezTo>
                  <a:cubicBezTo>
                    <a:pt x="463" y="218"/>
                    <a:pt x="460" y="228"/>
                    <a:pt x="460" y="237"/>
                  </a:cubicBezTo>
                  <a:cubicBezTo>
                    <a:pt x="457" y="277"/>
                    <a:pt x="443" y="311"/>
                    <a:pt x="416" y="341"/>
                  </a:cubicBezTo>
                  <a:cubicBezTo>
                    <a:pt x="412" y="344"/>
                    <a:pt x="409" y="350"/>
                    <a:pt x="409" y="356"/>
                  </a:cubicBezTo>
                  <a:cubicBezTo>
                    <a:pt x="408" y="369"/>
                    <a:pt x="409" y="383"/>
                    <a:pt x="408" y="397"/>
                  </a:cubicBezTo>
                  <a:cubicBezTo>
                    <a:pt x="408" y="413"/>
                    <a:pt x="416" y="423"/>
                    <a:pt x="431" y="428"/>
                  </a:cubicBezTo>
                  <a:cubicBezTo>
                    <a:pt x="462" y="440"/>
                    <a:pt x="493" y="452"/>
                    <a:pt x="525" y="465"/>
                  </a:cubicBezTo>
                  <a:cubicBezTo>
                    <a:pt x="584" y="488"/>
                    <a:pt x="613" y="530"/>
                    <a:pt x="614" y="595"/>
                  </a:cubicBezTo>
                  <a:cubicBezTo>
                    <a:pt x="614" y="659"/>
                    <a:pt x="614" y="723"/>
                    <a:pt x="614" y="787"/>
                  </a:cubicBezTo>
                  <a:cubicBezTo>
                    <a:pt x="614" y="793"/>
                    <a:pt x="614" y="801"/>
                    <a:pt x="611" y="805"/>
                  </a:cubicBezTo>
                  <a:cubicBezTo>
                    <a:pt x="605" y="812"/>
                    <a:pt x="596" y="820"/>
                    <a:pt x="588" y="821"/>
                  </a:cubicBezTo>
                  <a:cubicBezTo>
                    <a:pt x="577" y="822"/>
                    <a:pt x="568" y="814"/>
                    <a:pt x="566" y="801"/>
                  </a:cubicBezTo>
                  <a:cubicBezTo>
                    <a:pt x="566" y="796"/>
                    <a:pt x="566" y="790"/>
                    <a:pt x="566" y="784"/>
                  </a:cubicBezTo>
                  <a:cubicBezTo>
                    <a:pt x="566" y="722"/>
                    <a:pt x="566" y="659"/>
                    <a:pt x="566" y="597"/>
                  </a:cubicBezTo>
                  <a:cubicBezTo>
                    <a:pt x="566" y="550"/>
                    <a:pt x="549" y="526"/>
                    <a:pt x="506" y="509"/>
                  </a:cubicBezTo>
                  <a:cubicBezTo>
                    <a:pt x="485" y="501"/>
                    <a:pt x="464" y="493"/>
                    <a:pt x="443" y="484"/>
                  </a:cubicBezTo>
                  <a:close/>
                  <a:moveTo>
                    <a:pt x="434" y="158"/>
                  </a:moveTo>
                  <a:cubicBezTo>
                    <a:pt x="445" y="111"/>
                    <a:pt x="410" y="60"/>
                    <a:pt x="361" y="55"/>
                  </a:cubicBezTo>
                  <a:cubicBezTo>
                    <a:pt x="329" y="51"/>
                    <a:pt x="296" y="51"/>
                    <a:pt x="264" y="53"/>
                  </a:cubicBezTo>
                  <a:cubicBezTo>
                    <a:pt x="213" y="57"/>
                    <a:pt x="180" y="92"/>
                    <a:pt x="178" y="141"/>
                  </a:cubicBezTo>
                  <a:cubicBezTo>
                    <a:pt x="177" y="150"/>
                    <a:pt x="177" y="157"/>
                    <a:pt x="188" y="162"/>
                  </a:cubicBezTo>
                  <a:cubicBezTo>
                    <a:pt x="195" y="165"/>
                    <a:pt x="201" y="176"/>
                    <a:pt x="202" y="184"/>
                  </a:cubicBezTo>
                  <a:cubicBezTo>
                    <a:pt x="204" y="198"/>
                    <a:pt x="203" y="214"/>
                    <a:pt x="203" y="229"/>
                  </a:cubicBezTo>
                  <a:cubicBezTo>
                    <a:pt x="203" y="310"/>
                    <a:pt x="276" y="353"/>
                    <a:pt x="339" y="332"/>
                  </a:cubicBezTo>
                  <a:cubicBezTo>
                    <a:pt x="394" y="314"/>
                    <a:pt x="415" y="267"/>
                    <a:pt x="411" y="212"/>
                  </a:cubicBezTo>
                  <a:cubicBezTo>
                    <a:pt x="411" y="209"/>
                    <a:pt x="404" y="203"/>
                    <a:pt x="400" y="203"/>
                  </a:cubicBezTo>
                  <a:cubicBezTo>
                    <a:pt x="348" y="195"/>
                    <a:pt x="299" y="177"/>
                    <a:pt x="252" y="155"/>
                  </a:cubicBezTo>
                  <a:cubicBezTo>
                    <a:pt x="235" y="147"/>
                    <a:pt x="228" y="134"/>
                    <a:pt x="234" y="121"/>
                  </a:cubicBezTo>
                  <a:cubicBezTo>
                    <a:pt x="240" y="108"/>
                    <a:pt x="254" y="105"/>
                    <a:pt x="271" y="112"/>
                  </a:cubicBezTo>
                  <a:cubicBezTo>
                    <a:pt x="291" y="120"/>
                    <a:pt x="311" y="129"/>
                    <a:pt x="331" y="136"/>
                  </a:cubicBezTo>
                  <a:cubicBezTo>
                    <a:pt x="364" y="148"/>
                    <a:pt x="399" y="156"/>
                    <a:pt x="434" y="158"/>
                  </a:cubicBezTo>
                  <a:close/>
                  <a:moveTo>
                    <a:pt x="395" y="469"/>
                  </a:moveTo>
                  <a:cubicBezTo>
                    <a:pt x="384" y="454"/>
                    <a:pt x="372" y="442"/>
                    <a:pt x="366" y="428"/>
                  </a:cubicBezTo>
                  <a:cubicBezTo>
                    <a:pt x="360" y="413"/>
                    <a:pt x="361" y="395"/>
                    <a:pt x="358" y="377"/>
                  </a:cubicBezTo>
                  <a:cubicBezTo>
                    <a:pt x="324" y="389"/>
                    <a:pt x="290" y="387"/>
                    <a:pt x="254" y="377"/>
                  </a:cubicBezTo>
                  <a:cubicBezTo>
                    <a:pt x="256" y="414"/>
                    <a:pt x="250" y="445"/>
                    <a:pt x="218" y="465"/>
                  </a:cubicBezTo>
                  <a:cubicBezTo>
                    <a:pt x="261" y="534"/>
                    <a:pt x="357" y="534"/>
                    <a:pt x="395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08"/>
            <p:cNvSpPr>
              <a:spLocks/>
            </p:cNvSpPr>
            <p:nvPr/>
          </p:nvSpPr>
          <p:spPr bwMode="auto">
            <a:xfrm>
              <a:off x="6738938" y="2841625"/>
              <a:ext cx="114300" cy="112713"/>
            </a:xfrm>
            <a:custGeom>
              <a:avLst/>
              <a:gdLst>
                <a:gd name="T0" fmla="*/ 26 w 507"/>
                <a:gd name="T1" fmla="*/ 0 h 507"/>
                <a:gd name="T2" fmla="*/ 49 w 507"/>
                <a:gd name="T3" fmla="*/ 23 h 507"/>
                <a:gd name="T4" fmla="*/ 104 w 507"/>
                <a:gd name="T5" fmla="*/ 147 h 507"/>
                <a:gd name="T6" fmla="*/ 467 w 507"/>
                <a:gd name="T7" fmla="*/ 450 h 507"/>
                <a:gd name="T8" fmla="*/ 483 w 507"/>
                <a:gd name="T9" fmla="*/ 456 h 507"/>
                <a:gd name="T10" fmla="*/ 502 w 507"/>
                <a:gd name="T11" fmla="*/ 488 h 507"/>
                <a:gd name="T12" fmla="*/ 468 w 507"/>
                <a:gd name="T13" fmla="*/ 501 h 507"/>
                <a:gd name="T14" fmla="*/ 391 w 507"/>
                <a:gd name="T15" fmla="*/ 471 h 507"/>
                <a:gd name="T16" fmla="*/ 3 w 507"/>
                <a:gd name="T17" fmla="*/ 38 h 507"/>
                <a:gd name="T18" fmla="*/ 0 w 507"/>
                <a:gd name="T19" fmla="*/ 24 h 507"/>
                <a:gd name="T20" fmla="*/ 26 w 507"/>
                <a:gd name="T21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7" h="507">
                  <a:moveTo>
                    <a:pt x="26" y="0"/>
                  </a:moveTo>
                  <a:cubicBezTo>
                    <a:pt x="38" y="0"/>
                    <a:pt x="44" y="11"/>
                    <a:pt x="49" y="23"/>
                  </a:cubicBezTo>
                  <a:cubicBezTo>
                    <a:pt x="66" y="64"/>
                    <a:pt x="82" y="107"/>
                    <a:pt x="104" y="147"/>
                  </a:cubicBezTo>
                  <a:cubicBezTo>
                    <a:pt x="186" y="293"/>
                    <a:pt x="308" y="394"/>
                    <a:pt x="467" y="450"/>
                  </a:cubicBezTo>
                  <a:cubicBezTo>
                    <a:pt x="472" y="452"/>
                    <a:pt x="478" y="454"/>
                    <a:pt x="483" y="456"/>
                  </a:cubicBezTo>
                  <a:cubicBezTo>
                    <a:pt x="500" y="462"/>
                    <a:pt x="507" y="474"/>
                    <a:pt x="502" y="488"/>
                  </a:cubicBezTo>
                  <a:cubicBezTo>
                    <a:pt x="498" y="501"/>
                    <a:pt x="484" y="507"/>
                    <a:pt x="468" y="501"/>
                  </a:cubicBezTo>
                  <a:cubicBezTo>
                    <a:pt x="442" y="492"/>
                    <a:pt x="416" y="483"/>
                    <a:pt x="391" y="471"/>
                  </a:cubicBezTo>
                  <a:cubicBezTo>
                    <a:pt x="200" y="382"/>
                    <a:pt x="70" y="238"/>
                    <a:pt x="3" y="38"/>
                  </a:cubicBezTo>
                  <a:cubicBezTo>
                    <a:pt x="2" y="33"/>
                    <a:pt x="0" y="2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09"/>
            <p:cNvSpPr>
              <a:spLocks/>
            </p:cNvSpPr>
            <p:nvPr/>
          </p:nvSpPr>
          <p:spPr bwMode="auto">
            <a:xfrm>
              <a:off x="6932613" y="2840038"/>
              <a:ext cx="112713" cy="114300"/>
            </a:xfrm>
            <a:custGeom>
              <a:avLst/>
              <a:gdLst>
                <a:gd name="T0" fmla="*/ 508 w 508"/>
                <a:gd name="T1" fmla="*/ 23 h 510"/>
                <a:gd name="T2" fmla="*/ 503 w 508"/>
                <a:gd name="T3" fmla="*/ 41 h 510"/>
                <a:gd name="T4" fmla="*/ 40 w 508"/>
                <a:gd name="T5" fmla="*/ 504 h 510"/>
                <a:gd name="T6" fmla="*/ 4 w 508"/>
                <a:gd name="T7" fmla="*/ 490 h 510"/>
                <a:gd name="T8" fmla="*/ 25 w 508"/>
                <a:gd name="T9" fmla="*/ 458 h 510"/>
                <a:gd name="T10" fmla="*/ 246 w 508"/>
                <a:gd name="T11" fmla="*/ 337 h 510"/>
                <a:gd name="T12" fmla="*/ 454 w 508"/>
                <a:gd name="T13" fmla="*/ 36 h 510"/>
                <a:gd name="T14" fmla="*/ 463 w 508"/>
                <a:gd name="T15" fmla="*/ 14 h 510"/>
                <a:gd name="T16" fmla="*/ 489 w 508"/>
                <a:gd name="T17" fmla="*/ 5 h 510"/>
                <a:gd name="T18" fmla="*/ 508 w 508"/>
                <a:gd name="T19" fmla="*/ 23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8" h="510">
                  <a:moveTo>
                    <a:pt x="508" y="23"/>
                  </a:moveTo>
                  <a:cubicBezTo>
                    <a:pt x="506" y="32"/>
                    <a:pt x="505" y="36"/>
                    <a:pt x="503" y="41"/>
                  </a:cubicBezTo>
                  <a:cubicBezTo>
                    <a:pt x="424" y="271"/>
                    <a:pt x="270" y="425"/>
                    <a:pt x="40" y="504"/>
                  </a:cubicBezTo>
                  <a:cubicBezTo>
                    <a:pt x="22" y="510"/>
                    <a:pt x="8" y="504"/>
                    <a:pt x="4" y="490"/>
                  </a:cubicBezTo>
                  <a:cubicBezTo>
                    <a:pt x="0" y="476"/>
                    <a:pt x="7" y="464"/>
                    <a:pt x="25" y="458"/>
                  </a:cubicBezTo>
                  <a:cubicBezTo>
                    <a:pt x="106" y="432"/>
                    <a:pt x="180" y="392"/>
                    <a:pt x="246" y="337"/>
                  </a:cubicBezTo>
                  <a:cubicBezTo>
                    <a:pt x="344" y="256"/>
                    <a:pt x="413" y="156"/>
                    <a:pt x="454" y="36"/>
                  </a:cubicBezTo>
                  <a:cubicBezTo>
                    <a:pt x="457" y="29"/>
                    <a:pt x="459" y="21"/>
                    <a:pt x="463" y="14"/>
                  </a:cubicBezTo>
                  <a:cubicBezTo>
                    <a:pt x="469" y="4"/>
                    <a:pt x="480" y="0"/>
                    <a:pt x="489" y="5"/>
                  </a:cubicBezTo>
                  <a:cubicBezTo>
                    <a:pt x="497" y="8"/>
                    <a:pt x="503" y="17"/>
                    <a:pt x="50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10"/>
            <p:cNvSpPr>
              <a:spLocks/>
            </p:cNvSpPr>
            <p:nvPr/>
          </p:nvSpPr>
          <p:spPr bwMode="auto">
            <a:xfrm>
              <a:off x="6738938" y="2647950"/>
              <a:ext cx="112713" cy="112713"/>
            </a:xfrm>
            <a:custGeom>
              <a:avLst/>
              <a:gdLst>
                <a:gd name="T0" fmla="*/ 28 w 510"/>
                <a:gd name="T1" fmla="*/ 505 h 505"/>
                <a:gd name="T2" fmla="*/ 6 w 510"/>
                <a:gd name="T3" fmla="*/ 469 h 505"/>
                <a:gd name="T4" fmla="*/ 79 w 510"/>
                <a:gd name="T5" fmla="*/ 310 h 505"/>
                <a:gd name="T6" fmla="*/ 464 w 510"/>
                <a:gd name="T7" fmla="*/ 6 h 505"/>
                <a:gd name="T8" fmla="*/ 479 w 510"/>
                <a:gd name="T9" fmla="*/ 2 h 505"/>
                <a:gd name="T10" fmla="*/ 506 w 510"/>
                <a:gd name="T11" fmla="*/ 17 h 505"/>
                <a:gd name="T12" fmla="*/ 494 w 510"/>
                <a:gd name="T13" fmla="*/ 46 h 505"/>
                <a:gd name="T14" fmla="*/ 480 w 510"/>
                <a:gd name="T15" fmla="*/ 51 h 505"/>
                <a:gd name="T16" fmla="*/ 54 w 510"/>
                <a:gd name="T17" fmla="*/ 478 h 505"/>
                <a:gd name="T18" fmla="*/ 28 w 510"/>
                <a:gd name="T19" fmla="*/ 50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0" h="505">
                  <a:moveTo>
                    <a:pt x="28" y="505"/>
                  </a:moveTo>
                  <a:cubicBezTo>
                    <a:pt x="10" y="505"/>
                    <a:pt x="0" y="489"/>
                    <a:pt x="6" y="469"/>
                  </a:cubicBezTo>
                  <a:cubicBezTo>
                    <a:pt x="24" y="413"/>
                    <a:pt x="48" y="360"/>
                    <a:pt x="79" y="310"/>
                  </a:cubicBezTo>
                  <a:cubicBezTo>
                    <a:pt x="171" y="163"/>
                    <a:pt x="300" y="62"/>
                    <a:pt x="464" y="6"/>
                  </a:cubicBezTo>
                  <a:cubicBezTo>
                    <a:pt x="469" y="5"/>
                    <a:pt x="474" y="3"/>
                    <a:pt x="479" y="2"/>
                  </a:cubicBezTo>
                  <a:cubicBezTo>
                    <a:pt x="492" y="0"/>
                    <a:pt x="502" y="5"/>
                    <a:pt x="506" y="17"/>
                  </a:cubicBezTo>
                  <a:cubicBezTo>
                    <a:pt x="510" y="29"/>
                    <a:pt x="506" y="40"/>
                    <a:pt x="494" y="46"/>
                  </a:cubicBezTo>
                  <a:cubicBezTo>
                    <a:pt x="489" y="48"/>
                    <a:pt x="485" y="50"/>
                    <a:pt x="480" y="51"/>
                  </a:cubicBezTo>
                  <a:cubicBezTo>
                    <a:pt x="270" y="125"/>
                    <a:pt x="127" y="268"/>
                    <a:pt x="54" y="478"/>
                  </a:cubicBezTo>
                  <a:cubicBezTo>
                    <a:pt x="49" y="491"/>
                    <a:pt x="45" y="504"/>
                    <a:pt x="28" y="5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1"/>
            <p:cNvSpPr>
              <a:spLocks/>
            </p:cNvSpPr>
            <p:nvPr/>
          </p:nvSpPr>
          <p:spPr bwMode="auto">
            <a:xfrm>
              <a:off x="6932613" y="2647950"/>
              <a:ext cx="112713" cy="112713"/>
            </a:xfrm>
            <a:custGeom>
              <a:avLst/>
              <a:gdLst>
                <a:gd name="T0" fmla="*/ 22 w 509"/>
                <a:gd name="T1" fmla="*/ 0 h 509"/>
                <a:gd name="T2" fmla="*/ 43 w 509"/>
                <a:gd name="T3" fmla="*/ 6 h 509"/>
                <a:gd name="T4" fmla="*/ 503 w 509"/>
                <a:gd name="T5" fmla="*/ 466 h 509"/>
                <a:gd name="T6" fmla="*/ 505 w 509"/>
                <a:gd name="T7" fmla="*/ 473 h 509"/>
                <a:gd name="T8" fmla="*/ 490 w 509"/>
                <a:gd name="T9" fmla="*/ 505 h 509"/>
                <a:gd name="T10" fmla="*/ 460 w 509"/>
                <a:gd name="T11" fmla="*/ 489 h 509"/>
                <a:gd name="T12" fmla="*/ 423 w 509"/>
                <a:gd name="T13" fmla="*/ 397 h 509"/>
                <a:gd name="T14" fmla="*/ 35 w 509"/>
                <a:gd name="T15" fmla="*/ 54 h 509"/>
                <a:gd name="T16" fmla="*/ 14 w 509"/>
                <a:gd name="T17" fmla="*/ 46 h 509"/>
                <a:gd name="T18" fmla="*/ 4 w 509"/>
                <a:gd name="T19" fmla="*/ 20 h 509"/>
                <a:gd name="T20" fmla="*/ 22 w 509"/>
                <a:gd name="T21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9" h="509">
                  <a:moveTo>
                    <a:pt x="22" y="0"/>
                  </a:moveTo>
                  <a:cubicBezTo>
                    <a:pt x="32" y="3"/>
                    <a:pt x="38" y="4"/>
                    <a:pt x="43" y="6"/>
                  </a:cubicBezTo>
                  <a:cubicBezTo>
                    <a:pt x="271" y="85"/>
                    <a:pt x="424" y="238"/>
                    <a:pt x="503" y="466"/>
                  </a:cubicBezTo>
                  <a:cubicBezTo>
                    <a:pt x="503" y="468"/>
                    <a:pt x="505" y="471"/>
                    <a:pt x="505" y="473"/>
                  </a:cubicBezTo>
                  <a:cubicBezTo>
                    <a:pt x="509" y="488"/>
                    <a:pt x="503" y="500"/>
                    <a:pt x="490" y="505"/>
                  </a:cubicBezTo>
                  <a:cubicBezTo>
                    <a:pt x="478" y="509"/>
                    <a:pt x="466" y="503"/>
                    <a:pt x="460" y="489"/>
                  </a:cubicBezTo>
                  <a:cubicBezTo>
                    <a:pt x="447" y="458"/>
                    <a:pt x="437" y="426"/>
                    <a:pt x="423" y="397"/>
                  </a:cubicBezTo>
                  <a:cubicBezTo>
                    <a:pt x="341" y="229"/>
                    <a:pt x="211" y="116"/>
                    <a:pt x="35" y="54"/>
                  </a:cubicBezTo>
                  <a:cubicBezTo>
                    <a:pt x="28" y="51"/>
                    <a:pt x="20" y="49"/>
                    <a:pt x="14" y="46"/>
                  </a:cubicBezTo>
                  <a:cubicBezTo>
                    <a:pt x="4" y="40"/>
                    <a:pt x="0" y="29"/>
                    <a:pt x="4" y="20"/>
                  </a:cubicBezTo>
                  <a:cubicBezTo>
                    <a:pt x="8" y="12"/>
                    <a:pt x="17" y="6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12"/>
            <p:cNvSpPr>
              <a:spLocks noEditPoints="1"/>
            </p:cNvSpPr>
            <p:nvPr/>
          </p:nvSpPr>
          <p:spPr bwMode="auto">
            <a:xfrm>
              <a:off x="6862763" y="2617788"/>
              <a:ext cx="58738" cy="58738"/>
            </a:xfrm>
            <a:custGeom>
              <a:avLst/>
              <a:gdLst>
                <a:gd name="T0" fmla="*/ 6 w 263"/>
                <a:gd name="T1" fmla="*/ 124 h 263"/>
                <a:gd name="T2" fmla="*/ 138 w 263"/>
                <a:gd name="T3" fmla="*/ 5 h 263"/>
                <a:gd name="T4" fmla="*/ 257 w 263"/>
                <a:gd name="T5" fmla="*/ 139 h 263"/>
                <a:gd name="T6" fmla="*/ 120 w 263"/>
                <a:gd name="T7" fmla="*/ 257 h 263"/>
                <a:gd name="T8" fmla="*/ 6 w 263"/>
                <a:gd name="T9" fmla="*/ 124 h 263"/>
                <a:gd name="T10" fmla="*/ 131 w 263"/>
                <a:gd name="T11" fmla="*/ 52 h 263"/>
                <a:gd name="T12" fmla="*/ 53 w 263"/>
                <a:gd name="T13" fmla="*/ 131 h 263"/>
                <a:gd name="T14" fmla="*/ 131 w 263"/>
                <a:gd name="T15" fmla="*/ 209 h 263"/>
                <a:gd name="T16" fmla="*/ 210 w 263"/>
                <a:gd name="T17" fmla="*/ 131 h 263"/>
                <a:gd name="T18" fmla="*/ 131 w 263"/>
                <a:gd name="T19" fmla="*/ 5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" h="263">
                  <a:moveTo>
                    <a:pt x="6" y="124"/>
                  </a:moveTo>
                  <a:cubicBezTo>
                    <a:pt x="9" y="52"/>
                    <a:pt x="72" y="0"/>
                    <a:pt x="138" y="5"/>
                  </a:cubicBezTo>
                  <a:cubicBezTo>
                    <a:pt x="210" y="10"/>
                    <a:pt x="263" y="70"/>
                    <a:pt x="257" y="139"/>
                  </a:cubicBezTo>
                  <a:cubicBezTo>
                    <a:pt x="250" y="211"/>
                    <a:pt x="191" y="263"/>
                    <a:pt x="120" y="257"/>
                  </a:cubicBezTo>
                  <a:cubicBezTo>
                    <a:pt x="52" y="250"/>
                    <a:pt x="0" y="190"/>
                    <a:pt x="6" y="124"/>
                  </a:cubicBezTo>
                  <a:close/>
                  <a:moveTo>
                    <a:pt x="131" y="52"/>
                  </a:moveTo>
                  <a:cubicBezTo>
                    <a:pt x="88" y="52"/>
                    <a:pt x="53" y="88"/>
                    <a:pt x="53" y="131"/>
                  </a:cubicBezTo>
                  <a:cubicBezTo>
                    <a:pt x="53" y="174"/>
                    <a:pt x="88" y="209"/>
                    <a:pt x="131" y="209"/>
                  </a:cubicBezTo>
                  <a:cubicBezTo>
                    <a:pt x="175" y="209"/>
                    <a:pt x="210" y="174"/>
                    <a:pt x="210" y="131"/>
                  </a:cubicBezTo>
                  <a:cubicBezTo>
                    <a:pt x="209" y="88"/>
                    <a:pt x="174" y="52"/>
                    <a:pt x="131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13"/>
            <p:cNvSpPr>
              <a:spLocks noEditPoints="1"/>
            </p:cNvSpPr>
            <p:nvPr/>
          </p:nvSpPr>
          <p:spPr bwMode="auto">
            <a:xfrm>
              <a:off x="7018338" y="2771775"/>
              <a:ext cx="57150" cy="58738"/>
            </a:xfrm>
            <a:custGeom>
              <a:avLst/>
              <a:gdLst>
                <a:gd name="T0" fmla="*/ 126 w 262"/>
                <a:gd name="T1" fmla="*/ 257 h 262"/>
                <a:gd name="T2" fmla="*/ 5 w 262"/>
                <a:gd name="T3" fmla="*/ 124 h 262"/>
                <a:gd name="T4" fmla="*/ 137 w 262"/>
                <a:gd name="T5" fmla="*/ 6 h 262"/>
                <a:gd name="T6" fmla="*/ 257 w 262"/>
                <a:gd name="T7" fmla="*/ 137 h 262"/>
                <a:gd name="T8" fmla="*/ 126 w 262"/>
                <a:gd name="T9" fmla="*/ 257 h 262"/>
                <a:gd name="T10" fmla="*/ 53 w 262"/>
                <a:gd name="T11" fmla="*/ 132 h 262"/>
                <a:gd name="T12" fmla="*/ 131 w 262"/>
                <a:gd name="T13" fmla="*/ 210 h 262"/>
                <a:gd name="T14" fmla="*/ 209 w 262"/>
                <a:gd name="T15" fmla="*/ 131 h 262"/>
                <a:gd name="T16" fmla="*/ 130 w 262"/>
                <a:gd name="T17" fmla="*/ 53 h 262"/>
                <a:gd name="T18" fmla="*/ 53 w 262"/>
                <a:gd name="T19" fmla="*/ 13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262">
                  <a:moveTo>
                    <a:pt x="126" y="257"/>
                  </a:moveTo>
                  <a:cubicBezTo>
                    <a:pt x="53" y="252"/>
                    <a:pt x="0" y="194"/>
                    <a:pt x="5" y="124"/>
                  </a:cubicBezTo>
                  <a:cubicBezTo>
                    <a:pt x="10" y="54"/>
                    <a:pt x="70" y="0"/>
                    <a:pt x="137" y="6"/>
                  </a:cubicBezTo>
                  <a:cubicBezTo>
                    <a:pt x="208" y="11"/>
                    <a:pt x="262" y="70"/>
                    <a:pt x="257" y="137"/>
                  </a:cubicBezTo>
                  <a:cubicBezTo>
                    <a:pt x="252" y="208"/>
                    <a:pt x="193" y="262"/>
                    <a:pt x="126" y="257"/>
                  </a:cubicBezTo>
                  <a:close/>
                  <a:moveTo>
                    <a:pt x="53" y="132"/>
                  </a:moveTo>
                  <a:cubicBezTo>
                    <a:pt x="53" y="175"/>
                    <a:pt x="88" y="210"/>
                    <a:pt x="131" y="210"/>
                  </a:cubicBezTo>
                  <a:cubicBezTo>
                    <a:pt x="175" y="209"/>
                    <a:pt x="210" y="174"/>
                    <a:pt x="209" y="131"/>
                  </a:cubicBezTo>
                  <a:cubicBezTo>
                    <a:pt x="209" y="88"/>
                    <a:pt x="173" y="53"/>
                    <a:pt x="130" y="53"/>
                  </a:cubicBezTo>
                  <a:cubicBezTo>
                    <a:pt x="87" y="54"/>
                    <a:pt x="52" y="89"/>
                    <a:pt x="53" y="1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4"/>
            <p:cNvSpPr>
              <a:spLocks/>
            </p:cNvSpPr>
            <p:nvPr/>
          </p:nvSpPr>
          <p:spPr bwMode="auto">
            <a:xfrm>
              <a:off x="6846888" y="2835275"/>
              <a:ext cx="11113" cy="63500"/>
            </a:xfrm>
            <a:custGeom>
              <a:avLst/>
              <a:gdLst>
                <a:gd name="T0" fmla="*/ 48 w 49"/>
                <a:gd name="T1" fmla="*/ 138 h 285"/>
                <a:gd name="T2" fmla="*/ 48 w 49"/>
                <a:gd name="T3" fmla="*/ 251 h 285"/>
                <a:gd name="T4" fmla="*/ 13 w 49"/>
                <a:gd name="T5" fmla="*/ 273 h 285"/>
                <a:gd name="T6" fmla="*/ 1 w 49"/>
                <a:gd name="T7" fmla="*/ 251 h 285"/>
                <a:gd name="T8" fmla="*/ 1 w 49"/>
                <a:gd name="T9" fmla="*/ 26 h 285"/>
                <a:gd name="T10" fmla="*/ 25 w 49"/>
                <a:gd name="T11" fmla="*/ 0 h 285"/>
                <a:gd name="T12" fmla="*/ 48 w 49"/>
                <a:gd name="T13" fmla="*/ 28 h 285"/>
                <a:gd name="T14" fmla="*/ 48 w 49"/>
                <a:gd name="T15" fmla="*/ 138 h 285"/>
                <a:gd name="T16" fmla="*/ 48 w 49"/>
                <a:gd name="T17" fmla="*/ 13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85">
                  <a:moveTo>
                    <a:pt x="48" y="138"/>
                  </a:moveTo>
                  <a:cubicBezTo>
                    <a:pt x="48" y="176"/>
                    <a:pt x="49" y="213"/>
                    <a:pt x="48" y="251"/>
                  </a:cubicBezTo>
                  <a:cubicBezTo>
                    <a:pt x="48" y="273"/>
                    <a:pt x="28" y="285"/>
                    <a:pt x="13" y="273"/>
                  </a:cubicBezTo>
                  <a:cubicBezTo>
                    <a:pt x="7" y="269"/>
                    <a:pt x="1" y="259"/>
                    <a:pt x="1" y="251"/>
                  </a:cubicBezTo>
                  <a:cubicBezTo>
                    <a:pt x="0" y="176"/>
                    <a:pt x="0" y="101"/>
                    <a:pt x="1" y="26"/>
                  </a:cubicBezTo>
                  <a:cubicBezTo>
                    <a:pt x="1" y="9"/>
                    <a:pt x="11" y="0"/>
                    <a:pt x="25" y="0"/>
                  </a:cubicBezTo>
                  <a:cubicBezTo>
                    <a:pt x="40" y="0"/>
                    <a:pt x="48" y="9"/>
                    <a:pt x="48" y="28"/>
                  </a:cubicBezTo>
                  <a:cubicBezTo>
                    <a:pt x="49" y="64"/>
                    <a:pt x="48" y="101"/>
                    <a:pt x="48" y="138"/>
                  </a:cubicBezTo>
                  <a:cubicBezTo>
                    <a:pt x="48" y="138"/>
                    <a:pt x="48" y="138"/>
                    <a:pt x="48" y="1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15"/>
            <p:cNvSpPr>
              <a:spLocks/>
            </p:cNvSpPr>
            <p:nvPr/>
          </p:nvSpPr>
          <p:spPr bwMode="auto">
            <a:xfrm>
              <a:off x="6927850" y="2835275"/>
              <a:ext cx="9525" cy="61913"/>
            </a:xfrm>
            <a:custGeom>
              <a:avLst/>
              <a:gdLst>
                <a:gd name="T0" fmla="*/ 0 w 48"/>
                <a:gd name="T1" fmla="*/ 139 h 280"/>
                <a:gd name="T2" fmla="*/ 0 w 48"/>
                <a:gd name="T3" fmla="*/ 29 h 280"/>
                <a:gd name="T4" fmla="*/ 27 w 48"/>
                <a:gd name="T5" fmla="*/ 2 h 280"/>
                <a:gd name="T6" fmla="*/ 48 w 48"/>
                <a:gd name="T7" fmla="*/ 28 h 280"/>
                <a:gd name="T8" fmla="*/ 48 w 48"/>
                <a:gd name="T9" fmla="*/ 81 h 280"/>
                <a:gd name="T10" fmla="*/ 48 w 48"/>
                <a:gd name="T11" fmla="*/ 242 h 280"/>
                <a:gd name="T12" fmla="*/ 48 w 48"/>
                <a:gd name="T13" fmla="*/ 256 h 280"/>
                <a:gd name="T14" fmla="*/ 23 w 48"/>
                <a:gd name="T15" fmla="*/ 279 h 280"/>
                <a:gd name="T16" fmla="*/ 0 w 48"/>
                <a:gd name="T17" fmla="*/ 254 h 280"/>
                <a:gd name="T18" fmla="*/ 0 w 48"/>
                <a:gd name="T19" fmla="*/ 139 h 280"/>
                <a:gd name="T20" fmla="*/ 0 w 48"/>
                <a:gd name="T21" fmla="*/ 13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80">
                  <a:moveTo>
                    <a:pt x="0" y="139"/>
                  </a:moveTo>
                  <a:cubicBezTo>
                    <a:pt x="0" y="103"/>
                    <a:pt x="0" y="66"/>
                    <a:pt x="0" y="29"/>
                  </a:cubicBezTo>
                  <a:cubicBezTo>
                    <a:pt x="0" y="10"/>
                    <a:pt x="11" y="0"/>
                    <a:pt x="27" y="2"/>
                  </a:cubicBezTo>
                  <a:cubicBezTo>
                    <a:pt x="42" y="4"/>
                    <a:pt x="47" y="15"/>
                    <a:pt x="48" y="28"/>
                  </a:cubicBezTo>
                  <a:cubicBezTo>
                    <a:pt x="48" y="46"/>
                    <a:pt x="48" y="63"/>
                    <a:pt x="48" y="81"/>
                  </a:cubicBezTo>
                  <a:cubicBezTo>
                    <a:pt x="48" y="135"/>
                    <a:pt x="48" y="188"/>
                    <a:pt x="48" y="242"/>
                  </a:cubicBezTo>
                  <a:cubicBezTo>
                    <a:pt x="48" y="247"/>
                    <a:pt x="48" y="252"/>
                    <a:pt x="48" y="256"/>
                  </a:cubicBezTo>
                  <a:cubicBezTo>
                    <a:pt x="46" y="271"/>
                    <a:pt x="38" y="279"/>
                    <a:pt x="23" y="279"/>
                  </a:cubicBezTo>
                  <a:cubicBezTo>
                    <a:pt x="10" y="280"/>
                    <a:pt x="1" y="270"/>
                    <a:pt x="0" y="254"/>
                  </a:cubicBezTo>
                  <a:cubicBezTo>
                    <a:pt x="0" y="216"/>
                    <a:pt x="0" y="178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8" name="Freeform 116"/>
          <p:cNvSpPr>
            <a:spLocks noEditPoints="1"/>
          </p:cNvSpPr>
          <p:nvPr/>
        </p:nvSpPr>
        <p:spPr bwMode="auto">
          <a:xfrm>
            <a:off x="5958198" y="2454657"/>
            <a:ext cx="412750" cy="457200"/>
          </a:xfrm>
          <a:custGeom>
            <a:avLst/>
            <a:gdLst>
              <a:gd name="T0" fmla="*/ 1463 w 1848"/>
              <a:gd name="T1" fmla="*/ 45 h 2048"/>
              <a:gd name="T2" fmla="*/ 1840 w 1848"/>
              <a:gd name="T3" fmla="*/ 75 h 2048"/>
              <a:gd name="T4" fmla="*/ 1742 w 1848"/>
              <a:gd name="T5" fmla="*/ 199 h 2048"/>
              <a:gd name="T6" fmla="*/ 1789 w 1848"/>
              <a:gd name="T7" fmla="*/ 351 h 2048"/>
              <a:gd name="T8" fmla="*/ 1438 w 1848"/>
              <a:gd name="T9" fmla="*/ 395 h 2048"/>
              <a:gd name="T10" fmla="*/ 1446 w 1848"/>
              <a:gd name="T11" fmla="*/ 576 h 2048"/>
              <a:gd name="T12" fmla="*/ 1438 w 1848"/>
              <a:gd name="T13" fmla="*/ 1111 h 2048"/>
              <a:gd name="T14" fmla="*/ 1721 w 1848"/>
              <a:gd name="T15" fmla="*/ 1222 h 2048"/>
              <a:gd name="T16" fmla="*/ 1721 w 1848"/>
              <a:gd name="T17" fmla="*/ 1988 h 2048"/>
              <a:gd name="T18" fmla="*/ 1790 w 1848"/>
              <a:gd name="T19" fmla="*/ 2048 h 2048"/>
              <a:gd name="T20" fmla="*/ 0 w 1848"/>
              <a:gd name="T21" fmla="*/ 2019 h 2048"/>
              <a:gd name="T22" fmla="*/ 102 w 1848"/>
              <a:gd name="T23" fmla="*/ 1899 h 2048"/>
              <a:gd name="T24" fmla="*/ 492 w 1848"/>
              <a:gd name="T25" fmla="*/ 1781 h 2048"/>
              <a:gd name="T26" fmla="*/ 674 w 1848"/>
              <a:gd name="T27" fmla="*/ 1599 h 2048"/>
              <a:gd name="T28" fmla="*/ 826 w 1848"/>
              <a:gd name="T29" fmla="*/ 1300 h 2048"/>
              <a:gd name="T30" fmla="*/ 885 w 1848"/>
              <a:gd name="T31" fmla="*/ 900 h 2048"/>
              <a:gd name="T32" fmla="*/ 914 w 1848"/>
              <a:gd name="T33" fmla="*/ 1017 h 2048"/>
              <a:gd name="T34" fmla="*/ 1076 w 1848"/>
              <a:gd name="T35" fmla="*/ 885 h 2048"/>
              <a:gd name="T36" fmla="*/ 1060 w 1848"/>
              <a:gd name="T37" fmla="*/ 789 h 2048"/>
              <a:gd name="T38" fmla="*/ 1359 w 1848"/>
              <a:gd name="T39" fmla="*/ 581 h 2048"/>
              <a:gd name="T40" fmla="*/ 1039 w 1848"/>
              <a:gd name="T41" fmla="*/ 687 h 2048"/>
              <a:gd name="T42" fmla="*/ 939 w 1848"/>
              <a:gd name="T43" fmla="*/ 821 h 2048"/>
              <a:gd name="T44" fmla="*/ 889 w 1848"/>
              <a:gd name="T45" fmla="*/ 563 h 2048"/>
              <a:gd name="T46" fmla="*/ 1085 w 1848"/>
              <a:gd name="T47" fmla="*/ 466 h 2048"/>
              <a:gd name="T48" fmla="*/ 1362 w 1848"/>
              <a:gd name="T49" fmla="*/ 444 h 2048"/>
              <a:gd name="T50" fmla="*/ 1396 w 1848"/>
              <a:gd name="T51" fmla="*/ 0 h 2048"/>
              <a:gd name="T52" fmla="*/ 1272 w 1848"/>
              <a:gd name="T53" fmla="*/ 1986 h 2048"/>
              <a:gd name="T54" fmla="*/ 1332 w 1848"/>
              <a:gd name="T55" fmla="*/ 1811 h 2048"/>
              <a:gd name="T56" fmla="*/ 1660 w 1848"/>
              <a:gd name="T57" fmla="*/ 1987 h 2048"/>
              <a:gd name="T58" fmla="*/ 1612 w 1848"/>
              <a:gd name="T59" fmla="*/ 1172 h 2048"/>
              <a:gd name="T60" fmla="*/ 1332 w 1848"/>
              <a:gd name="T61" fmla="*/ 1650 h 2048"/>
              <a:gd name="T62" fmla="*/ 1272 w 1848"/>
              <a:gd name="T63" fmla="*/ 1520 h 2048"/>
              <a:gd name="T64" fmla="*/ 942 w 1848"/>
              <a:gd name="T65" fmla="*/ 1523 h 2048"/>
              <a:gd name="T66" fmla="*/ 881 w 1848"/>
              <a:gd name="T67" fmla="*/ 1987 h 2048"/>
              <a:gd name="T68" fmla="*/ 832 w 1848"/>
              <a:gd name="T69" fmla="*/ 1658 h 2048"/>
              <a:gd name="T70" fmla="*/ 552 w 1848"/>
              <a:gd name="T71" fmla="*/ 1970 h 2048"/>
              <a:gd name="T72" fmla="*/ 1376 w 1848"/>
              <a:gd name="T73" fmla="*/ 1111 h 2048"/>
              <a:gd name="T74" fmla="*/ 1188 w 1848"/>
              <a:gd name="T75" fmla="*/ 756 h 2048"/>
              <a:gd name="T76" fmla="*/ 1120 w 1848"/>
              <a:gd name="T77" fmla="*/ 991 h 2048"/>
              <a:gd name="T78" fmla="*/ 1237 w 1848"/>
              <a:gd name="T79" fmla="*/ 1404 h 2048"/>
              <a:gd name="T80" fmla="*/ 1376 w 1848"/>
              <a:gd name="T81" fmla="*/ 1111 h 2048"/>
              <a:gd name="T82" fmla="*/ 1695 w 1848"/>
              <a:gd name="T83" fmla="*/ 238 h 2048"/>
              <a:gd name="T84" fmla="*/ 1742 w 1848"/>
              <a:gd name="T85" fmla="*/ 105 h 2048"/>
              <a:gd name="T86" fmla="*/ 1437 w 1848"/>
              <a:gd name="T87" fmla="*/ 230 h 2048"/>
              <a:gd name="T88" fmla="*/ 492 w 1848"/>
              <a:gd name="T89" fmla="*/ 1880 h 2048"/>
              <a:gd name="T90" fmla="*/ 164 w 1848"/>
              <a:gd name="T91" fmla="*/ 1873 h 2048"/>
              <a:gd name="T92" fmla="*/ 759 w 1848"/>
              <a:gd name="T93" fmla="*/ 1594 h 2048"/>
              <a:gd name="T94" fmla="*/ 933 w 1848"/>
              <a:gd name="T95" fmla="*/ 1388 h 2048"/>
              <a:gd name="T96" fmla="*/ 1036 w 1848"/>
              <a:gd name="T97" fmla="*/ 1032 h 2048"/>
              <a:gd name="T98" fmla="*/ 885 w 1848"/>
              <a:gd name="T99" fmla="*/ 1290 h 2048"/>
              <a:gd name="T100" fmla="*/ 1177 w 1848"/>
              <a:gd name="T101" fmla="*/ 1404 h 2048"/>
              <a:gd name="T102" fmla="*/ 1131 w 1848"/>
              <a:gd name="T103" fmla="*/ 1096 h 2048"/>
              <a:gd name="T104" fmla="*/ 1094 w 1848"/>
              <a:gd name="T105" fmla="*/ 1176 h 2048"/>
              <a:gd name="T106" fmla="*/ 1177 w 1848"/>
              <a:gd name="T107" fmla="*/ 1404 h 2048"/>
              <a:gd name="T108" fmla="*/ 1029 w 1848"/>
              <a:gd name="T109" fmla="*/ 491 h 2048"/>
              <a:gd name="T110" fmla="*/ 946 w 1848"/>
              <a:gd name="T111" fmla="*/ 545 h 2048"/>
              <a:gd name="T112" fmla="*/ 1072 w 1848"/>
              <a:gd name="T113" fmla="*/ 582 h 2048"/>
              <a:gd name="T114" fmla="*/ 1095 w 1848"/>
              <a:gd name="T115" fmla="*/ 1403 h 2048"/>
              <a:gd name="T116" fmla="*/ 993 w 1848"/>
              <a:gd name="T117" fmla="*/ 1403 h 2048"/>
              <a:gd name="T118" fmla="*/ 880 w 1848"/>
              <a:gd name="T119" fmla="*/ 155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48" h="2048">
                <a:moveTo>
                  <a:pt x="1420" y="0"/>
                </a:moveTo>
                <a:cubicBezTo>
                  <a:pt x="1428" y="14"/>
                  <a:pt x="1436" y="27"/>
                  <a:pt x="1446" y="45"/>
                </a:cubicBezTo>
                <a:cubicBezTo>
                  <a:pt x="1448" y="45"/>
                  <a:pt x="1456" y="45"/>
                  <a:pt x="1463" y="45"/>
                </a:cubicBezTo>
                <a:cubicBezTo>
                  <a:pt x="1569" y="45"/>
                  <a:pt x="1675" y="45"/>
                  <a:pt x="1781" y="45"/>
                </a:cubicBezTo>
                <a:cubicBezTo>
                  <a:pt x="1787" y="45"/>
                  <a:pt x="1793" y="45"/>
                  <a:pt x="1799" y="46"/>
                </a:cubicBezTo>
                <a:cubicBezTo>
                  <a:pt x="1819" y="47"/>
                  <a:pt x="1834" y="56"/>
                  <a:pt x="1840" y="75"/>
                </a:cubicBezTo>
                <a:cubicBezTo>
                  <a:pt x="1847" y="94"/>
                  <a:pt x="1841" y="109"/>
                  <a:pt x="1827" y="122"/>
                </a:cubicBezTo>
                <a:cubicBezTo>
                  <a:pt x="1803" y="144"/>
                  <a:pt x="1778" y="165"/>
                  <a:pt x="1754" y="187"/>
                </a:cubicBezTo>
                <a:cubicBezTo>
                  <a:pt x="1750" y="190"/>
                  <a:pt x="1746" y="194"/>
                  <a:pt x="1742" y="199"/>
                </a:cubicBezTo>
                <a:cubicBezTo>
                  <a:pt x="1768" y="222"/>
                  <a:pt x="1794" y="245"/>
                  <a:pt x="1820" y="268"/>
                </a:cubicBezTo>
                <a:cubicBezTo>
                  <a:pt x="1842" y="287"/>
                  <a:pt x="1848" y="304"/>
                  <a:pt x="1840" y="324"/>
                </a:cubicBezTo>
                <a:cubicBezTo>
                  <a:pt x="1830" y="346"/>
                  <a:pt x="1812" y="351"/>
                  <a:pt x="1789" y="351"/>
                </a:cubicBezTo>
                <a:cubicBezTo>
                  <a:pt x="1680" y="351"/>
                  <a:pt x="1572" y="351"/>
                  <a:pt x="1463" y="351"/>
                </a:cubicBezTo>
                <a:cubicBezTo>
                  <a:pt x="1455" y="351"/>
                  <a:pt x="1447" y="351"/>
                  <a:pt x="1437" y="351"/>
                </a:cubicBezTo>
                <a:cubicBezTo>
                  <a:pt x="1437" y="367"/>
                  <a:pt x="1437" y="381"/>
                  <a:pt x="1438" y="395"/>
                </a:cubicBezTo>
                <a:cubicBezTo>
                  <a:pt x="1438" y="399"/>
                  <a:pt x="1444" y="403"/>
                  <a:pt x="1447" y="407"/>
                </a:cubicBezTo>
                <a:cubicBezTo>
                  <a:pt x="1455" y="416"/>
                  <a:pt x="1466" y="424"/>
                  <a:pt x="1468" y="434"/>
                </a:cubicBezTo>
                <a:cubicBezTo>
                  <a:pt x="1482" y="484"/>
                  <a:pt x="1472" y="531"/>
                  <a:pt x="1446" y="576"/>
                </a:cubicBezTo>
                <a:cubicBezTo>
                  <a:pt x="1442" y="583"/>
                  <a:pt x="1438" y="593"/>
                  <a:pt x="1438" y="601"/>
                </a:cubicBezTo>
                <a:cubicBezTo>
                  <a:pt x="1437" y="767"/>
                  <a:pt x="1437" y="932"/>
                  <a:pt x="1437" y="1097"/>
                </a:cubicBezTo>
                <a:cubicBezTo>
                  <a:pt x="1437" y="1101"/>
                  <a:pt x="1438" y="1105"/>
                  <a:pt x="1438" y="1111"/>
                </a:cubicBezTo>
                <a:cubicBezTo>
                  <a:pt x="1445" y="1111"/>
                  <a:pt x="1452" y="1112"/>
                  <a:pt x="1458" y="1112"/>
                </a:cubicBezTo>
                <a:cubicBezTo>
                  <a:pt x="1509" y="1112"/>
                  <a:pt x="1560" y="1112"/>
                  <a:pt x="1610" y="1112"/>
                </a:cubicBezTo>
                <a:cubicBezTo>
                  <a:pt x="1679" y="1112"/>
                  <a:pt x="1721" y="1153"/>
                  <a:pt x="1721" y="1222"/>
                </a:cubicBezTo>
                <a:cubicBezTo>
                  <a:pt x="1722" y="1407"/>
                  <a:pt x="1721" y="1592"/>
                  <a:pt x="1721" y="1776"/>
                </a:cubicBezTo>
                <a:cubicBezTo>
                  <a:pt x="1721" y="1839"/>
                  <a:pt x="1721" y="1902"/>
                  <a:pt x="1721" y="1964"/>
                </a:cubicBezTo>
                <a:cubicBezTo>
                  <a:pt x="1721" y="1972"/>
                  <a:pt x="1721" y="1979"/>
                  <a:pt x="1721" y="1988"/>
                </a:cubicBezTo>
                <a:cubicBezTo>
                  <a:pt x="1745" y="1988"/>
                  <a:pt x="1767" y="1988"/>
                  <a:pt x="1789" y="1988"/>
                </a:cubicBezTo>
                <a:cubicBezTo>
                  <a:pt x="1816" y="1988"/>
                  <a:pt x="1830" y="1999"/>
                  <a:pt x="1829" y="2019"/>
                </a:cubicBezTo>
                <a:cubicBezTo>
                  <a:pt x="1829" y="2038"/>
                  <a:pt x="1815" y="2048"/>
                  <a:pt x="1790" y="2048"/>
                </a:cubicBezTo>
                <a:cubicBezTo>
                  <a:pt x="1685" y="2048"/>
                  <a:pt x="1581" y="2048"/>
                  <a:pt x="1476" y="2048"/>
                </a:cubicBezTo>
                <a:cubicBezTo>
                  <a:pt x="999" y="2048"/>
                  <a:pt x="523" y="2048"/>
                  <a:pt x="46" y="2048"/>
                </a:cubicBezTo>
                <a:cubicBezTo>
                  <a:pt x="15" y="2048"/>
                  <a:pt x="1" y="2039"/>
                  <a:pt x="0" y="2019"/>
                </a:cubicBezTo>
                <a:cubicBezTo>
                  <a:pt x="0" y="1998"/>
                  <a:pt x="14" y="1988"/>
                  <a:pt x="46" y="1988"/>
                </a:cubicBezTo>
                <a:cubicBezTo>
                  <a:pt x="64" y="1988"/>
                  <a:pt x="82" y="1988"/>
                  <a:pt x="102" y="1988"/>
                </a:cubicBezTo>
                <a:cubicBezTo>
                  <a:pt x="102" y="1957"/>
                  <a:pt x="104" y="1928"/>
                  <a:pt x="102" y="1899"/>
                </a:cubicBezTo>
                <a:cubicBezTo>
                  <a:pt x="97" y="1822"/>
                  <a:pt x="150" y="1774"/>
                  <a:pt x="222" y="1778"/>
                </a:cubicBezTo>
                <a:cubicBezTo>
                  <a:pt x="279" y="1781"/>
                  <a:pt x="336" y="1778"/>
                  <a:pt x="394" y="1778"/>
                </a:cubicBezTo>
                <a:cubicBezTo>
                  <a:pt x="426" y="1779"/>
                  <a:pt x="458" y="1780"/>
                  <a:pt x="492" y="1781"/>
                </a:cubicBezTo>
                <a:cubicBezTo>
                  <a:pt x="492" y="1758"/>
                  <a:pt x="492" y="1731"/>
                  <a:pt x="492" y="1704"/>
                </a:cubicBezTo>
                <a:cubicBezTo>
                  <a:pt x="492" y="1643"/>
                  <a:pt x="534" y="1600"/>
                  <a:pt x="596" y="1598"/>
                </a:cubicBezTo>
                <a:cubicBezTo>
                  <a:pt x="622" y="1598"/>
                  <a:pt x="648" y="1598"/>
                  <a:pt x="674" y="1599"/>
                </a:cubicBezTo>
                <a:cubicBezTo>
                  <a:pt x="686" y="1599"/>
                  <a:pt x="693" y="1595"/>
                  <a:pt x="698" y="1584"/>
                </a:cubicBezTo>
                <a:cubicBezTo>
                  <a:pt x="738" y="1498"/>
                  <a:pt x="779" y="1413"/>
                  <a:pt x="819" y="1327"/>
                </a:cubicBezTo>
                <a:cubicBezTo>
                  <a:pt x="823" y="1319"/>
                  <a:pt x="825" y="1310"/>
                  <a:pt x="826" y="1300"/>
                </a:cubicBezTo>
                <a:cubicBezTo>
                  <a:pt x="829" y="1243"/>
                  <a:pt x="835" y="1185"/>
                  <a:pt x="834" y="1127"/>
                </a:cubicBezTo>
                <a:cubicBezTo>
                  <a:pt x="834" y="1056"/>
                  <a:pt x="861" y="991"/>
                  <a:pt x="878" y="924"/>
                </a:cubicBezTo>
                <a:cubicBezTo>
                  <a:pt x="880" y="916"/>
                  <a:pt x="882" y="908"/>
                  <a:pt x="885" y="900"/>
                </a:cubicBezTo>
                <a:cubicBezTo>
                  <a:pt x="891" y="882"/>
                  <a:pt x="906" y="874"/>
                  <a:pt x="922" y="879"/>
                </a:cubicBezTo>
                <a:cubicBezTo>
                  <a:pt x="939" y="884"/>
                  <a:pt x="947" y="899"/>
                  <a:pt x="942" y="917"/>
                </a:cubicBezTo>
                <a:cubicBezTo>
                  <a:pt x="934" y="949"/>
                  <a:pt x="924" y="981"/>
                  <a:pt x="914" y="1017"/>
                </a:cubicBezTo>
                <a:cubicBezTo>
                  <a:pt x="937" y="1008"/>
                  <a:pt x="956" y="1000"/>
                  <a:pt x="975" y="992"/>
                </a:cubicBezTo>
                <a:cubicBezTo>
                  <a:pt x="1000" y="982"/>
                  <a:pt x="1031" y="977"/>
                  <a:pt x="1048" y="959"/>
                </a:cubicBezTo>
                <a:cubicBezTo>
                  <a:pt x="1065" y="941"/>
                  <a:pt x="1068" y="910"/>
                  <a:pt x="1076" y="885"/>
                </a:cubicBezTo>
                <a:cubicBezTo>
                  <a:pt x="1084" y="861"/>
                  <a:pt x="1092" y="837"/>
                  <a:pt x="1100" y="813"/>
                </a:cubicBezTo>
                <a:cubicBezTo>
                  <a:pt x="1097" y="812"/>
                  <a:pt x="1095" y="811"/>
                  <a:pt x="1093" y="811"/>
                </a:cubicBezTo>
                <a:cubicBezTo>
                  <a:pt x="1077" y="812"/>
                  <a:pt x="1064" y="806"/>
                  <a:pt x="1060" y="789"/>
                </a:cubicBezTo>
                <a:cubicBezTo>
                  <a:pt x="1056" y="773"/>
                  <a:pt x="1064" y="761"/>
                  <a:pt x="1078" y="753"/>
                </a:cubicBezTo>
                <a:cubicBezTo>
                  <a:pt x="1151" y="708"/>
                  <a:pt x="1225" y="664"/>
                  <a:pt x="1298" y="619"/>
                </a:cubicBezTo>
                <a:cubicBezTo>
                  <a:pt x="1318" y="607"/>
                  <a:pt x="1339" y="595"/>
                  <a:pt x="1359" y="581"/>
                </a:cubicBezTo>
                <a:cubicBezTo>
                  <a:pt x="1391" y="559"/>
                  <a:pt x="1410" y="528"/>
                  <a:pt x="1413" y="485"/>
                </a:cubicBezTo>
                <a:cubicBezTo>
                  <a:pt x="1405" y="489"/>
                  <a:pt x="1399" y="492"/>
                  <a:pt x="1394" y="495"/>
                </a:cubicBezTo>
                <a:cubicBezTo>
                  <a:pt x="1275" y="559"/>
                  <a:pt x="1157" y="623"/>
                  <a:pt x="1039" y="687"/>
                </a:cubicBezTo>
                <a:cubicBezTo>
                  <a:pt x="1015" y="699"/>
                  <a:pt x="1000" y="717"/>
                  <a:pt x="993" y="741"/>
                </a:cubicBezTo>
                <a:cubicBezTo>
                  <a:pt x="987" y="760"/>
                  <a:pt x="982" y="779"/>
                  <a:pt x="976" y="797"/>
                </a:cubicBezTo>
                <a:cubicBezTo>
                  <a:pt x="970" y="817"/>
                  <a:pt x="956" y="826"/>
                  <a:pt x="939" y="821"/>
                </a:cubicBezTo>
                <a:cubicBezTo>
                  <a:pt x="921" y="817"/>
                  <a:pt x="912" y="801"/>
                  <a:pt x="919" y="781"/>
                </a:cubicBezTo>
                <a:cubicBezTo>
                  <a:pt x="930" y="745"/>
                  <a:pt x="942" y="710"/>
                  <a:pt x="955" y="672"/>
                </a:cubicBezTo>
                <a:cubicBezTo>
                  <a:pt x="922" y="646"/>
                  <a:pt x="909" y="602"/>
                  <a:pt x="889" y="563"/>
                </a:cubicBezTo>
                <a:cubicBezTo>
                  <a:pt x="877" y="541"/>
                  <a:pt x="879" y="518"/>
                  <a:pt x="886" y="493"/>
                </a:cubicBezTo>
                <a:cubicBezTo>
                  <a:pt x="898" y="450"/>
                  <a:pt x="982" y="405"/>
                  <a:pt x="1028" y="421"/>
                </a:cubicBezTo>
                <a:cubicBezTo>
                  <a:pt x="1053" y="430"/>
                  <a:pt x="1073" y="443"/>
                  <a:pt x="1085" y="466"/>
                </a:cubicBezTo>
                <a:cubicBezTo>
                  <a:pt x="1102" y="499"/>
                  <a:pt x="1117" y="531"/>
                  <a:pt x="1135" y="566"/>
                </a:cubicBezTo>
                <a:cubicBezTo>
                  <a:pt x="1138" y="564"/>
                  <a:pt x="1143" y="562"/>
                  <a:pt x="1148" y="560"/>
                </a:cubicBezTo>
                <a:cubicBezTo>
                  <a:pt x="1219" y="521"/>
                  <a:pt x="1291" y="482"/>
                  <a:pt x="1362" y="444"/>
                </a:cubicBezTo>
                <a:cubicBezTo>
                  <a:pt x="1374" y="437"/>
                  <a:pt x="1378" y="430"/>
                  <a:pt x="1378" y="417"/>
                </a:cubicBezTo>
                <a:cubicBezTo>
                  <a:pt x="1377" y="293"/>
                  <a:pt x="1378" y="169"/>
                  <a:pt x="1377" y="45"/>
                </a:cubicBezTo>
                <a:cubicBezTo>
                  <a:pt x="1377" y="27"/>
                  <a:pt x="1380" y="11"/>
                  <a:pt x="1396" y="0"/>
                </a:cubicBezTo>
                <a:cubicBezTo>
                  <a:pt x="1404" y="0"/>
                  <a:pt x="1412" y="0"/>
                  <a:pt x="1420" y="0"/>
                </a:cubicBezTo>
                <a:close/>
                <a:moveTo>
                  <a:pt x="942" y="1986"/>
                </a:moveTo>
                <a:cubicBezTo>
                  <a:pt x="1053" y="1986"/>
                  <a:pt x="1162" y="1986"/>
                  <a:pt x="1272" y="1986"/>
                </a:cubicBezTo>
                <a:cubicBezTo>
                  <a:pt x="1272" y="1927"/>
                  <a:pt x="1272" y="1869"/>
                  <a:pt x="1272" y="1811"/>
                </a:cubicBezTo>
                <a:cubicBezTo>
                  <a:pt x="1272" y="1791"/>
                  <a:pt x="1284" y="1778"/>
                  <a:pt x="1302" y="1778"/>
                </a:cubicBezTo>
                <a:cubicBezTo>
                  <a:pt x="1319" y="1779"/>
                  <a:pt x="1331" y="1791"/>
                  <a:pt x="1332" y="1811"/>
                </a:cubicBezTo>
                <a:cubicBezTo>
                  <a:pt x="1332" y="1847"/>
                  <a:pt x="1332" y="1883"/>
                  <a:pt x="1332" y="1919"/>
                </a:cubicBezTo>
                <a:cubicBezTo>
                  <a:pt x="1332" y="1942"/>
                  <a:pt x="1332" y="1964"/>
                  <a:pt x="1332" y="1987"/>
                </a:cubicBezTo>
                <a:cubicBezTo>
                  <a:pt x="1443" y="1987"/>
                  <a:pt x="1551" y="1987"/>
                  <a:pt x="1660" y="1987"/>
                </a:cubicBezTo>
                <a:cubicBezTo>
                  <a:pt x="1661" y="1982"/>
                  <a:pt x="1661" y="1977"/>
                  <a:pt x="1661" y="1973"/>
                </a:cubicBezTo>
                <a:cubicBezTo>
                  <a:pt x="1661" y="1722"/>
                  <a:pt x="1662" y="1471"/>
                  <a:pt x="1661" y="1221"/>
                </a:cubicBezTo>
                <a:cubicBezTo>
                  <a:pt x="1661" y="1187"/>
                  <a:pt x="1646" y="1172"/>
                  <a:pt x="1612" y="1172"/>
                </a:cubicBezTo>
                <a:cubicBezTo>
                  <a:pt x="1537" y="1172"/>
                  <a:pt x="1463" y="1172"/>
                  <a:pt x="1388" y="1172"/>
                </a:cubicBezTo>
                <a:cubicBezTo>
                  <a:pt x="1345" y="1172"/>
                  <a:pt x="1332" y="1185"/>
                  <a:pt x="1332" y="1228"/>
                </a:cubicBezTo>
                <a:cubicBezTo>
                  <a:pt x="1332" y="1369"/>
                  <a:pt x="1332" y="1509"/>
                  <a:pt x="1332" y="1650"/>
                </a:cubicBezTo>
                <a:cubicBezTo>
                  <a:pt x="1332" y="1673"/>
                  <a:pt x="1321" y="1687"/>
                  <a:pt x="1303" y="1688"/>
                </a:cubicBezTo>
                <a:cubicBezTo>
                  <a:pt x="1284" y="1688"/>
                  <a:pt x="1272" y="1674"/>
                  <a:pt x="1272" y="1650"/>
                </a:cubicBezTo>
                <a:cubicBezTo>
                  <a:pt x="1272" y="1606"/>
                  <a:pt x="1272" y="1563"/>
                  <a:pt x="1272" y="1520"/>
                </a:cubicBezTo>
                <a:cubicBezTo>
                  <a:pt x="1272" y="1479"/>
                  <a:pt x="1257" y="1465"/>
                  <a:pt x="1216" y="1465"/>
                </a:cubicBezTo>
                <a:cubicBezTo>
                  <a:pt x="1144" y="1465"/>
                  <a:pt x="1072" y="1465"/>
                  <a:pt x="1000" y="1465"/>
                </a:cubicBezTo>
                <a:cubicBezTo>
                  <a:pt x="955" y="1465"/>
                  <a:pt x="942" y="1478"/>
                  <a:pt x="942" y="1523"/>
                </a:cubicBezTo>
                <a:cubicBezTo>
                  <a:pt x="942" y="1671"/>
                  <a:pt x="942" y="1818"/>
                  <a:pt x="942" y="1965"/>
                </a:cubicBezTo>
                <a:cubicBezTo>
                  <a:pt x="942" y="1972"/>
                  <a:pt x="942" y="1979"/>
                  <a:pt x="942" y="1986"/>
                </a:cubicBezTo>
                <a:close/>
                <a:moveTo>
                  <a:pt x="881" y="1987"/>
                </a:moveTo>
                <a:cubicBezTo>
                  <a:pt x="881" y="1982"/>
                  <a:pt x="882" y="1978"/>
                  <a:pt x="882" y="1974"/>
                </a:cubicBezTo>
                <a:cubicBezTo>
                  <a:pt x="882" y="1885"/>
                  <a:pt x="882" y="1796"/>
                  <a:pt x="882" y="1707"/>
                </a:cubicBezTo>
                <a:cubicBezTo>
                  <a:pt x="881" y="1673"/>
                  <a:pt x="866" y="1659"/>
                  <a:pt x="832" y="1658"/>
                </a:cubicBezTo>
                <a:cubicBezTo>
                  <a:pt x="755" y="1658"/>
                  <a:pt x="679" y="1658"/>
                  <a:pt x="602" y="1658"/>
                </a:cubicBezTo>
                <a:cubicBezTo>
                  <a:pt x="567" y="1659"/>
                  <a:pt x="552" y="1674"/>
                  <a:pt x="552" y="1708"/>
                </a:cubicBezTo>
                <a:cubicBezTo>
                  <a:pt x="552" y="1796"/>
                  <a:pt x="552" y="1883"/>
                  <a:pt x="552" y="1970"/>
                </a:cubicBezTo>
                <a:cubicBezTo>
                  <a:pt x="552" y="1976"/>
                  <a:pt x="553" y="1981"/>
                  <a:pt x="553" y="1987"/>
                </a:cubicBezTo>
                <a:cubicBezTo>
                  <a:pt x="663" y="1987"/>
                  <a:pt x="772" y="1987"/>
                  <a:pt x="881" y="1987"/>
                </a:cubicBezTo>
                <a:close/>
                <a:moveTo>
                  <a:pt x="1376" y="1111"/>
                </a:moveTo>
                <a:cubicBezTo>
                  <a:pt x="1376" y="955"/>
                  <a:pt x="1376" y="800"/>
                  <a:pt x="1376" y="644"/>
                </a:cubicBezTo>
                <a:cubicBezTo>
                  <a:pt x="1373" y="645"/>
                  <a:pt x="1371" y="646"/>
                  <a:pt x="1369" y="646"/>
                </a:cubicBezTo>
                <a:cubicBezTo>
                  <a:pt x="1309" y="683"/>
                  <a:pt x="1248" y="719"/>
                  <a:pt x="1188" y="756"/>
                </a:cubicBezTo>
                <a:cubicBezTo>
                  <a:pt x="1182" y="760"/>
                  <a:pt x="1178" y="768"/>
                  <a:pt x="1176" y="775"/>
                </a:cubicBezTo>
                <a:cubicBezTo>
                  <a:pt x="1155" y="837"/>
                  <a:pt x="1135" y="899"/>
                  <a:pt x="1114" y="961"/>
                </a:cubicBezTo>
                <a:cubicBezTo>
                  <a:pt x="1110" y="973"/>
                  <a:pt x="1112" y="981"/>
                  <a:pt x="1120" y="991"/>
                </a:cubicBezTo>
                <a:cubicBezTo>
                  <a:pt x="1159" y="1037"/>
                  <a:pt x="1197" y="1083"/>
                  <a:pt x="1235" y="1129"/>
                </a:cubicBezTo>
                <a:cubicBezTo>
                  <a:pt x="1256" y="1154"/>
                  <a:pt x="1265" y="1183"/>
                  <a:pt x="1260" y="1216"/>
                </a:cubicBezTo>
                <a:cubicBezTo>
                  <a:pt x="1252" y="1278"/>
                  <a:pt x="1245" y="1340"/>
                  <a:pt x="1237" y="1404"/>
                </a:cubicBezTo>
                <a:cubicBezTo>
                  <a:pt x="1249" y="1407"/>
                  <a:pt x="1260" y="1409"/>
                  <a:pt x="1272" y="1413"/>
                </a:cubicBezTo>
                <a:cubicBezTo>
                  <a:pt x="1272" y="1350"/>
                  <a:pt x="1272" y="1288"/>
                  <a:pt x="1272" y="1227"/>
                </a:cubicBezTo>
                <a:cubicBezTo>
                  <a:pt x="1272" y="1157"/>
                  <a:pt x="1306" y="1119"/>
                  <a:pt x="1376" y="1111"/>
                </a:cubicBezTo>
                <a:close/>
                <a:moveTo>
                  <a:pt x="1437" y="289"/>
                </a:moveTo>
                <a:cubicBezTo>
                  <a:pt x="1543" y="289"/>
                  <a:pt x="1646" y="289"/>
                  <a:pt x="1753" y="289"/>
                </a:cubicBezTo>
                <a:cubicBezTo>
                  <a:pt x="1732" y="270"/>
                  <a:pt x="1713" y="254"/>
                  <a:pt x="1695" y="238"/>
                </a:cubicBezTo>
                <a:cubicBezTo>
                  <a:pt x="1664" y="211"/>
                  <a:pt x="1664" y="186"/>
                  <a:pt x="1694" y="159"/>
                </a:cubicBezTo>
                <a:cubicBezTo>
                  <a:pt x="1713" y="143"/>
                  <a:pt x="1732" y="126"/>
                  <a:pt x="1753" y="107"/>
                </a:cubicBezTo>
                <a:cubicBezTo>
                  <a:pt x="1747" y="106"/>
                  <a:pt x="1744" y="105"/>
                  <a:pt x="1742" y="105"/>
                </a:cubicBezTo>
                <a:cubicBezTo>
                  <a:pt x="1645" y="105"/>
                  <a:pt x="1549" y="106"/>
                  <a:pt x="1452" y="105"/>
                </a:cubicBezTo>
                <a:cubicBezTo>
                  <a:pt x="1439" y="105"/>
                  <a:pt x="1437" y="111"/>
                  <a:pt x="1437" y="122"/>
                </a:cubicBezTo>
                <a:cubicBezTo>
                  <a:pt x="1438" y="158"/>
                  <a:pt x="1437" y="194"/>
                  <a:pt x="1437" y="230"/>
                </a:cubicBezTo>
                <a:cubicBezTo>
                  <a:pt x="1437" y="250"/>
                  <a:pt x="1437" y="270"/>
                  <a:pt x="1437" y="289"/>
                </a:cubicBezTo>
                <a:close/>
                <a:moveTo>
                  <a:pt x="492" y="1987"/>
                </a:moveTo>
                <a:cubicBezTo>
                  <a:pt x="492" y="1950"/>
                  <a:pt x="493" y="1915"/>
                  <a:pt x="492" y="1880"/>
                </a:cubicBezTo>
                <a:cubicBezTo>
                  <a:pt x="491" y="1857"/>
                  <a:pt x="476" y="1839"/>
                  <a:pt x="453" y="1839"/>
                </a:cubicBezTo>
                <a:cubicBezTo>
                  <a:pt x="369" y="1838"/>
                  <a:pt x="285" y="1838"/>
                  <a:pt x="202" y="1839"/>
                </a:cubicBezTo>
                <a:cubicBezTo>
                  <a:pt x="181" y="1839"/>
                  <a:pt x="165" y="1853"/>
                  <a:pt x="164" y="1873"/>
                </a:cubicBezTo>
                <a:cubicBezTo>
                  <a:pt x="162" y="1911"/>
                  <a:pt x="163" y="1949"/>
                  <a:pt x="163" y="1987"/>
                </a:cubicBezTo>
                <a:cubicBezTo>
                  <a:pt x="273" y="1987"/>
                  <a:pt x="381" y="1987"/>
                  <a:pt x="492" y="1987"/>
                </a:cubicBezTo>
                <a:close/>
                <a:moveTo>
                  <a:pt x="759" y="1594"/>
                </a:moveTo>
                <a:cubicBezTo>
                  <a:pt x="761" y="1596"/>
                  <a:pt x="763" y="1598"/>
                  <a:pt x="765" y="1600"/>
                </a:cubicBezTo>
                <a:cubicBezTo>
                  <a:pt x="771" y="1595"/>
                  <a:pt x="779" y="1591"/>
                  <a:pt x="784" y="1584"/>
                </a:cubicBezTo>
                <a:cubicBezTo>
                  <a:pt x="834" y="1519"/>
                  <a:pt x="881" y="1452"/>
                  <a:pt x="933" y="1388"/>
                </a:cubicBezTo>
                <a:cubicBezTo>
                  <a:pt x="969" y="1344"/>
                  <a:pt x="995" y="1297"/>
                  <a:pt x="999" y="1240"/>
                </a:cubicBezTo>
                <a:cubicBezTo>
                  <a:pt x="999" y="1233"/>
                  <a:pt x="1001" y="1225"/>
                  <a:pt x="1002" y="1218"/>
                </a:cubicBezTo>
                <a:cubicBezTo>
                  <a:pt x="1013" y="1157"/>
                  <a:pt x="1024" y="1097"/>
                  <a:pt x="1036" y="1032"/>
                </a:cubicBezTo>
                <a:cubicBezTo>
                  <a:pt x="990" y="1051"/>
                  <a:pt x="947" y="1069"/>
                  <a:pt x="904" y="1087"/>
                </a:cubicBezTo>
                <a:cubicBezTo>
                  <a:pt x="900" y="1089"/>
                  <a:pt x="897" y="1099"/>
                  <a:pt x="896" y="1105"/>
                </a:cubicBezTo>
                <a:cubicBezTo>
                  <a:pt x="893" y="1167"/>
                  <a:pt x="891" y="1229"/>
                  <a:pt x="885" y="1290"/>
                </a:cubicBezTo>
                <a:cubicBezTo>
                  <a:pt x="883" y="1318"/>
                  <a:pt x="876" y="1345"/>
                  <a:pt x="865" y="1370"/>
                </a:cubicBezTo>
                <a:cubicBezTo>
                  <a:pt x="831" y="1446"/>
                  <a:pt x="795" y="1520"/>
                  <a:pt x="759" y="1594"/>
                </a:cubicBezTo>
                <a:close/>
                <a:moveTo>
                  <a:pt x="1177" y="1404"/>
                </a:moveTo>
                <a:cubicBezTo>
                  <a:pt x="1185" y="1339"/>
                  <a:pt x="1192" y="1275"/>
                  <a:pt x="1201" y="1212"/>
                </a:cubicBezTo>
                <a:cubicBezTo>
                  <a:pt x="1203" y="1194"/>
                  <a:pt x="1199" y="1179"/>
                  <a:pt x="1188" y="1165"/>
                </a:cubicBezTo>
                <a:cubicBezTo>
                  <a:pt x="1169" y="1142"/>
                  <a:pt x="1150" y="1119"/>
                  <a:pt x="1131" y="1096"/>
                </a:cubicBezTo>
                <a:cubicBezTo>
                  <a:pt x="1119" y="1082"/>
                  <a:pt x="1107" y="1068"/>
                  <a:pt x="1093" y="1053"/>
                </a:cubicBezTo>
                <a:cubicBezTo>
                  <a:pt x="1088" y="1084"/>
                  <a:pt x="1084" y="1111"/>
                  <a:pt x="1077" y="1138"/>
                </a:cubicBezTo>
                <a:cubicBezTo>
                  <a:pt x="1073" y="1157"/>
                  <a:pt x="1076" y="1168"/>
                  <a:pt x="1094" y="1176"/>
                </a:cubicBezTo>
                <a:cubicBezTo>
                  <a:pt x="1126" y="1191"/>
                  <a:pt x="1139" y="1217"/>
                  <a:pt x="1141" y="1253"/>
                </a:cubicBezTo>
                <a:cubicBezTo>
                  <a:pt x="1144" y="1303"/>
                  <a:pt x="1151" y="1353"/>
                  <a:pt x="1156" y="1404"/>
                </a:cubicBezTo>
                <a:cubicBezTo>
                  <a:pt x="1163" y="1404"/>
                  <a:pt x="1169" y="1404"/>
                  <a:pt x="1177" y="1404"/>
                </a:cubicBezTo>
                <a:close/>
                <a:moveTo>
                  <a:pt x="1072" y="578"/>
                </a:moveTo>
                <a:cubicBezTo>
                  <a:pt x="1072" y="578"/>
                  <a:pt x="1072" y="575"/>
                  <a:pt x="1071" y="573"/>
                </a:cubicBezTo>
                <a:cubicBezTo>
                  <a:pt x="1057" y="545"/>
                  <a:pt x="1044" y="517"/>
                  <a:pt x="1029" y="491"/>
                </a:cubicBezTo>
                <a:cubicBezTo>
                  <a:pt x="1020" y="476"/>
                  <a:pt x="1004" y="475"/>
                  <a:pt x="988" y="481"/>
                </a:cubicBezTo>
                <a:cubicBezTo>
                  <a:pt x="979" y="484"/>
                  <a:pt x="971" y="489"/>
                  <a:pt x="963" y="494"/>
                </a:cubicBezTo>
                <a:cubicBezTo>
                  <a:pt x="941" y="506"/>
                  <a:pt x="935" y="523"/>
                  <a:pt x="946" y="545"/>
                </a:cubicBezTo>
                <a:cubicBezTo>
                  <a:pt x="956" y="566"/>
                  <a:pt x="967" y="585"/>
                  <a:pt x="977" y="606"/>
                </a:cubicBezTo>
                <a:cubicBezTo>
                  <a:pt x="985" y="623"/>
                  <a:pt x="999" y="632"/>
                  <a:pt x="1019" y="628"/>
                </a:cubicBezTo>
                <a:cubicBezTo>
                  <a:pt x="1047" y="621"/>
                  <a:pt x="1070" y="601"/>
                  <a:pt x="1072" y="582"/>
                </a:cubicBezTo>
                <a:cubicBezTo>
                  <a:pt x="1072" y="582"/>
                  <a:pt x="1072" y="581"/>
                  <a:pt x="1072" y="578"/>
                </a:cubicBezTo>
                <a:close/>
                <a:moveTo>
                  <a:pt x="993" y="1403"/>
                </a:moveTo>
                <a:cubicBezTo>
                  <a:pt x="1031" y="1403"/>
                  <a:pt x="1063" y="1403"/>
                  <a:pt x="1095" y="1403"/>
                </a:cubicBezTo>
                <a:cubicBezTo>
                  <a:pt x="1090" y="1350"/>
                  <a:pt x="1085" y="1297"/>
                  <a:pt x="1079" y="1245"/>
                </a:cubicBezTo>
                <a:cubicBezTo>
                  <a:pt x="1078" y="1239"/>
                  <a:pt x="1070" y="1233"/>
                  <a:pt x="1062" y="1224"/>
                </a:cubicBezTo>
                <a:cubicBezTo>
                  <a:pt x="1049" y="1290"/>
                  <a:pt x="1049" y="1355"/>
                  <a:pt x="993" y="1403"/>
                </a:cubicBezTo>
                <a:close/>
                <a:moveTo>
                  <a:pt x="849" y="1598"/>
                </a:moveTo>
                <a:cubicBezTo>
                  <a:pt x="862" y="1601"/>
                  <a:pt x="871" y="1602"/>
                  <a:pt x="880" y="1604"/>
                </a:cubicBezTo>
                <a:cubicBezTo>
                  <a:pt x="880" y="1588"/>
                  <a:pt x="880" y="1575"/>
                  <a:pt x="880" y="1558"/>
                </a:cubicBezTo>
                <a:cubicBezTo>
                  <a:pt x="868" y="1573"/>
                  <a:pt x="860" y="1584"/>
                  <a:pt x="849" y="159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9" name="Group 458"/>
          <p:cNvGrpSpPr/>
          <p:nvPr/>
        </p:nvGrpSpPr>
        <p:grpSpPr>
          <a:xfrm>
            <a:off x="6554192" y="2454657"/>
            <a:ext cx="457200" cy="457201"/>
            <a:chOff x="-1697038" y="1785938"/>
            <a:chExt cx="4572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0" name="Freeform 5"/>
            <p:cNvSpPr>
              <a:spLocks noEditPoints="1"/>
            </p:cNvSpPr>
            <p:nvPr/>
          </p:nvSpPr>
          <p:spPr bwMode="auto">
            <a:xfrm>
              <a:off x="-1562101" y="1952626"/>
              <a:ext cx="187325" cy="290513"/>
            </a:xfrm>
            <a:custGeom>
              <a:avLst/>
              <a:gdLst>
                <a:gd name="T0" fmla="*/ 615 w 667"/>
                <a:gd name="T1" fmla="*/ 679 h 1044"/>
                <a:gd name="T2" fmla="*/ 453 w 667"/>
                <a:gd name="T3" fmla="*/ 566 h 1044"/>
                <a:gd name="T4" fmla="*/ 368 w 667"/>
                <a:gd name="T5" fmla="*/ 636 h 1044"/>
                <a:gd name="T6" fmla="*/ 359 w 667"/>
                <a:gd name="T7" fmla="*/ 786 h 1044"/>
                <a:gd name="T8" fmla="*/ 308 w 667"/>
                <a:gd name="T9" fmla="*/ 689 h 1044"/>
                <a:gd name="T10" fmla="*/ 231 w 667"/>
                <a:gd name="T11" fmla="*/ 569 h 1044"/>
                <a:gd name="T12" fmla="*/ 79 w 667"/>
                <a:gd name="T13" fmla="*/ 625 h 1044"/>
                <a:gd name="T14" fmla="*/ 52 w 667"/>
                <a:gd name="T15" fmla="*/ 1044 h 1044"/>
                <a:gd name="T16" fmla="*/ 0 w 667"/>
                <a:gd name="T17" fmla="*/ 674 h 1044"/>
                <a:gd name="T18" fmla="*/ 53 w 667"/>
                <a:gd name="T19" fmla="*/ 580 h 1044"/>
                <a:gd name="T20" fmla="*/ 219 w 667"/>
                <a:gd name="T21" fmla="*/ 487 h 1044"/>
                <a:gd name="T22" fmla="*/ 155 w 667"/>
                <a:gd name="T23" fmla="*/ 317 h 1044"/>
                <a:gd name="T24" fmla="*/ 169 w 667"/>
                <a:gd name="T25" fmla="*/ 73 h 1044"/>
                <a:gd name="T26" fmla="*/ 512 w 667"/>
                <a:gd name="T27" fmla="*/ 102 h 1044"/>
                <a:gd name="T28" fmla="*/ 448 w 667"/>
                <a:gd name="T29" fmla="*/ 463 h 1044"/>
                <a:gd name="T30" fmla="*/ 484 w 667"/>
                <a:gd name="T31" fmla="*/ 524 h 1044"/>
                <a:gd name="T32" fmla="*/ 642 w 667"/>
                <a:gd name="T33" fmla="*/ 605 h 1044"/>
                <a:gd name="T34" fmla="*/ 666 w 667"/>
                <a:gd name="T35" fmla="*/ 1044 h 1044"/>
                <a:gd name="T36" fmla="*/ 461 w 667"/>
                <a:gd name="T37" fmla="*/ 273 h 1044"/>
                <a:gd name="T38" fmla="*/ 379 w 667"/>
                <a:gd name="T39" fmla="*/ 224 h 1044"/>
                <a:gd name="T40" fmla="*/ 261 w 667"/>
                <a:gd name="T41" fmla="*/ 246 h 1044"/>
                <a:gd name="T42" fmla="*/ 206 w 667"/>
                <a:gd name="T43" fmla="*/ 278 h 1044"/>
                <a:gd name="T44" fmla="*/ 324 w 667"/>
                <a:gd name="T45" fmla="*/ 454 h 1044"/>
                <a:gd name="T46" fmla="*/ 461 w 667"/>
                <a:gd name="T47" fmla="*/ 273 h 1044"/>
                <a:gd name="T48" fmla="*/ 231 w 667"/>
                <a:gd name="T49" fmla="*/ 197 h 1044"/>
                <a:gd name="T50" fmla="*/ 404 w 667"/>
                <a:gd name="T51" fmla="*/ 173 h 1044"/>
                <a:gd name="T52" fmla="*/ 461 w 667"/>
                <a:gd name="T53" fmla="*/ 218 h 1044"/>
                <a:gd name="T54" fmla="*/ 453 w 667"/>
                <a:gd name="T55" fmla="*/ 103 h 1044"/>
                <a:gd name="T56" fmla="*/ 206 w 667"/>
                <a:gd name="T57" fmla="*/ 117 h 1044"/>
                <a:gd name="T58" fmla="*/ 268 w 667"/>
                <a:gd name="T59" fmla="*/ 493 h 1044"/>
                <a:gd name="T60" fmla="*/ 334 w 667"/>
                <a:gd name="T61" fmla="*/ 598 h 1044"/>
                <a:gd name="T62" fmla="*/ 394 w 667"/>
                <a:gd name="T63" fmla="*/ 495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7" h="1044">
                  <a:moveTo>
                    <a:pt x="615" y="1044"/>
                  </a:moveTo>
                  <a:cubicBezTo>
                    <a:pt x="615" y="922"/>
                    <a:pt x="616" y="800"/>
                    <a:pt x="615" y="679"/>
                  </a:cubicBezTo>
                  <a:cubicBezTo>
                    <a:pt x="614" y="652"/>
                    <a:pt x="604" y="630"/>
                    <a:pt x="576" y="619"/>
                  </a:cubicBezTo>
                  <a:cubicBezTo>
                    <a:pt x="535" y="602"/>
                    <a:pt x="494" y="584"/>
                    <a:pt x="453" y="566"/>
                  </a:cubicBezTo>
                  <a:cubicBezTo>
                    <a:pt x="445" y="562"/>
                    <a:pt x="440" y="563"/>
                    <a:pt x="434" y="569"/>
                  </a:cubicBezTo>
                  <a:cubicBezTo>
                    <a:pt x="412" y="592"/>
                    <a:pt x="389" y="614"/>
                    <a:pt x="368" y="636"/>
                  </a:cubicBezTo>
                  <a:cubicBezTo>
                    <a:pt x="363" y="642"/>
                    <a:pt x="359" y="650"/>
                    <a:pt x="359" y="657"/>
                  </a:cubicBezTo>
                  <a:cubicBezTo>
                    <a:pt x="359" y="700"/>
                    <a:pt x="359" y="742"/>
                    <a:pt x="359" y="786"/>
                  </a:cubicBezTo>
                  <a:cubicBezTo>
                    <a:pt x="342" y="786"/>
                    <a:pt x="326" y="786"/>
                    <a:pt x="308" y="786"/>
                  </a:cubicBezTo>
                  <a:cubicBezTo>
                    <a:pt x="308" y="754"/>
                    <a:pt x="305" y="721"/>
                    <a:pt x="308" y="689"/>
                  </a:cubicBezTo>
                  <a:cubicBezTo>
                    <a:pt x="312" y="656"/>
                    <a:pt x="302" y="632"/>
                    <a:pt x="276" y="612"/>
                  </a:cubicBezTo>
                  <a:cubicBezTo>
                    <a:pt x="260" y="599"/>
                    <a:pt x="247" y="583"/>
                    <a:pt x="231" y="569"/>
                  </a:cubicBezTo>
                  <a:cubicBezTo>
                    <a:pt x="228" y="565"/>
                    <a:pt x="220" y="564"/>
                    <a:pt x="215" y="566"/>
                  </a:cubicBezTo>
                  <a:cubicBezTo>
                    <a:pt x="170" y="585"/>
                    <a:pt x="124" y="603"/>
                    <a:pt x="79" y="625"/>
                  </a:cubicBezTo>
                  <a:cubicBezTo>
                    <a:pt x="59" y="634"/>
                    <a:pt x="52" y="656"/>
                    <a:pt x="52" y="677"/>
                  </a:cubicBezTo>
                  <a:cubicBezTo>
                    <a:pt x="51" y="799"/>
                    <a:pt x="52" y="921"/>
                    <a:pt x="52" y="1044"/>
                  </a:cubicBezTo>
                  <a:cubicBezTo>
                    <a:pt x="35" y="1044"/>
                    <a:pt x="18" y="1044"/>
                    <a:pt x="1" y="1044"/>
                  </a:cubicBezTo>
                  <a:cubicBezTo>
                    <a:pt x="1" y="920"/>
                    <a:pt x="1" y="797"/>
                    <a:pt x="0" y="674"/>
                  </a:cubicBezTo>
                  <a:cubicBezTo>
                    <a:pt x="0" y="642"/>
                    <a:pt x="19" y="617"/>
                    <a:pt x="34" y="591"/>
                  </a:cubicBezTo>
                  <a:cubicBezTo>
                    <a:pt x="37" y="586"/>
                    <a:pt x="46" y="583"/>
                    <a:pt x="53" y="580"/>
                  </a:cubicBezTo>
                  <a:cubicBezTo>
                    <a:pt x="101" y="559"/>
                    <a:pt x="149" y="537"/>
                    <a:pt x="198" y="518"/>
                  </a:cubicBezTo>
                  <a:cubicBezTo>
                    <a:pt x="213" y="511"/>
                    <a:pt x="214" y="499"/>
                    <a:pt x="219" y="487"/>
                  </a:cubicBezTo>
                  <a:cubicBezTo>
                    <a:pt x="226" y="473"/>
                    <a:pt x="221" y="465"/>
                    <a:pt x="211" y="455"/>
                  </a:cubicBezTo>
                  <a:cubicBezTo>
                    <a:pt x="174" y="417"/>
                    <a:pt x="157" y="369"/>
                    <a:pt x="155" y="317"/>
                  </a:cubicBezTo>
                  <a:cubicBezTo>
                    <a:pt x="153" y="245"/>
                    <a:pt x="154" y="172"/>
                    <a:pt x="155" y="100"/>
                  </a:cubicBezTo>
                  <a:cubicBezTo>
                    <a:pt x="155" y="91"/>
                    <a:pt x="161" y="79"/>
                    <a:pt x="169" y="73"/>
                  </a:cubicBezTo>
                  <a:cubicBezTo>
                    <a:pt x="255" y="0"/>
                    <a:pt x="412" y="0"/>
                    <a:pt x="498" y="73"/>
                  </a:cubicBezTo>
                  <a:cubicBezTo>
                    <a:pt x="506" y="80"/>
                    <a:pt x="512" y="92"/>
                    <a:pt x="512" y="102"/>
                  </a:cubicBezTo>
                  <a:cubicBezTo>
                    <a:pt x="513" y="170"/>
                    <a:pt x="513" y="239"/>
                    <a:pt x="512" y="308"/>
                  </a:cubicBezTo>
                  <a:cubicBezTo>
                    <a:pt x="511" y="368"/>
                    <a:pt x="493" y="421"/>
                    <a:pt x="448" y="463"/>
                  </a:cubicBezTo>
                  <a:cubicBezTo>
                    <a:pt x="445" y="466"/>
                    <a:pt x="444" y="472"/>
                    <a:pt x="444" y="476"/>
                  </a:cubicBezTo>
                  <a:cubicBezTo>
                    <a:pt x="448" y="500"/>
                    <a:pt x="459" y="515"/>
                    <a:pt x="484" y="524"/>
                  </a:cubicBezTo>
                  <a:cubicBezTo>
                    <a:pt x="529" y="541"/>
                    <a:pt x="573" y="561"/>
                    <a:pt x="617" y="582"/>
                  </a:cubicBezTo>
                  <a:cubicBezTo>
                    <a:pt x="627" y="586"/>
                    <a:pt x="635" y="596"/>
                    <a:pt x="642" y="605"/>
                  </a:cubicBezTo>
                  <a:cubicBezTo>
                    <a:pt x="662" y="635"/>
                    <a:pt x="667" y="668"/>
                    <a:pt x="667" y="705"/>
                  </a:cubicBezTo>
                  <a:cubicBezTo>
                    <a:pt x="665" y="818"/>
                    <a:pt x="666" y="931"/>
                    <a:pt x="666" y="1044"/>
                  </a:cubicBezTo>
                  <a:cubicBezTo>
                    <a:pt x="649" y="1044"/>
                    <a:pt x="632" y="1044"/>
                    <a:pt x="615" y="1044"/>
                  </a:cubicBezTo>
                  <a:close/>
                  <a:moveTo>
                    <a:pt x="461" y="273"/>
                  </a:moveTo>
                  <a:cubicBezTo>
                    <a:pt x="432" y="268"/>
                    <a:pt x="409" y="255"/>
                    <a:pt x="393" y="230"/>
                  </a:cubicBezTo>
                  <a:cubicBezTo>
                    <a:pt x="391" y="226"/>
                    <a:pt x="384" y="225"/>
                    <a:pt x="379" y="224"/>
                  </a:cubicBezTo>
                  <a:cubicBezTo>
                    <a:pt x="358" y="224"/>
                    <a:pt x="336" y="225"/>
                    <a:pt x="315" y="224"/>
                  </a:cubicBezTo>
                  <a:cubicBezTo>
                    <a:pt x="294" y="223"/>
                    <a:pt x="272" y="221"/>
                    <a:pt x="261" y="246"/>
                  </a:cubicBezTo>
                  <a:cubicBezTo>
                    <a:pt x="261" y="247"/>
                    <a:pt x="259" y="248"/>
                    <a:pt x="258" y="249"/>
                  </a:cubicBezTo>
                  <a:cubicBezTo>
                    <a:pt x="241" y="258"/>
                    <a:pt x="224" y="267"/>
                    <a:pt x="206" y="278"/>
                  </a:cubicBezTo>
                  <a:cubicBezTo>
                    <a:pt x="204" y="309"/>
                    <a:pt x="206" y="342"/>
                    <a:pt x="219" y="374"/>
                  </a:cubicBezTo>
                  <a:cubicBezTo>
                    <a:pt x="238" y="421"/>
                    <a:pt x="271" y="451"/>
                    <a:pt x="324" y="454"/>
                  </a:cubicBezTo>
                  <a:cubicBezTo>
                    <a:pt x="375" y="457"/>
                    <a:pt x="415" y="438"/>
                    <a:pt x="440" y="391"/>
                  </a:cubicBezTo>
                  <a:cubicBezTo>
                    <a:pt x="460" y="355"/>
                    <a:pt x="463" y="315"/>
                    <a:pt x="461" y="273"/>
                  </a:cubicBezTo>
                  <a:close/>
                  <a:moveTo>
                    <a:pt x="205" y="219"/>
                  </a:moveTo>
                  <a:cubicBezTo>
                    <a:pt x="224" y="214"/>
                    <a:pt x="227" y="211"/>
                    <a:pt x="231" y="197"/>
                  </a:cubicBezTo>
                  <a:cubicBezTo>
                    <a:pt x="236" y="179"/>
                    <a:pt x="243" y="173"/>
                    <a:pt x="262" y="173"/>
                  </a:cubicBezTo>
                  <a:cubicBezTo>
                    <a:pt x="309" y="173"/>
                    <a:pt x="356" y="173"/>
                    <a:pt x="404" y="173"/>
                  </a:cubicBezTo>
                  <a:cubicBezTo>
                    <a:pt x="424" y="173"/>
                    <a:pt x="430" y="178"/>
                    <a:pt x="436" y="199"/>
                  </a:cubicBezTo>
                  <a:cubicBezTo>
                    <a:pt x="439" y="212"/>
                    <a:pt x="448" y="217"/>
                    <a:pt x="461" y="218"/>
                  </a:cubicBezTo>
                  <a:cubicBezTo>
                    <a:pt x="461" y="184"/>
                    <a:pt x="462" y="150"/>
                    <a:pt x="461" y="117"/>
                  </a:cubicBezTo>
                  <a:cubicBezTo>
                    <a:pt x="461" y="112"/>
                    <a:pt x="457" y="106"/>
                    <a:pt x="453" y="103"/>
                  </a:cubicBezTo>
                  <a:cubicBezTo>
                    <a:pt x="373" y="58"/>
                    <a:pt x="293" y="58"/>
                    <a:pt x="214" y="103"/>
                  </a:cubicBezTo>
                  <a:cubicBezTo>
                    <a:pt x="210" y="106"/>
                    <a:pt x="206" y="112"/>
                    <a:pt x="206" y="117"/>
                  </a:cubicBezTo>
                  <a:cubicBezTo>
                    <a:pt x="205" y="150"/>
                    <a:pt x="205" y="184"/>
                    <a:pt x="205" y="219"/>
                  </a:cubicBezTo>
                  <a:close/>
                  <a:moveTo>
                    <a:pt x="268" y="493"/>
                  </a:moveTo>
                  <a:cubicBezTo>
                    <a:pt x="267" y="507"/>
                    <a:pt x="261" y="522"/>
                    <a:pt x="266" y="528"/>
                  </a:cubicBezTo>
                  <a:cubicBezTo>
                    <a:pt x="286" y="553"/>
                    <a:pt x="310" y="574"/>
                    <a:pt x="334" y="598"/>
                  </a:cubicBezTo>
                  <a:cubicBezTo>
                    <a:pt x="353" y="578"/>
                    <a:pt x="371" y="560"/>
                    <a:pt x="389" y="542"/>
                  </a:cubicBezTo>
                  <a:cubicBezTo>
                    <a:pt x="408" y="523"/>
                    <a:pt x="408" y="523"/>
                    <a:pt x="394" y="495"/>
                  </a:cubicBezTo>
                  <a:cubicBezTo>
                    <a:pt x="354" y="508"/>
                    <a:pt x="313" y="509"/>
                    <a:pt x="268" y="4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6"/>
            <p:cNvSpPr>
              <a:spLocks/>
            </p:cNvSpPr>
            <p:nvPr/>
          </p:nvSpPr>
          <p:spPr bwMode="auto">
            <a:xfrm>
              <a:off x="-1697038" y="1884363"/>
              <a:ext cx="173038" cy="250825"/>
            </a:xfrm>
            <a:custGeom>
              <a:avLst/>
              <a:gdLst>
                <a:gd name="T0" fmla="*/ 0 w 618"/>
                <a:gd name="T1" fmla="*/ 405 h 899"/>
                <a:gd name="T2" fmla="*/ 223 w 618"/>
                <a:gd name="T3" fmla="*/ 102 h 899"/>
                <a:gd name="T4" fmla="*/ 282 w 618"/>
                <a:gd name="T5" fmla="*/ 21 h 899"/>
                <a:gd name="T6" fmla="*/ 333 w 618"/>
                <a:gd name="T7" fmla="*/ 21 h 899"/>
                <a:gd name="T8" fmla="*/ 604 w 618"/>
                <a:gd name="T9" fmla="*/ 391 h 899"/>
                <a:gd name="T10" fmla="*/ 612 w 618"/>
                <a:gd name="T11" fmla="*/ 425 h 899"/>
                <a:gd name="T12" fmla="*/ 579 w 618"/>
                <a:gd name="T13" fmla="*/ 440 h 899"/>
                <a:gd name="T14" fmla="*/ 487 w 618"/>
                <a:gd name="T15" fmla="*/ 440 h 899"/>
                <a:gd name="T16" fmla="*/ 487 w 618"/>
                <a:gd name="T17" fmla="*/ 618 h 899"/>
                <a:gd name="T18" fmla="*/ 436 w 618"/>
                <a:gd name="T19" fmla="*/ 618 h 899"/>
                <a:gd name="T20" fmla="*/ 435 w 618"/>
                <a:gd name="T21" fmla="*/ 604 h 899"/>
                <a:gd name="T22" fmla="*/ 435 w 618"/>
                <a:gd name="T23" fmla="*/ 423 h 899"/>
                <a:gd name="T24" fmla="*/ 470 w 618"/>
                <a:gd name="T25" fmla="*/ 388 h 899"/>
                <a:gd name="T26" fmla="*/ 539 w 618"/>
                <a:gd name="T27" fmla="*/ 388 h 899"/>
                <a:gd name="T28" fmla="*/ 307 w 618"/>
                <a:gd name="T29" fmla="*/ 73 h 899"/>
                <a:gd name="T30" fmla="*/ 77 w 618"/>
                <a:gd name="T31" fmla="*/ 388 h 899"/>
                <a:gd name="T32" fmla="*/ 306 w 618"/>
                <a:gd name="T33" fmla="*/ 388 h 899"/>
                <a:gd name="T34" fmla="*/ 306 w 618"/>
                <a:gd name="T35" fmla="*/ 439 h 899"/>
                <a:gd name="T36" fmla="*/ 180 w 618"/>
                <a:gd name="T37" fmla="*/ 439 h 899"/>
                <a:gd name="T38" fmla="*/ 180 w 618"/>
                <a:gd name="T39" fmla="*/ 899 h 899"/>
                <a:gd name="T40" fmla="*/ 129 w 618"/>
                <a:gd name="T41" fmla="*/ 899 h 899"/>
                <a:gd name="T42" fmla="*/ 129 w 618"/>
                <a:gd name="T43" fmla="*/ 440 h 899"/>
                <a:gd name="T44" fmla="*/ 74 w 618"/>
                <a:gd name="T45" fmla="*/ 440 h 899"/>
                <a:gd name="T46" fmla="*/ 36 w 618"/>
                <a:gd name="T47" fmla="*/ 440 h 899"/>
                <a:gd name="T48" fmla="*/ 0 w 618"/>
                <a:gd name="T49" fmla="*/ 421 h 899"/>
                <a:gd name="T50" fmla="*/ 0 w 618"/>
                <a:gd name="T51" fmla="*/ 405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8" h="899">
                  <a:moveTo>
                    <a:pt x="0" y="405"/>
                  </a:moveTo>
                  <a:cubicBezTo>
                    <a:pt x="74" y="304"/>
                    <a:pt x="148" y="203"/>
                    <a:pt x="223" y="102"/>
                  </a:cubicBezTo>
                  <a:cubicBezTo>
                    <a:pt x="242" y="75"/>
                    <a:pt x="262" y="48"/>
                    <a:pt x="282" y="21"/>
                  </a:cubicBezTo>
                  <a:cubicBezTo>
                    <a:pt x="298" y="0"/>
                    <a:pt x="317" y="0"/>
                    <a:pt x="333" y="21"/>
                  </a:cubicBezTo>
                  <a:cubicBezTo>
                    <a:pt x="423" y="144"/>
                    <a:pt x="514" y="268"/>
                    <a:pt x="604" y="391"/>
                  </a:cubicBezTo>
                  <a:cubicBezTo>
                    <a:pt x="612" y="401"/>
                    <a:pt x="618" y="411"/>
                    <a:pt x="612" y="425"/>
                  </a:cubicBezTo>
                  <a:cubicBezTo>
                    <a:pt x="605" y="438"/>
                    <a:pt x="593" y="440"/>
                    <a:pt x="579" y="440"/>
                  </a:cubicBezTo>
                  <a:cubicBezTo>
                    <a:pt x="549" y="439"/>
                    <a:pt x="519" y="440"/>
                    <a:pt x="487" y="440"/>
                  </a:cubicBezTo>
                  <a:cubicBezTo>
                    <a:pt x="487" y="500"/>
                    <a:pt x="487" y="558"/>
                    <a:pt x="487" y="618"/>
                  </a:cubicBezTo>
                  <a:cubicBezTo>
                    <a:pt x="470" y="618"/>
                    <a:pt x="454" y="618"/>
                    <a:pt x="436" y="618"/>
                  </a:cubicBezTo>
                  <a:cubicBezTo>
                    <a:pt x="436" y="613"/>
                    <a:pt x="435" y="608"/>
                    <a:pt x="435" y="604"/>
                  </a:cubicBezTo>
                  <a:cubicBezTo>
                    <a:pt x="435" y="544"/>
                    <a:pt x="435" y="483"/>
                    <a:pt x="435" y="423"/>
                  </a:cubicBezTo>
                  <a:cubicBezTo>
                    <a:pt x="435" y="397"/>
                    <a:pt x="444" y="389"/>
                    <a:pt x="470" y="388"/>
                  </a:cubicBezTo>
                  <a:cubicBezTo>
                    <a:pt x="491" y="388"/>
                    <a:pt x="513" y="388"/>
                    <a:pt x="539" y="388"/>
                  </a:cubicBezTo>
                  <a:cubicBezTo>
                    <a:pt x="461" y="282"/>
                    <a:pt x="385" y="179"/>
                    <a:pt x="307" y="73"/>
                  </a:cubicBezTo>
                  <a:cubicBezTo>
                    <a:pt x="230" y="178"/>
                    <a:pt x="155" y="282"/>
                    <a:pt x="77" y="388"/>
                  </a:cubicBezTo>
                  <a:cubicBezTo>
                    <a:pt x="155" y="388"/>
                    <a:pt x="230" y="388"/>
                    <a:pt x="306" y="388"/>
                  </a:cubicBezTo>
                  <a:cubicBezTo>
                    <a:pt x="306" y="405"/>
                    <a:pt x="306" y="422"/>
                    <a:pt x="306" y="439"/>
                  </a:cubicBezTo>
                  <a:cubicBezTo>
                    <a:pt x="265" y="439"/>
                    <a:pt x="223" y="439"/>
                    <a:pt x="180" y="439"/>
                  </a:cubicBezTo>
                  <a:cubicBezTo>
                    <a:pt x="180" y="593"/>
                    <a:pt x="180" y="746"/>
                    <a:pt x="180" y="899"/>
                  </a:cubicBezTo>
                  <a:cubicBezTo>
                    <a:pt x="162" y="899"/>
                    <a:pt x="146" y="899"/>
                    <a:pt x="129" y="899"/>
                  </a:cubicBezTo>
                  <a:cubicBezTo>
                    <a:pt x="129" y="747"/>
                    <a:pt x="129" y="594"/>
                    <a:pt x="129" y="440"/>
                  </a:cubicBezTo>
                  <a:cubicBezTo>
                    <a:pt x="110" y="440"/>
                    <a:pt x="92" y="440"/>
                    <a:pt x="74" y="440"/>
                  </a:cubicBezTo>
                  <a:cubicBezTo>
                    <a:pt x="61" y="440"/>
                    <a:pt x="48" y="439"/>
                    <a:pt x="36" y="440"/>
                  </a:cubicBezTo>
                  <a:cubicBezTo>
                    <a:pt x="20" y="441"/>
                    <a:pt x="7" y="435"/>
                    <a:pt x="0" y="421"/>
                  </a:cubicBezTo>
                  <a:cubicBezTo>
                    <a:pt x="0" y="415"/>
                    <a:pt x="0" y="410"/>
                    <a:pt x="0" y="4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7"/>
            <p:cNvSpPr>
              <a:spLocks/>
            </p:cNvSpPr>
            <p:nvPr/>
          </p:nvSpPr>
          <p:spPr bwMode="auto">
            <a:xfrm>
              <a:off x="-1412876" y="1884363"/>
              <a:ext cx="173038" cy="250825"/>
            </a:xfrm>
            <a:custGeom>
              <a:avLst/>
              <a:gdLst>
                <a:gd name="T0" fmla="*/ 618 w 618"/>
                <a:gd name="T1" fmla="*/ 422 h 901"/>
                <a:gd name="T2" fmla="*/ 582 w 618"/>
                <a:gd name="T3" fmla="*/ 441 h 901"/>
                <a:gd name="T4" fmla="*/ 490 w 618"/>
                <a:gd name="T5" fmla="*/ 441 h 901"/>
                <a:gd name="T6" fmla="*/ 490 w 618"/>
                <a:gd name="T7" fmla="*/ 901 h 901"/>
                <a:gd name="T8" fmla="*/ 439 w 618"/>
                <a:gd name="T9" fmla="*/ 901 h 901"/>
                <a:gd name="T10" fmla="*/ 439 w 618"/>
                <a:gd name="T11" fmla="*/ 441 h 901"/>
                <a:gd name="T12" fmla="*/ 312 w 618"/>
                <a:gd name="T13" fmla="*/ 441 h 901"/>
                <a:gd name="T14" fmla="*/ 312 w 618"/>
                <a:gd name="T15" fmla="*/ 390 h 901"/>
                <a:gd name="T16" fmla="*/ 542 w 618"/>
                <a:gd name="T17" fmla="*/ 390 h 901"/>
                <a:gd name="T18" fmla="*/ 310 w 618"/>
                <a:gd name="T19" fmla="*/ 74 h 901"/>
                <a:gd name="T20" fmla="*/ 79 w 618"/>
                <a:gd name="T21" fmla="*/ 389 h 901"/>
                <a:gd name="T22" fmla="*/ 134 w 618"/>
                <a:gd name="T23" fmla="*/ 389 h 901"/>
                <a:gd name="T24" fmla="*/ 154 w 618"/>
                <a:gd name="T25" fmla="*/ 390 h 901"/>
                <a:gd name="T26" fmla="*/ 182 w 618"/>
                <a:gd name="T27" fmla="*/ 416 h 901"/>
                <a:gd name="T28" fmla="*/ 182 w 618"/>
                <a:gd name="T29" fmla="*/ 619 h 901"/>
                <a:gd name="T30" fmla="*/ 132 w 618"/>
                <a:gd name="T31" fmla="*/ 619 h 901"/>
                <a:gd name="T32" fmla="*/ 132 w 618"/>
                <a:gd name="T33" fmla="*/ 441 h 901"/>
                <a:gd name="T34" fmla="*/ 72 w 618"/>
                <a:gd name="T35" fmla="*/ 441 h 901"/>
                <a:gd name="T36" fmla="*/ 37 w 618"/>
                <a:gd name="T37" fmla="*/ 441 h 901"/>
                <a:gd name="T38" fmla="*/ 6 w 618"/>
                <a:gd name="T39" fmla="*/ 426 h 901"/>
                <a:gd name="T40" fmla="*/ 13 w 618"/>
                <a:gd name="T41" fmla="*/ 393 h 901"/>
                <a:gd name="T42" fmla="*/ 239 w 618"/>
                <a:gd name="T43" fmla="*/ 85 h 901"/>
                <a:gd name="T44" fmla="*/ 285 w 618"/>
                <a:gd name="T45" fmla="*/ 22 h 901"/>
                <a:gd name="T46" fmla="*/ 336 w 618"/>
                <a:gd name="T47" fmla="*/ 22 h 901"/>
                <a:gd name="T48" fmla="*/ 616 w 618"/>
                <a:gd name="T49" fmla="*/ 405 h 901"/>
                <a:gd name="T50" fmla="*/ 618 w 618"/>
                <a:gd name="T51" fmla="*/ 406 h 901"/>
                <a:gd name="T52" fmla="*/ 618 w 618"/>
                <a:gd name="T53" fmla="*/ 422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901">
                  <a:moveTo>
                    <a:pt x="618" y="422"/>
                  </a:moveTo>
                  <a:cubicBezTo>
                    <a:pt x="610" y="436"/>
                    <a:pt x="599" y="441"/>
                    <a:pt x="582" y="441"/>
                  </a:cubicBezTo>
                  <a:cubicBezTo>
                    <a:pt x="552" y="440"/>
                    <a:pt x="522" y="441"/>
                    <a:pt x="490" y="441"/>
                  </a:cubicBezTo>
                  <a:cubicBezTo>
                    <a:pt x="490" y="595"/>
                    <a:pt x="490" y="747"/>
                    <a:pt x="490" y="901"/>
                  </a:cubicBezTo>
                  <a:cubicBezTo>
                    <a:pt x="472" y="901"/>
                    <a:pt x="456" y="901"/>
                    <a:pt x="439" y="901"/>
                  </a:cubicBezTo>
                  <a:cubicBezTo>
                    <a:pt x="439" y="748"/>
                    <a:pt x="439" y="595"/>
                    <a:pt x="439" y="441"/>
                  </a:cubicBezTo>
                  <a:cubicBezTo>
                    <a:pt x="396" y="441"/>
                    <a:pt x="354" y="441"/>
                    <a:pt x="312" y="441"/>
                  </a:cubicBezTo>
                  <a:cubicBezTo>
                    <a:pt x="312" y="424"/>
                    <a:pt x="312" y="408"/>
                    <a:pt x="312" y="390"/>
                  </a:cubicBezTo>
                  <a:cubicBezTo>
                    <a:pt x="387" y="390"/>
                    <a:pt x="462" y="390"/>
                    <a:pt x="542" y="390"/>
                  </a:cubicBezTo>
                  <a:cubicBezTo>
                    <a:pt x="464" y="283"/>
                    <a:pt x="388" y="180"/>
                    <a:pt x="310" y="74"/>
                  </a:cubicBezTo>
                  <a:cubicBezTo>
                    <a:pt x="233" y="179"/>
                    <a:pt x="158" y="283"/>
                    <a:pt x="79" y="389"/>
                  </a:cubicBezTo>
                  <a:cubicBezTo>
                    <a:pt x="99" y="389"/>
                    <a:pt x="116" y="389"/>
                    <a:pt x="134" y="389"/>
                  </a:cubicBezTo>
                  <a:cubicBezTo>
                    <a:pt x="141" y="389"/>
                    <a:pt x="147" y="389"/>
                    <a:pt x="154" y="390"/>
                  </a:cubicBezTo>
                  <a:cubicBezTo>
                    <a:pt x="172" y="390"/>
                    <a:pt x="182" y="399"/>
                    <a:pt x="182" y="416"/>
                  </a:cubicBezTo>
                  <a:cubicBezTo>
                    <a:pt x="183" y="483"/>
                    <a:pt x="182" y="550"/>
                    <a:pt x="182" y="619"/>
                  </a:cubicBezTo>
                  <a:cubicBezTo>
                    <a:pt x="165" y="619"/>
                    <a:pt x="149" y="619"/>
                    <a:pt x="132" y="619"/>
                  </a:cubicBezTo>
                  <a:cubicBezTo>
                    <a:pt x="132" y="560"/>
                    <a:pt x="132" y="502"/>
                    <a:pt x="132" y="441"/>
                  </a:cubicBezTo>
                  <a:cubicBezTo>
                    <a:pt x="111" y="441"/>
                    <a:pt x="92" y="441"/>
                    <a:pt x="72" y="441"/>
                  </a:cubicBezTo>
                  <a:cubicBezTo>
                    <a:pt x="61" y="441"/>
                    <a:pt x="49" y="440"/>
                    <a:pt x="37" y="441"/>
                  </a:cubicBezTo>
                  <a:cubicBezTo>
                    <a:pt x="24" y="441"/>
                    <a:pt x="13" y="438"/>
                    <a:pt x="6" y="426"/>
                  </a:cubicBezTo>
                  <a:cubicBezTo>
                    <a:pt x="0" y="413"/>
                    <a:pt x="6" y="403"/>
                    <a:pt x="13" y="393"/>
                  </a:cubicBezTo>
                  <a:cubicBezTo>
                    <a:pt x="88" y="291"/>
                    <a:pt x="164" y="188"/>
                    <a:pt x="239" y="85"/>
                  </a:cubicBezTo>
                  <a:cubicBezTo>
                    <a:pt x="254" y="64"/>
                    <a:pt x="270" y="43"/>
                    <a:pt x="285" y="22"/>
                  </a:cubicBezTo>
                  <a:cubicBezTo>
                    <a:pt x="301" y="0"/>
                    <a:pt x="320" y="1"/>
                    <a:pt x="336" y="22"/>
                  </a:cubicBezTo>
                  <a:cubicBezTo>
                    <a:pt x="429" y="150"/>
                    <a:pt x="523" y="278"/>
                    <a:pt x="616" y="405"/>
                  </a:cubicBezTo>
                  <a:cubicBezTo>
                    <a:pt x="616" y="406"/>
                    <a:pt x="617" y="405"/>
                    <a:pt x="618" y="406"/>
                  </a:cubicBezTo>
                  <a:cubicBezTo>
                    <a:pt x="618" y="411"/>
                    <a:pt x="618" y="416"/>
                    <a:pt x="618" y="4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8"/>
            <p:cNvSpPr>
              <a:spLocks/>
            </p:cNvSpPr>
            <p:nvPr/>
          </p:nvSpPr>
          <p:spPr bwMode="auto">
            <a:xfrm>
              <a:off x="-1555751" y="1785938"/>
              <a:ext cx="173038" cy="149225"/>
            </a:xfrm>
            <a:custGeom>
              <a:avLst/>
              <a:gdLst>
                <a:gd name="T0" fmla="*/ 317 w 617"/>
                <a:gd name="T1" fmla="*/ 0 h 536"/>
                <a:gd name="T2" fmla="*/ 339 w 617"/>
                <a:gd name="T3" fmla="*/ 22 h 536"/>
                <a:gd name="T4" fmla="*/ 604 w 617"/>
                <a:gd name="T5" fmla="*/ 383 h 536"/>
                <a:gd name="T6" fmla="*/ 611 w 617"/>
                <a:gd name="T7" fmla="*/ 392 h 536"/>
                <a:gd name="T8" fmla="*/ 614 w 617"/>
                <a:gd name="T9" fmla="*/ 420 h 536"/>
                <a:gd name="T10" fmla="*/ 588 w 617"/>
                <a:gd name="T11" fmla="*/ 435 h 536"/>
                <a:gd name="T12" fmla="*/ 507 w 617"/>
                <a:gd name="T13" fmla="*/ 435 h 536"/>
                <a:gd name="T14" fmla="*/ 490 w 617"/>
                <a:gd name="T15" fmla="*/ 435 h 536"/>
                <a:gd name="T16" fmla="*/ 490 w 617"/>
                <a:gd name="T17" fmla="*/ 536 h 536"/>
                <a:gd name="T18" fmla="*/ 439 w 617"/>
                <a:gd name="T19" fmla="*/ 536 h 536"/>
                <a:gd name="T20" fmla="*/ 439 w 617"/>
                <a:gd name="T21" fmla="*/ 406 h 536"/>
                <a:gd name="T22" fmla="*/ 468 w 617"/>
                <a:gd name="T23" fmla="*/ 384 h 536"/>
                <a:gd name="T24" fmla="*/ 542 w 617"/>
                <a:gd name="T25" fmla="*/ 384 h 536"/>
                <a:gd name="T26" fmla="*/ 310 w 617"/>
                <a:gd name="T27" fmla="*/ 69 h 536"/>
                <a:gd name="T28" fmla="*/ 79 w 617"/>
                <a:gd name="T29" fmla="*/ 384 h 536"/>
                <a:gd name="T30" fmla="*/ 143 w 617"/>
                <a:gd name="T31" fmla="*/ 384 h 536"/>
                <a:gd name="T32" fmla="*/ 182 w 617"/>
                <a:gd name="T33" fmla="*/ 424 h 536"/>
                <a:gd name="T34" fmla="*/ 182 w 617"/>
                <a:gd name="T35" fmla="*/ 536 h 536"/>
                <a:gd name="T36" fmla="*/ 132 w 617"/>
                <a:gd name="T37" fmla="*/ 536 h 536"/>
                <a:gd name="T38" fmla="*/ 132 w 617"/>
                <a:gd name="T39" fmla="*/ 435 h 536"/>
                <a:gd name="T40" fmla="*/ 75 w 617"/>
                <a:gd name="T41" fmla="*/ 435 h 536"/>
                <a:gd name="T42" fmla="*/ 37 w 617"/>
                <a:gd name="T43" fmla="*/ 435 h 536"/>
                <a:gd name="T44" fmla="*/ 6 w 617"/>
                <a:gd name="T45" fmla="*/ 420 h 536"/>
                <a:gd name="T46" fmla="*/ 13 w 617"/>
                <a:gd name="T47" fmla="*/ 388 h 536"/>
                <a:gd name="T48" fmla="*/ 239 w 617"/>
                <a:gd name="T49" fmla="*/ 80 h 536"/>
                <a:gd name="T50" fmla="*/ 281 w 617"/>
                <a:gd name="T51" fmla="*/ 22 h 536"/>
                <a:gd name="T52" fmla="*/ 304 w 617"/>
                <a:gd name="T53" fmla="*/ 0 h 536"/>
                <a:gd name="T54" fmla="*/ 317 w 617"/>
                <a:gd name="T55" fmla="*/ 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7" h="536">
                  <a:moveTo>
                    <a:pt x="317" y="0"/>
                  </a:moveTo>
                  <a:cubicBezTo>
                    <a:pt x="324" y="7"/>
                    <a:pt x="333" y="14"/>
                    <a:pt x="339" y="22"/>
                  </a:cubicBezTo>
                  <a:cubicBezTo>
                    <a:pt x="428" y="142"/>
                    <a:pt x="516" y="263"/>
                    <a:pt x="604" y="383"/>
                  </a:cubicBezTo>
                  <a:cubicBezTo>
                    <a:pt x="606" y="386"/>
                    <a:pt x="610" y="389"/>
                    <a:pt x="611" y="392"/>
                  </a:cubicBezTo>
                  <a:cubicBezTo>
                    <a:pt x="612" y="401"/>
                    <a:pt x="617" y="413"/>
                    <a:pt x="614" y="420"/>
                  </a:cubicBezTo>
                  <a:cubicBezTo>
                    <a:pt x="609" y="427"/>
                    <a:pt x="597" y="434"/>
                    <a:pt x="588" y="435"/>
                  </a:cubicBezTo>
                  <a:cubicBezTo>
                    <a:pt x="561" y="436"/>
                    <a:pt x="534" y="435"/>
                    <a:pt x="507" y="435"/>
                  </a:cubicBezTo>
                  <a:cubicBezTo>
                    <a:pt x="502" y="435"/>
                    <a:pt x="496" y="435"/>
                    <a:pt x="490" y="435"/>
                  </a:cubicBezTo>
                  <a:cubicBezTo>
                    <a:pt x="490" y="470"/>
                    <a:pt x="490" y="502"/>
                    <a:pt x="490" y="536"/>
                  </a:cubicBezTo>
                  <a:cubicBezTo>
                    <a:pt x="473" y="536"/>
                    <a:pt x="457" y="536"/>
                    <a:pt x="439" y="536"/>
                  </a:cubicBezTo>
                  <a:cubicBezTo>
                    <a:pt x="439" y="493"/>
                    <a:pt x="438" y="449"/>
                    <a:pt x="439" y="406"/>
                  </a:cubicBezTo>
                  <a:cubicBezTo>
                    <a:pt x="440" y="390"/>
                    <a:pt x="453" y="384"/>
                    <a:pt x="468" y="384"/>
                  </a:cubicBezTo>
                  <a:cubicBezTo>
                    <a:pt x="491" y="384"/>
                    <a:pt x="515" y="384"/>
                    <a:pt x="542" y="384"/>
                  </a:cubicBezTo>
                  <a:cubicBezTo>
                    <a:pt x="464" y="278"/>
                    <a:pt x="388" y="174"/>
                    <a:pt x="310" y="69"/>
                  </a:cubicBezTo>
                  <a:cubicBezTo>
                    <a:pt x="233" y="174"/>
                    <a:pt x="157" y="277"/>
                    <a:pt x="79" y="384"/>
                  </a:cubicBezTo>
                  <a:cubicBezTo>
                    <a:pt x="103" y="384"/>
                    <a:pt x="123" y="384"/>
                    <a:pt x="143" y="384"/>
                  </a:cubicBezTo>
                  <a:cubicBezTo>
                    <a:pt x="176" y="384"/>
                    <a:pt x="182" y="391"/>
                    <a:pt x="182" y="424"/>
                  </a:cubicBezTo>
                  <a:cubicBezTo>
                    <a:pt x="182" y="461"/>
                    <a:pt x="182" y="498"/>
                    <a:pt x="182" y="536"/>
                  </a:cubicBezTo>
                  <a:cubicBezTo>
                    <a:pt x="165" y="536"/>
                    <a:pt x="149" y="536"/>
                    <a:pt x="132" y="536"/>
                  </a:cubicBezTo>
                  <a:cubicBezTo>
                    <a:pt x="132" y="503"/>
                    <a:pt x="132" y="471"/>
                    <a:pt x="132" y="435"/>
                  </a:cubicBezTo>
                  <a:cubicBezTo>
                    <a:pt x="112" y="435"/>
                    <a:pt x="94" y="435"/>
                    <a:pt x="75" y="435"/>
                  </a:cubicBezTo>
                  <a:cubicBezTo>
                    <a:pt x="63" y="435"/>
                    <a:pt x="50" y="435"/>
                    <a:pt x="37" y="435"/>
                  </a:cubicBezTo>
                  <a:cubicBezTo>
                    <a:pt x="24" y="435"/>
                    <a:pt x="13" y="433"/>
                    <a:pt x="6" y="420"/>
                  </a:cubicBezTo>
                  <a:cubicBezTo>
                    <a:pt x="0" y="408"/>
                    <a:pt x="6" y="398"/>
                    <a:pt x="13" y="388"/>
                  </a:cubicBezTo>
                  <a:cubicBezTo>
                    <a:pt x="88" y="285"/>
                    <a:pt x="163" y="183"/>
                    <a:pt x="239" y="80"/>
                  </a:cubicBezTo>
                  <a:cubicBezTo>
                    <a:pt x="253" y="61"/>
                    <a:pt x="267" y="41"/>
                    <a:pt x="281" y="22"/>
                  </a:cubicBezTo>
                  <a:cubicBezTo>
                    <a:pt x="288" y="14"/>
                    <a:pt x="296" y="7"/>
                    <a:pt x="304" y="0"/>
                  </a:cubicBezTo>
                  <a:cubicBezTo>
                    <a:pt x="308" y="0"/>
                    <a:pt x="313" y="0"/>
                    <a:pt x="31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9"/>
            <p:cNvSpPr>
              <a:spLocks/>
            </p:cNvSpPr>
            <p:nvPr/>
          </p:nvSpPr>
          <p:spPr bwMode="auto">
            <a:xfrm>
              <a:off x="-1525588" y="2200276"/>
              <a:ext cx="14288" cy="42863"/>
            </a:xfrm>
            <a:custGeom>
              <a:avLst/>
              <a:gdLst>
                <a:gd name="T0" fmla="*/ 0 w 51"/>
                <a:gd name="T1" fmla="*/ 153 h 153"/>
                <a:gd name="T2" fmla="*/ 0 w 51"/>
                <a:gd name="T3" fmla="*/ 0 h 153"/>
                <a:gd name="T4" fmla="*/ 51 w 51"/>
                <a:gd name="T5" fmla="*/ 0 h 153"/>
                <a:gd name="T6" fmla="*/ 51 w 51"/>
                <a:gd name="T7" fmla="*/ 153 h 153"/>
                <a:gd name="T8" fmla="*/ 0 w 51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3">
                  <a:moveTo>
                    <a:pt x="0" y="153"/>
                  </a:moveTo>
                  <a:cubicBezTo>
                    <a:pt x="0" y="102"/>
                    <a:pt x="0" y="52"/>
                    <a:pt x="0" y="0"/>
                  </a:cubicBezTo>
                  <a:cubicBezTo>
                    <a:pt x="17" y="0"/>
                    <a:pt x="33" y="0"/>
                    <a:pt x="51" y="0"/>
                  </a:cubicBezTo>
                  <a:cubicBezTo>
                    <a:pt x="51" y="51"/>
                    <a:pt x="51" y="102"/>
                    <a:pt x="51" y="153"/>
                  </a:cubicBezTo>
                  <a:cubicBezTo>
                    <a:pt x="34" y="153"/>
                    <a:pt x="17" y="153"/>
                    <a:pt x="0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"/>
            <p:cNvSpPr>
              <a:spLocks/>
            </p:cNvSpPr>
            <p:nvPr/>
          </p:nvSpPr>
          <p:spPr bwMode="auto">
            <a:xfrm>
              <a:off x="-1425576" y="2200276"/>
              <a:ext cx="14288" cy="42863"/>
            </a:xfrm>
            <a:custGeom>
              <a:avLst/>
              <a:gdLst>
                <a:gd name="T0" fmla="*/ 0 w 51"/>
                <a:gd name="T1" fmla="*/ 153 h 153"/>
                <a:gd name="T2" fmla="*/ 0 w 51"/>
                <a:gd name="T3" fmla="*/ 0 h 153"/>
                <a:gd name="T4" fmla="*/ 51 w 51"/>
                <a:gd name="T5" fmla="*/ 0 h 153"/>
                <a:gd name="T6" fmla="*/ 51 w 51"/>
                <a:gd name="T7" fmla="*/ 153 h 153"/>
                <a:gd name="T8" fmla="*/ 0 w 51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3">
                  <a:moveTo>
                    <a:pt x="0" y="153"/>
                  </a:moveTo>
                  <a:cubicBezTo>
                    <a:pt x="0" y="102"/>
                    <a:pt x="0" y="52"/>
                    <a:pt x="0" y="0"/>
                  </a:cubicBezTo>
                  <a:cubicBezTo>
                    <a:pt x="17" y="0"/>
                    <a:pt x="33" y="0"/>
                    <a:pt x="51" y="0"/>
                  </a:cubicBezTo>
                  <a:cubicBezTo>
                    <a:pt x="51" y="51"/>
                    <a:pt x="51" y="102"/>
                    <a:pt x="51" y="153"/>
                  </a:cubicBezTo>
                  <a:cubicBezTo>
                    <a:pt x="34" y="153"/>
                    <a:pt x="17" y="153"/>
                    <a:pt x="0" y="1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"/>
            <p:cNvSpPr>
              <a:spLocks/>
            </p:cNvSpPr>
            <p:nvPr/>
          </p:nvSpPr>
          <p:spPr bwMode="auto">
            <a:xfrm>
              <a:off x="-1574801" y="2071688"/>
              <a:ext cx="12700" cy="14288"/>
            </a:xfrm>
            <a:custGeom>
              <a:avLst/>
              <a:gdLst>
                <a:gd name="T0" fmla="*/ 50 w 50"/>
                <a:gd name="T1" fmla="*/ 0 h 49"/>
                <a:gd name="T2" fmla="*/ 50 w 50"/>
                <a:gd name="T3" fmla="*/ 49 h 49"/>
                <a:gd name="T4" fmla="*/ 0 w 50"/>
                <a:gd name="T5" fmla="*/ 49 h 49"/>
                <a:gd name="T6" fmla="*/ 0 w 50"/>
                <a:gd name="T7" fmla="*/ 0 h 49"/>
                <a:gd name="T8" fmla="*/ 5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0"/>
                  </a:moveTo>
                  <a:cubicBezTo>
                    <a:pt x="50" y="17"/>
                    <a:pt x="50" y="32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2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"/>
            <p:cNvSpPr>
              <a:spLocks/>
            </p:cNvSpPr>
            <p:nvPr/>
          </p:nvSpPr>
          <p:spPr bwMode="auto">
            <a:xfrm>
              <a:off x="-1374776" y="2071688"/>
              <a:ext cx="12700" cy="14288"/>
            </a:xfrm>
            <a:custGeom>
              <a:avLst/>
              <a:gdLst>
                <a:gd name="T0" fmla="*/ 0 w 50"/>
                <a:gd name="T1" fmla="*/ 0 h 49"/>
                <a:gd name="T2" fmla="*/ 50 w 50"/>
                <a:gd name="T3" fmla="*/ 0 h 49"/>
                <a:gd name="T4" fmla="*/ 50 w 50"/>
                <a:gd name="T5" fmla="*/ 49 h 49"/>
                <a:gd name="T6" fmla="*/ 0 w 50"/>
                <a:gd name="T7" fmla="*/ 49 h 49"/>
                <a:gd name="T8" fmla="*/ 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0" y="0"/>
                  </a:moveTo>
                  <a:cubicBezTo>
                    <a:pt x="17" y="0"/>
                    <a:pt x="33" y="0"/>
                    <a:pt x="50" y="0"/>
                  </a:cubicBezTo>
                  <a:cubicBezTo>
                    <a:pt x="50" y="16"/>
                    <a:pt x="50" y="32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3"/>
            <p:cNvSpPr>
              <a:spLocks/>
            </p:cNvSpPr>
            <p:nvPr/>
          </p:nvSpPr>
          <p:spPr bwMode="auto">
            <a:xfrm>
              <a:off x="-1660526" y="2151063"/>
              <a:ext cx="12700" cy="12700"/>
            </a:xfrm>
            <a:custGeom>
              <a:avLst/>
              <a:gdLst>
                <a:gd name="T0" fmla="*/ 50 w 50"/>
                <a:gd name="T1" fmla="*/ 49 h 49"/>
                <a:gd name="T2" fmla="*/ 0 w 50"/>
                <a:gd name="T3" fmla="*/ 49 h 49"/>
                <a:gd name="T4" fmla="*/ 0 w 50"/>
                <a:gd name="T5" fmla="*/ 0 h 49"/>
                <a:gd name="T6" fmla="*/ 50 w 50"/>
                <a:gd name="T7" fmla="*/ 0 h 49"/>
                <a:gd name="T8" fmla="*/ 50 w 5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49"/>
                  </a:move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50" y="0"/>
                  </a:cubicBezTo>
                  <a:cubicBezTo>
                    <a:pt x="50" y="16"/>
                    <a:pt x="50" y="32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4"/>
            <p:cNvSpPr>
              <a:spLocks/>
            </p:cNvSpPr>
            <p:nvPr/>
          </p:nvSpPr>
          <p:spPr bwMode="auto">
            <a:xfrm>
              <a:off x="-1289051" y="2151063"/>
              <a:ext cx="12700" cy="12700"/>
            </a:xfrm>
            <a:custGeom>
              <a:avLst/>
              <a:gdLst>
                <a:gd name="T0" fmla="*/ 50 w 50"/>
                <a:gd name="T1" fmla="*/ 0 h 50"/>
                <a:gd name="T2" fmla="*/ 50 w 50"/>
                <a:gd name="T3" fmla="*/ 50 h 50"/>
                <a:gd name="T4" fmla="*/ 0 w 50"/>
                <a:gd name="T5" fmla="*/ 50 h 50"/>
                <a:gd name="T6" fmla="*/ 0 w 50"/>
                <a:gd name="T7" fmla="*/ 0 h 50"/>
                <a:gd name="T8" fmla="*/ 50 w 5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50" y="0"/>
                  </a:moveTo>
                  <a:cubicBezTo>
                    <a:pt x="50" y="17"/>
                    <a:pt x="50" y="33"/>
                    <a:pt x="50" y="50"/>
                  </a:cubicBezTo>
                  <a:cubicBezTo>
                    <a:pt x="34" y="50"/>
                    <a:pt x="18" y="50"/>
                    <a:pt x="0" y="50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7" y="0"/>
                    <a:pt x="32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0" name="Group 469"/>
          <p:cNvGrpSpPr/>
          <p:nvPr/>
        </p:nvGrpSpPr>
        <p:grpSpPr>
          <a:xfrm>
            <a:off x="7954416" y="1713441"/>
            <a:ext cx="450850" cy="457200"/>
            <a:chOff x="4173538" y="2571750"/>
            <a:chExt cx="4508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1" name="Freeform 120"/>
            <p:cNvSpPr>
              <a:spLocks noEditPoints="1"/>
            </p:cNvSpPr>
            <p:nvPr/>
          </p:nvSpPr>
          <p:spPr bwMode="auto">
            <a:xfrm>
              <a:off x="4173538" y="2571750"/>
              <a:ext cx="450850" cy="457200"/>
            </a:xfrm>
            <a:custGeom>
              <a:avLst/>
              <a:gdLst>
                <a:gd name="T0" fmla="*/ 1020 w 1520"/>
                <a:gd name="T1" fmla="*/ 90 h 1536"/>
                <a:gd name="T2" fmla="*/ 1119 w 1520"/>
                <a:gd name="T3" fmla="*/ 347 h 1536"/>
                <a:gd name="T4" fmla="*/ 1380 w 1520"/>
                <a:gd name="T5" fmla="*/ 892 h 1536"/>
                <a:gd name="T6" fmla="*/ 1394 w 1520"/>
                <a:gd name="T7" fmla="*/ 823 h 1536"/>
                <a:gd name="T8" fmla="*/ 1365 w 1520"/>
                <a:gd name="T9" fmla="*/ 971 h 1536"/>
                <a:gd name="T10" fmla="*/ 1319 w 1520"/>
                <a:gd name="T11" fmla="*/ 950 h 1536"/>
                <a:gd name="T12" fmla="*/ 1247 w 1520"/>
                <a:gd name="T13" fmla="*/ 1231 h 1536"/>
                <a:gd name="T14" fmla="*/ 862 w 1520"/>
                <a:gd name="T15" fmla="*/ 1536 h 1536"/>
                <a:gd name="T16" fmla="*/ 339 w 1520"/>
                <a:gd name="T17" fmla="*/ 1240 h 1536"/>
                <a:gd name="T18" fmla="*/ 222 w 1520"/>
                <a:gd name="T19" fmla="*/ 1013 h 1536"/>
                <a:gd name="T20" fmla="*/ 117 w 1520"/>
                <a:gd name="T21" fmla="*/ 942 h 1536"/>
                <a:gd name="T22" fmla="*/ 0 w 1520"/>
                <a:gd name="T23" fmla="*/ 917 h 1536"/>
                <a:gd name="T24" fmla="*/ 118 w 1520"/>
                <a:gd name="T25" fmla="*/ 890 h 1536"/>
                <a:gd name="T26" fmla="*/ 401 w 1520"/>
                <a:gd name="T27" fmla="*/ 347 h 1536"/>
                <a:gd name="T28" fmla="*/ 498 w 1520"/>
                <a:gd name="T29" fmla="*/ 92 h 1536"/>
                <a:gd name="T30" fmla="*/ 658 w 1520"/>
                <a:gd name="T31" fmla="*/ 0 h 1536"/>
                <a:gd name="T32" fmla="*/ 809 w 1520"/>
                <a:gd name="T33" fmla="*/ 21 h 1536"/>
                <a:gd name="T34" fmla="*/ 760 w 1520"/>
                <a:gd name="T35" fmla="*/ 1488 h 1536"/>
                <a:gd name="T36" fmla="*/ 1132 w 1520"/>
                <a:gd name="T37" fmla="*/ 1212 h 1536"/>
                <a:gd name="T38" fmla="*/ 892 w 1520"/>
                <a:gd name="T39" fmla="*/ 991 h 1536"/>
                <a:gd name="T40" fmla="*/ 631 w 1520"/>
                <a:gd name="T41" fmla="*/ 991 h 1536"/>
                <a:gd name="T42" fmla="*/ 389 w 1520"/>
                <a:gd name="T43" fmla="*/ 1222 h 1536"/>
                <a:gd name="T44" fmla="*/ 657 w 1520"/>
                <a:gd name="T45" fmla="*/ 277 h 1536"/>
                <a:gd name="T46" fmla="*/ 500 w 1520"/>
                <a:gd name="T47" fmla="*/ 544 h 1536"/>
                <a:gd name="T48" fmla="*/ 551 w 1520"/>
                <a:gd name="T49" fmla="*/ 593 h 1536"/>
                <a:gd name="T50" fmla="*/ 735 w 1520"/>
                <a:gd name="T51" fmla="*/ 545 h 1536"/>
                <a:gd name="T52" fmla="*/ 647 w 1520"/>
                <a:gd name="T53" fmla="*/ 50 h 1536"/>
                <a:gd name="T54" fmla="*/ 415 w 1520"/>
                <a:gd name="T55" fmla="*/ 232 h 1536"/>
                <a:gd name="T56" fmla="*/ 610 w 1520"/>
                <a:gd name="T57" fmla="*/ 268 h 1536"/>
                <a:gd name="T58" fmla="*/ 1106 w 1520"/>
                <a:gd name="T59" fmla="*/ 459 h 1536"/>
                <a:gd name="T60" fmla="*/ 910 w 1520"/>
                <a:gd name="T61" fmla="*/ 426 h 1536"/>
                <a:gd name="T62" fmla="*/ 1084 w 1520"/>
                <a:gd name="T63" fmla="*/ 185 h 1536"/>
                <a:gd name="T64" fmla="*/ 970 w 1520"/>
                <a:gd name="T65" fmla="*/ 100 h 1536"/>
                <a:gd name="T66" fmla="*/ 785 w 1520"/>
                <a:gd name="T67" fmla="*/ 350 h 1536"/>
                <a:gd name="T68" fmla="*/ 982 w 1520"/>
                <a:gd name="T69" fmla="*/ 562 h 1536"/>
                <a:gd name="T70" fmla="*/ 1031 w 1520"/>
                <a:gd name="T71" fmla="*/ 593 h 1536"/>
                <a:gd name="T72" fmla="*/ 934 w 1520"/>
                <a:gd name="T73" fmla="*/ 732 h 1536"/>
                <a:gd name="T74" fmla="*/ 983 w 1520"/>
                <a:gd name="T75" fmla="*/ 818 h 1536"/>
                <a:gd name="T76" fmla="*/ 919 w 1520"/>
                <a:gd name="T77" fmla="*/ 942 h 1536"/>
                <a:gd name="T78" fmla="*/ 1185 w 1520"/>
                <a:gd name="T79" fmla="*/ 990 h 1536"/>
                <a:gd name="T80" fmla="*/ 602 w 1520"/>
                <a:gd name="T81" fmla="*/ 942 h 1536"/>
                <a:gd name="T82" fmla="*/ 565 w 1520"/>
                <a:gd name="T83" fmla="*/ 762 h 1536"/>
                <a:gd name="T84" fmla="*/ 578 w 1520"/>
                <a:gd name="T85" fmla="*/ 682 h 1536"/>
                <a:gd name="T86" fmla="*/ 408 w 1520"/>
                <a:gd name="T87" fmla="*/ 552 h 1536"/>
                <a:gd name="T88" fmla="*/ 348 w 1520"/>
                <a:gd name="T89" fmla="*/ 981 h 1536"/>
                <a:gd name="T90" fmla="*/ 602 w 1520"/>
                <a:gd name="T91" fmla="*/ 942 h 1536"/>
                <a:gd name="T92" fmla="*/ 879 w 1520"/>
                <a:gd name="T93" fmla="*/ 892 h 1536"/>
                <a:gd name="T94" fmla="*/ 736 w 1520"/>
                <a:gd name="T95" fmla="*/ 793 h 1536"/>
                <a:gd name="T96" fmla="*/ 615 w 1520"/>
                <a:gd name="T97" fmla="*/ 843 h 1536"/>
                <a:gd name="T98" fmla="*/ 907 w 1520"/>
                <a:gd name="T99" fmla="*/ 842 h 1536"/>
                <a:gd name="T100" fmla="*/ 760 w 1520"/>
                <a:gd name="T101" fmla="*/ 793 h 1536"/>
                <a:gd name="T102" fmla="*/ 1267 w 1520"/>
                <a:gd name="T103" fmla="*/ 1156 h 1536"/>
                <a:gd name="T104" fmla="*/ 338 w 1520"/>
                <a:gd name="T105" fmla="*/ 1188 h 1536"/>
                <a:gd name="T106" fmla="*/ 254 w 1520"/>
                <a:gd name="T107" fmla="*/ 1158 h 1536"/>
                <a:gd name="T108" fmla="*/ 785 w 1520"/>
                <a:gd name="T109" fmla="*/ 682 h 1536"/>
                <a:gd name="T110" fmla="*/ 736 w 1520"/>
                <a:gd name="T111" fmla="*/ 743 h 1536"/>
                <a:gd name="T112" fmla="*/ 685 w 1520"/>
                <a:gd name="T113" fmla="*/ 687 h 1536"/>
                <a:gd name="T114" fmla="*/ 685 w 1520"/>
                <a:gd name="T115" fmla="*/ 743 h 1536"/>
                <a:gd name="T116" fmla="*/ 883 w 1520"/>
                <a:gd name="T117" fmla="*/ 69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0" h="1536">
                  <a:moveTo>
                    <a:pt x="904" y="0"/>
                  </a:moveTo>
                  <a:cubicBezTo>
                    <a:pt x="919" y="5"/>
                    <a:pt x="936" y="9"/>
                    <a:pt x="950" y="16"/>
                  </a:cubicBezTo>
                  <a:cubicBezTo>
                    <a:pt x="983" y="32"/>
                    <a:pt x="1005" y="57"/>
                    <a:pt x="1020" y="90"/>
                  </a:cubicBezTo>
                  <a:cubicBezTo>
                    <a:pt x="1023" y="95"/>
                    <a:pt x="1028" y="100"/>
                    <a:pt x="1033" y="101"/>
                  </a:cubicBezTo>
                  <a:cubicBezTo>
                    <a:pt x="1147" y="125"/>
                    <a:pt x="1193" y="249"/>
                    <a:pt x="1123" y="341"/>
                  </a:cubicBezTo>
                  <a:cubicBezTo>
                    <a:pt x="1122" y="343"/>
                    <a:pt x="1121" y="344"/>
                    <a:pt x="1119" y="347"/>
                  </a:cubicBezTo>
                  <a:cubicBezTo>
                    <a:pt x="1159" y="397"/>
                    <a:pt x="1168" y="451"/>
                    <a:pt x="1141" y="510"/>
                  </a:cubicBezTo>
                  <a:cubicBezTo>
                    <a:pt x="1274" y="603"/>
                    <a:pt x="1336" y="729"/>
                    <a:pt x="1329" y="892"/>
                  </a:cubicBezTo>
                  <a:cubicBezTo>
                    <a:pt x="1346" y="892"/>
                    <a:pt x="1363" y="892"/>
                    <a:pt x="1380" y="892"/>
                  </a:cubicBezTo>
                  <a:cubicBezTo>
                    <a:pt x="1386" y="892"/>
                    <a:pt x="1392" y="892"/>
                    <a:pt x="1403" y="892"/>
                  </a:cubicBezTo>
                  <a:cubicBezTo>
                    <a:pt x="1388" y="880"/>
                    <a:pt x="1377" y="871"/>
                    <a:pt x="1365" y="862"/>
                  </a:cubicBezTo>
                  <a:cubicBezTo>
                    <a:pt x="1375" y="849"/>
                    <a:pt x="1384" y="836"/>
                    <a:pt x="1394" y="823"/>
                  </a:cubicBezTo>
                  <a:cubicBezTo>
                    <a:pt x="1436" y="854"/>
                    <a:pt x="1477" y="885"/>
                    <a:pt x="1520" y="917"/>
                  </a:cubicBezTo>
                  <a:cubicBezTo>
                    <a:pt x="1478" y="948"/>
                    <a:pt x="1437" y="979"/>
                    <a:pt x="1394" y="1011"/>
                  </a:cubicBezTo>
                  <a:cubicBezTo>
                    <a:pt x="1384" y="998"/>
                    <a:pt x="1375" y="985"/>
                    <a:pt x="1365" y="971"/>
                  </a:cubicBezTo>
                  <a:cubicBezTo>
                    <a:pt x="1377" y="962"/>
                    <a:pt x="1388" y="953"/>
                    <a:pt x="1403" y="942"/>
                  </a:cubicBezTo>
                  <a:cubicBezTo>
                    <a:pt x="1375" y="942"/>
                    <a:pt x="1350" y="942"/>
                    <a:pt x="1326" y="942"/>
                  </a:cubicBezTo>
                  <a:cubicBezTo>
                    <a:pt x="1323" y="942"/>
                    <a:pt x="1320" y="947"/>
                    <a:pt x="1319" y="950"/>
                  </a:cubicBezTo>
                  <a:cubicBezTo>
                    <a:pt x="1311" y="973"/>
                    <a:pt x="1303" y="995"/>
                    <a:pt x="1297" y="1018"/>
                  </a:cubicBezTo>
                  <a:cubicBezTo>
                    <a:pt x="1295" y="1023"/>
                    <a:pt x="1298" y="1031"/>
                    <a:pt x="1302" y="1036"/>
                  </a:cubicBezTo>
                  <a:cubicBezTo>
                    <a:pt x="1356" y="1104"/>
                    <a:pt x="1328" y="1204"/>
                    <a:pt x="1247" y="1231"/>
                  </a:cubicBezTo>
                  <a:cubicBezTo>
                    <a:pt x="1226" y="1238"/>
                    <a:pt x="1204" y="1238"/>
                    <a:pt x="1183" y="1241"/>
                  </a:cubicBezTo>
                  <a:cubicBezTo>
                    <a:pt x="1175" y="1272"/>
                    <a:pt x="1169" y="1304"/>
                    <a:pt x="1157" y="1335"/>
                  </a:cubicBezTo>
                  <a:cubicBezTo>
                    <a:pt x="1108" y="1456"/>
                    <a:pt x="992" y="1535"/>
                    <a:pt x="862" y="1536"/>
                  </a:cubicBezTo>
                  <a:cubicBezTo>
                    <a:pt x="794" y="1536"/>
                    <a:pt x="727" y="1536"/>
                    <a:pt x="659" y="1536"/>
                  </a:cubicBezTo>
                  <a:cubicBezTo>
                    <a:pt x="499" y="1535"/>
                    <a:pt x="365" y="1417"/>
                    <a:pt x="342" y="1258"/>
                  </a:cubicBezTo>
                  <a:cubicBezTo>
                    <a:pt x="342" y="1252"/>
                    <a:pt x="340" y="1246"/>
                    <a:pt x="339" y="1240"/>
                  </a:cubicBezTo>
                  <a:cubicBezTo>
                    <a:pt x="324" y="1239"/>
                    <a:pt x="309" y="1239"/>
                    <a:pt x="294" y="1237"/>
                  </a:cubicBezTo>
                  <a:cubicBezTo>
                    <a:pt x="200" y="1221"/>
                    <a:pt x="158" y="1111"/>
                    <a:pt x="219" y="1037"/>
                  </a:cubicBezTo>
                  <a:cubicBezTo>
                    <a:pt x="225" y="1029"/>
                    <a:pt x="226" y="1023"/>
                    <a:pt x="222" y="1013"/>
                  </a:cubicBezTo>
                  <a:cubicBezTo>
                    <a:pt x="214" y="993"/>
                    <a:pt x="208" y="973"/>
                    <a:pt x="202" y="952"/>
                  </a:cubicBezTo>
                  <a:cubicBezTo>
                    <a:pt x="200" y="945"/>
                    <a:pt x="197" y="941"/>
                    <a:pt x="189" y="941"/>
                  </a:cubicBezTo>
                  <a:cubicBezTo>
                    <a:pt x="167" y="942"/>
                    <a:pt x="144" y="942"/>
                    <a:pt x="117" y="942"/>
                  </a:cubicBezTo>
                  <a:cubicBezTo>
                    <a:pt x="132" y="953"/>
                    <a:pt x="143" y="962"/>
                    <a:pt x="155" y="971"/>
                  </a:cubicBezTo>
                  <a:cubicBezTo>
                    <a:pt x="145" y="985"/>
                    <a:pt x="136" y="997"/>
                    <a:pt x="126" y="1011"/>
                  </a:cubicBezTo>
                  <a:cubicBezTo>
                    <a:pt x="84" y="979"/>
                    <a:pt x="43" y="949"/>
                    <a:pt x="0" y="917"/>
                  </a:cubicBezTo>
                  <a:cubicBezTo>
                    <a:pt x="42" y="885"/>
                    <a:pt x="83" y="854"/>
                    <a:pt x="126" y="823"/>
                  </a:cubicBezTo>
                  <a:cubicBezTo>
                    <a:pt x="136" y="836"/>
                    <a:pt x="145" y="848"/>
                    <a:pt x="155" y="862"/>
                  </a:cubicBezTo>
                  <a:cubicBezTo>
                    <a:pt x="143" y="871"/>
                    <a:pt x="132" y="880"/>
                    <a:pt x="118" y="890"/>
                  </a:cubicBezTo>
                  <a:cubicBezTo>
                    <a:pt x="144" y="890"/>
                    <a:pt x="167" y="890"/>
                    <a:pt x="191" y="890"/>
                  </a:cubicBezTo>
                  <a:cubicBezTo>
                    <a:pt x="184" y="730"/>
                    <a:pt x="246" y="603"/>
                    <a:pt x="378" y="510"/>
                  </a:cubicBezTo>
                  <a:cubicBezTo>
                    <a:pt x="353" y="452"/>
                    <a:pt x="361" y="397"/>
                    <a:pt x="401" y="347"/>
                  </a:cubicBezTo>
                  <a:cubicBezTo>
                    <a:pt x="384" y="325"/>
                    <a:pt x="371" y="301"/>
                    <a:pt x="366" y="274"/>
                  </a:cubicBezTo>
                  <a:cubicBezTo>
                    <a:pt x="352" y="195"/>
                    <a:pt x="405" y="117"/>
                    <a:pt x="484" y="102"/>
                  </a:cubicBezTo>
                  <a:cubicBezTo>
                    <a:pt x="489" y="101"/>
                    <a:pt x="496" y="97"/>
                    <a:pt x="498" y="92"/>
                  </a:cubicBezTo>
                  <a:cubicBezTo>
                    <a:pt x="521" y="43"/>
                    <a:pt x="558" y="12"/>
                    <a:pt x="612" y="2"/>
                  </a:cubicBezTo>
                  <a:cubicBezTo>
                    <a:pt x="613" y="2"/>
                    <a:pt x="615" y="1"/>
                    <a:pt x="616" y="0"/>
                  </a:cubicBezTo>
                  <a:cubicBezTo>
                    <a:pt x="630" y="0"/>
                    <a:pt x="644" y="0"/>
                    <a:pt x="658" y="0"/>
                  </a:cubicBezTo>
                  <a:cubicBezTo>
                    <a:pt x="694" y="9"/>
                    <a:pt x="726" y="24"/>
                    <a:pt x="750" y="54"/>
                  </a:cubicBezTo>
                  <a:cubicBezTo>
                    <a:pt x="753" y="57"/>
                    <a:pt x="757" y="61"/>
                    <a:pt x="758" y="63"/>
                  </a:cubicBezTo>
                  <a:cubicBezTo>
                    <a:pt x="776" y="48"/>
                    <a:pt x="791" y="32"/>
                    <a:pt x="809" y="21"/>
                  </a:cubicBezTo>
                  <a:cubicBezTo>
                    <a:pt x="825" y="12"/>
                    <a:pt x="844" y="7"/>
                    <a:pt x="862" y="0"/>
                  </a:cubicBezTo>
                  <a:cubicBezTo>
                    <a:pt x="876" y="0"/>
                    <a:pt x="890" y="0"/>
                    <a:pt x="904" y="0"/>
                  </a:cubicBezTo>
                  <a:close/>
                  <a:moveTo>
                    <a:pt x="760" y="1488"/>
                  </a:moveTo>
                  <a:cubicBezTo>
                    <a:pt x="760" y="1488"/>
                    <a:pt x="760" y="1487"/>
                    <a:pt x="760" y="1486"/>
                  </a:cubicBezTo>
                  <a:cubicBezTo>
                    <a:pt x="793" y="1486"/>
                    <a:pt x="826" y="1487"/>
                    <a:pt x="859" y="1486"/>
                  </a:cubicBezTo>
                  <a:cubicBezTo>
                    <a:pt x="1012" y="1484"/>
                    <a:pt x="1131" y="1365"/>
                    <a:pt x="1132" y="1212"/>
                  </a:cubicBezTo>
                  <a:cubicBezTo>
                    <a:pt x="1132" y="1149"/>
                    <a:pt x="1132" y="1086"/>
                    <a:pt x="1132" y="1023"/>
                  </a:cubicBezTo>
                  <a:cubicBezTo>
                    <a:pt x="1132" y="1000"/>
                    <a:pt x="1123" y="991"/>
                    <a:pt x="1100" y="991"/>
                  </a:cubicBezTo>
                  <a:cubicBezTo>
                    <a:pt x="1031" y="991"/>
                    <a:pt x="961" y="991"/>
                    <a:pt x="892" y="991"/>
                  </a:cubicBezTo>
                  <a:cubicBezTo>
                    <a:pt x="886" y="991"/>
                    <a:pt x="879" y="993"/>
                    <a:pt x="874" y="997"/>
                  </a:cubicBezTo>
                  <a:cubicBezTo>
                    <a:pt x="805" y="1055"/>
                    <a:pt x="716" y="1055"/>
                    <a:pt x="645" y="997"/>
                  </a:cubicBezTo>
                  <a:cubicBezTo>
                    <a:pt x="642" y="994"/>
                    <a:pt x="636" y="991"/>
                    <a:pt x="631" y="991"/>
                  </a:cubicBezTo>
                  <a:cubicBezTo>
                    <a:pt x="560" y="991"/>
                    <a:pt x="488" y="991"/>
                    <a:pt x="417" y="991"/>
                  </a:cubicBezTo>
                  <a:cubicBezTo>
                    <a:pt x="397" y="991"/>
                    <a:pt x="388" y="1001"/>
                    <a:pt x="388" y="1020"/>
                  </a:cubicBezTo>
                  <a:cubicBezTo>
                    <a:pt x="388" y="1088"/>
                    <a:pt x="387" y="1155"/>
                    <a:pt x="389" y="1222"/>
                  </a:cubicBezTo>
                  <a:cubicBezTo>
                    <a:pt x="391" y="1351"/>
                    <a:pt x="489" y="1464"/>
                    <a:pt x="615" y="1482"/>
                  </a:cubicBezTo>
                  <a:cubicBezTo>
                    <a:pt x="663" y="1488"/>
                    <a:pt x="712" y="1486"/>
                    <a:pt x="760" y="1488"/>
                  </a:cubicBezTo>
                  <a:close/>
                  <a:moveTo>
                    <a:pt x="657" y="277"/>
                  </a:moveTo>
                  <a:cubicBezTo>
                    <a:pt x="645" y="370"/>
                    <a:pt x="547" y="416"/>
                    <a:pt x="441" y="379"/>
                  </a:cubicBezTo>
                  <a:cubicBezTo>
                    <a:pt x="406" y="414"/>
                    <a:pt x="404" y="470"/>
                    <a:pt x="436" y="509"/>
                  </a:cubicBezTo>
                  <a:cubicBezTo>
                    <a:pt x="453" y="529"/>
                    <a:pt x="474" y="541"/>
                    <a:pt x="500" y="544"/>
                  </a:cubicBezTo>
                  <a:cubicBezTo>
                    <a:pt x="532" y="548"/>
                    <a:pt x="559" y="538"/>
                    <a:pt x="582" y="517"/>
                  </a:cubicBezTo>
                  <a:cubicBezTo>
                    <a:pt x="594" y="529"/>
                    <a:pt x="605" y="540"/>
                    <a:pt x="619" y="554"/>
                  </a:cubicBezTo>
                  <a:cubicBezTo>
                    <a:pt x="596" y="567"/>
                    <a:pt x="574" y="580"/>
                    <a:pt x="551" y="593"/>
                  </a:cubicBezTo>
                  <a:cubicBezTo>
                    <a:pt x="552" y="595"/>
                    <a:pt x="553" y="598"/>
                    <a:pt x="555" y="601"/>
                  </a:cubicBezTo>
                  <a:cubicBezTo>
                    <a:pt x="580" y="637"/>
                    <a:pt x="623" y="652"/>
                    <a:pt x="664" y="640"/>
                  </a:cubicBezTo>
                  <a:cubicBezTo>
                    <a:pt x="706" y="628"/>
                    <a:pt x="734" y="591"/>
                    <a:pt x="735" y="545"/>
                  </a:cubicBezTo>
                  <a:cubicBezTo>
                    <a:pt x="736" y="512"/>
                    <a:pt x="735" y="479"/>
                    <a:pt x="735" y="446"/>
                  </a:cubicBezTo>
                  <a:cubicBezTo>
                    <a:pt x="735" y="348"/>
                    <a:pt x="736" y="250"/>
                    <a:pt x="735" y="152"/>
                  </a:cubicBezTo>
                  <a:cubicBezTo>
                    <a:pt x="735" y="98"/>
                    <a:pt x="698" y="55"/>
                    <a:pt x="647" y="50"/>
                  </a:cubicBezTo>
                  <a:cubicBezTo>
                    <a:pt x="593" y="45"/>
                    <a:pt x="549" y="79"/>
                    <a:pt x="538" y="134"/>
                  </a:cubicBezTo>
                  <a:cubicBezTo>
                    <a:pt x="537" y="139"/>
                    <a:pt x="535" y="144"/>
                    <a:pt x="534" y="149"/>
                  </a:cubicBezTo>
                  <a:cubicBezTo>
                    <a:pt x="461" y="152"/>
                    <a:pt x="422" y="179"/>
                    <a:pt x="415" y="232"/>
                  </a:cubicBezTo>
                  <a:cubicBezTo>
                    <a:pt x="408" y="281"/>
                    <a:pt x="435" y="326"/>
                    <a:pt x="481" y="342"/>
                  </a:cubicBezTo>
                  <a:cubicBezTo>
                    <a:pt x="503" y="349"/>
                    <a:pt x="525" y="349"/>
                    <a:pt x="547" y="340"/>
                  </a:cubicBezTo>
                  <a:cubicBezTo>
                    <a:pt x="581" y="328"/>
                    <a:pt x="600" y="302"/>
                    <a:pt x="610" y="268"/>
                  </a:cubicBezTo>
                  <a:cubicBezTo>
                    <a:pt x="627" y="271"/>
                    <a:pt x="642" y="274"/>
                    <a:pt x="657" y="277"/>
                  </a:cubicBezTo>
                  <a:close/>
                  <a:moveTo>
                    <a:pt x="985" y="545"/>
                  </a:moveTo>
                  <a:cubicBezTo>
                    <a:pt x="1060" y="542"/>
                    <a:pt x="1098" y="514"/>
                    <a:pt x="1106" y="459"/>
                  </a:cubicBezTo>
                  <a:cubicBezTo>
                    <a:pt x="1112" y="411"/>
                    <a:pt x="1084" y="366"/>
                    <a:pt x="1038" y="352"/>
                  </a:cubicBezTo>
                  <a:cubicBezTo>
                    <a:pt x="1015" y="345"/>
                    <a:pt x="993" y="345"/>
                    <a:pt x="970" y="354"/>
                  </a:cubicBezTo>
                  <a:cubicBezTo>
                    <a:pt x="938" y="368"/>
                    <a:pt x="919" y="393"/>
                    <a:pt x="910" y="426"/>
                  </a:cubicBezTo>
                  <a:cubicBezTo>
                    <a:pt x="893" y="423"/>
                    <a:pt x="878" y="419"/>
                    <a:pt x="863" y="416"/>
                  </a:cubicBezTo>
                  <a:cubicBezTo>
                    <a:pt x="877" y="336"/>
                    <a:pt x="973" y="263"/>
                    <a:pt x="1079" y="314"/>
                  </a:cubicBezTo>
                  <a:cubicBezTo>
                    <a:pt x="1114" y="281"/>
                    <a:pt x="1116" y="224"/>
                    <a:pt x="1084" y="185"/>
                  </a:cubicBezTo>
                  <a:cubicBezTo>
                    <a:pt x="1048" y="141"/>
                    <a:pt x="992" y="137"/>
                    <a:pt x="937" y="177"/>
                  </a:cubicBezTo>
                  <a:cubicBezTo>
                    <a:pt x="926" y="165"/>
                    <a:pt x="915" y="154"/>
                    <a:pt x="901" y="140"/>
                  </a:cubicBezTo>
                  <a:cubicBezTo>
                    <a:pt x="924" y="126"/>
                    <a:pt x="947" y="113"/>
                    <a:pt x="970" y="100"/>
                  </a:cubicBezTo>
                  <a:cubicBezTo>
                    <a:pt x="961" y="83"/>
                    <a:pt x="946" y="70"/>
                    <a:pt x="928" y="60"/>
                  </a:cubicBezTo>
                  <a:cubicBezTo>
                    <a:pt x="862" y="26"/>
                    <a:pt x="785" y="75"/>
                    <a:pt x="785" y="151"/>
                  </a:cubicBezTo>
                  <a:cubicBezTo>
                    <a:pt x="784" y="218"/>
                    <a:pt x="785" y="284"/>
                    <a:pt x="785" y="350"/>
                  </a:cubicBezTo>
                  <a:cubicBezTo>
                    <a:pt x="785" y="415"/>
                    <a:pt x="784" y="479"/>
                    <a:pt x="785" y="544"/>
                  </a:cubicBezTo>
                  <a:cubicBezTo>
                    <a:pt x="785" y="598"/>
                    <a:pt x="823" y="639"/>
                    <a:pt x="877" y="644"/>
                  </a:cubicBezTo>
                  <a:cubicBezTo>
                    <a:pt x="926" y="649"/>
                    <a:pt x="971" y="613"/>
                    <a:pt x="982" y="562"/>
                  </a:cubicBezTo>
                  <a:cubicBezTo>
                    <a:pt x="983" y="557"/>
                    <a:pt x="984" y="551"/>
                    <a:pt x="985" y="545"/>
                  </a:cubicBezTo>
                  <a:close/>
                  <a:moveTo>
                    <a:pt x="1112" y="552"/>
                  </a:moveTo>
                  <a:cubicBezTo>
                    <a:pt x="1088" y="574"/>
                    <a:pt x="1062" y="587"/>
                    <a:pt x="1031" y="593"/>
                  </a:cubicBezTo>
                  <a:cubicBezTo>
                    <a:pt x="1027" y="594"/>
                    <a:pt x="1023" y="600"/>
                    <a:pt x="1021" y="604"/>
                  </a:cubicBezTo>
                  <a:cubicBezTo>
                    <a:pt x="1008" y="630"/>
                    <a:pt x="993" y="655"/>
                    <a:pt x="967" y="666"/>
                  </a:cubicBezTo>
                  <a:cubicBezTo>
                    <a:pt x="935" y="680"/>
                    <a:pt x="930" y="702"/>
                    <a:pt x="934" y="732"/>
                  </a:cubicBezTo>
                  <a:cubicBezTo>
                    <a:pt x="934" y="733"/>
                    <a:pt x="934" y="735"/>
                    <a:pt x="934" y="736"/>
                  </a:cubicBezTo>
                  <a:cubicBezTo>
                    <a:pt x="933" y="744"/>
                    <a:pt x="935" y="749"/>
                    <a:pt x="943" y="752"/>
                  </a:cubicBezTo>
                  <a:cubicBezTo>
                    <a:pt x="969" y="766"/>
                    <a:pt x="983" y="788"/>
                    <a:pt x="983" y="818"/>
                  </a:cubicBezTo>
                  <a:cubicBezTo>
                    <a:pt x="982" y="849"/>
                    <a:pt x="967" y="870"/>
                    <a:pt x="941" y="884"/>
                  </a:cubicBezTo>
                  <a:cubicBezTo>
                    <a:pt x="938" y="886"/>
                    <a:pt x="933" y="887"/>
                    <a:pt x="932" y="890"/>
                  </a:cubicBezTo>
                  <a:cubicBezTo>
                    <a:pt x="927" y="907"/>
                    <a:pt x="923" y="924"/>
                    <a:pt x="919" y="942"/>
                  </a:cubicBezTo>
                  <a:cubicBezTo>
                    <a:pt x="980" y="942"/>
                    <a:pt x="1040" y="942"/>
                    <a:pt x="1100" y="941"/>
                  </a:cubicBezTo>
                  <a:cubicBezTo>
                    <a:pt x="1133" y="941"/>
                    <a:pt x="1157" y="954"/>
                    <a:pt x="1174" y="983"/>
                  </a:cubicBezTo>
                  <a:cubicBezTo>
                    <a:pt x="1176" y="987"/>
                    <a:pt x="1181" y="990"/>
                    <a:pt x="1185" y="990"/>
                  </a:cubicBezTo>
                  <a:cubicBezTo>
                    <a:pt x="1206" y="993"/>
                    <a:pt x="1228" y="994"/>
                    <a:pt x="1250" y="996"/>
                  </a:cubicBezTo>
                  <a:cubicBezTo>
                    <a:pt x="1319" y="847"/>
                    <a:pt x="1268" y="650"/>
                    <a:pt x="1112" y="552"/>
                  </a:cubicBezTo>
                  <a:close/>
                  <a:moveTo>
                    <a:pt x="602" y="942"/>
                  </a:moveTo>
                  <a:cubicBezTo>
                    <a:pt x="598" y="927"/>
                    <a:pt x="593" y="914"/>
                    <a:pt x="590" y="900"/>
                  </a:cubicBezTo>
                  <a:cubicBezTo>
                    <a:pt x="589" y="891"/>
                    <a:pt x="585" y="887"/>
                    <a:pt x="577" y="883"/>
                  </a:cubicBezTo>
                  <a:cubicBezTo>
                    <a:pt x="529" y="857"/>
                    <a:pt x="521" y="792"/>
                    <a:pt x="565" y="762"/>
                  </a:cubicBezTo>
                  <a:cubicBezTo>
                    <a:pt x="585" y="748"/>
                    <a:pt x="588" y="733"/>
                    <a:pt x="586" y="713"/>
                  </a:cubicBezTo>
                  <a:cubicBezTo>
                    <a:pt x="586" y="707"/>
                    <a:pt x="587" y="700"/>
                    <a:pt x="586" y="695"/>
                  </a:cubicBezTo>
                  <a:cubicBezTo>
                    <a:pt x="585" y="690"/>
                    <a:pt x="582" y="684"/>
                    <a:pt x="578" y="682"/>
                  </a:cubicBezTo>
                  <a:cubicBezTo>
                    <a:pt x="542" y="665"/>
                    <a:pt x="516" y="639"/>
                    <a:pt x="499" y="603"/>
                  </a:cubicBezTo>
                  <a:cubicBezTo>
                    <a:pt x="497" y="598"/>
                    <a:pt x="492" y="594"/>
                    <a:pt x="488" y="593"/>
                  </a:cubicBezTo>
                  <a:cubicBezTo>
                    <a:pt x="457" y="587"/>
                    <a:pt x="431" y="573"/>
                    <a:pt x="408" y="552"/>
                  </a:cubicBezTo>
                  <a:cubicBezTo>
                    <a:pt x="246" y="652"/>
                    <a:pt x="202" y="859"/>
                    <a:pt x="270" y="996"/>
                  </a:cubicBezTo>
                  <a:cubicBezTo>
                    <a:pt x="291" y="994"/>
                    <a:pt x="312" y="992"/>
                    <a:pt x="332" y="991"/>
                  </a:cubicBezTo>
                  <a:cubicBezTo>
                    <a:pt x="340" y="991"/>
                    <a:pt x="344" y="989"/>
                    <a:pt x="348" y="981"/>
                  </a:cubicBezTo>
                  <a:cubicBezTo>
                    <a:pt x="363" y="955"/>
                    <a:pt x="385" y="942"/>
                    <a:pt x="415" y="942"/>
                  </a:cubicBezTo>
                  <a:cubicBezTo>
                    <a:pt x="461" y="942"/>
                    <a:pt x="507" y="942"/>
                    <a:pt x="553" y="942"/>
                  </a:cubicBezTo>
                  <a:cubicBezTo>
                    <a:pt x="569" y="942"/>
                    <a:pt x="585" y="942"/>
                    <a:pt x="602" y="942"/>
                  </a:cubicBezTo>
                  <a:close/>
                  <a:moveTo>
                    <a:pt x="641" y="892"/>
                  </a:moveTo>
                  <a:cubicBezTo>
                    <a:pt x="646" y="947"/>
                    <a:pt x="703" y="992"/>
                    <a:pt x="763" y="991"/>
                  </a:cubicBezTo>
                  <a:cubicBezTo>
                    <a:pt x="821" y="989"/>
                    <a:pt x="876" y="943"/>
                    <a:pt x="879" y="892"/>
                  </a:cubicBezTo>
                  <a:cubicBezTo>
                    <a:pt x="800" y="892"/>
                    <a:pt x="721" y="892"/>
                    <a:pt x="641" y="892"/>
                  </a:cubicBezTo>
                  <a:close/>
                  <a:moveTo>
                    <a:pt x="760" y="793"/>
                  </a:moveTo>
                  <a:cubicBezTo>
                    <a:pt x="752" y="793"/>
                    <a:pt x="744" y="793"/>
                    <a:pt x="736" y="793"/>
                  </a:cubicBezTo>
                  <a:cubicBezTo>
                    <a:pt x="695" y="793"/>
                    <a:pt x="655" y="792"/>
                    <a:pt x="615" y="793"/>
                  </a:cubicBezTo>
                  <a:cubicBezTo>
                    <a:pt x="598" y="793"/>
                    <a:pt x="586" y="803"/>
                    <a:pt x="587" y="818"/>
                  </a:cubicBezTo>
                  <a:cubicBezTo>
                    <a:pt x="587" y="832"/>
                    <a:pt x="598" y="842"/>
                    <a:pt x="615" y="843"/>
                  </a:cubicBezTo>
                  <a:cubicBezTo>
                    <a:pt x="619" y="843"/>
                    <a:pt x="623" y="843"/>
                    <a:pt x="627" y="843"/>
                  </a:cubicBezTo>
                  <a:cubicBezTo>
                    <a:pt x="702" y="843"/>
                    <a:pt x="778" y="843"/>
                    <a:pt x="853" y="843"/>
                  </a:cubicBezTo>
                  <a:cubicBezTo>
                    <a:pt x="871" y="843"/>
                    <a:pt x="889" y="843"/>
                    <a:pt x="907" y="842"/>
                  </a:cubicBezTo>
                  <a:cubicBezTo>
                    <a:pt x="926" y="842"/>
                    <a:pt x="937" y="826"/>
                    <a:pt x="932" y="810"/>
                  </a:cubicBezTo>
                  <a:cubicBezTo>
                    <a:pt x="927" y="796"/>
                    <a:pt x="916" y="792"/>
                    <a:pt x="902" y="793"/>
                  </a:cubicBezTo>
                  <a:cubicBezTo>
                    <a:pt x="855" y="793"/>
                    <a:pt x="807" y="793"/>
                    <a:pt x="760" y="793"/>
                  </a:cubicBezTo>
                  <a:close/>
                  <a:moveTo>
                    <a:pt x="1182" y="1042"/>
                  </a:moveTo>
                  <a:cubicBezTo>
                    <a:pt x="1182" y="1091"/>
                    <a:pt x="1182" y="1139"/>
                    <a:pt x="1182" y="1188"/>
                  </a:cubicBezTo>
                  <a:cubicBezTo>
                    <a:pt x="1216" y="1192"/>
                    <a:pt x="1247" y="1187"/>
                    <a:pt x="1267" y="1156"/>
                  </a:cubicBezTo>
                  <a:cubicBezTo>
                    <a:pt x="1284" y="1131"/>
                    <a:pt x="1285" y="1104"/>
                    <a:pt x="1270" y="1077"/>
                  </a:cubicBezTo>
                  <a:cubicBezTo>
                    <a:pt x="1250" y="1044"/>
                    <a:pt x="1219" y="1037"/>
                    <a:pt x="1182" y="1042"/>
                  </a:cubicBezTo>
                  <a:close/>
                  <a:moveTo>
                    <a:pt x="338" y="1188"/>
                  </a:moveTo>
                  <a:cubicBezTo>
                    <a:pt x="338" y="1139"/>
                    <a:pt x="338" y="1090"/>
                    <a:pt x="338" y="1042"/>
                  </a:cubicBezTo>
                  <a:cubicBezTo>
                    <a:pt x="301" y="1037"/>
                    <a:pt x="270" y="1044"/>
                    <a:pt x="250" y="1077"/>
                  </a:cubicBezTo>
                  <a:cubicBezTo>
                    <a:pt x="235" y="1104"/>
                    <a:pt x="236" y="1132"/>
                    <a:pt x="254" y="1158"/>
                  </a:cubicBezTo>
                  <a:cubicBezTo>
                    <a:pt x="274" y="1187"/>
                    <a:pt x="304" y="1192"/>
                    <a:pt x="338" y="1188"/>
                  </a:cubicBezTo>
                  <a:close/>
                  <a:moveTo>
                    <a:pt x="785" y="743"/>
                  </a:moveTo>
                  <a:cubicBezTo>
                    <a:pt x="785" y="722"/>
                    <a:pt x="782" y="702"/>
                    <a:pt x="785" y="682"/>
                  </a:cubicBezTo>
                  <a:cubicBezTo>
                    <a:pt x="789" y="658"/>
                    <a:pt x="775" y="644"/>
                    <a:pt x="759" y="628"/>
                  </a:cubicBezTo>
                  <a:cubicBezTo>
                    <a:pt x="751" y="639"/>
                    <a:pt x="738" y="649"/>
                    <a:pt x="737" y="660"/>
                  </a:cubicBezTo>
                  <a:cubicBezTo>
                    <a:pt x="733" y="687"/>
                    <a:pt x="736" y="714"/>
                    <a:pt x="736" y="743"/>
                  </a:cubicBezTo>
                  <a:cubicBezTo>
                    <a:pt x="752" y="743"/>
                    <a:pt x="768" y="743"/>
                    <a:pt x="785" y="743"/>
                  </a:cubicBezTo>
                  <a:close/>
                  <a:moveTo>
                    <a:pt x="685" y="743"/>
                  </a:moveTo>
                  <a:cubicBezTo>
                    <a:pt x="685" y="723"/>
                    <a:pt x="685" y="705"/>
                    <a:pt x="685" y="687"/>
                  </a:cubicBezTo>
                  <a:cubicBezTo>
                    <a:pt x="668" y="690"/>
                    <a:pt x="653" y="692"/>
                    <a:pt x="638" y="695"/>
                  </a:cubicBezTo>
                  <a:cubicBezTo>
                    <a:pt x="638" y="711"/>
                    <a:pt x="638" y="727"/>
                    <a:pt x="638" y="743"/>
                  </a:cubicBezTo>
                  <a:cubicBezTo>
                    <a:pt x="654" y="743"/>
                    <a:pt x="669" y="743"/>
                    <a:pt x="685" y="743"/>
                  </a:cubicBezTo>
                  <a:close/>
                  <a:moveTo>
                    <a:pt x="835" y="743"/>
                  </a:moveTo>
                  <a:cubicBezTo>
                    <a:pt x="852" y="743"/>
                    <a:pt x="867" y="743"/>
                    <a:pt x="883" y="743"/>
                  </a:cubicBezTo>
                  <a:cubicBezTo>
                    <a:pt x="883" y="726"/>
                    <a:pt x="883" y="710"/>
                    <a:pt x="883" y="695"/>
                  </a:cubicBezTo>
                  <a:cubicBezTo>
                    <a:pt x="867" y="692"/>
                    <a:pt x="851" y="690"/>
                    <a:pt x="835" y="687"/>
                  </a:cubicBezTo>
                  <a:cubicBezTo>
                    <a:pt x="835" y="705"/>
                    <a:pt x="835" y="724"/>
                    <a:pt x="835" y="7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21"/>
            <p:cNvSpPr>
              <a:spLocks/>
            </p:cNvSpPr>
            <p:nvPr/>
          </p:nvSpPr>
          <p:spPr bwMode="auto">
            <a:xfrm>
              <a:off x="4532313" y="2949575"/>
              <a:ext cx="92075" cy="55563"/>
            </a:xfrm>
            <a:custGeom>
              <a:avLst/>
              <a:gdLst>
                <a:gd name="T0" fmla="*/ 313 w 313"/>
                <a:gd name="T1" fmla="*/ 95 h 189"/>
                <a:gd name="T2" fmla="*/ 187 w 313"/>
                <a:gd name="T3" fmla="*/ 189 h 189"/>
                <a:gd name="T4" fmla="*/ 158 w 313"/>
                <a:gd name="T5" fmla="*/ 149 h 189"/>
                <a:gd name="T6" fmla="*/ 196 w 313"/>
                <a:gd name="T7" fmla="*/ 120 h 189"/>
                <a:gd name="T8" fmla="*/ 0 w 313"/>
                <a:gd name="T9" fmla="*/ 120 h 189"/>
                <a:gd name="T10" fmla="*/ 0 w 313"/>
                <a:gd name="T11" fmla="*/ 70 h 189"/>
                <a:gd name="T12" fmla="*/ 192 w 313"/>
                <a:gd name="T13" fmla="*/ 70 h 189"/>
                <a:gd name="T14" fmla="*/ 193 w 313"/>
                <a:gd name="T15" fmla="*/ 67 h 189"/>
                <a:gd name="T16" fmla="*/ 158 w 313"/>
                <a:gd name="T17" fmla="*/ 40 h 189"/>
                <a:gd name="T18" fmla="*/ 187 w 313"/>
                <a:gd name="T19" fmla="*/ 0 h 189"/>
                <a:gd name="T20" fmla="*/ 313 w 313"/>
                <a:gd name="T21" fmla="*/ 9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9">
                  <a:moveTo>
                    <a:pt x="313" y="95"/>
                  </a:moveTo>
                  <a:cubicBezTo>
                    <a:pt x="270" y="126"/>
                    <a:pt x="229" y="157"/>
                    <a:pt x="187" y="189"/>
                  </a:cubicBezTo>
                  <a:cubicBezTo>
                    <a:pt x="177" y="176"/>
                    <a:pt x="168" y="163"/>
                    <a:pt x="158" y="149"/>
                  </a:cubicBezTo>
                  <a:cubicBezTo>
                    <a:pt x="170" y="140"/>
                    <a:pt x="181" y="131"/>
                    <a:pt x="196" y="120"/>
                  </a:cubicBezTo>
                  <a:cubicBezTo>
                    <a:pt x="128" y="120"/>
                    <a:pt x="65" y="120"/>
                    <a:pt x="0" y="120"/>
                  </a:cubicBezTo>
                  <a:cubicBezTo>
                    <a:pt x="0" y="103"/>
                    <a:pt x="0" y="87"/>
                    <a:pt x="0" y="70"/>
                  </a:cubicBezTo>
                  <a:cubicBezTo>
                    <a:pt x="64" y="70"/>
                    <a:pt x="128" y="70"/>
                    <a:pt x="192" y="70"/>
                  </a:cubicBezTo>
                  <a:cubicBezTo>
                    <a:pt x="193" y="69"/>
                    <a:pt x="193" y="68"/>
                    <a:pt x="193" y="67"/>
                  </a:cubicBezTo>
                  <a:cubicBezTo>
                    <a:pt x="182" y="58"/>
                    <a:pt x="171" y="50"/>
                    <a:pt x="158" y="40"/>
                  </a:cubicBezTo>
                  <a:cubicBezTo>
                    <a:pt x="167" y="27"/>
                    <a:pt x="177" y="15"/>
                    <a:pt x="187" y="0"/>
                  </a:cubicBezTo>
                  <a:cubicBezTo>
                    <a:pt x="229" y="32"/>
                    <a:pt x="270" y="63"/>
                    <a:pt x="313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22"/>
            <p:cNvSpPr>
              <a:spLocks/>
            </p:cNvSpPr>
            <p:nvPr/>
          </p:nvSpPr>
          <p:spPr bwMode="auto">
            <a:xfrm>
              <a:off x="4532313" y="2684463"/>
              <a:ext cx="92075" cy="55563"/>
            </a:xfrm>
            <a:custGeom>
              <a:avLst/>
              <a:gdLst>
                <a:gd name="T0" fmla="*/ 192 w 313"/>
                <a:gd name="T1" fmla="*/ 118 h 188"/>
                <a:gd name="T2" fmla="*/ 0 w 313"/>
                <a:gd name="T3" fmla="*/ 118 h 188"/>
                <a:gd name="T4" fmla="*/ 0 w 313"/>
                <a:gd name="T5" fmla="*/ 70 h 188"/>
                <a:gd name="T6" fmla="*/ 192 w 313"/>
                <a:gd name="T7" fmla="*/ 70 h 188"/>
                <a:gd name="T8" fmla="*/ 193 w 313"/>
                <a:gd name="T9" fmla="*/ 66 h 188"/>
                <a:gd name="T10" fmla="*/ 158 w 313"/>
                <a:gd name="T11" fmla="*/ 39 h 188"/>
                <a:gd name="T12" fmla="*/ 187 w 313"/>
                <a:gd name="T13" fmla="*/ 0 h 188"/>
                <a:gd name="T14" fmla="*/ 313 w 313"/>
                <a:gd name="T15" fmla="*/ 94 h 188"/>
                <a:gd name="T16" fmla="*/ 188 w 313"/>
                <a:gd name="T17" fmla="*/ 188 h 188"/>
                <a:gd name="T18" fmla="*/ 158 w 313"/>
                <a:gd name="T19" fmla="*/ 148 h 188"/>
                <a:gd name="T20" fmla="*/ 193 w 313"/>
                <a:gd name="T21" fmla="*/ 121 h 188"/>
                <a:gd name="T22" fmla="*/ 192 w 313"/>
                <a:gd name="T23" fmla="*/ 11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188">
                  <a:moveTo>
                    <a:pt x="192" y="118"/>
                  </a:moveTo>
                  <a:cubicBezTo>
                    <a:pt x="128" y="118"/>
                    <a:pt x="65" y="118"/>
                    <a:pt x="0" y="118"/>
                  </a:cubicBezTo>
                  <a:cubicBezTo>
                    <a:pt x="0" y="102"/>
                    <a:pt x="0" y="87"/>
                    <a:pt x="0" y="70"/>
                  </a:cubicBezTo>
                  <a:cubicBezTo>
                    <a:pt x="64" y="70"/>
                    <a:pt x="128" y="70"/>
                    <a:pt x="192" y="70"/>
                  </a:cubicBezTo>
                  <a:cubicBezTo>
                    <a:pt x="192" y="69"/>
                    <a:pt x="193" y="67"/>
                    <a:pt x="193" y="66"/>
                  </a:cubicBezTo>
                  <a:cubicBezTo>
                    <a:pt x="181" y="57"/>
                    <a:pt x="170" y="48"/>
                    <a:pt x="158" y="39"/>
                  </a:cubicBezTo>
                  <a:cubicBezTo>
                    <a:pt x="168" y="26"/>
                    <a:pt x="177" y="13"/>
                    <a:pt x="187" y="0"/>
                  </a:cubicBezTo>
                  <a:cubicBezTo>
                    <a:pt x="229" y="31"/>
                    <a:pt x="270" y="62"/>
                    <a:pt x="313" y="94"/>
                  </a:cubicBezTo>
                  <a:cubicBezTo>
                    <a:pt x="271" y="125"/>
                    <a:pt x="230" y="156"/>
                    <a:pt x="188" y="188"/>
                  </a:cubicBezTo>
                  <a:cubicBezTo>
                    <a:pt x="178" y="175"/>
                    <a:pt x="168" y="162"/>
                    <a:pt x="158" y="148"/>
                  </a:cubicBezTo>
                  <a:cubicBezTo>
                    <a:pt x="170" y="139"/>
                    <a:pt x="181" y="130"/>
                    <a:pt x="193" y="121"/>
                  </a:cubicBezTo>
                  <a:cubicBezTo>
                    <a:pt x="193" y="120"/>
                    <a:pt x="192" y="119"/>
                    <a:pt x="192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23"/>
            <p:cNvSpPr>
              <a:spLocks/>
            </p:cNvSpPr>
            <p:nvPr/>
          </p:nvSpPr>
          <p:spPr bwMode="auto">
            <a:xfrm>
              <a:off x="4173538" y="2684463"/>
              <a:ext cx="92075" cy="55563"/>
            </a:xfrm>
            <a:custGeom>
              <a:avLst/>
              <a:gdLst>
                <a:gd name="T0" fmla="*/ 126 w 313"/>
                <a:gd name="T1" fmla="*/ 0 h 188"/>
                <a:gd name="T2" fmla="*/ 155 w 313"/>
                <a:gd name="T3" fmla="*/ 39 h 188"/>
                <a:gd name="T4" fmla="*/ 117 w 313"/>
                <a:gd name="T5" fmla="*/ 69 h 188"/>
                <a:gd name="T6" fmla="*/ 313 w 313"/>
                <a:gd name="T7" fmla="*/ 69 h 188"/>
                <a:gd name="T8" fmla="*/ 313 w 313"/>
                <a:gd name="T9" fmla="*/ 118 h 188"/>
                <a:gd name="T10" fmla="*/ 121 w 313"/>
                <a:gd name="T11" fmla="*/ 118 h 188"/>
                <a:gd name="T12" fmla="*/ 120 w 313"/>
                <a:gd name="T13" fmla="*/ 121 h 188"/>
                <a:gd name="T14" fmla="*/ 155 w 313"/>
                <a:gd name="T15" fmla="*/ 148 h 188"/>
                <a:gd name="T16" fmla="*/ 126 w 313"/>
                <a:gd name="T17" fmla="*/ 188 h 188"/>
                <a:gd name="T18" fmla="*/ 0 w 313"/>
                <a:gd name="T19" fmla="*/ 94 h 188"/>
                <a:gd name="T20" fmla="*/ 126 w 313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8">
                  <a:moveTo>
                    <a:pt x="126" y="0"/>
                  </a:moveTo>
                  <a:cubicBezTo>
                    <a:pt x="136" y="13"/>
                    <a:pt x="145" y="26"/>
                    <a:pt x="155" y="39"/>
                  </a:cubicBezTo>
                  <a:cubicBezTo>
                    <a:pt x="143" y="48"/>
                    <a:pt x="132" y="57"/>
                    <a:pt x="117" y="69"/>
                  </a:cubicBezTo>
                  <a:cubicBezTo>
                    <a:pt x="185" y="69"/>
                    <a:pt x="248" y="69"/>
                    <a:pt x="313" y="69"/>
                  </a:cubicBezTo>
                  <a:cubicBezTo>
                    <a:pt x="313" y="86"/>
                    <a:pt x="313" y="101"/>
                    <a:pt x="313" y="118"/>
                  </a:cubicBezTo>
                  <a:cubicBezTo>
                    <a:pt x="249" y="118"/>
                    <a:pt x="185" y="118"/>
                    <a:pt x="121" y="118"/>
                  </a:cubicBezTo>
                  <a:cubicBezTo>
                    <a:pt x="121" y="119"/>
                    <a:pt x="120" y="120"/>
                    <a:pt x="120" y="121"/>
                  </a:cubicBezTo>
                  <a:cubicBezTo>
                    <a:pt x="131" y="130"/>
                    <a:pt x="143" y="139"/>
                    <a:pt x="155" y="148"/>
                  </a:cubicBezTo>
                  <a:cubicBezTo>
                    <a:pt x="145" y="162"/>
                    <a:pt x="136" y="174"/>
                    <a:pt x="126" y="188"/>
                  </a:cubicBezTo>
                  <a:cubicBezTo>
                    <a:pt x="84" y="156"/>
                    <a:pt x="43" y="126"/>
                    <a:pt x="0" y="94"/>
                  </a:cubicBezTo>
                  <a:cubicBezTo>
                    <a:pt x="43" y="62"/>
                    <a:pt x="84" y="31"/>
                    <a:pt x="1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124"/>
            <p:cNvSpPr>
              <a:spLocks/>
            </p:cNvSpPr>
            <p:nvPr/>
          </p:nvSpPr>
          <p:spPr bwMode="auto">
            <a:xfrm>
              <a:off x="4173538" y="2949575"/>
              <a:ext cx="92075" cy="55563"/>
            </a:xfrm>
            <a:custGeom>
              <a:avLst/>
              <a:gdLst>
                <a:gd name="T0" fmla="*/ 313 w 313"/>
                <a:gd name="T1" fmla="*/ 68 h 188"/>
                <a:gd name="T2" fmla="*/ 313 w 313"/>
                <a:gd name="T3" fmla="*/ 118 h 188"/>
                <a:gd name="T4" fmla="*/ 121 w 313"/>
                <a:gd name="T5" fmla="*/ 118 h 188"/>
                <a:gd name="T6" fmla="*/ 120 w 313"/>
                <a:gd name="T7" fmla="*/ 121 h 188"/>
                <a:gd name="T8" fmla="*/ 155 w 313"/>
                <a:gd name="T9" fmla="*/ 148 h 188"/>
                <a:gd name="T10" fmla="*/ 126 w 313"/>
                <a:gd name="T11" fmla="*/ 188 h 188"/>
                <a:gd name="T12" fmla="*/ 0 w 313"/>
                <a:gd name="T13" fmla="*/ 94 h 188"/>
                <a:gd name="T14" fmla="*/ 126 w 313"/>
                <a:gd name="T15" fmla="*/ 0 h 188"/>
                <a:gd name="T16" fmla="*/ 155 w 313"/>
                <a:gd name="T17" fmla="*/ 39 h 188"/>
                <a:gd name="T18" fmla="*/ 117 w 313"/>
                <a:gd name="T19" fmla="*/ 68 h 188"/>
                <a:gd name="T20" fmla="*/ 313 w 313"/>
                <a:gd name="T21" fmla="*/ 6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3" h="188">
                  <a:moveTo>
                    <a:pt x="313" y="68"/>
                  </a:moveTo>
                  <a:cubicBezTo>
                    <a:pt x="313" y="86"/>
                    <a:pt x="313" y="101"/>
                    <a:pt x="313" y="118"/>
                  </a:cubicBezTo>
                  <a:cubicBezTo>
                    <a:pt x="249" y="118"/>
                    <a:pt x="185" y="118"/>
                    <a:pt x="121" y="118"/>
                  </a:cubicBezTo>
                  <a:cubicBezTo>
                    <a:pt x="121" y="119"/>
                    <a:pt x="121" y="120"/>
                    <a:pt x="120" y="121"/>
                  </a:cubicBezTo>
                  <a:cubicBezTo>
                    <a:pt x="132" y="130"/>
                    <a:pt x="143" y="139"/>
                    <a:pt x="155" y="148"/>
                  </a:cubicBezTo>
                  <a:cubicBezTo>
                    <a:pt x="145" y="161"/>
                    <a:pt x="136" y="174"/>
                    <a:pt x="126" y="188"/>
                  </a:cubicBezTo>
                  <a:cubicBezTo>
                    <a:pt x="84" y="156"/>
                    <a:pt x="43" y="126"/>
                    <a:pt x="0" y="94"/>
                  </a:cubicBezTo>
                  <a:cubicBezTo>
                    <a:pt x="42" y="62"/>
                    <a:pt x="83" y="31"/>
                    <a:pt x="126" y="0"/>
                  </a:cubicBezTo>
                  <a:cubicBezTo>
                    <a:pt x="135" y="12"/>
                    <a:pt x="145" y="25"/>
                    <a:pt x="155" y="39"/>
                  </a:cubicBezTo>
                  <a:cubicBezTo>
                    <a:pt x="143" y="48"/>
                    <a:pt x="132" y="57"/>
                    <a:pt x="117" y="68"/>
                  </a:cubicBezTo>
                  <a:cubicBezTo>
                    <a:pt x="184" y="68"/>
                    <a:pt x="248" y="68"/>
                    <a:pt x="313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125"/>
            <p:cNvSpPr>
              <a:spLocks noEditPoints="1"/>
            </p:cNvSpPr>
            <p:nvPr/>
          </p:nvSpPr>
          <p:spPr bwMode="auto">
            <a:xfrm>
              <a:off x="4352925" y="2955925"/>
              <a:ext cx="92075" cy="44450"/>
            </a:xfrm>
            <a:custGeom>
              <a:avLst/>
              <a:gdLst>
                <a:gd name="T0" fmla="*/ 308 w 308"/>
                <a:gd name="T1" fmla="*/ 0 h 149"/>
                <a:gd name="T2" fmla="*/ 156 w 308"/>
                <a:gd name="T3" fmla="*/ 148 h 149"/>
                <a:gd name="T4" fmla="*/ 0 w 308"/>
                <a:gd name="T5" fmla="*/ 0 h 149"/>
                <a:gd name="T6" fmla="*/ 308 w 308"/>
                <a:gd name="T7" fmla="*/ 0 h 149"/>
                <a:gd name="T8" fmla="*/ 69 w 308"/>
                <a:gd name="T9" fmla="*/ 50 h 149"/>
                <a:gd name="T10" fmla="*/ 161 w 308"/>
                <a:gd name="T11" fmla="*/ 98 h 149"/>
                <a:gd name="T12" fmla="*/ 238 w 308"/>
                <a:gd name="T13" fmla="*/ 50 h 149"/>
                <a:gd name="T14" fmla="*/ 69 w 308"/>
                <a:gd name="T15" fmla="*/ 5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8" h="149">
                  <a:moveTo>
                    <a:pt x="308" y="0"/>
                  </a:moveTo>
                  <a:cubicBezTo>
                    <a:pt x="301" y="84"/>
                    <a:pt x="236" y="147"/>
                    <a:pt x="156" y="148"/>
                  </a:cubicBezTo>
                  <a:cubicBezTo>
                    <a:pt x="74" y="149"/>
                    <a:pt x="10" y="88"/>
                    <a:pt x="0" y="0"/>
                  </a:cubicBezTo>
                  <a:cubicBezTo>
                    <a:pt x="103" y="0"/>
                    <a:pt x="205" y="0"/>
                    <a:pt x="308" y="0"/>
                  </a:cubicBezTo>
                  <a:close/>
                  <a:moveTo>
                    <a:pt x="69" y="50"/>
                  </a:moveTo>
                  <a:cubicBezTo>
                    <a:pt x="84" y="80"/>
                    <a:pt x="122" y="100"/>
                    <a:pt x="161" y="98"/>
                  </a:cubicBezTo>
                  <a:cubicBezTo>
                    <a:pt x="195" y="96"/>
                    <a:pt x="230" y="74"/>
                    <a:pt x="238" y="50"/>
                  </a:cubicBezTo>
                  <a:cubicBezTo>
                    <a:pt x="182" y="50"/>
                    <a:pt x="126" y="50"/>
                    <a:pt x="6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26"/>
            <p:cNvSpPr>
              <a:spLocks/>
            </p:cNvSpPr>
            <p:nvPr/>
          </p:nvSpPr>
          <p:spPr bwMode="auto">
            <a:xfrm>
              <a:off x="4303713" y="2889250"/>
              <a:ext cx="73025" cy="38100"/>
            </a:xfrm>
            <a:custGeom>
              <a:avLst/>
              <a:gdLst>
                <a:gd name="T0" fmla="*/ 0 w 247"/>
                <a:gd name="T1" fmla="*/ 0 h 131"/>
                <a:gd name="T2" fmla="*/ 48 w 247"/>
                <a:gd name="T3" fmla="*/ 0 h 131"/>
                <a:gd name="T4" fmla="*/ 122 w 247"/>
                <a:gd name="T5" fmla="*/ 74 h 131"/>
                <a:gd name="T6" fmla="*/ 200 w 247"/>
                <a:gd name="T7" fmla="*/ 0 h 131"/>
                <a:gd name="T8" fmla="*/ 247 w 247"/>
                <a:gd name="T9" fmla="*/ 0 h 131"/>
                <a:gd name="T10" fmla="*/ 193 w 247"/>
                <a:gd name="T11" fmla="*/ 101 h 131"/>
                <a:gd name="T12" fmla="*/ 63 w 247"/>
                <a:gd name="T13" fmla="*/ 107 h 131"/>
                <a:gd name="T14" fmla="*/ 0 w 247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131">
                  <a:moveTo>
                    <a:pt x="0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58" y="47"/>
                    <a:pt x="83" y="72"/>
                    <a:pt x="122" y="74"/>
                  </a:cubicBezTo>
                  <a:cubicBezTo>
                    <a:pt x="161" y="75"/>
                    <a:pt x="185" y="52"/>
                    <a:pt x="200" y="0"/>
                  </a:cubicBezTo>
                  <a:cubicBezTo>
                    <a:pt x="215" y="0"/>
                    <a:pt x="230" y="0"/>
                    <a:pt x="247" y="0"/>
                  </a:cubicBezTo>
                  <a:cubicBezTo>
                    <a:pt x="246" y="44"/>
                    <a:pt x="228" y="78"/>
                    <a:pt x="193" y="101"/>
                  </a:cubicBezTo>
                  <a:cubicBezTo>
                    <a:pt x="151" y="129"/>
                    <a:pt x="107" y="131"/>
                    <a:pt x="63" y="107"/>
                  </a:cubicBezTo>
                  <a:cubicBezTo>
                    <a:pt x="23" y="84"/>
                    <a:pt x="2" y="4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127"/>
            <p:cNvSpPr>
              <a:spLocks/>
            </p:cNvSpPr>
            <p:nvPr/>
          </p:nvSpPr>
          <p:spPr bwMode="auto">
            <a:xfrm>
              <a:off x="4421188" y="2889250"/>
              <a:ext cx="73025" cy="39688"/>
            </a:xfrm>
            <a:custGeom>
              <a:avLst/>
              <a:gdLst>
                <a:gd name="T0" fmla="*/ 0 w 248"/>
                <a:gd name="T1" fmla="*/ 0 h 132"/>
                <a:gd name="T2" fmla="*/ 48 w 248"/>
                <a:gd name="T3" fmla="*/ 0 h 132"/>
                <a:gd name="T4" fmla="*/ 126 w 248"/>
                <a:gd name="T5" fmla="*/ 74 h 132"/>
                <a:gd name="T6" fmla="*/ 200 w 248"/>
                <a:gd name="T7" fmla="*/ 0 h 132"/>
                <a:gd name="T8" fmla="*/ 248 w 248"/>
                <a:gd name="T9" fmla="*/ 0 h 132"/>
                <a:gd name="T10" fmla="*/ 196 w 248"/>
                <a:gd name="T11" fmla="*/ 99 h 132"/>
                <a:gd name="T12" fmla="*/ 66 w 248"/>
                <a:gd name="T13" fmla="*/ 108 h 132"/>
                <a:gd name="T14" fmla="*/ 0 w 248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132">
                  <a:moveTo>
                    <a:pt x="0" y="0"/>
                  </a:moveTo>
                  <a:cubicBezTo>
                    <a:pt x="18" y="0"/>
                    <a:pt x="33" y="0"/>
                    <a:pt x="48" y="0"/>
                  </a:cubicBezTo>
                  <a:cubicBezTo>
                    <a:pt x="62" y="51"/>
                    <a:pt x="87" y="75"/>
                    <a:pt x="126" y="74"/>
                  </a:cubicBezTo>
                  <a:cubicBezTo>
                    <a:pt x="165" y="72"/>
                    <a:pt x="190" y="48"/>
                    <a:pt x="200" y="0"/>
                  </a:cubicBezTo>
                  <a:cubicBezTo>
                    <a:pt x="215" y="0"/>
                    <a:pt x="230" y="0"/>
                    <a:pt x="248" y="0"/>
                  </a:cubicBezTo>
                  <a:cubicBezTo>
                    <a:pt x="247" y="42"/>
                    <a:pt x="230" y="76"/>
                    <a:pt x="196" y="99"/>
                  </a:cubicBezTo>
                  <a:cubicBezTo>
                    <a:pt x="155" y="129"/>
                    <a:pt x="111" y="132"/>
                    <a:pt x="66" y="108"/>
                  </a:cubicBezTo>
                  <a:cubicBezTo>
                    <a:pt x="24" y="86"/>
                    <a:pt x="3" y="49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9" name="Group 478"/>
          <p:cNvGrpSpPr/>
          <p:nvPr/>
        </p:nvGrpSpPr>
        <p:grpSpPr>
          <a:xfrm>
            <a:off x="7286078" y="1715029"/>
            <a:ext cx="455613" cy="454025"/>
            <a:chOff x="3352800" y="2573338"/>
            <a:chExt cx="455613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0" name="Freeform 128"/>
            <p:cNvSpPr>
              <a:spLocks noEditPoints="1"/>
            </p:cNvSpPr>
            <p:nvPr/>
          </p:nvSpPr>
          <p:spPr bwMode="auto">
            <a:xfrm>
              <a:off x="3352800" y="2632075"/>
              <a:ext cx="263525" cy="395288"/>
            </a:xfrm>
            <a:custGeom>
              <a:avLst/>
              <a:gdLst>
                <a:gd name="T0" fmla="*/ 82 w 885"/>
                <a:gd name="T1" fmla="*/ 197 h 1327"/>
                <a:gd name="T2" fmla="*/ 197 w 885"/>
                <a:gd name="T3" fmla="*/ 83 h 1327"/>
                <a:gd name="T4" fmla="*/ 492 w 885"/>
                <a:gd name="T5" fmla="*/ 0 h 1327"/>
                <a:gd name="T6" fmla="*/ 689 w 885"/>
                <a:gd name="T7" fmla="*/ 87 h 1327"/>
                <a:gd name="T8" fmla="*/ 656 w 885"/>
                <a:gd name="T9" fmla="*/ 197 h 1327"/>
                <a:gd name="T10" fmla="*/ 885 w 885"/>
                <a:gd name="T11" fmla="*/ 758 h 1327"/>
                <a:gd name="T12" fmla="*/ 673 w 885"/>
                <a:gd name="T13" fmla="*/ 842 h 1327"/>
                <a:gd name="T14" fmla="*/ 812 w 885"/>
                <a:gd name="T15" fmla="*/ 1327 h 1327"/>
                <a:gd name="T16" fmla="*/ 90 w 885"/>
                <a:gd name="T17" fmla="*/ 1076 h 1327"/>
                <a:gd name="T18" fmla="*/ 202 w 885"/>
                <a:gd name="T19" fmla="*/ 836 h 1327"/>
                <a:gd name="T20" fmla="*/ 0 w 885"/>
                <a:gd name="T21" fmla="*/ 257 h 1327"/>
                <a:gd name="T22" fmla="*/ 172 w 885"/>
                <a:gd name="T23" fmla="*/ 516 h 1327"/>
                <a:gd name="T24" fmla="*/ 49 w 885"/>
                <a:gd name="T25" fmla="*/ 488 h 1327"/>
                <a:gd name="T26" fmla="*/ 803 w 885"/>
                <a:gd name="T27" fmla="*/ 787 h 1327"/>
                <a:gd name="T28" fmla="*/ 835 w 885"/>
                <a:gd name="T29" fmla="*/ 479 h 1327"/>
                <a:gd name="T30" fmla="*/ 516 w 885"/>
                <a:gd name="T31" fmla="*/ 516 h 1327"/>
                <a:gd name="T32" fmla="*/ 419 w 885"/>
                <a:gd name="T33" fmla="*/ 590 h 1327"/>
                <a:gd name="T34" fmla="*/ 516 w 885"/>
                <a:gd name="T35" fmla="*/ 466 h 1327"/>
                <a:gd name="T36" fmla="*/ 829 w 885"/>
                <a:gd name="T37" fmla="*/ 418 h 1327"/>
                <a:gd name="T38" fmla="*/ 804 w 885"/>
                <a:gd name="T39" fmla="*/ 246 h 1327"/>
                <a:gd name="T40" fmla="*/ 49 w 885"/>
                <a:gd name="T41" fmla="*/ 399 h 1327"/>
                <a:gd name="T42" fmla="*/ 358 w 885"/>
                <a:gd name="T43" fmla="*/ 467 h 1327"/>
                <a:gd name="T44" fmla="*/ 411 w 885"/>
                <a:gd name="T45" fmla="*/ 395 h 1327"/>
                <a:gd name="T46" fmla="*/ 516 w 885"/>
                <a:gd name="T47" fmla="*/ 466 h 1327"/>
                <a:gd name="T48" fmla="*/ 541 w 885"/>
                <a:gd name="T49" fmla="*/ 1201 h 1327"/>
                <a:gd name="T50" fmla="*/ 615 w 885"/>
                <a:gd name="T51" fmla="*/ 1278 h 1327"/>
                <a:gd name="T52" fmla="*/ 644 w 885"/>
                <a:gd name="T53" fmla="*/ 994 h 1327"/>
                <a:gd name="T54" fmla="*/ 664 w 885"/>
                <a:gd name="T55" fmla="*/ 1274 h 1327"/>
                <a:gd name="T56" fmla="*/ 739 w 885"/>
                <a:gd name="T57" fmla="*/ 1045 h 1327"/>
                <a:gd name="T58" fmla="*/ 515 w 885"/>
                <a:gd name="T59" fmla="*/ 908 h 1327"/>
                <a:gd name="T60" fmla="*/ 351 w 885"/>
                <a:gd name="T61" fmla="*/ 1221 h 1327"/>
                <a:gd name="T62" fmla="*/ 370 w 885"/>
                <a:gd name="T63" fmla="*/ 909 h 1327"/>
                <a:gd name="T64" fmla="*/ 142 w 885"/>
                <a:gd name="T65" fmla="*/ 1065 h 1327"/>
                <a:gd name="T66" fmla="*/ 222 w 885"/>
                <a:gd name="T67" fmla="*/ 1278 h 1327"/>
                <a:gd name="T68" fmla="*/ 205 w 885"/>
                <a:gd name="T69" fmla="*/ 1027 h 1327"/>
                <a:gd name="T70" fmla="*/ 270 w 885"/>
                <a:gd name="T71" fmla="*/ 1277 h 1327"/>
                <a:gd name="T72" fmla="*/ 247 w 885"/>
                <a:gd name="T73" fmla="*/ 97 h 1327"/>
                <a:gd name="T74" fmla="*/ 296 w 885"/>
                <a:gd name="T75" fmla="*/ 196 h 1327"/>
                <a:gd name="T76" fmla="*/ 296 w 885"/>
                <a:gd name="T77" fmla="*/ 149 h 1327"/>
                <a:gd name="T78" fmla="*/ 484 w 885"/>
                <a:gd name="T79" fmla="*/ 1202 h 1327"/>
                <a:gd name="T80" fmla="*/ 443 w 885"/>
                <a:gd name="T81" fmla="*/ 959 h 1327"/>
                <a:gd name="T82" fmla="*/ 401 w 885"/>
                <a:gd name="T83" fmla="*/ 1201 h 1327"/>
                <a:gd name="T84" fmla="*/ 466 w 885"/>
                <a:gd name="T85" fmla="*/ 444 h 1327"/>
                <a:gd name="T86" fmla="*/ 466 w 885"/>
                <a:gd name="T87" fmla="*/ 540 h 1327"/>
                <a:gd name="T88" fmla="*/ 326 w 885"/>
                <a:gd name="T89" fmla="*/ 877 h 1327"/>
                <a:gd name="T90" fmla="*/ 559 w 885"/>
                <a:gd name="T91" fmla="*/ 877 h 1327"/>
                <a:gd name="T92" fmla="*/ 412 w 885"/>
                <a:gd name="T93" fmla="*/ 884 h 1327"/>
                <a:gd name="T94" fmla="*/ 412 w 885"/>
                <a:gd name="T95" fmla="*/ 884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5" h="1327">
                  <a:moveTo>
                    <a:pt x="0" y="257"/>
                  </a:moveTo>
                  <a:cubicBezTo>
                    <a:pt x="9" y="228"/>
                    <a:pt x="26" y="206"/>
                    <a:pt x="57" y="199"/>
                  </a:cubicBezTo>
                  <a:cubicBezTo>
                    <a:pt x="65" y="197"/>
                    <a:pt x="73" y="197"/>
                    <a:pt x="82" y="197"/>
                  </a:cubicBezTo>
                  <a:cubicBezTo>
                    <a:pt x="136" y="197"/>
                    <a:pt x="190" y="197"/>
                    <a:pt x="245" y="197"/>
                  </a:cubicBezTo>
                  <a:cubicBezTo>
                    <a:pt x="245" y="180"/>
                    <a:pt x="245" y="165"/>
                    <a:pt x="245" y="149"/>
                  </a:cubicBezTo>
                  <a:cubicBezTo>
                    <a:pt x="205" y="137"/>
                    <a:pt x="197" y="126"/>
                    <a:pt x="197" y="83"/>
                  </a:cubicBezTo>
                  <a:cubicBezTo>
                    <a:pt x="197" y="74"/>
                    <a:pt x="197" y="64"/>
                    <a:pt x="197" y="55"/>
                  </a:cubicBezTo>
                  <a:cubicBezTo>
                    <a:pt x="197" y="19"/>
                    <a:pt x="216" y="0"/>
                    <a:pt x="252" y="0"/>
                  </a:cubicBezTo>
                  <a:cubicBezTo>
                    <a:pt x="332" y="0"/>
                    <a:pt x="412" y="0"/>
                    <a:pt x="492" y="0"/>
                  </a:cubicBezTo>
                  <a:cubicBezTo>
                    <a:pt x="539" y="0"/>
                    <a:pt x="586" y="0"/>
                    <a:pt x="633" y="0"/>
                  </a:cubicBezTo>
                  <a:cubicBezTo>
                    <a:pt x="669" y="0"/>
                    <a:pt x="688" y="19"/>
                    <a:pt x="689" y="55"/>
                  </a:cubicBezTo>
                  <a:cubicBezTo>
                    <a:pt x="689" y="66"/>
                    <a:pt x="689" y="76"/>
                    <a:pt x="689" y="87"/>
                  </a:cubicBezTo>
                  <a:cubicBezTo>
                    <a:pt x="688" y="125"/>
                    <a:pt x="678" y="139"/>
                    <a:pt x="640" y="149"/>
                  </a:cubicBezTo>
                  <a:cubicBezTo>
                    <a:pt x="640" y="164"/>
                    <a:pt x="640" y="179"/>
                    <a:pt x="640" y="197"/>
                  </a:cubicBezTo>
                  <a:cubicBezTo>
                    <a:pt x="645" y="197"/>
                    <a:pt x="650" y="197"/>
                    <a:pt x="656" y="197"/>
                  </a:cubicBezTo>
                  <a:cubicBezTo>
                    <a:pt x="706" y="197"/>
                    <a:pt x="757" y="197"/>
                    <a:pt x="807" y="197"/>
                  </a:cubicBezTo>
                  <a:cubicBezTo>
                    <a:pt x="854" y="197"/>
                    <a:pt x="885" y="227"/>
                    <a:pt x="885" y="275"/>
                  </a:cubicBezTo>
                  <a:cubicBezTo>
                    <a:pt x="885" y="436"/>
                    <a:pt x="885" y="597"/>
                    <a:pt x="885" y="758"/>
                  </a:cubicBezTo>
                  <a:cubicBezTo>
                    <a:pt x="885" y="805"/>
                    <a:pt x="854" y="836"/>
                    <a:pt x="806" y="836"/>
                  </a:cubicBezTo>
                  <a:cubicBezTo>
                    <a:pt x="761" y="836"/>
                    <a:pt x="716" y="836"/>
                    <a:pt x="669" y="836"/>
                  </a:cubicBezTo>
                  <a:cubicBezTo>
                    <a:pt x="671" y="839"/>
                    <a:pt x="672" y="841"/>
                    <a:pt x="673" y="842"/>
                  </a:cubicBezTo>
                  <a:cubicBezTo>
                    <a:pt x="753" y="917"/>
                    <a:pt x="794" y="1010"/>
                    <a:pt x="800" y="1119"/>
                  </a:cubicBezTo>
                  <a:cubicBezTo>
                    <a:pt x="804" y="1184"/>
                    <a:pt x="808" y="1249"/>
                    <a:pt x="812" y="1314"/>
                  </a:cubicBezTo>
                  <a:cubicBezTo>
                    <a:pt x="813" y="1318"/>
                    <a:pt x="812" y="1322"/>
                    <a:pt x="812" y="1327"/>
                  </a:cubicBezTo>
                  <a:cubicBezTo>
                    <a:pt x="566" y="1327"/>
                    <a:pt x="320" y="1327"/>
                    <a:pt x="72" y="1327"/>
                  </a:cubicBezTo>
                  <a:cubicBezTo>
                    <a:pt x="73" y="1312"/>
                    <a:pt x="74" y="1298"/>
                    <a:pt x="75" y="1284"/>
                  </a:cubicBezTo>
                  <a:cubicBezTo>
                    <a:pt x="80" y="1214"/>
                    <a:pt x="82" y="1145"/>
                    <a:pt x="90" y="1076"/>
                  </a:cubicBezTo>
                  <a:cubicBezTo>
                    <a:pt x="100" y="986"/>
                    <a:pt x="141" y="911"/>
                    <a:pt x="206" y="848"/>
                  </a:cubicBezTo>
                  <a:cubicBezTo>
                    <a:pt x="209" y="845"/>
                    <a:pt x="213" y="842"/>
                    <a:pt x="219" y="837"/>
                  </a:cubicBezTo>
                  <a:cubicBezTo>
                    <a:pt x="211" y="837"/>
                    <a:pt x="206" y="836"/>
                    <a:pt x="202" y="836"/>
                  </a:cubicBezTo>
                  <a:cubicBezTo>
                    <a:pt x="165" y="836"/>
                    <a:pt x="128" y="836"/>
                    <a:pt x="91" y="836"/>
                  </a:cubicBezTo>
                  <a:cubicBezTo>
                    <a:pt x="38" y="836"/>
                    <a:pt x="20" y="824"/>
                    <a:pt x="0" y="776"/>
                  </a:cubicBezTo>
                  <a:cubicBezTo>
                    <a:pt x="0" y="603"/>
                    <a:pt x="0" y="430"/>
                    <a:pt x="0" y="257"/>
                  </a:cubicBezTo>
                  <a:close/>
                  <a:moveTo>
                    <a:pt x="369" y="516"/>
                  </a:moveTo>
                  <a:cubicBezTo>
                    <a:pt x="361" y="516"/>
                    <a:pt x="356" y="516"/>
                    <a:pt x="351" y="516"/>
                  </a:cubicBezTo>
                  <a:cubicBezTo>
                    <a:pt x="291" y="516"/>
                    <a:pt x="232" y="516"/>
                    <a:pt x="172" y="516"/>
                  </a:cubicBezTo>
                  <a:cubicBezTo>
                    <a:pt x="135" y="517"/>
                    <a:pt x="100" y="510"/>
                    <a:pt x="67" y="490"/>
                  </a:cubicBezTo>
                  <a:cubicBezTo>
                    <a:pt x="62" y="487"/>
                    <a:pt x="57" y="484"/>
                    <a:pt x="50" y="480"/>
                  </a:cubicBezTo>
                  <a:cubicBezTo>
                    <a:pt x="50" y="484"/>
                    <a:pt x="49" y="486"/>
                    <a:pt x="49" y="488"/>
                  </a:cubicBezTo>
                  <a:cubicBezTo>
                    <a:pt x="49" y="578"/>
                    <a:pt x="49" y="668"/>
                    <a:pt x="49" y="758"/>
                  </a:cubicBezTo>
                  <a:cubicBezTo>
                    <a:pt x="49" y="779"/>
                    <a:pt x="59" y="787"/>
                    <a:pt x="82" y="787"/>
                  </a:cubicBezTo>
                  <a:cubicBezTo>
                    <a:pt x="322" y="787"/>
                    <a:pt x="563" y="787"/>
                    <a:pt x="803" y="787"/>
                  </a:cubicBezTo>
                  <a:cubicBezTo>
                    <a:pt x="828" y="787"/>
                    <a:pt x="836" y="779"/>
                    <a:pt x="836" y="753"/>
                  </a:cubicBezTo>
                  <a:cubicBezTo>
                    <a:pt x="836" y="666"/>
                    <a:pt x="836" y="579"/>
                    <a:pt x="836" y="492"/>
                  </a:cubicBezTo>
                  <a:cubicBezTo>
                    <a:pt x="836" y="489"/>
                    <a:pt x="836" y="485"/>
                    <a:pt x="835" y="479"/>
                  </a:cubicBezTo>
                  <a:cubicBezTo>
                    <a:pt x="794" y="510"/>
                    <a:pt x="749" y="517"/>
                    <a:pt x="701" y="517"/>
                  </a:cubicBezTo>
                  <a:cubicBezTo>
                    <a:pt x="646" y="516"/>
                    <a:pt x="590" y="516"/>
                    <a:pt x="535" y="516"/>
                  </a:cubicBezTo>
                  <a:cubicBezTo>
                    <a:pt x="529" y="516"/>
                    <a:pt x="523" y="516"/>
                    <a:pt x="516" y="516"/>
                  </a:cubicBezTo>
                  <a:cubicBezTo>
                    <a:pt x="516" y="525"/>
                    <a:pt x="516" y="532"/>
                    <a:pt x="516" y="539"/>
                  </a:cubicBezTo>
                  <a:cubicBezTo>
                    <a:pt x="516" y="569"/>
                    <a:pt x="496" y="590"/>
                    <a:pt x="465" y="590"/>
                  </a:cubicBezTo>
                  <a:cubicBezTo>
                    <a:pt x="450" y="590"/>
                    <a:pt x="434" y="590"/>
                    <a:pt x="419" y="590"/>
                  </a:cubicBezTo>
                  <a:cubicBezTo>
                    <a:pt x="390" y="589"/>
                    <a:pt x="370" y="569"/>
                    <a:pt x="369" y="541"/>
                  </a:cubicBezTo>
                  <a:cubicBezTo>
                    <a:pt x="369" y="533"/>
                    <a:pt x="369" y="526"/>
                    <a:pt x="369" y="516"/>
                  </a:cubicBezTo>
                  <a:close/>
                  <a:moveTo>
                    <a:pt x="516" y="466"/>
                  </a:moveTo>
                  <a:cubicBezTo>
                    <a:pt x="519" y="466"/>
                    <a:pt x="521" y="467"/>
                    <a:pt x="522" y="467"/>
                  </a:cubicBezTo>
                  <a:cubicBezTo>
                    <a:pt x="592" y="467"/>
                    <a:pt x="662" y="468"/>
                    <a:pt x="732" y="466"/>
                  </a:cubicBezTo>
                  <a:cubicBezTo>
                    <a:pt x="771" y="466"/>
                    <a:pt x="803" y="448"/>
                    <a:pt x="829" y="418"/>
                  </a:cubicBezTo>
                  <a:cubicBezTo>
                    <a:pt x="833" y="413"/>
                    <a:pt x="836" y="405"/>
                    <a:pt x="836" y="398"/>
                  </a:cubicBezTo>
                  <a:cubicBezTo>
                    <a:pt x="837" y="358"/>
                    <a:pt x="836" y="318"/>
                    <a:pt x="836" y="278"/>
                  </a:cubicBezTo>
                  <a:cubicBezTo>
                    <a:pt x="836" y="254"/>
                    <a:pt x="828" y="246"/>
                    <a:pt x="804" y="246"/>
                  </a:cubicBezTo>
                  <a:cubicBezTo>
                    <a:pt x="563" y="246"/>
                    <a:pt x="322" y="246"/>
                    <a:pt x="81" y="246"/>
                  </a:cubicBezTo>
                  <a:cubicBezTo>
                    <a:pt x="58" y="246"/>
                    <a:pt x="49" y="254"/>
                    <a:pt x="49" y="277"/>
                  </a:cubicBezTo>
                  <a:cubicBezTo>
                    <a:pt x="49" y="318"/>
                    <a:pt x="49" y="358"/>
                    <a:pt x="49" y="399"/>
                  </a:cubicBezTo>
                  <a:cubicBezTo>
                    <a:pt x="49" y="406"/>
                    <a:pt x="53" y="414"/>
                    <a:pt x="57" y="419"/>
                  </a:cubicBezTo>
                  <a:cubicBezTo>
                    <a:pt x="85" y="451"/>
                    <a:pt x="120" y="467"/>
                    <a:pt x="163" y="467"/>
                  </a:cubicBezTo>
                  <a:cubicBezTo>
                    <a:pt x="228" y="467"/>
                    <a:pt x="293" y="467"/>
                    <a:pt x="358" y="467"/>
                  </a:cubicBezTo>
                  <a:cubicBezTo>
                    <a:pt x="361" y="467"/>
                    <a:pt x="364" y="467"/>
                    <a:pt x="369" y="466"/>
                  </a:cubicBezTo>
                  <a:cubicBezTo>
                    <a:pt x="369" y="457"/>
                    <a:pt x="369" y="449"/>
                    <a:pt x="369" y="440"/>
                  </a:cubicBezTo>
                  <a:cubicBezTo>
                    <a:pt x="370" y="417"/>
                    <a:pt x="387" y="396"/>
                    <a:pt x="411" y="395"/>
                  </a:cubicBezTo>
                  <a:cubicBezTo>
                    <a:pt x="432" y="393"/>
                    <a:pt x="454" y="393"/>
                    <a:pt x="475" y="395"/>
                  </a:cubicBezTo>
                  <a:cubicBezTo>
                    <a:pt x="498" y="397"/>
                    <a:pt x="515" y="416"/>
                    <a:pt x="516" y="439"/>
                  </a:cubicBezTo>
                  <a:cubicBezTo>
                    <a:pt x="516" y="448"/>
                    <a:pt x="516" y="456"/>
                    <a:pt x="516" y="466"/>
                  </a:cubicBezTo>
                  <a:close/>
                  <a:moveTo>
                    <a:pt x="515" y="908"/>
                  </a:moveTo>
                  <a:cubicBezTo>
                    <a:pt x="504" y="925"/>
                    <a:pt x="492" y="938"/>
                    <a:pt x="497" y="961"/>
                  </a:cubicBezTo>
                  <a:cubicBezTo>
                    <a:pt x="513" y="1041"/>
                    <a:pt x="526" y="1121"/>
                    <a:pt x="541" y="1201"/>
                  </a:cubicBezTo>
                  <a:cubicBezTo>
                    <a:pt x="543" y="1210"/>
                    <a:pt x="541" y="1216"/>
                    <a:pt x="534" y="1222"/>
                  </a:cubicBezTo>
                  <a:cubicBezTo>
                    <a:pt x="516" y="1239"/>
                    <a:pt x="498" y="1257"/>
                    <a:pt x="478" y="1278"/>
                  </a:cubicBezTo>
                  <a:cubicBezTo>
                    <a:pt x="526" y="1278"/>
                    <a:pt x="570" y="1278"/>
                    <a:pt x="615" y="1278"/>
                  </a:cubicBezTo>
                  <a:cubicBezTo>
                    <a:pt x="615" y="1271"/>
                    <a:pt x="615" y="1266"/>
                    <a:pt x="615" y="1260"/>
                  </a:cubicBezTo>
                  <a:cubicBezTo>
                    <a:pt x="615" y="1196"/>
                    <a:pt x="615" y="1131"/>
                    <a:pt x="615" y="1067"/>
                  </a:cubicBezTo>
                  <a:cubicBezTo>
                    <a:pt x="615" y="1038"/>
                    <a:pt x="626" y="1013"/>
                    <a:pt x="644" y="994"/>
                  </a:cubicBezTo>
                  <a:cubicBezTo>
                    <a:pt x="657" y="1005"/>
                    <a:pt x="669" y="1015"/>
                    <a:pt x="678" y="1023"/>
                  </a:cubicBezTo>
                  <a:cubicBezTo>
                    <a:pt x="672" y="1039"/>
                    <a:pt x="665" y="1052"/>
                    <a:pt x="664" y="1066"/>
                  </a:cubicBezTo>
                  <a:cubicBezTo>
                    <a:pt x="663" y="1135"/>
                    <a:pt x="664" y="1205"/>
                    <a:pt x="664" y="1274"/>
                  </a:cubicBezTo>
                  <a:cubicBezTo>
                    <a:pt x="664" y="1275"/>
                    <a:pt x="665" y="1276"/>
                    <a:pt x="666" y="1278"/>
                  </a:cubicBezTo>
                  <a:cubicBezTo>
                    <a:pt x="697" y="1278"/>
                    <a:pt x="728" y="1278"/>
                    <a:pt x="764" y="1278"/>
                  </a:cubicBezTo>
                  <a:cubicBezTo>
                    <a:pt x="756" y="1199"/>
                    <a:pt x="752" y="1121"/>
                    <a:pt x="739" y="1045"/>
                  </a:cubicBezTo>
                  <a:cubicBezTo>
                    <a:pt x="726" y="974"/>
                    <a:pt x="684" y="916"/>
                    <a:pt x="628" y="868"/>
                  </a:cubicBezTo>
                  <a:cubicBezTo>
                    <a:pt x="609" y="893"/>
                    <a:pt x="591" y="917"/>
                    <a:pt x="572" y="942"/>
                  </a:cubicBezTo>
                  <a:cubicBezTo>
                    <a:pt x="553" y="931"/>
                    <a:pt x="534" y="920"/>
                    <a:pt x="515" y="908"/>
                  </a:cubicBezTo>
                  <a:close/>
                  <a:moveTo>
                    <a:pt x="270" y="1277"/>
                  </a:moveTo>
                  <a:cubicBezTo>
                    <a:pt x="316" y="1277"/>
                    <a:pt x="360" y="1277"/>
                    <a:pt x="408" y="1277"/>
                  </a:cubicBezTo>
                  <a:cubicBezTo>
                    <a:pt x="387" y="1257"/>
                    <a:pt x="369" y="1239"/>
                    <a:pt x="351" y="1221"/>
                  </a:cubicBezTo>
                  <a:cubicBezTo>
                    <a:pt x="345" y="1216"/>
                    <a:pt x="343" y="1211"/>
                    <a:pt x="344" y="1202"/>
                  </a:cubicBezTo>
                  <a:cubicBezTo>
                    <a:pt x="359" y="1123"/>
                    <a:pt x="372" y="1044"/>
                    <a:pt x="388" y="966"/>
                  </a:cubicBezTo>
                  <a:cubicBezTo>
                    <a:pt x="393" y="942"/>
                    <a:pt x="385" y="925"/>
                    <a:pt x="370" y="909"/>
                  </a:cubicBezTo>
                  <a:cubicBezTo>
                    <a:pt x="351" y="920"/>
                    <a:pt x="332" y="931"/>
                    <a:pt x="313" y="942"/>
                  </a:cubicBezTo>
                  <a:cubicBezTo>
                    <a:pt x="294" y="917"/>
                    <a:pt x="276" y="893"/>
                    <a:pt x="258" y="868"/>
                  </a:cubicBezTo>
                  <a:cubicBezTo>
                    <a:pt x="196" y="921"/>
                    <a:pt x="154" y="986"/>
                    <a:pt x="142" y="1065"/>
                  </a:cubicBezTo>
                  <a:cubicBezTo>
                    <a:pt x="132" y="1128"/>
                    <a:pt x="131" y="1192"/>
                    <a:pt x="126" y="1256"/>
                  </a:cubicBezTo>
                  <a:cubicBezTo>
                    <a:pt x="126" y="1263"/>
                    <a:pt x="126" y="1270"/>
                    <a:pt x="126" y="1278"/>
                  </a:cubicBezTo>
                  <a:cubicBezTo>
                    <a:pt x="158" y="1278"/>
                    <a:pt x="189" y="1278"/>
                    <a:pt x="222" y="1278"/>
                  </a:cubicBezTo>
                  <a:cubicBezTo>
                    <a:pt x="222" y="1271"/>
                    <a:pt x="222" y="1266"/>
                    <a:pt x="222" y="1261"/>
                  </a:cubicBezTo>
                  <a:cubicBezTo>
                    <a:pt x="222" y="1204"/>
                    <a:pt x="221" y="1148"/>
                    <a:pt x="222" y="1091"/>
                  </a:cubicBezTo>
                  <a:cubicBezTo>
                    <a:pt x="222" y="1067"/>
                    <a:pt x="223" y="1044"/>
                    <a:pt x="205" y="1027"/>
                  </a:cubicBezTo>
                  <a:cubicBezTo>
                    <a:pt x="217" y="1014"/>
                    <a:pt x="228" y="1003"/>
                    <a:pt x="239" y="991"/>
                  </a:cubicBezTo>
                  <a:cubicBezTo>
                    <a:pt x="260" y="1013"/>
                    <a:pt x="270" y="1039"/>
                    <a:pt x="270" y="1069"/>
                  </a:cubicBezTo>
                  <a:cubicBezTo>
                    <a:pt x="270" y="1138"/>
                    <a:pt x="270" y="1207"/>
                    <a:pt x="270" y="1277"/>
                  </a:cubicBezTo>
                  <a:close/>
                  <a:moveTo>
                    <a:pt x="639" y="51"/>
                  </a:moveTo>
                  <a:cubicBezTo>
                    <a:pt x="507" y="51"/>
                    <a:pt x="377" y="51"/>
                    <a:pt x="247" y="51"/>
                  </a:cubicBezTo>
                  <a:cubicBezTo>
                    <a:pt x="247" y="67"/>
                    <a:pt x="247" y="82"/>
                    <a:pt x="247" y="97"/>
                  </a:cubicBezTo>
                  <a:cubicBezTo>
                    <a:pt x="378" y="97"/>
                    <a:pt x="508" y="97"/>
                    <a:pt x="639" y="97"/>
                  </a:cubicBezTo>
                  <a:cubicBezTo>
                    <a:pt x="639" y="81"/>
                    <a:pt x="639" y="66"/>
                    <a:pt x="639" y="51"/>
                  </a:cubicBezTo>
                  <a:close/>
                  <a:moveTo>
                    <a:pt x="296" y="196"/>
                  </a:moveTo>
                  <a:cubicBezTo>
                    <a:pt x="394" y="196"/>
                    <a:pt x="491" y="196"/>
                    <a:pt x="590" y="196"/>
                  </a:cubicBezTo>
                  <a:cubicBezTo>
                    <a:pt x="590" y="180"/>
                    <a:pt x="590" y="165"/>
                    <a:pt x="590" y="149"/>
                  </a:cubicBezTo>
                  <a:cubicBezTo>
                    <a:pt x="491" y="149"/>
                    <a:pt x="394" y="149"/>
                    <a:pt x="296" y="149"/>
                  </a:cubicBezTo>
                  <a:cubicBezTo>
                    <a:pt x="296" y="165"/>
                    <a:pt x="296" y="180"/>
                    <a:pt x="296" y="196"/>
                  </a:cubicBezTo>
                  <a:close/>
                  <a:moveTo>
                    <a:pt x="442" y="1245"/>
                  </a:moveTo>
                  <a:cubicBezTo>
                    <a:pt x="458" y="1230"/>
                    <a:pt x="471" y="1216"/>
                    <a:pt x="484" y="1202"/>
                  </a:cubicBezTo>
                  <a:cubicBezTo>
                    <a:pt x="487" y="1198"/>
                    <a:pt x="489" y="1191"/>
                    <a:pt x="488" y="1186"/>
                  </a:cubicBezTo>
                  <a:cubicBezTo>
                    <a:pt x="475" y="1115"/>
                    <a:pt x="462" y="1043"/>
                    <a:pt x="449" y="972"/>
                  </a:cubicBezTo>
                  <a:cubicBezTo>
                    <a:pt x="448" y="967"/>
                    <a:pt x="445" y="963"/>
                    <a:pt x="443" y="959"/>
                  </a:cubicBezTo>
                  <a:cubicBezTo>
                    <a:pt x="441" y="964"/>
                    <a:pt x="437" y="968"/>
                    <a:pt x="436" y="972"/>
                  </a:cubicBezTo>
                  <a:cubicBezTo>
                    <a:pt x="423" y="1044"/>
                    <a:pt x="410" y="1115"/>
                    <a:pt x="397" y="1187"/>
                  </a:cubicBezTo>
                  <a:cubicBezTo>
                    <a:pt x="396" y="1191"/>
                    <a:pt x="398" y="1198"/>
                    <a:pt x="401" y="1201"/>
                  </a:cubicBezTo>
                  <a:cubicBezTo>
                    <a:pt x="414" y="1216"/>
                    <a:pt x="427" y="1230"/>
                    <a:pt x="442" y="1245"/>
                  </a:cubicBezTo>
                  <a:close/>
                  <a:moveTo>
                    <a:pt x="466" y="540"/>
                  </a:moveTo>
                  <a:cubicBezTo>
                    <a:pt x="466" y="507"/>
                    <a:pt x="466" y="475"/>
                    <a:pt x="466" y="444"/>
                  </a:cubicBezTo>
                  <a:cubicBezTo>
                    <a:pt x="450" y="444"/>
                    <a:pt x="435" y="444"/>
                    <a:pt x="419" y="444"/>
                  </a:cubicBezTo>
                  <a:cubicBezTo>
                    <a:pt x="419" y="476"/>
                    <a:pt x="419" y="508"/>
                    <a:pt x="419" y="540"/>
                  </a:cubicBezTo>
                  <a:cubicBezTo>
                    <a:pt x="435" y="540"/>
                    <a:pt x="450" y="540"/>
                    <a:pt x="466" y="540"/>
                  </a:cubicBezTo>
                  <a:close/>
                  <a:moveTo>
                    <a:pt x="392" y="837"/>
                  </a:moveTo>
                  <a:cubicBezTo>
                    <a:pt x="359" y="837"/>
                    <a:pt x="330" y="837"/>
                    <a:pt x="296" y="837"/>
                  </a:cubicBezTo>
                  <a:cubicBezTo>
                    <a:pt x="307" y="852"/>
                    <a:pt x="316" y="864"/>
                    <a:pt x="326" y="877"/>
                  </a:cubicBezTo>
                  <a:cubicBezTo>
                    <a:pt x="348" y="864"/>
                    <a:pt x="369" y="851"/>
                    <a:pt x="392" y="837"/>
                  </a:cubicBezTo>
                  <a:close/>
                  <a:moveTo>
                    <a:pt x="492" y="837"/>
                  </a:moveTo>
                  <a:cubicBezTo>
                    <a:pt x="516" y="851"/>
                    <a:pt x="538" y="864"/>
                    <a:pt x="559" y="877"/>
                  </a:cubicBezTo>
                  <a:cubicBezTo>
                    <a:pt x="569" y="864"/>
                    <a:pt x="578" y="852"/>
                    <a:pt x="589" y="837"/>
                  </a:cubicBezTo>
                  <a:cubicBezTo>
                    <a:pt x="556" y="837"/>
                    <a:pt x="526" y="837"/>
                    <a:pt x="492" y="837"/>
                  </a:cubicBezTo>
                  <a:close/>
                  <a:moveTo>
                    <a:pt x="412" y="884"/>
                  </a:moveTo>
                  <a:cubicBezTo>
                    <a:pt x="424" y="892"/>
                    <a:pt x="423" y="911"/>
                    <a:pt x="444" y="910"/>
                  </a:cubicBezTo>
                  <a:cubicBezTo>
                    <a:pt x="462" y="909"/>
                    <a:pt x="462" y="892"/>
                    <a:pt x="472" y="884"/>
                  </a:cubicBezTo>
                  <a:cubicBezTo>
                    <a:pt x="444" y="862"/>
                    <a:pt x="444" y="862"/>
                    <a:pt x="412" y="8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29"/>
            <p:cNvSpPr>
              <a:spLocks/>
            </p:cNvSpPr>
            <p:nvPr/>
          </p:nvSpPr>
          <p:spPr bwMode="auto">
            <a:xfrm>
              <a:off x="3557588" y="2573338"/>
              <a:ext cx="222250" cy="142875"/>
            </a:xfrm>
            <a:custGeom>
              <a:avLst/>
              <a:gdLst>
                <a:gd name="T0" fmla="*/ 491 w 747"/>
                <a:gd name="T1" fmla="*/ 480 h 480"/>
                <a:gd name="T2" fmla="*/ 491 w 747"/>
                <a:gd name="T3" fmla="*/ 349 h 480"/>
                <a:gd name="T4" fmla="*/ 197 w 747"/>
                <a:gd name="T5" fmla="*/ 349 h 480"/>
                <a:gd name="T6" fmla="*/ 197 w 747"/>
                <a:gd name="T7" fmla="*/ 301 h 480"/>
                <a:gd name="T8" fmla="*/ 541 w 747"/>
                <a:gd name="T9" fmla="*/ 301 h 480"/>
                <a:gd name="T10" fmla="*/ 541 w 747"/>
                <a:gd name="T11" fmla="*/ 360 h 480"/>
                <a:gd name="T12" fmla="*/ 675 w 747"/>
                <a:gd name="T13" fmla="*/ 226 h 480"/>
                <a:gd name="T14" fmla="*/ 541 w 747"/>
                <a:gd name="T15" fmla="*/ 109 h 480"/>
                <a:gd name="T16" fmla="*/ 541 w 747"/>
                <a:gd name="T17" fmla="*/ 152 h 480"/>
                <a:gd name="T18" fmla="*/ 0 w 747"/>
                <a:gd name="T19" fmla="*/ 152 h 480"/>
                <a:gd name="T20" fmla="*/ 0 w 747"/>
                <a:gd name="T21" fmla="*/ 104 h 480"/>
                <a:gd name="T22" fmla="*/ 491 w 747"/>
                <a:gd name="T23" fmla="*/ 104 h 480"/>
                <a:gd name="T24" fmla="*/ 491 w 747"/>
                <a:gd name="T25" fmla="*/ 0 h 480"/>
                <a:gd name="T26" fmla="*/ 747 w 747"/>
                <a:gd name="T27" fmla="*/ 224 h 480"/>
                <a:gd name="T28" fmla="*/ 491 w 747"/>
                <a:gd name="T2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7" h="480">
                  <a:moveTo>
                    <a:pt x="491" y="480"/>
                  </a:moveTo>
                  <a:cubicBezTo>
                    <a:pt x="491" y="436"/>
                    <a:pt x="491" y="393"/>
                    <a:pt x="491" y="349"/>
                  </a:cubicBezTo>
                  <a:cubicBezTo>
                    <a:pt x="392" y="349"/>
                    <a:pt x="295" y="349"/>
                    <a:pt x="197" y="349"/>
                  </a:cubicBezTo>
                  <a:cubicBezTo>
                    <a:pt x="197" y="332"/>
                    <a:pt x="197" y="317"/>
                    <a:pt x="197" y="301"/>
                  </a:cubicBezTo>
                  <a:cubicBezTo>
                    <a:pt x="311" y="301"/>
                    <a:pt x="425" y="301"/>
                    <a:pt x="541" y="301"/>
                  </a:cubicBezTo>
                  <a:cubicBezTo>
                    <a:pt x="541" y="321"/>
                    <a:pt x="541" y="340"/>
                    <a:pt x="541" y="360"/>
                  </a:cubicBezTo>
                  <a:cubicBezTo>
                    <a:pt x="586" y="315"/>
                    <a:pt x="630" y="271"/>
                    <a:pt x="675" y="226"/>
                  </a:cubicBezTo>
                  <a:cubicBezTo>
                    <a:pt x="632" y="188"/>
                    <a:pt x="588" y="150"/>
                    <a:pt x="541" y="109"/>
                  </a:cubicBezTo>
                  <a:cubicBezTo>
                    <a:pt x="541" y="125"/>
                    <a:pt x="541" y="138"/>
                    <a:pt x="541" y="152"/>
                  </a:cubicBezTo>
                  <a:cubicBezTo>
                    <a:pt x="360" y="152"/>
                    <a:pt x="181" y="152"/>
                    <a:pt x="0" y="152"/>
                  </a:cubicBezTo>
                  <a:cubicBezTo>
                    <a:pt x="0" y="136"/>
                    <a:pt x="0" y="121"/>
                    <a:pt x="0" y="104"/>
                  </a:cubicBezTo>
                  <a:cubicBezTo>
                    <a:pt x="164" y="104"/>
                    <a:pt x="327" y="104"/>
                    <a:pt x="491" y="104"/>
                  </a:cubicBezTo>
                  <a:cubicBezTo>
                    <a:pt x="491" y="69"/>
                    <a:pt x="491" y="37"/>
                    <a:pt x="491" y="0"/>
                  </a:cubicBezTo>
                  <a:cubicBezTo>
                    <a:pt x="579" y="77"/>
                    <a:pt x="663" y="151"/>
                    <a:pt x="747" y="224"/>
                  </a:cubicBezTo>
                  <a:cubicBezTo>
                    <a:pt x="662" y="309"/>
                    <a:pt x="577" y="393"/>
                    <a:pt x="491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30"/>
            <p:cNvSpPr>
              <a:spLocks/>
            </p:cNvSpPr>
            <p:nvPr/>
          </p:nvSpPr>
          <p:spPr bwMode="auto">
            <a:xfrm>
              <a:off x="3594100" y="2865438"/>
              <a:ext cx="185738" cy="142875"/>
            </a:xfrm>
            <a:custGeom>
              <a:avLst/>
              <a:gdLst>
                <a:gd name="T0" fmla="*/ 549 w 623"/>
                <a:gd name="T1" fmla="*/ 224 h 478"/>
                <a:gd name="T2" fmla="*/ 417 w 623"/>
                <a:gd name="T3" fmla="*/ 109 h 478"/>
                <a:gd name="T4" fmla="*/ 417 w 623"/>
                <a:gd name="T5" fmla="*/ 151 h 478"/>
                <a:gd name="T6" fmla="*/ 0 w 623"/>
                <a:gd name="T7" fmla="*/ 151 h 478"/>
                <a:gd name="T8" fmla="*/ 0 w 623"/>
                <a:gd name="T9" fmla="*/ 103 h 478"/>
                <a:gd name="T10" fmla="*/ 367 w 623"/>
                <a:gd name="T11" fmla="*/ 103 h 478"/>
                <a:gd name="T12" fmla="*/ 367 w 623"/>
                <a:gd name="T13" fmla="*/ 0 h 478"/>
                <a:gd name="T14" fmla="*/ 623 w 623"/>
                <a:gd name="T15" fmla="*/ 223 h 478"/>
                <a:gd name="T16" fmla="*/ 368 w 623"/>
                <a:gd name="T17" fmla="*/ 478 h 478"/>
                <a:gd name="T18" fmla="*/ 368 w 623"/>
                <a:gd name="T19" fmla="*/ 349 h 478"/>
                <a:gd name="T20" fmla="*/ 25 w 623"/>
                <a:gd name="T21" fmla="*/ 349 h 478"/>
                <a:gd name="T22" fmla="*/ 25 w 623"/>
                <a:gd name="T23" fmla="*/ 301 h 478"/>
                <a:gd name="T24" fmla="*/ 416 w 623"/>
                <a:gd name="T25" fmla="*/ 301 h 478"/>
                <a:gd name="T26" fmla="*/ 416 w 623"/>
                <a:gd name="T27" fmla="*/ 356 h 478"/>
                <a:gd name="T28" fmla="*/ 549 w 623"/>
                <a:gd name="T29" fmla="*/ 224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478">
                  <a:moveTo>
                    <a:pt x="549" y="224"/>
                  </a:moveTo>
                  <a:cubicBezTo>
                    <a:pt x="507" y="188"/>
                    <a:pt x="464" y="149"/>
                    <a:pt x="417" y="109"/>
                  </a:cubicBezTo>
                  <a:cubicBezTo>
                    <a:pt x="417" y="125"/>
                    <a:pt x="417" y="137"/>
                    <a:pt x="417" y="151"/>
                  </a:cubicBezTo>
                  <a:cubicBezTo>
                    <a:pt x="278" y="151"/>
                    <a:pt x="139" y="151"/>
                    <a:pt x="0" y="151"/>
                  </a:cubicBezTo>
                  <a:cubicBezTo>
                    <a:pt x="0" y="136"/>
                    <a:pt x="0" y="121"/>
                    <a:pt x="0" y="103"/>
                  </a:cubicBezTo>
                  <a:cubicBezTo>
                    <a:pt x="122" y="103"/>
                    <a:pt x="243" y="103"/>
                    <a:pt x="367" y="103"/>
                  </a:cubicBezTo>
                  <a:cubicBezTo>
                    <a:pt x="367" y="69"/>
                    <a:pt x="367" y="36"/>
                    <a:pt x="367" y="0"/>
                  </a:cubicBezTo>
                  <a:cubicBezTo>
                    <a:pt x="455" y="76"/>
                    <a:pt x="539" y="150"/>
                    <a:pt x="623" y="223"/>
                  </a:cubicBezTo>
                  <a:cubicBezTo>
                    <a:pt x="538" y="308"/>
                    <a:pt x="453" y="393"/>
                    <a:pt x="368" y="478"/>
                  </a:cubicBezTo>
                  <a:cubicBezTo>
                    <a:pt x="368" y="436"/>
                    <a:pt x="368" y="393"/>
                    <a:pt x="368" y="349"/>
                  </a:cubicBezTo>
                  <a:cubicBezTo>
                    <a:pt x="252" y="349"/>
                    <a:pt x="139" y="349"/>
                    <a:pt x="25" y="349"/>
                  </a:cubicBezTo>
                  <a:cubicBezTo>
                    <a:pt x="25" y="333"/>
                    <a:pt x="25" y="317"/>
                    <a:pt x="25" y="301"/>
                  </a:cubicBezTo>
                  <a:cubicBezTo>
                    <a:pt x="154" y="301"/>
                    <a:pt x="285" y="301"/>
                    <a:pt x="416" y="301"/>
                  </a:cubicBezTo>
                  <a:cubicBezTo>
                    <a:pt x="416" y="320"/>
                    <a:pt x="416" y="340"/>
                    <a:pt x="416" y="356"/>
                  </a:cubicBezTo>
                  <a:cubicBezTo>
                    <a:pt x="460" y="313"/>
                    <a:pt x="504" y="269"/>
                    <a:pt x="549" y="2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31"/>
            <p:cNvSpPr>
              <a:spLocks/>
            </p:cNvSpPr>
            <p:nvPr/>
          </p:nvSpPr>
          <p:spPr bwMode="auto">
            <a:xfrm>
              <a:off x="3630613" y="2719388"/>
              <a:ext cx="177800" cy="141288"/>
            </a:xfrm>
            <a:custGeom>
              <a:avLst/>
              <a:gdLst>
                <a:gd name="T0" fmla="*/ 393 w 598"/>
                <a:gd name="T1" fmla="*/ 108 h 476"/>
                <a:gd name="T2" fmla="*/ 393 w 598"/>
                <a:gd name="T3" fmla="*/ 152 h 476"/>
                <a:gd name="T4" fmla="*/ 1 w 598"/>
                <a:gd name="T5" fmla="*/ 152 h 476"/>
                <a:gd name="T6" fmla="*/ 1 w 598"/>
                <a:gd name="T7" fmla="*/ 104 h 476"/>
                <a:gd name="T8" fmla="*/ 343 w 598"/>
                <a:gd name="T9" fmla="*/ 104 h 476"/>
                <a:gd name="T10" fmla="*/ 343 w 598"/>
                <a:gd name="T11" fmla="*/ 0 h 476"/>
                <a:gd name="T12" fmla="*/ 598 w 598"/>
                <a:gd name="T13" fmla="*/ 222 h 476"/>
                <a:gd name="T14" fmla="*/ 344 w 598"/>
                <a:gd name="T15" fmla="*/ 476 h 476"/>
                <a:gd name="T16" fmla="*/ 344 w 598"/>
                <a:gd name="T17" fmla="*/ 349 h 476"/>
                <a:gd name="T18" fmla="*/ 0 w 598"/>
                <a:gd name="T19" fmla="*/ 349 h 476"/>
                <a:gd name="T20" fmla="*/ 0 w 598"/>
                <a:gd name="T21" fmla="*/ 301 h 476"/>
                <a:gd name="T22" fmla="*/ 393 w 598"/>
                <a:gd name="T23" fmla="*/ 301 h 476"/>
                <a:gd name="T24" fmla="*/ 393 w 598"/>
                <a:gd name="T25" fmla="*/ 358 h 476"/>
                <a:gd name="T26" fmla="*/ 527 w 598"/>
                <a:gd name="T27" fmla="*/ 225 h 476"/>
                <a:gd name="T28" fmla="*/ 393 w 598"/>
                <a:gd name="T29" fmla="*/ 108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8" h="476">
                  <a:moveTo>
                    <a:pt x="393" y="108"/>
                  </a:moveTo>
                  <a:cubicBezTo>
                    <a:pt x="393" y="125"/>
                    <a:pt x="393" y="138"/>
                    <a:pt x="393" y="152"/>
                  </a:cubicBezTo>
                  <a:cubicBezTo>
                    <a:pt x="262" y="152"/>
                    <a:pt x="132" y="152"/>
                    <a:pt x="1" y="152"/>
                  </a:cubicBezTo>
                  <a:cubicBezTo>
                    <a:pt x="1" y="137"/>
                    <a:pt x="1" y="121"/>
                    <a:pt x="1" y="104"/>
                  </a:cubicBezTo>
                  <a:cubicBezTo>
                    <a:pt x="115" y="104"/>
                    <a:pt x="228" y="104"/>
                    <a:pt x="343" y="104"/>
                  </a:cubicBezTo>
                  <a:cubicBezTo>
                    <a:pt x="343" y="69"/>
                    <a:pt x="343" y="36"/>
                    <a:pt x="343" y="0"/>
                  </a:cubicBezTo>
                  <a:cubicBezTo>
                    <a:pt x="431" y="76"/>
                    <a:pt x="515" y="150"/>
                    <a:pt x="598" y="222"/>
                  </a:cubicBezTo>
                  <a:cubicBezTo>
                    <a:pt x="513" y="307"/>
                    <a:pt x="428" y="392"/>
                    <a:pt x="344" y="476"/>
                  </a:cubicBezTo>
                  <a:cubicBezTo>
                    <a:pt x="344" y="436"/>
                    <a:pt x="344" y="393"/>
                    <a:pt x="344" y="349"/>
                  </a:cubicBezTo>
                  <a:cubicBezTo>
                    <a:pt x="228" y="349"/>
                    <a:pt x="115" y="349"/>
                    <a:pt x="0" y="349"/>
                  </a:cubicBezTo>
                  <a:cubicBezTo>
                    <a:pt x="0" y="332"/>
                    <a:pt x="0" y="317"/>
                    <a:pt x="0" y="301"/>
                  </a:cubicBezTo>
                  <a:cubicBezTo>
                    <a:pt x="131" y="301"/>
                    <a:pt x="261" y="301"/>
                    <a:pt x="393" y="301"/>
                  </a:cubicBezTo>
                  <a:cubicBezTo>
                    <a:pt x="393" y="321"/>
                    <a:pt x="393" y="340"/>
                    <a:pt x="393" y="358"/>
                  </a:cubicBezTo>
                  <a:cubicBezTo>
                    <a:pt x="438" y="314"/>
                    <a:pt x="482" y="270"/>
                    <a:pt x="527" y="225"/>
                  </a:cubicBezTo>
                  <a:cubicBezTo>
                    <a:pt x="484" y="188"/>
                    <a:pt x="440" y="150"/>
                    <a:pt x="393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/>
          <p:cNvGrpSpPr/>
          <p:nvPr/>
        </p:nvGrpSpPr>
        <p:grpSpPr>
          <a:xfrm>
            <a:off x="257425" y="3158399"/>
            <a:ext cx="399012" cy="399012"/>
            <a:chOff x="2286000" y="2112963"/>
            <a:chExt cx="458788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5" name="Freeform 135"/>
            <p:cNvSpPr>
              <a:spLocks noEditPoints="1"/>
            </p:cNvSpPr>
            <p:nvPr/>
          </p:nvSpPr>
          <p:spPr bwMode="auto">
            <a:xfrm>
              <a:off x="2286000" y="2112963"/>
              <a:ext cx="458788" cy="458788"/>
            </a:xfrm>
            <a:custGeom>
              <a:avLst/>
              <a:gdLst>
                <a:gd name="T0" fmla="*/ 867 w 1646"/>
                <a:gd name="T1" fmla="*/ 1646 h 1646"/>
                <a:gd name="T2" fmla="*/ 771 w 1646"/>
                <a:gd name="T3" fmla="*/ 1646 h 1646"/>
                <a:gd name="T4" fmla="*/ 758 w 1646"/>
                <a:gd name="T5" fmla="*/ 1643 h 1646"/>
                <a:gd name="T6" fmla="*/ 471 w 1646"/>
                <a:gd name="T7" fmla="*/ 1568 h 1646"/>
                <a:gd name="T8" fmla="*/ 13 w 1646"/>
                <a:gd name="T9" fmla="*/ 969 h 1646"/>
                <a:gd name="T10" fmla="*/ 0 w 1646"/>
                <a:gd name="T11" fmla="*/ 875 h 1646"/>
                <a:gd name="T12" fmla="*/ 0 w 1646"/>
                <a:gd name="T13" fmla="*/ 779 h 1646"/>
                <a:gd name="T14" fmla="*/ 2 w 1646"/>
                <a:gd name="T15" fmla="*/ 765 h 1646"/>
                <a:gd name="T16" fmla="*/ 96 w 1646"/>
                <a:gd name="T17" fmla="*/ 442 h 1646"/>
                <a:gd name="T18" fmla="*/ 785 w 1646"/>
                <a:gd name="T19" fmla="*/ 9 h 1646"/>
                <a:gd name="T20" fmla="*/ 1202 w 1646"/>
                <a:gd name="T21" fmla="*/ 103 h 1646"/>
                <a:gd name="T22" fmla="*/ 1637 w 1646"/>
                <a:gd name="T23" fmla="*/ 792 h 1646"/>
                <a:gd name="T24" fmla="*/ 1542 w 1646"/>
                <a:gd name="T25" fmla="*/ 1211 h 1646"/>
                <a:gd name="T26" fmla="*/ 962 w 1646"/>
                <a:gd name="T27" fmla="*/ 1633 h 1646"/>
                <a:gd name="T28" fmla="*/ 867 w 1646"/>
                <a:gd name="T29" fmla="*/ 1646 h 1646"/>
                <a:gd name="T30" fmla="*/ 819 w 1646"/>
                <a:gd name="T31" fmla="*/ 171 h 1646"/>
                <a:gd name="T32" fmla="*/ 163 w 1646"/>
                <a:gd name="T33" fmla="*/ 827 h 1646"/>
                <a:gd name="T34" fmla="*/ 819 w 1646"/>
                <a:gd name="T35" fmla="*/ 1482 h 1646"/>
                <a:gd name="T36" fmla="*/ 1474 w 1646"/>
                <a:gd name="T37" fmla="*/ 827 h 1646"/>
                <a:gd name="T38" fmla="*/ 819 w 1646"/>
                <a:gd name="T39" fmla="*/ 171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46" h="1646">
                  <a:moveTo>
                    <a:pt x="867" y="1646"/>
                  </a:moveTo>
                  <a:cubicBezTo>
                    <a:pt x="835" y="1646"/>
                    <a:pt x="803" y="1646"/>
                    <a:pt x="771" y="1646"/>
                  </a:cubicBezTo>
                  <a:cubicBezTo>
                    <a:pt x="767" y="1645"/>
                    <a:pt x="763" y="1644"/>
                    <a:pt x="758" y="1643"/>
                  </a:cubicBezTo>
                  <a:cubicBezTo>
                    <a:pt x="658" y="1637"/>
                    <a:pt x="561" y="1613"/>
                    <a:pt x="471" y="1568"/>
                  </a:cubicBezTo>
                  <a:cubicBezTo>
                    <a:pt x="220" y="1444"/>
                    <a:pt x="66" y="1245"/>
                    <a:pt x="13" y="969"/>
                  </a:cubicBezTo>
                  <a:cubicBezTo>
                    <a:pt x="6" y="938"/>
                    <a:pt x="4" y="906"/>
                    <a:pt x="0" y="875"/>
                  </a:cubicBezTo>
                  <a:cubicBezTo>
                    <a:pt x="0" y="843"/>
                    <a:pt x="0" y="811"/>
                    <a:pt x="0" y="779"/>
                  </a:cubicBezTo>
                  <a:cubicBezTo>
                    <a:pt x="1" y="774"/>
                    <a:pt x="2" y="770"/>
                    <a:pt x="2" y="765"/>
                  </a:cubicBezTo>
                  <a:cubicBezTo>
                    <a:pt x="10" y="651"/>
                    <a:pt x="40" y="542"/>
                    <a:pt x="96" y="442"/>
                  </a:cubicBezTo>
                  <a:cubicBezTo>
                    <a:pt x="247" y="174"/>
                    <a:pt x="477" y="28"/>
                    <a:pt x="785" y="9"/>
                  </a:cubicBezTo>
                  <a:cubicBezTo>
                    <a:pt x="932" y="0"/>
                    <a:pt x="1073" y="31"/>
                    <a:pt x="1202" y="103"/>
                  </a:cubicBezTo>
                  <a:cubicBezTo>
                    <a:pt x="1471" y="253"/>
                    <a:pt x="1618" y="484"/>
                    <a:pt x="1637" y="792"/>
                  </a:cubicBezTo>
                  <a:cubicBezTo>
                    <a:pt x="1646" y="940"/>
                    <a:pt x="1613" y="1081"/>
                    <a:pt x="1542" y="1211"/>
                  </a:cubicBezTo>
                  <a:cubicBezTo>
                    <a:pt x="1415" y="1442"/>
                    <a:pt x="1221" y="1583"/>
                    <a:pt x="962" y="1633"/>
                  </a:cubicBezTo>
                  <a:cubicBezTo>
                    <a:pt x="930" y="1639"/>
                    <a:pt x="898" y="1642"/>
                    <a:pt x="867" y="1646"/>
                  </a:cubicBezTo>
                  <a:close/>
                  <a:moveTo>
                    <a:pt x="819" y="171"/>
                  </a:moveTo>
                  <a:cubicBezTo>
                    <a:pt x="459" y="171"/>
                    <a:pt x="163" y="467"/>
                    <a:pt x="163" y="827"/>
                  </a:cubicBezTo>
                  <a:cubicBezTo>
                    <a:pt x="163" y="1186"/>
                    <a:pt x="459" y="1482"/>
                    <a:pt x="819" y="1482"/>
                  </a:cubicBezTo>
                  <a:cubicBezTo>
                    <a:pt x="1178" y="1482"/>
                    <a:pt x="1474" y="1186"/>
                    <a:pt x="1474" y="827"/>
                  </a:cubicBezTo>
                  <a:cubicBezTo>
                    <a:pt x="1474" y="467"/>
                    <a:pt x="1178" y="171"/>
                    <a:pt x="819" y="1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36"/>
            <p:cNvSpPr>
              <a:spLocks/>
            </p:cNvSpPr>
            <p:nvPr/>
          </p:nvSpPr>
          <p:spPr bwMode="auto">
            <a:xfrm>
              <a:off x="2459038" y="2257425"/>
              <a:ext cx="152400" cy="171450"/>
            </a:xfrm>
            <a:custGeom>
              <a:avLst/>
              <a:gdLst>
                <a:gd name="T0" fmla="*/ 0 w 546"/>
                <a:gd name="T1" fmla="*/ 309 h 615"/>
                <a:gd name="T2" fmla="*/ 0 w 546"/>
                <a:gd name="T3" fmla="*/ 90 h 615"/>
                <a:gd name="T4" fmla="*/ 3 w 546"/>
                <a:gd name="T5" fmla="*/ 56 h 615"/>
                <a:gd name="T6" fmla="*/ 82 w 546"/>
                <a:gd name="T7" fmla="*/ 15 h 615"/>
                <a:gd name="T8" fmla="*/ 111 w 546"/>
                <a:gd name="T9" fmla="*/ 30 h 615"/>
                <a:gd name="T10" fmla="*/ 486 w 546"/>
                <a:gd name="T11" fmla="*/ 246 h 615"/>
                <a:gd name="T12" fmla="*/ 511 w 546"/>
                <a:gd name="T13" fmla="*/ 263 h 615"/>
                <a:gd name="T14" fmla="*/ 511 w 546"/>
                <a:gd name="T15" fmla="*/ 357 h 615"/>
                <a:gd name="T16" fmla="*/ 487 w 546"/>
                <a:gd name="T17" fmla="*/ 373 h 615"/>
                <a:gd name="T18" fmla="*/ 109 w 546"/>
                <a:gd name="T19" fmla="*/ 591 h 615"/>
                <a:gd name="T20" fmla="*/ 66 w 546"/>
                <a:gd name="T21" fmla="*/ 608 h 615"/>
                <a:gd name="T22" fmla="*/ 7 w 546"/>
                <a:gd name="T23" fmla="*/ 573 h 615"/>
                <a:gd name="T24" fmla="*/ 1 w 546"/>
                <a:gd name="T25" fmla="*/ 531 h 615"/>
                <a:gd name="T26" fmla="*/ 0 w 546"/>
                <a:gd name="T27" fmla="*/ 3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6" h="615">
                  <a:moveTo>
                    <a:pt x="0" y="309"/>
                  </a:moveTo>
                  <a:cubicBezTo>
                    <a:pt x="0" y="236"/>
                    <a:pt x="0" y="163"/>
                    <a:pt x="0" y="90"/>
                  </a:cubicBezTo>
                  <a:cubicBezTo>
                    <a:pt x="0" y="79"/>
                    <a:pt x="1" y="67"/>
                    <a:pt x="3" y="56"/>
                  </a:cubicBezTo>
                  <a:cubicBezTo>
                    <a:pt x="12" y="17"/>
                    <a:pt x="44" y="0"/>
                    <a:pt x="82" y="15"/>
                  </a:cubicBezTo>
                  <a:cubicBezTo>
                    <a:pt x="92" y="19"/>
                    <a:pt x="102" y="24"/>
                    <a:pt x="111" y="30"/>
                  </a:cubicBezTo>
                  <a:cubicBezTo>
                    <a:pt x="236" y="102"/>
                    <a:pt x="361" y="174"/>
                    <a:pt x="486" y="246"/>
                  </a:cubicBezTo>
                  <a:cubicBezTo>
                    <a:pt x="495" y="251"/>
                    <a:pt x="503" y="257"/>
                    <a:pt x="511" y="263"/>
                  </a:cubicBezTo>
                  <a:cubicBezTo>
                    <a:pt x="546" y="290"/>
                    <a:pt x="546" y="331"/>
                    <a:pt x="511" y="357"/>
                  </a:cubicBezTo>
                  <a:cubicBezTo>
                    <a:pt x="503" y="363"/>
                    <a:pt x="495" y="368"/>
                    <a:pt x="487" y="373"/>
                  </a:cubicBezTo>
                  <a:cubicBezTo>
                    <a:pt x="361" y="446"/>
                    <a:pt x="235" y="518"/>
                    <a:pt x="109" y="591"/>
                  </a:cubicBezTo>
                  <a:cubicBezTo>
                    <a:pt x="96" y="598"/>
                    <a:pt x="81" y="604"/>
                    <a:pt x="66" y="608"/>
                  </a:cubicBezTo>
                  <a:cubicBezTo>
                    <a:pt x="39" y="615"/>
                    <a:pt x="15" y="601"/>
                    <a:pt x="7" y="573"/>
                  </a:cubicBezTo>
                  <a:cubicBezTo>
                    <a:pt x="3" y="560"/>
                    <a:pt x="1" y="545"/>
                    <a:pt x="1" y="531"/>
                  </a:cubicBezTo>
                  <a:cubicBezTo>
                    <a:pt x="0" y="457"/>
                    <a:pt x="0" y="383"/>
                    <a:pt x="0" y="3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7" name="Freeform 486"/>
          <p:cNvSpPr>
            <a:spLocks/>
          </p:cNvSpPr>
          <p:nvPr/>
        </p:nvSpPr>
        <p:spPr bwMode="auto">
          <a:xfrm>
            <a:off x="828439" y="3155675"/>
            <a:ext cx="403056" cy="404460"/>
          </a:xfrm>
          <a:custGeom>
            <a:avLst/>
            <a:gdLst>
              <a:gd name="connsiteX0" fmla="*/ 177592 w 455612"/>
              <a:gd name="connsiteY0" fmla="*/ 238125 h 457200"/>
              <a:gd name="connsiteX1" fmla="*/ 217488 w 455612"/>
              <a:gd name="connsiteY1" fmla="*/ 278210 h 457200"/>
              <a:gd name="connsiteX2" fmla="*/ 90597 w 455612"/>
              <a:gd name="connsiteY2" fmla="*/ 405702 h 457200"/>
              <a:gd name="connsiteX3" fmla="*/ 93921 w 455612"/>
              <a:gd name="connsiteY3" fmla="*/ 409321 h 457200"/>
              <a:gd name="connsiteX4" fmla="*/ 137973 w 455612"/>
              <a:gd name="connsiteY4" fmla="*/ 453581 h 457200"/>
              <a:gd name="connsiteX5" fmla="*/ 141021 w 455612"/>
              <a:gd name="connsiteY5" fmla="*/ 457200 h 457200"/>
              <a:gd name="connsiteX6" fmla="*/ 0 w 455612"/>
              <a:gd name="connsiteY6" fmla="*/ 457200 h 457200"/>
              <a:gd name="connsiteX7" fmla="*/ 277 w 455612"/>
              <a:gd name="connsiteY7" fmla="*/ 417672 h 457200"/>
              <a:gd name="connsiteX8" fmla="*/ 277 w 455612"/>
              <a:gd name="connsiteY8" fmla="*/ 316625 h 457200"/>
              <a:gd name="connsiteX9" fmla="*/ 49870 w 455612"/>
              <a:gd name="connsiteY9" fmla="*/ 366731 h 457200"/>
              <a:gd name="connsiteX10" fmla="*/ 177592 w 455612"/>
              <a:gd name="connsiteY10" fmla="*/ 238125 h 457200"/>
              <a:gd name="connsiteX11" fmla="*/ 398463 w 455612"/>
              <a:gd name="connsiteY11" fmla="*/ 144463 h 457200"/>
              <a:gd name="connsiteX12" fmla="*/ 398463 w 455612"/>
              <a:gd name="connsiteY12" fmla="*/ 400051 h 457200"/>
              <a:gd name="connsiteX13" fmla="*/ 142875 w 455612"/>
              <a:gd name="connsiteY13" fmla="*/ 400051 h 457200"/>
              <a:gd name="connsiteX14" fmla="*/ 143713 w 455612"/>
              <a:gd name="connsiteY14" fmla="*/ 398381 h 457200"/>
              <a:gd name="connsiteX15" fmla="*/ 168853 w 455612"/>
              <a:gd name="connsiteY15" fmla="*/ 373601 h 457200"/>
              <a:gd name="connsiteX16" fmla="*/ 174440 w 455612"/>
              <a:gd name="connsiteY16" fmla="*/ 372209 h 457200"/>
              <a:gd name="connsiteX17" fmla="*/ 364385 w 455612"/>
              <a:gd name="connsiteY17" fmla="*/ 371931 h 457200"/>
              <a:gd name="connsiteX18" fmla="*/ 370530 w 455612"/>
              <a:gd name="connsiteY18" fmla="*/ 371931 h 457200"/>
              <a:gd name="connsiteX19" fmla="*/ 370530 w 455612"/>
              <a:gd name="connsiteY19" fmla="*/ 365806 h 457200"/>
              <a:gd name="connsiteX20" fmla="*/ 370251 w 455612"/>
              <a:gd name="connsiteY20" fmla="*/ 177873 h 457200"/>
              <a:gd name="connsiteX21" fmla="*/ 374441 w 455612"/>
              <a:gd name="connsiteY21" fmla="*/ 168407 h 457200"/>
              <a:gd name="connsiteX22" fmla="*/ 398463 w 455612"/>
              <a:gd name="connsiteY22" fmla="*/ 144463 h 457200"/>
              <a:gd name="connsiteX23" fmla="*/ 57150 w 455612"/>
              <a:gd name="connsiteY23" fmla="*/ 58738 h 457200"/>
              <a:gd name="connsiteX24" fmla="*/ 312738 w 455612"/>
              <a:gd name="connsiteY24" fmla="*/ 58738 h 457200"/>
              <a:gd name="connsiteX25" fmla="*/ 298260 w 455612"/>
              <a:gd name="connsiteY25" fmla="*/ 72937 h 457200"/>
              <a:gd name="connsiteX26" fmla="*/ 284618 w 455612"/>
              <a:gd name="connsiteY26" fmla="*/ 86023 h 457200"/>
              <a:gd name="connsiteX27" fmla="*/ 265685 w 455612"/>
              <a:gd name="connsiteY27" fmla="*/ 86580 h 457200"/>
              <a:gd name="connsiteX28" fmla="*/ 91395 w 455612"/>
              <a:gd name="connsiteY28" fmla="*/ 86580 h 457200"/>
              <a:gd name="connsiteX29" fmla="*/ 85270 w 455612"/>
              <a:gd name="connsiteY29" fmla="*/ 86580 h 457200"/>
              <a:gd name="connsiteX30" fmla="*/ 85270 w 455612"/>
              <a:gd name="connsiteY30" fmla="*/ 92705 h 457200"/>
              <a:gd name="connsiteX31" fmla="*/ 85270 w 455612"/>
              <a:gd name="connsiteY31" fmla="*/ 281751 h 457200"/>
              <a:gd name="connsiteX32" fmla="*/ 82208 w 455612"/>
              <a:gd name="connsiteY32" fmla="*/ 289268 h 457200"/>
              <a:gd name="connsiteX33" fmla="*/ 57150 w 455612"/>
              <a:gd name="connsiteY33" fmla="*/ 314326 h 457200"/>
              <a:gd name="connsiteX34" fmla="*/ 57150 w 455612"/>
              <a:gd name="connsiteY34" fmla="*/ 58738 h 457200"/>
              <a:gd name="connsiteX35" fmla="*/ 313381 w 455612"/>
              <a:gd name="connsiteY35" fmla="*/ 0 h 457200"/>
              <a:gd name="connsiteX36" fmla="*/ 318970 w 455612"/>
              <a:gd name="connsiteY36" fmla="*/ 0 h 457200"/>
              <a:gd name="connsiteX37" fmla="*/ 450303 w 455612"/>
              <a:gd name="connsiteY37" fmla="*/ 0 h 457200"/>
              <a:gd name="connsiteX38" fmla="*/ 455612 w 455612"/>
              <a:gd name="connsiteY38" fmla="*/ 0 h 457200"/>
              <a:gd name="connsiteX39" fmla="*/ 455612 w 455612"/>
              <a:gd name="connsiteY39" fmla="*/ 141590 h 457200"/>
              <a:gd name="connsiteX40" fmla="*/ 451980 w 455612"/>
              <a:gd name="connsiteY40" fmla="*/ 138524 h 457200"/>
              <a:gd name="connsiteX41" fmla="*/ 407829 w 455612"/>
              <a:gd name="connsiteY41" fmla="*/ 94486 h 457200"/>
              <a:gd name="connsiteX42" fmla="*/ 404755 w 455612"/>
              <a:gd name="connsiteY42" fmla="*/ 91699 h 457200"/>
              <a:gd name="connsiteX43" fmla="*/ 277055 w 455612"/>
              <a:gd name="connsiteY43" fmla="*/ 219075 h 457200"/>
              <a:gd name="connsiteX44" fmla="*/ 236537 w 455612"/>
              <a:gd name="connsiteY44" fmla="*/ 178939 h 457200"/>
              <a:gd name="connsiteX45" fmla="*/ 364797 w 455612"/>
              <a:gd name="connsiteY45" fmla="*/ 51006 h 457200"/>
              <a:gd name="connsiteX46" fmla="*/ 313381 w 455612"/>
              <a:gd name="connsiteY46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5612" h="457200">
                <a:moveTo>
                  <a:pt x="177592" y="238125"/>
                </a:moveTo>
                <a:cubicBezTo>
                  <a:pt x="191168" y="251765"/>
                  <a:pt x="204190" y="264848"/>
                  <a:pt x="217488" y="278210"/>
                </a:cubicBezTo>
                <a:cubicBezTo>
                  <a:pt x="175376" y="320243"/>
                  <a:pt x="133263" y="362834"/>
                  <a:pt x="90597" y="405702"/>
                </a:cubicBezTo>
                <a:cubicBezTo>
                  <a:pt x="91705" y="407094"/>
                  <a:pt x="92813" y="408208"/>
                  <a:pt x="93921" y="409321"/>
                </a:cubicBezTo>
                <a:cubicBezTo>
                  <a:pt x="108605" y="424074"/>
                  <a:pt x="123289" y="438828"/>
                  <a:pt x="137973" y="453581"/>
                </a:cubicBezTo>
                <a:cubicBezTo>
                  <a:pt x="139081" y="454695"/>
                  <a:pt x="139913" y="456087"/>
                  <a:pt x="141021" y="457200"/>
                </a:cubicBezTo>
                <a:cubicBezTo>
                  <a:pt x="93921" y="457200"/>
                  <a:pt x="47099" y="457200"/>
                  <a:pt x="0" y="457200"/>
                </a:cubicBezTo>
                <a:cubicBezTo>
                  <a:pt x="0" y="444117"/>
                  <a:pt x="277" y="430755"/>
                  <a:pt x="277" y="417672"/>
                </a:cubicBezTo>
                <a:cubicBezTo>
                  <a:pt x="277" y="383990"/>
                  <a:pt x="277" y="350307"/>
                  <a:pt x="277" y="316625"/>
                </a:cubicBezTo>
                <a:cubicBezTo>
                  <a:pt x="16900" y="333327"/>
                  <a:pt x="33246" y="350029"/>
                  <a:pt x="49870" y="366731"/>
                </a:cubicBezTo>
                <a:cubicBezTo>
                  <a:pt x="93090" y="323027"/>
                  <a:pt x="135480" y="280437"/>
                  <a:pt x="177592" y="238125"/>
                </a:cubicBezTo>
                <a:close/>
                <a:moveTo>
                  <a:pt x="398463" y="144463"/>
                </a:moveTo>
                <a:cubicBezTo>
                  <a:pt x="398463" y="230216"/>
                  <a:pt x="398463" y="314855"/>
                  <a:pt x="398463" y="400051"/>
                </a:cubicBezTo>
                <a:cubicBezTo>
                  <a:pt x="312988" y="400051"/>
                  <a:pt x="228350" y="400051"/>
                  <a:pt x="142875" y="400051"/>
                </a:cubicBezTo>
                <a:cubicBezTo>
                  <a:pt x="143154" y="399494"/>
                  <a:pt x="143434" y="398937"/>
                  <a:pt x="143713" y="398381"/>
                </a:cubicBezTo>
                <a:cubicBezTo>
                  <a:pt x="152093" y="390306"/>
                  <a:pt x="160194" y="381954"/>
                  <a:pt x="168853" y="373601"/>
                </a:cubicBezTo>
                <a:cubicBezTo>
                  <a:pt x="169970" y="372488"/>
                  <a:pt x="172484" y="372209"/>
                  <a:pt x="174440" y="372209"/>
                </a:cubicBezTo>
                <a:cubicBezTo>
                  <a:pt x="237568" y="371931"/>
                  <a:pt x="300977" y="371931"/>
                  <a:pt x="364385" y="371931"/>
                </a:cubicBezTo>
                <a:cubicBezTo>
                  <a:pt x="366061" y="371931"/>
                  <a:pt x="368016" y="371931"/>
                  <a:pt x="370530" y="371931"/>
                </a:cubicBezTo>
                <a:cubicBezTo>
                  <a:pt x="370530" y="369704"/>
                  <a:pt x="370530" y="367755"/>
                  <a:pt x="370530" y="365806"/>
                </a:cubicBezTo>
                <a:cubicBezTo>
                  <a:pt x="370530" y="303162"/>
                  <a:pt x="370530" y="240517"/>
                  <a:pt x="370251" y="177873"/>
                </a:cubicBezTo>
                <a:cubicBezTo>
                  <a:pt x="370251" y="173975"/>
                  <a:pt x="371647" y="171191"/>
                  <a:pt x="374441" y="168407"/>
                </a:cubicBezTo>
                <a:cubicBezTo>
                  <a:pt x="382541" y="160890"/>
                  <a:pt x="390083" y="152816"/>
                  <a:pt x="398463" y="144463"/>
                </a:cubicBezTo>
                <a:close/>
                <a:moveTo>
                  <a:pt x="57150" y="58738"/>
                </a:moveTo>
                <a:cubicBezTo>
                  <a:pt x="142067" y="58738"/>
                  <a:pt x="226985" y="58738"/>
                  <a:pt x="312738" y="58738"/>
                </a:cubicBezTo>
                <a:cubicBezTo>
                  <a:pt x="307448" y="64028"/>
                  <a:pt x="302993" y="68483"/>
                  <a:pt x="298260" y="72937"/>
                </a:cubicBezTo>
                <a:cubicBezTo>
                  <a:pt x="293806" y="77392"/>
                  <a:pt x="289908" y="83517"/>
                  <a:pt x="284618" y="86023"/>
                </a:cubicBezTo>
                <a:cubicBezTo>
                  <a:pt x="279050" y="88250"/>
                  <a:pt x="272089" y="86580"/>
                  <a:pt x="265685" y="86580"/>
                </a:cubicBezTo>
                <a:cubicBezTo>
                  <a:pt x="207496" y="86580"/>
                  <a:pt x="149585" y="86580"/>
                  <a:pt x="91395" y="86580"/>
                </a:cubicBezTo>
                <a:cubicBezTo>
                  <a:pt x="89446" y="86580"/>
                  <a:pt x="87776" y="86580"/>
                  <a:pt x="85270" y="86580"/>
                </a:cubicBezTo>
                <a:cubicBezTo>
                  <a:pt x="85270" y="88807"/>
                  <a:pt x="85270" y="90756"/>
                  <a:pt x="85270" y="92705"/>
                </a:cubicBezTo>
                <a:cubicBezTo>
                  <a:pt x="85270" y="155628"/>
                  <a:pt x="85270" y="218829"/>
                  <a:pt x="85270" y="281751"/>
                </a:cubicBezTo>
                <a:cubicBezTo>
                  <a:pt x="85270" y="284814"/>
                  <a:pt x="84435" y="287041"/>
                  <a:pt x="82208" y="289268"/>
                </a:cubicBezTo>
                <a:cubicBezTo>
                  <a:pt x="74133" y="297343"/>
                  <a:pt x="66059" y="305417"/>
                  <a:pt x="57150" y="314326"/>
                </a:cubicBezTo>
                <a:cubicBezTo>
                  <a:pt x="57150" y="228295"/>
                  <a:pt x="57150" y="143655"/>
                  <a:pt x="57150" y="58738"/>
                </a:cubicBezTo>
                <a:close/>
                <a:moveTo>
                  <a:pt x="313381" y="0"/>
                </a:moveTo>
                <a:cubicBezTo>
                  <a:pt x="315896" y="0"/>
                  <a:pt x="317573" y="0"/>
                  <a:pt x="318970" y="0"/>
                </a:cubicBezTo>
                <a:cubicBezTo>
                  <a:pt x="362841" y="0"/>
                  <a:pt x="406711" y="0"/>
                  <a:pt x="450303" y="0"/>
                </a:cubicBezTo>
                <a:cubicBezTo>
                  <a:pt x="452259" y="0"/>
                  <a:pt x="453936" y="0"/>
                  <a:pt x="455612" y="0"/>
                </a:cubicBezTo>
                <a:cubicBezTo>
                  <a:pt x="455612" y="47104"/>
                  <a:pt x="455612" y="94486"/>
                  <a:pt x="455612" y="141590"/>
                </a:cubicBezTo>
                <a:cubicBezTo>
                  <a:pt x="454494" y="140754"/>
                  <a:pt x="453097" y="139639"/>
                  <a:pt x="451980" y="138524"/>
                </a:cubicBezTo>
                <a:cubicBezTo>
                  <a:pt x="437170" y="123752"/>
                  <a:pt x="422639" y="109259"/>
                  <a:pt x="407829" y="94486"/>
                </a:cubicBezTo>
                <a:cubicBezTo>
                  <a:pt x="406711" y="93372"/>
                  <a:pt x="405594" y="92535"/>
                  <a:pt x="404755" y="91699"/>
                </a:cubicBezTo>
                <a:cubicBezTo>
                  <a:pt x="362002" y="134344"/>
                  <a:pt x="319249" y="176988"/>
                  <a:pt x="277055" y="219075"/>
                </a:cubicBezTo>
                <a:cubicBezTo>
                  <a:pt x="263083" y="205418"/>
                  <a:pt x="249950" y="192318"/>
                  <a:pt x="236537" y="178939"/>
                </a:cubicBezTo>
                <a:cubicBezTo>
                  <a:pt x="278731" y="136852"/>
                  <a:pt x="321485" y="94208"/>
                  <a:pt x="364797" y="51006"/>
                </a:cubicBezTo>
                <a:cubicBezTo>
                  <a:pt x="347472" y="34004"/>
                  <a:pt x="330985" y="17559"/>
                  <a:pt x="313381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488" name="Group 487"/>
          <p:cNvGrpSpPr/>
          <p:nvPr/>
        </p:nvGrpSpPr>
        <p:grpSpPr>
          <a:xfrm>
            <a:off x="1403497" y="3167374"/>
            <a:ext cx="329978" cy="381062"/>
            <a:chOff x="3325813" y="2109788"/>
            <a:chExt cx="379412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9" name="Freeform 141"/>
            <p:cNvSpPr>
              <a:spLocks noEditPoints="1"/>
            </p:cNvSpPr>
            <p:nvPr/>
          </p:nvSpPr>
          <p:spPr bwMode="auto">
            <a:xfrm>
              <a:off x="3378200" y="2298700"/>
              <a:ext cx="327025" cy="249238"/>
            </a:xfrm>
            <a:custGeom>
              <a:avLst/>
              <a:gdLst>
                <a:gd name="T0" fmla="*/ 364 w 1172"/>
                <a:gd name="T1" fmla="*/ 894 h 894"/>
                <a:gd name="T2" fmla="*/ 292 w 1172"/>
                <a:gd name="T3" fmla="*/ 846 h 894"/>
                <a:gd name="T4" fmla="*/ 53 w 1172"/>
                <a:gd name="T5" fmla="*/ 607 h 894"/>
                <a:gd name="T6" fmla="*/ 6 w 1172"/>
                <a:gd name="T7" fmla="*/ 517 h 894"/>
                <a:gd name="T8" fmla="*/ 45 w 1172"/>
                <a:gd name="T9" fmla="*/ 396 h 894"/>
                <a:gd name="T10" fmla="*/ 316 w 1172"/>
                <a:gd name="T11" fmla="*/ 126 h 894"/>
                <a:gd name="T12" fmla="*/ 396 w 1172"/>
                <a:gd name="T13" fmla="*/ 104 h 894"/>
                <a:gd name="T14" fmla="*/ 452 w 1172"/>
                <a:gd name="T15" fmla="*/ 184 h 894"/>
                <a:gd name="T16" fmla="*/ 453 w 1172"/>
                <a:gd name="T17" fmla="*/ 264 h 894"/>
                <a:gd name="T18" fmla="*/ 464 w 1172"/>
                <a:gd name="T19" fmla="*/ 278 h 894"/>
                <a:gd name="T20" fmla="*/ 850 w 1172"/>
                <a:gd name="T21" fmla="*/ 220 h 894"/>
                <a:gd name="T22" fmla="*/ 1071 w 1172"/>
                <a:gd name="T23" fmla="*/ 41 h 894"/>
                <a:gd name="T24" fmla="*/ 1089 w 1172"/>
                <a:gd name="T25" fmla="*/ 19 h 894"/>
                <a:gd name="T26" fmla="*/ 1142 w 1172"/>
                <a:gd name="T27" fmla="*/ 8 h 894"/>
                <a:gd name="T28" fmla="*/ 1168 w 1172"/>
                <a:gd name="T29" fmla="*/ 55 h 894"/>
                <a:gd name="T30" fmla="*/ 1137 w 1172"/>
                <a:gd name="T31" fmla="*/ 193 h 894"/>
                <a:gd name="T32" fmla="*/ 935 w 1172"/>
                <a:gd name="T33" fmla="*/ 516 h 894"/>
                <a:gd name="T34" fmla="*/ 611 w 1172"/>
                <a:gd name="T35" fmla="*/ 699 h 894"/>
                <a:gd name="T36" fmla="*/ 469 w 1172"/>
                <a:gd name="T37" fmla="*/ 724 h 894"/>
                <a:gd name="T38" fmla="*/ 453 w 1172"/>
                <a:gd name="T39" fmla="*/ 727 h 894"/>
                <a:gd name="T40" fmla="*/ 452 w 1172"/>
                <a:gd name="T41" fmla="*/ 792 h 894"/>
                <a:gd name="T42" fmla="*/ 442 w 1172"/>
                <a:gd name="T43" fmla="*/ 849 h 894"/>
                <a:gd name="T44" fmla="*/ 392 w 1172"/>
                <a:gd name="T45" fmla="*/ 894 h 894"/>
                <a:gd name="T46" fmla="*/ 364 w 1172"/>
                <a:gd name="T47" fmla="*/ 894 h 894"/>
                <a:gd name="T48" fmla="*/ 362 w 1172"/>
                <a:gd name="T49" fmla="*/ 209 h 894"/>
                <a:gd name="T50" fmla="*/ 354 w 1172"/>
                <a:gd name="T51" fmla="*/ 215 h 894"/>
                <a:gd name="T52" fmla="*/ 113 w 1172"/>
                <a:gd name="T53" fmla="*/ 457 h 894"/>
                <a:gd name="T54" fmla="*/ 115 w 1172"/>
                <a:gd name="T55" fmla="*/ 540 h 894"/>
                <a:gd name="T56" fmla="*/ 352 w 1172"/>
                <a:gd name="T57" fmla="*/ 777 h 894"/>
                <a:gd name="T58" fmla="*/ 362 w 1172"/>
                <a:gd name="T59" fmla="*/ 785 h 894"/>
                <a:gd name="T60" fmla="*/ 362 w 1172"/>
                <a:gd name="T61" fmla="*/ 693 h 894"/>
                <a:gd name="T62" fmla="*/ 417 w 1172"/>
                <a:gd name="T63" fmla="*/ 635 h 894"/>
                <a:gd name="T64" fmla="*/ 564 w 1172"/>
                <a:gd name="T65" fmla="*/ 617 h 894"/>
                <a:gd name="T66" fmla="*/ 1030 w 1172"/>
                <a:gd name="T67" fmla="*/ 222 h 894"/>
                <a:gd name="T68" fmla="*/ 1033 w 1172"/>
                <a:gd name="T69" fmla="*/ 212 h 894"/>
                <a:gd name="T70" fmla="*/ 948 w 1172"/>
                <a:gd name="T71" fmla="*/ 270 h 894"/>
                <a:gd name="T72" fmla="*/ 857 w 1172"/>
                <a:gd name="T73" fmla="*/ 317 h 894"/>
                <a:gd name="T74" fmla="*/ 410 w 1172"/>
                <a:gd name="T75" fmla="*/ 360 h 894"/>
                <a:gd name="T76" fmla="*/ 362 w 1172"/>
                <a:gd name="T77" fmla="*/ 302 h 894"/>
                <a:gd name="T78" fmla="*/ 362 w 1172"/>
                <a:gd name="T79" fmla="*/ 20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2" h="894">
                  <a:moveTo>
                    <a:pt x="364" y="894"/>
                  </a:moveTo>
                  <a:cubicBezTo>
                    <a:pt x="335" y="886"/>
                    <a:pt x="313" y="867"/>
                    <a:pt x="292" y="846"/>
                  </a:cubicBezTo>
                  <a:cubicBezTo>
                    <a:pt x="213" y="766"/>
                    <a:pt x="133" y="687"/>
                    <a:pt x="53" y="607"/>
                  </a:cubicBezTo>
                  <a:cubicBezTo>
                    <a:pt x="28" y="582"/>
                    <a:pt x="10" y="553"/>
                    <a:pt x="6" y="517"/>
                  </a:cubicBezTo>
                  <a:cubicBezTo>
                    <a:pt x="0" y="471"/>
                    <a:pt x="12" y="429"/>
                    <a:pt x="45" y="396"/>
                  </a:cubicBezTo>
                  <a:cubicBezTo>
                    <a:pt x="135" y="306"/>
                    <a:pt x="225" y="216"/>
                    <a:pt x="316" y="126"/>
                  </a:cubicBezTo>
                  <a:cubicBezTo>
                    <a:pt x="338" y="105"/>
                    <a:pt x="365" y="95"/>
                    <a:pt x="396" y="104"/>
                  </a:cubicBezTo>
                  <a:cubicBezTo>
                    <a:pt x="428" y="113"/>
                    <a:pt x="450" y="143"/>
                    <a:pt x="452" y="184"/>
                  </a:cubicBezTo>
                  <a:cubicBezTo>
                    <a:pt x="453" y="211"/>
                    <a:pt x="453" y="238"/>
                    <a:pt x="453" y="264"/>
                  </a:cubicBezTo>
                  <a:cubicBezTo>
                    <a:pt x="452" y="273"/>
                    <a:pt x="455" y="276"/>
                    <a:pt x="464" y="278"/>
                  </a:cubicBezTo>
                  <a:cubicBezTo>
                    <a:pt x="599" y="299"/>
                    <a:pt x="727" y="279"/>
                    <a:pt x="850" y="220"/>
                  </a:cubicBezTo>
                  <a:cubicBezTo>
                    <a:pt x="937" y="177"/>
                    <a:pt x="1011" y="117"/>
                    <a:pt x="1071" y="41"/>
                  </a:cubicBezTo>
                  <a:cubicBezTo>
                    <a:pt x="1077" y="34"/>
                    <a:pt x="1083" y="26"/>
                    <a:pt x="1089" y="19"/>
                  </a:cubicBezTo>
                  <a:cubicBezTo>
                    <a:pt x="1104" y="4"/>
                    <a:pt x="1124" y="0"/>
                    <a:pt x="1142" y="8"/>
                  </a:cubicBezTo>
                  <a:cubicBezTo>
                    <a:pt x="1160" y="16"/>
                    <a:pt x="1172" y="35"/>
                    <a:pt x="1168" y="55"/>
                  </a:cubicBezTo>
                  <a:cubicBezTo>
                    <a:pt x="1159" y="101"/>
                    <a:pt x="1151" y="148"/>
                    <a:pt x="1137" y="193"/>
                  </a:cubicBezTo>
                  <a:cubicBezTo>
                    <a:pt x="1098" y="318"/>
                    <a:pt x="1030" y="426"/>
                    <a:pt x="935" y="516"/>
                  </a:cubicBezTo>
                  <a:cubicBezTo>
                    <a:pt x="842" y="604"/>
                    <a:pt x="735" y="666"/>
                    <a:pt x="611" y="699"/>
                  </a:cubicBezTo>
                  <a:cubicBezTo>
                    <a:pt x="565" y="711"/>
                    <a:pt x="517" y="716"/>
                    <a:pt x="469" y="724"/>
                  </a:cubicBezTo>
                  <a:cubicBezTo>
                    <a:pt x="464" y="725"/>
                    <a:pt x="459" y="726"/>
                    <a:pt x="453" y="727"/>
                  </a:cubicBezTo>
                  <a:cubicBezTo>
                    <a:pt x="453" y="749"/>
                    <a:pt x="454" y="770"/>
                    <a:pt x="452" y="792"/>
                  </a:cubicBezTo>
                  <a:cubicBezTo>
                    <a:pt x="451" y="811"/>
                    <a:pt x="448" y="831"/>
                    <a:pt x="442" y="849"/>
                  </a:cubicBezTo>
                  <a:cubicBezTo>
                    <a:pt x="434" y="873"/>
                    <a:pt x="414" y="885"/>
                    <a:pt x="392" y="894"/>
                  </a:cubicBezTo>
                  <a:cubicBezTo>
                    <a:pt x="383" y="894"/>
                    <a:pt x="374" y="894"/>
                    <a:pt x="364" y="894"/>
                  </a:cubicBezTo>
                  <a:close/>
                  <a:moveTo>
                    <a:pt x="362" y="209"/>
                  </a:moveTo>
                  <a:cubicBezTo>
                    <a:pt x="357" y="213"/>
                    <a:pt x="356" y="214"/>
                    <a:pt x="354" y="215"/>
                  </a:cubicBezTo>
                  <a:cubicBezTo>
                    <a:pt x="274" y="296"/>
                    <a:pt x="193" y="376"/>
                    <a:pt x="113" y="457"/>
                  </a:cubicBezTo>
                  <a:cubicBezTo>
                    <a:pt x="88" y="483"/>
                    <a:pt x="89" y="514"/>
                    <a:pt x="115" y="540"/>
                  </a:cubicBezTo>
                  <a:cubicBezTo>
                    <a:pt x="194" y="619"/>
                    <a:pt x="273" y="698"/>
                    <a:pt x="352" y="777"/>
                  </a:cubicBezTo>
                  <a:cubicBezTo>
                    <a:pt x="354" y="779"/>
                    <a:pt x="357" y="781"/>
                    <a:pt x="362" y="785"/>
                  </a:cubicBezTo>
                  <a:cubicBezTo>
                    <a:pt x="362" y="753"/>
                    <a:pt x="362" y="723"/>
                    <a:pt x="362" y="693"/>
                  </a:cubicBezTo>
                  <a:cubicBezTo>
                    <a:pt x="362" y="653"/>
                    <a:pt x="378" y="639"/>
                    <a:pt x="417" y="635"/>
                  </a:cubicBezTo>
                  <a:cubicBezTo>
                    <a:pt x="466" y="631"/>
                    <a:pt x="517" y="629"/>
                    <a:pt x="564" y="617"/>
                  </a:cubicBezTo>
                  <a:cubicBezTo>
                    <a:pt x="783" y="561"/>
                    <a:pt x="938" y="429"/>
                    <a:pt x="1030" y="222"/>
                  </a:cubicBezTo>
                  <a:cubicBezTo>
                    <a:pt x="1031" y="219"/>
                    <a:pt x="1032" y="215"/>
                    <a:pt x="1033" y="212"/>
                  </a:cubicBezTo>
                  <a:cubicBezTo>
                    <a:pt x="1004" y="232"/>
                    <a:pt x="977" y="252"/>
                    <a:pt x="948" y="270"/>
                  </a:cubicBezTo>
                  <a:cubicBezTo>
                    <a:pt x="919" y="287"/>
                    <a:pt x="888" y="303"/>
                    <a:pt x="857" y="317"/>
                  </a:cubicBezTo>
                  <a:cubicBezTo>
                    <a:pt x="713" y="379"/>
                    <a:pt x="563" y="393"/>
                    <a:pt x="410" y="360"/>
                  </a:cubicBezTo>
                  <a:cubicBezTo>
                    <a:pt x="374" y="352"/>
                    <a:pt x="362" y="338"/>
                    <a:pt x="362" y="302"/>
                  </a:cubicBezTo>
                  <a:cubicBezTo>
                    <a:pt x="362" y="272"/>
                    <a:pt x="362" y="242"/>
                    <a:pt x="362" y="2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42"/>
            <p:cNvSpPr>
              <a:spLocks noEditPoints="1"/>
            </p:cNvSpPr>
            <p:nvPr/>
          </p:nvSpPr>
          <p:spPr bwMode="auto">
            <a:xfrm>
              <a:off x="3325813" y="2109788"/>
              <a:ext cx="327025" cy="255588"/>
            </a:xfrm>
            <a:custGeom>
              <a:avLst/>
              <a:gdLst>
                <a:gd name="T0" fmla="*/ 621 w 1178"/>
                <a:gd name="T1" fmla="*/ 629 h 918"/>
                <a:gd name="T2" fmla="*/ 242 w 1178"/>
                <a:gd name="T3" fmla="*/ 741 h 918"/>
                <a:gd name="T4" fmla="*/ 86 w 1178"/>
                <a:gd name="T5" fmla="*/ 890 h 918"/>
                <a:gd name="T6" fmla="*/ 21 w 1178"/>
                <a:gd name="T7" fmla="*/ 903 h 918"/>
                <a:gd name="T8" fmla="*/ 2 w 1178"/>
                <a:gd name="T9" fmla="*/ 858 h 918"/>
                <a:gd name="T10" fmla="*/ 165 w 1178"/>
                <a:gd name="T11" fmla="*/ 476 h 918"/>
                <a:gd name="T12" fmla="*/ 515 w 1178"/>
                <a:gd name="T13" fmla="*/ 229 h 918"/>
                <a:gd name="T14" fmla="*/ 698 w 1178"/>
                <a:gd name="T15" fmla="*/ 191 h 918"/>
                <a:gd name="T16" fmla="*/ 718 w 1178"/>
                <a:gd name="T17" fmla="*/ 171 h 918"/>
                <a:gd name="T18" fmla="*/ 721 w 1178"/>
                <a:gd name="T19" fmla="*/ 89 h 918"/>
                <a:gd name="T20" fmla="*/ 852 w 1178"/>
                <a:gd name="T21" fmla="*/ 45 h 918"/>
                <a:gd name="T22" fmla="*/ 870 w 1178"/>
                <a:gd name="T23" fmla="*/ 61 h 918"/>
                <a:gd name="T24" fmla="*/ 1119 w 1178"/>
                <a:gd name="T25" fmla="*/ 310 h 918"/>
                <a:gd name="T26" fmla="*/ 1157 w 1178"/>
                <a:gd name="T27" fmla="*/ 464 h 918"/>
                <a:gd name="T28" fmla="*/ 1119 w 1178"/>
                <a:gd name="T29" fmla="*/ 525 h 918"/>
                <a:gd name="T30" fmla="*/ 869 w 1178"/>
                <a:gd name="T31" fmla="*/ 775 h 918"/>
                <a:gd name="T32" fmla="*/ 844 w 1178"/>
                <a:gd name="T33" fmla="*/ 797 h 918"/>
                <a:gd name="T34" fmla="*/ 719 w 1178"/>
                <a:gd name="T35" fmla="*/ 735 h 918"/>
                <a:gd name="T36" fmla="*/ 718 w 1178"/>
                <a:gd name="T37" fmla="*/ 653 h 918"/>
                <a:gd name="T38" fmla="*/ 703 w 1178"/>
                <a:gd name="T39" fmla="*/ 637 h 918"/>
                <a:gd name="T40" fmla="*/ 621 w 1178"/>
                <a:gd name="T41" fmla="*/ 629 h 918"/>
                <a:gd name="T42" fmla="*/ 808 w 1178"/>
                <a:gd name="T43" fmla="*/ 707 h 918"/>
                <a:gd name="T44" fmla="*/ 1054 w 1178"/>
                <a:gd name="T45" fmla="*/ 462 h 918"/>
                <a:gd name="T46" fmla="*/ 1053 w 1178"/>
                <a:gd name="T47" fmla="*/ 373 h 918"/>
                <a:gd name="T48" fmla="*/ 820 w 1178"/>
                <a:gd name="T49" fmla="*/ 140 h 918"/>
                <a:gd name="T50" fmla="*/ 808 w 1178"/>
                <a:gd name="T51" fmla="*/ 130 h 918"/>
                <a:gd name="T52" fmla="*/ 808 w 1178"/>
                <a:gd name="T53" fmla="*/ 226 h 918"/>
                <a:gd name="T54" fmla="*/ 755 w 1178"/>
                <a:gd name="T55" fmla="*/ 280 h 918"/>
                <a:gd name="T56" fmla="*/ 613 w 1178"/>
                <a:gd name="T57" fmla="*/ 297 h 918"/>
                <a:gd name="T58" fmla="*/ 139 w 1178"/>
                <a:gd name="T59" fmla="*/ 695 h 918"/>
                <a:gd name="T60" fmla="*/ 137 w 1178"/>
                <a:gd name="T61" fmla="*/ 705 h 918"/>
                <a:gd name="T62" fmla="*/ 145 w 1178"/>
                <a:gd name="T63" fmla="*/ 699 h 918"/>
                <a:gd name="T64" fmla="*/ 598 w 1178"/>
                <a:gd name="T65" fmla="*/ 538 h 918"/>
                <a:gd name="T66" fmla="*/ 768 w 1178"/>
                <a:gd name="T67" fmla="*/ 557 h 918"/>
                <a:gd name="T68" fmla="*/ 808 w 1178"/>
                <a:gd name="T69" fmla="*/ 603 h 918"/>
                <a:gd name="T70" fmla="*/ 808 w 1178"/>
                <a:gd name="T71" fmla="*/ 633 h 918"/>
                <a:gd name="T72" fmla="*/ 808 w 1178"/>
                <a:gd name="T73" fmla="*/ 707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8" h="918">
                  <a:moveTo>
                    <a:pt x="621" y="629"/>
                  </a:moveTo>
                  <a:cubicBezTo>
                    <a:pt x="478" y="629"/>
                    <a:pt x="354" y="665"/>
                    <a:pt x="242" y="741"/>
                  </a:cubicBezTo>
                  <a:cubicBezTo>
                    <a:pt x="182" y="781"/>
                    <a:pt x="130" y="832"/>
                    <a:pt x="86" y="890"/>
                  </a:cubicBezTo>
                  <a:cubicBezTo>
                    <a:pt x="68" y="914"/>
                    <a:pt x="43" y="918"/>
                    <a:pt x="21" y="903"/>
                  </a:cubicBezTo>
                  <a:cubicBezTo>
                    <a:pt x="5" y="892"/>
                    <a:pt x="0" y="876"/>
                    <a:pt x="2" y="858"/>
                  </a:cubicBezTo>
                  <a:cubicBezTo>
                    <a:pt x="21" y="715"/>
                    <a:pt x="75" y="588"/>
                    <a:pt x="165" y="476"/>
                  </a:cubicBezTo>
                  <a:cubicBezTo>
                    <a:pt x="257" y="360"/>
                    <a:pt x="375" y="278"/>
                    <a:pt x="515" y="229"/>
                  </a:cubicBezTo>
                  <a:cubicBezTo>
                    <a:pt x="574" y="209"/>
                    <a:pt x="635" y="195"/>
                    <a:pt x="698" y="191"/>
                  </a:cubicBezTo>
                  <a:cubicBezTo>
                    <a:pt x="713" y="190"/>
                    <a:pt x="718" y="187"/>
                    <a:pt x="718" y="171"/>
                  </a:cubicBezTo>
                  <a:cubicBezTo>
                    <a:pt x="717" y="144"/>
                    <a:pt x="716" y="116"/>
                    <a:pt x="721" y="89"/>
                  </a:cubicBezTo>
                  <a:cubicBezTo>
                    <a:pt x="735" y="21"/>
                    <a:pt x="797" y="0"/>
                    <a:pt x="852" y="45"/>
                  </a:cubicBezTo>
                  <a:cubicBezTo>
                    <a:pt x="858" y="50"/>
                    <a:pt x="864" y="55"/>
                    <a:pt x="870" y="61"/>
                  </a:cubicBezTo>
                  <a:cubicBezTo>
                    <a:pt x="953" y="144"/>
                    <a:pt x="1036" y="227"/>
                    <a:pt x="1119" y="310"/>
                  </a:cubicBezTo>
                  <a:cubicBezTo>
                    <a:pt x="1162" y="354"/>
                    <a:pt x="1178" y="406"/>
                    <a:pt x="1157" y="464"/>
                  </a:cubicBezTo>
                  <a:cubicBezTo>
                    <a:pt x="1150" y="486"/>
                    <a:pt x="1135" y="508"/>
                    <a:pt x="1119" y="525"/>
                  </a:cubicBezTo>
                  <a:cubicBezTo>
                    <a:pt x="1037" y="609"/>
                    <a:pt x="953" y="692"/>
                    <a:pt x="869" y="775"/>
                  </a:cubicBezTo>
                  <a:cubicBezTo>
                    <a:pt x="861" y="783"/>
                    <a:pt x="853" y="791"/>
                    <a:pt x="844" y="797"/>
                  </a:cubicBezTo>
                  <a:cubicBezTo>
                    <a:pt x="785" y="835"/>
                    <a:pt x="723" y="805"/>
                    <a:pt x="719" y="735"/>
                  </a:cubicBezTo>
                  <a:cubicBezTo>
                    <a:pt x="717" y="708"/>
                    <a:pt x="717" y="680"/>
                    <a:pt x="718" y="653"/>
                  </a:cubicBezTo>
                  <a:cubicBezTo>
                    <a:pt x="718" y="642"/>
                    <a:pt x="715" y="638"/>
                    <a:pt x="703" y="637"/>
                  </a:cubicBezTo>
                  <a:cubicBezTo>
                    <a:pt x="673" y="635"/>
                    <a:pt x="643" y="631"/>
                    <a:pt x="621" y="629"/>
                  </a:cubicBezTo>
                  <a:close/>
                  <a:moveTo>
                    <a:pt x="808" y="707"/>
                  </a:moveTo>
                  <a:cubicBezTo>
                    <a:pt x="893" y="623"/>
                    <a:pt x="973" y="542"/>
                    <a:pt x="1054" y="462"/>
                  </a:cubicBezTo>
                  <a:cubicBezTo>
                    <a:pt x="1083" y="432"/>
                    <a:pt x="1083" y="403"/>
                    <a:pt x="1053" y="373"/>
                  </a:cubicBezTo>
                  <a:cubicBezTo>
                    <a:pt x="976" y="295"/>
                    <a:pt x="898" y="218"/>
                    <a:pt x="820" y="140"/>
                  </a:cubicBezTo>
                  <a:cubicBezTo>
                    <a:pt x="817" y="137"/>
                    <a:pt x="814" y="135"/>
                    <a:pt x="808" y="130"/>
                  </a:cubicBezTo>
                  <a:cubicBezTo>
                    <a:pt x="808" y="164"/>
                    <a:pt x="809" y="195"/>
                    <a:pt x="808" y="226"/>
                  </a:cubicBezTo>
                  <a:cubicBezTo>
                    <a:pt x="808" y="261"/>
                    <a:pt x="791" y="277"/>
                    <a:pt x="755" y="280"/>
                  </a:cubicBezTo>
                  <a:cubicBezTo>
                    <a:pt x="708" y="284"/>
                    <a:pt x="659" y="286"/>
                    <a:pt x="613" y="297"/>
                  </a:cubicBezTo>
                  <a:cubicBezTo>
                    <a:pt x="389" y="351"/>
                    <a:pt x="232" y="485"/>
                    <a:pt x="139" y="695"/>
                  </a:cubicBezTo>
                  <a:cubicBezTo>
                    <a:pt x="138" y="698"/>
                    <a:pt x="138" y="700"/>
                    <a:pt x="137" y="705"/>
                  </a:cubicBezTo>
                  <a:cubicBezTo>
                    <a:pt x="141" y="702"/>
                    <a:pt x="143" y="701"/>
                    <a:pt x="145" y="699"/>
                  </a:cubicBezTo>
                  <a:cubicBezTo>
                    <a:pt x="278" y="594"/>
                    <a:pt x="429" y="541"/>
                    <a:pt x="598" y="538"/>
                  </a:cubicBezTo>
                  <a:cubicBezTo>
                    <a:pt x="655" y="537"/>
                    <a:pt x="712" y="544"/>
                    <a:pt x="768" y="557"/>
                  </a:cubicBezTo>
                  <a:cubicBezTo>
                    <a:pt x="794" y="562"/>
                    <a:pt x="806" y="577"/>
                    <a:pt x="808" y="603"/>
                  </a:cubicBezTo>
                  <a:cubicBezTo>
                    <a:pt x="809" y="613"/>
                    <a:pt x="808" y="623"/>
                    <a:pt x="808" y="633"/>
                  </a:cubicBezTo>
                  <a:cubicBezTo>
                    <a:pt x="808" y="656"/>
                    <a:pt x="808" y="680"/>
                    <a:pt x="808" y="7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1" name="Group 490"/>
          <p:cNvGrpSpPr/>
          <p:nvPr/>
        </p:nvGrpSpPr>
        <p:grpSpPr>
          <a:xfrm>
            <a:off x="1905477" y="3165255"/>
            <a:ext cx="333928" cy="385300"/>
            <a:chOff x="3825875" y="2152650"/>
            <a:chExt cx="309563" cy="357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2" name="Freeform 143"/>
            <p:cNvSpPr>
              <a:spLocks noEditPoints="1"/>
            </p:cNvSpPr>
            <p:nvPr/>
          </p:nvSpPr>
          <p:spPr bwMode="auto">
            <a:xfrm>
              <a:off x="3883025" y="2152650"/>
              <a:ext cx="195263" cy="357188"/>
            </a:xfrm>
            <a:custGeom>
              <a:avLst/>
              <a:gdLst>
                <a:gd name="T0" fmla="*/ 607 w 701"/>
                <a:gd name="T1" fmla="*/ 945 h 1277"/>
                <a:gd name="T2" fmla="*/ 472 w 701"/>
                <a:gd name="T3" fmla="*/ 1039 h 1277"/>
                <a:gd name="T4" fmla="*/ 176 w 701"/>
                <a:gd name="T5" fmla="*/ 1174 h 1277"/>
                <a:gd name="T6" fmla="*/ 88 w 701"/>
                <a:gd name="T7" fmla="*/ 1276 h 1277"/>
                <a:gd name="T8" fmla="*/ 80 w 701"/>
                <a:gd name="T9" fmla="*/ 1112 h 1277"/>
                <a:gd name="T10" fmla="*/ 218 w 701"/>
                <a:gd name="T11" fmla="*/ 1110 h 1277"/>
                <a:gd name="T12" fmla="*/ 455 w 701"/>
                <a:gd name="T13" fmla="*/ 990 h 1277"/>
                <a:gd name="T14" fmla="*/ 459 w 701"/>
                <a:gd name="T15" fmla="*/ 945 h 1277"/>
                <a:gd name="T16" fmla="*/ 237 w 701"/>
                <a:gd name="T17" fmla="*/ 816 h 1277"/>
                <a:gd name="T18" fmla="*/ 274 w 701"/>
                <a:gd name="T19" fmla="*/ 659 h 1277"/>
                <a:gd name="T20" fmla="*/ 318 w 701"/>
                <a:gd name="T21" fmla="*/ 597 h 1277"/>
                <a:gd name="T22" fmla="*/ 90 w 701"/>
                <a:gd name="T23" fmla="*/ 597 h 1277"/>
                <a:gd name="T24" fmla="*/ 2 w 701"/>
                <a:gd name="T25" fmla="*/ 191 h 1277"/>
                <a:gd name="T26" fmla="*/ 214 w 701"/>
                <a:gd name="T27" fmla="*/ 103 h 1277"/>
                <a:gd name="T28" fmla="*/ 230 w 701"/>
                <a:gd name="T29" fmla="*/ 68 h 1277"/>
                <a:gd name="T30" fmla="*/ 390 w 701"/>
                <a:gd name="T31" fmla="*/ 0 h 1277"/>
                <a:gd name="T32" fmla="*/ 475 w 701"/>
                <a:gd name="T33" fmla="*/ 103 h 1277"/>
                <a:gd name="T34" fmla="*/ 615 w 701"/>
                <a:gd name="T35" fmla="*/ 103 h 1277"/>
                <a:gd name="T36" fmla="*/ 701 w 701"/>
                <a:gd name="T37" fmla="*/ 511 h 1277"/>
                <a:gd name="T38" fmla="*/ 376 w 701"/>
                <a:gd name="T39" fmla="*/ 597 h 1277"/>
                <a:gd name="T40" fmla="*/ 327 w 701"/>
                <a:gd name="T41" fmla="*/ 670 h 1277"/>
                <a:gd name="T42" fmla="*/ 345 w 701"/>
                <a:gd name="T43" fmla="*/ 773 h 1277"/>
                <a:gd name="T44" fmla="*/ 491 w 701"/>
                <a:gd name="T45" fmla="*/ 918 h 1277"/>
                <a:gd name="T46" fmla="*/ 43 w 701"/>
                <a:gd name="T47" fmla="*/ 256 h 1277"/>
                <a:gd name="T48" fmla="*/ 43 w 701"/>
                <a:gd name="T49" fmla="*/ 509 h 1277"/>
                <a:gd name="T50" fmla="*/ 613 w 701"/>
                <a:gd name="T51" fmla="*/ 556 h 1277"/>
                <a:gd name="T52" fmla="*/ 660 w 701"/>
                <a:gd name="T53" fmla="*/ 270 h 1277"/>
                <a:gd name="T54" fmla="*/ 414 w 701"/>
                <a:gd name="T55" fmla="*/ 344 h 1277"/>
                <a:gd name="T56" fmla="*/ 289 w 701"/>
                <a:gd name="T57" fmla="*/ 343 h 1277"/>
                <a:gd name="T58" fmla="*/ 350 w 701"/>
                <a:gd name="T59" fmla="*/ 248 h 1277"/>
                <a:gd name="T60" fmla="*/ 416 w 701"/>
                <a:gd name="T61" fmla="*/ 299 h 1277"/>
                <a:gd name="T62" fmla="*/ 659 w 701"/>
                <a:gd name="T63" fmla="*/ 208 h 1277"/>
                <a:gd name="T64" fmla="*/ 257 w 701"/>
                <a:gd name="T65" fmla="*/ 144 h 1277"/>
                <a:gd name="T66" fmla="*/ 43 w 701"/>
                <a:gd name="T67" fmla="*/ 178 h 1277"/>
                <a:gd name="T68" fmla="*/ 53 w 701"/>
                <a:gd name="T69" fmla="*/ 216 h 1277"/>
                <a:gd name="T70" fmla="*/ 290 w 701"/>
                <a:gd name="T71" fmla="*/ 299 h 1277"/>
                <a:gd name="T72" fmla="*/ 434 w 701"/>
                <a:gd name="T73" fmla="*/ 102 h 1277"/>
                <a:gd name="T74" fmla="*/ 390 w 701"/>
                <a:gd name="T75" fmla="*/ 41 h 1277"/>
                <a:gd name="T76" fmla="*/ 269 w 701"/>
                <a:gd name="T77" fmla="*/ 83 h 1277"/>
                <a:gd name="T78" fmla="*/ 269 w 701"/>
                <a:gd name="T79" fmla="*/ 782 h 1277"/>
                <a:gd name="T80" fmla="*/ 269 w 701"/>
                <a:gd name="T81" fmla="*/ 700 h 1277"/>
                <a:gd name="T82" fmla="*/ 269 w 701"/>
                <a:gd name="T83" fmla="*/ 782 h 1277"/>
                <a:gd name="T84" fmla="*/ 125 w 701"/>
                <a:gd name="T85" fmla="*/ 1194 h 1277"/>
                <a:gd name="T86" fmla="*/ 43 w 701"/>
                <a:gd name="T87" fmla="*/ 1193 h 1277"/>
                <a:gd name="T88" fmla="*/ 537 w 701"/>
                <a:gd name="T89" fmla="*/ 1029 h 1277"/>
                <a:gd name="T90" fmla="*/ 535 w 701"/>
                <a:gd name="T91" fmla="*/ 947 h 1277"/>
                <a:gd name="T92" fmla="*/ 537 w 701"/>
                <a:gd name="T93" fmla="*/ 1029 h 1277"/>
                <a:gd name="T94" fmla="*/ 331 w 701"/>
                <a:gd name="T95" fmla="*/ 350 h 1277"/>
                <a:gd name="T96" fmla="*/ 372 w 701"/>
                <a:gd name="T97" fmla="*/ 351 h 1277"/>
                <a:gd name="T98" fmla="*/ 351 w 701"/>
                <a:gd name="T99" fmla="*/ 288 h 1277"/>
                <a:gd name="T100" fmla="*/ 331 w 701"/>
                <a:gd name="T101" fmla="*/ 328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1" h="1277">
                  <a:moveTo>
                    <a:pt x="491" y="918"/>
                  </a:moveTo>
                  <a:cubicBezTo>
                    <a:pt x="541" y="896"/>
                    <a:pt x="583" y="906"/>
                    <a:pt x="607" y="945"/>
                  </a:cubicBezTo>
                  <a:cubicBezTo>
                    <a:pt x="628" y="979"/>
                    <a:pt x="620" y="1024"/>
                    <a:pt x="589" y="1050"/>
                  </a:cubicBezTo>
                  <a:cubicBezTo>
                    <a:pt x="554" y="1079"/>
                    <a:pt x="512" y="1076"/>
                    <a:pt x="472" y="1039"/>
                  </a:cubicBezTo>
                  <a:cubicBezTo>
                    <a:pt x="435" y="1056"/>
                    <a:pt x="399" y="1073"/>
                    <a:pt x="362" y="1090"/>
                  </a:cubicBezTo>
                  <a:cubicBezTo>
                    <a:pt x="300" y="1118"/>
                    <a:pt x="238" y="1146"/>
                    <a:pt x="176" y="1174"/>
                  </a:cubicBezTo>
                  <a:cubicBezTo>
                    <a:pt x="168" y="1177"/>
                    <a:pt x="165" y="1181"/>
                    <a:pt x="166" y="1190"/>
                  </a:cubicBezTo>
                  <a:cubicBezTo>
                    <a:pt x="168" y="1236"/>
                    <a:pt x="133" y="1274"/>
                    <a:pt x="88" y="1276"/>
                  </a:cubicBezTo>
                  <a:cubicBezTo>
                    <a:pt x="42" y="1277"/>
                    <a:pt x="5" y="1243"/>
                    <a:pt x="2" y="1196"/>
                  </a:cubicBezTo>
                  <a:cubicBezTo>
                    <a:pt x="0" y="1153"/>
                    <a:pt x="35" y="1115"/>
                    <a:pt x="80" y="1112"/>
                  </a:cubicBezTo>
                  <a:cubicBezTo>
                    <a:pt x="107" y="1111"/>
                    <a:pt x="129" y="1121"/>
                    <a:pt x="148" y="1142"/>
                  </a:cubicBezTo>
                  <a:cubicBezTo>
                    <a:pt x="171" y="1131"/>
                    <a:pt x="195" y="1121"/>
                    <a:pt x="218" y="1110"/>
                  </a:cubicBezTo>
                  <a:cubicBezTo>
                    <a:pt x="293" y="1076"/>
                    <a:pt x="368" y="1041"/>
                    <a:pt x="444" y="1007"/>
                  </a:cubicBezTo>
                  <a:cubicBezTo>
                    <a:pt x="452" y="1004"/>
                    <a:pt x="455" y="1000"/>
                    <a:pt x="455" y="990"/>
                  </a:cubicBezTo>
                  <a:cubicBezTo>
                    <a:pt x="455" y="979"/>
                    <a:pt x="459" y="967"/>
                    <a:pt x="461" y="956"/>
                  </a:cubicBezTo>
                  <a:cubicBezTo>
                    <a:pt x="462" y="952"/>
                    <a:pt x="461" y="947"/>
                    <a:pt x="459" y="945"/>
                  </a:cubicBezTo>
                  <a:cubicBezTo>
                    <a:pt x="411" y="900"/>
                    <a:pt x="362" y="855"/>
                    <a:pt x="314" y="810"/>
                  </a:cubicBezTo>
                  <a:cubicBezTo>
                    <a:pt x="289" y="824"/>
                    <a:pt x="263" y="827"/>
                    <a:pt x="237" y="816"/>
                  </a:cubicBezTo>
                  <a:cubicBezTo>
                    <a:pt x="200" y="801"/>
                    <a:pt x="180" y="761"/>
                    <a:pt x="189" y="723"/>
                  </a:cubicBezTo>
                  <a:cubicBezTo>
                    <a:pt x="198" y="683"/>
                    <a:pt x="233" y="656"/>
                    <a:pt x="274" y="659"/>
                  </a:cubicBezTo>
                  <a:cubicBezTo>
                    <a:pt x="284" y="660"/>
                    <a:pt x="289" y="657"/>
                    <a:pt x="292" y="648"/>
                  </a:cubicBezTo>
                  <a:cubicBezTo>
                    <a:pt x="300" y="632"/>
                    <a:pt x="309" y="616"/>
                    <a:pt x="318" y="597"/>
                  </a:cubicBezTo>
                  <a:cubicBezTo>
                    <a:pt x="312" y="597"/>
                    <a:pt x="307" y="597"/>
                    <a:pt x="303" y="597"/>
                  </a:cubicBezTo>
                  <a:cubicBezTo>
                    <a:pt x="232" y="597"/>
                    <a:pt x="161" y="597"/>
                    <a:pt x="90" y="597"/>
                  </a:cubicBezTo>
                  <a:cubicBezTo>
                    <a:pt x="36" y="597"/>
                    <a:pt x="2" y="562"/>
                    <a:pt x="2" y="509"/>
                  </a:cubicBezTo>
                  <a:cubicBezTo>
                    <a:pt x="2" y="403"/>
                    <a:pt x="2" y="297"/>
                    <a:pt x="2" y="191"/>
                  </a:cubicBezTo>
                  <a:cubicBezTo>
                    <a:pt x="2" y="138"/>
                    <a:pt x="36" y="103"/>
                    <a:pt x="89" y="103"/>
                  </a:cubicBezTo>
                  <a:cubicBezTo>
                    <a:pt x="131" y="103"/>
                    <a:pt x="173" y="103"/>
                    <a:pt x="214" y="103"/>
                  </a:cubicBezTo>
                  <a:cubicBezTo>
                    <a:pt x="218" y="103"/>
                    <a:pt x="222" y="103"/>
                    <a:pt x="227" y="103"/>
                  </a:cubicBezTo>
                  <a:cubicBezTo>
                    <a:pt x="228" y="91"/>
                    <a:pt x="227" y="79"/>
                    <a:pt x="230" y="68"/>
                  </a:cubicBezTo>
                  <a:cubicBezTo>
                    <a:pt x="237" y="28"/>
                    <a:pt x="270" y="1"/>
                    <a:pt x="310" y="0"/>
                  </a:cubicBezTo>
                  <a:cubicBezTo>
                    <a:pt x="337" y="0"/>
                    <a:pt x="363" y="0"/>
                    <a:pt x="390" y="0"/>
                  </a:cubicBezTo>
                  <a:cubicBezTo>
                    <a:pt x="439" y="1"/>
                    <a:pt x="474" y="36"/>
                    <a:pt x="475" y="84"/>
                  </a:cubicBezTo>
                  <a:cubicBezTo>
                    <a:pt x="475" y="90"/>
                    <a:pt x="475" y="96"/>
                    <a:pt x="475" y="103"/>
                  </a:cubicBezTo>
                  <a:cubicBezTo>
                    <a:pt x="480" y="103"/>
                    <a:pt x="484" y="103"/>
                    <a:pt x="489" y="103"/>
                  </a:cubicBezTo>
                  <a:cubicBezTo>
                    <a:pt x="531" y="103"/>
                    <a:pt x="573" y="103"/>
                    <a:pt x="615" y="103"/>
                  </a:cubicBezTo>
                  <a:cubicBezTo>
                    <a:pt x="666" y="103"/>
                    <a:pt x="701" y="138"/>
                    <a:pt x="701" y="190"/>
                  </a:cubicBezTo>
                  <a:cubicBezTo>
                    <a:pt x="701" y="297"/>
                    <a:pt x="701" y="404"/>
                    <a:pt x="701" y="511"/>
                  </a:cubicBezTo>
                  <a:cubicBezTo>
                    <a:pt x="701" y="562"/>
                    <a:pt x="666" y="597"/>
                    <a:pt x="615" y="597"/>
                  </a:cubicBezTo>
                  <a:cubicBezTo>
                    <a:pt x="536" y="597"/>
                    <a:pt x="456" y="597"/>
                    <a:pt x="376" y="597"/>
                  </a:cubicBezTo>
                  <a:cubicBezTo>
                    <a:pt x="367" y="597"/>
                    <a:pt x="362" y="599"/>
                    <a:pt x="359" y="607"/>
                  </a:cubicBezTo>
                  <a:cubicBezTo>
                    <a:pt x="349" y="629"/>
                    <a:pt x="338" y="649"/>
                    <a:pt x="327" y="670"/>
                  </a:cubicBezTo>
                  <a:cubicBezTo>
                    <a:pt x="324" y="676"/>
                    <a:pt x="324" y="679"/>
                    <a:pt x="328" y="685"/>
                  </a:cubicBezTo>
                  <a:cubicBezTo>
                    <a:pt x="352" y="711"/>
                    <a:pt x="357" y="740"/>
                    <a:pt x="345" y="773"/>
                  </a:cubicBezTo>
                  <a:cubicBezTo>
                    <a:pt x="343" y="776"/>
                    <a:pt x="344" y="782"/>
                    <a:pt x="346" y="784"/>
                  </a:cubicBezTo>
                  <a:cubicBezTo>
                    <a:pt x="394" y="829"/>
                    <a:pt x="443" y="873"/>
                    <a:pt x="491" y="918"/>
                  </a:cubicBezTo>
                  <a:close/>
                  <a:moveTo>
                    <a:pt x="289" y="343"/>
                  </a:moveTo>
                  <a:cubicBezTo>
                    <a:pt x="207" y="314"/>
                    <a:pt x="126" y="285"/>
                    <a:pt x="43" y="256"/>
                  </a:cubicBezTo>
                  <a:cubicBezTo>
                    <a:pt x="43" y="262"/>
                    <a:pt x="43" y="266"/>
                    <a:pt x="43" y="270"/>
                  </a:cubicBezTo>
                  <a:cubicBezTo>
                    <a:pt x="43" y="349"/>
                    <a:pt x="43" y="429"/>
                    <a:pt x="43" y="509"/>
                  </a:cubicBezTo>
                  <a:cubicBezTo>
                    <a:pt x="43" y="539"/>
                    <a:pt x="59" y="556"/>
                    <a:pt x="89" y="556"/>
                  </a:cubicBezTo>
                  <a:cubicBezTo>
                    <a:pt x="264" y="556"/>
                    <a:pt x="438" y="556"/>
                    <a:pt x="613" y="556"/>
                  </a:cubicBezTo>
                  <a:cubicBezTo>
                    <a:pt x="644" y="556"/>
                    <a:pt x="660" y="540"/>
                    <a:pt x="660" y="508"/>
                  </a:cubicBezTo>
                  <a:cubicBezTo>
                    <a:pt x="660" y="429"/>
                    <a:pt x="660" y="349"/>
                    <a:pt x="660" y="270"/>
                  </a:cubicBezTo>
                  <a:cubicBezTo>
                    <a:pt x="660" y="266"/>
                    <a:pt x="660" y="262"/>
                    <a:pt x="660" y="256"/>
                  </a:cubicBezTo>
                  <a:cubicBezTo>
                    <a:pt x="576" y="286"/>
                    <a:pt x="495" y="315"/>
                    <a:pt x="414" y="344"/>
                  </a:cubicBezTo>
                  <a:cubicBezTo>
                    <a:pt x="411" y="385"/>
                    <a:pt x="388" y="411"/>
                    <a:pt x="353" y="412"/>
                  </a:cubicBezTo>
                  <a:cubicBezTo>
                    <a:pt x="316" y="412"/>
                    <a:pt x="293" y="388"/>
                    <a:pt x="289" y="343"/>
                  </a:cubicBezTo>
                  <a:close/>
                  <a:moveTo>
                    <a:pt x="290" y="299"/>
                  </a:moveTo>
                  <a:cubicBezTo>
                    <a:pt x="298" y="268"/>
                    <a:pt x="317" y="248"/>
                    <a:pt x="350" y="248"/>
                  </a:cubicBezTo>
                  <a:cubicBezTo>
                    <a:pt x="384" y="247"/>
                    <a:pt x="404" y="267"/>
                    <a:pt x="413" y="298"/>
                  </a:cubicBezTo>
                  <a:cubicBezTo>
                    <a:pt x="414" y="298"/>
                    <a:pt x="415" y="299"/>
                    <a:pt x="416" y="299"/>
                  </a:cubicBezTo>
                  <a:cubicBezTo>
                    <a:pt x="495" y="270"/>
                    <a:pt x="575" y="242"/>
                    <a:pt x="654" y="214"/>
                  </a:cubicBezTo>
                  <a:cubicBezTo>
                    <a:pt x="656" y="213"/>
                    <a:pt x="659" y="210"/>
                    <a:pt x="659" y="208"/>
                  </a:cubicBezTo>
                  <a:cubicBezTo>
                    <a:pt x="662" y="176"/>
                    <a:pt x="657" y="144"/>
                    <a:pt x="610" y="144"/>
                  </a:cubicBezTo>
                  <a:cubicBezTo>
                    <a:pt x="492" y="145"/>
                    <a:pt x="374" y="144"/>
                    <a:pt x="257" y="144"/>
                  </a:cubicBezTo>
                  <a:cubicBezTo>
                    <a:pt x="200" y="144"/>
                    <a:pt x="143" y="144"/>
                    <a:pt x="86" y="144"/>
                  </a:cubicBezTo>
                  <a:cubicBezTo>
                    <a:pt x="64" y="144"/>
                    <a:pt x="47" y="158"/>
                    <a:pt x="43" y="178"/>
                  </a:cubicBezTo>
                  <a:cubicBezTo>
                    <a:pt x="42" y="186"/>
                    <a:pt x="43" y="194"/>
                    <a:pt x="43" y="201"/>
                  </a:cubicBezTo>
                  <a:cubicBezTo>
                    <a:pt x="42" y="209"/>
                    <a:pt x="45" y="213"/>
                    <a:pt x="53" y="216"/>
                  </a:cubicBezTo>
                  <a:cubicBezTo>
                    <a:pt x="127" y="242"/>
                    <a:pt x="201" y="269"/>
                    <a:pt x="275" y="295"/>
                  </a:cubicBezTo>
                  <a:cubicBezTo>
                    <a:pt x="280" y="297"/>
                    <a:pt x="284" y="298"/>
                    <a:pt x="290" y="299"/>
                  </a:cubicBezTo>
                  <a:close/>
                  <a:moveTo>
                    <a:pt x="269" y="102"/>
                  </a:moveTo>
                  <a:cubicBezTo>
                    <a:pt x="324" y="102"/>
                    <a:pt x="378" y="102"/>
                    <a:pt x="434" y="102"/>
                  </a:cubicBezTo>
                  <a:cubicBezTo>
                    <a:pt x="434" y="96"/>
                    <a:pt x="434" y="91"/>
                    <a:pt x="434" y="85"/>
                  </a:cubicBezTo>
                  <a:cubicBezTo>
                    <a:pt x="433" y="59"/>
                    <a:pt x="416" y="42"/>
                    <a:pt x="390" y="41"/>
                  </a:cubicBezTo>
                  <a:cubicBezTo>
                    <a:pt x="364" y="41"/>
                    <a:pt x="337" y="41"/>
                    <a:pt x="310" y="42"/>
                  </a:cubicBezTo>
                  <a:cubicBezTo>
                    <a:pt x="286" y="42"/>
                    <a:pt x="270" y="59"/>
                    <a:pt x="269" y="83"/>
                  </a:cubicBezTo>
                  <a:cubicBezTo>
                    <a:pt x="269" y="89"/>
                    <a:pt x="269" y="95"/>
                    <a:pt x="269" y="102"/>
                  </a:cubicBezTo>
                  <a:close/>
                  <a:moveTo>
                    <a:pt x="269" y="782"/>
                  </a:moveTo>
                  <a:cubicBezTo>
                    <a:pt x="292" y="782"/>
                    <a:pt x="310" y="763"/>
                    <a:pt x="310" y="741"/>
                  </a:cubicBezTo>
                  <a:cubicBezTo>
                    <a:pt x="310" y="718"/>
                    <a:pt x="292" y="700"/>
                    <a:pt x="269" y="700"/>
                  </a:cubicBezTo>
                  <a:cubicBezTo>
                    <a:pt x="246" y="700"/>
                    <a:pt x="228" y="718"/>
                    <a:pt x="228" y="741"/>
                  </a:cubicBezTo>
                  <a:cubicBezTo>
                    <a:pt x="228" y="764"/>
                    <a:pt x="247" y="782"/>
                    <a:pt x="269" y="782"/>
                  </a:cubicBezTo>
                  <a:close/>
                  <a:moveTo>
                    <a:pt x="84" y="1234"/>
                  </a:moveTo>
                  <a:cubicBezTo>
                    <a:pt x="106" y="1235"/>
                    <a:pt x="125" y="1216"/>
                    <a:pt x="125" y="1194"/>
                  </a:cubicBezTo>
                  <a:cubicBezTo>
                    <a:pt x="125" y="1171"/>
                    <a:pt x="107" y="1153"/>
                    <a:pt x="85" y="1152"/>
                  </a:cubicBezTo>
                  <a:cubicBezTo>
                    <a:pt x="62" y="1152"/>
                    <a:pt x="43" y="1170"/>
                    <a:pt x="43" y="1193"/>
                  </a:cubicBezTo>
                  <a:cubicBezTo>
                    <a:pt x="43" y="1216"/>
                    <a:pt x="61" y="1234"/>
                    <a:pt x="84" y="1234"/>
                  </a:cubicBezTo>
                  <a:close/>
                  <a:moveTo>
                    <a:pt x="537" y="1029"/>
                  </a:moveTo>
                  <a:cubicBezTo>
                    <a:pt x="559" y="1028"/>
                    <a:pt x="578" y="1010"/>
                    <a:pt x="577" y="987"/>
                  </a:cubicBezTo>
                  <a:cubicBezTo>
                    <a:pt x="577" y="964"/>
                    <a:pt x="558" y="946"/>
                    <a:pt x="535" y="947"/>
                  </a:cubicBezTo>
                  <a:cubicBezTo>
                    <a:pt x="513" y="947"/>
                    <a:pt x="495" y="966"/>
                    <a:pt x="495" y="988"/>
                  </a:cubicBezTo>
                  <a:cubicBezTo>
                    <a:pt x="496" y="1011"/>
                    <a:pt x="514" y="1029"/>
                    <a:pt x="537" y="1029"/>
                  </a:cubicBezTo>
                  <a:close/>
                  <a:moveTo>
                    <a:pt x="331" y="328"/>
                  </a:moveTo>
                  <a:cubicBezTo>
                    <a:pt x="331" y="336"/>
                    <a:pt x="330" y="343"/>
                    <a:pt x="331" y="350"/>
                  </a:cubicBezTo>
                  <a:cubicBezTo>
                    <a:pt x="332" y="362"/>
                    <a:pt x="340" y="371"/>
                    <a:pt x="352" y="370"/>
                  </a:cubicBezTo>
                  <a:cubicBezTo>
                    <a:pt x="362" y="370"/>
                    <a:pt x="371" y="362"/>
                    <a:pt x="372" y="351"/>
                  </a:cubicBezTo>
                  <a:cubicBezTo>
                    <a:pt x="372" y="337"/>
                    <a:pt x="372" y="323"/>
                    <a:pt x="372" y="308"/>
                  </a:cubicBezTo>
                  <a:cubicBezTo>
                    <a:pt x="371" y="296"/>
                    <a:pt x="362" y="288"/>
                    <a:pt x="351" y="288"/>
                  </a:cubicBezTo>
                  <a:cubicBezTo>
                    <a:pt x="340" y="289"/>
                    <a:pt x="331" y="297"/>
                    <a:pt x="331" y="309"/>
                  </a:cubicBezTo>
                  <a:cubicBezTo>
                    <a:pt x="330" y="316"/>
                    <a:pt x="331" y="322"/>
                    <a:pt x="331" y="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144"/>
            <p:cNvSpPr>
              <a:spLocks/>
            </p:cNvSpPr>
            <p:nvPr/>
          </p:nvSpPr>
          <p:spPr bwMode="auto">
            <a:xfrm>
              <a:off x="4054475" y="2317750"/>
              <a:ext cx="80963" cy="98425"/>
            </a:xfrm>
            <a:custGeom>
              <a:avLst/>
              <a:gdLst>
                <a:gd name="T0" fmla="*/ 65 w 295"/>
                <a:gd name="T1" fmla="*/ 168 h 353"/>
                <a:gd name="T2" fmla="*/ 84 w 295"/>
                <a:gd name="T3" fmla="*/ 168 h 353"/>
                <a:gd name="T4" fmla="*/ 106 w 295"/>
                <a:gd name="T5" fmla="*/ 190 h 353"/>
                <a:gd name="T6" fmla="*/ 106 w 295"/>
                <a:gd name="T7" fmla="*/ 353 h 353"/>
                <a:gd name="T8" fmla="*/ 66 w 295"/>
                <a:gd name="T9" fmla="*/ 353 h 353"/>
                <a:gd name="T10" fmla="*/ 66 w 295"/>
                <a:gd name="T11" fmla="*/ 209 h 353"/>
                <a:gd name="T12" fmla="*/ 27 w 295"/>
                <a:gd name="T13" fmla="*/ 209 h 353"/>
                <a:gd name="T14" fmla="*/ 6 w 295"/>
                <a:gd name="T15" fmla="*/ 198 h 353"/>
                <a:gd name="T16" fmla="*/ 10 w 295"/>
                <a:gd name="T17" fmla="*/ 174 h 353"/>
                <a:gd name="T18" fmla="*/ 129 w 295"/>
                <a:gd name="T19" fmla="*/ 15 h 353"/>
                <a:gd name="T20" fmla="*/ 166 w 295"/>
                <a:gd name="T21" fmla="*/ 15 h 353"/>
                <a:gd name="T22" fmla="*/ 286 w 295"/>
                <a:gd name="T23" fmla="*/ 174 h 353"/>
                <a:gd name="T24" fmla="*/ 289 w 295"/>
                <a:gd name="T25" fmla="*/ 198 h 353"/>
                <a:gd name="T26" fmla="*/ 268 w 295"/>
                <a:gd name="T27" fmla="*/ 209 h 353"/>
                <a:gd name="T28" fmla="*/ 230 w 295"/>
                <a:gd name="T29" fmla="*/ 209 h 353"/>
                <a:gd name="T30" fmla="*/ 230 w 295"/>
                <a:gd name="T31" fmla="*/ 353 h 353"/>
                <a:gd name="T32" fmla="*/ 189 w 295"/>
                <a:gd name="T33" fmla="*/ 353 h 353"/>
                <a:gd name="T34" fmla="*/ 189 w 295"/>
                <a:gd name="T35" fmla="*/ 300 h 353"/>
                <a:gd name="T36" fmla="*/ 189 w 295"/>
                <a:gd name="T37" fmla="*/ 199 h 353"/>
                <a:gd name="T38" fmla="*/ 219 w 295"/>
                <a:gd name="T39" fmla="*/ 168 h 353"/>
                <a:gd name="T40" fmla="*/ 230 w 295"/>
                <a:gd name="T41" fmla="*/ 168 h 353"/>
                <a:gd name="T42" fmla="*/ 148 w 295"/>
                <a:gd name="T43" fmla="*/ 59 h 353"/>
                <a:gd name="T44" fmla="*/ 65 w 295"/>
                <a:gd name="T45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5" h="353">
                  <a:moveTo>
                    <a:pt x="65" y="168"/>
                  </a:moveTo>
                  <a:cubicBezTo>
                    <a:pt x="73" y="168"/>
                    <a:pt x="79" y="168"/>
                    <a:pt x="84" y="168"/>
                  </a:cubicBezTo>
                  <a:cubicBezTo>
                    <a:pt x="98" y="169"/>
                    <a:pt x="106" y="176"/>
                    <a:pt x="106" y="190"/>
                  </a:cubicBezTo>
                  <a:cubicBezTo>
                    <a:pt x="107" y="244"/>
                    <a:pt x="106" y="298"/>
                    <a:pt x="106" y="353"/>
                  </a:cubicBezTo>
                  <a:cubicBezTo>
                    <a:pt x="93" y="353"/>
                    <a:pt x="80" y="353"/>
                    <a:pt x="66" y="353"/>
                  </a:cubicBezTo>
                  <a:cubicBezTo>
                    <a:pt x="66" y="305"/>
                    <a:pt x="66" y="258"/>
                    <a:pt x="66" y="209"/>
                  </a:cubicBezTo>
                  <a:cubicBezTo>
                    <a:pt x="52" y="209"/>
                    <a:pt x="39" y="211"/>
                    <a:pt x="27" y="209"/>
                  </a:cubicBezTo>
                  <a:cubicBezTo>
                    <a:pt x="20" y="208"/>
                    <a:pt x="11" y="203"/>
                    <a:pt x="6" y="198"/>
                  </a:cubicBezTo>
                  <a:cubicBezTo>
                    <a:pt x="0" y="190"/>
                    <a:pt x="4" y="182"/>
                    <a:pt x="10" y="174"/>
                  </a:cubicBezTo>
                  <a:cubicBezTo>
                    <a:pt x="49" y="121"/>
                    <a:pt x="89" y="68"/>
                    <a:pt x="129" y="15"/>
                  </a:cubicBezTo>
                  <a:cubicBezTo>
                    <a:pt x="140" y="0"/>
                    <a:pt x="155" y="0"/>
                    <a:pt x="166" y="15"/>
                  </a:cubicBezTo>
                  <a:cubicBezTo>
                    <a:pt x="206" y="68"/>
                    <a:pt x="246" y="121"/>
                    <a:pt x="286" y="174"/>
                  </a:cubicBezTo>
                  <a:cubicBezTo>
                    <a:pt x="291" y="182"/>
                    <a:pt x="295" y="191"/>
                    <a:pt x="289" y="198"/>
                  </a:cubicBezTo>
                  <a:cubicBezTo>
                    <a:pt x="284" y="204"/>
                    <a:pt x="275" y="208"/>
                    <a:pt x="268" y="209"/>
                  </a:cubicBezTo>
                  <a:cubicBezTo>
                    <a:pt x="256" y="211"/>
                    <a:pt x="244" y="209"/>
                    <a:pt x="230" y="209"/>
                  </a:cubicBezTo>
                  <a:cubicBezTo>
                    <a:pt x="230" y="257"/>
                    <a:pt x="230" y="305"/>
                    <a:pt x="230" y="353"/>
                  </a:cubicBezTo>
                  <a:cubicBezTo>
                    <a:pt x="216" y="353"/>
                    <a:pt x="203" y="353"/>
                    <a:pt x="189" y="353"/>
                  </a:cubicBezTo>
                  <a:cubicBezTo>
                    <a:pt x="189" y="335"/>
                    <a:pt x="189" y="317"/>
                    <a:pt x="189" y="300"/>
                  </a:cubicBezTo>
                  <a:cubicBezTo>
                    <a:pt x="189" y="266"/>
                    <a:pt x="189" y="232"/>
                    <a:pt x="189" y="199"/>
                  </a:cubicBezTo>
                  <a:cubicBezTo>
                    <a:pt x="189" y="174"/>
                    <a:pt x="194" y="169"/>
                    <a:pt x="219" y="168"/>
                  </a:cubicBezTo>
                  <a:cubicBezTo>
                    <a:pt x="222" y="168"/>
                    <a:pt x="224" y="168"/>
                    <a:pt x="230" y="168"/>
                  </a:cubicBezTo>
                  <a:cubicBezTo>
                    <a:pt x="202" y="131"/>
                    <a:pt x="175" y="95"/>
                    <a:pt x="148" y="59"/>
                  </a:cubicBezTo>
                  <a:cubicBezTo>
                    <a:pt x="120" y="96"/>
                    <a:pt x="94" y="131"/>
                    <a:pt x="6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45"/>
            <p:cNvSpPr>
              <a:spLocks/>
            </p:cNvSpPr>
            <p:nvPr/>
          </p:nvSpPr>
          <p:spPr bwMode="auto">
            <a:xfrm>
              <a:off x="3825875" y="2352675"/>
              <a:ext cx="79375" cy="98425"/>
            </a:xfrm>
            <a:custGeom>
              <a:avLst/>
              <a:gdLst>
                <a:gd name="T0" fmla="*/ 225 w 286"/>
                <a:gd name="T1" fmla="*/ 209 h 352"/>
                <a:gd name="T2" fmla="*/ 225 w 286"/>
                <a:gd name="T3" fmla="*/ 352 h 352"/>
                <a:gd name="T4" fmla="*/ 184 w 286"/>
                <a:gd name="T5" fmla="*/ 352 h 352"/>
                <a:gd name="T6" fmla="*/ 184 w 286"/>
                <a:gd name="T7" fmla="*/ 339 h 352"/>
                <a:gd name="T8" fmla="*/ 184 w 286"/>
                <a:gd name="T9" fmla="*/ 199 h 352"/>
                <a:gd name="T10" fmla="*/ 215 w 286"/>
                <a:gd name="T11" fmla="*/ 168 h 352"/>
                <a:gd name="T12" fmla="*/ 225 w 286"/>
                <a:gd name="T13" fmla="*/ 167 h 352"/>
                <a:gd name="T14" fmla="*/ 143 w 286"/>
                <a:gd name="T15" fmla="*/ 58 h 352"/>
                <a:gd name="T16" fmla="*/ 61 w 286"/>
                <a:gd name="T17" fmla="*/ 168 h 352"/>
                <a:gd name="T18" fmla="*/ 81 w 286"/>
                <a:gd name="T19" fmla="*/ 168 h 352"/>
                <a:gd name="T20" fmla="*/ 101 w 286"/>
                <a:gd name="T21" fmla="*/ 187 h 352"/>
                <a:gd name="T22" fmla="*/ 102 w 286"/>
                <a:gd name="T23" fmla="*/ 352 h 352"/>
                <a:gd name="T24" fmla="*/ 61 w 286"/>
                <a:gd name="T25" fmla="*/ 352 h 352"/>
                <a:gd name="T26" fmla="*/ 61 w 286"/>
                <a:gd name="T27" fmla="*/ 209 h 352"/>
                <a:gd name="T28" fmla="*/ 23 w 286"/>
                <a:gd name="T29" fmla="*/ 209 h 352"/>
                <a:gd name="T30" fmla="*/ 2 w 286"/>
                <a:gd name="T31" fmla="*/ 197 h 352"/>
                <a:gd name="T32" fmla="*/ 6 w 286"/>
                <a:gd name="T33" fmla="*/ 173 h 352"/>
                <a:gd name="T34" fmla="*/ 124 w 286"/>
                <a:gd name="T35" fmla="*/ 15 h 352"/>
                <a:gd name="T36" fmla="*/ 162 w 286"/>
                <a:gd name="T37" fmla="*/ 15 h 352"/>
                <a:gd name="T38" fmla="*/ 280 w 286"/>
                <a:gd name="T39" fmla="*/ 174 h 352"/>
                <a:gd name="T40" fmla="*/ 284 w 286"/>
                <a:gd name="T41" fmla="*/ 197 h 352"/>
                <a:gd name="T42" fmla="*/ 262 w 286"/>
                <a:gd name="T43" fmla="*/ 209 h 352"/>
                <a:gd name="T44" fmla="*/ 225 w 286"/>
                <a:gd name="T45" fmla="*/ 20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6" h="352">
                  <a:moveTo>
                    <a:pt x="225" y="209"/>
                  </a:moveTo>
                  <a:cubicBezTo>
                    <a:pt x="225" y="257"/>
                    <a:pt x="225" y="304"/>
                    <a:pt x="225" y="352"/>
                  </a:cubicBezTo>
                  <a:cubicBezTo>
                    <a:pt x="212" y="352"/>
                    <a:pt x="199" y="352"/>
                    <a:pt x="184" y="352"/>
                  </a:cubicBezTo>
                  <a:cubicBezTo>
                    <a:pt x="184" y="348"/>
                    <a:pt x="184" y="343"/>
                    <a:pt x="184" y="339"/>
                  </a:cubicBezTo>
                  <a:cubicBezTo>
                    <a:pt x="184" y="292"/>
                    <a:pt x="184" y="245"/>
                    <a:pt x="184" y="199"/>
                  </a:cubicBezTo>
                  <a:cubicBezTo>
                    <a:pt x="184" y="173"/>
                    <a:pt x="189" y="168"/>
                    <a:pt x="215" y="168"/>
                  </a:cubicBezTo>
                  <a:cubicBezTo>
                    <a:pt x="217" y="168"/>
                    <a:pt x="220" y="167"/>
                    <a:pt x="225" y="167"/>
                  </a:cubicBezTo>
                  <a:cubicBezTo>
                    <a:pt x="197" y="130"/>
                    <a:pt x="171" y="95"/>
                    <a:pt x="143" y="58"/>
                  </a:cubicBezTo>
                  <a:cubicBezTo>
                    <a:pt x="116" y="95"/>
                    <a:pt x="89" y="130"/>
                    <a:pt x="61" y="168"/>
                  </a:cubicBezTo>
                  <a:cubicBezTo>
                    <a:pt x="69" y="168"/>
                    <a:pt x="75" y="167"/>
                    <a:pt x="81" y="168"/>
                  </a:cubicBezTo>
                  <a:cubicBezTo>
                    <a:pt x="93" y="169"/>
                    <a:pt x="101" y="175"/>
                    <a:pt x="101" y="187"/>
                  </a:cubicBezTo>
                  <a:cubicBezTo>
                    <a:pt x="102" y="242"/>
                    <a:pt x="102" y="297"/>
                    <a:pt x="102" y="352"/>
                  </a:cubicBezTo>
                  <a:cubicBezTo>
                    <a:pt x="88" y="352"/>
                    <a:pt x="75" y="352"/>
                    <a:pt x="61" y="352"/>
                  </a:cubicBezTo>
                  <a:cubicBezTo>
                    <a:pt x="61" y="305"/>
                    <a:pt x="61" y="258"/>
                    <a:pt x="61" y="209"/>
                  </a:cubicBezTo>
                  <a:cubicBezTo>
                    <a:pt x="48" y="209"/>
                    <a:pt x="35" y="209"/>
                    <a:pt x="23" y="209"/>
                  </a:cubicBezTo>
                  <a:cubicBezTo>
                    <a:pt x="13" y="209"/>
                    <a:pt x="4" y="207"/>
                    <a:pt x="2" y="197"/>
                  </a:cubicBezTo>
                  <a:cubicBezTo>
                    <a:pt x="0" y="189"/>
                    <a:pt x="1" y="179"/>
                    <a:pt x="6" y="173"/>
                  </a:cubicBezTo>
                  <a:cubicBezTo>
                    <a:pt x="44" y="120"/>
                    <a:pt x="84" y="68"/>
                    <a:pt x="124" y="15"/>
                  </a:cubicBezTo>
                  <a:cubicBezTo>
                    <a:pt x="136" y="0"/>
                    <a:pt x="150" y="0"/>
                    <a:pt x="162" y="15"/>
                  </a:cubicBezTo>
                  <a:cubicBezTo>
                    <a:pt x="202" y="68"/>
                    <a:pt x="241" y="120"/>
                    <a:pt x="280" y="174"/>
                  </a:cubicBezTo>
                  <a:cubicBezTo>
                    <a:pt x="285" y="179"/>
                    <a:pt x="286" y="190"/>
                    <a:pt x="284" y="197"/>
                  </a:cubicBezTo>
                  <a:cubicBezTo>
                    <a:pt x="282" y="207"/>
                    <a:pt x="272" y="209"/>
                    <a:pt x="262" y="209"/>
                  </a:cubicBezTo>
                  <a:cubicBezTo>
                    <a:pt x="250" y="209"/>
                    <a:pt x="238" y="209"/>
                    <a:pt x="225" y="2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5" name="Freeform 146"/>
          <p:cNvSpPr>
            <a:spLocks noEditPoints="1"/>
          </p:cNvSpPr>
          <p:nvPr/>
        </p:nvSpPr>
        <p:spPr bwMode="auto">
          <a:xfrm>
            <a:off x="2411407" y="3167374"/>
            <a:ext cx="511874" cy="381062"/>
          </a:xfrm>
          <a:custGeom>
            <a:avLst/>
            <a:gdLst>
              <a:gd name="T0" fmla="*/ 1498 w 1543"/>
              <a:gd name="T1" fmla="*/ 500 h 1142"/>
              <a:gd name="T2" fmla="*/ 1295 w 1543"/>
              <a:gd name="T3" fmla="*/ 905 h 1142"/>
              <a:gd name="T4" fmla="*/ 848 w 1543"/>
              <a:gd name="T5" fmla="*/ 743 h 1142"/>
              <a:gd name="T6" fmla="*/ 827 w 1543"/>
              <a:gd name="T7" fmla="*/ 830 h 1142"/>
              <a:gd name="T8" fmla="*/ 917 w 1543"/>
              <a:gd name="T9" fmla="*/ 1100 h 1142"/>
              <a:gd name="T10" fmla="*/ 832 w 1543"/>
              <a:gd name="T11" fmla="*/ 1109 h 1142"/>
              <a:gd name="T12" fmla="*/ 773 w 1543"/>
              <a:gd name="T13" fmla="*/ 949 h 1142"/>
              <a:gd name="T14" fmla="*/ 717 w 1543"/>
              <a:gd name="T15" fmla="*/ 1104 h 1142"/>
              <a:gd name="T16" fmla="*/ 632 w 1543"/>
              <a:gd name="T17" fmla="*/ 1073 h 1142"/>
              <a:gd name="T18" fmla="*/ 711 w 1543"/>
              <a:gd name="T19" fmla="*/ 772 h 1142"/>
              <a:gd name="T20" fmla="*/ 603 w 1543"/>
              <a:gd name="T21" fmla="*/ 779 h 1142"/>
              <a:gd name="T22" fmla="*/ 185 w 1543"/>
              <a:gd name="T23" fmla="*/ 872 h 1142"/>
              <a:gd name="T24" fmla="*/ 45 w 1543"/>
              <a:gd name="T25" fmla="*/ 322 h 1142"/>
              <a:gd name="T26" fmla="*/ 491 w 1543"/>
              <a:gd name="T27" fmla="*/ 161 h 1142"/>
              <a:gd name="T28" fmla="*/ 457 w 1543"/>
              <a:gd name="T29" fmla="*/ 67 h 1142"/>
              <a:gd name="T30" fmla="*/ 543 w 1543"/>
              <a:gd name="T31" fmla="*/ 40 h 1142"/>
              <a:gd name="T32" fmla="*/ 769 w 1543"/>
              <a:gd name="T33" fmla="*/ 669 h 1142"/>
              <a:gd name="T34" fmla="*/ 814 w 1543"/>
              <a:gd name="T35" fmla="*/ 573 h 1142"/>
              <a:gd name="T36" fmla="*/ 1073 w 1543"/>
              <a:gd name="T37" fmla="*/ 14 h 1142"/>
              <a:gd name="T38" fmla="*/ 1060 w 1543"/>
              <a:gd name="T39" fmla="*/ 161 h 1142"/>
              <a:gd name="T40" fmla="*/ 1498 w 1543"/>
              <a:gd name="T41" fmla="*/ 321 h 1142"/>
              <a:gd name="T42" fmla="*/ 1543 w 1543"/>
              <a:gd name="T43" fmla="*/ 381 h 1142"/>
              <a:gd name="T44" fmla="*/ 447 w 1543"/>
              <a:gd name="T45" fmla="*/ 554 h 1142"/>
              <a:gd name="T46" fmla="*/ 670 w 1543"/>
              <a:gd name="T47" fmla="*/ 659 h 1142"/>
              <a:gd name="T48" fmla="*/ 169 w 1543"/>
              <a:gd name="T49" fmla="*/ 559 h 1142"/>
              <a:gd name="T50" fmla="*/ 273 w 1543"/>
              <a:gd name="T51" fmla="*/ 336 h 1142"/>
              <a:gd name="T52" fmla="*/ 169 w 1543"/>
              <a:gd name="T53" fmla="*/ 559 h 1142"/>
              <a:gd name="T54" fmla="*/ 1042 w 1543"/>
              <a:gd name="T55" fmla="*/ 717 h 1142"/>
              <a:gd name="T56" fmla="*/ 938 w 1543"/>
              <a:gd name="T57" fmla="*/ 494 h 1142"/>
              <a:gd name="T58" fmla="*/ 1192 w 1543"/>
              <a:gd name="T59" fmla="*/ 306 h 1142"/>
              <a:gd name="T60" fmla="*/ 969 w 1543"/>
              <a:gd name="T61" fmla="*/ 410 h 1142"/>
              <a:gd name="T62" fmla="*/ 1192 w 1543"/>
              <a:gd name="T63" fmla="*/ 306 h 1142"/>
              <a:gd name="T64" fmla="*/ 1277 w 1543"/>
              <a:gd name="T65" fmla="*/ 337 h 1142"/>
              <a:gd name="T66" fmla="*/ 1381 w 1543"/>
              <a:gd name="T67" fmla="*/ 559 h 1142"/>
              <a:gd name="T68" fmla="*/ 1187 w 1543"/>
              <a:gd name="T69" fmla="*/ 585 h 1142"/>
              <a:gd name="T70" fmla="*/ 1291 w 1543"/>
              <a:gd name="T71" fmla="*/ 808 h 1142"/>
              <a:gd name="T72" fmla="*/ 1187 w 1543"/>
              <a:gd name="T73" fmla="*/ 585 h 1142"/>
              <a:gd name="T74" fmla="*/ 363 w 1543"/>
              <a:gd name="T75" fmla="*/ 585 h 1142"/>
              <a:gd name="T76" fmla="*/ 258 w 1543"/>
              <a:gd name="T77" fmla="*/ 807 h 1142"/>
              <a:gd name="T78" fmla="*/ 358 w 1543"/>
              <a:gd name="T79" fmla="*/ 306 h 1142"/>
              <a:gd name="T80" fmla="*/ 580 w 1543"/>
              <a:gd name="T81" fmla="*/ 410 h 1142"/>
              <a:gd name="T82" fmla="*/ 358 w 1543"/>
              <a:gd name="T83" fmla="*/ 306 h 1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3" h="1142">
                <a:moveTo>
                  <a:pt x="1543" y="381"/>
                </a:moveTo>
                <a:cubicBezTo>
                  <a:pt x="1528" y="421"/>
                  <a:pt x="1513" y="460"/>
                  <a:pt x="1498" y="500"/>
                </a:cubicBezTo>
                <a:cubicBezTo>
                  <a:pt x="1453" y="624"/>
                  <a:pt x="1408" y="748"/>
                  <a:pt x="1363" y="873"/>
                </a:cubicBezTo>
                <a:cubicBezTo>
                  <a:pt x="1350" y="907"/>
                  <a:pt x="1329" y="917"/>
                  <a:pt x="1295" y="905"/>
                </a:cubicBezTo>
                <a:cubicBezTo>
                  <a:pt x="1151" y="853"/>
                  <a:pt x="1008" y="801"/>
                  <a:pt x="864" y="748"/>
                </a:cubicBezTo>
                <a:cubicBezTo>
                  <a:pt x="860" y="747"/>
                  <a:pt x="855" y="745"/>
                  <a:pt x="848" y="743"/>
                </a:cubicBezTo>
                <a:cubicBezTo>
                  <a:pt x="840" y="766"/>
                  <a:pt x="831" y="790"/>
                  <a:pt x="823" y="813"/>
                </a:cubicBezTo>
                <a:cubicBezTo>
                  <a:pt x="822" y="818"/>
                  <a:pt x="825" y="825"/>
                  <a:pt x="827" y="830"/>
                </a:cubicBezTo>
                <a:cubicBezTo>
                  <a:pt x="856" y="910"/>
                  <a:pt x="885" y="991"/>
                  <a:pt x="913" y="1071"/>
                </a:cubicBezTo>
                <a:cubicBezTo>
                  <a:pt x="916" y="1080"/>
                  <a:pt x="918" y="1091"/>
                  <a:pt x="917" y="1100"/>
                </a:cubicBezTo>
                <a:cubicBezTo>
                  <a:pt x="915" y="1120"/>
                  <a:pt x="898" y="1135"/>
                  <a:pt x="879" y="1137"/>
                </a:cubicBezTo>
                <a:cubicBezTo>
                  <a:pt x="858" y="1139"/>
                  <a:pt x="840" y="1129"/>
                  <a:pt x="832" y="1109"/>
                </a:cubicBezTo>
                <a:cubicBezTo>
                  <a:pt x="815" y="1065"/>
                  <a:pt x="800" y="1021"/>
                  <a:pt x="784" y="976"/>
                </a:cubicBezTo>
                <a:cubicBezTo>
                  <a:pt x="781" y="968"/>
                  <a:pt x="778" y="960"/>
                  <a:pt x="773" y="949"/>
                </a:cubicBezTo>
                <a:cubicBezTo>
                  <a:pt x="757" y="992"/>
                  <a:pt x="742" y="1034"/>
                  <a:pt x="727" y="1075"/>
                </a:cubicBezTo>
                <a:cubicBezTo>
                  <a:pt x="724" y="1085"/>
                  <a:pt x="720" y="1095"/>
                  <a:pt x="717" y="1104"/>
                </a:cubicBezTo>
                <a:cubicBezTo>
                  <a:pt x="706" y="1130"/>
                  <a:pt x="682" y="1142"/>
                  <a:pt x="657" y="1133"/>
                </a:cubicBezTo>
                <a:cubicBezTo>
                  <a:pt x="634" y="1124"/>
                  <a:pt x="623" y="1099"/>
                  <a:pt x="632" y="1073"/>
                </a:cubicBezTo>
                <a:cubicBezTo>
                  <a:pt x="658" y="1002"/>
                  <a:pt x="683" y="929"/>
                  <a:pt x="711" y="858"/>
                </a:cubicBezTo>
                <a:cubicBezTo>
                  <a:pt x="723" y="828"/>
                  <a:pt x="726" y="801"/>
                  <a:pt x="711" y="772"/>
                </a:cubicBezTo>
                <a:cubicBezTo>
                  <a:pt x="706" y="764"/>
                  <a:pt x="704" y="754"/>
                  <a:pt x="700" y="744"/>
                </a:cubicBezTo>
                <a:cubicBezTo>
                  <a:pt x="667" y="756"/>
                  <a:pt x="635" y="767"/>
                  <a:pt x="603" y="779"/>
                </a:cubicBezTo>
                <a:cubicBezTo>
                  <a:pt x="486" y="820"/>
                  <a:pt x="370" y="862"/>
                  <a:pt x="253" y="904"/>
                </a:cubicBezTo>
                <a:cubicBezTo>
                  <a:pt x="219" y="916"/>
                  <a:pt x="198" y="906"/>
                  <a:pt x="185" y="872"/>
                </a:cubicBezTo>
                <a:cubicBezTo>
                  <a:pt x="128" y="711"/>
                  <a:pt x="70" y="551"/>
                  <a:pt x="12" y="390"/>
                </a:cubicBezTo>
                <a:cubicBezTo>
                  <a:pt x="0" y="356"/>
                  <a:pt x="11" y="335"/>
                  <a:pt x="45" y="322"/>
                </a:cubicBezTo>
                <a:cubicBezTo>
                  <a:pt x="189" y="271"/>
                  <a:pt x="333" y="219"/>
                  <a:pt x="477" y="167"/>
                </a:cubicBezTo>
                <a:cubicBezTo>
                  <a:pt x="482" y="166"/>
                  <a:pt x="486" y="164"/>
                  <a:pt x="491" y="161"/>
                </a:cubicBezTo>
                <a:cubicBezTo>
                  <a:pt x="481" y="134"/>
                  <a:pt x="472" y="108"/>
                  <a:pt x="462" y="81"/>
                </a:cubicBezTo>
                <a:cubicBezTo>
                  <a:pt x="461" y="76"/>
                  <a:pt x="459" y="72"/>
                  <a:pt x="457" y="67"/>
                </a:cubicBezTo>
                <a:cubicBezTo>
                  <a:pt x="451" y="42"/>
                  <a:pt x="464" y="18"/>
                  <a:pt x="487" y="11"/>
                </a:cubicBezTo>
                <a:cubicBezTo>
                  <a:pt x="510" y="3"/>
                  <a:pt x="534" y="16"/>
                  <a:pt x="543" y="40"/>
                </a:cubicBezTo>
                <a:cubicBezTo>
                  <a:pt x="568" y="108"/>
                  <a:pt x="592" y="176"/>
                  <a:pt x="616" y="243"/>
                </a:cubicBezTo>
                <a:cubicBezTo>
                  <a:pt x="667" y="385"/>
                  <a:pt x="718" y="527"/>
                  <a:pt x="769" y="669"/>
                </a:cubicBezTo>
                <a:cubicBezTo>
                  <a:pt x="770" y="672"/>
                  <a:pt x="772" y="676"/>
                  <a:pt x="774" y="682"/>
                </a:cubicBezTo>
                <a:cubicBezTo>
                  <a:pt x="788" y="644"/>
                  <a:pt x="801" y="608"/>
                  <a:pt x="814" y="573"/>
                </a:cubicBezTo>
                <a:cubicBezTo>
                  <a:pt x="878" y="396"/>
                  <a:pt x="942" y="220"/>
                  <a:pt x="1006" y="44"/>
                </a:cubicBezTo>
                <a:cubicBezTo>
                  <a:pt x="1018" y="12"/>
                  <a:pt x="1047" y="0"/>
                  <a:pt x="1073" y="14"/>
                </a:cubicBezTo>
                <a:cubicBezTo>
                  <a:pt x="1092" y="25"/>
                  <a:pt x="1101" y="47"/>
                  <a:pt x="1093" y="70"/>
                </a:cubicBezTo>
                <a:cubicBezTo>
                  <a:pt x="1082" y="100"/>
                  <a:pt x="1071" y="130"/>
                  <a:pt x="1060" y="161"/>
                </a:cubicBezTo>
                <a:cubicBezTo>
                  <a:pt x="1064" y="163"/>
                  <a:pt x="1068" y="165"/>
                  <a:pt x="1072" y="166"/>
                </a:cubicBezTo>
                <a:cubicBezTo>
                  <a:pt x="1214" y="218"/>
                  <a:pt x="1356" y="270"/>
                  <a:pt x="1498" y="321"/>
                </a:cubicBezTo>
                <a:cubicBezTo>
                  <a:pt x="1518" y="328"/>
                  <a:pt x="1534" y="338"/>
                  <a:pt x="1543" y="357"/>
                </a:cubicBezTo>
                <a:cubicBezTo>
                  <a:pt x="1543" y="365"/>
                  <a:pt x="1543" y="373"/>
                  <a:pt x="1543" y="381"/>
                </a:cubicBezTo>
                <a:close/>
                <a:moveTo>
                  <a:pt x="611" y="494"/>
                </a:moveTo>
                <a:cubicBezTo>
                  <a:pt x="556" y="514"/>
                  <a:pt x="502" y="534"/>
                  <a:pt x="447" y="554"/>
                </a:cubicBezTo>
                <a:cubicBezTo>
                  <a:pt x="467" y="609"/>
                  <a:pt x="486" y="663"/>
                  <a:pt x="506" y="718"/>
                </a:cubicBezTo>
                <a:cubicBezTo>
                  <a:pt x="561" y="698"/>
                  <a:pt x="615" y="679"/>
                  <a:pt x="670" y="659"/>
                </a:cubicBezTo>
                <a:cubicBezTo>
                  <a:pt x="650" y="604"/>
                  <a:pt x="631" y="550"/>
                  <a:pt x="611" y="494"/>
                </a:cubicBezTo>
                <a:close/>
                <a:moveTo>
                  <a:pt x="169" y="559"/>
                </a:moveTo>
                <a:cubicBezTo>
                  <a:pt x="224" y="539"/>
                  <a:pt x="278" y="520"/>
                  <a:pt x="332" y="500"/>
                </a:cubicBezTo>
                <a:cubicBezTo>
                  <a:pt x="312" y="445"/>
                  <a:pt x="293" y="390"/>
                  <a:pt x="273" y="336"/>
                </a:cubicBezTo>
                <a:cubicBezTo>
                  <a:pt x="218" y="356"/>
                  <a:pt x="164" y="375"/>
                  <a:pt x="110" y="395"/>
                </a:cubicBezTo>
                <a:cubicBezTo>
                  <a:pt x="130" y="450"/>
                  <a:pt x="149" y="504"/>
                  <a:pt x="169" y="559"/>
                </a:cubicBezTo>
                <a:close/>
                <a:moveTo>
                  <a:pt x="879" y="658"/>
                </a:moveTo>
                <a:cubicBezTo>
                  <a:pt x="934" y="678"/>
                  <a:pt x="988" y="697"/>
                  <a:pt x="1042" y="717"/>
                </a:cubicBezTo>
                <a:cubicBezTo>
                  <a:pt x="1062" y="662"/>
                  <a:pt x="1082" y="609"/>
                  <a:pt x="1102" y="554"/>
                </a:cubicBezTo>
                <a:cubicBezTo>
                  <a:pt x="1047" y="534"/>
                  <a:pt x="993" y="514"/>
                  <a:pt x="938" y="494"/>
                </a:cubicBezTo>
                <a:cubicBezTo>
                  <a:pt x="919" y="549"/>
                  <a:pt x="899" y="603"/>
                  <a:pt x="879" y="658"/>
                </a:cubicBezTo>
                <a:close/>
                <a:moveTo>
                  <a:pt x="1192" y="306"/>
                </a:moveTo>
                <a:cubicBezTo>
                  <a:pt x="1137" y="286"/>
                  <a:pt x="1083" y="266"/>
                  <a:pt x="1029" y="246"/>
                </a:cubicBezTo>
                <a:cubicBezTo>
                  <a:pt x="1009" y="302"/>
                  <a:pt x="989" y="355"/>
                  <a:pt x="969" y="410"/>
                </a:cubicBezTo>
                <a:cubicBezTo>
                  <a:pt x="1025" y="430"/>
                  <a:pt x="1078" y="449"/>
                  <a:pt x="1133" y="469"/>
                </a:cubicBezTo>
                <a:cubicBezTo>
                  <a:pt x="1153" y="414"/>
                  <a:pt x="1172" y="361"/>
                  <a:pt x="1192" y="306"/>
                </a:cubicBezTo>
                <a:close/>
                <a:moveTo>
                  <a:pt x="1440" y="396"/>
                </a:moveTo>
                <a:cubicBezTo>
                  <a:pt x="1385" y="376"/>
                  <a:pt x="1331" y="356"/>
                  <a:pt x="1277" y="337"/>
                </a:cubicBezTo>
                <a:cubicBezTo>
                  <a:pt x="1257" y="392"/>
                  <a:pt x="1237" y="446"/>
                  <a:pt x="1217" y="500"/>
                </a:cubicBezTo>
                <a:cubicBezTo>
                  <a:pt x="1273" y="520"/>
                  <a:pt x="1326" y="540"/>
                  <a:pt x="1381" y="559"/>
                </a:cubicBezTo>
                <a:cubicBezTo>
                  <a:pt x="1401" y="504"/>
                  <a:pt x="1420" y="451"/>
                  <a:pt x="1440" y="396"/>
                </a:cubicBezTo>
                <a:close/>
                <a:moveTo>
                  <a:pt x="1187" y="585"/>
                </a:moveTo>
                <a:cubicBezTo>
                  <a:pt x="1167" y="640"/>
                  <a:pt x="1147" y="693"/>
                  <a:pt x="1127" y="748"/>
                </a:cubicBezTo>
                <a:cubicBezTo>
                  <a:pt x="1182" y="768"/>
                  <a:pt x="1236" y="788"/>
                  <a:pt x="1291" y="808"/>
                </a:cubicBezTo>
                <a:cubicBezTo>
                  <a:pt x="1311" y="753"/>
                  <a:pt x="1330" y="699"/>
                  <a:pt x="1350" y="644"/>
                </a:cubicBezTo>
                <a:cubicBezTo>
                  <a:pt x="1295" y="624"/>
                  <a:pt x="1242" y="605"/>
                  <a:pt x="1187" y="585"/>
                </a:cubicBezTo>
                <a:close/>
                <a:moveTo>
                  <a:pt x="421" y="748"/>
                </a:moveTo>
                <a:cubicBezTo>
                  <a:pt x="401" y="693"/>
                  <a:pt x="382" y="639"/>
                  <a:pt x="363" y="585"/>
                </a:cubicBezTo>
                <a:cubicBezTo>
                  <a:pt x="307" y="605"/>
                  <a:pt x="254" y="624"/>
                  <a:pt x="199" y="644"/>
                </a:cubicBezTo>
                <a:cubicBezTo>
                  <a:pt x="219" y="699"/>
                  <a:pt x="238" y="753"/>
                  <a:pt x="258" y="807"/>
                </a:cubicBezTo>
                <a:cubicBezTo>
                  <a:pt x="313" y="787"/>
                  <a:pt x="366" y="768"/>
                  <a:pt x="421" y="748"/>
                </a:cubicBezTo>
                <a:close/>
                <a:moveTo>
                  <a:pt x="358" y="306"/>
                </a:moveTo>
                <a:cubicBezTo>
                  <a:pt x="378" y="361"/>
                  <a:pt x="397" y="415"/>
                  <a:pt x="417" y="469"/>
                </a:cubicBezTo>
                <a:cubicBezTo>
                  <a:pt x="473" y="449"/>
                  <a:pt x="526" y="429"/>
                  <a:pt x="580" y="410"/>
                </a:cubicBezTo>
                <a:cubicBezTo>
                  <a:pt x="560" y="354"/>
                  <a:pt x="541" y="301"/>
                  <a:pt x="522" y="247"/>
                </a:cubicBezTo>
                <a:cubicBezTo>
                  <a:pt x="467" y="267"/>
                  <a:pt x="413" y="286"/>
                  <a:pt x="358" y="30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6" name="Group 495"/>
          <p:cNvGrpSpPr/>
          <p:nvPr/>
        </p:nvGrpSpPr>
        <p:grpSpPr>
          <a:xfrm>
            <a:off x="3095283" y="3134861"/>
            <a:ext cx="417513" cy="446088"/>
            <a:chOff x="3122613" y="3028950"/>
            <a:chExt cx="417513" cy="446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7" name="Freeform 150"/>
            <p:cNvSpPr>
              <a:spLocks noEditPoints="1"/>
            </p:cNvSpPr>
            <p:nvPr/>
          </p:nvSpPr>
          <p:spPr bwMode="auto">
            <a:xfrm>
              <a:off x="3122613" y="3028950"/>
              <a:ext cx="417513" cy="446088"/>
            </a:xfrm>
            <a:custGeom>
              <a:avLst/>
              <a:gdLst>
                <a:gd name="T0" fmla="*/ 14 w 1405"/>
                <a:gd name="T1" fmla="*/ 1259 h 1499"/>
                <a:gd name="T2" fmla="*/ 61 w 1405"/>
                <a:gd name="T3" fmla="*/ 1455 h 1499"/>
                <a:gd name="T4" fmla="*/ 166 w 1405"/>
                <a:gd name="T5" fmla="*/ 1277 h 1499"/>
                <a:gd name="T6" fmla="*/ 209 w 1405"/>
                <a:gd name="T7" fmla="*/ 1438 h 1499"/>
                <a:gd name="T8" fmla="*/ 468 w 1405"/>
                <a:gd name="T9" fmla="*/ 1091 h 1499"/>
                <a:gd name="T10" fmla="*/ 351 w 1405"/>
                <a:gd name="T11" fmla="*/ 1028 h 1499"/>
                <a:gd name="T12" fmla="*/ 46 w 1405"/>
                <a:gd name="T13" fmla="*/ 1100 h 1499"/>
                <a:gd name="T14" fmla="*/ 6 w 1405"/>
                <a:gd name="T15" fmla="*/ 1069 h 1499"/>
                <a:gd name="T16" fmla="*/ 334 w 1405"/>
                <a:gd name="T17" fmla="*/ 820 h 1499"/>
                <a:gd name="T18" fmla="*/ 257 w 1405"/>
                <a:gd name="T19" fmla="*/ 524 h 1499"/>
                <a:gd name="T20" fmla="*/ 186 w 1405"/>
                <a:gd name="T21" fmla="*/ 351 h 1499"/>
                <a:gd name="T22" fmla="*/ 398 w 1405"/>
                <a:gd name="T23" fmla="*/ 0 h 1499"/>
                <a:gd name="T24" fmla="*/ 876 w 1405"/>
                <a:gd name="T25" fmla="*/ 149 h 1499"/>
                <a:gd name="T26" fmla="*/ 873 w 1405"/>
                <a:gd name="T27" fmla="*/ 504 h 1499"/>
                <a:gd name="T28" fmla="*/ 692 w 1405"/>
                <a:gd name="T29" fmla="*/ 750 h 1499"/>
                <a:gd name="T30" fmla="*/ 942 w 1405"/>
                <a:gd name="T31" fmla="*/ 919 h 1499"/>
                <a:gd name="T32" fmla="*/ 1176 w 1405"/>
                <a:gd name="T33" fmla="*/ 985 h 1499"/>
                <a:gd name="T34" fmla="*/ 1392 w 1405"/>
                <a:gd name="T35" fmla="*/ 1141 h 1499"/>
                <a:gd name="T36" fmla="*/ 1000 w 1405"/>
                <a:gd name="T37" fmla="*/ 1303 h 1499"/>
                <a:gd name="T38" fmla="*/ 802 w 1405"/>
                <a:gd name="T39" fmla="*/ 1019 h 1499"/>
                <a:gd name="T40" fmla="*/ 732 w 1405"/>
                <a:gd name="T41" fmla="*/ 1022 h 1499"/>
                <a:gd name="T42" fmla="*/ 653 w 1405"/>
                <a:gd name="T43" fmla="*/ 1441 h 1499"/>
                <a:gd name="T44" fmla="*/ 702 w 1405"/>
                <a:gd name="T45" fmla="*/ 1262 h 1499"/>
                <a:gd name="T46" fmla="*/ 746 w 1405"/>
                <a:gd name="T47" fmla="*/ 1401 h 1499"/>
                <a:gd name="T48" fmla="*/ 1352 w 1405"/>
                <a:gd name="T49" fmla="*/ 1269 h 1499"/>
                <a:gd name="T50" fmla="*/ 1396 w 1405"/>
                <a:gd name="T51" fmla="*/ 1321 h 1499"/>
                <a:gd name="T52" fmla="*/ 46 w 1405"/>
                <a:gd name="T53" fmla="*/ 1499 h 1499"/>
                <a:gd name="T54" fmla="*/ 446 w 1405"/>
                <a:gd name="T55" fmla="*/ 740 h 1499"/>
                <a:gd name="T56" fmla="*/ 778 w 1405"/>
                <a:gd name="T57" fmla="*/ 355 h 1499"/>
                <a:gd name="T58" fmla="*/ 301 w 1405"/>
                <a:gd name="T59" fmla="*/ 367 h 1499"/>
                <a:gd name="T60" fmla="*/ 400 w 1405"/>
                <a:gd name="T61" fmla="*/ 224 h 1499"/>
                <a:gd name="T62" fmla="*/ 821 w 1405"/>
                <a:gd name="T63" fmla="*/ 44 h 1499"/>
                <a:gd name="T64" fmla="*/ 230 w 1405"/>
                <a:gd name="T65" fmla="*/ 215 h 1499"/>
                <a:gd name="T66" fmla="*/ 1001 w 1405"/>
                <a:gd name="T67" fmla="*/ 1189 h 1499"/>
                <a:gd name="T68" fmla="*/ 1339 w 1405"/>
                <a:gd name="T69" fmla="*/ 1156 h 1499"/>
                <a:gd name="T70" fmla="*/ 777 w 1405"/>
                <a:gd name="T71" fmla="*/ 1066 h 1499"/>
                <a:gd name="T72" fmla="*/ 611 w 1405"/>
                <a:gd name="T73" fmla="*/ 1455 h 1499"/>
                <a:gd name="T74" fmla="*/ 611 w 1405"/>
                <a:gd name="T75" fmla="*/ 1455 h 1499"/>
                <a:gd name="T76" fmla="*/ 308 w 1405"/>
                <a:gd name="T77" fmla="*/ 893 h 1499"/>
                <a:gd name="T78" fmla="*/ 770 w 1405"/>
                <a:gd name="T79" fmla="*/ 893 h 1499"/>
                <a:gd name="T80" fmla="*/ 577 w 1405"/>
                <a:gd name="T81" fmla="*/ 942 h 1499"/>
                <a:gd name="T82" fmla="*/ 450 w 1405"/>
                <a:gd name="T83" fmla="*/ 830 h 1499"/>
                <a:gd name="T84" fmla="*/ 628 w 1405"/>
                <a:gd name="T85" fmla="*/ 831 h 1499"/>
                <a:gd name="T86" fmla="*/ 535 w 1405"/>
                <a:gd name="T87" fmla="*/ 974 h 1499"/>
                <a:gd name="T88" fmla="*/ 563 w 1405"/>
                <a:gd name="T89" fmla="*/ 1055 h 1499"/>
                <a:gd name="T90" fmla="*/ 798 w 1405"/>
                <a:gd name="T91" fmla="*/ 283 h 1499"/>
                <a:gd name="T92" fmla="*/ 847 w 1405"/>
                <a:gd name="T93" fmla="*/ 195 h 1499"/>
                <a:gd name="T94" fmla="*/ 1061 w 1405"/>
                <a:gd name="T95" fmla="*/ 1019 h 1499"/>
                <a:gd name="T96" fmla="*/ 1022 w 1405"/>
                <a:gd name="T97" fmla="*/ 967 h 1499"/>
                <a:gd name="T98" fmla="*/ 216 w 1405"/>
                <a:gd name="T99" fmla="*/ 441 h 1499"/>
                <a:gd name="T100" fmla="*/ 862 w 1405"/>
                <a:gd name="T101" fmla="*/ 406 h 1499"/>
                <a:gd name="T102" fmla="*/ 1001 w 1405"/>
                <a:gd name="T103" fmla="*/ 1234 h 1499"/>
                <a:gd name="T104" fmla="*/ 971 w 1405"/>
                <a:gd name="T105" fmla="*/ 980 h 1499"/>
                <a:gd name="T106" fmla="*/ 971 w 1405"/>
                <a:gd name="T107" fmla="*/ 980 h 1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5" h="1499">
                  <a:moveTo>
                    <a:pt x="46" y="1499"/>
                  </a:moveTo>
                  <a:cubicBezTo>
                    <a:pt x="12" y="1487"/>
                    <a:pt x="0" y="1461"/>
                    <a:pt x="2" y="1426"/>
                  </a:cubicBezTo>
                  <a:cubicBezTo>
                    <a:pt x="3" y="1379"/>
                    <a:pt x="1" y="1331"/>
                    <a:pt x="3" y="1284"/>
                  </a:cubicBezTo>
                  <a:cubicBezTo>
                    <a:pt x="3" y="1275"/>
                    <a:pt x="7" y="1264"/>
                    <a:pt x="14" y="1259"/>
                  </a:cubicBezTo>
                  <a:cubicBezTo>
                    <a:pt x="28" y="1248"/>
                    <a:pt x="45" y="1261"/>
                    <a:pt x="46" y="1280"/>
                  </a:cubicBezTo>
                  <a:cubicBezTo>
                    <a:pt x="46" y="1312"/>
                    <a:pt x="46" y="1343"/>
                    <a:pt x="46" y="1374"/>
                  </a:cubicBezTo>
                  <a:cubicBezTo>
                    <a:pt x="46" y="1396"/>
                    <a:pt x="46" y="1417"/>
                    <a:pt x="46" y="1439"/>
                  </a:cubicBezTo>
                  <a:cubicBezTo>
                    <a:pt x="46" y="1449"/>
                    <a:pt x="50" y="1455"/>
                    <a:pt x="61" y="1455"/>
                  </a:cubicBezTo>
                  <a:cubicBezTo>
                    <a:pt x="95" y="1456"/>
                    <a:pt x="129" y="1455"/>
                    <a:pt x="164" y="1455"/>
                  </a:cubicBezTo>
                  <a:cubicBezTo>
                    <a:pt x="164" y="1450"/>
                    <a:pt x="165" y="1445"/>
                    <a:pt x="165" y="1440"/>
                  </a:cubicBezTo>
                  <a:cubicBezTo>
                    <a:pt x="165" y="1391"/>
                    <a:pt x="165" y="1342"/>
                    <a:pt x="165" y="1293"/>
                  </a:cubicBezTo>
                  <a:cubicBezTo>
                    <a:pt x="165" y="1288"/>
                    <a:pt x="165" y="1282"/>
                    <a:pt x="166" y="1277"/>
                  </a:cubicBezTo>
                  <a:cubicBezTo>
                    <a:pt x="168" y="1266"/>
                    <a:pt x="175" y="1260"/>
                    <a:pt x="186" y="1260"/>
                  </a:cubicBezTo>
                  <a:cubicBezTo>
                    <a:pt x="197" y="1259"/>
                    <a:pt x="205" y="1265"/>
                    <a:pt x="207" y="1276"/>
                  </a:cubicBezTo>
                  <a:cubicBezTo>
                    <a:pt x="208" y="1282"/>
                    <a:pt x="209" y="1288"/>
                    <a:pt x="209" y="1294"/>
                  </a:cubicBezTo>
                  <a:cubicBezTo>
                    <a:pt x="209" y="1342"/>
                    <a:pt x="209" y="1390"/>
                    <a:pt x="209" y="1438"/>
                  </a:cubicBezTo>
                  <a:cubicBezTo>
                    <a:pt x="209" y="1444"/>
                    <a:pt x="209" y="1449"/>
                    <a:pt x="209" y="1455"/>
                  </a:cubicBezTo>
                  <a:cubicBezTo>
                    <a:pt x="281" y="1455"/>
                    <a:pt x="352" y="1455"/>
                    <a:pt x="423" y="1455"/>
                  </a:cubicBezTo>
                  <a:cubicBezTo>
                    <a:pt x="428" y="1417"/>
                    <a:pt x="433" y="1379"/>
                    <a:pt x="438" y="1342"/>
                  </a:cubicBezTo>
                  <a:cubicBezTo>
                    <a:pt x="448" y="1258"/>
                    <a:pt x="458" y="1174"/>
                    <a:pt x="468" y="1091"/>
                  </a:cubicBezTo>
                  <a:cubicBezTo>
                    <a:pt x="469" y="1084"/>
                    <a:pt x="468" y="1076"/>
                    <a:pt x="465" y="1069"/>
                  </a:cubicBezTo>
                  <a:cubicBezTo>
                    <a:pt x="461" y="1055"/>
                    <a:pt x="455" y="1041"/>
                    <a:pt x="449" y="1025"/>
                  </a:cubicBezTo>
                  <a:cubicBezTo>
                    <a:pt x="440" y="1031"/>
                    <a:pt x="431" y="1037"/>
                    <a:pt x="422" y="1042"/>
                  </a:cubicBezTo>
                  <a:cubicBezTo>
                    <a:pt x="393" y="1059"/>
                    <a:pt x="370" y="1055"/>
                    <a:pt x="351" y="1028"/>
                  </a:cubicBezTo>
                  <a:cubicBezTo>
                    <a:pt x="326" y="993"/>
                    <a:pt x="301" y="958"/>
                    <a:pt x="276" y="923"/>
                  </a:cubicBezTo>
                  <a:cubicBezTo>
                    <a:pt x="272" y="918"/>
                    <a:pt x="270" y="912"/>
                    <a:pt x="261" y="916"/>
                  </a:cubicBezTo>
                  <a:cubicBezTo>
                    <a:pt x="214" y="936"/>
                    <a:pt x="165" y="953"/>
                    <a:pt x="120" y="977"/>
                  </a:cubicBezTo>
                  <a:cubicBezTo>
                    <a:pt x="72" y="1001"/>
                    <a:pt x="49" y="1046"/>
                    <a:pt x="46" y="1100"/>
                  </a:cubicBezTo>
                  <a:cubicBezTo>
                    <a:pt x="45" y="1123"/>
                    <a:pt x="46" y="1146"/>
                    <a:pt x="46" y="1169"/>
                  </a:cubicBezTo>
                  <a:cubicBezTo>
                    <a:pt x="46" y="1186"/>
                    <a:pt x="38" y="1196"/>
                    <a:pt x="25" y="1196"/>
                  </a:cubicBezTo>
                  <a:cubicBezTo>
                    <a:pt x="11" y="1197"/>
                    <a:pt x="2" y="1187"/>
                    <a:pt x="2" y="1168"/>
                  </a:cubicBezTo>
                  <a:cubicBezTo>
                    <a:pt x="3" y="1135"/>
                    <a:pt x="1" y="1102"/>
                    <a:pt x="6" y="1069"/>
                  </a:cubicBezTo>
                  <a:cubicBezTo>
                    <a:pt x="17" y="1005"/>
                    <a:pt x="53" y="958"/>
                    <a:pt x="112" y="931"/>
                  </a:cubicBezTo>
                  <a:cubicBezTo>
                    <a:pt x="155" y="910"/>
                    <a:pt x="201" y="894"/>
                    <a:pt x="245" y="875"/>
                  </a:cubicBezTo>
                  <a:cubicBezTo>
                    <a:pt x="260" y="869"/>
                    <a:pt x="274" y="862"/>
                    <a:pt x="287" y="853"/>
                  </a:cubicBezTo>
                  <a:cubicBezTo>
                    <a:pt x="303" y="843"/>
                    <a:pt x="318" y="831"/>
                    <a:pt x="334" y="820"/>
                  </a:cubicBezTo>
                  <a:cubicBezTo>
                    <a:pt x="363" y="799"/>
                    <a:pt x="370" y="797"/>
                    <a:pt x="405" y="802"/>
                  </a:cubicBezTo>
                  <a:cubicBezTo>
                    <a:pt x="408" y="782"/>
                    <a:pt x="407" y="767"/>
                    <a:pt x="389" y="751"/>
                  </a:cubicBezTo>
                  <a:cubicBezTo>
                    <a:pt x="355" y="721"/>
                    <a:pt x="324" y="687"/>
                    <a:pt x="296" y="652"/>
                  </a:cubicBezTo>
                  <a:cubicBezTo>
                    <a:pt x="267" y="616"/>
                    <a:pt x="257" y="571"/>
                    <a:pt x="257" y="524"/>
                  </a:cubicBezTo>
                  <a:cubicBezTo>
                    <a:pt x="248" y="522"/>
                    <a:pt x="239" y="521"/>
                    <a:pt x="231" y="518"/>
                  </a:cubicBezTo>
                  <a:cubicBezTo>
                    <a:pt x="202" y="509"/>
                    <a:pt x="182" y="490"/>
                    <a:pt x="176" y="461"/>
                  </a:cubicBezTo>
                  <a:cubicBezTo>
                    <a:pt x="169" y="430"/>
                    <a:pt x="167" y="398"/>
                    <a:pt x="183" y="368"/>
                  </a:cubicBezTo>
                  <a:cubicBezTo>
                    <a:pt x="185" y="363"/>
                    <a:pt x="186" y="357"/>
                    <a:pt x="186" y="351"/>
                  </a:cubicBezTo>
                  <a:cubicBezTo>
                    <a:pt x="186" y="305"/>
                    <a:pt x="186" y="259"/>
                    <a:pt x="186" y="212"/>
                  </a:cubicBezTo>
                  <a:cubicBezTo>
                    <a:pt x="185" y="164"/>
                    <a:pt x="207" y="131"/>
                    <a:pt x="250" y="112"/>
                  </a:cubicBezTo>
                  <a:cubicBezTo>
                    <a:pt x="254" y="111"/>
                    <a:pt x="259" y="106"/>
                    <a:pt x="260" y="101"/>
                  </a:cubicBezTo>
                  <a:cubicBezTo>
                    <a:pt x="281" y="34"/>
                    <a:pt x="328" y="0"/>
                    <a:pt x="398" y="0"/>
                  </a:cubicBezTo>
                  <a:cubicBezTo>
                    <a:pt x="546" y="0"/>
                    <a:pt x="694" y="0"/>
                    <a:pt x="842" y="0"/>
                  </a:cubicBezTo>
                  <a:cubicBezTo>
                    <a:pt x="872" y="0"/>
                    <a:pt x="884" y="11"/>
                    <a:pt x="882" y="40"/>
                  </a:cubicBezTo>
                  <a:cubicBezTo>
                    <a:pt x="881" y="72"/>
                    <a:pt x="876" y="104"/>
                    <a:pt x="873" y="136"/>
                  </a:cubicBezTo>
                  <a:cubicBezTo>
                    <a:pt x="873" y="140"/>
                    <a:pt x="874" y="146"/>
                    <a:pt x="876" y="149"/>
                  </a:cubicBezTo>
                  <a:cubicBezTo>
                    <a:pt x="888" y="168"/>
                    <a:pt x="893" y="187"/>
                    <a:pt x="893" y="209"/>
                  </a:cubicBezTo>
                  <a:cubicBezTo>
                    <a:pt x="892" y="256"/>
                    <a:pt x="892" y="304"/>
                    <a:pt x="893" y="351"/>
                  </a:cubicBezTo>
                  <a:cubicBezTo>
                    <a:pt x="893" y="358"/>
                    <a:pt x="895" y="365"/>
                    <a:pt x="898" y="372"/>
                  </a:cubicBezTo>
                  <a:cubicBezTo>
                    <a:pt x="919" y="416"/>
                    <a:pt x="908" y="479"/>
                    <a:pt x="873" y="504"/>
                  </a:cubicBezTo>
                  <a:cubicBezTo>
                    <a:pt x="859" y="514"/>
                    <a:pt x="842" y="519"/>
                    <a:pt x="823" y="527"/>
                  </a:cubicBezTo>
                  <a:cubicBezTo>
                    <a:pt x="822" y="536"/>
                    <a:pt x="822" y="550"/>
                    <a:pt x="820" y="563"/>
                  </a:cubicBezTo>
                  <a:cubicBezTo>
                    <a:pt x="813" y="607"/>
                    <a:pt x="794" y="645"/>
                    <a:pt x="765" y="678"/>
                  </a:cubicBezTo>
                  <a:cubicBezTo>
                    <a:pt x="743" y="704"/>
                    <a:pt x="718" y="729"/>
                    <a:pt x="692" y="750"/>
                  </a:cubicBezTo>
                  <a:cubicBezTo>
                    <a:pt x="673" y="766"/>
                    <a:pt x="669" y="781"/>
                    <a:pt x="674" y="803"/>
                  </a:cubicBezTo>
                  <a:cubicBezTo>
                    <a:pt x="705" y="792"/>
                    <a:pt x="729" y="806"/>
                    <a:pt x="751" y="824"/>
                  </a:cubicBezTo>
                  <a:cubicBezTo>
                    <a:pt x="786" y="854"/>
                    <a:pt x="825" y="876"/>
                    <a:pt x="869" y="888"/>
                  </a:cubicBezTo>
                  <a:cubicBezTo>
                    <a:pt x="895" y="896"/>
                    <a:pt x="918" y="908"/>
                    <a:pt x="942" y="919"/>
                  </a:cubicBezTo>
                  <a:cubicBezTo>
                    <a:pt x="953" y="923"/>
                    <a:pt x="962" y="925"/>
                    <a:pt x="974" y="924"/>
                  </a:cubicBezTo>
                  <a:cubicBezTo>
                    <a:pt x="995" y="921"/>
                    <a:pt x="1016" y="923"/>
                    <a:pt x="1037" y="923"/>
                  </a:cubicBezTo>
                  <a:cubicBezTo>
                    <a:pt x="1063" y="923"/>
                    <a:pt x="1089" y="922"/>
                    <a:pt x="1115" y="923"/>
                  </a:cubicBezTo>
                  <a:cubicBezTo>
                    <a:pt x="1153" y="923"/>
                    <a:pt x="1175" y="947"/>
                    <a:pt x="1176" y="985"/>
                  </a:cubicBezTo>
                  <a:cubicBezTo>
                    <a:pt x="1176" y="996"/>
                    <a:pt x="1176" y="1007"/>
                    <a:pt x="1176" y="1019"/>
                  </a:cubicBezTo>
                  <a:cubicBezTo>
                    <a:pt x="1216" y="1019"/>
                    <a:pt x="1256" y="1019"/>
                    <a:pt x="1295" y="1020"/>
                  </a:cubicBezTo>
                  <a:cubicBezTo>
                    <a:pt x="1307" y="1020"/>
                    <a:pt x="1319" y="1021"/>
                    <a:pt x="1330" y="1024"/>
                  </a:cubicBezTo>
                  <a:cubicBezTo>
                    <a:pt x="1380" y="1037"/>
                    <a:pt x="1405" y="1085"/>
                    <a:pt x="1392" y="1141"/>
                  </a:cubicBezTo>
                  <a:cubicBezTo>
                    <a:pt x="1374" y="1215"/>
                    <a:pt x="1310" y="1267"/>
                    <a:pt x="1233" y="1268"/>
                  </a:cubicBezTo>
                  <a:cubicBezTo>
                    <a:pt x="1203" y="1268"/>
                    <a:pt x="1173" y="1268"/>
                    <a:pt x="1143" y="1268"/>
                  </a:cubicBezTo>
                  <a:cubicBezTo>
                    <a:pt x="1133" y="1298"/>
                    <a:pt x="1126" y="1303"/>
                    <a:pt x="1095" y="1304"/>
                  </a:cubicBezTo>
                  <a:cubicBezTo>
                    <a:pt x="1064" y="1304"/>
                    <a:pt x="1032" y="1304"/>
                    <a:pt x="1000" y="1303"/>
                  </a:cubicBezTo>
                  <a:cubicBezTo>
                    <a:pt x="972" y="1303"/>
                    <a:pt x="963" y="1297"/>
                    <a:pt x="955" y="1268"/>
                  </a:cubicBezTo>
                  <a:cubicBezTo>
                    <a:pt x="926" y="1268"/>
                    <a:pt x="895" y="1268"/>
                    <a:pt x="865" y="1268"/>
                  </a:cubicBezTo>
                  <a:cubicBezTo>
                    <a:pt x="788" y="1267"/>
                    <a:pt x="725" y="1217"/>
                    <a:pt x="706" y="1141"/>
                  </a:cubicBezTo>
                  <a:cubicBezTo>
                    <a:pt x="689" y="1072"/>
                    <a:pt x="730" y="1020"/>
                    <a:pt x="802" y="1019"/>
                  </a:cubicBezTo>
                  <a:cubicBezTo>
                    <a:pt x="841" y="1019"/>
                    <a:pt x="881" y="1019"/>
                    <a:pt x="922" y="1019"/>
                  </a:cubicBezTo>
                  <a:cubicBezTo>
                    <a:pt x="922" y="999"/>
                    <a:pt x="922" y="980"/>
                    <a:pt x="922" y="957"/>
                  </a:cubicBezTo>
                  <a:cubicBezTo>
                    <a:pt x="887" y="943"/>
                    <a:pt x="849" y="928"/>
                    <a:pt x="810" y="913"/>
                  </a:cubicBezTo>
                  <a:cubicBezTo>
                    <a:pt x="783" y="950"/>
                    <a:pt x="757" y="986"/>
                    <a:pt x="732" y="1022"/>
                  </a:cubicBezTo>
                  <a:cubicBezTo>
                    <a:pt x="707" y="1057"/>
                    <a:pt x="687" y="1061"/>
                    <a:pt x="651" y="1039"/>
                  </a:cubicBezTo>
                  <a:cubicBezTo>
                    <a:pt x="644" y="1035"/>
                    <a:pt x="637" y="1030"/>
                    <a:pt x="630" y="1026"/>
                  </a:cubicBezTo>
                  <a:cubicBezTo>
                    <a:pt x="615" y="1056"/>
                    <a:pt x="608" y="1086"/>
                    <a:pt x="613" y="1120"/>
                  </a:cubicBezTo>
                  <a:cubicBezTo>
                    <a:pt x="628" y="1227"/>
                    <a:pt x="640" y="1334"/>
                    <a:pt x="653" y="1441"/>
                  </a:cubicBezTo>
                  <a:cubicBezTo>
                    <a:pt x="654" y="1446"/>
                    <a:pt x="655" y="1450"/>
                    <a:pt x="656" y="1455"/>
                  </a:cubicBezTo>
                  <a:cubicBezTo>
                    <a:pt x="674" y="1455"/>
                    <a:pt x="693" y="1455"/>
                    <a:pt x="714" y="1455"/>
                  </a:cubicBezTo>
                  <a:cubicBezTo>
                    <a:pt x="699" y="1430"/>
                    <a:pt x="702" y="1402"/>
                    <a:pt x="702" y="1376"/>
                  </a:cubicBezTo>
                  <a:cubicBezTo>
                    <a:pt x="702" y="1338"/>
                    <a:pt x="702" y="1300"/>
                    <a:pt x="702" y="1262"/>
                  </a:cubicBezTo>
                  <a:cubicBezTo>
                    <a:pt x="702" y="1245"/>
                    <a:pt x="711" y="1234"/>
                    <a:pt x="724" y="1234"/>
                  </a:cubicBezTo>
                  <a:cubicBezTo>
                    <a:pt x="737" y="1234"/>
                    <a:pt x="746" y="1244"/>
                    <a:pt x="746" y="1261"/>
                  </a:cubicBezTo>
                  <a:cubicBezTo>
                    <a:pt x="746" y="1264"/>
                    <a:pt x="746" y="1268"/>
                    <a:pt x="746" y="1271"/>
                  </a:cubicBezTo>
                  <a:cubicBezTo>
                    <a:pt x="746" y="1315"/>
                    <a:pt x="746" y="1358"/>
                    <a:pt x="746" y="1401"/>
                  </a:cubicBezTo>
                  <a:cubicBezTo>
                    <a:pt x="746" y="1438"/>
                    <a:pt x="763" y="1455"/>
                    <a:pt x="799" y="1455"/>
                  </a:cubicBezTo>
                  <a:cubicBezTo>
                    <a:pt x="966" y="1456"/>
                    <a:pt x="1132" y="1456"/>
                    <a:pt x="1299" y="1455"/>
                  </a:cubicBezTo>
                  <a:cubicBezTo>
                    <a:pt x="1334" y="1455"/>
                    <a:pt x="1352" y="1438"/>
                    <a:pt x="1352" y="1403"/>
                  </a:cubicBezTo>
                  <a:cubicBezTo>
                    <a:pt x="1352" y="1358"/>
                    <a:pt x="1352" y="1314"/>
                    <a:pt x="1352" y="1269"/>
                  </a:cubicBezTo>
                  <a:cubicBezTo>
                    <a:pt x="1352" y="1265"/>
                    <a:pt x="1352" y="1261"/>
                    <a:pt x="1352" y="1258"/>
                  </a:cubicBezTo>
                  <a:cubicBezTo>
                    <a:pt x="1353" y="1244"/>
                    <a:pt x="1361" y="1234"/>
                    <a:pt x="1373" y="1234"/>
                  </a:cubicBezTo>
                  <a:cubicBezTo>
                    <a:pt x="1385" y="1233"/>
                    <a:pt x="1395" y="1243"/>
                    <a:pt x="1396" y="1258"/>
                  </a:cubicBezTo>
                  <a:cubicBezTo>
                    <a:pt x="1396" y="1279"/>
                    <a:pt x="1396" y="1300"/>
                    <a:pt x="1396" y="1321"/>
                  </a:cubicBezTo>
                  <a:cubicBezTo>
                    <a:pt x="1396" y="1348"/>
                    <a:pt x="1396" y="1376"/>
                    <a:pt x="1396" y="1404"/>
                  </a:cubicBezTo>
                  <a:cubicBezTo>
                    <a:pt x="1395" y="1452"/>
                    <a:pt x="1372" y="1484"/>
                    <a:pt x="1325" y="1497"/>
                  </a:cubicBezTo>
                  <a:cubicBezTo>
                    <a:pt x="1323" y="1498"/>
                    <a:pt x="1321" y="1499"/>
                    <a:pt x="1320" y="1499"/>
                  </a:cubicBezTo>
                  <a:cubicBezTo>
                    <a:pt x="895" y="1499"/>
                    <a:pt x="470" y="1499"/>
                    <a:pt x="46" y="1499"/>
                  </a:cubicBezTo>
                  <a:close/>
                  <a:moveTo>
                    <a:pt x="301" y="367"/>
                  </a:moveTo>
                  <a:cubicBezTo>
                    <a:pt x="301" y="426"/>
                    <a:pt x="299" y="483"/>
                    <a:pt x="302" y="540"/>
                  </a:cubicBezTo>
                  <a:cubicBezTo>
                    <a:pt x="303" y="564"/>
                    <a:pt x="311" y="589"/>
                    <a:pt x="322" y="610"/>
                  </a:cubicBezTo>
                  <a:cubicBezTo>
                    <a:pt x="351" y="665"/>
                    <a:pt x="395" y="706"/>
                    <a:pt x="446" y="740"/>
                  </a:cubicBezTo>
                  <a:cubicBezTo>
                    <a:pt x="508" y="780"/>
                    <a:pt x="572" y="779"/>
                    <a:pt x="635" y="739"/>
                  </a:cubicBezTo>
                  <a:cubicBezTo>
                    <a:pt x="677" y="712"/>
                    <a:pt x="712" y="676"/>
                    <a:pt x="742" y="636"/>
                  </a:cubicBezTo>
                  <a:cubicBezTo>
                    <a:pt x="764" y="607"/>
                    <a:pt x="778" y="574"/>
                    <a:pt x="778" y="536"/>
                  </a:cubicBezTo>
                  <a:cubicBezTo>
                    <a:pt x="778" y="476"/>
                    <a:pt x="779" y="415"/>
                    <a:pt x="778" y="355"/>
                  </a:cubicBezTo>
                  <a:cubicBezTo>
                    <a:pt x="777" y="307"/>
                    <a:pt x="738" y="269"/>
                    <a:pt x="690" y="269"/>
                  </a:cubicBezTo>
                  <a:cubicBezTo>
                    <a:pt x="593" y="268"/>
                    <a:pt x="496" y="268"/>
                    <a:pt x="399" y="268"/>
                  </a:cubicBezTo>
                  <a:cubicBezTo>
                    <a:pt x="390" y="268"/>
                    <a:pt x="385" y="271"/>
                    <a:pt x="383" y="280"/>
                  </a:cubicBezTo>
                  <a:cubicBezTo>
                    <a:pt x="373" y="324"/>
                    <a:pt x="345" y="353"/>
                    <a:pt x="301" y="367"/>
                  </a:cubicBezTo>
                  <a:close/>
                  <a:moveTo>
                    <a:pt x="231" y="329"/>
                  </a:moveTo>
                  <a:cubicBezTo>
                    <a:pt x="246" y="328"/>
                    <a:pt x="259" y="326"/>
                    <a:pt x="273" y="326"/>
                  </a:cubicBezTo>
                  <a:cubicBezTo>
                    <a:pt x="308" y="324"/>
                    <a:pt x="332" y="305"/>
                    <a:pt x="340" y="271"/>
                  </a:cubicBezTo>
                  <a:cubicBezTo>
                    <a:pt x="349" y="236"/>
                    <a:pt x="363" y="225"/>
                    <a:pt x="400" y="224"/>
                  </a:cubicBezTo>
                  <a:cubicBezTo>
                    <a:pt x="477" y="224"/>
                    <a:pt x="554" y="225"/>
                    <a:pt x="631" y="224"/>
                  </a:cubicBezTo>
                  <a:cubicBezTo>
                    <a:pt x="657" y="224"/>
                    <a:pt x="683" y="226"/>
                    <a:pt x="709" y="223"/>
                  </a:cubicBezTo>
                  <a:cubicBezTo>
                    <a:pt x="795" y="214"/>
                    <a:pt x="851" y="136"/>
                    <a:pt x="836" y="44"/>
                  </a:cubicBezTo>
                  <a:cubicBezTo>
                    <a:pt x="831" y="44"/>
                    <a:pt x="826" y="44"/>
                    <a:pt x="821" y="44"/>
                  </a:cubicBezTo>
                  <a:cubicBezTo>
                    <a:pt x="681" y="44"/>
                    <a:pt x="541" y="44"/>
                    <a:pt x="401" y="44"/>
                  </a:cubicBezTo>
                  <a:cubicBezTo>
                    <a:pt x="342" y="44"/>
                    <a:pt x="310" y="70"/>
                    <a:pt x="300" y="128"/>
                  </a:cubicBezTo>
                  <a:cubicBezTo>
                    <a:pt x="298" y="140"/>
                    <a:pt x="293" y="147"/>
                    <a:pt x="280" y="150"/>
                  </a:cubicBezTo>
                  <a:cubicBezTo>
                    <a:pt x="242" y="160"/>
                    <a:pt x="230" y="176"/>
                    <a:pt x="230" y="215"/>
                  </a:cubicBezTo>
                  <a:cubicBezTo>
                    <a:pt x="230" y="248"/>
                    <a:pt x="230" y="281"/>
                    <a:pt x="230" y="313"/>
                  </a:cubicBezTo>
                  <a:cubicBezTo>
                    <a:pt x="230" y="318"/>
                    <a:pt x="230" y="323"/>
                    <a:pt x="231" y="329"/>
                  </a:cubicBezTo>
                  <a:close/>
                  <a:moveTo>
                    <a:pt x="956" y="1223"/>
                  </a:moveTo>
                  <a:cubicBezTo>
                    <a:pt x="964" y="1195"/>
                    <a:pt x="972" y="1189"/>
                    <a:pt x="1001" y="1189"/>
                  </a:cubicBezTo>
                  <a:cubicBezTo>
                    <a:pt x="1033" y="1189"/>
                    <a:pt x="1064" y="1189"/>
                    <a:pt x="1095" y="1189"/>
                  </a:cubicBezTo>
                  <a:cubicBezTo>
                    <a:pt x="1126" y="1189"/>
                    <a:pt x="1134" y="1194"/>
                    <a:pt x="1143" y="1223"/>
                  </a:cubicBezTo>
                  <a:cubicBezTo>
                    <a:pt x="1176" y="1223"/>
                    <a:pt x="1210" y="1225"/>
                    <a:pt x="1243" y="1223"/>
                  </a:cubicBezTo>
                  <a:cubicBezTo>
                    <a:pt x="1287" y="1220"/>
                    <a:pt x="1320" y="1196"/>
                    <a:pt x="1339" y="1156"/>
                  </a:cubicBezTo>
                  <a:cubicBezTo>
                    <a:pt x="1346" y="1141"/>
                    <a:pt x="1350" y="1124"/>
                    <a:pt x="1351" y="1108"/>
                  </a:cubicBezTo>
                  <a:cubicBezTo>
                    <a:pt x="1353" y="1083"/>
                    <a:pt x="1330" y="1064"/>
                    <a:pt x="1300" y="1064"/>
                  </a:cubicBezTo>
                  <a:cubicBezTo>
                    <a:pt x="1133" y="1063"/>
                    <a:pt x="965" y="1063"/>
                    <a:pt x="797" y="1064"/>
                  </a:cubicBezTo>
                  <a:cubicBezTo>
                    <a:pt x="790" y="1064"/>
                    <a:pt x="783" y="1064"/>
                    <a:pt x="777" y="1066"/>
                  </a:cubicBezTo>
                  <a:cubicBezTo>
                    <a:pt x="758" y="1072"/>
                    <a:pt x="745" y="1091"/>
                    <a:pt x="746" y="1110"/>
                  </a:cubicBezTo>
                  <a:cubicBezTo>
                    <a:pt x="749" y="1167"/>
                    <a:pt x="792" y="1216"/>
                    <a:pt x="849" y="1222"/>
                  </a:cubicBezTo>
                  <a:cubicBezTo>
                    <a:pt x="884" y="1225"/>
                    <a:pt x="919" y="1223"/>
                    <a:pt x="956" y="1223"/>
                  </a:cubicBezTo>
                  <a:close/>
                  <a:moveTo>
                    <a:pt x="611" y="1455"/>
                  </a:moveTo>
                  <a:cubicBezTo>
                    <a:pt x="596" y="1335"/>
                    <a:pt x="581" y="1217"/>
                    <a:pt x="567" y="1100"/>
                  </a:cubicBezTo>
                  <a:cubicBezTo>
                    <a:pt x="548" y="1100"/>
                    <a:pt x="530" y="1100"/>
                    <a:pt x="512" y="1100"/>
                  </a:cubicBezTo>
                  <a:cubicBezTo>
                    <a:pt x="497" y="1218"/>
                    <a:pt x="482" y="1336"/>
                    <a:pt x="468" y="1455"/>
                  </a:cubicBezTo>
                  <a:cubicBezTo>
                    <a:pt x="516" y="1455"/>
                    <a:pt x="563" y="1455"/>
                    <a:pt x="611" y="1455"/>
                  </a:cubicBezTo>
                  <a:close/>
                  <a:moveTo>
                    <a:pt x="502" y="942"/>
                  </a:moveTo>
                  <a:cubicBezTo>
                    <a:pt x="465" y="909"/>
                    <a:pt x="429" y="878"/>
                    <a:pt x="393" y="847"/>
                  </a:cubicBezTo>
                  <a:cubicBezTo>
                    <a:pt x="388" y="844"/>
                    <a:pt x="377" y="844"/>
                    <a:pt x="373" y="847"/>
                  </a:cubicBezTo>
                  <a:cubicBezTo>
                    <a:pt x="351" y="861"/>
                    <a:pt x="330" y="877"/>
                    <a:pt x="308" y="893"/>
                  </a:cubicBezTo>
                  <a:cubicBezTo>
                    <a:pt x="337" y="932"/>
                    <a:pt x="364" y="971"/>
                    <a:pt x="391" y="1009"/>
                  </a:cubicBezTo>
                  <a:cubicBezTo>
                    <a:pt x="429" y="986"/>
                    <a:pt x="465" y="964"/>
                    <a:pt x="502" y="942"/>
                  </a:cubicBezTo>
                  <a:close/>
                  <a:moveTo>
                    <a:pt x="687" y="1009"/>
                  </a:moveTo>
                  <a:cubicBezTo>
                    <a:pt x="715" y="970"/>
                    <a:pt x="743" y="931"/>
                    <a:pt x="770" y="893"/>
                  </a:cubicBezTo>
                  <a:cubicBezTo>
                    <a:pt x="749" y="877"/>
                    <a:pt x="729" y="863"/>
                    <a:pt x="710" y="848"/>
                  </a:cubicBezTo>
                  <a:cubicBezTo>
                    <a:pt x="700" y="841"/>
                    <a:pt x="691" y="842"/>
                    <a:pt x="682" y="850"/>
                  </a:cubicBezTo>
                  <a:cubicBezTo>
                    <a:pt x="660" y="869"/>
                    <a:pt x="638" y="888"/>
                    <a:pt x="616" y="907"/>
                  </a:cubicBezTo>
                  <a:cubicBezTo>
                    <a:pt x="603" y="918"/>
                    <a:pt x="590" y="930"/>
                    <a:pt x="577" y="942"/>
                  </a:cubicBezTo>
                  <a:cubicBezTo>
                    <a:pt x="614" y="964"/>
                    <a:pt x="650" y="986"/>
                    <a:pt x="687" y="1009"/>
                  </a:cubicBezTo>
                  <a:close/>
                  <a:moveTo>
                    <a:pt x="628" y="793"/>
                  </a:moveTo>
                  <a:cubicBezTo>
                    <a:pt x="568" y="820"/>
                    <a:pt x="510" y="819"/>
                    <a:pt x="450" y="793"/>
                  </a:cubicBezTo>
                  <a:cubicBezTo>
                    <a:pt x="450" y="807"/>
                    <a:pt x="450" y="818"/>
                    <a:pt x="450" y="830"/>
                  </a:cubicBezTo>
                  <a:cubicBezTo>
                    <a:pt x="451" y="834"/>
                    <a:pt x="452" y="839"/>
                    <a:pt x="454" y="841"/>
                  </a:cubicBezTo>
                  <a:cubicBezTo>
                    <a:pt x="482" y="866"/>
                    <a:pt x="510" y="891"/>
                    <a:pt x="539" y="916"/>
                  </a:cubicBezTo>
                  <a:cubicBezTo>
                    <a:pt x="568" y="891"/>
                    <a:pt x="596" y="867"/>
                    <a:pt x="624" y="842"/>
                  </a:cubicBezTo>
                  <a:cubicBezTo>
                    <a:pt x="626" y="840"/>
                    <a:pt x="628" y="835"/>
                    <a:pt x="628" y="831"/>
                  </a:cubicBezTo>
                  <a:cubicBezTo>
                    <a:pt x="629" y="819"/>
                    <a:pt x="628" y="807"/>
                    <a:pt x="628" y="793"/>
                  </a:cubicBezTo>
                  <a:close/>
                  <a:moveTo>
                    <a:pt x="591" y="1002"/>
                  </a:moveTo>
                  <a:cubicBezTo>
                    <a:pt x="575" y="992"/>
                    <a:pt x="560" y="983"/>
                    <a:pt x="544" y="974"/>
                  </a:cubicBezTo>
                  <a:cubicBezTo>
                    <a:pt x="542" y="972"/>
                    <a:pt x="537" y="972"/>
                    <a:pt x="535" y="974"/>
                  </a:cubicBezTo>
                  <a:cubicBezTo>
                    <a:pt x="519" y="983"/>
                    <a:pt x="503" y="992"/>
                    <a:pt x="488" y="1002"/>
                  </a:cubicBezTo>
                  <a:cubicBezTo>
                    <a:pt x="493" y="1018"/>
                    <a:pt x="498" y="1032"/>
                    <a:pt x="504" y="1046"/>
                  </a:cubicBezTo>
                  <a:cubicBezTo>
                    <a:pt x="506" y="1050"/>
                    <a:pt x="512" y="1054"/>
                    <a:pt x="516" y="1055"/>
                  </a:cubicBezTo>
                  <a:cubicBezTo>
                    <a:pt x="532" y="1056"/>
                    <a:pt x="548" y="1055"/>
                    <a:pt x="563" y="1055"/>
                  </a:cubicBezTo>
                  <a:cubicBezTo>
                    <a:pt x="567" y="1054"/>
                    <a:pt x="572" y="1051"/>
                    <a:pt x="573" y="1047"/>
                  </a:cubicBezTo>
                  <a:cubicBezTo>
                    <a:pt x="580" y="1033"/>
                    <a:pt x="585" y="1018"/>
                    <a:pt x="591" y="1002"/>
                  </a:cubicBezTo>
                  <a:close/>
                  <a:moveTo>
                    <a:pt x="774" y="254"/>
                  </a:moveTo>
                  <a:cubicBezTo>
                    <a:pt x="781" y="263"/>
                    <a:pt x="791" y="272"/>
                    <a:pt x="798" y="283"/>
                  </a:cubicBezTo>
                  <a:cubicBezTo>
                    <a:pt x="805" y="294"/>
                    <a:pt x="810" y="307"/>
                    <a:pt x="816" y="319"/>
                  </a:cubicBezTo>
                  <a:cubicBezTo>
                    <a:pt x="817" y="322"/>
                    <a:pt x="820" y="325"/>
                    <a:pt x="823" y="325"/>
                  </a:cubicBezTo>
                  <a:cubicBezTo>
                    <a:pt x="831" y="327"/>
                    <a:pt x="839" y="327"/>
                    <a:pt x="847" y="328"/>
                  </a:cubicBezTo>
                  <a:cubicBezTo>
                    <a:pt x="847" y="283"/>
                    <a:pt x="847" y="238"/>
                    <a:pt x="847" y="195"/>
                  </a:cubicBezTo>
                  <a:cubicBezTo>
                    <a:pt x="823" y="215"/>
                    <a:pt x="799" y="234"/>
                    <a:pt x="774" y="254"/>
                  </a:cubicBezTo>
                  <a:close/>
                  <a:moveTo>
                    <a:pt x="1022" y="967"/>
                  </a:moveTo>
                  <a:cubicBezTo>
                    <a:pt x="1033" y="984"/>
                    <a:pt x="1044" y="1000"/>
                    <a:pt x="1054" y="1015"/>
                  </a:cubicBezTo>
                  <a:cubicBezTo>
                    <a:pt x="1056" y="1017"/>
                    <a:pt x="1059" y="1019"/>
                    <a:pt x="1061" y="1019"/>
                  </a:cubicBezTo>
                  <a:cubicBezTo>
                    <a:pt x="1084" y="1020"/>
                    <a:pt x="1108" y="1019"/>
                    <a:pt x="1132" y="1019"/>
                  </a:cubicBezTo>
                  <a:cubicBezTo>
                    <a:pt x="1132" y="1006"/>
                    <a:pt x="1131" y="995"/>
                    <a:pt x="1132" y="984"/>
                  </a:cubicBezTo>
                  <a:cubicBezTo>
                    <a:pt x="1132" y="972"/>
                    <a:pt x="1126" y="967"/>
                    <a:pt x="1115" y="967"/>
                  </a:cubicBezTo>
                  <a:cubicBezTo>
                    <a:pt x="1084" y="967"/>
                    <a:pt x="1054" y="967"/>
                    <a:pt x="1022" y="967"/>
                  </a:cubicBezTo>
                  <a:close/>
                  <a:moveTo>
                    <a:pt x="256" y="477"/>
                  </a:moveTo>
                  <a:cubicBezTo>
                    <a:pt x="256" y="441"/>
                    <a:pt x="256" y="406"/>
                    <a:pt x="256" y="370"/>
                  </a:cubicBezTo>
                  <a:cubicBezTo>
                    <a:pt x="232" y="372"/>
                    <a:pt x="217" y="386"/>
                    <a:pt x="216" y="408"/>
                  </a:cubicBezTo>
                  <a:cubicBezTo>
                    <a:pt x="215" y="419"/>
                    <a:pt x="215" y="430"/>
                    <a:pt x="216" y="441"/>
                  </a:cubicBezTo>
                  <a:cubicBezTo>
                    <a:pt x="218" y="463"/>
                    <a:pt x="234" y="478"/>
                    <a:pt x="256" y="477"/>
                  </a:cubicBezTo>
                  <a:close/>
                  <a:moveTo>
                    <a:pt x="823" y="477"/>
                  </a:moveTo>
                  <a:cubicBezTo>
                    <a:pt x="845" y="477"/>
                    <a:pt x="861" y="463"/>
                    <a:pt x="862" y="441"/>
                  </a:cubicBezTo>
                  <a:cubicBezTo>
                    <a:pt x="863" y="430"/>
                    <a:pt x="863" y="418"/>
                    <a:pt x="862" y="406"/>
                  </a:cubicBezTo>
                  <a:cubicBezTo>
                    <a:pt x="860" y="384"/>
                    <a:pt x="844" y="370"/>
                    <a:pt x="823" y="371"/>
                  </a:cubicBezTo>
                  <a:cubicBezTo>
                    <a:pt x="823" y="406"/>
                    <a:pt x="823" y="441"/>
                    <a:pt x="823" y="477"/>
                  </a:cubicBezTo>
                  <a:close/>
                  <a:moveTo>
                    <a:pt x="1097" y="1234"/>
                  </a:moveTo>
                  <a:cubicBezTo>
                    <a:pt x="1064" y="1234"/>
                    <a:pt x="1033" y="1234"/>
                    <a:pt x="1001" y="1234"/>
                  </a:cubicBezTo>
                  <a:cubicBezTo>
                    <a:pt x="1001" y="1243"/>
                    <a:pt x="1001" y="1251"/>
                    <a:pt x="1001" y="1259"/>
                  </a:cubicBezTo>
                  <a:cubicBezTo>
                    <a:pt x="1034" y="1259"/>
                    <a:pt x="1065" y="1259"/>
                    <a:pt x="1097" y="1259"/>
                  </a:cubicBezTo>
                  <a:cubicBezTo>
                    <a:pt x="1097" y="1250"/>
                    <a:pt x="1097" y="1242"/>
                    <a:pt x="1097" y="1234"/>
                  </a:cubicBezTo>
                  <a:close/>
                  <a:moveTo>
                    <a:pt x="971" y="980"/>
                  </a:moveTo>
                  <a:cubicBezTo>
                    <a:pt x="970" y="981"/>
                    <a:pt x="969" y="982"/>
                    <a:pt x="967" y="984"/>
                  </a:cubicBezTo>
                  <a:cubicBezTo>
                    <a:pt x="967" y="995"/>
                    <a:pt x="967" y="1007"/>
                    <a:pt x="967" y="1019"/>
                  </a:cubicBezTo>
                  <a:cubicBezTo>
                    <a:pt x="980" y="1019"/>
                    <a:pt x="991" y="1019"/>
                    <a:pt x="1007" y="1019"/>
                  </a:cubicBezTo>
                  <a:cubicBezTo>
                    <a:pt x="993" y="1004"/>
                    <a:pt x="982" y="992"/>
                    <a:pt x="971" y="9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51"/>
            <p:cNvSpPr>
              <a:spLocks/>
            </p:cNvSpPr>
            <p:nvPr/>
          </p:nvSpPr>
          <p:spPr bwMode="auto">
            <a:xfrm>
              <a:off x="3249613" y="3205163"/>
              <a:ext cx="66675" cy="26988"/>
            </a:xfrm>
            <a:custGeom>
              <a:avLst/>
              <a:gdLst>
                <a:gd name="T0" fmla="*/ 112 w 224"/>
                <a:gd name="T1" fmla="*/ 90 h 90"/>
                <a:gd name="T2" fmla="*/ 9 w 224"/>
                <a:gd name="T3" fmla="*/ 40 h 90"/>
                <a:gd name="T4" fmla="*/ 15 w 224"/>
                <a:gd name="T5" fmla="*/ 7 h 90"/>
                <a:gd name="T6" fmla="*/ 45 w 224"/>
                <a:gd name="T7" fmla="*/ 16 h 90"/>
                <a:gd name="T8" fmla="*/ 165 w 224"/>
                <a:gd name="T9" fmla="*/ 29 h 90"/>
                <a:gd name="T10" fmla="*/ 181 w 224"/>
                <a:gd name="T11" fmla="*/ 13 h 90"/>
                <a:gd name="T12" fmla="*/ 212 w 224"/>
                <a:gd name="T13" fmla="*/ 8 h 90"/>
                <a:gd name="T14" fmla="*/ 215 w 224"/>
                <a:gd name="T15" fmla="*/ 41 h 90"/>
                <a:gd name="T16" fmla="*/ 112 w 22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90">
                  <a:moveTo>
                    <a:pt x="112" y="90"/>
                  </a:moveTo>
                  <a:cubicBezTo>
                    <a:pt x="71" y="88"/>
                    <a:pt x="35" y="75"/>
                    <a:pt x="9" y="40"/>
                  </a:cubicBezTo>
                  <a:cubicBezTo>
                    <a:pt x="0" y="28"/>
                    <a:pt x="3" y="13"/>
                    <a:pt x="15" y="7"/>
                  </a:cubicBezTo>
                  <a:cubicBezTo>
                    <a:pt x="27" y="0"/>
                    <a:pt x="38" y="5"/>
                    <a:pt x="45" y="16"/>
                  </a:cubicBezTo>
                  <a:cubicBezTo>
                    <a:pt x="68" y="47"/>
                    <a:pt x="127" y="56"/>
                    <a:pt x="165" y="29"/>
                  </a:cubicBezTo>
                  <a:cubicBezTo>
                    <a:pt x="171" y="25"/>
                    <a:pt x="176" y="19"/>
                    <a:pt x="181" y="13"/>
                  </a:cubicBezTo>
                  <a:cubicBezTo>
                    <a:pt x="191" y="3"/>
                    <a:pt x="203" y="1"/>
                    <a:pt x="212" y="8"/>
                  </a:cubicBezTo>
                  <a:cubicBezTo>
                    <a:pt x="222" y="16"/>
                    <a:pt x="224" y="29"/>
                    <a:pt x="215" y="41"/>
                  </a:cubicBezTo>
                  <a:cubicBezTo>
                    <a:pt x="189" y="75"/>
                    <a:pt x="153" y="88"/>
                    <a:pt x="112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52"/>
            <p:cNvSpPr>
              <a:spLocks/>
            </p:cNvSpPr>
            <p:nvPr/>
          </p:nvSpPr>
          <p:spPr bwMode="auto">
            <a:xfrm>
              <a:off x="3275013" y="3160713"/>
              <a:ext cx="22225" cy="34925"/>
            </a:xfrm>
            <a:custGeom>
              <a:avLst/>
              <a:gdLst>
                <a:gd name="T0" fmla="*/ 46 w 74"/>
                <a:gd name="T1" fmla="*/ 66 h 115"/>
                <a:gd name="T2" fmla="*/ 57 w 74"/>
                <a:gd name="T3" fmla="*/ 68 h 115"/>
                <a:gd name="T4" fmla="*/ 74 w 74"/>
                <a:gd name="T5" fmla="*/ 89 h 115"/>
                <a:gd name="T6" fmla="*/ 57 w 74"/>
                <a:gd name="T7" fmla="*/ 110 h 115"/>
                <a:gd name="T8" fmla="*/ 2 w 74"/>
                <a:gd name="T9" fmla="*/ 69 h 115"/>
                <a:gd name="T10" fmla="*/ 2 w 74"/>
                <a:gd name="T11" fmla="*/ 27 h 115"/>
                <a:gd name="T12" fmla="*/ 25 w 74"/>
                <a:gd name="T13" fmla="*/ 0 h 115"/>
                <a:gd name="T14" fmla="*/ 46 w 74"/>
                <a:gd name="T15" fmla="*/ 27 h 115"/>
                <a:gd name="T16" fmla="*/ 46 w 74"/>
                <a:gd name="T17" fmla="*/ 66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15">
                  <a:moveTo>
                    <a:pt x="46" y="66"/>
                  </a:moveTo>
                  <a:cubicBezTo>
                    <a:pt x="50" y="67"/>
                    <a:pt x="54" y="67"/>
                    <a:pt x="57" y="68"/>
                  </a:cubicBezTo>
                  <a:cubicBezTo>
                    <a:pt x="68" y="71"/>
                    <a:pt x="74" y="78"/>
                    <a:pt x="74" y="89"/>
                  </a:cubicBezTo>
                  <a:cubicBezTo>
                    <a:pt x="74" y="100"/>
                    <a:pt x="68" y="108"/>
                    <a:pt x="57" y="110"/>
                  </a:cubicBezTo>
                  <a:cubicBezTo>
                    <a:pt x="29" y="115"/>
                    <a:pt x="0" y="111"/>
                    <a:pt x="2" y="69"/>
                  </a:cubicBezTo>
                  <a:cubicBezTo>
                    <a:pt x="2" y="55"/>
                    <a:pt x="2" y="41"/>
                    <a:pt x="2" y="27"/>
                  </a:cubicBezTo>
                  <a:cubicBezTo>
                    <a:pt x="2" y="10"/>
                    <a:pt x="11" y="0"/>
                    <a:pt x="25" y="0"/>
                  </a:cubicBezTo>
                  <a:cubicBezTo>
                    <a:pt x="38" y="1"/>
                    <a:pt x="45" y="10"/>
                    <a:pt x="46" y="27"/>
                  </a:cubicBezTo>
                  <a:cubicBezTo>
                    <a:pt x="46" y="40"/>
                    <a:pt x="46" y="53"/>
                    <a:pt x="46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53"/>
            <p:cNvSpPr>
              <a:spLocks/>
            </p:cNvSpPr>
            <p:nvPr/>
          </p:nvSpPr>
          <p:spPr bwMode="auto">
            <a:xfrm>
              <a:off x="3316288" y="3144838"/>
              <a:ext cx="14288" cy="20638"/>
            </a:xfrm>
            <a:custGeom>
              <a:avLst/>
              <a:gdLst>
                <a:gd name="T0" fmla="*/ 45 w 45"/>
                <a:gd name="T1" fmla="*/ 35 h 70"/>
                <a:gd name="T2" fmla="*/ 43 w 45"/>
                <a:gd name="T3" fmla="*/ 54 h 70"/>
                <a:gd name="T4" fmla="*/ 22 w 45"/>
                <a:gd name="T5" fmla="*/ 70 h 70"/>
                <a:gd name="T6" fmla="*/ 2 w 45"/>
                <a:gd name="T7" fmla="*/ 53 h 70"/>
                <a:gd name="T8" fmla="*/ 1 w 45"/>
                <a:gd name="T9" fmla="*/ 21 h 70"/>
                <a:gd name="T10" fmla="*/ 23 w 45"/>
                <a:gd name="T11" fmla="*/ 0 h 70"/>
                <a:gd name="T12" fmla="*/ 44 w 45"/>
                <a:gd name="T13" fmla="*/ 22 h 70"/>
                <a:gd name="T14" fmla="*/ 44 w 45"/>
                <a:gd name="T15" fmla="*/ 35 h 70"/>
                <a:gd name="T16" fmla="*/ 45 w 45"/>
                <a:gd name="T1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70">
                  <a:moveTo>
                    <a:pt x="45" y="35"/>
                  </a:moveTo>
                  <a:cubicBezTo>
                    <a:pt x="44" y="41"/>
                    <a:pt x="44" y="48"/>
                    <a:pt x="43" y="54"/>
                  </a:cubicBezTo>
                  <a:cubicBezTo>
                    <a:pt x="40" y="65"/>
                    <a:pt x="33" y="70"/>
                    <a:pt x="22" y="70"/>
                  </a:cubicBezTo>
                  <a:cubicBezTo>
                    <a:pt x="11" y="69"/>
                    <a:pt x="3" y="64"/>
                    <a:pt x="2" y="53"/>
                  </a:cubicBezTo>
                  <a:cubicBezTo>
                    <a:pt x="1" y="43"/>
                    <a:pt x="0" y="32"/>
                    <a:pt x="1" y="21"/>
                  </a:cubicBezTo>
                  <a:cubicBezTo>
                    <a:pt x="2" y="8"/>
                    <a:pt x="11" y="0"/>
                    <a:pt x="23" y="0"/>
                  </a:cubicBezTo>
                  <a:cubicBezTo>
                    <a:pt x="36" y="1"/>
                    <a:pt x="43" y="9"/>
                    <a:pt x="44" y="22"/>
                  </a:cubicBezTo>
                  <a:cubicBezTo>
                    <a:pt x="44" y="26"/>
                    <a:pt x="44" y="30"/>
                    <a:pt x="44" y="35"/>
                  </a:cubicBezTo>
                  <a:cubicBezTo>
                    <a:pt x="44" y="35"/>
                    <a:pt x="45" y="35"/>
                    <a:pt x="45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54"/>
            <p:cNvSpPr>
              <a:spLocks/>
            </p:cNvSpPr>
            <p:nvPr/>
          </p:nvSpPr>
          <p:spPr bwMode="auto">
            <a:xfrm>
              <a:off x="3236913" y="3144838"/>
              <a:ext cx="14288" cy="20638"/>
            </a:xfrm>
            <a:custGeom>
              <a:avLst/>
              <a:gdLst>
                <a:gd name="T0" fmla="*/ 44 w 44"/>
                <a:gd name="T1" fmla="*/ 32 h 70"/>
                <a:gd name="T2" fmla="*/ 21 w 44"/>
                <a:gd name="T3" fmla="*/ 70 h 70"/>
                <a:gd name="T4" fmla="*/ 0 w 44"/>
                <a:gd name="T5" fmla="*/ 35 h 70"/>
                <a:gd name="T6" fmla="*/ 1 w 44"/>
                <a:gd name="T7" fmla="*/ 19 h 70"/>
                <a:gd name="T8" fmla="*/ 23 w 44"/>
                <a:gd name="T9" fmla="*/ 0 h 70"/>
                <a:gd name="T10" fmla="*/ 43 w 44"/>
                <a:gd name="T11" fmla="*/ 20 h 70"/>
                <a:gd name="T12" fmla="*/ 44 w 44"/>
                <a:gd name="T13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70">
                  <a:moveTo>
                    <a:pt x="44" y="32"/>
                  </a:moveTo>
                  <a:cubicBezTo>
                    <a:pt x="44" y="60"/>
                    <a:pt x="37" y="70"/>
                    <a:pt x="21" y="70"/>
                  </a:cubicBezTo>
                  <a:cubicBezTo>
                    <a:pt x="6" y="69"/>
                    <a:pt x="0" y="59"/>
                    <a:pt x="0" y="35"/>
                  </a:cubicBezTo>
                  <a:cubicBezTo>
                    <a:pt x="0" y="30"/>
                    <a:pt x="0" y="24"/>
                    <a:pt x="1" y="19"/>
                  </a:cubicBezTo>
                  <a:cubicBezTo>
                    <a:pt x="3" y="6"/>
                    <a:pt x="11" y="0"/>
                    <a:pt x="23" y="0"/>
                  </a:cubicBezTo>
                  <a:cubicBezTo>
                    <a:pt x="35" y="1"/>
                    <a:pt x="42" y="8"/>
                    <a:pt x="43" y="20"/>
                  </a:cubicBezTo>
                  <a:cubicBezTo>
                    <a:pt x="44" y="25"/>
                    <a:pt x="44" y="30"/>
                    <a:pt x="4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3684798" y="3136449"/>
            <a:ext cx="442913" cy="442913"/>
            <a:chOff x="3700463" y="3035300"/>
            <a:chExt cx="442913" cy="442913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3" name="Freeform 155"/>
            <p:cNvSpPr>
              <a:spLocks noEditPoints="1"/>
            </p:cNvSpPr>
            <p:nvPr/>
          </p:nvSpPr>
          <p:spPr bwMode="auto">
            <a:xfrm>
              <a:off x="3700463" y="3035300"/>
              <a:ext cx="442913" cy="442913"/>
            </a:xfrm>
            <a:custGeom>
              <a:avLst/>
              <a:gdLst>
                <a:gd name="T0" fmla="*/ 732 w 1493"/>
                <a:gd name="T1" fmla="*/ 809 h 1489"/>
                <a:gd name="T2" fmla="*/ 604 w 1493"/>
                <a:gd name="T3" fmla="*/ 1035 h 1489"/>
                <a:gd name="T4" fmla="*/ 807 w 1493"/>
                <a:gd name="T5" fmla="*/ 854 h 1489"/>
                <a:gd name="T6" fmla="*/ 1492 w 1493"/>
                <a:gd name="T7" fmla="*/ 1131 h 1489"/>
                <a:gd name="T8" fmla="*/ 1251 w 1493"/>
                <a:gd name="T9" fmla="*/ 1390 h 1489"/>
                <a:gd name="T10" fmla="*/ 982 w 1493"/>
                <a:gd name="T11" fmla="*/ 1250 h 1489"/>
                <a:gd name="T12" fmla="*/ 10 w 1493"/>
                <a:gd name="T13" fmla="*/ 1330 h 1489"/>
                <a:gd name="T14" fmla="*/ 404 w 1493"/>
                <a:gd name="T15" fmla="*/ 983 h 1489"/>
                <a:gd name="T16" fmla="*/ 316 w 1493"/>
                <a:gd name="T17" fmla="*/ 439 h 1489"/>
                <a:gd name="T18" fmla="*/ 724 w 1493"/>
                <a:gd name="T19" fmla="*/ 395 h 1489"/>
                <a:gd name="T20" fmla="*/ 963 w 1493"/>
                <a:gd name="T21" fmla="*/ 146 h 1489"/>
                <a:gd name="T22" fmla="*/ 1364 w 1493"/>
                <a:gd name="T23" fmla="*/ 146 h 1489"/>
                <a:gd name="T24" fmla="*/ 1373 w 1493"/>
                <a:gd name="T25" fmla="*/ 626 h 1489"/>
                <a:gd name="T26" fmla="*/ 1012 w 1493"/>
                <a:gd name="T27" fmla="*/ 766 h 1489"/>
                <a:gd name="T28" fmla="*/ 1256 w 1493"/>
                <a:gd name="T29" fmla="*/ 1202 h 1489"/>
                <a:gd name="T30" fmla="*/ 1369 w 1493"/>
                <a:gd name="T31" fmla="*/ 866 h 1489"/>
                <a:gd name="T32" fmla="*/ 831 w 1493"/>
                <a:gd name="T33" fmla="*/ 1100 h 1489"/>
                <a:gd name="T34" fmla="*/ 1104 w 1493"/>
                <a:gd name="T35" fmla="*/ 1212 h 1489"/>
                <a:gd name="T36" fmla="*/ 1252 w 1493"/>
                <a:gd name="T37" fmla="*/ 1204 h 1489"/>
                <a:gd name="T38" fmla="*/ 1059 w 1493"/>
                <a:gd name="T39" fmla="*/ 709 h 1489"/>
                <a:gd name="T40" fmla="*/ 1444 w 1493"/>
                <a:gd name="T41" fmla="*/ 510 h 1489"/>
                <a:gd name="T42" fmla="*/ 1201 w 1493"/>
                <a:gd name="T43" fmla="*/ 260 h 1489"/>
                <a:gd name="T44" fmla="*/ 1015 w 1493"/>
                <a:gd name="T45" fmla="*/ 261 h 1489"/>
                <a:gd name="T46" fmla="*/ 772 w 1493"/>
                <a:gd name="T47" fmla="*/ 268 h 1489"/>
                <a:gd name="T48" fmla="*/ 820 w 1493"/>
                <a:gd name="T49" fmla="*/ 578 h 1489"/>
                <a:gd name="T50" fmla="*/ 725 w 1493"/>
                <a:gd name="T51" fmla="*/ 743 h 1489"/>
                <a:gd name="T52" fmla="*/ 341 w 1493"/>
                <a:gd name="T53" fmla="*/ 482 h 1489"/>
                <a:gd name="T54" fmla="*/ 292 w 1493"/>
                <a:gd name="T55" fmla="*/ 687 h 1489"/>
                <a:gd name="T56" fmla="*/ 589 w 1493"/>
                <a:gd name="T57" fmla="*/ 650 h 1489"/>
                <a:gd name="T58" fmla="*/ 327 w 1493"/>
                <a:gd name="T59" fmla="*/ 1110 h 1489"/>
                <a:gd name="T60" fmla="*/ 244 w 1493"/>
                <a:gd name="T61" fmla="*/ 1299 h 1489"/>
                <a:gd name="T62" fmla="*/ 772 w 1493"/>
                <a:gd name="T63" fmla="*/ 1441 h 1489"/>
                <a:gd name="T64" fmla="*/ 964 w 1493"/>
                <a:gd name="T65" fmla="*/ 1441 h 1489"/>
                <a:gd name="T66" fmla="*/ 340 w 1493"/>
                <a:gd name="T67" fmla="*/ 744 h 1489"/>
                <a:gd name="T68" fmla="*/ 607 w 1493"/>
                <a:gd name="T69" fmla="*/ 929 h 1489"/>
                <a:gd name="T70" fmla="*/ 395 w 1493"/>
                <a:gd name="T71" fmla="*/ 660 h 1489"/>
                <a:gd name="T72" fmla="*/ 340 w 1493"/>
                <a:gd name="T73" fmla="*/ 744 h 1489"/>
                <a:gd name="T74" fmla="*/ 916 w 1493"/>
                <a:gd name="T75" fmla="*/ 481 h 1489"/>
                <a:gd name="T76" fmla="*/ 1107 w 1493"/>
                <a:gd name="T77" fmla="*/ 242 h 1489"/>
                <a:gd name="T78" fmla="*/ 447 w 1493"/>
                <a:gd name="T79" fmla="*/ 1276 h 1489"/>
                <a:gd name="T80" fmla="*/ 484 w 1493"/>
                <a:gd name="T81" fmla="*/ 1347 h 1489"/>
                <a:gd name="T82" fmla="*/ 570 w 1493"/>
                <a:gd name="T83" fmla="*/ 1277 h 1489"/>
                <a:gd name="T84" fmla="*/ 595 w 1493"/>
                <a:gd name="T85" fmla="*/ 1086 h 1489"/>
                <a:gd name="T86" fmla="*/ 374 w 1493"/>
                <a:gd name="T87" fmla="*/ 1098 h 1489"/>
                <a:gd name="T88" fmla="*/ 421 w 1493"/>
                <a:gd name="T89" fmla="*/ 1086 h 1489"/>
                <a:gd name="T90" fmla="*/ 508 w 1493"/>
                <a:gd name="T91" fmla="*/ 1114 h 1489"/>
                <a:gd name="T92" fmla="*/ 483 w 1493"/>
                <a:gd name="T93" fmla="*/ 1394 h 1489"/>
                <a:gd name="T94" fmla="*/ 533 w 1493"/>
                <a:gd name="T95" fmla="*/ 1394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93" h="1489">
                  <a:moveTo>
                    <a:pt x="964" y="626"/>
                  </a:moveTo>
                  <a:cubicBezTo>
                    <a:pt x="915" y="626"/>
                    <a:pt x="868" y="626"/>
                    <a:pt x="819" y="626"/>
                  </a:cubicBezTo>
                  <a:cubicBezTo>
                    <a:pt x="818" y="635"/>
                    <a:pt x="817" y="644"/>
                    <a:pt x="815" y="653"/>
                  </a:cubicBezTo>
                  <a:cubicBezTo>
                    <a:pt x="804" y="713"/>
                    <a:pt x="776" y="765"/>
                    <a:pt x="732" y="809"/>
                  </a:cubicBezTo>
                  <a:cubicBezTo>
                    <a:pt x="727" y="814"/>
                    <a:pt x="723" y="823"/>
                    <a:pt x="721" y="830"/>
                  </a:cubicBezTo>
                  <a:cubicBezTo>
                    <a:pt x="708" y="896"/>
                    <a:pt x="674" y="946"/>
                    <a:pt x="616" y="980"/>
                  </a:cubicBezTo>
                  <a:cubicBezTo>
                    <a:pt x="607" y="986"/>
                    <a:pt x="603" y="991"/>
                    <a:pt x="604" y="1002"/>
                  </a:cubicBezTo>
                  <a:cubicBezTo>
                    <a:pt x="605" y="1013"/>
                    <a:pt x="604" y="1024"/>
                    <a:pt x="604" y="1035"/>
                  </a:cubicBezTo>
                  <a:cubicBezTo>
                    <a:pt x="604" y="1036"/>
                    <a:pt x="605" y="1037"/>
                    <a:pt x="606" y="1039"/>
                  </a:cubicBezTo>
                  <a:cubicBezTo>
                    <a:pt x="660" y="1052"/>
                    <a:pt x="715" y="1065"/>
                    <a:pt x="772" y="1078"/>
                  </a:cubicBezTo>
                  <a:cubicBezTo>
                    <a:pt x="772" y="1031"/>
                    <a:pt x="772" y="985"/>
                    <a:pt x="772" y="939"/>
                  </a:cubicBezTo>
                  <a:cubicBezTo>
                    <a:pt x="772" y="906"/>
                    <a:pt x="783" y="878"/>
                    <a:pt x="807" y="854"/>
                  </a:cubicBezTo>
                  <a:cubicBezTo>
                    <a:pt x="829" y="831"/>
                    <a:pt x="857" y="818"/>
                    <a:pt x="890" y="818"/>
                  </a:cubicBezTo>
                  <a:cubicBezTo>
                    <a:pt x="1051" y="818"/>
                    <a:pt x="1213" y="818"/>
                    <a:pt x="1374" y="818"/>
                  </a:cubicBezTo>
                  <a:cubicBezTo>
                    <a:pt x="1439" y="819"/>
                    <a:pt x="1491" y="871"/>
                    <a:pt x="1492" y="936"/>
                  </a:cubicBezTo>
                  <a:cubicBezTo>
                    <a:pt x="1493" y="1001"/>
                    <a:pt x="1492" y="1066"/>
                    <a:pt x="1492" y="1131"/>
                  </a:cubicBezTo>
                  <a:cubicBezTo>
                    <a:pt x="1491" y="1197"/>
                    <a:pt x="1439" y="1249"/>
                    <a:pt x="1372" y="1250"/>
                  </a:cubicBezTo>
                  <a:cubicBezTo>
                    <a:pt x="1349" y="1250"/>
                    <a:pt x="1325" y="1250"/>
                    <a:pt x="1300" y="1250"/>
                  </a:cubicBezTo>
                  <a:cubicBezTo>
                    <a:pt x="1300" y="1272"/>
                    <a:pt x="1300" y="1294"/>
                    <a:pt x="1300" y="1315"/>
                  </a:cubicBezTo>
                  <a:cubicBezTo>
                    <a:pt x="1300" y="1352"/>
                    <a:pt x="1282" y="1379"/>
                    <a:pt x="1251" y="1390"/>
                  </a:cubicBezTo>
                  <a:cubicBezTo>
                    <a:pt x="1221" y="1401"/>
                    <a:pt x="1190" y="1391"/>
                    <a:pt x="1167" y="1363"/>
                  </a:cubicBezTo>
                  <a:cubicBezTo>
                    <a:pt x="1138" y="1328"/>
                    <a:pt x="1109" y="1293"/>
                    <a:pt x="1080" y="1259"/>
                  </a:cubicBezTo>
                  <a:cubicBezTo>
                    <a:pt x="1076" y="1255"/>
                    <a:pt x="1070" y="1251"/>
                    <a:pt x="1065" y="1250"/>
                  </a:cubicBezTo>
                  <a:cubicBezTo>
                    <a:pt x="1039" y="1250"/>
                    <a:pt x="1012" y="1250"/>
                    <a:pt x="982" y="1250"/>
                  </a:cubicBezTo>
                  <a:cubicBezTo>
                    <a:pt x="1021" y="1327"/>
                    <a:pt x="1011" y="1408"/>
                    <a:pt x="1012" y="1489"/>
                  </a:cubicBezTo>
                  <a:cubicBezTo>
                    <a:pt x="676" y="1489"/>
                    <a:pt x="341" y="1489"/>
                    <a:pt x="6" y="1489"/>
                  </a:cubicBezTo>
                  <a:cubicBezTo>
                    <a:pt x="5" y="1488"/>
                    <a:pt x="4" y="1488"/>
                    <a:pt x="4" y="1487"/>
                  </a:cubicBezTo>
                  <a:cubicBezTo>
                    <a:pt x="6" y="1434"/>
                    <a:pt x="0" y="1381"/>
                    <a:pt x="10" y="1330"/>
                  </a:cubicBezTo>
                  <a:cubicBezTo>
                    <a:pt x="34" y="1193"/>
                    <a:pt x="119" y="1110"/>
                    <a:pt x="253" y="1076"/>
                  </a:cubicBezTo>
                  <a:cubicBezTo>
                    <a:pt x="306" y="1063"/>
                    <a:pt x="358" y="1052"/>
                    <a:pt x="412" y="1039"/>
                  </a:cubicBezTo>
                  <a:cubicBezTo>
                    <a:pt x="412" y="1024"/>
                    <a:pt x="413" y="1009"/>
                    <a:pt x="412" y="994"/>
                  </a:cubicBezTo>
                  <a:cubicBezTo>
                    <a:pt x="411" y="990"/>
                    <a:pt x="408" y="985"/>
                    <a:pt x="404" y="983"/>
                  </a:cubicBezTo>
                  <a:cubicBezTo>
                    <a:pt x="343" y="947"/>
                    <a:pt x="306" y="895"/>
                    <a:pt x="294" y="825"/>
                  </a:cubicBezTo>
                  <a:cubicBezTo>
                    <a:pt x="293" y="819"/>
                    <a:pt x="288" y="813"/>
                    <a:pt x="283" y="808"/>
                  </a:cubicBezTo>
                  <a:cubicBezTo>
                    <a:pt x="226" y="751"/>
                    <a:pt x="196" y="682"/>
                    <a:pt x="196" y="601"/>
                  </a:cubicBezTo>
                  <a:cubicBezTo>
                    <a:pt x="196" y="527"/>
                    <a:pt x="245" y="462"/>
                    <a:pt x="316" y="439"/>
                  </a:cubicBezTo>
                  <a:cubicBezTo>
                    <a:pt x="322" y="437"/>
                    <a:pt x="329" y="433"/>
                    <a:pt x="333" y="428"/>
                  </a:cubicBezTo>
                  <a:cubicBezTo>
                    <a:pt x="386" y="370"/>
                    <a:pt x="452" y="341"/>
                    <a:pt x="530" y="338"/>
                  </a:cubicBezTo>
                  <a:cubicBezTo>
                    <a:pt x="600" y="335"/>
                    <a:pt x="664" y="351"/>
                    <a:pt x="720" y="395"/>
                  </a:cubicBezTo>
                  <a:cubicBezTo>
                    <a:pt x="720" y="395"/>
                    <a:pt x="721" y="395"/>
                    <a:pt x="724" y="395"/>
                  </a:cubicBezTo>
                  <a:cubicBezTo>
                    <a:pt x="724" y="356"/>
                    <a:pt x="724" y="317"/>
                    <a:pt x="724" y="277"/>
                  </a:cubicBezTo>
                  <a:cubicBezTo>
                    <a:pt x="724" y="266"/>
                    <a:pt x="725" y="254"/>
                    <a:pt x="727" y="243"/>
                  </a:cubicBezTo>
                  <a:cubicBezTo>
                    <a:pt x="737" y="188"/>
                    <a:pt x="785" y="147"/>
                    <a:pt x="841" y="146"/>
                  </a:cubicBezTo>
                  <a:cubicBezTo>
                    <a:pt x="881" y="145"/>
                    <a:pt x="921" y="146"/>
                    <a:pt x="963" y="146"/>
                  </a:cubicBezTo>
                  <a:cubicBezTo>
                    <a:pt x="966" y="97"/>
                    <a:pt x="985" y="57"/>
                    <a:pt x="1025" y="28"/>
                  </a:cubicBezTo>
                  <a:cubicBezTo>
                    <a:pt x="1053" y="9"/>
                    <a:pt x="1084" y="0"/>
                    <a:pt x="1119" y="2"/>
                  </a:cubicBezTo>
                  <a:cubicBezTo>
                    <a:pt x="1191" y="7"/>
                    <a:pt x="1240" y="59"/>
                    <a:pt x="1253" y="146"/>
                  </a:cubicBezTo>
                  <a:cubicBezTo>
                    <a:pt x="1290" y="146"/>
                    <a:pt x="1327" y="146"/>
                    <a:pt x="1364" y="146"/>
                  </a:cubicBezTo>
                  <a:cubicBezTo>
                    <a:pt x="1377" y="146"/>
                    <a:pt x="1390" y="147"/>
                    <a:pt x="1402" y="150"/>
                  </a:cubicBezTo>
                  <a:cubicBezTo>
                    <a:pt x="1454" y="163"/>
                    <a:pt x="1491" y="210"/>
                    <a:pt x="1492" y="263"/>
                  </a:cubicBezTo>
                  <a:cubicBezTo>
                    <a:pt x="1492" y="345"/>
                    <a:pt x="1493" y="427"/>
                    <a:pt x="1492" y="509"/>
                  </a:cubicBezTo>
                  <a:cubicBezTo>
                    <a:pt x="1491" y="573"/>
                    <a:pt x="1439" y="625"/>
                    <a:pt x="1373" y="626"/>
                  </a:cubicBezTo>
                  <a:cubicBezTo>
                    <a:pt x="1318" y="626"/>
                    <a:pt x="1263" y="626"/>
                    <a:pt x="1209" y="626"/>
                  </a:cubicBezTo>
                  <a:cubicBezTo>
                    <a:pt x="1196" y="625"/>
                    <a:pt x="1188" y="630"/>
                    <a:pt x="1180" y="639"/>
                  </a:cubicBezTo>
                  <a:cubicBezTo>
                    <a:pt x="1153" y="673"/>
                    <a:pt x="1125" y="706"/>
                    <a:pt x="1097" y="739"/>
                  </a:cubicBezTo>
                  <a:cubicBezTo>
                    <a:pt x="1074" y="767"/>
                    <a:pt x="1043" y="777"/>
                    <a:pt x="1012" y="766"/>
                  </a:cubicBezTo>
                  <a:cubicBezTo>
                    <a:pt x="981" y="754"/>
                    <a:pt x="964" y="727"/>
                    <a:pt x="964" y="690"/>
                  </a:cubicBezTo>
                  <a:cubicBezTo>
                    <a:pt x="964" y="669"/>
                    <a:pt x="964" y="648"/>
                    <a:pt x="964" y="626"/>
                  </a:cubicBezTo>
                  <a:close/>
                  <a:moveTo>
                    <a:pt x="1252" y="1204"/>
                  </a:moveTo>
                  <a:cubicBezTo>
                    <a:pt x="1255" y="1203"/>
                    <a:pt x="1256" y="1202"/>
                    <a:pt x="1256" y="1202"/>
                  </a:cubicBezTo>
                  <a:cubicBezTo>
                    <a:pt x="1293" y="1202"/>
                    <a:pt x="1330" y="1202"/>
                    <a:pt x="1367" y="1202"/>
                  </a:cubicBezTo>
                  <a:cubicBezTo>
                    <a:pt x="1413" y="1202"/>
                    <a:pt x="1444" y="1172"/>
                    <a:pt x="1444" y="1126"/>
                  </a:cubicBezTo>
                  <a:cubicBezTo>
                    <a:pt x="1444" y="1065"/>
                    <a:pt x="1444" y="1003"/>
                    <a:pt x="1444" y="942"/>
                  </a:cubicBezTo>
                  <a:cubicBezTo>
                    <a:pt x="1444" y="897"/>
                    <a:pt x="1414" y="866"/>
                    <a:pt x="1369" y="866"/>
                  </a:cubicBezTo>
                  <a:cubicBezTo>
                    <a:pt x="1211" y="866"/>
                    <a:pt x="1053" y="866"/>
                    <a:pt x="895" y="866"/>
                  </a:cubicBezTo>
                  <a:cubicBezTo>
                    <a:pt x="851" y="866"/>
                    <a:pt x="820" y="897"/>
                    <a:pt x="820" y="941"/>
                  </a:cubicBezTo>
                  <a:cubicBezTo>
                    <a:pt x="820" y="988"/>
                    <a:pt x="820" y="1035"/>
                    <a:pt x="820" y="1082"/>
                  </a:cubicBezTo>
                  <a:cubicBezTo>
                    <a:pt x="820" y="1091"/>
                    <a:pt x="823" y="1096"/>
                    <a:pt x="831" y="1100"/>
                  </a:cubicBezTo>
                  <a:cubicBezTo>
                    <a:pt x="878" y="1120"/>
                    <a:pt x="916" y="1152"/>
                    <a:pt x="947" y="1192"/>
                  </a:cubicBezTo>
                  <a:cubicBezTo>
                    <a:pt x="953" y="1200"/>
                    <a:pt x="959" y="1202"/>
                    <a:pt x="968" y="1202"/>
                  </a:cubicBezTo>
                  <a:cubicBezTo>
                    <a:pt x="1006" y="1202"/>
                    <a:pt x="1044" y="1202"/>
                    <a:pt x="1082" y="1202"/>
                  </a:cubicBezTo>
                  <a:cubicBezTo>
                    <a:pt x="1092" y="1202"/>
                    <a:pt x="1098" y="1205"/>
                    <a:pt x="1104" y="1212"/>
                  </a:cubicBezTo>
                  <a:cubicBezTo>
                    <a:pt x="1137" y="1252"/>
                    <a:pt x="1170" y="1292"/>
                    <a:pt x="1203" y="1332"/>
                  </a:cubicBezTo>
                  <a:cubicBezTo>
                    <a:pt x="1212" y="1342"/>
                    <a:pt x="1221" y="1350"/>
                    <a:pt x="1236" y="1344"/>
                  </a:cubicBezTo>
                  <a:cubicBezTo>
                    <a:pt x="1250" y="1339"/>
                    <a:pt x="1252" y="1327"/>
                    <a:pt x="1252" y="1314"/>
                  </a:cubicBezTo>
                  <a:cubicBezTo>
                    <a:pt x="1252" y="1277"/>
                    <a:pt x="1252" y="1241"/>
                    <a:pt x="1252" y="1204"/>
                  </a:cubicBezTo>
                  <a:close/>
                  <a:moveTo>
                    <a:pt x="1012" y="578"/>
                  </a:moveTo>
                  <a:cubicBezTo>
                    <a:pt x="1012" y="618"/>
                    <a:pt x="1012" y="655"/>
                    <a:pt x="1012" y="692"/>
                  </a:cubicBezTo>
                  <a:cubicBezTo>
                    <a:pt x="1012" y="704"/>
                    <a:pt x="1015" y="713"/>
                    <a:pt x="1025" y="719"/>
                  </a:cubicBezTo>
                  <a:cubicBezTo>
                    <a:pt x="1037" y="725"/>
                    <a:pt x="1048" y="722"/>
                    <a:pt x="1059" y="709"/>
                  </a:cubicBezTo>
                  <a:cubicBezTo>
                    <a:pt x="1093" y="669"/>
                    <a:pt x="1127" y="629"/>
                    <a:pt x="1160" y="588"/>
                  </a:cubicBezTo>
                  <a:cubicBezTo>
                    <a:pt x="1166" y="581"/>
                    <a:pt x="1172" y="578"/>
                    <a:pt x="1182" y="578"/>
                  </a:cubicBezTo>
                  <a:cubicBezTo>
                    <a:pt x="1245" y="578"/>
                    <a:pt x="1307" y="578"/>
                    <a:pt x="1370" y="578"/>
                  </a:cubicBezTo>
                  <a:cubicBezTo>
                    <a:pt x="1411" y="578"/>
                    <a:pt x="1443" y="548"/>
                    <a:pt x="1444" y="510"/>
                  </a:cubicBezTo>
                  <a:cubicBezTo>
                    <a:pt x="1445" y="427"/>
                    <a:pt x="1444" y="345"/>
                    <a:pt x="1444" y="262"/>
                  </a:cubicBezTo>
                  <a:cubicBezTo>
                    <a:pt x="1443" y="226"/>
                    <a:pt x="1413" y="196"/>
                    <a:pt x="1378" y="195"/>
                  </a:cubicBezTo>
                  <a:cubicBezTo>
                    <a:pt x="1333" y="193"/>
                    <a:pt x="1289" y="194"/>
                    <a:pt x="1248" y="194"/>
                  </a:cubicBezTo>
                  <a:cubicBezTo>
                    <a:pt x="1231" y="218"/>
                    <a:pt x="1216" y="239"/>
                    <a:pt x="1201" y="260"/>
                  </a:cubicBezTo>
                  <a:cubicBezTo>
                    <a:pt x="1330" y="320"/>
                    <a:pt x="1357" y="435"/>
                    <a:pt x="1346" y="529"/>
                  </a:cubicBezTo>
                  <a:cubicBezTo>
                    <a:pt x="1187" y="529"/>
                    <a:pt x="1028" y="529"/>
                    <a:pt x="869" y="529"/>
                  </a:cubicBezTo>
                  <a:cubicBezTo>
                    <a:pt x="865" y="472"/>
                    <a:pt x="869" y="418"/>
                    <a:pt x="897" y="368"/>
                  </a:cubicBezTo>
                  <a:cubicBezTo>
                    <a:pt x="925" y="318"/>
                    <a:pt x="966" y="282"/>
                    <a:pt x="1015" y="261"/>
                  </a:cubicBezTo>
                  <a:cubicBezTo>
                    <a:pt x="999" y="238"/>
                    <a:pt x="984" y="217"/>
                    <a:pt x="968" y="194"/>
                  </a:cubicBezTo>
                  <a:cubicBezTo>
                    <a:pt x="969" y="194"/>
                    <a:pt x="968" y="194"/>
                    <a:pt x="966" y="194"/>
                  </a:cubicBezTo>
                  <a:cubicBezTo>
                    <a:pt x="926" y="194"/>
                    <a:pt x="885" y="194"/>
                    <a:pt x="845" y="194"/>
                  </a:cubicBezTo>
                  <a:cubicBezTo>
                    <a:pt x="803" y="194"/>
                    <a:pt x="772" y="225"/>
                    <a:pt x="772" y="268"/>
                  </a:cubicBezTo>
                  <a:cubicBezTo>
                    <a:pt x="772" y="325"/>
                    <a:pt x="772" y="383"/>
                    <a:pt x="772" y="440"/>
                  </a:cubicBezTo>
                  <a:cubicBezTo>
                    <a:pt x="772" y="447"/>
                    <a:pt x="775" y="453"/>
                    <a:pt x="778" y="460"/>
                  </a:cubicBezTo>
                  <a:cubicBezTo>
                    <a:pt x="789" y="487"/>
                    <a:pt x="802" y="514"/>
                    <a:pt x="813" y="542"/>
                  </a:cubicBezTo>
                  <a:cubicBezTo>
                    <a:pt x="817" y="553"/>
                    <a:pt x="817" y="565"/>
                    <a:pt x="820" y="578"/>
                  </a:cubicBezTo>
                  <a:cubicBezTo>
                    <a:pt x="852" y="578"/>
                    <a:pt x="883" y="578"/>
                    <a:pt x="914" y="578"/>
                  </a:cubicBezTo>
                  <a:cubicBezTo>
                    <a:pt x="946" y="578"/>
                    <a:pt x="978" y="578"/>
                    <a:pt x="1012" y="578"/>
                  </a:cubicBezTo>
                  <a:close/>
                  <a:moveTo>
                    <a:pt x="722" y="746"/>
                  </a:moveTo>
                  <a:cubicBezTo>
                    <a:pt x="724" y="744"/>
                    <a:pt x="725" y="744"/>
                    <a:pt x="725" y="743"/>
                  </a:cubicBezTo>
                  <a:cubicBezTo>
                    <a:pt x="784" y="664"/>
                    <a:pt x="794" y="543"/>
                    <a:pt x="716" y="458"/>
                  </a:cubicBezTo>
                  <a:cubicBezTo>
                    <a:pt x="667" y="403"/>
                    <a:pt x="605" y="383"/>
                    <a:pt x="533" y="386"/>
                  </a:cubicBezTo>
                  <a:cubicBezTo>
                    <a:pt x="463" y="388"/>
                    <a:pt x="406" y="415"/>
                    <a:pt x="361" y="469"/>
                  </a:cubicBezTo>
                  <a:cubicBezTo>
                    <a:pt x="356" y="475"/>
                    <a:pt x="348" y="480"/>
                    <a:pt x="341" y="482"/>
                  </a:cubicBezTo>
                  <a:cubicBezTo>
                    <a:pt x="289" y="496"/>
                    <a:pt x="255" y="528"/>
                    <a:pt x="247" y="581"/>
                  </a:cubicBezTo>
                  <a:cubicBezTo>
                    <a:pt x="237" y="637"/>
                    <a:pt x="254" y="689"/>
                    <a:pt x="285" y="736"/>
                  </a:cubicBezTo>
                  <a:cubicBezTo>
                    <a:pt x="287" y="738"/>
                    <a:pt x="289" y="739"/>
                    <a:pt x="292" y="742"/>
                  </a:cubicBezTo>
                  <a:cubicBezTo>
                    <a:pt x="292" y="722"/>
                    <a:pt x="292" y="705"/>
                    <a:pt x="292" y="687"/>
                  </a:cubicBezTo>
                  <a:cubicBezTo>
                    <a:pt x="291" y="654"/>
                    <a:pt x="304" y="628"/>
                    <a:pt x="334" y="612"/>
                  </a:cubicBezTo>
                  <a:cubicBezTo>
                    <a:pt x="363" y="596"/>
                    <a:pt x="394" y="598"/>
                    <a:pt x="420" y="619"/>
                  </a:cubicBezTo>
                  <a:cubicBezTo>
                    <a:pt x="451" y="645"/>
                    <a:pt x="486" y="655"/>
                    <a:pt x="526" y="650"/>
                  </a:cubicBezTo>
                  <a:cubicBezTo>
                    <a:pt x="547" y="648"/>
                    <a:pt x="568" y="650"/>
                    <a:pt x="589" y="650"/>
                  </a:cubicBezTo>
                  <a:cubicBezTo>
                    <a:pt x="661" y="650"/>
                    <a:pt x="698" y="677"/>
                    <a:pt x="722" y="746"/>
                  </a:cubicBezTo>
                  <a:close/>
                  <a:moveTo>
                    <a:pt x="244" y="1441"/>
                  </a:moveTo>
                  <a:cubicBezTo>
                    <a:pt x="313" y="1441"/>
                    <a:pt x="380" y="1441"/>
                    <a:pt x="449" y="1441"/>
                  </a:cubicBezTo>
                  <a:cubicBezTo>
                    <a:pt x="408" y="1330"/>
                    <a:pt x="368" y="1220"/>
                    <a:pt x="327" y="1110"/>
                  </a:cubicBezTo>
                  <a:cubicBezTo>
                    <a:pt x="111" y="1138"/>
                    <a:pt x="36" y="1278"/>
                    <a:pt x="54" y="1441"/>
                  </a:cubicBezTo>
                  <a:cubicBezTo>
                    <a:pt x="101" y="1441"/>
                    <a:pt x="148" y="1441"/>
                    <a:pt x="197" y="1441"/>
                  </a:cubicBezTo>
                  <a:cubicBezTo>
                    <a:pt x="197" y="1393"/>
                    <a:pt x="197" y="1346"/>
                    <a:pt x="197" y="1299"/>
                  </a:cubicBezTo>
                  <a:cubicBezTo>
                    <a:pt x="213" y="1299"/>
                    <a:pt x="228" y="1299"/>
                    <a:pt x="244" y="1299"/>
                  </a:cubicBezTo>
                  <a:cubicBezTo>
                    <a:pt x="244" y="1346"/>
                    <a:pt x="244" y="1393"/>
                    <a:pt x="244" y="1441"/>
                  </a:cubicBezTo>
                  <a:close/>
                  <a:moveTo>
                    <a:pt x="689" y="1109"/>
                  </a:moveTo>
                  <a:cubicBezTo>
                    <a:pt x="648" y="1220"/>
                    <a:pt x="608" y="1330"/>
                    <a:pt x="567" y="1441"/>
                  </a:cubicBezTo>
                  <a:cubicBezTo>
                    <a:pt x="636" y="1441"/>
                    <a:pt x="703" y="1441"/>
                    <a:pt x="772" y="1441"/>
                  </a:cubicBezTo>
                  <a:cubicBezTo>
                    <a:pt x="772" y="1393"/>
                    <a:pt x="772" y="1346"/>
                    <a:pt x="772" y="1299"/>
                  </a:cubicBezTo>
                  <a:cubicBezTo>
                    <a:pt x="789" y="1299"/>
                    <a:pt x="804" y="1299"/>
                    <a:pt x="820" y="1299"/>
                  </a:cubicBezTo>
                  <a:cubicBezTo>
                    <a:pt x="820" y="1347"/>
                    <a:pt x="820" y="1394"/>
                    <a:pt x="820" y="1441"/>
                  </a:cubicBezTo>
                  <a:cubicBezTo>
                    <a:pt x="869" y="1441"/>
                    <a:pt x="916" y="1441"/>
                    <a:pt x="964" y="1441"/>
                  </a:cubicBezTo>
                  <a:cubicBezTo>
                    <a:pt x="964" y="1416"/>
                    <a:pt x="965" y="1392"/>
                    <a:pt x="964" y="1369"/>
                  </a:cubicBezTo>
                  <a:cubicBezTo>
                    <a:pt x="959" y="1293"/>
                    <a:pt x="928" y="1231"/>
                    <a:pt x="871" y="1181"/>
                  </a:cubicBezTo>
                  <a:cubicBezTo>
                    <a:pt x="819" y="1135"/>
                    <a:pt x="755" y="1123"/>
                    <a:pt x="689" y="1109"/>
                  </a:cubicBezTo>
                  <a:close/>
                  <a:moveTo>
                    <a:pt x="340" y="744"/>
                  </a:moveTo>
                  <a:cubicBezTo>
                    <a:pt x="340" y="744"/>
                    <a:pt x="340" y="744"/>
                    <a:pt x="340" y="744"/>
                  </a:cubicBezTo>
                  <a:cubicBezTo>
                    <a:pt x="340" y="763"/>
                    <a:pt x="339" y="781"/>
                    <a:pt x="340" y="800"/>
                  </a:cubicBezTo>
                  <a:cubicBezTo>
                    <a:pt x="344" y="865"/>
                    <a:pt x="374" y="914"/>
                    <a:pt x="433" y="943"/>
                  </a:cubicBezTo>
                  <a:cubicBezTo>
                    <a:pt x="493" y="974"/>
                    <a:pt x="552" y="969"/>
                    <a:pt x="607" y="929"/>
                  </a:cubicBezTo>
                  <a:cubicBezTo>
                    <a:pt x="659" y="891"/>
                    <a:pt x="678" y="837"/>
                    <a:pt x="676" y="774"/>
                  </a:cubicBezTo>
                  <a:cubicBezTo>
                    <a:pt x="675" y="729"/>
                    <a:pt x="645" y="698"/>
                    <a:pt x="601" y="698"/>
                  </a:cubicBezTo>
                  <a:cubicBezTo>
                    <a:pt x="575" y="698"/>
                    <a:pt x="549" y="696"/>
                    <a:pt x="523" y="698"/>
                  </a:cubicBezTo>
                  <a:cubicBezTo>
                    <a:pt x="474" y="704"/>
                    <a:pt x="432" y="693"/>
                    <a:pt x="395" y="660"/>
                  </a:cubicBezTo>
                  <a:cubicBezTo>
                    <a:pt x="394" y="659"/>
                    <a:pt x="393" y="658"/>
                    <a:pt x="393" y="658"/>
                  </a:cubicBezTo>
                  <a:cubicBezTo>
                    <a:pt x="381" y="650"/>
                    <a:pt x="369" y="647"/>
                    <a:pt x="356" y="654"/>
                  </a:cubicBezTo>
                  <a:cubicBezTo>
                    <a:pt x="344" y="661"/>
                    <a:pt x="340" y="672"/>
                    <a:pt x="340" y="686"/>
                  </a:cubicBezTo>
                  <a:cubicBezTo>
                    <a:pt x="340" y="705"/>
                    <a:pt x="340" y="725"/>
                    <a:pt x="340" y="744"/>
                  </a:cubicBezTo>
                  <a:close/>
                  <a:moveTo>
                    <a:pt x="1301" y="481"/>
                  </a:moveTo>
                  <a:cubicBezTo>
                    <a:pt x="1296" y="404"/>
                    <a:pt x="1263" y="346"/>
                    <a:pt x="1195" y="312"/>
                  </a:cubicBezTo>
                  <a:cubicBezTo>
                    <a:pt x="1124" y="275"/>
                    <a:pt x="1054" y="283"/>
                    <a:pt x="990" y="331"/>
                  </a:cubicBezTo>
                  <a:cubicBezTo>
                    <a:pt x="941" y="369"/>
                    <a:pt x="917" y="419"/>
                    <a:pt x="916" y="481"/>
                  </a:cubicBezTo>
                  <a:cubicBezTo>
                    <a:pt x="1045" y="481"/>
                    <a:pt x="1172" y="481"/>
                    <a:pt x="1301" y="481"/>
                  </a:cubicBezTo>
                  <a:close/>
                  <a:moveTo>
                    <a:pt x="1109" y="50"/>
                  </a:moveTo>
                  <a:cubicBezTo>
                    <a:pt x="1056" y="50"/>
                    <a:pt x="1012" y="93"/>
                    <a:pt x="1012" y="146"/>
                  </a:cubicBezTo>
                  <a:cubicBezTo>
                    <a:pt x="1012" y="198"/>
                    <a:pt x="1054" y="241"/>
                    <a:pt x="1107" y="242"/>
                  </a:cubicBezTo>
                  <a:cubicBezTo>
                    <a:pt x="1160" y="243"/>
                    <a:pt x="1204" y="200"/>
                    <a:pt x="1204" y="147"/>
                  </a:cubicBezTo>
                  <a:cubicBezTo>
                    <a:pt x="1204" y="94"/>
                    <a:pt x="1162" y="50"/>
                    <a:pt x="1109" y="50"/>
                  </a:cubicBezTo>
                  <a:close/>
                  <a:moveTo>
                    <a:pt x="508" y="1194"/>
                  </a:moveTo>
                  <a:cubicBezTo>
                    <a:pt x="486" y="1223"/>
                    <a:pt x="466" y="1249"/>
                    <a:pt x="447" y="1276"/>
                  </a:cubicBezTo>
                  <a:cubicBezTo>
                    <a:pt x="445" y="1279"/>
                    <a:pt x="443" y="1284"/>
                    <a:pt x="444" y="1287"/>
                  </a:cubicBezTo>
                  <a:cubicBezTo>
                    <a:pt x="456" y="1321"/>
                    <a:pt x="469" y="1354"/>
                    <a:pt x="481" y="1388"/>
                  </a:cubicBezTo>
                  <a:cubicBezTo>
                    <a:pt x="482" y="1388"/>
                    <a:pt x="483" y="1388"/>
                    <a:pt x="484" y="1388"/>
                  </a:cubicBezTo>
                  <a:cubicBezTo>
                    <a:pt x="484" y="1374"/>
                    <a:pt x="484" y="1360"/>
                    <a:pt x="484" y="1347"/>
                  </a:cubicBezTo>
                  <a:cubicBezTo>
                    <a:pt x="501" y="1347"/>
                    <a:pt x="516" y="1347"/>
                    <a:pt x="532" y="1347"/>
                  </a:cubicBezTo>
                  <a:cubicBezTo>
                    <a:pt x="532" y="1361"/>
                    <a:pt x="532" y="1375"/>
                    <a:pt x="532" y="1388"/>
                  </a:cubicBezTo>
                  <a:cubicBezTo>
                    <a:pt x="547" y="1354"/>
                    <a:pt x="560" y="1320"/>
                    <a:pt x="572" y="1287"/>
                  </a:cubicBezTo>
                  <a:cubicBezTo>
                    <a:pt x="573" y="1284"/>
                    <a:pt x="572" y="1280"/>
                    <a:pt x="570" y="1277"/>
                  </a:cubicBezTo>
                  <a:cubicBezTo>
                    <a:pt x="550" y="1250"/>
                    <a:pt x="530" y="1223"/>
                    <a:pt x="508" y="1194"/>
                  </a:cubicBezTo>
                  <a:close/>
                  <a:moveTo>
                    <a:pt x="594" y="1228"/>
                  </a:moveTo>
                  <a:cubicBezTo>
                    <a:pt x="610" y="1184"/>
                    <a:pt x="626" y="1141"/>
                    <a:pt x="642" y="1098"/>
                  </a:cubicBezTo>
                  <a:cubicBezTo>
                    <a:pt x="626" y="1094"/>
                    <a:pt x="610" y="1090"/>
                    <a:pt x="595" y="1086"/>
                  </a:cubicBezTo>
                  <a:cubicBezTo>
                    <a:pt x="592" y="1086"/>
                    <a:pt x="588" y="1088"/>
                    <a:pt x="586" y="1090"/>
                  </a:cubicBezTo>
                  <a:cubicBezTo>
                    <a:pt x="570" y="1111"/>
                    <a:pt x="554" y="1133"/>
                    <a:pt x="538" y="1154"/>
                  </a:cubicBezTo>
                  <a:cubicBezTo>
                    <a:pt x="557" y="1179"/>
                    <a:pt x="575" y="1203"/>
                    <a:pt x="594" y="1228"/>
                  </a:cubicBezTo>
                  <a:close/>
                  <a:moveTo>
                    <a:pt x="374" y="1098"/>
                  </a:moveTo>
                  <a:cubicBezTo>
                    <a:pt x="390" y="1141"/>
                    <a:pt x="406" y="1184"/>
                    <a:pt x="422" y="1228"/>
                  </a:cubicBezTo>
                  <a:cubicBezTo>
                    <a:pt x="442" y="1202"/>
                    <a:pt x="460" y="1178"/>
                    <a:pt x="478" y="1154"/>
                  </a:cubicBezTo>
                  <a:cubicBezTo>
                    <a:pt x="462" y="1132"/>
                    <a:pt x="446" y="1112"/>
                    <a:pt x="431" y="1091"/>
                  </a:cubicBezTo>
                  <a:cubicBezTo>
                    <a:pt x="429" y="1089"/>
                    <a:pt x="424" y="1086"/>
                    <a:pt x="421" y="1086"/>
                  </a:cubicBezTo>
                  <a:cubicBezTo>
                    <a:pt x="406" y="1090"/>
                    <a:pt x="390" y="1094"/>
                    <a:pt x="374" y="1098"/>
                  </a:cubicBezTo>
                  <a:close/>
                  <a:moveTo>
                    <a:pt x="461" y="1008"/>
                  </a:moveTo>
                  <a:cubicBezTo>
                    <a:pt x="461" y="1021"/>
                    <a:pt x="456" y="1039"/>
                    <a:pt x="462" y="1051"/>
                  </a:cubicBezTo>
                  <a:cubicBezTo>
                    <a:pt x="474" y="1073"/>
                    <a:pt x="492" y="1092"/>
                    <a:pt x="508" y="1114"/>
                  </a:cubicBezTo>
                  <a:cubicBezTo>
                    <a:pt x="520" y="1098"/>
                    <a:pt x="530" y="1082"/>
                    <a:pt x="542" y="1069"/>
                  </a:cubicBezTo>
                  <a:cubicBezTo>
                    <a:pt x="561" y="1050"/>
                    <a:pt x="555" y="1028"/>
                    <a:pt x="556" y="1008"/>
                  </a:cubicBezTo>
                  <a:cubicBezTo>
                    <a:pt x="523" y="1008"/>
                    <a:pt x="492" y="1008"/>
                    <a:pt x="461" y="1008"/>
                  </a:cubicBezTo>
                  <a:close/>
                  <a:moveTo>
                    <a:pt x="483" y="1394"/>
                  </a:moveTo>
                  <a:cubicBezTo>
                    <a:pt x="489" y="1409"/>
                    <a:pt x="493" y="1422"/>
                    <a:pt x="499" y="1435"/>
                  </a:cubicBezTo>
                  <a:cubicBezTo>
                    <a:pt x="500" y="1438"/>
                    <a:pt x="505" y="1441"/>
                    <a:pt x="508" y="1442"/>
                  </a:cubicBezTo>
                  <a:cubicBezTo>
                    <a:pt x="511" y="1442"/>
                    <a:pt x="516" y="1439"/>
                    <a:pt x="517" y="1436"/>
                  </a:cubicBezTo>
                  <a:cubicBezTo>
                    <a:pt x="523" y="1423"/>
                    <a:pt x="527" y="1409"/>
                    <a:pt x="533" y="1394"/>
                  </a:cubicBezTo>
                  <a:cubicBezTo>
                    <a:pt x="515" y="1394"/>
                    <a:pt x="501" y="1394"/>
                    <a:pt x="483" y="13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56"/>
            <p:cNvSpPr>
              <a:spLocks/>
            </p:cNvSpPr>
            <p:nvPr/>
          </p:nvSpPr>
          <p:spPr bwMode="auto">
            <a:xfrm>
              <a:off x="3957638" y="3308350"/>
              <a:ext cx="157163" cy="12700"/>
            </a:xfrm>
            <a:custGeom>
              <a:avLst/>
              <a:gdLst>
                <a:gd name="T0" fmla="*/ 526 w 526"/>
                <a:gd name="T1" fmla="*/ 0 h 46"/>
                <a:gd name="T2" fmla="*/ 526 w 526"/>
                <a:gd name="T3" fmla="*/ 46 h 46"/>
                <a:gd name="T4" fmla="*/ 0 w 526"/>
                <a:gd name="T5" fmla="*/ 46 h 46"/>
                <a:gd name="T6" fmla="*/ 0 w 526"/>
                <a:gd name="T7" fmla="*/ 0 h 46"/>
                <a:gd name="T8" fmla="*/ 526 w 52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526" y="0"/>
                  </a:moveTo>
                  <a:cubicBezTo>
                    <a:pt x="526" y="16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57"/>
            <p:cNvSpPr>
              <a:spLocks/>
            </p:cNvSpPr>
            <p:nvPr/>
          </p:nvSpPr>
          <p:spPr bwMode="auto">
            <a:xfrm>
              <a:off x="3957638" y="3336925"/>
              <a:ext cx="157163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58"/>
            <p:cNvSpPr>
              <a:spLocks/>
            </p:cNvSpPr>
            <p:nvPr/>
          </p:nvSpPr>
          <p:spPr bwMode="auto">
            <a:xfrm>
              <a:off x="3986213" y="3365500"/>
              <a:ext cx="100013" cy="12700"/>
            </a:xfrm>
            <a:custGeom>
              <a:avLst/>
              <a:gdLst>
                <a:gd name="T0" fmla="*/ 334 w 334"/>
                <a:gd name="T1" fmla="*/ 0 h 46"/>
                <a:gd name="T2" fmla="*/ 334 w 334"/>
                <a:gd name="T3" fmla="*/ 46 h 46"/>
                <a:gd name="T4" fmla="*/ 0 w 334"/>
                <a:gd name="T5" fmla="*/ 46 h 46"/>
                <a:gd name="T6" fmla="*/ 0 w 334"/>
                <a:gd name="T7" fmla="*/ 0 h 46"/>
                <a:gd name="T8" fmla="*/ 334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334" y="0"/>
                  </a:moveTo>
                  <a:cubicBezTo>
                    <a:pt x="334" y="16"/>
                    <a:pt x="334" y="31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59"/>
            <p:cNvSpPr>
              <a:spLocks/>
            </p:cNvSpPr>
            <p:nvPr/>
          </p:nvSpPr>
          <p:spPr bwMode="auto">
            <a:xfrm>
              <a:off x="4100513" y="3365500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160"/>
            <p:cNvSpPr>
              <a:spLocks/>
            </p:cNvSpPr>
            <p:nvPr/>
          </p:nvSpPr>
          <p:spPr bwMode="auto">
            <a:xfrm>
              <a:off x="3843338" y="3408363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4299713" y="3151530"/>
            <a:ext cx="414338" cy="412750"/>
            <a:chOff x="4300538" y="3051175"/>
            <a:chExt cx="414338" cy="4127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0" name="Freeform 161"/>
            <p:cNvSpPr>
              <a:spLocks noEditPoints="1"/>
            </p:cNvSpPr>
            <p:nvPr/>
          </p:nvSpPr>
          <p:spPr bwMode="auto">
            <a:xfrm>
              <a:off x="4300538" y="3051175"/>
              <a:ext cx="414338" cy="412750"/>
            </a:xfrm>
            <a:custGeom>
              <a:avLst/>
              <a:gdLst>
                <a:gd name="T0" fmla="*/ 1051 w 1392"/>
                <a:gd name="T1" fmla="*/ 921 h 1390"/>
                <a:gd name="T2" fmla="*/ 1198 w 1392"/>
                <a:gd name="T3" fmla="*/ 1026 h 1390"/>
                <a:gd name="T4" fmla="*/ 974 w 1392"/>
                <a:gd name="T5" fmla="*/ 1158 h 1390"/>
                <a:gd name="T6" fmla="*/ 758 w 1392"/>
                <a:gd name="T7" fmla="*/ 1111 h 1390"/>
                <a:gd name="T8" fmla="*/ 737 w 1392"/>
                <a:gd name="T9" fmla="*/ 1368 h 1390"/>
                <a:gd name="T10" fmla="*/ 633 w 1392"/>
                <a:gd name="T11" fmla="*/ 1183 h 1390"/>
                <a:gd name="T12" fmla="*/ 397 w 1392"/>
                <a:gd name="T13" fmla="*/ 1086 h 1390"/>
                <a:gd name="T14" fmla="*/ 191 w 1392"/>
                <a:gd name="T15" fmla="*/ 1139 h 1390"/>
                <a:gd name="T16" fmla="*/ 305 w 1392"/>
                <a:gd name="T17" fmla="*/ 994 h 1390"/>
                <a:gd name="T18" fmla="*/ 208 w 1392"/>
                <a:gd name="T19" fmla="*/ 770 h 1390"/>
                <a:gd name="T20" fmla="*/ 24 w 1392"/>
                <a:gd name="T21" fmla="*/ 653 h 1390"/>
                <a:gd name="T22" fmla="*/ 208 w 1392"/>
                <a:gd name="T23" fmla="*/ 632 h 1390"/>
                <a:gd name="T24" fmla="*/ 298 w 1392"/>
                <a:gd name="T25" fmla="*/ 403 h 1390"/>
                <a:gd name="T26" fmla="*/ 253 w 1392"/>
                <a:gd name="T27" fmla="*/ 190 h 1390"/>
                <a:gd name="T28" fmla="*/ 398 w 1392"/>
                <a:gd name="T29" fmla="*/ 304 h 1390"/>
                <a:gd name="T30" fmla="*/ 620 w 1392"/>
                <a:gd name="T31" fmla="*/ 207 h 1390"/>
                <a:gd name="T32" fmla="*/ 737 w 1392"/>
                <a:gd name="T33" fmla="*/ 22 h 1390"/>
                <a:gd name="T34" fmla="*/ 761 w 1392"/>
                <a:gd name="T35" fmla="*/ 207 h 1390"/>
                <a:gd name="T36" fmla="*/ 997 w 1392"/>
                <a:gd name="T37" fmla="*/ 304 h 1390"/>
                <a:gd name="T38" fmla="*/ 1138 w 1392"/>
                <a:gd name="T39" fmla="*/ 190 h 1390"/>
                <a:gd name="T40" fmla="*/ 1087 w 1392"/>
                <a:gd name="T41" fmla="*/ 396 h 1390"/>
                <a:gd name="T42" fmla="*/ 1185 w 1392"/>
                <a:gd name="T43" fmla="*/ 607 h 1390"/>
                <a:gd name="T44" fmla="*/ 1287 w 1392"/>
                <a:gd name="T45" fmla="*/ 815 h 1390"/>
                <a:gd name="T46" fmla="*/ 1080 w 1392"/>
                <a:gd name="T47" fmla="*/ 695 h 1390"/>
                <a:gd name="T48" fmla="*/ 1080 w 1392"/>
                <a:gd name="T49" fmla="*/ 695 h 1390"/>
                <a:gd name="T50" fmla="*/ 1029 w 1392"/>
                <a:gd name="T51" fmla="*/ 1110 h 1390"/>
                <a:gd name="T52" fmla="*/ 1165 w 1392"/>
                <a:gd name="T53" fmla="*/ 1137 h 1390"/>
                <a:gd name="T54" fmla="*/ 1099 w 1392"/>
                <a:gd name="T55" fmla="*/ 1046 h 1390"/>
                <a:gd name="T56" fmla="*/ 417 w 1392"/>
                <a:gd name="T57" fmla="*/ 379 h 1390"/>
                <a:gd name="T58" fmla="*/ 386 w 1392"/>
                <a:gd name="T59" fmla="*/ 251 h 1390"/>
                <a:gd name="T60" fmla="*/ 229 w 1392"/>
                <a:gd name="T61" fmla="*/ 357 h 1390"/>
                <a:gd name="T62" fmla="*/ 315 w 1392"/>
                <a:gd name="T63" fmla="*/ 351 h 1390"/>
                <a:gd name="T64" fmla="*/ 1117 w 1392"/>
                <a:gd name="T65" fmla="*/ 721 h 1390"/>
                <a:gd name="T66" fmla="*/ 1228 w 1392"/>
                <a:gd name="T67" fmla="*/ 789 h 1390"/>
                <a:gd name="T68" fmla="*/ 1262 w 1392"/>
                <a:gd name="T69" fmla="*/ 601 h 1390"/>
                <a:gd name="T70" fmla="*/ 1197 w 1392"/>
                <a:gd name="T71" fmla="*/ 669 h 1390"/>
                <a:gd name="T72" fmla="*/ 670 w 1392"/>
                <a:gd name="T73" fmla="*/ 1209 h 1390"/>
                <a:gd name="T74" fmla="*/ 604 w 1392"/>
                <a:gd name="T75" fmla="*/ 1263 h 1390"/>
                <a:gd name="T76" fmla="*/ 790 w 1392"/>
                <a:gd name="T77" fmla="*/ 1228 h 1390"/>
                <a:gd name="T78" fmla="*/ 722 w 1392"/>
                <a:gd name="T79" fmla="*/ 1116 h 1390"/>
                <a:gd name="T80" fmla="*/ 732 w 1392"/>
                <a:gd name="T81" fmla="*/ 162 h 1390"/>
                <a:gd name="T82" fmla="*/ 714 w 1392"/>
                <a:gd name="T83" fmla="*/ 49 h 1390"/>
                <a:gd name="T84" fmla="*/ 640 w 1392"/>
                <a:gd name="T85" fmla="*/ 163 h 1390"/>
                <a:gd name="T86" fmla="*/ 722 w 1392"/>
                <a:gd name="T87" fmla="*/ 274 h 1390"/>
                <a:gd name="T88" fmla="*/ 166 w 1392"/>
                <a:gd name="T89" fmla="*/ 637 h 1390"/>
                <a:gd name="T90" fmla="*/ 53 w 1392"/>
                <a:gd name="T91" fmla="*/ 716 h 1390"/>
                <a:gd name="T92" fmla="*/ 166 w 1392"/>
                <a:gd name="T93" fmla="*/ 752 h 1390"/>
                <a:gd name="T94" fmla="*/ 275 w 1392"/>
                <a:gd name="T95" fmla="*/ 721 h 1390"/>
                <a:gd name="T96" fmla="*/ 1100 w 1392"/>
                <a:gd name="T97" fmla="*/ 343 h 1390"/>
                <a:gd name="T98" fmla="*/ 1165 w 1392"/>
                <a:gd name="T99" fmla="*/ 258 h 1390"/>
                <a:gd name="T100" fmla="*/ 1031 w 1392"/>
                <a:gd name="T101" fmla="*/ 280 h 1390"/>
                <a:gd name="T102" fmla="*/ 975 w 1392"/>
                <a:gd name="T103" fmla="*/ 379 h 1390"/>
                <a:gd name="T104" fmla="*/ 293 w 1392"/>
                <a:gd name="T105" fmla="*/ 1046 h 1390"/>
                <a:gd name="T106" fmla="*/ 227 w 1392"/>
                <a:gd name="T107" fmla="*/ 1137 h 1390"/>
                <a:gd name="T108" fmla="*/ 365 w 1392"/>
                <a:gd name="T109" fmla="*/ 1111 h 1390"/>
                <a:gd name="T110" fmla="*/ 379 w 1392"/>
                <a:gd name="T111" fmla="*/ 975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2" h="1390">
                  <a:moveTo>
                    <a:pt x="1183" y="757"/>
                  </a:moveTo>
                  <a:cubicBezTo>
                    <a:pt x="1159" y="757"/>
                    <a:pt x="1136" y="757"/>
                    <a:pt x="1112" y="757"/>
                  </a:cubicBezTo>
                  <a:cubicBezTo>
                    <a:pt x="1103" y="811"/>
                    <a:pt x="1086" y="860"/>
                    <a:pt x="1059" y="907"/>
                  </a:cubicBezTo>
                  <a:cubicBezTo>
                    <a:pt x="1056" y="911"/>
                    <a:pt x="1054" y="916"/>
                    <a:pt x="1051" y="921"/>
                  </a:cubicBezTo>
                  <a:cubicBezTo>
                    <a:pt x="1034" y="946"/>
                    <a:pt x="1035" y="946"/>
                    <a:pt x="1056" y="968"/>
                  </a:cubicBezTo>
                  <a:cubicBezTo>
                    <a:pt x="1065" y="978"/>
                    <a:pt x="1074" y="988"/>
                    <a:pt x="1084" y="998"/>
                  </a:cubicBezTo>
                  <a:cubicBezTo>
                    <a:pt x="1104" y="974"/>
                    <a:pt x="1126" y="963"/>
                    <a:pt x="1155" y="971"/>
                  </a:cubicBezTo>
                  <a:cubicBezTo>
                    <a:pt x="1180" y="979"/>
                    <a:pt x="1197" y="1000"/>
                    <a:pt x="1198" y="1026"/>
                  </a:cubicBezTo>
                  <a:cubicBezTo>
                    <a:pt x="1200" y="1064"/>
                    <a:pt x="1201" y="1102"/>
                    <a:pt x="1201" y="1140"/>
                  </a:cubicBezTo>
                  <a:cubicBezTo>
                    <a:pt x="1201" y="1174"/>
                    <a:pt x="1174" y="1200"/>
                    <a:pt x="1141" y="1200"/>
                  </a:cubicBezTo>
                  <a:cubicBezTo>
                    <a:pt x="1104" y="1200"/>
                    <a:pt x="1068" y="1199"/>
                    <a:pt x="1031" y="1198"/>
                  </a:cubicBezTo>
                  <a:cubicBezTo>
                    <a:pt x="1003" y="1197"/>
                    <a:pt x="982" y="1182"/>
                    <a:pt x="974" y="1158"/>
                  </a:cubicBezTo>
                  <a:cubicBezTo>
                    <a:pt x="965" y="1131"/>
                    <a:pt x="971" y="1108"/>
                    <a:pt x="992" y="1090"/>
                  </a:cubicBezTo>
                  <a:cubicBezTo>
                    <a:pt x="993" y="1088"/>
                    <a:pt x="995" y="1086"/>
                    <a:pt x="996" y="1085"/>
                  </a:cubicBezTo>
                  <a:cubicBezTo>
                    <a:pt x="980" y="1068"/>
                    <a:pt x="963" y="1051"/>
                    <a:pt x="945" y="1034"/>
                  </a:cubicBezTo>
                  <a:cubicBezTo>
                    <a:pt x="890" y="1074"/>
                    <a:pt x="827" y="1100"/>
                    <a:pt x="758" y="1111"/>
                  </a:cubicBezTo>
                  <a:cubicBezTo>
                    <a:pt x="758" y="1135"/>
                    <a:pt x="758" y="1158"/>
                    <a:pt x="758" y="1182"/>
                  </a:cubicBezTo>
                  <a:cubicBezTo>
                    <a:pt x="767" y="1183"/>
                    <a:pt x="775" y="1183"/>
                    <a:pt x="783" y="1184"/>
                  </a:cubicBezTo>
                  <a:cubicBezTo>
                    <a:pt x="829" y="1194"/>
                    <a:pt x="849" y="1247"/>
                    <a:pt x="818" y="1283"/>
                  </a:cubicBezTo>
                  <a:cubicBezTo>
                    <a:pt x="793" y="1313"/>
                    <a:pt x="765" y="1341"/>
                    <a:pt x="737" y="1368"/>
                  </a:cubicBezTo>
                  <a:cubicBezTo>
                    <a:pt x="714" y="1390"/>
                    <a:pt x="678" y="1390"/>
                    <a:pt x="654" y="1367"/>
                  </a:cubicBezTo>
                  <a:cubicBezTo>
                    <a:pt x="627" y="1341"/>
                    <a:pt x="600" y="1313"/>
                    <a:pt x="575" y="1284"/>
                  </a:cubicBezTo>
                  <a:cubicBezTo>
                    <a:pt x="557" y="1264"/>
                    <a:pt x="554" y="1241"/>
                    <a:pt x="566" y="1217"/>
                  </a:cubicBezTo>
                  <a:cubicBezTo>
                    <a:pt x="580" y="1190"/>
                    <a:pt x="603" y="1181"/>
                    <a:pt x="633" y="1183"/>
                  </a:cubicBezTo>
                  <a:cubicBezTo>
                    <a:pt x="633" y="1159"/>
                    <a:pt x="633" y="1136"/>
                    <a:pt x="633" y="1114"/>
                  </a:cubicBezTo>
                  <a:cubicBezTo>
                    <a:pt x="600" y="1104"/>
                    <a:pt x="567" y="1096"/>
                    <a:pt x="536" y="1083"/>
                  </a:cubicBezTo>
                  <a:cubicBezTo>
                    <a:pt x="505" y="1070"/>
                    <a:pt x="476" y="1052"/>
                    <a:pt x="446" y="1037"/>
                  </a:cubicBezTo>
                  <a:cubicBezTo>
                    <a:pt x="431" y="1052"/>
                    <a:pt x="414" y="1069"/>
                    <a:pt x="397" y="1086"/>
                  </a:cubicBezTo>
                  <a:cubicBezTo>
                    <a:pt x="410" y="1096"/>
                    <a:pt x="420" y="1111"/>
                    <a:pt x="422" y="1131"/>
                  </a:cubicBezTo>
                  <a:cubicBezTo>
                    <a:pt x="424" y="1166"/>
                    <a:pt x="400" y="1196"/>
                    <a:pt x="364" y="1197"/>
                  </a:cubicBezTo>
                  <a:cubicBezTo>
                    <a:pt x="327" y="1199"/>
                    <a:pt x="290" y="1200"/>
                    <a:pt x="253" y="1200"/>
                  </a:cubicBezTo>
                  <a:cubicBezTo>
                    <a:pt x="218" y="1200"/>
                    <a:pt x="191" y="1174"/>
                    <a:pt x="191" y="1139"/>
                  </a:cubicBezTo>
                  <a:cubicBezTo>
                    <a:pt x="191" y="1101"/>
                    <a:pt x="191" y="1063"/>
                    <a:pt x="194" y="1025"/>
                  </a:cubicBezTo>
                  <a:cubicBezTo>
                    <a:pt x="195" y="1000"/>
                    <a:pt x="209" y="982"/>
                    <a:pt x="233" y="973"/>
                  </a:cubicBezTo>
                  <a:cubicBezTo>
                    <a:pt x="256" y="964"/>
                    <a:pt x="278" y="969"/>
                    <a:pt x="297" y="986"/>
                  </a:cubicBezTo>
                  <a:cubicBezTo>
                    <a:pt x="300" y="989"/>
                    <a:pt x="303" y="992"/>
                    <a:pt x="305" y="994"/>
                  </a:cubicBezTo>
                  <a:cubicBezTo>
                    <a:pt x="322" y="977"/>
                    <a:pt x="339" y="960"/>
                    <a:pt x="356" y="943"/>
                  </a:cubicBezTo>
                  <a:cubicBezTo>
                    <a:pt x="317" y="889"/>
                    <a:pt x="291" y="826"/>
                    <a:pt x="280" y="757"/>
                  </a:cubicBezTo>
                  <a:cubicBezTo>
                    <a:pt x="256" y="757"/>
                    <a:pt x="233" y="757"/>
                    <a:pt x="209" y="757"/>
                  </a:cubicBezTo>
                  <a:cubicBezTo>
                    <a:pt x="209" y="762"/>
                    <a:pt x="208" y="766"/>
                    <a:pt x="208" y="770"/>
                  </a:cubicBezTo>
                  <a:cubicBezTo>
                    <a:pt x="207" y="796"/>
                    <a:pt x="196" y="814"/>
                    <a:pt x="173" y="825"/>
                  </a:cubicBezTo>
                  <a:cubicBezTo>
                    <a:pt x="150" y="836"/>
                    <a:pt x="127" y="834"/>
                    <a:pt x="109" y="818"/>
                  </a:cubicBezTo>
                  <a:cubicBezTo>
                    <a:pt x="79" y="792"/>
                    <a:pt x="50" y="764"/>
                    <a:pt x="23" y="736"/>
                  </a:cubicBezTo>
                  <a:cubicBezTo>
                    <a:pt x="0" y="713"/>
                    <a:pt x="1" y="676"/>
                    <a:pt x="24" y="653"/>
                  </a:cubicBezTo>
                  <a:cubicBezTo>
                    <a:pt x="51" y="626"/>
                    <a:pt x="79" y="599"/>
                    <a:pt x="107" y="573"/>
                  </a:cubicBezTo>
                  <a:cubicBezTo>
                    <a:pt x="126" y="556"/>
                    <a:pt x="150" y="553"/>
                    <a:pt x="173" y="565"/>
                  </a:cubicBezTo>
                  <a:cubicBezTo>
                    <a:pt x="196" y="575"/>
                    <a:pt x="208" y="594"/>
                    <a:pt x="208" y="619"/>
                  </a:cubicBezTo>
                  <a:cubicBezTo>
                    <a:pt x="208" y="623"/>
                    <a:pt x="208" y="627"/>
                    <a:pt x="208" y="632"/>
                  </a:cubicBezTo>
                  <a:cubicBezTo>
                    <a:pt x="232" y="632"/>
                    <a:pt x="255" y="632"/>
                    <a:pt x="280" y="632"/>
                  </a:cubicBezTo>
                  <a:cubicBezTo>
                    <a:pt x="291" y="564"/>
                    <a:pt x="316" y="501"/>
                    <a:pt x="357" y="446"/>
                  </a:cubicBezTo>
                  <a:cubicBezTo>
                    <a:pt x="340" y="429"/>
                    <a:pt x="324" y="413"/>
                    <a:pt x="304" y="393"/>
                  </a:cubicBezTo>
                  <a:cubicBezTo>
                    <a:pt x="302" y="396"/>
                    <a:pt x="301" y="400"/>
                    <a:pt x="298" y="403"/>
                  </a:cubicBezTo>
                  <a:cubicBezTo>
                    <a:pt x="279" y="421"/>
                    <a:pt x="257" y="426"/>
                    <a:pt x="233" y="417"/>
                  </a:cubicBezTo>
                  <a:cubicBezTo>
                    <a:pt x="208" y="408"/>
                    <a:pt x="195" y="389"/>
                    <a:pt x="193" y="363"/>
                  </a:cubicBezTo>
                  <a:cubicBezTo>
                    <a:pt x="192" y="326"/>
                    <a:pt x="191" y="289"/>
                    <a:pt x="191" y="252"/>
                  </a:cubicBezTo>
                  <a:cubicBezTo>
                    <a:pt x="191" y="216"/>
                    <a:pt x="217" y="190"/>
                    <a:pt x="253" y="190"/>
                  </a:cubicBezTo>
                  <a:cubicBezTo>
                    <a:pt x="290" y="190"/>
                    <a:pt x="327" y="191"/>
                    <a:pt x="364" y="192"/>
                  </a:cubicBezTo>
                  <a:cubicBezTo>
                    <a:pt x="390" y="194"/>
                    <a:pt x="409" y="207"/>
                    <a:pt x="418" y="232"/>
                  </a:cubicBezTo>
                  <a:cubicBezTo>
                    <a:pt x="427" y="256"/>
                    <a:pt x="422" y="278"/>
                    <a:pt x="404" y="297"/>
                  </a:cubicBezTo>
                  <a:cubicBezTo>
                    <a:pt x="402" y="300"/>
                    <a:pt x="399" y="303"/>
                    <a:pt x="398" y="304"/>
                  </a:cubicBezTo>
                  <a:cubicBezTo>
                    <a:pt x="414" y="321"/>
                    <a:pt x="431" y="338"/>
                    <a:pt x="448" y="356"/>
                  </a:cubicBezTo>
                  <a:cubicBezTo>
                    <a:pt x="502" y="316"/>
                    <a:pt x="565" y="290"/>
                    <a:pt x="633" y="279"/>
                  </a:cubicBezTo>
                  <a:cubicBezTo>
                    <a:pt x="633" y="255"/>
                    <a:pt x="633" y="232"/>
                    <a:pt x="633" y="207"/>
                  </a:cubicBezTo>
                  <a:cubicBezTo>
                    <a:pt x="629" y="207"/>
                    <a:pt x="625" y="207"/>
                    <a:pt x="620" y="207"/>
                  </a:cubicBezTo>
                  <a:cubicBezTo>
                    <a:pt x="595" y="206"/>
                    <a:pt x="576" y="194"/>
                    <a:pt x="565" y="172"/>
                  </a:cubicBezTo>
                  <a:cubicBezTo>
                    <a:pt x="555" y="149"/>
                    <a:pt x="557" y="126"/>
                    <a:pt x="574" y="107"/>
                  </a:cubicBezTo>
                  <a:cubicBezTo>
                    <a:pt x="600" y="78"/>
                    <a:pt x="627" y="49"/>
                    <a:pt x="655" y="22"/>
                  </a:cubicBezTo>
                  <a:cubicBezTo>
                    <a:pt x="678" y="0"/>
                    <a:pt x="714" y="0"/>
                    <a:pt x="737" y="22"/>
                  </a:cubicBezTo>
                  <a:cubicBezTo>
                    <a:pt x="765" y="49"/>
                    <a:pt x="792" y="78"/>
                    <a:pt x="818" y="107"/>
                  </a:cubicBezTo>
                  <a:cubicBezTo>
                    <a:pt x="835" y="126"/>
                    <a:pt x="837" y="149"/>
                    <a:pt x="826" y="172"/>
                  </a:cubicBezTo>
                  <a:cubicBezTo>
                    <a:pt x="815" y="195"/>
                    <a:pt x="796" y="207"/>
                    <a:pt x="771" y="207"/>
                  </a:cubicBezTo>
                  <a:cubicBezTo>
                    <a:pt x="768" y="207"/>
                    <a:pt x="764" y="207"/>
                    <a:pt x="761" y="207"/>
                  </a:cubicBezTo>
                  <a:cubicBezTo>
                    <a:pt x="760" y="207"/>
                    <a:pt x="760" y="208"/>
                    <a:pt x="758" y="208"/>
                  </a:cubicBezTo>
                  <a:cubicBezTo>
                    <a:pt x="758" y="231"/>
                    <a:pt x="758" y="255"/>
                    <a:pt x="758" y="279"/>
                  </a:cubicBezTo>
                  <a:cubicBezTo>
                    <a:pt x="827" y="290"/>
                    <a:pt x="890" y="316"/>
                    <a:pt x="945" y="356"/>
                  </a:cubicBezTo>
                  <a:cubicBezTo>
                    <a:pt x="962" y="339"/>
                    <a:pt x="979" y="322"/>
                    <a:pt x="997" y="304"/>
                  </a:cubicBezTo>
                  <a:cubicBezTo>
                    <a:pt x="995" y="302"/>
                    <a:pt x="991" y="300"/>
                    <a:pt x="988" y="297"/>
                  </a:cubicBezTo>
                  <a:cubicBezTo>
                    <a:pt x="970" y="278"/>
                    <a:pt x="965" y="256"/>
                    <a:pt x="974" y="232"/>
                  </a:cubicBezTo>
                  <a:cubicBezTo>
                    <a:pt x="983" y="208"/>
                    <a:pt x="1002" y="194"/>
                    <a:pt x="1027" y="192"/>
                  </a:cubicBezTo>
                  <a:cubicBezTo>
                    <a:pt x="1064" y="191"/>
                    <a:pt x="1101" y="190"/>
                    <a:pt x="1138" y="190"/>
                  </a:cubicBezTo>
                  <a:cubicBezTo>
                    <a:pt x="1175" y="190"/>
                    <a:pt x="1201" y="217"/>
                    <a:pt x="1201" y="254"/>
                  </a:cubicBezTo>
                  <a:cubicBezTo>
                    <a:pt x="1201" y="287"/>
                    <a:pt x="1200" y="320"/>
                    <a:pt x="1199" y="353"/>
                  </a:cubicBezTo>
                  <a:cubicBezTo>
                    <a:pt x="1198" y="387"/>
                    <a:pt x="1185" y="408"/>
                    <a:pt x="1158" y="417"/>
                  </a:cubicBezTo>
                  <a:cubicBezTo>
                    <a:pt x="1132" y="427"/>
                    <a:pt x="1109" y="420"/>
                    <a:pt x="1087" y="396"/>
                  </a:cubicBezTo>
                  <a:cubicBezTo>
                    <a:pt x="1070" y="413"/>
                    <a:pt x="1054" y="429"/>
                    <a:pt x="1036" y="447"/>
                  </a:cubicBezTo>
                  <a:cubicBezTo>
                    <a:pt x="1075" y="501"/>
                    <a:pt x="1101" y="563"/>
                    <a:pt x="1112" y="632"/>
                  </a:cubicBezTo>
                  <a:cubicBezTo>
                    <a:pt x="1136" y="632"/>
                    <a:pt x="1159" y="632"/>
                    <a:pt x="1183" y="632"/>
                  </a:cubicBezTo>
                  <a:cubicBezTo>
                    <a:pt x="1184" y="624"/>
                    <a:pt x="1184" y="615"/>
                    <a:pt x="1185" y="607"/>
                  </a:cubicBezTo>
                  <a:cubicBezTo>
                    <a:pt x="1195" y="562"/>
                    <a:pt x="1249" y="542"/>
                    <a:pt x="1284" y="573"/>
                  </a:cubicBezTo>
                  <a:cubicBezTo>
                    <a:pt x="1314" y="599"/>
                    <a:pt x="1342" y="626"/>
                    <a:pt x="1369" y="655"/>
                  </a:cubicBezTo>
                  <a:cubicBezTo>
                    <a:pt x="1392" y="678"/>
                    <a:pt x="1391" y="714"/>
                    <a:pt x="1368" y="737"/>
                  </a:cubicBezTo>
                  <a:cubicBezTo>
                    <a:pt x="1341" y="764"/>
                    <a:pt x="1314" y="790"/>
                    <a:pt x="1287" y="815"/>
                  </a:cubicBezTo>
                  <a:cubicBezTo>
                    <a:pt x="1267" y="833"/>
                    <a:pt x="1244" y="837"/>
                    <a:pt x="1220" y="826"/>
                  </a:cubicBezTo>
                  <a:cubicBezTo>
                    <a:pt x="1196" y="815"/>
                    <a:pt x="1185" y="795"/>
                    <a:pt x="1184" y="770"/>
                  </a:cubicBezTo>
                  <a:cubicBezTo>
                    <a:pt x="1183" y="766"/>
                    <a:pt x="1183" y="762"/>
                    <a:pt x="1183" y="757"/>
                  </a:cubicBezTo>
                  <a:close/>
                  <a:moveTo>
                    <a:pt x="1080" y="695"/>
                  </a:moveTo>
                  <a:cubicBezTo>
                    <a:pt x="1080" y="481"/>
                    <a:pt x="909" y="311"/>
                    <a:pt x="696" y="312"/>
                  </a:cubicBezTo>
                  <a:cubicBezTo>
                    <a:pt x="481" y="312"/>
                    <a:pt x="312" y="482"/>
                    <a:pt x="313" y="697"/>
                  </a:cubicBezTo>
                  <a:cubicBezTo>
                    <a:pt x="313" y="909"/>
                    <a:pt x="485" y="1080"/>
                    <a:pt x="696" y="1079"/>
                  </a:cubicBezTo>
                  <a:cubicBezTo>
                    <a:pt x="909" y="1079"/>
                    <a:pt x="1081" y="907"/>
                    <a:pt x="1080" y="695"/>
                  </a:cubicBezTo>
                  <a:close/>
                  <a:moveTo>
                    <a:pt x="976" y="1012"/>
                  </a:moveTo>
                  <a:cubicBezTo>
                    <a:pt x="997" y="1033"/>
                    <a:pt x="1019" y="1054"/>
                    <a:pt x="1040" y="1076"/>
                  </a:cubicBezTo>
                  <a:cubicBezTo>
                    <a:pt x="1045" y="1081"/>
                    <a:pt x="1049" y="1091"/>
                    <a:pt x="1048" y="1097"/>
                  </a:cubicBezTo>
                  <a:cubicBezTo>
                    <a:pt x="1046" y="1103"/>
                    <a:pt x="1036" y="1108"/>
                    <a:pt x="1029" y="1110"/>
                  </a:cubicBezTo>
                  <a:cubicBezTo>
                    <a:pt x="1014" y="1115"/>
                    <a:pt x="1005" y="1124"/>
                    <a:pt x="1006" y="1138"/>
                  </a:cubicBezTo>
                  <a:cubicBezTo>
                    <a:pt x="1007" y="1152"/>
                    <a:pt x="1016" y="1161"/>
                    <a:pt x="1033" y="1162"/>
                  </a:cubicBezTo>
                  <a:cubicBezTo>
                    <a:pt x="1068" y="1163"/>
                    <a:pt x="1103" y="1164"/>
                    <a:pt x="1138" y="1164"/>
                  </a:cubicBezTo>
                  <a:cubicBezTo>
                    <a:pt x="1155" y="1164"/>
                    <a:pt x="1165" y="1154"/>
                    <a:pt x="1165" y="1137"/>
                  </a:cubicBezTo>
                  <a:cubicBezTo>
                    <a:pt x="1165" y="1102"/>
                    <a:pt x="1164" y="1066"/>
                    <a:pt x="1163" y="1031"/>
                  </a:cubicBezTo>
                  <a:cubicBezTo>
                    <a:pt x="1162" y="1015"/>
                    <a:pt x="1153" y="1006"/>
                    <a:pt x="1139" y="1005"/>
                  </a:cubicBezTo>
                  <a:cubicBezTo>
                    <a:pt x="1125" y="1004"/>
                    <a:pt x="1116" y="1013"/>
                    <a:pt x="1111" y="1028"/>
                  </a:cubicBezTo>
                  <a:cubicBezTo>
                    <a:pt x="1109" y="1035"/>
                    <a:pt x="1104" y="1045"/>
                    <a:pt x="1099" y="1046"/>
                  </a:cubicBezTo>
                  <a:cubicBezTo>
                    <a:pt x="1092" y="1048"/>
                    <a:pt x="1082" y="1043"/>
                    <a:pt x="1076" y="1038"/>
                  </a:cubicBezTo>
                  <a:cubicBezTo>
                    <a:pt x="1054" y="1017"/>
                    <a:pt x="1033" y="996"/>
                    <a:pt x="1012" y="975"/>
                  </a:cubicBezTo>
                  <a:cubicBezTo>
                    <a:pt x="1000" y="987"/>
                    <a:pt x="989" y="999"/>
                    <a:pt x="976" y="1012"/>
                  </a:cubicBezTo>
                  <a:close/>
                  <a:moveTo>
                    <a:pt x="417" y="379"/>
                  </a:moveTo>
                  <a:cubicBezTo>
                    <a:pt x="395" y="357"/>
                    <a:pt x="372" y="336"/>
                    <a:pt x="352" y="313"/>
                  </a:cubicBezTo>
                  <a:cubicBezTo>
                    <a:pt x="347" y="308"/>
                    <a:pt x="343" y="298"/>
                    <a:pt x="345" y="291"/>
                  </a:cubicBezTo>
                  <a:cubicBezTo>
                    <a:pt x="346" y="286"/>
                    <a:pt x="356" y="281"/>
                    <a:pt x="363" y="279"/>
                  </a:cubicBezTo>
                  <a:cubicBezTo>
                    <a:pt x="378" y="275"/>
                    <a:pt x="387" y="266"/>
                    <a:pt x="386" y="251"/>
                  </a:cubicBezTo>
                  <a:cubicBezTo>
                    <a:pt x="385" y="238"/>
                    <a:pt x="375" y="229"/>
                    <a:pt x="359" y="228"/>
                  </a:cubicBezTo>
                  <a:cubicBezTo>
                    <a:pt x="325" y="227"/>
                    <a:pt x="292" y="226"/>
                    <a:pt x="258" y="226"/>
                  </a:cubicBezTo>
                  <a:cubicBezTo>
                    <a:pt x="236" y="225"/>
                    <a:pt x="226" y="236"/>
                    <a:pt x="227" y="257"/>
                  </a:cubicBezTo>
                  <a:cubicBezTo>
                    <a:pt x="227" y="290"/>
                    <a:pt x="228" y="324"/>
                    <a:pt x="229" y="357"/>
                  </a:cubicBezTo>
                  <a:cubicBezTo>
                    <a:pt x="230" y="374"/>
                    <a:pt x="239" y="384"/>
                    <a:pt x="253" y="385"/>
                  </a:cubicBezTo>
                  <a:cubicBezTo>
                    <a:pt x="267" y="386"/>
                    <a:pt x="276" y="377"/>
                    <a:pt x="281" y="361"/>
                  </a:cubicBezTo>
                  <a:cubicBezTo>
                    <a:pt x="282" y="354"/>
                    <a:pt x="287" y="345"/>
                    <a:pt x="293" y="344"/>
                  </a:cubicBezTo>
                  <a:cubicBezTo>
                    <a:pt x="299" y="342"/>
                    <a:pt x="309" y="346"/>
                    <a:pt x="315" y="351"/>
                  </a:cubicBezTo>
                  <a:cubicBezTo>
                    <a:pt x="335" y="369"/>
                    <a:pt x="353" y="389"/>
                    <a:pt x="372" y="408"/>
                  </a:cubicBezTo>
                  <a:cubicBezTo>
                    <a:pt x="375" y="410"/>
                    <a:pt x="378" y="413"/>
                    <a:pt x="380" y="414"/>
                  </a:cubicBezTo>
                  <a:cubicBezTo>
                    <a:pt x="392" y="402"/>
                    <a:pt x="404" y="391"/>
                    <a:pt x="417" y="379"/>
                  </a:cubicBezTo>
                  <a:close/>
                  <a:moveTo>
                    <a:pt x="1117" y="721"/>
                  </a:moveTo>
                  <a:cubicBezTo>
                    <a:pt x="1148" y="721"/>
                    <a:pt x="1177" y="720"/>
                    <a:pt x="1206" y="721"/>
                  </a:cubicBezTo>
                  <a:cubicBezTo>
                    <a:pt x="1214" y="721"/>
                    <a:pt x="1225" y="725"/>
                    <a:pt x="1229" y="731"/>
                  </a:cubicBezTo>
                  <a:cubicBezTo>
                    <a:pt x="1232" y="736"/>
                    <a:pt x="1228" y="748"/>
                    <a:pt x="1224" y="755"/>
                  </a:cubicBezTo>
                  <a:cubicBezTo>
                    <a:pt x="1218" y="768"/>
                    <a:pt x="1218" y="780"/>
                    <a:pt x="1228" y="789"/>
                  </a:cubicBezTo>
                  <a:cubicBezTo>
                    <a:pt x="1238" y="798"/>
                    <a:pt x="1252" y="798"/>
                    <a:pt x="1262" y="789"/>
                  </a:cubicBezTo>
                  <a:cubicBezTo>
                    <a:pt x="1289" y="764"/>
                    <a:pt x="1315" y="739"/>
                    <a:pt x="1341" y="713"/>
                  </a:cubicBezTo>
                  <a:cubicBezTo>
                    <a:pt x="1352" y="703"/>
                    <a:pt x="1352" y="688"/>
                    <a:pt x="1341" y="677"/>
                  </a:cubicBezTo>
                  <a:cubicBezTo>
                    <a:pt x="1315" y="651"/>
                    <a:pt x="1289" y="626"/>
                    <a:pt x="1262" y="601"/>
                  </a:cubicBezTo>
                  <a:cubicBezTo>
                    <a:pt x="1247" y="588"/>
                    <a:pt x="1225" y="595"/>
                    <a:pt x="1221" y="614"/>
                  </a:cubicBezTo>
                  <a:cubicBezTo>
                    <a:pt x="1220" y="622"/>
                    <a:pt x="1224" y="632"/>
                    <a:pt x="1228" y="639"/>
                  </a:cubicBezTo>
                  <a:cubicBezTo>
                    <a:pt x="1236" y="655"/>
                    <a:pt x="1230" y="668"/>
                    <a:pt x="1213" y="669"/>
                  </a:cubicBezTo>
                  <a:cubicBezTo>
                    <a:pt x="1208" y="669"/>
                    <a:pt x="1202" y="669"/>
                    <a:pt x="1197" y="669"/>
                  </a:cubicBezTo>
                  <a:cubicBezTo>
                    <a:pt x="1170" y="669"/>
                    <a:pt x="1144" y="669"/>
                    <a:pt x="1117" y="669"/>
                  </a:cubicBezTo>
                  <a:cubicBezTo>
                    <a:pt x="1117" y="687"/>
                    <a:pt x="1117" y="703"/>
                    <a:pt x="1117" y="721"/>
                  </a:cubicBezTo>
                  <a:close/>
                  <a:moveTo>
                    <a:pt x="670" y="1116"/>
                  </a:moveTo>
                  <a:cubicBezTo>
                    <a:pt x="670" y="1148"/>
                    <a:pt x="671" y="1179"/>
                    <a:pt x="670" y="1209"/>
                  </a:cubicBezTo>
                  <a:cubicBezTo>
                    <a:pt x="670" y="1216"/>
                    <a:pt x="665" y="1226"/>
                    <a:pt x="660" y="1228"/>
                  </a:cubicBezTo>
                  <a:cubicBezTo>
                    <a:pt x="655" y="1231"/>
                    <a:pt x="646" y="1227"/>
                    <a:pt x="639" y="1225"/>
                  </a:cubicBezTo>
                  <a:cubicBezTo>
                    <a:pt x="631" y="1224"/>
                    <a:pt x="622" y="1219"/>
                    <a:pt x="615" y="1220"/>
                  </a:cubicBezTo>
                  <a:cubicBezTo>
                    <a:pt x="595" y="1224"/>
                    <a:pt x="589" y="1247"/>
                    <a:pt x="604" y="1263"/>
                  </a:cubicBezTo>
                  <a:cubicBezTo>
                    <a:pt x="627" y="1288"/>
                    <a:pt x="650" y="1312"/>
                    <a:pt x="673" y="1336"/>
                  </a:cubicBezTo>
                  <a:cubicBezTo>
                    <a:pt x="689" y="1352"/>
                    <a:pt x="703" y="1352"/>
                    <a:pt x="718" y="1336"/>
                  </a:cubicBezTo>
                  <a:cubicBezTo>
                    <a:pt x="741" y="1313"/>
                    <a:pt x="764" y="1289"/>
                    <a:pt x="787" y="1265"/>
                  </a:cubicBezTo>
                  <a:cubicBezTo>
                    <a:pt x="798" y="1252"/>
                    <a:pt x="800" y="1238"/>
                    <a:pt x="790" y="1228"/>
                  </a:cubicBezTo>
                  <a:cubicBezTo>
                    <a:pt x="780" y="1216"/>
                    <a:pt x="768" y="1216"/>
                    <a:pt x="753" y="1226"/>
                  </a:cubicBezTo>
                  <a:cubicBezTo>
                    <a:pt x="737" y="1237"/>
                    <a:pt x="723" y="1230"/>
                    <a:pt x="722" y="1211"/>
                  </a:cubicBezTo>
                  <a:cubicBezTo>
                    <a:pt x="721" y="1205"/>
                    <a:pt x="722" y="1200"/>
                    <a:pt x="722" y="1194"/>
                  </a:cubicBezTo>
                  <a:cubicBezTo>
                    <a:pt x="722" y="1169"/>
                    <a:pt x="722" y="1143"/>
                    <a:pt x="722" y="1116"/>
                  </a:cubicBezTo>
                  <a:cubicBezTo>
                    <a:pt x="704" y="1116"/>
                    <a:pt x="688" y="1116"/>
                    <a:pt x="670" y="1116"/>
                  </a:cubicBezTo>
                  <a:close/>
                  <a:moveTo>
                    <a:pt x="722" y="274"/>
                  </a:moveTo>
                  <a:cubicBezTo>
                    <a:pt x="722" y="244"/>
                    <a:pt x="721" y="214"/>
                    <a:pt x="722" y="184"/>
                  </a:cubicBezTo>
                  <a:cubicBezTo>
                    <a:pt x="722" y="176"/>
                    <a:pt x="726" y="165"/>
                    <a:pt x="732" y="162"/>
                  </a:cubicBezTo>
                  <a:cubicBezTo>
                    <a:pt x="737" y="159"/>
                    <a:pt x="748" y="162"/>
                    <a:pt x="755" y="166"/>
                  </a:cubicBezTo>
                  <a:cubicBezTo>
                    <a:pt x="768" y="173"/>
                    <a:pt x="781" y="173"/>
                    <a:pt x="790" y="163"/>
                  </a:cubicBezTo>
                  <a:cubicBezTo>
                    <a:pt x="799" y="153"/>
                    <a:pt x="799" y="139"/>
                    <a:pt x="790" y="128"/>
                  </a:cubicBezTo>
                  <a:cubicBezTo>
                    <a:pt x="765" y="102"/>
                    <a:pt x="740" y="75"/>
                    <a:pt x="714" y="49"/>
                  </a:cubicBezTo>
                  <a:cubicBezTo>
                    <a:pt x="703" y="39"/>
                    <a:pt x="689" y="39"/>
                    <a:pt x="679" y="49"/>
                  </a:cubicBezTo>
                  <a:cubicBezTo>
                    <a:pt x="653" y="75"/>
                    <a:pt x="627" y="102"/>
                    <a:pt x="602" y="129"/>
                  </a:cubicBezTo>
                  <a:cubicBezTo>
                    <a:pt x="590" y="143"/>
                    <a:pt x="595" y="165"/>
                    <a:pt x="612" y="169"/>
                  </a:cubicBezTo>
                  <a:cubicBezTo>
                    <a:pt x="621" y="171"/>
                    <a:pt x="632" y="167"/>
                    <a:pt x="640" y="163"/>
                  </a:cubicBezTo>
                  <a:cubicBezTo>
                    <a:pt x="656" y="154"/>
                    <a:pt x="669" y="161"/>
                    <a:pt x="670" y="179"/>
                  </a:cubicBezTo>
                  <a:cubicBezTo>
                    <a:pt x="670" y="187"/>
                    <a:pt x="670" y="195"/>
                    <a:pt x="670" y="203"/>
                  </a:cubicBezTo>
                  <a:cubicBezTo>
                    <a:pt x="670" y="226"/>
                    <a:pt x="670" y="250"/>
                    <a:pt x="670" y="274"/>
                  </a:cubicBezTo>
                  <a:cubicBezTo>
                    <a:pt x="688" y="274"/>
                    <a:pt x="704" y="274"/>
                    <a:pt x="722" y="274"/>
                  </a:cubicBezTo>
                  <a:close/>
                  <a:moveTo>
                    <a:pt x="275" y="669"/>
                  </a:moveTo>
                  <a:cubicBezTo>
                    <a:pt x="244" y="669"/>
                    <a:pt x="214" y="670"/>
                    <a:pt x="183" y="669"/>
                  </a:cubicBezTo>
                  <a:cubicBezTo>
                    <a:pt x="176" y="669"/>
                    <a:pt x="166" y="664"/>
                    <a:pt x="162" y="659"/>
                  </a:cubicBezTo>
                  <a:cubicBezTo>
                    <a:pt x="160" y="654"/>
                    <a:pt x="163" y="644"/>
                    <a:pt x="166" y="637"/>
                  </a:cubicBezTo>
                  <a:cubicBezTo>
                    <a:pt x="174" y="623"/>
                    <a:pt x="174" y="610"/>
                    <a:pt x="164" y="601"/>
                  </a:cubicBezTo>
                  <a:cubicBezTo>
                    <a:pt x="153" y="591"/>
                    <a:pt x="139" y="592"/>
                    <a:pt x="127" y="603"/>
                  </a:cubicBezTo>
                  <a:cubicBezTo>
                    <a:pt x="102" y="627"/>
                    <a:pt x="77" y="651"/>
                    <a:pt x="53" y="675"/>
                  </a:cubicBezTo>
                  <a:cubicBezTo>
                    <a:pt x="39" y="688"/>
                    <a:pt x="39" y="702"/>
                    <a:pt x="53" y="716"/>
                  </a:cubicBezTo>
                  <a:cubicBezTo>
                    <a:pt x="77" y="739"/>
                    <a:pt x="102" y="763"/>
                    <a:pt x="127" y="786"/>
                  </a:cubicBezTo>
                  <a:cubicBezTo>
                    <a:pt x="131" y="790"/>
                    <a:pt x="137" y="795"/>
                    <a:pt x="142" y="794"/>
                  </a:cubicBezTo>
                  <a:cubicBezTo>
                    <a:pt x="151" y="793"/>
                    <a:pt x="162" y="790"/>
                    <a:pt x="168" y="784"/>
                  </a:cubicBezTo>
                  <a:cubicBezTo>
                    <a:pt x="176" y="774"/>
                    <a:pt x="173" y="763"/>
                    <a:pt x="166" y="752"/>
                  </a:cubicBezTo>
                  <a:cubicBezTo>
                    <a:pt x="162" y="746"/>
                    <a:pt x="159" y="737"/>
                    <a:pt x="162" y="732"/>
                  </a:cubicBezTo>
                  <a:cubicBezTo>
                    <a:pt x="165" y="726"/>
                    <a:pt x="174" y="723"/>
                    <a:pt x="181" y="721"/>
                  </a:cubicBezTo>
                  <a:cubicBezTo>
                    <a:pt x="189" y="719"/>
                    <a:pt x="198" y="721"/>
                    <a:pt x="207" y="721"/>
                  </a:cubicBezTo>
                  <a:cubicBezTo>
                    <a:pt x="229" y="721"/>
                    <a:pt x="252" y="721"/>
                    <a:pt x="275" y="721"/>
                  </a:cubicBezTo>
                  <a:cubicBezTo>
                    <a:pt x="275" y="703"/>
                    <a:pt x="275" y="687"/>
                    <a:pt x="275" y="669"/>
                  </a:cubicBezTo>
                  <a:close/>
                  <a:moveTo>
                    <a:pt x="1012" y="415"/>
                  </a:moveTo>
                  <a:cubicBezTo>
                    <a:pt x="1035" y="393"/>
                    <a:pt x="1056" y="371"/>
                    <a:pt x="1079" y="350"/>
                  </a:cubicBezTo>
                  <a:cubicBezTo>
                    <a:pt x="1084" y="345"/>
                    <a:pt x="1093" y="342"/>
                    <a:pt x="1100" y="343"/>
                  </a:cubicBezTo>
                  <a:cubicBezTo>
                    <a:pt x="1104" y="344"/>
                    <a:pt x="1109" y="353"/>
                    <a:pt x="1111" y="359"/>
                  </a:cubicBezTo>
                  <a:cubicBezTo>
                    <a:pt x="1116" y="377"/>
                    <a:pt x="1124" y="386"/>
                    <a:pt x="1140" y="385"/>
                  </a:cubicBezTo>
                  <a:cubicBezTo>
                    <a:pt x="1155" y="384"/>
                    <a:pt x="1162" y="374"/>
                    <a:pt x="1163" y="354"/>
                  </a:cubicBezTo>
                  <a:cubicBezTo>
                    <a:pt x="1164" y="322"/>
                    <a:pt x="1165" y="290"/>
                    <a:pt x="1165" y="258"/>
                  </a:cubicBezTo>
                  <a:cubicBezTo>
                    <a:pt x="1165" y="235"/>
                    <a:pt x="1156" y="225"/>
                    <a:pt x="1133" y="226"/>
                  </a:cubicBezTo>
                  <a:cubicBezTo>
                    <a:pt x="1100" y="226"/>
                    <a:pt x="1068" y="227"/>
                    <a:pt x="1035" y="228"/>
                  </a:cubicBezTo>
                  <a:cubicBezTo>
                    <a:pt x="1018" y="228"/>
                    <a:pt x="1007" y="237"/>
                    <a:pt x="1006" y="252"/>
                  </a:cubicBezTo>
                  <a:cubicBezTo>
                    <a:pt x="1005" y="266"/>
                    <a:pt x="1014" y="275"/>
                    <a:pt x="1031" y="280"/>
                  </a:cubicBezTo>
                  <a:cubicBezTo>
                    <a:pt x="1037" y="281"/>
                    <a:pt x="1046" y="286"/>
                    <a:pt x="1048" y="292"/>
                  </a:cubicBezTo>
                  <a:cubicBezTo>
                    <a:pt x="1049" y="297"/>
                    <a:pt x="1046" y="306"/>
                    <a:pt x="1043" y="312"/>
                  </a:cubicBezTo>
                  <a:cubicBezTo>
                    <a:pt x="1040" y="316"/>
                    <a:pt x="1035" y="320"/>
                    <a:pt x="1031" y="324"/>
                  </a:cubicBezTo>
                  <a:cubicBezTo>
                    <a:pt x="1013" y="342"/>
                    <a:pt x="994" y="360"/>
                    <a:pt x="975" y="379"/>
                  </a:cubicBezTo>
                  <a:cubicBezTo>
                    <a:pt x="988" y="391"/>
                    <a:pt x="999" y="403"/>
                    <a:pt x="1012" y="415"/>
                  </a:cubicBezTo>
                  <a:close/>
                  <a:moveTo>
                    <a:pt x="379" y="975"/>
                  </a:moveTo>
                  <a:cubicBezTo>
                    <a:pt x="359" y="996"/>
                    <a:pt x="338" y="1018"/>
                    <a:pt x="316" y="1038"/>
                  </a:cubicBezTo>
                  <a:cubicBezTo>
                    <a:pt x="310" y="1043"/>
                    <a:pt x="300" y="1048"/>
                    <a:pt x="293" y="1046"/>
                  </a:cubicBezTo>
                  <a:cubicBezTo>
                    <a:pt x="288" y="1045"/>
                    <a:pt x="283" y="1035"/>
                    <a:pt x="280" y="1028"/>
                  </a:cubicBezTo>
                  <a:cubicBezTo>
                    <a:pt x="276" y="1013"/>
                    <a:pt x="267" y="1004"/>
                    <a:pt x="253" y="1005"/>
                  </a:cubicBezTo>
                  <a:cubicBezTo>
                    <a:pt x="240" y="1006"/>
                    <a:pt x="230" y="1015"/>
                    <a:pt x="229" y="1029"/>
                  </a:cubicBezTo>
                  <a:cubicBezTo>
                    <a:pt x="228" y="1065"/>
                    <a:pt x="227" y="1101"/>
                    <a:pt x="227" y="1137"/>
                  </a:cubicBezTo>
                  <a:cubicBezTo>
                    <a:pt x="227" y="1154"/>
                    <a:pt x="237" y="1164"/>
                    <a:pt x="254" y="1164"/>
                  </a:cubicBezTo>
                  <a:cubicBezTo>
                    <a:pt x="290" y="1164"/>
                    <a:pt x="325" y="1163"/>
                    <a:pt x="360" y="1162"/>
                  </a:cubicBezTo>
                  <a:cubicBezTo>
                    <a:pt x="375" y="1161"/>
                    <a:pt x="384" y="1152"/>
                    <a:pt x="386" y="1139"/>
                  </a:cubicBezTo>
                  <a:cubicBezTo>
                    <a:pt x="387" y="1125"/>
                    <a:pt x="379" y="1115"/>
                    <a:pt x="365" y="1111"/>
                  </a:cubicBezTo>
                  <a:cubicBezTo>
                    <a:pt x="357" y="1108"/>
                    <a:pt x="345" y="1103"/>
                    <a:pt x="344" y="1098"/>
                  </a:cubicBezTo>
                  <a:cubicBezTo>
                    <a:pt x="343" y="1090"/>
                    <a:pt x="349" y="1080"/>
                    <a:pt x="354" y="1074"/>
                  </a:cubicBezTo>
                  <a:cubicBezTo>
                    <a:pt x="374" y="1052"/>
                    <a:pt x="396" y="1032"/>
                    <a:pt x="416" y="1012"/>
                  </a:cubicBezTo>
                  <a:cubicBezTo>
                    <a:pt x="403" y="999"/>
                    <a:pt x="392" y="987"/>
                    <a:pt x="379" y="9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162"/>
            <p:cNvSpPr>
              <a:spLocks noEditPoints="1"/>
            </p:cNvSpPr>
            <p:nvPr/>
          </p:nvSpPr>
          <p:spPr bwMode="auto">
            <a:xfrm>
              <a:off x="4422775" y="3171825"/>
              <a:ext cx="168275" cy="176213"/>
            </a:xfrm>
            <a:custGeom>
              <a:avLst/>
              <a:gdLst>
                <a:gd name="T0" fmla="*/ 283 w 564"/>
                <a:gd name="T1" fmla="*/ 1 h 591"/>
                <a:gd name="T2" fmla="*/ 384 w 564"/>
                <a:gd name="T3" fmla="*/ 6 h 591"/>
                <a:gd name="T4" fmla="*/ 558 w 564"/>
                <a:gd name="T5" fmla="*/ 184 h 591"/>
                <a:gd name="T6" fmla="*/ 563 w 564"/>
                <a:gd name="T7" fmla="*/ 246 h 591"/>
                <a:gd name="T8" fmla="*/ 539 w 564"/>
                <a:gd name="T9" fmla="*/ 298 h 591"/>
                <a:gd name="T10" fmla="*/ 533 w 564"/>
                <a:gd name="T11" fmla="*/ 315 h 591"/>
                <a:gd name="T12" fmla="*/ 330 w 564"/>
                <a:gd name="T13" fmla="*/ 564 h 591"/>
                <a:gd name="T14" fmla="*/ 41 w 564"/>
                <a:gd name="T15" fmla="*/ 321 h 591"/>
                <a:gd name="T16" fmla="*/ 30 w 564"/>
                <a:gd name="T17" fmla="*/ 298 h 591"/>
                <a:gd name="T18" fmla="*/ 7 w 564"/>
                <a:gd name="T19" fmla="*/ 260 h 591"/>
                <a:gd name="T20" fmla="*/ 70 w 564"/>
                <a:gd name="T21" fmla="*/ 64 h 591"/>
                <a:gd name="T22" fmla="*/ 215 w 564"/>
                <a:gd name="T23" fmla="*/ 2 h 591"/>
                <a:gd name="T24" fmla="*/ 283 w 564"/>
                <a:gd name="T25" fmla="*/ 2 h 591"/>
                <a:gd name="T26" fmla="*/ 283 w 564"/>
                <a:gd name="T27" fmla="*/ 1 h 591"/>
                <a:gd name="T28" fmla="*/ 403 w 564"/>
                <a:gd name="T29" fmla="*/ 274 h 591"/>
                <a:gd name="T30" fmla="*/ 499 w 564"/>
                <a:gd name="T31" fmla="*/ 274 h 591"/>
                <a:gd name="T32" fmla="*/ 527 w 564"/>
                <a:gd name="T33" fmla="*/ 247 h 591"/>
                <a:gd name="T34" fmla="*/ 521 w 564"/>
                <a:gd name="T35" fmla="*/ 186 h 591"/>
                <a:gd name="T36" fmla="*/ 358 w 564"/>
                <a:gd name="T37" fmla="*/ 39 h 591"/>
                <a:gd name="T38" fmla="*/ 205 w 564"/>
                <a:gd name="T39" fmla="*/ 39 h 591"/>
                <a:gd name="T40" fmla="*/ 115 w 564"/>
                <a:gd name="T41" fmla="*/ 72 h 591"/>
                <a:gd name="T42" fmla="*/ 42 w 564"/>
                <a:gd name="T43" fmla="*/ 253 h 591"/>
                <a:gd name="T44" fmla="*/ 66 w 564"/>
                <a:gd name="T45" fmla="*/ 274 h 591"/>
                <a:gd name="T46" fmla="*/ 146 w 564"/>
                <a:gd name="T47" fmla="*/ 274 h 591"/>
                <a:gd name="T48" fmla="*/ 214 w 564"/>
                <a:gd name="T49" fmla="*/ 249 h 591"/>
                <a:gd name="T50" fmla="*/ 248 w 564"/>
                <a:gd name="T51" fmla="*/ 249 h 591"/>
                <a:gd name="T52" fmla="*/ 317 w 564"/>
                <a:gd name="T53" fmla="*/ 274 h 591"/>
                <a:gd name="T54" fmla="*/ 403 w 564"/>
                <a:gd name="T55" fmla="*/ 274 h 591"/>
                <a:gd name="T56" fmla="*/ 497 w 564"/>
                <a:gd name="T57" fmla="*/ 312 h 591"/>
                <a:gd name="T58" fmla="*/ 344 w 564"/>
                <a:gd name="T59" fmla="*/ 312 h 591"/>
                <a:gd name="T60" fmla="*/ 230 w 564"/>
                <a:gd name="T61" fmla="*/ 282 h 591"/>
                <a:gd name="T62" fmla="*/ 77 w 564"/>
                <a:gd name="T63" fmla="*/ 313 h 591"/>
                <a:gd name="T64" fmla="*/ 177 w 564"/>
                <a:gd name="T65" fmla="*/ 500 h 591"/>
                <a:gd name="T66" fmla="*/ 403 w 564"/>
                <a:gd name="T67" fmla="*/ 496 h 591"/>
                <a:gd name="T68" fmla="*/ 497 w 564"/>
                <a:gd name="T69" fmla="*/ 312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4" h="591">
                  <a:moveTo>
                    <a:pt x="283" y="1"/>
                  </a:moveTo>
                  <a:cubicBezTo>
                    <a:pt x="316" y="2"/>
                    <a:pt x="351" y="0"/>
                    <a:pt x="384" y="6"/>
                  </a:cubicBezTo>
                  <a:cubicBezTo>
                    <a:pt x="473" y="21"/>
                    <a:pt x="542" y="94"/>
                    <a:pt x="558" y="184"/>
                  </a:cubicBezTo>
                  <a:cubicBezTo>
                    <a:pt x="561" y="204"/>
                    <a:pt x="562" y="225"/>
                    <a:pt x="563" y="246"/>
                  </a:cubicBezTo>
                  <a:cubicBezTo>
                    <a:pt x="564" y="267"/>
                    <a:pt x="556" y="284"/>
                    <a:pt x="539" y="298"/>
                  </a:cubicBezTo>
                  <a:cubicBezTo>
                    <a:pt x="536" y="302"/>
                    <a:pt x="533" y="309"/>
                    <a:pt x="533" y="315"/>
                  </a:cubicBezTo>
                  <a:cubicBezTo>
                    <a:pt x="535" y="438"/>
                    <a:pt x="450" y="543"/>
                    <a:pt x="330" y="564"/>
                  </a:cubicBezTo>
                  <a:cubicBezTo>
                    <a:pt x="179" y="591"/>
                    <a:pt x="40" y="474"/>
                    <a:pt x="41" y="321"/>
                  </a:cubicBezTo>
                  <a:cubicBezTo>
                    <a:pt x="41" y="311"/>
                    <a:pt x="37" y="305"/>
                    <a:pt x="30" y="298"/>
                  </a:cubicBezTo>
                  <a:cubicBezTo>
                    <a:pt x="20" y="287"/>
                    <a:pt x="8" y="273"/>
                    <a:pt x="7" y="260"/>
                  </a:cubicBezTo>
                  <a:cubicBezTo>
                    <a:pt x="0" y="186"/>
                    <a:pt x="17" y="119"/>
                    <a:pt x="70" y="64"/>
                  </a:cubicBezTo>
                  <a:cubicBezTo>
                    <a:pt x="110" y="23"/>
                    <a:pt x="158" y="3"/>
                    <a:pt x="215" y="2"/>
                  </a:cubicBezTo>
                  <a:cubicBezTo>
                    <a:pt x="238" y="2"/>
                    <a:pt x="260" y="2"/>
                    <a:pt x="283" y="2"/>
                  </a:cubicBezTo>
                  <a:cubicBezTo>
                    <a:pt x="283" y="2"/>
                    <a:pt x="283" y="1"/>
                    <a:pt x="283" y="1"/>
                  </a:cubicBezTo>
                  <a:close/>
                  <a:moveTo>
                    <a:pt x="403" y="274"/>
                  </a:moveTo>
                  <a:cubicBezTo>
                    <a:pt x="435" y="274"/>
                    <a:pt x="467" y="274"/>
                    <a:pt x="499" y="274"/>
                  </a:cubicBezTo>
                  <a:cubicBezTo>
                    <a:pt x="518" y="274"/>
                    <a:pt x="527" y="266"/>
                    <a:pt x="527" y="247"/>
                  </a:cubicBezTo>
                  <a:cubicBezTo>
                    <a:pt x="526" y="227"/>
                    <a:pt x="525" y="206"/>
                    <a:pt x="521" y="186"/>
                  </a:cubicBezTo>
                  <a:cubicBezTo>
                    <a:pt x="504" y="103"/>
                    <a:pt x="439" y="44"/>
                    <a:pt x="358" y="39"/>
                  </a:cubicBezTo>
                  <a:cubicBezTo>
                    <a:pt x="307" y="36"/>
                    <a:pt x="256" y="38"/>
                    <a:pt x="205" y="39"/>
                  </a:cubicBezTo>
                  <a:cubicBezTo>
                    <a:pt x="172" y="39"/>
                    <a:pt x="142" y="52"/>
                    <a:pt x="115" y="72"/>
                  </a:cubicBezTo>
                  <a:cubicBezTo>
                    <a:pt x="57" y="119"/>
                    <a:pt x="37" y="181"/>
                    <a:pt x="42" y="253"/>
                  </a:cubicBezTo>
                  <a:cubicBezTo>
                    <a:pt x="43" y="266"/>
                    <a:pt x="52" y="274"/>
                    <a:pt x="66" y="274"/>
                  </a:cubicBezTo>
                  <a:cubicBezTo>
                    <a:pt x="93" y="274"/>
                    <a:pt x="119" y="274"/>
                    <a:pt x="146" y="274"/>
                  </a:cubicBezTo>
                  <a:cubicBezTo>
                    <a:pt x="172" y="275"/>
                    <a:pt x="194" y="266"/>
                    <a:pt x="214" y="249"/>
                  </a:cubicBezTo>
                  <a:cubicBezTo>
                    <a:pt x="227" y="237"/>
                    <a:pt x="234" y="237"/>
                    <a:pt x="248" y="249"/>
                  </a:cubicBezTo>
                  <a:cubicBezTo>
                    <a:pt x="267" y="266"/>
                    <a:pt x="290" y="275"/>
                    <a:pt x="317" y="274"/>
                  </a:cubicBezTo>
                  <a:cubicBezTo>
                    <a:pt x="346" y="274"/>
                    <a:pt x="374" y="274"/>
                    <a:pt x="403" y="274"/>
                  </a:cubicBezTo>
                  <a:close/>
                  <a:moveTo>
                    <a:pt x="497" y="312"/>
                  </a:moveTo>
                  <a:cubicBezTo>
                    <a:pt x="444" y="312"/>
                    <a:pt x="394" y="312"/>
                    <a:pt x="344" y="312"/>
                  </a:cubicBezTo>
                  <a:cubicBezTo>
                    <a:pt x="303" y="313"/>
                    <a:pt x="264" y="310"/>
                    <a:pt x="230" y="282"/>
                  </a:cubicBezTo>
                  <a:cubicBezTo>
                    <a:pt x="185" y="322"/>
                    <a:pt x="130" y="309"/>
                    <a:pt x="77" y="313"/>
                  </a:cubicBezTo>
                  <a:cubicBezTo>
                    <a:pt x="77" y="395"/>
                    <a:pt x="109" y="459"/>
                    <a:pt x="177" y="500"/>
                  </a:cubicBezTo>
                  <a:cubicBezTo>
                    <a:pt x="252" y="546"/>
                    <a:pt x="330" y="544"/>
                    <a:pt x="403" y="496"/>
                  </a:cubicBezTo>
                  <a:cubicBezTo>
                    <a:pt x="468" y="454"/>
                    <a:pt x="497" y="391"/>
                    <a:pt x="497" y="3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163"/>
            <p:cNvSpPr>
              <a:spLocks noEditPoints="1"/>
            </p:cNvSpPr>
            <p:nvPr/>
          </p:nvSpPr>
          <p:spPr bwMode="auto">
            <a:xfrm>
              <a:off x="4468813" y="3279775"/>
              <a:ext cx="80963" cy="44450"/>
            </a:xfrm>
            <a:custGeom>
              <a:avLst/>
              <a:gdLst>
                <a:gd name="T0" fmla="*/ 137 w 275"/>
                <a:gd name="T1" fmla="*/ 1 h 146"/>
                <a:gd name="T2" fmla="*/ 222 w 275"/>
                <a:gd name="T3" fmla="*/ 1 h 146"/>
                <a:gd name="T4" fmla="*/ 266 w 275"/>
                <a:gd name="T5" fmla="*/ 57 h 146"/>
                <a:gd name="T6" fmla="*/ 183 w 275"/>
                <a:gd name="T7" fmla="*/ 133 h 146"/>
                <a:gd name="T8" fmla="*/ 41 w 275"/>
                <a:gd name="T9" fmla="*/ 109 h 146"/>
                <a:gd name="T10" fmla="*/ 4 w 275"/>
                <a:gd name="T11" fmla="*/ 51 h 146"/>
                <a:gd name="T12" fmla="*/ 45 w 275"/>
                <a:gd name="T13" fmla="*/ 1 h 146"/>
                <a:gd name="T14" fmla="*/ 137 w 275"/>
                <a:gd name="T15" fmla="*/ 1 h 146"/>
                <a:gd name="T16" fmla="*/ 137 w 275"/>
                <a:gd name="T17" fmla="*/ 1 h 146"/>
                <a:gd name="T18" fmla="*/ 199 w 275"/>
                <a:gd name="T19" fmla="*/ 88 h 146"/>
                <a:gd name="T20" fmla="*/ 231 w 275"/>
                <a:gd name="T21" fmla="*/ 50 h 146"/>
                <a:gd name="T22" fmla="*/ 222 w 275"/>
                <a:gd name="T23" fmla="*/ 37 h 146"/>
                <a:gd name="T24" fmla="*/ 50 w 275"/>
                <a:gd name="T25" fmla="*/ 37 h 146"/>
                <a:gd name="T26" fmla="*/ 41 w 275"/>
                <a:gd name="T27" fmla="*/ 49 h 146"/>
                <a:gd name="T28" fmla="*/ 73 w 275"/>
                <a:gd name="T29" fmla="*/ 88 h 146"/>
                <a:gd name="T30" fmla="*/ 199 w 275"/>
                <a:gd name="T31" fmla="*/ 88 h 146"/>
                <a:gd name="T32" fmla="*/ 162 w 275"/>
                <a:gd name="T33" fmla="*/ 101 h 146"/>
                <a:gd name="T34" fmla="*/ 111 w 275"/>
                <a:gd name="T35" fmla="*/ 101 h 146"/>
                <a:gd name="T36" fmla="*/ 162 w 275"/>
                <a:gd name="T37" fmla="*/ 10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5" h="146">
                  <a:moveTo>
                    <a:pt x="137" y="1"/>
                  </a:moveTo>
                  <a:cubicBezTo>
                    <a:pt x="165" y="1"/>
                    <a:pt x="194" y="0"/>
                    <a:pt x="222" y="1"/>
                  </a:cubicBezTo>
                  <a:cubicBezTo>
                    <a:pt x="258" y="1"/>
                    <a:pt x="275" y="23"/>
                    <a:pt x="266" y="57"/>
                  </a:cubicBezTo>
                  <a:cubicBezTo>
                    <a:pt x="254" y="99"/>
                    <a:pt x="223" y="122"/>
                    <a:pt x="183" y="133"/>
                  </a:cubicBezTo>
                  <a:cubicBezTo>
                    <a:pt x="133" y="146"/>
                    <a:pt x="84" y="142"/>
                    <a:pt x="41" y="109"/>
                  </a:cubicBezTo>
                  <a:cubicBezTo>
                    <a:pt x="22" y="94"/>
                    <a:pt x="8" y="76"/>
                    <a:pt x="4" y="51"/>
                  </a:cubicBezTo>
                  <a:cubicBezTo>
                    <a:pt x="0" y="22"/>
                    <a:pt x="16" y="2"/>
                    <a:pt x="45" y="1"/>
                  </a:cubicBezTo>
                  <a:cubicBezTo>
                    <a:pt x="76" y="0"/>
                    <a:pt x="106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lose/>
                  <a:moveTo>
                    <a:pt x="199" y="88"/>
                  </a:moveTo>
                  <a:cubicBezTo>
                    <a:pt x="214" y="79"/>
                    <a:pt x="226" y="67"/>
                    <a:pt x="231" y="50"/>
                  </a:cubicBezTo>
                  <a:cubicBezTo>
                    <a:pt x="234" y="41"/>
                    <a:pt x="232" y="37"/>
                    <a:pt x="222" y="37"/>
                  </a:cubicBezTo>
                  <a:cubicBezTo>
                    <a:pt x="165" y="37"/>
                    <a:pt x="107" y="37"/>
                    <a:pt x="50" y="37"/>
                  </a:cubicBezTo>
                  <a:cubicBezTo>
                    <a:pt x="40" y="37"/>
                    <a:pt x="38" y="41"/>
                    <a:pt x="41" y="49"/>
                  </a:cubicBezTo>
                  <a:cubicBezTo>
                    <a:pt x="45" y="67"/>
                    <a:pt x="57" y="79"/>
                    <a:pt x="73" y="88"/>
                  </a:cubicBezTo>
                  <a:cubicBezTo>
                    <a:pt x="111" y="38"/>
                    <a:pt x="164" y="41"/>
                    <a:pt x="199" y="88"/>
                  </a:cubicBezTo>
                  <a:close/>
                  <a:moveTo>
                    <a:pt x="162" y="101"/>
                  </a:moveTo>
                  <a:cubicBezTo>
                    <a:pt x="143" y="83"/>
                    <a:pt x="128" y="83"/>
                    <a:pt x="111" y="101"/>
                  </a:cubicBezTo>
                  <a:cubicBezTo>
                    <a:pt x="128" y="101"/>
                    <a:pt x="143" y="101"/>
                    <a:pt x="162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13" name="Freeform 164"/>
          <p:cNvSpPr>
            <a:spLocks noEditPoints="1"/>
          </p:cNvSpPr>
          <p:nvPr/>
        </p:nvSpPr>
        <p:spPr bwMode="auto">
          <a:xfrm>
            <a:off x="5515255" y="3130099"/>
            <a:ext cx="457200" cy="455613"/>
          </a:xfrm>
          <a:custGeom>
            <a:avLst/>
            <a:gdLst>
              <a:gd name="T0" fmla="*/ 1444 w 1537"/>
              <a:gd name="T1" fmla="*/ 1531 h 1531"/>
              <a:gd name="T2" fmla="*/ 3 w 1537"/>
              <a:gd name="T3" fmla="*/ 1450 h 1531"/>
              <a:gd name="T4" fmla="*/ 154 w 1537"/>
              <a:gd name="T5" fmla="*/ 1078 h 1531"/>
              <a:gd name="T6" fmla="*/ 558 w 1537"/>
              <a:gd name="T7" fmla="*/ 921 h 1531"/>
              <a:gd name="T8" fmla="*/ 443 w 1537"/>
              <a:gd name="T9" fmla="*/ 668 h 1531"/>
              <a:gd name="T10" fmla="*/ 374 w 1537"/>
              <a:gd name="T11" fmla="*/ 381 h 1531"/>
              <a:gd name="T12" fmla="*/ 976 w 1537"/>
              <a:gd name="T13" fmla="*/ 2 h 1531"/>
              <a:gd name="T14" fmla="*/ 1165 w 1537"/>
              <a:gd name="T15" fmla="*/ 260 h 1531"/>
              <a:gd name="T16" fmla="*/ 1099 w 1537"/>
              <a:gd name="T17" fmla="*/ 638 h 1531"/>
              <a:gd name="T18" fmla="*/ 980 w 1537"/>
              <a:gd name="T19" fmla="*/ 892 h 1531"/>
              <a:gd name="T20" fmla="*/ 1507 w 1537"/>
              <a:gd name="T21" fmla="*/ 1245 h 1531"/>
              <a:gd name="T22" fmla="*/ 1537 w 1537"/>
              <a:gd name="T23" fmla="*/ 1453 h 1531"/>
              <a:gd name="T24" fmla="*/ 487 w 1537"/>
              <a:gd name="T25" fmla="*/ 586 h 1531"/>
              <a:gd name="T26" fmla="*/ 677 w 1537"/>
              <a:gd name="T27" fmla="*/ 894 h 1531"/>
              <a:gd name="T28" fmla="*/ 1006 w 1537"/>
              <a:gd name="T29" fmla="*/ 762 h 1531"/>
              <a:gd name="T30" fmla="*/ 977 w 1537"/>
              <a:gd name="T31" fmla="*/ 304 h 1531"/>
              <a:gd name="T32" fmla="*/ 710 w 1537"/>
              <a:gd name="T33" fmla="*/ 294 h 1531"/>
              <a:gd name="T34" fmla="*/ 487 w 1537"/>
              <a:gd name="T35" fmla="*/ 502 h 1531"/>
              <a:gd name="T36" fmla="*/ 164 w 1537"/>
              <a:gd name="T37" fmla="*/ 1130 h 1531"/>
              <a:gd name="T38" fmla="*/ 107 w 1537"/>
              <a:gd name="T39" fmla="*/ 1480 h 1531"/>
              <a:gd name="T40" fmla="*/ 701 w 1537"/>
              <a:gd name="T41" fmla="*/ 1474 h 1531"/>
              <a:gd name="T42" fmla="*/ 449 w 1537"/>
              <a:gd name="T43" fmla="*/ 1213 h 1531"/>
              <a:gd name="T44" fmla="*/ 377 w 1537"/>
              <a:gd name="T45" fmla="*/ 1143 h 1531"/>
              <a:gd name="T46" fmla="*/ 839 w 1537"/>
              <a:gd name="T47" fmla="*/ 1476 h 1531"/>
              <a:gd name="T48" fmla="*/ 1432 w 1537"/>
              <a:gd name="T49" fmla="*/ 1479 h 1531"/>
              <a:gd name="T50" fmla="*/ 1452 w 1537"/>
              <a:gd name="T51" fmla="*/ 1233 h 1531"/>
              <a:gd name="T52" fmla="*/ 1106 w 1537"/>
              <a:gd name="T53" fmla="*/ 1033 h 1531"/>
              <a:gd name="T54" fmla="*/ 1075 w 1537"/>
              <a:gd name="T55" fmla="*/ 1185 h 1531"/>
              <a:gd name="T56" fmla="*/ 871 w 1537"/>
              <a:gd name="T57" fmla="*/ 1447 h 1531"/>
              <a:gd name="T58" fmla="*/ 435 w 1537"/>
              <a:gd name="T59" fmla="*/ 424 h 1531"/>
              <a:gd name="T60" fmla="*/ 791 w 1537"/>
              <a:gd name="T61" fmla="*/ 212 h 1531"/>
              <a:gd name="T62" fmla="*/ 1104 w 1537"/>
              <a:gd name="T63" fmla="*/ 407 h 1531"/>
              <a:gd name="T64" fmla="*/ 1113 w 1537"/>
              <a:gd name="T65" fmla="*/ 413 h 1531"/>
              <a:gd name="T66" fmla="*/ 1014 w 1537"/>
              <a:gd name="T67" fmla="*/ 112 h 1531"/>
              <a:gd name="T68" fmla="*/ 427 w 1537"/>
              <a:gd name="T69" fmla="*/ 261 h 1531"/>
              <a:gd name="T70" fmla="*/ 807 w 1537"/>
              <a:gd name="T71" fmla="*/ 1081 h 1531"/>
              <a:gd name="T72" fmla="*/ 965 w 1537"/>
              <a:gd name="T73" fmla="*/ 982 h 1531"/>
              <a:gd name="T74" fmla="*/ 522 w 1537"/>
              <a:gd name="T75" fmla="*/ 1001 h 1531"/>
              <a:gd name="T76" fmla="*/ 586 w 1537"/>
              <a:gd name="T77" fmla="*/ 984 h 1531"/>
              <a:gd name="T78" fmla="*/ 1053 w 1537"/>
              <a:gd name="T79" fmla="*/ 1042 h 1531"/>
              <a:gd name="T80" fmla="*/ 1036 w 1537"/>
              <a:gd name="T81" fmla="*/ 1225 h 1531"/>
              <a:gd name="T82" fmla="*/ 1099 w 1537"/>
              <a:gd name="T83" fmla="*/ 1135 h 1531"/>
              <a:gd name="T84" fmla="*/ 664 w 1537"/>
              <a:gd name="T85" fmla="*/ 1373 h 1531"/>
              <a:gd name="T86" fmla="*/ 439 w 1537"/>
              <a:gd name="T87" fmla="*/ 1135 h 1531"/>
              <a:gd name="T88" fmla="*/ 502 w 1537"/>
              <a:gd name="T89" fmla="*/ 1225 h 1531"/>
              <a:gd name="T90" fmla="*/ 763 w 1537"/>
              <a:gd name="T91" fmla="*/ 1223 h 1531"/>
              <a:gd name="T92" fmla="*/ 769 w 1537"/>
              <a:gd name="T93" fmla="*/ 1450 h 1531"/>
              <a:gd name="T94" fmla="*/ 776 w 1537"/>
              <a:gd name="T95" fmla="*/ 1221 h 1531"/>
              <a:gd name="T96" fmla="*/ 795 w 1537"/>
              <a:gd name="T97" fmla="*/ 1155 h 1531"/>
              <a:gd name="T98" fmla="*/ 612 w 1537"/>
              <a:gd name="T99" fmla="*/ 914 h 1531"/>
              <a:gd name="T100" fmla="*/ 780 w 1537"/>
              <a:gd name="T101" fmla="*/ 1036 h 1531"/>
              <a:gd name="T102" fmla="*/ 612 w 1537"/>
              <a:gd name="T103" fmla="*/ 914 h 1531"/>
              <a:gd name="T104" fmla="*/ 669 w 1537"/>
              <a:gd name="T105" fmla="*/ 1255 h 1531"/>
              <a:gd name="T106" fmla="*/ 710 w 1537"/>
              <a:gd name="T107" fmla="*/ 1208 h 1531"/>
              <a:gd name="T108" fmla="*/ 844 w 1537"/>
              <a:gd name="T109" fmla="*/ 1309 h 1531"/>
              <a:gd name="T110" fmla="*/ 833 w 1537"/>
              <a:gd name="T111" fmla="*/ 120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37" h="1531">
                <a:moveTo>
                  <a:pt x="1537" y="1453"/>
                </a:moveTo>
                <a:cubicBezTo>
                  <a:pt x="1534" y="1460"/>
                  <a:pt x="1532" y="1467"/>
                  <a:pt x="1529" y="1474"/>
                </a:cubicBezTo>
                <a:cubicBezTo>
                  <a:pt x="1512" y="1510"/>
                  <a:pt x="1484" y="1528"/>
                  <a:pt x="1444" y="1531"/>
                </a:cubicBezTo>
                <a:cubicBezTo>
                  <a:pt x="1441" y="1531"/>
                  <a:pt x="1438" y="1531"/>
                  <a:pt x="1435" y="1531"/>
                </a:cubicBezTo>
                <a:cubicBezTo>
                  <a:pt x="991" y="1531"/>
                  <a:pt x="547" y="1531"/>
                  <a:pt x="102" y="1531"/>
                </a:cubicBezTo>
                <a:cubicBezTo>
                  <a:pt x="49" y="1531"/>
                  <a:pt x="9" y="1500"/>
                  <a:pt x="3" y="1450"/>
                </a:cubicBezTo>
                <a:cubicBezTo>
                  <a:pt x="0" y="1431"/>
                  <a:pt x="4" y="1411"/>
                  <a:pt x="7" y="1392"/>
                </a:cubicBezTo>
                <a:cubicBezTo>
                  <a:pt x="16" y="1334"/>
                  <a:pt x="26" y="1275"/>
                  <a:pt x="37" y="1217"/>
                </a:cubicBezTo>
                <a:cubicBezTo>
                  <a:pt x="49" y="1148"/>
                  <a:pt x="89" y="1102"/>
                  <a:pt x="154" y="1078"/>
                </a:cubicBezTo>
                <a:cubicBezTo>
                  <a:pt x="253" y="1042"/>
                  <a:pt x="353" y="1006"/>
                  <a:pt x="452" y="970"/>
                </a:cubicBezTo>
                <a:cubicBezTo>
                  <a:pt x="484" y="959"/>
                  <a:pt x="515" y="948"/>
                  <a:pt x="547" y="937"/>
                </a:cubicBezTo>
                <a:cubicBezTo>
                  <a:pt x="555" y="934"/>
                  <a:pt x="560" y="930"/>
                  <a:pt x="558" y="921"/>
                </a:cubicBezTo>
                <a:cubicBezTo>
                  <a:pt x="558" y="920"/>
                  <a:pt x="558" y="920"/>
                  <a:pt x="558" y="919"/>
                </a:cubicBezTo>
                <a:cubicBezTo>
                  <a:pt x="562" y="892"/>
                  <a:pt x="554" y="871"/>
                  <a:pt x="532" y="851"/>
                </a:cubicBezTo>
                <a:cubicBezTo>
                  <a:pt x="479" y="802"/>
                  <a:pt x="455" y="737"/>
                  <a:pt x="443" y="668"/>
                </a:cubicBezTo>
                <a:cubicBezTo>
                  <a:pt x="437" y="632"/>
                  <a:pt x="436" y="595"/>
                  <a:pt x="434" y="558"/>
                </a:cubicBezTo>
                <a:cubicBezTo>
                  <a:pt x="432" y="535"/>
                  <a:pt x="425" y="514"/>
                  <a:pt x="411" y="496"/>
                </a:cubicBezTo>
                <a:cubicBezTo>
                  <a:pt x="384" y="462"/>
                  <a:pt x="373" y="424"/>
                  <a:pt x="374" y="381"/>
                </a:cubicBezTo>
                <a:cubicBezTo>
                  <a:pt x="375" y="333"/>
                  <a:pt x="373" y="284"/>
                  <a:pt x="376" y="236"/>
                </a:cubicBezTo>
                <a:cubicBezTo>
                  <a:pt x="384" y="108"/>
                  <a:pt x="495" y="3"/>
                  <a:pt x="623" y="1"/>
                </a:cubicBezTo>
                <a:cubicBezTo>
                  <a:pt x="741" y="0"/>
                  <a:pt x="858" y="0"/>
                  <a:pt x="976" y="2"/>
                </a:cubicBezTo>
                <a:cubicBezTo>
                  <a:pt x="1021" y="2"/>
                  <a:pt x="1075" y="34"/>
                  <a:pt x="1070" y="97"/>
                </a:cubicBezTo>
                <a:cubicBezTo>
                  <a:pt x="1070" y="101"/>
                  <a:pt x="1074" y="108"/>
                  <a:pt x="1077" y="110"/>
                </a:cubicBezTo>
                <a:cubicBezTo>
                  <a:pt x="1136" y="143"/>
                  <a:pt x="1165" y="193"/>
                  <a:pt x="1165" y="260"/>
                </a:cubicBezTo>
                <a:cubicBezTo>
                  <a:pt x="1165" y="313"/>
                  <a:pt x="1166" y="366"/>
                  <a:pt x="1164" y="419"/>
                </a:cubicBezTo>
                <a:cubicBezTo>
                  <a:pt x="1163" y="439"/>
                  <a:pt x="1159" y="461"/>
                  <a:pt x="1149" y="478"/>
                </a:cubicBezTo>
                <a:cubicBezTo>
                  <a:pt x="1121" y="528"/>
                  <a:pt x="1106" y="581"/>
                  <a:pt x="1099" y="638"/>
                </a:cubicBezTo>
                <a:cubicBezTo>
                  <a:pt x="1090" y="708"/>
                  <a:pt x="1068" y="774"/>
                  <a:pt x="1022" y="830"/>
                </a:cubicBezTo>
                <a:cubicBezTo>
                  <a:pt x="1014" y="841"/>
                  <a:pt x="1005" y="851"/>
                  <a:pt x="994" y="859"/>
                </a:cubicBezTo>
                <a:cubicBezTo>
                  <a:pt x="982" y="868"/>
                  <a:pt x="979" y="878"/>
                  <a:pt x="980" y="892"/>
                </a:cubicBezTo>
                <a:cubicBezTo>
                  <a:pt x="980" y="932"/>
                  <a:pt x="980" y="932"/>
                  <a:pt x="1017" y="946"/>
                </a:cubicBezTo>
                <a:cubicBezTo>
                  <a:pt x="1137" y="989"/>
                  <a:pt x="1257" y="1033"/>
                  <a:pt x="1377" y="1075"/>
                </a:cubicBezTo>
                <a:cubicBezTo>
                  <a:pt x="1457" y="1104"/>
                  <a:pt x="1496" y="1162"/>
                  <a:pt x="1507" y="1245"/>
                </a:cubicBezTo>
                <a:cubicBezTo>
                  <a:pt x="1514" y="1301"/>
                  <a:pt x="1525" y="1357"/>
                  <a:pt x="1534" y="1413"/>
                </a:cubicBezTo>
                <a:cubicBezTo>
                  <a:pt x="1535" y="1415"/>
                  <a:pt x="1536" y="1418"/>
                  <a:pt x="1537" y="1420"/>
                </a:cubicBezTo>
                <a:cubicBezTo>
                  <a:pt x="1537" y="1431"/>
                  <a:pt x="1537" y="1442"/>
                  <a:pt x="1537" y="1453"/>
                </a:cubicBezTo>
                <a:close/>
                <a:moveTo>
                  <a:pt x="487" y="502"/>
                </a:moveTo>
                <a:cubicBezTo>
                  <a:pt x="487" y="502"/>
                  <a:pt x="487" y="502"/>
                  <a:pt x="487" y="502"/>
                </a:cubicBezTo>
                <a:cubicBezTo>
                  <a:pt x="487" y="530"/>
                  <a:pt x="485" y="558"/>
                  <a:pt x="487" y="586"/>
                </a:cubicBezTo>
                <a:cubicBezTo>
                  <a:pt x="490" y="619"/>
                  <a:pt x="492" y="652"/>
                  <a:pt x="500" y="684"/>
                </a:cubicBezTo>
                <a:cubicBezTo>
                  <a:pt x="512" y="739"/>
                  <a:pt x="535" y="791"/>
                  <a:pt x="582" y="827"/>
                </a:cubicBezTo>
                <a:cubicBezTo>
                  <a:pt x="612" y="851"/>
                  <a:pt x="644" y="873"/>
                  <a:pt x="677" y="894"/>
                </a:cubicBezTo>
                <a:cubicBezTo>
                  <a:pt x="747" y="941"/>
                  <a:pt x="815" y="930"/>
                  <a:pt x="877" y="885"/>
                </a:cubicBezTo>
                <a:cubicBezTo>
                  <a:pt x="898" y="870"/>
                  <a:pt x="917" y="852"/>
                  <a:pt x="938" y="837"/>
                </a:cubicBezTo>
                <a:cubicBezTo>
                  <a:pt x="967" y="817"/>
                  <a:pt x="989" y="792"/>
                  <a:pt x="1006" y="762"/>
                </a:cubicBezTo>
                <a:cubicBezTo>
                  <a:pt x="1035" y="708"/>
                  <a:pt x="1050" y="650"/>
                  <a:pt x="1051" y="588"/>
                </a:cubicBezTo>
                <a:cubicBezTo>
                  <a:pt x="1052" y="529"/>
                  <a:pt x="1051" y="469"/>
                  <a:pt x="1051" y="410"/>
                </a:cubicBezTo>
                <a:cubicBezTo>
                  <a:pt x="1051" y="358"/>
                  <a:pt x="1026" y="322"/>
                  <a:pt x="977" y="304"/>
                </a:cubicBezTo>
                <a:cubicBezTo>
                  <a:pt x="939" y="290"/>
                  <a:pt x="901" y="276"/>
                  <a:pt x="862" y="263"/>
                </a:cubicBezTo>
                <a:cubicBezTo>
                  <a:pt x="843" y="256"/>
                  <a:pt x="823" y="257"/>
                  <a:pt x="803" y="264"/>
                </a:cubicBezTo>
                <a:cubicBezTo>
                  <a:pt x="773" y="275"/>
                  <a:pt x="742" y="289"/>
                  <a:pt x="710" y="294"/>
                </a:cubicBezTo>
                <a:cubicBezTo>
                  <a:pt x="670" y="300"/>
                  <a:pt x="629" y="299"/>
                  <a:pt x="589" y="297"/>
                </a:cubicBezTo>
                <a:cubicBezTo>
                  <a:pt x="540" y="295"/>
                  <a:pt x="486" y="349"/>
                  <a:pt x="487" y="400"/>
                </a:cubicBezTo>
                <a:cubicBezTo>
                  <a:pt x="488" y="434"/>
                  <a:pt x="487" y="468"/>
                  <a:pt x="487" y="502"/>
                </a:cubicBezTo>
                <a:close/>
                <a:moveTo>
                  <a:pt x="431" y="1035"/>
                </a:moveTo>
                <a:cubicBezTo>
                  <a:pt x="427" y="1036"/>
                  <a:pt x="425" y="1036"/>
                  <a:pt x="423" y="1036"/>
                </a:cubicBezTo>
                <a:cubicBezTo>
                  <a:pt x="337" y="1067"/>
                  <a:pt x="250" y="1098"/>
                  <a:pt x="164" y="1130"/>
                </a:cubicBezTo>
                <a:cubicBezTo>
                  <a:pt x="122" y="1146"/>
                  <a:pt x="96" y="1179"/>
                  <a:pt x="88" y="1224"/>
                </a:cubicBezTo>
                <a:cubicBezTo>
                  <a:pt x="76" y="1289"/>
                  <a:pt x="67" y="1355"/>
                  <a:pt x="54" y="1420"/>
                </a:cubicBezTo>
                <a:cubicBezTo>
                  <a:pt x="48" y="1454"/>
                  <a:pt x="68" y="1480"/>
                  <a:pt x="107" y="1480"/>
                </a:cubicBezTo>
                <a:cubicBezTo>
                  <a:pt x="299" y="1479"/>
                  <a:pt x="492" y="1479"/>
                  <a:pt x="684" y="1479"/>
                </a:cubicBezTo>
                <a:cubicBezTo>
                  <a:pt x="689" y="1479"/>
                  <a:pt x="693" y="1479"/>
                  <a:pt x="698" y="1479"/>
                </a:cubicBezTo>
                <a:cubicBezTo>
                  <a:pt x="699" y="1477"/>
                  <a:pt x="700" y="1476"/>
                  <a:pt x="701" y="1474"/>
                </a:cubicBezTo>
                <a:cubicBezTo>
                  <a:pt x="697" y="1472"/>
                  <a:pt x="693" y="1470"/>
                  <a:pt x="689" y="1466"/>
                </a:cubicBezTo>
                <a:cubicBezTo>
                  <a:pt x="611" y="1396"/>
                  <a:pt x="534" y="1325"/>
                  <a:pt x="457" y="1254"/>
                </a:cubicBezTo>
                <a:cubicBezTo>
                  <a:pt x="442" y="1240"/>
                  <a:pt x="440" y="1231"/>
                  <a:pt x="449" y="1213"/>
                </a:cubicBezTo>
                <a:cubicBezTo>
                  <a:pt x="453" y="1204"/>
                  <a:pt x="458" y="1196"/>
                  <a:pt x="463" y="1185"/>
                </a:cubicBezTo>
                <a:cubicBezTo>
                  <a:pt x="441" y="1185"/>
                  <a:pt x="422" y="1186"/>
                  <a:pt x="403" y="1185"/>
                </a:cubicBezTo>
                <a:cubicBezTo>
                  <a:pt x="377" y="1184"/>
                  <a:pt x="366" y="1167"/>
                  <a:pt x="377" y="1143"/>
                </a:cubicBezTo>
                <a:cubicBezTo>
                  <a:pt x="383" y="1131"/>
                  <a:pt x="390" y="1118"/>
                  <a:pt x="396" y="1106"/>
                </a:cubicBezTo>
                <a:cubicBezTo>
                  <a:pt x="407" y="1083"/>
                  <a:pt x="419" y="1060"/>
                  <a:pt x="431" y="1035"/>
                </a:cubicBezTo>
                <a:close/>
                <a:moveTo>
                  <a:pt x="839" y="1476"/>
                </a:moveTo>
                <a:cubicBezTo>
                  <a:pt x="839" y="1477"/>
                  <a:pt x="840" y="1478"/>
                  <a:pt x="840" y="1479"/>
                </a:cubicBezTo>
                <a:cubicBezTo>
                  <a:pt x="845" y="1479"/>
                  <a:pt x="849" y="1479"/>
                  <a:pt x="853" y="1479"/>
                </a:cubicBezTo>
                <a:cubicBezTo>
                  <a:pt x="1046" y="1479"/>
                  <a:pt x="1239" y="1479"/>
                  <a:pt x="1432" y="1479"/>
                </a:cubicBezTo>
                <a:cubicBezTo>
                  <a:pt x="1435" y="1479"/>
                  <a:pt x="1439" y="1479"/>
                  <a:pt x="1442" y="1479"/>
                </a:cubicBezTo>
                <a:cubicBezTo>
                  <a:pt x="1471" y="1477"/>
                  <a:pt x="1488" y="1455"/>
                  <a:pt x="1484" y="1427"/>
                </a:cubicBezTo>
                <a:cubicBezTo>
                  <a:pt x="1473" y="1362"/>
                  <a:pt x="1463" y="1298"/>
                  <a:pt x="1452" y="1233"/>
                </a:cubicBezTo>
                <a:cubicBezTo>
                  <a:pt x="1443" y="1179"/>
                  <a:pt x="1414" y="1144"/>
                  <a:pt x="1362" y="1125"/>
                </a:cubicBezTo>
                <a:cubicBezTo>
                  <a:pt x="1286" y="1098"/>
                  <a:pt x="1210" y="1070"/>
                  <a:pt x="1134" y="1043"/>
                </a:cubicBezTo>
                <a:cubicBezTo>
                  <a:pt x="1126" y="1040"/>
                  <a:pt x="1118" y="1037"/>
                  <a:pt x="1106" y="1033"/>
                </a:cubicBezTo>
                <a:cubicBezTo>
                  <a:pt x="1125" y="1071"/>
                  <a:pt x="1142" y="1105"/>
                  <a:pt x="1159" y="1140"/>
                </a:cubicBezTo>
                <a:cubicBezTo>
                  <a:pt x="1173" y="1167"/>
                  <a:pt x="1163" y="1185"/>
                  <a:pt x="1132" y="1185"/>
                </a:cubicBezTo>
                <a:cubicBezTo>
                  <a:pt x="1113" y="1186"/>
                  <a:pt x="1095" y="1185"/>
                  <a:pt x="1075" y="1185"/>
                </a:cubicBezTo>
                <a:cubicBezTo>
                  <a:pt x="1079" y="1194"/>
                  <a:pt x="1082" y="1200"/>
                  <a:pt x="1085" y="1205"/>
                </a:cubicBezTo>
                <a:cubicBezTo>
                  <a:pt x="1099" y="1233"/>
                  <a:pt x="1099" y="1238"/>
                  <a:pt x="1075" y="1259"/>
                </a:cubicBezTo>
                <a:cubicBezTo>
                  <a:pt x="1007" y="1322"/>
                  <a:pt x="939" y="1384"/>
                  <a:pt x="871" y="1447"/>
                </a:cubicBezTo>
                <a:cubicBezTo>
                  <a:pt x="860" y="1456"/>
                  <a:pt x="850" y="1466"/>
                  <a:pt x="839" y="1476"/>
                </a:cubicBezTo>
                <a:close/>
                <a:moveTo>
                  <a:pt x="429" y="423"/>
                </a:moveTo>
                <a:cubicBezTo>
                  <a:pt x="431" y="423"/>
                  <a:pt x="433" y="423"/>
                  <a:pt x="435" y="424"/>
                </a:cubicBezTo>
                <a:cubicBezTo>
                  <a:pt x="435" y="409"/>
                  <a:pt x="433" y="393"/>
                  <a:pt x="435" y="379"/>
                </a:cubicBezTo>
                <a:cubicBezTo>
                  <a:pt x="448" y="301"/>
                  <a:pt x="515" y="243"/>
                  <a:pt x="595" y="245"/>
                </a:cubicBezTo>
                <a:cubicBezTo>
                  <a:pt x="663" y="247"/>
                  <a:pt x="729" y="243"/>
                  <a:pt x="791" y="212"/>
                </a:cubicBezTo>
                <a:cubicBezTo>
                  <a:pt x="815" y="201"/>
                  <a:pt x="841" y="201"/>
                  <a:pt x="866" y="209"/>
                </a:cubicBezTo>
                <a:cubicBezTo>
                  <a:pt x="914" y="225"/>
                  <a:pt x="963" y="240"/>
                  <a:pt x="1009" y="260"/>
                </a:cubicBezTo>
                <a:cubicBezTo>
                  <a:pt x="1071" y="288"/>
                  <a:pt x="1104" y="337"/>
                  <a:pt x="1104" y="407"/>
                </a:cubicBezTo>
                <a:cubicBezTo>
                  <a:pt x="1104" y="420"/>
                  <a:pt x="1104" y="433"/>
                  <a:pt x="1104" y="447"/>
                </a:cubicBezTo>
                <a:cubicBezTo>
                  <a:pt x="1106" y="447"/>
                  <a:pt x="1108" y="447"/>
                  <a:pt x="1109" y="447"/>
                </a:cubicBezTo>
                <a:cubicBezTo>
                  <a:pt x="1111" y="436"/>
                  <a:pt x="1113" y="425"/>
                  <a:pt x="1113" y="413"/>
                </a:cubicBezTo>
                <a:cubicBezTo>
                  <a:pt x="1113" y="362"/>
                  <a:pt x="1111" y="311"/>
                  <a:pt x="1114" y="260"/>
                </a:cubicBezTo>
                <a:cubicBezTo>
                  <a:pt x="1116" y="216"/>
                  <a:pt x="1086" y="162"/>
                  <a:pt x="1034" y="149"/>
                </a:cubicBezTo>
                <a:cubicBezTo>
                  <a:pt x="1014" y="144"/>
                  <a:pt x="1008" y="131"/>
                  <a:pt x="1014" y="112"/>
                </a:cubicBezTo>
                <a:cubicBezTo>
                  <a:pt x="1027" y="74"/>
                  <a:pt x="1008" y="54"/>
                  <a:pt x="970" y="53"/>
                </a:cubicBezTo>
                <a:cubicBezTo>
                  <a:pt x="856" y="52"/>
                  <a:pt x="742" y="51"/>
                  <a:pt x="627" y="53"/>
                </a:cubicBezTo>
                <a:cubicBezTo>
                  <a:pt x="512" y="56"/>
                  <a:pt x="427" y="145"/>
                  <a:pt x="427" y="261"/>
                </a:cubicBezTo>
                <a:cubicBezTo>
                  <a:pt x="426" y="304"/>
                  <a:pt x="426" y="348"/>
                  <a:pt x="427" y="391"/>
                </a:cubicBezTo>
                <a:cubicBezTo>
                  <a:pt x="427" y="402"/>
                  <a:pt x="428" y="413"/>
                  <a:pt x="429" y="423"/>
                </a:cubicBezTo>
                <a:close/>
                <a:moveTo>
                  <a:pt x="807" y="1081"/>
                </a:moveTo>
                <a:cubicBezTo>
                  <a:pt x="839" y="1124"/>
                  <a:pt x="869" y="1166"/>
                  <a:pt x="901" y="1210"/>
                </a:cubicBezTo>
                <a:cubicBezTo>
                  <a:pt x="940" y="1138"/>
                  <a:pt x="978" y="1070"/>
                  <a:pt x="1016" y="1001"/>
                </a:cubicBezTo>
                <a:cubicBezTo>
                  <a:pt x="998" y="994"/>
                  <a:pt x="982" y="988"/>
                  <a:pt x="965" y="982"/>
                </a:cubicBezTo>
                <a:cubicBezTo>
                  <a:pt x="961" y="981"/>
                  <a:pt x="955" y="982"/>
                  <a:pt x="952" y="985"/>
                </a:cubicBezTo>
                <a:cubicBezTo>
                  <a:pt x="904" y="1016"/>
                  <a:pt x="856" y="1048"/>
                  <a:pt x="807" y="1081"/>
                </a:cubicBezTo>
                <a:close/>
                <a:moveTo>
                  <a:pt x="522" y="1001"/>
                </a:moveTo>
                <a:cubicBezTo>
                  <a:pt x="560" y="1070"/>
                  <a:pt x="598" y="1139"/>
                  <a:pt x="637" y="1210"/>
                </a:cubicBezTo>
                <a:cubicBezTo>
                  <a:pt x="669" y="1166"/>
                  <a:pt x="700" y="1124"/>
                  <a:pt x="731" y="1081"/>
                </a:cubicBezTo>
                <a:cubicBezTo>
                  <a:pt x="682" y="1048"/>
                  <a:pt x="634" y="1016"/>
                  <a:pt x="586" y="984"/>
                </a:cubicBezTo>
                <a:cubicBezTo>
                  <a:pt x="582" y="982"/>
                  <a:pt x="577" y="981"/>
                  <a:pt x="573" y="982"/>
                </a:cubicBezTo>
                <a:cubicBezTo>
                  <a:pt x="557" y="988"/>
                  <a:pt x="540" y="994"/>
                  <a:pt x="522" y="1001"/>
                </a:cubicBezTo>
                <a:close/>
                <a:moveTo>
                  <a:pt x="1053" y="1042"/>
                </a:moveTo>
                <a:cubicBezTo>
                  <a:pt x="991" y="1153"/>
                  <a:pt x="931" y="1263"/>
                  <a:pt x="871" y="1372"/>
                </a:cubicBezTo>
                <a:cubicBezTo>
                  <a:pt x="872" y="1373"/>
                  <a:pt x="873" y="1373"/>
                  <a:pt x="873" y="1374"/>
                </a:cubicBezTo>
                <a:cubicBezTo>
                  <a:pt x="928" y="1324"/>
                  <a:pt x="982" y="1275"/>
                  <a:pt x="1036" y="1225"/>
                </a:cubicBezTo>
                <a:cubicBezTo>
                  <a:pt x="1028" y="1209"/>
                  <a:pt x="1020" y="1194"/>
                  <a:pt x="1012" y="1179"/>
                </a:cubicBezTo>
                <a:cubicBezTo>
                  <a:pt x="999" y="1153"/>
                  <a:pt x="1009" y="1135"/>
                  <a:pt x="1039" y="1135"/>
                </a:cubicBezTo>
                <a:cubicBezTo>
                  <a:pt x="1058" y="1135"/>
                  <a:pt x="1077" y="1135"/>
                  <a:pt x="1099" y="1135"/>
                </a:cubicBezTo>
                <a:cubicBezTo>
                  <a:pt x="1082" y="1102"/>
                  <a:pt x="1068" y="1073"/>
                  <a:pt x="1053" y="1042"/>
                </a:cubicBezTo>
                <a:close/>
                <a:moveTo>
                  <a:pt x="502" y="1225"/>
                </a:moveTo>
                <a:cubicBezTo>
                  <a:pt x="557" y="1275"/>
                  <a:pt x="611" y="1324"/>
                  <a:pt x="664" y="1373"/>
                </a:cubicBezTo>
                <a:cubicBezTo>
                  <a:pt x="665" y="1373"/>
                  <a:pt x="666" y="1372"/>
                  <a:pt x="667" y="1372"/>
                </a:cubicBezTo>
                <a:cubicBezTo>
                  <a:pt x="607" y="1263"/>
                  <a:pt x="547" y="1153"/>
                  <a:pt x="485" y="1042"/>
                </a:cubicBezTo>
                <a:cubicBezTo>
                  <a:pt x="470" y="1074"/>
                  <a:pt x="456" y="1102"/>
                  <a:pt x="439" y="1135"/>
                </a:cubicBezTo>
                <a:cubicBezTo>
                  <a:pt x="463" y="1135"/>
                  <a:pt x="482" y="1134"/>
                  <a:pt x="502" y="1135"/>
                </a:cubicBezTo>
                <a:cubicBezTo>
                  <a:pt x="527" y="1135"/>
                  <a:pt x="538" y="1153"/>
                  <a:pt x="527" y="1176"/>
                </a:cubicBezTo>
                <a:cubicBezTo>
                  <a:pt x="519" y="1192"/>
                  <a:pt x="511" y="1207"/>
                  <a:pt x="502" y="1225"/>
                </a:cubicBezTo>
                <a:close/>
                <a:moveTo>
                  <a:pt x="739" y="1161"/>
                </a:moveTo>
                <a:cubicBezTo>
                  <a:pt x="744" y="1169"/>
                  <a:pt x="748" y="1176"/>
                  <a:pt x="753" y="1182"/>
                </a:cubicBezTo>
                <a:cubicBezTo>
                  <a:pt x="764" y="1194"/>
                  <a:pt x="765" y="1208"/>
                  <a:pt x="763" y="1223"/>
                </a:cubicBezTo>
                <a:cubicBezTo>
                  <a:pt x="756" y="1264"/>
                  <a:pt x="749" y="1304"/>
                  <a:pt x="743" y="1345"/>
                </a:cubicBezTo>
                <a:cubicBezTo>
                  <a:pt x="740" y="1360"/>
                  <a:pt x="734" y="1376"/>
                  <a:pt x="737" y="1389"/>
                </a:cubicBezTo>
                <a:cubicBezTo>
                  <a:pt x="744" y="1410"/>
                  <a:pt x="757" y="1428"/>
                  <a:pt x="769" y="1450"/>
                </a:cubicBezTo>
                <a:cubicBezTo>
                  <a:pt x="780" y="1429"/>
                  <a:pt x="790" y="1412"/>
                  <a:pt x="799" y="1394"/>
                </a:cubicBezTo>
                <a:cubicBezTo>
                  <a:pt x="801" y="1390"/>
                  <a:pt x="802" y="1384"/>
                  <a:pt x="801" y="1379"/>
                </a:cubicBezTo>
                <a:cubicBezTo>
                  <a:pt x="793" y="1326"/>
                  <a:pt x="784" y="1273"/>
                  <a:pt x="776" y="1221"/>
                </a:cubicBezTo>
                <a:cubicBezTo>
                  <a:pt x="774" y="1207"/>
                  <a:pt x="774" y="1195"/>
                  <a:pt x="784" y="1184"/>
                </a:cubicBezTo>
                <a:cubicBezTo>
                  <a:pt x="788" y="1179"/>
                  <a:pt x="793" y="1173"/>
                  <a:pt x="796" y="1167"/>
                </a:cubicBezTo>
                <a:cubicBezTo>
                  <a:pt x="797" y="1164"/>
                  <a:pt x="797" y="1158"/>
                  <a:pt x="795" y="1155"/>
                </a:cubicBezTo>
                <a:cubicBezTo>
                  <a:pt x="788" y="1144"/>
                  <a:pt x="779" y="1133"/>
                  <a:pt x="769" y="1120"/>
                </a:cubicBezTo>
                <a:cubicBezTo>
                  <a:pt x="758" y="1134"/>
                  <a:pt x="749" y="1148"/>
                  <a:pt x="739" y="1161"/>
                </a:cubicBezTo>
                <a:close/>
                <a:moveTo>
                  <a:pt x="612" y="914"/>
                </a:moveTo>
                <a:cubicBezTo>
                  <a:pt x="607" y="929"/>
                  <a:pt x="611" y="937"/>
                  <a:pt x="622" y="945"/>
                </a:cubicBezTo>
                <a:cubicBezTo>
                  <a:pt x="668" y="974"/>
                  <a:pt x="713" y="1005"/>
                  <a:pt x="758" y="1035"/>
                </a:cubicBezTo>
                <a:cubicBezTo>
                  <a:pt x="766" y="1041"/>
                  <a:pt x="772" y="1041"/>
                  <a:pt x="780" y="1036"/>
                </a:cubicBezTo>
                <a:cubicBezTo>
                  <a:pt x="824" y="1005"/>
                  <a:pt x="869" y="975"/>
                  <a:pt x="914" y="946"/>
                </a:cubicBezTo>
                <a:cubicBezTo>
                  <a:pt x="927" y="938"/>
                  <a:pt x="931" y="929"/>
                  <a:pt x="926" y="914"/>
                </a:cubicBezTo>
                <a:cubicBezTo>
                  <a:pt x="822" y="998"/>
                  <a:pt x="717" y="998"/>
                  <a:pt x="612" y="914"/>
                </a:cubicBezTo>
                <a:close/>
                <a:moveTo>
                  <a:pt x="710" y="1208"/>
                </a:moveTo>
                <a:cubicBezTo>
                  <a:pt x="708" y="1208"/>
                  <a:pt x="706" y="1207"/>
                  <a:pt x="705" y="1207"/>
                </a:cubicBezTo>
                <a:cubicBezTo>
                  <a:pt x="693" y="1223"/>
                  <a:pt x="681" y="1239"/>
                  <a:pt x="669" y="1255"/>
                </a:cubicBezTo>
                <a:cubicBezTo>
                  <a:pt x="668" y="1257"/>
                  <a:pt x="666" y="1261"/>
                  <a:pt x="667" y="1263"/>
                </a:cubicBezTo>
                <a:cubicBezTo>
                  <a:pt x="675" y="1279"/>
                  <a:pt x="684" y="1295"/>
                  <a:pt x="693" y="1311"/>
                </a:cubicBezTo>
                <a:cubicBezTo>
                  <a:pt x="699" y="1275"/>
                  <a:pt x="710" y="1242"/>
                  <a:pt x="710" y="1208"/>
                </a:cubicBezTo>
                <a:close/>
                <a:moveTo>
                  <a:pt x="833" y="1207"/>
                </a:moveTo>
                <a:cubicBezTo>
                  <a:pt x="832" y="1208"/>
                  <a:pt x="830" y="1208"/>
                  <a:pt x="828" y="1209"/>
                </a:cubicBezTo>
                <a:cubicBezTo>
                  <a:pt x="830" y="1243"/>
                  <a:pt x="838" y="1276"/>
                  <a:pt x="844" y="1309"/>
                </a:cubicBezTo>
                <a:cubicBezTo>
                  <a:pt x="854" y="1296"/>
                  <a:pt x="862" y="1282"/>
                  <a:pt x="869" y="1268"/>
                </a:cubicBezTo>
                <a:cubicBezTo>
                  <a:pt x="870" y="1265"/>
                  <a:pt x="871" y="1259"/>
                  <a:pt x="870" y="1257"/>
                </a:cubicBezTo>
                <a:cubicBezTo>
                  <a:pt x="858" y="1240"/>
                  <a:pt x="846" y="1224"/>
                  <a:pt x="833" y="120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14" name="Group 513"/>
          <p:cNvGrpSpPr/>
          <p:nvPr/>
        </p:nvGrpSpPr>
        <p:grpSpPr>
          <a:xfrm>
            <a:off x="4886053" y="3129305"/>
            <a:ext cx="457200" cy="457200"/>
            <a:chOff x="4865688" y="3028950"/>
            <a:chExt cx="457200" cy="457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5" name="Freeform 165"/>
            <p:cNvSpPr>
              <a:spLocks noEditPoints="1"/>
            </p:cNvSpPr>
            <p:nvPr/>
          </p:nvSpPr>
          <p:spPr bwMode="auto">
            <a:xfrm>
              <a:off x="4865688" y="3028950"/>
              <a:ext cx="457200" cy="457200"/>
            </a:xfrm>
            <a:custGeom>
              <a:avLst/>
              <a:gdLst>
                <a:gd name="T0" fmla="*/ 269 w 1538"/>
                <a:gd name="T1" fmla="*/ 899 h 1538"/>
                <a:gd name="T2" fmla="*/ 267 w 1538"/>
                <a:gd name="T3" fmla="*/ 721 h 1538"/>
                <a:gd name="T4" fmla="*/ 156 w 1538"/>
                <a:gd name="T5" fmla="*/ 415 h 1538"/>
                <a:gd name="T6" fmla="*/ 866 w 1538"/>
                <a:gd name="T7" fmla="*/ 512 h 1538"/>
                <a:gd name="T8" fmla="*/ 677 w 1538"/>
                <a:gd name="T9" fmla="*/ 819 h 1538"/>
                <a:gd name="T10" fmla="*/ 849 w 1538"/>
                <a:gd name="T11" fmla="*/ 918 h 1538"/>
                <a:gd name="T12" fmla="*/ 1074 w 1538"/>
                <a:gd name="T13" fmla="*/ 822 h 1538"/>
                <a:gd name="T14" fmla="*/ 1225 w 1538"/>
                <a:gd name="T15" fmla="*/ 801 h 1538"/>
                <a:gd name="T16" fmla="*/ 1429 w 1538"/>
                <a:gd name="T17" fmla="*/ 886 h 1538"/>
                <a:gd name="T18" fmla="*/ 1538 w 1538"/>
                <a:gd name="T19" fmla="*/ 1121 h 1538"/>
                <a:gd name="T20" fmla="*/ 1453 w 1538"/>
                <a:gd name="T21" fmla="*/ 1352 h 1538"/>
                <a:gd name="T22" fmla="*/ 1273 w 1538"/>
                <a:gd name="T23" fmla="*/ 1451 h 1538"/>
                <a:gd name="T24" fmla="*/ 1121 w 1538"/>
                <a:gd name="T25" fmla="*/ 1538 h 1538"/>
                <a:gd name="T26" fmla="*/ 986 w 1538"/>
                <a:gd name="T27" fmla="*/ 1538 h 1538"/>
                <a:gd name="T28" fmla="*/ 821 w 1538"/>
                <a:gd name="T29" fmla="*/ 427 h 1538"/>
                <a:gd name="T30" fmla="*/ 745 w 1538"/>
                <a:gd name="T31" fmla="*/ 414 h 1538"/>
                <a:gd name="T32" fmla="*/ 598 w 1538"/>
                <a:gd name="T33" fmla="*/ 265 h 1538"/>
                <a:gd name="T34" fmla="*/ 283 w 1538"/>
                <a:gd name="T35" fmla="*/ 412 h 1538"/>
                <a:gd name="T36" fmla="*/ 207 w 1538"/>
                <a:gd name="T37" fmla="*/ 428 h 1538"/>
                <a:gd name="T38" fmla="*/ 505 w 1538"/>
                <a:gd name="T39" fmla="*/ 821 h 1538"/>
                <a:gd name="T40" fmla="*/ 826 w 1538"/>
                <a:gd name="T41" fmla="*/ 453 h 1538"/>
                <a:gd name="T42" fmla="*/ 53 w 1538"/>
                <a:gd name="T43" fmla="*/ 1476 h 1538"/>
                <a:gd name="T44" fmla="*/ 480 w 1538"/>
                <a:gd name="T45" fmla="*/ 1423 h 1538"/>
                <a:gd name="T46" fmla="*/ 928 w 1538"/>
                <a:gd name="T47" fmla="*/ 1000 h 1538"/>
                <a:gd name="T48" fmla="*/ 854 w 1538"/>
                <a:gd name="T49" fmla="*/ 1116 h 1538"/>
                <a:gd name="T50" fmla="*/ 868 w 1538"/>
                <a:gd name="T51" fmla="*/ 1197 h 1538"/>
                <a:gd name="T52" fmla="*/ 931 w 1538"/>
                <a:gd name="T53" fmla="*/ 1400 h 1538"/>
                <a:gd name="T54" fmla="*/ 1087 w 1538"/>
                <a:gd name="T55" fmla="*/ 1415 h 1538"/>
                <a:gd name="T56" fmla="*/ 1184 w 1538"/>
                <a:gd name="T57" fmla="*/ 1474 h 1538"/>
                <a:gd name="T58" fmla="*/ 1339 w 1538"/>
                <a:gd name="T59" fmla="*/ 1392 h 1538"/>
                <a:gd name="T60" fmla="*/ 1387 w 1538"/>
                <a:gd name="T61" fmla="*/ 1287 h 1538"/>
                <a:gd name="T62" fmla="*/ 1477 w 1538"/>
                <a:gd name="T63" fmla="*/ 1126 h 1538"/>
                <a:gd name="T64" fmla="*/ 1390 w 1538"/>
                <a:gd name="T65" fmla="*/ 975 h 1538"/>
                <a:gd name="T66" fmla="*/ 1323 w 1538"/>
                <a:gd name="T67" fmla="*/ 922 h 1538"/>
                <a:gd name="T68" fmla="*/ 1140 w 1538"/>
                <a:gd name="T69" fmla="*/ 821 h 1538"/>
                <a:gd name="T70" fmla="*/ 1085 w 1538"/>
                <a:gd name="T71" fmla="*/ 894 h 1538"/>
                <a:gd name="T72" fmla="*/ 918 w 1538"/>
                <a:gd name="T73" fmla="*/ 920 h 1538"/>
                <a:gd name="T74" fmla="*/ 231 w 1538"/>
                <a:gd name="T75" fmla="*/ 356 h 1538"/>
                <a:gd name="T76" fmla="*/ 625 w 1538"/>
                <a:gd name="T77" fmla="*/ 210 h 1538"/>
                <a:gd name="T78" fmla="*/ 662 w 1538"/>
                <a:gd name="T79" fmla="*/ 93 h 1538"/>
                <a:gd name="T80" fmla="*/ 744 w 1538"/>
                <a:gd name="T81" fmla="*/ 950 h 1538"/>
                <a:gd name="T82" fmla="*/ 540 w 1538"/>
                <a:gd name="T83" fmla="*/ 1432 h 1538"/>
                <a:gd name="T84" fmla="*/ 961 w 1538"/>
                <a:gd name="T85" fmla="*/ 1452 h 1538"/>
                <a:gd name="T86" fmla="*/ 863 w 1538"/>
                <a:gd name="T87" fmla="*/ 1331 h 1538"/>
                <a:gd name="T88" fmla="*/ 772 w 1538"/>
                <a:gd name="T89" fmla="*/ 1121 h 1538"/>
                <a:gd name="T90" fmla="*/ 868 w 1538"/>
                <a:gd name="T91" fmla="*/ 1010 h 1538"/>
                <a:gd name="T92" fmla="*/ 464 w 1538"/>
                <a:gd name="T93" fmla="*/ 1338 h 1538"/>
                <a:gd name="T94" fmla="*/ 564 w 1538"/>
                <a:gd name="T95" fmla="*/ 1335 h 1538"/>
                <a:gd name="T96" fmla="*/ 613 w 1538"/>
                <a:gd name="T97" fmla="*/ 1053 h 1538"/>
                <a:gd name="T98" fmla="*/ 682 w 1538"/>
                <a:gd name="T99" fmla="*/ 1056 h 1538"/>
                <a:gd name="T100" fmla="*/ 419 w 1538"/>
                <a:gd name="T101" fmla="*/ 1276 h 1538"/>
                <a:gd name="T102" fmla="*/ 414 w 1538"/>
                <a:gd name="T103" fmla="*/ 854 h 1538"/>
                <a:gd name="T104" fmla="*/ 517 w 1538"/>
                <a:gd name="T105" fmla="*/ 931 h 1538"/>
                <a:gd name="T106" fmla="*/ 414 w 1538"/>
                <a:gd name="T107" fmla="*/ 854 h 1538"/>
                <a:gd name="T108" fmla="*/ 488 w 1538"/>
                <a:gd name="T109" fmla="*/ 1077 h 1538"/>
                <a:gd name="T110" fmla="*/ 657 w 1538"/>
                <a:gd name="T111" fmla="*/ 1010 h 1538"/>
                <a:gd name="T112" fmla="*/ 600 w 1538"/>
                <a:gd name="T113" fmla="*/ 956 h 1538"/>
                <a:gd name="T114" fmla="*/ 336 w 1538"/>
                <a:gd name="T115" fmla="*/ 933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8" h="1538">
                  <a:moveTo>
                    <a:pt x="41" y="1538"/>
                  </a:moveTo>
                  <a:cubicBezTo>
                    <a:pt x="12" y="1526"/>
                    <a:pt x="1" y="1505"/>
                    <a:pt x="2" y="1473"/>
                  </a:cubicBezTo>
                  <a:cubicBezTo>
                    <a:pt x="3" y="1374"/>
                    <a:pt x="3" y="1275"/>
                    <a:pt x="2" y="1176"/>
                  </a:cubicBezTo>
                  <a:cubicBezTo>
                    <a:pt x="0" y="1025"/>
                    <a:pt x="123" y="907"/>
                    <a:pt x="269" y="899"/>
                  </a:cubicBezTo>
                  <a:cubicBezTo>
                    <a:pt x="286" y="898"/>
                    <a:pt x="299" y="895"/>
                    <a:pt x="311" y="882"/>
                  </a:cubicBezTo>
                  <a:cubicBezTo>
                    <a:pt x="320" y="872"/>
                    <a:pt x="334" y="865"/>
                    <a:pt x="347" y="858"/>
                  </a:cubicBezTo>
                  <a:cubicBezTo>
                    <a:pt x="364" y="849"/>
                    <a:pt x="367" y="830"/>
                    <a:pt x="350" y="818"/>
                  </a:cubicBezTo>
                  <a:cubicBezTo>
                    <a:pt x="315" y="792"/>
                    <a:pt x="287" y="760"/>
                    <a:pt x="267" y="721"/>
                  </a:cubicBezTo>
                  <a:cubicBezTo>
                    <a:pt x="250" y="689"/>
                    <a:pt x="240" y="655"/>
                    <a:pt x="236" y="619"/>
                  </a:cubicBezTo>
                  <a:cubicBezTo>
                    <a:pt x="235" y="614"/>
                    <a:pt x="233" y="608"/>
                    <a:pt x="229" y="607"/>
                  </a:cubicBezTo>
                  <a:cubicBezTo>
                    <a:pt x="185" y="589"/>
                    <a:pt x="169" y="550"/>
                    <a:pt x="162" y="508"/>
                  </a:cubicBezTo>
                  <a:cubicBezTo>
                    <a:pt x="156" y="477"/>
                    <a:pt x="156" y="446"/>
                    <a:pt x="156" y="415"/>
                  </a:cubicBezTo>
                  <a:cubicBezTo>
                    <a:pt x="154" y="364"/>
                    <a:pt x="155" y="313"/>
                    <a:pt x="170" y="264"/>
                  </a:cubicBezTo>
                  <a:cubicBezTo>
                    <a:pt x="214" y="110"/>
                    <a:pt x="360" y="0"/>
                    <a:pt x="518" y="2"/>
                  </a:cubicBezTo>
                  <a:cubicBezTo>
                    <a:pt x="696" y="4"/>
                    <a:pt x="851" y="143"/>
                    <a:pt x="869" y="321"/>
                  </a:cubicBezTo>
                  <a:cubicBezTo>
                    <a:pt x="875" y="384"/>
                    <a:pt x="879" y="448"/>
                    <a:pt x="866" y="512"/>
                  </a:cubicBezTo>
                  <a:cubicBezTo>
                    <a:pt x="860" y="538"/>
                    <a:pt x="852" y="564"/>
                    <a:pt x="832" y="584"/>
                  </a:cubicBezTo>
                  <a:cubicBezTo>
                    <a:pt x="827" y="588"/>
                    <a:pt x="823" y="594"/>
                    <a:pt x="817" y="596"/>
                  </a:cubicBezTo>
                  <a:cubicBezTo>
                    <a:pt x="797" y="603"/>
                    <a:pt x="792" y="618"/>
                    <a:pt x="789" y="638"/>
                  </a:cubicBezTo>
                  <a:cubicBezTo>
                    <a:pt x="776" y="713"/>
                    <a:pt x="738" y="773"/>
                    <a:pt x="677" y="819"/>
                  </a:cubicBezTo>
                  <a:cubicBezTo>
                    <a:pt x="662" y="830"/>
                    <a:pt x="665" y="849"/>
                    <a:pt x="681" y="858"/>
                  </a:cubicBezTo>
                  <a:cubicBezTo>
                    <a:pt x="697" y="868"/>
                    <a:pt x="712" y="880"/>
                    <a:pt x="727" y="891"/>
                  </a:cubicBezTo>
                  <a:cubicBezTo>
                    <a:pt x="731" y="894"/>
                    <a:pt x="736" y="898"/>
                    <a:pt x="741" y="898"/>
                  </a:cubicBezTo>
                  <a:cubicBezTo>
                    <a:pt x="779" y="898"/>
                    <a:pt x="816" y="906"/>
                    <a:pt x="849" y="918"/>
                  </a:cubicBezTo>
                  <a:cubicBezTo>
                    <a:pt x="868" y="899"/>
                    <a:pt x="885" y="881"/>
                    <a:pt x="904" y="863"/>
                  </a:cubicBezTo>
                  <a:cubicBezTo>
                    <a:pt x="919" y="848"/>
                    <a:pt x="938" y="844"/>
                    <a:pt x="956" y="855"/>
                  </a:cubicBezTo>
                  <a:cubicBezTo>
                    <a:pt x="985" y="871"/>
                    <a:pt x="1011" y="871"/>
                    <a:pt x="1041" y="856"/>
                  </a:cubicBezTo>
                  <a:cubicBezTo>
                    <a:pt x="1057" y="847"/>
                    <a:pt x="1069" y="840"/>
                    <a:pt x="1074" y="822"/>
                  </a:cubicBezTo>
                  <a:cubicBezTo>
                    <a:pt x="1076" y="814"/>
                    <a:pt x="1080" y="806"/>
                    <a:pt x="1084" y="798"/>
                  </a:cubicBezTo>
                  <a:cubicBezTo>
                    <a:pt x="1090" y="784"/>
                    <a:pt x="1102" y="774"/>
                    <a:pt x="1118" y="773"/>
                  </a:cubicBezTo>
                  <a:cubicBezTo>
                    <a:pt x="1141" y="771"/>
                    <a:pt x="1165" y="771"/>
                    <a:pt x="1188" y="772"/>
                  </a:cubicBezTo>
                  <a:cubicBezTo>
                    <a:pt x="1206" y="773"/>
                    <a:pt x="1221" y="784"/>
                    <a:pt x="1225" y="801"/>
                  </a:cubicBezTo>
                  <a:cubicBezTo>
                    <a:pt x="1233" y="835"/>
                    <a:pt x="1254" y="854"/>
                    <a:pt x="1288" y="864"/>
                  </a:cubicBezTo>
                  <a:cubicBezTo>
                    <a:pt x="1303" y="869"/>
                    <a:pt x="1314" y="871"/>
                    <a:pt x="1329" y="864"/>
                  </a:cubicBezTo>
                  <a:cubicBezTo>
                    <a:pt x="1379" y="842"/>
                    <a:pt x="1386" y="844"/>
                    <a:pt x="1425" y="882"/>
                  </a:cubicBezTo>
                  <a:cubicBezTo>
                    <a:pt x="1426" y="884"/>
                    <a:pt x="1428" y="885"/>
                    <a:pt x="1429" y="886"/>
                  </a:cubicBezTo>
                  <a:cubicBezTo>
                    <a:pt x="1464" y="922"/>
                    <a:pt x="1466" y="930"/>
                    <a:pt x="1445" y="975"/>
                  </a:cubicBezTo>
                  <a:cubicBezTo>
                    <a:pt x="1438" y="992"/>
                    <a:pt x="1439" y="1006"/>
                    <a:pt x="1445" y="1024"/>
                  </a:cubicBezTo>
                  <a:cubicBezTo>
                    <a:pt x="1456" y="1055"/>
                    <a:pt x="1473" y="1074"/>
                    <a:pt x="1505" y="1082"/>
                  </a:cubicBezTo>
                  <a:cubicBezTo>
                    <a:pt x="1524" y="1086"/>
                    <a:pt x="1533" y="1103"/>
                    <a:pt x="1538" y="1121"/>
                  </a:cubicBezTo>
                  <a:cubicBezTo>
                    <a:pt x="1538" y="1143"/>
                    <a:pt x="1538" y="1165"/>
                    <a:pt x="1538" y="1187"/>
                  </a:cubicBezTo>
                  <a:cubicBezTo>
                    <a:pt x="1532" y="1215"/>
                    <a:pt x="1512" y="1227"/>
                    <a:pt x="1487" y="1234"/>
                  </a:cubicBezTo>
                  <a:cubicBezTo>
                    <a:pt x="1468" y="1239"/>
                    <a:pt x="1461" y="1251"/>
                    <a:pt x="1452" y="1267"/>
                  </a:cubicBezTo>
                  <a:cubicBezTo>
                    <a:pt x="1436" y="1297"/>
                    <a:pt x="1438" y="1323"/>
                    <a:pt x="1453" y="1352"/>
                  </a:cubicBezTo>
                  <a:cubicBezTo>
                    <a:pt x="1463" y="1370"/>
                    <a:pt x="1459" y="1389"/>
                    <a:pt x="1445" y="1405"/>
                  </a:cubicBezTo>
                  <a:cubicBezTo>
                    <a:pt x="1432" y="1418"/>
                    <a:pt x="1420" y="1430"/>
                    <a:pt x="1407" y="1443"/>
                  </a:cubicBezTo>
                  <a:cubicBezTo>
                    <a:pt x="1389" y="1460"/>
                    <a:pt x="1369" y="1464"/>
                    <a:pt x="1348" y="1452"/>
                  </a:cubicBezTo>
                  <a:cubicBezTo>
                    <a:pt x="1323" y="1438"/>
                    <a:pt x="1299" y="1433"/>
                    <a:pt x="1273" y="1451"/>
                  </a:cubicBezTo>
                  <a:cubicBezTo>
                    <a:pt x="1272" y="1452"/>
                    <a:pt x="1269" y="1453"/>
                    <a:pt x="1267" y="1454"/>
                  </a:cubicBezTo>
                  <a:cubicBezTo>
                    <a:pt x="1248" y="1457"/>
                    <a:pt x="1239" y="1468"/>
                    <a:pt x="1234" y="1486"/>
                  </a:cubicBezTo>
                  <a:cubicBezTo>
                    <a:pt x="1227" y="1511"/>
                    <a:pt x="1215" y="1532"/>
                    <a:pt x="1187" y="1538"/>
                  </a:cubicBezTo>
                  <a:cubicBezTo>
                    <a:pt x="1165" y="1538"/>
                    <a:pt x="1143" y="1538"/>
                    <a:pt x="1121" y="1538"/>
                  </a:cubicBezTo>
                  <a:cubicBezTo>
                    <a:pt x="1109" y="1530"/>
                    <a:pt x="1096" y="1524"/>
                    <a:pt x="1087" y="1514"/>
                  </a:cubicBezTo>
                  <a:cubicBezTo>
                    <a:pt x="1079" y="1507"/>
                    <a:pt x="1076" y="1495"/>
                    <a:pt x="1073" y="1484"/>
                  </a:cubicBezTo>
                  <a:cubicBezTo>
                    <a:pt x="1068" y="1458"/>
                    <a:pt x="1047" y="1455"/>
                    <a:pt x="1025" y="1449"/>
                  </a:cubicBezTo>
                  <a:cubicBezTo>
                    <a:pt x="1027" y="1486"/>
                    <a:pt x="1030" y="1523"/>
                    <a:pt x="986" y="1538"/>
                  </a:cubicBezTo>
                  <a:cubicBezTo>
                    <a:pt x="671" y="1538"/>
                    <a:pt x="356" y="1538"/>
                    <a:pt x="41" y="1538"/>
                  </a:cubicBezTo>
                  <a:close/>
                  <a:moveTo>
                    <a:pt x="826" y="453"/>
                  </a:moveTo>
                  <a:cubicBezTo>
                    <a:pt x="825" y="453"/>
                    <a:pt x="824" y="453"/>
                    <a:pt x="822" y="452"/>
                  </a:cubicBezTo>
                  <a:cubicBezTo>
                    <a:pt x="822" y="444"/>
                    <a:pt x="823" y="435"/>
                    <a:pt x="821" y="427"/>
                  </a:cubicBezTo>
                  <a:cubicBezTo>
                    <a:pt x="819" y="420"/>
                    <a:pt x="813" y="415"/>
                    <a:pt x="808" y="408"/>
                  </a:cubicBezTo>
                  <a:cubicBezTo>
                    <a:pt x="803" y="413"/>
                    <a:pt x="797" y="416"/>
                    <a:pt x="794" y="422"/>
                  </a:cubicBezTo>
                  <a:cubicBezTo>
                    <a:pt x="787" y="432"/>
                    <a:pt x="779" y="438"/>
                    <a:pt x="767" y="437"/>
                  </a:cubicBezTo>
                  <a:cubicBezTo>
                    <a:pt x="754" y="435"/>
                    <a:pt x="746" y="427"/>
                    <a:pt x="745" y="414"/>
                  </a:cubicBezTo>
                  <a:cubicBezTo>
                    <a:pt x="744" y="410"/>
                    <a:pt x="744" y="406"/>
                    <a:pt x="744" y="402"/>
                  </a:cubicBezTo>
                  <a:cubicBezTo>
                    <a:pt x="744" y="360"/>
                    <a:pt x="728" y="326"/>
                    <a:pt x="695" y="302"/>
                  </a:cubicBezTo>
                  <a:cubicBezTo>
                    <a:pt x="672" y="286"/>
                    <a:pt x="645" y="274"/>
                    <a:pt x="619" y="262"/>
                  </a:cubicBezTo>
                  <a:cubicBezTo>
                    <a:pt x="613" y="260"/>
                    <a:pt x="604" y="263"/>
                    <a:pt x="598" y="265"/>
                  </a:cubicBezTo>
                  <a:cubicBezTo>
                    <a:pt x="566" y="279"/>
                    <a:pt x="535" y="296"/>
                    <a:pt x="502" y="307"/>
                  </a:cubicBezTo>
                  <a:cubicBezTo>
                    <a:pt x="440" y="329"/>
                    <a:pt x="375" y="340"/>
                    <a:pt x="309" y="344"/>
                  </a:cubicBezTo>
                  <a:cubicBezTo>
                    <a:pt x="286" y="346"/>
                    <a:pt x="284" y="349"/>
                    <a:pt x="284" y="370"/>
                  </a:cubicBezTo>
                  <a:cubicBezTo>
                    <a:pt x="284" y="384"/>
                    <a:pt x="284" y="398"/>
                    <a:pt x="283" y="412"/>
                  </a:cubicBezTo>
                  <a:cubicBezTo>
                    <a:pt x="283" y="425"/>
                    <a:pt x="275" y="434"/>
                    <a:pt x="262" y="436"/>
                  </a:cubicBezTo>
                  <a:cubicBezTo>
                    <a:pt x="250" y="438"/>
                    <a:pt x="242" y="432"/>
                    <a:pt x="235" y="422"/>
                  </a:cubicBezTo>
                  <a:cubicBezTo>
                    <a:pt x="231" y="417"/>
                    <a:pt x="225" y="413"/>
                    <a:pt x="220" y="408"/>
                  </a:cubicBezTo>
                  <a:cubicBezTo>
                    <a:pt x="216" y="415"/>
                    <a:pt x="208" y="421"/>
                    <a:pt x="207" y="428"/>
                  </a:cubicBezTo>
                  <a:cubicBezTo>
                    <a:pt x="203" y="465"/>
                    <a:pt x="208" y="501"/>
                    <a:pt x="224" y="535"/>
                  </a:cubicBezTo>
                  <a:cubicBezTo>
                    <a:pt x="229" y="544"/>
                    <a:pt x="238" y="554"/>
                    <a:pt x="248" y="558"/>
                  </a:cubicBezTo>
                  <a:cubicBezTo>
                    <a:pt x="275" y="567"/>
                    <a:pt x="285" y="586"/>
                    <a:pt x="287" y="613"/>
                  </a:cubicBezTo>
                  <a:cubicBezTo>
                    <a:pt x="295" y="724"/>
                    <a:pt x="393" y="817"/>
                    <a:pt x="505" y="821"/>
                  </a:cubicBezTo>
                  <a:cubicBezTo>
                    <a:pt x="628" y="825"/>
                    <a:pt x="730" y="733"/>
                    <a:pt x="742" y="606"/>
                  </a:cubicBezTo>
                  <a:cubicBezTo>
                    <a:pt x="744" y="583"/>
                    <a:pt x="755" y="567"/>
                    <a:pt x="777" y="560"/>
                  </a:cubicBezTo>
                  <a:cubicBezTo>
                    <a:pt x="791" y="555"/>
                    <a:pt x="802" y="545"/>
                    <a:pt x="806" y="531"/>
                  </a:cubicBezTo>
                  <a:cubicBezTo>
                    <a:pt x="813" y="505"/>
                    <a:pt x="819" y="479"/>
                    <a:pt x="826" y="453"/>
                  </a:cubicBezTo>
                  <a:close/>
                  <a:moveTo>
                    <a:pt x="282" y="950"/>
                  </a:moveTo>
                  <a:cubicBezTo>
                    <a:pt x="278" y="950"/>
                    <a:pt x="274" y="950"/>
                    <a:pt x="270" y="950"/>
                  </a:cubicBezTo>
                  <a:cubicBezTo>
                    <a:pt x="155" y="952"/>
                    <a:pt x="54" y="1054"/>
                    <a:pt x="53" y="1171"/>
                  </a:cubicBezTo>
                  <a:cubicBezTo>
                    <a:pt x="52" y="1273"/>
                    <a:pt x="53" y="1375"/>
                    <a:pt x="53" y="1476"/>
                  </a:cubicBezTo>
                  <a:cubicBezTo>
                    <a:pt x="53" y="1480"/>
                    <a:pt x="54" y="1483"/>
                    <a:pt x="54" y="1486"/>
                  </a:cubicBezTo>
                  <a:cubicBezTo>
                    <a:pt x="199" y="1486"/>
                    <a:pt x="343" y="1486"/>
                    <a:pt x="488" y="1486"/>
                  </a:cubicBezTo>
                  <a:cubicBezTo>
                    <a:pt x="488" y="1468"/>
                    <a:pt x="489" y="1450"/>
                    <a:pt x="488" y="1432"/>
                  </a:cubicBezTo>
                  <a:cubicBezTo>
                    <a:pt x="488" y="1429"/>
                    <a:pt x="483" y="1424"/>
                    <a:pt x="480" y="1423"/>
                  </a:cubicBezTo>
                  <a:cubicBezTo>
                    <a:pt x="437" y="1400"/>
                    <a:pt x="406" y="1366"/>
                    <a:pt x="380" y="1325"/>
                  </a:cubicBezTo>
                  <a:cubicBezTo>
                    <a:pt x="332" y="1247"/>
                    <a:pt x="310" y="1161"/>
                    <a:pt x="296" y="1071"/>
                  </a:cubicBezTo>
                  <a:cubicBezTo>
                    <a:pt x="290" y="1031"/>
                    <a:pt x="287" y="991"/>
                    <a:pt x="282" y="950"/>
                  </a:cubicBezTo>
                  <a:close/>
                  <a:moveTo>
                    <a:pt x="928" y="1000"/>
                  </a:moveTo>
                  <a:cubicBezTo>
                    <a:pt x="926" y="1006"/>
                    <a:pt x="925" y="1011"/>
                    <a:pt x="923" y="1015"/>
                  </a:cubicBezTo>
                  <a:cubicBezTo>
                    <a:pt x="913" y="1040"/>
                    <a:pt x="903" y="1065"/>
                    <a:pt x="892" y="1089"/>
                  </a:cubicBezTo>
                  <a:cubicBezTo>
                    <a:pt x="889" y="1096"/>
                    <a:pt x="883" y="1102"/>
                    <a:pt x="877" y="1106"/>
                  </a:cubicBezTo>
                  <a:cubicBezTo>
                    <a:pt x="870" y="1111"/>
                    <a:pt x="861" y="1113"/>
                    <a:pt x="854" y="1116"/>
                  </a:cubicBezTo>
                  <a:cubicBezTo>
                    <a:pt x="820" y="1130"/>
                    <a:pt x="820" y="1130"/>
                    <a:pt x="821" y="1166"/>
                  </a:cubicBezTo>
                  <a:cubicBezTo>
                    <a:pt x="821" y="1167"/>
                    <a:pt x="821" y="1169"/>
                    <a:pt x="821" y="1169"/>
                  </a:cubicBezTo>
                  <a:cubicBezTo>
                    <a:pt x="824" y="1174"/>
                    <a:pt x="827" y="1180"/>
                    <a:pt x="831" y="1182"/>
                  </a:cubicBezTo>
                  <a:cubicBezTo>
                    <a:pt x="843" y="1188"/>
                    <a:pt x="855" y="1193"/>
                    <a:pt x="868" y="1197"/>
                  </a:cubicBezTo>
                  <a:cubicBezTo>
                    <a:pt x="883" y="1202"/>
                    <a:pt x="891" y="1212"/>
                    <a:pt x="895" y="1226"/>
                  </a:cubicBezTo>
                  <a:cubicBezTo>
                    <a:pt x="900" y="1243"/>
                    <a:pt x="905" y="1261"/>
                    <a:pt x="914" y="1275"/>
                  </a:cubicBezTo>
                  <a:cubicBezTo>
                    <a:pt x="928" y="1297"/>
                    <a:pt x="927" y="1316"/>
                    <a:pt x="916" y="1338"/>
                  </a:cubicBezTo>
                  <a:cubicBezTo>
                    <a:pt x="899" y="1374"/>
                    <a:pt x="900" y="1375"/>
                    <a:pt x="931" y="1400"/>
                  </a:cubicBezTo>
                  <a:cubicBezTo>
                    <a:pt x="934" y="1403"/>
                    <a:pt x="941" y="1404"/>
                    <a:pt x="946" y="1402"/>
                  </a:cubicBezTo>
                  <a:cubicBezTo>
                    <a:pt x="960" y="1397"/>
                    <a:pt x="974" y="1389"/>
                    <a:pt x="989" y="1385"/>
                  </a:cubicBezTo>
                  <a:cubicBezTo>
                    <a:pt x="998" y="1383"/>
                    <a:pt x="1009" y="1383"/>
                    <a:pt x="1017" y="1386"/>
                  </a:cubicBezTo>
                  <a:cubicBezTo>
                    <a:pt x="1041" y="1395"/>
                    <a:pt x="1064" y="1405"/>
                    <a:pt x="1087" y="1415"/>
                  </a:cubicBezTo>
                  <a:cubicBezTo>
                    <a:pt x="1095" y="1419"/>
                    <a:pt x="1102" y="1426"/>
                    <a:pt x="1107" y="1434"/>
                  </a:cubicBezTo>
                  <a:cubicBezTo>
                    <a:pt x="1112" y="1440"/>
                    <a:pt x="1114" y="1448"/>
                    <a:pt x="1117" y="1456"/>
                  </a:cubicBezTo>
                  <a:cubicBezTo>
                    <a:pt x="1130" y="1488"/>
                    <a:pt x="1130" y="1487"/>
                    <a:pt x="1165" y="1487"/>
                  </a:cubicBezTo>
                  <a:cubicBezTo>
                    <a:pt x="1175" y="1487"/>
                    <a:pt x="1181" y="1484"/>
                    <a:pt x="1184" y="1474"/>
                  </a:cubicBezTo>
                  <a:cubicBezTo>
                    <a:pt x="1188" y="1460"/>
                    <a:pt x="1193" y="1447"/>
                    <a:pt x="1200" y="1435"/>
                  </a:cubicBezTo>
                  <a:cubicBezTo>
                    <a:pt x="1205" y="1427"/>
                    <a:pt x="1213" y="1419"/>
                    <a:pt x="1222" y="1415"/>
                  </a:cubicBezTo>
                  <a:cubicBezTo>
                    <a:pt x="1239" y="1407"/>
                    <a:pt x="1259" y="1404"/>
                    <a:pt x="1275" y="1394"/>
                  </a:cubicBezTo>
                  <a:cubicBezTo>
                    <a:pt x="1297" y="1379"/>
                    <a:pt x="1316" y="1382"/>
                    <a:pt x="1339" y="1392"/>
                  </a:cubicBezTo>
                  <a:cubicBezTo>
                    <a:pt x="1373" y="1409"/>
                    <a:pt x="1373" y="1407"/>
                    <a:pt x="1399" y="1379"/>
                  </a:cubicBezTo>
                  <a:cubicBezTo>
                    <a:pt x="1405" y="1373"/>
                    <a:pt x="1406" y="1369"/>
                    <a:pt x="1402" y="1361"/>
                  </a:cubicBezTo>
                  <a:cubicBezTo>
                    <a:pt x="1396" y="1348"/>
                    <a:pt x="1391" y="1335"/>
                    <a:pt x="1386" y="1323"/>
                  </a:cubicBezTo>
                  <a:cubicBezTo>
                    <a:pt x="1380" y="1310"/>
                    <a:pt x="1381" y="1299"/>
                    <a:pt x="1387" y="1287"/>
                  </a:cubicBezTo>
                  <a:cubicBezTo>
                    <a:pt x="1396" y="1272"/>
                    <a:pt x="1405" y="1256"/>
                    <a:pt x="1408" y="1239"/>
                  </a:cubicBezTo>
                  <a:cubicBezTo>
                    <a:pt x="1414" y="1213"/>
                    <a:pt x="1429" y="1200"/>
                    <a:pt x="1454" y="1192"/>
                  </a:cubicBezTo>
                  <a:cubicBezTo>
                    <a:pt x="1490" y="1179"/>
                    <a:pt x="1490" y="1178"/>
                    <a:pt x="1486" y="1139"/>
                  </a:cubicBezTo>
                  <a:cubicBezTo>
                    <a:pt x="1486" y="1134"/>
                    <a:pt x="1481" y="1128"/>
                    <a:pt x="1477" y="1126"/>
                  </a:cubicBezTo>
                  <a:cubicBezTo>
                    <a:pt x="1465" y="1119"/>
                    <a:pt x="1452" y="1114"/>
                    <a:pt x="1439" y="1110"/>
                  </a:cubicBezTo>
                  <a:cubicBezTo>
                    <a:pt x="1425" y="1106"/>
                    <a:pt x="1417" y="1097"/>
                    <a:pt x="1413" y="1082"/>
                  </a:cubicBezTo>
                  <a:cubicBezTo>
                    <a:pt x="1407" y="1064"/>
                    <a:pt x="1401" y="1046"/>
                    <a:pt x="1392" y="1030"/>
                  </a:cubicBezTo>
                  <a:cubicBezTo>
                    <a:pt x="1381" y="1011"/>
                    <a:pt x="1379" y="994"/>
                    <a:pt x="1390" y="975"/>
                  </a:cubicBezTo>
                  <a:cubicBezTo>
                    <a:pt x="1392" y="972"/>
                    <a:pt x="1393" y="968"/>
                    <a:pt x="1395" y="964"/>
                  </a:cubicBezTo>
                  <a:cubicBezTo>
                    <a:pt x="1407" y="936"/>
                    <a:pt x="1406" y="936"/>
                    <a:pt x="1385" y="914"/>
                  </a:cubicBezTo>
                  <a:cubicBezTo>
                    <a:pt x="1375" y="904"/>
                    <a:pt x="1367" y="901"/>
                    <a:pt x="1354" y="908"/>
                  </a:cubicBezTo>
                  <a:cubicBezTo>
                    <a:pt x="1344" y="914"/>
                    <a:pt x="1333" y="917"/>
                    <a:pt x="1323" y="922"/>
                  </a:cubicBezTo>
                  <a:cubicBezTo>
                    <a:pt x="1311" y="928"/>
                    <a:pt x="1300" y="927"/>
                    <a:pt x="1287" y="921"/>
                  </a:cubicBezTo>
                  <a:cubicBezTo>
                    <a:pt x="1272" y="912"/>
                    <a:pt x="1255" y="903"/>
                    <a:pt x="1238" y="899"/>
                  </a:cubicBezTo>
                  <a:cubicBezTo>
                    <a:pt x="1212" y="893"/>
                    <a:pt x="1200" y="879"/>
                    <a:pt x="1192" y="855"/>
                  </a:cubicBezTo>
                  <a:cubicBezTo>
                    <a:pt x="1179" y="818"/>
                    <a:pt x="1178" y="819"/>
                    <a:pt x="1140" y="821"/>
                  </a:cubicBezTo>
                  <a:cubicBezTo>
                    <a:pt x="1139" y="821"/>
                    <a:pt x="1139" y="821"/>
                    <a:pt x="1138" y="821"/>
                  </a:cubicBezTo>
                  <a:cubicBezTo>
                    <a:pt x="1134" y="825"/>
                    <a:pt x="1128" y="827"/>
                    <a:pt x="1126" y="831"/>
                  </a:cubicBezTo>
                  <a:cubicBezTo>
                    <a:pt x="1119" y="845"/>
                    <a:pt x="1114" y="859"/>
                    <a:pt x="1109" y="873"/>
                  </a:cubicBezTo>
                  <a:cubicBezTo>
                    <a:pt x="1105" y="884"/>
                    <a:pt x="1097" y="890"/>
                    <a:pt x="1085" y="894"/>
                  </a:cubicBezTo>
                  <a:cubicBezTo>
                    <a:pt x="1068" y="899"/>
                    <a:pt x="1050" y="904"/>
                    <a:pt x="1035" y="913"/>
                  </a:cubicBezTo>
                  <a:cubicBezTo>
                    <a:pt x="1012" y="929"/>
                    <a:pt x="990" y="929"/>
                    <a:pt x="967" y="914"/>
                  </a:cubicBezTo>
                  <a:cubicBezTo>
                    <a:pt x="965" y="913"/>
                    <a:pt x="963" y="912"/>
                    <a:pt x="960" y="911"/>
                  </a:cubicBezTo>
                  <a:cubicBezTo>
                    <a:pt x="936" y="901"/>
                    <a:pt x="936" y="901"/>
                    <a:pt x="918" y="920"/>
                  </a:cubicBezTo>
                  <a:cubicBezTo>
                    <a:pt x="917" y="920"/>
                    <a:pt x="917" y="921"/>
                    <a:pt x="916" y="922"/>
                  </a:cubicBezTo>
                  <a:cubicBezTo>
                    <a:pt x="902" y="931"/>
                    <a:pt x="902" y="942"/>
                    <a:pt x="909" y="956"/>
                  </a:cubicBezTo>
                  <a:cubicBezTo>
                    <a:pt x="917" y="970"/>
                    <a:pt x="922" y="986"/>
                    <a:pt x="928" y="1000"/>
                  </a:cubicBezTo>
                  <a:close/>
                  <a:moveTo>
                    <a:pt x="231" y="356"/>
                  </a:moveTo>
                  <a:cubicBezTo>
                    <a:pt x="241" y="314"/>
                    <a:pt x="261" y="297"/>
                    <a:pt x="303" y="293"/>
                  </a:cubicBezTo>
                  <a:cubicBezTo>
                    <a:pt x="316" y="292"/>
                    <a:pt x="330" y="292"/>
                    <a:pt x="343" y="290"/>
                  </a:cubicBezTo>
                  <a:cubicBezTo>
                    <a:pt x="425" y="279"/>
                    <a:pt x="506" y="262"/>
                    <a:pt x="577" y="218"/>
                  </a:cubicBezTo>
                  <a:cubicBezTo>
                    <a:pt x="592" y="208"/>
                    <a:pt x="609" y="206"/>
                    <a:pt x="625" y="210"/>
                  </a:cubicBezTo>
                  <a:cubicBezTo>
                    <a:pt x="672" y="222"/>
                    <a:pt x="712" y="244"/>
                    <a:pt x="746" y="279"/>
                  </a:cubicBezTo>
                  <a:cubicBezTo>
                    <a:pt x="768" y="301"/>
                    <a:pt x="782" y="328"/>
                    <a:pt x="791" y="357"/>
                  </a:cubicBezTo>
                  <a:cubicBezTo>
                    <a:pt x="801" y="357"/>
                    <a:pt x="810" y="357"/>
                    <a:pt x="821" y="357"/>
                  </a:cubicBezTo>
                  <a:cubicBezTo>
                    <a:pt x="814" y="241"/>
                    <a:pt x="763" y="151"/>
                    <a:pt x="662" y="93"/>
                  </a:cubicBezTo>
                  <a:cubicBezTo>
                    <a:pt x="555" y="32"/>
                    <a:pt x="425" y="42"/>
                    <a:pt x="329" y="118"/>
                  </a:cubicBezTo>
                  <a:cubicBezTo>
                    <a:pt x="251" y="178"/>
                    <a:pt x="211" y="258"/>
                    <a:pt x="207" y="357"/>
                  </a:cubicBezTo>
                  <a:cubicBezTo>
                    <a:pt x="217" y="357"/>
                    <a:pt x="224" y="357"/>
                    <a:pt x="231" y="356"/>
                  </a:cubicBezTo>
                  <a:close/>
                  <a:moveTo>
                    <a:pt x="744" y="950"/>
                  </a:moveTo>
                  <a:cubicBezTo>
                    <a:pt x="744" y="956"/>
                    <a:pt x="743" y="961"/>
                    <a:pt x="743" y="966"/>
                  </a:cubicBezTo>
                  <a:cubicBezTo>
                    <a:pt x="738" y="1051"/>
                    <a:pt x="725" y="1135"/>
                    <a:pt x="698" y="1216"/>
                  </a:cubicBezTo>
                  <a:cubicBezTo>
                    <a:pt x="669" y="1301"/>
                    <a:pt x="629" y="1379"/>
                    <a:pt x="545" y="1424"/>
                  </a:cubicBezTo>
                  <a:cubicBezTo>
                    <a:pt x="542" y="1426"/>
                    <a:pt x="540" y="1430"/>
                    <a:pt x="540" y="1432"/>
                  </a:cubicBezTo>
                  <a:cubicBezTo>
                    <a:pt x="539" y="1450"/>
                    <a:pt x="539" y="1468"/>
                    <a:pt x="539" y="1486"/>
                  </a:cubicBezTo>
                  <a:cubicBezTo>
                    <a:pt x="686" y="1486"/>
                    <a:pt x="830" y="1486"/>
                    <a:pt x="973" y="1486"/>
                  </a:cubicBezTo>
                  <a:cubicBezTo>
                    <a:pt x="973" y="1473"/>
                    <a:pt x="973" y="1460"/>
                    <a:pt x="973" y="1447"/>
                  </a:cubicBezTo>
                  <a:cubicBezTo>
                    <a:pt x="968" y="1449"/>
                    <a:pt x="964" y="1450"/>
                    <a:pt x="961" y="1452"/>
                  </a:cubicBezTo>
                  <a:cubicBezTo>
                    <a:pt x="938" y="1463"/>
                    <a:pt x="917" y="1459"/>
                    <a:pt x="899" y="1441"/>
                  </a:cubicBezTo>
                  <a:cubicBezTo>
                    <a:pt x="887" y="1428"/>
                    <a:pt x="873" y="1416"/>
                    <a:pt x="862" y="1402"/>
                  </a:cubicBezTo>
                  <a:cubicBezTo>
                    <a:pt x="849" y="1388"/>
                    <a:pt x="847" y="1371"/>
                    <a:pt x="854" y="1353"/>
                  </a:cubicBezTo>
                  <a:cubicBezTo>
                    <a:pt x="856" y="1346"/>
                    <a:pt x="859" y="1338"/>
                    <a:pt x="863" y="1331"/>
                  </a:cubicBezTo>
                  <a:cubicBezTo>
                    <a:pt x="872" y="1316"/>
                    <a:pt x="869" y="1302"/>
                    <a:pt x="863" y="1286"/>
                  </a:cubicBezTo>
                  <a:cubicBezTo>
                    <a:pt x="853" y="1253"/>
                    <a:pt x="835" y="1234"/>
                    <a:pt x="802" y="1225"/>
                  </a:cubicBezTo>
                  <a:cubicBezTo>
                    <a:pt x="783" y="1221"/>
                    <a:pt x="773" y="1205"/>
                    <a:pt x="772" y="1186"/>
                  </a:cubicBezTo>
                  <a:cubicBezTo>
                    <a:pt x="771" y="1164"/>
                    <a:pt x="771" y="1142"/>
                    <a:pt x="772" y="1121"/>
                  </a:cubicBezTo>
                  <a:cubicBezTo>
                    <a:pt x="773" y="1101"/>
                    <a:pt x="785" y="1089"/>
                    <a:pt x="803" y="1082"/>
                  </a:cubicBezTo>
                  <a:cubicBezTo>
                    <a:pt x="814" y="1077"/>
                    <a:pt x="825" y="1074"/>
                    <a:pt x="836" y="1068"/>
                  </a:cubicBezTo>
                  <a:cubicBezTo>
                    <a:pt x="842" y="1065"/>
                    <a:pt x="847" y="1059"/>
                    <a:pt x="850" y="1053"/>
                  </a:cubicBezTo>
                  <a:cubicBezTo>
                    <a:pt x="857" y="1039"/>
                    <a:pt x="862" y="1024"/>
                    <a:pt x="868" y="1010"/>
                  </a:cubicBezTo>
                  <a:cubicBezTo>
                    <a:pt x="873" y="998"/>
                    <a:pt x="871" y="987"/>
                    <a:pt x="860" y="981"/>
                  </a:cubicBezTo>
                  <a:cubicBezTo>
                    <a:pt x="825" y="961"/>
                    <a:pt x="787" y="950"/>
                    <a:pt x="744" y="950"/>
                  </a:cubicBezTo>
                  <a:close/>
                  <a:moveTo>
                    <a:pt x="486" y="1129"/>
                  </a:moveTo>
                  <a:cubicBezTo>
                    <a:pt x="478" y="1200"/>
                    <a:pt x="471" y="1269"/>
                    <a:pt x="464" y="1338"/>
                  </a:cubicBezTo>
                  <a:cubicBezTo>
                    <a:pt x="463" y="1342"/>
                    <a:pt x="465" y="1349"/>
                    <a:pt x="469" y="1352"/>
                  </a:cubicBezTo>
                  <a:cubicBezTo>
                    <a:pt x="502" y="1386"/>
                    <a:pt x="519" y="1387"/>
                    <a:pt x="555" y="1356"/>
                  </a:cubicBezTo>
                  <a:cubicBezTo>
                    <a:pt x="556" y="1356"/>
                    <a:pt x="557" y="1355"/>
                    <a:pt x="557" y="1354"/>
                  </a:cubicBezTo>
                  <a:cubicBezTo>
                    <a:pt x="560" y="1348"/>
                    <a:pt x="565" y="1341"/>
                    <a:pt x="564" y="1335"/>
                  </a:cubicBezTo>
                  <a:cubicBezTo>
                    <a:pt x="561" y="1302"/>
                    <a:pt x="557" y="1268"/>
                    <a:pt x="554" y="1235"/>
                  </a:cubicBezTo>
                  <a:cubicBezTo>
                    <a:pt x="550" y="1200"/>
                    <a:pt x="546" y="1165"/>
                    <a:pt x="542" y="1129"/>
                  </a:cubicBezTo>
                  <a:cubicBezTo>
                    <a:pt x="523" y="1129"/>
                    <a:pt x="505" y="1129"/>
                    <a:pt x="486" y="1129"/>
                  </a:cubicBezTo>
                  <a:close/>
                  <a:moveTo>
                    <a:pt x="613" y="1053"/>
                  </a:moveTo>
                  <a:cubicBezTo>
                    <a:pt x="602" y="1080"/>
                    <a:pt x="586" y="1106"/>
                    <a:pt x="594" y="1137"/>
                  </a:cubicBezTo>
                  <a:cubicBezTo>
                    <a:pt x="598" y="1150"/>
                    <a:pt x="598" y="1164"/>
                    <a:pt x="599" y="1177"/>
                  </a:cubicBezTo>
                  <a:cubicBezTo>
                    <a:pt x="603" y="1212"/>
                    <a:pt x="607" y="1247"/>
                    <a:pt x="611" y="1283"/>
                  </a:cubicBezTo>
                  <a:cubicBezTo>
                    <a:pt x="650" y="1212"/>
                    <a:pt x="673" y="1136"/>
                    <a:pt x="682" y="1056"/>
                  </a:cubicBezTo>
                  <a:cubicBezTo>
                    <a:pt x="634" y="1083"/>
                    <a:pt x="631" y="1083"/>
                    <a:pt x="613" y="1053"/>
                  </a:cubicBezTo>
                  <a:close/>
                  <a:moveTo>
                    <a:pt x="346" y="1056"/>
                  </a:moveTo>
                  <a:cubicBezTo>
                    <a:pt x="356" y="1137"/>
                    <a:pt x="378" y="1211"/>
                    <a:pt x="416" y="1285"/>
                  </a:cubicBezTo>
                  <a:cubicBezTo>
                    <a:pt x="417" y="1280"/>
                    <a:pt x="418" y="1278"/>
                    <a:pt x="419" y="1276"/>
                  </a:cubicBezTo>
                  <a:cubicBezTo>
                    <a:pt x="423" y="1238"/>
                    <a:pt x="425" y="1200"/>
                    <a:pt x="431" y="1163"/>
                  </a:cubicBezTo>
                  <a:cubicBezTo>
                    <a:pt x="437" y="1124"/>
                    <a:pt x="437" y="1087"/>
                    <a:pt x="414" y="1054"/>
                  </a:cubicBezTo>
                  <a:cubicBezTo>
                    <a:pt x="397" y="1084"/>
                    <a:pt x="391" y="1084"/>
                    <a:pt x="346" y="1056"/>
                  </a:cubicBezTo>
                  <a:close/>
                  <a:moveTo>
                    <a:pt x="414" y="854"/>
                  </a:moveTo>
                  <a:cubicBezTo>
                    <a:pt x="413" y="855"/>
                    <a:pt x="411" y="856"/>
                    <a:pt x="410" y="857"/>
                  </a:cubicBezTo>
                  <a:cubicBezTo>
                    <a:pt x="413" y="865"/>
                    <a:pt x="416" y="874"/>
                    <a:pt x="421" y="881"/>
                  </a:cubicBezTo>
                  <a:cubicBezTo>
                    <a:pt x="441" y="905"/>
                    <a:pt x="467" y="919"/>
                    <a:pt x="496" y="927"/>
                  </a:cubicBezTo>
                  <a:cubicBezTo>
                    <a:pt x="503" y="929"/>
                    <a:pt x="511" y="932"/>
                    <a:pt x="517" y="931"/>
                  </a:cubicBezTo>
                  <a:cubicBezTo>
                    <a:pt x="552" y="923"/>
                    <a:pt x="585" y="909"/>
                    <a:pt x="608" y="879"/>
                  </a:cubicBezTo>
                  <a:cubicBezTo>
                    <a:pt x="613" y="872"/>
                    <a:pt x="615" y="864"/>
                    <a:pt x="618" y="856"/>
                  </a:cubicBezTo>
                  <a:cubicBezTo>
                    <a:pt x="617" y="855"/>
                    <a:pt x="616" y="854"/>
                    <a:pt x="615" y="853"/>
                  </a:cubicBezTo>
                  <a:cubicBezTo>
                    <a:pt x="548" y="878"/>
                    <a:pt x="481" y="879"/>
                    <a:pt x="414" y="854"/>
                  </a:cubicBezTo>
                  <a:close/>
                  <a:moveTo>
                    <a:pt x="576" y="1006"/>
                  </a:moveTo>
                  <a:cubicBezTo>
                    <a:pt x="528" y="978"/>
                    <a:pt x="496" y="978"/>
                    <a:pt x="452" y="1007"/>
                  </a:cubicBezTo>
                  <a:cubicBezTo>
                    <a:pt x="460" y="1028"/>
                    <a:pt x="468" y="1048"/>
                    <a:pt x="477" y="1068"/>
                  </a:cubicBezTo>
                  <a:cubicBezTo>
                    <a:pt x="478" y="1072"/>
                    <a:pt x="484" y="1076"/>
                    <a:pt x="488" y="1077"/>
                  </a:cubicBezTo>
                  <a:cubicBezTo>
                    <a:pt x="506" y="1078"/>
                    <a:pt x="523" y="1077"/>
                    <a:pt x="541" y="1077"/>
                  </a:cubicBezTo>
                  <a:cubicBezTo>
                    <a:pt x="544" y="1077"/>
                    <a:pt x="549" y="1073"/>
                    <a:pt x="550" y="1070"/>
                  </a:cubicBezTo>
                  <a:cubicBezTo>
                    <a:pt x="559" y="1049"/>
                    <a:pt x="568" y="1028"/>
                    <a:pt x="576" y="1006"/>
                  </a:cubicBezTo>
                  <a:close/>
                  <a:moveTo>
                    <a:pt x="657" y="1010"/>
                  </a:moveTo>
                  <a:cubicBezTo>
                    <a:pt x="666" y="995"/>
                    <a:pt x="678" y="980"/>
                    <a:pt x="685" y="963"/>
                  </a:cubicBezTo>
                  <a:cubicBezTo>
                    <a:pt x="699" y="931"/>
                    <a:pt x="690" y="915"/>
                    <a:pt x="657" y="904"/>
                  </a:cubicBezTo>
                  <a:cubicBezTo>
                    <a:pt x="656" y="904"/>
                    <a:pt x="656" y="904"/>
                    <a:pt x="657" y="904"/>
                  </a:cubicBezTo>
                  <a:cubicBezTo>
                    <a:pt x="637" y="922"/>
                    <a:pt x="618" y="940"/>
                    <a:pt x="600" y="956"/>
                  </a:cubicBezTo>
                  <a:cubicBezTo>
                    <a:pt x="618" y="973"/>
                    <a:pt x="636" y="990"/>
                    <a:pt x="657" y="1010"/>
                  </a:cubicBezTo>
                  <a:close/>
                  <a:moveTo>
                    <a:pt x="370" y="904"/>
                  </a:moveTo>
                  <a:cubicBezTo>
                    <a:pt x="366" y="906"/>
                    <a:pt x="360" y="907"/>
                    <a:pt x="355" y="912"/>
                  </a:cubicBezTo>
                  <a:cubicBezTo>
                    <a:pt x="348" y="918"/>
                    <a:pt x="336" y="926"/>
                    <a:pt x="336" y="933"/>
                  </a:cubicBezTo>
                  <a:cubicBezTo>
                    <a:pt x="338" y="963"/>
                    <a:pt x="351" y="989"/>
                    <a:pt x="372" y="1008"/>
                  </a:cubicBezTo>
                  <a:cubicBezTo>
                    <a:pt x="392" y="989"/>
                    <a:pt x="411" y="972"/>
                    <a:pt x="428" y="956"/>
                  </a:cubicBezTo>
                  <a:cubicBezTo>
                    <a:pt x="411" y="940"/>
                    <a:pt x="391" y="923"/>
                    <a:pt x="370" y="9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66"/>
            <p:cNvSpPr>
              <a:spLocks noEditPoints="1"/>
            </p:cNvSpPr>
            <p:nvPr/>
          </p:nvSpPr>
          <p:spPr bwMode="auto">
            <a:xfrm>
              <a:off x="5140325" y="3074988"/>
              <a:ext cx="182563" cy="166688"/>
            </a:xfrm>
            <a:custGeom>
              <a:avLst/>
              <a:gdLst>
                <a:gd name="T0" fmla="*/ 615 w 615"/>
                <a:gd name="T1" fmla="*/ 478 h 565"/>
                <a:gd name="T2" fmla="*/ 610 w 615"/>
                <a:gd name="T3" fmla="*/ 494 h 565"/>
                <a:gd name="T4" fmla="*/ 516 w 615"/>
                <a:gd name="T5" fmla="*/ 565 h 565"/>
                <a:gd name="T6" fmla="*/ 102 w 615"/>
                <a:gd name="T7" fmla="*/ 565 h 565"/>
                <a:gd name="T8" fmla="*/ 1 w 615"/>
                <a:gd name="T9" fmla="*/ 462 h 565"/>
                <a:gd name="T10" fmla="*/ 1 w 615"/>
                <a:gd name="T11" fmla="*/ 104 h 565"/>
                <a:gd name="T12" fmla="*/ 103 w 615"/>
                <a:gd name="T13" fmla="*/ 1 h 565"/>
                <a:gd name="T14" fmla="*/ 152 w 615"/>
                <a:gd name="T15" fmla="*/ 1 h 565"/>
                <a:gd name="T16" fmla="*/ 205 w 615"/>
                <a:gd name="T17" fmla="*/ 54 h 565"/>
                <a:gd name="T18" fmla="*/ 205 w 615"/>
                <a:gd name="T19" fmla="*/ 137 h 565"/>
                <a:gd name="T20" fmla="*/ 205 w 615"/>
                <a:gd name="T21" fmla="*/ 154 h 565"/>
                <a:gd name="T22" fmla="*/ 410 w 615"/>
                <a:gd name="T23" fmla="*/ 154 h 565"/>
                <a:gd name="T24" fmla="*/ 410 w 615"/>
                <a:gd name="T25" fmla="*/ 67 h 565"/>
                <a:gd name="T26" fmla="*/ 411 w 615"/>
                <a:gd name="T27" fmla="*/ 43 h 565"/>
                <a:gd name="T28" fmla="*/ 455 w 615"/>
                <a:gd name="T29" fmla="*/ 2 h 565"/>
                <a:gd name="T30" fmla="*/ 526 w 615"/>
                <a:gd name="T31" fmla="*/ 3 h 565"/>
                <a:gd name="T32" fmla="*/ 612 w 615"/>
                <a:gd name="T33" fmla="*/ 80 h 565"/>
                <a:gd name="T34" fmla="*/ 615 w 615"/>
                <a:gd name="T35" fmla="*/ 88 h 565"/>
                <a:gd name="T36" fmla="*/ 615 w 615"/>
                <a:gd name="T37" fmla="*/ 478 h 565"/>
                <a:gd name="T38" fmla="*/ 205 w 615"/>
                <a:gd name="T39" fmla="*/ 207 h 565"/>
                <a:gd name="T40" fmla="*/ 205 w 615"/>
                <a:gd name="T41" fmla="*/ 225 h 565"/>
                <a:gd name="T42" fmla="*/ 205 w 615"/>
                <a:gd name="T43" fmla="*/ 354 h 565"/>
                <a:gd name="T44" fmla="*/ 148 w 615"/>
                <a:gd name="T45" fmla="*/ 411 h 565"/>
                <a:gd name="T46" fmla="*/ 106 w 615"/>
                <a:gd name="T47" fmla="*/ 411 h 565"/>
                <a:gd name="T48" fmla="*/ 52 w 615"/>
                <a:gd name="T49" fmla="*/ 462 h 565"/>
                <a:gd name="T50" fmla="*/ 104 w 615"/>
                <a:gd name="T51" fmla="*/ 513 h 565"/>
                <a:gd name="T52" fmla="*/ 514 w 615"/>
                <a:gd name="T53" fmla="*/ 513 h 565"/>
                <a:gd name="T54" fmla="*/ 564 w 615"/>
                <a:gd name="T55" fmla="*/ 462 h 565"/>
                <a:gd name="T56" fmla="*/ 513 w 615"/>
                <a:gd name="T57" fmla="*/ 412 h 565"/>
                <a:gd name="T58" fmla="*/ 466 w 615"/>
                <a:gd name="T59" fmla="*/ 411 h 565"/>
                <a:gd name="T60" fmla="*/ 411 w 615"/>
                <a:gd name="T61" fmla="*/ 355 h 565"/>
                <a:gd name="T62" fmla="*/ 410 w 615"/>
                <a:gd name="T63" fmla="*/ 223 h 565"/>
                <a:gd name="T64" fmla="*/ 410 w 615"/>
                <a:gd name="T65" fmla="*/ 207 h 565"/>
                <a:gd name="T66" fmla="*/ 205 w 615"/>
                <a:gd name="T67" fmla="*/ 207 h 565"/>
                <a:gd name="T68" fmla="*/ 463 w 615"/>
                <a:gd name="T69" fmla="*/ 54 h 565"/>
                <a:gd name="T70" fmla="*/ 463 w 615"/>
                <a:gd name="T71" fmla="*/ 360 h 565"/>
                <a:gd name="T72" fmla="*/ 564 w 615"/>
                <a:gd name="T73" fmla="*/ 374 h 565"/>
                <a:gd name="T74" fmla="*/ 564 w 615"/>
                <a:gd name="T75" fmla="*/ 101 h 565"/>
                <a:gd name="T76" fmla="*/ 521 w 615"/>
                <a:gd name="T77" fmla="*/ 54 h 565"/>
                <a:gd name="T78" fmla="*/ 463 w 615"/>
                <a:gd name="T79" fmla="*/ 54 h 565"/>
                <a:gd name="T80" fmla="*/ 153 w 615"/>
                <a:gd name="T81" fmla="*/ 53 h 565"/>
                <a:gd name="T82" fmla="*/ 113 w 615"/>
                <a:gd name="T83" fmla="*/ 53 h 565"/>
                <a:gd name="T84" fmla="*/ 52 w 615"/>
                <a:gd name="T85" fmla="*/ 113 h 565"/>
                <a:gd name="T86" fmla="*/ 52 w 615"/>
                <a:gd name="T87" fmla="*/ 357 h 565"/>
                <a:gd name="T88" fmla="*/ 52 w 615"/>
                <a:gd name="T89" fmla="*/ 370 h 565"/>
                <a:gd name="T90" fmla="*/ 102 w 615"/>
                <a:gd name="T91" fmla="*/ 361 h 565"/>
                <a:gd name="T92" fmla="*/ 153 w 615"/>
                <a:gd name="T93" fmla="*/ 360 h 565"/>
                <a:gd name="T94" fmla="*/ 153 w 615"/>
                <a:gd name="T95" fmla="*/ 53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5" h="565">
                  <a:moveTo>
                    <a:pt x="615" y="478"/>
                  </a:moveTo>
                  <a:cubicBezTo>
                    <a:pt x="613" y="483"/>
                    <a:pt x="612" y="488"/>
                    <a:pt x="610" y="494"/>
                  </a:cubicBezTo>
                  <a:cubicBezTo>
                    <a:pt x="596" y="535"/>
                    <a:pt x="559" y="564"/>
                    <a:pt x="516" y="565"/>
                  </a:cubicBezTo>
                  <a:cubicBezTo>
                    <a:pt x="378" y="565"/>
                    <a:pt x="240" y="565"/>
                    <a:pt x="102" y="565"/>
                  </a:cubicBezTo>
                  <a:cubicBezTo>
                    <a:pt x="46" y="564"/>
                    <a:pt x="1" y="518"/>
                    <a:pt x="1" y="462"/>
                  </a:cubicBezTo>
                  <a:cubicBezTo>
                    <a:pt x="0" y="343"/>
                    <a:pt x="0" y="223"/>
                    <a:pt x="1" y="104"/>
                  </a:cubicBezTo>
                  <a:cubicBezTo>
                    <a:pt x="1" y="46"/>
                    <a:pt x="45" y="3"/>
                    <a:pt x="103" y="1"/>
                  </a:cubicBezTo>
                  <a:cubicBezTo>
                    <a:pt x="119" y="1"/>
                    <a:pt x="136" y="1"/>
                    <a:pt x="152" y="1"/>
                  </a:cubicBezTo>
                  <a:cubicBezTo>
                    <a:pt x="184" y="2"/>
                    <a:pt x="204" y="22"/>
                    <a:pt x="205" y="54"/>
                  </a:cubicBezTo>
                  <a:cubicBezTo>
                    <a:pt x="206" y="82"/>
                    <a:pt x="205" y="109"/>
                    <a:pt x="205" y="137"/>
                  </a:cubicBezTo>
                  <a:cubicBezTo>
                    <a:pt x="205" y="142"/>
                    <a:pt x="205" y="148"/>
                    <a:pt x="205" y="154"/>
                  </a:cubicBezTo>
                  <a:cubicBezTo>
                    <a:pt x="274" y="154"/>
                    <a:pt x="341" y="154"/>
                    <a:pt x="410" y="154"/>
                  </a:cubicBezTo>
                  <a:cubicBezTo>
                    <a:pt x="410" y="125"/>
                    <a:pt x="410" y="96"/>
                    <a:pt x="410" y="67"/>
                  </a:cubicBezTo>
                  <a:cubicBezTo>
                    <a:pt x="411" y="59"/>
                    <a:pt x="410" y="51"/>
                    <a:pt x="411" y="43"/>
                  </a:cubicBezTo>
                  <a:cubicBezTo>
                    <a:pt x="415" y="22"/>
                    <a:pt x="433" y="4"/>
                    <a:pt x="455" y="2"/>
                  </a:cubicBezTo>
                  <a:cubicBezTo>
                    <a:pt x="479" y="1"/>
                    <a:pt x="503" y="0"/>
                    <a:pt x="526" y="3"/>
                  </a:cubicBezTo>
                  <a:cubicBezTo>
                    <a:pt x="571" y="9"/>
                    <a:pt x="599" y="36"/>
                    <a:pt x="612" y="80"/>
                  </a:cubicBezTo>
                  <a:cubicBezTo>
                    <a:pt x="613" y="82"/>
                    <a:pt x="614" y="85"/>
                    <a:pt x="615" y="88"/>
                  </a:cubicBezTo>
                  <a:cubicBezTo>
                    <a:pt x="615" y="218"/>
                    <a:pt x="615" y="348"/>
                    <a:pt x="615" y="478"/>
                  </a:cubicBezTo>
                  <a:close/>
                  <a:moveTo>
                    <a:pt x="205" y="207"/>
                  </a:moveTo>
                  <a:cubicBezTo>
                    <a:pt x="205" y="214"/>
                    <a:pt x="205" y="219"/>
                    <a:pt x="205" y="225"/>
                  </a:cubicBezTo>
                  <a:cubicBezTo>
                    <a:pt x="205" y="268"/>
                    <a:pt x="205" y="311"/>
                    <a:pt x="205" y="354"/>
                  </a:cubicBezTo>
                  <a:cubicBezTo>
                    <a:pt x="205" y="391"/>
                    <a:pt x="185" y="411"/>
                    <a:pt x="148" y="411"/>
                  </a:cubicBezTo>
                  <a:cubicBezTo>
                    <a:pt x="134" y="412"/>
                    <a:pt x="120" y="411"/>
                    <a:pt x="106" y="411"/>
                  </a:cubicBezTo>
                  <a:cubicBezTo>
                    <a:pt x="75" y="412"/>
                    <a:pt x="52" y="433"/>
                    <a:pt x="52" y="462"/>
                  </a:cubicBezTo>
                  <a:cubicBezTo>
                    <a:pt x="51" y="488"/>
                    <a:pt x="75" y="513"/>
                    <a:pt x="104" y="513"/>
                  </a:cubicBezTo>
                  <a:cubicBezTo>
                    <a:pt x="241" y="514"/>
                    <a:pt x="377" y="514"/>
                    <a:pt x="514" y="513"/>
                  </a:cubicBezTo>
                  <a:cubicBezTo>
                    <a:pt x="543" y="513"/>
                    <a:pt x="564" y="489"/>
                    <a:pt x="564" y="462"/>
                  </a:cubicBezTo>
                  <a:cubicBezTo>
                    <a:pt x="563" y="434"/>
                    <a:pt x="542" y="412"/>
                    <a:pt x="513" y="412"/>
                  </a:cubicBezTo>
                  <a:cubicBezTo>
                    <a:pt x="497" y="411"/>
                    <a:pt x="482" y="412"/>
                    <a:pt x="466" y="411"/>
                  </a:cubicBezTo>
                  <a:cubicBezTo>
                    <a:pt x="431" y="411"/>
                    <a:pt x="411" y="391"/>
                    <a:pt x="411" y="355"/>
                  </a:cubicBezTo>
                  <a:cubicBezTo>
                    <a:pt x="410" y="311"/>
                    <a:pt x="410" y="267"/>
                    <a:pt x="410" y="223"/>
                  </a:cubicBezTo>
                  <a:cubicBezTo>
                    <a:pt x="410" y="218"/>
                    <a:pt x="410" y="213"/>
                    <a:pt x="410" y="207"/>
                  </a:cubicBezTo>
                  <a:cubicBezTo>
                    <a:pt x="341" y="207"/>
                    <a:pt x="275" y="207"/>
                    <a:pt x="205" y="207"/>
                  </a:cubicBezTo>
                  <a:close/>
                  <a:moveTo>
                    <a:pt x="463" y="54"/>
                  </a:moveTo>
                  <a:cubicBezTo>
                    <a:pt x="463" y="156"/>
                    <a:pt x="463" y="257"/>
                    <a:pt x="463" y="360"/>
                  </a:cubicBezTo>
                  <a:cubicBezTo>
                    <a:pt x="497" y="362"/>
                    <a:pt x="532" y="355"/>
                    <a:pt x="564" y="374"/>
                  </a:cubicBezTo>
                  <a:cubicBezTo>
                    <a:pt x="564" y="281"/>
                    <a:pt x="564" y="191"/>
                    <a:pt x="564" y="101"/>
                  </a:cubicBezTo>
                  <a:cubicBezTo>
                    <a:pt x="563" y="77"/>
                    <a:pt x="546" y="57"/>
                    <a:pt x="521" y="54"/>
                  </a:cubicBezTo>
                  <a:cubicBezTo>
                    <a:pt x="502" y="52"/>
                    <a:pt x="483" y="54"/>
                    <a:pt x="463" y="54"/>
                  </a:cubicBezTo>
                  <a:close/>
                  <a:moveTo>
                    <a:pt x="153" y="53"/>
                  </a:moveTo>
                  <a:cubicBezTo>
                    <a:pt x="138" y="53"/>
                    <a:pt x="126" y="53"/>
                    <a:pt x="113" y="53"/>
                  </a:cubicBezTo>
                  <a:cubicBezTo>
                    <a:pt x="72" y="53"/>
                    <a:pt x="52" y="72"/>
                    <a:pt x="52" y="113"/>
                  </a:cubicBezTo>
                  <a:cubicBezTo>
                    <a:pt x="52" y="194"/>
                    <a:pt x="52" y="276"/>
                    <a:pt x="52" y="357"/>
                  </a:cubicBezTo>
                  <a:cubicBezTo>
                    <a:pt x="52" y="362"/>
                    <a:pt x="52" y="367"/>
                    <a:pt x="52" y="370"/>
                  </a:cubicBezTo>
                  <a:cubicBezTo>
                    <a:pt x="69" y="367"/>
                    <a:pt x="86" y="362"/>
                    <a:pt x="102" y="361"/>
                  </a:cubicBezTo>
                  <a:cubicBezTo>
                    <a:pt x="119" y="359"/>
                    <a:pt x="136" y="360"/>
                    <a:pt x="153" y="360"/>
                  </a:cubicBezTo>
                  <a:cubicBezTo>
                    <a:pt x="153" y="257"/>
                    <a:pt x="153" y="156"/>
                    <a:pt x="153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67"/>
            <p:cNvSpPr>
              <a:spLocks noEditPoints="1"/>
            </p:cNvSpPr>
            <p:nvPr/>
          </p:nvSpPr>
          <p:spPr bwMode="auto">
            <a:xfrm>
              <a:off x="5148263" y="3311525"/>
              <a:ext cx="122238" cy="120650"/>
            </a:xfrm>
            <a:custGeom>
              <a:avLst/>
              <a:gdLst>
                <a:gd name="T0" fmla="*/ 205 w 410"/>
                <a:gd name="T1" fmla="*/ 0 h 410"/>
                <a:gd name="T2" fmla="*/ 409 w 410"/>
                <a:gd name="T3" fmla="*/ 204 h 410"/>
                <a:gd name="T4" fmla="*/ 207 w 410"/>
                <a:gd name="T5" fmla="*/ 409 h 410"/>
                <a:gd name="T6" fmla="*/ 1 w 410"/>
                <a:gd name="T7" fmla="*/ 205 h 410"/>
                <a:gd name="T8" fmla="*/ 205 w 410"/>
                <a:gd name="T9" fmla="*/ 0 h 410"/>
                <a:gd name="T10" fmla="*/ 206 w 410"/>
                <a:gd name="T11" fmla="*/ 52 h 410"/>
                <a:gd name="T12" fmla="*/ 52 w 410"/>
                <a:gd name="T13" fmla="*/ 204 h 410"/>
                <a:gd name="T14" fmla="*/ 204 w 410"/>
                <a:gd name="T15" fmla="*/ 358 h 410"/>
                <a:gd name="T16" fmla="*/ 358 w 410"/>
                <a:gd name="T17" fmla="*/ 204 h 410"/>
                <a:gd name="T18" fmla="*/ 206 w 410"/>
                <a:gd name="T19" fmla="*/ 5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0" h="410">
                  <a:moveTo>
                    <a:pt x="205" y="0"/>
                  </a:moveTo>
                  <a:cubicBezTo>
                    <a:pt x="318" y="0"/>
                    <a:pt x="409" y="92"/>
                    <a:pt x="409" y="204"/>
                  </a:cubicBezTo>
                  <a:cubicBezTo>
                    <a:pt x="410" y="318"/>
                    <a:pt x="319" y="409"/>
                    <a:pt x="207" y="409"/>
                  </a:cubicBezTo>
                  <a:cubicBezTo>
                    <a:pt x="92" y="410"/>
                    <a:pt x="1" y="319"/>
                    <a:pt x="1" y="205"/>
                  </a:cubicBezTo>
                  <a:cubicBezTo>
                    <a:pt x="0" y="92"/>
                    <a:pt x="91" y="1"/>
                    <a:pt x="205" y="0"/>
                  </a:cubicBezTo>
                  <a:close/>
                  <a:moveTo>
                    <a:pt x="206" y="52"/>
                  </a:moveTo>
                  <a:cubicBezTo>
                    <a:pt x="120" y="52"/>
                    <a:pt x="52" y="119"/>
                    <a:pt x="52" y="204"/>
                  </a:cubicBezTo>
                  <a:cubicBezTo>
                    <a:pt x="51" y="289"/>
                    <a:pt x="119" y="358"/>
                    <a:pt x="204" y="358"/>
                  </a:cubicBezTo>
                  <a:cubicBezTo>
                    <a:pt x="290" y="358"/>
                    <a:pt x="358" y="290"/>
                    <a:pt x="358" y="204"/>
                  </a:cubicBezTo>
                  <a:cubicBezTo>
                    <a:pt x="358" y="120"/>
                    <a:pt x="290" y="52"/>
                    <a:pt x="206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68"/>
            <p:cNvSpPr>
              <a:spLocks noEditPoints="1"/>
            </p:cNvSpPr>
            <p:nvPr/>
          </p:nvSpPr>
          <p:spPr bwMode="auto">
            <a:xfrm>
              <a:off x="5178425" y="3341688"/>
              <a:ext cx="60325" cy="60325"/>
            </a:xfrm>
            <a:custGeom>
              <a:avLst/>
              <a:gdLst>
                <a:gd name="T0" fmla="*/ 103 w 205"/>
                <a:gd name="T1" fmla="*/ 204 h 204"/>
                <a:gd name="T2" fmla="*/ 1 w 205"/>
                <a:gd name="T3" fmla="*/ 101 h 204"/>
                <a:gd name="T4" fmla="*/ 103 w 205"/>
                <a:gd name="T5" fmla="*/ 0 h 204"/>
                <a:gd name="T6" fmla="*/ 205 w 205"/>
                <a:gd name="T7" fmla="*/ 103 h 204"/>
                <a:gd name="T8" fmla="*/ 103 w 205"/>
                <a:gd name="T9" fmla="*/ 204 h 204"/>
                <a:gd name="T10" fmla="*/ 154 w 205"/>
                <a:gd name="T11" fmla="*/ 102 h 204"/>
                <a:gd name="T12" fmla="*/ 103 w 205"/>
                <a:gd name="T13" fmla="*/ 51 h 204"/>
                <a:gd name="T14" fmla="*/ 52 w 205"/>
                <a:gd name="T15" fmla="*/ 103 h 204"/>
                <a:gd name="T16" fmla="*/ 103 w 205"/>
                <a:gd name="T17" fmla="*/ 153 h 204"/>
                <a:gd name="T18" fmla="*/ 154 w 205"/>
                <a:gd name="T1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204">
                  <a:moveTo>
                    <a:pt x="103" y="204"/>
                  </a:moveTo>
                  <a:cubicBezTo>
                    <a:pt x="46" y="204"/>
                    <a:pt x="0" y="158"/>
                    <a:pt x="1" y="101"/>
                  </a:cubicBezTo>
                  <a:cubicBezTo>
                    <a:pt x="1" y="45"/>
                    <a:pt x="47" y="0"/>
                    <a:pt x="103" y="0"/>
                  </a:cubicBezTo>
                  <a:cubicBezTo>
                    <a:pt x="160" y="0"/>
                    <a:pt x="205" y="46"/>
                    <a:pt x="205" y="103"/>
                  </a:cubicBezTo>
                  <a:cubicBezTo>
                    <a:pt x="205" y="159"/>
                    <a:pt x="159" y="204"/>
                    <a:pt x="103" y="204"/>
                  </a:cubicBezTo>
                  <a:close/>
                  <a:moveTo>
                    <a:pt x="154" y="102"/>
                  </a:moveTo>
                  <a:cubicBezTo>
                    <a:pt x="154" y="74"/>
                    <a:pt x="131" y="51"/>
                    <a:pt x="103" y="51"/>
                  </a:cubicBezTo>
                  <a:cubicBezTo>
                    <a:pt x="74" y="51"/>
                    <a:pt x="52" y="74"/>
                    <a:pt x="52" y="103"/>
                  </a:cubicBezTo>
                  <a:cubicBezTo>
                    <a:pt x="52" y="130"/>
                    <a:pt x="75" y="153"/>
                    <a:pt x="103" y="153"/>
                  </a:cubicBezTo>
                  <a:cubicBezTo>
                    <a:pt x="131" y="153"/>
                    <a:pt x="154" y="130"/>
                    <a:pt x="154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9" name="Group 518"/>
          <p:cNvGrpSpPr/>
          <p:nvPr/>
        </p:nvGrpSpPr>
        <p:grpSpPr>
          <a:xfrm>
            <a:off x="6144457" y="3134861"/>
            <a:ext cx="442913" cy="446088"/>
            <a:chOff x="6045200" y="3033713"/>
            <a:chExt cx="442913" cy="4460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0" name="Freeform 169"/>
            <p:cNvSpPr>
              <a:spLocks noEditPoints="1"/>
            </p:cNvSpPr>
            <p:nvPr/>
          </p:nvSpPr>
          <p:spPr bwMode="auto">
            <a:xfrm>
              <a:off x="6045200" y="3033713"/>
              <a:ext cx="442913" cy="446088"/>
            </a:xfrm>
            <a:custGeom>
              <a:avLst/>
              <a:gdLst>
                <a:gd name="T0" fmla="*/ 1189 w 1488"/>
                <a:gd name="T1" fmla="*/ 802 h 1495"/>
                <a:gd name="T2" fmla="*/ 1336 w 1488"/>
                <a:gd name="T3" fmla="*/ 1351 h 1495"/>
                <a:gd name="T4" fmla="*/ 1458 w 1488"/>
                <a:gd name="T5" fmla="*/ 1495 h 1495"/>
                <a:gd name="T6" fmla="*/ 0 w 1488"/>
                <a:gd name="T7" fmla="*/ 1383 h 1495"/>
                <a:gd name="T8" fmla="*/ 168 w 1488"/>
                <a:gd name="T9" fmla="*/ 1333 h 1495"/>
                <a:gd name="T10" fmla="*/ 643 w 1488"/>
                <a:gd name="T11" fmla="*/ 712 h 1495"/>
                <a:gd name="T12" fmla="*/ 528 w 1488"/>
                <a:gd name="T13" fmla="*/ 562 h 1495"/>
                <a:gd name="T14" fmla="*/ 446 w 1488"/>
                <a:gd name="T15" fmla="*/ 285 h 1495"/>
                <a:gd name="T16" fmla="*/ 1013 w 1488"/>
                <a:gd name="T17" fmla="*/ 13 h 1495"/>
                <a:gd name="T18" fmla="*/ 1052 w 1488"/>
                <a:gd name="T19" fmla="*/ 297 h 1495"/>
                <a:gd name="T20" fmla="*/ 960 w 1488"/>
                <a:gd name="T21" fmla="*/ 545 h 1495"/>
                <a:gd name="T22" fmla="*/ 840 w 1488"/>
                <a:gd name="T23" fmla="*/ 977 h 1495"/>
                <a:gd name="T24" fmla="*/ 952 w 1488"/>
                <a:gd name="T25" fmla="*/ 1002 h 1495"/>
                <a:gd name="T26" fmla="*/ 1175 w 1488"/>
                <a:gd name="T27" fmla="*/ 1183 h 1495"/>
                <a:gd name="T28" fmla="*/ 1104 w 1488"/>
                <a:gd name="T29" fmla="*/ 1242 h 1495"/>
                <a:gd name="T30" fmla="*/ 1272 w 1488"/>
                <a:gd name="T31" fmla="*/ 964 h 1495"/>
                <a:gd name="T32" fmla="*/ 864 w 1488"/>
                <a:gd name="T33" fmla="*/ 903 h 1495"/>
                <a:gd name="T34" fmla="*/ 719 w 1488"/>
                <a:gd name="T35" fmla="*/ 844 h 1495"/>
                <a:gd name="T36" fmla="*/ 531 w 1488"/>
                <a:gd name="T37" fmla="*/ 803 h 1495"/>
                <a:gd name="T38" fmla="*/ 216 w 1488"/>
                <a:gd name="T39" fmla="*/ 1350 h 1495"/>
                <a:gd name="T40" fmla="*/ 417 w 1488"/>
                <a:gd name="T41" fmla="*/ 1207 h 1495"/>
                <a:gd name="T42" fmla="*/ 313 w 1488"/>
                <a:gd name="T43" fmla="*/ 1134 h 1495"/>
                <a:gd name="T44" fmla="*/ 591 w 1488"/>
                <a:gd name="T45" fmla="*/ 1014 h 1495"/>
                <a:gd name="T46" fmla="*/ 719 w 1488"/>
                <a:gd name="T47" fmla="*/ 943 h 1495"/>
                <a:gd name="T48" fmla="*/ 576 w 1488"/>
                <a:gd name="T49" fmla="*/ 326 h 1495"/>
                <a:gd name="T50" fmla="*/ 912 w 1488"/>
                <a:gd name="T51" fmla="*/ 556 h 1495"/>
                <a:gd name="T52" fmla="*/ 523 w 1488"/>
                <a:gd name="T53" fmla="*/ 344 h 1495"/>
                <a:gd name="T54" fmla="*/ 889 w 1488"/>
                <a:gd name="T55" fmla="*/ 247 h 1495"/>
                <a:gd name="T56" fmla="*/ 975 w 1488"/>
                <a:gd name="T57" fmla="*/ 334 h 1495"/>
                <a:gd name="T58" fmla="*/ 1003 w 1488"/>
                <a:gd name="T59" fmla="*/ 96 h 1495"/>
                <a:gd name="T60" fmla="*/ 536 w 1488"/>
                <a:gd name="T61" fmla="*/ 138 h 1495"/>
                <a:gd name="T62" fmla="*/ 49 w 1488"/>
                <a:gd name="T63" fmla="*/ 1446 h 1495"/>
                <a:gd name="T64" fmla="*/ 49 w 1488"/>
                <a:gd name="T65" fmla="*/ 1446 h 1495"/>
                <a:gd name="T66" fmla="*/ 490 w 1488"/>
                <a:gd name="T67" fmla="*/ 1234 h 1495"/>
                <a:gd name="T68" fmla="*/ 532 w 1488"/>
                <a:gd name="T69" fmla="*/ 1350 h 1495"/>
                <a:gd name="T70" fmla="*/ 1055 w 1488"/>
                <a:gd name="T71" fmla="*/ 1350 h 1495"/>
                <a:gd name="T72" fmla="*/ 973 w 1488"/>
                <a:gd name="T73" fmla="*/ 1173 h 1495"/>
                <a:gd name="T74" fmla="*/ 908 w 1488"/>
                <a:gd name="T75" fmla="*/ 1071 h 1495"/>
                <a:gd name="T76" fmla="*/ 792 w 1488"/>
                <a:gd name="T77" fmla="*/ 992 h 1495"/>
                <a:gd name="T78" fmla="*/ 612 w 1488"/>
                <a:gd name="T79" fmla="*/ 1075 h 1495"/>
                <a:gd name="T80" fmla="*/ 584 w 1488"/>
                <a:gd name="T81" fmla="*/ 1350 h 1495"/>
                <a:gd name="T82" fmla="*/ 584 w 1488"/>
                <a:gd name="T83" fmla="*/ 1350 h 1495"/>
                <a:gd name="T84" fmla="*/ 675 w 1488"/>
                <a:gd name="T85" fmla="*/ 758 h 1495"/>
                <a:gd name="T86" fmla="*/ 840 w 1488"/>
                <a:gd name="T87" fmla="*/ 857 h 1495"/>
                <a:gd name="T88" fmla="*/ 793 w 1488"/>
                <a:gd name="T89" fmla="*/ 680 h 1495"/>
                <a:gd name="T90" fmla="*/ 788 w 1488"/>
                <a:gd name="T91" fmla="*/ 715 h 1495"/>
                <a:gd name="T92" fmla="*/ 480 w 1488"/>
                <a:gd name="T93" fmla="*/ 415 h 1495"/>
                <a:gd name="T94" fmla="*/ 1003 w 1488"/>
                <a:gd name="T95" fmla="*/ 402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88" h="1495">
                  <a:moveTo>
                    <a:pt x="841" y="680"/>
                  </a:moveTo>
                  <a:cubicBezTo>
                    <a:pt x="838" y="710"/>
                    <a:pt x="839" y="709"/>
                    <a:pt x="864" y="721"/>
                  </a:cubicBezTo>
                  <a:cubicBezTo>
                    <a:pt x="940" y="757"/>
                    <a:pt x="1023" y="767"/>
                    <a:pt x="1104" y="784"/>
                  </a:cubicBezTo>
                  <a:cubicBezTo>
                    <a:pt x="1132" y="790"/>
                    <a:pt x="1161" y="795"/>
                    <a:pt x="1189" y="802"/>
                  </a:cubicBezTo>
                  <a:cubicBezTo>
                    <a:pt x="1267" y="820"/>
                    <a:pt x="1320" y="886"/>
                    <a:pt x="1320" y="966"/>
                  </a:cubicBezTo>
                  <a:cubicBezTo>
                    <a:pt x="1320" y="1088"/>
                    <a:pt x="1320" y="1209"/>
                    <a:pt x="1320" y="1331"/>
                  </a:cubicBezTo>
                  <a:cubicBezTo>
                    <a:pt x="1320" y="1337"/>
                    <a:pt x="1320" y="1343"/>
                    <a:pt x="1320" y="1351"/>
                  </a:cubicBezTo>
                  <a:cubicBezTo>
                    <a:pt x="1326" y="1351"/>
                    <a:pt x="1331" y="1351"/>
                    <a:pt x="1336" y="1351"/>
                  </a:cubicBezTo>
                  <a:cubicBezTo>
                    <a:pt x="1377" y="1351"/>
                    <a:pt x="1417" y="1351"/>
                    <a:pt x="1458" y="1351"/>
                  </a:cubicBezTo>
                  <a:cubicBezTo>
                    <a:pt x="1479" y="1351"/>
                    <a:pt x="1488" y="1359"/>
                    <a:pt x="1488" y="1381"/>
                  </a:cubicBezTo>
                  <a:cubicBezTo>
                    <a:pt x="1488" y="1409"/>
                    <a:pt x="1488" y="1437"/>
                    <a:pt x="1488" y="1465"/>
                  </a:cubicBezTo>
                  <a:cubicBezTo>
                    <a:pt x="1488" y="1486"/>
                    <a:pt x="1480" y="1495"/>
                    <a:pt x="1458" y="1495"/>
                  </a:cubicBezTo>
                  <a:cubicBezTo>
                    <a:pt x="1390" y="1495"/>
                    <a:pt x="1321" y="1495"/>
                    <a:pt x="1253" y="1495"/>
                  </a:cubicBezTo>
                  <a:cubicBezTo>
                    <a:pt x="848" y="1495"/>
                    <a:pt x="443" y="1495"/>
                    <a:pt x="38" y="1495"/>
                  </a:cubicBezTo>
                  <a:cubicBezTo>
                    <a:pt x="6" y="1495"/>
                    <a:pt x="0" y="1489"/>
                    <a:pt x="0" y="1458"/>
                  </a:cubicBezTo>
                  <a:cubicBezTo>
                    <a:pt x="0" y="1433"/>
                    <a:pt x="0" y="1408"/>
                    <a:pt x="0" y="1383"/>
                  </a:cubicBezTo>
                  <a:cubicBezTo>
                    <a:pt x="0" y="1359"/>
                    <a:pt x="8" y="1351"/>
                    <a:pt x="31" y="1351"/>
                  </a:cubicBezTo>
                  <a:cubicBezTo>
                    <a:pt x="75" y="1351"/>
                    <a:pt x="119" y="1351"/>
                    <a:pt x="163" y="1351"/>
                  </a:cubicBezTo>
                  <a:cubicBezTo>
                    <a:pt x="164" y="1351"/>
                    <a:pt x="165" y="1350"/>
                    <a:pt x="168" y="1350"/>
                  </a:cubicBezTo>
                  <a:cubicBezTo>
                    <a:pt x="168" y="1344"/>
                    <a:pt x="168" y="1339"/>
                    <a:pt x="168" y="1333"/>
                  </a:cubicBezTo>
                  <a:cubicBezTo>
                    <a:pt x="168" y="1213"/>
                    <a:pt x="168" y="1094"/>
                    <a:pt x="168" y="974"/>
                  </a:cubicBezTo>
                  <a:cubicBezTo>
                    <a:pt x="168" y="881"/>
                    <a:pt x="221" y="817"/>
                    <a:pt x="313" y="798"/>
                  </a:cubicBezTo>
                  <a:cubicBezTo>
                    <a:pt x="388" y="784"/>
                    <a:pt x="463" y="771"/>
                    <a:pt x="536" y="753"/>
                  </a:cubicBezTo>
                  <a:cubicBezTo>
                    <a:pt x="573" y="744"/>
                    <a:pt x="607" y="727"/>
                    <a:pt x="643" y="712"/>
                  </a:cubicBezTo>
                  <a:cubicBezTo>
                    <a:pt x="645" y="711"/>
                    <a:pt x="647" y="707"/>
                    <a:pt x="648" y="704"/>
                  </a:cubicBezTo>
                  <a:cubicBezTo>
                    <a:pt x="649" y="696"/>
                    <a:pt x="648" y="689"/>
                    <a:pt x="648" y="680"/>
                  </a:cubicBezTo>
                  <a:cubicBezTo>
                    <a:pt x="640" y="679"/>
                    <a:pt x="633" y="678"/>
                    <a:pt x="626" y="677"/>
                  </a:cubicBezTo>
                  <a:cubicBezTo>
                    <a:pt x="570" y="666"/>
                    <a:pt x="529" y="618"/>
                    <a:pt x="528" y="562"/>
                  </a:cubicBezTo>
                  <a:cubicBezTo>
                    <a:pt x="528" y="537"/>
                    <a:pt x="528" y="513"/>
                    <a:pt x="528" y="487"/>
                  </a:cubicBezTo>
                  <a:cubicBezTo>
                    <a:pt x="483" y="490"/>
                    <a:pt x="447" y="479"/>
                    <a:pt x="434" y="431"/>
                  </a:cubicBezTo>
                  <a:cubicBezTo>
                    <a:pt x="426" y="401"/>
                    <a:pt x="438" y="375"/>
                    <a:pt x="471" y="350"/>
                  </a:cubicBezTo>
                  <a:cubicBezTo>
                    <a:pt x="463" y="329"/>
                    <a:pt x="454" y="307"/>
                    <a:pt x="446" y="285"/>
                  </a:cubicBezTo>
                  <a:cubicBezTo>
                    <a:pt x="413" y="203"/>
                    <a:pt x="443" y="128"/>
                    <a:pt x="523" y="91"/>
                  </a:cubicBezTo>
                  <a:cubicBezTo>
                    <a:pt x="573" y="68"/>
                    <a:pt x="625" y="56"/>
                    <a:pt x="681" y="55"/>
                  </a:cubicBezTo>
                  <a:cubicBezTo>
                    <a:pt x="729" y="55"/>
                    <a:pt x="777" y="55"/>
                    <a:pt x="824" y="55"/>
                  </a:cubicBezTo>
                  <a:cubicBezTo>
                    <a:pt x="890" y="55"/>
                    <a:pt x="953" y="42"/>
                    <a:pt x="1013" y="13"/>
                  </a:cubicBezTo>
                  <a:cubicBezTo>
                    <a:pt x="1041" y="0"/>
                    <a:pt x="1055" y="10"/>
                    <a:pt x="1056" y="41"/>
                  </a:cubicBezTo>
                  <a:cubicBezTo>
                    <a:pt x="1058" y="86"/>
                    <a:pt x="1049" y="127"/>
                    <a:pt x="1025" y="163"/>
                  </a:cubicBezTo>
                  <a:cubicBezTo>
                    <a:pt x="1037" y="180"/>
                    <a:pt x="1050" y="195"/>
                    <a:pt x="1058" y="213"/>
                  </a:cubicBezTo>
                  <a:cubicBezTo>
                    <a:pt x="1070" y="241"/>
                    <a:pt x="1067" y="270"/>
                    <a:pt x="1052" y="297"/>
                  </a:cubicBezTo>
                  <a:cubicBezTo>
                    <a:pt x="1042" y="315"/>
                    <a:pt x="1031" y="333"/>
                    <a:pt x="1020" y="352"/>
                  </a:cubicBezTo>
                  <a:cubicBezTo>
                    <a:pt x="1050" y="374"/>
                    <a:pt x="1064" y="402"/>
                    <a:pt x="1052" y="438"/>
                  </a:cubicBezTo>
                  <a:cubicBezTo>
                    <a:pt x="1037" y="480"/>
                    <a:pt x="1002" y="491"/>
                    <a:pt x="960" y="486"/>
                  </a:cubicBezTo>
                  <a:cubicBezTo>
                    <a:pt x="960" y="507"/>
                    <a:pt x="960" y="526"/>
                    <a:pt x="960" y="545"/>
                  </a:cubicBezTo>
                  <a:cubicBezTo>
                    <a:pt x="960" y="625"/>
                    <a:pt x="920" y="670"/>
                    <a:pt x="841" y="680"/>
                  </a:cubicBezTo>
                  <a:close/>
                  <a:moveTo>
                    <a:pt x="769" y="943"/>
                  </a:moveTo>
                  <a:cubicBezTo>
                    <a:pt x="782" y="943"/>
                    <a:pt x="794" y="943"/>
                    <a:pt x="806" y="943"/>
                  </a:cubicBezTo>
                  <a:cubicBezTo>
                    <a:pt x="833" y="943"/>
                    <a:pt x="840" y="950"/>
                    <a:pt x="840" y="977"/>
                  </a:cubicBezTo>
                  <a:cubicBezTo>
                    <a:pt x="840" y="980"/>
                    <a:pt x="840" y="984"/>
                    <a:pt x="840" y="987"/>
                  </a:cubicBezTo>
                  <a:cubicBezTo>
                    <a:pt x="838" y="1001"/>
                    <a:pt x="844" y="1007"/>
                    <a:pt x="857" y="1013"/>
                  </a:cubicBezTo>
                  <a:cubicBezTo>
                    <a:pt x="879" y="1025"/>
                    <a:pt x="894" y="1022"/>
                    <a:pt x="909" y="1003"/>
                  </a:cubicBezTo>
                  <a:cubicBezTo>
                    <a:pt x="924" y="985"/>
                    <a:pt x="936" y="986"/>
                    <a:pt x="952" y="1002"/>
                  </a:cubicBezTo>
                  <a:cubicBezTo>
                    <a:pt x="981" y="1031"/>
                    <a:pt x="1009" y="1060"/>
                    <a:pt x="1038" y="1088"/>
                  </a:cubicBezTo>
                  <a:cubicBezTo>
                    <a:pt x="1052" y="1101"/>
                    <a:pt x="1064" y="1114"/>
                    <a:pt x="1049" y="1135"/>
                  </a:cubicBezTo>
                  <a:cubicBezTo>
                    <a:pt x="1093" y="1135"/>
                    <a:pt x="1134" y="1135"/>
                    <a:pt x="1175" y="1135"/>
                  </a:cubicBezTo>
                  <a:cubicBezTo>
                    <a:pt x="1175" y="1152"/>
                    <a:pt x="1175" y="1167"/>
                    <a:pt x="1175" y="1183"/>
                  </a:cubicBezTo>
                  <a:cubicBezTo>
                    <a:pt x="1127" y="1183"/>
                    <a:pt x="1080" y="1183"/>
                    <a:pt x="1033" y="1183"/>
                  </a:cubicBezTo>
                  <a:cubicBezTo>
                    <a:pt x="1039" y="1207"/>
                    <a:pt x="1039" y="1207"/>
                    <a:pt x="1061" y="1207"/>
                  </a:cubicBezTo>
                  <a:cubicBezTo>
                    <a:pt x="1063" y="1207"/>
                    <a:pt x="1066" y="1207"/>
                    <a:pt x="1068" y="1207"/>
                  </a:cubicBezTo>
                  <a:cubicBezTo>
                    <a:pt x="1097" y="1207"/>
                    <a:pt x="1104" y="1214"/>
                    <a:pt x="1104" y="1242"/>
                  </a:cubicBezTo>
                  <a:cubicBezTo>
                    <a:pt x="1104" y="1278"/>
                    <a:pt x="1104" y="1314"/>
                    <a:pt x="1104" y="1350"/>
                  </a:cubicBezTo>
                  <a:cubicBezTo>
                    <a:pt x="1161" y="1350"/>
                    <a:pt x="1216" y="1350"/>
                    <a:pt x="1271" y="1350"/>
                  </a:cubicBezTo>
                  <a:cubicBezTo>
                    <a:pt x="1272" y="1347"/>
                    <a:pt x="1272" y="1344"/>
                    <a:pt x="1272" y="1342"/>
                  </a:cubicBezTo>
                  <a:cubicBezTo>
                    <a:pt x="1272" y="1216"/>
                    <a:pt x="1272" y="1090"/>
                    <a:pt x="1272" y="964"/>
                  </a:cubicBezTo>
                  <a:cubicBezTo>
                    <a:pt x="1272" y="906"/>
                    <a:pt x="1232" y="859"/>
                    <a:pt x="1174" y="847"/>
                  </a:cubicBezTo>
                  <a:cubicBezTo>
                    <a:pt x="1103" y="833"/>
                    <a:pt x="1031" y="819"/>
                    <a:pt x="960" y="804"/>
                  </a:cubicBezTo>
                  <a:cubicBezTo>
                    <a:pt x="949" y="802"/>
                    <a:pt x="943" y="804"/>
                    <a:pt x="936" y="813"/>
                  </a:cubicBezTo>
                  <a:cubicBezTo>
                    <a:pt x="913" y="843"/>
                    <a:pt x="888" y="873"/>
                    <a:pt x="864" y="903"/>
                  </a:cubicBezTo>
                  <a:cubicBezTo>
                    <a:pt x="847" y="925"/>
                    <a:pt x="833" y="925"/>
                    <a:pt x="816" y="903"/>
                  </a:cubicBezTo>
                  <a:cubicBezTo>
                    <a:pt x="801" y="885"/>
                    <a:pt x="786" y="866"/>
                    <a:pt x="769" y="844"/>
                  </a:cubicBezTo>
                  <a:cubicBezTo>
                    <a:pt x="769" y="879"/>
                    <a:pt x="769" y="910"/>
                    <a:pt x="769" y="943"/>
                  </a:cubicBezTo>
                  <a:close/>
                  <a:moveTo>
                    <a:pt x="719" y="844"/>
                  </a:moveTo>
                  <a:cubicBezTo>
                    <a:pt x="702" y="866"/>
                    <a:pt x="686" y="886"/>
                    <a:pt x="671" y="905"/>
                  </a:cubicBezTo>
                  <a:cubicBezTo>
                    <a:pt x="655" y="924"/>
                    <a:pt x="641" y="924"/>
                    <a:pt x="625" y="904"/>
                  </a:cubicBezTo>
                  <a:cubicBezTo>
                    <a:pt x="600" y="873"/>
                    <a:pt x="575" y="842"/>
                    <a:pt x="550" y="811"/>
                  </a:cubicBezTo>
                  <a:cubicBezTo>
                    <a:pt x="545" y="804"/>
                    <a:pt x="540" y="802"/>
                    <a:pt x="531" y="803"/>
                  </a:cubicBezTo>
                  <a:cubicBezTo>
                    <a:pt x="461" y="818"/>
                    <a:pt x="390" y="832"/>
                    <a:pt x="320" y="846"/>
                  </a:cubicBezTo>
                  <a:cubicBezTo>
                    <a:pt x="253" y="860"/>
                    <a:pt x="216" y="905"/>
                    <a:pt x="216" y="973"/>
                  </a:cubicBezTo>
                  <a:cubicBezTo>
                    <a:pt x="216" y="1093"/>
                    <a:pt x="216" y="1214"/>
                    <a:pt x="216" y="1334"/>
                  </a:cubicBezTo>
                  <a:cubicBezTo>
                    <a:pt x="216" y="1340"/>
                    <a:pt x="216" y="1345"/>
                    <a:pt x="216" y="1350"/>
                  </a:cubicBezTo>
                  <a:cubicBezTo>
                    <a:pt x="273" y="1350"/>
                    <a:pt x="328" y="1350"/>
                    <a:pt x="384" y="1350"/>
                  </a:cubicBezTo>
                  <a:cubicBezTo>
                    <a:pt x="384" y="1345"/>
                    <a:pt x="384" y="1340"/>
                    <a:pt x="384" y="1335"/>
                  </a:cubicBezTo>
                  <a:cubicBezTo>
                    <a:pt x="384" y="1303"/>
                    <a:pt x="384" y="1271"/>
                    <a:pt x="384" y="1239"/>
                  </a:cubicBezTo>
                  <a:cubicBezTo>
                    <a:pt x="384" y="1215"/>
                    <a:pt x="392" y="1207"/>
                    <a:pt x="417" y="1207"/>
                  </a:cubicBezTo>
                  <a:cubicBezTo>
                    <a:pt x="420" y="1207"/>
                    <a:pt x="424" y="1207"/>
                    <a:pt x="427" y="1207"/>
                  </a:cubicBezTo>
                  <a:cubicBezTo>
                    <a:pt x="449" y="1207"/>
                    <a:pt x="449" y="1207"/>
                    <a:pt x="455" y="1182"/>
                  </a:cubicBezTo>
                  <a:cubicBezTo>
                    <a:pt x="407" y="1182"/>
                    <a:pt x="360" y="1182"/>
                    <a:pt x="313" y="1182"/>
                  </a:cubicBezTo>
                  <a:cubicBezTo>
                    <a:pt x="313" y="1166"/>
                    <a:pt x="313" y="1151"/>
                    <a:pt x="313" y="1134"/>
                  </a:cubicBezTo>
                  <a:cubicBezTo>
                    <a:pt x="355" y="1134"/>
                    <a:pt x="396" y="1134"/>
                    <a:pt x="438" y="1134"/>
                  </a:cubicBezTo>
                  <a:cubicBezTo>
                    <a:pt x="427" y="1117"/>
                    <a:pt x="433" y="1105"/>
                    <a:pt x="445" y="1092"/>
                  </a:cubicBezTo>
                  <a:cubicBezTo>
                    <a:pt x="472" y="1067"/>
                    <a:pt x="498" y="1040"/>
                    <a:pt x="524" y="1014"/>
                  </a:cubicBezTo>
                  <a:cubicBezTo>
                    <a:pt x="556" y="982"/>
                    <a:pt x="559" y="981"/>
                    <a:pt x="591" y="1014"/>
                  </a:cubicBezTo>
                  <a:cubicBezTo>
                    <a:pt x="598" y="1022"/>
                    <a:pt x="604" y="1023"/>
                    <a:pt x="616" y="1020"/>
                  </a:cubicBezTo>
                  <a:cubicBezTo>
                    <a:pt x="642" y="1012"/>
                    <a:pt x="652" y="998"/>
                    <a:pt x="649" y="971"/>
                  </a:cubicBezTo>
                  <a:cubicBezTo>
                    <a:pt x="646" y="952"/>
                    <a:pt x="657" y="943"/>
                    <a:pt x="676" y="943"/>
                  </a:cubicBezTo>
                  <a:cubicBezTo>
                    <a:pt x="690" y="943"/>
                    <a:pt x="704" y="943"/>
                    <a:pt x="719" y="943"/>
                  </a:cubicBezTo>
                  <a:cubicBezTo>
                    <a:pt x="719" y="910"/>
                    <a:pt x="719" y="879"/>
                    <a:pt x="719" y="844"/>
                  </a:cubicBezTo>
                  <a:close/>
                  <a:moveTo>
                    <a:pt x="744" y="295"/>
                  </a:moveTo>
                  <a:cubicBezTo>
                    <a:pt x="699" y="295"/>
                    <a:pt x="653" y="295"/>
                    <a:pt x="607" y="295"/>
                  </a:cubicBezTo>
                  <a:cubicBezTo>
                    <a:pt x="584" y="295"/>
                    <a:pt x="576" y="303"/>
                    <a:pt x="576" y="326"/>
                  </a:cubicBezTo>
                  <a:cubicBezTo>
                    <a:pt x="576" y="402"/>
                    <a:pt x="576" y="479"/>
                    <a:pt x="576" y="555"/>
                  </a:cubicBezTo>
                  <a:cubicBezTo>
                    <a:pt x="576" y="600"/>
                    <a:pt x="607" y="631"/>
                    <a:pt x="651" y="631"/>
                  </a:cubicBezTo>
                  <a:cubicBezTo>
                    <a:pt x="713" y="631"/>
                    <a:pt x="775" y="631"/>
                    <a:pt x="837" y="631"/>
                  </a:cubicBezTo>
                  <a:cubicBezTo>
                    <a:pt x="881" y="631"/>
                    <a:pt x="912" y="600"/>
                    <a:pt x="912" y="556"/>
                  </a:cubicBezTo>
                  <a:cubicBezTo>
                    <a:pt x="912" y="479"/>
                    <a:pt x="912" y="402"/>
                    <a:pt x="912" y="325"/>
                  </a:cubicBezTo>
                  <a:cubicBezTo>
                    <a:pt x="912" y="303"/>
                    <a:pt x="904" y="295"/>
                    <a:pt x="881" y="295"/>
                  </a:cubicBezTo>
                  <a:cubicBezTo>
                    <a:pt x="835" y="295"/>
                    <a:pt x="790" y="295"/>
                    <a:pt x="744" y="295"/>
                  </a:cubicBezTo>
                  <a:close/>
                  <a:moveTo>
                    <a:pt x="523" y="344"/>
                  </a:moveTo>
                  <a:cubicBezTo>
                    <a:pt x="525" y="343"/>
                    <a:pt x="526" y="343"/>
                    <a:pt x="528" y="342"/>
                  </a:cubicBezTo>
                  <a:cubicBezTo>
                    <a:pt x="528" y="334"/>
                    <a:pt x="528" y="326"/>
                    <a:pt x="528" y="318"/>
                  </a:cubicBezTo>
                  <a:cubicBezTo>
                    <a:pt x="529" y="279"/>
                    <a:pt x="559" y="247"/>
                    <a:pt x="599" y="247"/>
                  </a:cubicBezTo>
                  <a:cubicBezTo>
                    <a:pt x="696" y="247"/>
                    <a:pt x="793" y="247"/>
                    <a:pt x="889" y="247"/>
                  </a:cubicBezTo>
                  <a:cubicBezTo>
                    <a:pt x="928" y="247"/>
                    <a:pt x="959" y="278"/>
                    <a:pt x="960" y="317"/>
                  </a:cubicBezTo>
                  <a:cubicBezTo>
                    <a:pt x="960" y="325"/>
                    <a:pt x="960" y="334"/>
                    <a:pt x="960" y="342"/>
                  </a:cubicBezTo>
                  <a:cubicBezTo>
                    <a:pt x="961" y="343"/>
                    <a:pt x="962" y="344"/>
                    <a:pt x="963" y="345"/>
                  </a:cubicBezTo>
                  <a:cubicBezTo>
                    <a:pt x="967" y="341"/>
                    <a:pt x="972" y="339"/>
                    <a:pt x="975" y="334"/>
                  </a:cubicBezTo>
                  <a:cubicBezTo>
                    <a:pt x="986" y="316"/>
                    <a:pt x="997" y="296"/>
                    <a:pt x="1008" y="277"/>
                  </a:cubicBezTo>
                  <a:cubicBezTo>
                    <a:pt x="1026" y="243"/>
                    <a:pt x="1015" y="213"/>
                    <a:pt x="979" y="199"/>
                  </a:cubicBezTo>
                  <a:cubicBezTo>
                    <a:pt x="958" y="190"/>
                    <a:pt x="955" y="174"/>
                    <a:pt x="969" y="155"/>
                  </a:cubicBezTo>
                  <a:cubicBezTo>
                    <a:pt x="982" y="137"/>
                    <a:pt x="992" y="116"/>
                    <a:pt x="1003" y="96"/>
                  </a:cubicBezTo>
                  <a:cubicBezTo>
                    <a:pt x="1006" y="88"/>
                    <a:pt x="1006" y="79"/>
                    <a:pt x="1007" y="74"/>
                  </a:cubicBezTo>
                  <a:cubicBezTo>
                    <a:pt x="962" y="83"/>
                    <a:pt x="918" y="96"/>
                    <a:pt x="874" y="99"/>
                  </a:cubicBezTo>
                  <a:cubicBezTo>
                    <a:pt x="813" y="104"/>
                    <a:pt x="752" y="103"/>
                    <a:pt x="691" y="103"/>
                  </a:cubicBezTo>
                  <a:cubicBezTo>
                    <a:pt x="637" y="103"/>
                    <a:pt x="585" y="114"/>
                    <a:pt x="536" y="138"/>
                  </a:cubicBezTo>
                  <a:cubicBezTo>
                    <a:pt x="489" y="161"/>
                    <a:pt x="468" y="210"/>
                    <a:pt x="487" y="259"/>
                  </a:cubicBezTo>
                  <a:cubicBezTo>
                    <a:pt x="496" y="284"/>
                    <a:pt x="506" y="309"/>
                    <a:pt x="516" y="333"/>
                  </a:cubicBezTo>
                  <a:cubicBezTo>
                    <a:pt x="518" y="337"/>
                    <a:pt x="521" y="340"/>
                    <a:pt x="523" y="344"/>
                  </a:cubicBezTo>
                  <a:close/>
                  <a:moveTo>
                    <a:pt x="49" y="1446"/>
                  </a:moveTo>
                  <a:cubicBezTo>
                    <a:pt x="513" y="1446"/>
                    <a:pt x="976" y="1446"/>
                    <a:pt x="1439" y="1446"/>
                  </a:cubicBezTo>
                  <a:cubicBezTo>
                    <a:pt x="1439" y="1430"/>
                    <a:pt x="1439" y="1415"/>
                    <a:pt x="1439" y="1400"/>
                  </a:cubicBezTo>
                  <a:cubicBezTo>
                    <a:pt x="975" y="1400"/>
                    <a:pt x="512" y="1400"/>
                    <a:pt x="49" y="1400"/>
                  </a:cubicBezTo>
                  <a:cubicBezTo>
                    <a:pt x="49" y="1415"/>
                    <a:pt x="49" y="1430"/>
                    <a:pt x="49" y="1446"/>
                  </a:cubicBezTo>
                  <a:close/>
                  <a:moveTo>
                    <a:pt x="489" y="1119"/>
                  </a:moveTo>
                  <a:cubicBezTo>
                    <a:pt x="496" y="1125"/>
                    <a:pt x="503" y="1131"/>
                    <a:pt x="510" y="1137"/>
                  </a:cubicBezTo>
                  <a:cubicBezTo>
                    <a:pt x="522" y="1147"/>
                    <a:pt x="522" y="1159"/>
                    <a:pt x="515" y="1173"/>
                  </a:cubicBezTo>
                  <a:cubicBezTo>
                    <a:pt x="506" y="1193"/>
                    <a:pt x="497" y="1213"/>
                    <a:pt x="490" y="1234"/>
                  </a:cubicBezTo>
                  <a:cubicBezTo>
                    <a:pt x="485" y="1248"/>
                    <a:pt x="477" y="1255"/>
                    <a:pt x="461" y="1255"/>
                  </a:cubicBezTo>
                  <a:cubicBezTo>
                    <a:pt x="452" y="1255"/>
                    <a:pt x="443" y="1255"/>
                    <a:pt x="433" y="1255"/>
                  </a:cubicBezTo>
                  <a:cubicBezTo>
                    <a:pt x="433" y="1288"/>
                    <a:pt x="433" y="1319"/>
                    <a:pt x="433" y="1350"/>
                  </a:cubicBezTo>
                  <a:cubicBezTo>
                    <a:pt x="467" y="1350"/>
                    <a:pt x="500" y="1350"/>
                    <a:pt x="532" y="1350"/>
                  </a:cubicBezTo>
                  <a:cubicBezTo>
                    <a:pt x="520" y="1245"/>
                    <a:pt x="552" y="1167"/>
                    <a:pt x="629" y="1120"/>
                  </a:cubicBezTo>
                  <a:cubicBezTo>
                    <a:pt x="705" y="1074"/>
                    <a:pt x="785" y="1073"/>
                    <a:pt x="860" y="1121"/>
                  </a:cubicBezTo>
                  <a:cubicBezTo>
                    <a:pt x="943" y="1174"/>
                    <a:pt x="971" y="1254"/>
                    <a:pt x="956" y="1350"/>
                  </a:cubicBezTo>
                  <a:cubicBezTo>
                    <a:pt x="989" y="1350"/>
                    <a:pt x="1022" y="1350"/>
                    <a:pt x="1055" y="1350"/>
                  </a:cubicBezTo>
                  <a:cubicBezTo>
                    <a:pt x="1055" y="1318"/>
                    <a:pt x="1055" y="1287"/>
                    <a:pt x="1055" y="1255"/>
                  </a:cubicBezTo>
                  <a:cubicBezTo>
                    <a:pt x="1045" y="1255"/>
                    <a:pt x="1037" y="1255"/>
                    <a:pt x="1028" y="1255"/>
                  </a:cubicBezTo>
                  <a:cubicBezTo>
                    <a:pt x="1010" y="1255"/>
                    <a:pt x="1004" y="1250"/>
                    <a:pt x="998" y="1232"/>
                  </a:cubicBezTo>
                  <a:cubicBezTo>
                    <a:pt x="990" y="1212"/>
                    <a:pt x="982" y="1193"/>
                    <a:pt x="973" y="1173"/>
                  </a:cubicBezTo>
                  <a:cubicBezTo>
                    <a:pt x="966" y="1157"/>
                    <a:pt x="966" y="1149"/>
                    <a:pt x="979" y="1136"/>
                  </a:cubicBezTo>
                  <a:cubicBezTo>
                    <a:pt x="986" y="1130"/>
                    <a:pt x="993" y="1125"/>
                    <a:pt x="1000" y="1120"/>
                  </a:cubicBezTo>
                  <a:cubicBezTo>
                    <a:pt x="975" y="1094"/>
                    <a:pt x="953" y="1072"/>
                    <a:pt x="928" y="1048"/>
                  </a:cubicBezTo>
                  <a:cubicBezTo>
                    <a:pt x="922" y="1055"/>
                    <a:pt x="915" y="1064"/>
                    <a:pt x="908" y="1071"/>
                  </a:cubicBezTo>
                  <a:cubicBezTo>
                    <a:pt x="899" y="1080"/>
                    <a:pt x="889" y="1081"/>
                    <a:pt x="878" y="1076"/>
                  </a:cubicBezTo>
                  <a:cubicBezTo>
                    <a:pt x="855" y="1066"/>
                    <a:pt x="833" y="1057"/>
                    <a:pt x="810" y="1048"/>
                  </a:cubicBezTo>
                  <a:cubicBezTo>
                    <a:pt x="799" y="1043"/>
                    <a:pt x="792" y="1036"/>
                    <a:pt x="792" y="1023"/>
                  </a:cubicBezTo>
                  <a:cubicBezTo>
                    <a:pt x="792" y="1013"/>
                    <a:pt x="792" y="1002"/>
                    <a:pt x="792" y="992"/>
                  </a:cubicBezTo>
                  <a:cubicBezTo>
                    <a:pt x="759" y="992"/>
                    <a:pt x="728" y="992"/>
                    <a:pt x="696" y="992"/>
                  </a:cubicBezTo>
                  <a:cubicBezTo>
                    <a:pt x="696" y="1003"/>
                    <a:pt x="696" y="1012"/>
                    <a:pt x="696" y="1021"/>
                  </a:cubicBezTo>
                  <a:cubicBezTo>
                    <a:pt x="696" y="1035"/>
                    <a:pt x="690" y="1043"/>
                    <a:pt x="677" y="1048"/>
                  </a:cubicBezTo>
                  <a:cubicBezTo>
                    <a:pt x="655" y="1057"/>
                    <a:pt x="633" y="1066"/>
                    <a:pt x="612" y="1075"/>
                  </a:cubicBezTo>
                  <a:cubicBezTo>
                    <a:pt x="599" y="1081"/>
                    <a:pt x="588" y="1080"/>
                    <a:pt x="579" y="1070"/>
                  </a:cubicBezTo>
                  <a:cubicBezTo>
                    <a:pt x="572" y="1063"/>
                    <a:pt x="566" y="1055"/>
                    <a:pt x="561" y="1048"/>
                  </a:cubicBezTo>
                  <a:cubicBezTo>
                    <a:pt x="536" y="1073"/>
                    <a:pt x="514" y="1095"/>
                    <a:pt x="489" y="1119"/>
                  </a:cubicBezTo>
                  <a:close/>
                  <a:moveTo>
                    <a:pt x="584" y="1350"/>
                  </a:moveTo>
                  <a:cubicBezTo>
                    <a:pt x="691" y="1350"/>
                    <a:pt x="797" y="1350"/>
                    <a:pt x="904" y="1350"/>
                  </a:cubicBezTo>
                  <a:cubicBezTo>
                    <a:pt x="927" y="1288"/>
                    <a:pt x="901" y="1211"/>
                    <a:pt x="845" y="1169"/>
                  </a:cubicBezTo>
                  <a:cubicBezTo>
                    <a:pt x="785" y="1124"/>
                    <a:pt x="702" y="1124"/>
                    <a:pt x="643" y="1169"/>
                  </a:cubicBezTo>
                  <a:cubicBezTo>
                    <a:pt x="587" y="1211"/>
                    <a:pt x="561" y="1289"/>
                    <a:pt x="584" y="1350"/>
                  </a:cubicBezTo>
                  <a:close/>
                  <a:moveTo>
                    <a:pt x="591" y="785"/>
                  </a:moveTo>
                  <a:cubicBezTo>
                    <a:pt x="610" y="809"/>
                    <a:pt x="629" y="832"/>
                    <a:pt x="648" y="857"/>
                  </a:cubicBezTo>
                  <a:cubicBezTo>
                    <a:pt x="669" y="830"/>
                    <a:pt x="689" y="806"/>
                    <a:pt x="709" y="780"/>
                  </a:cubicBezTo>
                  <a:cubicBezTo>
                    <a:pt x="697" y="772"/>
                    <a:pt x="686" y="765"/>
                    <a:pt x="675" y="758"/>
                  </a:cubicBezTo>
                  <a:cubicBezTo>
                    <a:pt x="672" y="756"/>
                    <a:pt x="667" y="755"/>
                    <a:pt x="664" y="756"/>
                  </a:cubicBezTo>
                  <a:cubicBezTo>
                    <a:pt x="640" y="766"/>
                    <a:pt x="616" y="775"/>
                    <a:pt x="591" y="785"/>
                  </a:cubicBezTo>
                  <a:close/>
                  <a:moveTo>
                    <a:pt x="780" y="781"/>
                  </a:moveTo>
                  <a:cubicBezTo>
                    <a:pt x="800" y="806"/>
                    <a:pt x="820" y="831"/>
                    <a:pt x="840" y="857"/>
                  </a:cubicBezTo>
                  <a:cubicBezTo>
                    <a:pt x="860" y="832"/>
                    <a:pt x="878" y="809"/>
                    <a:pt x="897" y="785"/>
                  </a:cubicBezTo>
                  <a:cubicBezTo>
                    <a:pt x="882" y="779"/>
                    <a:pt x="870" y="774"/>
                    <a:pt x="857" y="769"/>
                  </a:cubicBezTo>
                  <a:cubicBezTo>
                    <a:pt x="817" y="753"/>
                    <a:pt x="817" y="753"/>
                    <a:pt x="780" y="781"/>
                  </a:cubicBezTo>
                  <a:close/>
                  <a:moveTo>
                    <a:pt x="793" y="680"/>
                  </a:moveTo>
                  <a:cubicBezTo>
                    <a:pt x="759" y="680"/>
                    <a:pt x="728" y="680"/>
                    <a:pt x="695" y="680"/>
                  </a:cubicBezTo>
                  <a:cubicBezTo>
                    <a:pt x="696" y="693"/>
                    <a:pt x="693" y="708"/>
                    <a:pt x="700" y="715"/>
                  </a:cubicBezTo>
                  <a:cubicBezTo>
                    <a:pt x="712" y="728"/>
                    <a:pt x="729" y="743"/>
                    <a:pt x="744" y="743"/>
                  </a:cubicBezTo>
                  <a:cubicBezTo>
                    <a:pt x="759" y="743"/>
                    <a:pt x="776" y="728"/>
                    <a:pt x="788" y="715"/>
                  </a:cubicBezTo>
                  <a:cubicBezTo>
                    <a:pt x="795" y="708"/>
                    <a:pt x="792" y="693"/>
                    <a:pt x="793" y="680"/>
                  </a:cubicBezTo>
                  <a:close/>
                  <a:moveTo>
                    <a:pt x="527" y="438"/>
                  </a:moveTo>
                  <a:cubicBezTo>
                    <a:pt x="527" y="422"/>
                    <a:pt x="527" y="407"/>
                    <a:pt x="527" y="392"/>
                  </a:cubicBezTo>
                  <a:cubicBezTo>
                    <a:pt x="495" y="389"/>
                    <a:pt x="480" y="396"/>
                    <a:pt x="480" y="415"/>
                  </a:cubicBezTo>
                  <a:cubicBezTo>
                    <a:pt x="480" y="433"/>
                    <a:pt x="494" y="440"/>
                    <a:pt x="527" y="438"/>
                  </a:cubicBezTo>
                  <a:close/>
                  <a:moveTo>
                    <a:pt x="961" y="439"/>
                  </a:moveTo>
                  <a:cubicBezTo>
                    <a:pt x="977" y="438"/>
                    <a:pt x="995" y="445"/>
                    <a:pt x="1004" y="426"/>
                  </a:cubicBezTo>
                  <a:cubicBezTo>
                    <a:pt x="1007" y="420"/>
                    <a:pt x="1007" y="408"/>
                    <a:pt x="1003" y="402"/>
                  </a:cubicBezTo>
                  <a:cubicBezTo>
                    <a:pt x="993" y="386"/>
                    <a:pt x="976" y="392"/>
                    <a:pt x="961" y="392"/>
                  </a:cubicBezTo>
                  <a:cubicBezTo>
                    <a:pt x="961" y="407"/>
                    <a:pt x="961" y="422"/>
                    <a:pt x="961" y="4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70"/>
            <p:cNvSpPr>
              <a:spLocks/>
            </p:cNvSpPr>
            <p:nvPr/>
          </p:nvSpPr>
          <p:spPr bwMode="auto">
            <a:xfrm>
              <a:off x="6251575" y="3194050"/>
              <a:ext cx="28575" cy="12700"/>
            </a:xfrm>
            <a:custGeom>
              <a:avLst/>
              <a:gdLst>
                <a:gd name="T0" fmla="*/ 0 w 95"/>
                <a:gd name="T1" fmla="*/ 46 h 46"/>
                <a:gd name="T2" fmla="*/ 0 w 95"/>
                <a:gd name="T3" fmla="*/ 14 h 46"/>
                <a:gd name="T4" fmla="*/ 0 w 95"/>
                <a:gd name="T5" fmla="*/ 0 h 46"/>
                <a:gd name="T6" fmla="*/ 95 w 95"/>
                <a:gd name="T7" fmla="*/ 0 h 46"/>
                <a:gd name="T8" fmla="*/ 95 w 95"/>
                <a:gd name="T9" fmla="*/ 46 h 46"/>
                <a:gd name="T10" fmla="*/ 0 w 95"/>
                <a:gd name="T1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46">
                  <a:moveTo>
                    <a:pt x="0" y="46"/>
                  </a:moveTo>
                  <a:cubicBezTo>
                    <a:pt x="0" y="35"/>
                    <a:pt x="0" y="24"/>
                    <a:pt x="0" y="14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32" y="0"/>
                    <a:pt x="63" y="0"/>
                    <a:pt x="95" y="0"/>
                  </a:cubicBezTo>
                  <a:cubicBezTo>
                    <a:pt x="95" y="15"/>
                    <a:pt x="95" y="30"/>
                    <a:pt x="95" y="46"/>
                  </a:cubicBezTo>
                  <a:cubicBezTo>
                    <a:pt x="64" y="46"/>
                    <a:pt x="33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71"/>
            <p:cNvSpPr>
              <a:spLocks/>
            </p:cNvSpPr>
            <p:nvPr/>
          </p:nvSpPr>
          <p:spPr bwMode="auto">
            <a:xfrm>
              <a:off x="6230938" y="3143250"/>
              <a:ext cx="20638" cy="22225"/>
            </a:xfrm>
            <a:custGeom>
              <a:avLst/>
              <a:gdLst>
                <a:gd name="T0" fmla="*/ 72 w 72"/>
                <a:gd name="T1" fmla="*/ 35 h 72"/>
                <a:gd name="T2" fmla="*/ 36 w 72"/>
                <a:gd name="T3" fmla="*/ 72 h 72"/>
                <a:gd name="T4" fmla="*/ 0 w 72"/>
                <a:gd name="T5" fmla="*/ 36 h 72"/>
                <a:gd name="T6" fmla="*/ 35 w 72"/>
                <a:gd name="T7" fmla="*/ 0 h 72"/>
                <a:gd name="T8" fmla="*/ 72 w 72"/>
                <a:gd name="T9" fmla="*/ 3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72" y="35"/>
                  </a:moveTo>
                  <a:cubicBezTo>
                    <a:pt x="72" y="55"/>
                    <a:pt x="56" y="72"/>
                    <a:pt x="36" y="72"/>
                  </a:cubicBezTo>
                  <a:cubicBezTo>
                    <a:pt x="16" y="72"/>
                    <a:pt x="0" y="55"/>
                    <a:pt x="0" y="36"/>
                  </a:cubicBezTo>
                  <a:cubicBezTo>
                    <a:pt x="0" y="17"/>
                    <a:pt x="16" y="1"/>
                    <a:pt x="35" y="0"/>
                  </a:cubicBezTo>
                  <a:cubicBezTo>
                    <a:pt x="55" y="0"/>
                    <a:pt x="72" y="16"/>
                    <a:pt x="72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72"/>
            <p:cNvSpPr>
              <a:spLocks/>
            </p:cNvSpPr>
            <p:nvPr/>
          </p:nvSpPr>
          <p:spPr bwMode="auto">
            <a:xfrm>
              <a:off x="6280150" y="3143250"/>
              <a:ext cx="22225" cy="22225"/>
            </a:xfrm>
            <a:custGeom>
              <a:avLst/>
              <a:gdLst>
                <a:gd name="T0" fmla="*/ 0 w 73"/>
                <a:gd name="T1" fmla="*/ 36 h 72"/>
                <a:gd name="T2" fmla="*/ 36 w 73"/>
                <a:gd name="T3" fmla="*/ 0 h 72"/>
                <a:gd name="T4" fmla="*/ 72 w 73"/>
                <a:gd name="T5" fmla="*/ 35 h 72"/>
                <a:gd name="T6" fmla="*/ 37 w 73"/>
                <a:gd name="T7" fmla="*/ 72 h 72"/>
                <a:gd name="T8" fmla="*/ 0 w 73"/>
                <a:gd name="T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0" y="36"/>
                  </a:moveTo>
                  <a:cubicBezTo>
                    <a:pt x="0" y="17"/>
                    <a:pt x="16" y="0"/>
                    <a:pt x="36" y="0"/>
                  </a:cubicBezTo>
                  <a:cubicBezTo>
                    <a:pt x="55" y="0"/>
                    <a:pt x="71" y="16"/>
                    <a:pt x="72" y="35"/>
                  </a:cubicBezTo>
                  <a:cubicBezTo>
                    <a:pt x="73" y="55"/>
                    <a:pt x="56" y="72"/>
                    <a:pt x="37" y="72"/>
                  </a:cubicBezTo>
                  <a:cubicBezTo>
                    <a:pt x="17" y="72"/>
                    <a:pt x="0" y="56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6759372" y="3128511"/>
            <a:ext cx="457200" cy="458788"/>
            <a:chOff x="6623050" y="3017838"/>
            <a:chExt cx="457200" cy="4587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5" name="Freeform 173"/>
            <p:cNvSpPr>
              <a:spLocks noEditPoints="1"/>
            </p:cNvSpPr>
            <p:nvPr/>
          </p:nvSpPr>
          <p:spPr bwMode="auto">
            <a:xfrm>
              <a:off x="6623050" y="32210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49 w 1537"/>
                <a:gd name="T17" fmla="*/ 454 h 863"/>
                <a:gd name="T18" fmla="*/ 578 w 1537"/>
                <a:gd name="T19" fmla="*/ 207 h 863"/>
                <a:gd name="T20" fmla="*/ 966 w 1537"/>
                <a:gd name="T21" fmla="*/ 245 h 863"/>
                <a:gd name="T22" fmla="*/ 1089 w 1537"/>
                <a:gd name="T23" fmla="*/ 454 h 863"/>
                <a:gd name="T24" fmla="*/ 1121 w 1537"/>
                <a:gd name="T25" fmla="*/ 43 h 863"/>
                <a:gd name="T26" fmla="*/ 1374 w 1537"/>
                <a:gd name="T27" fmla="*/ 443 h 863"/>
                <a:gd name="T28" fmla="*/ 1537 w 1537"/>
                <a:gd name="T29" fmla="*/ 608 h 863"/>
                <a:gd name="T30" fmla="*/ 807 w 1537"/>
                <a:gd name="T31" fmla="*/ 535 h 863"/>
                <a:gd name="T32" fmla="*/ 748 w 1537"/>
                <a:gd name="T33" fmla="*/ 262 h 863"/>
                <a:gd name="T34" fmla="*/ 618 w 1537"/>
                <a:gd name="T35" fmla="*/ 359 h 863"/>
                <a:gd name="T36" fmla="*/ 1375 w 1537"/>
                <a:gd name="T37" fmla="*/ 345 h 863"/>
                <a:gd name="T38" fmla="*/ 1145 w 1537"/>
                <a:gd name="T39" fmla="*/ 227 h 863"/>
                <a:gd name="T40" fmla="*/ 331 w 1537"/>
                <a:gd name="T41" fmla="*/ 475 h 863"/>
                <a:gd name="T42" fmla="*/ 230 w 1537"/>
                <a:gd name="T43" fmla="*/ 227 h 863"/>
                <a:gd name="T44" fmla="*/ 1317 w 1537"/>
                <a:gd name="T45" fmla="*/ 743 h 863"/>
                <a:gd name="T46" fmla="*/ 1465 w 1537"/>
                <a:gd name="T47" fmla="*/ 568 h 863"/>
                <a:gd name="T48" fmla="*/ 225 w 1537"/>
                <a:gd name="T49" fmla="*/ 751 h 863"/>
                <a:gd name="T50" fmla="*/ 210 w 1537"/>
                <a:gd name="T51" fmla="*/ 589 h 863"/>
                <a:gd name="T52" fmla="*/ 225 w 1537"/>
                <a:gd name="T53" fmla="*/ 751 h 863"/>
                <a:gd name="T54" fmla="*/ 945 w 1537"/>
                <a:gd name="T55" fmla="*/ 607 h 863"/>
                <a:gd name="T56" fmla="*/ 860 w 1537"/>
                <a:gd name="T57" fmla="*/ 809 h 863"/>
                <a:gd name="T58" fmla="*/ 865 w 1537"/>
                <a:gd name="T59" fmla="*/ 149 h 863"/>
                <a:gd name="T60" fmla="*/ 617 w 1537"/>
                <a:gd name="T61" fmla="*/ 303 h 863"/>
                <a:gd name="T62" fmla="*/ 828 w 1537"/>
                <a:gd name="T63" fmla="*/ 246 h 863"/>
                <a:gd name="T64" fmla="*/ 1352 w 1537"/>
                <a:gd name="T65" fmla="*/ 109 h 863"/>
                <a:gd name="T66" fmla="*/ 1075 w 1537"/>
                <a:gd name="T67" fmla="*/ 247 h 863"/>
                <a:gd name="T68" fmla="*/ 1284 w 1537"/>
                <a:gd name="T69" fmla="*/ 179 h 863"/>
                <a:gd name="T70" fmla="*/ 436 w 1537"/>
                <a:gd name="T71" fmla="*/ 108 h 863"/>
                <a:gd name="T72" fmla="*/ 160 w 1537"/>
                <a:gd name="T73" fmla="*/ 247 h 863"/>
                <a:gd name="T74" fmla="*/ 369 w 1537"/>
                <a:gd name="T75" fmla="*/ 179 h 863"/>
                <a:gd name="T76" fmla="*/ 487 w 1537"/>
                <a:gd name="T77" fmla="*/ 541 h 863"/>
                <a:gd name="T78" fmla="*/ 402 w 1537"/>
                <a:gd name="T79" fmla="*/ 744 h 863"/>
                <a:gd name="T80" fmla="*/ 550 w 1537"/>
                <a:gd name="T81" fmla="*/ 567 h 863"/>
                <a:gd name="T82" fmla="*/ 1164 w 1537"/>
                <a:gd name="T83" fmla="*/ 616 h 863"/>
                <a:gd name="T84" fmla="*/ 1037 w 1537"/>
                <a:gd name="T85" fmla="*/ 539 h 863"/>
                <a:gd name="T86" fmla="*/ 785 w 1537"/>
                <a:gd name="T87" fmla="*/ 818 h 863"/>
                <a:gd name="T88" fmla="*/ 744 w 1537"/>
                <a:gd name="T89" fmla="*/ 707 h 863"/>
                <a:gd name="T90" fmla="*/ 1277 w 1537"/>
                <a:gd name="T91" fmla="*/ 723 h 863"/>
                <a:gd name="T92" fmla="*/ 1203 w 1537"/>
                <a:gd name="T93" fmla="*/ 640 h 863"/>
                <a:gd name="T94" fmla="*/ 361 w 1537"/>
                <a:gd name="T95" fmla="*/ 726 h 863"/>
                <a:gd name="T96" fmla="*/ 258 w 1537"/>
                <a:gd name="T97" fmla="*/ 705 h 863"/>
                <a:gd name="T98" fmla="*/ 868 w 1537"/>
                <a:gd name="T99" fmla="*/ 553 h 863"/>
                <a:gd name="T100" fmla="*/ 627 w 1537"/>
                <a:gd name="T101" fmla="*/ 575 h 863"/>
                <a:gd name="T102" fmla="*/ 627 w 1537"/>
                <a:gd name="T103" fmla="*/ 575 h 863"/>
                <a:gd name="T104" fmla="*/ 414 w 1537"/>
                <a:gd name="T105" fmla="*/ 486 h 863"/>
                <a:gd name="T106" fmla="*/ 1305 w 1537"/>
                <a:gd name="T107" fmla="*/ 551 h 863"/>
                <a:gd name="T108" fmla="*/ 233 w 1537"/>
                <a:gd name="T109" fmla="*/ 551 h 863"/>
                <a:gd name="T110" fmla="*/ 1148 w 1537"/>
                <a:gd name="T111" fmla="*/ 550 h 863"/>
                <a:gd name="T112" fmla="*/ 1226 w 1537"/>
                <a:gd name="T113" fmla="*/ 535 h 863"/>
                <a:gd name="T114" fmla="*/ 328 w 1537"/>
                <a:gd name="T115" fmla="*/ 583 h 863"/>
                <a:gd name="T116" fmla="*/ 784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1"/>
                    <a:pt x="449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49"/>
                    <a:pt x="1366" y="452"/>
                  </a:cubicBezTo>
                  <a:cubicBezTo>
                    <a:pt x="1366" y="453"/>
                    <a:pt x="1366" y="453"/>
                    <a:pt x="1365" y="455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618" y="359"/>
                  </a:moveTo>
                  <a:cubicBezTo>
                    <a:pt x="618" y="363"/>
                    <a:pt x="617" y="365"/>
                    <a:pt x="617" y="368"/>
                  </a:cubicBezTo>
                  <a:cubicBezTo>
                    <a:pt x="615" y="440"/>
                    <a:pt x="664" y="510"/>
                    <a:pt x="733" y="536"/>
                  </a:cubicBezTo>
                  <a:cubicBezTo>
                    <a:pt x="758" y="546"/>
                    <a:pt x="783" y="546"/>
                    <a:pt x="807" y="535"/>
                  </a:cubicBezTo>
                  <a:cubicBezTo>
                    <a:pt x="859" y="513"/>
                    <a:pt x="895" y="475"/>
                    <a:pt x="914" y="422"/>
                  </a:cubicBezTo>
                  <a:cubicBezTo>
                    <a:pt x="923" y="397"/>
                    <a:pt x="921" y="372"/>
                    <a:pt x="920" y="346"/>
                  </a:cubicBezTo>
                  <a:cubicBezTo>
                    <a:pt x="870" y="340"/>
                    <a:pt x="861" y="336"/>
                    <a:pt x="825" y="303"/>
                  </a:cubicBezTo>
                  <a:cubicBezTo>
                    <a:pt x="818" y="297"/>
                    <a:pt x="811" y="290"/>
                    <a:pt x="803" y="283"/>
                  </a:cubicBezTo>
                  <a:cubicBezTo>
                    <a:pt x="787" y="270"/>
                    <a:pt x="769" y="262"/>
                    <a:pt x="748" y="262"/>
                  </a:cubicBezTo>
                  <a:cubicBezTo>
                    <a:pt x="735" y="262"/>
                    <a:pt x="722" y="262"/>
                    <a:pt x="709" y="262"/>
                  </a:cubicBezTo>
                  <a:cubicBezTo>
                    <a:pt x="698" y="261"/>
                    <a:pt x="693" y="266"/>
                    <a:pt x="691" y="277"/>
                  </a:cubicBezTo>
                  <a:cubicBezTo>
                    <a:pt x="687" y="291"/>
                    <a:pt x="684" y="306"/>
                    <a:pt x="679" y="320"/>
                  </a:cubicBezTo>
                  <a:cubicBezTo>
                    <a:pt x="671" y="341"/>
                    <a:pt x="655" y="353"/>
                    <a:pt x="632" y="357"/>
                  </a:cubicBezTo>
                  <a:cubicBezTo>
                    <a:pt x="627" y="357"/>
                    <a:pt x="623" y="358"/>
                    <a:pt x="618" y="359"/>
                  </a:cubicBezTo>
                  <a:close/>
                  <a:moveTo>
                    <a:pt x="1074" y="292"/>
                  </a:moveTo>
                  <a:cubicBezTo>
                    <a:pt x="1075" y="310"/>
                    <a:pt x="1074" y="325"/>
                    <a:pt x="1077" y="339"/>
                  </a:cubicBezTo>
                  <a:cubicBezTo>
                    <a:pt x="1092" y="403"/>
                    <a:pt x="1132" y="445"/>
                    <a:pt x="1192" y="470"/>
                  </a:cubicBezTo>
                  <a:cubicBezTo>
                    <a:pt x="1209" y="478"/>
                    <a:pt x="1229" y="481"/>
                    <a:pt x="1247" y="475"/>
                  </a:cubicBezTo>
                  <a:cubicBezTo>
                    <a:pt x="1312" y="454"/>
                    <a:pt x="1356" y="411"/>
                    <a:pt x="1375" y="345"/>
                  </a:cubicBezTo>
                  <a:cubicBezTo>
                    <a:pt x="1380" y="325"/>
                    <a:pt x="1378" y="302"/>
                    <a:pt x="1379" y="279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2" y="193"/>
                    <a:pt x="1184" y="196"/>
                  </a:cubicBezTo>
                  <a:cubicBezTo>
                    <a:pt x="1150" y="198"/>
                    <a:pt x="1153" y="190"/>
                    <a:pt x="1145" y="227"/>
                  </a:cubicBezTo>
                  <a:cubicBezTo>
                    <a:pt x="1137" y="265"/>
                    <a:pt x="1119" y="291"/>
                    <a:pt x="1074" y="292"/>
                  </a:cubicBezTo>
                  <a:close/>
                  <a:moveTo>
                    <a:pt x="159" y="292"/>
                  </a:moveTo>
                  <a:cubicBezTo>
                    <a:pt x="160" y="310"/>
                    <a:pt x="159" y="326"/>
                    <a:pt x="162" y="342"/>
                  </a:cubicBezTo>
                  <a:cubicBezTo>
                    <a:pt x="178" y="404"/>
                    <a:pt x="218" y="445"/>
                    <a:pt x="276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4"/>
                    <a:pt x="461" y="279"/>
                  </a:cubicBezTo>
                  <a:cubicBezTo>
                    <a:pt x="433" y="281"/>
                    <a:pt x="408" y="272"/>
                    <a:pt x="387" y="254"/>
                  </a:cubicBezTo>
                  <a:cubicBezTo>
                    <a:pt x="379" y="247"/>
                    <a:pt x="370" y="241"/>
                    <a:pt x="363" y="233"/>
                  </a:cubicBezTo>
                  <a:cubicBezTo>
                    <a:pt x="337" y="206"/>
                    <a:pt x="306" y="193"/>
                    <a:pt x="268" y="196"/>
                  </a:cubicBezTo>
                  <a:cubicBezTo>
                    <a:pt x="235" y="198"/>
                    <a:pt x="238" y="190"/>
                    <a:pt x="230" y="227"/>
                  </a:cubicBezTo>
                  <a:cubicBezTo>
                    <a:pt x="222" y="265"/>
                    <a:pt x="204" y="291"/>
                    <a:pt x="159" y="292"/>
                  </a:cubicBezTo>
                  <a:close/>
                  <a:moveTo>
                    <a:pt x="1285" y="595"/>
                  </a:moveTo>
                  <a:cubicBezTo>
                    <a:pt x="1287" y="604"/>
                    <a:pt x="1286" y="611"/>
                    <a:pt x="1289" y="616"/>
                  </a:cubicBezTo>
                  <a:cubicBezTo>
                    <a:pt x="1299" y="639"/>
                    <a:pt x="1308" y="662"/>
                    <a:pt x="1320" y="684"/>
                  </a:cubicBezTo>
                  <a:cubicBezTo>
                    <a:pt x="1332" y="705"/>
                    <a:pt x="1333" y="724"/>
                    <a:pt x="1317" y="743"/>
                  </a:cubicBezTo>
                  <a:cubicBezTo>
                    <a:pt x="1316" y="745"/>
                    <a:pt x="1315" y="748"/>
                    <a:pt x="1313" y="752"/>
                  </a:cubicBezTo>
                  <a:cubicBezTo>
                    <a:pt x="1344" y="752"/>
                    <a:pt x="1373" y="752"/>
                    <a:pt x="1403" y="752"/>
                  </a:cubicBezTo>
                  <a:cubicBezTo>
                    <a:pt x="1432" y="752"/>
                    <a:pt x="1461" y="752"/>
                    <a:pt x="1491" y="752"/>
                  </a:cubicBezTo>
                  <a:cubicBezTo>
                    <a:pt x="1491" y="705"/>
                    <a:pt x="1492" y="659"/>
                    <a:pt x="1491" y="613"/>
                  </a:cubicBezTo>
                  <a:cubicBezTo>
                    <a:pt x="1490" y="594"/>
                    <a:pt x="1480" y="579"/>
                    <a:pt x="1465" y="568"/>
                  </a:cubicBezTo>
                  <a:cubicBezTo>
                    <a:pt x="1450" y="558"/>
                    <a:pt x="1435" y="549"/>
                    <a:pt x="1420" y="541"/>
                  </a:cubicBezTo>
                  <a:cubicBezTo>
                    <a:pt x="1416" y="538"/>
                    <a:pt x="1407" y="538"/>
                    <a:pt x="1403" y="541"/>
                  </a:cubicBezTo>
                  <a:cubicBezTo>
                    <a:pt x="1378" y="556"/>
                    <a:pt x="1354" y="572"/>
                    <a:pt x="1330" y="588"/>
                  </a:cubicBezTo>
                  <a:cubicBezTo>
                    <a:pt x="1317" y="596"/>
                    <a:pt x="1304" y="603"/>
                    <a:pt x="1285" y="595"/>
                  </a:cubicBezTo>
                  <a:close/>
                  <a:moveTo>
                    <a:pt x="225" y="751"/>
                  </a:moveTo>
                  <a:cubicBezTo>
                    <a:pt x="222" y="746"/>
                    <a:pt x="220" y="741"/>
                    <a:pt x="217" y="737"/>
                  </a:cubicBezTo>
                  <a:cubicBezTo>
                    <a:pt x="205" y="722"/>
                    <a:pt x="206" y="707"/>
                    <a:pt x="215" y="690"/>
                  </a:cubicBezTo>
                  <a:cubicBezTo>
                    <a:pt x="227" y="666"/>
                    <a:pt x="238" y="641"/>
                    <a:pt x="249" y="617"/>
                  </a:cubicBezTo>
                  <a:cubicBezTo>
                    <a:pt x="251" y="611"/>
                    <a:pt x="251" y="604"/>
                    <a:pt x="253" y="595"/>
                  </a:cubicBezTo>
                  <a:cubicBezTo>
                    <a:pt x="234" y="603"/>
                    <a:pt x="222" y="597"/>
                    <a:pt x="210" y="589"/>
                  </a:cubicBezTo>
                  <a:cubicBezTo>
                    <a:pt x="196" y="580"/>
                    <a:pt x="182" y="571"/>
                    <a:pt x="167" y="562"/>
                  </a:cubicBezTo>
                  <a:cubicBezTo>
                    <a:pt x="122" y="532"/>
                    <a:pt x="122" y="533"/>
                    <a:pt x="78" y="565"/>
                  </a:cubicBezTo>
                  <a:cubicBezTo>
                    <a:pt x="61" y="577"/>
                    <a:pt x="48" y="591"/>
                    <a:pt x="47" y="612"/>
                  </a:cubicBezTo>
                  <a:cubicBezTo>
                    <a:pt x="46" y="658"/>
                    <a:pt x="47" y="704"/>
                    <a:pt x="47" y="751"/>
                  </a:cubicBezTo>
                  <a:cubicBezTo>
                    <a:pt x="106" y="751"/>
                    <a:pt x="165" y="751"/>
                    <a:pt x="225" y="751"/>
                  </a:cubicBezTo>
                  <a:close/>
                  <a:moveTo>
                    <a:pt x="1033" y="817"/>
                  </a:moveTo>
                  <a:cubicBezTo>
                    <a:pt x="1033" y="769"/>
                    <a:pt x="1034" y="722"/>
                    <a:pt x="1033" y="676"/>
                  </a:cubicBezTo>
                  <a:cubicBezTo>
                    <a:pt x="1032" y="659"/>
                    <a:pt x="1023" y="645"/>
                    <a:pt x="1009" y="636"/>
                  </a:cubicBezTo>
                  <a:cubicBezTo>
                    <a:pt x="993" y="625"/>
                    <a:pt x="977" y="615"/>
                    <a:pt x="961" y="605"/>
                  </a:cubicBezTo>
                  <a:cubicBezTo>
                    <a:pt x="957" y="603"/>
                    <a:pt x="949" y="604"/>
                    <a:pt x="945" y="607"/>
                  </a:cubicBezTo>
                  <a:cubicBezTo>
                    <a:pt x="921" y="622"/>
                    <a:pt x="896" y="638"/>
                    <a:pt x="872" y="654"/>
                  </a:cubicBezTo>
                  <a:cubicBezTo>
                    <a:pt x="859" y="662"/>
                    <a:pt x="846" y="669"/>
                    <a:pt x="827" y="661"/>
                  </a:cubicBezTo>
                  <a:cubicBezTo>
                    <a:pt x="829" y="670"/>
                    <a:pt x="829" y="677"/>
                    <a:pt x="832" y="683"/>
                  </a:cubicBezTo>
                  <a:cubicBezTo>
                    <a:pt x="841" y="705"/>
                    <a:pt x="851" y="727"/>
                    <a:pt x="862" y="748"/>
                  </a:cubicBezTo>
                  <a:cubicBezTo>
                    <a:pt x="874" y="770"/>
                    <a:pt x="877" y="789"/>
                    <a:pt x="860" y="809"/>
                  </a:cubicBezTo>
                  <a:cubicBezTo>
                    <a:pt x="858" y="811"/>
                    <a:pt x="857" y="814"/>
                    <a:pt x="856" y="817"/>
                  </a:cubicBezTo>
                  <a:cubicBezTo>
                    <a:pt x="915" y="817"/>
                    <a:pt x="974" y="817"/>
                    <a:pt x="1033" y="817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2"/>
                    <a:pt x="865" y="149"/>
                  </a:cubicBezTo>
                  <a:cubicBezTo>
                    <a:pt x="843" y="136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6" y="151"/>
                    <a:pt x="681" y="154"/>
                    <a:pt x="677" y="154"/>
                  </a:cubicBezTo>
                  <a:cubicBezTo>
                    <a:pt x="641" y="158"/>
                    <a:pt x="626" y="182"/>
                    <a:pt x="622" y="214"/>
                  </a:cubicBezTo>
                  <a:cubicBezTo>
                    <a:pt x="618" y="243"/>
                    <a:pt x="619" y="273"/>
                    <a:pt x="617" y="303"/>
                  </a:cubicBezTo>
                  <a:cubicBezTo>
                    <a:pt x="617" y="306"/>
                    <a:pt x="619" y="309"/>
                    <a:pt x="619" y="312"/>
                  </a:cubicBezTo>
                  <a:cubicBezTo>
                    <a:pt x="632" y="313"/>
                    <a:pt x="638" y="306"/>
                    <a:pt x="640" y="296"/>
                  </a:cubicBezTo>
                  <a:cubicBezTo>
                    <a:pt x="644" y="281"/>
                    <a:pt x="647" y="267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378" y="233"/>
                  </a:moveTo>
                  <a:cubicBezTo>
                    <a:pt x="1378" y="214"/>
                    <a:pt x="1378" y="195"/>
                    <a:pt x="1378" y="177"/>
                  </a:cubicBezTo>
                  <a:cubicBezTo>
                    <a:pt x="1379" y="151"/>
                    <a:pt x="1369" y="128"/>
                    <a:pt x="1352" y="109"/>
                  </a:cubicBezTo>
                  <a:cubicBezTo>
                    <a:pt x="1323" y="77"/>
                    <a:pt x="1286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2" y="89"/>
                  </a:cubicBezTo>
                  <a:cubicBezTo>
                    <a:pt x="1106" y="92"/>
                    <a:pt x="1091" y="108"/>
                    <a:pt x="1083" y="131"/>
                  </a:cubicBezTo>
                  <a:cubicBezTo>
                    <a:pt x="1071" y="169"/>
                    <a:pt x="1076" y="208"/>
                    <a:pt x="1075" y="247"/>
                  </a:cubicBezTo>
                  <a:cubicBezTo>
                    <a:pt x="1090" y="248"/>
                    <a:pt x="1095" y="239"/>
                    <a:pt x="1098" y="228"/>
                  </a:cubicBezTo>
                  <a:cubicBezTo>
                    <a:pt x="1102" y="214"/>
                    <a:pt x="1105" y="200"/>
                    <a:pt x="1110" y="187"/>
                  </a:cubicBezTo>
                  <a:cubicBezTo>
                    <a:pt x="1118" y="164"/>
                    <a:pt x="1135" y="152"/>
                    <a:pt x="1159" y="152"/>
                  </a:cubicBezTo>
                  <a:cubicBezTo>
                    <a:pt x="1174" y="151"/>
                    <a:pt x="1189" y="151"/>
                    <a:pt x="1204" y="151"/>
                  </a:cubicBezTo>
                  <a:cubicBezTo>
                    <a:pt x="1234" y="151"/>
                    <a:pt x="1261" y="160"/>
                    <a:pt x="1284" y="179"/>
                  </a:cubicBezTo>
                  <a:cubicBezTo>
                    <a:pt x="1298" y="191"/>
                    <a:pt x="1312" y="203"/>
                    <a:pt x="1326" y="215"/>
                  </a:cubicBezTo>
                  <a:cubicBezTo>
                    <a:pt x="1340" y="228"/>
                    <a:pt x="1356" y="237"/>
                    <a:pt x="1378" y="233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7"/>
                  </a:cubicBezTo>
                  <a:cubicBezTo>
                    <a:pt x="463" y="151"/>
                    <a:pt x="454" y="127"/>
                    <a:pt x="436" y="108"/>
                  </a:cubicBezTo>
                  <a:cubicBezTo>
                    <a:pt x="407" y="76"/>
                    <a:pt x="371" y="59"/>
                    <a:pt x="329" y="53"/>
                  </a:cubicBezTo>
                  <a:cubicBezTo>
                    <a:pt x="292" y="48"/>
                    <a:pt x="257" y="52"/>
                    <a:pt x="230" y="83"/>
                  </a:cubicBezTo>
                  <a:cubicBezTo>
                    <a:pt x="227" y="86"/>
                    <a:pt x="222" y="88"/>
                    <a:pt x="217" y="89"/>
                  </a:cubicBezTo>
                  <a:cubicBezTo>
                    <a:pt x="189" y="92"/>
                    <a:pt x="174" y="110"/>
                    <a:pt x="167" y="135"/>
                  </a:cubicBezTo>
                  <a:cubicBezTo>
                    <a:pt x="156" y="172"/>
                    <a:pt x="161" y="209"/>
                    <a:pt x="160" y="247"/>
                  </a:cubicBezTo>
                  <a:cubicBezTo>
                    <a:pt x="175" y="248"/>
                    <a:pt x="180" y="240"/>
                    <a:pt x="183" y="228"/>
                  </a:cubicBezTo>
                  <a:cubicBezTo>
                    <a:pt x="187" y="215"/>
                    <a:pt x="189" y="201"/>
                    <a:pt x="194" y="188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4" y="151"/>
                    <a:pt x="288" y="151"/>
                  </a:cubicBezTo>
                  <a:cubicBezTo>
                    <a:pt x="318" y="151"/>
                    <a:pt x="345" y="160"/>
                    <a:pt x="369" y="179"/>
                  </a:cubicBezTo>
                  <a:cubicBezTo>
                    <a:pt x="383" y="191"/>
                    <a:pt x="397" y="204"/>
                    <a:pt x="412" y="216"/>
                  </a:cubicBezTo>
                  <a:cubicBezTo>
                    <a:pt x="426" y="228"/>
                    <a:pt x="441" y="237"/>
                    <a:pt x="463" y="233"/>
                  </a:cubicBezTo>
                  <a:close/>
                  <a:moveTo>
                    <a:pt x="550" y="567"/>
                  </a:moveTo>
                  <a:cubicBezTo>
                    <a:pt x="534" y="558"/>
                    <a:pt x="520" y="550"/>
                    <a:pt x="505" y="540"/>
                  </a:cubicBezTo>
                  <a:cubicBezTo>
                    <a:pt x="498" y="536"/>
                    <a:pt x="493" y="537"/>
                    <a:pt x="487" y="541"/>
                  </a:cubicBezTo>
                  <a:cubicBezTo>
                    <a:pt x="463" y="557"/>
                    <a:pt x="438" y="573"/>
                    <a:pt x="414" y="589"/>
                  </a:cubicBezTo>
                  <a:cubicBezTo>
                    <a:pt x="401" y="597"/>
                    <a:pt x="389" y="603"/>
                    <a:pt x="370" y="595"/>
                  </a:cubicBezTo>
                  <a:cubicBezTo>
                    <a:pt x="371" y="605"/>
                    <a:pt x="371" y="611"/>
                    <a:pt x="374" y="617"/>
                  </a:cubicBezTo>
                  <a:cubicBezTo>
                    <a:pt x="383" y="639"/>
                    <a:pt x="392" y="660"/>
                    <a:pt x="404" y="681"/>
                  </a:cubicBezTo>
                  <a:cubicBezTo>
                    <a:pt x="416" y="703"/>
                    <a:pt x="419" y="723"/>
                    <a:pt x="402" y="744"/>
                  </a:cubicBezTo>
                  <a:cubicBezTo>
                    <a:pt x="400" y="746"/>
                    <a:pt x="400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28"/>
                    <a:pt x="459" y="705"/>
                    <a:pt x="459" y="682"/>
                  </a:cubicBezTo>
                  <a:cubicBezTo>
                    <a:pt x="461" y="648"/>
                    <a:pt x="475" y="620"/>
                    <a:pt x="502" y="599"/>
                  </a:cubicBezTo>
                  <a:cubicBezTo>
                    <a:pt x="516" y="589"/>
                    <a:pt x="532" y="579"/>
                    <a:pt x="550" y="567"/>
                  </a:cubicBezTo>
                  <a:close/>
                  <a:moveTo>
                    <a:pt x="1080" y="751"/>
                  </a:move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1"/>
                    <a:pt x="1164" y="616"/>
                  </a:cubicBezTo>
                  <a:cubicBezTo>
                    <a:pt x="1167" y="611"/>
                    <a:pt x="1166" y="604"/>
                    <a:pt x="1167" y="598"/>
                  </a:cubicBezTo>
                  <a:cubicBezTo>
                    <a:pt x="1165" y="599"/>
                    <a:pt x="1164" y="600"/>
                    <a:pt x="1162" y="601"/>
                  </a:cubicBezTo>
                  <a:cubicBezTo>
                    <a:pt x="1151" y="597"/>
                    <a:pt x="1138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7" y="568"/>
                  </a:cubicBezTo>
                  <a:cubicBezTo>
                    <a:pt x="1021" y="588"/>
                    <a:pt x="1053" y="605"/>
                    <a:pt x="1069" y="641"/>
                  </a:cubicBezTo>
                  <a:cubicBezTo>
                    <a:pt x="1085" y="676"/>
                    <a:pt x="1077" y="714"/>
                    <a:pt x="1080" y="751"/>
                  </a:cubicBezTo>
                  <a:close/>
                  <a:moveTo>
                    <a:pt x="769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5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2" y="699"/>
                    <a:pt x="748" y="700"/>
                    <a:pt x="744" y="707"/>
                  </a:cubicBezTo>
                  <a:cubicBezTo>
                    <a:pt x="736" y="728"/>
                    <a:pt x="725" y="748"/>
                    <a:pt x="716" y="769"/>
                  </a:cubicBezTo>
                  <a:cubicBezTo>
                    <a:pt x="715" y="773"/>
                    <a:pt x="714" y="779"/>
                    <a:pt x="715" y="782"/>
                  </a:cubicBezTo>
                  <a:cubicBezTo>
                    <a:pt x="726" y="804"/>
                    <a:pt x="735" y="830"/>
                    <a:pt x="769" y="818"/>
                  </a:cubicBezTo>
                  <a:close/>
                  <a:moveTo>
                    <a:pt x="1231" y="752"/>
                  </a:moveTo>
                  <a:cubicBezTo>
                    <a:pt x="1254" y="761"/>
                    <a:pt x="1267" y="745"/>
                    <a:pt x="1277" y="723"/>
                  </a:cubicBezTo>
                  <a:cubicBezTo>
                    <a:pt x="1281" y="715"/>
                    <a:pt x="1282" y="709"/>
                    <a:pt x="1278" y="701"/>
                  </a:cubicBezTo>
                  <a:cubicBezTo>
                    <a:pt x="1269" y="682"/>
                    <a:pt x="1260" y="663"/>
                    <a:pt x="1252" y="644"/>
                  </a:cubicBezTo>
                  <a:cubicBezTo>
                    <a:pt x="1248" y="634"/>
                    <a:pt x="1243" y="631"/>
                    <a:pt x="1233" y="632"/>
                  </a:cubicBezTo>
                  <a:cubicBezTo>
                    <a:pt x="1227" y="633"/>
                    <a:pt x="1221" y="631"/>
                    <a:pt x="1215" y="632"/>
                  </a:cubicBezTo>
                  <a:cubicBezTo>
                    <a:pt x="1211" y="634"/>
                    <a:pt x="1205" y="637"/>
                    <a:pt x="1203" y="640"/>
                  </a:cubicBezTo>
                  <a:cubicBezTo>
                    <a:pt x="1193" y="662"/>
                    <a:pt x="1183" y="683"/>
                    <a:pt x="1173" y="705"/>
                  </a:cubicBezTo>
                  <a:cubicBezTo>
                    <a:pt x="1172" y="708"/>
                    <a:pt x="1171" y="713"/>
                    <a:pt x="1173" y="716"/>
                  </a:cubicBezTo>
                  <a:cubicBezTo>
                    <a:pt x="1185" y="748"/>
                    <a:pt x="1192" y="752"/>
                    <a:pt x="1231" y="752"/>
                  </a:cubicBezTo>
                  <a:close/>
                  <a:moveTo>
                    <a:pt x="310" y="750"/>
                  </a:moveTo>
                  <a:cubicBezTo>
                    <a:pt x="335" y="758"/>
                    <a:pt x="351" y="749"/>
                    <a:pt x="361" y="726"/>
                  </a:cubicBezTo>
                  <a:cubicBezTo>
                    <a:pt x="365" y="716"/>
                    <a:pt x="368" y="708"/>
                    <a:pt x="362" y="698"/>
                  </a:cubicBezTo>
                  <a:cubicBezTo>
                    <a:pt x="355" y="685"/>
                    <a:pt x="349" y="671"/>
                    <a:pt x="343" y="658"/>
                  </a:cubicBezTo>
                  <a:cubicBezTo>
                    <a:pt x="330" y="630"/>
                    <a:pt x="330" y="630"/>
                    <a:pt x="300" y="632"/>
                  </a:cubicBezTo>
                  <a:cubicBezTo>
                    <a:pt x="296" y="633"/>
                    <a:pt x="290" y="636"/>
                    <a:pt x="288" y="640"/>
                  </a:cubicBezTo>
                  <a:cubicBezTo>
                    <a:pt x="277" y="662"/>
                    <a:pt x="268" y="683"/>
                    <a:pt x="258" y="705"/>
                  </a:cubicBezTo>
                  <a:cubicBezTo>
                    <a:pt x="256" y="709"/>
                    <a:pt x="256" y="714"/>
                    <a:pt x="258" y="717"/>
                  </a:cubicBezTo>
                  <a:cubicBezTo>
                    <a:pt x="269" y="738"/>
                    <a:pt x="278" y="764"/>
                    <a:pt x="310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4" y="554"/>
                  </a:cubicBezTo>
                  <a:cubicBezTo>
                    <a:pt x="873" y="553"/>
                    <a:pt x="869" y="552"/>
                    <a:pt x="868" y="553"/>
                  </a:cubicBezTo>
                  <a:cubicBezTo>
                    <a:pt x="850" y="563"/>
                    <a:pt x="833" y="573"/>
                    <a:pt x="816" y="583"/>
                  </a:cubicBezTo>
                  <a:cubicBezTo>
                    <a:pt x="825" y="592"/>
                    <a:pt x="833" y="602"/>
                    <a:pt x="843" y="611"/>
                  </a:cubicBezTo>
                  <a:cubicBezTo>
                    <a:pt x="845" y="613"/>
                    <a:pt x="850" y="614"/>
                    <a:pt x="852" y="613"/>
                  </a:cubicBezTo>
                  <a:cubicBezTo>
                    <a:pt x="871" y="601"/>
                    <a:pt x="890" y="589"/>
                    <a:pt x="911" y="575"/>
                  </a:cubicBezTo>
                  <a:close/>
                  <a:moveTo>
                    <a:pt x="627" y="575"/>
                  </a:move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2" y="582"/>
                  </a:cubicBezTo>
                  <a:cubicBezTo>
                    <a:pt x="704" y="572"/>
                    <a:pt x="688" y="563"/>
                    <a:pt x="671" y="554"/>
                  </a:cubicBezTo>
                  <a:cubicBezTo>
                    <a:pt x="669" y="553"/>
                    <a:pt x="664" y="553"/>
                    <a:pt x="662" y="555"/>
                  </a:cubicBezTo>
                  <a:cubicBezTo>
                    <a:pt x="651" y="561"/>
                    <a:pt x="640" y="567"/>
                    <a:pt x="627" y="575"/>
                  </a:cubicBezTo>
                  <a:close/>
                  <a:moveTo>
                    <a:pt x="414" y="486"/>
                  </a:moveTo>
                  <a:cubicBezTo>
                    <a:pt x="395" y="496"/>
                    <a:pt x="377" y="506"/>
                    <a:pt x="358" y="516"/>
                  </a:cubicBezTo>
                  <a:cubicBezTo>
                    <a:pt x="368" y="528"/>
                    <a:pt x="379" y="539"/>
                    <a:pt x="390" y="551"/>
                  </a:cubicBezTo>
                  <a:cubicBezTo>
                    <a:pt x="411" y="537"/>
                    <a:pt x="431" y="524"/>
                    <a:pt x="453" y="509"/>
                  </a:cubicBezTo>
                  <a:cubicBezTo>
                    <a:pt x="438" y="501"/>
                    <a:pt x="426" y="493"/>
                    <a:pt x="414" y="486"/>
                  </a:cubicBezTo>
                  <a:close/>
                  <a:moveTo>
                    <a:pt x="1305" y="551"/>
                  </a:moveTo>
                  <a:cubicBezTo>
                    <a:pt x="1326" y="537"/>
                    <a:pt x="1346" y="524"/>
                    <a:pt x="1368" y="509"/>
                  </a:cubicBezTo>
                  <a:cubicBezTo>
                    <a:pt x="1354" y="501"/>
                    <a:pt x="1341" y="493"/>
                    <a:pt x="1330" y="486"/>
                  </a:cubicBezTo>
                  <a:cubicBezTo>
                    <a:pt x="1311" y="496"/>
                    <a:pt x="1292" y="506"/>
                    <a:pt x="1273" y="516"/>
                  </a:cubicBezTo>
                  <a:cubicBezTo>
                    <a:pt x="1283" y="527"/>
                    <a:pt x="1293" y="538"/>
                    <a:pt x="1305" y="551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3" y="507"/>
                    <a:pt x="1146" y="497"/>
                    <a:pt x="1129" y="488"/>
                  </a:cubicBezTo>
                  <a:cubicBezTo>
                    <a:pt x="1127" y="487"/>
                    <a:pt x="1123" y="487"/>
                    <a:pt x="1121" y="488"/>
                  </a:cubicBezTo>
                  <a:cubicBezTo>
                    <a:pt x="1109" y="495"/>
                    <a:pt x="1098" y="502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57" y="541"/>
                    <a:pt x="1165" y="533"/>
                    <a:pt x="1172" y="525"/>
                  </a:cubicBezTo>
                  <a:cubicBezTo>
                    <a:pt x="1175" y="523"/>
                    <a:pt x="1177" y="519"/>
                    <a:pt x="1180" y="516"/>
                  </a:cubicBezTo>
                  <a:close/>
                  <a:moveTo>
                    <a:pt x="1211" y="588"/>
                  </a:moveTo>
                  <a:cubicBezTo>
                    <a:pt x="1222" y="583"/>
                    <a:pt x="1237" y="596"/>
                    <a:pt x="1245" y="580"/>
                  </a:cubicBezTo>
                  <a:cubicBezTo>
                    <a:pt x="1254" y="561"/>
                    <a:pt x="1249" y="551"/>
                    <a:pt x="1226" y="535"/>
                  </a:cubicBezTo>
                  <a:cubicBezTo>
                    <a:pt x="1200" y="559"/>
                    <a:pt x="1200" y="560"/>
                    <a:pt x="1211" y="588"/>
                  </a:cubicBezTo>
                  <a:close/>
                  <a:moveTo>
                    <a:pt x="312" y="534"/>
                  </a:moveTo>
                  <a:cubicBezTo>
                    <a:pt x="299" y="547"/>
                    <a:pt x="281" y="556"/>
                    <a:pt x="292" y="578"/>
                  </a:cubicBezTo>
                  <a:cubicBezTo>
                    <a:pt x="294" y="582"/>
                    <a:pt x="297" y="587"/>
                    <a:pt x="300" y="587"/>
                  </a:cubicBezTo>
                  <a:cubicBezTo>
                    <a:pt x="310" y="587"/>
                    <a:pt x="321" y="588"/>
                    <a:pt x="328" y="583"/>
                  </a:cubicBezTo>
                  <a:cubicBezTo>
                    <a:pt x="337" y="577"/>
                    <a:pt x="335" y="558"/>
                    <a:pt x="326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41" y="628"/>
                    <a:pt x="741" y="620"/>
                    <a:pt x="754" y="652"/>
                  </a:cubicBezTo>
                  <a:cubicBezTo>
                    <a:pt x="764" y="652"/>
                    <a:pt x="775" y="652"/>
                    <a:pt x="784" y="652"/>
                  </a:cubicBezTo>
                  <a:cubicBezTo>
                    <a:pt x="801" y="628"/>
                    <a:pt x="786" y="614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174"/>
            <p:cNvSpPr>
              <a:spLocks/>
            </p:cNvSpPr>
            <p:nvPr/>
          </p:nvSpPr>
          <p:spPr bwMode="auto">
            <a:xfrm>
              <a:off x="6757988" y="3017838"/>
              <a:ext cx="179388" cy="201613"/>
            </a:xfrm>
            <a:custGeom>
              <a:avLst/>
              <a:gdLst>
                <a:gd name="T0" fmla="*/ 603 w 603"/>
                <a:gd name="T1" fmla="*/ 364 h 673"/>
                <a:gd name="T2" fmla="*/ 319 w 603"/>
                <a:gd name="T3" fmla="*/ 664 h 673"/>
                <a:gd name="T4" fmla="*/ 7 w 603"/>
                <a:gd name="T5" fmla="*/ 408 h 673"/>
                <a:gd name="T6" fmla="*/ 14 w 603"/>
                <a:gd name="T7" fmla="*/ 286 h 673"/>
                <a:gd name="T8" fmla="*/ 42 w 603"/>
                <a:gd name="T9" fmla="*/ 268 h 673"/>
                <a:gd name="T10" fmla="*/ 57 w 603"/>
                <a:gd name="T11" fmla="*/ 297 h 673"/>
                <a:gd name="T12" fmla="*/ 55 w 603"/>
                <a:gd name="T13" fmla="*/ 306 h 673"/>
                <a:gd name="T14" fmla="*/ 84 w 603"/>
                <a:gd name="T15" fmla="*/ 495 h 673"/>
                <a:gd name="T16" fmla="*/ 357 w 603"/>
                <a:gd name="T17" fmla="*/ 614 h 673"/>
                <a:gd name="T18" fmla="*/ 556 w 603"/>
                <a:gd name="T19" fmla="*/ 397 h 673"/>
                <a:gd name="T20" fmla="*/ 408 w 603"/>
                <a:gd name="T21" fmla="*/ 132 h 673"/>
                <a:gd name="T22" fmla="*/ 112 w 603"/>
                <a:gd name="T23" fmla="*/ 196 h 673"/>
                <a:gd name="T24" fmla="*/ 101 w 603"/>
                <a:gd name="T25" fmla="*/ 210 h 673"/>
                <a:gd name="T26" fmla="*/ 68 w 603"/>
                <a:gd name="T27" fmla="*/ 215 h 673"/>
                <a:gd name="T28" fmla="*/ 66 w 603"/>
                <a:gd name="T29" fmla="*/ 182 h 673"/>
                <a:gd name="T30" fmla="*/ 176 w 603"/>
                <a:gd name="T31" fmla="*/ 94 h 673"/>
                <a:gd name="T32" fmla="*/ 603 w 603"/>
                <a:gd name="T33" fmla="*/ 364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3" h="673">
                  <a:moveTo>
                    <a:pt x="603" y="364"/>
                  </a:moveTo>
                  <a:cubicBezTo>
                    <a:pt x="603" y="524"/>
                    <a:pt x="482" y="653"/>
                    <a:pt x="319" y="664"/>
                  </a:cubicBezTo>
                  <a:cubicBezTo>
                    <a:pt x="166" y="673"/>
                    <a:pt x="30" y="564"/>
                    <a:pt x="7" y="408"/>
                  </a:cubicBezTo>
                  <a:cubicBezTo>
                    <a:pt x="0" y="367"/>
                    <a:pt x="3" y="326"/>
                    <a:pt x="14" y="286"/>
                  </a:cubicBezTo>
                  <a:cubicBezTo>
                    <a:pt x="18" y="271"/>
                    <a:pt x="29" y="264"/>
                    <a:pt x="42" y="268"/>
                  </a:cubicBezTo>
                  <a:cubicBezTo>
                    <a:pt x="55" y="271"/>
                    <a:pt x="60" y="282"/>
                    <a:pt x="57" y="297"/>
                  </a:cubicBezTo>
                  <a:cubicBezTo>
                    <a:pt x="57" y="300"/>
                    <a:pt x="56" y="303"/>
                    <a:pt x="55" y="306"/>
                  </a:cubicBezTo>
                  <a:cubicBezTo>
                    <a:pt x="40" y="373"/>
                    <a:pt x="50" y="436"/>
                    <a:pt x="84" y="495"/>
                  </a:cubicBezTo>
                  <a:cubicBezTo>
                    <a:pt x="140" y="589"/>
                    <a:pt x="249" y="636"/>
                    <a:pt x="357" y="614"/>
                  </a:cubicBezTo>
                  <a:cubicBezTo>
                    <a:pt x="461" y="592"/>
                    <a:pt x="541" y="505"/>
                    <a:pt x="556" y="397"/>
                  </a:cubicBezTo>
                  <a:cubicBezTo>
                    <a:pt x="570" y="286"/>
                    <a:pt x="510" y="179"/>
                    <a:pt x="408" y="132"/>
                  </a:cubicBezTo>
                  <a:cubicBezTo>
                    <a:pt x="306" y="87"/>
                    <a:pt x="185" y="113"/>
                    <a:pt x="112" y="196"/>
                  </a:cubicBezTo>
                  <a:cubicBezTo>
                    <a:pt x="108" y="201"/>
                    <a:pt x="105" y="205"/>
                    <a:pt x="101" y="210"/>
                  </a:cubicBezTo>
                  <a:cubicBezTo>
                    <a:pt x="90" y="222"/>
                    <a:pt x="78" y="224"/>
                    <a:pt x="68" y="215"/>
                  </a:cubicBezTo>
                  <a:cubicBezTo>
                    <a:pt x="58" y="207"/>
                    <a:pt x="57" y="194"/>
                    <a:pt x="66" y="182"/>
                  </a:cubicBezTo>
                  <a:cubicBezTo>
                    <a:pt x="95" y="143"/>
                    <a:pt x="132" y="114"/>
                    <a:pt x="176" y="94"/>
                  </a:cubicBezTo>
                  <a:cubicBezTo>
                    <a:pt x="374" y="0"/>
                    <a:pt x="603" y="145"/>
                    <a:pt x="603" y="3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75"/>
            <p:cNvSpPr>
              <a:spLocks/>
            </p:cNvSpPr>
            <p:nvPr/>
          </p:nvSpPr>
          <p:spPr bwMode="auto">
            <a:xfrm>
              <a:off x="6804025" y="3090863"/>
              <a:ext cx="80963" cy="66675"/>
            </a:xfrm>
            <a:custGeom>
              <a:avLst/>
              <a:gdLst>
                <a:gd name="T0" fmla="*/ 100 w 271"/>
                <a:gd name="T1" fmla="*/ 165 h 224"/>
                <a:gd name="T2" fmla="*/ 223 w 271"/>
                <a:gd name="T3" fmla="*/ 19 h 224"/>
                <a:gd name="T4" fmla="*/ 230 w 271"/>
                <a:gd name="T5" fmla="*/ 10 h 224"/>
                <a:gd name="T6" fmla="*/ 260 w 271"/>
                <a:gd name="T7" fmla="*/ 8 h 224"/>
                <a:gd name="T8" fmla="*/ 265 w 271"/>
                <a:gd name="T9" fmla="*/ 38 h 224"/>
                <a:gd name="T10" fmla="*/ 258 w 271"/>
                <a:gd name="T11" fmla="*/ 46 h 224"/>
                <a:gd name="T12" fmla="*/ 125 w 271"/>
                <a:gd name="T13" fmla="*/ 205 h 224"/>
                <a:gd name="T14" fmla="*/ 82 w 271"/>
                <a:gd name="T15" fmla="*/ 208 h 224"/>
                <a:gd name="T16" fmla="*/ 18 w 271"/>
                <a:gd name="T17" fmla="*/ 154 h 224"/>
                <a:gd name="T18" fmla="*/ 9 w 271"/>
                <a:gd name="T19" fmla="*/ 118 h 224"/>
                <a:gd name="T20" fmla="*/ 47 w 271"/>
                <a:gd name="T21" fmla="*/ 120 h 224"/>
                <a:gd name="T22" fmla="*/ 100 w 271"/>
                <a:gd name="T23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224">
                  <a:moveTo>
                    <a:pt x="100" y="165"/>
                  </a:moveTo>
                  <a:cubicBezTo>
                    <a:pt x="142" y="115"/>
                    <a:pt x="182" y="67"/>
                    <a:pt x="223" y="19"/>
                  </a:cubicBezTo>
                  <a:cubicBezTo>
                    <a:pt x="225" y="16"/>
                    <a:pt x="228" y="12"/>
                    <a:pt x="230" y="10"/>
                  </a:cubicBezTo>
                  <a:cubicBezTo>
                    <a:pt x="240" y="1"/>
                    <a:pt x="250" y="0"/>
                    <a:pt x="260" y="8"/>
                  </a:cubicBezTo>
                  <a:cubicBezTo>
                    <a:pt x="270" y="16"/>
                    <a:pt x="271" y="27"/>
                    <a:pt x="265" y="38"/>
                  </a:cubicBezTo>
                  <a:cubicBezTo>
                    <a:pt x="263" y="41"/>
                    <a:pt x="261" y="43"/>
                    <a:pt x="258" y="46"/>
                  </a:cubicBezTo>
                  <a:cubicBezTo>
                    <a:pt x="214" y="99"/>
                    <a:pt x="170" y="152"/>
                    <a:pt x="125" y="205"/>
                  </a:cubicBezTo>
                  <a:cubicBezTo>
                    <a:pt x="110" y="223"/>
                    <a:pt x="100" y="224"/>
                    <a:pt x="82" y="208"/>
                  </a:cubicBezTo>
                  <a:cubicBezTo>
                    <a:pt x="60" y="190"/>
                    <a:pt x="39" y="172"/>
                    <a:pt x="18" y="154"/>
                  </a:cubicBezTo>
                  <a:cubicBezTo>
                    <a:pt x="3" y="141"/>
                    <a:pt x="0" y="129"/>
                    <a:pt x="9" y="118"/>
                  </a:cubicBezTo>
                  <a:cubicBezTo>
                    <a:pt x="19" y="107"/>
                    <a:pt x="32" y="107"/>
                    <a:pt x="47" y="120"/>
                  </a:cubicBezTo>
                  <a:cubicBezTo>
                    <a:pt x="64" y="135"/>
                    <a:pt x="82" y="149"/>
                    <a:pt x="100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8" name="Group 527"/>
          <p:cNvGrpSpPr/>
          <p:nvPr/>
        </p:nvGrpSpPr>
        <p:grpSpPr>
          <a:xfrm>
            <a:off x="7194636" y="2454657"/>
            <a:ext cx="501650" cy="457200"/>
            <a:chOff x="685800" y="3028950"/>
            <a:chExt cx="5016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9" name="Freeform 13"/>
            <p:cNvSpPr>
              <a:spLocks noEditPoints="1"/>
            </p:cNvSpPr>
            <p:nvPr/>
          </p:nvSpPr>
          <p:spPr bwMode="auto">
            <a:xfrm>
              <a:off x="685800" y="3028950"/>
              <a:ext cx="501650" cy="457200"/>
            </a:xfrm>
            <a:custGeom>
              <a:avLst/>
              <a:gdLst>
                <a:gd name="T0" fmla="*/ 86 w 1536"/>
                <a:gd name="T1" fmla="*/ 204 h 1400"/>
                <a:gd name="T2" fmla="*/ 198 w 1536"/>
                <a:gd name="T3" fmla="*/ 156 h 1400"/>
                <a:gd name="T4" fmla="*/ 520 w 1536"/>
                <a:gd name="T5" fmla="*/ 70 h 1400"/>
                <a:gd name="T6" fmla="*/ 626 w 1536"/>
                <a:gd name="T7" fmla="*/ 0 h 1400"/>
                <a:gd name="T8" fmla="*/ 767 w 1536"/>
                <a:gd name="T9" fmla="*/ 100 h 1400"/>
                <a:gd name="T10" fmla="*/ 889 w 1536"/>
                <a:gd name="T11" fmla="*/ 71 h 1400"/>
                <a:gd name="T12" fmla="*/ 848 w 1536"/>
                <a:gd name="T13" fmla="*/ 115 h 1400"/>
                <a:gd name="T14" fmla="*/ 791 w 1536"/>
                <a:gd name="T15" fmla="*/ 801 h 1400"/>
                <a:gd name="T16" fmla="*/ 1249 w 1536"/>
                <a:gd name="T17" fmla="*/ 809 h 1400"/>
                <a:gd name="T18" fmla="*/ 1248 w 1536"/>
                <a:gd name="T19" fmla="*/ 115 h 1400"/>
                <a:gd name="T20" fmla="*/ 959 w 1536"/>
                <a:gd name="T21" fmla="*/ 95 h 1400"/>
                <a:gd name="T22" fmla="*/ 1252 w 1536"/>
                <a:gd name="T23" fmla="*/ 70 h 1400"/>
                <a:gd name="T24" fmla="*/ 1356 w 1536"/>
                <a:gd name="T25" fmla="*/ 204 h 1400"/>
                <a:gd name="T26" fmla="*/ 1536 w 1536"/>
                <a:gd name="T27" fmla="*/ 453 h 1400"/>
                <a:gd name="T28" fmla="*/ 976 w 1536"/>
                <a:gd name="T29" fmla="*/ 1183 h 1400"/>
                <a:gd name="T30" fmla="*/ 977 w 1536"/>
                <a:gd name="T31" fmla="*/ 1342 h 1400"/>
                <a:gd name="T32" fmla="*/ 1074 w 1536"/>
                <a:gd name="T33" fmla="*/ 1377 h 1400"/>
                <a:gd name="T34" fmla="*/ 499 w 1536"/>
                <a:gd name="T35" fmla="*/ 1400 h 1400"/>
                <a:gd name="T36" fmla="*/ 487 w 1536"/>
                <a:gd name="T37" fmla="*/ 1355 h 1400"/>
                <a:gd name="T38" fmla="*/ 579 w 1536"/>
                <a:gd name="T39" fmla="*/ 1198 h 1400"/>
                <a:gd name="T40" fmla="*/ 105 w 1536"/>
                <a:gd name="T41" fmla="*/ 1183 h 1400"/>
                <a:gd name="T42" fmla="*/ 1338 w 1536"/>
                <a:gd name="T43" fmla="*/ 250 h 1400"/>
                <a:gd name="T44" fmla="*/ 1336 w 1536"/>
                <a:gd name="T45" fmla="*/ 790 h 1400"/>
                <a:gd name="T46" fmla="*/ 791 w 1536"/>
                <a:gd name="T47" fmla="*/ 896 h 1400"/>
                <a:gd name="T48" fmla="*/ 690 w 1536"/>
                <a:gd name="T49" fmla="*/ 854 h 1400"/>
                <a:gd name="T50" fmla="*/ 198 w 1536"/>
                <a:gd name="T51" fmla="*/ 268 h 1400"/>
                <a:gd name="T52" fmla="*/ 45 w 1536"/>
                <a:gd name="T53" fmla="*/ 296 h 1400"/>
                <a:gd name="T54" fmla="*/ 63 w 1536"/>
                <a:gd name="T55" fmla="*/ 976 h 1400"/>
                <a:gd name="T56" fmla="*/ 338 w 1536"/>
                <a:gd name="T57" fmla="*/ 999 h 1400"/>
                <a:gd name="T58" fmla="*/ 62 w 1536"/>
                <a:gd name="T59" fmla="*/ 1021 h 1400"/>
                <a:gd name="T60" fmla="*/ 96 w 1536"/>
                <a:gd name="T61" fmla="*/ 1138 h 1400"/>
                <a:gd name="T62" fmla="*/ 1489 w 1536"/>
                <a:gd name="T63" fmla="*/ 1111 h 1400"/>
                <a:gd name="T64" fmla="*/ 421 w 1536"/>
                <a:gd name="T65" fmla="*/ 1021 h 1400"/>
                <a:gd name="T66" fmla="*/ 403 w 1536"/>
                <a:gd name="T67" fmla="*/ 977 h 1400"/>
                <a:gd name="T68" fmla="*/ 1491 w 1536"/>
                <a:gd name="T69" fmla="*/ 976 h 1400"/>
                <a:gd name="T70" fmla="*/ 1491 w 1536"/>
                <a:gd name="T71" fmla="*/ 281 h 1400"/>
                <a:gd name="T72" fmla="*/ 520 w 1536"/>
                <a:gd name="T73" fmla="*/ 115 h 1400"/>
                <a:gd name="T74" fmla="*/ 243 w 1536"/>
                <a:gd name="T75" fmla="*/ 159 h 1400"/>
                <a:gd name="T76" fmla="*/ 633 w 1536"/>
                <a:gd name="T77" fmla="*/ 809 h 1400"/>
                <a:gd name="T78" fmla="*/ 745 w 1536"/>
                <a:gd name="T79" fmla="*/ 167 h 1400"/>
                <a:gd name="T80" fmla="*/ 678 w 1536"/>
                <a:gd name="T81" fmla="*/ 383 h 1400"/>
                <a:gd name="T82" fmla="*/ 621 w 1536"/>
                <a:gd name="T83" fmla="*/ 426 h 1400"/>
                <a:gd name="T84" fmla="*/ 520 w 1536"/>
                <a:gd name="T85" fmla="*/ 399 h 1400"/>
                <a:gd name="T86" fmla="*/ 626 w 1536"/>
                <a:gd name="T87" fmla="*/ 1183 h 1400"/>
                <a:gd name="T88" fmla="*/ 910 w 1536"/>
                <a:gd name="T89" fmla="*/ 1183 h 1400"/>
                <a:gd name="T90" fmla="*/ 566 w 1536"/>
                <a:gd name="T91" fmla="*/ 383 h 1400"/>
                <a:gd name="T92" fmla="*/ 566 w 1536"/>
                <a:gd name="T93" fmla="*/ 4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36" h="1400">
                  <a:moveTo>
                    <a:pt x="0" y="271"/>
                  </a:moveTo>
                  <a:cubicBezTo>
                    <a:pt x="8" y="246"/>
                    <a:pt x="20" y="224"/>
                    <a:pt x="44" y="214"/>
                  </a:cubicBezTo>
                  <a:cubicBezTo>
                    <a:pt x="57" y="208"/>
                    <a:pt x="72" y="205"/>
                    <a:pt x="86" y="204"/>
                  </a:cubicBezTo>
                  <a:cubicBezTo>
                    <a:pt x="117" y="203"/>
                    <a:pt x="149" y="204"/>
                    <a:pt x="181" y="204"/>
                  </a:cubicBezTo>
                  <a:cubicBezTo>
                    <a:pt x="186" y="204"/>
                    <a:pt x="191" y="204"/>
                    <a:pt x="198" y="204"/>
                  </a:cubicBezTo>
                  <a:cubicBezTo>
                    <a:pt x="198" y="187"/>
                    <a:pt x="198" y="171"/>
                    <a:pt x="198" y="156"/>
                  </a:cubicBezTo>
                  <a:cubicBezTo>
                    <a:pt x="198" y="103"/>
                    <a:pt x="231" y="70"/>
                    <a:pt x="283" y="70"/>
                  </a:cubicBezTo>
                  <a:cubicBezTo>
                    <a:pt x="356" y="70"/>
                    <a:pt x="429" y="70"/>
                    <a:pt x="502" y="70"/>
                  </a:cubicBezTo>
                  <a:cubicBezTo>
                    <a:pt x="507" y="70"/>
                    <a:pt x="513" y="70"/>
                    <a:pt x="520" y="70"/>
                  </a:cubicBezTo>
                  <a:cubicBezTo>
                    <a:pt x="520" y="62"/>
                    <a:pt x="520" y="55"/>
                    <a:pt x="520" y="49"/>
                  </a:cubicBezTo>
                  <a:cubicBezTo>
                    <a:pt x="522" y="19"/>
                    <a:pt x="541" y="1"/>
                    <a:pt x="570" y="0"/>
                  </a:cubicBezTo>
                  <a:cubicBezTo>
                    <a:pt x="589" y="0"/>
                    <a:pt x="607" y="0"/>
                    <a:pt x="626" y="0"/>
                  </a:cubicBezTo>
                  <a:cubicBezTo>
                    <a:pt x="658" y="0"/>
                    <a:pt x="677" y="20"/>
                    <a:pt x="678" y="53"/>
                  </a:cubicBezTo>
                  <a:cubicBezTo>
                    <a:pt x="678" y="58"/>
                    <a:pt x="678" y="63"/>
                    <a:pt x="678" y="70"/>
                  </a:cubicBezTo>
                  <a:cubicBezTo>
                    <a:pt x="712" y="69"/>
                    <a:pt x="743" y="74"/>
                    <a:pt x="767" y="100"/>
                  </a:cubicBezTo>
                  <a:cubicBezTo>
                    <a:pt x="770" y="98"/>
                    <a:pt x="773" y="96"/>
                    <a:pt x="775" y="94"/>
                  </a:cubicBezTo>
                  <a:cubicBezTo>
                    <a:pt x="792" y="79"/>
                    <a:pt x="813" y="71"/>
                    <a:pt x="835" y="70"/>
                  </a:cubicBezTo>
                  <a:cubicBezTo>
                    <a:pt x="853" y="70"/>
                    <a:pt x="871" y="70"/>
                    <a:pt x="889" y="71"/>
                  </a:cubicBezTo>
                  <a:cubicBezTo>
                    <a:pt x="903" y="71"/>
                    <a:pt x="912" y="81"/>
                    <a:pt x="912" y="93"/>
                  </a:cubicBezTo>
                  <a:cubicBezTo>
                    <a:pt x="912" y="106"/>
                    <a:pt x="903" y="115"/>
                    <a:pt x="889" y="115"/>
                  </a:cubicBezTo>
                  <a:cubicBezTo>
                    <a:pt x="875" y="116"/>
                    <a:pt x="862" y="115"/>
                    <a:pt x="848" y="115"/>
                  </a:cubicBezTo>
                  <a:cubicBezTo>
                    <a:pt x="806" y="115"/>
                    <a:pt x="791" y="131"/>
                    <a:pt x="791" y="174"/>
                  </a:cubicBezTo>
                  <a:cubicBezTo>
                    <a:pt x="791" y="288"/>
                    <a:pt x="791" y="402"/>
                    <a:pt x="791" y="516"/>
                  </a:cubicBezTo>
                  <a:cubicBezTo>
                    <a:pt x="791" y="611"/>
                    <a:pt x="791" y="706"/>
                    <a:pt x="791" y="801"/>
                  </a:cubicBezTo>
                  <a:cubicBezTo>
                    <a:pt x="791" y="806"/>
                    <a:pt x="791" y="812"/>
                    <a:pt x="791" y="814"/>
                  </a:cubicBezTo>
                  <a:cubicBezTo>
                    <a:pt x="817" y="812"/>
                    <a:pt x="843" y="809"/>
                    <a:pt x="868" y="809"/>
                  </a:cubicBezTo>
                  <a:cubicBezTo>
                    <a:pt x="995" y="808"/>
                    <a:pt x="1122" y="809"/>
                    <a:pt x="1249" y="809"/>
                  </a:cubicBezTo>
                  <a:cubicBezTo>
                    <a:pt x="1282" y="809"/>
                    <a:pt x="1293" y="798"/>
                    <a:pt x="1293" y="763"/>
                  </a:cubicBezTo>
                  <a:cubicBezTo>
                    <a:pt x="1293" y="562"/>
                    <a:pt x="1293" y="361"/>
                    <a:pt x="1293" y="160"/>
                  </a:cubicBezTo>
                  <a:cubicBezTo>
                    <a:pt x="1293" y="127"/>
                    <a:pt x="1282" y="115"/>
                    <a:pt x="1248" y="115"/>
                  </a:cubicBezTo>
                  <a:cubicBezTo>
                    <a:pt x="1163" y="115"/>
                    <a:pt x="1077" y="115"/>
                    <a:pt x="992" y="115"/>
                  </a:cubicBezTo>
                  <a:cubicBezTo>
                    <a:pt x="986" y="115"/>
                    <a:pt x="979" y="117"/>
                    <a:pt x="976" y="114"/>
                  </a:cubicBezTo>
                  <a:cubicBezTo>
                    <a:pt x="969" y="109"/>
                    <a:pt x="959" y="102"/>
                    <a:pt x="959" y="95"/>
                  </a:cubicBezTo>
                  <a:cubicBezTo>
                    <a:pt x="958" y="88"/>
                    <a:pt x="966" y="79"/>
                    <a:pt x="972" y="73"/>
                  </a:cubicBezTo>
                  <a:cubicBezTo>
                    <a:pt x="975" y="70"/>
                    <a:pt x="983" y="70"/>
                    <a:pt x="989" y="70"/>
                  </a:cubicBezTo>
                  <a:cubicBezTo>
                    <a:pt x="1077" y="70"/>
                    <a:pt x="1164" y="70"/>
                    <a:pt x="1252" y="70"/>
                  </a:cubicBezTo>
                  <a:cubicBezTo>
                    <a:pt x="1306" y="70"/>
                    <a:pt x="1338" y="103"/>
                    <a:pt x="1338" y="157"/>
                  </a:cubicBezTo>
                  <a:cubicBezTo>
                    <a:pt x="1338" y="172"/>
                    <a:pt x="1338" y="187"/>
                    <a:pt x="1338" y="204"/>
                  </a:cubicBezTo>
                  <a:cubicBezTo>
                    <a:pt x="1345" y="204"/>
                    <a:pt x="1350" y="204"/>
                    <a:pt x="1356" y="204"/>
                  </a:cubicBezTo>
                  <a:cubicBezTo>
                    <a:pt x="1388" y="204"/>
                    <a:pt x="1421" y="204"/>
                    <a:pt x="1453" y="204"/>
                  </a:cubicBezTo>
                  <a:cubicBezTo>
                    <a:pt x="1502" y="205"/>
                    <a:pt x="1536" y="240"/>
                    <a:pt x="1536" y="288"/>
                  </a:cubicBezTo>
                  <a:cubicBezTo>
                    <a:pt x="1536" y="343"/>
                    <a:pt x="1536" y="398"/>
                    <a:pt x="1536" y="453"/>
                  </a:cubicBezTo>
                  <a:cubicBezTo>
                    <a:pt x="1536" y="666"/>
                    <a:pt x="1536" y="878"/>
                    <a:pt x="1536" y="1091"/>
                  </a:cubicBezTo>
                  <a:cubicBezTo>
                    <a:pt x="1536" y="1149"/>
                    <a:pt x="1503" y="1183"/>
                    <a:pt x="1444" y="1183"/>
                  </a:cubicBezTo>
                  <a:cubicBezTo>
                    <a:pt x="1288" y="1183"/>
                    <a:pt x="1132" y="1183"/>
                    <a:pt x="976" y="1183"/>
                  </a:cubicBezTo>
                  <a:cubicBezTo>
                    <a:pt x="970" y="1183"/>
                    <a:pt x="964" y="1183"/>
                    <a:pt x="956" y="1183"/>
                  </a:cubicBezTo>
                  <a:cubicBezTo>
                    <a:pt x="959" y="1204"/>
                    <a:pt x="961" y="1223"/>
                    <a:pt x="964" y="1243"/>
                  </a:cubicBezTo>
                  <a:cubicBezTo>
                    <a:pt x="968" y="1276"/>
                    <a:pt x="974" y="1309"/>
                    <a:pt x="977" y="1342"/>
                  </a:cubicBezTo>
                  <a:cubicBezTo>
                    <a:pt x="979" y="1354"/>
                    <a:pt x="983" y="1356"/>
                    <a:pt x="993" y="1355"/>
                  </a:cubicBezTo>
                  <a:cubicBezTo>
                    <a:pt x="1011" y="1355"/>
                    <a:pt x="1028" y="1355"/>
                    <a:pt x="1046" y="1355"/>
                  </a:cubicBezTo>
                  <a:cubicBezTo>
                    <a:pt x="1064" y="1356"/>
                    <a:pt x="1074" y="1363"/>
                    <a:pt x="1074" y="1377"/>
                  </a:cubicBezTo>
                  <a:cubicBezTo>
                    <a:pt x="1074" y="1392"/>
                    <a:pt x="1065" y="1400"/>
                    <a:pt x="1045" y="1400"/>
                  </a:cubicBezTo>
                  <a:cubicBezTo>
                    <a:pt x="914" y="1400"/>
                    <a:pt x="783" y="1400"/>
                    <a:pt x="652" y="1400"/>
                  </a:cubicBezTo>
                  <a:cubicBezTo>
                    <a:pt x="601" y="1400"/>
                    <a:pt x="550" y="1400"/>
                    <a:pt x="499" y="1400"/>
                  </a:cubicBezTo>
                  <a:cubicBezTo>
                    <a:pt x="495" y="1400"/>
                    <a:pt x="491" y="1400"/>
                    <a:pt x="487" y="1400"/>
                  </a:cubicBezTo>
                  <a:cubicBezTo>
                    <a:pt x="471" y="1399"/>
                    <a:pt x="462" y="1391"/>
                    <a:pt x="462" y="1377"/>
                  </a:cubicBezTo>
                  <a:cubicBezTo>
                    <a:pt x="462" y="1364"/>
                    <a:pt x="471" y="1356"/>
                    <a:pt x="487" y="1355"/>
                  </a:cubicBezTo>
                  <a:cubicBezTo>
                    <a:pt x="505" y="1355"/>
                    <a:pt x="522" y="1355"/>
                    <a:pt x="540" y="1356"/>
                  </a:cubicBezTo>
                  <a:cubicBezTo>
                    <a:pt x="552" y="1356"/>
                    <a:pt x="558" y="1353"/>
                    <a:pt x="559" y="1339"/>
                  </a:cubicBezTo>
                  <a:cubicBezTo>
                    <a:pt x="565" y="1292"/>
                    <a:pt x="572" y="1245"/>
                    <a:pt x="579" y="1198"/>
                  </a:cubicBezTo>
                  <a:cubicBezTo>
                    <a:pt x="579" y="1194"/>
                    <a:pt x="579" y="1189"/>
                    <a:pt x="580" y="1183"/>
                  </a:cubicBezTo>
                  <a:cubicBezTo>
                    <a:pt x="573" y="1183"/>
                    <a:pt x="567" y="1183"/>
                    <a:pt x="561" y="1183"/>
                  </a:cubicBezTo>
                  <a:cubicBezTo>
                    <a:pt x="409" y="1183"/>
                    <a:pt x="257" y="1182"/>
                    <a:pt x="105" y="1183"/>
                  </a:cubicBezTo>
                  <a:cubicBezTo>
                    <a:pt x="54" y="1184"/>
                    <a:pt x="17" y="1168"/>
                    <a:pt x="0" y="1117"/>
                  </a:cubicBezTo>
                  <a:cubicBezTo>
                    <a:pt x="0" y="835"/>
                    <a:pt x="0" y="553"/>
                    <a:pt x="0" y="271"/>
                  </a:cubicBezTo>
                  <a:close/>
                  <a:moveTo>
                    <a:pt x="1338" y="250"/>
                  </a:moveTo>
                  <a:cubicBezTo>
                    <a:pt x="1338" y="256"/>
                    <a:pt x="1338" y="262"/>
                    <a:pt x="1338" y="268"/>
                  </a:cubicBezTo>
                  <a:cubicBezTo>
                    <a:pt x="1338" y="434"/>
                    <a:pt x="1338" y="599"/>
                    <a:pt x="1338" y="765"/>
                  </a:cubicBezTo>
                  <a:cubicBezTo>
                    <a:pt x="1338" y="773"/>
                    <a:pt x="1338" y="782"/>
                    <a:pt x="1336" y="790"/>
                  </a:cubicBezTo>
                  <a:cubicBezTo>
                    <a:pt x="1328" y="829"/>
                    <a:pt x="1297" y="853"/>
                    <a:pt x="1254" y="853"/>
                  </a:cubicBezTo>
                  <a:cubicBezTo>
                    <a:pt x="1118" y="854"/>
                    <a:pt x="982" y="854"/>
                    <a:pt x="846" y="854"/>
                  </a:cubicBezTo>
                  <a:cubicBezTo>
                    <a:pt x="812" y="854"/>
                    <a:pt x="799" y="863"/>
                    <a:pt x="791" y="896"/>
                  </a:cubicBezTo>
                  <a:cubicBezTo>
                    <a:pt x="787" y="907"/>
                    <a:pt x="781" y="915"/>
                    <a:pt x="769" y="915"/>
                  </a:cubicBezTo>
                  <a:cubicBezTo>
                    <a:pt x="756" y="915"/>
                    <a:pt x="749" y="908"/>
                    <a:pt x="745" y="896"/>
                  </a:cubicBezTo>
                  <a:cubicBezTo>
                    <a:pt x="737" y="863"/>
                    <a:pt x="724" y="854"/>
                    <a:pt x="690" y="854"/>
                  </a:cubicBezTo>
                  <a:cubicBezTo>
                    <a:pt x="555" y="854"/>
                    <a:pt x="420" y="854"/>
                    <a:pt x="285" y="854"/>
                  </a:cubicBezTo>
                  <a:cubicBezTo>
                    <a:pt x="229" y="853"/>
                    <a:pt x="198" y="822"/>
                    <a:pt x="198" y="766"/>
                  </a:cubicBezTo>
                  <a:cubicBezTo>
                    <a:pt x="198" y="600"/>
                    <a:pt x="198" y="434"/>
                    <a:pt x="198" y="268"/>
                  </a:cubicBezTo>
                  <a:cubicBezTo>
                    <a:pt x="198" y="262"/>
                    <a:pt x="198" y="256"/>
                    <a:pt x="198" y="249"/>
                  </a:cubicBezTo>
                  <a:cubicBezTo>
                    <a:pt x="162" y="249"/>
                    <a:pt x="127" y="249"/>
                    <a:pt x="93" y="249"/>
                  </a:cubicBezTo>
                  <a:cubicBezTo>
                    <a:pt x="57" y="249"/>
                    <a:pt x="45" y="261"/>
                    <a:pt x="45" y="296"/>
                  </a:cubicBezTo>
                  <a:cubicBezTo>
                    <a:pt x="45" y="517"/>
                    <a:pt x="45" y="738"/>
                    <a:pt x="45" y="959"/>
                  </a:cubicBezTo>
                  <a:cubicBezTo>
                    <a:pt x="45" y="965"/>
                    <a:pt x="45" y="970"/>
                    <a:pt x="45" y="976"/>
                  </a:cubicBezTo>
                  <a:cubicBezTo>
                    <a:pt x="53" y="976"/>
                    <a:pt x="58" y="976"/>
                    <a:pt x="63" y="976"/>
                  </a:cubicBezTo>
                  <a:cubicBezTo>
                    <a:pt x="144" y="976"/>
                    <a:pt x="224" y="976"/>
                    <a:pt x="305" y="976"/>
                  </a:cubicBezTo>
                  <a:cubicBezTo>
                    <a:pt x="310" y="976"/>
                    <a:pt x="316" y="976"/>
                    <a:pt x="321" y="977"/>
                  </a:cubicBezTo>
                  <a:cubicBezTo>
                    <a:pt x="332" y="980"/>
                    <a:pt x="338" y="988"/>
                    <a:pt x="338" y="999"/>
                  </a:cubicBezTo>
                  <a:cubicBezTo>
                    <a:pt x="338" y="1011"/>
                    <a:pt x="331" y="1019"/>
                    <a:pt x="319" y="1021"/>
                  </a:cubicBezTo>
                  <a:cubicBezTo>
                    <a:pt x="314" y="1021"/>
                    <a:pt x="310" y="1021"/>
                    <a:pt x="305" y="1021"/>
                  </a:cubicBezTo>
                  <a:cubicBezTo>
                    <a:pt x="224" y="1021"/>
                    <a:pt x="143" y="1021"/>
                    <a:pt x="62" y="1021"/>
                  </a:cubicBezTo>
                  <a:cubicBezTo>
                    <a:pt x="57" y="1021"/>
                    <a:pt x="52" y="1021"/>
                    <a:pt x="45" y="1021"/>
                  </a:cubicBezTo>
                  <a:cubicBezTo>
                    <a:pt x="45" y="1044"/>
                    <a:pt x="45" y="1066"/>
                    <a:pt x="45" y="1087"/>
                  </a:cubicBezTo>
                  <a:cubicBezTo>
                    <a:pt x="45" y="1126"/>
                    <a:pt x="57" y="1138"/>
                    <a:pt x="96" y="1138"/>
                  </a:cubicBezTo>
                  <a:cubicBezTo>
                    <a:pt x="544" y="1138"/>
                    <a:pt x="992" y="1138"/>
                    <a:pt x="1440" y="1138"/>
                  </a:cubicBezTo>
                  <a:cubicBezTo>
                    <a:pt x="1445" y="1138"/>
                    <a:pt x="1451" y="1138"/>
                    <a:pt x="1456" y="1137"/>
                  </a:cubicBezTo>
                  <a:cubicBezTo>
                    <a:pt x="1473" y="1135"/>
                    <a:pt x="1487" y="1127"/>
                    <a:pt x="1489" y="1111"/>
                  </a:cubicBezTo>
                  <a:cubicBezTo>
                    <a:pt x="1491" y="1081"/>
                    <a:pt x="1489" y="1051"/>
                    <a:pt x="1489" y="1021"/>
                  </a:cubicBezTo>
                  <a:cubicBezTo>
                    <a:pt x="1482" y="1021"/>
                    <a:pt x="1476" y="1021"/>
                    <a:pt x="1469" y="1021"/>
                  </a:cubicBezTo>
                  <a:cubicBezTo>
                    <a:pt x="1120" y="1021"/>
                    <a:pt x="770" y="1021"/>
                    <a:pt x="421" y="1021"/>
                  </a:cubicBezTo>
                  <a:cubicBezTo>
                    <a:pt x="415" y="1021"/>
                    <a:pt x="410" y="1022"/>
                    <a:pt x="404" y="1021"/>
                  </a:cubicBezTo>
                  <a:cubicBezTo>
                    <a:pt x="392" y="1019"/>
                    <a:pt x="384" y="1012"/>
                    <a:pt x="384" y="999"/>
                  </a:cubicBezTo>
                  <a:cubicBezTo>
                    <a:pt x="383" y="986"/>
                    <a:pt x="391" y="979"/>
                    <a:pt x="403" y="977"/>
                  </a:cubicBezTo>
                  <a:cubicBezTo>
                    <a:pt x="409" y="976"/>
                    <a:pt x="414" y="976"/>
                    <a:pt x="420" y="976"/>
                  </a:cubicBezTo>
                  <a:cubicBezTo>
                    <a:pt x="770" y="976"/>
                    <a:pt x="1121" y="976"/>
                    <a:pt x="1471" y="976"/>
                  </a:cubicBezTo>
                  <a:cubicBezTo>
                    <a:pt x="1477" y="976"/>
                    <a:pt x="1484" y="976"/>
                    <a:pt x="1491" y="976"/>
                  </a:cubicBezTo>
                  <a:cubicBezTo>
                    <a:pt x="1491" y="970"/>
                    <a:pt x="1491" y="966"/>
                    <a:pt x="1491" y="962"/>
                  </a:cubicBezTo>
                  <a:cubicBezTo>
                    <a:pt x="1491" y="739"/>
                    <a:pt x="1491" y="516"/>
                    <a:pt x="1491" y="293"/>
                  </a:cubicBezTo>
                  <a:cubicBezTo>
                    <a:pt x="1491" y="289"/>
                    <a:pt x="1491" y="285"/>
                    <a:pt x="1491" y="281"/>
                  </a:cubicBezTo>
                  <a:cubicBezTo>
                    <a:pt x="1488" y="265"/>
                    <a:pt x="1476" y="251"/>
                    <a:pt x="1461" y="250"/>
                  </a:cubicBezTo>
                  <a:cubicBezTo>
                    <a:pt x="1421" y="249"/>
                    <a:pt x="1380" y="250"/>
                    <a:pt x="1338" y="250"/>
                  </a:cubicBezTo>
                  <a:close/>
                  <a:moveTo>
                    <a:pt x="520" y="115"/>
                  </a:moveTo>
                  <a:cubicBezTo>
                    <a:pt x="512" y="115"/>
                    <a:pt x="507" y="115"/>
                    <a:pt x="503" y="115"/>
                  </a:cubicBezTo>
                  <a:cubicBezTo>
                    <a:pt x="431" y="115"/>
                    <a:pt x="359" y="115"/>
                    <a:pt x="287" y="115"/>
                  </a:cubicBezTo>
                  <a:cubicBezTo>
                    <a:pt x="255" y="115"/>
                    <a:pt x="243" y="127"/>
                    <a:pt x="243" y="159"/>
                  </a:cubicBezTo>
                  <a:cubicBezTo>
                    <a:pt x="243" y="361"/>
                    <a:pt x="243" y="562"/>
                    <a:pt x="243" y="764"/>
                  </a:cubicBezTo>
                  <a:cubicBezTo>
                    <a:pt x="243" y="797"/>
                    <a:pt x="254" y="809"/>
                    <a:pt x="287" y="809"/>
                  </a:cubicBezTo>
                  <a:cubicBezTo>
                    <a:pt x="402" y="809"/>
                    <a:pt x="518" y="808"/>
                    <a:pt x="633" y="809"/>
                  </a:cubicBezTo>
                  <a:cubicBezTo>
                    <a:pt x="670" y="809"/>
                    <a:pt x="708" y="803"/>
                    <a:pt x="745" y="819"/>
                  </a:cubicBezTo>
                  <a:cubicBezTo>
                    <a:pt x="745" y="814"/>
                    <a:pt x="745" y="810"/>
                    <a:pt x="745" y="807"/>
                  </a:cubicBezTo>
                  <a:cubicBezTo>
                    <a:pt x="745" y="594"/>
                    <a:pt x="746" y="380"/>
                    <a:pt x="745" y="167"/>
                  </a:cubicBezTo>
                  <a:cubicBezTo>
                    <a:pt x="745" y="128"/>
                    <a:pt x="718" y="108"/>
                    <a:pt x="678" y="118"/>
                  </a:cubicBezTo>
                  <a:cubicBezTo>
                    <a:pt x="678" y="123"/>
                    <a:pt x="678" y="128"/>
                    <a:pt x="678" y="134"/>
                  </a:cubicBezTo>
                  <a:cubicBezTo>
                    <a:pt x="678" y="217"/>
                    <a:pt x="678" y="300"/>
                    <a:pt x="678" y="383"/>
                  </a:cubicBezTo>
                  <a:cubicBezTo>
                    <a:pt x="678" y="390"/>
                    <a:pt x="678" y="398"/>
                    <a:pt x="678" y="405"/>
                  </a:cubicBezTo>
                  <a:cubicBezTo>
                    <a:pt x="676" y="431"/>
                    <a:pt x="652" y="444"/>
                    <a:pt x="630" y="432"/>
                  </a:cubicBezTo>
                  <a:cubicBezTo>
                    <a:pt x="627" y="430"/>
                    <a:pt x="623" y="429"/>
                    <a:pt x="621" y="426"/>
                  </a:cubicBezTo>
                  <a:cubicBezTo>
                    <a:pt x="608" y="414"/>
                    <a:pt x="595" y="414"/>
                    <a:pt x="581" y="425"/>
                  </a:cubicBezTo>
                  <a:cubicBezTo>
                    <a:pt x="579" y="427"/>
                    <a:pt x="576" y="428"/>
                    <a:pt x="574" y="430"/>
                  </a:cubicBezTo>
                  <a:cubicBezTo>
                    <a:pt x="544" y="446"/>
                    <a:pt x="520" y="433"/>
                    <a:pt x="520" y="399"/>
                  </a:cubicBezTo>
                  <a:cubicBezTo>
                    <a:pt x="520" y="311"/>
                    <a:pt x="520" y="223"/>
                    <a:pt x="520" y="135"/>
                  </a:cubicBezTo>
                  <a:cubicBezTo>
                    <a:pt x="520" y="129"/>
                    <a:pt x="520" y="123"/>
                    <a:pt x="520" y="115"/>
                  </a:cubicBezTo>
                  <a:close/>
                  <a:moveTo>
                    <a:pt x="626" y="1183"/>
                  </a:moveTo>
                  <a:cubicBezTo>
                    <a:pt x="618" y="1240"/>
                    <a:pt x="610" y="1297"/>
                    <a:pt x="602" y="1354"/>
                  </a:cubicBezTo>
                  <a:cubicBezTo>
                    <a:pt x="714" y="1354"/>
                    <a:pt x="823" y="1354"/>
                    <a:pt x="934" y="1354"/>
                  </a:cubicBezTo>
                  <a:cubicBezTo>
                    <a:pt x="926" y="1296"/>
                    <a:pt x="918" y="1240"/>
                    <a:pt x="910" y="1183"/>
                  </a:cubicBezTo>
                  <a:cubicBezTo>
                    <a:pt x="815" y="1183"/>
                    <a:pt x="721" y="1183"/>
                    <a:pt x="626" y="1183"/>
                  </a:cubicBezTo>
                  <a:close/>
                  <a:moveTo>
                    <a:pt x="566" y="46"/>
                  </a:moveTo>
                  <a:cubicBezTo>
                    <a:pt x="566" y="158"/>
                    <a:pt x="566" y="269"/>
                    <a:pt x="566" y="383"/>
                  </a:cubicBezTo>
                  <a:cubicBezTo>
                    <a:pt x="588" y="366"/>
                    <a:pt x="609" y="361"/>
                    <a:pt x="632" y="380"/>
                  </a:cubicBezTo>
                  <a:cubicBezTo>
                    <a:pt x="632" y="267"/>
                    <a:pt x="632" y="157"/>
                    <a:pt x="632" y="46"/>
                  </a:cubicBezTo>
                  <a:cubicBezTo>
                    <a:pt x="610" y="46"/>
                    <a:pt x="589" y="46"/>
                    <a:pt x="56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4"/>
            <p:cNvSpPr>
              <a:spLocks noEditPoints="1"/>
            </p:cNvSpPr>
            <p:nvPr/>
          </p:nvSpPr>
          <p:spPr bwMode="auto">
            <a:xfrm>
              <a:off x="971550" y="3087688"/>
              <a:ext cx="117475" cy="84138"/>
            </a:xfrm>
            <a:custGeom>
              <a:avLst/>
              <a:gdLst>
                <a:gd name="T0" fmla="*/ 181 w 362"/>
                <a:gd name="T1" fmla="*/ 0 h 256"/>
                <a:gd name="T2" fmla="*/ 307 w 362"/>
                <a:gd name="T3" fmla="*/ 0 h 256"/>
                <a:gd name="T4" fmla="*/ 361 w 362"/>
                <a:gd name="T5" fmla="*/ 53 h 256"/>
                <a:gd name="T6" fmla="*/ 361 w 362"/>
                <a:gd name="T7" fmla="*/ 204 h 256"/>
                <a:gd name="T8" fmla="*/ 309 w 362"/>
                <a:gd name="T9" fmla="*/ 256 h 256"/>
                <a:gd name="T10" fmla="*/ 53 w 362"/>
                <a:gd name="T11" fmla="*/ 256 h 256"/>
                <a:gd name="T12" fmla="*/ 0 w 362"/>
                <a:gd name="T13" fmla="*/ 203 h 256"/>
                <a:gd name="T14" fmla="*/ 0 w 362"/>
                <a:gd name="T15" fmla="*/ 53 h 256"/>
                <a:gd name="T16" fmla="*/ 53 w 362"/>
                <a:gd name="T17" fmla="*/ 0 h 256"/>
                <a:gd name="T18" fmla="*/ 181 w 362"/>
                <a:gd name="T19" fmla="*/ 0 h 256"/>
                <a:gd name="T20" fmla="*/ 180 w 362"/>
                <a:gd name="T21" fmla="*/ 45 h 256"/>
                <a:gd name="T22" fmla="*/ 62 w 362"/>
                <a:gd name="T23" fmla="*/ 45 h 256"/>
                <a:gd name="T24" fmla="*/ 45 w 362"/>
                <a:gd name="T25" fmla="*/ 60 h 256"/>
                <a:gd name="T26" fmla="*/ 45 w 362"/>
                <a:gd name="T27" fmla="*/ 195 h 256"/>
                <a:gd name="T28" fmla="*/ 60 w 362"/>
                <a:gd name="T29" fmla="*/ 211 h 256"/>
                <a:gd name="T30" fmla="*/ 301 w 362"/>
                <a:gd name="T31" fmla="*/ 211 h 256"/>
                <a:gd name="T32" fmla="*/ 316 w 362"/>
                <a:gd name="T33" fmla="*/ 197 h 256"/>
                <a:gd name="T34" fmla="*/ 316 w 362"/>
                <a:gd name="T35" fmla="*/ 59 h 256"/>
                <a:gd name="T36" fmla="*/ 301 w 362"/>
                <a:gd name="T37" fmla="*/ 45 h 256"/>
                <a:gd name="T38" fmla="*/ 180 w 362"/>
                <a:gd name="T39" fmla="*/ 4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2" h="256">
                  <a:moveTo>
                    <a:pt x="181" y="0"/>
                  </a:moveTo>
                  <a:cubicBezTo>
                    <a:pt x="223" y="0"/>
                    <a:pt x="265" y="0"/>
                    <a:pt x="307" y="0"/>
                  </a:cubicBezTo>
                  <a:cubicBezTo>
                    <a:pt x="340" y="0"/>
                    <a:pt x="361" y="20"/>
                    <a:pt x="361" y="53"/>
                  </a:cubicBezTo>
                  <a:cubicBezTo>
                    <a:pt x="362" y="103"/>
                    <a:pt x="362" y="154"/>
                    <a:pt x="361" y="204"/>
                  </a:cubicBezTo>
                  <a:cubicBezTo>
                    <a:pt x="361" y="235"/>
                    <a:pt x="340" y="256"/>
                    <a:pt x="309" y="256"/>
                  </a:cubicBezTo>
                  <a:cubicBezTo>
                    <a:pt x="223" y="256"/>
                    <a:pt x="138" y="256"/>
                    <a:pt x="53" y="256"/>
                  </a:cubicBezTo>
                  <a:cubicBezTo>
                    <a:pt x="21" y="256"/>
                    <a:pt x="0" y="234"/>
                    <a:pt x="0" y="203"/>
                  </a:cubicBezTo>
                  <a:cubicBezTo>
                    <a:pt x="0" y="153"/>
                    <a:pt x="0" y="103"/>
                    <a:pt x="0" y="53"/>
                  </a:cubicBezTo>
                  <a:cubicBezTo>
                    <a:pt x="1" y="21"/>
                    <a:pt x="22" y="0"/>
                    <a:pt x="53" y="0"/>
                  </a:cubicBezTo>
                  <a:cubicBezTo>
                    <a:pt x="96" y="0"/>
                    <a:pt x="138" y="0"/>
                    <a:pt x="181" y="0"/>
                  </a:cubicBezTo>
                  <a:close/>
                  <a:moveTo>
                    <a:pt x="180" y="45"/>
                  </a:moveTo>
                  <a:cubicBezTo>
                    <a:pt x="141" y="45"/>
                    <a:pt x="101" y="45"/>
                    <a:pt x="62" y="45"/>
                  </a:cubicBezTo>
                  <a:cubicBezTo>
                    <a:pt x="50" y="44"/>
                    <a:pt x="45" y="47"/>
                    <a:pt x="45" y="60"/>
                  </a:cubicBezTo>
                  <a:cubicBezTo>
                    <a:pt x="46" y="105"/>
                    <a:pt x="46" y="150"/>
                    <a:pt x="45" y="195"/>
                  </a:cubicBezTo>
                  <a:cubicBezTo>
                    <a:pt x="45" y="207"/>
                    <a:pt x="48" y="211"/>
                    <a:pt x="60" y="211"/>
                  </a:cubicBezTo>
                  <a:cubicBezTo>
                    <a:pt x="140" y="211"/>
                    <a:pt x="221" y="211"/>
                    <a:pt x="301" y="211"/>
                  </a:cubicBezTo>
                  <a:cubicBezTo>
                    <a:pt x="312" y="211"/>
                    <a:pt x="316" y="208"/>
                    <a:pt x="316" y="197"/>
                  </a:cubicBezTo>
                  <a:cubicBezTo>
                    <a:pt x="316" y="151"/>
                    <a:pt x="316" y="105"/>
                    <a:pt x="316" y="59"/>
                  </a:cubicBezTo>
                  <a:cubicBezTo>
                    <a:pt x="316" y="48"/>
                    <a:pt x="312" y="45"/>
                    <a:pt x="301" y="45"/>
                  </a:cubicBezTo>
                  <a:cubicBezTo>
                    <a:pt x="261" y="45"/>
                    <a:pt x="220" y="45"/>
                    <a:pt x="18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5"/>
            <p:cNvSpPr>
              <a:spLocks/>
            </p:cNvSpPr>
            <p:nvPr/>
          </p:nvSpPr>
          <p:spPr bwMode="auto">
            <a:xfrm>
              <a:off x="968375" y="3189288"/>
              <a:ext cx="123825" cy="14288"/>
            </a:xfrm>
            <a:custGeom>
              <a:avLst/>
              <a:gdLst>
                <a:gd name="T0" fmla="*/ 188 w 377"/>
                <a:gd name="T1" fmla="*/ 46 h 47"/>
                <a:gd name="T2" fmla="*/ 32 w 377"/>
                <a:gd name="T3" fmla="*/ 46 h 47"/>
                <a:gd name="T4" fmla="*/ 17 w 377"/>
                <a:gd name="T5" fmla="*/ 45 h 47"/>
                <a:gd name="T6" fmla="*/ 0 w 377"/>
                <a:gd name="T7" fmla="*/ 25 h 47"/>
                <a:gd name="T8" fmla="*/ 14 w 377"/>
                <a:gd name="T9" fmla="*/ 3 h 47"/>
                <a:gd name="T10" fmla="*/ 31 w 377"/>
                <a:gd name="T11" fmla="*/ 1 h 47"/>
                <a:gd name="T12" fmla="*/ 345 w 377"/>
                <a:gd name="T13" fmla="*/ 1 h 47"/>
                <a:gd name="T14" fmla="*/ 352 w 377"/>
                <a:gd name="T15" fmla="*/ 1 h 47"/>
                <a:gd name="T16" fmla="*/ 376 w 377"/>
                <a:gd name="T17" fmla="*/ 24 h 47"/>
                <a:gd name="T18" fmla="*/ 351 w 377"/>
                <a:gd name="T19" fmla="*/ 46 h 47"/>
                <a:gd name="T20" fmla="*/ 188 w 377"/>
                <a:gd name="T21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7" h="47">
                  <a:moveTo>
                    <a:pt x="188" y="46"/>
                  </a:moveTo>
                  <a:cubicBezTo>
                    <a:pt x="136" y="46"/>
                    <a:pt x="84" y="46"/>
                    <a:pt x="32" y="46"/>
                  </a:cubicBezTo>
                  <a:cubicBezTo>
                    <a:pt x="27" y="46"/>
                    <a:pt x="20" y="47"/>
                    <a:pt x="17" y="45"/>
                  </a:cubicBezTo>
                  <a:cubicBezTo>
                    <a:pt x="10" y="40"/>
                    <a:pt x="1" y="32"/>
                    <a:pt x="0" y="25"/>
                  </a:cubicBezTo>
                  <a:cubicBezTo>
                    <a:pt x="0" y="18"/>
                    <a:pt x="8" y="9"/>
                    <a:pt x="14" y="3"/>
                  </a:cubicBezTo>
                  <a:cubicBezTo>
                    <a:pt x="18" y="0"/>
                    <a:pt x="26" y="1"/>
                    <a:pt x="31" y="1"/>
                  </a:cubicBezTo>
                  <a:cubicBezTo>
                    <a:pt x="136" y="1"/>
                    <a:pt x="240" y="1"/>
                    <a:pt x="345" y="1"/>
                  </a:cubicBezTo>
                  <a:cubicBezTo>
                    <a:pt x="347" y="1"/>
                    <a:pt x="350" y="1"/>
                    <a:pt x="352" y="1"/>
                  </a:cubicBezTo>
                  <a:cubicBezTo>
                    <a:pt x="368" y="2"/>
                    <a:pt x="377" y="11"/>
                    <a:pt x="376" y="24"/>
                  </a:cubicBezTo>
                  <a:cubicBezTo>
                    <a:pt x="376" y="38"/>
                    <a:pt x="367" y="46"/>
                    <a:pt x="351" y="46"/>
                  </a:cubicBezTo>
                  <a:cubicBezTo>
                    <a:pt x="296" y="46"/>
                    <a:pt x="242" y="46"/>
                    <a:pt x="188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6"/>
            <p:cNvSpPr>
              <a:spLocks/>
            </p:cNvSpPr>
            <p:nvPr/>
          </p:nvSpPr>
          <p:spPr bwMode="auto">
            <a:xfrm>
              <a:off x="966788" y="3221038"/>
              <a:ext cx="125413" cy="15875"/>
            </a:xfrm>
            <a:custGeom>
              <a:avLst/>
              <a:gdLst>
                <a:gd name="T0" fmla="*/ 195 w 383"/>
                <a:gd name="T1" fmla="*/ 45 h 45"/>
                <a:gd name="T2" fmla="*/ 34 w 383"/>
                <a:gd name="T3" fmla="*/ 45 h 45"/>
                <a:gd name="T4" fmla="*/ 11 w 383"/>
                <a:gd name="T5" fmla="*/ 37 h 45"/>
                <a:gd name="T6" fmla="*/ 20 w 383"/>
                <a:gd name="T7" fmla="*/ 2 h 45"/>
                <a:gd name="T8" fmla="*/ 40 w 383"/>
                <a:gd name="T9" fmla="*/ 0 h 45"/>
                <a:gd name="T10" fmla="*/ 348 w 383"/>
                <a:gd name="T11" fmla="*/ 0 h 45"/>
                <a:gd name="T12" fmla="*/ 357 w 383"/>
                <a:gd name="T13" fmla="*/ 0 h 45"/>
                <a:gd name="T14" fmla="*/ 382 w 383"/>
                <a:gd name="T15" fmla="*/ 24 h 45"/>
                <a:gd name="T16" fmla="*/ 356 w 383"/>
                <a:gd name="T17" fmla="*/ 45 h 45"/>
                <a:gd name="T18" fmla="*/ 195 w 383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45">
                  <a:moveTo>
                    <a:pt x="195" y="45"/>
                  </a:moveTo>
                  <a:cubicBezTo>
                    <a:pt x="141" y="45"/>
                    <a:pt x="88" y="45"/>
                    <a:pt x="34" y="45"/>
                  </a:cubicBezTo>
                  <a:cubicBezTo>
                    <a:pt x="26" y="45"/>
                    <a:pt x="17" y="42"/>
                    <a:pt x="11" y="37"/>
                  </a:cubicBezTo>
                  <a:cubicBezTo>
                    <a:pt x="0" y="26"/>
                    <a:pt x="5" y="7"/>
                    <a:pt x="20" y="2"/>
                  </a:cubicBezTo>
                  <a:cubicBezTo>
                    <a:pt x="26" y="0"/>
                    <a:pt x="33" y="0"/>
                    <a:pt x="40" y="0"/>
                  </a:cubicBezTo>
                  <a:cubicBezTo>
                    <a:pt x="142" y="0"/>
                    <a:pt x="245" y="0"/>
                    <a:pt x="348" y="0"/>
                  </a:cubicBezTo>
                  <a:cubicBezTo>
                    <a:pt x="351" y="0"/>
                    <a:pt x="354" y="0"/>
                    <a:pt x="357" y="0"/>
                  </a:cubicBezTo>
                  <a:cubicBezTo>
                    <a:pt x="374" y="1"/>
                    <a:pt x="383" y="10"/>
                    <a:pt x="382" y="24"/>
                  </a:cubicBezTo>
                  <a:cubicBezTo>
                    <a:pt x="382" y="37"/>
                    <a:pt x="373" y="45"/>
                    <a:pt x="356" y="45"/>
                  </a:cubicBezTo>
                  <a:cubicBezTo>
                    <a:pt x="302" y="45"/>
                    <a:pt x="248" y="45"/>
                    <a:pt x="19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17"/>
            <p:cNvSpPr>
              <a:spLocks/>
            </p:cNvSpPr>
            <p:nvPr/>
          </p:nvSpPr>
          <p:spPr bwMode="auto">
            <a:xfrm>
              <a:off x="968375" y="3254375"/>
              <a:ext cx="122238" cy="14288"/>
            </a:xfrm>
            <a:custGeom>
              <a:avLst/>
              <a:gdLst>
                <a:gd name="T0" fmla="*/ 192 w 378"/>
                <a:gd name="T1" fmla="*/ 46 h 48"/>
                <a:gd name="T2" fmla="*/ 37 w 378"/>
                <a:gd name="T3" fmla="*/ 46 h 48"/>
                <a:gd name="T4" fmla="*/ 20 w 378"/>
                <a:gd name="T5" fmla="*/ 45 h 48"/>
                <a:gd name="T6" fmla="*/ 3 w 378"/>
                <a:gd name="T7" fmla="*/ 25 h 48"/>
                <a:gd name="T8" fmla="*/ 19 w 378"/>
                <a:gd name="T9" fmla="*/ 3 h 48"/>
                <a:gd name="T10" fmla="*/ 35 w 378"/>
                <a:gd name="T11" fmla="*/ 1 h 48"/>
                <a:gd name="T12" fmla="*/ 347 w 378"/>
                <a:gd name="T13" fmla="*/ 1 h 48"/>
                <a:gd name="T14" fmla="*/ 364 w 378"/>
                <a:gd name="T15" fmla="*/ 3 h 48"/>
                <a:gd name="T16" fmla="*/ 378 w 378"/>
                <a:gd name="T17" fmla="*/ 25 h 48"/>
                <a:gd name="T18" fmla="*/ 363 w 378"/>
                <a:gd name="T19" fmla="*/ 44 h 48"/>
                <a:gd name="T20" fmla="*/ 346 w 378"/>
                <a:gd name="T21" fmla="*/ 46 h 48"/>
                <a:gd name="T22" fmla="*/ 192 w 378"/>
                <a:gd name="T23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8" h="48">
                  <a:moveTo>
                    <a:pt x="192" y="46"/>
                  </a:moveTo>
                  <a:cubicBezTo>
                    <a:pt x="140" y="46"/>
                    <a:pt x="89" y="46"/>
                    <a:pt x="37" y="46"/>
                  </a:cubicBezTo>
                  <a:cubicBezTo>
                    <a:pt x="31" y="46"/>
                    <a:pt x="24" y="48"/>
                    <a:pt x="20" y="45"/>
                  </a:cubicBezTo>
                  <a:cubicBezTo>
                    <a:pt x="13" y="40"/>
                    <a:pt x="5" y="32"/>
                    <a:pt x="3" y="25"/>
                  </a:cubicBezTo>
                  <a:cubicBezTo>
                    <a:pt x="0" y="14"/>
                    <a:pt x="7" y="6"/>
                    <a:pt x="19" y="3"/>
                  </a:cubicBezTo>
                  <a:cubicBezTo>
                    <a:pt x="24" y="1"/>
                    <a:pt x="30" y="1"/>
                    <a:pt x="35" y="1"/>
                  </a:cubicBezTo>
                  <a:cubicBezTo>
                    <a:pt x="139" y="1"/>
                    <a:pt x="243" y="1"/>
                    <a:pt x="347" y="1"/>
                  </a:cubicBezTo>
                  <a:cubicBezTo>
                    <a:pt x="353" y="1"/>
                    <a:pt x="361" y="0"/>
                    <a:pt x="364" y="3"/>
                  </a:cubicBezTo>
                  <a:cubicBezTo>
                    <a:pt x="370" y="9"/>
                    <a:pt x="378" y="18"/>
                    <a:pt x="378" y="25"/>
                  </a:cubicBezTo>
                  <a:cubicBezTo>
                    <a:pt x="378" y="32"/>
                    <a:pt x="370" y="40"/>
                    <a:pt x="363" y="44"/>
                  </a:cubicBezTo>
                  <a:cubicBezTo>
                    <a:pt x="359" y="48"/>
                    <a:pt x="352" y="46"/>
                    <a:pt x="346" y="46"/>
                  </a:cubicBezTo>
                  <a:cubicBezTo>
                    <a:pt x="294" y="46"/>
                    <a:pt x="243" y="46"/>
                    <a:pt x="192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8"/>
            <p:cNvSpPr>
              <a:spLocks/>
            </p:cNvSpPr>
            <p:nvPr/>
          </p:nvSpPr>
          <p:spPr bwMode="auto">
            <a:xfrm>
              <a:off x="787400" y="3254375"/>
              <a:ext cx="123825" cy="14288"/>
            </a:xfrm>
            <a:custGeom>
              <a:avLst/>
              <a:gdLst>
                <a:gd name="T0" fmla="*/ 188 w 379"/>
                <a:gd name="T1" fmla="*/ 0 h 47"/>
                <a:gd name="T2" fmla="*/ 344 w 379"/>
                <a:gd name="T3" fmla="*/ 0 h 47"/>
                <a:gd name="T4" fmla="*/ 360 w 379"/>
                <a:gd name="T5" fmla="*/ 2 h 47"/>
                <a:gd name="T6" fmla="*/ 376 w 379"/>
                <a:gd name="T7" fmla="*/ 24 h 47"/>
                <a:gd name="T8" fmla="*/ 360 w 379"/>
                <a:gd name="T9" fmla="*/ 44 h 47"/>
                <a:gd name="T10" fmla="*/ 344 w 379"/>
                <a:gd name="T11" fmla="*/ 45 h 47"/>
                <a:gd name="T12" fmla="*/ 33 w 379"/>
                <a:gd name="T13" fmla="*/ 45 h 47"/>
                <a:gd name="T14" fmla="*/ 29 w 379"/>
                <a:gd name="T15" fmla="*/ 45 h 47"/>
                <a:gd name="T16" fmla="*/ 0 w 379"/>
                <a:gd name="T17" fmla="*/ 23 h 47"/>
                <a:gd name="T18" fmla="*/ 29 w 379"/>
                <a:gd name="T19" fmla="*/ 0 h 47"/>
                <a:gd name="T20" fmla="*/ 188 w 379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9" h="47">
                  <a:moveTo>
                    <a:pt x="188" y="0"/>
                  </a:moveTo>
                  <a:cubicBezTo>
                    <a:pt x="240" y="0"/>
                    <a:pt x="292" y="0"/>
                    <a:pt x="344" y="0"/>
                  </a:cubicBezTo>
                  <a:cubicBezTo>
                    <a:pt x="350" y="0"/>
                    <a:pt x="355" y="0"/>
                    <a:pt x="360" y="2"/>
                  </a:cubicBezTo>
                  <a:cubicBezTo>
                    <a:pt x="372" y="4"/>
                    <a:pt x="379" y="13"/>
                    <a:pt x="376" y="24"/>
                  </a:cubicBezTo>
                  <a:cubicBezTo>
                    <a:pt x="374" y="31"/>
                    <a:pt x="367" y="38"/>
                    <a:pt x="360" y="44"/>
                  </a:cubicBezTo>
                  <a:cubicBezTo>
                    <a:pt x="356" y="47"/>
                    <a:pt x="349" y="45"/>
                    <a:pt x="344" y="45"/>
                  </a:cubicBezTo>
                  <a:cubicBezTo>
                    <a:pt x="240" y="45"/>
                    <a:pt x="137" y="45"/>
                    <a:pt x="33" y="45"/>
                  </a:cubicBezTo>
                  <a:cubicBezTo>
                    <a:pt x="32" y="45"/>
                    <a:pt x="30" y="45"/>
                    <a:pt x="29" y="45"/>
                  </a:cubicBezTo>
                  <a:cubicBezTo>
                    <a:pt x="10" y="45"/>
                    <a:pt x="0" y="37"/>
                    <a:pt x="0" y="23"/>
                  </a:cubicBezTo>
                  <a:cubicBezTo>
                    <a:pt x="0" y="9"/>
                    <a:pt x="11" y="0"/>
                    <a:pt x="29" y="0"/>
                  </a:cubicBezTo>
                  <a:cubicBezTo>
                    <a:pt x="82" y="0"/>
                    <a:pt x="135" y="0"/>
                    <a:pt x="1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19"/>
            <p:cNvSpPr>
              <a:spLocks/>
            </p:cNvSpPr>
            <p:nvPr/>
          </p:nvSpPr>
          <p:spPr bwMode="auto">
            <a:xfrm>
              <a:off x="787400" y="3189288"/>
              <a:ext cx="123825" cy="14288"/>
            </a:xfrm>
            <a:custGeom>
              <a:avLst/>
              <a:gdLst>
                <a:gd name="T0" fmla="*/ 188 w 379"/>
                <a:gd name="T1" fmla="*/ 45 h 46"/>
                <a:gd name="T2" fmla="*/ 25 w 379"/>
                <a:gd name="T3" fmla="*/ 45 h 46"/>
                <a:gd name="T4" fmla="*/ 0 w 379"/>
                <a:gd name="T5" fmla="*/ 23 h 46"/>
                <a:gd name="T6" fmla="*/ 23 w 379"/>
                <a:gd name="T7" fmla="*/ 0 h 46"/>
                <a:gd name="T8" fmla="*/ 37 w 379"/>
                <a:gd name="T9" fmla="*/ 0 h 46"/>
                <a:gd name="T10" fmla="*/ 194 w 379"/>
                <a:gd name="T11" fmla="*/ 0 h 46"/>
                <a:gd name="T12" fmla="*/ 344 w 379"/>
                <a:gd name="T13" fmla="*/ 0 h 46"/>
                <a:gd name="T14" fmla="*/ 362 w 379"/>
                <a:gd name="T15" fmla="*/ 2 h 46"/>
                <a:gd name="T16" fmla="*/ 376 w 379"/>
                <a:gd name="T17" fmla="*/ 25 h 46"/>
                <a:gd name="T18" fmla="*/ 358 w 379"/>
                <a:gd name="T19" fmla="*/ 44 h 46"/>
                <a:gd name="T20" fmla="*/ 344 w 379"/>
                <a:gd name="T21" fmla="*/ 45 h 46"/>
                <a:gd name="T22" fmla="*/ 188 w 379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46">
                  <a:moveTo>
                    <a:pt x="188" y="45"/>
                  </a:moveTo>
                  <a:cubicBezTo>
                    <a:pt x="133" y="45"/>
                    <a:pt x="79" y="45"/>
                    <a:pt x="25" y="45"/>
                  </a:cubicBezTo>
                  <a:cubicBezTo>
                    <a:pt x="9" y="45"/>
                    <a:pt x="0" y="35"/>
                    <a:pt x="0" y="23"/>
                  </a:cubicBezTo>
                  <a:cubicBezTo>
                    <a:pt x="0" y="11"/>
                    <a:pt x="9" y="2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ubicBezTo>
                    <a:pt x="89" y="0"/>
                    <a:pt x="142" y="0"/>
                    <a:pt x="194" y="0"/>
                  </a:cubicBezTo>
                  <a:cubicBezTo>
                    <a:pt x="244" y="0"/>
                    <a:pt x="294" y="0"/>
                    <a:pt x="344" y="0"/>
                  </a:cubicBezTo>
                  <a:cubicBezTo>
                    <a:pt x="350" y="0"/>
                    <a:pt x="356" y="0"/>
                    <a:pt x="362" y="2"/>
                  </a:cubicBezTo>
                  <a:cubicBezTo>
                    <a:pt x="373" y="5"/>
                    <a:pt x="379" y="14"/>
                    <a:pt x="376" y="25"/>
                  </a:cubicBezTo>
                  <a:cubicBezTo>
                    <a:pt x="374" y="32"/>
                    <a:pt x="365" y="39"/>
                    <a:pt x="358" y="44"/>
                  </a:cubicBezTo>
                  <a:cubicBezTo>
                    <a:pt x="355" y="46"/>
                    <a:pt x="349" y="45"/>
                    <a:pt x="344" y="45"/>
                  </a:cubicBezTo>
                  <a:cubicBezTo>
                    <a:pt x="292" y="45"/>
                    <a:pt x="240" y="45"/>
                    <a:pt x="18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0"/>
            <p:cNvSpPr>
              <a:spLocks/>
            </p:cNvSpPr>
            <p:nvPr/>
          </p:nvSpPr>
          <p:spPr bwMode="auto">
            <a:xfrm>
              <a:off x="787400" y="3221038"/>
              <a:ext cx="123825" cy="15875"/>
            </a:xfrm>
            <a:custGeom>
              <a:avLst/>
              <a:gdLst>
                <a:gd name="T0" fmla="*/ 188 w 377"/>
                <a:gd name="T1" fmla="*/ 45 h 45"/>
                <a:gd name="T2" fmla="*/ 25 w 377"/>
                <a:gd name="T3" fmla="*/ 45 h 45"/>
                <a:gd name="T4" fmla="*/ 0 w 377"/>
                <a:gd name="T5" fmla="*/ 23 h 45"/>
                <a:gd name="T6" fmla="*/ 23 w 377"/>
                <a:gd name="T7" fmla="*/ 0 h 45"/>
                <a:gd name="T8" fmla="*/ 35 w 377"/>
                <a:gd name="T9" fmla="*/ 0 h 45"/>
                <a:gd name="T10" fmla="*/ 149 w 377"/>
                <a:gd name="T11" fmla="*/ 0 h 45"/>
                <a:gd name="T12" fmla="*/ 341 w 377"/>
                <a:gd name="T13" fmla="*/ 0 h 45"/>
                <a:gd name="T14" fmla="*/ 356 w 377"/>
                <a:gd name="T15" fmla="*/ 1 h 45"/>
                <a:gd name="T16" fmla="*/ 377 w 377"/>
                <a:gd name="T17" fmla="*/ 24 h 45"/>
                <a:gd name="T18" fmla="*/ 354 w 377"/>
                <a:gd name="T19" fmla="*/ 45 h 45"/>
                <a:gd name="T20" fmla="*/ 300 w 377"/>
                <a:gd name="T21" fmla="*/ 45 h 45"/>
                <a:gd name="T22" fmla="*/ 188 w 377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7" h="45">
                  <a:moveTo>
                    <a:pt x="188" y="45"/>
                  </a:moveTo>
                  <a:cubicBezTo>
                    <a:pt x="134" y="45"/>
                    <a:pt x="79" y="45"/>
                    <a:pt x="25" y="45"/>
                  </a:cubicBezTo>
                  <a:cubicBezTo>
                    <a:pt x="9" y="45"/>
                    <a:pt x="0" y="35"/>
                    <a:pt x="0" y="23"/>
                  </a:cubicBezTo>
                  <a:cubicBezTo>
                    <a:pt x="0" y="11"/>
                    <a:pt x="9" y="2"/>
                    <a:pt x="23" y="0"/>
                  </a:cubicBezTo>
                  <a:cubicBezTo>
                    <a:pt x="27" y="0"/>
                    <a:pt x="31" y="0"/>
                    <a:pt x="35" y="0"/>
                  </a:cubicBezTo>
                  <a:cubicBezTo>
                    <a:pt x="73" y="0"/>
                    <a:pt x="111" y="0"/>
                    <a:pt x="149" y="0"/>
                  </a:cubicBezTo>
                  <a:cubicBezTo>
                    <a:pt x="213" y="0"/>
                    <a:pt x="277" y="0"/>
                    <a:pt x="341" y="0"/>
                  </a:cubicBezTo>
                  <a:cubicBezTo>
                    <a:pt x="346" y="0"/>
                    <a:pt x="351" y="0"/>
                    <a:pt x="356" y="1"/>
                  </a:cubicBezTo>
                  <a:cubicBezTo>
                    <a:pt x="369" y="2"/>
                    <a:pt x="377" y="12"/>
                    <a:pt x="377" y="24"/>
                  </a:cubicBezTo>
                  <a:cubicBezTo>
                    <a:pt x="377" y="35"/>
                    <a:pt x="368" y="44"/>
                    <a:pt x="354" y="45"/>
                  </a:cubicBezTo>
                  <a:cubicBezTo>
                    <a:pt x="336" y="45"/>
                    <a:pt x="318" y="45"/>
                    <a:pt x="300" y="45"/>
                  </a:cubicBezTo>
                  <a:cubicBezTo>
                    <a:pt x="263" y="45"/>
                    <a:pt x="225" y="45"/>
                    <a:pt x="18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1"/>
            <p:cNvSpPr>
              <a:spLocks/>
            </p:cNvSpPr>
            <p:nvPr/>
          </p:nvSpPr>
          <p:spPr bwMode="auto">
            <a:xfrm>
              <a:off x="787400" y="3098800"/>
              <a:ext cx="50800" cy="14288"/>
            </a:xfrm>
            <a:custGeom>
              <a:avLst/>
              <a:gdLst>
                <a:gd name="T0" fmla="*/ 77 w 152"/>
                <a:gd name="T1" fmla="*/ 0 h 46"/>
                <a:gd name="T2" fmla="*/ 128 w 152"/>
                <a:gd name="T3" fmla="*/ 1 h 46"/>
                <a:gd name="T4" fmla="*/ 152 w 152"/>
                <a:gd name="T5" fmla="*/ 23 h 46"/>
                <a:gd name="T6" fmla="*/ 128 w 152"/>
                <a:gd name="T7" fmla="*/ 45 h 46"/>
                <a:gd name="T8" fmla="*/ 25 w 152"/>
                <a:gd name="T9" fmla="*/ 45 h 46"/>
                <a:gd name="T10" fmla="*/ 0 w 152"/>
                <a:gd name="T11" fmla="*/ 23 h 46"/>
                <a:gd name="T12" fmla="*/ 26 w 152"/>
                <a:gd name="T13" fmla="*/ 1 h 46"/>
                <a:gd name="T14" fmla="*/ 77 w 152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6">
                  <a:moveTo>
                    <a:pt x="77" y="0"/>
                  </a:moveTo>
                  <a:cubicBezTo>
                    <a:pt x="94" y="0"/>
                    <a:pt x="111" y="0"/>
                    <a:pt x="128" y="1"/>
                  </a:cubicBezTo>
                  <a:cubicBezTo>
                    <a:pt x="143" y="1"/>
                    <a:pt x="152" y="9"/>
                    <a:pt x="152" y="23"/>
                  </a:cubicBezTo>
                  <a:cubicBezTo>
                    <a:pt x="152" y="36"/>
                    <a:pt x="143" y="45"/>
                    <a:pt x="128" y="45"/>
                  </a:cubicBezTo>
                  <a:cubicBezTo>
                    <a:pt x="93" y="46"/>
                    <a:pt x="59" y="46"/>
                    <a:pt x="25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1"/>
                    <a:pt x="26" y="1"/>
                  </a:cubicBezTo>
                  <a:cubicBezTo>
                    <a:pt x="43" y="0"/>
                    <a:pt x="60" y="0"/>
                    <a:pt x="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2"/>
            <p:cNvSpPr>
              <a:spLocks/>
            </p:cNvSpPr>
            <p:nvPr/>
          </p:nvSpPr>
          <p:spPr bwMode="auto">
            <a:xfrm>
              <a:off x="787400" y="3128963"/>
              <a:ext cx="50800" cy="14288"/>
            </a:xfrm>
            <a:custGeom>
              <a:avLst/>
              <a:gdLst>
                <a:gd name="T0" fmla="*/ 77 w 152"/>
                <a:gd name="T1" fmla="*/ 0 h 45"/>
                <a:gd name="T2" fmla="*/ 128 w 152"/>
                <a:gd name="T3" fmla="*/ 0 h 45"/>
                <a:gd name="T4" fmla="*/ 152 w 152"/>
                <a:gd name="T5" fmla="*/ 23 h 45"/>
                <a:gd name="T6" fmla="*/ 129 w 152"/>
                <a:gd name="T7" fmla="*/ 45 h 45"/>
                <a:gd name="T8" fmla="*/ 23 w 152"/>
                <a:gd name="T9" fmla="*/ 45 h 45"/>
                <a:gd name="T10" fmla="*/ 0 w 152"/>
                <a:gd name="T11" fmla="*/ 22 h 45"/>
                <a:gd name="T12" fmla="*/ 23 w 152"/>
                <a:gd name="T13" fmla="*/ 0 h 45"/>
                <a:gd name="T14" fmla="*/ 77 w 152"/>
                <a:gd name="T15" fmla="*/ 0 h 45"/>
                <a:gd name="T16" fmla="*/ 77 w 1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45">
                  <a:moveTo>
                    <a:pt x="77" y="0"/>
                  </a:moveTo>
                  <a:cubicBezTo>
                    <a:pt x="94" y="0"/>
                    <a:pt x="111" y="0"/>
                    <a:pt x="128" y="0"/>
                  </a:cubicBezTo>
                  <a:cubicBezTo>
                    <a:pt x="143" y="1"/>
                    <a:pt x="152" y="9"/>
                    <a:pt x="152" y="23"/>
                  </a:cubicBezTo>
                  <a:cubicBezTo>
                    <a:pt x="152" y="35"/>
                    <a:pt x="144" y="44"/>
                    <a:pt x="129" y="45"/>
                  </a:cubicBezTo>
                  <a:cubicBezTo>
                    <a:pt x="94" y="45"/>
                    <a:pt x="58" y="45"/>
                    <a:pt x="23" y="45"/>
                  </a:cubicBezTo>
                  <a:cubicBezTo>
                    <a:pt x="9" y="44"/>
                    <a:pt x="0" y="34"/>
                    <a:pt x="0" y="22"/>
                  </a:cubicBezTo>
                  <a:cubicBezTo>
                    <a:pt x="0" y="10"/>
                    <a:pt x="9" y="1"/>
                    <a:pt x="23" y="0"/>
                  </a:cubicBezTo>
                  <a:cubicBezTo>
                    <a:pt x="41" y="0"/>
                    <a:pt x="59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3"/>
            <p:cNvSpPr>
              <a:spLocks/>
            </p:cNvSpPr>
            <p:nvPr/>
          </p:nvSpPr>
          <p:spPr bwMode="auto">
            <a:xfrm>
              <a:off x="787400" y="3159125"/>
              <a:ext cx="50800" cy="14288"/>
            </a:xfrm>
            <a:custGeom>
              <a:avLst/>
              <a:gdLst>
                <a:gd name="T0" fmla="*/ 77 w 152"/>
                <a:gd name="T1" fmla="*/ 1 h 46"/>
                <a:gd name="T2" fmla="*/ 128 w 152"/>
                <a:gd name="T3" fmla="*/ 1 h 46"/>
                <a:gd name="T4" fmla="*/ 152 w 152"/>
                <a:gd name="T5" fmla="*/ 23 h 46"/>
                <a:gd name="T6" fmla="*/ 128 w 152"/>
                <a:gd name="T7" fmla="*/ 45 h 46"/>
                <a:gd name="T8" fmla="*/ 25 w 152"/>
                <a:gd name="T9" fmla="*/ 45 h 46"/>
                <a:gd name="T10" fmla="*/ 0 w 152"/>
                <a:gd name="T11" fmla="*/ 23 h 46"/>
                <a:gd name="T12" fmla="*/ 26 w 152"/>
                <a:gd name="T13" fmla="*/ 1 h 46"/>
                <a:gd name="T14" fmla="*/ 77 w 152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6">
                  <a:moveTo>
                    <a:pt x="77" y="1"/>
                  </a:moveTo>
                  <a:cubicBezTo>
                    <a:pt x="94" y="1"/>
                    <a:pt x="111" y="0"/>
                    <a:pt x="128" y="1"/>
                  </a:cubicBezTo>
                  <a:cubicBezTo>
                    <a:pt x="143" y="1"/>
                    <a:pt x="152" y="10"/>
                    <a:pt x="152" y="23"/>
                  </a:cubicBezTo>
                  <a:cubicBezTo>
                    <a:pt x="152" y="36"/>
                    <a:pt x="143" y="45"/>
                    <a:pt x="128" y="45"/>
                  </a:cubicBezTo>
                  <a:cubicBezTo>
                    <a:pt x="93" y="46"/>
                    <a:pt x="59" y="46"/>
                    <a:pt x="25" y="45"/>
                  </a:cubicBezTo>
                  <a:cubicBezTo>
                    <a:pt x="9" y="45"/>
                    <a:pt x="0" y="36"/>
                    <a:pt x="0" y="23"/>
                  </a:cubicBezTo>
                  <a:cubicBezTo>
                    <a:pt x="0" y="10"/>
                    <a:pt x="10" y="1"/>
                    <a:pt x="26" y="1"/>
                  </a:cubicBezTo>
                  <a:cubicBezTo>
                    <a:pt x="43" y="0"/>
                    <a:pt x="60" y="1"/>
                    <a:pt x="77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226744" y="3852031"/>
            <a:ext cx="460375" cy="414338"/>
            <a:chOff x="2743200" y="2833688"/>
            <a:chExt cx="460375" cy="414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1" name="Freeform 5"/>
            <p:cNvSpPr>
              <a:spLocks noEditPoints="1"/>
            </p:cNvSpPr>
            <p:nvPr/>
          </p:nvSpPr>
          <p:spPr bwMode="auto">
            <a:xfrm>
              <a:off x="2743200" y="2833688"/>
              <a:ext cx="460375" cy="414338"/>
            </a:xfrm>
            <a:custGeom>
              <a:avLst/>
              <a:gdLst>
                <a:gd name="T0" fmla="*/ 66 w 1548"/>
                <a:gd name="T1" fmla="*/ 0 h 1391"/>
                <a:gd name="T2" fmla="*/ 815 w 1548"/>
                <a:gd name="T3" fmla="*/ 42 h 1391"/>
                <a:gd name="T4" fmla="*/ 816 w 1548"/>
                <a:gd name="T5" fmla="*/ 467 h 1391"/>
                <a:gd name="T6" fmla="*/ 1133 w 1548"/>
                <a:gd name="T7" fmla="*/ 580 h 1391"/>
                <a:gd name="T8" fmla="*/ 1317 w 1548"/>
                <a:gd name="T9" fmla="*/ 864 h 1391"/>
                <a:gd name="T10" fmla="*/ 1397 w 1548"/>
                <a:gd name="T11" fmla="*/ 799 h 1391"/>
                <a:gd name="T12" fmla="*/ 1529 w 1548"/>
                <a:gd name="T13" fmla="*/ 858 h 1391"/>
                <a:gd name="T14" fmla="*/ 1495 w 1548"/>
                <a:gd name="T15" fmla="*/ 997 h 1391"/>
                <a:gd name="T16" fmla="*/ 1361 w 1548"/>
                <a:gd name="T17" fmla="*/ 981 h 1391"/>
                <a:gd name="T18" fmla="*/ 1282 w 1548"/>
                <a:gd name="T19" fmla="*/ 922 h 1391"/>
                <a:gd name="T20" fmla="*/ 636 w 1548"/>
                <a:gd name="T21" fmla="*/ 1243 h 1391"/>
                <a:gd name="T22" fmla="*/ 325 w 1548"/>
                <a:gd name="T23" fmla="*/ 1234 h 1391"/>
                <a:gd name="T24" fmla="*/ 290 w 1548"/>
                <a:gd name="T25" fmla="*/ 1213 h 1391"/>
                <a:gd name="T26" fmla="*/ 324 w 1548"/>
                <a:gd name="T27" fmla="*/ 1189 h 1391"/>
                <a:gd name="T28" fmla="*/ 567 w 1548"/>
                <a:gd name="T29" fmla="*/ 1189 h 1391"/>
                <a:gd name="T30" fmla="*/ 478 w 1548"/>
                <a:gd name="T31" fmla="*/ 1041 h 1391"/>
                <a:gd name="T32" fmla="*/ 355 w 1548"/>
                <a:gd name="T33" fmla="*/ 1029 h 1391"/>
                <a:gd name="T34" fmla="*/ 355 w 1548"/>
                <a:gd name="T35" fmla="*/ 984 h 1391"/>
                <a:gd name="T36" fmla="*/ 451 w 1548"/>
                <a:gd name="T37" fmla="*/ 890 h 1391"/>
                <a:gd name="T38" fmla="*/ 346 w 1548"/>
                <a:gd name="T39" fmla="*/ 890 h 1391"/>
                <a:gd name="T40" fmla="*/ 348 w 1548"/>
                <a:gd name="T41" fmla="*/ 845 h 1391"/>
                <a:gd name="T42" fmla="*/ 454 w 1548"/>
                <a:gd name="T43" fmla="*/ 845 h 1391"/>
                <a:gd name="T44" fmla="*/ 461 w 1548"/>
                <a:gd name="T45" fmla="*/ 751 h 1391"/>
                <a:gd name="T46" fmla="*/ 325 w 1548"/>
                <a:gd name="T47" fmla="*/ 729 h 1391"/>
                <a:gd name="T48" fmla="*/ 486 w 1548"/>
                <a:gd name="T49" fmla="*/ 706 h 1391"/>
                <a:gd name="T50" fmla="*/ 562 w 1548"/>
                <a:gd name="T51" fmla="*/ 612 h 1391"/>
                <a:gd name="T52" fmla="*/ 354 w 1548"/>
                <a:gd name="T53" fmla="*/ 612 h 1391"/>
                <a:gd name="T54" fmla="*/ 326 w 1548"/>
                <a:gd name="T55" fmla="*/ 585 h 1391"/>
                <a:gd name="T56" fmla="*/ 359 w 1548"/>
                <a:gd name="T57" fmla="*/ 567 h 1391"/>
                <a:gd name="T58" fmla="*/ 621 w 1548"/>
                <a:gd name="T59" fmla="*/ 564 h 1391"/>
                <a:gd name="T60" fmla="*/ 770 w 1548"/>
                <a:gd name="T61" fmla="*/ 200 h 1391"/>
                <a:gd name="T62" fmla="*/ 665 w 1548"/>
                <a:gd name="T63" fmla="*/ 198 h 1391"/>
                <a:gd name="T64" fmla="*/ 674 w 1548"/>
                <a:gd name="T65" fmla="*/ 153 h 1391"/>
                <a:gd name="T66" fmla="*/ 770 w 1548"/>
                <a:gd name="T67" fmla="*/ 153 h 1391"/>
                <a:gd name="T68" fmla="*/ 760 w 1548"/>
                <a:gd name="T69" fmla="*/ 47 h 1391"/>
                <a:gd name="T70" fmla="*/ 165 w 1548"/>
                <a:gd name="T71" fmla="*/ 46 h 1391"/>
                <a:gd name="T72" fmla="*/ 46 w 1548"/>
                <a:gd name="T73" fmla="*/ 65 h 1391"/>
                <a:gd name="T74" fmla="*/ 66 w 1548"/>
                <a:gd name="T75" fmla="*/ 152 h 1391"/>
                <a:gd name="T76" fmla="*/ 574 w 1548"/>
                <a:gd name="T77" fmla="*/ 156 h 1391"/>
                <a:gd name="T78" fmla="*/ 572 w 1548"/>
                <a:gd name="T79" fmla="*/ 198 h 1391"/>
                <a:gd name="T80" fmla="*/ 66 w 1548"/>
                <a:gd name="T81" fmla="*/ 200 h 1391"/>
                <a:gd name="T82" fmla="*/ 46 w 1548"/>
                <a:gd name="T83" fmla="*/ 1188 h 1391"/>
                <a:gd name="T84" fmla="*/ 195 w 1548"/>
                <a:gd name="T85" fmla="*/ 1189 h 1391"/>
                <a:gd name="T86" fmla="*/ 229 w 1548"/>
                <a:gd name="T87" fmla="*/ 1213 h 1391"/>
                <a:gd name="T88" fmla="*/ 197 w 1548"/>
                <a:gd name="T89" fmla="*/ 1234 h 1391"/>
                <a:gd name="T90" fmla="*/ 0 w 1548"/>
                <a:gd name="T91" fmla="*/ 1206 h 1391"/>
                <a:gd name="T92" fmla="*/ 1175 w 1548"/>
                <a:gd name="T93" fmla="*/ 922 h 1391"/>
                <a:gd name="T94" fmla="*/ 818 w 1548"/>
                <a:gd name="T95" fmla="*/ 1202 h 1391"/>
                <a:gd name="T96" fmla="*/ 681 w 1548"/>
                <a:gd name="T97" fmla="*/ 653 h 1391"/>
                <a:gd name="T98" fmla="*/ 1046 w 1548"/>
                <a:gd name="T99" fmla="*/ 661 h 1391"/>
                <a:gd name="T100" fmla="*/ 1078 w 1548"/>
                <a:gd name="T101" fmla="*/ 708 h 1391"/>
                <a:gd name="T102" fmla="*/ 1122 w 1548"/>
                <a:gd name="T103" fmla="*/ 725 h 1391"/>
                <a:gd name="T104" fmla="*/ 1176 w 1548"/>
                <a:gd name="T105" fmla="*/ 875 h 1391"/>
                <a:gd name="T106" fmla="*/ 890 w 1548"/>
                <a:gd name="T107" fmla="*/ 529 h 1391"/>
                <a:gd name="T108" fmla="*/ 884 w 1548"/>
                <a:gd name="T109" fmla="*/ 1268 h 1391"/>
                <a:gd name="T110" fmla="*/ 1175 w 1548"/>
                <a:gd name="T111" fmla="*/ 922 h 1391"/>
                <a:gd name="T112" fmla="*/ 953 w 1548"/>
                <a:gd name="T113" fmla="*/ 936 h 1391"/>
                <a:gd name="T114" fmla="*/ 783 w 1548"/>
                <a:gd name="T115" fmla="*/ 857 h 1391"/>
                <a:gd name="T116" fmla="*/ 955 w 1548"/>
                <a:gd name="T117" fmla="*/ 863 h 1391"/>
                <a:gd name="T118" fmla="*/ 1020 w 1548"/>
                <a:gd name="T119" fmla="*/ 876 h 1391"/>
                <a:gd name="T120" fmla="*/ 711 w 1548"/>
                <a:gd name="T121" fmla="*/ 899 h 1391"/>
                <a:gd name="T122" fmla="*/ 1020 w 1548"/>
                <a:gd name="T123" fmla="*/ 922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8" h="1391">
                  <a:moveTo>
                    <a:pt x="0" y="42"/>
                  </a:moveTo>
                  <a:cubicBezTo>
                    <a:pt x="11" y="11"/>
                    <a:pt x="34" y="0"/>
                    <a:pt x="66" y="0"/>
                  </a:cubicBezTo>
                  <a:cubicBezTo>
                    <a:pt x="296" y="1"/>
                    <a:pt x="525" y="0"/>
                    <a:pt x="755" y="0"/>
                  </a:cubicBezTo>
                  <a:cubicBezTo>
                    <a:pt x="787" y="0"/>
                    <a:pt x="808" y="15"/>
                    <a:pt x="815" y="42"/>
                  </a:cubicBezTo>
                  <a:cubicBezTo>
                    <a:pt x="816" y="48"/>
                    <a:pt x="816" y="55"/>
                    <a:pt x="816" y="62"/>
                  </a:cubicBezTo>
                  <a:cubicBezTo>
                    <a:pt x="816" y="197"/>
                    <a:pt x="816" y="332"/>
                    <a:pt x="816" y="467"/>
                  </a:cubicBezTo>
                  <a:cubicBezTo>
                    <a:pt x="816" y="473"/>
                    <a:pt x="816" y="479"/>
                    <a:pt x="816" y="486"/>
                  </a:cubicBezTo>
                  <a:cubicBezTo>
                    <a:pt x="936" y="474"/>
                    <a:pt x="1042" y="503"/>
                    <a:pt x="1133" y="580"/>
                  </a:cubicBezTo>
                  <a:cubicBezTo>
                    <a:pt x="1224" y="656"/>
                    <a:pt x="1273" y="755"/>
                    <a:pt x="1282" y="874"/>
                  </a:cubicBezTo>
                  <a:cubicBezTo>
                    <a:pt x="1296" y="878"/>
                    <a:pt x="1307" y="877"/>
                    <a:pt x="1317" y="864"/>
                  </a:cubicBezTo>
                  <a:cubicBezTo>
                    <a:pt x="1331" y="847"/>
                    <a:pt x="1347" y="831"/>
                    <a:pt x="1361" y="815"/>
                  </a:cubicBezTo>
                  <a:cubicBezTo>
                    <a:pt x="1371" y="804"/>
                    <a:pt x="1383" y="799"/>
                    <a:pt x="1397" y="799"/>
                  </a:cubicBezTo>
                  <a:cubicBezTo>
                    <a:pt x="1429" y="799"/>
                    <a:pt x="1462" y="799"/>
                    <a:pt x="1494" y="799"/>
                  </a:cubicBezTo>
                  <a:cubicBezTo>
                    <a:pt x="1529" y="800"/>
                    <a:pt x="1548" y="829"/>
                    <a:pt x="1529" y="858"/>
                  </a:cubicBezTo>
                  <a:cubicBezTo>
                    <a:pt x="1509" y="887"/>
                    <a:pt x="1509" y="910"/>
                    <a:pt x="1529" y="939"/>
                  </a:cubicBezTo>
                  <a:cubicBezTo>
                    <a:pt x="1548" y="967"/>
                    <a:pt x="1529" y="996"/>
                    <a:pt x="1495" y="997"/>
                  </a:cubicBezTo>
                  <a:cubicBezTo>
                    <a:pt x="1462" y="997"/>
                    <a:pt x="1429" y="997"/>
                    <a:pt x="1396" y="997"/>
                  </a:cubicBezTo>
                  <a:cubicBezTo>
                    <a:pt x="1382" y="997"/>
                    <a:pt x="1370" y="992"/>
                    <a:pt x="1361" y="981"/>
                  </a:cubicBezTo>
                  <a:cubicBezTo>
                    <a:pt x="1347" y="965"/>
                    <a:pt x="1331" y="950"/>
                    <a:pt x="1318" y="933"/>
                  </a:cubicBezTo>
                  <a:cubicBezTo>
                    <a:pt x="1308" y="920"/>
                    <a:pt x="1296" y="919"/>
                    <a:pt x="1282" y="922"/>
                  </a:cubicBezTo>
                  <a:cubicBezTo>
                    <a:pt x="1279" y="966"/>
                    <a:pt x="1270" y="1008"/>
                    <a:pt x="1254" y="1049"/>
                  </a:cubicBezTo>
                  <a:cubicBezTo>
                    <a:pt x="1158" y="1296"/>
                    <a:pt x="856" y="1391"/>
                    <a:pt x="636" y="1243"/>
                  </a:cubicBezTo>
                  <a:cubicBezTo>
                    <a:pt x="628" y="1238"/>
                    <a:pt x="617" y="1235"/>
                    <a:pt x="608" y="1235"/>
                  </a:cubicBezTo>
                  <a:cubicBezTo>
                    <a:pt x="514" y="1234"/>
                    <a:pt x="419" y="1234"/>
                    <a:pt x="325" y="1234"/>
                  </a:cubicBezTo>
                  <a:cubicBezTo>
                    <a:pt x="319" y="1234"/>
                    <a:pt x="313" y="1234"/>
                    <a:pt x="307" y="1233"/>
                  </a:cubicBezTo>
                  <a:cubicBezTo>
                    <a:pt x="296" y="1231"/>
                    <a:pt x="291" y="1224"/>
                    <a:pt x="290" y="1213"/>
                  </a:cubicBezTo>
                  <a:cubicBezTo>
                    <a:pt x="290" y="1202"/>
                    <a:pt x="295" y="1194"/>
                    <a:pt x="306" y="1191"/>
                  </a:cubicBezTo>
                  <a:cubicBezTo>
                    <a:pt x="312" y="1189"/>
                    <a:pt x="318" y="1189"/>
                    <a:pt x="324" y="1189"/>
                  </a:cubicBezTo>
                  <a:cubicBezTo>
                    <a:pt x="400" y="1189"/>
                    <a:pt x="476" y="1189"/>
                    <a:pt x="552" y="1189"/>
                  </a:cubicBezTo>
                  <a:cubicBezTo>
                    <a:pt x="557" y="1189"/>
                    <a:pt x="562" y="1189"/>
                    <a:pt x="567" y="1189"/>
                  </a:cubicBezTo>
                  <a:cubicBezTo>
                    <a:pt x="547" y="1161"/>
                    <a:pt x="526" y="1134"/>
                    <a:pt x="509" y="1106"/>
                  </a:cubicBezTo>
                  <a:cubicBezTo>
                    <a:pt x="496" y="1086"/>
                    <a:pt x="487" y="1064"/>
                    <a:pt x="478" y="1041"/>
                  </a:cubicBezTo>
                  <a:cubicBezTo>
                    <a:pt x="474" y="1031"/>
                    <a:pt x="469" y="1028"/>
                    <a:pt x="459" y="1029"/>
                  </a:cubicBezTo>
                  <a:cubicBezTo>
                    <a:pt x="424" y="1029"/>
                    <a:pt x="390" y="1029"/>
                    <a:pt x="355" y="1029"/>
                  </a:cubicBezTo>
                  <a:cubicBezTo>
                    <a:pt x="336" y="1029"/>
                    <a:pt x="325" y="1020"/>
                    <a:pt x="325" y="1006"/>
                  </a:cubicBezTo>
                  <a:cubicBezTo>
                    <a:pt x="325" y="992"/>
                    <a:pt x="336" y="984"/>
                    <a:pt x="355" y="984"/>
                  </a:cubicBezTo>
                  <a:cubicBezTo>
                    <a:pt x="390" y="984"/>
                    <a:pt x="424" y="984"/>
                    <a:pt x="459" y="984"/>
                  </a:cubicBezTo>
                  <a:cubicBezTo>
                    <a:pt x="456" y="952"/>
                    <a:pt x="453" y="922"/>
                    <a:pt x="451" y="890"/>
                  </a:cubicBezTo>
                  <a:cubicBezTo>
                    <a:pt x="422" y="890"/>
                    <a:pt x="393" y="890"/>
                    <a:pt x="364" y="890"/>
                  </a:cubicBezTo>
                  <a:cubicBezTo>
                    <a:pt x="358" y="890"/>
                    <a:pt x="352" y="890"/>
                    <a:pt x="346" y="890"/>
                  </a:cubicBezTo>
                  <a:cubicBezTo>
                    <a:pt x="333" y="888"/>
                    <a:pt x="324" y="878"/>
                    <a:pt x="325" y="867"/>
                  </a:cubicBezTo>
                  <a:cubicBezTo>
                    <a:pt x="325" y="855"/>
                    <a:pt x="334" y="846"/>
                    <a:pt x="348" y="845"/>
                  </a:cubicBezTo>
                  <a:cubicBezTo>
                    <a:pt x="376" y="845"/>
                    <a:pt x="404" y="845"/>
                    <a:pt x="432" y="845"/>
                  </a:cubicBezTo>
                  <a:cubicBezTo>
                    <a:pt x="439" y="845"/>
                    <a:pt x="446" y="845"/>
                    <a:pt x="454" y="845"/>
                  </a:cubicBezTo>
                  <a:cubicBezTo>
                    <a:pt x="461" y="814"/>
                    <a:pt x="469" y="783"/>
                    <a:pt x="477" y="752"/>
                  </a:cubicBezTo>
                  <a:cubicBezTo>
                    <a:pt x="472" y="751"/>
                    <a:pt x="466" y="751"/>
                    <a:pt x="461" y="751"/>
                  </a:cubicBezTo>
                  <a:cubicBezTo>
                    <a:pt x="425" y="751"/>
                    <a:pt x="388" y="751"/>
                    <a:pt x="352" y="751"/>
                  </a:cubicBezTo>
                  <a:cubicBezTo>
                    <a:pt x="335" y="751"/>
                    <a:pt x="325" y="742"/>
                    <a:pt x="325" y="729"/>
                  </a:cubicBezTo>
                  <a:cubicBezTo>
                    <a:pt x="325" y="716"/>
                    <a:pt x="335" y="706"/>
                    <a:pt x="351" y="706"/>
                  </a:cubicBezTo>
                  <a:cubicBezTo>
                    <a:pt x="396" y="706"/>
                    <a:pt x="441" y="705"/>
                    <a:pt x="486" y="706"/>
                  </a:cubicBezTo>
                  <a:cubicBezTo>
                    <a:pt x="496" y="706"/>
                    <a:pt x="501" y="703"/>
                    <a:pt x="506" y="695"/>
                  </a:cubicBezTo>
                  <a:cubicBezTo>
                    <a:pt x="524" y="667"/>
                    <a:pt x="543" y="640"/>
                    <a:pt x="562" y="612"/>
                  </a:cubicBezTo>
                  <a:cubicBezTo>
                    <a:pt x="558" y="612"/>
                    <a:pt x="553" y="612"/>
                    <a:pt x="548" y="612"/>
                  </a:cubicBezTo>
                  <a:cubicBezTo>
                    <a:pt x="483" y="612"/>
                    <a:pt x="419" y="612"/>
                    <a:pt x="354" y="612"/>
                  </a:cubicBezTo>
                  <a:cubicBezTo>
                    <a:pt x="347" y="612"/>
                    <a:pt x="337" y="610"/>
                    <a:pt x="332" y="605"/>
                  </a:cubicBezTo>
                  <a:cubicBezTo>
                    <a:pt x="328" y="601"/>
                    <a:pt x="324" y="591"/>
                    <a:pt x="326" y="585"/>
                  </a:cubicBezTo>
                  <a:cubicBezTo>
                    <a:pt x="329" y="579"/>
                    <a:pt x="336" y="573"/>
                    <a:pt x="343" y="568"/>
                  </a:cubicBezTo>
                  <a:cubicBezTo>
                    <a:pt x="347" y="566"/>
                    <a:pt x="353" y="567"/>
                    <a:pt x="359" y="567"/>
                  </a:cubicBezTo>
                  <a:cubicBezTo>
                    <a:pt x="441" y="567"/>
                    <a:pt x="523" y="567"/>
                    <a:pt x="605" y="567"/>
                  </a:cubicBezTo>
                  <a:cubicBezTo>
                    <a:pt x="610" y="567"/>
                    <a:pt x="617" y="567"/>
                    <a:pt x="621" y="564"/>
                  </a:cubicBezTo>
                  <a:cubicBezTo>
                    <a:pt x="666" y="531"/>
                    <a:pt x="716" y="508"/>
                    <a:pt x="770" y="494"/>
                  </a:cubicBezTo>
                  <a:cubicBezTo>
                    <a:pt x="770" y="396"/>
                    <a:pt x="770" y="299"/>
                    <a:pt x="770" y="200"/>
                  </a:cubicBezTo>
                  <a:cubicBezTo>
                    <a:pt x="741" y="200"/>
                    <a:pt x="713" y="200"/>
                    <a:pt x="685" y="200"/>
                  </a:cubicBezTo>
                  <a:cubicBezTo>
                    <a:pt x="678" y="200"/>
                    <a:pt x="672" y="200"/>
                    <a:pt x="665" y="198"/>
                  </a:cubicBezTo>
                  <a:cubicBezTo>
                    <a:pt x="653" y="195"/>
                    <a:pt x="648" y="184"/>
                    <a:pt x="649" y="173"/>
                  </a:cubicBezTo>
                  <a:cubicBezTo>
                    <a:pt x="651" y="159"/>
                    <a:pt x="662" y="153"/>
                    <a:pt x="674" y="153"/>
                  </a:cubicBezTo>
                  <a:cubicBezTo>
                    <a:pt x="700" y="153"/>
                    <a:pt x="725" y="153"/>
                    <a:pt x="751" y="153"/>
                  </a:cubicBezTo>
                  <a:cubicBezTo>
                    <a:pt x="757" y="153"/>
                    <a:pt x="763" y="153"/>
                    <a:pt x="770" y="153"/>
                  </a:cubicBezTo>
                  <a:cubicBezTo>
                    <a:pt x="770" y="119"/>
                    <a:pt x="770" y="88"/>
                    <a:pt x="770" y="56"/>
                  </a:cubicBezTo>
                  <a:cubicBezTo>
                    <a:pt x="770" y="53"/>
                    <a:pt x="764" y="48"/>
                    <a:pt x="760" y="47"/>
                  </a:cubicBezTo>
                  <a:cubicBezTo>
                    <a:pt x="756" y="45"/>
                    <a:pt x="750" y="46"/>
                    <a:pt x="745" y="46"/>
                  </a:cubicBezTo>
                  <a:cubicBezTo>
                    <a:pt x="552" y="46"/>
                    <a:pt x="358" y="46"/>
                    <a:pt x="165" y="46"/>
                  </a:cubicBezTo>
                  <a:cubicBezTo>
                    <a:pt x="131" y="46"/>
                    <a:pt x="97" y="48"/>
                    <a:pt x="63" y="47"/>
                  </a:cubicBezTo>
                  <a:cubicBezTo>
                    <a:pt x="50" y="47"/>
                    <a:pt x="45" y="52"/>
                    <a:pt x="46" y="65"/>
                  </a:cubicBezTo>
                  <a:cubicBezTo>
                    <a:pt x="47" y="93"/>
                    <a:pt x="46" y="122"/>
                    <a:pt x="46" y="152"/>
                  </a:cubicBezTo>
                  <a:cubicBezTo>
                    <a:pt x="54" y="152"/>
                    <a:pt x="60" y="152"/>
                    <a:pt x="66" y="152"/>
                  </a:cubicBezTo>
                  <a:cubicBezTo>
                    <a:pt x="229" y="153"/>
                    <a:pt x="391" y="153"/>
                    <a:pt x="554" y="153"/>
                  </a:cubicBezTo>
                  <a:cubicBezTo>
                    <a:pt x="561" y="153"/>
                    <a:pt x="569" y="152"/>
                    <a:pt x="574" y="156"/>
                  </a:cubicBezTo>
                  <a:cubicBezTo>
                    <a:pt x="581" y="161"/>
                    <a:pt x="588" y="169"/>
                    <a:pt x="589" y="177"/>
                  </a:cubicBezTo>
                  <a:cubicBezTo>
                    <a:pt x="591" y="187"/>
                    <a:pt x="584" y="196"/>
                    <a:pt x="572" y="198"/>
                  </a:cubicBezTo>
                  <a:cubicBezTo>
                    <a:pt x="566" y="200"/>
                    <a:pt x="560" y="200"/>
                    <a:pt x="553" y="200"/>
                  </a:cubicBezTo>
                  <a:cubicBezTo>
                    <a:pt x="391" y="200"/>
                    <a:pt x="228" y="200"/>
                    <a:pt x="66" y="200"/>
                  </a:cubicBezTo>
                  <a:cubicBezTo>
                    <a:pt x="59" y="200"/>
                    <a:pt x="53" y="200"/>
                    <a:pt x="46" y="200"/>
                  </a:cubicBezTo>
                  <a:cubicBezTo>
                    <a:pt x="46" y="530"/>
                    <a:pt x="46" y="858"/>
                    <a:pt x="46" y="1188"/>
                  </a:cubicBezTo>
                  <a:cubicBezTo>
                    <a:pt x="51" y="1189"/>
                    <a:pt x="56" y="1189"/>
                    <a:pt x="62" y="1189"/>
                  </a:cubicBezTo>
                  <a:cubicBezTo>
                    <a:pt x="106" y="1189"/>
                    <a:pt x="150" y="1189"/>
                    <a:pt x="195" y="1189"/>
                  </a:cubicBezTo>
                  <a:cubicBezTo>
                    <a:pt x="200" y="1189"/>
                    <a:pt x="206" y="1189"/>
                    <a:pt x="211" y="1190"/>
                  </a:cubicBezTo>
                  <a:cubicBezTo>
                    <a:pt x="223" y="1193"/>
                    <a:pt x="229" y="1201"/>
                    <a:pt x="229" y="1213"/>
                  </a:cubicBezTo>
                  <a:cubicBezTo>
                    <a:pt x="228" y="1224"/>
                    <a:pt x="222" y="1232"/>
                    <a:pt x="211" y="1234"/>
                  </a:cubicBezTo>
                  <a:cubicBezTo>
                    <a:pt x="206" y="1234"/>
                    <a:pt x="202" y="1234"/>
                    <a:pt x="197" y="1234"/>
                  </a:cubicBezTo>
                  <a:cubicBezTo>
                    <a:pt x="147" y="1234"/>
                    <a:pt x="97" y="1234"/>
                    <a:pt x="47" y="1235"/>
                  </a:cubicBezTo>
                  <a:cubicBezTo>
                    <a:pt x="25" y="1235"/>
                    <a:pt x="9" y="1227"/>
                    <a:pt x="0" y="1206"/>
                  </a:cubicBezTo>
                  <a:cubicBezTo>
                    <a:pt x="0" y="818"/>
                    <a:pt x="0" y="430"/>
                    <a:pt x="0" y="42"/>
                  </a:cubicBezTo>
                  <a:close/>
                  <a:moveTo>
                    <a:pt x="1175" y="922"/>
                  </a:moveTo>
                  <a:cubicBezTo>
                    <a:pt x="1174" y="926"/>
                    <a:pt x="1174" y="928"/>
                    <a:pt x="1173" y="931"/>
                  </a:cubicBezTo>
                  <a:cubicBezTo>
                    <a:pt x="1155" y="1107"/>
                    <a:pt x="990" y="1233"/>
                    <a:pt x="818" y="1202"/>
                  </a:cubicBezTo>
                  <a:cubicBezTo>
                    <a:pt x="688" y="1178"/>
                    <a:pt x="601" y="1100"/>
                    <a:pt x="569" y="972"/>
                  </a:cubicBezTo>
                  <a:cubicBezTo>
                    <a:pt x="537" y="844"/>
                    <a:pt x="578" y="735"/>
                    <a:pt x="681" y="653"/>
                  </a:cubicBezTo>
                  <a:cubicBezTo>
                    <a:pt x="781" y="574"/>
                    <a:pt x="924" y="569"/>
                    <a:pt x="1031" y="638"/>
                  </a:cubicBezTo>
                  <a:cubicBezTo>
                    <a:pt x="1038" y="643"/>
                    <a:pt x="1047" y="655"/>
                    <a:pt x="1046" y="661"/>
                  </a:cubicBezTo>
                  <a:cubicBezTo>
                    <a:pt x="1042" y="675"/>
                    <a:pt x="1049" y="681"/>
                    <a:pt x="1057" y="688"/>
                  </a:cubicBezTo>
                  <a:cubicBezTo>
                    <a:pt x="1064" y="694"/>
                    <a:pt x="1071" y="702"/>
                    <a:pt x="1078" y="708"/>
                  </a:cubicBezTo>
                  <a:cubicBezTo>
                    <a:pt x="1081" y="710"/>
                    <a:pt x="1087" y="713"/>
                    <a:pt x="1090" y="712"/>
                  </a:cubicBezTo>
                  <a:cubicBezTo>
                    <a:pt x="1105" y="708"/>
                    <a:pt x="1114" y="713"/>
                    <a:pt x="1122" y="725"/>
                  </a:cubicBezTo>
                  <a:cubicBezTo>
                    <a:pt x="1143" y="756"/>
                    <a:pt x="1159" y="790"/>
                    <a:pt x="1167" y="827"/>
                  </a:cubicBezTo>
                  <a:cubicBezTo>
                    <a:pt x="1170" y="843"/>
                    <a:pt x="1173" y="859"/>
                    <a:pt x="1176" y="875"/>
                  </a:cubicBezTo>
                  <a:cubicBezTo>
                    <a:pt x="1196" y="875"/>
                    <a:pt x="1215" y="875"/>
                    <a:pt x="1235" y="875"/>
                  </a:cubicBezTo>
                  <a:cubicBezTo>
                    <a:pt x="1234" y="734"/>
                    <a:pt x="1113" y="544"/>
                    <a:pt x="890" y="529"/>
                  </a:cubicBezTo>
                  <a:cubicBezTo>
                    <a:pt x="679" y="514"/>
                    <a:pt x="498" y="685"/>
                    <a:pt x="497" y="898"/>
                  </a:cubicBezTo>
                  <a:cubicBezTo>
                    <a:pt x="497" y="1103"/>
                    <a:pt x="667" y="1278"/>
                    <a:pt x="884" y="1268"/>
                  </a:cubicBezTo>
                  <a:cubicBezTo>
                    <a:pt x="1112" y="1257"/>
                    <a:pt x="1235" y="1062"/>
                    <a:pt x="1235" y="922"/>
                  </a:cubicBezTo>
                  <a:cubicBezTo>
                    <a:pt x="1215" y="922"/>
                    <a:pt x="1196" y="922"/>
                    <a:pt x="1175" y="922"/>
                  </a:cubicBezTo>
                  <a:close/>
                  <a:moveTo>
                    <a:pt x="959" y="922"/>
                  </a:moveTo>
                  <a:cubicBezTo>
                    <a:pt x="957" y="927"/>
                    <a:pt x="955" y="932"/>
                    <a:pt x="953" y="936"/>
                  </a:cubicBezTo>
                  <a:cubicBezTo>
                    <a:pt x="932" y="984"/>
                    <a:pt x="876" y="1005"/>
                    <a:pt x="829" y="984"/>
                  </a:cubicBezTo>
                  <a:cubicBezTo>
                    <a:pt x="781" y="962"/>
                    <a:pt x="759" y="904"/>
                    <a:pt x="783" y="857"/>
                  </a:cubicBezTo>
                  <a:cubicBezTo>
                    <a:pt x="801" y="822"/>
                    <a:pt x="830" y="803"/>
                    <a:pt x="870" y="805"/>
                  </a:cubicBezTo>
                  <a:cubicBezTo>
                    <a:pt x="910" y="806"/>
                    <a:pt x="938" y="827"/>
                    <a:pt x="955" y="863"/>
                  </a:cubicBezTo>
                  <a:cubicBezTo>
                    <a:pt x="957" y="868"/>
                    <a:pt x="960" y="875"/>
                    <a:pt x="964" y="875"/>
                  </a:cubicBezTo>
                  <a:cubicBezTo>
                    <a:pt x="982" y="876"/>
                    <a:pt x="1001" y="876"/>
                    <a:pt x="1020" y="876"/>
                  </a:cubicBezTo>
                  <a:cubicBezTo>
                    <a:pt x="1018" y="806"/>
                    <a:pt x="942" y="740"/>
                    <a:pt x="866" y="742"/>
                  </a:cubicBezTo>
                  <a:cubicBezTo>
                    <a:pt x="779" y="744"/>
                    <a:pt x="711" y="814"/>
                    <a:pt x="711" y="899"/>
                  </a:cubicBezTo>
                  <a:cubicBezTo>
                    <a:pt x="712" y="985"/>
                    <a:pt x="782" y="1054"/>
                    <a:pt x="868" y="1054"/>
                  </a:cubicBezTo>
                  <a:cubicBezTo>
                    <a:pt x="944" y="1054"/>
                    <a:pt x="1019" y="989"/>
                    <a:pt x="1020" y="922"/>
                  </a:cubicBezTo>
                  <a:cubicBezTo>
                    <a:pt x="1000" y="922"/>
                    <a:pt x="980" y="922"/>
                    <a:pt x="959" y="9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2" name="Freeform 6"/>
            <p:cNvSpPr>
              <a:spLocks/>
            </p:cNvSpPr>
            <p:nvPr/>
          </p:nvSpPr>
          <p:spPr bwMode="auto">
            <a:xfrm>
              <a:off x="2840038" y="2960688"/>
              <a:ext cx="106363" cy="14288"/>
            </a:xfrm>
            <a:custGeom>
              <a:avLst/>
              <a:gdLst>
                <a:gd name="T0" fmla="*/ 179 w 359"/>
                <a:gd name="T1" fmla="*/ 0 h 45"/>
                <a:gd name="T2" fmla="*/ 330 w 359"/>
                <a:gd name="T3" fmla="*/ 0 h 45"/>
                <a:gd name="T4" fmla="*/ 359 w 359"/>
                <a:gd name="T5" fmla="*/ 21 h 45"/>
                <a:gd name="T6" fmla="*/ 330 w 359"/>
                <a:gd name="T7" fmla="*/ 45 h 45"/>
                <a:gd name="T8" fmla="*/ 28 w 359"/>
                <a:gd name="T9" fmla="*/ 45 h 45"/>
                <a:gd name="T10" fmla="*/ 0 w 359"/>
                <a:gd name="T11" fmla="*/ 22 h 45"/>
                <a:gd name="T12" fmla="*/ 28 w 359"/>
                <a:gd name="T13" fmla="*/ 0 h 45"/>
                <a:gd name="T14" fmla="*/ 179 w 359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45">
                  <a:moveTo>
                    <a:pt x="179" y="0"/>
                  </a:moveTo>
                  <a:cubicBezTo>
                    <a:pt x="229" y="0"/>
                    <a:pt x="280" y="0"/>
                    <a:pt x="330" y="0"/>
                  </a:cubicBezTo>
                  <a:cubicBezTo>
                    <a:pt x="348" y="0"/>
                    <a:pt x="358" y="8"/>
                    <a:pt x="359" y="21"/>
                  </a:cubicBezTo>
                  <a:cubicBezTo>
                    <a:pt x="359" y="36"/>
                    <a:pt x="349" y="45"/>
                    <a:pt x="330" y="45"/>
                  </a:cubicBezTo>
                  <a:cubicBezTo>
                    <a:pt x="230" y="45"/>
                    <a:pt x="129" y="45"/>
                    <a:pt x="28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0" y="8"/>
                    <a:pt x="10" y="0"/>
                    <a:pt x="28" y="0"/>
                  </a:cubicBezTo>
                  <a:cubicBezTo>
                    <a:pt x="78" y="0"/>
                    <a:pt x="129" y="0"/>
                    <a:pt x="17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3" name="Freeform 7"/>
            <p:cNvSpPr>
              <a:spLocks/>
            </p:cNvSpPr>
            <p:nvPr/>
          </p:nvSpPr>
          <p:spPr bwMode="auto">
            <a:xfrm>
              <a:off x="2840038" y="2919413"/>
              <a:ext cx="107950" cy="14288"/>
            </a:xfrm>
            <a:custGeom>
              <a:avLst/>
              <a:gdLst>
                <a:gd name="T0" fmla="*/ 179 w 362"/>
                <a:gd name="T1" fmla="*/ 0 h 45"/>
                <a:gd name="T2" fmla="*/ 332 w 362"/>
                <a:gd name="T3" fmla="*/ 0 h 45"/>
                <a:gd name="T4" fmla="*/ 358 w 362"/>
                <a:gd name="T5" fmla="*/ 16 h 45"/>
                <a:gd name="T6" fmla="*/ 343 w 362"/>
                <a:gd name="T7" fmla="*/ 43 h 45"/>
                <a:gd name="T8" fmla="*/ 324 w 362"/>
                <a:gd name="T9" fmla="*/ 45 h 45"/>
                <a:gd name="T10" fmla="*/ 35 w 362"/>
                <a:gd name="T11" fmla="*/ 45 h 45"/>
                <a:gd name="T12" fmla="*/ 20 w 362"/>
                <a:gd name="T13" fmla="*/ 44 h 45"/>
                <a:gd name="T14" fmla="*/ 0 w 362"/>
                <a:gd name="T15" fmla="*/ 22 h 45"/>
                <a:gd name="T16" fmla="*/ 22 w 362"/>
                <a:gd name="T17" fmla="*/ 0 h 45"/>
                <a:gd name="T18" fmla="*/ 89 w 362"/>
                <a:gd name="T19" fmla="*/ 0 h 45"/>
                <a:gd name="T20" fmla="*/ 179 w 362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45">
                  <a:moveTo>
                    <a:pt x="179" y="0"/>
                  </a:moveTo>
                  <a:cubicBezTo>
                    <a:pt x="230" y="0"/>
                    <a:pt x="281" y="0"/>
                    <a:pt x="332" y="0"/>
                  </a:cubicBezTo>
                  <a:cubicBezTo>
                    <a:pt x="344" y="0"/>
                    <a:pt x="354" y="4"/>
                    <a:pt x="358" y="16"/>
                  </a:cubicBezTo>
                  <a:cubicBezTo>
                    <a:pt x="362" y="27"/>
                    <a:pt x="355" y="40"/>
                    <a:pt x="343" y="43"/>
                  </a:cubicBezTo>
                  <a:cubicBezTo>
                    <a:pt x="337" y="45"/>
                    <a:pt x="331" y="45"/>
                    <a:pt x="324" y="45"/>
                  </a:cubicBezTo>
                  <a:cubicBezTo>
                    <a:pt x="228" y="45"/>
                    <a:pt x="131" y="45"/>
                    <a:pt x="35" y="45"/>
                  </a:cubicBezTo>
                  <a:cubicBezTo>
                    <a:pt x="30" y="45"/>
                    <a:pt x="25" y="45"/>
                    <a:pt x="20" y="44"/>
                  </a:cubicBezTo>
                  <a:cubicBezTo>
                    <a:pt x="7" y="42"/>
                    <a:pt x="1" y="35"/>
                    <a:pt x="0" y="22"/>
                  </a:cubicBezTo>
                  <a:cubicBezTo>
                    <a:pt x="0" y="10"/>
                    <a:pt x="9" y="1"/>
                    <a:pt x="22" y="0"/>
                  </a:cubicBezTo>
                  <a:cubicBezTo>
                    <a:pt x="44" y="0"/>
                    <a:pt x="67" y="0"/>
                    <a:pt x="89" y="0"/>
                  </a:cubicBezTo>
                  <a:cubicBezTo>
                    <a:pt x="119" y="0"/>
                    <a:pt x="149" y="0"/>
                    <a:pt x="17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4" name="Freeform 8"/>
            <p:cNvSpPr>
              <a:spLocks/>
            </p:cNvSpPr>
            <p:nvPr/>
          </p:nvSpPr>
          <p:spPr bwMode="auto">
            <a:xfrm>
              <a:off x="2781300" y="3117850"/>
              <a:ext cx="41275" cy="31750"/>
            </a:xfrm>
            <a:custGeom>
              <a:avLst/>
              <a:gdLst>
                <a:gd name="T0" fmla="*/ 60 w 140"/>
                <a:gd name="T1" fmla="*/ 52 h 107"/>
                <a:gd name="T2" fmla="*/ 96 w 140"/>
                <a:gd name="T3" fmla="*/ 13 h 107"/>
                <a:gd name="T4" fmla="*/ 130 w 140"/>
                <a:gd name="T5" fmla="*/ 10 h 107"/>
                <a:gd name="T6" fmla="*/ 128 w 140"/>
                <a:gd name="T7" fmla="*/ 44 h 107"/>
                <a:gd name="T8" fmla="*/ 78 w 140"/>
                <a:gd name="T9" fmla="*/ 94 h 107"/>
                <a:gd name="T10" fmla="*/ 41 w 140"/>
                <a:gd name="T11" fmla="*/ 94 h 107"/>
                <a:gd name="T12" fmla="*/ 11 w 140"/>
                <a:gd name="T13" fmla="*/ 65 h 107"/>
                <a:gd name="T14" fmla="*/ 10 w 140"/>
                <a:gd name="T15" fmla="*/ 31 h 107"/>
                <a:gd name="T16" fmla="*/ 43 w 140"/>
                <a:gd name="T17" fmla="*/ 32 h 107"/>
                <a:gd name="T18" fmla="*/ 60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60" y="52"/>
                  </a:moveTo>
                  <a:cubicBezTo>
                    <a:pt x="73" y="37"/>
                    <a:pt x="84" y="25"/>
                    <a:pt x="96" y="13"/>
                  </a:cubicBezTo>
                  <a:cubicBezTo>
                    <a:pt x="108" y="1"/>
                    <a:pt x="121" y="0"/>
                    <a:pt x="130" y="10"/>
                  </a:cubicBezTo>
                  <a:cubicBezTo>
                    <a:pt x="140" y="19"/>
                    <a:pt x="140" y="32"/>
                    <a:pt x="128" y="44"/>
                  </a:cubicBezTo>
                  <a:cubicBezTo>
                    <a:pt x="112" y="61"/>
                    <a:pt x="95" y="78"/>
                    <a:pt x="78" y="94"/>
                  </a:cubicBezTo>
                  <a:cubicBezTo>
                    <a:pt x="65" y="107"/>
                    <a:pt x="54" y="106"/>
                    <a:pt x="41" y="94"/>
                  </a:cubicBezTo>
                  <a:cubicBezTo>
                    <a:pt x="31" y="84"/>
                    <a:pt x="21" y="75"/>
                    <a:pt x="11" y="65"/>
                  </a:cubicBezTo>
                  <a:cubicBezTo>
                    <a:pt x="1" y="53"/>
                    <a:pt x="0" y="41"/>
                    <a:pt x="10" y="31"/>
                  </a:cubicBezTo>
                  <a:cubicBezTo>
                    <a:pt x="19" y="22"/>
                    <a:pt x="32" y="22"/>
                    <a:pt x="43" y="32"/>
                  </a:cubicBezTo>
                  <a:cubicBezTo>
                    <a:pt x="48" y="38"/>
                    <a:pt x="53" y="43"/>
                    <a:pt x="60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5" name="Freeform 9"/>
            <p:cNvSpPr>
              <a:spLocks/>
            </p:cNvSpPr>
            <p:nvPr/>
          </p:nvSpPr>
          <p:spPr bwMode="auto">
            <a:xfrm>
              <a:off x="2781300" y="2951163"/>
              <a:ext cx="41275" cy="33338"/>
            </a:xfrm>
            <a:custGeom>
              <a:avLst/>
              <a:gdLst>
                <a:gd name="T0" fmla="*/ 59 w 140"/>
                <a:gd name="T1" fmla="*/ 52 h 107"/>
                <a:gd name="T2" fmla="*/ 96 w 140"/>
                <a:gd name="T3" fmla="*/ 13 h 107"/>
                <a:gd name="T4" fmla="*/ 131 w 140"/>
                <a:gd name="T5" fmla="*/ 10 h 107"/>
                <a:gd name="T6" fmla="*/ 128 w 140"/>
                <a:gd name="T7" fmla="*/ 44 h 107"/>
                <a:gd name="T8" fmla="*/ 79 w 140"/>
                <a:gd name="T9" fmla="*/ 93 h 107"/>
                <a:gd name="T10" fmla="*/ 40 w 140"/>
                <a:gd name="T11" fmla="*/ 93 h 107"/>
                <a:gd name="T12" fmla="*/ 11 w 140"/>
                <a:gd name="T13" fmla="*/ 64 h 107"/>
                <a:gd name="T14" fmla="*/ 10 w 140"/>
                <a:gd name="T15" fmla="*/ 31 h 107"/>
                <a:gd name="T16" fmla="*/ 42 w 140"/>
                <a:gd name="T17" fmla="*/ 32 h 107"/>
                <a:gd name="T18" fmla="*/ 59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9" y="52"/>
                  </a:moveTo>
                  <a:cubicBezTo>
                    <a:pt x="73" y="37"/>
                    <a:pt x="84" y="24"/>
                    <a:pt x="96" y="13"/>
                  </a:cubicBezTo>
                  <a:cubicBezTo>
                    <a:pt x="108" y="1"/>
                    <a:pt x="122" y="0"/>
                    <a:pt x="131" y="10"/>
                  </a:cubicBezTo>
                  <a:cubicBezTo>
                    <a:pt x="140" y="20"/>
                    <a:pt x="139" y="32"/>
                    <a:pt x="128" y="44"/>
                  </a:cubicBezTo>
                  <a:cubicBezTo>
                    <a:pt x="112" y="61"/>
                    <a:pt x="95" y="77"/>
                    <a:pt x="79" y="93"/>
                  </a:cubicBezTo>
                  <a:cubicBezTo>
                    <a:pt x="65" y="107"/>
                    <a:pt x="54" y="107"/>
                    <a:pt x="40" y="93"/>
                  </a:cubicBezTo>
                  <a:cubicBezTo>
                    <a:pt x="30" y="84"/>
                    <a:pt x="20" y="74"/>
                    <a:pt x="11" y="64"/>
                  </a:cubicBezTo>
                  <a:cubicBezTo>
                    <a:pt x="0" y="53"/>
                    <a:pt x="1" y="40"/>
                    <a:pt x="10" y="31"/>
                  </a:cubicBezTo>
                  <a:cubicBezTo>
                    <a:pt x="19" y="22"/>
                    <a:pt x="32" y="22"/>
                    <a:pt x="42" y="32"/>
                  </a:cubicBezTo>
                  <a:cubicBezTo>
                    <a:pt x="48" y="37"/>
                    <a:pt x="52" y="43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6" name="Freeform 10"/>
            <p:cNvSpPr>
              <a:spLocks/>
            </p:cNvSpPr>
            <p:nvPr/>
          </p:nvSpPr>
          <p:spPr bwMode="auto">
            <a:xfrm>
              <a:off x="2781300" y="2909888"/>
              <a:ext cx="42863" cy="31750"/>
            </a:xfrm>
            <a:custGeom>
              <a:avLst/>
              <a:gdLst>
                <a:gd name="T0" fmla="*/ 59 w 141"/>
                <a:gd name="T1" fmla="*/ 52 h 107"/>
                <a:gd name="T2" fmla="*/ 96 w 141"/>
                <a:gd name="T3" fmla="*/ 13 h 107"/>
                <a:gd name="T4" fmla="*/ 130 w 141"/>
                <a:gd name="T5" fmla="*/ 10 h 107"/>
                <a:gd name="T6" fmla="*/ 127 w 141"/>
                <a:gd name="T7" fmla="*/ 45 h 107"/>
                <a:gd name="T8" fmla="*/ 78 w 141"/>
                <a:gd name="T9" fmla="*/ 94 h 107"/>
                <a:gd name="T10" fmla="*/ 41 w 141"/>
                <a:gd name="T11" fmla="*/ 94 h 107"/>
                <a:gd name="T12" fmla="*/ 13 w 141"/>
                <a:gd name="T13" fmla="*/ 66 h 107"/>
                <a:gd name="T14" fmla="*/ 10 w 141"/>
                <a:gd name="T15" fmla="*/ 31 h 107"/>
                <a:gd name="T16" fmla="*/ 46 w 141"/>
                <a:gd name="T17" fmla="*/ 35 h 107"/>
                <a:gd name="T18" fmla="*/ 59 w 141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107">
                  <a:moveTo>
                    <a:pt x="59" y="52"/>
                  </a:moveTo>
                  <a:cubicBezTo>
                    <a:pt x="73" y="37"/>
                    <a:pt x="84" y="24"/>
                    <a:pt x="96" y="13"/>
                  </a:cubicBezTo>
                  <a:cubicBezTo>
                    <a:pt x="108" y="1"/>
                    <a:pt x="120" y="0"/>
                    <a:pt x="130" y="10"/>
                  </a:cubicBezTo>
                  <a:cubicBezTo>
                    <a:pt x="141" y="19"/>
                    <a:pt x="140" y="32"/>
                    <a:pt x="127" y="45"/>
                  </a:cubicBezTo>
                  <a:cubicBezTo>
                    <a:pt x="111" y="61"/>
                    <a:pt x="95" y="78"/>
                    <a:pt x="78" y="94"/>
                  </a:cubicBezTo>
                  <a:cubicBezTo>
                    <a:pt x="65" y="107"/>
                    <a:pt x="54" y="107"/>
                    <a:pt x="41" y="94"/>
                  </a:cubicBezTo>
                  <a:cubicBezTo>
                    <a:pt x="31" y="85"/>
                    <a:pt x="22" y="76"/>
                    <a:pt x="13" y="66"/>
                  </a:cubicBezTo>
                  <a:cubicBezTo>
                    <a:pt x="1" y="54"/>
                    <a:pt x="0" y="41"/>
                    <a:pt x="10" y="31"/>
                  </a:cubicBezTo>
                  <a:cubicBezTo>
                    <a:pt x="20" y="22"/>
                    <a:pt x="33" y="23"/>
                    <a:pt x="46" y="35"/>
                  </a:cubicBezTo>
                  <a:cubicBezTo>
                    <a:pt x="50" y="39"/>
                    <a:pt x="53" y="45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7" name="Freeform 11"/>
            <p:cNvSpPr>
              <a:spLocks/>
            </p:cNvSpPr>
            <p:nvPr/>
          </p:nvSpPr>
          <p:spPr bwMode="auto">
            <a:xfrm>
              <a:off x="2781300" y="3074988"/>
              <a:ext cx="42863" cy="33338"/>
            </a:xfrm>
            <a:custGeom>
              <a:avLst/>
              <a:gdLst>
                <a:gd name="T0" fmla="*/ 58 w 140"/>
                <a:gd name="T1" fmla="*/ 54 h 107"/>
                <a:gd name="T2" fmla="*/ 94 w 140"/>
                <a:gd name="T3" fmla="*/ 14 h 107"/>
                <a:gd name="T4" fmla="*/ 130 w 140"/>
                <a:gd name="T5" fmla="*/ 10 h 107"/>
                <a:gd name="T6" fmla="*/ 126 w 140"/>
                <a:gd name="T7" fmla="*/ 45 h 107"/>
                <a:gd name="T8" fmla="*/ 78 w 140"/>
                <a:gd name="T9" fmla="*/ 93 h 107"/>
                <a:gd name="T10" fmla="*/ 39 w 140"/>
                <a:gd name="T11" fmla="*/ 94 h 107"/>
                <a:gd name="T12" fmla="*/ 10 w 140"/>
                <a:gd name="T13" fmla="*/ 64 h 107"/>
                <a:gd name="T14" fmla="*/ 8 w 140"/>
                <a:gd name="T15" fmla="*/ 32 h 107"/>
                <a:gd name="T16" fmla="*/ 42 w 140"/>
                <a:gd name="T17" fmla="*/ 33 h 107"/>
                <a:gd name="T18" fmla="*/ 58 w 140"/>
                <a:gd name="T19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8" y="54"/>
                  </a:moveTo>
                  <a:cubicBezTo>
                    <a:pt x="72" y="38"/>
                    <a:pt x="83" y="25"/>
                    <a:pt x="94" y="14"/>
                  </a:cubicBezTo>
                  <a:cubicBezTo>
                    <a:pt x="107" y="1"/>
                    <a:pt x="120" y="0"/>
                    <a:pt x="130" y="10"/>
                  </a:cubicBezTo>
                  <a:cubicBezTo>
                    <a:pt x="140" y="20"/>
                    <a:pt x="139" y="32"/>
                    <a:pt x="126" y="45"/>
                  </a:cubicBezTo>
                  <a:cubicBezTo>
                    <a:pt x="110" y="61"/>
                    <a:pt x="94" y="77"/>
                    <a:pt x="78" y="93"/>
                  </a:cubicBezTo>
                  <a:cubicBezTo>
                    <a:pt x="64" y="107"/>
                    <a:pt x="53" y="107"/>
                    <a:pt x="39" y="94"/>
                  </a:cubicBezTo>
                  <a:cubicBezTo>
                    <a:pt x="29" y="84"/>
                    <a:pt x="19" y="74"/>
                    <a:pt x="10" y="64"/>
                  </a:cubicBezTo>
                  <a:cubicBezTo>
                    <a:pt x="0" y="53"/>
                    <a:pt x="0" y="41"/>
                    <a:pt x="8" y="32"/>
                  </a:cubicBezTo>
                  <a:cubicBezTo>
                    <a:pt x="17" y="22"/>
                    <a:pt x="31" y="22"/>
                    <a:pt x="42" y="33"/>
                  </a:cubicBezTo>
                  <a:cubicBezTo>
                    <a:pt x="47" y="38"/>
                    <a:pt x="51" y="44"/>
                    <a:pt x="58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8" name="Freeform 12"/>
            <p:cNvSpPr>
              <a:spLocks/>
            </p:cNvSpPr>
            <p:nvPr/>
          </p:nvSpPr>
          <p:spPr bwMode="auto">
            <a:xfrm>
              <a:off x="2781300" y="2994025"/>
              <a:ext cx="41275" cy="30163"/>
            </a:xfrm>
            <a:custGeom>
              <a:avLst/>
              <a:gdLst>
                <a:gd name="T0" fmla="*/ 59 w 140"/>
                <a:gd name="T1" fmla="*/ 51 h 106"/>
                <a:gd name="T2" fmla="*/ 96 w 140"/>
                <a:gd name="T3" fmla="*/ 12 h 106"/>
                <a:gd name="T4" fmla="*/ 131 w 140"/>
                <a:gd name="T5" fmla="*/ 9 h 106"/>
                <a:gd name="T6" fmla="*/ 128 w 140"/>
                <a:gd name="T7" fmla="*/ 44 h 106"/>
                <a:gd name="T8" fmla="*/ 77 w 140"/>
                <a:gd name="T9" fmla="*/ 94 h 106"/>
                <a:gd name="T10" fmla="*/ 42 w 140"/>
                <a:gd name="T11" fmla="*/ 94 h 106"/>
                <a:gd name="T12" fmla="*/ 11 w 140"/>
                <a:gd name="T13" fmla="*/ 64 h 106"/>
                <a:gd name="T14" fmla="*/ 10 w 140"/>
                <a:gd name="T15" fmla="*/ 31 h 106"/>
                <a:gd name="T16" fmla="*/ 43 w 140"/>
                <a:gd name="T17" fmla="*/ 32 h 106"/>
                <a:gd name="T18" fmla="*/ 59 w 140"/>
                <a:gd name="T19" fmla="*/ 5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6">
                  <a:moveTo>
                    <a:pt x="59" y="51"/>
                  </a:moveTo>
                  <a:cubicBezTo>
                    <a:pt x="73" y="36"/>
                    <a:pt x="84" y="24"/>
                    <a:pt x="96" y="12"/>
                  </a:cubicBezTo>
                  <a:cubicBezTo>
                    <a:pt x="108" y="1"/>
                    <a:pt x="121" y="0"/>
                    <a:pt x="131" y="9"/>
                  </a:cubicBezTo>
                  <a:cubicBezTo>
                    <a:pt x="140" y="19"/>
                    <a:pt x="140" y="32"/>
                    <a:pt x="128" y="44"/>
                  </a:cubicBezTo>
                  <a:cubicBezTo>
                    <a:pt x="111" y="61"/>
                    <a:pt x="95" y="78"/>
                    <a:pt x="77" y="94"/>
                  </a:cubicBezTo>
                  <a:cubicBezTo>
                    <a:pt x="66" y="106"/>
                    <a:pt x="54" y="106"/>
                    <a:pt x="42" y="94"/>
                  </a:cubicBezTo>
                  <a:cubicBezTo>
                    <a:pt x="31" y="84"/>
                    <a:pt x="21" y="74"/>
                    <a:pt x="11" y="64"/>
                  </a:cubicBezTo>
                  <a:cubicBezTo>
                    <a:pt x="1" y="53"/>
                    <a:pt x="0" y="40"/>
                    <a:pt x="10" y="31"/>
                  </a:cubicBezTo>
                  <a:cubicBezTo>
                    <a:pt x="19" y="21"/>
                    <a:pt x="32" y="22"/>
                    <a:pt x="43" y="32"/>
                  </a:cubicBezTo>
                  <a:cubicBezTo>
                    <a:pt x="48" y="37"/>
                    <a:pt x="52" y="43"/>
                    <a:pt x="5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  <p:sp>
          <p:nvSpPr>
            <p:cNvPr id="549" name="Freeform 13"/>
            <p:cNvSpPr>
              <a:spLocks/>
            </p:cNvSpPr>
            <p:nvPr/>
          </p:nvSpPr>
          <p:spPr bwMode="auto">
            <a:xfrm>
              <a:off x="2781300" y="3033713"/>
              <a:ext cx="41275" cy="31750"/>
            </a:xfrm>
            <a:custGeom>
              <a:avLst/>
              <a:gdLst>
                <a:gd name="T0" fmla="*/ 59 w 140"/>
                <a:gd name="T1" fmla="*/ 52 h 107"/>
                <a:gd name="T2" fmla="*/ 97 w 140"/>
                <a:gd name="T3" fmla="*/ 13 h 107"/>
                <a:gd name="T4" fmla="*/ 131 w 140"/>
                <a:gd name="T5" fmla="*/ 10 h 107"/>
                <a:gd name="T6" fmla="*/ 128 w 140"/>
                <a:gd name="T7" fmla="*/ 45 h 107"/>
                <a:gd name="T8" fmla="*/ 78 w 140"/>
                <a:gd name="T9" fmla="*/ 94 h 107"/>
                <a:gd name="T10" fmla="*/ 41 w 140"/>
                <a:gd name="T11" fmla="*/ 94 h 107"/>
                <a:gd name="T12" fmla="*/ 13 w 140"/>
                <a:gd name="T13" fmla="*/ 67 h 107"/>
                <a:gd name="T14" fmla="*/ 10 w 140"/>
                <a:gd name="T15" fmla="*/ 31 h 107"/>
                <a:gd name="T16" fmla="*/ 45 w 140"/>
                <a:gd name="T17" fmla="*/ 35 h 107"/>
                <a:gd name="T18" fmla="*/ 59 w 140"/>
                <a:gd name="T19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107">
                  <a:moveTo>
                    <a:pt x="59" y="52"/>
                  </a:moveTo>
                  <a:cubicBezTo>
                    <a:pt x="73" y="37"/>
                    <a:pt x="85" y="25"/>
                    <a:pt x="97" y="13"/>
                  </a:cubicBezTo>
                  <a:cubicBezTo>
                    <a:pt x="108" y="1"/>
                    <a:pt x="121" y="0"/>
                    <a:pt x="131" y="10"/>
                  </a:cubicBezTo>
                  <a:cubicBezTo>
                    <a:pt x="140" y="20"/>
                    <a:pt x="140" y="33"/>
                    <a:pt x="128" y="45"/>
                  </a:cubicBezTo>
                  <a:cubicBezTo>
                    <a:pt x="112" y="61"/>
                    <a:pt x="95" y="78"/>
                    <a:pt x="78" y="94"/>
                  </a:cubicBezTo>
                  <a:cubicBezTo>
                    <a:pt x="65" y="107"/>
                    <a:pt x="54" y="107"/>
                    <a:pt x="41" y="94"/>
                  </a:cubicBezTo>
                  <a:cubicBezTo>
                    <a:pt x="31" y="85"/>
                    <a:pt x="22" y="76"/>
                    <a:pt x="13" y="67"/>
                  </a:cubicBezTo>
                  <a:cubicBezTo>
                    <a:pt x="1" y="54"/>
                    <a:pt x="0" y="41"/>
                    <a:pt x="10" y="31"/>
                  </a:cubicBezTo>
                  <a:cubicBezTo>
                    <a:pt x="20" y="21"/>
                    <a:pt x="33" y="23"/>
                    <a:pt x="45" y="35"/>
                  </a:cubicBezTo>
                  <a:cubicBezTo>
                    <a:pt x="50" y="40"/>
                    <a:pt x="53" y="44"/>
                    <a:pt x="5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aseline="-25000"/>
            </a:p>
          </p:txBody>
        </p:sp>
      </p:grpSp>
      <p:grpSp>
        <p:nvGrpSpPr>
          <p:cNvPr id="550" name="Group 549"/>
          <p:cNvGrpSpPr/>
          <p:nvPr/>
        </p:nvGrpSpPr>
        <p:grpSpPr>
          <a:xfrm>
            <a:off x="831144" y="3844888"/>
            <a:ext cx="428625" cy="428625"/>
            <a:chOff x="3270250" y="2814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1" name="Freeform 14"/>
            <p:cNvSpPr>
              <a:spLocks noEditPoints="1"/>
            </p:cNvSpPr>
            <p:nvPr/>
          </p:nvSpPr>
          <p:spPr bwMode="auto">
            <a:xfrm>
              <a:off x="3270250" y="2814638"/>
              <a:ext cx="428625" cy="428625"/>
            </a:xfrm>
            <a:custGeom>
              <a:avLst/>
              <a:gdLst>
                <a:gd name="T0" fmla="*/ 1391 w 1438"/>
                <a:gd name="T1" fmla="*/ 743 h 1439"/>
                <a:gd name="T2" fmla="*/ 1182 w 1438"/>
                <a:gd name="T3" fmla="*/ 1211 h 1439"/>
                <a:gd name="T4" fmla="*/ 863 w 1438"/>
                <a:gd name="T5" fmla="*/ 1414 h 1439"/>
                <a:gd name="T6" fmla="*/ 572 w 1438"/>
                <a:gd name="T7" fmla="*/ 1377 h 1439"/>
                <a:gd name="T8" fmla="*/ 229 w 1438"/>
                <a:gd name="T9" fmla="*/ 1246 h 1439"/>
                <a:gd name="T10" fmla="*/ 24 w 1438"/>
                <a:gd name="T11" fmla="*/ 743 h 1439"/>
                <a:gd name="T12" fmla="*/ 228 w 1438"/>
                <a:gd name="T13" fmla="*/ 261 h 1439"/>
                <a:gd name="T14" fmla="*/ 695 w 1438"/>
                <a:gd name="T15" fmla="*/ 47 h 1439"/>
                <a:gd name="T16" fmla="*/ 1178 w 1438"/>
                <a:gd name="T17" fmla="*/ 228 h 1439"/>
                <a:gd name="T18" fmla="*/ 1391 w 1438"/>
                <a:gd name="T19" fmla="*/ 695 h 1439"/>
                <a:gd name="T20" fmla="*/ 329 w 1438"/>
                <a:gd name="T21" fmla="*/ 1144 h 1439"/>
                <a:gd name="T22" fmla="*/ 575 w 1438"/>
                <a:gd name="T23" fmla="*/ 1248 h 1439"/>
                <a:gd name="T24" fmla="*/ 455 w 1438"/>
                <a:gd name="T25" fmla="*/ 807 h 1439"/>
                <a:gd name="T26" fmla="*/ 992 w 1438"/>
                <a:gd name="T27" fmla="*/ 786 h 1439"/>
                <a:gd name="T28" fmla="*/ 935 w 1438"/>
                <a:gd name="T29" fmla="*/ 1047 h 1439"/>
                <a:gd name="T30" fmla="*/ 864 w 1438"/>
                <a:gd name="T31" fmla="*/ 1325 h 1439"/>
                <a:gd name="T32" fmla="*/ 1176 w 1438"/>
                <a:gd name="T33" fmla="*/ 1144 h 1439"/>
                <a:gd name="T34" fmla="*/ 1343 w 1438"/>
                <a:gd name="T35" fmla="*/ 695 h 1439"/>
                <a:gd name="T36" fmla="*/ 1143 w 1438"/>
                <a:gd name="T37" fmla="*/ 262 h 1439"/>
                <a:gd name="T38" fmla="*/ 694 w 1438"/>
                <a:gd name="T39" fmla="*/ 95 h 1439"/>
                <a:gd name="T40" fmla="*/ 264 w 1438"/>
                <a:gd name="T41" fmla="*/ 295 h 1439"/>
                <a:gd name="T42" fmla="*/ 95 w 1438"/>
                <a:gd name="T43" fmla="*/ 743 h 1439"/>
                <a:gd name="T44" fmla="*/ 909 w 1438"/>
                <a:gd name="T45" fmla="*/ 961 h 1439"/>
                <a:gd name="T46" fmla="*/ 660 w 1438"/>
                <a:gd name="T47" fmla="*/ 245 h 1439"/>
                <a:gd name="T48" fmla="*/ 528 w 1438"/>
                <a:gd name="T49" fmla="*/ 958 h 1439"/>
                <a:gd name="T50" fmla="*/ 694 w 1438"/>
                <a:gd name="T51" fmla="*/ 816 h 1439"/>
                <a:gd name="T52" fmla="*/ 603 w 1438"/>
                <a:gd name="T53" fmla="*/ 769 h 1439"/>
                <a:gd name="T54" fmla="*/ 521 w 1438"/>
                <a:gd name="T55" fmla="*/ 634 h 1439"/>
                <a:gd name="T56" fmla="*/ 455 w 1438"/>
                <a:gd name="T57" fmla="*/ 527 h 1439"/>
                <a:gd name="T58" fmla="*/ 502 w 1438"/>
                <a:gd name="T59" fmla="*/ 436 h 1439"/>
                <a:gd name="T60" fmla="*/ 636 w 1438"/>
                <a:gd name="T61" fmla="*/ 353 h 1439"/>
                <a:gd name="T62" fmla="*/ 743 w 1438"/>
                <a:gd name="T63" fmla="*/ 287 h 1439"/>
                <a:gd name="T64" fmla="*/ 834 w 1438"/>
                <a:gd name="T65" fmla="*/ 334 h 1439"/>
                <a:gd name="T66" fmla="*/ 917 w 1438"/>
                <a:gd name="T67" fmla="*/ 468 h 1439"/>
                <a:gd name="T68" fmla="*/ 983 w 1438"/>
                <a:gd name="T69" fmla="*/ 575 h 1439"/>
                <a:gd name="T70" fmla="*/ 936 w 1438"/>
                <a:gd name="T71" fmla="*/ 666 h 1439"/>
                <a:gd name="T72" fmla="*/ 801 w 1438"/>
                <a:gd name="T73" fmla="*/ 750 h 1439"/>
                <a:gd name="T74" fmla="*/ 744 w 1438"/>
                <a:gd name="T75" fmla="*/ 815 h 1439"/>
                <a:gd name="T76" fmla="*/ 600 w 1438"/>
                <a:gd name="T77" fmla="*/ 704 h 1439"/>
                <a:gd name="T78" fmla="*/ 695 w 1438"/>
                <a:gd name="T79" fmla="*/ 766 h 1439"/>
                <a:gd name="T80" fmla="*/ 800 w 1438"/>
                <a:gd name="T81" fmla="*/ 698 h 1439"/>
                <a:gd name="T82" fmla="*/ 870 w 1438"/>
                <a:gd name="T83" fmla="*/ 668 h 1439"/>
                <a:gd name="T84" fmla="*/ 934 w 1438"/>
                <a:gd name="T85" fmla="*/ 575 h 1439"/>
                <a:gd name="T86" fmla="*/ 864 w 1438"/>
                <a:gd name="T87" fmla="*/ 466 h 1439"/>
                <a:gd name="T88" fmla="*/ 838 w 1438"/>
                <a:gd name="T89" fmla="*/ 398 h 1439"/>
                <a:gd name="T90" fmla="*/ 743 w 1438"/>
                <a:gd name="T91" fmla="*/ 336 h 1439"/>
                <a:gd name="T92" fmla="*/ 637 w 1438"/>
                <a:gd name="T93" fmla="*/ 405 h 1439"/>
                <a:gd name="T94" fmla="*/ 566 w 1438"/>
                <a:gd name="T95" fmla="*/ 432 h 1439"/>
                <a:gd name="T96" fmla="*/ 504 w 1438"/>
                <a:gd name="T97" fmla="*/ 527 h 1439"/>
                <a:gd name="T98" fmla="*/ 562 w 1438"/>
                <a:gd name="T99" fmla="*/ 610 h 1439"/>
                <a:gd name="T100" fmla="*/ 577 w 1438"/>
                <a:gd name="T101" fmla="*/ 1199 h 1439"/>
                <a:gd name="T102" fmla="*/ 887 w 1438"/>
                <a:gd name="T103" fmla="*/ 1056 h 1439"/>
                <a:gd name="T104" fmla="*/ 624 w 1438"/>
                <a:gd name="T105" fmla="*/ 1390 h 1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8" h="1439">
                  <a:moveTo>
                    <a:pt x="1391" y="695"/>
                  </a:moveTo>
                  <a:cubicBezTo>
                    <a:pt x="1407" y="695"/>
                    <a:pt x="1422" y="695"/>
                    <a:pt x="1438" y="695"/>
                  </a:cubicBezTo>
                  <a:cubicBezTo>
                    <a:pt x="1438" y="711"/>
                    <a:pt x="1438" y="726"/>
                    <a:pt x="1438" y="743"/>
                  </a:cubicBezTo>
                  <a:cubicBezTo>
                    <a:pt x="1423" y="743"/>
                    <a:pt x="1408" y="743"/>
                    <a:pt x="1391" y="743"/>
                  </a:cubicBezTo>
                  <a:cubicBezTo>
                    <a:pt x="1383" y="909"/>
                    <a:pt x="1323" y="1053"/>
                    <a:pt x="1211" y="1177"/>
                  </a:cubicBezTo>
                  <a:cubicBezTo>
                    <a:pt x="1222" y="1187"/>
                    <a:pt x="1234" y="1198"/>
                    <a:pt x="1246" y="1208"/>
                  </a:cubicBezTo>
                  <a:cubicBezTo>
                    <a:pt x="1232" y="1221"/>
                    <a:pt x="1221" y="1231"/>
                    <a:pt x="1208" y="1242"/>
                  </a:cubicBezTo>
                  <a:cubicBezTo>
                    <a:pt x="1200" y="1233"/>
                    <a:pt x="1190" y="1221"/>
                    <a:pt x="1182" y="1211"/>
                  </a:cubicBezTo>
                  <a:cubicBezTo>
                    <a:pt x="1140" y="1241"/>
                    <a:pt x="1102" y="1271"/>
                    <a:pt x="1062" y="1296"/>
                  </a:cubicBezTo>
                  <a:cubicBezTo>
                    <a:pt x="1004" y="1332"/>
                    <a:pt x="941" y="1357"/>
                    <a:pt x="874" y="1372"/>
                  </a:cubicBezTo>
                  <a:cubicBezTo>
                    <a:pt x="865" y="1374"/>
                    <a:pt x="862" y="1378"/>
                    <a:pt x="863" y="1387"/>
                  </a:cubicBezTo>
                  <a:cubicBezTo>
                    <a:pt x="863" y="1396"/>
                    <a:pt x="863" y="1405"/>
                    <a:pt x="863" y="1414"/>
                  </a:cubicBezTo>
                  <a:cubicBezTo>
                    <a:pt x="862" y="1429"/>
                    <a:pt x="853" y="1439"/>
                    <a:pt x="838" y="1439"/>
                  </a:cubicBezTo>
                  <a:cubicBezTo>
                    <a:pt x="759" y="1439"/>
                    <a:pt x="679" y="1439"/>
                    <a:pt x="600" y="1439"/>
                  </a:cubicBezTo>
                  <a:cubicBezTo>
                    <a:pt x="584" y="1439"/>
                    <a:pt x="576" y="1429"/>
                    <a:pt x="575" y="1413"/>
                  </a:cubicBezTo>
                  <a:cubicBezTo>
                    <a:pt x="574" y="1401"/>
                    <a:pt x="579" y="1385"/>
                    <a:pt x="572" y="1377"/>
                  </a:cubicBezTo>
                  <a:cubicBezTo>
                    <a:pt x="566" y="1369"/>
                    <a:pt x="550" y="1369"/>
                    <a:pt x="538" y="1366"/>
                  </a:cubicBezTo>
                  <a:cubicBezTo>
                    <a:pt x="438" y="1338"/>
                    <a:pt x="349" y="1289"/>
                    <a:pt x="272" y="1220"/>
                  </a:cubicBezTo>
                  <a:cubicBezTo>
                    <a:pt x="269" y="1217"/>
                    <a:pt x="265" y="1214"/>
                    <a:pt x="260" y="1210"/>
                  </a:cubicBezTo>
                  <a:cubicBezTo>
                    <a:pt x="250" y="1222"/>
                    <a:pt x="240" y="1233"/>
                    <a:pt x="229" y="1246"/>
                  </a:cubicBezTo>
                  <a:cubicBezTo>
                    <a:pt x="217" y="1233"/>
                    <a:pt x="207" y="1221"/>
                    <a:pt x="195" y="1208"/>
                  </a:cubicBezTo>
                  <a:cubicBezTo>
                    <a:pt x="205" y="1200"/>
                    <a:pt x="217" y="1190"/>
                    <a:pt x="229" y="1179"/>
                  </a:cubicBezTo>
                  <a:cubicBezTo>
                    <a:pt x="115" y="1054"/>
                    <a:pt x="55" y="910"/>
                    <a:pt x="47" y="743"/>
                  </a:cubicBezTo>
                  <a:cubicBezTo>
                    <a:pt x="39" y="743"/>
                    <a:pt x="31" y="743"/>
                    <a:pt x="24" y="743"/>
                  </a:cubicBezTo>
                  <a:cubicBezTo>
                    <a:pt x="16" y="743"/>
                    <a:pt x="9" y="743"/>
                    <a:pt x="0" y="743"/>
                  </a:cubicBezTo>
                  <a:cubicBezTo>
                    <a:pt x="0" y="727"/>
                    <a:pt x="0" y="712"/>
                    <a:pt x="0" y="696"/>
                  </a:cubicBezTo>
                  <a:cubicBezTo>
                    <a:pt x="15" y="696"/>
                    <a:pt x="30" y="696"/>
                    <a:pt x="47" y="696"/>
                  </a:cubicBezTo>
                  <a:cubicBezTo>
                    <a:pt x="56" y="529"/>
                    <a:pt x="115" y="385"/>
                    <a:pt x="228" y="261"/>
                  </a:cubicBezTo>
                  <a:cubicBezTo>
                    <a:pt x="216" y="250"/>
                    <a:pt x="204" y="239"/>
                    <a:pt x="194" y="229"/>
                  </a:cubicBezTo>
                  <a:cubicBezTo>
                    <a:pt x="206" y="217"/>
                    <a:pt x="216" y="207"/>
                    <a:pt x="229" y="194"/>
                  </a:cubicBezTo>
                  <a:cubicBezTo>
                    <a:pt x="238" y="205"/>
                    <a:pt x="248" y="217"/>
                    <a:pt x="258" y="230"/>
                  </a:cubicBezTo>
                  <a:cubicBezTo>
                    <a:pt x="384" y="115"/>
                    <a:pt x="528" y="56"/>
                    <a:pt x="695" y="47"/>
                  </a:cubicBezTo>
                  <a:cubicBezTo>
                    <a:pt x="695" y="31"/>
                    <a:pt x="695" y="16"/>
                    <a:pt x="695" y="0"/>
                  </a:cubicBezTo>
                  <a:cubicBezTo>
                    <a:pt x="711" y="0"/>
                    <a:pt x="726" y="0"/>
                    <a:pt x="742" y="0"/>
                  </a:cubicBezTo>
                  <a:cubicBezTo>
                    <a:pt x="742" y="15"/>
                    <a:pt x="742" y="31"/>
                    <a:pt x="742" y="47"/>
                  </a:cubicBezTo>
                  <a:cubicBezTo>
                    <a:pt x="910" y="55"/>
                    <a:pt x="1054" y="115"/>
                    <a:pt x="1178" y="228"/>
                  </a:cubicBezTo>
                  <a:cubicBezTo>
                    <a:pt x="1189" y="216"/>
                    <a:pt x="1199" y="205"/>
                    <a:pt x="1208" y="194"/>
                  </a:cubicBezTo>
                  <a:cubicBezTo>
                    <a:pt x="1220" y="206"/>
                    <a:pt x="1231" y="217"/>
                    <a:pt x="1243" y="230"/>
                  </a:cubicBezTo>
                  <a:cubicBezTo>
                    <a:pt x="1233" y="239"/>
                    <a:pt x="1221" y="249"/>
                    <a:pt x="1209" y="260"/>
                  </a:cubicBezTo>
                  <a:cubicBezTo>
                    <a:pt x="1323" y="384"/>
                    <a:pt x="1382" y="528"/>
                    <a:pt x="1391" y="695"/>
                  </a:cubicBezTo>
                  <a:close/>
                  <a:moveTo>
                    <a:pt x="95" y="743"/>
                  </a:moveTo>
                  <a:cubicBezTo>
                    <a:pt x="103" y="897"/>
                    <a:pt x="158" y="1029"/>
                    <a:pt x="262" y="1144"/>
                  </a:cubicBezTo>
                  <a:cubicBezTo>
                    <a:pt x="273" y="1132"/>
                    <a:pt x="283" y="1120"/>
                    <a:pt x="293" y="1109"/>
                  </a:cubicBezTo>
                  <a:cubicBezTo>
                    <a:pt x="305" y="1122"/>
                    <a:pt x="317" y="1132"/>
                    <a:pt x="329" y="1144"/>
                  </a:cubicBezTo>
                  <a:cubicBezTo>
                    <a:pt x="317" y="1154"/>
                    <a:pt x="306" y="1165"/>
                    <a:pt x="294" y="1176"/>
                  </a:cubicBezTo>
                  <a:cubicBezTo>
                    <a:pt x="376" y="1251"/>
                    <a:pt x="468" y="1300"/>
                    <a:pt x="575" y="1326"/>
                  </a:cubicBezTo>
                  <a:cubicBezTo>
                    <a:pt x="575" y="1311"/>
                    <a:pt x="575" y="1299"/>
                    <a:pt x="575" y="1286"/>
                  </a:cubicBezTo>
                  <a:cubicBezTo>
                    <a:pt x="575" y="1274"/>
                    <a:pt x="575" y="1261"/>
                    <a:pt x="575" y="1248"/>
                  </a:cubicBezTo>
                  <a:cubicBezTo>
                    <a:pt x="525" y="1240"/>
                    <a:pt x="503" y="1214"/>
                    <a:pt x="503" y="1165"/>
                  </a:cubicBezTo>
                  <a:cubicBezTo>
                    <a:pt x="503" y="1144"/>
                    <a:pt x="502" y="1123"/>
                    <a:pt x="503" y="1102"/>
                  </a:cubicBezTo>
                  <a:cubicBezTo>
                    <a:pt x="506" y="1057"/>
                    <a:pt x="500" y="1014"/>
                    <a:pt x="482" y="972"/>
                  </a:cubicBezTo>
                  <a:cubicBezTo>
                    <a:pt x="460" y="920"/>
                    <a:pt x="450" y="865"/>
                    <a:pt x="455" y="807"/>
                  </a:cubicBezTo>
                  <a:cubicBezTo>
                    <a:pt x="455" y="801"/>
                    <a:pt x="452" y="793"/>
                    <a:pt x="447" y="787"/>
                  </a:cubicBezTo>
                  <a:cubicBezTo>
                    <a:pt x="374" y="700"/>
                    <a:pt x="346" y="600"/>
                    <a:pt x="365" y="487"/>
                  </a:cubicBezTo>
                  <a:cubicBezTo>
                    <a:pt x="398" y="290"/>
                    <a:pt x="597" y="155"/>
                    <a:pt x="793" y="198"/>
                  </a:cubicBezTo>
                  <a:cubicBezTo>
                    <a:pt x="1062" y="258"/>
                    <a:pt x="1170" y="575"/>
                    <a:pt x="992" y="786"/>
                  </a:cubicBezTo>
                  <a:cubicBezTo>
                    <a:pt x="987" y="792"/>
                    <a:pt x="983" y="800"/>
                    <a:pt x="983" y="807"/>
                  </a:cubicBezTo>
                  <a:cubicBezTo>
                    <a:pt x="988" y="866"/>
                    <a:pt x="977" y="921"/>
                    <a:pt x="955" y="975"/>
                  </a:cubicBezTo>
                  <a:cubicBezTo>
                    <a:pt x="949" y="991"/>
                    <a:pt x="944" y="1007"/>
                    <a:pt x="939" y="1023"/>
                  </a:cubicBezTo>
                  <a:cubicBezTo>
                    <a:pt x="937" y="1031"/>
                    <a:pt x="935" y="1039"/>
                    <a:pt x="935" y="1047"/>
                  </a:cubicBezTo>
                  <a:cubicBezTo>
                    <a:pt x="935" y="1090"/>
                    <a:pt x="935" y="1133"/>
                    <a:pt x="935" y="1176"/>
                  </a:cubicBezTo>
                  <a:cubicBezTo>
                    <a:pt x="934" y="1210"/>
                    <a:pt x="912" y="1237"/>
                    <a:pt x="879" y="1245"/>
                  </a:cubicBezTo>
                  <a:cubicBezTo>
                    <a:pt x="874" y="1246"/>
                    <a:pt x="869" y="1247"/>
                    <a:pt x="864" y="1248"/>
                  </a:cubicBezTo>
                  <a:cubicBezTo>
                    <a:pt x="864" y="1274"/>
                    <a:pt x="864" y="1299"/>
                    <a:pt x="864" y="1325"/>
                  </a:cubicBezTo>
                  <a:cubicBezTo>
                    <a:pt x="970" y="1300"/>
                    <a:pt x="1062" y="1250"/>
                    <a:pt x="1143" y="1176"/>
                  </a:cubicBezTo>
                  <a:cubicBezTo>
                    <a:pt x="1131" y="1165"/>
                    <a:pt x="1120" y="1155"/>
                    <a:pt x="1109" y="1145"/>
                  </a:cubicBezTo>
                  <a:cubicBezTo>
                    <a:pt x="1121" y="1132"/>
                    <a:pt x="1132" y="1121"/>
                    <a:pt x="1146" y="1108"/>
                  </a:cubicBezTo>
                  <a:cubicBezTo>
                    <a:pt x="1156" y="1120"/>
                    <a:pt x="1166" y="1131"/>
                    <a:pt x="1176" y="1144"/>
                  </a:cubicBezTo>
                  <a:cubicBezTo>
                    <a:pt x="1280" y="1029"/>
                    <a:pt x="1335" y="897"/>
                    <a:pt x="1343" y="743"/>
                  </a:cubicBezTo>
                  <a:cubicBezTo>
                    <a:pt x="1326" y="743"/>
                    <a:pt x="1311" y="743"/>
                    <a:pt x="1296" y="743"/>
                  </a:cubicBezTo>
                  <a:cubicBezTo>
                    <a:pt x="1296" y="726"/>
                    <a:pt x="1296" y="711"/>
                    <a:pt x="1296" y="695"/>
                  </a:cubicBezTo>
                  <a:cubicBezTo>
                    <a:pt x="1312" y="695"/>
                    <a:pt x="1327" y="695"/>
                    <a:pt x="1343" y="695"/>
                  </a:cubicBezTo>
                  <a:cubicBezTo>
                    <a:pt x="1334" y="541"/>
                    <a:pt x="1279" y="409"/>
                    <a:pt x="1176" y="294"/>
                  </a:cubicBezTo>
                  <a:cubicBezTo>
                    <a:pt x="1165" y="307"/>
                    <a:pt x="1155" y="318"/>
                    <a:pt x="1145" y="329"/>
                  </a:cubicBezTo>
                  <a:cubicBezTo>
                    <a:pt x="1132" y="317"/>
                    <a:pt x="1122" y="306"/>
                    <a:pt x="1108" y="292"/>
                  </a:cubicBezTo>
                  <a:cubicBezTo>
                    <a:pt x="1119" y="282"/>
                    <a:pt x="1131" y="272"/>
                    <a:pt x="1143" y="262"/>
                  </a:cubicBezTo>
                  <a:cubicBezTo>
                    <a:pt x="1028" y="158"/>
                    <a:pt x="896" y="103"/>
                    <a:pt x="743" y="95"/>
                  </a:cubicBezTo>
                  <a:cubicBezTo>
                    <a:pt x="743" y="112"/>
                    <a:pt x="743" y="127"/>
                    <a:pt x="743" y="142"/>
                  </a:cubicBezTo>
                  <a:cubicBezTo>
                    <a:pt x="726" y="142"/>
                    <a:pt x="711" y="142"/>
                    <a:pt x="694" y="142"/>
                  </a:cubicBezTo>
                  <a:cubicBezTo>
                    <a:pt x="694" y="126"/>
                    <a:pt x="694" y="111"/>
                    <a:pt x="694" y="95"/>
                  </a:cubicBezTo>
                  <a:cubicBezTo>
                    <a:pt x="541" y="104"/>
                    <a:pt x="409" y="159"/>
                    <a:pt x="294" y="263"/>
                  </a:cubicBezTo>
                  <a:cubicBezTo>
                    <a:pt x="306" y="273"/>
                    <a:pt x="318" y="283"/>
                    <a:pt x="329" y="293"/>
                  </a:cubicBezTo>
                  <a:cubicBezTo>
                    <a:pt x="316" y="306"/>
                    <a:pt x="306" y="317"/>
                    <a:pt x="293" y="329"/>
                  </a:cubicBezTo>
                  <a:cubicBezTo>
                    <a:pt x="283" y="318"/>
                    <a:pt x="273" y="306"/>
                    <a:pt x="264" y="295"/>
                  </a:cubicBezTo>
                  <a:cubicBezTo>
                    <a:pt x="173" y="374"/>
                    <a:pt x="85" y="589"/>
                    <a:pt x="97" y="695"/>
                  </a:cubicBezTo>
                  <a:cubicBezTo>
                    <a:pt x="112" y="695"/>
                    <a:pt x="127" y="695"/>
                    <a:pt x="142" y="695"/>
                  </a:cubicBezTo>
                  <a:cubicBezTo>
                    <a:pt x="142" y="712"/>
                    <a:pt x="142" y="727"/>
                    <a:pt x="142" y="743"/>
                  </a:cubicBezTo>
                  <a:cubicBezTo>
                    <a:pt x="126" y="743"/>
                    <a:pt x="112" y="743"/>
                    <a:pt x="95" y="743"/>
                  </a:cubicBezTo>
                  <a:close/>
                  <a:moveTo>
                    <a:pt x="744" y="1007"/>
                  </a:moveTo>
                  <a:cubicBezTo>
                    <a:pt x="792" y="1007"/>
                    <a:pt x="840" y="1007"/>
                    <a:pt x="887" y="1007"/>
                  </a:cubicBezTo>
                  <a:cubicBezTo>
                    <a:pt x="890" y="1007"/>
                    <a:pt x="895" y="1002"/>
                    <a:pt x="896" y="998"/>
                  </a:cubicBezTo>
                  <a:cubicBezTo>
                    <a:pt x="901" y="986"/>
                    <a:pt x="904" y="973"/>
                    <a:pt x="909" y="961"/>
                  </a:cubicBezTo>
                  <a:cubicBezTo>
                    <a:pt x="931" y="910"/>
                    <a:pt x="940" y="857"/>
                    <a:pt x="935" y="802"/>
                  </a:cubicBezTo>
                  <a:cubicBezTo>
                    <a:pt x="933" y="784"/>
                    <a:pt x="940" y="771"/>
                    <a:pt x="952" y="758"/>
                  </a:cubicBezTo>
                  <a:cubicBezTo>
                    <a:pt x="1017" y="683"/>
                    <a:pt x="1043" y="596"/>
                    <a:pt x="1026" y="499"/>
                  </a:cubicBezTo>
                  <a:cubicBezTo>
                    <a:pt x="996" y="324"/>
                    <a:pt x="835" y="212"/>
                    <a:pt x="660" y="245"/>
                  </a:cubicBezTo>
                  <a:cubicBezTo>
                    <a:pt x="542" y="268"/>
                    <a:pt x="462" y="339"/>
                    <a:pt x="424" y="452"/>
                  </a:cubicBezTo>
                  <a:cubicBezTo>
                    <a:pt x="386" y="564"/>
                    <a:pt x="409" y="667"/>
                    <a:pt x="486" y="757"/>
                  </a:cubicBezTo>
                  <a:cubicBezTo>
                    <a:pt x="498" y="771"/>
                    <a:pt x="505" y="784"/>
                    <a:pt x="503" y="803"/>
                  </a:cubicBezTo>
                  <a:cubicBezTo>
                    <a:pt x="498" y="856"/>
                    <a:pt x="506" y="908"/>
                    <a:pt x="528" y="958"/>
                  </a:cubicBezTo>
                  <a:cubicBezTo>
                    <a:pt x="534" y="973"/>
                    <a:pt x="535" y="996"/>
                    <a:pt x="546" y="1004"/>
                  </a:cubicBezTo>
                  <a:cubicBezTo>
                    <a:pt x="558" y="1012"/>
                    <a:pt x="579" y="1007"/>
                    <a:pt x="597" y="1007"/>
                  </a:cubicBezTo>
                  <a:cubicBezTo>
                    <a:pt x="629" y="1007"/>
                    <a:pt x="661" y="1007"/>
                    <a:pt x="694" y="1007"/>
                  </a:cubicBezTo>
                  <a:cubicBezTo>
                    <a:pt x="694" y="942"/>
                    <a:pt x="694" y="879"/>
                    <a:pt x="694" y="816"/>
                  </a:cubicBezTo>
                  <a:cubicBezTo>
                    <a:pt x="647" y="812"/>
                    <a:pt x="647" y="812"/>
                    <a:pt x="647" y="768"/>
                  </a:cubicBezTo>
                  <a:cubicBezTo>
                    <a:pt x="647" y="758"/>
                    <a:pt x="645" y="753"/>
                    <a:pt x="635" y="749"/>
                  </a:cubicBezTo>
                  <a:cubicBezTo>
                    <a:pt x="626" y="745"/>
                    <a:pt x="622" y="750"/>
                    <a:pt x="616" y="755"/>
                  </a:cubicBezTo>
                  <a:cubicBezTo>
                    <a:pt x="612" y="760"/>
                    <a:pt x="607" y="765"/>
                    <a:pt x="603" y="769"/>
                  </a:cubicBezTo>
                  <a:cubicBezTo>
                    <a:pt x="589" y="782"/>
                    <a:pt x="577" y="782"/>
                    <a:pt x="563" y="769"/>
                  </a:cubicBezTo>
                  <a:cubicBezTo>
                    <a:pt x="547" y="753"/>
                    <a:pt x="531" y="736"/>
                    <a:pt x="515" y="720"/>
                  </a:cubicBezTo>
                  <a:cubicBezTo>
                    <a:pt x="483" y="688"/>
                    <a:pt x="483" y="685"/>
                    <a:pt x="514" y="654"/>
                  </a:cubicBezTo>
                  <a:cubicBezTo>
                    <a:pt x="520" y="649"/>
                    <a:pt x="525" y="645"/>
                    <a:pt x="521" y="634"/>
                  </a:cubicBezTo>
                  <a:cubicBezTo>
                    <a:pt x="516" y="624"/>
                    <a:pt x="510" y="622"/>
                    <a:pt x="501" y="623"/>
                  </a:cubicBezTo>
                  <a:cubicBezTo>
                    <a:pt x="495" y="623"/>
                    <a:pt x="489" y="623"/>
                    <a:pt x="483" y="623"/>
                  </a:cubicBezTo>
                  <a:cubicBezTo>
                    <a:pt x="464" y="623"/>
                    <a:pt x="455" y="614"/>
                    <a:pt x="455" y="594"/>
                  </a:cubicBezTo>
                  <a:cubicBezTo>
                    <a:pt x="455" y="572"/>
                    <a:pt x="455" y="549"/>
                    <a:pt x="455" y="527"/>
                  </a:cubicBezTo>
                  <a:cubicBezTo>
                    <a:pt x="455" y="481"/>
                    <a:pt x="457" y="479"/>
                    <a:pt x="502" y="479"/>
                  </a:cubicBezTo>
                  <a:cubicBezTo>
                    <a:pt x="511" y="479"/>
                    <a:pt x="516" y="478"/>
                    <a:pt x="520" y="469"/>
                  </a:cubicBezTo>
                  <a:cubicBezTo>
                    <a:pt x="524" y="459"/>
                    <a:pt x="521" y="454"/>
                    <a:pt x="515" y="448"/>
                  </a:cubicBezTo>
                  <a:cubicBezTo>
                    <a:pt x="510" y="444"/>
                    <a:pt x="506" y="440"/>
                    <a:pt x="502" y="436"/>
                  </a:cubicBezTo>
                  <a:cubicBezTo>
                    <a:pt x="488" y="421"/>
                    <a:pt x="488" y="409"/>
                    <a:pt x="502" y="394"/>
                  </a:cubicBezTo>
                  <a:cubicBezTo>
                    <a:pt x="518" y="378"/>
                    <a:pt x="535" y="362"/>
                    <a:pt x="551" y="346"/>
                  </a:cubicBezTo>
                  <a:cubicBezTo>
                    <a:pt x="581" y="315"/>
                    <a:pt x="585" y="315"/>
                    <a:pt x="616" y="346"/>
                  </a:cubicBezTo>
                  <a:cubicBezTo>
                    <a:pt x="621" y="352"/>
                    <a:pt x="625" y="357"/>
                    <a:pt x="636" y="353"/>
                  </a:cubicBezTo>
                  <a:cubicBezTo>
                    <a:pt x="646" y="348"/>
                    <a:pt x="648" y="343"/>
                    <a:pt x="647" y="333"/>
                  </a:cubicBezTo>
                  <a:cubicBezTo>
                    <a:pt x="647" y="327"/>
                    <a:pt x="647" y="321"/>
                    <a:pt x="647" y="315"/>
                  </a:cubicBezTo>
                  <a:cubicBezTo>
                    <a:pt x="647" y="296"/>
                    <a:pt x="656" y="287"/>
                    <a:pt x="676" y="287"/>
                  </a:cubicBezTo>
                  <a:cubicBezTo>
                    <a:pt x="698" y="287"/>
                    <a:pt x="721" y="287"/>
                    <a:pt x="743" y="287"/>
                  </a:cubicBezTo>
                  <a:cubicBezTo>
                    <a:pt x="789" y="287"/>
                    <a:pt x="791" y="289"/>
                    <a:pt x="791" y="334"/>
                  </a:cubicBezTo>
                  <a:cubicBezTo>
                    <a:pt x="791" y="343"/>
                    <a:pt x="792" y="348"/>
                    <a:pt x="801" y="352"/>
                  </a:cubicBezTo>
                  <a:cubicBezTo>
                    <a:pt x="811" y="356"/>
                    <a:pt x="816" y="353"/>
                    <a:pt x="822" y="347"/>
                  </a:cubicBezTo>
                  <a:cubicBezTo>
                    <a:pt x="826" y="342"/>
                    <a:pt x="830" y="338"/>
                    <a:pt x="834" y="334"/>
                  </a:cubicBezTo>
                  <a:cubicBezTo>
                    <a:pt x="849" y="320"/>
                    <a:pt x="861" y="320"/>
                    <a:pt x="876" y="334"/>
                  </a:cubicBezTo>
                  <a:cubicBezTo>
                    <a:pt x="892" y="350"/>
                    <a:pt x="908" y="366"/>
                    <a:pt x="923" y="382"/>
                  </a:cubicBezTo>
                  <a:cubicBezTo>
                    <a:pt x="955" y="414"/>
                    <a:pt x="955" y="417"/>
                    <a:pt x="924" y="448"/>
                  </a:cubicBezTo>
                  <a:cubicBezTo>
                    <a:pt x="918" y="453"/>
                    <a:pt x="913" y="457"/>
                    <a:pt x="917" y="468"/>
                  </a:cubicBezTo>
                  <a:cubicBezTo>
                    <a:pt x="922" y="478"/>
                    <a:pt x="927" y="480"/>
                    <a:pt x="937" y="479"/>
                  </a:cubicBezTo>
                  <a:cubicBezTo>
                    <a:pt x="943" y="479"/>
                    <a:pt x="949" y="479"/>
                    <a:pt x="955" y="479"/>
                  </a:cubicBezTo>
                  <a:cubicBezTo>
                    <a:pt x="974" y="479"/>
                    <a:pt x="983" y="488"/>
                    <a:pt x="983" y="508"/>
                  </a:cubicBezTo>
                  <a:cubicBezTo>
                    <a:pt x="983" y="530"/>
                    <a:pt x="983" y="553"/>
                    <a:pt x="983" y="575"/>
                  </a:cubicBezTo>
                  <a:cubicBezTo>
                    <a:pt x="983" y="621"/>
                    <a:pt x="981" y="623"/>
                    <a:pt x="936" y="623"/>
                  </a:cubicBezTo>
                  <a:cubicBezTo>
                    <a:pt x="927" y="623"/>
                    <a:pt x="922" y="624"/>
                    <a:pt x="918" y="633"/>
                  </a:cubicBezTo>
                  <a:cubicBezTo>
                    <a:pt x="914" y="643"/>
                    <a:pt x="917" y="648"/>
                    <a:pt x="923" y="654"/>
                  </a:cubicBezTo>
                  <a:cubicBezTo>
                    <a:pt x="928" y="658"/>
                    <a:pt x="932" y="662"/>
                    <a:pt x="936" y="666"/>
                  </a:cubicBezTo>
                  <a:cubicBezTo>
                    <a:pt x="950" y="681"/>
                    <a:pt x="950" y="693"/>
                    <a:pt x="936" y="708"/>
                  </a:cubicBezTo>
                  <a:cubicBezTo>
                    <a:pt x="920" y="724"/>
                    <a:pt x="904" y="740"/>
                    <a:pt x="888" y="755"/>
                  </a:cubicBezTo>
                  <a:cubicBezTo>
                    <a:pt x="856" y="787"/>
                    <a:pt x="853" y="787"/>
                    <a:pt x="822" y="756"/>
                  </a:cubicBezTo>
                  <a:cubicBezTo>
                    <a:pt x="816" y="749"/>
                    <a:pt x="811" y="746"/>
                    <a:pt x="801" y="750"/>
                  </a:cubicBezTo>
                  <a:cubicBezTo>
                    <a:pt x="790" y="754"/>
                    <a:pt x="791" y="761"/>
                    <a:pt x="791" y="769"/>
                  </a:cubicBezTo>
                  <a:cubicBezTo>
                    <a:pt x="791" y="774"/>
                    <a:pt x="791" y="780"/>
                    <a:pt x="791" y="785"/>
                  </a:cubicBezTo>
                  <a:cubicBezTo>
                    <a:pt x="791" y="806"/>
                    <a:pt x="782" y="815"/>
                    <a:pt x="762" y="815"/>
                  </a:cubicBezTo>
                  <a:cubicBezTo>
                    <a:pt x="756" y="815"/>
                    <a:pt x="750" y="815"/>
                    <a:pt x="744" y="815"/>
                  </a:cubicBezTo>
                  <a:cubicBezTo>
                    <a:pt x="744" y="879"/>
                    <a:pt x="744" y="942"/>
                    <a:pt x="744" y="1007"/>
                  </a:cubicBezTo>
                  <a:close/>
                  <a:moveTo>
                    <a:pt x="550" y="684"/>
                  </a:moveTo>
                  <a:cubicBezTo>
                    <a:pt x="563" y="698"/>
                    <a:pt x="573" y="708"/>
                    <a:pt x="586" y="722"/>
                  </a:cubicBezTo>
                  <a:cubicBezTo>
                    <a:pt x="591" y="716"/>
                    <a:pt x="595" y="709"/>
                    <a:pt x="600" y="704"/>
                  </a:cubicBezTo>
                  <a:cubicBezTo>
                    <a:pt x="614" y="690"/>
                    <a:pt x="621" y="689"/>
                    <a:pt x="638" y="698"/>
                  </a:cubicBezTo>
                  <a:cubicBezTo>
                    <a:pt x="650" y="703"/>
                    <a:pt x="661" y="708"/>
                    <a:pt x="673" y="712"/>
                  </a:cubicBezTo>
                  <a:cubicBezTo>
                    <a:pt x="690" y="718"/>
                    <a:pt x="695" y="724"/>
                    <a:pt x="695" y="743"/>
                  </a:cubicBezTo>
                  <a:cubicBezTo>
                    <a:pt x="695" y="751"/>
                    <a:pt x="695" y="758"/>
                    <a:pt x="695" y="766"/>
                  </a:cubicBezTo>
                  <a:cubicBezTo>
                    <a:pt x="712" y="766"/>
                    <a:pt x="727" y="766"/>
                    <a:pt x="743" y="766"/>
                  </a:cubicBezTo>
                  <a:cubicBezTo>
                    <a:pt x="743" y="758"/>
                    <a:pt x="743" y="751"/>
                    <a:pt x="743" y="744"/>
                  </a:cubicBezTo>
                  <a:cubicBezTo>
                    <a:pt x="743" y="724"/>
                    <a:pt x="747" y="719"/>
                    <a:pt x="766" y="712"/>
                  </a:cubicBezTo>
                  <a:cubicBezTo>
                    <a:pt x="778" y="708"/>
                    <a:pt x="789" y="703"/>
                    <a:pt x="800" y="698"/>
                  </a:cubicBezTo>
                  <a:cubicBezTo>
                    <a:pt x="817" y="690"/>
                    <a:pt x="824" y="690"/>
                    <a:pt x="837" y="704"/>
                  </a:cubicBezTo>
                  <a:cubicBezTo>
                    <a:pt x="843" y="710"/>
                    <a:pt x="846" y="717"/>
                    <a:pt x="851" y="723"/>
                  </a:cubicBezTo>
                  <a:cubicBezTo>
                    <a:pt x="866" y="708"/>
                    <a:pt x="877" y="698"/>
                    <a:pt x="889" y="685"/>
                  </a:cubicBezTo>
                  <a:cubicBezTo>
                    <a:pt x="883" y="679"/>
                    <a:pt x="876" y="674"/>
                    <a:pt x="870" y="668"/>
                  </a:cubicBezTo>
                  <a:cubicBezTo>
                    <a:pt x="859" y="658"/>
                    <a:pt x="858" y="647"/>
                    <a:pt x="865" y="633"/>
                  </a:cubicBezTo>
                  <a:cubicBezTo>
                    <a:pt x="871" y="621"/>
                    <a:pt x="876" y="608"/>
                    <a:pt x="881" y="595"/>
                  </a:cubicBezTo>
                  <a:cubicBezTo>
                    <a:pt x="885" y="582"/>
                    <a:pt x="894" y="575"/>
                    <a:pt x="908" y="575"/>
                  </a:cubicBezTo>
                  <a:cubicBezTo>
                    <a:pt x="916" y="575"/>
                    <a:pt x="925" y="575"/>
                    <a:pt x="934" y="575"/>
                  </a:cubicBezTo>
                  <a:cubicBezTo>
                    <a:pt x="934" y="558"/>
                    <a:pt x="934" y="543"/>
                    <a:pt x="934" y="527"/>
                  </a:cubicBezTo>
                  <a:cubicBezTo>
                    <a:pt x="924" y="527"/>
                    <a:pt x="915" y="527"/>
                    <a:pt x="906" y="527"/>
                  </a:cubicBezTo>
                  <a:cubicBezTo>
                    <a:pt x="893" y="527"/>
                    <a:pt x="886" y="520"/>
                    <a:pt x="881" y="509"/>
                  </a:cubicBezTo>
                  <a:cubicBezTo>
                    <a:pt x="876" y="494"/>
                    <a:pt x="870" y="480"/>
                    <a:pt x="864" y="466"/>
                  </a:cubicBezTo>
                  <a:cubicBezTo>
                    <a:pt x="858" y="455"/>
                    <a:pt x="859" y="444"/>
                    <a:pt x="868" y="436"/>
                  </a:cubicBezTo>
                  <a:cubicBezTo>
                    <a:pt x="875" y="430"/>
                    <a:pt x="883" y="424"/>
                    <a:pt x="889" y="420"/>
                  </a:cubicBezTo>
                  <a:cubicBezTo>
                    <a:pt x="875" y="405"/>
                    <a:pt x="865" y="394"/>
                    <a:pt x="852" y="381"/>
                  </a:cubicBezTo>
                  <a:cubicBezTo>
                    <a:pt x="847" y="387"/>
                    <a:pt x="843" y="393"/>
                    <a:pt x="838" y="398"/>
                  </a:cubicBezTo>
                  <a:cubicBezTo>
                    <a:pt x="824" y="412"/>
                    <a:pt x="817" y="412"/>
                    <a:pt x="800" y="404"/>
                  </a:cubicBezTo>
                  <a:cubicBezTo>
                    <a:pt x="789" y="399"/>
                    <a:pt x="777" y="393"/>
                    <a:pt x="764" y="390"/>
                  </a:cubicBezTo>
                  <a:cubicBezTo>
                    <a:pt x="749" y="385"/>
                    <a:pt x="742" y="376"/>
                    <a:pt x="743" y="360"/>
                  </a:cubicBezTo>
                  <a:cubicBezTo>
                    <a:pt x="743" y="352"/>
                    <a:pt x="743" y="344"/>
                    <a:pt x="743" y="336"/>
                  </a:cubicBezTo>
                  <a:cubicBezTo>
                    <a:pt x="726" y="336"/>
                    <a:pt x="711" y="336"/>
                    <a:pt x="695" y="336"/>
                  </a:cubicBezTo>
                  <a:cubicBezTo>
                    <a:pt x="695" y="344"/>
                    <a:pt x="695" y="352"/>
                    <a:pt x="695" y="359"/>
                  </a:cubicBezTo>
                  <a:cubicBezTo>
                    <a:pt x="695" y="378"/>
                    <a:pt x="690" y="383"/>
                    <a:pt x="673" y="390"/>
                  </a:cubicBezTo>
                  <a:cubicBezTo>
                    <a:pt x="661" y="394"/>
                    <a:pt x="648" y="399"/>
                    <a:pt x="637" y="405"/>
                  </a:cubicBezTo>
                  <a:cubicBezTo>
                    <a:pt x="623" y="412"/>
                    <a:pt x="611" y="411"/>
                    <a:pt x="601" y="399"/>
                  </a:cubicBezTo>
                  <a:cubicBezTo>
                    <a:pt x="596" y="393"/>
                    <a:pt x="591" y="386"/>
                    <a:pt x="587" y="380"/>
                  </a:cubicBezTo>
                  <a:cubicBezTo>
                    <a:pt x="573" y="394"/>
                    <a:pt x="562" y="405"/>
                    <a:pt x="548" y="418"/>
                  </a:cubicBezTo>
                  <a:cubicBezTo>
                    <a:pt x="554" y="423"/>
                    <a:pt x="561" y="427"/>
                    <a:pt x="566" y="432"/>
                  </a:cubicBezTo>
                  <a:cubicBezTo>
                    <a:pt x="580" y="446"/>
                    <a:pt x="580" y="453"/>
                    <a:pt x="572" y="471"/>
                  </a:cubicBezTo>
                  <a:cubicBezTo>
                    <a:pt x="566" y="483"/>
                    <a:pt x="561" y="496"/>
                    <a:pt x="557" y="508"/>
                  </a:cubicBezTo>
                  <a:cubicBezTo>
                    <a:pt x="552" y="520"/>
                    <a:pt x="544" y="527"/>
                    <a:pt x="531" y="527"/>
                  </a:cubicBezTo>
                  <a:cubicBezTo>
                    <a:pt x="522" y="527"/>
                    <a:pt x="513" y="527"/>
                    <a:pt x="504" y="527"/>
                  </a:cubicBezTo>
                  <a:cubicBezTo>
                    <a:pt x="504" y="544"/>
                    <a:pt x="504" y="559"/>
                    <a:pt x="504" y="575"/>
                  </a:cubicBezTo>
                  <a:cubicBezTo>
                    <a:pt x="512" y="575"/>
                    <a:pt x="519" y="575"/>
                    <a:pt x="527" y="575"/>
                  </a:cubicBezTo>
                  <a:cubicBezTo>
                    <a:pt x="546" y="575"/>
                    <a:pt x="552" y="579"/>
                    <a:pt x="558" y="598"/>
                  </a:cubicBezTo>
                  <a:cubicBezTo>
                    <a:pt x="559" y="602"/>
                    <a:pt x="560" y="606"/>
                    <a:pt x="562" y="610"/>
                  </a:cubicBezTo>
                  <a:cubicBezTo>
                    <a:pt x="579" y="638"/>
                    <a:pt x="586" y="665"/>
                    <a:pt x="550" y="684"/>
                  </a:cubicBezTo>
                  <a:close/>
                  <a:moveTo>
                    <a:pt x="551" y="1056"/>
                  </a:moveTo>
                  <a:cubicBezTo>
                    <a:pt x="551" y="1096"/>
                    <a:pt x="551" y="1136"/>
                    <a:pt x="551" y="1175"/>
                  </a:cubicBezTo>
                  <a:cubicBezTo>
                    <a:pt x="551" y="1190"/>
                    <a:pt x="561" y="1199"/>
                    <a:pt x="577" y="1199"/>
                  </a:cubicBezTo>
                  <a:cubicBezTo>
                    <a:pt x="672" y="1199"/>
                    <a:pt x="766" y="1199"/>
                    <a:pt x="861" y="1199"/>
                  </a:cubicBezTo>
                  <a:cubicBezTo>
                    <a:pt x="878" y="1199"/>
                    <a:pt x="887" y="1189"/>
                    <a:pt x="887" y="1172"/>
                  </a:cubicBezTo>
                  <a:cubicBezTo>
                    <a:pt x="887" y="1157"/>
                    <a:pt x="887" y="1142"/>
                    <a:pt x="887" y="1127"/>
                  </a:cubicBezTo>
                  <a:cubicBezTo>
                    <a:pt x="887" y="1103"/>
                    <a:pt x="887" y="1080"/>
                    <a:pt x="887" y="1056"/>
                  </a:cubicBezTo>
                  <a:cubicBezTo>
                    <a:pt x="774" y="1056"/>
                    <a:pt x="664" y="1056"/>
                    <a:pt x="551" y="1056"/>
                  </a:cubicBezTo>
                  <a:close/>
                  <a:moveTo>
                    <a:pt x="815" y="1248"/>
                  </a:moveTo>
                  <a:cubicBezTo>
                    <a:pt x="750" y="1248"/>
                    <a:pt x="687" y="1248"/>
                    <a:pt x="624" y="1248"/>
                  </a:cubicBezTo>
                  <a:cubicBezTo>
                    <a:pt x="624" y="1296"/>
                    <a:pt x="624" y="1343"/>
                    <a:pt x="624" y="1390"/>
                  </a:cubicBezTo>
                  <a:cubicBezTo>
                    <a:pt x="688" y="1390"/>
                    <a:pt x="751" y="1390"/>
                    <a:pt x="814" y="1390"/>
                  </a:cubicBezTo>
                  <a:cubicBezTo>
                    <a:pt x="815" y="1387"/>
                    <a:pt x="815" y="1385"/>
                    <a:pt x="815" y="1382"/>
                  </a:cubicBezTo>
                  <a:cubicBezTo>
                    <a:pt x="815" y="1338"/>
                    <a:pt x="815" y="1294"/>
                    <a:pt x="815" y="12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5"/>
            <p:cNvSpPr>
              <a:spLocks noEditPoints="1"/>
            </p:cNvSpPr>
            <p:nvPr/>
          </p:nvSpPr>
          <p:spPr bwMode="auto">
            <a:xfrm>
              <a:off x="3448050" y="2943225"/>
              <a:ext cx="73025" cy="71438"/>
            </a:xfrm>
            <a:custGeom>
              <a:avLst/>
              <a:gdLst>
                <a:gd name="T0" fmla="*/ 241 w 242"/>
                <a:gd name="T1" fmla="*/ 122 h 242"/>
                <a:gd name="T2" fmla="*/ 119 w 242"/>
                <a:gd name="T3" fmla="*/ 241 h 242"/>
                <a:gd name="T4" fmla="*/ 1 w 242"/>
                <a:gd name="T5" fmla="*/ 119 h 242"/>
                <a:gd name="T6" fmla="*/ 123 w 242"/>
                <a:gd name="T7" fmla="*/ 1 h 242"/>
                <a:gd name="T8" fmla="*/ 241 w 242"/>
                <a:gd name="T9" fmla="*/ 122 h 242"/>
                <a:gd name="T10" fmla="*/ 193 w 242"/>
                <a:gd name="T11" fmla="*/ 121 h 242"/>
                <a:gd name="T12" fmla="*/ 122 w 242"/>
                <a:gd name="T13" fmla="*/ 49 h 242"/>
                <a:gd name="T14" fmla="*/ 49 w 242"/>
                <a:gd name="T15" fmla="*/ 121 h 242"/>
                <a:gd name="T16" fmla="*/ 120 w 242"/>
                <a:gd name="T17" fmla="*/ 193 h 242"/>
                <a:gd name="T18" fmla="*/ 193 w 242"/>
                <a:gd name="T19" fmla="*/ 1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242">
                  <a:moveTo>
                    <a:pt x="241" y="122"/>
                  </a:moveTo>
                  <a:cubicBezTo>
                    <a:pt x="240" y="188"/>
                    <a:pt x="186" y="242"/>
                    <a:pt x="119" y="241"/>
                  </a:cubicBezTo>
                  <a:cubicBezTo>
                    <a:pt x="53" y="240"/>
                    <a:pt x="0" y="186"/>
                    <a:pt x="1" y="119"/>
                  </a:cubicBezTo>
                  <a:cubicBezTo>
                    <a:pt x="2" y="53"/>
                    <a:pt x="57" y="0"/>
                    <a:pt x="123" y="1"/>
                  </a:cubicBezTo>
                  <a:cubicBezTo>
                    <a:pt x="189" y="2"/>
                    <a:pt x="242" y="57"/>
                    <a:pt x="241" y="122"/>
                  </a:cubicBezTo>
                  <a:close/>
                  <a:moveTo>
                    <a:pt x="193" y="121"/>
                  </a:moveTo>
                  <a:cubicBezTo>
                    <a:pt x="193" y="82"/>
                    <a:pt x="161" y="49"/>
                    <a:pt x="122" y="49"/>
                  </a:cubicBezTo>
                  <a:cubicBezTo>
                    <a:pt x="82" y="49"/>
                    <a:pt x="49" y="81"/>
                    <a:pt x="49" y="121"/>
                  </a:cubicBezTo>
                  <a:cubicBezTo>
                    <a:pt x="49" y="160"/>
                    <a:pt x="81" y="193"/>
                    <a:pt x="120" y="193"/>
                  </a:cubicBezTo>
                  <a:cubicBezTo>
                    <a:pt x="160" y="193"/>
                    <a:pt x="193" y="161"/>
                    <a:pt x="193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1403794" y="3830600"/>
            <a:ext cx="455613" cy="457200"/>
            <a:chOff x="3859213" y="2800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4" name="Freeform 16"/>
            <p:cNvSpPr>
              <a:spLocks noEditPoints="1"/>
            </p:cNvSpPr>
            <p:nvPr/>
          </p:nvSpPr>
          <p:spPr bwMode="auto">
            <a:xfrm>
              <a:off x="3859213" y="2800350"/>
              <a:ext cx="455613" cy="457200"/>
            </a:xfrm>
            <a:custGeom>
              <a:avLst/>
              <a:gdLst>
                <a:gd name="T0" fmla="*/ 1536 w 1536"/>
                <a:gd name="T1" fmla="*/ 894 h 1536"/>
                <a:gd name="T2" fmla="*/ 1425 w 1536"/>
                <a:gd name="T3" fmla="*/ 931 h 1536"/>
                <a:gd name="T4" fmla="*/ 1349 w 1536"/>
                <a:gd name="T5" fmla="*/ 1139 h 1536"/>
                <a:gd name="T6" fmla="*/ 1392 w 1536"/>
                <a:gd name="T7" fmla="*/ 1231 h 1536"/>
                <a:gd name="T8" fmla="*/ 1210 w 1536"/>
                <a:gd name="T9" fmla="*/ 1393 h 1536"/>
                <a:gd name="T10" fmla="*/ 1117 w 1536"/>
                <a:gd name="T11" fmla="*/ 1349 h 1536"/>
                <a:gd name="T12" fmla="*/ 916 w 1536"/>
                <a:gd name="T13" fmla="*/ 1443 h 1536"/>
                <a:gd name="T14" fmla="*/ 642 w 1536"/>
                <a:gd name="T15" fmla="*/ 1536 h 1536"/>
                <a:gd name="T16" fmla="*/ 605 w 1536"/>
                <a:gd name="T17" fmla="*/ 1425 h 1536"/>
                <a:gd name="T18" fmla="*/ 397 w 1536"/>
                <a:gd name="T19" fmla="*/ 1349 h 1536"/>
                <a:gd name="T20" fmla="*/ 305 w 1536"/>
                <a:gd name="T21" fmla="*/ 1392 h 1536"/>
                <a:gd name="T22" fmla="*/ 143 w 1536"/>
                <a:gd name="T23" fmla="*/ 1210 h 1536"/>
                <a:gd name="T24" fmla="*/ 188 w 1536"/>
                <a:gd name="T25" fmla="*/ 1118 h 1536"/>
                <a:gd name="T26" fmla="*/ 95 w 1536"/>
                <a:gd name="T27" fmla="*/ 916 h 1536"/>
                <a:gd name="T28" fmla="*/ 0 w 1536"/>
                <a:gd name="T29" fmla="*/ 642 h 1536"/>
                <a:gd name="T30" fmla="*/ 110 w 1536"/>
                <a:gd name="T31" fmla="*/ 605 h 1536"/>
                <a:gd name="T32" fmla="*/ 188 w 1536"/>
                <a:gd name="T33" fmla="*/ 398 h 1536"/>
                <a:gd name="T34" fmla="*/ 144 w 1536"/>
                <a:gd name="T35" fmla="*/ 305 h 1536"/>
                <a:gd name="T36" fmla="*/ 324 w 1536"/>
                <a:gd name="T37" fmla="*/ 142 h 1536"/>
                <a:gd name="T38" fmla="*/ 417 w 1536"/>
                <a:gd name="T39" fmla="*/ 188 h 1536"/>
                <a:gd name="T40" fmla="*/ 619 w 1536"/>
                <a:gd name="T41" fmla="*/ 97 h 1536"/>
                <a:gd name="T42" fmla="*/ 654 w 1536"/>
                <a:gd name="T43" fmla="*/ 0 h 1536"/>
                <a:gd name="T44" fmla="*/ 897 w 1536"/>
                <a:gd name="T45" fmla="*/ 13 h 1536"/>
                <a:gd name="T46" fmla="*/ 930 w 1536"/>
                <a:gd name="T47" fmla="*/ 110 h 1536"/>
                <a:gd name="T48" fmla="*/ 1139 w 1536"/>
                <a:gd name="T49" fmla="*/ 187 h 1536"/>
                <a:gd name="T50" fmla="*/ 1231 w 1536"/>
                <a:gd name="T51" fmla="*/ 144 h 1536"/>
                <a:gd name="T52" fmla="*/ 1394 w 1536"/>
                <a:gd name="T53" fmla="*/ 325 h 1536"/>
                <a:gd name="T54" fmla="*/ 1349 w 1536"/>
                <a:gd name="T55" fmla="*/ 419 h 1536"/>
                <a:gd name="T56" fmla="*/ 1443 w 1536"/>
                <a:gd name="T57" fmla="*/ 620 h 1536"/>
                <a:gd name="T58" fmla="*/ 1445 w 1536"/>
                <a:gd name="T59" fmla="*/ 714 h 1536"/>
                <a:gd name="T60" fmla="*/ 1349 w 1536"/>
                <a:gd name="T61" fmla="*/ 680 h 1536"/>
                <a:gd name="T62" fmla="*/ 1240 w 1536"/>
                <a:gd name="T63" fmla="*/ 399 h 1536"/>
                <a:gd name="T64" fmla="*/ 1214 w 1536"/>
                <a:gd name="T65" fmla="*/ 256 h 1536"/>
                <a:gd name="T66" fmla="*/ 1136 w 1536"/>
                <a:gd name="T67" fmla="*/ 296 h 1536"/>
                <a:gd name="T68" fmla="*/ 1070 w 1536"/>
                <a:gd name="T69" fmla="*/ 264 h 1536"/>
                <a:gd name="T70" fmla="*/ 840 w 1536"/>
                <a:gd name="T71" fmla="*/ 167 h 1536"/>
                <a:gd name="T72" fmla="*/ 812 w 1536"/>
                <a:gd name="T73" fmla="*/ 90 h 1536"/>
                <a:gd name="T74" fmla="*/ 711 w 1536"/>
                <a:gd name="T75" fmla="*/ 101 h 1536"/>
                <a:gd name="T76" fmla="*/ 681 w 1536"/>
                <a:gd name="T77" fmla="*/ 187 h 1536"/>
                <a:gd name="T78" fmla="*/ 399 w 1536"/>
                <a:gd name="T79" fmla="*/ 295 h 1536"/>
                <a:gd name="T80" fmla="*/ 323 w 1536"/>
                <a:gd name="T81" fmla="*/ 255 h 1536"/>
                <a:gd name="T82" fmla="*/ 296 w 1536"/>
                <a:gd name="T83" fmla="*/ 401 h 1536"/>
                <a:gd name="T84" fmla="*/ 187 w 1536"/>
                <a:gd name="T85" fmla="*/ 681 h 1536"/>
                <a:gd name="T86" fmla="*/ 101 w 1536"/>
                <a:gd name="T87" fmla="*/ 711 h 1536"/>
                <a:gd name="T88" fmla="*/ 90 w 1536"/>
                <a:gd name="T89" fmla="*/ 810 h 1536"/>
                <a:gd name="T90" fmla="*/ 175 w 1536"/>
                <a:gd name="T91" fmla="*/ 842 h 1536"/>
                <a:gd name="T92" fmla="*/ 197 w 1536"/>
                <a:gd name="T93" fmla="*/ 904 h 1536"/>
                <a:gd name="T94" fmla="*/ 291 w 1536"/>
                <a:gd name="T95" fmla="*/ 1144 h 1536"/>
                <a:gd name="T96" fmla="*/ 255 w 1536"/>
                <a:gd name="T97" fmla="*/ 1212 h 1536"/>
                <a:gd name="T98" fmla="*/ 398 w 1536"/>
                <a:gd name="T99" fmla="*/ 1241 h 1536"/>
                <a:gd name="T100" fmla="*/ 677 w 1536"/>
                <a:gd name="T101" fmla="*/ 1348 h 1536"/>
                <a:gd name="T102" fmla="*/ 714 w 1536"/>
                <a:gd name="T103" fmla="*/ 1445 h 1536"/>
                <a:gd name="T104" fmla="*/ 840 w 1536"/>
                <a:gd name="T105" fmla="*/ 1368 h 1536"/>
                <a:gd name="T106" fmla="*/ 1115 w 1536"/>
                <a:gd name="T107" fmla="*/ 1242 h 1536"/>
                <a:gd name="T108" fmla="*/ 1209 w 1536"/>
                <a:gd name="T109" fmla="*/ 1286 h 1536"/>
                <a:gd name="T110" fmla="*/ 1280 w 1536"/>
                <a:gd name="T111" fmla="*/ 1200 h 1536"/>
                <a:gd name="T112" fmla="*/ 1242 w 1536"/>
                <a:gd name="T113" fmla="*/ 1115 h 1536"/>
                <a:gd name="T114" fmla="*/ 1367 w 1536"/>
                <a:gd name="T115" fmla="*/ 840 h 1536"/>
                <a:gd name="T116" fmla="*/ 1445 w 1536"/>
                <a:gd name="T117" fmla="*/ 71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6" h="1536">
                  <a:moveTo>
                    <a:pt x="1536" y="642"/>
                  </a:moveTo>
                  <a:cubicBezTo>
                    <a:pt x="1536" y="726"/>
                    <a:pt x="1536" y="810"/>
                    <a:pt x="1536" y="894"/>
                  </a:cubicBezTo>
                  <a:cubicBezTo>
                    <a:pt x="1504" y="901"/>
                    <a:pt x="1473" y="909"/>
                    <a:pt x="1441" y="916"/>
                  </a:cubicBezTo>
                  <a:cubicBezTo>
                    <a:pt x="1433" y="918"/>
                    <a:pt x="1428" y="921"/>
                    <a:pt x="1425" y="931"/>
                  </a:cubicBezTo>
                  <a:cubicBezTo>
                    <a:pt x="1410" y="997"/>
                    <a:pt x="1384" y="1060"/>
                    <a:pt x="1348" y="1118"/>
                  </a:cubicBezTo>
                  <a:cubicBezTo>
                    <a:pt x="1343" y="1126"/>
                    <a:pt x="1344" y="1132"/>
                    <a:pt x="1349" y="1139"/>
                  </a:cubicBezTo>
                  <a:cubicBezTo>
                    <a:pt x="1364" y="1163"/>
                    <a:pt x="1378" y="1187"/>
                    <a:pt x="1393" y="1210"/>
                  </a:cubicBezTo>
                  <a:cubicBezTo>
                    <a:pt x="1399" y="1218"/>
                    <a:pt x="1399" y="1223"/>
                    <a:pt x="1392" y="1231"/>
                  </a:cubicBezTo>
                  <a:cubicBezTo>
                    <a:pt x="1338" y="1284"/>
                    <a:pt x="1284" y="1338"/>
                    <a:pt x="1231" y="1392"/>
                  </a:cubicBezTo>
                  <a:cubicBezTo>
                    <a:pt x="1223" y="1399"/>
                    <a:pt x="1218" y="1399"/>
                    <a:pt x="1210" y="1393"/>
                  </a:cubicBezTo>
                  <a:cubicBezTo>
                    <a:pt x="1187" y="1378"/>
                    <a:pt x="1163" y="1364"/>
                    <a:pt x="1139" y="1349"/>
                  </a:cubicBezTo>
                  <a:cubicBezTo>
                    <a:pt x="1131" y="1343"/>
                    <a:pt x="1125" y="1344"/>
                    <a:pt x="1117" y="1349"/>
                  </a:cubicBezTo>
                  <a:cubicBezTo>
                    <a:pt x="1059" y="1384"/>
                    <a:pt x="998" y="1410"/>
                    <a:pt x="932" y="1425"/>
                  </a:cubicBezTo>
                  <a:cubicBezTo>
                    <a:pt x="922" y="1428"/>
                    <a:pt x="918" y="1433"/>
                    <a:pt x="916" y="1443"/>
                  </a:cubicBezTo>
                  <a:cubicBezTo>
                    <a:pt x="909" y="1474"/>
                    <a:pt x="901" y="1505"/>
                    <a:pt x="894" y="1536"/>
                  </a:cubicBezTo>
                  <a:cubicBezTo>
                    <a:pt x="810" y="1536"/>
                    <a:pt x="726" y="1536"/>
                    <a:pt x="642" y="1536"/>
                  </a:cubicBezTo>
                  <a:cubicBezTo>
                    <a:pt x="635" y="1504"/>
                    <a:pt x="627" y="1473"/>
                    <a:pt x="620" y="1441"/>
                  </a:cubicBezTo>
                  <a:cubicBezTo>
                    <a:pt x="618" y="1433"/>
                    <a:pt x="615" y="1428"/>
                    <a:pt x="605" y="1425"/>
                  </a:cubicBezTo>
                  <a:cubicBezTo>
                    <a:pt x="539" y="1410"/>
                    <a:pt x="476" y="1384"/>
                    <a:pt x="418" y="1348"/>
                  </a:cubicBezTo>
                  <a:cubicBezTo>
                    <a:pt x="410" y="1343"/>
                    <a:pt x="404" y="1344"/>
                    <a:pt x="397" y="1349"/>
                  </a:cubicBezTo>
                  <a:cubicBezTo>
                    <a:pt x="373" y="1364"/>
                    <a:pt x="349" y="1378"/>
                    <a:pt x="326" y="1393"/>
                  </a:cubicBezTo>
                  <a:cubicBezTo>
                    <a:pt x="318" y="1399"/>
                    <a:pt x="313" y="1399"/>
                    <a:pt x="305" y="1392"/>
                  </a:cubicBezTo>
                  <a:cubicBezTo>
                    <a:pt x="252" y="1338"/>
                    <a:pt x="198" y="1284"/>
                    <a:pt x="144" y="1231"/>
                  </a:cubicBezTo>
                  <a:cubicBezTo>
                    <a:pt x="137" y="1223"/>
                    <a:pt x="137" y="1218"/>
                    <a:pt x="143" y="1210"/>
                  </a:cubicBezTo>
                  <a:cubicBezTo>
                    <a:pt x="158" y="1187"/>
                    <a:pt x="172" y="1163"/>
                    <a:pt x="187" y="1139"/>
                  </a:cubicBezTo>
                  <a:cubicBezTo>
                    <a:pt x="192" y="1132"/>
                    <a:pt x="193" y="1126"/>
                    <a:pt x="188" y="1118"/>
                  </a:cubicBezTo>
                  <a:cubicBezTo>
                    <a:pt x="152" y="1060"/>
                    <a:pt x="126" y="997"/>
                    <a:pt x="110" y="931"/>
                  </a:cubicBezTo>
                  <a:cubicBezTo>
                    <a:pt x="108" y="921"/>
                    <a:pt x="104" y="918"/>
                    <a:pt x="95" y="916"/>
                  </a:cubicBezTo>
                  <a:cubicBezTo>
                    <a:pt x="63" y="909"/>
                    <a:pt x="32" y="901"/>
                    <a:pt x="0" y="894"/>
                  </a:cubicBezTo>
                  <a:cubicBezTo>
                    <a:pt x="0" y="810"/>
                    <a:pt x="0" y="726"/>
                    <a:pt x="0" y="642"/>
                  </a:cubicBezTo>
                  <a:cubicBezTo>
                    <a:pt x="32" y="635"/>
                    <a:pt x="63" y="627"/>
                    <a:pt x="95" y="620"/>
                  </a:cubicBezTo>
                  <a:cubicBezTo>
                    <a:pt x="104" y="618"/>
                    <a:pt x="108" y="615"/>
                    <a:pt x="110" y="605"/>
                  </a:cubicBezTo>
                  <a:cubicBezTo>
                    <a:pt x="126" y="539"/>
                    <a:pt x="152" y="476"/>
                    <a:pt x="188" y="418"/>
                  </a:cubicBezTo>
                  <a:cubicBezTo>
                    <a:pt x="193" y="411"/>
                    <a:pt x="193" y="405"/>
                    <a:pt x="188" y="398"/>
                  </a:cubicBezTo>
                  <a:cubicBezTo>
                    <a:pt x="173" y="374"/>
                    <a:pt x="158" y="349"/>
                    <a:pt x="142" y="326"/>
                  </a:cubicBezTo>
                  <a:cubicBezTo>
                    <a:pt x="137" y="317"/>
                    <a:pt x="137" y="312"/>
                    <a:pt x="144" y="305"/>
                  </a:cubicBezTo>
                  <a:cubicBezTo>
                    <a:pt x="198" y="252"/>
                    <a:pt x="252" y="198"/>
                    <a:pt x="306" y="144"/>
                  </a:cubicBezTo>
                  <a:cubicBezTo>
                    <a:pt x="312" y="138"/>
                    <a:pt x="317" y="137"/>
                    <a:pt x="324" y="142"/>
                  </a:cubicBezTo>
                  <a:cubicBezTo>
                    <a:pt x="349" y="158"/>
                    <a:pt x="373" y="173"/>
                    <a:pt x="398" y="188"/>
                  </a:cubicBezTo>
                  <a:cubicBezTo>
                    <a:pt x="403" y="190"/>
                    <a:pt x="412" y="191"/>
                    <a:pt x="417" y="188"/>
                  </a:cubicBezTo>
                  <a:cubicBezTo>
                    <a:pt x="476" y="153"/>
                    <a:pt x="539" y="126"/>
                    <a:pt x="607" y="110"/>
                  </a:cubicBezTo>
                  <a:cubicBezTo>
                    <a:pt x="612" y="108"/>
                    <a:pt x="617" y="102"/>
                    <a:pt x="619" y="97"/>
                  </a:cubicBezTo>
                  <a:cubicBezTo>
                    <a:pt x="626" y="69"/>
                    <a:pt x="633" y="41"/>
                    <a:pt x="639" y="13"/>
                  </a:cubicBezTo>
                  <a:cubicBezTo>
                    <a:pt x="641" y="3"/>
                    <a:pt x="644" y="0"/>
                    <a:pt x="654" y="0"/>
                  </a:cubicBezTo>
                  <a:cubicBezTo>
                    <a:pt x="730" y="0"/>
                    <a:pt x="806" y="0"/>
                    <a:pt x="882" y="0"/>
                  </a:cubicBezTo>
                  <a:cubicBezTo>
                    <a:pt x="892" y="0"/>
                    <a:pt x="895" y="3"/>
                    <a:pt x="897" y="13"/>
                  </a:cubicBezTo>
                  <a:cubicBezTo>
                    <a:pt x="903" y="41"/>
                    <a:pt x="910" y="68"/>
                    <a:pt x="916" y="96"/>
                  </a:cubicBezTo>
                  <a:cubicBezTo>
                    <a:pt x="918" y="105"/>
                    <a:pt x="922" y="108"/>
                    <a:pt x="930" y="110"/>
                  </a:cubicBezTo>
                  <a:cubicBezTo>
                    <a:pt x="997" y="126"/>
                    <a:pt x="1060" y="152"/>
                    <a:pt x="1118" y="188"/>
                  </a:cubicBezTo>
                  <a:cubicBezTo>
                    <a:pt x="1126" y="193"/>
                    <a:pt x="1132" y="192"/>
                    <a:pt x="1139" y="187"/>
                  </a:cubicBezTo>
                  <a:cubicBezTo>
                    <a:pt x="1163" y="172"/>
                    <a:pt x="1188" y="157"/>
                    <a:pt x="1212" y="142"/>
                  </a:cubicBezTo>
                  <a:cubicBezTo>
                    <a:pt x="1219" y="137"/>
                    <a:pt x="1224" y="138"/>
                    <a:pt x="1231" y="144"/>
                  </a:cubicBezTo>
                  <a:cubicBezTo>
                    <a:pt x="1284" y="198"/>
                    <a:pt x="1338" y="252"/>
                    <a:pt x="1392" y="305"/>
                  </a:cubicBezTo>
                  <a:cubicBezTo>
                    <a:pt x="1399" y="312"/>
                    <a:pt x="1399" y="317"/>
                    <a:pt x="1394" y="325"/>
                  </a:cubicBezTo>
                  <a:cubicBezTo>
                    <a:pt x="1378" y="349"/>
                    <a:pt x="1364" y="373"/>
                    <a:pt x="1349" y="396"/>
                  </a:cubicBezTo>
                  <a:cubicBezTo>
                    <a:pt x="1343" y="405"/>
                    <a:pt x="1344" y="411"/>
                    <a:pt x="1349" y="419"/>
                  </a:cubicBezTo>
                  <a:cubicBezTo>
                    <a:pt x="1384" y="477"/>
                    <a:pt x="1410" y="538"/>
                    <a:pt x="1425" y="604"/>
                  </a:cubicBezTo>
                  <a:cubicBezTo>
                    <a:pt x="1428" y="614"/>
                    <a:pt x="1433" y="618"/>
                    <a:pt x="1443" y="620"/>
                  </a:cubicBezTo>
                  <a:cubicBezTo>
                    <a:pt x="1474" y="627"/>
                    <a:pt x="1505" y="635"/>
                    <a:pt x="1536" y="642"/>
                  </a:cubicBezTo>
                  <a:close/>
                  <a:moveTo>
                    <a:pt x="1445" y="714"/>
                  </a:moveTo>
                  <a:cubicBezTo>
                    <a:pt x="1418" y="707"/>
                    <a:pt x="1391" y="700"/>
                    <a:pt x="1363" y="695"/>
                  </a:cubicBezTo>
                  <a:cubicBezTo>
                    <a:pt x="1354" y="693"/>
                    <a:pt x="1350" y="689"/>
                    <a:pt x="1349" y="680"/>
                  </a:cubicBezTo>
                  <a:cubicBezTo>
                    <a:pt x="1334" y="584"/>
                    <a:pt x="1298" y="497"/>
                    <a:pt x="1241" y="419"/>
                  </a:cubicBezTo>
                  <a:cubicBezTo>
                    <a:pt x="1235" y="412"/>
                    <a:pt x="1236" y="407"/>
                    <a:pt x="1240" y="399"/>
                  </a:cubicBezTo>
                  <a:cubicBezTo>
                    <a:pt x="1256" y="376"/>
                    <a:pt x="1271" y="352"/>
                    <a:pt x="1286" y="327"/>
                  </a:cubicBezTo>
                  <a:cubicBezTo>
                    <a:pt x="1261" y="303"/>
                    <a:pt x="1238" y="279"/>
                    <a:pt x="1214" y="256"/>
                  </a:cubicBezTo>
                  <a:cubicBezTo>
                    <a:pt x="1212" y="254"/>
                    <a:pt x="1204" y="254"/>
                    <a:pt x="1201" y="256"/>
                  </a:cubicBezTo>
                  <a:cubicBezTo>
                    <a:pt x="1179" y="269"/>
                    <a:pt x="1157" y="282"/>
                    <a:pt x="1136" y="296"/>
                  </a:cubicBezTo>
                  <a:cubicBezTo>
                    <a:pt x="1129" y="301"/>
                    <a:pt x="1124" y="300"/>
                    <a:pt x="1117" y="296"/>
                  </a:cubicBezTo>
                  <a:cubicBezTo>
                    <a:pt x="1102" y="285"/>
                    <a:pt x="1086" y="274"/>
                    <a:pt x="1070" y="264"/>
                  </a:cubicBezTo>
                  <a:cubicBezTo>
                    <a:pt x="1006" y="226"/>
                    <a:pt x="937" y="200"/>
                    <a:pt x="863" y="189"/>
                  </a:cubicBezTo>
                  <a:cubicBezTo>
                    <a:pt x="849" y="187"/>
                    <a:pt x="842" y="182"/>
                    <a:pt x="840" y="167"/>
                  </a:cubicBezTo>
                  <a:cubicBezTo>
                    <a:pt x="836" y="145"/>
                    <a:pt x="830" y="124"/>
                    <a:pt x="825" y="102"/>
                  </a:cubicBezTo>
                  <a:cubicBezTo>
                    <a:pt x="824" y="93"/>
                    <a:pt x="821" y="90"/>
                    <a:pt x="812" y="90"/>
                  </a:cubicBezTo>
                  <a:cubicBezTo>
                    <a:pt x="783" y="91"/>
                    <a:pt x="754" y="91"/>
                    <a:pt x="725" y="90"/>
                  </a:cubicBezTo>
                  <a:cubicBezTo>
                    <a:pt x="716" y="90"/>
                    <a:pt x="713" y="93"/>
                    <a:pt x="711" y="101"/>
                  </a:cubicBezTo>
                  <a:cubicBezTo>
                    <a:pt x="706" y="125"/>
                    <a:pt x="700" y="149"/>
                    <a:pt x="695" y="173"/>
                  </a:cubicBezTo>
                  <a:cubicBezTo>
                    <a:pt x="693" y="181"/>
                    <a:pt x="690" y="185"/>
                    <a:pt x="681" y="187"/>
                  </a:cubicBezTo>
                  <a:cubicBezTo>
                    <a:pt x="585" y="202"/>
                    <a:pt x="497" y="238"/>
                    <a:pt x="419" y="296"/>
                  </a:cubicBezTo>
                  <a:cubicBezTo>
                    <a:pt x="411" y="301"/>
                    <a:pt x="406" y="300"/>
                    <a:pt x="399" y="295"/>
                  </a:cubicBezTo>
                  <a:cubicBezTo>
                    <a:pt x="378" y="282"/>
                    <a:pt x="357" y="269"/>
                    <a:pt x="336" y="256"/>
                  </a:cubicBezTo>
                  <a:cubicBezTo>
                    <a:pt x="332" y="254"/>
                    <a:pt x="325" y="253"/>
                    <a:pt x="323" y="255"/>
                  </a:cubicBezTo>
                  <a:cubicBezTo>
                    <a:pt x="299" y="279"/>
                    <a:pt x="275" y="303"/>
                    <a:pt x="250" y="327"/>
                  </a:cubicBezTo>
                  <a:cubicBezTo>
                    <a:pt x="266" y="353"/>
                    <a:pt x="282" y="376"/>
                    <a:pt x="296" y="401"/>
                  </a:cubicBezTo>
                  <a:cubicBezTo>
                    <a:pt x="298" y="405"/>
                    <a:pt x="298" y="414"/>
                    <a:pt x="296" y="418"/>
                  </a:cubicBezTo>
                  <a:cubicBezTo>
                    <a:pt x="239" y="497"/>
                    <a:pt x="202" y="584"/>
                    <a:pt x="187" y="681"/>
                  </a:cubicBezTo>
                  <a:cubicBezTo>
                    <a:pt x="186" y="689"/>
                    <a:pt x="182" y="693"/>
                    <a:pt x="174" y="694"/>
                  </a:cubicBezTo>
                  <a:cubicBezTo>
                    <a:pt x="150" y="700"/>
                    <a:pt x="126" y="706"/>
                    <a:pt x="101" y="711"/>
                  </a:cubicBezTo>
                  <a:cubicBezTo>
                    <a:pt x="93" y="713"/>
                    <a:pt x="90" y="716"/>
                    <a:pt x="90" y="725"/>
                  </a:cubicBezTo>
                  <a:cubicBezTo>
                    <a:pt x="91" y="753"/>
                    <a:pt x="91" y="782"/>
                    <a:pt x="90" y="810"/>
                  </a:cubicBezTo>
                  <a:cubicBezTo>
                    <a:pt x="90" y="820"/>
                    <a:pt x="93" y="823"/>
                    <a:pt x="102" y="825"/>
                  </a:cubicBezTo>
                  <a:cubicBezTo>
                    <a:pt x="126" y="830"/>
                    <a:pt x="151" y="836"/>
                    <a:pt x="175" y="842"/>
                  </a:cubicBezTo>
                  <a:cubicBezTo>
                    <a:pt x="179" y="844"/>
                    <a:pt x="185" y="850"/>
                    <a:pt x="186" y="854"/>
                  </a:cubicBezTo>
                  <a:cubicBezTo>
                    <a:pt x="191" y="871"/>
                    <a:pt x="193" y="888"/>
                    <a:pt x="197" y="904"/>
                  </a:cubicBezTo>
                  <a:cubicBezTo>
                    <a:pt x="214" y="979"/>
                    <a:pt x="246" y="1048"/>
                    <a:pt x="291" y="1110"/>
                  </a:cubicBezTo>
                  <a:cubicBezTo>
                    <a:pt x="300" y="1122"/>
                    <a:pt x="300" y="1131"/>
                    <a:pt x="291" y="1144"/>
                  </a:cubicBezTo>
                  <a:cubicBezTo>
                    <a:pt x="278" y="1162"/>
                    <a:pt x="267" y="1181"/>
                    <a:pt x="256" y="1201"/>
                  </a:cubicBezTo>
                  <a:cubicBezTo>
                    <a:pt x="254" y="1204"/>
                    <a:pt x="253" y="1210"/>
                    <a:pt x="255" y="1212"/>
                  </a:cubicBezTo>
                  <a:cubicBezTo>
                    <a:pt x="278" y="1237"/>
                    <a:pt x="303" y="1261"/>
                    <a:pt x="328" y="1285"/>
                  </a:cubicBezTo>
                  <a:cubicBezTo>
                    <a:pt x="352" y="1270"/>
                    <a:pt x="376" y="1256"/>
                    <a:pt x="398" y="1241"/>
                  </a:cubicBezTo>
                  <a:cubicBezTo>
                    <a:pt x="407" y="1235"/>
                    <a:pt x="413" y="1236"/>
                    <a:pt x="421" y="1242"/>
                  </a:cubicBezTo>
                  <a:cubicBezTo>
                    <a:pt x="498" y="1297"/>
                    <a:pt x="583" y="1334"/>
                    <a:pt x="677" y="1348"/>
                  </a:cubicBezTo>
                  <a:cubicBezTo>
                    <a:pt x="689" y="1350"/>
                    <a:pt x="693" y="1355"/>
                    <a:pt x="696" y="1366"/>
                  </a:cubicBezTo>
                  <a:cubicBezTo>
                    <a:pt x="701" y="1393"/>
                    <a:pt x="707" y="1419"/>
                    <a:pt x="714" y="1445"/>
                  </a:cubicBezTo>
                  <a:cubicBezTo>
                    <a:pt x="750" y="1445"/>
                    <a:pt x="786" y="1445"/>
                    <a:pt x="822" y="1445"/>
                  </a:cubicBezTo>
                  <a:cubicBezTo>
                    <a:pt x="828" y="1419"/>
                    <a:pt x="835" y="1394"/>
                    <a:pt x="840" y="1368"/>
                  </a:cubicBezTo>
                  <a:cubicBezTo>
                    <a:pt x="842" y="1355"/>
                    <a:pt x="848" y="1350"/>
                    <a:pt x="860" y="1348"/>
                  </a:cubicBezTo>
                  <a:cubicBezTo>
                    <a:pt x="954" y="1333"/>
                    <a:pt x="1039" y="1298"/>
                    <a:pt x="1115" y="1242"/>
                  </a:cubicBezTo>
                  <a:cubicBezTo>
                    <a:pt x="1123" y="1236"/>
                    <a:pt x="1129" y="1235"/>
                    <a:pt x="1138" y="1241"/>
                  </a:cubicBezTo>
                  <a:cubicBezTo>
                    <a:pt x="1161" y="1256"/>
                    <a:pt x="1185" y="1271"/>
                    <a:pt x="1209" y="1286"/>
                  </a:cubicBezTo>
                  <a:cubicBezTo>
                    <a:pt x="1233" y="1262"/>
                    <a:pt x="1257" y="1238"/>
                    <a:pt x="1279" y="1214"/>
                  </a:cubicBezTo>
                  <a:cubicBezTo>
                    <a:pt x="1282" y="1212"/>
                    <a:pt x="1282" y="1203"/>
                    <a:pt x="1280" y="1200"/>
                  </a:cubicBezTo>
                  <a:cubicBezTo>
                    <a:pt x="1268" y="1179"/>
                    <a:pt x="1255" y="1158"/>
                    <a:pt x="1242" y="1139"/>
                  </a:cubicBezTo>
                  <a:cubicBezTo>
                    <a:pt x="1236" y="1130"/>
                    <a:pt x="1235" y="1124"/>
                    <a:pt x="1242" y="1115"/>
                  </a:cubicBezTo>
                  <a:cubicBezTo>
                    <a:pt x="1297" y="1038"/>
                    <a:pt x="1334" y="954"/>
                    <a:pt x="1348" y="860"/>
                  </a:cubicBezTo>
                  <a:cubicBezTo>
                    <a:pt x="1350" y="848"/>
                    <a:pt x="1355" y="843"/>
                    <a:pt x="1367" y="840"/>
                  </a:cubicBezTo>
                  <a:cubicBezTo>
                    <a:pt x="1393" y="835"/>
                    <a:pt x="1419" y="828"/>
                    <a:pt x="1445" y="823"/>
                  </a:cubicBezTo>
                  <a:cubicBezTo>
                    <a:pt x="1445" y="785"/>
                    <a:pt x="1445" y="750"/>
                    <a:pt x="1445" y="7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7"/>
            <p:cNvSpPr>
              <a:spLocks noEditPoints="1"/>
            </p:cNvSpPr>
            <p:nvPr/>
          </p:nvSpPr>
          <p:spPr bwMode="auto">
            <a:xfrm>
              <a:off x="3952875" y="2906713"/>
              <a:ext cx="268288" cy="266700"/>
            </a:xfrm>
            <a:custGeom>
              <a:avLst/>
              <a:gdLst>
                <a:gd name="T0" fmla="*/ 814 w 905"/>
                <a:gd name="T1" fmla="*/ 414 h 898"/>
                <a:gd name="T2" fmla="*/ 905 w 905"/>
                <a:gd name="T3" fmla="*/ 414 h 898"/>
                <a:gd name="T4" fmla="*/ 725 w 905"/>
                <a:gd name="T5" fmla="*/ 772 h 898"/>
                <a:gd name="T6" fmla="*/ 238 w 905"/>
                <a:gd name="T7" fmla="*/ 808 h 898"/>
                <a:gd name="T8" fmla="*/ 0 w 905"/>
                <a:gd name="T9" fmla="*/ 413 h 898"/>
                <a:gd name="T10" fmla="*/ 47 w 905"/>
                <a:gd name="T11" fmla="*/ 413 h 898"/>
                <a:gd name="T12" fmla="*/ 91 w 905"/>
                <a:gd name="T13" fmla="*/ 413 h 898"/>
                <a:gd name="T14" fmla="*/ 227 w 905"/>
                <a:gd name="T15" fmla="*/ 695 h 898"/>
                <a:gd name="T16" fmla="*/ 227 w 905"/>
                <a:gd name="T17" fmla="*/ 676 h 898"/>
                <a:gd name="T18" fmla="*/ 228 w 905"/>
                <a:gd name="T19" fmla="*/ 322 h 898"/>
                <a:gd name="T20" fmla="*/ 234 w 905"/>
                <a:gd name="T21" fmla="*/ 298 h 898"/>
                <a:gd name="T22" fmla="*/ 445 w 905"/>
                <a:gd name="T23" fmla="*/ 10 h 898"/>
                <a:gd name="T24" fmla="*/ 453 w 905"/>
                <a:gd name="T25" fmla="*/ 0 h 898"/>
                <a:gd name="T26" fmla="*/ 462 w 905"/>
                <a:gd name="T27" fmla="*/ 11 h 898"/>
                <a:gd name="T28" fmla="*/ 671 w 905"/>
                <a:gd name="T29" fmla="*/ 297 h 898"/>
                <a:gd name="T30" fmla="*/ 678 w 905"/>
                <a:gd name="T31" fmla="*/ 322 h 898"/>
                <a:gd name="T32" fmla="*/ 679 w 905"/>
                <a:gd name="T33" fmla="*/ 674 h 898"/>
                <a:gd name="T34" fmla="*/ 679 w 905"/>
                <a:gd name="T35" fmla="*/ 695 h 898"/>
                <a:gd name="T36" fmla="*/ 779 w 905"/>
                <a:gd name="T37" fmla="*/ 569 h 898"/>
                <a:gd name="T38" fmla="*/ 814 w 905"/>
                <a:gd name="T39" fmla="*/ 414 h 898"/>
                <a:gd name="T40" fmla="*/ 318 w 905"/>
                <a:gd name="T41" fmla="*/ 396 h 898"/>
                <a:gd name="T42" fmla="*/ 318 w 905"/>
                <a:gd name="T43" fmla="*/ 415 h 898"/>
                <a:gd name="T44" fmla="*/ 318 w 905"/>
                <a:gd name="T45" fmla="*/ 565 h 898"/>
                <a:gd name="T46" fmla="*/ 318 w 905"/>
                <a:gd name="T47" fmla="*/ 736 h 898"/>
                <a:gd name="T48" fmla="*/ 324 w 905"/>
                <a:gd name="T49" fmla="*/ 750 h 898"/>
                <a:gd name="T50" fmla="*/ 405 w 905"/>
                <a:gd name="T51" fmla="*/ 773 h 898"/>
                <a:gd name="T52" fmla="*/ 408 w 905"/>
                <a:gd name="T53" fmla="*/ 767 h 898"/>
                <a:gd name="T54" fmla="*/ 408 w 905"/>
                <a:gd name="T55" fmla="*/ 448 h 898"/>
                <a:gd name="T56" fmla="*/ 404 w 905"/>
                <a:gd name="T57" fmla="*/ 439 h 898"/>
                <a:gd name="T58" fmla="*/ 318 w 905"/>
                <a:gd name="T59" fmla="*/ 396 h 898"/>
                <a:gd name="T60" fmla="*/ 588 w 905"/>
                <a:gd name="T61" fmla="*/ 397 h 898"/>
                <a:gd name="T62" fmla="*/ 510 w 905"/>
                <a:gd name="T63" fmla="*/ 435 h 898"/>
                <a:gd name="T64" fmla="*/ 498 w 905"/>
                <a:gd name="T65" fmla="*/ 455 h 898"/>
                <a:gd name="T66" fmla="*/ 498 w 905"/>
                <a:gd name="T67" fmla="*/ 755 h 898"/>
                <a:gd name="T68" fmla="*/ 498 w 905"/>
                <a:gd name="T69" fmla="*/ 774 h 898"/>
                <a:gd name="T70" fmla="*/ 575 w 905"/>
                <a:gd name="T71" fmla="*/ 753 h 898"/>
                <a:gd name="T72" fmla="*/ 589 w 905"/>
                <a:gd name="T73" fmla="*/ 734 h 898"/>
                <a:gd name="T74" fmla="*/ 588 w 905"/>
                <a:gd name="T75" fmla="*/ 412 h 898"/>
                <a:gd name="T76" fmla="*/ 588 w 905"/>
                <a:gd name="T77" fmla="*/ 397 h 898"/>
                <a:gd name="T78" fmla="*/ 566 w 905"/>
                <a:gd name="T79" fmla="*/ 306 h 898"/>
                <a:gd name="T80" fmla="*/ 453 w 905"/>
                <a:gd name="T81" fmla="*/ 152 h 898"/>
                <a:gd name="T82" fmla="*/ 340 w 905"/>
                <a:gd name="T83" fmla="*/ 306 h 898"/>
                <a:gd name="T84" fmla="*/ 447 w 905"/>
                <a:gd name="T85" fmla="*/ 359 h 898"/>
                <a:gd name="T86" fmla="*/ 459 w 905"/>
                <a:gd name="T87" fmla="*/ 359 h 898"/>
                <a:gd name="T88" fmla="*/ 566 w 905"/>
                <a:gd name="T89" fmla="*/ 306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5" h="898">
                  <a:moveTo>
                    <a:pt x="814" y="414"/>
                  </a:moveTo>
                  <a:cubicBezTo>
                    <a:pt x="845" y="414"/>
                    <a:pt x="874" y="414"/>
                    <a:pt x="905" y="414"/>
                  </a:cubicBezTo>
                  <a:cubicBezTo>
                    <a:pt x="901" y="562"/>
                    <a:pt x="844" y="684"/>
                    <a:pt x="725" y="772"/>
                  </a:cubicBezTo>
                  <a:cubicBezTo>
                    <a:pt x="572" y="885"/>
                    <a:pt x="405" y="898"/>
                    <a:pt x="238" y="808"/>
                  </a:cubicBezTo>
                  <a:cubicBezTo>
                    <a:pt x="83" y="726"/>
                    <a:pt x="8" y="589"/>
                    <a:pt x="0" y="413"/>
                  </a:cubicBezTo>
                  <a:cubicBezTo>
                    <a:pt x="17" y="413"/>
                    <a:pt x="32" y="413"/>
                    <a:pt x="47" y="413"/>
                  </a:cubicBezTo>
                  <a:cubicBezTo>
                    <a:pt x="61" y="413"/>
                    <a:pt x="76" y="413"/>
                    <a:pt x="91" y="413"/>
                  </a:cubicBezTo>
                  <a:cubicBezTo>
                    <a:pt x="94" y="527"/>
                    <a:pt x="138" y="619"/>
                    <a:pt x="227" y="695"/>
                  </a:cubicBezTo>
                  <a:cubicBezTo>
                    <a:pt x="227" y="686"/>
                    <a:pt x="227" y="681"/>
                    <a:pt x="227" y="676"/>
                  </a:cubicBezTo>
                  <a:cubicBezTo>
                    <a:pt x="227" y="558"/>
                    <a:pt x="227" y="440"/>
                    <a:pt x="228" y="322"/>
                  </a:cubicBezTo>
                  <a:cubicBezTo>
                    <a:pt x="228" y="314"/>
                    <a:pt x="230" y="305"/>
                    <a:pt x="234" y="298"/>
                  </a:cubicBezTo>
                  <a:cubicBezTo>
                    <a:pt x="304" y="202"/>
                    <a:pt x="375" y="106"/>
                    <a:pt x="445" y="10"/>
                  </a:cubicBezTo>
                  <a:cubicBezTo>
                    <a:pt x="447" y="7"/>
                    <a:pt x="450" y="4"/>
                    <a:pt x="453" y="0"/>
                  </a:cubicBezTo>
                  <a:cubicBezTo>
                    <a:pt x="456" y="5"/>
                    <a:pt x="459" y="8"/>
                    <a:pt x="462" y="11"/>
                  </a:cubicBezTo>
                  <a:cubicBezTo>
                    <a:pt x="532" y="106"/>
                    <a:pt x="601" y="202"/>
                    <a:pt x="671" y="297"/>
                  </a:cubicBezTo>
                  <a:cubicBezTo>
                    <a:pt x="675" y="304"/>
                    <a:pt x="678" y="313"/>
                    <a:pt x="678" y="322"/>
                  </a:cubicBezTo>
                  <a:cubicBezTo>
                    <a:pt x="679" y="439"/>
                    <a:pt x="679" y="556"/>
                    <a:pt x="679" y="674"/>
                  </a:cubicBezTo>
                  <a:cubicBezTo>
                    <a:pt x="679" y="679"/>
                    <a:pt x="679" y="685"/>
                    <a:pt x="679" y="695"/>
                  </a:cubicBezTo>
                  <a:cubicBezTo>
                    <a:pt x="723" y="659"/>
                    <a:pt x="755" y="617"/>
                    <a:pt x="779" y="569"/>
                  </a:cubicBezTo>
                  <a:cubicBezTo>
                    <a:pt x="803" y="520"/>
                    <a:pt x="814" y="468"/>
                    <a:pt x="814" y="414"/>
                  </a:cubicBezTo>
                  <a:close/>
                  <a:moveTo>
                    <a:pt x="318" y="396"/>
                  </a:moveTo>
                  <a:cubicBezTo>
                    <a:pt x="318" y="404"/>
                    <a:pt x="318" y="409"/>
                    <a:pt x="318" y="415"/>
                  </a:cubicBezTo>
                  <a:cubicBezTo>
                    <a:pt x="318" y="465"/>
                    <a:pt x="318" y="515"/>
                    <a:pt x="318" y="565"/>
                  </a:cubicBezTo>
                  <a:cubicBezTo>
                    <a:pt x="318" y="622"/>
                    <a:pt x="318" y="679"/>
                    <a:pt x="318" y="736"/>
                  </a:cubicBezTo>
                  <a:cubicBezTo>
                    <a:pt x="318" y="740"/>
                    <a:pt x="321" y="749"/>
                    <a:pt x="324" y="750"/>
                  </a:cubicBezTo>
                  <a:cubicBezTo>
                    <a:pt x="351" y="758"/>
                    <a:pt x="378" y="766"/>
                    <a:pt x="405" y="773"/>
                  </a:cubicBezTo>
                  <a:cubicBezTo>
                    <a:pt x="407" y="769"/>
                    <a:pt x="408" y="768"/>
                    <a:pt x="408" y="767"/>
                  </a:cubicBezTo>
                  <a:cubicBezTo>
                    <a:pt x="408" y="661"/>
                    <a:pt x="408" y="554"/>
                    <a:pt x="408" y="448"/>
                  </a:cubicBezTo>
                  <a:cubicBezTo>
                    <a:pt x="408" y="445"/>
                    <a:pt x="406" y="440"/>
                    <a:pt x="404" y="439"/>
                  </a:cubicBezTo>
                  <a:cubicBezTo>
                    <a:pt x="376" y="425"/>
                    <a:pt x="348" y="411"/>
                    <a:pt x="318" y="396"/>
                  </a:cubicBezTo>
                  <a:close/>
                  <a:moveTo>
                    <a:pt x="588" y="397"/>
                  </a:moveTo>
                  <a:cubicBezTo>
                    <a:pt x="561" y="410"/>
                    <a:pt x="536" y="423"/>
                    <a:pt x="510" y="435"/>
                  </a:cubicBezTo>
                  <a:cubicBezTo>
                    <a:pt x="501" y="439"/>
                    <a:pt x="498" y="445"/>
                    <a:pt x="498" y="455"/>
                  </a:cubicBezTo>
                  <a:cubicBezTo>
                    <a:pt x="498" y="555"/>
                    <a:pt x="498" y="655"/>
                    <a:pt x="498" y="755"/>
                  </a:cubicBezTo>
                  <a:cubicBezTo>
                    <a:pt x="498" y="760"/>
                    <a:pt x="498" y="765"/>
                    <a:pt x="498" y="774"/>
                  </a:cubicBezTo>
                  <a:cubicBezTo>
                    <a:pt x="525" y="766"/>
                    <a:pt x="550" y="759"/>
                    <a:pt x="575" y="753"/>
                  </a:cubicBezTo>
                  <a:cubicBezTo>
                    <a:pt x="585" y="751"/>
                    <a:pt x="589" y="745"/>
                    <a:pt x="589" y="734"/>
                  </a:cubicBezTo>
                  <a:cubicBezTo>
                    <a:pt x="588" y="627"/>
                    <a:pt x="588" y="519"/>
                    <a:pt x="588" y="412"/>
                  </a:cubicBezTo>
                  <a:cubicBezTo>
                    <a:pt x="588" y="408"/>
                    <a:pt x="588" y="403"/>
                    <a:pt x="588" y="397"/>
                  </a:cubicBezTo>
                  <a:close/>
                  <a:moveTo>
                    <a:pt x="566" y="306"/>
                  </a:moveTo>
                  <a:cubicBezTo>
                    <a:pt x="528" y="254"/>
                    <a:pt x="491" y="204"/>
                    <a:pt x="453" y="152"/>
                  </a:cubicBezTo>
                  <a:cubicBezTo>
                    <a:pt x="414" y="205"/>
                    <a:pt x="378" y="255"/>
                    <a:pt x="340" y="306"/>
                  </a:cubicBezTo>
                  <a:cubicBezTo>
                    <a:pt x="377" y="324"/>
                    <a:pt x="412" y="342"/>
                    <a:pt x="447" y="359"/>
                  </a:cubicBezTo>
                  <a:cubicBezTo>
                    <a:pt x="450" y="361"/>
                    <a:pt x="456" y="361"/>
                    <a:pt x="459" y="359"/>
                  </a:cubicBezTo>
                  <a:cubicBezTo>
                    <a:pt x="494" y="342"/>
                    <a:pt x="529" y="325"/>
                    <a:pt x="566" y="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/>
          <p:cNvGrpSpPr/>
          <p:nvPr/>
        </p:nvGrpSpPr>
        <p:grpSpPr>
          <a:xfrm>
            <a:off x="2003432" y="3829806"/>
            <a:ext cx="457201" cy="458788"/>
            <a:chOff x="4400550" y="2798763"/>
            <a:chExt cx="457201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7" name="Freeform 18"/>
            <p:cNvSpPr>
              <a:spLocks noEditPoints="1"/>
            </p:cNvSpPr>
            <p:nvPr/>
          </p:nvSpPr>
          <p:spPr bwMode="auto">
            <a:xfrm>
              <a:off x="4503738" y="3059113"/>
              <a:ext cx="354013" cy="134938"/>
            </a:xfrm>
            <a:custGeom>
              <a:avLst/>
              <a:gdLst>
                <a:gd name="T0" fmla="*/ 1126 w 1189"/>
                <a:gd name="T1" fmla="*/ 337 h 452"/>
                <a:gd name="T2" fmla="*/ 899 w 1189"/>
                <a:gd name="T3" fmla="*/ 440 h 452"/>
                <a:gd name="T4" fmla="*/ 1085 w 1189"/>
                <a:gd name="T5" fmla="*/ 308 h 452"/>
                <a:gd name="T6" fmla="*/ 1139 w 1189"/>
                <a:gd name="T7" fmla="*/ 232 h 452"/>
                <a:gd name="T8" fmla="*/ 867 w 1189"/>
                <a:gd name="T9" fmla="*/ 335 h 452"/>
                <a:gd name="T10" fmla="*/ 278 w 1189"/>
                <a:gd name="T11" fmla="*/ 397 h 452"/>
                <a:gd name="T12" fmla="*/ 271 w 1189"/>
                <a:gd name="T13" fmla="*/ 351 h 452"/>
                <a:gd name="T14" fmla="*/ 644 w 1189"/>
                <a:gd name="T15" fmla="*/ 304 h 452"/>
                <a:gd name="T16" fmla="*/ 661 w 1189"/>
                <a:gd name="T17" fmla="*/ 230 h 452"/>
                <a:gd name="T18" fmla="*/ 355 w 1189"/>
                <a:gd name="T19" fmla="*/ 226 h 452"/>
                <a:gd name="T20" fmla="*/ 41 w 1189"/>
                <a:gd name="T21" fmla="*/ 212 h 452"/>
                <a:gd name="T22" fmla="*/ 24 w 1189"/>
                <a:gd name="T23" fmla="*/ 171 h 452"/>
                <a:gd name="T24" fmla="*/ 333 w 1189"/>
                <a:gd name="T25" fmla="*/ 175 h 452"/>
                <a:gd name="T26" fmla="*/ 618 w 1189"/>
                <a:gd name="T27" fmla="*/ 33 h 452"/>
                <a:gd name="T28" fmla="*/ 785 w 1189"/>
                <a:gd name="T29" fmla="*/ 74 h 452"/>
                <a:gd name="T30" fmla="*/ 904 w 1189"/>
                <a:gd name="T31" fmla="*/ 135 h 452"/>
                <a:gd name="T32" fmla="*/ 1069 w 1189"/>
                <a:gd name="T33" fmla="*/ 167 h 452"/>
                <a:gd name="T34" fmla="*/ 1108 w 1189"/>
                <a:gd name="T35" fmla="*/ 165 h 452"/>
                <a:gd name="T36" fmla="*/ 1189 w 1189"/>
                <a:gd name="T37" fmla="*/ 236 h 452"/>
                <a:gd name="T38" fmla="*/ 469 w 1189"/>
                <a:gd name="T39" fmla="*/ 372 h 452"/>
                <a:gd name="T40" fmla="*/ 475 w 1189"/>
                <a:gd name="T41" fmla="*/ 374 h 452"/>
                <a:gd name="T42" fmla="*/ 1010 w 1189"/>
                <a:gd name="T43" fmla="*/ 203 h 452"/>
                <a:gd name="T44" fmla="*/ 1011 w 1189"/>
                <a:gd name="T45" fmla="*/ 150 h 452"/>
                <a:gd name="T46" fmla="*/ 737 w 1189"/>
                <a:gd name="T47" fmla="*/ 274 h 452"/>
                <a:gd name="T48" fmla="*/ 656 w 1189"/>
                <a:gd name="T49" fmla="*/ 348 h 452"/>
                <a:gd name="T50" fmla="*/ 442 w 1189"/>
                <a:gd name="T51" fmla="*/ 177 h 452"/>
                <a:gd name="T52" fmla="*/ 583 w 1189"/>
                <a:gd name="T53" fmla="*/ 181 h 452"/>
                <a:gd name="T54" fmla="*/ 682 w 1189"/>
                <a:gd name="T55" fmla="*/ 129 h 452"/>
                <a:gd name="T56" fmla="*/ 694 w 1189"/>
                <a:gd name="T57" fmla="*/ 74 h 452"/>
                <a:gd name="T58" fmla="*/ 498 w 1189"/>
                <a:gd name="T59" fmla="*/ 148 h 452"/>
                <a:gd name="T60" fmla="*/ 678 w 1189"/>
                <a:gd name="T61" fmla="*/ 184 h 452"/>
                <a:gd name="T62" fmla="*/ 835 w 1189"/>
                <a:gd name="T63" fmla="*/ 171 h 452"/>
                <a:gd name="T64" fmla="*/ 804 w 1189"/>
                <a:gd name="T65" fmla="*/ 115 h 452"/>
                <a:gd name="T66" fmla="*/ 678 w 1189"/>
                <a:gd name="T67" fmla="*/ 184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89" h="452">
                  <a:moveTo>
                    <a:pt x="1189" y="266"/>
                  </a:moveTo>
                  <a:cubicBezTo>
                    <a:pt x="1180" y="301"/>
                    <a:pt x="1157" y="321"/>
                    <a:pt x="1126" y="337"/>
                  </a:cubicBezTo>
                  <a:cubicBezTo>
                    <a:pt x="1061" y="371"/>
                    <a:pt x="997" y="407"/>
                    <a:pt x="932" y="443"/>
                  </a:cubicBezTo>
                  <a:cubicBezTo>
                    <a:pt x="920" y="449"/>
                    <a:pt x="909" y="452"/>
                    <a:pt x="899" y="440"/>
                  </a:cubicBezTo>
                  <a:cubicBezTo>
                    <a:pt x="889" y="427"/>
                    <a:pt x="893" y="413"/>
                    <a:pt x="909" y="404"/>
                  </a:cubicBezTo>
                  <a:cubicBezTo>
                    <a:pt x="968" y="372"/>
                    <a:pt x="1026" y="340"/>
                    <a:pt x="1085" y="308"/>
                  </a:cubicBezTo>
                  <a:cubicBezTo>
                    <a:pt x="1097" y="301"/>
                    <a:pt x="1109" y="295"/>
                    <a:pt x="1121" y="288"/>
                  </a:cubicBezTo>
                  <a:cubicBezTo>
                    <a:pt x="1142" y="276"/>
                    <a:pt x="1150" y="252"/>
                    <a:pt x="1139" y="232"/>
                  </a:cubicBezTo>
                  <a:cubicBezTo>
                    <a:pt x="1128" y="211"/>
                    <a:pt x="1103" y="204"/>
                    <a:pt x="1081" y="217"/>
                  </a:cubicBezTo>
                  <a:cubicBezTo>
                    <a:pt x="1010" y="256"/>
                    <a:pt x="939" y="296"/>
                    <a:pt x="867" y="335"/>
                  </a:cubicBezTo>
                  <a:cubicBezTo>
                    <a:pt x="725" y="410"/>
                    <a:pt x="574" y="435"/>
                    <a:pt x="415" y="414"/>
                  </a:cubicBezTo>
                  <a:cubicBezTo>
                    <a:pt x="369" y="408"/>
                    <a:pt x="323" y="403"/>
                    <a:pt x="278" y="397"/>
                  </a:cubicBezTo>
                  <a:cubicBezTo>
                    <a:pt x="269" y="396"/>
                    <a:pt x="259" y="393"/>
                    <a:pt x="254" y="388"/>
                  </a:cubicBezTo>
                  <a:cubicBezTo>
                    <a:pt x="241" y="374"/>
                    <a:pt x="250" y="354"/>
                    <a:pt x="271" y="351"/>
                  </a:cubicBezTo>
                  <a:cubicBezTo>
                    <a:pt x="306" y="346"/>
                    <a:pt x="342" y="342"/>
                    <a:pt x="377" y="338"/>
                  </a:cubicBezTo>
                  <a:cubicBezTo>
                    <a:pt x="466" y="327"/>
                    <a:pt x="555" y="316"/>
                    <a:pt x="644" y="304"/>
                  </a:cubicBezTo>
                  <a:cubicBezTo>
                    <a:pt x="667" y="301"/>
                    <a:pt x="680" y="289"/>
                    <a:pt x="683" y="270"/>
                  </a:cubicBezTo>
                  <a:cubicBezTo>
                    <a:pt x="685" y="253"/>
                    <a:pt x="677" y="236"/>
                    <a:pt x="661" y="230"/>
                  </a:cubicBezTo>
                  <a:cubicBezTo>
                    <a:pt x="653" y="227"/>
                    <a:pt x="643" y="226"/>
                    <a:pt x="634" y="226"/>
                  </a:cubicBezTo>
                  <a:cubicBezTo>
                    <a:pt x="541" y="226"/>
                    <a:pt x="448" y="226"/>
                    <a:pt x="355" y="226"/>
                  </a:cubicBezTo>
                  <a:cubicBezTo>
                    <a:pt x="346" y="226"/>
                    <a:pt x="337" y="224"/>
                    <a:pt x="328" y="221"/>
                  </a:cubicBezTo>
                  <a:cubicBezTo>
                    <a:pt x="233" y="188"/>
                    <a:pt x="138" y="182"/>
                    <a:pt x="41" y="212"/>
                  </a:cubicBezTo>
                  <a:cubicBezTo>
                    <a:pt x="30" y="216"/>
                    <a:pt x="20" y="217"/>
                    <a:pt x="12" y="208"/>
                  </a:cubicBezTo>
                  <a:cubicBezTo>
                    <a:pt x="0" y="196"/>
                    <a:pt x="5" y="175"/>
                    <a:pt x="24" y="171"/>
                  </a:cubicBezTo>
                  <a:cubicBezTo>
                    <a:pt x="58" y="162"/>
                    <a:pt x="92" y="153"/>
                    <a:pt x="126" y="150"/>
                  </a:cubicBezTo>
                  <a:cubicBezTo>
                    <a:pt x="197" y="142"/>
                    <a:pt x="266" y="152"/>
                    <a:pt x="333" y="175"/>
                  </a:cubicBezTo>
                  <a:cubicBezTo>
                    <a:pt x="339" y="177"/>
                    <a:pt x="348" y="175"/>
                    <a:pt x="353" y="172"/>
                  </a:cubicBezTo>
                  <a:cubicBezTo>
                    <a:pt x="442" y="126"/>
                    <a:pt x="531" y="82"/>
                    <a:pt x="618" y="33"/>
                  </a:cubicBezTo>
                  <a:cubicBezTo>
                    <a:pt x="676" y="0"/>
                    <a:pt x="738" y="26"/>
                    <a:pt x="749" y="93"/>
                  </a:cubicBezTo>
                  <a:cubicBezTo>
                    <a:pt x="761" y="86"/>
                    <a:pt x="773" y="80"/>
                    <a:pt x="785" y="74"/>
                  </a:cubicBezTo>
                  <a:cubicBezTo>
                    <a:pt x="837" y="47"/>
                    <a:pt x="890" y="72"/>
                    <a:pt x="901" y="129"/>
                  </a:cubicBezTo>
                  <a:cubicBezTo>
                    <a:pt x="902" y="131"/>
                    <a:pt x="902" y="132"/>
                    <a:pt x="904" y="135"/>
                  </a:cubicBezTo>
                  <a:cubicBezTo>
                    <a:pt x="918" y="127"/>
                    <a:pt x="933" y="120"/>
                    <a:pt x="947" y="112"/>
                  </a:cubicBezTo>
                  <a:cubicBezTo>
                    <a:pt x="1004" y="77"/>
                    <a:pt x="1065" y="116"/>
                    <a:pt x="1069" y="167"/>
                  </a:cubicBezTo>
                  <a:cubicBezTo>
                    <a:pt x="1070" y="168"/>
                    <a:pt x="1071" y="169"/>
                    <a:pt x="1071" y="169"/>
                  </a:cubicBezTo>
                  <a:cubicBezTo>
                    <a:pt x="1083" y="168"/>
                    <a:pt x="1096" y="165"/>
                    <a:pt x="1108" y="165"/>
                  </a:cubicBezTo>
                  <a:cubicBezTo>
                    <a:pt x="1146" y="168"/>
                    <a:pt x="1175" y="192"/>
                    <a:pt x="1186" y="228"/>
                  </a:cubicBezTo>
                  <a:cubicBezTo>
                    <a:pt x="1187" y="231"/>
                    <a:pt x="1188" y="233"/>
                    <a:pt x="1189" y="236"/>
                  </a:cubicBezTo>
                  <a:cubicBezTo>
                    <a:pt x="1189" y="246"/>
                    <a:pt x="1189" y="256"/>
                    <a:pt x="1189" y="266"/>
                  </a:cubicBezTo>
                  <a:close/>
                  <a:moveTo>
                    <a:pt x="469" y="372"/>
                  </a:moveTo>
                  <a:cubicBezTo>
                    <a:pt x="468" y="372"/>
                    <a:pt x="468" y="373"/>
                    <a:pt x="468" y="373"/>
                  </a:cubicBezTo>
                  <a:cubicBezTo>
                    <a:pt x="470" y="374"/>
                    <a:pt x="473" y="374"/>
                    <a:pt x="475" y="374"/>
                  </a:cubicBezTo>
                  <a:cubicBezTo>
                    <a:pt x="556" y="381"/>
                    <a:pt x="636" y="371"/>
                    <a:pt x="714" y="349"/>
                  </a:cubicBezTo>
                  <a:cubicBezTo>
                    <a:pt x="821" y="319"/>
                    <a:pt x="914" y="256"/>
                    <a:pt x="1010" y="203"/>
                  </a:cubicBezTo>
                  <a:cubicBezTo>
                    <a:pt x="1017" y="199"/>
                    <a:pt x="1022" y="188"/>
                    <a:pt x="1024" y="180"/>
                  </a:cubicBezTo>
                  <a:cubicBezTo>
                    <a:pt x="1027" y="168"/>
                    <a:pt x="1021" y="157"/>
                    <a:pt x="1011" y="150"/>
                  </a:cubicBezTo>
                  <a:cubicBezTo>
                    <a:pt x="999" y="141"/>
                    <a:pt x="986" y="143"/>
                    <a:pt x="973" y="149"/>
                  </a:cubicBezTo>
                  <a:cubicBezTo>
                    <a:pt x="894" y="191"/>
                    <a:pt x="816" y="232"/>
                    <a:pt x="737" y="274"/>
                  </a:cubicBezTo>
                  <a:cubicBezTo>
                    <a:pt x="732" y="277"/>
                    <a:pt x="727" y="283"/>
                    <a:pt x="725" y="289"/>
                  </a:cubicBezTo>
                  <a:cubicBezTo>
                    <a:pt x="713" y="322"/>
                    <a:pt x="691" y="343"/>
                    <a:pt x="656" y="348"/>
                  </a:cubicBezTo>
                  <a:cubicBezTo>
                    <a:pt x="593" y="356"/>
                    <a:pt x="531" y="364"/>
                    <a:pt x="469" y="372"/>
                  </a:cubicBezTo>
                  <a:close/>
                  <a:moveTo>
                    <a:pt x="442" y="177"/>
                  </a:moveTo>
                  <a:cubicBezTo>
                    <a:pt x="442" y="179"/>
                    <a:pt x="442" y="180"/>
                    <a:pt x="443" y="181"/>
                  </a:cubicBezTo>
                  <a:cubicBezTo>
                    <a:pt x="489" y="181"/>
                    <a:pt x="536" y="181"/>
                    <a:pt x="583" y="181"/>
                  </a:cubicBezTo>
                  <a:cubicBezTo>
                    <a:pt x="587" y="181"/>
                    <a:pt x="592" y="178"/>
                    <a:pt x="595" y="176"/>
                  </a:cubicBezTo>
                  <a:cubicBezTo>
                    <a:pt x="624" y="161"/>
                    <a:pt x="653" y="145"/>
                    <a:pt x="682" y="129"/>
                  </a:cubicBezTo>
                  <a:cubicBezTo>
                    <a:pt x="688" y="126"/>
                    <a:pt x="694" y="121"/>
                    <a:pt x="697" y="116"/>
                  </a:cubicBezTo>
                  <a:cubicBezTo>
                    <a:pt x="706" y="102"/>
                    <a:pt x="705" y="86"/>
                    <a:pt x="694" y="74"/>
                  </a:cubicBezTo>
                  <a:cubicBezTo>
                    <a:pt x="683" y="62"/>
                    <a:pt x="667" y="59"/>
                    <a:pt x="650" y="68"/>
                  </a:cubicBezTo>
                  <a:cubicBezTo>
                    <a:pt x="600" y="94"/>
                    <a:pt x="549" y="121"/>
                    <a:pt x="498" y="148"/>
                  </a:cubicBezTo>
                  <a:cubicBezTo>
                    <a:pt x="479" y="158"/>
                    <a:pt x="460" y="168"/>
                    <a:pt x="442" y="177"/>
                  </a:cubicBezTo>
                  <a:close/>
                  <a:moveTo>
                    <a:pt x="678" y="184"/>
                  </a:moveTo>
                  <a:cubicBezTo>
                    <a:pt x="694" y="199"/>
                    <a:pt x="709" y="214"/>
                    <a:pt x="725" y="229"/>
                  </a:cubicBezTo>
                  <a:cubicBezTo>
                    <a:pt x="761" y="210"/>
                    <a:pt x="798" y="191"/>
                    <a:pt x="835" y="171"/>
                  </a:cubicBezTo>
                  <a:cubicBezTo>
                    <a:pt x="856" y="160"/>
                    <a:pt x="863" y="142"/>
                    <a:pt x="853" y="125"/>
                  </a:cubicBezTo>
                  <a:cubicBezTo>
                    <a:pt x="844" y="107"/>
                    <a:pt x="825" y="103"/>
                    <a:pt x="804" y="115"/>
                  </a:cubicBezTo>
                  <a:cubicBezTo>
                    <a:pt x="765" y="136"/>
                    <a:pt x="725" y="157"/>
                    <a:pt x="686" y="179"/>
                  </a:cubicBezTo>
                  <a:cubicBezTo>
                    <a:pt x="683" y="181"/>
                    <a:pt x="679" y="183"/>
                    <a:pt x="678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9"/>
            <p:cNvSpPr>
              <a:spLocks/>
            </p:cNvSpPr>
            <p:nvPr/>
          </p:nvSpPr>
          <p:spPr bwMode="auto">
            <a:xfrm>
              <a:off x="4400550" y="3119438"/>
              <a:ext cx="360363" cy="138113"/>
            </a:xfrm>
            <a:custGeom>
              <a:avLst/>
              <a:gdLst>
                <a:gd name="T0" fmla="*/ 0 w 1209"/>
                <a:gd name="T1" fmla="*/ 88 h 463"/>
                <a:gd name="T2" fmla="*/ 31 w 1209"/>
                <a:gd name="T3" fmla="*/ 73 h 463"/>
                <a:gd name="T4" fmla="*/ 166 w 1209"/>
                <a:gd name="T5" fmla="*/ 72 h 463"/>
                <a:gd name="T6" fmla="*/ 187 w 1209"/>
                <a:gd name="T7" fmla="*/ 66 h 463"/>
                <a:gd name="T8" fmla="*/ 277 w 1209"/>
                <a:gd name="T9" fmla="*/ 9 h 463"/>
                <a:gd name="T10" fmla="*/ 312 w 1209"/>
                <a:gd name="T11" fmla="*/ 16 h 463"/>
                <a:gd name="T12" fmla="*/ 298 w 1209"/>
                <a:gd name="T13" fmla="*/ 49 h 463"/>
                <a:gd name="T14" fmla="*/ 203 w 1209"/>
                <a:gd name="T15" fmla="*/ 110 h 463"/>
                <a:gd name="T16" fmla="*/ 178 w 1209"/>
                <a:gd name="T17" fmla="*/ 118 h 463"/>
                <a:gd name="T18" fmla="*/ 46 w 1209"/>
                <a:gd name="T19" fmla="*/ 118 h 463"/>
                <a:gd name="T20" fmla="*/ 46 w 1209"/>
                <a:gd name="T21" fmla="*/ 371 h 463"/>
                <a:gd name="T22" fmla="*/ 61 w 1209"/>
                <a:gd name="T23" fmla="*/ 371 h 463"/>
                <a:gd name="T24" fmla="*/ 432 w 1209"/>
                <a:gd name="T25" fmla="*/ 393 h 463"/>
                <a:gd name="T26" fmla="*/ 710 w 1209"/>
                <a:gd name="T27" fmla="*/ 417 h 463"/>
                <a:gd name="T28" fmla="*/ 926 w 1209"/>
                <a:gd name="T29" fmla="*/ 372 h 463"/>
                <a:gd name="T30" fmla="*/ 1163 w 1209"/>
                <a:gd name="T31" fmla="*/ 253 h 463"/>
                <a:gd name="T32" fmla="*/ 1176 w 1209"/>
                <a:gd name="T33" fmla="*/ 246 h 463"/>
                <a:gd name="T34" fmla="*/ 1203 w 1209"/>
                <a:gd name="T35" fmla="*/ 256 h 463"/>
                <a:gd name="T36" fmla="*/ 1199 w 1209"/>
                <a:gd name="T37" fmla="*/ 283 h 463"/>
                <a:gd name="T38" fmla="*/ 1193 w 1209"/>
                <a:gd name="T39" fmla="*/ 288 h 463"/>
                <a:gd name="T40" fmla="*/ 909 w 1209"/>
                <a:gd name="T41" fmla="*/ 428 h 463"/>
                <a:gd name="T42" fmla="*/ 771 w 1209"/>
                <a:gd name="T43" fmla="*/ 461 h 463"/>
                <a:gd name="T44" fmla="*/ 762 w 1209"/>
                <a:gd name="T45" fmla="*/ 463 h 463"/>
                <a:gd name="T46" fmla="*/ 696 w 1209"/>
                <a:gd name="T47" fmla="*/ 463 h 463"/>
                <a:gd name="T48" fmla="*/ 646 w 1209"/>
                <a:gd name="T49" fmla="*/ 457 h 463"/>
                <a:gd name="T50" fmla="*/ 360 w 1209"/>
                <a:gd name="T51" fmla="*/ 432 h 463"/>
                <a:gd name="T52" fmla="*/ 101 w 1209"/>
                <a:gd name="T53" fmla="*/ 416 h 463"/>
                <a:gd name="T54" fmla="*/ 30 w 1209"/>
                <a:gd name="T55" fmla="*/ 416 h 463"/>
                <a:gd name="T56" fmla="*/ 0 w 1209"/>
                <a:gd name="T57" fmla="*/ 400 h 463"/>
                <a:gd name="T58" fmla="*/ 0 w 1209"/>
                <a:gd name="T59" fmla="*/ 8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9" h="463">
                  <a:moveTo>
                    <a:pt x="0" y="88"/>
                  </a:moveTo>
                  <a:cubicBezTo>
                    <a:pt x="7" y="76"/>
                    <a:pt x="18" y="72"/>
                    <a:pt x="31" y="73"/>
                  </a:cubicBezTo>
                  <a:cubicBezTo>
                    <a:pt x="76" y="73"/>
                    <a:pt x="121" y="73"/>
                    <a:pt x="166" y="72"/>
                  </a:cubicBezTo>
                  <a:cubicBezTo>
                    <a:pt x="173" y="72"/>
                    <a:pt x="181" y="69"/>
                    <a:pt x="187" y="66"/>
                  </a:cubicBezTo>
                  <a:cubicBezTo>
                    <a:pt x="217" y="47"/>
                    <a:pt x="246" y="28"/>
                    <a:pt x="277" y="9"/>
                  </a:cubicBezTo>
                  <a:cubicBezTo>
                    <a:pt x="292" y="0"/>
                    <a:pt x="305" y="3"/>
                    <a:pt x="312" y="16"/>
                  </a:cubicBezTo>
                  <a:cubicBezTo>
                    <a:pt x="318" y="28"/>
                    <a:pt x="313" y="39"/>
                    <a:pt x="298" y="49"/>
                  </a:cubicBezTo>
                  <a:cubicBezTo>
                    <a:pt x="266" y="69"/>
                    <a:pt x="235" y="90"/>
                    <a:pt x="203" y="110"/>
                  </a:cubicBezTo>
                  <a:cubicBezTo>
                    <a:pt x="195" y="115"/>
                    <a:pt x="186" y="117"/>
                    <a:pt x="178" y="118"/>
                  </a:cubicBezTo>
                  <a:cubicBezTo>
                    <a:pt x="134" y="118"/>
                    <a:pt x="91" y="118"/>
                    <a:pt x="46" y="118"/>
                  </a:cubicBezTo>
                  <a:cubicBezTo>
                    <a:pt x="46" y="202"/>
                    <a:pt x="46" y="285"/>
                    <a:pt x="46" y="371"/>
                  </a:cubicBezTo>
                  <a:cubicBezTo>
                    <a:pt x="51" y="371"/>
                    <a:pt x="56" y="371"/>
                    <a:pt x="61" y="371"/>
                  </a:cubicBezTo>
                  <a:cubicBezTo>
                    <a:pt x="186" y="366"/>
                    <a:pt x="309" y="382"/>
                    <a:pt x="432" y="393"/>
                  </a:cubicBezTo>
                  <a:cubicBezTo>
                    <a:pt x="525" y="401"/>
                    <a:pt x="617" y="411"/>
                    <a:pt x="710" y="417"/>
                  </a:cubicBezTo>
                  <a:cubicBezTo>
                    <a:pt x="786" y="423"/>
                    <a:pt x="858" y="404"/>
                    <a:pt x="926" y="372"/>
                  </a:cubicBezTo>
                  <a:cubicBezTo>
                    <a:pt x="1007" y="335"/>
                    <a:pt x="1084" y="293"/>
                    <a:pt x="1163" y="253"/>
                  </a:cubicBezTo>
                  <a:cubicBezTo>
                    <a:pt x="1167" y="250"/>
                    <a:pt x="1171" y="248"/>
                    <a:pt x="1176" y="246"/>
                  </a:cubicBezTo>
                  <a:cubicBezTo>
                    <a:pt x="1188" y="242"/>
                    <a:pt x="1197" y="246"/>
                    <a:pt x="1203" y="256"/>
                  </a:cubicBezTo>
                  <a:cubicBezTo>
                    <a:pt x="1209" y="266"/>
                    <a:pt x="1207" y="275"/>
                    <a:pt x="1199" y="283"/>
                  </a:cubicBezTo>
                  <a:cubicBezTo>
                    <a:pt x="1197" y="285"/>
                    <a:pt x="1195" y="286"/>
                    <a:pt x="1193" y="288"/>
                  </a:cubicBezTo>
                  <a:cubicBezTo>
                    <a:pt x="1100" y="338"/>
                    <a:pt x="1009" y="392"/>
                    <a:pt x="909" y="428"/>
                  </a:cubicBezTo>
                  <a:cubicBezTo>
                    <a:pt x="864" y="444"/>
                    <a:pt x="818" y="457"/>
                    <a:pt x="771" y="461"/>
                  </a:cubicBezTo>
                  <a:cubicBezTo>
                    <a:pt x="768" y="461"/>
                    <a:pt x="765" y="462"/>
                    <a:pt x="762" y="463"/>
                  </a:cubicBezTo>
                  <a:cubicBezTo>
                    <a:pt x="740" y="463"/>
                    <a:pt x="718" y="463"/>
                    <a:pt x="696" y="463"/>
                  </a:cubicBezTo>
                  <a:cubicBezTo>
                    <a:pt x="679" y="461"/>
                    <a:pt x="663" y="459"/>
                    <a:pt x="646" y="457"/>
                  </a:cubicBezTo>
                  <a:cubicBezTo>
                    <a:pt x="550" y="448"/>
                    <a:pt x="455" y="440"/>
                    <a:pt x="360" y="432"/>
                  </a:cubicBezTo>
                  <a:cubicBezTo>
                    <a:pt x="274" y="424"/>
                    <a:pt x="188" y="413"/>
                    <a:pt x="101" y="416"/>
                  </a:cubicBezTo>
                  <a:cubicBezTo>
                    <a:pt x="77" y="416"/>
                    <a:pt x="53" y="415"/>
                    <a:pt x="30" y="416"/>
                  </a:cubicBezTo>
                  <a:cubicBezTo>
                    <a:pt x="16" y="416"/>
                    <a:pt x="6" y="412"/>
                    <a:pt x="0" y="400"/>
                  </a:cubicBezTo>
                  <a:cubicBezTo>
                    <a:pt x="0" y="296"/>
                    <a:pt x="0" y="192"/>
                    <a:pt x="0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20"/>
            <p:cNvSpPr>
              <a:spLocks noEditPoints="1"/>
            </p:cNvSpPr>
            <p:nvPr/>
          </p:nvSpPr>
          <p:spPr bwMode="auto">
            <a:xfrm>
              <a:off x="4441825" y="2798763"/>
              <a:ext cx="379413" cy="268288"/>
            </a:xfrm>
            <a:custGeom>
              <a:avLst/>
              <a:gdLst>
                <a:gd name="T0" fmla="*/ 1066 w 1279"/>
                <a:gd name="T1" fmla="*/ 415 h 901"/>
                <a:gd name="T2" fmla="*/ 1200 w 1279"/>
                <a:gd name="T3" fmla="*/ 546 h 901"/>
                <a:gd name="T4" fmla="*/ 960 w 1279"/>
                <a:gd name="T5" fmla="*/ 472 h 901"/>
                <a:gd name="T6" fmla="*/ 978 w 1279"/>
                <a:gd name="T7" fmla="*/ 767 h 901"/>
                <a:gd name="T8" fmla="*/ 1181 w 1279"/>
                <a:gd name="T9" fmla="*/ 688 h 901"/>
                <a:gd name="T10" fmla="*/ 1068 w 1279"/>
                <a:gd name="T11" fmla="*/ 827 h 901"/>
                <a:gd name="T12" fmla="*/ 914 w 1279"/>
                <a:gd name="T13" fmla="*/ 753 h 901"/>
                <a:gd name="T14" fmla="*/ 781 w 1279"/>
                <a:gd name="T15" fmla="*/ 473 h 901"/>
                <a:gd name="T16" fmla="*/ 664 w 1279"/>
                <a:gd name="T17" fmla="*/ 603 h 901"/>
                <a:gd name="T18" fmla="*/ 682 w 1279"/>
                <a:gd name="T19" fmla="*/ 709 h 901"/>
                <a:gd name="T20" fmla="*/ 556 w 1279"/>
                <a:gd name="T21" fmla="*/ 720 h 901"/>
                <a:gd name="T22" fmla="*/ 457 w 1279"/>
                <a:gd name="T23" fmla="*/ 802 h 901"/>
                <a:gd name="T24" fmla="*/ 323 w 1279"/>
                <a:gd name="T25" fmla="*/ 801 h 901"/>
                <a:gd name="T26" fmla="*/ 224 w 1279"/>
                <a:gd name="T27" fmla="*/ 720 h 901"/>
                <a:gd name="T28" fmla="*/ 99 w 1279"/>
                <a:gd name="T29" fmla="*/ 711 h 901"/>
                <a:gd name="T30" fmla="*/ 88 w 1279"/>
                <a:gd name="T31" fmla="*/ 534 h 901"/>
                <a:gd name="T32" fmla="*/ 0 w 1279"/>
                <a:gd name="T33" fmla="*/ 472 h 901"/>
                <a:gd name="T34" fmla="*/ 98 w 1279"/>
                <a:gd name="T35" fmla="*/ 334 h 901"/>
                <a:gd name="T36" fmla="*/ 96 w 1279"/>
                <a:gd name="T37" fmla="*/ 251 h 901"/>
                <a:gd name="T38" fmla="*/ 187 w 1279"/>
                <a:gd name="T39" fmla="*/ 153 h 901"/>
                <a:gd name="T40" fmla="*/ 306 w 1279"/>
                <a:gd name="T41" fmla="*/ 147 h 901"/>
                <a:gd name="T42" fmla="*/ 365 w 1279"/>
                <a:gd name="T43" fmla="*/ 60 h 901"/>
                <a:gd name="T44" fmla="*/ 467 w 1279"/>
                <a:gd name="T45" fmla="*/ 143 h 901"/>
                <a:gd name="T46" fmla="*/ 581 w 1279"/>
                <a:gd name="T47" fmla="*/ 162 h 901"/>
                <a:gd name="T48" fmla="*/ 687 w 1279"/>
                <a:gd name="T49" fmla="*/ 247 h 901"/>
                <a:gd name="T50" fmla="*/ 691 w 1279"/>
                <a:gd name="T51" fmla="*/ 361 h 901"/>
                <a:gd name="T52" fmla="*/ 781 w 1279"/>
                <a:gd name="T53" fmla="*/ 427 h 901"/>
                <a:gd name="T54" fmla="*/ 914 w 1279"/>
                <a:gd name="T55" fmla="*/ 148 h 901"/>
                <a:gd name="T56" fmla="*/ 1067 w 1279"/>
                <a:gd name="T57" fmla="*/ 74 h 901"/>
                <a:gd name="T58" fmla="*/ 1190 w 1279"/>
                <a:gd name="T59" fmla="*/ 209 h 901"/>
                <a:gd name="T60" fmla="*/ 972 w 1279"/>
                <a:gd name="T61" fmla="*/ 133 h 901"/>
                <a:gd name="T62" fmla="*/ 163 w 1279"/>
                <a:gd name="T63" fmla="*/ 709 h 901"/>
                <a:gd name="T64" fmla="*/ 315 w 1279"/>
                <a:gd name="T65" fmla="*/ 707 h 901"/>
                <a:gd name="T66" fmla="*/ 414 w 1279"/>
                <a:gd name="T67" fmla="*/ 785 h 901"/>
                <a:gd name="T68" fmla="*/ 537 w 1279"/>
                <a:gd name="T69" fmla="*/ 675 h 901"/>
                <a:gd name="T70" fmla="*/ 650 w 1279"/>
                <a:gd name="T71" fmla="*/ 678 h 901"/>
                <a:gd name="T72" fmla="*/ 653 w 1279"/>
                <a:gd name="T73" fmla="*/ 504 h 901"/>
                <a:gd name="T74" fmla="*/ 734 w 1279"/>
                <a:gd name="T75" fmla="*/ 427 h 901"/>
                <a:gd name="T76" fmla="*/ 614 w 1279"/>
                <a:gd name="T77" fmla="*/ 301 h 901"/>
                <a:gd name="T78" fmla="*/ 617 w 1279"/>
                <a:gd name="T79" fmla="*/ 191 h 901"/>
                <a:gd name="T80" fmla="*/ 446 w 1279"/>
                <a:gd name="T81" fmla="*/ 187 h 901"/>
                <a:gd name="T82" fmla="*/ 403 w 1279"/>
                <a:gd name="T83" fmla="*/ 105 h 901"/>
                <a:gd name="T84" fmla="*/ 359 w 1279"/>
                <a:gd name="T85" fmla="*/ 161 h 901"/>
                <a:gd name="T86" fmla="*/ 208 w 1279"/>
                <a:gd name="T87" fmla="*/ 224 h 901"/>
                <a:gd name="T88" fmla="*/ 164 w 1279"/>
                <a:gd name="T89" fmla="*/ 268 h 901"/>
                <a:gd name="T90" fmla="*/ 103 w 1279"/>
                <a:gd name="T91" fmla="*/ 419 h 901"/>
                <a:gd name="T92" fmla="*/ 101 w 1279"/>
                <a:gd name="T93" fmla="*/ 481 h 901"/>
                <a:gd name="T94" fmla="*/ 165 w 1279"/>
                <a:gd name="T95" fmla="*/ 631 h 901"/>
                <a:gd name="T96" fmla="*/ 1221 w 1279"/>
                <a:gd name="T97" fmla="*/ 111 h 901"/>
                <a:gd name="T98" fmla="*/ 1162 w 1279"/>
                <a:gd name="T99" fmla="*/ 168 h 901"/>
                <a:gd name="T100" fmla="*/ 1163 w 1279"/>
                <a:gd name="T101" fmla="*/ 392 h 901"/>
                <a:gd name="T102" fmla="*/ 1221 w 1279"/>
                <a:gd name="T103" fmla="*/ 450 h 901"/>
                <a:gd name="T104" fmla="*/ 1164 w 1279"/>
                <a:gd name="T105" fmla="*/ 732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79" h="901">
                  <a:moveTo>
                    <a:pt x="959" y="427"/>
                  </a:moveTo>
                  <a:cubicBezTo>
                    <a:pt x="993" y="427"/>
                    <a:pt x="1025" y="428"/>
                    <a:pt x="1057" y="427"/>
                  </a:cubicBezTo>
                  <a:cubicBezTo>
                    <a:pt x="1060" y="427"/>
                    <a:pt x="1065" y="419"/>
                    <a:pt x="1066" y="415"/>
                  </a:cubicBezTo>
                  <a:cubicBezTo>
                    <a:pt x="1082" y="374"/>
                    <a:pt x="1121" y="346"/>
                    <a:pt x="1164" y="347"/>
                  </a:cubicBezTo>
                  <a:cubicBezTo>
                    <a:pt x="1206" y="347"/>
                    <a:pt x="1245" y="374"/>
                    <a:pt x="1260" y="414"/>
                  </a:cubicBezTo>
                  <a:cubicBezTo>
                    <a:pt x="1279" y="466"/>
                    <a:pt x="1253" y="525"/>
                    <a:pt x="1200" y="546"/>
                  </a:cubicBezTo>
                  <a:cubicBezTo>
                    <a:pt x="1147" y="566"/>
                    <a:pt x="1088" y="540"/>
                    <a:pt x="1068" y="487"/>
                  </a:cubicBezTo>
                  <a:cubicBezTo>
                    <a:pt x="1063" y="475"/>
                    <a:pt x="1059" y="471"/>
                    <a:pt x="1047" y="472"/>
                  </a:cubicBezTo>
                  <a:cubicBezTo>
                    <a:pt x="1018" y="473"/>
                    <a:pt x="990" y="472"/>
                    <a:pt x="960" y="472"/>
                  </a:cubicBezTo>
                  <a:cubicBezTo>
                    <a:pt x="960" y="478"/>
                    <a:pt x="959" y="483"/>
                    <a:pt x="959" y="488"/>
                  </a:cubicBezTo>
                  <a:cubicBezTo>
                    <a:pt x="959" y="575"/>
                    <a:pt x="960" y="662"/>
                    <a:pt x="959" y="749"/>
                  </a:cubicBezTo>
                  <a:cubicBezTo>
                    <a:pt x="959" y="763"/>
                    <a:pt x="964" y="768"/>
                    <a:pt x="978" y="767"/>
                  </a:cubicBezTo>
                  <a:cubicBezTo>
                    <a:pt x="1002" y="766"/>
                    <a:pt x="1026" y="767"/>
                    <a:pt x="1050" y="767"/>
                  </a:cubicBezTo>
                  <a:cubicBezTo>
                    <a:pt x="1059" y="767"/>
                    <a:pt x="1063" y="764"/>
                    <a:pt x="1067" y="755"/>
                  </a:cubicBezTo>
                  <a:cubicBezTo>
                    <a:pt x="1084" y="707"/>
                    <a:pt x="1131" y="680"/>
                    <a:pt x="1181" y="688"/>
                  </a:cubicBezTo>
                  <a:cubicBezTo>
                    <a:pt x="1228" y="696"/>
                    <a:pt x="1265" y="739"/>
                    <a:pt x="1266" y="787"/>
                  </a:cubicBezTo>
                  <a:cubicBezTo>
                    <a:pt x="1267" y="837"/>
                    <a:pt x="1233" y="880"/>
                    <a:pt x="1184" y="891"/>
                  </a:cubicBezTo>
                  <a:cubicBezTo>
                    <a:pt x="1136" y="901"/>
                    <a:pt x="1085" y="874"/>
                    <a:pt x="1068" y="827"/>
                  </a:cubicBezTo>
                  <a:cubicBezTo>
                    <a:pt x="1063" y="814"/>
                    <a:pt x="1057" y="812"/>
                    <a:pt x="1045" y="812"/>
                  </a:cubicBezTo>
                  <a:cubicBezTo>
                    <a:pt x="1021" y="813"/>
                    <a:pt x="997" y="812"/>
                    <a:pt x="973" y="812"/>
                  </a:cubicBezTo>
                  <a:cubicBezTo>
                    <a:pt x="934" y="812"/>
                    <a:pt x="914" y="792"/>
                    <a:pt x="914" y="753"/>
                  </a:cubicBezTo>
                  <a:cubicBezTo>
                    <a:pt x="914" y="666"/>
                    <a:pt x="914" y="579"/>
                    <a:pt x="914" y="492"/>
                  </a:cubicBezTo>
                  <a:cubicBezTo>
                    <a:pt x="914" y="486"/>
                    <a:pt x="914" y="480"/>
                    <a:pt x="914" y="473"/>
                  </a:cubicBezTo>
                  <a:cubicBezTo>
                    <a:pt x="869" y="473"/>
                    <a:pt x="825" y="473"/>
                    <a:pt x="781" y="473"/>
                  </a:cubicBezTo>
                  <a:cubicBezTo>
                    <a:pt x="777" y="502"/>
                    <a:pt x="759" y="518"/>
                    <a:pt x="731" y="518"/>
                  </a:cubicBezTo>
                  <a:cubicBezTo>
                    <a:pt x="704" y="519"/>
                    <a:pt x="690" y="530"/>
                    <a:pt x="685" y="556"/>
                  </a:cubicBezTo>
                  <a:cubicBezTo>
                    <a:pt x="681" y="573"/>
                    <a:pt x="672" y="588"/>
                    <a:pt x="664" y="603"/>
                  </a:cubicBezTo>
                  <a:cubicBezTo>
                    <a:pt x="659" y="611"/>
                    <a:pt x="660" y="617"/>
                    <a:pt x="666" y="624"/>
                  </a:cubicBezTo>
                  <a:cubicBezTo>
                    <a:pt x="673" y="633"/>
                    <a:pt x="680" y="642"/>
                    <a:pt x="686" y="652"/>
                  </a:cubicBezTo>
                  <a:cubicBezTo>
                    <a:pt x="699" y="671"/>
                    <a:pt x="698" y="692"/>
                    <a:pt x="682" y="709"/>
                  </a:cubicBezTo>
                  <a:cubicBezTo>
                    <a:pt x="672" y="721"/>
                    <a:pt x="661" y="732"/>
                    <a:pt x="649" y="742"/>
                  </a:cubicBezTo>
                  <a:cubicBezTo>
                    <a:pt x="632" y="758"/>
                    <a:pt x="611" y="759"/>
                    <a:pt x="592" y="746"/>
                  </a:cubicBezTo>
                  <a:cubicBezTo>
                    <a:pt x="579" y="737"/>
                    <a:pt x="567" y="728"/>
                    <a:pt x="556" y="720"/>
                  </a:cubicBezTo>
                  <a:cubicBezTo>
                    <a:pt x="527" y="732"/>
                    <a:pt x="499" y="742"/>
                    <a:pt x="471" y="754"/>
                  </a:cubicBezTo>
                  <a:cubicBezTo>
                    <a:pt x="467" y="755"/>
                    <a:pt x="464" y="761"/>
                    <a:pt x="463" y="765"/>
                  </a:cubicBezTo>
                  <a:cubicBezTo>
                    <a:pt x="460" y="778"/>
                    <a:pt x="459" y="790"/>
                    <a:pt x="457" y="802"/>
                  </a:cubicBezTo>
                  <a:cubicBezTo>
                    <a:pt x="452" y="825"/>
                    <a:pt x="437" y="838"/>
                    <a:pt x="414" y="840"/>
                  </a:cubicBezTo>
                  <a:cubicBezTo>
                    <a:pt x="398" y="841"/>
                    <a:pt x="382" y="841"/>
                    <a:pt x="366" y="840"/>
                  </a:cubicBezTo>
                  <a:cubicBezTo>
                    <a:pt x="343" y="839"/>
                    <a:pt x="328" y="825"/>
                    <a:pt x="323" y="801"/>
                  </a:cubicBezTo>
                  <a:cubicBezTo>
                    <a:pt x="321" y="793"/>
                    <a:pt x="319" y="784"/>
                    <a:pt x="319" y="775"/>
                  </a:cubicBezTo>
                  <a:cubicBezTo>
                    <a:pt x="320" y="758"/>
                    <a:pt x="310" y="754"/>
                    <a:pt x="297" y="749"/>
                  </a:cubicBezTo>
                  <a:cubicBezTo>
                    <a:pt x="273" y="741"/>
                    <a:pt x="250" y="730"/>
                    <a:pt x="224" y="720"/>
                  </a:cubicBezTo>
                  <a:cubicBezTo>
                    <a:pt x="214" y="727"/>
                    <a:pt x="202" y="736"/>
                    <a:pt x="190" y="745"/>
                  </a:cubicBezTo>
                  <a:cubicBezTo>
                    <a:pt x="169" y="760"/>
                    <a:pt x="148" y="758"/>
                    <a:pt x="129" y="740"/>
                  </a:cubicBezTo>
                  <a:cubicBezTo>
                    <a:pt x="119" y="731"/>
                    <a:pt x="109" y="721"/>
                    <a:pt x="99" y="711"/>
                  </a:cubicBezTo>
                  <a:cubicBezTo>
                    <a:pt x="82" y="692"/>
                    <a:pt x="78" y="669"/>
                    <a:pt x="95" y="651"/>
                  </a:cubicBezTo>
                  <a:cubicBezTo>
                    <a:pt x="119" y="626"/>
                    <a:pt x="122" y="602"/>
                    <a:pt x="102" y="573"/>
                  </a:cubicBezTo>
                  <a:cubicBezTo>
                    <a:pt x="94" y="562"/>
                    <a:pt x="91" y="548"/>
                    <a:pt x="88" y="534"/>
                  </a:cubicBezTo>
                  <a:cubicBezTo>
                    <a:pt x="85" y="526"/>
                    <a:pt x="82" y="523"/>
                    <a:pt x="74" y="522"/>
                  </a:cubicBezTo>
                  <a:cubicBezTo>
                    <a:pt x="62" y="521"/>
                    <a:pt x="51" y="519"/>
                    <a:pt x="39" y="517"/>
                  </a:cubicBezTo>
                  <a:cubicBezTo>
                    <a:pt x="15" y="513"/>
                    <a:pt x="1" y="496"/>
                    <a:pt x="0" y="472"/>
                  </a:cubicBezTo>
                  <a:cubicBezTo>
                    <a:pt x="0" y="457"/>
                    <a:pt x="0" y="443"/>
                    <a:pt x="0" y="428"/>
                  </a:cubicBezTo>
                  <a:cubicBezTo>
                    <a:pt x="1" y="404"/>
                    <a:pt x="15" y="384"/>
                    <a:pt x="39" y="383"/>
                  </a:cubicBezTo>
                  <a:cubicBezTo>
                    <a:pt x="74" y="383"/>
                    <a:pt x="93" y="369"/>
                    <a:pt x="98" y="334"/>
                  </a:cubicBezTo>
                  <a:cubicBezTo>
                    <a:pt x="100" y="324"/>
                    <a:pt x="106" y="313"/>
                    <a:pt x="113" y="303"/>
                  </a:cubicBezTo>
                  <a:cubicBezTo>
                    <a:pt x="121" y="291"/>
                    <a:pt x="121" y="281"/>
                    <a:pt x="110" y="271"/>
                  </a:cubicBezTo>
                  <a:cubicBezTo>
                    <a:pt x="105" y="265"/>
                    <a:pt x="101" y="258"/>
                    <a:pt x="96" y="251"/>
                  </a:cubicBezTo>
                  <a:cubicBezTo>
                    <a:pt x="80" y="229"/>
                    <a:pt x="81" y="208"/>
                    <a:pt x="100" y="188"/>
                  </a:cubicBezTo>
                  <a:cubicBezTo>
                    <a:pt x="110" y="178"/>
                    <a:pt x="120" y="167"/>
                    <a:pt x="131" y="157"/>
                  </a:cubicBezTo>
                  <a:cubicBezTo>
                    <a:pt x="148" y="142"/>
                    <a:pt x="168" y="140"/>
                    <a:pt x="187" y="153"/>
                  </a:cubicBezTo>
                  <a:cubicBezTo>
                    <a:pt x="198" y="160"/>
                    <a:pt x="208" y="169"/>
                    <a:pt x="219" y="176"/>
                  </a:cubicBezTo>
                  <a:cubicBezTo>
                    <a:pt x="223" y="178"/>
                    <a:pt x="230" y="178"/>
                    <a:pt x="234" y="177"/>
                  </a:cubicBezTo>
                  <a:cubicBezTo>
                    <a:pt x="259" y="167"/>
                    <a:pt x="283" y="158"/>
                    <a:pt x="306" y="147"/>
                  </a:cubicBezTo>
                  <a:cubicBezTo>
                    <a:pt x="311" y="145"/>
                    <a:pt x="316" y="139"/>
                    <a:pt x="317" y="134"/>
                  </a:cubicBezTo>
                  <a:cubicBezTo>
                    <a:pt x="320" y="121"/>
                    <a:pt x="321" y="108"/>
                    <a:pt x="324" y="96"/>
                  </a:cubicBezTo>
                  <a:cubicBezTo>
                    <a:pt x="328" y="74"/>
                    <a:pt x="343" y="61"/>
                    <a:pt x="365" y="60"/>
                  </a:cubicBezTo>
                  <a:cubicBezTo>
                    <a:pt x="381" y="60"/>
                    <a:pt x="399" y="60"/>
                    <a:pt x="415" y="60"/>
                  </a:cubicBezTo>
                  <a:cubicBezTo>
                    <a:pt x="437" y="61"/>
                    <a:pt x="452" y="75"/>
                    <a:pt x="456" y="96"/>
                  </a:cubicBezTo>
                  <a:cubicBezTo>
                    <a:pt x="460" y="112"/>
                    <a:pt x="458" y="132"/>
                    <a:pt x="467" y="143"/>
                  </a:cubicBezTo>
                  <a:cubicBezTo>
                    <a:pt x="475" y="153"/>
                    <a:pt x="496" y="154"/>
                    <a:pt x="510" y="160"/>
                  </a:cubicBezTo>
                  <a:cubicBezTo>
                    <a:pt x="516" y="162"/>
                    <a:pt x="522" y="164"/>
                    <a:pt x="527" y="167"/>
                  </a:cubicBezTo>
                  <a:cubicBezTo>
                    <a:pt x="547" y="184"/>
                    <a:pt x="563" y="177"/>
                    <a:pt x="581" y="162"/>
                  </a:cubicBezTo>
                  <a:cubicBezTo>
                    <a:pt x="613" y="136"/>
                    <a:pt x="630" y="138"/>
                    <a:pt x="660" y="168"/>
                  </a:cubicBezTo>
                  <a:cubicBezTo>
                    <a:pt x="668" y="176"/>
                    <a:pt x="676" y="183"/>
                    <a:pt x="683" y="191"/>
                  </a:cubicBezTo>
                  <a:cubicBezTo>
                    <a:pt x="698" y="208"/>
                    <a:pt x="699" y="228"/>
                    <a:pt x="687" y="247"/>
                  </a:cubicBezTo>
                  <a:cubicBezTo>
                    <a:pt x="678" y="260"/>
                    <a:pt x="663" y="273"/>
                    <a:pt x="661" y="287"/>
                  </a:cubicBezTo>
                  <a:cubicBezTo>
                    <a:pt x="660" y="301"/>
                    <a:pt x="674" y="316"/>
                    <a:pt x="680" y="330"/>
                  </a:cubicBezTo>
                  <a:cubicBezTo>
                    <a:pt x="685" y="340"/>
                    <a:pt x="689" y="351"/>
                    <a:pt x="691" y="361"/>
                  </a:cubicBezTo>
                  <a:cubicBezTo>
                    <a:pt x="693" y="374"/>
                    <a:pt x="700" y="378"/>
                    <a:pt x="711" y="379"/>
                  </a:cubicBezTo>
                  <a:cubicBezTo>
                    <a:pt x="718" y="379"/>
                    <a:pt x="724" y="381"/>
                    <a:pt x="730" y="381"/>
                  </a:cubicBezTo>
                  <a:cubicBezTo>
                    <a:pt x="759" y="383"/>
                    <a:pt x="777" y="397"/>
                    <a:pt x="781" y="427"/>
                  </a:cubicBezTo>
                  <a:cubicBezTo>
                    <a:pt x="825" y="427"/>
                    <a:pt x="868" y="427"/>
                    <a:pt x="914" y="427"/>
                  </a:cubicBezTo>
                  <a:cubicBezTo>
                    <a:pt x="914" y="421"/>
                    <a:pt x="914" y="415"/>
                    <a:pt x="914" y="409"/>
                  </a:cubicBezTo>
                  <a:cubicBezTo>
                    <a:pt x="914" y="322"/>
                    <a:pt x="914" y="235"/>
                    <a:pt x="914" y="148"/>
                  </a:cubicBezTo>
                  <a:cubicBezTo>
                    <a:pt x="914" y="107"/>
                    <a:pt x="934" y="88"/>
                    <a:pt x="975" y="88"/>
                  </a:cubicBezTo>
                  <a:cubicBezTo>
                    <a:pt x="999" y="88"/>
                    <a:pt x="1023" y="87"/>
                    <a:pt x="1047" y="88"/>
                  </a:cubicBezTo>
                  <a:cubicBezTo>
                    <a:pt x="1058" y="88"/>
                    <a:pt x="1063" y="86"/>
                    <a:pt x="1067" y="74"/>
                  </a:cubicBezTo>
                  <a:cubicBezTo>
                    <a:pt x="1084" y="28"/>
                    <a:pt x="1131" y="0"/>
                    <a:pt x="1178" y="8"/>
                  </a:cubicBezTo>
                  <a:cubicBezTo>
                    <a:pt x="1226" y="16"/>
                    <a:pt x="1263" y="55"/>
                    <a:pt x="1266" y="102"/>
                  </a:cubicBezTo>
                  <a:cubicBezTo>
                    <a:pt x="1269" y="152"/>
                    <a:pt x="1238" y="196"/>
                    <a:pt x="1190" y="209"/>
                  </a:cubicBezTo>
                  <a:cubicBezTo>
                    <a:pt x="1139" y="223"/>
                    <a:pt x="1085" y="196"/>
                    <a:pt x="1067" y="145"/>
                  </a:cubicBezTo>
                  <a:cubicBezTo>
                    <a:pt x="1063" y="135"/>
                    <a:pt x="1059" y="132"/>
                    <a:pt x="1049" y="132"/>
                  </a:cubicBezTo>
                  <a:cubicBezTo>
                    <a:pt x="1023" y="133"/>
                    <a:pt x="998" y="133"/>
                    <a:pt x="972" y="133"/>
                  </a:cubicBezTo>
                  <a:cubicBezTo>
                    <a:pt x="964" y="132"/>
                    <a:pt x="959" y="135"/>
                    <a:pt x="959" y="144"/>
                  </a:cubicBezTo>
                  <a:cubicBezTo>
                    <a:pt x="959" y="238"/>
                    <a:pt x="959" y="331"/>
                    <a:pt x="959" y="427"/>
                  </a:cubicBezTo>
                  <a:close/>
                  <a:moveTo>
                    <a:pt x="163" y="709"/>
                  </a:moveTo>
                  <a:cubicBezTo>
                    <a:pt x="178" y="698"/>
                    <a:pt x="193" y="688"/>
                    <a:pt x="207" y="676"/>
                  </a:cubicBezTo>
                  <a:cubicBezTo>
                    <a:pt x="219" y="667"/>
                    <a:pt x="230" y="667"/>
                    <a:pt x="244" y="675"/>
                  </a:cubicBezTo>
                  <a:cubicBezTo>
                    <a:pt x="267" y="687"/>
                    <a:pt x="290" y="703"/>
                    <a:pt x="315" y="707"/>
                  </a:cubicBezTo>
                  <a:cubicBezTo>
                    <a:pt x="350" y="713"/>
                    <a:pt x="361" y="731"/>
                    <a:pt x="363" y="763"/>
                  </a:cubicBezTo>
                  <a:cubicBezTo>
                    <a:pt x="366" y="797"/>
                    <a:pt x="367" y="797"/>
                    <a:pt x="402" y="795"/>
                  </a:cubicBezTo>
                  <a:cubicBezTo>
                    <a:pt x="410" y="795"/>
                    <a:pt x="413" y="793"/>
                    <a:pt x="414" y="785"/>
                  </a:cubicBezTo>
                  <a:cubicBezTo>
                    <a:pt x="416" y="770"/>
                    <a:pt x="419" y="755"/>
                    <a:pt x="420" y="740"/>
                  </a:cubicBezTo>
                  <a:cubicBezTo>
                    <a:pt x="422" y="725"/>
                    <a:pt x="429" y="716"/>
                    <a:pt x="445" y="713"/>
                  </a:cubicBezTo>
                  <a:cubicBezTo>
                    <a:pt x="479" y="707"/>
                    <a:pt x="509" y="694"/>
                    <a:pt x="537" y="675"/>
                  </a:cubicBezTo>
                  <a:cubicBezTo>
                    <a:pt x="550" y="666"/>
                    <a:pt x="561" y="667"/>
                    <a:pt x="573" y="676"/>
                  </a:cubicBezTo>
                  <a:cubicBezTo>
                    <a:pt x="588" y="688"/>
                    <a:pt x="603" y="698"/>
                    <a:pt x="614" y="706"/>
                  </a:cubicBezTo>
                  <a:cubicBezTo>
                    <a:pt x="627" y="696"/>
                    <a:pt x="638" y="687"/>
                    <a:pt x="650" y="678"/>
                  </a:cubicBezTo>
                  <a:cubicBezTo>
                    <a:pt x="638" y="661"/>
                    <a:pt x="627" y="646"/>
                    <a:pt x="616" y="632"/>
                  </a:cubicBezTo>
                  <a:cubicBezTo>
                    <a:pt x="607" y="620"/>
                    <a:pt x="607" y="610"/>
                    <a:pt x="615" y="598"/>
                  </a:cubicBezTo>
                  <a:cubicBezTo>
                    <a:pt x="634" y="569"/>
                    <a:pt x="647" y="538"/>
                    <a:pt x="653" y="504"/>
                  </a:cubicBezTo>
                  <a:cubicBezTo>
                    <a:pt x="656" y="490"/>
                    <a:pt x="664" y="483"/>
                    <a:pt x="678" y="481"/>
                  </a:cubicBezTo>
                  <a:cubicBezTo>
                    <a:pt x="697" y="478"/>
                    <a:pt x="716" y="475"/>
                    <a:pt x="734" y="472"/>
                  </a:cubicBezTo>
                  <a:cubicBezTo>
                    <a:pt x="734" y="456"/>
                    <a:pt x="734" y="442"/>
                    <a:pt x="734" y="427"/>
                  </a:cubicBezTo>
                  <a:cubicBezTo>
                    <a:pt x="714" y="424"/>
                    <a:pt x="695" y="421"/>
                    <a:pt x="676" y="418"/>
                  </a:cubicBezTo>
                  <a:cubicBezTo>
                    <a:pt x="663" y="417"/>
                    <a:pt x="656" y="410"/>
                    <a:pt x="654" y="398"/>
                  </a:cubicBezTo>
                  <a:cubicBezTo>
                    <a:pt x="647" y="363"/>
                    <a:pt x="634" y="331"/>
                    <a:pt x="614" y="301"/>
                  </a:cubicBezTo>
                  <a:cubicBezTo>
                    <a:pt x="606" y="290"/>
                    <a:pt x="607" y="279"/>
                    <a:pt x="615" y="268"/>
                  </a:cubicBezTo>
                  <a:cubicBezTo>
                    <a:pt x="627" y="253"/>
                    <a:pt x="638" y="238"/>
                    <a:pt x="647" y="225"/>
                  </a:cubicBezTo>
                  <a:cubicBezTo>
                    <a:pt x="637" y="213"/>
                    <a:pt x="627" y="202"/>
                    <a:pt x="617" y="191"/>
                  </a:cubicBezTo>
                  <a:cubicBezTo>
                    <a:pt x="603" y="201"/>
                    <a:pt x="589" y="211"/>
                    <a:pt x="575" y="222"/>
                  </a:cubicBezTo>
                  <a:cubicBezTo>
                    <a:pt x="558" y="235"/>
                    <a:pt x="553" y="235"/>
                    <a:pt x="535" y="223"/>
                  </a:cubicBezTo>
                  <a:cubicBezTo>
                    <a:pt x="508" y="206"/>
                    <a:pt x="478" y="193"/>
                    <a:pt x="446" y="187"/>
                  </a:cubicBezTo>
                  <a:cubicBezTo>
                    <a:pt x="430" y="184"/>
                    <a:pt x="422" y="175"/>
                    <a:pt x="420" y="160"/>
                  </a:cubicBezTo>
                  <a:cubicBezTo>
                    <a:pt x="419" y="145"/>
                    <a:pt x="417" y="130"/>
                    <a:pt x="414" y="116"/>
                  </a:cubicBezTo>
                  <a:cubicBezTo>
                    <a:pt x="413" y="111"/>
                    <a:pt x="407" y="106"/>
                    <a:pt x="403" y="105"/>
                  </a:cubicBezTo>
                  <a:cubicBezTo>
                    <a:pt x="394" y="104"/>
                    <a:pt x="385" y="104"/>
                    <a:pt x="376" y="105"/>
                  </a:cubicBezTo>
                  <a:cubicBezTo>
                    <a:pt x="372" y="106"/>
                    <a:pt x="367" y="111"/>
                    <a:pt x="366" y="115"/>
                  </a:cubicBezTo>
                  <a:cubicBezTo>
                    <a:pt x="363" y="130"/>
                    <a:pt x="361" y="145"/>
                    <a:pt x="359" y="161"/>
                  </a:cubicBezTo>
                  <a:cubicBezTo>
                    <a:pt x="358" y="175"/>
                    <a:pt x="350" y="184"/>
                    <a:pt x="335" y="187"/>
                  </a:cubicBezTo>
                  <a:cubicBezTo>
                    <a:pt x="302" y="193"/>
                    <a:pt x="271" y="206"/>
                    <a:pt x="243" y="225"/>
                  </a:cubicBezTo>
                  <a:cubicBezTo>
                    <a:pt x="231" y="233"/>
                    <a:pt x="220" y="233"/>
                    <a:pt x="208" y="224"/>
                  </a:cubicBezTo>
                  <a:cubicBezTo>
                    <a:pt x="193" y="212"/>
                    <a:pt x="177" y="201"/>
                    <a:pt x="164" y="192"/>
                  </a:cubicBezTo>
                  <a:cubicBezTo>
                    <a:pt x="152" y="203"/>
                    <a:pt x="142" y="212"/>
                    <a:pt x="131" y="222"/>
                  </a:cubicBezTo>
                  <a:cubicBezTo>
                    <a:pt x="142" y="238"/>
                    <a:pt x="153" y="253"/>
                    <a:pt x="164" y="268"/>
                  </a:cubicBezTo>
                  <a:cubicBezTo>
                    <a:pt x="173" y="279"/>
                    <a:pt x="174" y="290"/>
                    <a:pt x="165" y="302"/>
                  </a:cubicBezTo>
                  <a:cubicBezTo>
                    <a:pt x="146" y="331"/>
                    <a:pt x="133" y="363"/>
                    <a:pt x="126" y="397"/>
                  </a:cubicBezTo>
                  <a:cubicBezTo>
                    <a:pt x="124" y="410"/>
                    <a:pt x="116" y="417"/>
                    <a:pt x="103" y="419"/>
                  </a:cubicBezTo>
                  <a:cubicBezTo>
                    <a:pt x="84" y="421"/>
                    <a:pt x="65" y="425"/>
                    <a:pt x="46" y="428"/>
                  </a:cubicBezTo>
                  <a:cubicBezTo>
                    <a:pt x="46" y="443"/>
                    <a:pt x="46" y="457"/>
                    <a:pt x="46" y="472"/>
                  </a:cubicBezTo>
                  <a:cubicBezTo>
                    <a:pt x="64" y="475"/>
                    <a:pt x="83" y="478"/>
                    <a:pt x="101" y="481"/>
                  </a:cubicBezTo>
                  <a:cubicBezTo>
                    <a:pt x="115" y="482"/>
                    <a:pt x="124" y="489"/>
                    <a:pt x="126" y="504"/>
                  </a:cubicBezTo>
                  <a:cubicBezTo>
                    <a:pt x="133" y="538"/>
                    <a:pt x="146" y="569"/>
                    <a:pt x="166" y="598"/>
                  </a:cubicBezTo>
                  <a:cubicBezTo>
                    <a:pt x="173" y="610"/>
                    <a:pt x="173" y="620"/>
                    <a:pt x="165" y="631"/>
                  </a:cubicBezTo>
                  <a:cubicBezTo>
                    <a:pt x="153" y="646"/>
                    <a:pt x="142" y="662"/>
                    <a:pt x="130" y="678"/>
                  </a:cubicBezTo>
                  <a:cubicBezTo>
                    <a:pt x="141" y="688"/>
                    <a:pt x="152" y="698"/>
                    <a:pt x="163" y="709"/>
                  </a:cubicBezTo>
                  <a:close/>
                  <a:moveTo>
                    <a:pt x="1221" y="111"/>
                  </a:moveTo>
                  <a:cubicBezTo>
                    <a:pt x="1221" y="79"/>
                    <a:pt x="1195" y="52"/>
                    <a:pt x="1164" y="52"/>
                  </a:cubicBezTo>
                  <a:cubicBezTo>
                    <a:pt x="1132" y="52"/>
                    <a:pt x="1105" y="78"/>
                    <a:pt x="1105" y="110"/>
                  </a:cubicBezTo>
                  <a:cubicBezTo>
                    <a:pt x="1106" y="141"/>
                    <a:pt x="1131" y="167"/>
                    <a:pt x="1162" y="168"/>
                  </a:cubicBezTo>
                  <a:cubicBezTo>
                    <a:pt x="1194" y="169"/>
                    <a:pt x="1221" y="142"/>
                    <a:pt x="1221" y="111"/>
                  </a:cubicBezTo>
                  <a:close/>
                  <a:moveTo>
                    <a:pt x="1221" y="450"/>
                  </a:moveTo>
                  <a:cubicBezTo>
                    <a:pt x="1221" y="418"/>
                    <a:pt x="1195" y="392"/>
                    <a:pt x="1163" y="392"/>
                  </a:cubicBezTo>
                  <a:cubicBezTo>
                    <a:pt x="1132" y="392"/>
                    <a:pt x="1106" y="418"/>
                    <a:pt x="1105" y="449"/>
                  </a:cubicBezTo>
                  <a:cubicBezTo>
                    <a:pt x="1105" y="481"/>
                    <a:pt x="1131" y="508"/>
                    <a:pt x="1163" y="508"/>
                  </a:cubicBezTo>
                  <a:cubicBezTo>
                    <a:pt x="1195" y="508"/>
                    <a:pt x="1221" y="482"/>
                    <a:pt x="1221" y="450"/>
                  </a:cubicBezTo>
                  <a:close/>
                  <a:moveTo>
                    <a:pt x="1163" y="847"/>
                  </a:moveTo>
                  <a:cubicBezTo>
                    <a:pt x="1195" y="847"/>
                    <a:pt x="1221" y="822"/>
                    <a:pt x="1221" y="790"/>
                  </a:cubicBezTo>
                  <a:cubicBezTo>
                    <a:pt x="1221" y="758"/>
                    <a:pt x="1196" y="733"/>
                    <a:pt x="1164" y="732"/>
                  </a:cubicBezTo>
                  <a:cubicBezTo>
                    <a:pt x="1132" y="732"/>
                    <a:pt x="1106" y="757"/>
                    <a:pt x="1105" y="789"/>
                  </a:cubicBezTo>
                  <a:cubicBezTo>
                    <a:pt x="1105" y="821"/>
                    <a:pt x="1131" y="847"/>
                    <a:pt x="1163" y="8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21"/>
            <p:cNvSpPr>
              <a:spLocks/>
            </p:cNvSpPr>
            <p:nvPr/>
          </p:nvSpPr>
          <p:spPr bwMode="auto">
            <a:xfrm>
              <a:off x="4506913" y="2878138"/>
              <a:ext cx="104775" cy="104775"/>
            </a:xfrm>
            <a:custGeom>
              <a:avLst/>
              <a:gdLst>
                <a:gd name="T0" fmla="*/ 0 w 353"/>
                <a:gd name="T1" fmla="*/ 183 h 355"/>
                <a:gd name="T2" fmla="*/ 107 w 353"/>
                <a:gd name="T3" fmla="*/ 25 h 355"/>
                <a:gd name="T4" fmla="*/ 294 w 353"/>
                <a:gd name="T5" fmla="*/ 67 h 355"/>
                <a:gd name="T6" fmla="*/ 323 w 353"/>
                <a:gd name="T7" fmla="*/ 257 h 355"/>
                <a:gd name="T8" fmla="*/ 290 w 353"/>
                <a:gd name="T9" fmla="*/ 274 h 355"/>
                <a:gd name="T10" fmla="*/ 281 w 353"/>
                <a:gd name="T11" fmla="*/ 238 h 355"/>
                <a:gd name="T12" fmla="*/ 250 w 353"/>
                <a:gd name="T13" fmla="*/ 87 h 355"/>
                <a:gd name="T14" fmla="*/ 90 w 353"/>
                <a:gd name="T15" fmla="*/ 88 h 355"/>
                <a:gd name="T16" fmla="*/ 62 w 353"/>
                <a:gd name="T17" fmla="*/ 245 h 355"/>
                <a:gd name="T18" fmla="*/ 213 w 353"/>
                <a:gd name="T19" fmla="*/ 300 h 355"/>
                <a:gd name="T20" fmla="*/ 225 w 353"/>
                <a:gd name="T21" fmla="*/ 295 h 355"/>
                <a:gd name="T22" fmla="*/ 254 w 353"/>
                <a:gd name="T23" fmla="*/ 308 h 355"/>
                <a:gd name="T24" fmla="*/ 242 w 353"/>
                <a:gd name="T25" fmla="*/ 336 h 355"/>
                <a:gd name="T26" fmla="*/ 151 w 353"/>
                <a:gd name="T27" fmla="*/ 351 h 355"/>
                <a:gd name="T28" fmla="*/ 0 w 353"/>
                <a:gd name="T29" fmla="*/ 18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3" h="355">
                  <a:moveTo>
                    <a:pt x="0" y="183"/>
                  </a:moveTo>
                  <a:cubicBezTo>
                    <a:pt x="0" y="114"/>
                    <a:pt x="43" y="50"/>
                    <a:pt x="107" y="25"/>
                  </a:cubicBezTo>
                  <a:cubicBezTo>
                    <a:pt x="173" y="0"/>
                    <a:pt x="247" y="16"/>
                    <a:pt x="294" y="67"/>
                  </a:cubicBezTo>
                  <a:cubicBezTo>
                    <a:pt x="342" y="119"/>
                    <a:pt x="353" y="195"/>
                    <a:pt x="323" y="257"/>
                  </a:cubicBezTo>
                  <a:cubicBezTo>
                    <a:pt x="314" y="274"/>
                    <a:pt x="303" y="280"/>
                    <a:pt x="290" y="274"/>
                  </a:cubicBezTo>
                  <a:cubicBezTo>
                    <a:pt x="276" y="268"/>
                    <a:pt x="274" y="255"/>
                    <a:pt x="281" y="238"/>
                  </a:cubicBezTo>
                  <a:cubicBezTo>
                    <a:pt x="306" y="184"/>
                    <a:pt x="294" y="124"/>
                    <a:pt x="250" y="87"/>
                  </a:cubicBezTo>
                  <a:cubicBezTo>
                    <a:pt x="203" y="48"/>
                    <a:pt x="136" y="49"/>
                    <a:pt x="90" y="88"/>
                  </a:cubicBezTo>
                  <a:cubicBezTo>
                    <a:pt x="43" y="127"/>
                    <a:pt x="32" y="193"/>
                    <a:pt x="62" y="245"/>
                  </a:cubicBezTo>
                  <a:cubicBezTo>
                    <a:pt x="93" y="298"/>
                    <a:pt x="156" y="321"/>
                    <a:pt x="213" y="300"/>
                  </a:cubicBezTo>
                  <a:cubicBezTo>
                    <a:pt x="217" y="298"/>
                    <a:pt x="221" y="296"/>
                    <a:pt x="225" y="295"/>
                  </a:cubicBezTo>
                  <a:cubicBezTo>
                    <a:pt x="238" y="291"/>
                    <a:pt x="250" y="296"/>
                    <a:pt x="254" y="308"/>
                  </a:cubicBezTo>
                  <a:cubicBezTo>
                    <a:pt x="258" y="319"/>
                    <a:pt x="254" y="331"/>
                    <a:pt x="242" y="336"/>
                  </a:cubicBezTo>
                  <a:cubicBezTo>
                    <a:pt x="213" y="350"/>
                    <a:pt x="183" y="355"/>
                    <a:pt x="151" y="351"/>
                  </a:cubicBezTo>
                  <a:cubicBezTo>
                    <a:pt x="65" y="342"/>
                    <a:pt x="1" y="269"/>
                    <a:pt x="0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1" name="Group 560"/>
          <p:cNvGrpSpPr/>
          <p:nvPr/>
        </p:nvGrpSpPr>
        <p:grpSpPr>
          <a:xfrm>
            <a:off x="2604658" y="3830600"/>
            <a:ext cx="420688" cy="457201"/>
            <a:chOff x="4035425" y="3714750"/>
            <a:chExt cx="4206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2" name="Freeform 25"/>
            <p:cNvSpPr>
              <a:spLocks/>
            </p:cNvSpPr>
            <p:nvPr/>
          </p:nvSpPr>
          <p:spPr bwMode="auto">
            <a:xfrm>
              <a:off x="4035425" y="3827463"/>
              <a:ext cx="368300" cy="344488"/>
            </a:xfrm>
            <a:custGeom>
              <a:avLst/>
              <a:gdLst>
                <a:gd name="T0" fmla="*/ 681 w 1239"/>
                <a:gd name="T1" fmla="*/ 1158 h 1158"/>
                <a:gd name="T2" fmla="*/ 611 w 1239"/>
                <a:gd name="T3" fmla="*/ 1087 h 1158"/>
                <a:gd name="T4" fmla="*/ 560 w 1239"/>
                <a:gd name="T5" fmla="*/ 997 h 1158"/>
                <a:gd name="T6" fmla="*/ 411 w 1239"/>
                <a:gd name="T7" fmla="*/ 937 h 1158"/>
                <a:gd name="T8" fmla="*/ 283 w 1239"/>
                <a:gd name="T9" fmla="*/ 953 h 1158"/>
                <a:gd name="T10" fmla="*/ 170 w 1239"/>
                <a:gd name="T11" fmla="*/ 929 h 1158"/>
                <a:gd name="T12" fmla="*/ 120 w 1239"/>
                <a:gd name="T13" fmla="*/ 767 h 1158"/>
                <a:gd name="T14" fmla="*/ 124 w 1239"/>
                <a:gd name="T15" fmla="*/ 758 h 1158"/>
                <a:gd name="T16" fmla="*/ 78 w 1239"/>
                <a:gd name="T17" fmla="*/ 724 h 1158"/>
                <a:gd name="T18" fmla="*/ 88 w 1239"/>
                <a:gd name="T19" fmla="*/ 667 h 1158"/>
                <a:gd name="T20" fmla="*/ 68 w 1239"/>
                <a:gd name="T21" fmla="*/ 649 h 1158"/>
                <a:gd name="T22" fmla="*/ 72 w 1239"/>
                <a:gd name="T23" fmla="*/ 573 h 1158"/>
                <a:gd name="T24" fmla="*/ 103 w 1239"/>
                <a:gd name="T25" fmla="*/ 548 h 1158"/>
                <a:gd name="T26" fmla="*/ 99 w 1239"/>
                <a:gd name="T27" fmla="*/ 542 h 1158"/>
                <a:gd name="T28" fmla="*/ 81 w 1239"/>
                <a:gd name="T29" fmla="*/ 534 h 1158"/>
                <a:gd name="T30" fmla="*/ 40 w 1239"/>
                <a:gd name="T31" fmla="*/ 512 h 1158"/>
                <a:gd name="T32" fmla="*/ 29 w 1239"/>
                <a:gd name="T33" fmla="*/ 405 h 1158"/>
                <a:gd name="T34" fmla="*/ 70 w 1239"/>
                <a:gd name="T35" fmla="*/ 368 h 1158"/>
                <a:gd name="T36" fmla="*/ 136 w 1239"/>
                <a:gd name="T37" fmla="*/ 295 h 1158"/>
                <a:gd name="T38" fmla="*/ 137 w 1239"/>
                <a:gd name="T39" fmla="*/ 254 h 1158"/>
                <a:gd name="T40" fmla="*/ 115 w 1239"/>
                <a:gd name="T41" fmla="*/ 218 h 1158"/>
                <a:gd name="T42" fmla="*/ 112 w 1239"/>
                <a:gd name="T43" fmla="*/ 157 h 1158"/>
                <a:gd name="T44" fmla="*/ 144 w 1239"/>
                <a:gd name="T45" fmla="*/ 29 h 1158"/>
                <a:gd name="T46" fmla="*/ 145 w 1239"/>
                <a:gd name="T47" fmla="*/ 20 h 1158"/>
                <a:gd name="T48" fmla="*/ 171 w 1239"/>
                <a:gd name="T49" fmla="*/ 2 h 1158"/>
                <a:gd name="T50" fmla="*/ 189 w 1239"/>
                <a:gd name="T51" fmla="*/ 26 h 1158"/>
                <a:gd name="T52" fmla="*/ 160 w 1239"/>
                <a:gd name="T53" fmla="*/ 159 h 1158"/>
                <a:gd name="T54" fmla="*/ 162 w 1239"/>
                <a:gd name="T55" fmla="*/ 211 h 1158"/>
                <a:gd name="T56" fmla="*/ 182 w 1239"/>
                <a:gd name="T57" fmla="*/ 243 h 1158"/>
                <a:gd name="T58" fmla="*/ 180 w 1239"/>
                <a:gd name="T59" fmla="*/ 310 h 1158"/>
                <a:gd name="T60" fmla="*/ 97 w 1239"/>
                <a:gd name="T61" fmla="*/ 404 h 1158"/>
                <a:gd name="T62" fmla="*/ 65 w 1239"/>
                <a:gd name="T63" fmla="*/ 431 h 1158"/>
                <a:gd name="T64" fmla="*/ 70 w 1239"/>
                <a:gd name="T65" fmla="*/ 479 h 1158"/>
                <a:gd name="T66" fmla="*/ 106 w 1239"/>
                <a:gd name="T67" fmla="*/ 495 h 1158"/>
                <a:gd name="T68" fmla="*/ 129 w 1239"/>
                <a:gd name="T69" fmla="*/ 580 h 1158"/>
                <a:gd name="T70" fmla="*/ 102 w 1239"/>
                <a:gd name="T71" fmla="*/ 611 h 1158"/>
                <a:gd name="T72" fmla="*/ 131 w 1239"/>
                <a:gd name="T73" fmla="*/ 645 h 1158"/>
                <a:gd name="T74" fmla="*/ 130 w 1239"/>
                <a:gd name="T75" fmla="*/ 688 h 1158"/>
                <a:gd name="T76" fmla="*/ 118 w 1239"/>
                <a:gd name="T77" fmla="*/ 704 h 1158"/>
                <a:gd name="T78" fmla="*/ 144 w 1239"/>
                <a:gd name="T79" fmla="*/ 717 h 1158"/>
                <a:gd name="T80" fmla="*/ 162 w 1239"/>
                <a:gd name="T81" fmla="*/ 782 h 1158"/>
                <a:gd name="T82" fmla="*/ 199 w 1239"/>
                <a:gd name="T83" fmla="*/ 894 h 1158"/>
                <a:gd name="T84" fmla="*/ 312 w 1239"/>
                <a:gd name="T85" fmla="*/ 905 h 1158"/>
                <a:gd name="T86" fmla="*/ 412 w 1239"/>
                <a:gd name="T87" fmla="*/ 891 h 1158"/>
                <a:gd name="T88" fmla="*/ 603 w 1239"/>
                <a:gd name="T89" fmla="*/ 978 h 1158"/>
                <a:gd name="T90" fmla="*/ 657 w 1239"/>
                <a:gd name="T91" fmla="*/ 1079 h 1158"/>
                <a:gd name="T92" fmla="*/ 717 w 1239"/>
                <a:gd name="T93" fmla="*/ 1109 h 1158"/>
                <a:gd name="T94" fmla="*/ 1143 w 1239"/>
                <a:gd name="T95" fmla="*/ 999 h 1158"/>
                <a:gd name="T96" fmla="*/ 1176 w 1239"/>
                <a:gd name="T97" fmla="*/ 937 h 1158"/>
                <a:gd name="T98" fmla="*/ 1160 w 1239"/>
                <a:gd name="T99" fmla="*/ 890 h 1158"/>
                <a:gd name="T100" fmla="*/ 1173 w 1239"/>
                <a:gd name="T101" fmla="*/ 857 h 1158"/>
                <a:gd name="T102" fmla="*/ 1203 w 1239"/>
                <a:gd name="T103" fmla="*/ 877 h 1158"/>
                <a:gd name="T104" fmla="*/ 1220 w 1239"/>
                <a:gd name="T105" fmla="*/ 926 h 1158"/>
                <a:gd name="T106" fmla="*/ 1160 w 1239"/>
                <a:gd name="T107" fmla="*/ 1041 h 1158"/>
                <a:gd name="T108" fmla="*/ 893 w 1239"/>
                <a:gd name="T109" fmla="*/ 1110 h 1158"/>
                <a:gd name="T110" fmla="*/ 711 w 1239"/>
                <a:gd name="T111" fmla="*/ 1158 h 1158"/>
                <a:gd name="T112" fmla="*/ 681 w 1239"/>
                <a:gd name="T113" fmla="*/ 115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39" h="1158">
                  <a:moveTo>
                    <a:pt x="681" y="1158"/>
                  </a:moveTo>
                  <a:cubicBezTo>
                    <a:pt x="644" y="1147"/>
                    <a:pt x="625" y="1121"/>
                    <a:pt x="611" y="1087"/>
                  </a:cubicBezTo>
                  <a:cubicBezTo>
                    <a:pt x="598" y="1055"/>
                    <a:pt x="580" y="1025"/>
                    <a:pt x="560" y="997"/>
                  </a:cubicBezTo>
                  <a:cubicBezTo>
                    <a:pt x="524" y="946"/>
                    <a:pt x="473" y="927"/>
                    <a:pt x="411" y="937"/>
                  </a:cubicBezTo>
                  <a:cubicBezTo>
                    <a:pt x="368" y="943"/>
                    <a:pt x="326" y="948"/>
                    <a:pt x="283" y="953"/>
                  </a:cubicBezTo>
                  <a:cubicBezTo>
                    <a:pt x="243" y="957"/>
                    <a:pt x="205" y="949"/>
                    <a:pt x="170" y="929"/>
                  </a:cubicBezTo>
                  <a:cubicBezTo>
                    <a:pt x="111" y="896"/>
                    <a:pt x="90" y="827"/>
                    <a:pt x="120" y="767"/>
                  </a:cubicBezTo>
                  <a:cubicBezTo>
                    <a:pt x="121" y="764"/>
                    <a:pt x="122" y="761"/>
                    <a:pt x="124" y="758"/>
                  </a:cubicBezTo>
                  <a:cubicBezTo>
                    <a:pt x="108" y="747"/>
                    <a:pt x="83" y="748"/>
                    <a:pt x="78" y="724"/>
                  </a:cubicBezTo>
                  <a:cubicBezTo>
                    <a:pt x="73" y="703"/>
                    <a:pt x="76" y="685"/>
                    <a:pt x="88" y="667"/>
                  </a:cubicBezTo>
                  <a:cubicBezTo>
                    <a:pt x="82" y="661"/>
                    <a:pt x="75" y="655"/>
                    <a:pt x="68" y="649"/>
                  </a:cubicBezTo>
                  <a:cubicBezTo>
                    <a:pt x="42" y="628"/>
                    <a:pt x="45" y="587"/>
                    <a:pt x="72" y="573"/>
                  </a:cubicBezTo>
                  <a:cubicBezTo>
                    <a:pt x="83" y="566"/>
                    <a:pt x="93" y="556"/>
                    <a:pt x="103" y="548"/>
                  </a:cubicBezTo>
                  <a:cubicBezTo>
                    <a:pt x="102" y="546"/>
                    <a:pt x="101" y="544"/>
                    <a:pt x="99" y="542"/>
                  </a:cubicBezTo>
                  <a:cubicBezTo>
                    <a:pt x="93" y="539"/>
                    <a:pt x="87" y="537"/>
                    <a:pt x="81" y="534"/>
                  </a:cubicBezTo>
                  <a:cubicBezTo>
                    <a:pt x="67" y="527"/>
                    <a:pt x="52" y="522"/>
                    <a:pt x="40" y="512"/>
                  </a:cubicBezTo>
                  <a:cubicBezTo>
                    <a:pt x="5" y="486"/>
                    <a:pt x="0" y="438"/>
                    <a:pt x="29" y="405"/>
                  </a:cubicBezTo>
                  <a:cubicBezTo>
                    <a:pt x="41" y="391"/>
                    <a:pt x="57" y="381"/>
                    <a:pt x="70" y="368"/>
                  </a:cubicBezTo>
                  <a:cubicBezTo>
                    <a:pt x="92" y="344"/>
                    <a:pt x="114" y="319"/>
                    <a:pt x="136" y="295"/>
                  </a:cubicBezTo>
                  <a:cubicBezTo>
                    <a:pt x="148" y="282"/>
                    <a:pt x="146" y="268"/>
                    <a:pt x="137" y="254"/>
                  </a:cubicBezTo>
                  <a:cubicBezTo>
                    <a:pt x="129" y="242"/>
                    <a:pt x="122" y="230"/>
                    <a:pt x="115" y="218"/>
                  </a:cubicBezTo>
                  <a:cubicBezTo>
                    <a:pt x="105" y="198"/>
                    <a:pt x="101" y="177"/>
                    <a:pt x="112" y="157"/>
                  </a:cubicBezTo>
                  <a:cubicBezTo>
                    <a:pt x="134" y="117"/>
                    <a:pt x="141" y="74"/>
                    <a:pt x="144" y="29"/>
                  </a:cubicBezTo>
                  <a:cubicBezTo>
                    <a:pt x="144" y="26"/>
                    <a:pt x="145" y="23"/>
                    <a:pt x="145" y="20"/>
                  </a:cubicBezTo>
                  <a:cubicBezTo>
                    <a:pt x="149" y="7"/>
                    <a:pt x="159" y="0"/>
                    <a:pt x="171" y="2"/>
                  </a:cubicBezTo>
                  <a:cubicBezTo>
                    <a:pt x="184" y="5"/>
                    <a:pt x="190" y="13"/>
                    <a:pt x="189" y="26"/>
                  </a:cubicBezTo>
                  <a:cubicBezTo>
                    <a:pt x="185" y="71"/>
                    <a:pt x="183" y="118"/>
                    <a:pt x="160" y="159"/>
                  </a:cubicBezTo>
                  <a:cubicBezTo>
                    <a:pt x="149" y="178"/>
                    <a:pt x="151" y="194"/>
                    <a:pt x="162" y="211"/>
                  </a:cubicBezTo>
                  <a:cubicBezTo>
                    <a:pt x="170" y="221"/>
                    <a:pt x="176" y="232"/>
                    <a:pt x="182" y="243"/>
                  </a:cubicBezTo>
                  <a:cubicBezTo>
                    <a:pt x="194" y="265"/>
                    <a:pt x="193" y="288"/>
                    <a:pt x="180" y="310"/>
                  </a:cubicBezTo>
                  <a:cubicBezTo>
                    <a:pt x="158" y="347"/>
                    <a:pt x="130" y="377"/>
                    <a:pt x="97" y="404"/>
                  </a:cubicBezTo>
                  <a:cubicBezTo>
                    <a:pt x="86" y="413"/>
                    <a:pt x="75" y="421"/>
                    <a:pt x="65" y="431"/>
                  </a:cubicBezTo>
                  <a:cubicBezTo>
                    <a:pt x="51" y="446"/>
                    <a:pt x="53" y="468"/>
                    <a:pt x="70" y="479"/>
                  </a:cubicBezTo>
                  <a:cubicBezTo>
                    <a:pt x="81" y="486"/>
                    <a:pt x="94" y="490"/>
                    <a:pt x="106" y="495"/>
                  </a:cubicBezTo>
                  <a:cubicBezTo>
                    <a:pt x="148" y="511"/>
                    <a:pt x="157" y="545"/>
                    <a:pt x="129" y="580"/>
                  </a:cubicBezTo>
                  <a:cubicBezTo>
                    <a:pt x="120" y="592"/>
                    <a:pt x="109" y="603"/>
                    <a:pt x="102" y="611"/>
                  </a:cubicBezTo>
                  <a:cubicBezTo>
                    <a:pt x="110" y="621"/>
                    <a:pt x="120" y="634"/>
                    <a:pt x="131" y="645"/>
                  </a:cubicBezTo>
                  <a:cubicBezTo>
                    <a:pt x="146" y="662"/>
                    <a:pt x="146" y="673"/>
                    <a:pt x="130" y="688"/>
                  </a:cubicBezTo>
                  <a:cubicBezTo>
                    <a:pt x="126" y="693"/>
                    <a:pt x="123" y="698"/>
                    <a:pt x="118" y="704"/>
                  </a:cubicBezTo>
                  <a:cubicBezTo>
                    <a:pt x="128" y="709"/>
                    <a:pt x="136" y="713"/>
                    <a:pt x="144" y="717"/>
                  </a:cubicBezTo>
                  <a:cubicBezTo>
                    <a:pt x="169" y="732"/>
                    <a:pt x="177" y="757"/>
                    <a:pt x="162" y="782"/>
                  </a:cubicBezTo>
                  <a:cubicBezTo>
                    <a:pt x="136" y="825"/>
                    <a:pt x="159" y="875"/>
                    <a:pt x="199" y="894"/>
                  </a:cubicBezTo>
                  <a:cubicBezTo>
                    <a:pt x="236" y="911"/>
                    <a:pt x="274" y="910"/>
                    <a:pt x="312" y="905"/>
                  </a:cubicBezTo>
                  <a:cubicBezTo>
                    <a:pt x="345" y="900"/>
                    <a:pt x="379" y="896"/>
                    <a:pt x="412" y="891"/>
                  </a:cubicBezTo>
                  <a:cubicBezTo>
                    <a:pt x="493" y="880"/>
                    <a:pt x="557" y="912"/>
                    <a:pt x="603" y="978"/>
                  </a:cubicBezTo>
                  <a:cubicBezTo>
                    <a:pt x="624" y="1009"/>
                    <a:pt x="640" y="1045"/>
                    <a:pt x="657" y="1079"/>
                  </a:cubicBezTo>
                  <a:cubicBezTo>
                    <a:pt x="672" y="1110"/>
                    <a:pt x="684" y="1118"/>
                    <a:pt x="717" y="1109"/>
                  </a:cubicBezTo>
                  <a:cubicBezTo>
                    <a:pt x="859" y="1073"/>
                    <a:pt x="1001" y="1036"/>
                    <a:pt x="1143" y="999"/>
                  </a:cubicBezTo>
                  <a:cubicBezTo>
                    <a:pt x="1179" y="990"/>
                    <a:pt x="1188" y="972"/>
                    <a:pt x="1176" y="937"/>
                  </a:cubicBezTo>
                  <a:cubicBezTo>
                    <a:pt x="1171" y="922"/>
                    <a:pt x="1165" y="906"/>
                    <a:pt x="1160" y="890"/>
                  </a:cubicBezTo>
                  <a:cubicBezTo>
                    <a:pt x="1155" y="874"/>
                    <a:pt x="1160" y="862"/>
                    <a:pt x="1173" y="857"/>
                  </a:cubicBezTo>
                  <a:cubicBezTo>
                    <a:pt x="1187" y="853"/>
                    <a:pt x="1197" y="860"/>
                    <a:pt x="1203" y="877"/>
                  </a:cubicBezTo>
                  <a:cubicBezTo>
                    <a:pt x="1209" y="893"/>
                    <a:pt x="1215" y="910"/>
                    <a:pt x="1220" y="926"/>
                  </a:cubicBezTo>
                  <a:cubicBezTo>
                    <a:pt x="1239" y="980"/>
                    <a:pt x="1215" y="1027"/>
                    <a:pt x="1160" y="1041"/>
                  </a:cubicBezTo>
                  <a:cubicBezTo>
                    <a:pt x="1071" y="1065"/>
                    <a:pt x="982" y="1087"/>
                    <a:pt x="893" y="1110"/>
                  </a:cubicBezTo>
                  <a:cubicBezTo>
                    <a:pt x="832" y="1126"/>
                    <a:pt x="772" y="1142"/>
                    <a:pt x="711" y="1158"/>
                  </a:cubicBezTo>
                  <a:cubicBezTo>
                    <a:pt x="701" y="1158"/>
                    <a:pt x="691" y="1158"/>
                    <a:pt x="681" y="1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26"/>
            <p:cNvSpPr>
              <a:spLocks noEditPoints="1"/>
            </p:cNvSpPr>
            <p:nvPr/>
          </p:nvSpPr>
          <p:spPr bwMode="auto">
            <a:xfrm>
              <a:off x="4103688" y="3754438"/>
              <a:ext cx="322263" cy="279400"/>
            </a:xfrm>
            <a:custGeom>
              <a:avLst/>
              <a:gdLst>
                <a:gd name="T0" fmla="*/ 246 w 1084"/>
                <a:gd name="T1" fmla="*/ 560 h 937"/>
                <a:gd name="T2" fmla="*/ 278 w 1084"/>
                <a:gd name="T3" fmla="*/ 412 h 937"/>
                <a:gd name="T4" fmla="*/ 286 w 1084"/>
                <a:gd name="T5" fmla="*/ 529 h 937"/>
                <a:gd name="T6" fmla="*/ 409 w 1084"/>
                <a:gd name="T7" fmla="*/ 646 h 937"/>
                <a:gd name="T8" fmla="*/ 530 w 1084"/>
                <a:gd name="T9" fmla="*/ 663 h 937"/>
                <a:gd name="T10" fmla="*/ 710 w 1084"/>
                <a:gd name="T11" fmla="*/ 610 h 937"/>
                <a:gd name="T12" fmla="*/ 751 w 1084"/>
                <a:gd name="T13" fmla="*/ 627 h 937"/>
                <a:gd name="T14" fmla="*/ 742 w 1084"/>
                <a:gd name="T15" fmla="*/ 648 h 937"/>
                <a:gd name="T16" fmla="*/ 961 w 1084"/>
                <a:gd name="T17" fmla="*/ 451 h 937"/>
                <a:gd name="T18" fmla="*/ 998 w 1084"/>
                <a:gd name="T19" fmla="*/ 284 h 937"/>
                <a:gd name="T20" fmla="*/ 877 w 1084"/>
                <a:gd name="T21" fmla="*/ 172 h 937"/>
                <a:gd name="T22" fmla="*/ 639 w 1084"/>
                <a:gd name="T23" fmla="*/ 106 h 937"/>
                <a:gd name="T24" fmla="*/ 555 w 1084"/>
                <a:gd name="T25" fmla="*/ 45 h 937"/>
                <a:gd name="T26" fmla="*/ 569 w 1084"/>
                <a:gd name="T27" fmla="*/ 3 h 937"/>
                <a:gd name="T28" fmla="*/ 669 w 1084"/>
                <a:gd name="T29" fmla="*/ 67 h 937"/>
                <a:gd name="T30" fmla="*/ 914 w 1084"/>
                <a:gd name="T31" fmla="*/ 143 h 937"/>
                <a:gd name="T32" fmla="*/ 1013 w 1084"/>
                <a:gd name="T33" fmla="*/ 421 h 937"/>
                <a:gd name="T34" fmla="*/ 926 w 1084"/>
                <a:gd name="T35" fmla="*/ 699 h 937"/>
                <a:gd name="T36" fmla="*/ 692 w 1084"/>
                <a:gd name="T37" fmla="*/ 807 h 937"/>
                <a:gd name="T38" fmla="*/ 662 w 1084"/>
                <a:gd name="T39" fmla="*/ 834 h 937"/>
                <a:gd name="T40" fmla="*/ 631 w 1084"/>
                <a:gd name="T41" fmla="*/ 934 h 937"/>
                <a:gd name="T42" fmla="*/ 498 w 1084"/>
                <a:gd name="T43" fmla="*/ 877 h 937"/>
                <a:gd name="T44" fmla="*/ 397 w 1084"/>
                <a:gd name="T45" fmla="*/ 693 h 937"/>
                <a:gd name="T46" fmla="*/ 276 w 1084"/>
                <a:gd name="T47" fmla="*/ 623 h 937"/>
                <a:gd name="T48" fmla="*/ 173 w 1084"/>
                <a:gd name="T49" fmla="*/ 638 h 937"/>
                <a:gd name="T50" fmla="*/ 48 w 1084"/>
                <a:gd name="T51" fmla="*/ 387 h 937"/>
                <a:gd name="T52" fmla="*/ 174 w 1084"/>
                <a:gd name="T53" fmla="*/ 143 h 937"/>
                <a:gd name="T54" fmla="*/ 385 w 1084"/>
                <a:gd name="T55" fmla="*/ 46 h 937"/>
                <a:gd name="T56" fmla="*/ 479 w 1084"/>
                <a:gd name="T57" fmla="*/ 19 h 937"/>
                <a:gd name="T58" fmla="*/ 398 w 1084"/>
                <a:gd name="T59" fmla="*/ 96 h 937"/>
                <a:gd name="T60" fmla="*/ 211 w 1084"/>
                <a:gd name="T61" fmla="*/ 177 h 937"/>
                <a:gd name="T62" fmla="*/ 84 w 1084"/>
                <a:gd name="T63" fmla="*/ 346 h 937"/>
                <a:gd name="T64" fmla="*/ 92 w 1084"/>
                <a:gd name="T65" fmla="*/ 425 h 937"/>
                <a:gd name="T66" fmla="*/ 237 w 1084"/>
                <a:gd name="T67" fmla="*/ 583 h 937"/>
                <a:gd name="T68" fmla="*/ 632 w 1084"/>
                <a:gd name="T69" fmla="*/ 890 h 937"/>
                <a:gd name="T70" fmla="*/ 550 w 1084"/>
                <a:gd name="T71" fmla="*/ 706 h 937"/>
                <a:gd name="T72" fmla="*/ 542 w 1084"/>
                <a:gd name="T73" fmla="*/ 864 h 937"/>
                <a:gd name="T74" fmla="*/ 632 w 1084"/>
                <a:gd name="T75" fmla="*/ 890 h 937"/>
                <a:gd name="T76" fmla="*/ 716 w 1084"/>
                <a:gd name="T77" fmla="*/ 688 h 937"/>
                <a:gd name="T78" fmla="*/ 671 w 1084"/>
                <a:gd name="T79" fmla="*/ 749 h 937"/>
                <a:gd name="T80" fmla="*/ 802 w 1084"/>
                <a:gd name="T81" fmla="*/ 786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4" h="937">
                  <a:moveTo>
                    <a:pt x="260" y="569"/>
                  </a:moveTo>
                  <a:cubicBezTo>
                    <a:pt x="254" y="565"/>
                    <a:pt x="250" y="562"/>
                    <a:pt x="246" y="560"/>
                  </a:cubicBezTo>
                  <a:cubicBezTo>
                    <a:pt x="196" y="524"/>
                    <a:pt x="194" y="450"/>
                    <a:pt x="242" y="412"/>
                  </a:cubicBezTo>
                  <a:cubicBezTo>
                    <a:pt x="256" y="401"/>
                    <a:pt x="269" y="401"/>
                    <a:pt x="278" y="412"/>
                  </a:cubicBezTo>
                  <a:cubicBezTo>
                    <a:pt x="287" y="422"/>
                    <a:pt x="284" y="436"/>
                    <a:pt x="271" y="447"/>
                  </a:cubicBezTo>
                  <a:cubicBezTo>
                    <a:pt x="240" y="473"/>
                    <a:pt x="248" y="515"/>
                    <a:pt x="286" y="529"/>
                  </a:cubicBezTo>
                  <a:cubicBezTo>
                    <a:pt x="300" y="534"/>
                    <a:pt x="306" y="543"/>
                    <a:pt x="306" y="558"/>
                  </a:cubicBezTo>
                  <a:cubicBezTo>
                    <a:pt x="306" y="616"/>
                    <a:pt x="352" y="655"/>
                    <a:pt x="409" y="646"/>
                  </a:cubicBezTo>
                  <a:cubicBezTo>
                    <a:pt x="421" y="645"/>
                    <a:pt x="431" y="647"/>
                    <a:pt x="440" y="657"/>
                  </a:cubicBezTo>
                  <a:cubicBezTo>
                    <a:pt x="465" y="685"/>
                    <a:pt x="502" y="687"/>
                    <a:pt x="530" y="663"/>
                  </a:cubicBezTo>
                  <a:cubicBezTo>
                    <a:pt x="542" y="653"/>
                    <a:pt x="552" y="651"/>
                    <a:pt x="566" y="659"/>
                  </a:cubicBezTo>
                  <a:cubicBezTo>
                    <a:pt x="622" y="691"/>
                    <a:pt x="683" y="670"/>
                    <a:pt x="710" y="610"/>
                  </a:cubicBezTo>
                  <a:cubicBezTo>
                    <a:pt x="717" y="595"/>
                    <a:pt x="728" y="589"/>
                    <a:pt x="740" y="593"/>
                  </a:cubicBezTo>
                  <a:cubicBezTo>
                    <a:pt x="753" y="598"/>
                    <a:pt x="758" y="611"/>
                    <a:pt x="751" y="627"/>
                  </a:cubicBezTo>
                  <a:cubicBezTo>
                    <a:pt x="750" y="632"/>
                    <a:pt x="747" y="636"/>
                    <a:pt x="745" y="641"/>
                  </a:cubicBezTo>
                  <a:cubicBezTo>
                    <a:pt x="744" y="643"/>
                    <a:pt x="743" y="646"/>
                    <a:pt x="742" y="648"/>
                  </a:cubicBezTo>
                  <a:cubicBezTo>
                    <a:pt x="788" y="689"/>
                    <a:pt x="868" y="689"/>
                    <a:pt x="922" y="648"/>
                  </a:cubicBezTo>
                  <a:cubicBezTo>
                    <a:pt x="983" y="602"/>
                    <a:pt x="1000" y="517"/>
                    <a:pt x="961" y="451"/>
                  </a:cubicBezTo>
                  <a:cubicBezTo>
                    <a:pt x="948" y="429"/>
                    <a:pt x="948" y="425"/>
                    <a:pt x="966" y="407"/>
                  </a:cubicBezTo>
                  <a:cubicBezTo>
                    <a:pt x="1000" y="372"/>
                    <a:pt x="1011" y="331"/>
                    <a:pt x="998" y="284"/>
                  </a:cubicBezTo>
                  <a:cubicBezTo>
                    <a:pt x="985" y="239"/>
                    <a:pt x="953" y="209"/>
                    <a:pt x="907" y="199"/>
                  </a:cubicBezTo>
                  <a:cubicBezTo>
                    <a:pt x="891" y="195"/>
                    <a:pt x="882" y="188"/>
                    <a:pt x="877" y="172"/>
                  </a:cubicBezTo>
                  <a:cubicBezTo>
                    <a:pt x="849" y="90"/>
                    <a:pt x="753" y="61"/>
                    <a:pt x="684" y="113"/>
                  </a:cubicBezTo>
                  <a:cubicBezTo>
                    <a:pt x="663" y="129"/>
                    <a:pt x="654" y="127"/>
                    <a:pt x="639" y="106"/>
                  </a:cubicBezTo>
                  <a:cubicBezTo>
                    <a:pt x="620" y="79"/>
                    <a:pt x="595" y="59"/>
                    <a:pt x="563" y="49"/>
                  </a:cubicBezTo>
                  <a:cubicBezTo>
                    <a:pt x="560" y="48"/>
                    <a:pt x="558" y="47"/>
                    <a:pt x="555" y="45"/>
                  </a:cubicBezTo>
                  <a:cubicBezTo>
                    <a:pt x="543" y="40"/>
                    <a:pt x="538" y="29"/>
                    <a:pt x="542" y="17"/>
                  </a:cubicBezTo>
                  <a:cubicBezTo>
                    <a:pt x="546" y="6"/>
                    <a:pt x="557" y="0"/>
                    <a:pt x="569" y="3"/>
                  </a:cubicBezTo>
                  <a:cubicBezTo>
                    <a:pt x="601" y="12"/>
                    <a:pt x="627" y="28"/>
                    <a:pt x="651" y="50"/>
                  </a:cubicBezTo>
                  <a:cubicBezTo>
                    <a:pt x="656" y="55"/>
                    <a:pt x="662" y="61"/>
                    <a:pt x="669" y="67"/>
                  </a:cubicBezTo>
                  <a:cubicBezTo>
                    <a:pt x="671" y="66"/>
                    <a:pt x="675" y="65"/>
                    <a:pt x="678" y="63"/>
                  </a:cubicBezTo>
                  <a:cubicBezTo>
                    <a:pt x="766" y="15"/>
                    <a:pt x="874" y="52"/>
                    <a:pt x="914" y="143"/>
                  </a:cubicBezTo>
                  <a:cubicBezTo>
                    <a:pt x="918" y="151"/>
                    <a:pt x="922" y="156"/>
                    <a:pt x="931" y="159"/>
                  </a:cubicBezTo>
                  <a:cubicBezTo>
                    <a:pt x="1042" y="195"/>
                    <a:pt x="1084" y="328"/>
                    <a:pt x="1013" y="421"/>
                  </a:cubicBezTo>
                  <a:cubicBezTo>
                    <a:pt x="1006" y="431"/>
                    <a:pt x="1005" y="438"/>
                    <a:pt x="1010" y="450"/>
                  </a:cubicBezTo>
                  <a:cubicBezTo>
                    <a:pt x="1051" y="542"/>
                    <a:pt x="1014" y="650"/>
                    <a:pt x="926" y="699"/>
                  </a:cubicBezTo>
                  <a:cubicBezTo>
                    <a:pt x="917" y="704"/>
                    <a:pt x="913" y="709"/>
                    <a:pt x="911" y="719"/>
                  </a:cubicBezTo>
                  <a:cubicBezTo>
                    <a:pt x="895" y="822"/>
                    <a:pt x="774" y="870"/>
                    <a:pt x="692" y="807"/>
                  </a:cubicBezTo>
                  <a:cubicBezTo>
                    <a:pt x="679" y="797"/>
                    <a:pt x="667" y="793"/>
                    <a:pt x="650" y="794"/>
                  </a:cubicBezTo>
                  <a:cubicBezTo>
                    <a:pt x="654" y="808"/>
                    <a:pt x="659" y="821"/>
                    <a:pt x="662" y="834"/>
                  </a:cubicBezTo>
                  <a:cubicBezTo>
                    <a:pt x="667" y="849"/>
                    <a:pt x="672" y="864"/>
                    <a:pt x="676" y="879"/>
                  </a:cubicBezTo>
                  <a:cubicBezTo>
                    <a:pt x="684" y="909"/>
                    <a:pt x="662" y="937"/>
                    <a:pt x="631" y="934"/>
                  </a:cubicBezTo>
                  <a:cubicBezTo>
                    <a:pt x="603" y="932"/>
                    <a:pt x="574" y="927"/>
                    <a:pt x="546" y="921"/>
                  </a:cubicBezTo>
                  <a:cubicBezTo>
                    <a:pt x="522" y="916"/>
                    <a:pt x="507" y="899"/>
                    <a:pt x="498" y="877"/>
                  </a:cubicBezTo>
                  <a:cubicBezTo>
                    <a:pt x="476" y="824"/>
                    <a:pt x="455" y="771"/>
                    <a:pt x="433" y="718"/>
                  </a:cubicBezTo>
                  <a:cubicBezTo>
                    <a:pt x="426" y="701"/>
                    <a:pt x="414" y="693"/>
                    <a:pt x="397" y="693"/>
                  </a:cubicBezTo>
                  <a:cubicBezTo>
                    <a:pt x="346" y="693"/>
                    <a:pt x="307" y="672"/>
                    <a:pt x="280" y="629"/>
                  </a:cubicBezTo>
                  <a:cubicBezTo>
                    <a:pt x="279" y="627"/>
                    <a:pt x="277" y="625"/>
                    <a:pt x="276" y="623"/>
                  </a:cubicBezTo>
                  <a:cubicBezTo>
                    <a:pt x="275" y="621"/>
                    <a:pt x="274" y="619"/>
                    <a:pt x="272" y="616"/>
                  </a:cubicBezTo>
                  <a:cubicBezTo>
                    <a:pt x="241" y="633"/>
                    <a:pt x="208" y="641"/>
                    <a:pt x="173" y="638"/>
                  </a:cubicBezTo>
                  <a:cubicBezTo>
                    <a:pt x="65" y="627"/>
                    <a:pt x="0" y="512"/>
                    <a:pt x="46" y="414"/>
                  </a:cubicBezTo>
                  <a:cubicBezTo>
                    <a:pt x="51" y="404"/>
                    <a:pt x="52" y="397"/>
                    <a:pt x="48" y="387"/>
                  </a:cubicBezTo>
                  <a:cubicBezTo>
                    <a:pt x="15" y="294"/>
                    <a:pt x="64" y="193"/>
                    <a:pt x="156" y="161"/>
                  </a:cubicBezTo>
                  <a:cubicBezTo>
                    <a:pt x="166" y="157"/>
                    <a:pt x="170" y="153"/>
                    <a:pt x="174" y="143"/>
                  </a:cubicBezTo>
                  <a:cubicBezTo>
                    <a:pt x="203" y="68"/>
                    <a:pt x="284" y="29"/>
                    <a:pt x="361" y="52"/>
                  </a:cubicBezTo>
                  <a:cubicBezTo>
                    <a:pt x="371" y="55"/>
                    <a:pt x="377" y="52"/>
                    <a:pt x="385" y="46"/>
                  </a:cubicBezTo>
                  <a:cubicBezTo>
                    <a:pt x="405" y="32"/>
                    <a:pt x="426" y="19"/>
                    <a:pt x="448" y="8"/>
                  </a:cubicBezTo>
                  <a:cubicBezTo>
                    <a:pt x="461" y="1"/>
                    <a:pt x="475" y="7"/>
                    <a:pt x="479" y="19"/>
                  </a:cubicBezTo>
                  <a:cubicBezTo>
                    <a:pt x="484" y="31"/>
                    <a:pt x="479" y="43"/>
                    <a:pt x="465" y="49"/>
                  </a:cubicBezTo>
                  <a:cubicBezTo>
                    <a:pt x="438" y="59"/>
                    <a:pt x="416" y="75"/>
                    <a:pt x="398" y="96"/>
                  </a:cubicBezTo>
                  <a:cubicBezTo>
                    <a:pt x="390" y="106"/>
                    <a:pt x="379" y="109"/>
                    <a:pt x="367" y="102"/>
                  </a:cubicBezTo>
                  <a:cubicBezTo>
                    <a:pt x="305" y="70"/>
                    <a:pt x="226" y="105"/>
                    <a:pt x="211" y="177"/>
                  </a:cubicBezTo>
                  <a:cubicBezTo>
                    <a:pt x="208" y="190"/>
                    <a:pt x="199" y="196"/>
                    <a:pt x="187" y="199"/>
                  </a:cubicBezTo>
                  <a:cubicBezTo>
                    <a:pt x="118" y="216"/>
                    <a:pt x="76" y="275"/>
                    <a:pt x="84" y="346"/>
                  </a:cubicBezTo>
                  <a:cubicBezTo>
                    <a:pt x="86" y="358"/>
                    <a:pt x="88" y="370"/>
                    <a:pt x="94" y="380"/>
                  </a:cubicBezTo>
                  <a:cubicBezTo>
                    <a:pt x="103" y="396"/>
                    <a:pt x="101" y="409"/>
                    <a:pt x="92" y="425"/>
                  </a:cubicBezTo>
                  <a:cubicBezTo>
                    <a:pt x="66" y="467"/>
                    <a:pt x="73" y="521"/>
                    <a:pt x="107" y="558"/>
                  </a:cubicBezTo>
                  <a:cubicBezTo>
                    <a:pt x="140" y="594"/>
                    <a:pt x="193" y="604"/>
                    <a:pt x="237" y="583"/>
                  </a:cubicBezTo>
                  <a:cubicBezTo>
                    <a:pt x="245" y="579"/>
                    <a:pt x="251" y="574"/>
                    <a:pt x="260" y="569"/>
                  </a:cubicBezTo>
                  <a:close/>
                  <a:moveTo>
                    <a:pt x="632" y="890"/>
                  </a:moveTo>
                  <a:cubicBezTo>
                    <a:pt x="614" y="831"/>
                    <a:pt x="598" y="775"/>
                    <a:pt x="579" y="719"/>
                  </a:cubicBezTo>
                  <a:cubicBezTo>
                    <a:pt x="576" y="712"/>
                    <a:pt x="558" y="705"/>
                    <a:pt x="550" y="706"/>
                  </a:cubicBezTo>
                  <a:cubicBezTo>
                    <a:pt x="528" y="711"/>
                    <a:pt x="508" y="721"/>
                    <a:pt x="486" y="730"/>
                  </a:cubicBezTo>
                  <a:cubicBezTo>
                    <a:pt x="504" y="773"/>
                    <a:pt x="523" y="819"/>
                    <a:pt x="542" y="864"/>
                  </a:cubicBezTo>
                  <a:cubicBezTo>
                    <a:pt x="545" y="870"/>
                    <a:pt x="553" y="876"/>
                    <a:pt x="559" y="877"/>
                  </a:cubicBezTo>
                  <a:cubicBezTo>
                    <a:pt x="582" y="883"/>
                    <a:pt x="606" y="886"/>
                    <a:pt x="632" y="890"/>
                  </a:cubicBezTo>
                  <a:close/>
                  <a:moveTo>
                    <a:pt x="865" y="721"/>
                  </a:moveTo>
                  <a:cubicBezTo>
                    <a:pt x="807" y="730"/>
                    <a:pt x="757" y="717"/>
                    <a:pt x="716" y="688"/>
                  </a:cubicBezTo>
                  <a:cubicBezTo>
                    <a:pt x="685" y="700"/>
                    <a:pt x="657" y="712"/>
                    <a:pt x="629" y="723"/>
                  </a:cubicBezTo>
                  <a:cubicBezTo>
                    <a:pt x="633" y="742"/>
                    <a:pt x="646" y="753"/>
                    <a:pt x="671" y="749"/>
                  </a:cubicBezTo>
                  <a:cubicBezTo>
                    <a:pt x="689" y="747"/>
                    <a:pt x="700" y="753"/>
                    <a:pt x="712" y="765"/>
                  </a:cubicBezTo>
                  <a:cubicBezTo>
                    <a:pt x="737" y="789"/>
                    <a:pt x="768" y="796"/>
                    <a:pt x="802" y="786"/>
                  </a:cubicBezTo>
                  <a:cubicBezTo>
                    <a:pt x="833" y="777"/>
                    <a:pt x="854" y="755"/>
                    <a:pt x="865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27"/>
            <p:cNvSpPr>
              <a:spLocks/>
            </p:cNvSpPr>
            <p:nvPr/>
          </p:nvSpPr>
          <p:spPr bwMode="auto">
            <a:xfrm>
              <a:off x="4086225" y="3714750"/>
              <a:ext cx="369888" cy="350838"/>
            </a:xfrm>
            <a:custGeom>
              <a:avLst/>
              <a:gdLst>
                <a:gd name="T0" fmla="*/ 556 w 1245"/>
                <a:gd name="T1" fmla="*/ 1 h 1179"/>
                <a:gd name="T2" fmla="*/ 996 w 1245"/>
                <a:gd name="T3" fmla="*/ 122 h 1179"/>
                <a:gd name="T4" fmla="*/ 1231 w 1245"/>
                <a:gd name="T5" fmla="*/ 457 h 1179"/>
                <a:gd name="T6" fmla="*/ 1233 w 1245"/>
                <a:gd name="T7" fmla="*/ 684 h 1179"/>
                <a:gd name="T8" fmla="*/ 1150 w 1245"/>
                <a:gd name="T9" fmla="*/ 897 h 1179"/>
                <a:gd name="T10" fmla="*/ 1048 w 1245"/>
                <a:gd name="T11" fmla="*/ 1011 h 1179"/>
                <a:gd name="T12" fmla="*/ 1046 w 1245"/>
                <a:gd name="T13" fmla="*/ 1013 h 1179"/>
                <a:gd name="T14" fmla="*/ 1004 w 1245"/>
                <a:gd name="T15" fmla="*/ 1135 h 1179"/>
                <a:gd name="T16" fmla="*/ 1006 w 1245"/>
                <a:gd name="T17" fmla="*/ 1156 h 1179"/>
                <a:gd name="T18" fmla="*/ 987 w 1245"/>
                <a:gd name="T19" fmla="*/ 1178 h 1179"/>
                <a:gd name="T20" fmla="*/ 963 w 1245"/>
                <a:gd name="T21" fmla="*/ 1163 h 1179"/>
                <a:gd name="T22" fmla="*/ 970 w 1245"/>
                <a:gd name="T23" fmla="*/ 1032 h 1179"/>
                <a:gd name="T24" fmla="*/ 993 w 1245"/>
                <a:gd name="T25" fmla="*/ 1001 h 1179"/>
                <a:gd name="T26" fmla="*/ 1094 w 1245"/>
                <a:gd name="T27" fmla="*/ 897 h 1179"/>
                <a:gd name="T28" fmla="*/ 1189 w 1245"/>
                <a:gd name="T29" fmla="*/ 682 h 1179"/>
                <a:gd name="T30" fmla="*/ 1186 w 1245"/>
                <a:gd name="T31" fmla="*/ 458 h 1179"/>
                <a:gd name="T32" fmla="*/ 1000 w 1245"/>
                <a:gd name="T33" fmla="*/ 178 h 1179"/>
                <a:gd name="T34" fmla="*/ 711 w 1245"/>
                <a:gd name="T35" fmla="*/ 63 h 1179"/>
                <a:gd name="T36" fmla="*/ 387 w 1245"/>
                <a:gd name="T37" fmla="*/ 61 h 1179"/>
                <a:gd name="T38" fmla="*/ 105 w 1245"/>
                <a:gd name="T39" fmla="*/ 220 h 1179"/>
                <a:gd name="T40" fmla="*/ 49 w 1245"/>
                <a:gd name="T41" fmla="*/ 308 h 1179"/>
                <a:gd name="T42" fmla="*/ 19 w 1245"/>
                <a:gd name="T43" fmla="*/ 324 h 1179"/>
                <a:gd name="T44" fmla="*/ 7 w 1245"/>
                <a:gd name="T45" fmla="*/ 289 h 1179"/>
                <a:gd name="T46" fmla="*/ 120 w 1245"/>
                <a:gd name="T47" fmla="*/ 139 h 1179"/>
                <a:gd name="T48" fmla="*/ 383 w 1245"/>
                <a:gd name="T49" fmla="*/ 16 h 1179"/>
                <a:gd name="T50" fmla="*/ 556 w 1245"/>
                <a:gd name="T51" fmla="*/ 1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45" h="1179">
                  <a:moveTo>
                    <a:pt x="556" y="1"/>
                  </a:moveTo>
                  <a:cubicBezTo>
                    <a:pt x="712" y="7"/>
                    <a:pt x="861" y="39"/>
                    <a:pt x="996" y="122"/>
                  </a:cubicBezTo>
                  <a:cubicBezTo>
                    <a:pt x="1122" y="199"/>
                    <a:pt x="1205" y="309"/>
                    <a:pt x="1231" y="457"/>
                  </a:cubicBezTo>
                  <a:cubicBezTo>
                    <a:pt x="1245" y="532"/>
                    <a:pt x="1241" y="608"/>
                    <a:pt x="1233" y="684"/>
                  </a:cubicBezTo>
                  <a:cubicBezTo>
                    <a:pt x="1225" y="763"/>
                    <a:pt x="1200" y="835"/>
                    <a:pt x="1150" y="897"/>
                  </a:cubicBezTo>
                  <a:cubicBezTo>
                    <a:pt x="1119" y="937"/>
                    <a:pt x="1083" y="973"/>
                    <a:pt x="1048" y="1011"/>
                  </a:cubicBezTo>
                  <a:cubicBezTo>
                    <a:pt x="1048" y="1012"/>
                    <a:pt x="1047" y="1012"/>
                    <a:pt x="1046" y="1013"/>
                  </a:cubicBezTo>
                  <a:cubicBezTo>
                    <a:pt x="1001" y="1043"/>
                    <a:pt x="997" y="1087"/>
                    <a:pt x="1004" y="1135"/>
                  </a:cubicBezTo>
                  <a:cubicBezTo>
                    <a:pt x="1005" y="1142"/>
                    <a:pt x="1006" y="1149"/>
                    <a:pt x="1006" y="1156"/>
                  </a:cubicBezTo>
                  <a:cubicBezTo>
                    <a:pt x="1006" y="1168"/>
                    <a:pt x="999" y="1176"/>
                    <a:pt x="987" y="1178"/>
                  </a:cubicBezTo>
                  <a:cubicBezTo>
                    <a:pt x="975" y="1179"/>
                    <a:pt x="965" y="1175"/>
                    <a:pt x="963" y="1163"/>
                  </a:cubicBezTo>
                  <a:cubicBezTo>
                    <a:pt x="955" y="1119"/>
                    <a:pt x="950" y="1074"/>
                    <a:pt x="970" y="1032"/>
                  </a:cubicBezTo>
                  <a:cubicBezTo>
                    <a:pt x="975" y="1020"/>
                    <a:pt x="984" y="1010"/>
                    <a:pt x="993" y="1001"/>
                  </a:cubicBezTo>
                  <a:cubicBezTo>
                    <a:pt x="1027" y="966"/>
                    <a:pt x="1062" y="933"/>
                    <a:pt x="1094" y="897"/>
                  </a:cubicBezTo>
                  <a:cubicBezTo>
                    <a:pt x="1149" y="836"/>
                    <a:pt x="1180" y="764"/>
                    <a:pt x="1189" y="682"/>
                  </a:cubicBezTo>
                  <a:cubicBezTo>
                    <a:pt x="1196" y="607"/>
                    <a:pt x="1200" y="533"/>
                    <a:pt x="1186" y="458"/>
                  </a:cubicBezTo>
                  <a:cubicBezTo>
                    <a:pt x="1163" y="339"/>
                    <a:pt x="1098" y="247"/>
                    <a:pt x="1000" y="178"/>
                  </a:cubicBezTo>
                  <a:cubicBezTo>
                    <a:pt x="913" y="117"/>
                    <a:pt x="815" y="82"/>
                    <a:pt x="711" y="63"/>
                  </a:cubicBezTo>
                  <a:cubicBezTo>
                    <a:pt x="603" y="43"/>
                    <a:pt x="495" y="38"/>
                    <a:pt x="387" y="61"/>
                  </a:cubicBezTo>
                  <a:cubicBezTo>
                    <a:pt x="277" y="85"/>
                    <a:pt x="178" y="131"/>
                    <a:pt x="105" y="220"/>
                  </a:cubicBezTo>
                  <a:cubicBezTo>
                    <a:pt x="83" y="246"/>
                    <a:pt x="67" y="278"/>
                    <a:pt x="49" y="308"/>
                  </a:cubicBezTo>
                  <a:cubicBezTo>
                    <a:pt x="40" y="321"/>
                    <a:pt x="31" y="328"/>
                    <a:pt x="19" y="324"/>
                  </a:cubicBezTo>
                  <a:cubicBezTo>
                    <a:pt x="5" y="319"/>
                    <a:pt x="0" y="305"/>
                    <a:pt x="7" y="289"/>
                  </a:cubicBezTo>
                  <a:cubicBezTo>
                    <a:pt x="34" y="231"/>
                    <a:pt x="71" y="181"/>
                    <a:pt x="120" y="139"/>
                  </a:cubicBezTo>
                  <a:cubicBezTo>
                    <a:pt x="196" y="74"/>
                    <a:pt x="285" y="36"/>
                    <a:pt x="383" y="16"/>
                  </a:cubicBezTo>
                  <a:cubicBezTo>
                    <a:pt x="440" y="4"/>
                    <a:pt x="497" y="0"/>
                    <a:pt x="55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28"/>
            <p:cNvSpPr>
              <a:spLocks/>
            </p:cNvSpPr>
            <p:nvPr/>
          </p:nvSpPr>
          <p:spPr bwMode="auto">
            <a:xfrm>
              <a:off x="4195763" y="3808413"/>
              <a:ext cx="147638" cy="125413"/>
            </a:xfrm>
            <a:custGeom>
              <a:avLst/>
              <a:gdLst>
                <a:gd name="T0" fmla="*/ 245 w 501"/>
                <a:gd name="T1" fmla="*/ 54 h 421"/>
                <a:gd name="T2" fmla="*/ 405 w 501"/>
                <a:gd name="T3" fmla="*/ 32 h 421"/>
                <a:gd name="T4" fmla="*/ 442 w 501"/>
                <a:gd name="T5" fmla="*/ 240 h 421"/>
                <a:gd name="T6" fmla="*/ 419 w 501"/>
                <a:gd name="T7" fmla="*/ 264 h 421"/>
                <a:gd name="T8" fmla="*/ 384 w 501"/>
                <a:gd name="T9" fmla="*/ 266 h 421"/>
                <a:gd name="T10" fmla="*/ 388 w 501"/>
                <a:gd name="T11" fmla="*/ 232 h 421"/>
                <a:gd name="T12" fmla="*/ 410 w 501"/>
                <a:gd name="T13" fmla="*/ 208 h 421"/>
                <a:gd name="T14" fmla="*/ 399 w 501"/>
                <a:gd name="T15" fmla="*/ 82 h 421"/>
                <a:gd name="T16" fmla="*/ 272 w 501"/>
                <a:gd name="T17" fmla="*/ 93 h 421"/>
                <a:gd name="T18" fmla="*/ 267 w 501"/>
                <a:gd name="T19" fmla="*/ 99 h 421"/>
                <a:gd name="T20" fmla="*/ 224 w 501"/>
                <a:gd name="T21" fmla="*/ 99 h 421"/>
                <a:gd name="T22" fmla="*/ 109 w 501"/>
                <a:gd name="T23" fmla="*/ 70 h 421"/>
                <a:gd name="T24" fmla="*/ 85 w 501"/>
                <a:gd name="T25" fmla="*/ 213 h 421"/>
                <a:gd name="T26" fmla="*/ 232 w 501"/>
                <a:gd name="T27" fmla="*/ 360 h 421"/>
                <a:gd name="T28" fmla="*/ 259 w 501"/>
                <a:gd name="T29" fmla="*/ 360 h 421"/>
                <a:gd name="T30" fmla="*/ 306 w 501"/>
                <a:gd name="T31" fmla="*/ 313 h 421"/>
                <a:gd name="T32" fmla="*/ 341 w 501"/>
                <a:gd name="T33" fmla="*/ 309 h 421"/>
                <a:gd name="T34" fmla="*/ 337 w 501"/>
                <a:gd name="T35" fmla="*/ 346 h 421"/>
                <a:gd name="T36" fmla="*/ 286 w 501"/>
                <a:gd name="T37" fmla="*/ 396 h 421"/>
                <a:gd name="T38" fmla="*/ 205 w 501"/>
                <a:gd name="T39" fmla="*/ 396 h 421"/>
                <a:gd name="T40" fmla="*/ 53 w 501"/>
                <a:gd name="T41" fmla="*/ 245 h 421"/>
                <a:gd name="T42" fmla="*/ 48 w 501"/>
                <a:gd name="T43" fmla="*/ 61 h 421"/>
                <a:gd name="T44" fmla="*/ 235 w 501"/>
                <a:gd name="T45" fmla="*/ 45 h 421"/>
                <a:gd name="T46" fmla="*/ 245 w 501"/>
                <a:gd name="T47" fmla="*/ 54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1" h="421">
                  <a:moveTo>
                    <a:pt x="245" y="54"/>
                  </a:moveTo>
                  <a:cubicBezTo>
                    <a:pt x="295" y="12"/>
                    <a:pt x="348" y="2"/>
                    <a:pt x="405" y="32"/>
                  </a:cubicBezTo>
                  <a:cubicBezTo>
                    <a:pt x="484" y="72"/>
                    <a:pt x="501" y="175"/>
                    <a:pt x="442" y="240"/>
                  </a:cubicBezTo>
                  <a:cubicBezTo>
                    <a:pt x="434" y="249"/>
                    <a:pt x="427" y="256"/>
                    <a:pt x="419" y="264"/>
                  </a:cubicBezTo>
                  <a:cubicBezTo>
                    <a:pt x="407" y="275"/>
                    <a:pt x="394" y="276"/>
                    <a:pt x="384" y="266"/>
                  </a:cubicBezTo>
                  <a:cubicBezTo>
                    <a:pt x="375" y="257"/>
                    <a:pt x="376" y="243"/>
                    <a:pt x="388" y="232"/>
                  </a:cubicBezTo>
                  <a:cubicBezTo>
                    <a:pt x="395" y="224"/>
                    <a:pt x="403" y="216"/>
                    <a:pt x="410" y="208"/>
                  </a:cubicBezTo>
                  <a:cubicBezTo>
                    <a:pt x="444" y="169"/>
                    <a:pt x="439" y="115"/>
                    <a:pt x="399" y="82"/>
                  </a:cubicBezTo>
                  <a:cubicBezTo>
                    <a:pt x="360" y="49"/>
                    <a:pt x="303" y="55"/>
                    <a:pt x="272" y="93"/>
                  </a:cubicBezTo>
                  <a:cubicBezTo>
                    <a:pt x="270" y="95"/>
                    <a:pt x="269" y="98"/>
                    <a:pt x="267" y="99"/>
                  </a:cubicBezTo>
                  <a:cubicBezTo>
                    <a:pt x="253" y="119"/>
                    <a:pt x="238" y="119"/>
                    <a:pt x="224" y="99"/>
                  </a:cubicBezTo>
                  <a:cubicBezTo>
                    <a:pt x="195" y="62"/>
                    <a:pt x="150" y="50"/>
                    <a:pt x="109" y="70"/>
                  </a:cubicBezTo>
                  <a:cubicBezTo>
                    <a:pt x="53" y="97"/>
                    <a:pt x="41" y="169"/>
                    <a:pt x="85" y="213"/>
                  </a:cubicBezTo>
                  <a:cubicBezTo>
                    <a:pt x="134" y="262"/>
                    <a:pt x="183" y="311"/>
                    <a:pt x="232" y="360"/>
                  </a:cubicBezTo>
                  <a:cubicBezTo>
                    <a:pt x="242" y="371"/>
                    <a:pt x="250" y="371"/>
                    <a:pt x="259" y="360"/>
                  </a:cubicBezTo>
                  <a:cubicBezTo>
                    <a:pt x="274" y="344"/>
                    <a:pt x="290" y="329"/>
                    <a:pt x="306" y="313"/>
                  </a:cubicBezTo>
                  <a:cubicBezTo>
                    <a:pt x="319" y="301"/>
                    <a:pt x="331" y="299"/>
                    <a:pt x="341" y="309"/>
                  </a:cubicBezTo>
                  <a:cubicBezTo>
                    <a:pt x="352" y="319"/>
                    <a:pt x="351" y="332"/>
                    <a:pt x="337" y="346"/>
                  </a:cubicBezTo>
                  <a:cubicBezTo>
                    <a:pt x="320" y="363"/>
                    <a:pt x="303" y="380"/>
                    <a:pt x="286" y="396"/>
                  </a:cubicBezTo>
                  <a:cubicBezTo>
                    <a:pt x="261" y="421"/>
                    <a:pt x="230" y="421"/>
                    <a:pt x="205" y="396"/>
                  </a:cubicBezTo>
                  <a:cubicBezTo>
                    <a:pt x="154" y="346"/>
                    <a:pt x="104" y="295"/>
                    <a:pt x="53" y="245"/>
                  </a:cubicBezTo>
                  <a:cubicBezTo>
                    <a:pt x="2" y="193"/>
                    <a:pt x="0" y="114"/>
                    <a:pt x="48" y="61"/>
                  </a:cubicBezTo>
                  <a:cubicBezTo>
                    <a:pt x="97" y="7"/>
                    <a:pt x="178" y="0"/>
                    <a:pt x="235" y="45"/>
                  </a:cubicBezTo>
                  <a:cubicBezTo>
                    <a:pt x="238" y="48"/>
                    <a:pt x="242" y="51"/>
                    <a:pt x="245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6" name="Group 565"/>
          <p:cNvGrpSpPr/>
          <p:nvPr/>
        </p:nvGrpSpPr>
        <p:grpSpPr>
          <a:xfrm>
            <a:off x="3169371" y="3830600"/>
            <a:ext cx="457200" cy="457200"/>
            <a:chOff x="4538663" y="37147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7" name="Freeform 29"/>
            <p:cNvSpPr>
              <a:spLocks noEditPoints="1"/>
            </p:cNvSpPr>
            <p:nvPr/>
          </p:nvSpPr>
          <p:spPr bwMode="auto">
            <a:xfrm>
              <a:off x="4538663" y="3794125"/>
              <a:ext cx="457200" cy="377825"/>
            </a:xfrm>
            <a:custGeom>
              <a:avLst/>
              <a:gdLst>
                <a:gd name="T0" fmla="*/ 138 w 1536"/>
                <a:gd name="T1" fmla="*/ 822 h 1272"/>
                <a:gd name="T2" fmla="*/ 119 w 1536"/>
                <a:gd name="T3" fmla="*/ 623 h 1272"/>
                <a:gd name="T4" fmla="*/ 395 w 1536"/>
                <a:gd name="T5" fmla="*/ 222 h 1272"/>
                <a:gd name="T6" fmla="*/ 668 w 1536"/>
                <a:gd name="T7" fmla="*/ 646 h 1272"/>
                <a:gd name="T8" fmla="*/ 729 w 1536"/>
                <a:gd name="T9" fmla="*/ 854 h 1272"/>
                <a:gd name="T10" fmla="*/ 839 w 1536"/>
                <a:gd name="T11" fmla="*/ 585 h 1272"/>
                <a:gd name="T12" fmla="*/ 1023 w 1536"/>
                <a:gd name="T13" fmla="*/ 521 h 1272"/>
                <a:gd name="T14" fmla="*/ 950 w 1536"/>
                <a:gd name="T15" fmla="*/ 354 h 1272"/>
                <a:gd name="T16" fmla="*/ 914 w 1536"/>
                <a:gd name="T17" fmla="*/ 130 h 1272"/>
                <a:gd name="T18" fmla="*/ 1285 w 1536"/>
                <a:gd name="T19" fmla="*/ 62 h 1272"/>
                <a:gd name="T20" fmla="*/ 1352 w 1536"/>
                <a:gd name="T21" fmla="*/ 293 h 1272"/>
                <a:gd name="T22" fmla="*/ 1249 w 1536"/>
                <a:gd name="T23" fmla="*/ 466 h 1272"/>
                <a:gd name="T24" fmla="*/ 1415 w 1536"/>
                <a:gd name="T25" fmla="*/ 581 h 1272"/>
                <a:gd name="T26" fmla="*/ 1536 w 1536"/>
                <a:gd name="T27" fmla="*/ 759 h 1272"/>
                <a:gd name="T28" fmla="*/ 1491 w 1536"/>
                <a:gd name="T29" fmla="*/ 734 h 1272"/>
                <a:gd name="T30" fmla="*/ 1310 w 1536"/>
                <a:gd name="T31" fmla="*/ 604 h 1272"/>
                <a:gd name="T32" fmla="*/ 1191 w 1536"/>
                <a:gd name="T33" fmla="*/ 742 h 1272"/>
                <a:gd name="T34" fmla="*/ 1491 w 1536"/>
                <a:gd name="T35" fmla="*/ 908 h 1272"/>
                <a:gd name="T36" fmla="*/ 1536 w 1536"/>
                <a:gd name="T37" fmla="*/ 849 h 1272"/>
                <a:gd name="T38" fmla="*/ 1452 w 1536"/>
                <a:gd name="T39" fmla="*/ 1272 h 1272"/>
                <a:gd name="T40" fmla="*/ 0 w 1536"/>
                <a:gd name="T41" fmla="*/ 954 h 1272"/>
                <a:gd name="T42" fmla="*/ 439 w 1536"/>
                <a:gd name="T43" fmla="*/ 1226 h 1272"/>
                <a:gd name="T44" fmla="*/ 740 w 1536"/>
                <a:gd name="T45" fmla="*/ 969 h 1272"/>
                <a:gd name="T46" fmla="*/ 483 w 1536"/>
                <a:gd name="T47" fmla="*/ 849 h 1272"/>
                <a:gd name="T48" fmla="*/ 135 w 1536"/>
                <a:gd name="T49" fmla="*/ 869 h 1272"/>
                <a:gd name="T50" fmla="*/ 95 w 1536"/>
                <a:gd name="T51" fmla="*/ 1227 h 1272"/>
                <a:gd name="T52" fmla="*/ 798 w 1536"/>
                <a:gd name="T53" fmla="*/ 1226 h 1272"/>
                <a:gd name="T54" fmla="*/ 1491 w 1536"/>
                <a:gd name="T55" fmla="*/ 968 h 1272"/>
                <a:gd name="T56" fmla="*/ 786 w 1536"/>
                <a:gd name="T57" fmla="*/ 1218 h 1272"/>
                <a:gd name="T58" fmla="*/ 568 w 1536"/>
                <a:gd name="T59" fmla="*/ 730 h 1272"/>
                <a:gd name="T60" fmla="*/ 603 w 1536"/>
                <a:gd name="T61" fmla="*/ 539 h 1272"/>
                <a:gd name="T62" fmla="*/ 192 w 1536"/>
                <a:gd name="T63" fmla="*/ 435 h 1272"/>
                <a:gd name="T64" fmla="*/ 229 w 1536"/>
                <a:gd name="T65" fmla="*/ 734 h 1272"/>
                <a:gd name="T66" fmla="*/ 1071 w 1536"/>
                <a:gd name="T67" fmla="*/ 762 h 1272"/>
                <a:gd name="T68" fmla="*/ 959 w 1536"/>
                <a:gd name="T69" fmla="*/ 607 h 1272"/>
                <a:gd name="T70" fmla="*/ 774 w 1536"/>
                <a:gd name="T71" fmla="*/ 739 h 1272"/>
                <a:gd name="T72" fmla="*/ 1037 w 1536"/>
                <a:gd name="T73" fmla="*/ 908 h 1272"/>
                <a:gd name="T74" fmla="*/ 1303 w 1536"/>
                <a:gd name="T75" fmla="*/ 265 h 1272"/>
                <a:gd name="T76" fmla="*/ 1049 w 1536"/>
                <a:gd name="T77" fmla="*/ 180 h 1272"/>
                <a:gd name="T78" fmla="*/ 959 w 1536"/>
                <a:gd name="T79" fmla="*/ 267 h 1272"/>
                <a:gd name="T80" fmla="*/ 1133 w 1536"/>
                <a:gd name="T81" fmla="*/ 462 h 1272"/>
                <a:gd name="T82" fmla="*/ 1307 w 1536"/>
                <a:gd name="T83" fmla="*/ 218 h 1272"/>
                <a:gd name="T84" fmla="*/ 1241 w 1536"/>
                <a:gd name="T85" fmla="*/ 72 h 1272"/>
                <a:gd name="T86" fmla="*/ 962 w 1536"/>
                <a:gd name="T87" fmla="*/ 114 h 1272"/>
                <a:gd name="T88" fmla="*/ 1061 w 1536"/>
                <a:gd name="T89" fmla="*/ 136 h 1272"/>
                <a:gd name="T90" fmla="*/ 1284 w 1536"/>
                <a:gd name="T91" fmla="*/ 199 h 1272"/>
                <a:gd name="T92" fmla="*/ 1119 w 1536"/>
                <a:gd name="T93" fmla="*/ 751 h 1272"/>
                <a:gd name="T94" fmla="*/ 1146 w 1536"/>
                <a:gd name="T95" fmla="*/ 751 h 1272"/>
                <a:gd name="T96" fmla="*/ 1075 w 1536"/>
                <a:gd name="T97" fmla="*/ 548 h 1272"/>
                <a:gd name="T98" fmla="*/ 1191 w 1536"/>
                <a:gd name="T99" fmla="*/ 549 h 1272"/>
                <a:gd name="T100" fmla="*/ 1068 w 1536"/>
                <a:gd name="T101" fmla="*/ 495 h 1272"/>
                <a:gd name="T102" fmla="*/ 454 w 1536"/>
                <a:gd name="T103" fmla="*/ 802 h 1272"/>
                <a:gd name="T104" fmla="*/ 1068 w 1536"/>
                <a:gd name="T105" fmla="*/ 648 h 1272"/>
                <a:gd name="T106" fmla="*/ 999 w 1536"/>
                <a:gd name="T107" fmla="*/ 580 h 1272"/>
                <a:gd name="T108" fmla="*/ 1267 w 1536"/>
                <a:gd name="T109" fmla="*/ 579 h 1272"/>
                <a:gd name="T110" fmla="*/ 1098 w 1536"/>
                <a:gd name="T111" fmla="*/ 682 h 1272"/>
                <a:gd name="T112" fmla="*/ 1163 w 1536"/>
                <a:gd name="T113" fmla="*/ 683 h 1272"/>
                <a:gd name="T114" fmla="*/ 1098 w 1536"/>
                <a:gd name="T115" fmla="*/ 682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6" h="1272">
                  <a:moveTo>
                    <a:pt x="0" y="954"/>
                  </a:moveTo>
                  <a:cubicBezTo>
                    <a:pt x="1" y="949"/>
                    <a:pt x="3" y="944"/>
                    <a:pt x="4" y="938"/>
                  </a:cubicBezTo>
                  <a:cubicBezTo>
                    <a:pt x="24" y="871"/>
                    <a:pt x="69" y="833"/>
                    <a:pt x="138" y="822"/>
                  </a:cubicBezTo>
                  <a:cubicBezTo>
                    <a:pt x="185" y="814"/>
                    <a:pt x="231" y="804"/>
                    <a:pt x="282" y="795"/>
                  </a:cubicBezTo>
                  <a:cubicBezTo>
                    <a:pt x="256" y="788"/>
                    <a:pt x="234" y="781"/>
                    <a:pt x="212" y="775"/>
                  </a:cubicBezTo>
                  <a:cubicBezTo>
                    <a:pt x="141" y="756"/>
                    <a:pt x="108" y="698"/>
                    <a:pt x="119" y="623"/>
                  </a:cubicBezTo>
                  <a:cubicBezTo>
                    <a:pt x="123" y="593"/>
                    <a:pt x="133" y="564"/>
                    <a:pt x="138" y="534"/>
                  </a:cubicBezTo>
                  <a:cubicBezTo>
                    <a:pt x="142" y="501"/>
                    <a:pt x="142" y="467"/>
                    <a:pt x="147" y="434"/>
                  </a:cubicBezTo>
                  <a:cubicBezTo>
                    <a:pt x="164" y="312"/>
                    <a:pt x="270" y="221"/>
                    <a:pt x="395" y="222"/>
                  </a:cubicBezTo>
                  <a:cubicBezTo>
                    <a:pt x="518" y="223"/>
                    <a:pt x="624" y="315"/>
                    <a:pt x="639" y="437"/>
                  </a:cubicBezTo>
                  <a:cubicBezTo>
                    <a:pt x="644" y="477"/>
                    <a:pt x="647" y="517"/>
                    <a:pt x="652" y="556"/>
                  </a:cubicBezTo>
                  <a:cubicBezTo>
                    <a:pt x="656" y="586"/>
                    <a:pt x="667" y="616"/>
                    <a:pt x="668" y="646"/>
                  </a:cubicBezTo>
                  <a:cubicBezTo>
                    <a:pt x="671" y="711"/>
                    <a:pt x="639" y="754"/>
                    <a:pt x="578" y="774"/>
                  </a:cubicBezTo>
                  <a:cubicBezTo>
                    <a:pt x="554" y="782"/>
                    <a:pt x="531" y="787"/>
                    <a:pt x="507" y="794"/>
                  </a:cubicBezTo>
                  <a:cubicBezTo>
                    <a:pt x="579" y="817"/>
                    <a:pt x="660" y="810"/>
                    <a:pt x="729" y="854"/>
                  </a:cubicBezTo>
                  <a:cubicBezTo>
                    <a:pt x="729" y="848"/>
                    <a:pt x="729" y="843"/>
                    <a:pt x="729" y="838"/>
                  </a:cubicBezTo>
                  <a:cubicBezTo>
                    <a:pt x="730" y="796"/>
                    <a:pt x="727" y="753"/>
                    <a:pt x="732" y="712"/>
                  </a:cubicBezTo>
                  <a:cubicBezTo>
                    <a:pt x="740" y="648"/>
                    <a:pt x="778" y="606"/>
                    <a:pt x="839" y="585"/>
                  </a:cubicBezTo>
                  <a:cubicBezTo>
                    <a:pt x="871" y="574"/>
                    <a:pt x="905" y="566"/>
                    <a:pt x="937" y="555"/>
                  </a:cubicBezTo>
                  <a:cubicBezTo>
                    <a:pt x="955" y="550"/>
                    <a:pt x="971" y="541"/>
                    <a:pt x="988" y="534"/>
                  </a:cubicBezTo>
                  <a:cubicBezTo>
                    <a:pt x="999" y="530"/>
                    <a:pt x="1010" y="526"/>
                    <a:pt x="1023" y="521"/>
                  </a:cubicBezTo>
                  <a:cubicBezTo>
                    <a:pt x="1023" y="507"/>
                    <a:pt x="1023" y="490"/>
                    <a:pt x="1022" y="474"/>
                  </a:cubicBezTo>
                  <a:cubicBezTo>
                    <a:pt x="1022" y="471"/>
                    <a:pt x="1018" y="467"/>
                    <a:pt x="1016" y="465"/>
                  </a:cubicBezTo>
                  <a:cubicBezTo>
                    <a:pt x="981" y="436"/>
                    <a:pt x="958" y="399"/>
                    <a:pt x="950" y="354"/>
                  </a:cubicBezTo>
                  <a:cubicBezTo>
                    <a:pt x="949" y="349"/>
                    <a:pt x="944" y="343"/>
                    <a:pt x="940" y="341"/>
                  </a:cubicBezTo>
                  <a:cubicBezTo>
                    <a:pt x="923" y="331"/>
                    <a:pt x="914" y="316"/>
                    <a:pt x="914" y="297"/>
                  </a:cubicBezTo>
                  <a:cubicBezTo>
                    <a:pt x="913" y="241"/>
                    <a:pt x="912" y="186"/>
                    <a:pt x="914" y="130"/>
                  </a:cubicBezTo>
                  <a:cubicBezTo>
                    <a:pt x="917" y="55"/>
                    <a:pt x="973" y="2"/>
                    <a:pt x="1049" y="1"/>
                  </a:cubicBezTo>
                  <a:cubicBezTo>
                    <a:pt x="1103" y="0"/>
                    <a:pt x="1158" y="0"/>
                    <a:pt x="1212" y="1"/>
                  </a:cubicBezTo>
                  <a:cubicBezTo>
                    <a:pt x="1251" y="1"/>
                    <a:pt x="1276" y="23"/>
                    <a:pt x="1285" y="62"/>
                  </a:cubicBezTo>
                  <a:cubicBezTo>
                    <a:pt x="1299" y="69"/>
                    <a:pt x="1312" y="73"/>
                    <a:pt x="1324" y="81"/>
                  </a:cubicBezTo>
                  <a:cubicBezTo>
                    <a:pt x="1344" y="94"/>
                    <a:pt x="1352" y="115"/>
                    <a:pt x="1352" y="139"/>
                  </a:cubicBezTo>
                  <a:cubicBezTo>
                    <a:pt x="1352" y="191"/>
                    <a:pt x="1352" y="242"/>
                    <a:pt x="1352" y="293"/>
                  </a:cubicBezTo>
                  <a:cubicBezTo>
                    <a:pt x="1352" y="315"/>
                    <a:pt x="1344" y="331"/>
                    <a:pt x="1324" y="341"/>
                  </a:cubicBezTo>
                  <a:cubicBezTo>
                    <a:pt x="1321" y="343"/>
                    <a:pt x="1317" y="348"/>
                    <a:pt x="1316" y="352"/>
                  </a:cubicBezTo>
                  <a:cubicBezTo>
                    <a:pt x="1307" y="398"/>
                    <a:pt x="1285" y="436"/>
                    <a:pt x="1249" y="466"/>
                  </a:cubicBezTo>
                  <a:cubicBezTo>
                    <a:pt x="1246" y="469"/>
                    <a:pt x="1243" y="474"/>
                    <a:pt x="1243" y="478"/>
                  </a:cubicBezTo>
                  <a:cubicBezTo>
                    <a:pt x="1242" y="493"/>
                    <a:pt x="1243" y="507"/>
                    <a:pt x="1243" y="525"/>
                  </a:cubicBezTo>
                  <a:cubicBezTo>
                    <a:pt x="1300" y="544"/>
                    <a:pt x="1357" y="563"/>
                    <a:pt x="1415" y="581"/>
                  </a:cubicBezTo>
                  <a:cubicBezTo>
                    <a:pt x="1480" y="601"/>
                    <a:pt x="1520" y="642"/>
                    <a:pt x="1534" y="709"/>
                  </a:cubicBezTo>
                  <a:cubicBezTo>
                    <a:pt x="1534" y="710"/>
                    <a:pt x="1535" y="712"/>
                    <a:pt x="1536" y="714"/>
                  </a:cubicBezTo>
                  <a:cubicBezTo>
                    <a:pt x="1536" y="729"/>
                    <a:pt x="1536" y="744"/>
                    <a:pt x="1536" y="759"/>
                  </a:cubicBezTo>
                  <a:cubicBezTo>
                    <a:pt x="1528" y="769"/>
                    <a:pt x="1520" y="778"/>
                    <a:pt x="1506" y="772"/>
                  </a:cubicBezTo>
                  <a:cubicBezTo>
                    <a:pt x="1492" y="767"/>
                    <a:pt x="1490" y="756"/>
                    <a:pt x="1491" y="743"/>
                  </a:cubicBezTo>
                  <a:cubicBezTo>
                    <a:pt x="1491" y="740"/>
                    <a:pt x="1491" y="737"/>
                    <a:pt x="1491" y="734"/>
                  </a:cubicBezTo>
                  <a:cubicBezTo>
                    <a:pt x="1490" y="685"/>
                    <a:pt x="1460" y="643"/>
                    <a:pt x="1414" y="628"/>
                  </a:cubicBezTo>
                  <a:cubicBezTo>
                    <a:pt x="1384" y="618"/>
                    <a:pt x="1353" y="610"/>
                    <a:pt x="1323" y="601"/>
                  </a:cubicBezTo>
                  <a:cubicBezTo>
                    <a:pt x="1319" y="600"/>
                    <a:pt x="1313" y="601"/>
                    <a:pt x="1310" y="604"/>
                  </a:cubicBezTo>
                  <a:cubicBezTo>
                    <a:pt x="1284" y="629"/>
                    <a:pt x="1259" y="655"/>
                    <a:pt x="1233" y="680"/>
                  </a:cubicBezTo>
                  <a:cubicBezTo>
                    <a:pt x="1229" y="684"/>
                    <a:pt x="1223" y="687"/>
                    <a:pt x="1217" y="690"/>
                  </a:cubicBezTo>
                  <a:cubicBezTo>
                    <a:pt x="1204" y="697"/>
                    <a:pt x="1188" y="728"/>
                    <a:pt x="1191" y="742"/>
                  </a:cubicBezTo>
                  <a:cubicBezTo>
                    <a:pt x="1197" y="770"/>
                    <a:pt x="1203" y="797"/>
                    <a:pt x="1209" y="824"/>
                  </a:cubicBezTo>
                  <a:cubicBezTo>
                    <a:pt x="1215" y="852"/>
                    <a:pt x="1222" y="880"/>
                    <a:pt x="1228" y="908"/>
                  </a:cubicBezTo>
                  <a:cubicBezTo>
                    <a:pt x="1317" y="908"/>
                    <a:pt x="1403" y="908"/>
                    <a:pt x="1491" y="908"/>
                  </a:cubicBezTo>
                  <a:cubicBezTo>
                    <a:pt x="1491" y="893"/>
                    <a:pt x="1491" y="879"/>
                    <a:pt x="1491" y="865"/>
                  </a:cubicBezTo>
                  <a:cubicBezTo>
                    <a:pt x="1491" y="852"/>
                    <a:pt x="1492" y="841"/>
                    <a:pt x="1506" y="836"/>
                  </a:cubicBezTo>
                  <a:cubicBezTo>
                    <a:pt x="1520" y="830"/>
                    <a:pt x="1529" y="839"/>
                    <a:pt x="1536" y="849"/>
                  </a:cubicBezTo>
                  <a:cubicBezTo>
                    <a:pt x="1536" y="966"/>
                    <a:pt x="1536" y="1083"/>
                    <a:pt x="1536" y="1200"/>
                  </a:cubicBezTo>
                  <a:cubicBezTo>
                    <a:pt x="1528" y="1227"/>
                    <a:pt x="1514" y="1250"/>
                    <a:pt x="1487" y="1262"/>
                  </a:cubicBezTo>
                  <a:cubicBezTo>
                    <a:pt x="1476" y="1267"/>
                    <a:pt x="1464" y="1269"/>
                    <a:pt x="1452" y="1272"/>
                  </a:cubicBezTo>
                  <a:cubicBezTo>
                    <a:pt x="991" y="1272"/>
                    <a:pt x="530" y="1272"/>
                    <a:pt x="69" y="1272"/>
                  </a:cubicBezTo>
                  <a:cubicBezTo>
                    <a:pt x="34" y="1261"/>
                    <a:pt x="10" y="1239"/>
                    <a:pt x="0" y="1203"/>
                  </a:cubicBezTo>
                  <a:cubicBezTo>
                    <a:pt x="0" y="1120"/>
                    <a:pt x="0" y="1037"/>
                    <a:pt x="0" y="954"/>
                  </a:cubicBezTo>
                  <a:close/>
                  <a:moveTo>
                    <a:pt x="406" y="1227"/>
                  </a:moveTo>
                  <a:cubicBezTo>
                    <a:pt x="406" y="1227"/>
                    <a:pt x="406" y="1227"/>
                    <a:pt x="406" y="1226"/>
                  </a:cubicBezTo>
                  <a:cubicBezTo>
                    <a:pt x="417" y="1226"/>
                    <a:pt x="428" y="1226"/>
                    <a:pt x="439" y="1226"/>
                  </a:cubicBezTo>
                  <a:cubicBezTo>
                    <a:pt x="534" y="1226"/>
                    <a:pt x="629" y="1226"/>
                    <a:pt x="724" y="1226"/>
                  </a:cubicBezTo>
                  <a:cubicBezTo>
                    <a:pt x="732" y="1226"/>
                    <a:pt x="741" y="1228"/>
                    <a:pt x="741" y="1214"/>
                  </a:cubicBezTo>
                  <a:cubicBezTo>
                    <a:pt x="741" y="1132"/>
                    <a:pt x="742" y="1051"/>
                    <a:pt x="740" y="969"/>
                  </a:cubicBezTo>
                  <a:cubicBezTo>
                    <a:pt x="739" y="919"/>
                    <a:pt x="703" y="879"/>
                    <a:pt x="653" y="869"/>
                  </a:cubicBezTo>
                  <a:cubicBezTo>
                    <a:pt x="603" y="860"/>
                    <a:pt x="554" y="850"/>
                    <a:pt x="504" y="841"/>
                  </a:cubicBezTo>
                  <a:cubicBezTo>
                    <a:pt x="495" y="839"/>
                    <a:pt x="489" y="841"/>
                    <a:pt x="483" y="849"/>
                  </a:cubicBezTo>
                  <a:cubicBezTo>
                    <a:pt x="438" y="908"/>
                    <a:pt x="347" y="908"/>
                    <a:pt x="303" y="848"/>
                  </a:cubicBezTo>
                  <a:cubicBezTo>
                    <a:pt x="296" y="839"/>
                    <a:pt x="290" y="838"/>
                    <a:pt x="280" y="840"/>
                  </a:cubicBezTo>
                  <a:cubicBezTo>
                    <a:pt x="232" y="850"/>
                    <a:pt x="183" y="859"/>
                    <a:pt x="135" y="869"/>
                  </a:cubicBezTo>
                  <a:cubicBezTo>
                    <a:pt x="79" y="880"/>
                    <a:pt x="45" y="922"/>
                    <a:pt x="45" y="978"/>
                  </a:cubicBezTo>
                  <a:cubicBezTo>
                    <a:pt x="45" y="1044"/>
                    <a:pt x="45" y="1111"/>
                    <a:pt x="45" y="1177"/>
                  </a:cubicBezTo>
                  <a:cubicBezTo>
                    <a:pt x="45" y="1213"/>
                    <a:pt x="59" y="1227"/>
                    <a:pt x="95" y="1227"/>
                  </a:cubicBezTo>
                  <a:cubicBezTo>
                    <a:pt x="199" y="1227"/>
                    <a:pt x="302" y="1227"/>
                    <a:pt x="406" y="1227"/>
                  </a:cubicBezTo>
                  <a:close/>
                  <a:moveTo>
                    <a:pt x="786" y="1225"/>
                  </a:moveTo>
                  <a:cubicBezTo>
                    <a:pt x="791" y="1225"/>
                    <a:pt x="794" y="1226"/>
                    <a:pt x="798" y="1226"/>
                  </a:cubicBezTo>
                  <a:cubicBezTo>
                    <a:pt x="1014" y="1226"/>
                    <a:pt x="1229" y="1226"/>
                    <a:pt x="1445" y="1226"/>
                  </a:cubicBezTo>
                  <a:cubicBezTo>
                    <a:pt x="1476" y="1226"/>
                    <a:pt x="1491" y="1210"/>
                    <a:pt x="1491" y="1178"/>
                  </a:cubicBezTo>
                  <a:cubicBezTo>
                    <a:pt x="1491" y="1108"/>
                    <a:pt x="1491" y="1038"/>
                    <a:pt x="1491" y="968"/>
                  </a:cubicBezTo>
                  <a:cubicBezTo>
                    <a:pt x="1491" y="964"/>
                    <a:pt x="1491" y="960"/>
                    <a:pt x="1491" y="955"/>
                  </a:cubicBezTo>
                  <a:cubicBezTo>
                    <a:pt x="1255" y="955"/>
                    <a:pt x="1020" y="955"/>
                    <a:pt x="786" y="955"/>
                  </a:cubicBezTo>
                  <a:cubicBezTo>
                    <a:pt x="786" y="1043"/>
                    <a:pt x="786" y="1130"/>
                    <a:pt x="786" y="1218"/>
                  </a:cubicBezTo>
                  <a:cubicBezTo>
                    <a:pt x="786" y="1219"/>
                    <a:pt x="786" y="1221"/>
                    <a:pt x="786" y="1225"/>
                  </a:cubicBezTo>
                  <a:close/>
                  <a:moveTo>
                    <a:pt x="393" y="759"/>
                  </a:moveTo>
                  <a:cubicBezTo>
                    <a:pt x="453" y="758"/>
                    <a:pt x="511" y="749"/>
                    <a:pt x="568" y="730"/>
                  </a:cubicBezTo>
                  <a:cubicBezTo>
                    <a:pt x="600" y="719"/>
                    <a:pt x="618" y="698"/>
                    <a:pt x="623" y="665"/>
                  </a:cubicBezTo>
                  <a:cubicBezTo>
                    <a:pt x="624" y="652"/>
                    <a:pt x="624" y="639"/>
                    <a:pt x="622" y="626"/>
                  </a:cubicBezTo>
                  <a:cubicBezTo>
                    <a:pt x="617" y="597"/>
                    <a:pt x="608" y="568"/>
                    <a:pt x="603" y="539"/>
                  </a:cubicBezTo>
                  <a:cubicBezTo>
                    <a:pt x="598" y="506"/>
                    <a:pt x="599" y="472"/>
                    <a:pt x="594" y="439"/>
                  </a:cubicBezTo>
                  <a:cubicBezTo>
                    <a:pt x="581" y="342"/>
                    <a:pt x="494" y="268"/>
                    <a:pt x="395" y="267"/>
                  </a:cubicBezTo>
                  <a:cubicBezTo>
                    <a:pt x="295" y="266"/>
                    <a:pt x="207" y="338"/>
                    <a:pt x="192" y="435"/>
                  </a:cubicBezTo>
                  <a:cubicBezTo>
                    <a:pt x="187" y="466"/>
                    <a:pt x="189" y="497"/>
                    <a:pt x="184" y="528"/>
                  </a:cubicBezTo>
                  <a:cubicBezTo>
                    <a:pt x="179" y="560"/>
                    <a:pt x="169" y="592"/>
                    <a:pt x="164" y="624"/>
                  </a:cubicBezTo>
                  <a:cubicBezTo>
                    <a:pt x="156" y="677"/>
                    <a:pt x="169" y="717"/>
                    <a:pt x="229" y="734"/>
                  </a:cubicBezTo>
                  <a:cubicBezTo>
                    <a:pt x="283" y="749"/>
                    <a:pt x="337" y="759"/>
                    <a:pt x="393" y="759"/>
                  </a:cubicBezTo>
                  <a:close/>
                  <a:moveTo>
                    <a:pt x="1037" y="908"/>
                  </a:moveTo>
                  <a:cubicBezTo>
                    <a:pt x="1048" y="859"/>
                    <a:pt x="1058" y="810"/>
                    <a:pt x="1071" y="762"/>
                  </a:cubicBezTo>
                  <a:cubicBezTo>
                    <a:pt x="1077" y="738"/>
                    <a:pt x="1074" y="718"/>
                    <a:pt x="1059" y="700"/>
                  </a:cubicBezTo>
                  <a:cubicBezTo>
                    <a:pt x="1053" y="694"/>
                    <a:pt x="1043" y="691"/>
                    <a:pt x="1036" y="684"/>
                  </a:cubicBezTo>
                  <a:cubicBezTo>
                    <a:pt x="1010" y="659"/>
                    <a:pt x="984" y="633"/>
                    <a:pt x="959" y="607"/>
                  </a:cubicBezTo>
                  <a:cubicBezTo>
                    <a:pt x="954" y="600"/>
                    <a:pt x="950" y="598"/>
                    <a:pt x="942" y="601"/>
                  </a:cubicBezTo>
                  <a:cubicBezTo>
                    <a:pt x="914" y="609"/>
                    <a:pt x="886" y="617"/>
                    <a:pt x="858" y="626"/>
                  </a:cubicBezTo>
                  <a:cubicBezTo>
                    <a:pt x="805" y="642"/>
                    <a:pt x="774" y="683"/>
                    <a:pt x="774" y="739"/>
                  </a:cubicBezTo>
                  <a:cubicBezTo>
                    <a:pt x="774" y="791"/>
                    <a:pt x="774" y="842"/>
                    <a:pt x="774" y="894"/>
                  </a:cubicBezTo>
                  <a:cubicBezTo>
                    <a:pt x="774" y="899"/>
                    <a:pt x="775" y="903"/>
                    <a:pt x="775" y="908"/>
                  </a:cubicBezTo>
                  <a:cubicBezTo>
                    <a:pt x="863" y="908"/>
                    <a:pt x="949" y="908"/>
                    <a:pt x="1037" y="908"/>
                  </a:cubicBezTo>
                  <a:close/>
                  <a:moveTo>
                    <a:pt x="1306" y="300"/>
                  </a:moveTo>
                  <a:cubicBezTo>
                    <a:pt x="1306" y="288"/>
                    <a:pt x="1306" y="277"/>
                    <a:pt x="1306" y="267"/>
                  </a:cubicBezTo>
                  <a:cubicBezTo>
                    <a:pt x="1304" y="266"/>
                    <a:pt x="1303" y="266"/>
                    <a:pt x="1303" y="265"/>
                  </a:cubicBezTo>
                  <a:cubicBezTo>
                    <a:pt x="1255" y="259"/>
                    <a:pt x="1241" y="244"/>
                    <a:pt x="1239" y="196"/>
                  </a:cubicBezTo>
                  <a:cubicBezTo>
                    <a:pt x="1239" y="179"/>
                    <a:pt x="1233" y="175"/>
                    <a:pt x="1217" y="180"/>
                  </a:cubicBezTo>
                  <a:cubicBezTo>
                    <a:pt x="1161" y="196"/>
                    <a:pt x="1105" y="196"/>
                    <a:pt x="1049" y="180"/>
                  </a:cubicBezTo>
                  <a:cubicBezTo>
                    <a:pt x="1031" y="175"/>
                    <a:pt x="1026" y="179"/>
                    <a:pt x="1026" y="197"/>
                  </a:cubicBezTo>
                  <a:cubicBezTo>
                    <a:pt x="1025" y="243"/>
                    <a:pt x="1009" y="260"/>
                    <a:pt x="964" y="265"/>
                  </a:cubicBezTo>
                  <a:cubicBezTo>
                    <a:pt x="963" y="265"/>
                    <a:pt x="961" y="266"/>
                    <a:pt x="959" y="267"/>
                  </a:cubicBezTo>
                  <a:cubicBezTo>
                    <a:pt x="959" y="278"/>
                    <a:pt x="959" y="288"/>
                    <a:pt x="959" y="299"/>
                  </a:cubicBezTo>
                  <a:cubicBezTo>
                    <a:pt x="987" y="308"/>
                    <a:pt x="990" y="312"/>
                    <a:pt x="993" y="340"/>
                  </a:cubicBezTo>
                  <a:cubicBezTo>
                    <a:pt x="1001" y="408"/>
                    <a:pt x="1063" y="462"/>
                    <a:pt x="1133" y="462"/>
                  </a:cubicBezTo>
                  <a:cubicBezTo>
                    <a:pt x="1202" y="462"/>
                    <a:pt x="1264" y="408"/>
                    <a:pt x="1272" y="341"/>
                  </a:cubicBezTo>
                  <a:cubicBezTo>
                    <a:pt x="1274" y="318"/>
                    <a:pt x="1281" y="302"/>
                    <a:pt x="1306" y="300"/>
                  </a:cubicBezTo>
                  <a:close/>
                  <a:moveTo>
                    <a:pt x="1307" y="218"/>
                  </a:moveTo>
                  <a:cubicBezTo>
                    <a:pt x="1307" y="190"/>
                    <a:pt x="1308" y="162"/>
                    <a:pt x="1306" y="135"/>
                  </a:cubicBezTo>
                  <a:cubicBezTo>
                    <a:pt x="1306" y="121"/>
                    <a:pt x="1296" y="113"/>
                    <a:pt x="1282" y="111"/>
                  </a:cubicBezTo>
                  <a:cubicBezTo>
                    <a:pt x="1255" y="108"/>
                    <a:pt x="1245" y="99"/>
                    <a:pt x="1241" y="72"/>
                  </a:cubicBezTo>
                  <a:cubicBezTo>
                    <a:pt x="1237" y="54"/>
                    <a:pt x="1229" y="46"/>
                    <a:pt x="1210" y="46"/>
                  </a:cubicBezTo>
                  <a:cubicBezTo>
                    <a:pt x="1156" y="46"/>
                    <a:pt x="1102" y="45"/>
                    <a:pt x="1047" y="46"/>
                  </a:cubicBezTo>
                  <a:cubicBezTo>
                    <a:pt x="1005" y="47"/>
                    <a:pt x="967" y="74"/>
                    <a:pt x="962" y="114"/>
                  </a:cubicBezTo>
                  <a:cubicBezTo>
                    <a:pt x="957" y="148"/>
                    <a:pt x="961" y="184"/>
                    <a:pt x="961" y="218"/>
                  </a:cubicBezTo>
                  <a:cubicBezTo>
                    <a:pt x="978" y="221"/>
                    <a:pt x="981" y="219"/>
                    <a:pt x="981" y="197"/>
                  </a:cubicBezTo>
                  <a:cubicBezTo>
                    <a:pt x="981" y="149"/>
                    <a:pt x="1015" y="123"/>
                    <a:pt x="1061" y="136"/>
                  </a:cubicBezTo>
                  <a:cubicBezTo>
                    <a:pt x="1109" y="151"/>
                    <a:pt x="1157" y="151"/>
                    <a:pt x="1205" y="136"/>
                  </a:cubicBezTo>
                  <a:cubicBezTo>
                    <a:pt x="1215" y="133"/>
                    <a:pt x="1227" y="132"/>
                    <a:pt x="1237" y="134"/>
                  </a:cubicBezTo>
                  <a:cubicBezTo>
                    <a:pt x="1268" y="139"/>
                    <a:pt x="1284" y="162"/>
                    <a:pt x="1284" y="199"/>
                  </a:cubicBezTo>
                  <a:cubicBezTo>
                    <a:pt x="1285" y="218"/>
                    <a:pt x="1288" y="221"/>
                    <a:pt x="1307" y="218"/>
                  </a:cubicBezTo>
                  <a:close/>
                  <a:moveTo>
                    <a:pt x="1146" y="751"/>
                  </a:moveTo>
                  <a:cubicBezTo>
                    <a:pt x="1137" y="751"/>
                    <a:pt x="1129" y="751"/>
                    <a:pt x="1119" y="751"/>
                  </a:cubicBezTo>
                  <a:cubicBezTo>
                    <a:pt x="1107" y="803"/>
                    <a:pt x="1095" y="855"/>
                    <a:pt x="1084" y="908"/>
                  </a:cubicBezTo>
                  <a:cubicBezTo>
                    <a:pt x="1117" y="908"/>
                    <a:pt x="1149" y="908"/>
                    <a:pt x="1182" y="908"/>
                  </a:cubicBezTo>
                  <a:cubicBezTo>
                    <a:pt x="1170" y="855"/>
                    <a:pt x="1158" y="803"/>
                    <a:pt x="1146" y="751"/>
                  </a:cubicBezTo>
                  <a:close/>
                  <a:moveTo>
                    <a:pt x="1068" y="495"/>
                  </a:moveTo>
                  <a:cubicBezTo>
                    <a:pt x="1068" y="510"/>
                    <a:pt x="1067" y="524"/>
                    <a:pt x="1068" y="538"/>
                  </a:cubicBezTo>
                  <a:cubicBezTo>
                    <a:pt x="1068" y="542"/>
                    <a:pt x="1072" y="546"/>
                    <a:pt x="1075" y="548"/>
                  </a:cubicBezTo>
                  <a:cubicBezTo>
                    <a:pt x="1092" y="562"/>
                    <a:pt x="1109" y="575"/>
                    <a:pt x="1127" y="587"/>
                  </a:cubicBezTo>
                  <a:cubicBezTo>
                    <a:pt x="1130" y="589"/>
                    <a:pt x="1138" y="590"/>
                    <a:pt x="1142" y="587"/>
                  </a:cubicBezTo>
                  <a:cubicBezTo>
                    <a:pt x="1159" y="575"/>
                    <a:pt x="1175" y="562"/>
                    <a:pt x="1191" y="549"/>
                  </a:cubicBezTo>
                  <a:cubicBezTo>
                    <a:pt x="1194" y="547"/>
                    <a:pt x="1197" y="543"/>
                    <a:pt x="1197" y="539"/>
                  </a:cubicBezTo>
                  <a:cubicBezTo>
                    <a:pt x="1198" y="525"/>
                    <a:pt x="1197" y="511"/>
                    <a:pt x="1197" y="495"/>
                  </a:cubicBezTo>
                  <a:cubicBezTo>
                    <a:pt x="1153" y="510"/>
                    <a:pt x="1111" y="510"/>
                    <a:pt x="1068" y="495"/>
                  </a:cubicBezTo>
                  <a:close/>
                  <a:moveTo>
                    <a:pt x="331" y="802"/>
                  </a:moveTo>
                  <a:cubicBezTo>
                    <a:pt x="335" y="829"/>
                    <a:pt x="366" y="850"/>
                    <a:pt x="397" y="848"/>
                  </a:cubicBezTo>
                  <a:cubicBezTo>
                    <a:pt x="428" y="845"/>
                    <a:pt x="454" y="824"/>
                    <a:pt x="454" y="802"/>
                  </a:cubicBezTo>
                  <a:cubicBezTo>
                    <a:pt x="413" y="802"/>
                    <a:pt x="373" y="802"/>
                    <a:pt x="331" y="802"/>
                  </a:cubicBezTo>
                  <a:close/>
                  <a:moveTo>
                    <a:pt x="999" y="580"/>
                  </a:moveTo>
                  <a:cubicBezTo>
                    <a:pt x="1021" y="602"/>
                    <a:pt x="1044" y="624"/>
                    <a:pt x="1068" y="648"/>
                  </a:cubicBezTo>
                  <a:cubicBezTo>
                    <a:pt x="1077" y="640"/>
                    <a:pt x="1087" y="632"/>
                    <a:pt x="1098" y="622"/>
                  </a:cubicBezTo>
                  <a:cubicBezTo>
                    <a:pt x="1081" y="609"/>
                    <a:pt x="1063" y="598"/>
                    <a:pt x="1048" y="584"/>
                  </a:cubicBezTo>
                  <a:cubicBezTo>
                    <a:pt x="1031" y="569"/>
                    <a:pt x="1015" y="566"/>
                    <a:pt x="999" y="580"/>
                  </a:cubicBezTo>
                  <a:close/>
                  <a:moveTo>
                    <a:pt x="1170" y="622"/>
                  </a:moveTo>
                  <a:cubicBezTo>
                    <a:pt x="1181" y="632"/>
                    <a:pt x="1191" y="640"/>
                    <a:pt x="1202" y="649"/>
                  </a:cubicBezTo>
                  <a:cubicBezTo>
                    <a:pt x="1224" y="625"/>
                    <a:pt x="1246" y="602"/>
                    <a:pt x="1267" y="579"/>
                  </a:cubicBezTo>
                  <a:cubicBezTo>
                    <a:pt x="1257" y="577"/>
                    <a:pt x="1247" y="563"/>
                    <a:pt x="1233" y="574"/>
                  </a:cubicBezTo>
                  <a:cubicBezTo>
                    <a:pt x="1213" y="589"/>
                    <a:pt x="1192" y="605"/>
                    <a:pt x="1170" y="622"/>
                  </a:cubicBezTo>
                  <a:close/>
                  <a:moveTo>
                    <a:pt x="1098" y="682"/>
                  </a:moveTo>
                  <a:cubicBezTo>
                    <a:pt x="1106" y="690"/>
                    <a:pt x="1112" y="700"/>
                    <a:pt x="1120" y="704"/>
                  </a:cubicBezTo>
                  <a:cubicBezTo>
                    <a:pt x="1127" y="708"/>
                    <a:pt x="1138" y="708"/>
                    <a:pt x="1145" y="704"/>
                  </a:cubicBezTo>
                  <a:cubicBezTo>
                    <a:pt x="1152" y="700"/>
                    <a:pt x="1158" y="691"/>
                    <a:pt x="1163" y="683"/>
                  </a:cubicBezTo>
                  <a:cubicBezTo>
                    <a:pt x="1164" y="681"/>
                    <a:pt x="1160" y="674"/>
                    <a:pt x="1157" y="670"/>
                  </a:cubicBezTo>
                  <a:cubicBezTo>
                    <a:pt x="1150" y="664"/>
                    <a:pt x="1142" y="658"/>
                    <a:pt x="1134" y="651"/>
                  </a:cubicBezTo>
                  <a:cubicBezTo>
                    <a:pt x="1122" y="661"/>
                    <a:pt x="1111" y="670"/>
                    <a:pt x="1098" y="6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30"/>
            <p:cNvSpPr>
              <a:spLocks/>
            </p:cNvSpPr>
            <p:nvPr/>
          </p:nvSpPr>
          <p:spPr bwMode="auto">
            <a:xfrm>
              <a:off x="4568825" y="3714750"/>
              <a:ext cx="225425" cy="160338"/>
            </a:xfrm>
            <a:custGeom>
              <a:avLst/>
              <a:gdLst>
                <a:gd name="T0" fmla="*/ 653 w 758"/>
                <a:gd name="T1" fmla="*/ 471 h 537"/>
                <a:gd name="T2" fmla="*/ 653 w 758"/>
                <a:gd name="T3" fmla="*/ 414 h 537"/>
                <a:gd name="T4" fmla="*/ 677 w 758"/>
                <a:gd name="T5" fmla="*/ 381 h 537"/>
                <a:gd name="T6" fmla="*/ 713 w 758"/>
                <a:gd name="T7" fmla="*/ 330 h 537"/>
                <a:gd name="T8" fmla="*/ 713 w 758"/>
                <a:gd name="T9" fmla="*/ 95 h 537"/>
                <a:gd name="T10" fmla="*/ 664 w 758"/>
                <a:gd name="T11" fmla="*/ 45 h 537"/>
                <a:gd name="T12" fmla="*/ 94 w 758"/>
                <a:gd name="T13" fmla="*/ 45 h 537"/>
                <a:gd name="T14" fmla="*/ 45 w 758"/>
                <a:gd name="T15" fmla="*/ 93 h 537"/>
                <a:gd name="T16" fmla="*/ 45 w 758"/>
                <a:gd name="T17" fmla="*/ 96 h 537"/>
                <a:gd name="T18" fmla="*/ 22 w 758"/>
                <a:gd name="T19" fmla="*/ 129 h 537"/>
                <a:gd name="T20" fmla="*/ 0 w 758"/>
                <a:gd name="T21" fmla="*/ 95 h 537"/>
                <a:gd name="T22" fmla="*/ 95 w 758"/>
                <a:gd name="T23" fmla="*/ 0 h 537"/>
                <a:gd name="T24" fmla="*/ 663 w 758"/>
                <a:gd name="T25" fmla="*/ 0 h 537"/>
                <a:gd name="T26" fmla="*/ 758 w 758"/>
                <a:gd name="T27" fmla="*/ 94 h 537"/>
                <a:gd name="T28" fmla="*/ 758 w 758"/>
                <a:gd name="T29" fmla="*/ 332 h 537"/>
                <a:gd name="T30" fmla="*/ 706 w 758"/>
                <a:gd name="T31" fmla="*/ 418 h 537"/>
                <a:gd name="T32" fmla="*/ 698 w 758"/>
                <a:gd name="T33" fmla="*/ 430 h 537"/>
                <a:gd name="T34" fmla="*/ 698 w 758"/>
                <a:gd name="T35" fmla="*/ 483 h 537"/>
                <a:gd name="T36" fmla="*/ 677 w 758"/>
                <a:gd name="T37" fmla="*/ 528 h 537"/>
                <a:gd name="T38" fmla="*/ 629 w 758"/>
                <a:gd name="T39" fmla="*/ 511 h 537"/>
                <a:gd name="T40" fmla="*/ 555 w 758"/>
                <a:gd name="T41" fmla="*/ 436 h 537"/>
                <a:gd name="T42" fmla="*/ 530 w 758"/>
                <a:gd name="T43" fmla="*/ 426 h 537"/>
                <a:gd name="T44" fmla="*/ 97 w 758"/>
                <a:gd name="T45" fmla="*/ 426 h 537"/>
                <a:gd name="T46" fmla="*/ 0 w 758"/>
                <a:gd name="T47" fmla="*/ 329 h 537"/>
                <a:gd name="T48" fmla="*/ 0 w 758"/>
                <a:gd name="T49" fmla="*/ 215 h 537"/>
                <a:gd name="T50" fmla="*/ 18 w 758"/>
                <a:gd name="T51" fmla="*/ 191 h 537"/>
                <a:gd name="T52" fmla="*/ 42 w 758"/>
                <a:gd name="T53" fmla="*/ 202 h 537"/>
                <a:gd name="T54" fmla="*/ 45 w 758"/>
                <a:gd name="T55" fmla="*/ 219 h 537"/>
                <a:gd name="T56" fmla="*/ 45 w 758"/>
                <a:gd name="T57" fmla="*/ 328 h 537"/>
                <a:gd name="T58" fmla="*/ 98 w 758"/>
                <a:gd name="T59" fmla="*/ 381 h 537"/>
                <a:gd name="T60" fmla="*/ 539 w 758"/>
                <a:gd name="T61" fmla="*/ 381 h 537"/>
                <a:gd name="T62" fmla="*/ 580 w 758"/>
                <a:gd name="T63" fmla="*/ 398 h 537"/>
                <a:gd name="T64" fmla="*/ 653 w 758"/>
                <a:gd name="T65" fmla="*/ 47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58" h="537">
                  <a:moveTo>
                    <a:pt x="653" y="471"/>
                  </a:moveTo>
                  <a:cubicBezTo>
                    <a:pt x="653" y="449"/>
                    <a:pt x="653" y="431"/>
                    <a:pt x="653" y="414"/>
                  </a:cubicBezTo>
                  <a:cubicBezTo>
                    <a:pt x="653" y="396"/>
                    <a:pt x="660" y="387"/>
                    <a:pt x="677" y="381"/>
                  </a:cubicBezTo>
                  <a:cubicBezTo>
                    <a:pt x="703" y="371"/>
                    <a:pt x="713" y="358"/>
                    <a:pt x="713" y="330"/>
                  </a:cubicBezTo>
                  <a:cubicBezTo>
                    <a:pt x="713" y="252"/>
                    <a:pt x="713" y="173"/>
                    <a:pt x="713" y="95"/>
                  </a:cubicBezTo>
                  <a:cubicBezTo>
                    <a:pt x="713" y="63"/>
                    <a:pt x="695" y="45"/>
                    <a:pt x="664" y="45"/>
                  </a:cubicBezTo>
                  <a:cubicBezTo>
                    <a:pt x="474" y="45"/>
                    <a:pt x="284" y="45"/>
                    <a:pt x="94" y="45"/>
                  </a:cubicBezTo>
                  <a:cubicBezTo>
                    <a:pt x="63" y="45"/>
                    <a:pt x="46" y="62"/>
                    <a:pt x="45" y="93"/>
                  </a:cubicBezTo>
                  <a:cubicBezTo>
                    <a:pt x="45" y="94"/>
                    <a:pt x="45" y="95"/>
                    <a:pt x="45" y="96"/>
                  </a:cubicBezTo>
                  <a:cubicBezTo>
                    <a:pt x="44" y="119"/>
                    <a:pt x="37" y="130"/>
                    <a:pt x="22" y="129"/>
                  </a:cubicBezTo>
                  <a:cubicBezTo>
                    <a:pt x="6" y="128"/>
                    <a:pt x="0" y="118"/>
                    <a:pt x="0" y="95"/>
                  </a:cubicBezTo>
                  <a:cubicBezTo>
                    <a:pt x="0" y="37"/>
                    <a:pt x="37" y="0"/>
                    <a:pt x="95" y="0"/>
                  </a:cubicBezTo>
                  <a:cubicBezTo>
                    <a:pt x="284" y="0"/>
                    <a:pt x="474" y="0"/>
                    <a:pt x="663" y="0"/>
                  </a:cubicBezTo>
                  <a:cubicBezTo>
                    <a:pt x="720" y="0"/>
                    <a:pt x="758" y="37"/>
                    <a:pt x="758" y="94"/>
                  </a:cubicBezTo>
                  <a:cubicBezTo>
                    <a:pt x="758" y="173"/>
                    <a:pt x="758" y="253"/>
                    <a:pt x="758" y="332"/>
                  </a:cubicBezTo>
                  <a:cubicBezTo>
                    <a:pt x="758" y="371"/>
                    <a:pt x="741" y="400"/>
                    <a:pt x="706" y="418"/>
                  </a:cubicBezTo>
                  <a:cubicBezTo>
                    <a:pt x="702" y="420"/>
                    <a:pt x="698" y="426"/>
                    <a:pt x="698" y="430"/>
                  </a:cubicBezTo>
                  <a:cubicBezTo>
                    <a:pt x="697" y="448"/>
                    <a:pt x="698" y="465"/>
                    <a:pt x="698" y="483"/>
                  </a:cubicBezTo>
                  <a:cubicBezTo>
                    <a:pt x="698" y="501"/>
                    <a:pt x="697" y="519"/>
                    <a:pt x="677" y="528"/>
                  </a:cubicBezTo>
                  <a:cubicBezTo>
                    <a:pt x="656" y="537"/>
                    <a:pt x="642" y="524"/>
                    <a:pt x="629" y="511"/>
                  </a:cubicBezTo>
                  <a:cubicBezTo>
                    <a:pt x="604" y="486"/>
                    <a:pt x="579" y="461"/>
                    <a:pt x="555" y="436"/>
                  </a:cubicBezTo>
                  <a:cubicBezTo>
                    <a:pt x="548" y="429"/>
                    <a:pt x="540" y="426"/>
                    <a:pt x="530" y="426"/>
                  </a:cubicBezTo>
                  <a:cubicBezTo>
                    <a:pt x="386" y="426"/>
                    <a:pt x="241" y="426"/>
                    <a:pt x="97" y="426"/>
                  </a:cubicBezTo>
                  <a:cubicBezTo>
                    <a:pt x="36" y="426"/>
                    <a:pt x="0" y="390"/>
                    <a:pt x="0" y="329"/>
                  </a:cubicBezTo>
                  <a:cubicBezTo>
                    <a:pt x="0" y="291"/>
                    <a:pt x="0" y="253"/>
                    <a:pt x="0" y="215"/>
                  </a:cubicBezTo>
                  <a:cubicBezTo>
                    <a:pt x="0" y="202"/>
                    <a:pt x="5" y="192"/>
                    <a:pt x="18" y="191"/>
                  </a:cubicBezTo>
                  <a:cubicBezTo>
                    <a:pt x="26" y="191"/>
                    <a:pt x="35" y="196"/>
                    <a:pt x="42" y="202"/>
                  </a:cubicBezTo>
                  <a:cubicBezTo>
                    <a:pt x="45" y="205"/>
                    <a:pt x="45" y="213"/>
                    <a:pt x="45" y="219"/>
                  </a:cubicBezTo>
                  <a:cubicBezTo>
                    <a:pt x="45" y="255"/>
                    <a:pt x="45" y="292"/>
                    <a:pt x="45" y="328"/>
                  </a:cubicBezTo>
                  <a:cubicBezTo>
                    <a:pt x="45" y="365"/>
                    <a:pt x="61" y="381"/>
                    <a:pt x="98" y="381"/>
                  </a:cubicBezTo>
                  <a:cubicBezTo>
                    <a:pt x="245" y="381"/>
                    <a:pt x="392" y="381"/>
                    <a:pt x="539" y="381"/>
                  </a:cubicBezTo>
                  <a:cubicBezTo>
                    <a:pt x="556" y="381"/>
                    <a:pt x="569" y="386"/>
                    <a:pt x="580" y="398"/>
                  </a:cubicBezTo>
                  <a:cubicBezTo>
                    <a:pt x="603" y="421"/>
                    <a:pt x="626" y="444"/>
                    <a:pt x="653" y="4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9" name="Group 568"/>
          <p:cNvGrpSpPr/>
          <p:nvPr/>
        </p:nvGrpSpPr>
        <p:grpSpPr>
          <a:xfrm>
            <a:off x="3770596" y="3829806"/>
            <a:ext cx="457200" cy="458788"/>
            <a:chOff x="5059363" y="3713163"/>
            <a:chExt cx="4572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0" name="Freeform 31"/>
            <p:cNvSpPr>
              <a:spLocks noEditPoints="1"/>
            </p:cNvSpPr>
            <p:nvPr/>
          </p:nvSpPr>
          <p:spPr bwMode="auto">
            <a:xfrm>
              <a:off x="5059363" y="3833813"/>
              <a:ext cx="457200" cy="338138"/>
            </a:xfrm>
            <a:custGeom>
              <a:avLst/>
              <a:gdLst>
                <a:gd name="T0" fmla="*/ 231 w 1536"/>
                <a:gd name="T1" fmla="*/ 249 h 1134"/>
                <a:gd name="T2" fmla="*/ 221 w 1536"/>
                <a:gd name="T3" fmla="*/ 309 h 1134"/>
                <a:gd name="T4" fmla="*/ 61 w 1536"/>
                <a:gd name="T5" fmla="*/ 728 h 1134"/>
                <a:gd name="T6" fmla="*/ 264 w 1536"/>
                <a:gd name="T7" fmla="*/ 580 h 1134"/>
                <a:gd name="T8" fmla="*/ 444 w 1536"/>
                <a:gd name="T9" fmla="*/ 711 h 1134"/>
                <a:gd name="T10" fmla="*/ 647 w 1536"/>
                <a:gd name="T11" fmla="*/ 309 h 1134"/>
                <a:gd name="T12" fmla="*/ 473 w 1536"/>
                <a:gd name="T13" fmla="*/ 309 h 1134"/>
                <a:gd name="T14" fmla="*/ 678 w 1536"/>
                <a:gd name="T15" fmla="*/ 249 h 1134"/>
                <a:gd name="T16" fmla="*/ 708 w 1536"/>
                <a:gd name="T17" fmla="*/ 526 h 1134"/>
                <a:gd name="T18" fmla="*/ 767 w 1536"/>
                <a:gd name="T19" fmla="*/ 327 h 1134"/>
                <a:gd name="T20" fmla="*/ 1168 w 1536"/>
                <a:gd name="T21" fmla="*/ 176 h 1134"/>
                <a:gd name="T22" fmla="*/ 1098 w 1536"/>
                <a:gd name="T23" fmla="*/ 482 h 1134"/>
                <a:gd name="T24" fmla="*/ 1318 w 1536"/>
                <a:gd name="T25" fmla="*/ 589 h 1134"/>
                <a:gd name="T26" fmla="*/ 1536 w 1536"/>
                <a:gd name="T27" fmla="*/ 615 h 1134"/>
                <a:gd name="T28" fmla="*/ 0 w 1536"/>
                <a:gd name="T29" fmla="*/ 975 h 1134"/>
                <a:gd name="T30" fmla="*/ 168 w 1536"/>
                <a:gd name="T31" fmla="*/ 954 h 1134"/>
                <a:gd name="T32" fmla="*/ 263 w 1536"/>
                <a:gd name="T33" fmla="*/ 789 h 1134"/>
                <a:gd name="T34" fmla="*/ 0 w 1536"/>
                <a:gd name="T35" fmla="*/ 768 h 1134"/>
                <a:gd name="T36" fmla="*/ 1092 w 1536"/>
                <a:gd name="T37" fmla="*/ 953 h 1134"/>
                <a:gd name="T38" fmla="*/ 1134 w 1536"/>
                <a:gd name="T39" fmla="*/ 594 h 1134"/>
                <a:gd name="T40" fmla="*/ 1070 w 1536"/>
                <a:gd name="T41" fmla="*/ 552 h 1134"/>
                <a:gd name="T42" fmla="*/ 968 w 1536"/>
                <a:gd name="T43" fmla="*/ 765 h 1134"/>
                <a:gd name="T44" fmla="*/ 869 w 1536"/>
                <a:gd name="T45" fmla="*/ 553 h 1134"/>
                <a:gd name="T46" fmla="*/ 707 w 1536"/>
                <a:gd name="T47" fmla="*/ 611 h 1134"/>
                <a:gd name="T48" fmla="*/ 646 w 1536"/>
                <a:gd name="T49" fmla="*/ 789 h 1134"/>
                <a:gd name="T50" fmla="*/ 61 w 1536"/>
                <a:gd name="T51" fmla="*/ 1015 h 1134"/>
                <a:gd name="T52" fmla="*/ 1475 w 1536"/>
                <a:gd name="T53" fmla="*/ 1015 h 1134"/>
                <a:gd name="T54" fmla="*/ 954 w 1536"/>
                <a:gd name="T55" fmla="*/ 468 h 1134"/>
                <a:gd name="T56" fmla="*/ 1102 w 1536"/>
                <a:gd name="T57" fmla="*/ 264 h 1134"/>
                <a:gd name="T58" fmla="*/ 914 w 1536"/>
                <a:gd name="T59" fmla="*/ 280 h 1134"/>
                <a:gd name="T60" fmla="*/ 1035 w 1536"/>
                <a:gd name="T61" fmla="*/ 85 h 1134"/>
                <a:gd name="T62" fmla="*/ 882 w 1536"/>
                <a:gd name="T63" fmla="*/ 222 h 1134"/>
                <a:gd name="T64" fmla="*/ 1111 w 1536"/>
                <a:gd name="T65" fmla="*/ 200 h 1134"/>
                <a:gd name="T66" fmla="*/ 1475 w 1536"/>
                <a:gd name="T67" fmla="*/ 655 h 1134"/>
                <a:gd name="T68" fmla="*/ 1153 w 1536"/>
                <a:gd name="T69" fmla="*/ 833 h 1134"/>
                <a:gd name="T70" fmla="*/ 1153 w 1536"/>
                <a:gd name="T71" fmla="*/ 775 h 1134"/>
                <a:gd name="T72" fmla="*/ 1153 w 1536"/>
                <a:gd name="T73" fmla="*/ 895 h 1134"/>
                <a:gd name="T74" fmla="*/ 1475 w 1536"/>
                <a:gd name="T75" fmla="*/ 895 h 1134"/>
                <a:gd name="T76" fmla="*/ 384 w 1536"/>
                <a:gd name="T77" fmla="*/ 583 h 1134"/>
                <a:gd name="T78" fmla="*/ 324 w 1536"/>
                <a:gd name="T79" fmla="*/ 836 h 1134"/>
                <a:gd name="T80" fmla="*/ 445 w 1536"/>
                <a:gd name="T81" fmla="*/ 846 h 1134"/>
                <a:gd name="T82" fmla="*/ 584 w 1536"/>
                <a:gd name="T83" fmla="*/ 953 h 1134"/>
                <a:gd name="T84" fmla="*/ 445 w 1536"/>
                <a:gd name="T85" fmla="*/ 846 h 1134"/>
                <a:gd name="T86" fmla="*/ 437 w 1536"/>
                <a:gd name="T87" fmla="*/ 906 h 1134"/>
                <a:gd name="T88" fmla="*/ 923 w 1536"/>
                <a:gd name="T89" fmla="*/ 526 h 1134"/>
                <a:gd name="T90" fmla="*/ 1015 w 1536"/>
                <a:gd name="T91" fmla="*/ 526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134">
                  <a:moveTo>
                    <a:pt x="0" y="270"/>
                  </a:moveTo>
                  <a:cubicBezTo>
                    <a:pt x="9" y="254"/>
                    <a:pt x="22" y="248"/>
                    <a:pt x="41" y="249"/>
                  </a:cubicBezTo>
                  <a:cubicBezTo>
                    <a:pt x="104" y="250"/>
                    <a:pt x="168" y="249"/>
                    <a:pt x="231" y="249"/>
                  </a:cubicBezTo>
                  <a:cubicBezTo>
                    <a:pt x="251" y="249"/>
                    <a:pt x="264" y="262"/>
                    <a:pt x="264" y="279"/>
                  </a:cubicBezTo>
                  <a:cubicBezTo>
                    <a:pt x="264" y="296"/>
                    <a:pt x="251" y="308"/>
                    <a:pt x="232" y="309"/>
                  </a:cubicBezTo>
                  <a:cubicBezTo>
                    <a:pt x="228" y="309"/>
                    <a:pt x="225" y="309"/>
                    <a:pt x="221" y="309"/>
                  </a:cubicBezTo>
                  <a:cubicBezTo>
                    <a:pt x="174" y="309"/>
                    <a:pt x="126" y="309"/>
                    <a:pt x="79" y="309"/>
                  </a:cubicBezTo>
                  <a:cubicBezTo>
                    <a:pt x="73" y="309"/>
                    <a:pt x="68" y="309"/>
                    <a:pt x="61" y="309"/>
                  </a:cubicBezTo>
                  <a:cubicBezTo>
                    <a:pt x="61" y="449"/>
                    <a:pt x="61" y="588"/>
                    <a:pt x="61" y="728"/>
                  </a:cubicBezTo>
                  <a:cubicBezTo>
                    <a:pt x="128" y="728"/>
                    <a:pt x="195" y="728"/>
                    <a:pt x="264" y="728"/>
                  </a:cubicBezTo>
                  <a:cubicBezTo>
                    <a:pt x="264" y="714"/>
                    <a:pt x="264" y="701"/>
                    <a:pt x="264" y="688"/>
                  </a:cubicBezTo>
                  <a:cubicBezTo>
                    <a:pt x="264" y="652"/>
                    <a:pt x="264" y="616"/>
                    <a:pt x="264" y="580"/>
                  </a:cubicBezTo>
                  <a:cubicBezTo>
                    <a:pt x="265" y="528"/>
                    <a:pt x="304" y="489"/>
                    <a:pt x="354" y="489"/>
                  </a:cubicBezTo>
                  <a:cubicBezTo>
                    <a:pt x="404" y="489"/>
                    <a:pt x="443" y="529"/>
                    <a:pt x="444" y="579"/>
                  </a:cubicBezTo>
                  <a:cubicBezTo>
                    <a:pt x="444" y="623"/>
                    <a:pt x="444" y="667"/>
                    <a:pt x="444" y="711"/>
                  </a:cubicBezTo>
                  <a:cubicBezTo>
                    <a:pt x="444" y="716"/>
                    <a:pt x="444" y="722"/>
                    <a:pt x="444" y="728"/>
                  </a:cubicBezTo>
                  <a:cubicBezTo>
                    <a:pt x="512" y="728"/>
                    <a:pt x="579" y="728"/>
                    <a:pt x="647" y="728"/>
                  </a:cubicBezTo>
                  <a:cubicBezTo>
                    <a:pt x="647" y="589"/>
                    <a:pt x="647" y="450"/>
                    <a:pt x="647" y="309"/>
                  </a:cubicBezTo>
                  <a:cubicBezTo>
                    <a:pt x="642" y="309"/>
                    <a:pt x="637" y="309"/>
                    <a:pt x="632" y="309"/>
                  </a:cubicBezTo>
                  <a:cubicBezTo>
                    <a:pt x="583" y="309"/>
                    <a:pt x="534" y="309"/>
                    <a:pt x="485" y="309"/>
                  </a:cubicBezTo>
                  <a:cubicBezTo>
                    <a:pt x="481" y="309"/>
                    <a:pt x="477" y="309"/>
                    <a:pt x="473" y="309"/>
                  </a:cubicBezTo>
                  <a:cubicBezTo>
                    <a:pt x="456" y="307"/>
                    <a:pt x="444" y="295"/>
                    <a:pt x="444" y="280"/>
                  </a:cubicBezTo>
                  <a:cubicBezTo>
                    <a:pt x="444" y="263"/>
                    <a:pt x="456" y="249"/>
                    <a:pt x="473" y="249"/>
                  </a:cubicBezTo>
                  <a:cubicBezTo>
                    <a:pt x="542" y="249"/>
                    <a:pt x="610" y="249"/>
                    <a:pt x="678" y="249"/>
                  </a:cubicBezTo>
                  <a:cubicBezTo>
                    <a:pt x="697" y="249"/>
                    <a:pt x="708" y="263"/>
                    <a:pt x="708" y="284"/>
                  </a:cubicBezTo>
                  <a:cubicBezTo>
                    <a:pt x="708" y="359"/>
                    <a:pt x="708" y="434"/>
                    <a:pt x="708" y="509"/>
                  </a:cubicBezTo>
                  <a:cubicBezTo>
                    <a:pt x="708" y="514"/>
                    <a:pt x="708" y="519"/>
                    <a:pt x="708" y="526"/>
                  </a:cubicBezTo>
                  <a:cubicBezTo>
                    <a:pt x="757" y="516"/>
                    <a:pt x="805" y="505"/>
                    <a:pt x="855" y="494"/>
                  </a:cubicBezTo>
                  <a:cubicBezTo>
                    <a:pt x="851" y="490"/>
                    <a:pt x="848" y="488"/>
                    <a:pt x="845" y="485"/>
                  </a:cubicBezTo>
                  <a:cubicBezTo>
                    <a:pt x="795" y="444"/>
                    <a:pt x="768" y="392"/>
                    <a:pt x="767" y="327"/>
                  </a:cubicBezTo>
                  <a:cubicBezTo>
                    <a:pt x="767" y="288"/>
                    <a:pt x="767" y="249"/>
                    <a:pt x="767" y="210"/>
                  </a:cubicBezTo>
                  <a:cubicBezTo>
                    <a:pt x="769" y="105"/>
                    <a:pt x="848" y="19"/>
                    <a:pt x="951" y="9"/>
                  </a:cubicBezTo>
                  <a:cubicBezTo>
                    <a:pt x="1056" y="0"/>
                    <a:pt x="1150" y="72"/>
                    <a:pt x="1168" y="176"/>
                  </a:cubicBezTo>
                  <a:cubicBezTo>
                    <a:pt x="1173" y="205"/>
                    <a:pt x="1172" y="234"/>
                    <a:pt x="1172" y="263"/>
                  </a:cubicBezTo>
                  <a:cubicBezTo>
                    <a:pt x="1172" y="295"/>
                    <a:pt x="1173" y="327"/>
                    <a:pt x="1169" y="359"/>
                  </a:cubicBezTo>
                  <a:cubicBezTo>
                    <a:pt x="1162" y="409"/>
                    <a:pt x="1137" y="450"/>
                    <a:pt x="1098" y="482"/>
                  </a:cubicBezTo>
                  <a:cubicBezTo>
                    <a:pt x="1094" y="486"/>
                    <a:pt x="1090" y="489"/>
                    <a:pt x="1084" y="494"/>
                  </a:cubicBezTo>
                  <a:cubicBezTo>
                    <a:pt x="1122" y="503"/>
                    <a:pt x="1159" y="512"/>
                    <a:pt x="1196" y="519"/>
                  </a:cubicBezTo>
                  <a:cubicBezTo>
                    <a:pt x="1245" y="528"/>
                    <a:pt x="1287" y="548"/>
                    <a:pt x="1318" y="589"/>
                  </a:cubicBezTo>
                  <a:cubicBezTo>
                    <a:pt x="1320" y="592"/>
                    <a:pt x="1328" y="594"/>
                    <a:pt x="1333" y="594"/>
                  </a:cubicBezTo>
                  <a:cubicBezTo>
                    <a:pt x="1387" y="594"/>
                    <a:pt x="1441" y="595"/>
                    <a:pt x="1495" y="594"/>
                  </a:cubicBezTo>
                  <a:cubicBezTo>
                    <a:pt x="1514" y="593"/>
                    <a:pt x="1527" y="599"/>
                    <a:pt x="1536" y="615"/>
                  </a:cubicBezTo>
                  <a:cubicBezTo>
                    <a:pt x="1536" y="788"/>
                    <a:pt x="1536" y="961"/>
                    <a:pt x="1536" y="1134"/>
                  </a:cubicBezTo>
                  <a:cubicBezTo>
                    <a:pt x="1024" y="1134"/>
                    <a:pt x="512" y="1134"/>
                    <a:pt x="0" y="1134"/>
                  </a:cubicBezTo>
                  <a:cubicBezTo>
                    <a:pt x="0" y="1081"/>
                    <a:pt x="0" y="1028"/>
                    <a:pt x="0" y="975"/>
                  </a:cubicBezTo>
                  <a:cubicBezTo>
                    <a:pt x="9" y="959"/>
                    <a:pt x="22" y="953"/>
                    <a:pt x="41" y="954"/>
                  </a:cubicBezTo>
                  <a:cubicBezTo>
                    <a:pt x="70" y="955"/>
                    <a:pt x="99" y="954"/>
                    <a:pt x="127" y="954"/>
                  </a:cubicBezTo>
                  <a:cubicBezTo>
                    <a:pt x="141" y="954"/>
                    <a:pt x="154" y="954"/>
                    <a:pt x="168" y="954"/>
                  </a:cubicBezTo>
                  <a:cubicBezTo>
                    <a:pt x="167" y="924"/>
                    <a:pt x="173" y="899"/>
                    <a:pt x="192" y="877"/>
                  </a:cubicBezTo>
                  <a:cubicBezTo>
                    <a:pt x="211" y="856"/>
                    <a:pt x="235" y="847"/>
                    <a:pt x="263" y="845"/>
                  </a:cubicBezTo>
                  <a:cubicBezTo>
                    <a:pt x="263" y="826"/>
                    <a:pt x="263" y="808"/>
                    <a:pt x="263" y="789"/>
                  </a:cubicBezTo>
                  <a:cubicBezTo>
                    <a:pt x="257" y="789"/>
                    <a:pt x="251" y="789"/>
                    <a:pt x="246" y="789"/>
                  </a:cubicBezTo>
                  <a:cubicBezTo>
                    <a:pt x="177" y="789"/>
                    <a:pt x="109" y="789"/>
                    <a:pt x="41" y="789"/>
                  </a:cubicBezTo>
                  <a:cubicBezTo>
                    <a:pt x="22" y="790"/>
                    <a:pt x="9" y="784"/>
                    <a:pt x="0" y="768"/>
                  </a:cubicBezTo>
                  <a:cubicBezTo>
                    <a:pt x="0" y="602"/>
                    <a:pt x="0" y="436"/>
                    <a:pt x="0" y="270"/>
                  </a:cubicBezTo>
                  <a:close/>
                  <a:moveTo>
                    <a:pt x="646" y="953"/>
                  </a:moveTo>
                  <a:cubicBezTo>
                    <a:pt x="795" y="953"/>
                    <a:pt x="943" y="953"/>
                    <a:pt x="1092" y="953"/>
                  </a:cubicBezTo>
                  <a:cubicBezTo>
                    <a:pt x="1092" y="946"/>
                    <a:pt x="1092" y="941"/>
                    <a:pt x="1092" y="936"/>
                  </a:cubicBezTo>
                  <a:cubicBezTo>
                    <a:pt x="1092" y="836"/>
                    <a:pt x="1092" y="736"/>
                    <a:pt x="1092" y="636"/>
                  </a:cubicBezTo>
                  <a:cubicBezTo>
                    <a:pt x="1092" y="603"/>
                    <a:pt x="1101" y="594"/>
                    <a:pt x="1134" y="594"/>
                  </a:cubicBezTo>
                  <a:cubicBezTo>
                    <a:pt x="1165" y="594"/>
                    <a:pt x="1196" y="594"/>
                    <a:pt x="1227" y="594"/>
                  </a:cubicBezTo>
                  <a:cubicBezTo>
                    <a:pt x="1228" y="592"/>
                    <a:pt x="1228" y="590"/>
                    <a:pt x="1228" y="588"/>
                  </a:cubicBezTo>
                  <a:cubicBezTo>
                    <a:pt x="1176" y="576"/>
                    <a:pt x="1123" y="564"/>
                    <a:pt x="1070" y="552"/>
                  </a:cubicBezTo>
                  <a:cubicBezTo>
                    <a:pt x="1068" y="557"/>
                    <a:pt x="1066" y="561"/>
                    <a:pt x="1065" y="565"/>
                  </a:cubicBezTo>
                  <a:cubicBezTo>
                    <a:pt x="1043" y="624"/>
                    <a:pt x="1021" y="683"/>
                    <a:pt x="999" y="743"/>
                  </a:cubicBezTo>
                  <a:cubicBezTo>
                    <a:pt x="993" y="756"/>
                    <a:pt x="984" y="765"/>
                    <a:pt x="968" y="765"/>
                  </a:cubicBezTo>
                  <a:cubicBezTo>
                    <a:pt x="953" y="765"/>
                    <a:pt x="945" y="756"/>
                    <a:pt x="940" y="743"/>
                  </a:cubicBezTo>
                  <a:cubicBezTo>
                    <a:pt x="934" y="728"/>
                    <a:pt x="929" y="714"/>
                    <a:pt x="924" y="699"/>
                  </a:cubicBezTo>
                  <a:cubicBezTo>
                    <a:pt x="905" y="651"/>
                    <a:pt x="887" y="602"/>
                    <a:pt x="869" y="553"/>
                  </a:cubicBezTo>
                  <a:cubicBezTo>
                    <a:pt x="860" y="555"/>
                    <a:pt x="852" y="556"/>
                    <a:pt x="845" y="558"/>
                  </a:cubicBezTo>
                  <a:cubicBezTo>
                    <a:pt x="806" y="567"/>
                    <a:pt x="767" y="576"/>
                    <a:pt x="728" y="584"/>
                  </a:cubicBezTo>
                  <a:cubicBezTo>
                    <a:pt x="713" y="587"/>
                    <a:pt x="707" y="594"/>
                    <a:pt x="707" y="611"/>
                  </a:cubicBezTo>
                  <a:cubicBezTo>
                    <a:pt x="709" y="658"/>
                    <a:pt x="708" y="705"/>
                    <a:pt x="708" y="753"/>
                  </a:cubicBezTo>
                  <a:cubicBezTo>
                    <a:pt x="708" y="778"/>
                    <a:pt x="697" y="789"/>
                    <a:pt x="672" y="789"/>
                  </a:cubicBezTo>
                  <a:cubicBezTo>
                    <a:pt x="664" y="789"/>
                    <a:pt x="655" y="789"/>
                    <a:pt x="646" y="789"/>
                  </a:cubicBezTo>
                  <a:cubicBezTo>
                    <a:pt x="646" y="845"/>
                    <a:pt x="646" y="898"/>
                    <a:pt x="646" y="953"/>
                  </a:cubicBezTo>
                  <a:close/>
                  <a:moveTo>
                    <a:pt x="1475" y="1015"/>
                  </a:moveTo>
                  <a:cubicBezTo>
                    <a:pt x="1003" y="1015"/>
                    <a:pt x="532" y="1015"/>
                    <a:pt x="61" y="1015"/>
                  </a:cubicBezTo>
                  <a:cubicBezTo>
                    <a:pt x="61" y="1035"/>
                    <a:pt x="61" y="1054"/>
                    <a:pt x="61" y="1073"/>
                  </a:cubicBezTo>
                  <a:cubicBezTo>
                    <a:pt x="533" y="1073"/>
                    <a:pt x="1004" y="1073"/>
                    <a:pt x="1475" y="1073"/>
                  </a:cubicBezTo>
                  <a:cubicBezTo>
                    <a:pt x="1475" y="1054"/>
                    <a:pt x="1475" y="1035"/>
                    <a:pt x="1475" y="1015"/>
                  </a:cubicBezTo>
                  <a:close/>
                  <a:moveTo>
                    <a:pt x="828" y="280"/>
                  </a:moveTo>
                  <a:cubicBezTo>
                    <a:pt x="828" y="300"/>
                    <a:pt x="827" y="315"/>
                    <a:pt x="828" y="331"/>
                  </a:cubicBezTo>
                  <a:cubicBezTo>
                    <a:pt x="830" y="402"/>
                    <a:pt x="884" y="460"/>
                    <a:pt x="954" y="468"/>
                  </a:cubicBezTo>
                  <a:cubicBezTo>
                    <a:pt x="1025" y="475"/>
                    <a:pt x="1091" y="430"/>
                    <a:pt x="1107" y="361"/>
                  </a:cubicBezTo>
                  <a:cubicBezTo>
                    <a:pt x="1113" y="334"/>
                    <a:pt x="1111" y="304"/>
                    <a:pt x="1112" y="276"/>
                  </a:cubicBezTo>
                  <a:cubicBezTo>
                    <a:pt x="1112" y="272"/>
                    <a:pt x="1107" y="267"/>
                    <a:pt x="1102" y="264"/>
                  </a:cubicBezTo>
                  <a:cubicBezTo>
                    <a:pt x="1083" y="252"/>
                    <a:pt x="1063" y="242"/>
                    <a:pt x="1043" y="229"/>
                  </a:cubicBezTo>
                  <a:cubicBezTo>
                    <a:pt x="1035" y="224"/>
                    <a:pt x="1030" y="225"/>
                    <a:pt x="1023" y="231"/>
                  </a:cubicBezTo>
                  <a:cubicBezTo>
                    <a:pt x="991" y="258"/>
                    <a:pt x="955" y="276"/>
                    <a:pt x="914" y="280"/>
                  </a:cubicBezTo>
                  <a:cubicBezTo>
                    <a:pt x="886" y="282"/>
                    <a:pt x="858" y="280"/>
                    <a:pt x="828" y="280"/>
                  </a:cubicBezTo>
                  <a:close/>
                  <a:moveTo>
                    <a:pt x="1111" y="200"/>
                  </a:moveTo>
                  <a:cubicBezTo>
                    <a:pt x="1105" y="146"/>
                    <a:pt x="1080" y="108"/>
                    <a:pt x="1035" y="85"/>
                  </a:cubicBezTo>
                  <a:cubicBezTo>
                    <a:pt x="982" y="58"/>
                    <a:pt x="929" y="63"/>
                    <a:pt x="882" y="100"/>
                  </a:cubicBezTo>
                  <a:cubicBezTo>
                    <a:pt x="842" y="130"/>
                    <a:pt x="825" y="172"/>
                    <a:pt x="828" y="223"/>
                  </a:cubicBezTo>
                  <a:cubicBezTo>
                    <a:pt x="847" y="223"/>
                    <a:pt x="864" y="223"/>
                    <a:pt x="882" y="222"/>
                  </a:cubicBezTo>
                  <a:cubicBezTo>
                    <a:pt x="929" y="222"/>
                    <a:pt x="968" y="204"/>
                    <a:pt x="1000" y="170"/>
                  </a:cubicBezTo>
                  <a:cubicBezTo>
                    <a:pt x="1016" y="152"/>
                    <a:pt x="1027" y="151"/>
                    <a:pt x="1049" y="163"/>
                  </a:cubicBezTo>
                  <a:cubicBezTo>
                    <a:pt x="1068" y="175"/>
                    <a:pt x="1088" y="186"/>
                    <a:pt x="1111" y="200"/>
                  </a:cubicBezTo>
                  <a:close/>
                  <a:moveTo>
                    <a:pt x="1153" y="713"/>
                  </a:moveTo>
                  <a:cubicBezTo>
                    <a:pt x="1261" y="713"/>
                    <a:pt x="1368" y="713"/>
                    <a:pt x="1475" y="713"/>
                  </a:cubicBezTo>
                  <a:cubicBezTo>
                    <a:pt x="1475" y="693"/>
                    <a:pt x="1475" y="674"/>
                    <a:pt x="1475" y="655"/>
                  </a:cubicBezTo>
                  <a:cubicBezTo>
                    <a:pt x="1367" y="655"/>
                    <a:pt x="1260" y="655"/>
                    <a:pt x="1153" y="655"/>
                  </a:cubicBezTo>
                  <a:cubicBezTo>
                    <a:pt x="1153" y="674"/>
                    <a:pt x="1153" y="693"/>
                    <a:pt x="1153" y="713"/>
                  </a:cubicBezTo>
                  <a:close/>
                  <a:moveTo>
                    <a:pt x="1153" y="833"/>
                  </a:moveTo>
                  <a:cubicBezTo>
                    <a:pt x="1261" y="833"/>
                    <a:pt x="1368" y="833"/>
                    <a:pt x="1475" y="833"/>
                  </a:cubicBezTo>
                  <a:cubicBezTo>
                    <a:pt x="1475" y="813"/>
                    <a:pt x="1475" y="794"/>
                    <a:pt x="1475" y="775"/>
                  </a:cubicBezTo>
                  <a:cubicBezTo>
                    <a:pt x="1367" y="775"/>
                    <a:pt x="1260" y="775"/>
                    <a:pt x="1153" y="775"/>
                  </a:cubicBezTo>
                  <a:cubicBezTo>
                    <a:pt x="1153" y="795"/>
                    <a:pt x="1153" y="814"/>
                    <a:pt x="1153" y="833"/>
                  </a:cubicBezTo>
                  <a:close/>
                  <a:moveTo>
                    <a:pt x="1475" y="895"/>
                  </a:moveTo>
                  <a:cubicBezTo>
                    <a:pt x="1367" y="895"/>
                    <a:pt x="1260" y="895"/>
                    <a:pt x="1153" y="895"/>
                  </a:cubicBezTo>
                  <a:cubicBezTo>
                    <a:pt x="1153" y="915"/>
                    <a:pt x="1153" y="934"/>
                    <a:pt x="1153" y="953"/>
                  </a:cubicBezTo>
                  <a:cubicBezTo>
                    <a:pt x="1261" y="953"/>
                    <a:pt x="1368" y="953"/>
                    <a:pt x="1475" y="953"/>
                  </a:cubicBezTo>
                  <a:cubicBezTo>
                    <a:pt x="1475" y="934"/>
                    <a:pt x="1475" y="915"/>
                    <a:pt x="1475" y="895"/>
                  </a:cubicBezTo>
                  <a:close/>
                  <a:moveTo>
                    <a:pt x="384" y="845"/>
                  </a:moveTo>
                  <a:cubicBezTo>
                    <a:pt x="384" y="816"/>
                    <a:pt x="384" y="787"/>
                    <a:pt x="384" y="758"/>
                  </a:cubicBezTo>
                  <a:cubicBezTo>
                    <a:pt x="384" y="699"/>
                    <a:pt x="384" y="641"/>
                    <a:pt x="384" y="583"/>
                  </a:cubicBezTo>
                  <a:cubicBezTo>
                    <a:pt x="384" y="560"/>
                    <a:pt x="367" y="545"/>
                    <a:pt x="347" y="550"/>
                  </a:cubicBezTo>
                  <a:cubicBezTo>
                    <a:pt x="333" y="553"/>
                    <a:pt x="324" y="565"/>
                    <a:pt x="324" y="584"/>
                  </a:cubicBezTo>
                  <a:cubicBezTo>
                    <a:pt x="324" y="668"/>
                    <a:pt x="324" y="752"/>
                    <a:pt x="324" y="836"/>
                  </a:cubicBezTo>
                  <a:cubicBezTo>
                    <a:pt x="324" y="839"/>
                    <a:pt x="325" y="842"/>
                    <a:pt x="325" y="845"/>
                  </a:cubicBezTo>
                  <a:cubicBezTo>
                    <a:pt x="345" y="845"/>
                    <a:pt x="364" y="845"/>
                    <a:pt x="384" y="845"/>
                  </a:cubicBezTo>
                  <a:close/>
                  <a:moveTo>
                    <a:pt x="445" y="846"/>
                  </a:moveTo>
                  <a:cubicBezTo>
                    <a:pt x="475" y="847"/>
                    <a:pt x="499" y="857"/>
                    <a:pt x="517" y="878"/>
                  </a:cubicBezTo>
                  <a:cubicBezTo>
                    <a:pt x="536" y="900"/>
                    <a:pt x="541" y="926"/>
                    <a:pt x="540" y="953"/>
                  </a:cubicBezTo>
                  <a:cubicBezTo>
                    <a:pt x="556" y="953"/>
                    <a:pt x="570" y="953"/>
                    <a:pt x="584" y="953"/>
                  </a:cubicBezTo>
                  <a:cubicBezTo>
                    <a:pt x="584" y="898"/>
                    <a:pt x="584" y="844"/>
                    <a:pt x="584" y="790"/>
                  </a:cubicBezTo>
                  <a:cubicBezTo>
                    <a:pt x="537" y="790"/>
                    <a:pt x="491" y="790"/>
                    <a:pt x="445" y="790"/>
                  </a:cubicBezTo>
                  <a:cubicBezTo>
                    <a:pt x="445" y="809"/>
                    <a:pt x="445" y="827"/>
                    <a:pt x="445" y="846"/>
                  </a:cubicBezTo>
                  <a:close/>
                  <a:moveTo>
                    <a:pt x="229" y="953"/>
                  </a:moveTo>
                  <a:cubicBezTo>
                    <a:pt x="313" y="953"/>
                    <a:pt x="396" y="953"/>
                    <a:pt x="479" y="953"/>
                  </a:cubicBezTo>
                  <a:cubicBezTo>
                    <a:pt x="482" y="919"/>
                    <a:pt x="470" y="906"/>
                    <a:pt x="437" y="906"/>
                  </a:cubicBezTo>
                  <a:cubicBezTo>
                    <a:pt x="382" y="906"/>
                    <a:pt x="326" y="906"/>
                    <a:pt x="271" y="906"/>
                  </a:cubicBezTo>
                  <a:cubicBezTo>
                    <a:pt x="238" y="906"/>
                    <a:pt x="226" y="918"/>
                    <a:pt x="229" y="953"/>
                  </a:cubicBezTo>
                  <a:close/>
                  <a:moveTo>
                    <a:pt x="923" y="526"/>
                  </a:moveTo>
                  <a:cubicBezTo>
                    <a:pt x="938" y="566"/>
                    <a:pt x="953" y="606"/>
                    <a:pt x="967" y="645"/>
                  </a:cubicBezTo>
                  <a:cubicBezTo>
                    <a:pt x="969" y="645"/>
                    <a:pt x="970" y="645"/>
                    <a:pt x="971" y="645"/>
                  </a:cubicBezTo>
                  <a:cubicBezTo>
                    <a:pt x="986" y="605"/>
                    <a:pt x="1000" y="566"/>
                    <a:pt x="1015" y="526"/>
                  </a:cubicBezTo>
                  <a:cubicBezTo>
                    <a:pt x="984" y="526"/>
                    <a:pt x="954" y="526"/>
                    <a:pt x="923" y="5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32"/>
            <p:cNvSpPr>
              <a:spLocks noEditPoints="1"/>
            </p:cNvSpPr>
            <p:nvPr/>
          </p:nvSpPr>
          <p:spPr bwMode="auto">
            <a:xfrm>
              <a:off x="5059363" y="3713163"/>
              <a:ext cx="171450" cy="173038"/>
            </a:xfrm>
            <a:custGeom>
              <a:avLst/>
              <a:gdLst>
                <a:gd name="T0" fmla="*/ 0 w 577"/>
                <a:gd name="T1" fmla="*/ 252 h 579"/>
                <a:gd name="T2" fmla="*/ 7 w 577"/>
                <a:gd name="T3" fmla="*/ 220 h 579"/>
                <a:gd name="T4" fmla="*/ 288 w 577"/>
                <a:gd name="T5" fmla="*/ 3 h 579"/>
                <a:gd name="T6" fmla="*/ 551 w 577"/>
                <a:gd name="T7" fmla="*/ 234 h 579"/>
                <a:gd name="T8" fmla="*/ 323 w 577"/>
                <a:gd name="T9" fmla="*/ 555 h 579"/>
                <a:gd name="T10" fmla="*/ 3 w 577"/>
                <a:gd name="T11" fmla="*/ 319 h 579"/>
                <a:gd name="T12" fmla="*/ 0 w 577"/>
                <a:gd name="T13" fmla="*/ 309 h 579"/>
                <a:gd name="T14" fmla="*/ 0 w 577"/>
                <a:gd name="T15" fmla="*/ 252 h 579"/>
                <a:gd name="T16" fmla="*/ 495 w 577"/>
                <a:gd name="T17" fmla="*/ 282 h 579"/>
                <a:gd name="T18" fmla="*/ 279 w 577"/>
                <a:gd name="T19" fmla="*/ 63 h 579"/>
                <a:gd name="T20" fmla="*/ 60 w 577"/>
                <a:gd name="T21" fmla="*/ 280 h 579"/>
                <a:gd name="T22" fmla="*/ 277 w 577"/>
                <a:gd name="T23" fmla="*/ 498 h 579"/>
                <a:gd name="T24" fmla="*/ 495 w 577"/>
                <a:gd name="T25" fmla="*/ 282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7" h="579">
                  <a:moveTo>
                    <a:pt x="0" y="252"/>
                  </a:moveTo>
                  <a:cubicBezTo>
                    <a:pt x="2" y="241"/>
                    <a:pt x="4" y="231"/>
                    <a:pt x="7" y="220"/>
                  </a:cubicBezTo>
                  <a:cubicBezTo>
                    <a:pt x="35" y="90"/>
                    <a:pt x="152" y="0"/>
                    <a:pt x="288" y="3"/>
                  </a:cubicBezTo>
                  <a:cubicBezTo>
                    <a:pt x="417" y="6"/>
                    <a:pt x="529" y="105"/>
                    <a:pt x="551" y="234"/>
                  </a:cubicBezTo>
                  <a:cubicBezTo>
                    <a:pt x="577" y="384"/>
                    <a:pt x="473" y="531"/>
                    <a:pt x="323" y="555"/>
                  </a:cubicBezTo>
                  <a:cubicBezTo>
                    <a:pt x="168" y="579"/>
                    <a:pt x="25" y="474"/>
                    <a:pt x="3" y="319"/>
                  </a:cubicBezTo>
                  <a:cubicBezTo>
                    <a:pt x="2" y="316"/>
                    <a:pt x="1" y="312"/>
                    <a:pt x="0" y="309"/>
                  </a:cubicBezTo>
                  <a:cubicBezTo>
                    <a:pt x="0" y="290"/>
                    <a:pt x="0" y="271"/>
                    <a:pt x="0" y="252"/>
                  </a:cubicBezTo>
                  <a:close/>
                  <a:moveTo>
                    <a:pt x="495" y="282"/>
                  </a:moveTo>
                  <a:cubicBezTo>
                    <a:pt x="495" y="161"/>
                    <a:pt x="399" y="64"/>
                    <a:pt x="279" y="63"/>
                  </a:cubicBezTo>
                  <a:cubicBezTo>
                    <a:pt x="158" y="62"/>
                    <a:pt x="60" y="160"/>
                    <a:pt x="60" y="280"/>
                  </a:cubicBezTo>
                  <a:cubicBezTo>
                    <a:pt x="60" y="400"/>
                    <a:pt x="157" y="498"/>
                    <a:pt x="277" y="498"/>
                  </a:cubicBezTo>
                  <a:cubicBezTo>
                    <a:pt x="397" y="498"/>
                    <a:pt x="495" y="401"/>
                    <a:pt x="495" y="2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33"/>
            <p:cNvSpPr>
              <a:spLocks/>
            </p:cNvSpPr>
            <p:nvPr/>
          </p:nvSpPr>
          <p:spPr bwMode="auto">
            <a:xfrm>
              <a:off x="5154613" y="3908425"/>
              <a:ext cx="19050" cy="17463"/>
            </a:xfrm>
            <a:custGeom>
              <a:avLst/>
              <a:gdLst>
                <a:gd name="T0" fmla="*/ 30 w 62"/>
                <a:gd name="T1" fmla="*/ 60 h 60"/>
                <a:gd name="T2" fmla="*/ 1 w 62"/>
                <a:gd name="T3" fmla="*/ 29 h 60"/>
                <a:gd name="T4" fmla="*/ 32 w 62"/>
                <a:gd name="T5" fmla="*/ 0 h 60"/>
                <a:gd name="T6" fmla="*/ 61 w 62"/>
                <a:gd name="T7" fmla="*/ 31 h 60"/>
                <a:gd name="T8" fmla="*/ 30 w 62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0"/>
                    <a:pt x="62" y="15"/>
                    <a:pt x="61" y="31"/>
                  </a:cubicBezTo>
                  <a:cubicBezTo>
                    <a:pt x="60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34"/>
            <p:cNvSpPr>
              <a:spLocks/>
            </p:cNvSpPr>
            <p:nvPr/>
          </p:nvSpPr>
          <p:spPr bwMode="auto">
            <a:xfrm>
              <a:off x="5132388" y="3744913"/>
              <a:ext cx="33338" cy="76200"/>
            </a:xfrm>
            <a:custGeom>
              <a:avLst/>
              <a:gdLst>
                <a:gd name="T0" fmla="*/ 1 w 109"/>
                <a:gd name="T1" fmla="*/ 103 h 253"/>
                <a:gd name="T2" fmla="*/ 1 w 109"/>
                <a:gd name="T3" fmla="*/ 34 h 253"/>
                <a:gd name="T4" fmla="*/ 31 w 109"/>
                <a:gd name="T5" fmla="*/ 0 h 253"/>
                <a:gd name="T6" fmla="*/ 61 w 109"/>
                <a:gd name="T7" fmla="*/ 34 h 253"/>
                <a:gd name="T8" fmla="*/ 61 w 109"/>
                <a:gd name="T9" fmla="*/ 149 h 253"/>
                <a:gd name="T10" fmla="*/ 71 w 109"/>
                <a:gd name="T11" fmla="*/ 172 h 253"/>
                <a:gd name="T12" fmla="*/ 96 w 109"/>
                <a:gd name="T13" fmla="*/ 198 h 253"/>
                <a:gd name="T14" fmla="*/ 97 w 109"/>
                <a:gd name="T15" fmla="*/ 241 h 253"/>
                <a:gd name="T16" fmla="*/ 54 w 109"/>
                <a:gd name="T17" fmla="*/ 241 h 253"/>
                <a:gd name="T18" fmla="*/ 11 w 109"/>
                <a:gd name="T19" fmla="*/ 197 h 253"/>
                <a:gd name="T20" fmla="*/ 1 w 109"/>
                <a:gd name="T21" fmla="*/ 172 h 253"/>
                <a:gd name="T22" fmla="*/ 1 w 109"/>
                <a:gd name="T23" fmla="*/ 10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53">
                  <a:moveTo>
                    <a:pt x="1" y="103"/>
                  </a:moveTo>
                  <a:cubicBezTo>
                    <a:pt x="1" y="80"/>
                    <a:pt x="1" y="57"/>
                    <a:pt x="1" y="34"/>
                  </a:cubicBezTo>
                  <a:cubicBezTo>
                    <a:pt x="1" y="13"/>
                    <a:pt x="13" y="0"/>
                    <a:pt x="31" y="0"/>
                  </a:cubicBezTo>
                  <a:cubicBezTo>
                    <a:pt x="48" y="0"/>
                    <a:pt x="61" y="13"/>
                    <a:pt x="61" y="34"/>
                  </a:cubicBezTo>
                  <a:cubicBezTo>
                    <a:pt x="61" y="72"/>
                    <a:pt x="61" y="111"/>
                    <a:pt x="61" y="149"/>
                  </a:cubicBezTo>
                  <a:cubicBezTo>
                    <a:pt x="62" y="157"/>
                    <a:pt x="66" y="166"/>
                    <a:pt x="71" y="172"/>
                  </a:cubicBezTo>
                  <a:cubicBezTo>
                    <a:pt x="78" y="182"/>
                    <a:pt x="88" y="189"/>
                    <a:pt x="96" y="198"/>
                  </a:cubicBezTo>
                  <a:cubicBezTo>
                    <a:pt x="108" y="212"/>
                    <a:pt x="109" y="229"/>
                    <a:pt x="97" y="241"/>
                  </a:cubicBezTo>
                  <a:cubicBezTo>
                    <a:pt x="85" y="253"/>
                    <a:pt x="67" y="253"/>
                    <a:pt x="54" y="241"/>
                  </a:cubicBezTo>
                  <a:cubicBezTo>
                    <a:pt x="39" y="227"/>
                    <a:pt x="24" y="213"/>
                    <a:pt x="11" y="197"/>
                  </a:cubicBezTo>
                  <a:cubicBezTo>
                    <a:pt x="5" y="191"/>
                    <a:pt x="2" y="180"/>
                    <a:pt x="1" y="172"/>
                  </a:cubicBezTo>
                  <a:cubicBezTo>
                    <a:pt x="0" y="149"/>
                    <a:pt x="1" y="126"/>
                    <a:pt x="1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/>
          <p:cNvGrpSpPr/>
          <p:nvPr/>
        </p:nvGrpSpPr>
        <p:grpSpPr>
          <a:xfrm>
            <a:off x="4371821" y="3830600"/>
            <a:ext cx="455613" cy="457200"/>
            <a:chOff x="5576888" y="3714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5" name="Freeform 35"/>
            <p:cNvSpPr>
              <a:spLocks noEditPoints="1"/>
            </p:cNvSpPr>
            <p:nvPr/>
          </p:nvSpPr>
          <p:spPr bwMode="auto">
            <a:xfrm>
              <a:off x="5576888" y="3714750"/>
              <a:ext cx="455613" cy="457200"/>
            </a:xfrm>
            <a:custGeom>
              <a:avLst/>
              <a:gdLst>
                <a:gd name="T0" fmla="*/ 143 w 1536"/>
                <a:gd name="T1" fmla="*/ 938 h 1537"/>
                <a:gd name="T2" fmla="*/ 415 w 1536"/>
                <a:gd name="T3" fmla="*/ 736 h 1537"/>
                <a:gd name="T4" fmla="*/ 303 w 1536"/>
                <a:gd name="T5" fmla="*/ 560 h 1537"/>
                <a:gd name="T6" fmla="*/ 254 w 1536"/>
                <a:gd name="T7" fmla="*/ 366 h 1537"/>
                <a:gd name="T8" fmla="*/ 431 w 1536"/>
                <a:gd name="T9" fmla="*/ 1 h 1537"/>
                <a:gd name="T10" fmla="*/ 476 w 1536"/>
                <a:gd name="T11" fmla="*/ 46 h 1537"/>
                <a:gd name="T12" fmla="*/ 297 w 1536"/>
                <a:gd name="T13" fmla="*/ 345 h 1537"/>
                <a:gd name="T14" fmla="*/ 715 w 1536"/>
                <a:gd name="T15" fmla="*/ 323 h 1537"/>
                <a:gd name="T16" fmla="*/ 788 w 1536"/>
                <a:gd name="T17" fmla="*/ 374 h 1537"/>
                <a:gd name="T18" fmla="*/ 843 w 1536"/>
                <a:gd name="T19" fmla="*/ 196 h 1537"/>
                <a:gd name="T20" fmla="*/ 667 w 1536"/>
                <a:gd name="T21" fmla="*/ 46 h 1537"/>
                <a:gd name="T22" fmla="*/ 592 w 1536"/>
                <a:gd name="T23" fmla="*/ 1 h 1537"/>
                <a:gd name="T24" fmla="*/ 798 w 1536"/>
                <a:gd name="T25" fmla="*/ 102 h 1537"/>
                <a:gd name="T26" fmla="*/ 888 w 1536"/>
                <a:gd name="T27" fmla="*/ 355 h 1537"/>
                <a:gd name="T28" fmla="*/ 1128 w 1536"/>
                <a:gd name="T29" fmla="*/ 262 h 1537"/>
                <a:gd name="T30" fmla="*/ 1239 w 1536"/>
                <a:gd name="T31" fmla="*/ 356 h 1537"/>
                <a:gd name="T32" fmla="*/ 1536 w 1536"/>
                <a:gd name="T33" fmla="*/ 400 h 1537"/>
                <a:gd name="T34" fmla="*/ 1258 w 1536"/>
                <a:gd name="T35" fmla="*/ 1010 h 1537"/>
                <a:gd name="T36" fmla="*/ 1239 w 1536"/>
                <a:gd name="T37" fmla="*/ 1160 h 1537"/>
                <a:gd name="T38" fmla="*/ 1194 w 1536"/>
                <a:gd name="T39" fmla="*/ 1046 h 1537"/>
                <a:gd name="T40" fmla="*/ 1123 w 1536"/>
                <a:gd name="T41" fmla="*/ 1492 h 1537"/>
                <a:gd name="T42" fmla="*/ 1194 w 1536"/>
                <a:gd name="T43" fmla="*/ 1438 h 1537"/>
                <a:gd name="T44" fmla="*/ 1239 w 1536"/>
                <a:gd name="T45" fmla="*/ 1274 h 1537"/>
                <a:gd name="T46" fmla="*/ 1200 w 1536"/>
                <a:gd name="T47" fmla="*/ 1537 h 1537"/>
                <a:gd name="T48" fmla="*/ 0 w 1536"/>
                <a:gd name="T49" fmla="*/ 1123 h 1537"/>
                <a:gd name="T50" fmla="*/ 329 w 1536"/>
                <a:gd name="T51" fmla="*/ 926 h 1537"/>
                <a:gd name="T52" fmla="*/ 46 w 1536"/>
                <a:gd name="T53" fmla="*/ 1140 h 1537"/>
                <a:gd name="T54" fmla="*/ 176 w 1536"/>
                <a:gd name="T55" fmla="*/ 1492 h 1537"/>
                <a:gd name="T56" fmla="*/ 184 w 1536"/>
                <a:gd name="T57" fmla="*/ 1138 h 1537"/>
                <a:gd name="T58" fmla="*/ 228 w 1536"/>
                <a:gd name="T59" fmla="*/ 1120 h 1537"/>
                <a:gd name="T60" fmla="*/ 229 w 1536"/>
                <a:gd name="T61" fmla="*/ 1491 h 1537"/>
                <a:gd name="T62" fmla="*/ 512 w 1536"/>
                <a:gd name="T63" fmla="*/ 1096 h 1537"/>
                <a:gd name="T64" fmla="*/ 1468 w 1536"/>
                <a:gd name="T65" fmla="*/ 965 h 1537"/>
                <a:gd name="T66" fmla="*/ 1468 w 1536"/>
                <a:gd name="T67" fmla="*/ 401 h 1537"/>
                <a:gd name="T68" fmla="*/ 825 w 1536"/>
                <a:gd name="T69" fmla="*/ 943 h 1537"/>
                <a:gd name="T70" fmla="*/ 1076 w 1536"/>
                <a:gd name="T71" fmla="*/ 1491 h 1537"/>
                <a:gd name="T72" fmla="*/ 853 w 1536"/>
                <a:gd name="T73" fmla="*/ 1011 h 1537"/>
                <a:gd name="T74" fmla="*/ 683 w 1536"/>
                <a:gd name="T75" fmla="*/ 1063 h 1537"/>
                <a:gd name="T76" fmla="*/ 692 w 1536"/>
                <a:gd name="T77" fmla="*/ 1491 h 1537"/>
                <a:gd name="T78" fmla="*/ 945 w 1536"/>
                <a:gd name="T79" fmla="*/ 1137 h 1537"/>
                <a:gd name="T80" fmla="*/ 989 w 1536"/>
                <a:gd name="T81" fmla="*/ 1122 h 1537"/>
                <a:gd name="T82" fmla="*/ 990 w 1536"/>
                <a:gd name="T83" fmla="*/ 1491 h 1537"/>
                <a:gd name="T84" fmla="*/ 584 w 1536"/>
                <a:gd name="T85" fmla="*/ 434 h 1537"/>
                <a:gd name="T86" fmla="*/ 390 w 1536"/>
                <a:gd name="T87" fmla="*/ 580 h 1537"/>
                <a:gd name="T88" fmla="*/ 779 w 1536"/>
                <a:gd name="T89" fmla="*/ 609 h 1537"/>
                <a:gd name="T90" fmla="*/ 729 w 1536"/>
                <a:gd name="T91" fmla="*/ 379 h 1537"/>
                <a:gd name="T92" fmla="*/ 618 w 1536"/>
                <a:gd name="T93" fmla="*/ 1100 h 1537"/>
                <a:gd name="T94" fmla="*/ 685 w 1536"/>
                <a:gd name="T95" fmla="*/ 788 h 1537"/>
                <a:gd name="T96" fmla="*/ 489 w 1536"/>
                <a:gd name="T97" fmla="*/ 852 h 1537"/>
                <a:gd name="T98" fmla="*/ 610 w 1536"/>
                <a:gd name="T99" fmla="*/ 923 h 1537"/>
                <a:gd name="T100" fmla="*/ 545 w 1536"/>
                <a:gd name="T101" fmla="*/ 966 h 1537"/>
                <a:gd name="T102" fmla="*/ 366 w 1536"/>
                <a:gd name="T103" fmla="*/ 899 h 1537"/>
                <a:gd name="T104" fmla="*/ 629 w 1536"/>
                <a:gd name="T105" fmla="*/ 966 h 1537"/>
                <a:gd name="T106" fmla="*/ 779 w 1536"/>
                <a:gd name="T107" fmla="*/ 891 h 1537"/>
                <a:gd name="T108" fmla="*/ 727 w 1536"/>
                <a:gd name="T109" fmla="*/ 876 h 1537"/>
                <a:gd name="T110" fmla="*/ 312 w 1536"/>
                <a:gd name="T111" fmla="*/ 429 h 1537"/>
                <a:gd name="T112" fmla="*/ 342 w 1536"/>
                <a:gd name="T113" fmla="*/ 515 h 1537"/>
                <a:gd name="T114" fmla="*/ 732 w 1536"/>
                <a:gd name="T115" fmla="*/ 810 h 1537"/>
                <a:gd name="T116" fmla="*/ 779 w 1536"/>
                <a:gd name="T117" fmla="*/ 840 h 1537"/>
                <a:gd name="T118" fmla="*/ 549 w 1536"/>
                <a:gd name="T119" fmla="*/ 1027 h 1537"/>
                <a:gd name="T120" fmla="*/ 612 w 1536"/>
                <a:gd name="T121" fmla="*/ 1054 h 1537"/>
                <a:gd name="T122" fmla="*/ 587 w 1536"/>
                <a:gd name="T123" fmla="*/ 986 h 1537"/>
                <a:gd name="T124" fmla="*/ 1193 w 1536"/>
                <a:gd name="T125" fmla="*/ 35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6" h="1537">
                  <a:moveTo>
                    <a:pt x="0" y="1123"/>
                  </a:moveTo>
                  <a:cubicBezTo>
                    <a:pt x="3" y="1110"/>
                    <a:pt x="5" y="1098"/>
                    <a:pt x="9" y="1085"/>
                  </a:cubicBezTo>
                  <a:cubicBezTo>
                    <a:pt x="31" y="1015"/>
                    <a:pt x="74" y="965"/>
                    <a:pt x="143" y="938"/>
                  </a:cubicBezTo>
                  <a:cubicBezTo>
                    <a:pt x="238" y="900"/>
                    <a:pt x="333" y="863"/>
                    <a:pt x="429" y="826"/>
                  </a:cubicBezTo>
                  <a:cubicBezTo>
                    <a:pt x="439" y="822"/>
                    <a:pt x="442" y="817"/>
                    <a:pt x="442" y="807"/>
                  </a:cubicBezTo>
                  <a:cubicBezTo>
                    <a:pt x="445" y="778"/>
                    <a:pt x="438" y="757"/>
                    <a:pt x="415" y="736"/>
                  </a:cubicBezTo>
                  <a:cubicBezTo>
                    <a:pt x="370" y="697"/>
                    <a:pt x="349" y="644"/>
                    <a:pt x="344" y="585"/>
                  </a:cubicBezTo>
                  <a:cubicBezTo>
                    <a:pt x="344" y="578"/>
                    <a:pt x="343" y="571"/>
                    <a:pt x="343" y="563"/>
                  </a:cubicBezTo>
                  <a:cubicBezTo>
                    <a:pt x="329" y="562"/>
                    <a:pt x="315" y="562"/>
                    <a:pt x="303" y="560"/>
                  </a:cubicBezTo>
                  <a:cubicBezTo>
                    <a:pt x="264" y="552"/>
                    <a:pt x="237" y="528"/>
                    <a:pt x="225" y="490"/>
                  </a:cubicBezTo>
                  <a:cubicBezTo>
                    <a:pt x="213" y="452"/>
                    <a:pt x="221" y="418"/>
                    <a:pt x="248" y="389"/>
                  </a:cubicBezTo>
                  <a:cubicBezTo>
                    <a:pt x="256" y="381"/>
                    <a:pt x="257" y="375"/>
                    <a:pt x="254" y="366"/>
                  </a:cubicBezTo>
                  <a:cubicBezTo>
                    <a:pt x="252" y="358"/>
                    <a:pt x="252" y="349"/>
                    <a:pt x="252" y="341"/>
                  </a:cubicBezTo>
                  <a:cubicBezTo>
                    <a:pt x="252" y="287"/>
                    <a:pt x="251" y="234"/>
                    <a:pt x="252" y="180"/>
                  </a:cubicBezTo>
                  <a:cubicBezTo>
                    <a:pt x="252" y="78"/>
                    <a:pt x="329" y="1"/>
                    <a:pt x="431" y="1"/>
                  </a:cubicBezTo>
                  <a:cubicBezTo>
                    <a:pt x="446" y="1"/>
                    <a:pt x="461" y="1"/>
                    <a:pt x="476" y="1"/>
                  </a:cubicBezTo>
                  <a:cubicBezTo>
                    <a:pt x="494" y="1"/>
                    <a:pt x="504" y="9"/>
                    <a:pt x="504" y="23"/>
                  </a:cubicBezTo>
                  <a:cubicBezTo>
                    <a:pt x="504" y="38"/>
                    <a:pt x="494" y="46"/>
                    <a:pt x="476" y="46"/>
                  </a:cubicBezTo>
                  <a:cubicBezTo>
                    <a:pt x="451" y="47"/>
                    <a:pt x="426" y="45"/>
                    <a:pt x="402" y="49"/>
                  </a:cubicBezTo>
                  <a:cubicBezTo>
                    <a:pt x="343" y="59"/>
                    <a:pt x="298" y="112"/>
                    <a:pt x="297" y="172"/>
                  </a:cubicBezTo>
                  <a:cubicBezTo>
                    <a:pt x="296" y="230"/>
                    <a:pt x="296" y="287"/>
                    <a:pt x="297" y="345"/>
                  </a:cubicBezTo>
                  <a:cubicBezTo>
                    <a:pt x="297" y="371"/>
                    <a:pt x="314" y="388"/>
                    <a:pt x="340" y="388"/>
                  </a:cubicBezTo>
                  <a:cubicBezTo>
                    <a:pt x="429" y="388"/>
                    <a:pt x="518" y="389"/>
                    <a:pt x="607" y="388"/>
                  </a:cubicBezTo>
                  <a:cubicBezTo>
                    <a:pt x="654" y="387"/>
                    <a:pt x="690" y="363"/>
                    <a:pt x="715" y="323"/>
                  </a:cubicBezTo>
                  <a:cubicBezTo>
                    <a:pt x="721" y="312"/>
                    <a:pt x="729" y="305"/>
                    <a:pt x="742" y="305"/>
                  </a:cubicBezTo>
                  <a:cubicBezTo>
                    <a:pt x="757" y="306"/>
                    <a:pt x="766" y="316"/>
                    <a:pt x="768" y="333"/>
                  </a:cubicBezTo>
                  <a:cubicBezTo>
                    <a:pt x="770" y="355"/>
                    <a:pt x="775" y="365"/>
                    <a:pt x="788" y="374"/>
                  </a:cubicBezTo>
                  <a:cubicBezTo>
                    <a:pt x="807" y="366"/>
                    <a:pt x="824" y="359"/>
                    <a:pt x="843" y="351"/>
                  </a:cubicBezTo>
                  <a:cubicBezTo>
                    <a:pt x="843" y="351"/>
                    <a:pt x="843" y="348"/>
                    <a:pt x="843" y="344"/>
                  </a:cubicBezTo>
                  <a:cubicBezTo>
                    <a:pt x="843" y="295"/>
                    <a:pt x="843" y="245"/>
                    <a:pt x="843" y="196"/>
                  </a:cubicBezTo>
                  <a:cubicBezTo>
                    <a:pt x="843" y="166"/>
                    <a:pt x="824" y="147"/>
                    <a:pt x="795" y="147"/>
                  </a:cubicBezTo>
                  <a:cubicBezTo>
                    <a:pt x="758" y="146"/>
                    <a:pt x="736" y="129"/>
                    <a:pt x="727" y="94"/>
                  </a:cubicBezTo>
                  <a:cubicBezTo>
                    <a:pt x="719" y="60"/>
                    <a:pt x="703" y="47"/>
                    <a:pt x="667" y="46"/>
                  </a:cubicBezTo>
                  <a:cubicBezTo>
                    <a:pt x="643" y="46"/>
                    <a:pt x="617" y="46"/>
                    <a:pt x="593" y="46"/>
                  </a:cubicBezTo>
                  <a:cubicBezTo>
                    <a:pt x="575" y="46"/>
                    <a:pt x="565" y="37"/>
                    <a:pt x="564" y="24"/>
                  </a:cubicBezTo>
                  <a:cubicBezTo>
                    <a:pt x="564" y="10"/>
                    <a:pt x="575" y="1"/>
                    <a:pt x="592" y="1"/>
                  </a:cubicBezTo>
                  <a:cubicBezTo>
                    <a:pt x="623" y="1"/>
                    <a:pt x="654" y="0"/>
                    <a:pt x="685" y="3"/>
                  </a:cubicBezTo>
                  <a:cubicBezTo>
                    <a:pt x="731" y="8"/>
                    <a:pt x="759" y="35"/>
                    <a:pt x="770" y="80"/>
                  </a:cubicBezTo>
                  <a:cubicBezTo>
                    <a:pt x="774" y="96"/>
                    <a:pt x="781" y="102"/>
                    <a:pt x="798" y="102"/>
                  </a:cubicBezTo>
                  <a:cubicBezTo>
                    <a:pt x="849" y="102"/>
                    <a:pt x="888" y="141"/>
                    <a:pt x="888" y="193"/>
                  </a:cubicBezTo>
                  <a:cubicBezTo>
                    <a:pt x="889" y="241"/>
                    <a:pt x="888" y="290"/>
                    <a:pt x="888" y="338"/>
                  </a:cubicBezTo>
                  <a:cubicBezTo>
                    <a:pt x="888" y="343"/>
                    <a:pt x="888" y="349"/>
                    <a:pt x="888" y="355"/>
                  </a:cubicBezTo>
                  <a:cubicBezTo>
                    <a:pt x="952" y="355"/>
                    <a:pt x="1013" y="355"/>
                    <a:pt x="1077" y="355"/>
                  </a:cubicBezTo>
                  <a:cubicBezTo>
                    <a:pt x="1077" y="341"/>
                    <a:pt x="1077" y="327"/>
                    <a:pt x="1077" y="313"/>
                  </a:cubicBezTo>
                  <a:cubicBezTo>
                    <a:pt x="1077" y="282"/>
                    <a:pt x="1097" y="262"/>
                    <a:pt x="1128" y="262"/>
                  </a:cubicBezTo>
                  <a:cubicBezTo>
                    <a:pt x="1148" y="262"/>
                    <a:pt x="1168" y="262"/>
                    <a:pt x="1188" y="262"/>
                  </a:cubicBezTo>
                  <a:cubicBezTo>
                    <a:pt x="1219" y="262"/>
                    <a:pt x="1239" y="283"/>
                    <a:pt x="1239" y="314"/>
                  </a:cubicBezTo>
                  <a:cubicBezTo>
                    <a:pt x="1239" y="328"/>
                    <a:pt x="1239" y="341"/>
                    <a:pt x="1239" y="356"/>
                  </a:cubicBezTo>
                  <a:cubicBezTo>
                    <a:pt x="1246" y="356"/>
                    <a:pt x="1252" y="356"/>
                    <a:pt x="1258" y="356"/>
                  </a:cubicBezTo>
                  <a:cubicBezTo>
                    <a:pt x="1327" y="356"/>
                    <a:pt x="1397" y="357"/>
                    <a:pt x="1466" y="356"/>
                  </a:cubicBezTo>
                  <a:cubicBezTo>
                    <a:pt x="1500" y="355"/>
                    <a:pt x="1524" y="367"/>
                    <a:pt x="1536" y="400"/>
                  </a:cubicBezTo>
                  <a:cubicBezTo>
                    <a:pt x="1536" y="589"/>
                    <a:pt x="1536" y="778"/>
                    <a:pt x="1536" y="967"/>
                  </a:cubicBezTo>
                  <a:cubicBezTo>
                    <a:pt x="1524" y="1000"/>
                    <a:pt x="1500" y="1011"/>
                    <a:pt x="1466" y="1011"/>
                  </a:cubicBezTo>
                  <a:cubicBezTo>
                    <a:pt x="1397" y="1009"/>
                    <a:pt x="1327" y="1010"/>
                    <a:pt x="1258" y="1010"/>
                  </a:cubicBezTo>
                  <a:cubicBezTo>
                    <a:pt x="1252" y="1010"/>
                    <a:pt x="1246" y="1010"/>
                    <a:pt x="1239" y="1010"/>
                  </a:cubicBezTo>
                  <a:cubicBezTo>
                    <a:pt x="1239" y="1018"/>
                    <a:pt x="1239" y="1023"/>
                    <a:pt x="1239" y="1029"/>
                  </a:cubicBezTo>
                  <a:cubicBezTo>
                    <a:pt x="1239" y="1073"/>
                    <a:pt x="1239" y="1116"/>
                    <a:pt x="1239" y="1160"/>
                  </a:cubicBezTo>
                  <a:cubicBezTo>
                    <a:pt x="1239" y="1180"/>
                    <a:pt x="1231" y="1190"/>
                    <a:pt x="1217" y="1190"/>
                  </a:cubicBezTo>
                  <a:cubicBezTo>
                    <a:pt x="1202" y="1190"/>
                    <a:pt x="1194" y="1180"/>
                    <a:pt x="1194" y="1161"/>
                  </a:cubicBezTo>
                  <a:cubicBezTo>
                    <a:pt x="1194" y="1123"/>
                    <a:pt x="1194" y="1084"/>
                    <a:pt x="1194" y="1046"/>
                  </a:cubicBezTo>
                  <a:cubicBezTo>
                    <a:pt x="1194" y="1034"/>
                    <a:pt x="1194" y="1023"/>
                    <a:pt x="1194" y="1012"/>
                  </a:cubicBezTo>
                  <a:cubicBezTo>
                    <a:pt x="1169" y="1012"/>
                    <a:pt x="1146" y="1012"/>
                    <a:pt x="1123" y="1012"/>
                  </a:cubicBezTo>
                  <a:cubicBezTo>
                    <a:pt x="1123" y="1172"/>
                    <a:pt x="1123" y="1331"/>
                    <a:pt x="1123" y="1492"/>
                  </a:cubicBezTo>
                  <a:cubicBezTo>
                    <a:pt x="1129" y="1492"/>
                    <a:pt x="1134" y="1492"/>
                    <a:pt x="1139" y="1492"/>
                  </a:cubicBezTo>
                  <a:cubicBezTo>
                    <a:pt x="1157" y="1491"/>
                    <a:pt x="1174" y="1491"/>
                    <a:pt x="1191" y="1490"/>
                  </a:cubicBezTo>
                  <a:cubicBezTo>
                    <a:pt x="1192" y="1473"/>
                    <a:pt x="1194" y="1455"/>
                    <a:pt x="1194" y="1438"/>
                  </a:cubicBezTo>
                  <a:cubicBezTo>
                    <a:pt x="1194" y="1384"/>
                    <a:pt x="1194" y="1329"/>
                    <a:pt x="1194" y="1275"/>
                  </a:cubicBezTo>
                  <a:cubicBezTo>
                    <a:pt x="1194" y="1260"/>
                    <a:pt x="1204" y="1250"/>
                    <a:pt x="1217" y="1250"/>
                  </a:cubicBezTo>
                  <a:cubicBezTo>
                    <a:pt x="1229" y="1251"/>
                    <a:pt x="1238" y="1260"/>
                    <a:pt x="1239" y="1274"/>
                  </a:cubicBezTo>
                  <a:cubicBezTo>
                    <a:pt x="1239" y="1278"/>
                    <a:pt x="1239" y="1282"/>
                    <a:pt x="1239" y="1286"/>
                  </a:cubicBezTo>
                  <a:cubicBezTo>
                    <a:pt x="1239" y="1348"/>
                    <a:pt x="1238" y="1409"/>
                    <a:pt x="1239" y="1471"/>
                  </a:cubicBezTo>
                  <a:cubicBezTo>
                    <a:pt x="1240" y="1502"/>
                    <a:pt x="1230" y="1525"/>
                    <a:pt x="1200" y="1537"/>
                  </a:cubicBezTo>
                  <a:cubicBezTo>
                    <a:pt x="816" y="1537"/>
                    <a:pt x="432" y="1537"/>
                    <a:pt x="48" y="1537"/>
                  </a:cubicBezTo>
                  <a:cubicBezTo>
                    <a:pt x="25" y="1528"/>
                    <a:pt x="9" y="1512"/>
                    <a:pt x="0" y="1489"/>
                  </a:cubicBezTo>
                  <a:cubicBezTo>
                    <a:pt x="0" y="1367"/>
                    <a:pt x="0" y="1245"/>
                    <a:pt x="0" y="1123"/>
                  </a:cubicBezTo>
                  <a:close/>
                  <a:moveTo>
                    <a:pt x="508" y="1062"/>
                  </a:moveTo>
                  <a:cubicBezTo>
                    <a:pt x="484" y="1067"/>
                    <a:pt x="469" y="1057"/>
                    <a:pt x="455" y="1043"/>
                  </a:cubicBezTo>
                  <a:cubicBezTo>
                    <a:pt x="413" y="1004"/>
                    <a:pt x="371" y="965"/>
                    <a:pt x="329" y="926"/>
                  </a:cubicBezTo>
                  <a:cubicBezTo>
                    <a:pt x="322" y="919"/>
                    <a:pt x="317" y="918"/>
                    <a:pt x="308" y="921"/>
                  </a:cubicBezTo>
                  <a:cubicBezTo>
                    <a:pt x="258" y="941"/>
                    <a:pt x="207" y="960"/>
                    <a:pt x="158" y="981"/>
                  </a:cubicBezTo>
                  <a:cubicBezTo>
                    <a:pt x="88" y="1010"/>
                    <a:pt x="48" y="1065"/>
                    <a:pt x="46" y="1140"/>
                  </a:cubicBezTo>
                  <a:cubicBezTo>
                    <a:pt x="43" y="1250"/>
                    <a:pt x="45" y="1360"/>
                    <a:pt x="45" y="1470"/>
                  </a:cubicBezTo>
                  <a:cubicBezTo>
                    <a:pt x="45" y="1486"/>
                    <a:pt x="51" y="1492"/>
                    <a:pt x="67" y="1492"/>
                  </a:cubicBezTo>
                  <a:cubicBezTo>
                    <a:pt x="103" y="1492"/>
                    <a:pt x="140" y="1492"/>
                    <a:pt x="176" y="1492"/>
                  </a:cubicBezTo>
                  <a:cubicBezTo>
                    <a:pt x="179" y="1492"/>
                    <a:pt x="181" y="1491"/>
                    <a:pt x="184" y="1490"/>
                  </a:cubicBezTo>
                  <a:cubicBezTo>
                    <a:pt x="184" y="1484"/>
                    <a:pt x="184" y="1478"/>
                    <a:pt x="184" y="1472"/>
                  </a:cubicBezTo>
                  <a:cubicBezTo>
                    <a:pt x="184" y="1361"/>
                    <a:pt x="184" y="1249"/>
                    <a:pt x="184" y="1138"/>
                  </a:cubicBezTo>
                  <a:cubicBezTo>
                    <a:pt x="184" y="1131"/>
                    <a:pt x="184" y="1124"/>
                    <a:pt x="186" y="1118"/>
                  </a:cubicBezTo>
                  <a:cubicBezTo>
                    <a:pt x="188" y="1107"/>
                    <a:pt x="196" y="1102"/>
                    <a:pt x="208" y="1102"/>
                  </a:cubicBezTo>
                  <a:cubicBezTo>
                    <a:pt x="219" y="1103"/>
                    <a:pt x="226" y="1109"/>
                    <a:pt x="228" y="1120"/>
                  </a:cubicBezTo>
                  <a:cubicBezTo>
                    <a:pt x="229" y="1126"/>
                    <a:pt x="229" y="1132"/>
                    <a:pt x="229" y="1138"/>
                  </a:cubicBezTo>
                  <a:cubicBezTo>
                    <a:pt x="229" y="1250"/>
                    <a:pt x="229" y="1362"/>
                    <a:pt x="229" y="1474"/>
                  </a:cubicBezTo>
                  <a:cubicBezTo>
                    <a:pt x="229" y="1480"/>
                    <a:pt x="229" y="1485"/>
                    <a:pt x="229" y="1491"/>
                  </a:cubicBezTo>
                  <a:cubicBezTo>
                    <a:pt x="315" y="1491"/>
                    <a:pt x="398" y="1491"/>
                    <a:pt x="482" y="1491"/>
                  </a:cubicBezTo>
                  <a:cubicBezTo>
                    <a:pt x="485" y="1446"/>
                    <a:pt x="489" y="1403"/>
                    <a:pt x="492" y="1359"/>
                  </a:cubicBezTo>
                  <a:cubicBezTo>
                    <a:pt x="499" y="1271"/>
                    <a:pt x="505" y="1183"/>
                    <a:pt x="512" y="1096"/>
                  </a:cubicBezTo>
                  <a:cubicBezTo>
                    <a:pt x="512" y="1085"/>
                    <a:pt x="510" y="1075"/>
                    <a:pt x="508" y="1062"/>
                  </a:cubicBezTo>
                  <a:close/>
                  <a:moveTo>
                    <a:pt x="1157" y="965"/>
                  </a:moveTo>
                  <a:cubicBezTo>
                    <a:pt x="1261" y="965"/>
                    <a:pt x="1364" y="965"/>
                    <a:pt x="1468" y="965"/>
                  </a:cubicBezTo>
                  <a:cubicBezTo>
                    <a:pt x="1490" y="965"/>
                    <a:pt x="1491" y="964"/>
                    <a:pt x="1491" y="943"/>
                  </a:cubicBezTo>
                  <a:cubicBezTo>
                    <a:pt x="1491" y="770"/>
                    <a:pt x="1491" y="597"/>
                    <a:pt x="1491" y="424"/>
                  </a:cubicBezTo>
                  <a:cubicBezTo>
                    <a:pt x="1491" y="402"/>
                    <a:pt x="1490" y="401"/>
                    <a:pt x="1468" y="401"/>
                  </a:cubicBezTo>
                  <a:cubicBezTo>
                    <a:pt x="1261" y="401"/>
                    <a:pt x="1054" y="401"/>
                    <a:pt x="847" y="401"/>
                  </a:cubicBezTo>
                  <a:cubicBezTo>
                    <a:pt x="826" y="401"/>
                    <a:pt x="825" y="402"/>
                    <a:pt x="825" y="423"/>
                  </a:cubicBezTo>
                  <a:cubicBezTo>
                    <a:pt x="825" y="596"/>
                    <a:pt x="825" y="770"/>
                    <a:pt x="825" y="943"/>
                  </a:cubicBezTo>
                  <a:cubicBezTo>
                    <a:pt x="825" y="964"/>
                    <a:pt x="826" y="965"/>
                    <a:pt x="847" y="965"/>
                  </a:cubicBezTo>
                  <a:cubicBezTo>
                    <a:pt x="950" y="965"/>
                    <a:pt x="1054" y="965"/>
                    <a:pt x="1157" y="965"/>
                  </a:cubicBezTo>
                  <a:close/>
                  <a:moveTo>
                    <a:pt x="1076" y="1491"/>
                  </a:moveTo>
                  <a:cubicBezTo>
                    <a:pt x="1076" y="1331"/>
                    <a:pt x="1076" y="1172"/>
                    <a:pt x="1076" y="1010"/>
                  </a:cubicBezTo>
                  <a:cubicBezTo>
                    <a:pt x="1070" y="1010"/>
                    <a:pt x="1064" y="1010"/>
                    <a:pt x="1058" y="1010"/>
                  </a:cubicBezTo>
                  <a:cubicBezTo>
                    <a:pt x="990" y="1010"/>
                    <a:pt x="921" y="1010"/>
                    <a:pt x="853" y="1011"/>
                  </a:cubicBezTo>
                  <a:cubicBezTo>
                    <a:pt x="826" y="1011"/>
                    <a:pt x="802" y="1007"/>
                    <a:pt x="786" y="981"/>
                  </a:cubicBezTo>
                  <a:cubicBezTo>
                    <a:pt x="761" y="1005"/>
                    <a:pt x="738" y="1027"/>
                    <a:pt x="713" y="1048"/>
                  </a:cubicBezTo>
                  <a:cubicBezTo>
                    <a:pt x="705" y="1055"/>
                    <a:pt x="694" y="1061"/>
                    <a:pt x="683" y="1063"/>
                  </a:cubicBezTo>
                  <a:cubicBezTo>
                    <a:pt x="666" y="1066"/>
                    <a:pt x="661" y="1071"/>
                    <a:pt x="662" y="1089"/>
                  </a:cubicBezTo>
                  <a:cubicBezTo>
                    <a:pt x="671" y="1205"/>
                    <a:pt x="679" y="1322"/>
                    <a:pt x="688" y="1439"/>
                  </a:cubicBezTo>
                  <a:cubicBezTo>
                    <a:pt x="689" y="1456"/>
                    <a:pt x="691" y="1474"/>
                    <a:pt x="692" y="1491"/>
                  </a:cubicBezTo>
                  <a:cubicBezTo>
                    <a:pt x="778" y="1491"/>
                    <a:pt x="861" y="1491"/>
                    <a:pt x="945" y="1491"/>
                  </a:cubicBezTo>
                  <a:cubicBezTo>
                    <a:pt x="945" y="1484"/>
                    <a:pt x="945" y="1478"/>
                    <a:pt x="945" y="1472"/>
                  </a:cubicBezTo>
                  <a:cubicBezTo>
                    <a:pt x="945" y="1360"/>
                    <a:pt x="945" y="1249"/>
                    <a:pt x="945" y="1137"/>
                  </a:cubicBezTo>
                  <a:cubicBezTo>
                    <a:pt x="945" y="1133"/>
                    <a:pt x="945" y="1128"/>
                    <a:pt x="945" y="1124"/>
                  </a:cubicBezTo>
                  <a:cubicBezTo>
                    <a:pt x="946" y="1111"/>
                    <a:pt x="953" y="1103"/>
                    <a:pt x="965" y="1102"/>
                  </a:cubicBezTo>
                  <a:cubicBezTo>
                    <a:pt x="978" y="1101"/>
                    <a:pt x="987" y="1109"/>
                    <a:pt x="989" y="1122"/>
                  </a:cubicBezTo>
                  <a:cubicBezTo>
                    <a:pt x="990" y="1127"/>
                    <a:pt x="990" y="1132"/>
                    <a:pt x="990" y="1137"/>
                  </a:cubicBezTo>
                  <a:cubicBezTo>
                    <a:pt x="990" y="1249"/>
                    <a:pt x="990" y="1361"/>
                    <a:pt x="990" y="1473"/>
                  </a:cubicBezTo>
                  <a:cubicBezTo>
                    <a:pt x="990" y="1479"/>
                    <a:pt x="990" y="1485"/>
                    <a:pt x="990" y="1491"/>
                  </a:cubicBezTo>
                  <a:cubicBezTo>
                    <a:pt x="1019" y="1491"/>
                    <a:pt x="1047" y="1491"/>
                    <a:pt x="1076" y="1491"/>
                  </a:cubicBezTo>
                  <a:close/>
                  <a:moveTo>
                    <a:pt x="729" y="379"/>
                  </a:moveTo>
                  <a:cubicBezTo>
                    <a:pt x="691" y="419"/>
                    <a:pt x="641" y="435"/>
                    <a:pt x="584" y="434"/>
                  </a:cubicBezTo>
                  <a:cubicBezTo>
                    <a:pt x="525" y="432"/>
                    <a:pt x="465" y="433"/>
                    <a:pt x="406" y="433"/>
                  </a:cubicBezTo>
                  <a:cubicBezTo>
                    <a:pt x="400" y="433"/>
                    <a:pt x="395" y="433"/>
                    <a:pt x="389" y="433"/>
                  </a:cubicBezTo>
                  <a:cubicBezTo>
                    <a:pt x="389" y="484"/>
                    <a:pt x="387" y="532"/>
                    <a:pt x="390" y="580"/>
                  </a:cubicBezTo>
                  <a:cubicBezTo>
                    <a:pt x="395" y="667"/>
                    <a:pt x="457" y="738"/>
                    <a:pt x="540" y="757"/>
                  </a:cubicBezTo>
                  <a:cubicBezTo>
                    <a:pt x="628" y="777"/>
                    <a:pt x="716" y="741"/>
                    <a:pt x="759" y="665"/>
                  </a:cubicBezTo>
                  <a:cubicBezTo>
                    <a:pt x="768" y="648"/>
                    <a:pt x="778" y="628"/>
                    <a:pt x="779" y="609"/>
                  </a:cubicBezTo>
                  <a:cubicBezTo>
                    <a:pt x="781" y="550"/>
                    <a:pt x="780" y="491"/>
                    <a:pt x="780" y="432"/>
                  </a:cubicBezTo>
                  <a:cubicBezTo>
                    <a:pt x="780" y="428"/>
                    <a:pt x="778" y="424"/>
                    <a:pt x="775" y="421"/>
                  </a:cubicBezTo>
                  <a:cubicBezTo>
                    <a:pt x="760" y="407"/>
                    <a:pt x="745" y="394"/>
                    <a:pt x="729" y="379"/>
                  </a:cubicBezTo>
                  <a:close/>
                  <a:moveTo>
                    <a:pt x="527" y="1491"/>
                  </a:moveTo>
                  <a:cubicBezTo>
                    <a:pt x="568" y="1491"/>
                    <a:pt x="607" y="1491"/>
                    <a:pt x="647" y="1491"/>
                  </a:cubicBezTo>
                  <a:cubicBezTo>
                    <a:pt x="637" y="1360"/>
                    <a:pt x="627" y="1230"/>
                    <a:pt x="618" y="1100"/>
                  </a:cubicBezTo>
                  <a:cubicBezTo>
                    <a:pt x="597" y="1100"/>
                    <a:pt x="577" y="1100"/>
                    <a:pt x="557" y="1100"/>
                  </a:cubicBezTo>
                  <a:cubicBezTo>
                    <a:pt x="547" y="1230"/>
                    <a:pt x="537" y="1360"/>
                    <a:pt x="527" y="1491"/>
                  </a:cubicBezTo>
                  <a:close/>
                  <a:moveTo>
                    <a:pt x="685" y="788"/>
                  </a:moveTo>
                  <a:cubicBezTo>
                    <a:pt x="619" y="815"/>
                    <a:pt x="554" y="813"/>
                    <a:pt x="488" y="788"/>
                  </a:cubicBezTo>
                  <a:cubicBezTo>
                    <a:pt x="487" y="806"/>
                    <a:pt x="485" y="821"/>
                    <a:pt x="485" y="837"/>
                  </a:cubicBezTo>
                  <a:cubicBezTo>
                    <a:pt x="484" y="842"/>
                    <a:pt x="485" y="849"/>
                    <a:pt x="489" y="852"/>
                  </a:cubicBezTo>
                  <a:cubicBezTo>
                    <a:pt x="518" y="880"/>
                    <a:pt x="547" y="908"/>
                    <a:pt x="577" y="935"/>
                  </a:cubicBezTo>
                  <a:cubicBezTo>
                    <a:pt x="581" y="938"/>
                    <a:pt x="591" y="937"/>
                    <a:pt x="596" y="935"/>
                  </a:cubicBezTo>
                  <a:cubicBezTo>
                    <a:pt x="602" y="933"/>
                    <a:pt x="605" y="927"/>
                    <a:pt x="610" y="923"/>
                  </a:cubicBezTo>
                  <a:cubicBezTo>
                    <a:pt x="637" y="898"/>
                    <a:pt x="665" y="872"/>
                    <a:pt x="690" y="849"/>
                  </a:cubicBezTo>
                  <a:cubicBezTo>
                    <a:pt x="688" y="827"/>
                    <a:pt x="687" y="809"/>
                    <a:pt x="685" y="788"/>
                  </a:cubicBezTo>
                  <a:close/>
                  <a:moveTo>
                    <a:pt x="545" y="966"/>
                  </a:moveTo>
                  <a:cubicBezTo>
                    <a:pt x="511" y="935"/>
                    <a:pt x="479" y="905"/>
                    <a:pt x="447" y="875"/>
                  </a:cubicBezTo>
                  <a:cubicBezTo>
                    <a:pt x="444" y="873"/>
                    <a:pt x="438" y="871"/>
                    <a:pt x="435" y="872"/>
                  </a:cubicBezTo>
                  <a:cubicBezTo>
                    <a:pt x="413" y="881"/>
                    <a:pt x="390" y="890"/>
                    <a:pt x="366" y="899"/>
                  </a:cubicBezTo>
                  <a:cubicBezTo>
                    <a:pt x="410" y="940"/>
                    <a:pt x="452" y="979"/>
                    <a:pt x="495" y="1019"/>
                  </a:cubicBezTo>
                  <a:cubicBezTo>
                    <a:pt x="512" y="1001"/>
                    <a:pt x="528" y="984"/>
                    <a:pt x="545" y="966"/>
                  </a:cubicBezTo>
                  <a:close/>
                  <a:moveTo>
                    <a:pt x="629" y="966"/>
                  </a:moveTo>
                  <a:cubicBezTo>
                    <a:pt x="646" y="984"/>
                    <a:pt x="662" y="1001"/>
                    <a:pt x="679" y="1019"/>
                  </a:cubicBezTo>
                  <a:cubicBezTo>
                    <a:pt x="710" y="990"/>
                    <a:pt x="741" y="962"/>
                    <a:pt x="771" y="934"/>
                  </a:cubicBezTo>
                  <a:cubicBezTo>
                    <a:pt x="778" y="927"/>
                    <a:pt x="784" y="900"/>
                    <a:pt x="779" y="891"/>
                  </a:cubicBezTo>
                  <a:cubicBezTo>
                    <a:pt x="778" y="889"/>
                    <a:pt x="776" y="887"/>
                    <a:pt x="774" y="886"/>
                  </a:cubicBezTo>
                  <a:cubicBezTo>
                    <a:pt x="762" y="882"/>
                    <a:pt x="751" y="877"/>
                    <a:pt x="739" y="873"/>
                  </a:cubicBezTo>
                  <a:cubicBezTo>
                    <a:pt x="736" y="872"/>
                    <a:pt x="730" y="874"/>
                    <a:pt x="727" y="876"/>
                  </a:cubicBezTo>
                  <a:cubicBezTo>
                    <a:pt x="695" y="906"/>
                    <a:pt x="663" y="936"/>
                    <a:pt x="629" y="966"/>
                  </a:cubicBezTo>
                  <a:close/>
                  <a:moveTo>
                    <a:pt x="342" y="435"/>
                  </a:moveTo>
                  <a:cubicBezTo>
                    <a:pt x="332" y="433"/>
                    <a:pt x="322" y="432"/>
                    <a:pt x="312" y="429"/>
                  </a:cubicBezTo>
                  <a:cubicBezTo>
                    <a:pt x="303" y="426"/>
                    <a:pt x="294" y="421"/>
                    <a:pt x="285" y="417"/>
                  </a:cubicBezTo>
                  <a:cubicBezTo>
                    <a:pt x="265" y="433"/>
                    <a:pt x="259" y="460"/>
                    <a:pt x="270" y="484"/>
                  </a:cubicBezTo>
                  <a:cubicBezTo>
                    <a:pt x="283" y="510"/>
                    <a:pt x="311" y="522"/>
                    <a:pt x="342" y="515"/>
                  </a:cubicBezTo>
                  <a:cubicBezTo>
                    <a:pt x="342" y="488"/>
                    <a:pt x="342" y="461"/>
                    <a:pt x="342" y="435"/>
                  </a:cubicBezTo>
                  <a:close/>
                  <a:moveTo>
                    <a:pt x="779" y="718"/>
                  </a:moveTo>
                  <a:cubicBezTo>
                    <a:pt x="731" y="758"/>
                    <a:pt x="731" y="758"/>
                    <a:pt x="732" y="810"/>
                  </a:cubicBezTo>
                  <a:cubicBezTo>
                    <a:pt x="732" y="813"/>
                    <a:pt x="731" y="815"/>
                    <a:pt x="732" y="818"/>
                  </a:cubicBezTo>
                  <a:cubicBezTo>
                    <a:pt x="733" y="820"/>
                    <a:pt x="734" y="822"/>
                    <a:pt x="736" y="823"/>
                  </a:cubicBezTo>
                  <a:cubicBezTo>
                    <a:pt x="750" y="829"/>
                    <a:pt x="764" y="834"/>
                    <a:pt x="779" y="840"/>
                  </a:cubicBezTo>
                  <a:cubicBezTo>
                    <a:pt x="779" y="798"/>
                    <a:pt x="779" y="759"/>
                    <a:pt x="779" y="718"/>
                  </a:cubicBezTo>
                  <a:close/>
                  <a:moveTo>
                    <a:pt x="587" y="986"/>
                  </a:moveTo>
                  <a:cubicBezTo>
                    <a:pt x="574" y="1000"/>
                    <a:pt x="562" y="1014"/>
                    <a:pt x="549" y="1027"/>
                  </a:cubicBezTo>
                  <a:cubicBezTo>
                    <a:pt x="543" y="1033"/>
                    <a:pt x="543" y="1039"/>
                    <a:pt x="547" y="1045"/>
                  </a:cubicBezTo>
                  <a:cubicBezTo>
                    <a:pt x="551" y="1049"/>
                    <a:pt x="556" y="1054"/>
                    <a:pt x="561" y="1054"/>
                  </a:cubicBezTo>
                  <a:cubicBezTo>
                    <a:pt x="578" y="1055"/>
                    <a:pt x="595" y="1055"/>
                    <a:pt x="612" y="1054"/>
                  </a:cubicBezTo>
                  <a:cubicBezTo>
                    <a:pt x="617" y="1054"/>
                    <a:pt x="623" y="1050"/>
                    <a:pt x="626" y="1046"/>
                  </a:cubicBezTo>
                  <a:cubicBezTo>
                    <a:pt x="631" y="1040"/>
                    <a:pt x="631" y="1033"/>
                    <a:pt x="624" y="1026"/>
                  </a:cubicBezTo>
                  <a:cubicBezTo>
                    <a:pt x="611" y="1013"/>
                    <a:pt x="599" y="999"/>
                    <a:pt x="587" y="986"/>
                  </a:cubicBezTo>
                  <a:close/>
                  <a:moveTo>
                    <a:pt x="1123" y="308"/>
                  </a:moveTo>
                  <a:cubicBezTo>
                    <a:pt x="1123" y="325"/>
                    <a:pt x="1123" y="340"/>
                    <a:pt x="1123" y="355"/>
                  </a:cubicBezTo>
                  <a:cubicBezTo>
                    <a:pt x="1147" y="355"/>
                    <a:pt x="1170" y="355"/>
                    <a:pt x="1193" y="355"/>
                  </a:cubicBezTo>
                  <a:cubicBezTo>
                    <a:pt x="1193" y="339"/>
                    <a:pt x="1193" y="324"/>
                    <a:pt x="1193" y="308"/>
                  </a:cubicBezTo>
                  <a:cubicBezTo>
                    <a:pt x="1169" y="308"/>
                    <a:pt x="1146" y="308"/>
                    <a:pt x="1123" y="3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36"/>
            <p:cNvSpPr>
              <a:spLocks noEditPoints="1"/>
            </p:cNvSpPr>
            <p:nvPr/>
          </p:nvSpPr>
          <p:spPr bwMode="auto">
            <a:xfrm>
              <a:off x="5854700" y="3851275"/>
              <a:ext cx="130175" cy="130175"/>
            </a:xfrm>
            <a:custGeom>
              <a:avLst/>
              <a:gdLst>
                <a:gd name="T0" fmla="*/ 88 w 438"/>
                <a:gd name="T1" fmla="*/ 103 h 438"/>
                <a:gd name="T2" fmla="*/ 89 w 438"/>
                <a:gd name="T3" fmla="*/ 71 h 438"/>
                <a:gd name="T4" fmla="*/ 164 w 438"/>
                <a:gd name="T5" fmla="*/ 1 h 438"/>
                <a:gd name="T6" fmla="*/ 273 w 438"/>
                <a:gd name="T7" fmla="*/ 1 h 438"/>
                <a:gd name="T8" fmla="*/ 349 w 438"/>
                <a:gd name="T9" fmla="*/ 75 h 438"/>
                <a:gd name="T10" fmla="*/ 349 w 438"/>
                <a:gd name="T11" fmla="*/ 103 h 438"/>
                <a:gd name="T12" fmla="*/ 374 w 438"/>
                <a:gd name="T13" fmla="*/ 103 h 438"/>
                <a:gd name="T14" fmla="*/ 438 w 438"/>
                <a:gd name="T15" fmla="*/ 168 h 438"/>
                <a:gd name="T16" fmla="*/ 438 w 438"/>
                <a:gd name="T17" fmla="*/ 372 h 438"/>
                <a:gd name="T18" fmla="*/ 373 w 438"/>
                <a:gd name="T19" fmla="*/ 438 h 438"/>
                <a:gd name="T20" fmla="*/ 65 w 438"/>
                <a:gd name="T21" fmla="*/ 438 h 438"/>
                <a:gd name="T22" fmla="*/ 0 w 438"/>
                <a:gd name="T23" fmla="*/ 373 h 438"/>
                <a:gd name="T24" fmla="*/ 0 w 438"/>
                <a:gd name="T25" fmla="*/ 169 h 438"/>
                <a:gd name="T26" fmla="*/ 65 w 438"/>
                <a:gd name="T27" fmla="*/ 103 h 438"/>
                <a:gd name="T28" fmla="*/ 88 w 438"/>
                <a:gd name="T29" fmla="*/ 103 h 438"/>
                <a:gd name="T30" fmla="*/ 194 w 438"/>
                <a:gd name="T31" fmla="*/ 248 h 438"/>
                <a:gd name="T32" fmla="*/ 196 w 438"/>
                <a:gd name="T33" fmla="*/ 243 h 438"/>
                <a:gd name="T34" fmla="*/ 218 w 438"/>
                <a:gd name="T35" fmla="*/ 220 h 438"/>
                <a:gd name="T36" fmla="*/ 241 w 438"/>
                <a:gd name="T37" fmla="*/ 241 h 438"/>
                <a:gd name="T38" fmla="*/ 250 w 438"/>
                <a:gd name="T39" fmla="*/ 248 h 438"/>
                <a:gd name="T40" fmla="*/ 375 w 438"/>
                <a:gd name="T41" fmla="*/ 248 h 438"/>
                <a:gd name="T42" fmla="*/ 393 w 438"/>
                <a:gd name="T43" fmla="*/ 229 h 438"/>
                <a:gd name="T44" fmla="*/ 393 w 438"/>
                <a:gd name="T45" fmla="*/ 175 h 438"/>
                <a:gd name="T46" fmla="*/ 366 w 438"/>
                <a:gd name="T47" fmla="*/ 148 h 438"/>
                <a:gd name="T48" fmla="*/ 198 w 438"/>
                <a:gd name="T49" fmla="*/ 148 h 438"/>
                <a:gd name="T50" fmla="*/ 114 w 438"/>
                <a:gd name="T51" fmla="*/ 148 h 438"/>
                <a:gd name="T52" fmla="*/ 49 w 438"/>
                <a:gd name="T53" fmla="*/ 153 h 438"/>
                <a:gd name="T54" fmla="*/ 45 w 438"/>
                <a:gd name="T55" fmla="*/ 218 h 438"/>
                <a:gd name="T56" fmla="*/ 45 w 438"/>
                <a:gd name="T57" fmla="*/ 230 h 438"/>
                <a:gd name="T58" fmla="*/ 61 w 438"/>
                <a:gd name="T59" fmla="*/ 248 h 438"/>
                <a:gd name="T60" fmla="*/ 194 w 438"/>
                <a:gd name="T61" fmla="*/ 248 h 438"/>
                <a:gd name="T62" fmla="*/ 393 w 438"/>
                <a:gd name="T63" fmla="*/ 293 h 438"/>
                <a:gd name="T64" fmla="*/ 242 w 438"/>
                <a:gd name="T65" fmla="*/ 293 h 438"/>
                <a:gd name="T66" fmla="*/ 220 w 438"/>
                <a:gd name="T67" fmla="*/ 321 h 438"/>
                <a:gd name="T68" fmla="*/ 195 w 438"/>
                <a:gd name="T69" fmla="*/ 293 h 438"/>
                <a:gd name="T70" fmla="*/ 45 w 438"/>
                <a:gd name="T71" fmla="*/ 293 h 438"/>
                <a:gd name="T72" fmla="*/ 45 w 438"/>
                <a:gd name="T73" fmla="*/ 365 h 438"/>
                <a:gd name="T74" fmla="*/ 72 w 438"/>
                <a:gd name="T75" fmla="*/ 393 h 438"/>
                <a:gd name="T76" fmla="*/ 255 w 438"/>
                <a:gd name="T77" fmla="*/ 393 h 438"/>
                <a:gd name="T78" fmla="*/ 372 w 438"/>
                <a:gd name="T79" fmla="*/ 393 h 438"/>
                <a:gd name="T80" fmla="*/ 393 w 438"/>
                <a:gd name="T81" fmla="*/ 375 h 438"/>
                <a:gd name="T82" fmla="*/ 393 w 438"/>
                <a:gd name="T83" fmla="*/ 293 h 438"/>
                <a:gd name="T84" fmla="*/ 303 w 438"/>
                <a:gd name="T85" fmla="*/ 102 h 438"/>
                <a:gd name="T86" fmla="*/ 304 w 438"/>
                <a:gd name="T87" fmla="*/ 93 h 438"/>
                <a:gd name="T88" fmla="*/ 258 w 438"/>
                <a:gd name="T89" fmla="*/ 45 h 438"/>
                <a:gd name="T90" fmla="*/ 180 w 438"/>
                <a:gd name="T91" fmla="*/ 45 h 438"/>
                <a:gd name="T92" fmla="*/ 135 w 438"/>
                <a:gd name="T93" fmla="*/ 102 h 438"/>
                <a:gd name="T94" fmla="*/ 303 w 438"/>
                <a:gd name="T95" fmla="*/ 102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8" h="438">
                  <a:moveTo>
                    <a:pt x="88" y="103"/>
                  </a:moveTo>
                  <a:cubicBezTo>
                    <a:pt x="88" y="91"/>
                    <a:pt x="88" y="81"/>
                    <a:pt x="89" y="71"/>
                  </a:cubicBezTo>
                  <a:cubicBezTo>
                    <a:pt x="93" y="32"/>
                    <a:pt x="125" y="2"/>
                    <a:pt x="164" y="1"/>
                  </a:cubicBezTo>
                  <a:cubicBezTo>
                    <a:pt x="200" y="0"/>
                    <a:pt x="237" y="0"/>
                    <a:pt x="273" y="1"/>
                  </a:cubicBezTo>
                  <a:cubicBezTo>
                    <a:pt x="315" y="2"/>
                    <a:pt x="346" y="34"/>
                    <a:pt x="349" y="75"/>
                  </a:cubicBezTo>
                  <a:cubicBezTo>
                    <a:pt x="349" y="84"/>
                    <a:pt x="349" y="92"/>
                    <a:pt x="349" y="103"/>
                  </a:cubicBezTo>
                  <a:cubicBezTo>
                    <a:pt x="358" y="103"/>
                    <a:pt x="366" y="103"/>
                    <a:pt x="374" y="103"/>
                  </a:cubicBezTo>
                  <a:cubicBezTo>
                    <a:pt x="413" y="104"/>
                    <a:pt x="438" y="129"/>
                    <a:pt x="438" y="168"/>
                  </a:cubicBezTo>
                  <a:cubicBezTo>
                    <a:pt x="438" y="236"/>
                    <a:pt x="438" y="304"/>
                    <a:pt x="438" y="372"/>
                  </a:cubicBezTo>
                  <a:cubicBezTo>
                    <a:pt x="438" y="411"/>
                    <a:pt x="412" y="437"/>
                    <a:pt x="373" y="438"/>
                  </a:cubicBezTo>
                  <a:cubicBezTo>
                    <a:pt x="270" y="438"/>
                    <a:pt x="168" y="438"/>
                    <a:pt x="65" y="438"/>
                  </a:cubicBezTo>
                  <a:cubicBezTo>
                    <a:pt x="25" y="437"/>
                    <a:pt x="0" y="412"/>
                    <a:pt x="0" y="373"/>
                  </a:cubicBezTo>
                  <a:cubicBezTo>
                    <a:pt x="0" y="305"/>
                    <a:pt x="0" y="237"/>
                    <a:pt x="0" y="169"/>
                  </a:cubicBezTo>
                  <a:cubicBezTo>
                    <a:pt x="0" y="129"/>
                    <a:pt x="25" y="104"/>
                    <a:pt x="65" y="103"/>
                  </a:cubicBezTo>
                  <a:cubicBezTo>
                    <a:pt x="72" y="103"/>
                    <a:pt x="79" y="103"/>
                    <a:pt x="88" y="103"/>
                  </a:cubicBezTo>
                  <a:close/>
                  <a:moveTo>
                    <a:pt x="194" y="248"/>
                  </a:moveTo>
                  <a:cubicBezTo>
                    <a:pt x="195" y="245"/>
                    <a:pt x="196" y="244"/>
                    <a:pt x="196" y="243"/>
                  </a:cubicBezTo>
                  <a:cubicBezTo>
                    <a:pt x="198" y="230"/>
                    <a:pt x="205" y="221"/>
                    <a:pt x="218" y="220"/>
                  </a:cubicBezTo>
                  <a:cubicBezTo>
                    <a:pt x="231" y="220"/>
                    <a:pt x="239" y="228"/>
                    <a:pt x="241" y="241"/>
                  </a:cubicBezTo>
                  <a:cubicBezTo>
                    <a:pt x="242" y="244"/>
                    <a:pt x="247" y="248"/>
                    <a:pt x="250" y="248"/>
                  </a:cubicBezTo>
                  <a:cubicBezTo>
                    <a:pt x="292" y="248"/>
                    <a:pt x="333" y="248"/>
                    <a:pt x="375" y="248"/>
                  </a:cubicBezTo>
                  <a:cubicBezTo>
                    <a:pt x="387" y="248"/>
                    <a:pt x="393" y="241"/>
                    <a:pt x="393" y="229"/>
                  </a:cubicBezTo>
                  <a:cubicBezTo>
                    <a:pt x="393" y="211"/>
                    <a:pt x="393" y="193"/>
                    <a:pt x="393" y="175"/>
                  </a:cubicBezTo>
                  <a:cubicBezTo>
                    <a:pt x="393" y="152"/>
                    <a:pt x="389" y="148"/>
                    <a:pt x="366" y="148"/>
                  </a:cubicBezTo>
                  <a:cubicBezTo>
                    <a:pt x="310" y="148"/>
                    <a:pt x="254" y="148"/>
                    <a:pt x="198" y="148"/>
                  </a:cubicBezTo>
                  <a:cubicBezTo>
                    <a:pt x="170" y="148"/>
                    <a:pt x="142" y="147"/>
                    <a:pt x="114" y="148"/>
                  </a:cubicBezTo>
                  <a:cubicBezTo>
                    <a:pt x="92" y="149"/>
                    <a:pt x="71" y="152"/>
                    <a:pt x="49" y="153"/>
                  </a:cubicBezTo>
                  <a:cubicBezTo>
                    <a:pt x="48" y="175"/>
                    <a:pt x="46" y="196"/>
                    <a:pt x="45" y="218"/>
                  </a:cubicBezTo>
                  <a:cubicBezTo>
                    <a:pt x="44" y="222"/>
                    <a:pt x="45" y="226"/>
                    <a:pt x="45" y="230"/>
                  </a:cubicBezTo>
                  <a:cubicBezTo>
                    <a:pt x="45" y="241"/>
                    <a:pt x="51" y="247"/>
                    <a:pt x="61" y="248"/>
                  </a:cubicBezTo>
                  <a:cubicBezTo>
                    <a:pt x="105" y="248"/>
                    <a:pt x="150" y="248"/>
                    <a:pt x="194" y="248"/>
                  </a:cubicBezTo>
                  <a:close/>
                  <a:moveTo>
                    <a:pt x="393" y="293"/>
                  </a:moveTo>
                  <a:cubicBezTo>
                    <a:pt x="342" y="293"/>
                    <a:pt x="292" y="293"/>
                    <a:pt x="242" y="293"/>
                  </a:cubicBezTo>
                  <a:cubicBezTo>
                    <a:pt x="241" y="309"/>
                    <a:pt x="235" y="320"/>
                    <a:pt x="220" y="321"/>
                  </a:cubicBezTo>
                  <a:cubicBezTo>
                    <a:pt x="202" y="321"/>
                    <a:pt x="198" y="308"/>
                    <a:pt x="195" y="293"/>
                  </a:cubicBezTo>
                  <a:cubicBezTo>
                    <a:pt x="145" y="293"/>
                    <a:pt x="95" y="293"/>
                    <a:pt x="45" y="293"/>
                  </a:cubicBezTo>
                  <a:cubicBezTo>
                    <a:pt x="45" y="317"/>
                    <a:pt x="45" y="341"/>
                    <a:pt x="45" y="365"/>
                  </a:cubicBezTo>
                  <a:cubicBezTo>
                    <a:pt x="45" y="389"/>
                    <a:pt x="48" y="393"/>
                    <a:pt x="72" y="393"/>
                  </a:cubicBezTo>
                  <a:cubicBezTo>
                    <a:pt x="133" y="393"/>
                    <a:pt x="194" y="393"/>
                    <a:pt x="255" y="393"/>
                  </a:cubicBezTo>
                  <a:cubicBezTo>
                    <a:pt x="294" y="393"/>
                    <a:pt x="333" y="393"/>
                    <a:pt x="372" y="393"/>
                  </a:cubicBezTo>
                  <a:cubicBezTo>
                    <a:pt x="384" y="393"/>
                    <a:pt x="393" y="388"/>
                    <a:pt x="393" y="375"/>
                  </a:cubicBezTo>
                  <a:cubicBezTo>
                    <a:pt x="393" y="348"/>
                    <a:pt x="393" y="320"/>
                    <a:pt x="393" y="293"/>
                  </a:cubicBezTo>
                  <a:close/>
                  <a:moveTo>
                    <a:pt x="303" y="102"/>
                  </a:moveTo>
                  <a:cubicBezTo>
                    <a:pt x="304" y="98"/>
                    <a:pt x="304" y="95"/>
                    <a:pt x="304" y="93"/>
                  </a:cubicBezTo>
                  <a:cubicBezTo>
                    <a:pt x="305" y="56"/>
                    <a:pt x="294" y="45"/>
                    <a:pt x="258" y="45"/>
                  </a:cubicBezTo>
                  <a:cubicBezTo>
                    <a:pt x="232" y="45"/>
                    <a:pt x="206" y="47"/>
                    <a:pt x="180" y="45"/>
                  </a:cubicBezTo>
                  <a:cubicBezTo>
                    <a:pt x="146" y="43"/>
                    <a:pt x="127" y="61"/>
                    <a:pt x="135" y="102"/>
                  </a:cubicBezTo>
                  <a:cubicBezTo>
                    <a:pt x="191" y="102"/>
                    <a:pt x="247" y="102"/>
                    <a:pt x="303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/>
          <p:cNvGrpSpPr/>
          <p:nvPr/>
        </p:nvGrpSpPr>
        <p:grpSpPr>
          <a:xfrm>
            <a:off x="4971459" y="3836156"/>
            <a:ext cx="442913" cy="446088"/>
            <a:chOff x="6072188" y="3722688"/>
            <a:chExt cx="442913" cy="446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8" name="Freeform 37"/>
            <p:cNvSpPr>
              <a:spLocks noEditPoints="1"/>
            </p:cNvSpPr>
            <p:nvPr/>
          </p:nvSpPr>
          <p:spPr bwMode="auto">
            <a:xfrm>
              <a:off x="6072188" y="3722688"/>
              <a:ext cx="442913" cy="446088"/>
            </a:xfrm>
            <a:custGeom>
              <a:avLst/>
              <a:gdLst>
                <a:gd name="T0" fmla="*/ 137 w 1488"/>
                <a:gd name="T1" fmla="*/ 336 h 1501"/>
                <a:gd name="T2" fmla="*/ 337 w 1488"/>
                <a:gd name="T3" fmla="*/ 0 h 1501"/>
                <a:gd name="T4" fmla="*/ 1488 w 1488"/>
                <a:gd name="T5" fmla="*/ 767 h 1501"/>
                <a:gd name="T6" fmla="*/ 457 w 1488"/>
                <a:gd name="T7" fmla="*/ 805 h 1501"/>
                <a:gd name="T8" fmla="*/ 355 w 1488"/>
                <a:gd name="T9" fmla="*/ 1487 h 1501"/>
                <a:gd name="T10" fmla="*/ 242 w 1488"/>
                <a:gd name="T11" fmla="*/ 1483 h 1501"/>
                <a:gd name="T12" fmla="*/ 121 w 1488"/>
                <a:gd name="T13" fmla="*/ 1075 h 1501"/>
                <a:gd name="T14" fmla="*/ 96 w 1488"/>
                <a:gd name="T15" fmla="*/ 1055 h 1501"/>
                <a:gd name="T16" fmla="*/ 1 w 1488"/>
                <a:gd name="T17" fmla="*/ 789 h 1501"/>
                <a:gd name="T18" fmla="*/ 184 w 1488"/>
                <a:gd name="T19" fmla="*/ 539 h 1501"/>
                <a:gd name="T20" fmla="*/ 386 w 1488"/>
                <a:gd name="T21" fmla="*/ 48 h 1501"/>
                <a:gd name="T22" fmla="*/ 385 w 1488"/>
                <a:gd name="T23" fmla="*/ 256 h 1501"/>
                <a:gd name="T24" fmla="*/ 416 w 1488"/>
                <a:gd name="T25" fmla="*/ 516 h 1501"/>
                <a:gd name="T26" fmla="*/ 480 w 1488"/>
                <a:gd name="T27" fmla="*/ 509 h 1501"/>
                <a:gd name="T28" fmla="*/ 626 w 1488"/>
                <a:gd name="T29" fmla="*/ 407 h 1501"/>
                <a:gd name="T30" fmla="*/ 1198 w 1488"/>
                <a:gd name="T31" fmla="*/ 419 h 1501"/>
                <a:gd name="T32" fmla="*/ 696 w 1488"/>
                <a:gd name="T33" fmla="*/ 577 h 1501"/>
                <a:gd name="T34" fmla="*/ 490 w 1488"/>
                <a:gd name="T35" fmla="*/ 718 h 1501"/>
                <a:gd name="T36" fmla="*/ 1440 w 1488"/>
                <a:gd name="T37" fmla="*/ 48 h 1501"/>
                <a:gd name="T38" fmla="*/ 169 w 1488"/>
                <a:gd name="T39" fmla="*/ 763 h 1501"/>
                <a:gd name="T40" fmla="*/ 169 w 1488"/>
                <a:gd name="T41" fmla="*/ 1394 h 1501"/>
                <a:gd name="T42" fmla="*/ 262 w 1488"/>
                <a:gd name="T43" fmla="*/ 1405 h 1501"/>
                <a:gd name="T44" fmla="*/ 265 w 1488"/>
                <a:gd name="T45" fmla="*/ 978 h 1501"/>
                <a:gd name="T46" fmla="*/ 313 w 1488"/>
                <a:gd name="T47" fmla="*/ 960 h 1501"/>
                <a:gd name="T48" fmla="*/ 313 w 1488"/>
                <a:gd name="T49" fmla="*/ 1379 h 1501"/>
                <a:gd name="T50" fmla="*/ 358 w 1488"/>
                <a:gd name="T51" fmla="*/ 1439 h 1501"/>
                <a:gd name="T52" fmla="*/ 409 w 1488"/>
                <a:gd name="T53" fmla="*/ 1381 h 1501"/>
                <a:gd name="T54" fmla="*/ 495 w 1488"/>
                <a:gd name="T55" fmla="*/ 650 h 1501"/>
                <a:gd name="T56" fmla="*/ 812 w 1488"/>
                <a:gd name="T57" fmla="*/ 398 h 1501"/>
                <a:gd name="T58" fmla="*/ 509 w 1488"/>
                <a:gd name="T59" fmla="*/ 547 h 1501"/>
                <a:gd name="T60" fmla="*/ 357 w 1488"/>
                <a:gd name="T61" fmla="*/ 575 h 1501"/>
                <a:gd name="T62" fmla="*/ 347 w 1488"/>
                <a:gd name="T63" fmla="*/ 600 h 1501"/>
                <a:gd name="T64" fmla="*/ 358 w 1488"/>
                <a:gd name="T65" fmla="*/ 779 h 1501"/>
                <a:gd name="T66" fmla="*/ 232 w 1488"/>
                <a:gd name="T67" fmla="*/ 793 h 1501"/>
                <a:gd name="T68" fmla="*/ 232 w 1488"/>
                <a:gd name="T69" fmla="*/ 591 h 1501"/>
                <a:gd name="T70" fmla="*/ 49 w 1488"/>
                <a:gd name="T71" fmla="*/ 785 h 1501"/>
                <a:gd name="T72" fmla="*/ 121 w 1488"/>
                <a:gd name="T73" fmla="*/ 1005 h 1501"/>
                <a:gd name="T74" fmla="*/ 121 w 1488"/>
                <a:gd name="T75" fmla="*/ 744 h 1501"/>
                <a:gd name="T76" fmla="*/ 674 w 1488"/>
                <a:gd name="T77" fmla="*/ 389 h 1501"/>
                <a:gd name="T78" fmla="*/ 864 w 1488"/>
                <a:gd name="T79" fmla="*/ 404 h 1501"/>
                <a:gd name="T80" fmla="*/ 741 w 1488"/>
                <a:gd name="T81" fmla="*/ 549 h 1501"/>
                <a:gd name="T82" fmla="*/ 1052 w 1488"/>
                <a:gd name="T83" fmla="*/ 556 h 1501"/>
                <a:gd name="T84" fmla="*/ 889 w 1488"/>
                <a:gd name="T85" fmla="*/ 380 h 1501"/>
                <a:gd name="T86" fmla="*/ 889 w 1488"/>
                <a:gd name="T87" fmla="*/ 145 h 1501"/>
                <a:gd name="T88" fmla="*/ 289 w 1488"/>
                <a:gd name="T89" fmla="*/ 287 h 1501"/>
                <a:gd name="T90" fmla="*/ 288 w 1488"/>
                <a:gd name="T91" fmla="*/ 527 h 1501"/>
                <a:gd name="T92" fmla="*/ 289 w 1488"/>
                <a:gd name="T93" fmla="*/ 287 h 1501"/>
                <a:gd name="T94" fmla="*/ 938 w 1488"/>
                <a:gd name="T95" fmla="*/ 147 h 1501"/>
                <a:gd name="T96" fmla="*/ 1150 w 1488"/>
                <a:gd name="T97" fmla="*/ 358 h 1501"/>
                <a:gd name="T98" fmla="*/ 1100 w 1488"/>
                <a:gd name="T99" fmla="*/ 532 h 1501"/>
                <a:gd name="T100" fmla="*/ 976 w 1488"/>
                <a:gd name="T101" fmla="*/ 408 h 1501"/>
                <a:gd name="T102" fmla="*/ 267 w 1488"/>
                <a:gd name="T103" fmla="*/ 736 h 1501"/>
                <a:gd name="T104" fmla="*/ 311 w 1488"/>
                <a:gd name="T105" fmla="*/ 734 h 1501"/>
                <a:gd name="T106" fmla="*/ 296 w 1488"/>
                <a:gd name="T107" fmla="*/ 575 h 1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8" h="1501">
                  <a:moveTo>
                    <a:pt x="184" y="539"/>
                  </a:moveTo>
                  <a:cubicBezTo>
                    <a:pt x="114" y="477"/>
                    <a:pt x="109" y="396"/>
                    <a:pt x="137" y="336"/>
                  </a:cubicBezTo>
                  <a:cubicBezTo>
                    <a:pt x="171" y="263"/>
                    <a:pt x="233" y="235"/>
                    <a:pt x="337" y="244"/>
                  </a:cubicBezTo>
                  <a:cubicBezTo>
                    <a:pt x="337" y="163"/>
                    <a:pt x="337" y="82"/>
                    <a:pt x="337" y="0"/>
                  </a:cubicBezTo>
                  <a:cubicBezTo>
                    <a:pt x="721" y="0"/>
                    <a:pt x="1104" y="0"/>
                    <a:pt x="1488" y="0"/>
                  </a:cubicBezTo>
                  <a:cubicBezTo>
                    <a:pt x="1488" y="255"/>
                    <a:pt x="1488" y="510"/>
                    <a:pt x="1488" y="767"/>
                  </a:cubicBezTo>
                  <a:cubicBezTo>
                    <a:pt x="1146" y="767"/>
                    <a:pt x="804" y="767"/>
                    <a:pt x="460" y="767"/>
                  </a:cubicBezTo>
                  <a:cubicBezTo>
                    <a:pt x="459" y="780"/>
                    <a:pt x="457" y="793"/>
                    <a:pt x="457" y="805"/>
                  </a:cubicBezTo>
                  <a:cubicBezTo>
                    <a:pt x="457" y="999"/>
                    <a:pt x="457" y="1194"/>
                    <a:pt x="457" y="1388"/>
                  </a:cubicBezTo>
                  <a:cubicBezTo>
                    <a:pt x="457" y="1446"/>
                    <a:pt x="412" y="1490"/>
                    <a:pt x="355" y="1487"/>
                  </a:cubicBezTo>
                  <a:cubicBezTo>
                    <a:pt x="329" y="1485"/>
                    <a:pt x="308" y="1474"/>
                    <a:pt x="292" y="1457"/>
                  </a:cubicBezTo>
                  <a:cubicBezTo>
                    <a:pt x="274" y="1466"/>
                    <a:pt x="259" y="1478"/>
                    <a:pt x="242" y="1483"/>
                  </a:cubicBezTo>
                  <a:cubicBezTo>
                    <a:pt x="181" y="1501"/>
                    <a:pt x="121" y="1455"/>
                    <a:pt x="121" y="1390"/>
                  </a:cubicBezTo>
                  <a:cubicBezTo>
                    <a:pt x="121" y="1285"/>
                    <a:pt x="121" y="1180"/>
                    <a:pt x="121" y="1075"/>
                  </a:cubicBezTo>
                  <a:cubicBezTo>
                    <a:pt x="121" y="1069"/>
                    <a:pt x="121" y="1063"/>
                    <a:pt x="121" y="1055"/>
                  </a:cubicBezTo>
                  <a:cubicBezTo>
                    <a:pt x="112" y="1055"/>
                    <a:pt x="104" y="1055"/>
                    <a:pt x="96" y="1055"/>
                  </a:cubicBezTo>
                  <a:cubicBezTo>
                    <a:pt x="43" y="1054"/>
                    <a:pt x="2" y="1013"/>
                    <a:pt x="1" y="960"/>
                  </a:cubicBezTo>
                  <a:cubicBezTo>
                    <a:pt x="0" y="903"/>
                    <a:pt x="0" y="846"/>
                    <a:pt x="1" y="789"/>
                  </a:cubicBezTo>
                  <a:cubicBezTo>
                    <a:pt x="2" y="679"/>
                    <a:pt x="69" y="583"/>
                    <a:pt x="172" y="544"/>
                  </a:cubicBezTo>
                  <a:cubicBezTo>
                    <a:pt x="176" y="543"/>
                    <a:pt x="179" y="541"/>
                    <a:pt x="184" y="539"/>
                  </a:cubicBezTo>
                  <a:close/>
                  <a:moveTo>
                    <a:pt x="1440" y="48"/>
                  </a:moveTo>
                  <a:cubicBezTo>
                    <a:pt x="1088" y="48"/>
                    <a:pt x="737" y="48"/>
                    <a:pt x="386" y="48"/>
                  </a:cubicBezTo>
                  <a:cubicBezTo>
                    <a:pt x="385" y="50"/>
                    <a:pt x="385" y="51"/>
                    <a:pt x="385" y="52"/>
                  </a:cubicBezTo>
                  <a:cubicBezTo>
                    <a:pt x="385" y="120"/>
                    <a:pt x="385" y="188"/>
                    <a:pt x="385" y="256"/>
                  </a:cubicBezTo>
                  <a:cubicBezTo>
                    <a:pt x="385" y="265"/>
                    <a:pt x="387" y="271"/>
                    <a:pt x="395" y="277"/>
                  </a:cubicBezTo>
                  <a:cubicBezTo>
                    <a:pt x="469" y="339"/>
                    <a:pt x="478" y="443"/>
                    <a:pt x="416" y="516"/>
                  </a:cubicBezTo>
                  <a:cubicBezTo>
                    <a:pt x="414" y="519"/>
                    <a:pt x="412" y="522"/>
                    <a:pt x="409" y="526"/>
                  </a:cubicBezTo>
                  <a:cubicBezTo>
                    <a:pt x="434" y="528"/>
                    <a:pt x="456" y="523"/>
                    <a:pt x="480" y="509"/>
                  </a:cubicBezTo>
                  <a:cubicBezTo>
                    <a:pt x="526" y="480"/>
                    <a:pt x="572" y="452"/>
                    <a:pt x="618" y="424"/>
                  </a:cubicBezTo>
                  <a:cubicBezTo>
                    <a:pt x="624" y="420"/>
                    <a:pt x="627" y="416"/>
                    <a:pt x="626" y="407"/>
                  </a:cubicBezTo>
                  <a:cubicBezTo>
                    <a:pt x="610" y="249"/>
                    <a:pt x="736" y="103"/>
                    <a:pt x="896" y="95"/>
                  </a:cubicBezTo>
                  <a:cubicBezTo>
                    <a:pt x="1077" y="86"/>
                    <a:pt x="1220" y="239"/>
                    <a:pt x="1198" y="419"/>
                  </a:cubicBezTo>
                  <a:cubicBezTo>
                    <a:pt x="1174" y="625"/>
                    <a:pt x="940" y="738"/>
                    <a:pt x="764" y="629"/>
                  </a:cubicBezTo>
                  <a:cubicBezTo>
                    <a:pt x="740" y="614"/>
                    <a:pt x="719" y="595"/>
                    <a:pt x="696" y="577"/>
                  </a:cubicBezTo>
                  <a:cubicBezTo>
                    <a:pt x="628" y="623"/>
                    <a:pt x="556" y="666"/>
                    <a:pt x="488" y="714"/>
                  </a:cubicBezTo>
                  <a:cubicBezTo>
                    <a:pt x="488" y="716"/>
                    <a:pt x="489" y="717"/>
                    <a:pt x="490" y="718"/>
                  </a:cubicBezTo>
                  <a:cubicBezTo>
                    <a:pt x="806" y="718"/>
                    <a:pt x="1123" y="718"/>
                    <a:pt x="1440" y="718"/>
                  </a:cubicBezTo>
                  <a:cubicBezTo>
                    <a:pt x="1440" y="495"/>
                    <a:pt x="1440" y="272"/>
                    <a:pt x="1440" y="48"/>
                  </a:cubicBezTo>
                  <a:close/>
                  <a:moveTo>
                    <a:pt x="169" y="744"/>
                  </a:moveTo>
                  <a:cubicBezTo>
                    <a:pt x="169" y="751"/>
                    <a:pt x="169" y="757"/>
                    <a:pt x="169" y="763"/>
                  </a:cubicBezTo>
                  <a:cubicBezTo>
                    <a:pt x="169" y="968"/>
                    <a:pt x="169" y="1173"/>
                    <a:pt x="169" y="1379"/>
                  </a:cubicBezTo>
                  <a:cubicBezTo>
                    <a:pt x="169" y="1384"/>
                    <a:pt x="169" y="1389"/>
                    <a:pt x="169" y="1394"/>
                  </a:cubicBezTo>
                  <a:cubicBezTo>
                    <a:pt x="171" y="1417"/>
                    <a:pt x="189" y="1436"/>
                    <a:pt x="212" y="1439"/>
                  </a:cubicBezTo>
                  <a:cubicBezTo>
                    <a:pt x="235" y="1441"/>
                    <a:pt x="256" y="1427"/>
                    <a:pt x="262" y="1405"/>
                  </a:cubicBezTo>
                  <a:cubicBezTo>
                    <a:pt x="264" y="1398"/>
                    <a:pt x="265" y="1390"/>
                    <a:pt x="265" y="1383"/>
                  </a:cubicBezTo>
                  <a:cubicBezTo>
                    <a:pt x="265" y="1248"/>
                    <a:pt x="265" y="1113"/>
                    <a:pt x="265" y="978"/>
                  </a:cubicBezTo>
                  <a:cubicBezTo>
                    <a:pt x="265" y="972"/>
                    <a:pt x="265" y="966"/>
                    <a:pt x="265" y="960"/>
                  </a:cubicBezTo>
                  <a:cubicBezTo>
                    <a:pt x="282" y="960"/>
                    <a:pt x="297" y="960"/>
                    <a:pt x="313" y="960"/>
                  </a:cubicBezTo>
                  <a:cubicBezTo>
                    <a:pt x="313" y="967"/>
                    <a:pt x="313" y="973"/>
                    <a:pt x="313" y="979"/>
                  </a:cubicBezTo>
                  <a:cubicBezTo>
                    <a:pt x="313" y="1112"/>
                    <a:pt x="313" y="1246"/>
                    <a:pt x="313" y="1379"/>
                  </a:cubicBezTo>
                  <a:cubicBezTo>
                    <a:pt x="313" y="1384"/>
                    <a:pt x="313" y="1388"/>
                    <a:pt x="313" y="1393"/>
                  </a:cubicBezTo>
                  <a:cubicBezTo>
                    <a:pt x="314" y="1418"/>
                    <a:pt x="334" y="1437"/>
                    <a:pt x="358" y="1439"/>
                  </a:cubicBezTo>
                  <a:cubicBezTo>
                    <a:pt x="381" y="1440"/>
                    <a:pt x="403" y="1424"/>
                    <a:pt x="408" y="1400"/>
                  </a:cubicBezTo>
                  <a:cubicBezTo>
                    <a:pt x="409" y="1394"/>
                    <a:pt x="409" y="1387"/>
                    <a:pt x="409" y="1381"/>
                  </a:cubicBezTo>
                  <a:cubicBezTo>
                    <a:pt x="409" y="1190"/>
                    <a:pt x="409" y="999"/>
                    <a:pt x="409" y="808"/>
                  </a:cubicBezTo>
                  <a:cubicBezTo>
                    <a:pt x="408" y="739"/>
                    <a:pt x="437" y="687"/>
                    <a:pt x="495" y="650"/>
                  </a:cubicBezTo>
                  <a:cubicBezTo>
                    <a:pt x="596" y="586"/>
                    <a:pt x="696" y="520"/>
                    <a:pt x="797" y="455"/>
                  </a:cubicBezTo>
                  <a:cubicBezTo>
                    <a:pt x="817" y="442"/>
                    <a:pt x="824" y="417"/>
                    <a:pt x="812" y="398"/>
                  </a:cubicBezTo>
                  <a:cubicBezTo>
                    <a:pt x="800" y="380"/>
                    <a:pt x="782" y="379"/>
                    <a:pt x="759" y="393"/>
                  </a:cubicBezTo>
                  <a:cubicBezTo>
                    <a:pt x="676" y="444"/>
                    <a:pt x="592" y="496"/>
                    <a:pt x="509" y="547"/>
                  </a:cubicBezTo>
                  <a:cubicBezTo>
                    <a:pt x="479" y="566"/>
                    <a:pt x="446" y="576"/>
                    <a:pt x="410" y="575"/>
                  </a:cubicBezTo>
                  <a:cubicBezTo>
                    <a:pt x="392" y="575"/>
                    <a:pt x="375" y="575"/>
                    <a:pt x="357" y="575"/>
                  </a:cubicBezTo>
                  <a:cubicBezTo>
                    <a:pt x="353" y="575"/>
                    <a:pt x="350" y="576"/>
                    <a:pt x="345" y="576"/>
                  </a:cubicBezTo>
                  <a:cubicBezTo>
                    <a:pt x="346" y="585"/>
                    <a:pt x="346" y="592"/>
                    <a:pt x="347" y="600"/>
                  </a:cubicBezTo>
                  <a:cubicBezTo>
                    <a:pt x="351" y="654"/>
                    <a:pt x="356" y="707"/>
                    <a:pt x="360" y="761"/>
                  </a:cubicBezTo>
                  <a:cubicBezTo>
                    <a:pt x="361" y="767"/>
                    <a:pt x="361" y="776"/>
                    <a:pt x="358" y="779"/>
                  </a:cubicBezTo>
                  <a:cubicBezTo>
                    <a:pt x="336" y="803"/>
                    <a:pt x="312" y="825"/>
                    <a:pt x="288" y="849"/>
                  </a:cubicBezTo>
                  <a:cubicBezTo>
                    <a:pt x="269" y="830"/>
                    <a:pt x="252" y="810"/>
                    <a:pt x="232" y="793"/>
                  </a:cubicBezTo>
                  <a:cubicBezTo>
                    <a:pt x="219" y="781"/>
                    <a:pt x="216" y="769"/>
                    <a:pt x="218" y="751"/>
                  </a:cubicBezTo>
                  <a:cubicBezTo>
                    <a:pt x="223" y="698"/>
                    <a:pt x="227" y="645"/>
                    <a:pt x="232" y="591"/>
                  </a:cubicBezTo>
                  <a:cubicBezTo>
                    <a:pt x="232" y="587"/>
                    <a:pt x="232" y="583"/>
                    <a:pt x="232" y="579"/>
                  </a:cubicBezTo>
                  <a:cubicBezTo>
                    <a:pt x="129" y="594"/>
                    <a:pt x="50" y="683"/>
                    <a:pt x="49" y="785"/>
                  </a:cubicBezTo>
                  <a:cubicBezTo>
                    <a:pt x="48" y="840"/>
                    <a:pt x="49" y="895"/>
                    <a:pt x="49" y="950"/>
                  </a:cubicBezTo>
                  <a:cubicBezTo>
                    <a:pt x="49" y="993"/>
                    <a:pt x="77" y="1015"/>
                    <a:pt x="121" y="1005"/>
                  </a:cubicBezTo>
                  <a:cubicBezTo>
                    <a:pt x="121" y="961"/>
                    <a:pt x="121" y="918"/>
                    <a:pt x="121" y="875"/>
                  </a:cubicBezTo>
                  <a:cubicBezTo>
                    <a:pt x="121" y="831"/>
                    <a:pt x="121" y="788"/>
                    <a:pt x="121" y="744"/>
                  </a:cubicBezTo>
                  <a:cubicBezTo>
                    <a:pt x="137" y="744"/>
                    <a:pt x="152" y="744"/>
                    <a:pt x="169" y="744"/>
                  </a:cubicBezTo>
                  <a:close/>
                  <a:moveTo>
                    <a:pt x="674" y="389"/>
                  </a:moveTo>
                  <a:cubicBezTo>
                    <a:pt x="699" y="374"/>
                    <a:pt x="721" y="359"/>
                    <a:pt x="745" y="346"/>
                  </a:cubicBezTo>
                  <a:cubicBezTo>
                    <a:pt x="795" y="318"/>
                    <a:pt x="856" y="347"/>
                    <a:pt x="864" y="404"/>
                  </a:cubicBezTo>
                  <a:cubicBezTo>
                    <a:pt x="869" y="442"/>
                    <a:pt x="858" y="473"/>
                    <a:pt x="824" y="495"/>
                  </a:cubicBezTo>
                  <a:cubicBezTo>
                    <a:pt x="796" y="512"/>
                    <a:pt x="768" y="531"/>
                    <a:pt x="741" y="549"/>
                  </a:cubicBezTo>
                  <a:cubicBezTo>
                    <a:pt x="827" y="643"/>
                    <a:pt x="979" y="645"/>
                    <a:pt x="1065" y="566"/>
                  </a:cubicBezTo>
                  <a:cubicBezTo>
                    <a:pt x="1060" y="563"/>
                    <a:pt x="1056" y="560"/>
                    <a:pt x="1052" y="556"/>
                  </a:cubicBezTo>
                  <a:cubicBezTo>
                    <a:pt x="1001" y="505"/>
                    <a:pt x="949" y="454"/>
                    <a:pt x="898" y="402"/>
                  </a:cubicBezTo>
                  <a:cubicBezTo>
                    <a:pt x="893" y="397"/>
                    <a:pt x="889" y="387"/>
                    <a:pt x="889" y="380"/>
                  </a:cubicBezTo>
                  <a:cubicBezTo>
                    <a:pt x="889" y="307"/>
                    <a:pt x="889" y="234"/>
                    <a:pt x="889" y="161"/>
                  </a:cubicBezTo>
                  <a:cubicBezTo>
                    <a:pt x="889" y="156"/>
                    <a:pt x="889" y="151"/>
                    <a:pt x="889" y="145"/>
                  </a:cubicBezTo>
                  <a:cubicBezTo>
                    <a:pt x="764" y="155"/>
                    <a:pt x="667" y="271"/>
                    <a:pt x="674" y="389"/>
                  </a:cubicBezTo>
                  <a:close/>
                  <a:moveTo>
                    <a:pt x="289" y="287"/>
                  </a:moveTo>
                  <a:cubicBezTo>
                    <a:pt x="223" y="287"/>
                    <a:pt x="169" y="341"/>
                    <a:pt x="169" y="407"/>
                  </a:cubicBezTo>
                  <a:cubicBezTo>
                    <a:pt x="169" y="473"/>
                    <a:pt x="223" y="527"/>
                    <a:pt x="288" y="527"/>
                  </a:cubicBezTo>
                  <a:cubicBezTo>
                    <a:pt x="354" y="527"/>
                    <a:pt x="409" y="474"/>
                    <a:pt x="409" y="408"/>
                  </a:cubicBezTo>
                  <a:cubicBezTo>
                    <a:pt x="409" y="341"/>
                    <a:pt x="355" y="287"/>
                    <a:pt x="289" y="287"/>
                  </a:cubicBezTo>
                  <a:close/>
                  <a:moveTo>
                    <a:pt x="1150" y="358"/>
                  </a:moveTo>
                  <a:cubicBezTo>
                    <a:pt x="1145" y="244"/>
                    <a:pt x="1034" y="147"/>
                    <a:pt x="938" y="147"/>
                  </a:cubicBezTo>
                  <a:cubicBezTo>
                    <a:pt x="938" y="217"/>
                    <a:pt x="938" y="288"/>
                    <a:pt x="938" y="358"/>
                  </a:cubicBezTo>
                  <a:cubicBezTo>
                    <a:pt x="1009" y="358"/>
                    <a:pt x="1080" y="358"/>
                    <a:pt x="1150" y="358"/>
                  </a:cubicBezTo>
                  <a:close/>
                  <a:moveTo>
                    <a:pt x="976" y="408"/>
                  </a:moveTo>
                  <a:cubicBezTo>
                    <a:pt x="1017" y="449"/>
                    <a:pt x="1058" y="490"/>
                    <a:pt x="1100" y="532"/>
                  </a:cubicBezTo>
                  <a:cubicBezTo>
                    <a:pt x="1129" y="497"/>
                    <a:pt x="1146" y="455"/>
                    <a:pt x="1151" y="408"/>
                  </a:cubicBezTo>
                  <a:cubicBezTo>
                    <a:pt x="1092" y="408"/>
                    <a:pt x="1033" y="408"/>
                    <a:pt x="976" y="408"/>
                  </a:cubicBezTo>
                  <a:close/>
                  <a:moveTo>
                    <a:pt x="281" y="576"/>
                  </a:moveTo>
                  <a:cubicBezTo>
                    <a:pt x="276" y="630"/>
                    <a:pt x="273" y="683"/>
                    <a:pt x="267" y="736"/>
                  </a:cubicBezTo>
                  <a:cubicBezTo>
                    <a:pt x="264" y="758"/>
                    <a:pt x="274" y="769"/>
                    <a:pt x="289" y="779"/>
                  </a:cubicBezTo>
                  <a:cubicBezTo>
                    <a:pt x="305" y="768"/>
                    <a:pt x="314" y="756"/>
                    <a:pt x="311" y="734"/>
                  </a:cubicBezTo>
                  <a:cubicBezTo>
                    <a:pt x="306" y="706"/>
                    <a:pt x="305" y="676"/>
                    <a:pt x="303" y="647"/>
                  </a:cubicBezTo>
                  <a:cubicBezTo>
                    <a:pt x="301" y="623"/>
                    <a:pt x="299" y="599"/>
                    <a:pt x="296" y="575"/>
                  </a:cubicBezTo>
                  <a:cubicBezTo>
                    <a:pt x="291" y="575"/>
                    <a:pt x="286" y="575"/>
                    <a:pt x="281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38"/>
            <p:cNvSpPr>
              <a:spLocks noEditPoints="1"/>
            </p:cNvSpPr>
            <p:nvPr/>
          </p:nvSpPr>
          <p:spPr bwMode="auto">
            <a:xfrm>
              <a:off x="6215063" y="3959225"/>
              <a:ext cx="300038" cy="204788"/>
            </a:xfrm>
            <a:custGeom>
              <a:avLst/>
              <a:gdLst>
                <a:gd name="T0" fmla="*/ 1009 w 1010"/>
                <a:gd name="T1" fmla="*/ 690 h 690"/>
                <a:gd name="T2" fmla="*/ 1 w 1010"/>
                <a:gd name="T3" fmla="*/ 690 h 690"/>
                <a:gd name="T4" fmla="*/ 1 w 1010"/>
                <a:gd name="T5" fmla="*/ 611 h 690"/>
                <a:gd name="T6" fmla="*/ 15 w 1010"/>
                <a:gd name="T7" fmla="*/ 485 h 690"/>
                <a:gd name="T8" fmla="*/ 156 w 1010"/>
                <a:gd name="T9" fmla="*/ 331 h 690"/>
                <a:gd name="T10" fmla="*/ 168 w 1010"/>
                <a:gd name="T11" fmla="*/ 325 h 690"/>
                <a:gd name="T12" fmla="*/ 98 w 1010"/>
                <a:gd name="T13" fmla="*/ 174 h 690"/>
                <a:gd name="T14" fmla="*/ 156 w 1010"/>
                <a:gd name="T15" fmla="*/ 59 h 690"/>
                <a:gd name="T16" fmla="*/ 388 w 1010"/>
                <a:gd name="T17" fmla="*/ 73 h 690"/>
                <a:gd name="T18" fmla="*/ 362 w 1010"/>
                <a:gd name="T19" fmla="*/ 325 h 690"/>
                <a:gd name="T20" fmla="*/ 505 w 1010"/>
                <a:gd name="T21" fmla="*/ 461 h 690"/>
                <a:gd name="T22" fmla="*/ 648 w 1010"/>
                <a:gd name="T23" fmla="*/ 325 h 690"/>
                <a:gd name="T24" fmla="*/ 578 w 1010"/>
                <a:gd name="T25" fmla="*/ 172 h 690"/>
                <a:gd name="T26" fmla="*/ 637 w 1010"/>
                <a:gd name="T27" fmla="*/ 58 h 690"/>
                <a:gd name="T28" fmla="*/ 870 w 1010"/>
                <a:gd name="T29" fmla="*/ 75 h 690"/>
                <a:gd name="T30" fmla="*/ 842 w 1010"/>
                <a:gd name="T31" fmla="*/ 325 h 690"/>
                <a:gd name="T32" fmla="*/ 854 w 1010"/>
                <a:gd name="T33" fmla="*/ 331 h 690"/>
                <a:gd name="T34" fmla="*/ 1009 w 1010"/>
                <a:gd name="T35" fmla="*/ 568 h 690"/>
                <a:gd name="T36" fmla="*/ 1009 w 1010"/>
                <a:gd name="T37" fmla="*/ 690 h 690"/>
                <a:gd name="T38" fmla="*/ 481 w 1010"/>
                <a:gd name="T39" fmla="*/ 642 h 690"/>
                <a:gd name="T40" fmla="*/ 480 w 1010"/>
                <a:gd name="T41" fmla="*/ 559 h 690"/>
                <a:gd name="T42" fmla="*/ 273 w 1010"/>
                <a:gd name="T43" fmla="*/ 355 h 690"/>
                <a:gd name="T44" fmla="*/ 51 w 1010"/>
                <a:gd name="T45" fmla="*/ 642 h 690"/>
                <a:gd name="T46" fmla="*/ 121 w 1010"/>
                <a:gd name="T47" fmla="*/ 642 h 690"/>
                <a:gd name="T48" fmla="*/ 121 w 1010"/>
                <a:gd name="T49" fmla="*/ 452 h 690"/>
                <a:gd name="T50" fmla="*/ 169 w 1010"/>
                <a:gd name="T51" fmla="*/ 452 h 690"/>
                <a:gd name="T52" fmla="*/ 169 w 1010"/>
                <a:gd name="T53" fmla="*/ 642 h 690"/>
                <a:gd name="T54" fmla="*/ 361 w 1010"/>
                <a:gd name="T55" fmla="*/ 642 h 690"/>
                <a:gd name="T56" fmla="*/ 361 w 1010"/>
                <a:gd name="T57" fmla="*/ 452 h 690"/>
                <a:gd name="T58" fmla="*/ 409 w 1010"/>
                <a:gd name="T59" fmla="*/ 452 h 690"/>
                <a:gd name="T60" fmla="*/ 409 w 1010"/>
                <a:gd name="T61" fmla="*/ 642 h 690"/>
                <a:gd name="T62" fmla="*/ 481 w 1010"/>
                <a:gd name="T63" fmla="*/ 642 h 690"/>
                <a:gd name="T64" fmla="*/ 961 w 1010"/>
                <a:gd name="T65" fmla="*/ 642 h 690"/>
                <a:gd name="T66" fmla="*/ 961 w 1010"/>
                <a:gd name="T67" fmla="*/ 566 h 690"/>
                <a:gd name="T68" fmla="*/ 830 w 1010"/>
                <a:gd name="T69" fmla="*/ 373 h 690"/>
                <a:gd name="T70" fmla="*/ 599 w 1010"/>
                <a:gd name="T71" fmla="*/ 412 h 690"/>
                <a:gd name="T72" fmla="*/ 530 w 1010"/>
                <a:gd name="T73" fmla="*/ 642 h 690"/>
                <a:gd name="T74" fmla="*/ 602 w 1010"/>
                <a:gd name="T75" fmla="*/ 642 h 690"/>
                <a:gd name="T76" fmla="*/ 602 w 1010"/>
                <a:gd name="T77" fmla="*/ 452 h 690"/>
                <a:gd name="T78" fmla="*/ 649 w 1010"/>
                <a:gd name="T79" fmla="*/ 452 h 690"/>
                <a:gd name="T80" fmla="*/ 649 w 1010"/>
                <a:gd name="T81" fmla="*/ 642 h 690"/>
                <a:gd name="T82" fmla="*/ 841 w 1010"/>
                <a:gd name="T83" fmla="*/ 642 h 690"/>
                <a:gd name="T84" fmla="*/ 841 w 1010"/>
                <a:gd name="T85" fmla="*/ 452 h 690"/>
                <a:gd name="T86" fmla="*/ 889 w 1010"/>
                <a:gd name="T87" fmla="*/ 452 h 690"/>
                <a:gd name="T88" fmla="*/ 889 w 1010"/>
                <a:gd name="T89" fmla="*/ 642 h 690"/>
                <a:gd name="T90" fmla="*/ 961 w 1010"/>
                <a:gd name="T91" fmla="*/ 642 h 690"/>
                <a:gd name="T92" fmla="*/ 385 w 1010"/>
                <a:gd name="T93" fmla="*/ 187 h 690"/>
                <a:gd name="T94" fmla="*/ 265 w 1010"/>
                <a:gd name="T95" fmla="*/ 67 h 690"/>
                <a:gd name="T96" fmla="*/ 145 w 1010"/>
                <a:gd name="T97" fmla="*/ 186 h 690"/>
                <a:gd name="T98" fmla="*/ 264 w 1010"/>
                <a:gd name="T99" fmla="*/ 307 h 690"/>
                <a:gd name="T100" fmla="*/ 385 w 1010"/>
                <a:gd name="T101" fmla="*/ 187 h 690"/>
                <a:gd name="T102" fmla="*/ 865 w 1010"/>
                <a:gd name="T103" fmla="*/ 187 h 690"/>
                <a:gd name="T104" fmla="*/ 745 w 1010"/>
                <a:gd name="T105" fmla="*/ 67 h 690"/>
                <a:gd name="T106" fmla="*/ 625 w 1010"/>
                <a:gd name="T107" fmla="*/ 186 h 690"/>
                <a:gd name="T108" fmla="*/ 744 w 1010"/>
                <a:gd name="T109" fmla="*/ 307 h 690"/>
                <a:gd name="T110" fmla="*/ 865 w 1010"/>
                <a:gd name="T111" fmla="*/ 187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10" h="690">
                  <a:moveTo>
                    <a:pt x="1009" y="690"/>
                  </a:moveTo>
                  <a:cubicBezTo>
                    <a:pt x="672" y="690"/>
                    <a:pt x="337" y="690"/>
                    <a:pt x="1" y="690"/>
                  </a:cubicBezTo>
                  <a:cubicBezTo>
                    <a:pt x="1" y="664"/>
                    <a:pt x="1" y="637"/>
                    <a:pt x="1" y="611"/>
                  </a:cubicBezTo>
                  <a:cubicBezTo>
                    <a:pt x="0" y="568"/>
                    <a:pt x="1" y="526"/>
                    <a:pt x="15" y="485"/>
                  </a:cubicBezTo>
                  <a:cubicBezTo>
                    <a:pt x="41" y="414"/>
                    <a:pt x="88" y="363"/>
                    <a:pt x="156" y="331"/>
                  </a:cubicBezTo>
                  <a:cubicBezTo>
                    <a:pt x="159" y="329"/>
                    <a:pt x="163" y="328"/>
                    <a:pt x="168" y="325"/>
                  </a:cubicBezTo>
                  <a:cubicBezTo>
                    <a:pt x="118" y="286"/>
                    <a:pt x="93" y="236"/>
                    <a:pt x="98" y="174"/>
                  </a:cubicBezTo>
                  <a:cubicBezTo>
                    <a:pt x="101" y="128"/>
                    <a:pt x="121" y="89"/>
                    <a:pt x="156" y="59"/>
                  </a:cubicBezTo>
                  <a:cubicBezTo>
                    <a:pt x="224" y="1"/>
                    <a:pt x="327" y="7"/>
                    <a:pt x="388" y="73"/>
                  </a:cubicBezTo>
                  <a:cubicBezTo>
                    <a:pt x="447" y="137"/>
                    <a:pt x="456" y="251"/>
                    <a:pt x="362" y="325"/>
                  </a:cubicBezTo>
                  <a:cubicBezTo>
                    <a:pt x="426" y="353"/>
                    <a:pt x="473" y="397"/>
                    <a:pt x="505" y="461"/>
                  </a:cubicBezTo>
                  <a:cubicBezTo>
                    <a:pt x="536" y="397"/>
                    <a:pt x="583" y="353"/>
                    <a:pt x="648" y="325"/>
                  </a:cubicBezTo>
                  <a:cubicBezTo>
                    <a:pt x="598" y="285"/>
                    <a:pt x="572" y="235"/>
                    <a:pt x="578" y="172"/>
                  </a:cubicBezTo>
                  <a:cubicBezTo>
                    <a:pt x="581" y="126"/>
                    <a:pt x="602" y="88"/>
                    <a:pt x="637" y="58"/>
                  </a:cubicBezTo>
                  <a:cubicBezTo>
                    <a:pt x="706" y="0"/>
                    <a:pt x="809" y="8"/>
                    <a:pt x="870" y="75"/>
                  </a:cubicBezTo>
                  <a:cubicBezTo>
                    <a:pt x="928" y="139"/>
                    <a:pt x="934" y="252"/>
                    <a:pt x="842" y="325"/>
                  </a:cubicBezTo>
                  <a:cubicBezTo>
                    <a:pt x="847" y="327"/>
                    <a:pt x="850" y="329"/>
                    <a:pt x="854" y="331"/>
                  </a:cubicBezTo>
                  <a:cubicBezTo>
                    <a:pt x="952" y="380"/>
                    <a:pt x="1004" y="458"/>
                    <a:pt x="1009" y="568"/>
                  </a:cubicBezTo>
                  <a:cubicBezTo>
                    <a:pt x="1010" y="608"/>
                    <a:pt x="1009" y="648"/>
                    <a:pt x="1009" y="690"/>
                  </a:cubicBezTo>
                  <a:close/>
                  <a:moveTo>
                    <a:pt x="481" y="642"/>
                  </a:moveTo>
                  <a:cubicBezTo>
                    <a:pt x="481" y="614"/>
                    <a:pt x="482" y="586"/>
                    <a:pt x="480" y="559"/>
                  </a:cubicBezTo>
                  <a:cubicBezTo>
                    <a:pt x="476" y="449"/>
                    <a:pt x="382" y="357"/>
                    <a:pt x="273" y="355"/>
                  </a:cubicBezTo>
                  <a:cubicBezTo>
                    <a:pt x="130" y="353"/>
                    <a:pt x="24" y="468"/>
                    <a:pt x="51" y="642"/>
                  </a:cubicBezTo>
                  <a:cubicBezTo>
                    <a:pt x="74" y="642"/>
                    <a:pt x="97" y="642"/>
                    <a:pt x="121" y="642"/>
                  </a:cubicBezTo>
                  <a:cubicBezTo>
                    <a:pt x="121" y="578"/>
                    <a:pt x="121" y="515"/>
                    <a:pt x="121" y="452"/>
                  </a:cubicBezTo>
                  <a:cubicBezTo>
                    <a:pt x="138" y="452"/>
                    <a:pt x="153" y="452"/>
                    <a:pt x="169" y="452"/>
                  </a:cubicBezTo>
                  <a:cubicBezTo>
                    <a:pt x="169" y="516"/>
                    <a:pt x="169" y="579"/>
                    <a:pt x="169" y="642"/>
                  </a:cubicBezTo>
                  <a:cubicBezTo>
                    <a:pt x="233" y="642"/>
                    <a:pt x="297" y="642"/>
                    <a:pt x="361" y="642"/>
                  </a:cubicBezTo>
                  <a:cubicBezTo>
                    <a:pt x="361" y="578"/>
                    <a:pt x="361" y="515"/>
                    <a:pt x="361" y="452"/>
                  </a:cubicBezTo>
                  <a:cubicBezTo>
                    <a:pt x="378" y="452"/>
                    <a:pt x="393" y="452"/>
                    <a:pt x="409" y="452"/>
                  </a:cubicBezTo>
                  <a:cubicBezTo>
                    <a:pt x="409" y="516"/>
                    <a:pt x="409" y="579"/>
                    <a:pt x="409" y="642"/>
                  </a:cubicBezTo>
                  <a:cubicBezTo>
                    <a:pt x="433" y="642"/>
                    <a:pt x="456" y="642"/>
                    <a:pt x="481" y="642"/>
                  </a:cubicBezTo>
                  <a:close/>
                  <a:moveTo>
                    <a:pt x="961" y="642"/>
                  </a:moveTo>
                  <a:cubicBezTo>
                    <a:pt x="961" y="616"/>
                    <a:pt x="962" y="591"/>
                    <a:pt x="961" y="566"/>
                  </a:cubicBezTo>
                  <a:cubicBezTo>
                    <a:pt x="956" y="476"/>
                    <a:pt x="913" y="409"/>
                    <a:pt x="830" y="373"/>
                  </a:cubicBezTo>
                  <a:cubicBezTo>
                    <a:pt x="747" y="337"/>
                    <a:pt x="668" y="352"/>
                    <a:pt x="599" y="412"/>
                  </a:cubicBezTo>
                  <a:cubicBezTo>
                    <a:pt x="529" y="474"/>
                    <a:pt x="523" y="556"/>
                    <a:pt x="530" y="642"/>
                  </a:cubicBezTo>
                  <a:cubicBezTo>
                    <a:pt x="554" y="642"/>
                    <a:pt x="577" y="642"/>
                    <a:pt x="602" y="642"/>
                  </a:cubicBezTo>
                  <a:cubicBezTo>
                    <a:pt x="602" y="578"/>
                    <a:pt x="602" y="515"/>
                    <a:pt x="602" y="452"/>
                  </a:cubicBezTo>
                  <a:cubicBezTo>
                    <a:pt x="618" y="452"/>
                    <a:pt x="633" y="452"/>
                    <a:pt x="649" y="452"/>
                  </a:cubicBezTo>
                  <a:cubicBezTo>
                    <a:pt x="649" y="516"/>
                    <a:pt x="649" y="579"/>
                    <a:pt x="649" y="642"/>
                  </a:cubicBezTo>
                  <a:cubicBezTo>
                    <a:pt x="714" y="642"/>
                    <a:pt x="777" y="642"/>
                    <a:pt x="841" y="642"/>
                  </a:cubicBezTo>
                  <a:cubicBezTo>
                    <a:pt x="841" y="578"/>
                    <a:pt x="841" y="515"/>
                    <a:pt x="841" y="452"/>
                  </a:cubicBezTo>
                  <a:cubicBezTo>
                    <a:pt x="857" y="452"/>
                    <a:pt x="873" y="452"/>
                    <a:pt x="889" y="452"/>
                  </a:cubicBezTo>
                  <a:cubicBezTo>
                    <a:pt x="889" y="516"/>
                    <a:pt x="889" y="579"/>
                    <a:pt x="889" y="642"/>
                  </a:cubicBezTo>
                  <a:cubicBezTo>
                    <a:pt x="914" y="642"/>
                    <a:pt x="937" y="642"/>
                    <a:pt x="961" y="642"/>
                  </a:cubicBezTo>
                  <a:close/>
                  <a:moveTo>
                    <a:pt x="385" y="187"/>
                  </a:moveTo>
                  <a:cubicBezTo>
                    <a:pt x="385" y="121"/>
                    <a:pt x="331" y="67"/>
                    <a:pt x="265" y="67"/>
                  </a:cubicBezTo>
                  <a:cubicBezTo>
                    <a:pt x="199" y="67"/>
                    <a:pt x="145" y="120"/>
                    <a:pt x="145" y="186"/>
                  </a:cubicBezTo>
                  <a:cubicBezTo>
                    <a:pt x="144" y="252"/>
                    <a:pt x="198" y="307"/>
                    <a:pt x="264" y="307"/>
                  </a:cubicBezTo>
                  <a:cubicBezTo>
                    <a:pt x="330" y="307"/>
                    <a:pt x="385" y="254"/>
                    <a:pt x="385" y="187"/>
                  </a:cubicBezTo>
                  <a:close/>
                  <a:moveTo>
                    <a:pt x="865" y="187"/>
                  </a:moveTo>
                  <a:cubicBezTo>
                    <a:pt x="865" y="121"/>
                    <a:pt x="811" y="67"/>
                    <a:pt x="745" y="67"/>
                  </a:cubicBezTo>
                  <a:cubicBezTo>
                    <a:pt x="679" y="67"/>
                    <a:pt x="625" y="120"/>
                    <a:pt x="625" y="186"/>
                  </a:cubicBezTo>
                  <a:cubicBezTo>
                    <a:pt x="624" y="252"/>
                    <a:pt x="678" y="307"/>
                    <a:pt x="744" y="307"/>
                  </a:cubicBezTo>
                  <a:cubicBezTo>
                    <a:pt x="810" y="307"/>
                    <a:pt x="865" y="254"/>
                    <a:pt x="865" y="1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39"/>
            <p:cNvSpPr>
              <a:spLocks noEditPoints="1"/>
            </p:cNvSpPr>
            <p:nvPr/>
          </p:nvSpPr>
          <p:spPr bwMode="auto">
            <a:xfrm>
              <a:off x="6200775" y="3749675"/>
              <a:ext cx="57150" cy="44450"/>
            </a:xfrm>
            <a:custGeom>
              <a:avLst/>
              <a:gdLst>
                <a:gd name="T0" fmla="*/ 193 w 193"/>
                <a:gd name="T1" fmla="*/ 145 h 146"/>
                <a:gd name="T2" fmla="*/ 67 w 193"/>
                <a:gd name="T3" fmla="*/ 144 h 146"/>
                <a:gd name="T4" fmla="*/ 1 w 193"/>
                <a:gd name="T5" fmla="*/ 72 h 146"/>
                <a:gd name="T6" fmla="*/ 69 w 193"/>
                <a:gd name="T7" fmla="*/ 1 h 146"/>
                <a:gd name="T8" fmla="*/ 124 w 193"/>
                <a:gd name="T9" fmla="*/ 1 h 146"/>
                <a:gd name="T10" fmla="*/ 192 w 193"/>
                <a:gd name="T11" fmla="*/ 65 h 146"/>
                <a:gd name="T12" fmla="*/ 193 w 193"/>
                <a:gd name="T13" fmla="*/ 79 h 146"/>
                <a:gd name="T14" fmla="*/ 193 w 193"/>
                <a:gd name="T15" fmla="*/ 145 h 146"/>
                <a:gd name="T16" fmla="*/ 145 w 193"/>
                <a:gd name="T17" fmla="*/ 97 h 146"/>
                <a:gd name="T18" fmla="*/ 145 w 193"/>
                <a:gd name="T19" fmla="*/ 78 h 146"/>
                <a:gd name="T20" fmla="*/ 116 w 193"/>
                <a:gd name="T21" fmla="*/ 49 h 146"/>
                <a:gd name="T22" fmla="*/ 72 w 193"/>
                <a:gd name="T23" fmla="*/ 49 h 146"/>
                <a:gd name="T24" fmla="*/ 49 w 193"/>
                <a:gd name="T25" fmla="*/ 73 h 146"/>
                <a:gd name="T26" fmla="*/ 72 w 193"/>
                <a:gd name="T27" fmla="*/ 97 h 146"/>
                <a:gd name="T28" fmla="*/ 145 w 193"/>
                <a:gd name="T2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46">
                  <a:moveTo>
                    <a:pt x="193" y="145"/>
                  </a:moveTo>
                  <a:cubicBezTo>
                    <a:pt x="149" y="145"/>
                    <a:pt x="108" y="146"/>
                    <a:pt x="67" y="144"/>
                  </a:cubicBezTo>
                  <a:cubicBezTo>
                    <a:pt x="29" y="143"/>
                    <a:pt x="0" y="109"/>
                    <a:pt x="1" y="72"/>
                  </a:cubicBezTo>
                  <a:cubicBezTo>
                    <a:pt x="1" y="34"/>
                    <a:pt x="31" y="3"/>
                    <a:pt x="69" y="1"/>
                  </a:cubicBezTo>
                  <a:cubicBezTo>
                    <a:pt x="87" y="0"/>
                    <a:pt x="106" y="1"/>
                    <a:pt x="124" y="1"/>
                  </a:cubicBezTo>
                  <a:cubicBezTo>
                    <a:pt x="160" y="3"/>
                    <a:pt x="189" y="30"/>
                    <a:pt x="192" y="65"/>
                  </a:cubicBezTo>
                  <a:cubicBezTo>
                    <a:pt x="193" y="70"/>
                    <a:pt x="193" y="74"/>
                    <a:pt x="193" y="79"/>
                  </a:cubicBezTo>
                  <a:cubicBezTo>
                    <a:pt x="193" y="100"/>
                    <a:pt x="193" y="122"/>
                    <a:pt x="193" y="145"/>
                  </a:cubicBezTo>
                  <a:close/>
                  <a:moveTo>
                    <a:pt x="145" y="97"/>
                  </a:moveTo>
                  <a:cubicBezTo>
                    <a:pt x="145" y="89"/>
                    <a:pt x="145" y="84"/>
                    <a:pt x="145" y="78"/>
                  </a:cubicBezTo>
                  <a:cubicBezTo>
                    <a:pt x="145" y="58"/>
                    <a:pt x="136" y="49"/>
                    <a:pt x="116" y="49"/>
                  </a:cubicBezTo>
                  <a:cubicBezTo>
                    <a:pt x="101" y="49"/>
                    <a:pt x="87" y="49"/>
                    <a:pt x="72" y="49"/>
                  </a:cubicBezTo>
                  <a:cubicBezTo>
                    <a:pt x="58" y="50"/>
                    <a:pt x="49" y="60"/>
                    <a:pt x="49" y="73"/>
                  </a:cubicBezTo>
                  <a:cubicBezTo>
                    <a:pt x="49" y="86"/>
                    <a:pt x="58" y="96"/>
                    <a:pt x="72" y="97"/>
                  </a:cubicBezTo>
                  <a:cubicBezTo>
                    <a:pt x="95" y="97"/>
                    <a:pt x="119" y="97"/>
                    <a:pt x="145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40"/>
            <p:cNvSpPr>
              <a:spLocks noEditPoints="1"/>
            </p:cNvSpPr>
            <p:nvPr/>
          </p:nvSpPr>
          <p:spPr bwMode="auto">
            <a:xfrm>
              <a:off x="6429375" y="3878263"/>
              <a:ext cx="57150" cy="44450"/>
            </a:xfrm>
            <a:custGeom>
              <a:avLst/>
              <a:gdLst>
                <a:gd name="T0" fmla="*/ 0 w 193"/>
                <a:gd name="T1" fmla="*/ 1 h 146"/>
                <a:gd name="T2" fmla="*/ 127 w 193"/>
                <a:gd name="T3" fmla="*/ 2 h 146"/>
                <a:gd name="T4" fmla="*/ 192 w 193"/>
                <a:gd name="T5" fmla="*/ 75 h 146"/>
                <a:gd name="T6" fmla="*/ 124 w 193"/>
                <a:gd name="T7" fmla="*/ 145 h 146"/>
                <a:gd name="T8" fmla="*/ 67 w 193"/>
                <a:gd name="T9" fmla="*/ 145 h 146"/>
                <a:gd name="T10" fmla="*/ 0 w 193"/>
                <a:gd name="T11" fmla="*/ 79 h 146"/>
                <a:gd name="T12" fmla="*/ 0 w 193"/>
                <a:gd name="T13" fmla="*/ 67 h 146"/>
                <a:gd name="T14" fmla="*/ 0 w 193"/>
                <a:gd name="T15" fmla="*/ 1 h 146"/>
                <a:gd name="T16" fmla="*/ 48 w 193"/>
                <a:gd name="T17" fmla="*/ 49 h 146"/>
                <a:gd name="T18" fmla="*/ 48 w 193"/>
                <a:gd name="T19" fmla="*/ 73 h 146"/>
                <a:gd name="T20" fmla="*/ 72 w 193"/>
                <a:gd name="T21" fmla="*/ 97 h 146"/>
                <a:gd name="T22" fmla="*/ 120 w 193"/>
                <a:gd name="T23" fmla="*/ 97 h 146"/>
                <a:gd name="T24" fmla="*/ 144 w 193"/>
                <a:gd name="T25" fmla="*/ 73 h 146"/>
                <a:gd name="T26" fmla="*/ 120 w 193"/>
                <a:gd name="T27" fmla="*/ 49 h 146"/>
                <a:gd name="T28" fmla="*/ 48 w 193"/>
                <a:gd name="T29" fmla="*/ 4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146">
                  <a:moveTo>
                    <a:pt x="0" y="1"/>
                  </a:moveTo>
                  <a:cubicBezTo>
                    <a:pt x="44" y="1"/>
                    <a:pt x="86" y="0"/>
                    <a:pt x="127" y="2"/>
                  </a:cubicBezTo>
                  <a:cubicBezTo>
                    <a:pt x="165" y="4"/>
                    <a:pt x="193" y="38"/>
                    <a:pt x="192" y="75"/>
                  </a:cubicBezTo>
                  <a:cubicBezTo>
                    <a:pt x="191" y="112"/>
                    <a:pt x="161" y="143"/>
                    <a:pt x="124" y="145"/>
                  </a:cubicBezTo>
                  <a:cubicBezTo>
                    <a:pt x="105" y="146"/>
                    <a:pt x="86" y="146"/>
                    <a:pt x="67" y="145"/>
                  </a:cubicBezTo>
                  <a:cubicBezTo>
                    <a:pt x="32" y="143"/>
                    <a:pt x="3" y="114"/>
                    <a:pt x="0" y="79"/>
                  </a:cubicBezTo>
                  <a:cubicBezTo>
                    <a:pt x="0" y="75"/>
                    <a:pt x="0" y="71"/>
                    <a:pt x="0" y="67"/>
                  </a:cubicBezTo>
                  <a:cubicBezTo>
                    <a:pt x="0" y="46"/>
                    <a:pt x="0" y="25"/>
                    <a:pt x="0" y="1"/>
                  </a:cubicBezTo>
                  <a:close/>
                  <a:moveTo>
                    <a:pt x="48" y="49"/>
                  </a:moveTo>
                  <a:cubicBezTo>
                    <a:pt x="48" y="58"/>
                    <a:pt x="48" y="66"/>
                    <a:pt x="48" y="73"/>
                  </a:cubicBezTo>
                  <a:cubicBezTo>
                    <a:pt x="49" y="87"/>
                    <a:pt x="58" y="96"/>
                    <a:pt x="72" y="97"/>
                  </a:cubicBezTo>
                  <a:cubicBezTo>
                    <a:pt x="88" y="97"/>
                    <a:pt x="104" y="97"/>
                    <a:pt x="120" y="97"/>
                  </a:cubicBezTo>
                  <a:cubicBezTo>
                    <a:pt x="134" y="96"/>
                    <a:pt x="144" y="86"/>
                    <a:pt x="144" y="73"/>
                  </a:cubicBezTo>
                  <a:cubicBezTo>
                    <a:pt x="144" y="60"/>
                    <a:pt x="134" y="50"/>
                    <a:pt x="120" y="49"/>
                  </a:cubicBezTo>
                  <a:cubicBezTo>
                    <a:pt x="96" y="49"/>
                    <a:pt x="73" y="49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41"/>
            <p:cNvSpPr>
              <a:spLocks/>
            </p:cNvSpPr>
            <p:nvPr/>
          </p:nvSpPr>
          <p:spPr bwMode="auto">
            <a:xfrm>
              <a:off x="6443663" y="3751263"/>
              <a:ext cx="42863" cy="12700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42"/>
            <p:cNvSpPr>
              <a:spLocks/>
            </p:cNvSpPr>
            <p:nvPr/>
          </p:nvSpPr>
          <p:spPr bwMode="auto">
            <a:xfrm>
              <a:off x="6443663" y="3779838"/>
              <a:ext cx="42863" cy="12700"/>
            </a:xfrm>
            <a:custGeom>
              <a:avLst/>
              <a:gdLst>
                <a:gd name="T0" fmla="*/ 0 w 142"/>
                <a:gd name="T1" fmla="*/ 0 h 46"/>
                <a:gd name="T2" fmla="*/ 142 w 142"/>
                <a:gd name="T3" fmla="*/ 0 h 46"/>
                <a:gd name="T4" fmla="*/ 142 w 142"/>
                <a:gd name="T5" fmla="*/ 46 h 46"/>
                <a:gd name="T6" fmla="*/ 0 w 142"/>
                <a:gd name="T7" fmla="*/ 46 h 46"/>
                <a:gd name="T8" fmla="*/ 0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0"/>
                  </a:moveTo>
                  <a:cubicBezTo>
                    <a:pt x="48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43"/>
            <p:cNvSpPr>
              <a:spLocks/>
            </p:cNvSpPr>
            <p:nvPr/>
          </p:nvSpPr>
          <p:spPr bwMode="auto">
            <a:xfrm>
              <a:off x="6443663" y="3808413"/>
              <a:ext cx="42863" cy="12700"/>
            </a:xfrm>
            <a:custGeom>
              <a:avLst/>
              <a:gdLst>
                <a:gd name="T0" fmla="*/ 0 w 142"/>
                <a:gd name="T1" fmla="*/ 0 h 46"/>
                <a:gd name="T2" fmla="*/ 142 w 142"/>
                <a:gd name="T3" fmla="*/ 0 h 46"/>
                <a:gd name="T4" fmla="*/ 142 w 142"/>
                <a:gd name="T5" fmla="*/ 46 h 46"/>
                <a:gd name="T6" fmla="*/ 0 w 142"/>
                <a:gd name="T7" fmla="*/ 46 h 46"/>
                <a:gd name="T8" fmla="*/ 0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0"/>
                  </a:moveTo>
                  <a:cubicBezTo>
                    <a:pt x="48" y="0"/>
                    <a:pt x="95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44"/>
            <p:cNvSpPr>
              <a:spLocks/>
            </p:cNvSpPr>
            <p:nvPr/>
          </p:nvSpPr>
          <p:spPr bwMode="auto">
            <a:xfrm>
              <a:off x="6443663" y="3836988"/>
              <a:ext cx="42863" cy="12700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/>
          <p:cNvGrpSpPr/>
          <p:nvPr/>
        </p:nvGrpSpPr>
        <p:grpSpPr>
          <a:xfrm>
            <a:off x="5558397" y="3830600"/>
            <a:ext cx="457200" cy="457200"/>
            <a:chOff x="5867400" y="39433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7" name="Freeform 48"/>
            <p:cNvSpPr>
              <a:spLocks noEditPoints="1"/>
            </p:cNvSpPr>
            <p:nvPr/>
          </p:nvSpPr>
          <p:spPr bwMode="auto">
            <a:xfrm>
              <a:off x="5867400" y="3943350"/>
              <a:ext cx="457200" cy="457200"/>
            </a:xfrm>
            <a:custGeom>
              <a:avLst/>
              <a:gdLst>
                <a:gd name="T0" fmla="*/ 704 w 1536"/>
                <a:gd name="T1" fmla="*/ 1473 h 1536"/>
                <a:gd name="T2" fmla="*/ 75 w 1536"/>
                <a:gd name="T3" fmla="*/ 843 h 1536"/>
                <a:gd name="T4" fmla="*/ 0 w 1536"/>
                <a:gd name="T5" fmla="*/ 744 h 1536"/>
                <a:gd name="T6" fmla="*/ 90 w 1536"/>
                <a:gd name="T7" fmla="*/ 605 h 1536"/>
                <a:gd name="T8" fmla="*/ 130 w 1536"/>
                <a:gd name="T9" fmla="*/ 631 h 1536"/>
                <a:gd name="T10" fmla="*/ 156 w 1536"/>
                <a:gd name="T11" fmla="*/ 691 h 1536"/>
                <a:gd name="T12" fmla="*/ 704 w 1536"/>
                <a:gd name="T13" fmla="*/ 142 h 1536"/>
                <a:gd name="T14" fmla="*/ 237 w 1536"/>
                <a:gd name="T15" fmla="*/ 391 h 1536"/>
                <a:gd name="T16" fmla="*/ 126 w 1536"/>
                <a:gd name="T17" fmla="*/ 495 h 1536"/>
                <a:gd name="T18" fmla="*/ 704 w 1536"/>
                <a:gd name="T19" fmla="*/ 60 h 1536"/>
                <a:gd name="T20" fmla="*/ 832 w 1536"/>
                <a:gd name="T21" fmla="*/ 60 h 1536"/>
                <a:gd name="T22" fmla="*/ 1461 w 1536"/>
                <a:gd name="T23" fmla="*/ 693 h 1536"/>
                <a:gd name="T24" fmla="*/ 1536 w 1536"/>
                <a:gd name="T25" fmla="*/ 792 h 1536"/>
                <a:gd name="T26" fmla="*/ 1282 w 1536"/>
                <a:gd name="T27" fmla="*/ 1239 h 1536"/>
                <a:gd name="T28" fmla="*/ 792 w 1536"/>
                <a:gd name="T29" fmla="*/ 1536 h 1536"/>
                <a:gd name="T30" fmla="*/ 1053 w 1536"/>
                <a:gd name="T31" fmla="*/ 358 h 1536"/>
                <a:gd name="T32" fmla="*/ 1074 w 1536"/>
                <a:gd name="T33" fmla="*/ 432 h 1536"/>
                <a:gd name="T34" fmla="*/ 324 w 1536"/>
                <a:gd name="T35" fmla="*/ 668 h 1536"/>
                <a:gd name="T36" fmla="*/ 407 w 1536"/>
                <a:gd name="T37" fmla="*/ 708 h 1536"/>
                <a:gd name="T38" fmla="*/ 376 w 1536"/>
                <a:gd name="T39" fmla="*/ 832 h 1536"/>
                <a:gd name="T40" fmla="*/ 1217 w 1536"/>
                <a:gd name="T41" fmla="*/ 832 h 1536"/>
                <a:gd name="T42" fmla="*/ 1096 w 1536"/>
                <a:gd name="T43" fmla="*/ 763 h 1536"/>
                <a:gd name="T44" fmla="*/ 1216 w 1536"/>
                <a:gd name="T45" fmla="*/ 694 h 1536"/>
                <a:gd name="T46" fmla="*/ 1182 w 1536"/>
                <a:gd name="T47" fmla="*/ 490 h 1536"/>
                <a:gd name="T48" fmla="*/ 1337 w 1536"/>
                <a:gd name="T49" fmla="*/ 703 h 1536"/>
                <a:gd name="T50" fmla="*/ 832 w 1536"/>
                <a:gd name="T51" fmla="*/ 251 h 1536"/>
                <a:gd name="T52" fmla="*/ 703 w 1536"/>
                <a:gd name="T53" fmla="*/ 270 h 1536"/>
                <a:gd name="T54" fmla="*/ 200 w 1536"/>
                <a:gd name="T55" fmla="*/ 703 h 1536"/>
                <a:gd name="T56" fmla="*/ 832 w 1536"/>
                <a:gd name="T57" fmla="*/ 1266 h 1536"/>
                <a:gd name="T58" fmla="*/ 1192 w 1536"/>
                <a:gd name="T59" fmla="*/ 1151 h 1536"/>
                <a:gd name="T60" fmla="*/ 704 w 1536"/>
                <a:gd name="T61" fmla="*/ 1264 h 1536"/>
                <a:gd name="T62" fmla="*/ 381 w 1536"/>
                <a:gd name="T63" fmla="*/ 1189 h 1536"/>
                <a:gd name="T64" fmla="*/ 704 w 1536"/>
                <a:gd name="T65" fmla="*/ 1264 h 1536"/>
                <a:gd name="T66" fmla="*/ 1417 w 1536"/>
                <a:gd name="T67" fmla="*/ 832 h 1536"/>
                <a:gd name="T68" fmla="*/ 1333 w 1536"/>
                <a:gd name="T69" fmla="*/ 1015 h 1536"/>
                <a:gd name="T70" fmla="*/ 1417 w 1536"/>
                <a:gd name="T71" fmla="*/ 702 h 1536"/>
                <a:gd name="T72" fmla="*/ 832 w 1536"/>
                <a:gd name="T73" fmla="*/ 136 h 1536"/>
                <a:gd name="T74" fmla="*/ 1379 w 1536"/>
                <a:gd name="T75" fmla="*/ 680 h 1536"/>
                <a:gd name="T76" fmla="*/ 704 w 1536"/>
                <a:gd name="T77" fmla="*/ 1395 h 1536"/>
                <a:gd name="T78" fmla="*/ 157 w 1536"/>
                <a:gd name="T79" fmla="*/ 856 h 1536"/>
                <a:gd name="T80" fmla="*/ 704 w 1536"/>
                <a:gd name="T81" fmla="*/ 1416 h 1536"/>
                <a:gd name="T82" fmla="*/ 396 w 1536"/>
                <a:gd name="T83" fmla="*/ 768 h 1536"/>
                <a:gd name="T84" fmla="*/ 44 w 1536"/>
                <a:gd name="T85" fmla="*/ 768 h 1536"/>
                <a:gd name="T86" fmla="*/ 1316 w 1536"/>
                <a:gd name="T87" fmla="*/ 749 h 1536"/>
                <a:gd name="T88" fmla="*/ 1166 w 1536"/>
                <a:gd name="T89" fmla="*/ 787 h 1536"/>
                <a:gd name="T90" fmla="*/ 1466 w 1536"/>
                <a:gd name="T91" fmla="*/ 749 h 1536"/>
                <a:gd name="T92" fmla="*/ 787 w 1536"/>
                <a:gd name="T93" fmla="*/ 256 h 1536"/>
                <a:gd name="T94" fmla="*/ 749 w 1536"/>
                <a:gd name="T95" fmla="*/ 63 h 1536"/>
                <a:gd name="T96" fmla="*/ 786 w 1536"/>
                <a:gd name="T97" fmla="*/ 268 h 1536"/>
                <a:gd name="T98" fmla="*/ 749 w 1536"/>
                <a:gd name="T99" fmla="*/ 1477 h 1536"/>
                <a:gd name="T100" fmla="*/ 787 w 1536"/>
                <a:gd name="T101" fmla="*/ 127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" h="1536">
                  <a:moveTo>
                    <a:pt x="792" y="1536"/>
                  </a:moveTo>
                  <a:cubicBezTo>
                    <a:pt x="776" y="1536"/>
                    <a:pt x="760" y="1536"/>
                    <a:pt x="744" y="1536"/>
                  </a:cubicBezTo>
                  <a:cubicBezTo>
                    <a:pt x="716" y="1524"/>
                    <a:pt x="701" y="1504"/>
                    <a:pt x="704" y="1473"/>
                  </a:cubicBezTo>
                  <a:cubicBezTo>
                    <a:pt x="705" y="1462"/>
                    <a:pt x="698" y="1462"/>
                    <a:pt x="690" y="1461"/>
                  </a:cubicBezTo>
                  <a:cubicBezTo>
                    <a:pt x="536" y="1443"/>
                    <a:pt x="402" y="1381"/>
                    <a:pt x="290" y="1275"/>
                  </a:cubicBezTo>
                  <a:cubicBezTo>
                    <a:pt x="166" y="1157"/>
                    <a:pt x="94" y="1013"/>
                    <a:pt x="75" y="843"/>
                  </a:cubicBezTo>
                  <a:cubicBezTo>
                    <a:pt x="74" y="834"/>
                    <a:pt x="71" y="831"/>
                    <a:pt x="63" y="832"/>
                  </a:cubicBezTo>
                  <a:cubicBezTo>
                    <a:pt x="32" y="835"/>
                    <a:pt x="12" y="820"/>
                    <a:pt x="0" y="792"/>
                  </a:cubicBezTo>
                  <a:cubicBezTo>
                    <a:pt x="0" y="776"/>
                    <a:pt x="0" y="760"/>
                    <a:pt x="0" y="744"/>
                  </a:cubicBezTo>
                  <a:cubicBezTo>
                    <a:pt x="11" y="716"/>
                    <a:pt x="32" y="701"/>
                    <a:pt x="63" y="704"/>
                  </a:cubicBezTo>
                  <a:cubicBezTo>
                    <a:pt x="72" y="705"/>
                    <a:pt x="74" y="700"/>
                    <a:pt x="75" y="692"/>
                  </a:cubicBezTo>
                  <a:cubicBezTo>
                    <a:pt x="80" y="663"/>
                    <a:pt x="84" y="634"/>
                    <a:pt x="90" y="605"/>
                  </a:cubicBezTo>
                  <a:cubicBezTo>
                    <a:pt x="93" y="591"/>
                    <a:pt x="105" y="585"/>
                    <a:pt x="118" y="588"/>
                  </a:cubicBezTo>
                  <a:cubicBezTo>
                    <a:pt x="129" y="591"/>
                    <a:pt x="136" y="602"/>
                    <a:pt x="134" y="615"/>
                  </a:cubicBezTo>
                  <a:cubicBezTo>
                    <a:pt x="133" y="620"/>
                    <a:pt x="131" y="626"/>
                    <a:pt x="130" y="631"/>
                  </a:cubicBezTo>
                  <a:cubicBezTo>
                    <a:pt x="126" y="655"/>
                    <a:pt x="122" y="679"/>
                    <a:pt x="118" y="704"/>
                  </a:cubicBezTo>
                  <a:cubicBezTo>
                    <a:pt x="128" y="704"/>
                    <a:pt x="135" y="703"/>
                    <a:pt x="141" y="704"/>
                  </a:cubicBezTo>
                  <a:cubicBezTo>
                    <a:pt x="151" y="705"/>
                    <a:pt x="155" y="701"/>
                    <a:pt x="156" y="691"/>
                  </a:cubicBezTo>
                  <a:cubicBezTo>
                    <a:pt x="187" y="478"/>
                    <a:pt x="298" y="320"/>
                    <a:pt x="488" y="219"/>
                  </a:cubicBezTo>
                  <a:cubicBezTo>
                    <a:pt x="551" y="184"/>
                    <a:pt x="620" y="164"/>
                    <a:pt x="691" y="156"/>
                  </a:cubicBezTo>
                  <a:cubicBezTo>
                    <a:pt x="700" y="155"/>
                    <a:pt x="705" y="152"/>
                    <a:pt x="704" y="142"/>
                  </a:cubicBezTo>
                  <a:cubicBezTo>
                    <a:pt x="703" y="135"/>
                    <a:pt x="704" y="128"/>
                    <a:pt x="704" y="119"/>
                  </a:cubicBezTo>
                  <a:cubicBezTo>
                    <a:pt x="696" y="120"/>
                    <a:pt x="691" y="120"/>
                    <a:pt x="685" y="121"/>
                  </a:cubicBezTo>
                  <a:cubicBezTo>
                    <a:pt x="498" y="148"/>
                    <a:pt x="347" y="237"/>
                    <a:pt x="237" y="391"/>
                  </a:cubicBezTo>
                  <a:cubicBezTo>
                    <a:pt x="210" y="429"/>
                    <a:pt x="190" y="473"/>
                    <a:pt x="167" y="514"/>
                  </a:cubicBezTo>
                  <a:cubicBezTo>
                    <a:pt x="160" y="527"/>
                    <a:pt x="149" y="532"/>
                    <a:pt x="137" y="527"/>
                  </a:cubicBezTo>
                  <a:cubicBezTo>
                    <a:pt x="125" y="522"/>
                    <a:pt x="120" y="509"/>
                    <a:pt x="126" y="495"/>
                  </a:cubicBezTo>
                  <a:cubicBezTo>
                    <a:pt x="131" y="484"/>
                    <a:pt x="136" y="473"/>
                    <a:pt x="141" y="463"/>
                  </a:cubicBezTo>
                  <a:cubicBezTo>
                    <a:pt x="258" y="239"/>
                    <a:pt x="441" y="108"/>
                    <a:pt x="692" y="75"/>
                  </a:cubicBezTo>
                  <a:cubicBezTo>
                    <a:pt x="703" y="74"/>
                    <a:pt x="705" y="69"/>
                    <a:pt x="704" y="60"/>
                  </a:cubicBezTo>
                  <a:cubicBezTo>
                    <a:pt x="703" y="40"/>
                    <a:pt x="709" y="23"/>
                    <a:pt x="725" y="11"/>
                  </a:cubicBezTo>
                  <a:cubicBezTo>
                    <a:pt x="738" y="0"/>
                    <a:pt x="754" y="0"/>
                    <a:pt x="770" y="0"/>
                  </a:cubicBezTo>
                  <a:cubicBezTo>
                    <a:pt x="812" y="0"/>
                    <a:pt x="831" y="19"/>
                    <a:pt x="832" y="60"/>
                  </a:cubicBezTo>
                  <a:cubicBezTo>
                    <a:pt x="832" y="70"/>
                    <a:pt x="834" y="74"/>
                    <a:pt x="846" y="75"/>
                  </a:cubicBezTo>
                  <a:cubicBezTo>
                    <a:pt x="998" y="93"/>
                    <a:pt x="1132" y="154"/>
                    <a:pt x="1244" y="259"/>
                  </a:cubicBezTo>
                  <a:cubicBezTo>
                    <a:pt x="1369" y="377"/>
                    <a:pt x="1441" y="522"/>
                    <a:pt x="1461" y="693"/>
                  </a:cubicBezTo>
                  <a:cubicBezTo>
                    <a:pt x="1462" y="702"/>
                    <a:pt x="1465" y="705"/>
                    <a:pt x="1473" y="704"/>
                  </a:cubicBezTo>
                  <a:cubicBezTo>
                    <a:pt x="1504" y="701"/>
                    <a:pt x="1524" y="716"/>
                    <a:pt x="1536" y="744"/>
                  </a:cubicBezTo>
                  <a:cubicBezTo>
                    <a:pt x="1536" y="760"/>
                    <a:pt x="1536" y="776"/>
                    <a:pt x="1536" y="792"/>
                  </a:cubicBezTo>
                  <a:cubicBezTo>
                    <a:pt x="1524" y="820"/>
                    <a:pt x="1504" y="835"/>
                    <a:pt x="1473" y="832"/>
                  </a:cubicBezTo>
                  <a:cubicBezTo>
                    <a:pt x="1464" y="831"/>
                    <a:pt x="1462" y="836"/>
                    <a:pt x="1461" y="844"/>
                  </a:cubicBezTo>
                  <a:cubicBezTo>
                    <a:pt x="1444" y="995"/>
                    <a:pt x="1385" y="1127"/>
                    <a:pt x="1282" y="1239"/>
                  </a:cubicBezTo>
                  <a:cubicBezTo>
                    <a:pt x="1164" y="1367"/>
                    <a:pt x="1018" y="1441"/>
                    <a:pt x="844" y="1461"/>
                  </a:cubicBezTo>
                  <a:cubicBezTo>
                    <a:pt x="836" y="1462"/>
                    <a:pt x="831" y="1464"/>
                    <a:pt x="832" y="1473"/>
                  </a:cubicBezTo>
                  <a:cubicBezTo>
                    <a:pt x="835" y="1504"/>
                    <a:pt x="820" y="1524"/>
                    <a:pt x="792" y="1536"/>
                  </a:cubicBezTo>
                  <a:close/>
                  <a:moveTo>
                    <a:pt x="832" y="272"/>
                  </a:moveTo>
                  <a:cubicBezTo>
                    <a:pt x="836" y="273"/>
                    <a:pt x="839" y="273"/>
                    <a:pt x="842" y="274"/>
                  </a:cubicBezTo>
                  <a:cubicBezTo>
                    <a:pt x="919" y="286"/>
                    <a:pt x="990" y="313"/>
                    <a:pt x="1053" y="358"/>
                  </a:cubicBezTo>
                  <a:cubicBezTo>
                    <a:pt x="1071" y="370"/>
                    <a:pt x="1087" y="384"/>
                    <a:pt x="1103" y="398"/>
                  </a:cubicBezTo>
                  <a:cubicBezTo>
                    <a:pt x="1113" y="407"/>
                    <a:pt x="1114" y="420"/>
                    <a:pt x="1106" y="429"/>
                  </a:cubicBezTo>
                  <a:cubicBezTo>
                    <a:pt x="1098" y="439"/>
                    <a:pt x="1086" y="440"/>
                    <a:pt x="1074" y="432"/>
                  </a:cubicBezTo>
                  <a:cubicBezTo>
                    <a:pt x="1072" y="430"/>
                    <a:pt x="1070" y="428"/>
                    <a:pt x="1067" y="426"/>
                  </a:cubicBezTo>
                  <a:cubicBezTo>
                    <a:pt x="963" y="337"/>
                    <a:pt x="843" y="301"/>
                    <a:pt x="707" y="318"/>
                  </a:cubicBezTo>
                  <a:cubicBezTo>
                    <a:pt x="522" y="340"/>
                    <a:pt x="363" y="486"/>
                    <a:pt x="324" y="668"/>
                  </a:cubicBezTo>
                  <a:cubicBezTo>
                    <a:pt x="322" y="680"/>
                    <a:pt x="320" y="691"/>
                    <a:pt x="318" y="704"/>
                  </a:cubicBezTo>
                  <a:cubicBezTo>
                    <a:pt x="341" y="704"/>
                    <a:pt x="361" y="704"/>
                    <a:pt x="382" y="704"/>
                  </a:cubicBezTo>
                  <a:cubicBezTo>
                    <a:pt x="390" y="704"/>
                    <a:pt x="399" y="705"/>
                    <a:pt x="407" y="708"/>
                  </a:cubicBezTo>
                  <a:cubicBezTo>
                    <a:pt x="436" y="720"/>
                    <a:pt x="441" y="744"/>
                    <a:pt x="441" y="773"/>
                  </a:cubicBezTo>
                  <a:cubicBezTo>
                    <a:pt x="440" y="801"/>
                    <a:pt x="429" y="821"/>
                    <a:pt x="406" y="828"/>
                  </a:cubicBezTo>
                  <a:cubicBezTo>
                    <a:pt x="397" y="831"/>
                    <a:pt x="386" y="832"/>
                    <a:pt x="376" y="832"/>
                  </a:cubicBezTo>
                  <a:cubicBezTo>
                    <a:pt x="357" y="832"/>
                    <a:pt x="338" y="832"/>
                    <a:pt x="319" y="832"/>
                  </a:cubicBezTo>
                  <a:cubicBezTo>
                    <a:pt x="346" y="1041"/>
                    <a:pt x="531" y="1227"/>
                    <a:pt x="775" y="1222"/>
                  </a:cubicBezTo>
                  <a:cubicBezTo>
                    <a:pt x="1030" y="1218"/>
                    <a:pt x="1197" y="1016"/>
                    <a:pt x="1217" y="832"/>
                  </a:cubicBezTo>
                  <a:cubicBezTo>
                    <a:pt x="1194" y="832"/>
                    <a:pt x="1171" y="832"/>
                    <a:pt x="1148" y="832"/>
                  </a:cubicBezTo>
                  <a:cubicBezTo>
                    <a:pt x="1118" y="831"/>
                    <a:pt x="1098" y="810"/>
                    <a:pt x="1096" y="781"/>
                  </a:cubicBezTo>
                  <a:cubicBezTo>
                    <a:pt x="1095" y="775"/>
                    <a:pt x="1096" y="769"/>
                    <a:pt x="1096" y="763"/>
                  </a:cubicBezTo>
                  <a:cubicBezTo>
                    <a:pt x="1096" y="725"/>
                    <a:pt x="1116" y="704"/>
                    <a:pt x="1154" y="704"/>
                  </a:cubicBezTo>
                  <a:cubicBezTo>
                    <a:pt x="1175" y="704"/>
                    <a:pt x="1196" y="704"/>
                    <a:pt x="1217" y="704"/>
                  </a:cubicBezTo>
                  <a:cubicBezTo>
                    <a:pt x="1217" y="699"/>
                    <a:pt x="1217" y="697"/>
                    <a:pt x="1216" y="694"/>
                  </a:cubicBezTo>
                  <a:cubicBezTo>
                    <a:pt x="1206" y="629"/>
                    <a:pt x="1182" y="569"/>
                    <a:pt x="1145" y="514"/>
                  </a:cubicBezTo>
                  <a:cubicBezTo>
                    <a:pt x="1136" y="500"/>
                    <a:pt x="1137" y="486"/>
                    <a:pt x="1149" y="479"/>
                  </a:cubicBezTo>
                  <a:cubicBezTo>
                    <a:pt x="1160" y="471"/>
                    <a:pt x="1174" y="474"/>
                    <a:pt x="1182" y="490"/>
                  </a:cubicBezTo>
                  <a:cubicBezTo>
                    <a:pt x="1202" y="527"/>
                    <a:pt x="1223" y="563"/>
                    <a:pt x="1238" y="602"/>
                  </a:cubicBezTo>
                  <a:cubicBezTo>
                    <a:pt x="1251" y="634"/>
                    <a:pt x="1257" y="669"/>
                    <a:pt x="1266" y="703"/>
                  </a:cubicBezTo>
                  <a:cubicBezTo>
                    <a:pt x="1288" y="703"/>
                    <a:pt x="1311" y="703"/>
                    <a:pt x="1337" y="703"/>
                  </a:cubicBezTo>
                  <a:cubicBezTo>
                    <a:pt x="1319" y="566"/>
                    <a:pt x="1262" y="450"/>
                    <a:pt x="1163" y="355"/>
                  </a:cubicBezTo>
                  <a:cubicBezTo>
                    <a:pt x="1071" y="267"/>
                    <a:pt x="961" y="215"/>
                    <a:pt x="832" y="199"/>
                  </a:cubicBezTo>
                  <a:cubicBezTo>
                    <a:pt x="832" y="218"/>
                    <a:pt x="832" y="234"/>
                    <a:pt x="832" y="251"/>
                  </a:cubicBezTo>
                  <a:cubicBezTo>
                    <a:pt x="832" y="258"/>
                    <a:pt x="832" y="265"/>
                    <a:pt x="832" y="272"/>
                  </a:cubicBezTo>
                  <a:close/>
                  <a:moveTo>
                    <a:pt x="270" y="703"/>
                  </a:moveTo>
                  <a:cubicBezTo>
                    <a:pt x="318" y="462"/>
                    <a:pt x="462" y="318"/>
                    <a:pt x="703" y="270"/>
                  </a:cubicBezTo>
                  <a:cubicBezTo>
                    <a:pt x="703" y="248"/>
                    <a:pt x="703" y="224"/>
                    <a:pt x="703" y="199"/>
                  </a:cubicBezTo>
                  <a:cubicBezTo>
                    <a:pt x="561" y="218"/>
                    <a:pt x="442" y="278"/>
                    <a:pt x="347" y="381"/>
                  </a:cubicBezTo>
                  <a:cubicBezTo>
                    <a:pt x="263" y="472"/>
                    <a:pt x="215" y="579"/>
                    <a:pt x="200" y="703"/>
                  </a:cubicBezTo>
                  <a:cubicBezTo>
                    <a:pt x="225" y="703"/>
                    <a:pt x="248" y="703"/>
                    <a:pt x="270" y="703"/>
                  </a:cubicBezTo>
                  <a:close/>
                  <a:moveTo>
                    <a:pt x="1266" y="833"/>
                  </a:moveTo>
                  <a:cubicBezTo>
                    <a:pt x="1217" y="1075"/>
                    <a:pt x="1073" y="1218"/>
                    <a:pt x="832" y="1266"/>
                  </a:cubicBezTo>
                  <a:cubicBezTo>
                    <a:pt x="832" y="1277"/>
                    <a:pt x="832" y="1288"/>
                    <a:pt x="832" y="1300"/>
                  </a:cubicBezTo>
                  <a:cubicBezTo>
                    <a:pt x="832" y="1311"/>
                    <a:pt x="832" y="1323"/>
                    <a:pt x="832" y="1337"/>
                  </a:cubicBezTo>
                  <a:cubicBezTo>
                    <a:pt x="977" y="1318"/>
                    <a:pt x="1096" y="1257"/>
                    <a:pt x="1192" y="1151"/>
                  </a:cubicBezTo>
                  <a:cubicBezTo>
                    <a:pt x="1274" y="1061"/>
                    <a:pt x="1322" y="955"/>
                    <a:pt x="1336" y="833"/>
                  </a:cubicBezTo>
                  <a:cubicBezTo>
                    <a:pt x="1311" y="833"/>
                    <a:pt x="1288" y="833"/>
                    <a:pt x="1266" y="833"/>
                  </a:cubicBezTo>
                  <a:close/>
                  <a:moveTo>
                    <a:pt x="704" y="1264"/>
                  </a:moveTo>
                  <a:cubicBezTo>
                    <a:pt x="469" y="1230"/>
                    <a:pt x="300" y="1048"/>
                    <a:pt x="272" y="833"/>
                  </a:cubicBezTo>
                  <a:cubicBezTo>
                    <a:pt x="248" y="833"/>
                    <a:pt x="225" y="833"/>
                    <a:pt x="199" y="833"/>
                  </a:cubicBezTo>
                  <a:cubicBezTo>
                    <a:pt x="217" y="974"/>
                    <a:pt x="277" y="1093"/>
                    <a:pt x="381" y="1189"/>
                  </a:cubicBezTo>
                  <a:cubicBezTo>
                    <a:pt x="472" y="1273"/>
                    <a:pt x="579" y="1321"/>
                    <a:pt x="704" y="1336"/>
                  </a:cubicBezTo>
                  <a:cubicBezTo>
                    <a:pt x="704" y="1327"/>
                    <a:pt x="704" y="1320"/>
                    <a:pt x="704" y="1313"/>
                  </a:cubicBezTo>
                  <a:cubicBezTo>
                    <a:pt x="704" y="1297"/>
                    <a:pt x="704" y="1281"/>
                    <a:pt x="704" y="1264"/>
                  </a:cubicBezTo>
                  <a:close/>
                  <a:moveTo>
                    <a:pt x="834" y="1417"/>
                  </a:moveTo>
                  <a:cubicBezTo>
                    <a:pt x="997" y="1398"/>
                    <a:pt x="1136" y="1330"/>
                    <a:pt x="1247" y="1210"/>
                  </a:cubicBezTo>
                  <a:cubicBezTo>
                    <a:pt x="1345" y="1104"/>
                    <a:pt x="1401" y="978"/>
                    <a:pt x="1417" y="832"/>
                  </a:cubicBezTo>
                  <a:cubicBezTo>
                    <a:pt x="1409" y="832"/>
                    <a:pt x="1402" y="833"/>
                    <a:pt x="1396" y="832"/>
                  </a:cubicBezTo>
                  <a:cubicBezTo>
                    <a:pt x="1385" y="831"/>
                    <a:pt x="1381" y="835"/>
                    <a:pt x="1380" y="846"/>
                  </a:cubicBezTo>
                  <a:cubicBezTo>
                    <a:pt x="1373" y="905"/>
                    <a:pt x="1358" y="962"/>
                    <a:pt x="1333" y="1015"/>
                  </a:cubicBezTo>
                  <a:cubicBezTo>
                    <a:pt x="1238" y="1220"/>
                    <a:pt x="1079" y="1341"/>
                    <a:pt x="856" y="1379"/>
                  </a:cubicBezTo>
                  <a:cubicBezTo>
                    <a:pt x="829" y="1384"/>
                    <a:pt x="829" y="1384"/>
                    <a:pt x="834" y="1417"/>
                  </a:cubicBezTo>
                  <a:close/>
                  <a:moveTo>
                    <a:pt x="1417" y="702"/>
                  </a:moveTo>
                  <a:cubicBezTo>
                    <a:pt x="1399" y="546"/>
                    <a:pt x="1336" y="412"/>
                    <a:pt x="1224" y="302"/>
                  </a:cubicBezTo>
                  <a:cubicBezTo>
                    <a:pt x="1115" y="196"/>
                    <a:pt x="985" y="136"/>
                    <a:pt x="832" y="119"/>
                  </a:cubicBezTo>
                  <a:cubicBezTo>
                    <a:pt x="832" y="126"/>
                    <a:pt x="833" y="131"/>
                    <a:pt x="832" y="136"/>
                  </a:cubicBezTo>
                  <a:cubicBezTo>
                    <a:pt x="829" y="151"/>
                    <a:pt x="836" y="154"/>
                    <a:pt x="850" y="157"/>
                  </a:cubicBezTo>
                  <a:cubicBezTo>
                    <a:pt x="896" y="167"/>
                    <a:pt x="943" y="174"/>
                    <a:pt x="986" y="192"/>
                  </a:cubicBezTo>
                  <a:cubicBezTo>
                    <a:pt x="1207" y="281"/>
                    <a:pt x="1338" y="445"/>
                    <a:pt x="1379" y="680"/>
                  </a:cubicBezTo>
                  <a:cubicBezTo>
                    <a:pt x="1384" y="707"/>
                    <a:pt x="1384" y="708"/>
                    <a:pt x="1417" y="702"/>
                  </a:cubicBezTo>
                  <a:close/>
                  <a:moveTo>
                    <a:pt x="704" y="1416"/>
                  </a:moveTo>
                  <a:cubicBezTo>
                    <a:pt x="704" y="1408"/>
                    <a:pt x="703" y="1401"/>
                    <a:pt x="704" y="1395"/>
                  </a:cubicBezTo>
                  <a:cubicBezTo>
                    <a:pt x="705" y="1385"/>
                    <a:pt x="701" y="1381"/>
                    <a:pt x="691" y="1380"/>
                  </a:cubicBezTo>
                  <a:cubicBezTo>
                    <a:pt x="622" y="1372"/>
                    <a:pt x="556" y="1353"/>
                    <a:pt x="494" y="1321"/>
                  </a:cubicBezTo>
                  <a:cubicBezTo>
                    <a:pt x="305" y="1222"/>
                    <a:pt x="192" y="1066"/>
                    <a:pt x="157" y="856"/>
                  </a:cubicBezTo>
                  <a:cubicBezTo>
                    <a:pt x="153" y="831"/>
                    <a:pt x="153" y="831"/>
                    <a:pt x="129" y="832"/>
                  </a:cubicBezTo>
                  <a:cubicBezTo>
                    <a:pt x="126" y="832"/>
                    <a:pt x="123" y="833"/>
                    <a:pt x="121" y="833"/>
                  </a:cubicBezTo>
                  <a:cubicBezTo>
                    <a:pt x="142" y="1136"/>
                    <a:pt x="405" y="1394"/>
                    <a:pt x="704" y="1416"/>
                  </a:cubicBezTo>
                  <a:close/>
                  <a:moveTo>
                    <a:pt x="219" y="787"/>
                  </a:moveTo>
                  <a:cubicBezTo>
                    <a:pt x="271" y="787"/>
                    <a:pt x="324" y="787"/>
                    <a:pt x="376" y="787"/>
                  </a:cubicBezTo>
                  <a:cubicBezTo>
                    <a:pt x="395" y="787"/>
                    <a:pt x="395" y="786"/>
                    <a:pt x="396" y="768"/>
                  </a:cubicBezTo>
                  <a:cubicBezTo>
                    <a:pt x="396" y="753"/>
                    <a:pt x="391" y="749"/>
                    <a:pt x="377" y="749"/>
                  </a:cubicBezTo>
                  <a:cubicBezTo>
                    <a:pt x="273" y="749"/>
                    <a:pt x="168" y="749"/>
                    <a:pt x="64" y="749"/>
                  </a:cubicBezTo>
                  <a:cubicBezTo>
                    <a:pt x="49" y="749"/>
                    <a:pt x="45" y="754"/>
                    <a:pt x="44" y="768"/>
                  </a:cubicBezTo>
                  <a:cubicBezTo>
                    <a:pt x="44" y="785"/>
                    <a:pt x="51" y="787"/>
                    <a:pt x="65" y="787"/>
                  </a:cubicBezTo>
                  <a:cubicBezTo>
                    <a:pt x="116" y="787"/>
                    <a:pt x="168" y="787"/>
                    <a:pt x="219" y="787"/>
                  </a:cubicBezTo>
                  <a:close/>
                  <a:moveTo>
                    <a:pt x="1316" y="749"/>
                  </a:moveTo>
                  <a:cubicBezTo>
                    <a:pt x="1266" y="749"/>
                    <a:pt x="1216" y="749"/>
                    <a:pt x="1167" y="749"/>
                  </a:cubicBezTo>
                  <a:cubicBezTo>
                    <a:pt x="1141" y="749"/>
                    <a:pt x="1141" y="749"/>
                    <a:pt x="1141" y="768"/>
                  </a:cubicBezTo>
                  <a:cubicBezTo>
                    <a:pt x="1141" y="787"/>
                    <a:pt x="1141" y="787"/>
                    <a:pt x="1166" y="787"/>
                  </a:cubicBezTo>
                  <a:cubicBezTo>
                    <a:pt x="1266" y="787"/>
                    <a:pt x="1366" y="787"/>
                    <a:pt x="1467" y="787"/>
                  </a:cubicBezTo>
                  <a:cubicBezTo>
                    <a:pt x="1491" y="787"/>
                    <a:pt x="1491" y="787"/>
                    <a:pt x="1491" y="768"/>
                  </a:cubicBezTo>
                  <a:cubicBezTo>
                    <a:pt x="1491" y="749"/>
                    <a:pt x="1491" y="749"/>
                    <a:pt x="1466" y="749"/>
                  </a:cubicBezTo>
                  <a:cubicBezTo>
                    <a:pt x="1416" y="749"/>
                    <a:pt x="1366" y="749"/>
                    <a:pt x="1316" y="749"/>
                  </a:cubicBezTo>
                  <a:close/>
                  <a:moveTo>
                    <a:pt x="786" y="268"/>
                  </a:moveTo>
                  <a:cubicBezTo>
                    <a:pt x="787" y="263"/>
                    <a:pt x="787" y="260"/>
                    <a:pt x="787" y="256"/>
                  </a:cubicBezTo>
                  <a:cubicBezTo>
                    <a:pt x="787" y="191"/>
                    <a:pt x="786" y="126"/>
                    <a:pt x="787" y="62"/>
                  </a:cubicBezTo>
                  <a:cubicBezTo>
                    <a:pt x="787" y="45"/>
                    <a:pt x="779" y="45"/>
                    <a:pt x="767" y="45"/>
                  </a:cubicBezTo>
                  <a:cubicBezTo>
                    <a:pt x="753" y="44"/>
                    <a:pt x="749" y="49"/>
                    <a:pt x="749" y="63"/>
                  </a:cubicBezTo>
                  <a:cubicBezTo>
                    <a:pt x="749" y="127"/>
                    <a:pt x="749" y="191"/>
                    <a:pt x="749" y="256"/>
                  </a:cubicBezTo>
                  <a:cubicBezTo>
                    <a:pt x="749" y="259"/>
                    <a:pt x="750" y="263"/>
                    <a:pt x="750" y="268"/>
                  </a:cubicBezTo>
                  <a:cubicBezTo>
                    <a:pt x="762" y="268"/>
                    <a:pt x="773" y="268"/>
                    <a:pt x="786" y="268"/>
                  </a:cubicBezTo>
                  <a:close/>
                  <a:moveTo>
                    <a:pt x="750" y="1268"/>
                  </a:moveTo>
                  <a:cubicBezTo>
                    <a:pt x="750" y="1271"/>
                    <a:pt x="749" y="1272"/>
                    <a:pt x="749" y="1274"/>
                  </a:cubicBezTo>
                  <a:cubicBezTo>
                    <a:pt x="749" y="1342"/>
                    <a:pt x="749" y="1410"/>
                    <a:pt x="749" y="1477"/>
                  </a:cubicBezTo>
                  <a:cubicBezTo>
                    <a:pt x="749" y="1494"/>
                    <a:pt x="760" y="1490"/>
                    <a:pt x="769" y="1491"/>
                  </a:cubicBezTo>
                  <a:cubicBezTo>
                    <a:pt x="780" y="1492"/>
                    <a:pt x="787" y="1490"/>
                    <a:pt x="787" y="1476"/>
                  </a:cubicBezTo>
                  <a:cubicBezTo>
                    <a:pt x="787" y="1409"/>
                    <a:pt x="787" y="1342"/>
                    <a:pt x="787" y="1274"/>
                  </a:cubicBezTo>
                  <a:cubicBezTo>
                    <a:pt x="787" y="1273"/>
                    <a:pt x="786" y="1271"/>
                    <a:pt x="786" y="1268"/>
                  </a:cubicBezTo>
                  <a:cubicBezTo>
                    <a:pt x="774" y="1268"/>
                    <a:pt x="763" y="1268"/>
                    <a:pt x="750" y="12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49"/>
            <p:cNvSpPr>
              <a:spLocks/>
            </p:cNvSpPr>
            <p:nvPr/>
          </p:nvSpPr>
          <p:spPr bwMode="auto">
            <a:xfrm>
              <a:off x="6007100" y="4081463"/>
              <a:ext cx="174625" cy="174625"/>
            </a:xfrm>
            <a:custGeom>
              <a:avLst/>
              <a:gdLst>
                <a:gd name="T0" fmla="*/ 587 w 587"/>
                <a:gd name="T1" fmla="*/ 307 h 589"/>
                <a:gd name="T2" fmla="*/ 361 w 587"/>
                <a:gd name="T3" fmla="*/ 586 h 589"/>
                <a:gd name="T4" fmla="*/ 330 w 587"/>
                <a:gd name="T5" fmla="*/ 571 h 589"/>
                <a:gd name="T6" fmla="*/ 351 w 587"/>
                <a:gd name="T7" fmla="*/ 542 h 589"/>
                <a:gd name="T8" fmla="*/ 538 w 587"/>
                <a:gd name="T9" fmla="*/ 346 h 589"/>
                <a:gd name="T10" fmla="*/ 291 w 587"/>
                <a:gd name="T11" fmla="*/ 65 h 589"/>
                <a:gd name="T12" fmla="*/ 60 w 587"/>
                <a:gd name="T13" fmla="*/ 276 h 589"/>
                <a:gd name="T14" fmla="*/ 240 w 587"/>
                <a:gd name="T15" fmla="*/ 540 h 589"/>
                <a:gd name="T16" fmla="*/ 249 w 587"/>
                <a:gd name="T17" fmla="*/ 542 h 589"/>
                <a:gd name="T18" fmla="*/ 264 w 587"/>
                <a:gd name="T19" fmla="*/ 570 h 589"/>
                <a:gd name="T20" fmla="*/ 238 w 587"/>
                <a:gd name="T21" fmla="*/ 585 h 589"/>
                <a:gd name="T22" fmla="*/ 202 w 587"/>
                <a:gd name="T23" fmla="*/ 575 h 589"/>
                <a:gd name="T24" fmla="*/ 15 w 587"/>
                <a:gd name="T25" fmla="*/ 271 h 589"/>
                <a:gd name="T26" fmla="*/ 264 w 587"/>
                <a:gd name="T27" fmla="*/ 22 h 589"/>
                <a:gd name="T28" fmla="*/ 587 w 587"/>
                <a:gd name="T29" fmla="*/ 30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589">
                  <a:moveTo>
                    <a:pt x="587" y="307"/>
                  </a:moveTo>
                  <a:cubicBezTo>
                    <a:pt x="586" y="441"/>
                    <a:pt x="491" y="558"/>
                    <a:pt x="361" y="586"/>
                  </a:cubicBezTo>
                  <a:cubicBezTo>
                    <a:pt x="344" y="589"/>
                    <a:pt x="333" y="584"/>
                    <a:pt x="330" y="571"/>
                  </a:cubicBezTo>
                  <a:cubicBezTo>
                    <a:pt x="326" y="557"/>
                    <a:pt x="334" y="547"/>
                    <a:pt x="351" y="542"/>
                  </a:cubicBezTo>
                  <a:cubicBezTo>
                    <a:pt x="454" y="515"/>
                    <a:pt x="518" y="451"/>
                    <a:pt x="538" y="346"/>
                  </a:cubicBezTo>
                  <a:cubicBezTo>
                    <a:pt x="566" y="198"/>
                    <a:pt x="442" y="57"/>
                    <a:pt x="291" y="65"/>
                  </a:cubicBezTo>
                  <a:cubicBezTo>
                    <a:pt x="171" y="71"/>
                    <a:pt x="72" y="161"/>
                    <a:pt x="60" y="276"/>
                  </a:cubicBezTo>
                  <a:cubicBezTo>
                    <a:pt x="47" y="399"/>
                    <a:pt x="121" y="507"/>
                    <a:pt x="240" y="540"/>
                  </a:cubicBezTo>
                  <a:cubicBezTo>
                    <a:pt x="243" y="541"/>
                    <a:pt x="246" y="541"/>
                    <a:pt x="249" y="542"/>
                  </a:cubicBezTo>
                  <a:cubicBezTo>
                    <a:pt x="261" y="547"/>
                    <a:pt x="267" y="558"/>
                    <a:pt x="264" y="570"/>
                  </a:cubicBezTo>
                  <a:cubicBezTo>
                    <a:pt x="260" y="582"/>
                    <a:pt x="251" y="588"/>
                    <a:pt x="238" y="585"/>
                  </a:cubicBezTo>
                  <a:cubicBezTo>
                    <a:pt x="226" y="583"/>
                    <a:pt x="214" y="580"/>
                    <a:pt x="202" y="575"/>
                  </a:cubicBezTo>
                  <a:cubicBezTo>
                    <a:pt x="77" y="530"/>
                    <a:pt x="0" y="405"/>
                    <a:pt x="15" y="271"/>
                  </a:cubicBezTo>
                  <a:cubicBezTo>
                    <a:pt x="30" y="143"/>
                    <a:pt x="135" y="38"/>
                    <a:pt x="264" y="22"/>
                  </a:cubicBezTo>
                  <a:cubicBezTo>
                    <a:pt x="435" y="0"/>
                    <a:pt x="587" y="134"/>
                    <a:pt x="587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50"/>
            <p:cNvSpPr>
              <a:spLocks noEditPoints="1"/>
            </p:cNvSpPr>
            <p:nvPr/>
          </p:nvSpPr>
          <p:spPr bwMode="auto">
            <a:xfrm>
              <a:off x="6037263" y="4124325"/>
              <a:ext cx="117475" cy="96838"/>
            </a:xfrm>
            <a:custGeom>
              <a:avLst/>
              <a:gdLst>
                <a:gd name="T0" fmla="*/ 146 w 393"/>
                <a:gd name="T1" fmla="*/ 160 h 324"/>
                <a:gd name="T2" fmla="*/ 177 w 393"/>
                <a:gd name="T3" fmla="*/ 126 h 324"/>
                <a:gd name="T4" fmla="*/ 284 w 393"/>
                <a:gd name="T5" fmla="*/ 19 h 324"/>
                <a:gd name="T6" fmla="*/ 342 w 393"/>
                <a:gd name="T7" fmla="*/ 18 h 324"/>
                <a:gd name="T8" fmla="*/ 377 w 393"/>
                <a:gd name="T9" fmla="*/ 54 h 324"/>
                <a:gd name="T10" fmla="*/ 377 w 393"/>
                <a:gd name="T11" fmla="*/ 107 h 324"/>
                <a:gd name="T12" fmla="*/ 181 w 393"/>
                <a:gd name="T13" fmla="*/ 303 h 324"/>
                <a:gd name="T14" fmla="*/ 110 w 393"/>
                <a:gd name="T15" fmla="*/ 302 h 324"/>
                <a:gd name="T16" fmla="*/ 18 w 393"/>
                <a:gd name="T17" fmla="*/ 211 h 324"/>
                <a:gd name="T18" fmla="*/ 19 w 393"/>
                <a:gd name="T19" fmla="*/ 154 h 324"/>
                <a:gd name="T20" fmla="*/ 53 w 393"/>
                <a:gd name="T21" fmla="*/ 121 h 324"/>
                <a:gd name="T22" fmla="*/ 108 w 393"/>
                <a:gd name="T23" fmla="*/ 121 h 324"/>
                <a:gd name="T24" fmla="*/ 146 w 393"/>
                <a:gd name="T25" fmla="*/ 160 h 324"/>
                <a:gd name="T26" fmla="*/ 311 w 393"/>
                <a:gd name="T27" fmla="*/ 53 h 324"/>
                <a:gd name="T28" fmla="*/ 301 w 393"/>
                <a:gd name="T29" fmla="*/ 66 h 324"/>
                <a:gd name="T30" fmla="*/ 167 w 393"/>
                <a:gd name="T31" fmla="*/ 200 h 324"/>
                <a:gd name="T32" fmla="*/ 124 w 393"/>
                <a:gd name="T33" fmla="*/ 200 h 324"/>
                <a:gd name="T34" fmla="*/ 86 w 393"/>
                <a:gd name="T35" fmla="*/ 159 h 324"/>
                <a:gd name="T36" fmla="*/ 58 w 393"/>
                <a:gd name="T37" fmla="*/ 179 h 324"/>
                <a:gd name="T38" fmla="*/ 148 w 393"/>
                <a:gd name="T39" fmla="*/ 269 h 324"/>
                <a:gd name="T40" fmla="*/ 338 w 393"/>
                <a:gd name="T41" fmla="*/ 79 h 324"/>
                <a:gd name="T42" fmla="*/ 311 w 393"/>
                <a:gd name="T43" fmla="*/ 53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3" h="324">
                  <a:moveTo>
                    <a:pt x="146" y="160"/>
                  </a:moveTo>
                  <a:cubicBezTo>
                    <a:pt x="158" y="147"/>
                    <a:pt x="167" y="136"/>
                    <a:pt x="177" y="126"/>
                  </a:cubicBezTo>
                  <a:cubicBezTo>
                    <a:pt x="213" y="90"/>
                    <a:pt x="249" y="55"/>
                    <a:pt x="284" y="19"/>
                  </a:cubicBezTo>
                  <a:cubicBezTo>
                    <a:pt x="304" y="0"/>
                    <a:pt x="323" y="0"/>
                    <a:pt x="342" y="18"/>
                  </a:cubicBezTo>
                  <a:cubicBezTo>
                    <a:pt x="354" y="30"/>
                    <a:pt x="366" y="42"/>
                    <a:pt x="377" y="54"/>
                  </a:cubicBezTo>
                  <a:cubicBezTo>
                    <a:pt x="393" y="71"/>
                    <a:pt x="393" y="90"/>
                    <a:pt x="377" y="107"/>
                  </a:cubicBezTo>
                  <a:cubicBezTo>
                    <a:pt x="312" y="172"/>
                    <a:pt x="246" y="238"/>
                    <a:pt x="181" y="303"/>
                  </a:cubicBezTo>
                  <a:cubicBezTo>
                    <a:pt x="160" y="324"/>
                    <a:pt x="131" y="323"/>
                    <a:pt x="110" y="302"/>
                  </a:cubicBezTo>
                  <a:cubicBezTo>
                    <a:pt x="79" y="272"/>
                    <a:pt x="49" y="242"/>
                    <a:pt x="18" y="211"/>
                  </a:cubicBezTo>
                  <a:cubicBezTo>
                    <a:pt x="0" y="192"/>
                    <a:pt x="1" y="173"/>
                    <a:pt x="19" y="154"/>
                  </a:cubicBezTo>
                  <a:cubicBezTo>
                    <a:pt x="30" y="143"/>
                    <a:pt x="41" y="132"/>
                    <a:pt x="53" y="121"/>
                  </a:cubicBezTo>
                  <a:cubicBezTo>
                    <a:pt x="71" y="103"/>
                    <a:pt x="90" y="103"/>
                    <a:pt x="108" y="121"/>
                  </a:cubicBezTo>
                  <a:cubicBezTo>
                    <a:pt x="120" y="132"/>
                    <a:pt x="132" y="145"/>
                    <a:pt x="146" y="160"/>
                  </a:cubicBezTo>
                  <a:close/>
                  <a:moveTo>
                    <a:pt x="311" y="53"/>
                  </a:moveTo>
                  <a:cubicBezTo>
                    <a:pt x="308" y="58"/>
                    <a:pt x="305" y="63"/>
                    <a:pt x="301" y="66"/>
                  </a:cubicBezTo>
                  <a:cubicBezTo>
                    <a:pt x="256" y="111"/>
                    <a:pt x="212" y="156"/>
                    <a:pt x="167" y="200"/>
                  </a:cubicBezTo>
                  <a:cubicBezTo>
                    <a:pt x="150" y="217"/>
                    <a:pt x="141" y="217"/>
                    <a:pt x="124" y="200"/>
                  </a:cubicBezTo>
                  <a:cubicBezTo>
                    <a:pt x="110" y="185"/>
                    <a:pt x="96" y="170"/>
                    <a:pt x="86" y="159"/>
                  </a:cubicBezTo>
                  <a:cubicBezTo>
                    <a:pt x="73" y="168"/>
                    <a:pt x="64" y="175"/>
                    <a:pt x="58" y="179"/>
                  </a:cubicBezTo>
                  <a:cubicBezTo>
                    <a:pt x="89" y="210"/>
                    <a:pt x="119" y="240"/>
                    <a:pt x="148" y="269"/>
                  </a:cubicBezTo>
                  <a:cubicBezTo>
                    <a:pt x="210" y="207"/>
                    <a:pt x="274" y="143"/>
                    <a:pt x="338" y="79"/>
                  </a:cubicBezTo>
                  <a:cubicBezTo>
                    <a:pt x="330" y="72"/>
                    <a:pt x="322" y="64"/>
                    <a:pt x="311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51"/>
            <p:cNvSpPr>
              <a:spLocks/>
            </p:cNvSpPr>
            <p:nvPr/>
          </p:nvSpPr>
          <p:spPr bwMode="auto">
            <a:xfrm>
              <a:off x="6089650" y="4049713"/>
              <a:ext cx="12700" cy="23813"/>
            </a:xfrm>
            <a:custGeom>
              <a:avLst/>
              <a:gdLst>
                <a:gd name="T0" fmla="*/ 45 w 46"/>
                <a:gd name="T1" fmla="*/ 41 h 82"/>
                <a:gd name="T2" fmla="*/ 45 w 46"/>
                <a:gd name="T3" fmla="*/ 62 h 82"/>
                <a:gd name="T4" fmla="*/ 22 w 46"/>
                <a:gd name="T5" fmla="*/ 81 h 82"/>
                <a:gd name="T6" fmla="*/ 1 w 46"/>
                <a:gd name="T7" fmla="*/ 62 h 82"/>
                <a:gd name="T8" fmla="*/ 1 w 46"/>
                <a:gd name="T9" fmla="*/ 19 h 82"/>
                <a:gd name="T10" fmla="*/ 23 w 46"/>
                <a:gd name="T11" fmla="*/ 0 h 82"/>
                <a:gd name="T12" fmla="*/ 45 w 46"/>
                <a:gd name="T13" fmla="*/ 18 h 82"/>
                <a:gd name="T14" fmla="*/ 46 w 46"/>
                <a:gd name="T15" fmla="*/ 41 h 82"/>
                <a:gd name="T16" fmla="*/ 45 w 46"/>
                <a:gd name="T17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2">
                  <a:moveTo>
                    <a:pt x="45" y="41"/>
                  </a:moveTo>
                  <a:cubicBezTo>
                    <a:pt x="45" y="48"/>
                    <a:pt x="46" y="55"/>
                    <a:pt x="45" y="62"/>
                  </a:cubicBezTo>
                  <a:cubicBezTo>
                    <a:pt x="43" y="75"/>
                    <a:pt x="35" y="82"/>
                    <a:pt x="22" y="81"/>
                  </a:cubicBezTo>
                  <a:cubicBezTo>
                    <a:pt x="11" y="81"/>
                    <a:pt x="2" y="74"/>
                    <a:pt x="1" y="62"/>
                  </a:cubicBezTo>
                  <a:cubicBezTo>
                    <a:pt x="0" y="48"/>
                    <a:pt x="0" y="33"/>
                    <a:pt x="1" y="19"/>
                  </a:cubicBezTo>
                  <a:cubicBezTo>
                    <a:pt x="2" y="6"/>
                    <a:pt x="11" y="0"/>
                    <a:pt x="23" y="0"/>
                  </a:cubicBezTo>
                  <a:cubicBezTo>
                    <a:pt x="35" y="0"/>
                    <a:pt x="43" y="6"/>
                    <a:pt x="45" y="18"/>
                  </a:cubicBezTo>
                  <a:cubicBezTo>
                    <a:pt x="46" y="26"/>
                    <a:pt x="45" y="33"/>
                    <a:pt x="46" y="41"/>
                  </a:cubicBezTo>
                  <a:cubicBezTo>
                    <a:pt x="46" y="41"/>
                    <a:pt x="45" y="41"/>
                    <a:pt x="4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52"/>
            <p:cNvSpPr>
              <a:spLocks/>
            </p:cNvSpPr>
            <p:nvPr/>
          </p:nvSpPr>
          <p:spPr bwMode="auto">
            <a:xfrm>
              <a:off x="6089650" y="4270375"/>
              <a:ext cx="12700" cy="23813"/>
            </a:xfrm>
            <a:custGeom>
              <a:avLst/>
              <a:gdLst>
                <a:gd name="T0" fmla="*/ 45 w 46"/>
                <a:gd name="T1" fmla="*/ 42 h 82"/>
                <a:gd name="T2" fmla="*/ 45 w 46"/>
                <a:gd name="T3" fmla="*/ 62 h 82"/>
                <a:gd name="T4" fmla="*/ 23 w 46"/>
                <a:gd name="T5" fmla="*/ 82 h 82"/>
                <a:gd name="T6" fmla="*/ 1 w 46"/>
                <a:gd name="T7" fmla="*/ 62 h 82"/>
                <a:gd name="T8" fmla="*/ 1 w 46"/>
                <a:gd name="T9" fmla="*/ 20 h 82"/>
                <a:gd name="T10" fmla="*/ 24 w 46"/>
                <a:gd name="T11" fmla="*/ 1 h 82"/>
                <a:gd name="T12" fmla="*/ 45 w 46"/>
                <a:gd name="T13" fmla="*/ 20 h 82"/>
                <a:gd name="T14" fmla="*/ 45 w 46"/>
                <a:gd name="T15" fmla="*/ 42 h 82"/>
                <a:gd name="T16" fmla="*/ 45 w 46"/>
                <a:gd name="T17" fmla="*/ 4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2">
                  <a:moveTo>
                    <a:pt x="45" y="42"/>
                  </a:moveTo>
                  <a:cubicBezTo>
                    <a:pt x="45" y="49"/>
                    <a:pt x="46" y="55"/>
                    <a:pt x="45" y="62"/>
                  </a:cubicBezTo>
                  <a:cubicBezTo>
                    <a:pt x="44" y="75"/>
                    <a:pt x="36" y="82"/>
                    <a:pt x="23" y="82"/>
                  </a:cubicBezTo>
                  <a:cubicBezTo>
                    <a:pt x="10" y="82"/>
                    <a:pt x="2" y="75"/>
                    <a:pt x="1" y="62"/>
                  </a:cubicBezTo>
                  <a:cubicBezTo>
                    <a:pt x="0" y="48"/>
                    <a:pt x="0" y="34"/>
                    <a:pt x="1" y="20"/>
                  </a:cubicBezTo>
                  <a:cubicBezTo>
                    <a:pt x="2" y="8"/>
                    <a:pt x="11" y="0"/>
                    <a:pt x="24" y="1"/>
                  </a:cubicBezTo>
                  <a:cubicBezTo>
                    <a:pt x="35" y="1"/>
                    <a:pt x="43" y="8"/>
                    <a:pt x="45" y="20"/>
                  </a:cubicBezTo>
                  <a:cubicBezTo>
                    <a:pt x="46" y="27"/>
                    <a:pt x="45" y="35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53"/>
            <p:cNvSpPr>
              <a:spLocks/>
            </p:cNvSpPr>
            <p:nvPr/>
          </p:nvSpPr>
          <p:spPr bwMode="auto">
            <a:xfrm>
              <a:off x="6116638" y="4052888"/>
              <a:ext cx="15875" cy="25400"/>
            </a:xfrm>
            <a:custGeom>
              <a:avLst/>
              <a:gdLst>
                <a:gd name="T0" fmla="*/ 55 w 55"/>
                <a:gd name="T1" fmla="*/ 28 h 85"/>
                <a:gd name="T2" fmla="*/ 43 w 55"/>
                <a:gd name="T3" fmla="*/ 70 h 85"/>
                <a:gd name="T4" fmla="*/ 18 w 55"/>
                <a:gd name="T5" fmla="*/ 82 h 85"/>
                <a:gd name="T6" fmla="*/ 1 w 55"/>
                <a:gd name="T7" fmla="*/ 60 h 85"/>
                <a:gd name="T8" fmla="*/ 14 w 55"/>
                <a:gd name="T9" fmla="*/ 14 h 85"/>
                <a:gd name="T10" fmla="*/ 38 w 55"/>
                <a:gd name="T11" fmla="*/ 3 h 85"/>
                <a:gd name="T12" fmla="*/ 55 w 55"/>
                <a:gd name="T13" fmla="*/ 2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5">
                  <a:moveTo>
                    <a:pt x="55" y="28"/>
                  </a:moveTo>
                  <a:cubicBezTo>
                    <a:pt x="52" y="40"/>
                    <a:pt x="48" y="56"/>
                    <a:pt x="43" y="70"/>
                  </a:cubicBezTo>
                  <a:cubicBezTo>
                    <a:pt x="39" y="81"/>
                    <a:pt x="29" y="85"/>
                    <a:pt x="18" y="82"/>
                  </a:cubicBezTo>
                  <a:cubicBezTo>
                    <a:pt x="7" y="79"/>
                    <a:pt x="0" y="71"/>
                    <a:pt x="1" y="60"/>
                  </a:cubicBezTo>
                  <a:cubicBezTo>
                    <a:pt x="4" y="44"/>
                    <a:pt x="8" y="29"/>
                    <a:pt x="14" y="14"/>
                  </a:cubicBezTo>
                  <a:cubicBezTo>
                    <a:pt x="17" y="4"/>
                    <a:pt x="28" y="0"/>
                    <a:pt x="38" y="3"/>
                  </a:cubicBezTo>
                  <a:cubicBezTo>
                    <a:pt x="49" y="6"/>
                    <a:pt x="55" y="13"/>
                    <a:pt x="5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54"/>
            <p:cNvSpPr>
              <a:spLocks/>
            </p:cNvSpPr>
            <p:nvPr/>
          </p:nvSpPr>
          <p:spPr bwMode="auto">
            <a:xfrm>
              <a:off x="6057900" y="4265613"/>
              <a:ext cx="17463" cy="25400"/>
            </a:xfrm>
            <a:custGeom>
              <a:avLst/>
              <a:gdLst>
                <a:gd name="T0" fmla="*/ 56 w 56"/>
                <a:gd name="T1" fmla="*/ 29 h 85"/>
                <a:gd name="T2" fmla="*/ 44 w 56"/>
                <a:gd name="T3" fmla="*/ 70 h 85"/>
                <a:gd name="T4" fmla="*/ 19 w 56"/>
                <a:gd name="T5" fmla="*/ 82 h 85"/>
                <a:gd name="T6" fmla="*/ 2 w 56"/>
                <a:gd name="T7" fmla="*/ 60 h 85"/>
                <a:gd name="T8" fmla="*/ 14 w 56"/>
                <a:gd name="T9" fmla="*/ 15 h 85"/>
                <a:gd name="T10" fmla="*/ 38 w 56"/>
                <a:gd name="T11" fmla="*/ 3 h 85"/>
                <a:gd name="T12" fmla="*/ 56 w 56"/>
                <a:gd name="T13" fmla="*/ 2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85">
                  <a:moveTo>
                    <a:pt x="56" y="29"/>
                  </a:moveTo>
                  <a:cubicBezTo>
                    <a:pt x="53" y="41"/>
                    <a:pt x="49" y="56"/>
                    <a:pt x="44" y="70"/>
                  </a:cubicBezTo>
                  <a:cubicBezTo>
                    <a:pt x="40" y="81"/>
                    <a:pt x="30" y="85"/>
                    <a:pt x="19" y="82"/>
                  </a:cubicBezTo>
                  <a:cubicBezTo>
                    <a:pt x="8" y="80"/>
                    <a:pt x="0" y="72"/>
                    <a:pt x="2" y="60"/>
                  </a:cubicBezTo>
                  <a:cubicBezTo>
                    <a:pt x="5" y="45"/>
                    <a:pt x="9" y="30"/>
                    <a:pt x="14" y="15"/>
                  </a:cubicBezTo>
                  <a:cubicBezTo>
                    <a:pt x="18" y="5"/>
                    <a:pt x="27" y="0"/>
                    <a:pt x="38" y="3"/>
                  </a:cubicBezTo>
                  <a:cubicBezTo>
                    <a:pt x="50" y="6"/>
                    <a:pt x="56" y="14"/>
                    <a:pt x="56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55"/>
            <p:cNvSpPr>
              <a:spLocks/>
            </p:cNvSpPr>
            <p:nvPr/>
          </p:nvSpPr>
          <p:spPr bwMode="auto">
            <a:xfrm>
              <a:off x="6178550" y="4105275"/>
              <a:ext cx="23813" cy="22225"/>
            </a:xfrm>
            <a:custGeom>
              <a:avLst/>
              <a:gdLst>
                <a:gd name="T0" fmla="*/ 81 w 81"/>
                <a:gd name="T1" fmla="*/ 27 h 74"/>
                <a:gd name="T2" fmla="*/ 16 w 81"/>
                <a:gd name="T3" fmla="*/ 65 h 74"/>
                <a:gd name="T4" fmla="*/ 12 w 81"/>
                <a:gd name="T5" fmla="*/ 30 h 74"/>
                <a:gd name="T6" fmla="*/ 53 w 81"/>
                <a:gd name="T7" fmla="*/ 6 h 74"/>
                <a:gd name="T8" fmla="*/ 81 w 81"/>
                <a:gd name="T9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4">
                  <a:moveTo>
                    <a:pt x="81" y="27"/>
                  </a:moveTo>
                  <a:cubicBezTo>
                    <a:pt x="81" y="46"/>
                    <a:pt x="32" y="74"/>
                    <a:pt x="16" y="65"/>
                  </a:cubicBezTo>
                  <a:cubicBezTo>
                    <a:pt x="3" y="58"/>
                    <a:pt x="0" y="39"/>
                    <a:pt x="12" y="30"/>
                  </a:cubicBezTo>
                  <a:cubicBezTo>
                    <a:pt x="24" y="20"/>
                    <a:pt x="38" y="12"/>
                    <a:pt x="53" y="6"/>
                  </a:cubicBezTo>
                  <a:cubicBezTo>
                    <a:pt x="67" y="0"/>
                    <a:pt x="81" y="12"/>
                    <a:pt x="81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56"/>
            <p:cNvSpPr>
              <a:spLocks/>
            </p:cNvSpPr>
            <p:nvPr/>
          </p:nvSpPr>
          <p:spPr bwMode="auto">
            <a:xfrm>
              <a:off x="6030913" y="4256088"/>
              <a:ext cx="20638" cy="23813"/>
            </a:xfrm>
            <a:custGeom>
              <a:avLst/>
              <a:gdLst>
                <a:gd name="T0" fmla="*/ 68 w 68"/>
                <a:gd name="T1" fmla="*/ 21 h 76"/>
                <a:gd name="T2" fmla="*/ 33 w 68"/>
                <a:gd name="T3" fmla="*/ 72 h 76"/>
                <a:gd name="T4" fmla="*/ 8 w 68"/>
                <a:gd name="T5" fmla="*/ 69 h 76"/>
                <a:gd name="T6" fmla="*/ 2 w 68"/>
                <a:gd name="T7" fmla="*/ 45 h 76"/>
                <a:gd name="T8" fmla="*/ 23 w 68"/>
                <a:gd name="T9" fmla="*/ 9 h 76"/>
                <a:gd name="T10" fmla="*/ 48 w 68"/>
                <a:gd name="T11" fmla="*/ 2 h 76"/>
                <a:gd name="T12" fmla="*/ 68 w 68"/>
                <a:gd name="T1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76">
                  <a:moveTo>
                    <a:pt x="68" y="21"/>
                  </a:moveTo>
                  <a:cubicBezTo>
                    <a:pt x="55" y="40"/>
                    <a:pt x="45" y="58"/>
                    <a:pt x="33" y="72"/>
                  </a:cubicBezTo>
                  <a:cubicBezTo>
                    <a:pt x="29" y="76"/>
                    <a:pt x="13" y="74"/>
                    <a:pt x="8" y="69"/>
                  </a:cubicBezTo>
                  <a:cubicBezTo>
                    <a:pt x="3" y="65"/>
                    <a:pt x="0" y="52"/>
                    <a:pt x="2" y="45"/>
                  </a:cubicBezTo>
                  <a:cubicBezTo>
                    <a:pt x="7" y="32"/>
                    <a:pt x="14" y="19"/>
                    <a:pt x="23" y="9"/>
                  </a:cubicBezTo>
                  <a:cubicBezTo>
                    <a:pt x="28" y="3"/>
                    <a:pt x="40" y="0"/>
                    <a:pt x="48" y="2"/>
                  </a:cubicBezTo>
                  <a:cubicBezTo>
                    <a:pt x="55" y="3"/>
                    <a:pt x="60" y="13"/>
                    <a:pt x="68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57"/>
            <p:cNvSpPr>
              <a:spLocks/>
            </p:cNvSpPr>
            <p:nvPr/>
          </p:nvSpPr>
          <p:spPr bwMode="auto">
            <a:xfrm>
              <a:off x="6140450" y="4064000"/>
              <a:ext cx="20638" cy="23813"/>
            </a:xfrm>
            <a:custGeom>
              <a:avLst/>
              <a:gdLst>
                <a:gd name="T0" fmla="*/ 30 w 71"/>
                <a:gd name="T1" fmla="*/ 80 h 80"/>
                <a:gd name="T2" fmla="*/ 7 w 71"/>
                <a:gd name="T3" fmla="*/ 49 h 80"/>
                <a:gd name="T4" fmla="*/ 28 w 71"/>
                <a:gd name="T5" fmla="*/ 12 h 80"/>
                <a:gd name="T6" fmla="*/ 56 w 71"/>
                <a:gd name="T7" fmla="*/ 5 h 80"/>
                <a:gd name="T8" fmla="*/ 67 w 71"/>
                <a:gd name="T9" fmla="*/ 30 h 80"/>
                <a:gd name="T10" fmla="*/ 42 w 71"/>
                <a:gd name="T11" fmla="*/ 74 h 80"/>
                <a:gd name="T12" fmla="*/ 30 w 7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0">
                  <a:moveTo>
                    <a:pt x="30" y="80"/>
                  </a:moveTo>
                  <a:cubicBezTo>
                    <a:pt x="12" y="80"/>
                    <a:pt x="0" y="64"/>
                    <a:pt x="7" y="49"/>
                  </a:cubicBezTo>
                  <a:cubicBezTo>
                    <a:pt x="13" y="36"/>
                    <a:pt x="20" y="24"/>
                    <a:pt x="28" y="12"/>
                  </a:cubicBezTo>
                  <a:cubicBezTo>
                    <a:pt x="35" y="2"/>
                    <a:pt x="45" y="0"/>
                    <a:pt x="56" y="5"/>
                  </a:cubicBezTo>
                  <a:cubicBezTo>
                    <a:pt x="66" y="11"/>
                    <a:pt x="71" y="20"/>
                    <a:pt x="67" y="30"/>
                  </a:cubicBezTo>
                  <a:cubicBezTo>
                    <a:pt x="60" y="46"/>
                    <a:pt x="51" y="60"/>
                    <a:pt x="42" y="74"/>
                  </a:cubicBezTo>
                  <a:cubicBezTo>
                    <a:pt x="39" y="78"/>
                    <a:pt x="33" y="79"/>
                    <a:pt x="3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58"/>
            <p:cNvSpPr>
              <a:spLocks/>
            </p:cNvSpPr>
            <p:nvPr/>
          </p:nvSpPr>
          <p:spPr bwMode="auto">
            <a:xfrm>
              <a:off x="5988050" y="4216400"/>
              <a:ext cx="23813" cy="22225"/>
            </a:xfrm>
            <a:custGeom>
              <a:avLst/>
              <a:gdLst>
                <a:gd name="T0" fmla="*/ 81 w 81"/>
                <a:gd name="T1" fmla="*/ 33 h 75"/>
                <a:gd name="T2" fmla="*/ 62 w 81"/>
                <a:gd name="T3" fmla="*/ 51 h 75"/>
                <a:gd name="T4" fmla="*/ 15 w 81"/>
                <a:gd name="T5" fmla="*/ 65 h 75"/>
                <a:gd name="T6" fmla="*/ 14 w 81"/>
                <a:gd name="T7" fmla="*/ 28 h 75"/>
                <a:gd name="T8" fmla="*/ 49 w 81"/>
                <a:gd name="T9" fmla="*/ 8 h 75"/>
                <a:gd name="T10" fmla="*/ 81 w 81"/>
                <a:gd name="T11" fmla="*/ 3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75">
                  <a:moveTo>
                    <a:pt x="81" y="33"/>
                  </a:moveTo>
                  <a:cubicBezTo>
                    <a:pt x="77" y="37"/>
                    <a:pt x="70" y="46"/>
                    <a:pt x="62" y="51"/>
                  </a:cubicBezTo>
                  <a:cubicBezTo>
                    <a:pt x="47" y="59"/>
                    <a:pt x="34" y="75"/>
                    <a:pt x="15" y="65"/>
                  </a:cubicBezTo>
                  <a:cubicBezTo>
                    <a:pt x="0" y="57"/>
                    <a:pt x="0" y="37"/>
                    <a:pt x="14" y="28"/>
                  </a:cubicBezTo>
                  <a:cubicBezTo>
                    <a:pt x="25" y="20"/>
                    <a:pt x="37" y="13"/>
                    <a:pt x="49" y="8"/>
                  </a:cubicBezTo>
                  <a:cubicBezTo>
                    <a:pt x="64" y="0"/>
                    <a:pt x="80" y="11"/>
                    <a:pt x="8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59"/>
            <p:cNvSpPr>
              <a:spLocks/>
            </p:cNvSpPr>
            <p:nvPr/>
          </p:nvSpPr>
          <p:spPr bwMode="auto">
            <a:xfrm>
              <a:off x="6162675" y="4083050"/>
              <a:ext cx="22225" cy="22225"/>
            </a:xfrm>
            <a:custGeom>
              <a:avLst/>
              <a:gdLst>
                <a:gd name="T0" fmla="*/ 76 w 76"/>
                <a:gd name="T1" fmla="*/ 19 h 72"/>
                <a:gd name="T2" fmla="*/ 65 w 76"/>
                <a:gd name="T3" fmla="*/ 38 h 72"/>
                <a:gd name="T4" fmla="*/ 41 w 76"/>
                <a:gd name="T5" fmla="*/ 62 h 72"/>
                <a:gd name="T6" fmla="*/ 9 w 76"/>
                <a:gd name="T7" fmla="*/ 63 h 72"/>
                <a:gd name="T8" fmla="*/ 9 w 76"/>
                <a:gd name="T9" fmla="*/ 31 h 72"/>
                <a:gd name="T10" fmla="*/ 36 w 76"/>
                <a:gd name="T11" fmla="*/ 5 h 72"/>
                <a:gd name="T12" fmla="*/ 61 w 76"/>
                <a:gd name="T13" fmla="*/ 2 h 72"/>
                <a:gd name="T14" fmla="*/ 76 w 76"/>
                <a:gd name="T15" fmla="*/ 1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72">
                  <a:moveTo>
                    <a:pt x="76" y="19"/>
                  </a:moveTo>
                  <a:cubicBezTo>
                    <a:pt x="72" y="27"/>
                    <a:pt x="69" y="33"/>
                    <a:pt x="65" y="38"/>
                  </a:cubicBezTo>
                  <a:cubicBezTo>
                    <a:pt x="58" y="47"/>
                    <a:pt x="50" y="55"/>
                    <a:pt x="41" y="62"/>
                  </a:cubicBezTo>
                  <a:cubicBezTo>
                    <a:pt x="31" y="72"/>
                    <a:pt x="18" y="72"/>
                    <a:pt x="9" y="63"/>
                  </a:cubicBezTo>
                  <a:cubicBezTo>
                    <a:pt x="0" y="55"/>
                    <a:pt x="0" y="41"/>
                    <a:pt x="9" y="31"/>
                  </a:cubicBezTo>
                  <a:cubicBezTo>
                    <a:pt x="18" y="22"/>
                    <a:pt x="26" y="12"/>
                    <a:pt x="36" y="5"/>
                  </a:cubicBezTo>
                  <a:cubicBezTo>
                    <a:pt x="42" y="1"/>
                    <a:pt x="53" y="0"/>
                    <a:pt x="61" y="2"/>
                  </a:cubicBezTo>
                  <a:cubicBezTo>
                    <a:pt x="67" y="4"/>
                    <a:pt x="70" y="13"/>
                    <a:pt x="76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60"/>
            <p:cNvSpPr>
              <a:spLocks/>
            </p:cNvSpPr>
            <p:nvPr/>
          </p:nvSpPr>
          <p:spPr bwMode="auto">
            <a:xfrm>
              <a:off x="6007100" y="4240213"/>
              <a:ext cx="22225" cy="20638"/>
            </a:xfrm>
            <a:custGeom>
              <a:avLst/>
              <a:gdLst>
                <a:gd name="T0" fmla="*/ 19 w 72"/>
                <a:gd name="T1" fmla="*/ 71 h 71"/>
                <a:gd name="T2" fmla="*/ 3 w 72"/>
                <a:gd name="T3" fmla="*/ 58 h 71"/>
                <a:gd name="T4" fmla="*/ 4 w 72"/>
                <a:gd name="T5" fmla="*/ 36 h 71"/>
                <a:gd name="T6" fmla="*/ 37 w 72"/>
                <a:gd name="T7" fmla="*/ 4 h 71"/>
                <a:gd name="T8" fmla="*/ 62 w 72"/>
                <a:gd name="T9" fmla="*/ 5 h 71"/>
                <a:gd name="T10" fmla="*/ 68 w 72"/>
                <a:gd name="T11" fmla="*/ 30 h 71"/>
                <a:gd name="T12" fmla="*/ 31 w 72"/>
                <a:gd name="T13" fmla="*/ 68 h 71"/>
                <a:gd name="T14" fmla="*/ 19 w 72"/>
                <a:gd name="T1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71">
                  <a:moveTo>
                    <a:pt x="19" y="71"/>
                  </a:moveTo>
                  <a:cubicBezTo>
                    <a:pt x="15" y="68"/>
                    <a:pt x="6" y="64"/>
                    <a:pt x="3" y="58"/>
                  </a:cubicBezTo>
                  <a:cubicBezTo>
                    <a:pt x="1" y="52"/>
                    <a:pt x="0" y="41"/>
                    <a:pt x="4" y="36"/>
                  </a:cubicBezTo>
                  <a:cubicBezTo>
                    <a:pt x="13" y="24"/>
                    <a:pt x="24" y="12"/>
                    <a:pt x="37" y="4"/>
                  </a:cubicBezTo>
                  <a:cubicBezTo>
                    <a:pt x="42" y="0"/>
                    <a:pt x="56" y="1"/>
                    <a:pt x="62" y="5"/>
                  </a:cubicBezTo>
                  <a:cubicBezTo>
                    <a:pt x="67" y="10"/>
                    <a:pt x="72" y="25"/>
                    <a:pt x="68" y="30"/>
                  </a:cubicBezTo>
                  <a:cubicBezTo>
                    <a:pt x="58" y="44"/>
                    <a:pt x="44" y="56"/>
                    <a:pt x="31" y="68"/>
                  </a:cubicBezTo>
                  <a:cubicBezTo>
                    <a:pt x="29" y="70"/>
                    <a:pt x="26" y="69"/>
                    <a:pt x="19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6159622" y="3830600"/>
            <a:ext cx="455613" cy="457200"/>
            <a:chOff x="6448425" y="3943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" name="Freeform 61"/>
            <p:cNvSpPr>
              <a:spLocks noEditPoints="1"/>
            </p:cNvSpPr>
            <p:nvPr/>
          </p:nvSpPr>
          <p:spPr bwMode="auto">
            <a:xfrm>
              <a:off x="6448425" y="3943350"/>
              <a:ext cx="455613" cy="457200"/>
            </a:xfrm>
            <a:custGeom>
              <a:avLst/>
              <a:gdLst>
                <a:gd name="T0" fmla="*/ 444 w 1536"/>
                <a:gd name="T1" fmla="*/ 1505 h 1536"/>
                <a:gd name="T2" fmla="*/ 604 w 1536"/>
                <a:gd name="T3" fmla="*/ 1246 h 1536"/>
                <a:gd name="T4" fmla="*/ 2 w 1536"/>
                <a:gd name="T5" fmla="*/ 1168 h 1536"/>
                <a:gd name="T6" fmla="*/ 120 w 1536"/>
                <a:gd name="T7" fmla="*/ 325 h 1536"/>
                <a:gd name="T8" fmla="*/ 299 w 1536"/>
                <a:gd name="T9" fmla="*/ 307 h 1536"/>
                <a:gd name="T10" fmla="*/ 1141 w 1536"/>
                <a:gd name="T11" fmla="*/ 0 h 1536"/>
                <a:gd name="T12" fmla="*/ 1203 w 1536"/>
                <a:gd name="T13" fmla="*/ 326 h 1536"/>
                <a:gd name="T14" fmla="*/ 1444 w 1536"/>
                <a:gd name="T15" fmla="*/ 335 h 1536"/>
                <a:gd name="T16" fmla="*/ 1536 w 1536"/>
                <a:gd name="T17" fmla="*/ 1155 h 1536"/>
                <a:gd name="T18" fmla="*/ 1446 w 1536"/>
                <a:gd name="T19" fmla="*/ 1358 h 1536"/>
                <a:gd name="T20" fmla="*/ 1116 w 1536"/>
                <a:gd name="T21" fmla="*/ 1536 h 1536"/>
                <a:gd name="T22" fmla="*/ 1095 w 1536"/>
                <a:gd name="T23" fmla="*/ 1304 h 1536"/>
                <a:gd name="T24" fmla="*/ 906 w 1536"/>
                <a:gd name="T25" fmla="*/ 1246 h 1536"/>
                <a:gd name="T26" fmla="*/ 946 w 1536"/>
                <a:gd name="T27" fmla="*/ 1402 h 1536"/>
                <a:gd name="T28" fmla="*/ 345 w 1536"/>
                <a:gd name="T29" fmla="*/ 1000 h 1536"/>
                <a:gd name="T30" fmla="*/ 1079 w 1536"/>
                <a:gd name="T31" fmla="*/ 990 h 1536"/>
                <a:gd name="T32" fmla="*/ 1158 w 1536"/>
                <a:gd name="T33" fmla="*/ 514 h 1536"/>
                <a:gd name="T34" fmla="*/ 345 w 1536"/>
                <a:gd name="T35" fmla="*/ 1000 h 1536"/>
                <a:gd name="T36" fmla="*/ 345 w 1536"/>
                <a:gd name="T37" fmla="*/ 452 h 1536"/>
                <a:gd name="T38" fmla="*/ 45 w 1536"/>
                <a:gd name="T39" fmla="*/ 1000 h 1536"/>
                <a:gd name="T40" fmla="*/ 284 w 1536"/>
                <a:gd name="T41" fmla="*/ 371 h 1536"/>
                <a:gd name="T42" fmla="*/ 45 w 1536"/>
                <a:gd name="T43" fmla="*/ 984 h 1536"/>
                <a:gd name="T44" fmla="*/ 46 w 1536"/>
                <a:gd name="T45" fmla="*/ 1047 h 1536"/>
                <a:gd name="T46" fmla="*/ 106 w 1536"/>
                <a:gd name="T47" fmla="*/ 1201 h 1536"/>
                <a:gd name="T48" fmla="*/ 999 w 1536"/>
                <a:gd name="T49" fmla="*/ 1191 h 1536"/>
                <a:gd name="T50" fmla="*/ 1204 w 1536"/>
                <a:gd name="T51" fmla="*/ 770 h 1536"/>
                <a:gd name="T52" fmla="*/ 1285 w 1536"/>
                <a:gd name="T53" fmla="*/ 716 h 1536"/>
                <a:gd name="T54" fmla="*/ 1457 w 1536"/>
                <a:gd name="T55" fmla="*/ 1009 h 1536"/>
                <a:gd name="T56" fmla="*/ 1216 w 1536"/>
                <a:gd name="T57" fmla="*/ 371 h 1536"/>
                <a:gd name="T58" fmla="*/ 1284 w 1536"/>
                <a:gd name="T59" fmla="*/ 806 h 1536"/>
                <a:gd name="T60" fmla="*/ 1293 w 1536"/>
                <a:gd name="T61" fmla="*/ 1051 h 1536"/>
                <a:gd name="T62" fmla="*/ 1183 w 1536"/>
                <a:gd name="T63" fmla="*/ 1139 h 1536"/>
                <a:gd name="T64" fmla="*/ 1237 w 1536"/>
                <a:gd name="T65" fmla="*/ 820 h 1536"/>
                <a:gd name="T66" fmla="*/ 1038 w 1536"/>
                <a:gd name="T67" fmla="*/ 1152 h 1536"/>
                <a:gd name="T68" fmla="*/ 1159 w 1536"/>
                <a:gd name="T69" fmla="*/ 1293 h 1536"/>
                <a:gd name="T70" fmla="*/ 1477 w 1536"/>
                <a:gd name="T71" fmla="*/ 1172 h 1536"/>
                <a:gd name="T72" fmla="*/ 1284 w 1536"/>
                <a:gd name="T73" fmla="*/ 806 h 1536"/>
                <a:gd name="T74" fmla="*/ 1158 w 1536"/>
                <a:gd name="T75" fmla="*/ 67 h 1536"/>
                <a:gd name="T76" fmla="*/ 356 w 1536"/>
                <a:gd name="T77" fmla="*/ 45 h 1536"/>
                <a:gd name="T78" fmla="*/ 1259 w 1536"/>
                <a:gd name="T79" fmla="*/ 1491 h 1536"/>
                <a:gd name="T80" fmla="*/ 1402 w 1536"/>
                <a:gd name="T81" fmla="*/ 1356 h 1536"/>
                <a:gd name="T82" fmla="*/ 1118 w 1536"/>
                <a:gd name="T83" fmla="*/ 1356 h 1536"/>
                <a:gd name="T84" fmla="*/ 1259 w 1536"/>
                <a:gd name="T85" fmla="*/ 1491 h 1536"/>
                <a:gd name="T86" fmla="*/ 850 w 1536"/>
                <a:gd name="T87" fmla="*/ 1266 h 1536"/>
                <a:gd name="T88" fmla="*/ 649 w 1536"/>
                <a:gd name="T89" fmla="*/ 1246 h 1536"/>
                <a:gd name="T90" fmla="*/ 1007 w 1536"/>
                <a:gd name="T91" fmla="*/ 1490 h 1536"/>
                <a:gd name="T92" fmla="*/ 940 w 1536"/>
                <a:gd name="T93" fmla="*/ 1447 h 1536"/>
                <a:gd name="T94" fmla="*/ 493 w 1536"/>
                <a:gd name="T95" fmla="*/ 1490 h 1536"/>
                <a:gd name="T96" fmla="*/ 1260 w 1536"/>
                <a:gd name="T97" fmla="*/ 1089 h 1536"/>
                <a:gd name="T98" fmla="*/ 1293 w 1536"/>
                <a:gd name="T99" fmla="*/ 1122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6" h="1536">
                  <a:moveTo>
                    <a:pt x="1044" y="1536"/>
                  </a:moveTo>
                  <a:cubicBezTo>
                    <a:pt x="849" y="1536"/>
                    <a:pt x="654" y="1536"/>
                    <a:pt x="459" y="1536"/>
                  </a:cubicBezTo>
                  <a:cubicBezTo>
                    <a:pt x="446" y="1529"/>
                    <a:pt x="443" y="1519"/>
                    <a:pt x="444" y="1505"/>
                  </a:cubicBezTo>
                  <a:cubicBezTo>
                    <a:pt x="447" y="1449"/>
                    <a:pt x="495" y="1404"/>
                    <a:pt x="555" y="1402"/>
                  </a:cubicBezTo>
                  <a:cubicBezTo>
                    <a:pt x="565" y="1401"/>
                    <a:pt x="576" y="1402"/>
                    <a:pt x="588" y="1402"/>
                  </a:cubicBezTo>
                  <a:cubicBezTo>
                    <a:pt x="593" y="1349"/>
                    <a:pt x="598" y="1298"/>
                    <a:pt x="604" y="1246"/>
                  </a:cubicBezTo>
                  <a:cubicBezTo>
                    <a:pt x="563" y="1246"/>
                    <a:pt x="525" y="1246"/>
                    <a:pt x="487" y="1246"/>
                  </a:cubicBezTo>
                  <a:cubicBezTo>
                    <a:pt x="360" y="1246"/>
                    <a:pt x="233" y="1246"/>
                    <a:pt x="105" y="1246"/>
                  </a:cubicBezTo>
                  <a:cubicBezTo>
                    <a:pt x="51" y="1246"/>
                    <a:pt x="17" y="1220"/>
                    <a:pt x="2" y="1168"/>
                  </a:cubicBezTo>
                  <a:cubicBezTo>
                    <a:pt x="2" y="1166"/>
                    <a:pt x="1" y="1165"/>
                    <a:pt x="0" y="1164"/>
                  </a:cubicBezTo>
                  <a:cubicBezTo>
                    <a:pt x="0" y="912"/>
                    <a:pt x="0" y="660"/>
                    <a:pt x="0" y="408"/>
                  </a:cubicBezTo>
                  <a:cubicBezTo>
                    <a:pt x="19" y="341"/>
                    <a:pt x="66" y="323"/>
                    <a:pt x="120" y="325"/>
                  </a:cubicBezTo>
                  <a:cubicBezTo>
                    <a:pt x="174" y="327"/>
                    <a:pt x="228" y="326"/>
                    <a:pt x="282" y="326"/>
                  </a:cubicBezTo>
                  <a:cubicBezTo>
                    <a:pt x="287" y="326"/>
                    <a:pt x="293" y="325"/>
                    <a:pt x="299" y="325"/>
                  </a:cubicBezTo>
                  <a:cubicBezTo>
                    <a:pt x="299" y="318"/>
                    <a:pt x="299" y="313"/>
                    <a:pt x="299" y="307"/>
                  </a:cubicBezTo>
                  <a:cubicBezTo>
                    <a:pt x="299" y="225"/>
                    <a:pt x="299" y="143"/>
                    <a:pt x="299" y="61"/>
                  </a:cubicBezTo>
                  <a:cubicBezTo>
                    <a:pt x="299" y="20"/>
                    <a:pt x="319" y="0"/>
                    <a:pt x="361" y="0"/>
                  </a:cubicBezTo>
                  <a:cubicBezTo>
                    <a:pt x="621" y="0"/>
                    <a:pt x="881" y="0"/>
                    <a:pt x="1141" y="0"/>
                  </a:cubicBezTo>
                  <a:cubicBezTo>
                    <a:pt x="1182" y="0"/>
                    <a:pt x="1203" y="21"/>
                    <a:pt x="1203" y="62"/>
                  </a:cubicBezTo>
                  <a:cubicBezTo>
                    <a:pt x="1203" y="144"/>
                    <a:pt x="1203" y="226"/>
                    <a:pt x="1203" y="308"/>
                  </a:cubicBezTo>
                  <a:cubicBezTo>
                    <a:pt x="1203" y="313"/>
                    <a:pt x="1203" y="318"/>
                    <a:pt x="1203" y="326"/>
                  </a:cubicBezTo>
                  <a:cubicBezTo>
                    <a:pt x="1209" y="326"/>
                    <a:pt x="1215" y="326"/>
                    <a:pt x="1220" y="326"/>
                  </a:cubicBezTo>
                  <a:cubicBezTo>
                    <a:pt x="1279" y="326"/>
                    <a:pt x="1337" y="325"/>
                    <a:pt x="1396" y="326"/>
                  </a:cubicBezTo>
                  <a:cubicBezTo>
                    <a:pt x="1412" y="326"/>
                    <a:pt x="1429" y="329"/>
                    <a:pt x="1444" y="335"/>
                  </a:cubicBezTo>
                  <a:cubicBezTo>
                    <a:pt x="1485" y="354"/>
                    <a:pt x="1502" y="388"/>
                    <a:pt x="1502" y="433"/>
                  </a:cubicBezTo>
                  <a:cubicBezTo>
                    <a:pt x="1502" y="642"/>
                    <a:pt x="1503" y="852"/>
                    <a:pt x="1501" y="1061"/>
                  </a:cubicBezTo>
                  <a:cubicBezTo>
                    <a:pt x="1501" y="1099"/>
                    <a:pt x="1517" y="1127"/>
                    <a:pt x="1536" y="1155"/>
                  </a:cubicBezTo>
                  <a:cubicBezTo>
                    <a:pt x="1536" y="1161"/>
                    <a:pt x="1536" y="1167"/>
                    <a:pt x="1536" y="1173"/>
                  </a:cubicBezTo>
                  <a:cubicBezTo>
                    <a:pt x="1499" y="1216"/>
                    <a:pt x="1462" y="1260"/>
                    <a:pt x="1425" y="1303"/>
                  </a:cubicBezTo>
                  <a:cubicBezTo>
                    <a:pt x="1444" y="1324"/>
                    <a:pt x="1446" y="1331"/>
                    <a:pt x="1446" y="1358"/>
                  </a:cubicBezTo>
                  <a:cubicBezTo>
                    <a:pt x="1447" y="1394"/>
                    <a:pt x="1445" y="1430"/>
                    <a:pt x="1447" y="1466"/>
                  </a:cubicBezTo>
                  <a:cubicBezTo>
                    <a:pt x="1449" y="1500"/>
                    <a:pt x="1436" y="1523"/>
                    <a:pt x="1404" y="1536"/>
                  </a:cubicBezTo>
                  <a:cubicBezTo>
                    <a:pt x="1308" y="1536"/>
                    <a:pt x="1212" y="1536"/>
                    <a:pt x="1116" y="1536"/>
                  </a:cubicBezTo>
                  <a:cubicBezTo>
                    <a:pt x="1083" y="1524"/>
                    <a:pt x="1071" y="1500"/>
                    <a:pt x="1072" y="1466"/>
                  </a:cubicBezTo>
                  <a:cubicBezTo>
                    <a:pt x="1074" y="1432"/>
                    <a:pt x="1073" y="1397"/>
                    <a:pt x="1073" y="1363"/>
                  </a:cubicBezTo>
                  <a:cubicBezTo>
                    <a:pt x="1072" y="1340"/>
                    <a:pt x="1075" y="1319"/>
                    <a:pt x="1095" y="1304"/>
                  </a:cubicBezTo>
                  <a:cubicBezTo>
                    <a:pt x="1081" y="1287"/>
                    <a:pt x="1068" y="1270"/>
                    <a:pt x="1053" y="1255"/>
                  </a:cubicBezTo>
                  <a:cubicBezTo>
                    <a:pt x="1049" y="1250"/>
                    <a:pt x="1041" y="1246"/>
                    <a:pt x="1035" y="1246"/>
                  </a:cubicBezTo>
                  <a:cubicBezTo>
                    <a:pt x="992" y="1245"/>
                    <a:pt x="949" y="1246"/>
                    <a:pt x="906" y="1246"/>
                  </a:cubicBezTo>
                  <a:cubicBezTo>
                    <a:pt x="902" y="1246"/>
                    <a:pt x="898" y="1247"/>
                    <a:pt x="893" y="1247"/>
                  </a:cubicBezTo>
                  <a:cubicBezTo>
                    <a:pt x="900" y="1299"/>
                    <a:pt x="907" y="1350"/>
                    <a:pt x="914" y="1402"/>
                  </a:cubicBezTo>
                  <a:cubicBezTo>
                    <a:pt x="926" y="1402"/>
                    <a:pt x="936" y="1401"/>
                    <a:pt x="946" y="1402"/>
                  </a:cubicBezTo>
                  <a:cubicBezTo>
                    <a:pt x="1005" y="1404"/>
                    <a:pt x="1048" y="1442"/>
                    <a:pt x="1058" y="1500"/>
                  </a:cubicBezTo>
                  <a:cubicBezTo>
                    <a:pt x="1060" y="1515"/>
                    <a:pt x="1058" y="1527"/>
                    <a:pt x="1044" y="1536"/>
                  </a:cubicBezTo>
                  <a:close/>
                  <a:moveTo>
                    <a:pt x="345" y="1000"/>
                  </a:moveTo>
                  <a:cubicBezTo>
                    <a:pt x="350" y="1001"/>
                    <a:pt x="354" y="1001"/>
                    <a:pt x="357" y="1001"/>
                  </a:cubicBezTo>
                  <a:cubicBezTo>
                    <a:pt x="592" y="1001"/>
                    <a:pt x="826" y="1001"/>
                    <a:pt x="1061" y="1001"/>
                  </a:cubicBezTo>
                  <a:cubicBezTo>
                    <a:pt x="1070" y="1001"/>
                    <a:pt x="1075" y="998"/>
                    <a:pt x="1079" y="990"/>
                  </a:cubicBezTo>
                  <a:cubicBezTo>
                    <a:pt x="1103" y="947"/>
                    <a:pt x="1128" y="905"/>
                    <a:pt x="1151" y="862"/>
                  </a:cubicBezTo>
                  <a:cubicBezTo>
                    <a:pt x="1155" y="855"/>
                    <a:pt x="1157" y="846"/>
                    <a:pt x="1157" y="838"/>
                  </a:cubicBezTo>
                  <a:cubicBezTo>
                    <a:pt x="1158" y="730"/>
                    <a:pt x="1158" y="622"/>
                    <a:pt x="1158" y="514"/>
                  </a:cubicBezTo>
                  <a:cubicBezTo>
                    <a:pt x="1158" y="509"/>
                    <a:pt x="1157" y="504"/>
                    <a:pt x="1157" y="499"/>
                  </a:cubicBezTo>
                  <a:cubicBezTo>
                    <a:pt x="886" y="499"/>
                    <a:pt x="616" y="499"/>
                    <a:pt x="345" y="499"/>
                  </a:cubicBezTo>
                  <a:cubicBezTo>
                    <a:pt x="345" y="666"/>
                    <a:pt x="345" y="833"/>
                    <a:pt x="345" y="1000"/>
                  </a:cubicBezTo>
                  <a:close/>
                  <a:moveTo>
                    <a:pt x="1157" y="181"/>
                  </a:moveTo>
                  <a:cubicBezTo>
                    <a:pt x="886" y="181"/>
                    <a:pt x="616" y="181"/>
                    <a:pt x="345" y="181"/>
                  </a:cubicBezTo>
                  <a:cubicBezTo>
                    <a:pt x="345" y="272"/>
                    <a:pt x="345" y="362"/>
                    <a:pt x="345" y="452"/>
                  </a:cubicBezTo>
                  <a:cubicBezTo>
                    <a:pt x="616" y="452"/>
                    <a:pt x="886" y="452"/>
                    <a:pt x="1157" y="452"/>
                  </a:cubicBezTo>
                  <a:cubicBezTo>
                    <a:pt x="1157" y="361"/>
                    <a:pt x="1157" y="272"/>
                    <a:pt x="1157" y="181"/>
                  </a:cubicBezTo>
                  <a:close/>
                  <a:moveTo>
                    <a:pt x="45" y="1000"/>
                  </a:moveTo>
                  <a:cubicBezTo>
                    <a:pt x="131" y="1000"/>
                    <a:pt x="214" y="1000"/>
                    <a:pt x="298" y="1000"/>
                  </a:cubicBezTo>
                  <a:cubicBezTo>
                    <a:pt x="298" y="790"/>
                    <a:pt x="298" y="581"/>
                    <a:pt x="298" y="371"/>
                  </a:cubicBezTo>
                  <a:cubicBezTo>
                    <a:pt x="293" y="371"/>
                    <a:pt x="288" y="371"/>
                    <a:pt x="284" y="371"/>
                  </a:cubicBezTo>
                  <a:cubicBezTo>
                    <a:pt x="224" y="371"/>
                    <a:pt x="165" y="371"/>
                    <a:pt x="105" y="371"/>
                  </a:cubicBezTo>
                  <a:cubicBezTo>
                    <a:pt x="66" y="371"/>
                    <a:pt x="45" y="392"/>
                    <a:pt x="45" y="432"/>
                  </a:cubicBezTo>
                  <a:cubicBezTo>
                    <a:pt x="45" y="616"/>
                    <a:pt x="45" y="800"/>
                    <a:pt x="45" y="984"/>
                  </a:cubicBezTo>
                  <a:cubicBezTo>
                    <a:pt x="45" y="989"/>
                    <a:pt x="45" y="994"/>
                    <a:pt x="45" y="1000"/>
                  </a:cubicBezTo>
                  <a:close/>
                  <a:moveTo>
                    <a:pt x="1046" y="1047"/>
                  </a:moveTo>
                  <a:cubicBezTo>
                    <a:pt x="711" y="1047"/>
                    <a:pt x="379" y="1047"/>
                    <a:pt x="46" y="1047"/>
                  </a:cubicBezTo>
                  <a:cubicBezTo>
                    <a:pt x="46" y="1049"/>
                    <a:pt x="45" y="1050"/>
                    <a:pt x="45" y="1051"/>
                  </a:cubicBezTo>
                  <a:cubicBezTo>
                    <a:pt x="45" y="1081"/>
                    <a:pt x="45" y="1110"/>
                    <a:pt x="45" y="1140"/>
                  </a:cubicBezTo>
                  <a:cubicBezTo>
                    <a:pt x="45" y="1180"/>
                    <a:pt x="66" y="1201"/>
                    <a:pt x="106" y="1201"/>
                  </a:cubicBezTo>
                  <a:cubicBezTo>
                    <a:pt x="400" y="1201"/>
                    <a:pt x="695" y="1201"/>
                    <a:pt x="990" y="1201"/>
                  </a:cubicBezTo>
                  <a:cubicBezTo>
                    <a:pt x="995" y="1201"/>
                    <a:pt x="999" y="1200"/>
                    <a:pt x="1006" y="1200"/>
                  </a:cubicBezTo>
                  <a:cubicBezTo>
                    <a:pt x="1003" y="1196"/>
                    <a:pt x="1001" y="1193"/>
                    <a:pt x="999" y="1191"/>
                  </a:cubicBezTo>
                  <a:cubicBezTo>
                    <a:pt x="979" y="1166"/>
                    <a:pt x="979" y="1166"/>
                    <a:pt x="995" y="1139"/>
                  </a:cubicBezTo>
                  <a:cubicBezTo>
                    <a:pt x="1011" y="1109"/>
                    <a:pt x="1028" y="1079"/>
                    <a:pt x="1046" y="1047"/>
                  </a:cubicBezTo>
                  <a:close/>
                  <a:moveTo>
                    <a:pt x="1204" y="770"/>
                  </a:moveTo>
                  <a:cubicBezTo>
                    <a:pt x="1216" y="749"/>
                    <a:pt x="1226" y="732"/>
                    <a:pt x="1235" y="715"/>
                  </a:cubicBezTo>
                  <a:cubicBezTo>
                    <a:pt x="1241" y="705"/>
                    <a:pt x="1246" y="696"/>
                    <a:pt x="1259" y="696"/>
                  </a:cubicBezTo>
                  <a:cubicBezTo>
                    <a:pt x="1273" y="695"/>
                    <a:pt x="1279" y="705"/>
                    <a:pt x="1285" y="716"/>
                  </a:cubicBezTo>
                  <a:cubicBezTo>
                    <a:pt x="1338" y="811"/>
                    <a:pt x="1393" y="906"/>
                    <a:pt x="1447" y="1001"/>
                  </a:cubicBezTo>
                  <a:cubicBezTo>
                    <a:pt x="1449" y="1005"/>
                    <a:pt x="1452" y="1009"/>
                    <a:pt x="1456" y="1016"/>
                  </a:cubicBezTo>
                  <a:cubicBezTo>
                    <a:pt x="1457" y="1011"/>
                    <a:pt x="1457" y="1010"/>
                    <a:pt x="1457" y="1009"/>
                  </a:cubicBezTo>
                  <a:cubicBezTo>
                    <a:pt x="1457" y="816"/>
                    <a:pt x="1457" y="622"/>
                    <a:pt x="1457" y="429"/>
                  </a:cubicBezTo>
                  <a:cubicBezTo>
                    <a:pt x="1457" y="392"/>
                    <a:pt x="1435" y="371"/>
                    <a:pt x="1399" y="371"/>
                  </a:cubicBezTo>
                  <a:cubicBezTo>
                    <a:pt x="1338" y="370"/>
                    <a:pt x="1277" y="371"/>
                    <a:pt x="1216" y="371"/>
                  </a:cubicBezTo>
                  <a:cubicBezTo>
                    <a:pt x="1212" y="371"/>
                    <a:pt x="1208" y="371"/>
                    <a:pt x="1204" y="372"/>
                  </a:cubicBezTo>
                  <a:cubicBezTo>
                    <a:pt x="1204" y="504"/>
                    <a:pt x="1204" y="635"/>
                    <a:pt x="1204" y="770"/>
                  </a:cubicBezTo>
                  <a:close/>
                  <a:moveTo>
                    <a:pt x="1284" y="806"/>
                  </a:moveTo>
                  <a:cubicBezTo>
                    <a:pt x="1283" y="810"/>
                    <a:pt x="1282" y="811"/>
                    <a:pt x="1282" y="812"/>
                  </a:cubicBezTo>
                  <a:cubicBezTo>
                    <a:pt x="1282" y="887"/>
                    <a:pt x="1282" y="961"/>
                    <a:pt x="1282" y="1036"/>
                  </a:cubicBezTo>
                  <a:cubicBezTo>
                    <a:pt x="1282" y="1046"/>
                    <a:pt x="1287" y="1048"/>
                    <a:pt x="1293" y="1051"/>
                  </a:cubicBezTo>
                  <a:cubicBezTo>
                    <a:pt x="1327" y="1067"/>
                    <a:pt x="1344" y="1103"/>
                    <a:pt x="1336" y="1138"/>
                  </a:cubicBezTo>
                  <a:cubicBezTo>
                    <a:pt x="1328" y="1175"/>
                    <a:pt x="1297" y="1200"/>
                    <a:pt x="1260" y="1200"/>
                  </a:cubicBezTo>
                  <a:cubicBezTo>
                    <a:pt x="1223" y="1200"/>
                    <a:pt x="1191" y="1175"/>
                    <a:pt x="1183" y="1139"/>
                  </a:cubicBezTo>
                  <a:cubicBezTo>
                    <a:pt x="1175" y="1104"/>
                    <a:pt x="1192" y="1067"/>
                    <a:pt x="1226" y="1051"/>
                  </a:cubicBezTo>
                  <a:cubicBezTo>
                    <a:pt x="1234" y="1047"/>
                    <a:pt x="1237" y="1043"/>
                    <a:pt x="1237" y="1034"/>
                  </a:cubicBezTo>
                  <a:cubicBezTo>
                    <a:pt x="1237" y="963"/>
                    <a:pt x="1237" y="891"/>
                    <a:pt x="1237" y="820"/>
                  </a:cubicBezTo>
                  <a:cubicBezTo>
                    <a:pt x="1237" y="816"/>
                    <a:pt x="1236" y="813"/>
                    <a:pt x="1235" y="808"/>
                  </a:cubicBezTo>
                  <a:cubicBezTo>
                    <a:pt x="1233" y="811"/>
                    <a:pt x="1232" y="812"/>
                    <a:pt x="1231" y="813"/>
                  </a:cubicBezTo>
                  <a:cubicBezTo>
                    <a:pt x="1167" y="926"/>
                    <a:pt x="1103" y="1039"/>
                    <a:pt x="1038" y="1152"/>
                  </a:cubicBezTo>
                  <a:cubicBezTo>
                    <a:pt x="1034" y="1160"/>
                    <a:pt x="1036" y="1165"/>
                    <a:pt x="1041" y="1171"/>
                  </a:cubicBezTo>
                  <a:cubicBezTo>
                    <a:pt x="1073" y="1208"/>
                    <a:pt x="1105" y="1245"/>
                    <a:pt x="1136" y="1282"/>
                  </a:cubicBezTo>
                  <a:cubicBezTo>
                    <a:pt x="1142" y="1290"/>
                    <a:pt x="1149" y="1293"/>
                    <a:pt x="1159" y="1293"/>
                  </a:cubicBezTo>
                  <a:cubicBezTo>
                    <a:pt x="1226" y="1292"/>
                    <a:pt x="1293" y="1292"/>
                    <a:pt x="1360" y="1293"/>
                  </a:cubicBezTo>
                  <a:cubicBezTo>
                    <a:pt x="1370" y="1293"/>
                    <a:pt x="1377" y="1290"/>
                    <a:pt x="1384" y="1282"/>
                  </a:cubicBezTo>
                  <a:cubicBezTo>
                    <a:pt x="1415" y="1245"/>
                    <a:pt x="1446" y="1208"/>
                    <a:pt x="1477" y="1172"/>
                  </a:cubicBezTo>
                  <a:cubicBezTo>
                    <a:pt x="1484" y="1164"/>
                    <a:pt x="1485" y="1158"/>
                    <a:pt x="1479" y="1149"/>
                  </a:cubicBezTo>
                  <a:cubicBezTo>
                    <a:pt x="1424" y="1052"/>
                    <a:pt x="1369" y="956"/>
                    <a:pt x="1314" y="859"/>
                  </a:cubicBezTo>
                  <a:cubicBezTo>
                    <a:pt x="1305" y="842"/>
                    <a:pt x="1295" y="825"/>
                    <a:pt x="1284" y="806"/>
                  </a:cubicBezTo>
                  <a:close/>
                  <a:moveTo>
                    <a:pt x="345" y="134"/>
                  </a:moveTo>
                  <a:cubicBezTo>
                    <a:pt x="617" y="134"/>
                    <a:pt x="887" y="134"/>
                    <a:pt x="1158" y="134"/>
                  </a:cubicBezTo>
                  <a:cubicBezTo>
                    <a:pt x="1158" y="111"/>
                    <a:pt x="1158" y="89"/>
                    <a:pt x="1158" y="67"/>
                  </a:cubicBezTo>
                  <a:cubicBezTo>
                    <a:pt x="1158" y="45"/>
                    <a:pt x="1158" y="45"/>
                    <a:pt x="1135" y="45"/>
                  </a:cubicBezTo>
                  <a:cubicBezTo>
                    <a:pt x="879" y="45"/>
                    <a:pt x="622" y="45"/>
                    <a:pt x="366" y="45"/>
                  </a:cubicBezTo>
                  <a:cubicBezTo>
                    <a:pt x="363" y="45"/>
                    <a:pt x="358" y="44"/>
                    <a:pt x="356" y="45"/>
                  </a:cubicBezTo>
                  <a:cubicBezTo>
                    <a:pt x="351" y="48"/>
                    <a:pt x="345" y="52"/>
                    <a:pt x="345" y="56"/>
                  </a:cubicBezTo>
                  <a:cubicBezTo>
                    <a:pt x="344" y="82"/>
                    <a:pt x="345" y="108"/>
                    <a:pt x="345" y="134"/>
                  </a:cubicBezTo>
                  <a:close/>
                  <a:moveTo>
                    <a:pt x="1259" y="1491"/>
                  </a:moveTo>
                  <a:cubicBezTo>
                    <a:pt x="1300" y="1491"/>
                    <a:pt x="1342" y="1491"/>
                    <a:pt x="1383" y="1491"/>
                  </a:cubicBezTo>
                  <a:cubicBezTo>
                    <a:pt x="1397" y="1491"/>
                    <a:pt x="1402" y="1487"/>
                    <a:pt x="1402" y="1473"/>
                  </a:cubicBezTo>
                  <a:cubicBezTo>
                    <a:pt x="1401" y="1434"/>
                    <a:pt x="1401" y="1395"/>
                    <a:pt x="1402" y="1356"/>
                  </a:cubicBezTo>
                  <a:cubicBezTo>
                    <a:pt x="1402" y="1343"/>
                    <a:pt x="1397" y="1337"/>
                    <a:pt x="1384" y="1337"/>
                  </a:cubicBezTo>
                  <a:cubicBezTo>
                    <a:pt x="1301" y="1338"/>
                    <a:pt x="1219" y="1338"/>
                    <a:pt x="1136" y="1337"/>
                  </a:cubicBezTo>
                  <a:cubicBezTo>
                    <a:pt x="1123" y="1337"/>
                    <a:pt x="1117" y="1342"/>
                    <a:pt x="1118" y="1356"/>
                  </a:cubicBezTo>
                  <a:cubicBezTo>
                    <a:pt x="1118" y="1395"/>
                    <a:pt x="1118" y="1434"/>
                    <a:pt x="1118" y="1473"/>
                  </a:cubicBezTo>
                  <a:cubicBezTo>
                    <a:pt x="1117" y="1487"/>
                    <a:pt x="1124" y="1491"/>
                    <a:pt x="1137" y="1491"/>
                  </a:cubicBezTo>
                  <a:cubicBezTo>
                    <a:pt x="1178" y="1491"/>
                    <a:pt x="1218" y="1491"/>
                    <a:pt x="1259" y="1491"/>
                  </a:cubicBezTo>
                  <a:close/>
                  <a:moveTo>
                    <a:pt x="867" y="1401"/>
                  </a:moveTo>
                  <a:cubicBezTo>
                    <a:pt x="867" y="1395"/>
                    <a:pt x="867" y="1391"/>
                    <a:pt x="866" y="1387"/>
                  </a:cubicBezTo>
                  <a:cubicBezTo>
                    <a:pt x="861" y="1347"/>
                    <a:pt x="854" y="1306"/>
                    <a:pt x="850" y="1266"/>
                  </a:cubicBezTo>
                  <a:cubicBezTo>
                    <a:pt x="849" y="1248"/>
                    <a:pt x="842" y="1245"/>
                    <a:pt x="826" y="1245"/>
                  </a:cubicBezTo>
                  <a:cubicBezTo>
                    <a:pt x="773" y="1246"/>
                    <a:pt x="720" y="1246"/>
                    <a:pt x="666" y="1246"/>
                  </a:cubicBezTo>
                  <a:cubicBezTo>
                    <a:pt x="661" y="1246"/>
                    <a:pt x="656" y="1246"/>
                    <a:pt x="649" y="1246"/>
                  </a:cubicBezTo>
                  <a:cubicBezTo>
                    <a:pt x="644" y="1298"/>
                    <a:pt x="638" y="1349"/>
                    <a:pt x="633" y="1401"/>
                  </a:cubicBezTo>
                  <a:cubicBezTo>
                    <a:pt x="711" y="1401"/>
                    <a:pt x="789" y="1401"/>
                    <a:pt x="867" y="1401"/>
                  </a:cubicBezTo>
                  <a:close/>
                  <a:moveTo>
                    <a:pt x="1007" y="1490"/>
                  </a:moveTo>
                  <a:cubicBezTo>
                    <a:pt x="1007" y="1488"/>
                    <a:pt x="1008" y="1487"/>
                    <a:pt x="1007" y="1486"/>
                  </a:cubicBezTo>
                  <a:cubicBezTo>
                    <a:pt x="1007" y="1485"/>
                    <a:pt x="1006" y="1484"/>
                    <a:pt x="1005" y="1482"/>
                  </a:cubicBezTo>
                  <a:cubicBezTo>
                    <a:pt x="991" y="1456"/>
                    <a:pt x="968" y="1446"/>
                    <a:pt x="940" y="1447"/>
                  </a:cubicBezTo>
                  <a:cubicBezTo>
                    <a:pt x="814" y="1447"/>
                    <a:pt x="688" y="1447"/>
                    <a:pt x="562" y="1447"/>
                  </a:cubicBezTo>
                  <a:cubicBezTo>
                    <a:pt x="554" y="1447"/>
                    <a:pt x="546" y="1447"/>
                    <a:pt x="538" y="1449"/>
                  </a:cubicBezTo>
                  <a:cubicBezTo>
                    <a:pt x="517" y="1455"/>
                    <a:pt x="502" y="1468"/>
                    <a:pt x="493" y="1490"/>
                  </a:cubicBezTo>
                  <a:cubicBezTo>
                    <a:pt x="665" y="1490"/>
                    <a:pt x="836" y="1490"/>
                    <a:pt x="1007" y="1490"/>
                  </a:cubicBezTo>
                  <a:close/>
                  <a:moveTo>
                    <a:pt x="1293" y="1122"/>
                  </a:moveTo>
                  <a:cubicBezTo>
                    <a:pt x="1293" y="1104"/>
                    <a:pt x="1279" y="1089"/>
                    <a:pt x="1260" y="1089"/>
                  </a:cubicBezTo>
                  <a:cubicBezTo>
                    <a:pt x="1241" y="1088"/>
                    <a:pt x="1227" y="1102"/>
                    <a:pt x="1227" y="1121"/>
                  </a:cubicBezTo>
                  <a:cubicBezTo>
                    <a:pt x="1226" y="1140"/>
                    <a:pt x="1241" y="1155"/>
                    <a:pt x="1260" y="1155"/>
                  </a:cubicBezTo>
                  <a:cubicBezTo>
                    <a:pt x="1278" y="1155"/>
                    <a:pt x="1293" y="1140"/>
                    <a:pt x="1293" y="1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62"/>
            <p:cNvSpPr>
              <a:spLocks noEditPoints="1"/>
            </p:cNvSpPr>
            <p:nvPr/>
          </p:nvSpPr>
          <p:spPr bwMode="auto">
            <a:xfrm>
              <a:off x="6580188" y="4111625"/>
              <a:ext cx="82550" cy="109538"/>
            </a:xfrm>
            <a:custGeom>
              <a:avLst/>
              <a:gdLst>
                <a:gd name="T0" fmla="*/ 0 w 278"/>
                <a:gd name="T1" fmla="*/ 184 h 370"/>
                <a:gd name="T2" fmla="*/ 0 w 278"/>
                <a:gd name="T3" fmla="*/ 30 h 370"/>
                <a:gd name="T4" fmla="*/ 29 w 278"/>
                <a:gd name="T5" fmla="*/ 0 h 370"/>
                <a:gd name="T6" fmla="*/ 248 w 278"/>
                <a:gd name="T7" fmla="*/ 0 h 370"/>
                <a:gd name="T8" fmla="*/ 278 w 278"/>
                <a:gd name="T9" fmla="*/ 30 h 370"/>
                <a:gd name="T10" fmla="*/ 278 w 278"/>
                <a:gd name="T11" fmla="*/ 339 h 370"/>
                <a:gd name="T12" fmla="*/ 247 w 278"/>
                <a:gd name="T13" fmla="*/ 370 h 370"/>
                <a:gd name="T14" fmla="*/ 30 w 278"/>
                <a:gd name="T15" fmla="*/ 370 h 370"/>
                <a:gd name="T16" fmla="*/ 0 w 278"/>
                <a:gd name="T17" fmla="*/ 340 h 370"/>
                <a:gd name="T18" fmla="*/ 0 w 278"/>
                <a:gd name="T19" fmla="*/ 184 h 370"/>
                <a:gd name="T20" fmla="*/ 67 w 278"/>
                <a:gd name="T21" fmla="*/ 323 h 370"/>
                <a:gd name="T22" fmla="*/ 211 w 278"/>
                <a:gd name="T23" fmla="*/ 323 h 370"/>
                <a:gd name="T24" fmla="*/ 139 w 278"/>
                <a:gd name="T25" fmla="*/ 223 h 370"/>
                <a:gd name="T26" fmla="*/ 67 w 278"/>
                <a:gd name="T27" fmla="*/ 323 h 370"/>
                <a:gd name="T28" fmla="*/ 210 w 278"/>
                <a:gd name="T29" fmla="*/ 46 h 370"/>
                <a:gd name="T30" fmla="*/ 67 w 278"/>
                <a:gd name="T31" fmla="*/ 46 h 370"/>
                <a:gd name="T32" fmla="*/ 139 w 278"/>
                <a:gd name="T33" fmla="*/ 146 h 370"/>
                <a:gd name="T34" fmla="*/ 210 w 278"/>
                <a:gd name="T35" fmla="*/ 46 h 370"/>
                <a:gd name="T36" fmla="*/ 232 w 278"/>
                <a:gd name="T37" fmla="*/ 98 h 370"/>
                <a:gd name="T38" fmla="*/ 229 w 278"/>
                <a:gd name="T39" fmla="*/ 97 h 370"/>
                <a:gd name="T40" fmla="*/ 171 w 278"/>
                <a:gd name="T41" fmla="*/ 179 h 370"/>
                <a:gd name="T42" fmla="*/ 172 w 278"/>
                <a:gd name="T43" fmla="*/ 192 h 370"/>
                <a:gd name="T44" fmla="*/ 206 w 278"/>
                <a:gd name="T45" fmla="*/ 239 h 370"/>
                <a:gd name="T46" fmla="*/ 229 w 278"/>
                <a:gd name="T47" fmla="*/ 272 h 370"/>
                <a:gd name="T48" fmla="*/ 232 w 278"/>
                <a:gd name="T49" fmla="*/ 271 h 370"/>
                <a:gd name="T50" fmla="*/ 232 w 278"/>
                <a:gd name="T51" fmla="*/ 98 h 370"/>
                <a:gd name="T52" fmla="*/ 111 w 278"/>
                <a:gd name="T53" fmla="*/ 185 h 370"/>
                <a:gd name="T54" fmla="*/ 46 w 278"/>
                <a:gd name="T55" fmla="*/ 94 h 370"/>
                <a:gd name="T56" fmla="*/ 46 w 278"/>
                <a:gd name="T57" fmla="*/ 275 h 370"/>
                <a:gd name="T58" fmla="*/ 111 w 278"/>
                <a:gd name="T59" fmla="*/ 18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8" h="370">
                  <a:moveTo>
                    <a:pt x="0" y="184"/>
                  </a:moveTo>
                  <a:cubicBezTo>
                    <a:pt x="0" y="133"/>
                    <a:pt x="0" y="81"/>
                    <a:pt x="0" y="30"/>
                  </a:cubicBezTo>
                  <a:cubicBezTo>
                    <a:pt x="0" y="7"/>
                    <a:pt x="7" y="0"/>
                    <a:pt x="29" y="0"/>
                  </a:cubicBezTo>
                  <a:cubicBezTo>
                    <a:pt x="102" y="0"/>
                    <a:pt x="175" y="0"/>
                    <a:pt x="248" y="0"/>
                  </a:cubicBezTo>
                  <a:cubicBezTo>
                    <a:pt x="271" y="0"/>
                    <a:pt x="278" y="7"/>
                    <a:pt x="278" y="30"/>
                  </a:cubicBezTo>
                  <a:cubicBezTo>
                    <a:pt x="278" y="133"/>
                    <a:pt x="278" y="236"/>
                    <a:pt x="278" y="339"/>
                  </a:cubicBezTo>
                  <a:cubicBezTo>
                    <a:pt x="278" y="362"/>
                    <a:pt x="270" y="370"/>
                    <a:pt x="247" y="370"/>
                  </a:cubicBezTo>
                  <a:cubicBezTo>
                    <a:pt x="175" y="370"/>
                    <a:pt x="102" y="370"/>
                    <a:pt x="30" y="370"/>
                  </a:cubicBezTo>
                  <a:cubicBezTo>
                    <a:pt x="8" y="370"/>
                    <a:pt x="0" y="362"/>
                    <a:pt x="0" y="340"/>
                  </a:cubicBezTo>
                  <a:cubicBezTo>
                    <a:pt x="0" y="288"/>
                    <a:pt x="0" y="236"/>
                    <a:pt x="0" y="184"/>
                  </a:cubicBezTo>
                  <a:close/>
                  <a:moveTo>
                    <a:pt x="67" y="323"/>
                  </a:moveTo>
                  <a:cubicBezTo>
                    <a:pt x="116" y="323"/>
                    <a:pt x="162" y="323"/>
                    <a:pt x="211" y="323"/>
                  </a:cubicBezTo>
                  <a:cubicBezTo>
                    <a:pt x="186" y="289"/>
                    <a:pt x="163" y="257"/>
                    <a:pt x="139" y="223"/>
                  </a:cubicBezTo>
                  <a:cubicBezTo>
                    <a:pt x="115" y="257"/>
                    <a:pt x="91" y="289"/>
                    <a:pt x="67" y="323"/>
                  </a:cubicBezTo>
                  <a:close/>
                  <a:moveTo>
                    <a:pt x="210" y="46"/>
                  </a:moveTo>
                  <a:cubicBezTo>
                    <a:pt x="162" y="46"/>
                    <a:pt x="116" y="46"/>
                    <a:pt x="67" y="46"/>
                  </a:cubicBezTo>
                  <a:cubicBezTo>
                    <a:pt x="92" y="80"/>
                    <a:pt x="115" y="112"/>
                    <a:pt x="139" y="146"/>
                  </a:cubicBezTo>
                  <a:cubicBezTo>
                    <a:pt x="163" y="112"/>
                    <a:pt x="186" y="80"/>
                    <a:pt x="210" y="46"/>
                  </a:cubicBezTo>
                  <a:close/>
                  <a:moveTo>
                    <a:pt x="232" y="98"/>
                  </a:moveTo>
                  <a:cubicBezTo>
                    <a:pt x="231" y="98"/>
                    <a:pt x="230" y="97"/>
                    <a:pt x="229" y="97"/>
                  </a:cubicBezTo>
                  <a:cubicBezTo>
                    <a:pt x="210" y="124"/>
                    <a:pt x="190" y="151"/>
                    <a:pt x="171" y="179"/>
                  </a:cubicBezTo>
                  <a:cubicBezTo>
                    <a:pt x="169" y="182"/>
                    <a:pt x="170" y="189"/>
                    <a:pt x="172" y="192"/>
                  </a:cubicBezTo>
                  <a:cubicBezTo>
                    <a:pt x="183" y="208"/>
                    <a:pt x="194" y="224"/>
                    <a:pt x="206" y="239"/>
                  </a:cubicBezTo>
                  <a:cubicBezTo>
                    <a:pt x="214" y="250"/>
                    <a:pt x="222" y="261"/>
                    <a:pt x="229" y="272"/>
                  </a:cubicBezTo>
                  <a:cubicBezTo>
                    <a:pt x="230" y="272"/>
                    <a:pt x="231" y="271"/>
                    <a:pt x="232" y="271"/>
                  </a:cubicBezTo>
                  <a:cubicBezTo>
                    <a:pt x="232" y="213"/>
                    <a:pt x="232" y="156"/>
                    <a:pt x="232" y="98"/>
                  </a:cubicBezTo>
                  <a:close/>
                  <a:moveTo>
                    <a:pt x="111" y="185"/>
                  </a:moveTo>
                  <a:cubicBezTo>
                    <a:pt x="89" y="154"/>
                    <a:pt x="68" y="125"/>
                    <a:pt x="46" y="94"/>
                  </a:cubicBezTo>
                  <a:cubicBezTo>
                    <a:pt x="46" y="156"/>
                    <a:pt x="46" y="214"/>
                    <a:pt x="46" y="275"/>
                  </a:cubicBezTo>
                  <a:cubicBezTo>
                    <a:pt x="69" y="244"/>
                    <a:pt x="90" y="215"/>
                    <a:pt x="111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63"/>
            <p:cNvSpPr>
              <a:spLocks/>
            </p:cNvSpPr>
            <p:nvPr/>
          </p:nvSpPr>
          <p:spPr bwMode="auto">
            <a:xfrm>
              <a:off x="6684963" y="4124325"/>
              <a:ext cx="77788" cy="14288"/>
            </a:xfrm>
            <a:custGeom>
              <a:avLst/>
              <a:gdLst>
                <a:gd name="T0" fmla="*/ 130 w 262"/>
                <a:gd name="T1" fmla="*/ 0 h 45"/>
                <a:gd name="T2" fmla="*/ 235 w 262"/>
                <a:gd name="T3" fmla="*/ 0 h 45"/>
                <a:gd name="T4" fmla="*/ 262 w 262"/>
                <a:gd name="T5" fmla="*/ 23 h 45"/>
                <a:gd name="T6" fmla="*/ 236 w 262"/>
                <a:gd name="T7" fmla="*/ 45 h 45"/>
                <a:gd name="T8" fmla="*/ 26 w 262"/>
                <a:gd name="T9" fmla="*/ 45 h 45"/>
                <a:gd name="T10" fmla="*/ 0 w 262"/>
                <a:gd name="T11" fmla="*/ 22 h 45"/>
                <a:gd name="T12" fmla="*/ 27 w 262"/>
                <a:gd name="T13" fmla="*/ 0 h 45"/>
                <a:gd name="T14" fmla="*/ 130 w 26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5">
                  <a:moveTo>
                    <a:pt x="130" y="0"/>
                  </a:moveTo>
                  <a:cubicBezTo>
                    <a:pt x="165" y="0"/>
                    <a:pt x="200" y="0"/>
                    <a:pt x="235" y="0"/>
                  </a:cubicBezTo>
                  <a:cubicBezTo>
                    <a:pt x="253" y="0"/>
                    <a:pt x="262" y="8"/>
                    <a:pt x="262" y="23"/>
                  </a:cubicBezTo>
                  <a:cubicBezTo>
                    <a:pt x="262" y="37"/>
                    <a:pt x="253" y="45"/>
                    <a:pt x="236" y="45"/>
                  </a:cubicBezTo>
                  <a:cubicBezTo>
                    <a:pt x="166" y="45"/>
                    <a:pt x="96" y="45"/>
                    <a:pt x="26" y="45"/>
                  </a:cubicBezTo>
                  <a:cubicBezTo>
                    <a:pt x="8" y="45"/>
                    <a:pt x="0" y="37"/>
                    <a:pt x="0" y="22"/>
                  </a:cubicBezTo>
                  <a:cubicBezTo>
                    <a:pt x="0" y="7"/>
                    <a:pt x="9" y="0"/>
                    <a:pt x="27" y="0"/>
                  </a:cubicBezTo>
                  <a:cubicBezTo>
                    <a:pt x="62" y="0"/>
                    <a:pt x="96" y="0"/>
                    <a:pt x="1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64"/>
            <p:cNvSpPr>
              <a:spLocks/>
            </p:cNvSpPr>
            <p:nvPr/>
          </p:nvSpPr>
          <p:spPr bwMode="auto">
            <a:xfrm>
              <a:off x="6684963" y="4159250"/>
              <a:ext cx="77788" cy="12700"/>
            </a:xfrm>
            <a:custGeom>
              <a:avLst/>
              <a:gdLst>
                <a:gd name="T0" fmla="*/ 131 w 262"/>
                <a:gd name="T1" fmla="*/ 0 h 45"/>
                <a:gd name="T2" fmla="*/ 236 w 262"/>
                <a:gd name="T3" fmla="*/ 0 h 45"/>
                <a:gd name="T4" fmla="*/ 262 w 262"/>
                <a:gd name="T5" fmla="*/ 22 h 45"/>
                <a:gd name="T6" fmla="*/ 237 w 262"/>
                <a:gd name="T7" fmla="*/ 45 h 45"/>
                <a:gd name="T8" fmla="*/ 25 w 262"/>
                <a:gd name="T9" fmla="*/ 45 h 45"/>
                <a:gd name="T10" fmla="*/ 0 w 262"/>
                <a:gd name="T11" fmla="*/ 22 h 45"/>
                <a:gd name="T12" fmla="*/ 26 w 262"/>
                <a:gd name="T13" fmla="*/ 0 h 45"/>
                <a:gd name="T14" fmla="*/ 131 w 26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5">
                  <a:moveTo>
                    <a:pt x="131" y="0"/>
                  </a:moveTo>
                  <a:cubicBezTo>
                    <a:pt x="166" y="0"/>
                    <a:pt x="201" y="0"/>
                    <a:pt x="236" y="0"/>
                  </a:cubicBezTo>
                  <a:cubicBezTo>
                    <a:pt x="253" y="0"/>
                    <a:pt x="262" y="8"/>
                    <a:pt x="262" y="22"/>
                  </a:cubicBezTo>
                  <a:cubicBezTo>
                    <a:pt x="262" y="37"/>
                    <a:pt x="253" y="45"/>
                    <a:pt x="237" y="45"/>
                  </a:cubicBezTo>
                  <a:cubicBezTo>
                    <a:pt x="166" y="45"/>
                    <a:pt x="96" y="45"/>
                    <a:pt x="25" y="45"/>
                  </a:cubicBezTo>
                  <a:cubicBezTo>
                    <a:pt x="8" y="45"/>
                    <a:pt x="0" y="37"/>
                    <a:pt x="0" y="22"/>
                  </a:cubicBezTo>
                  <a:cubicBezTo>
                    <a:pt x="0" y="8"/>
                    <a:pt x="8" y="0"/>
                    <a:pt x="26" y="0"/>
                  </a:cubicBezTo>
                  <a:cubicBezTo>
                    <a:pt x="61" y="0"/>
                    <a:pt x="96" y="0"/>
                    <a:pt x="1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65"/>
            <p:cNvSpPr>
              <a:spLocks/>
            </p:cNvSpPr>
            <p:nvPr/>
          </p:nvSpPr>
          <p:spPr bwMode="auto">
            <a:xfrm>
              <a:off x="6683375" y="4194175"/>
              <a:ext cx="79375" cy="12700"/>
            </a:xfrm>
            <a:custGeom>
              <a:avLst/>
              <a:gdLst>
                <a:gd name="T0" fmla="*/ 132 w 263"/>
                <a:gd name="T1" fmla="*/ 45 h 45"/>
                <a:gd name="T2" fmla="*/ 27 w 263"/>
                <a:gd name="T3" fmla="*/ 45 h 45"/>
                <a:gd name="T4" fmla="*/ 1 w 263"/>
                <a:gd name="T5" fmla="*/ 23 h 45"/>
                <a:gd name="T6" fmla="*/ 27 w 263"/>
                <a:gd name="T7" fmla="*/ 0 h 45"/>
                <a:gd name="T8" fmla="*/ 237 w 263"/>
                <a:gd name="T9" fmla="*/ 0 h 45"/>
                <a:gd name="T10" fmla="*/ 263 w 263"/>
                <a:gd name="T11" fmla="*/ 22 h 45"/>
                <a:gd name="T12" fmla="*/ 237 w 263"/>
                <a:gd name="T13" fmla="*/ 45 h 45"/>
                <a:gd name="T14" fmla="*/ 132 w 263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45">
                  <a:moveTo>
                    <a:pt x="132" y="45"/>
                  </a:moveTo>
                  <a:cubicBezTo>
                    <a:pt x="97" y="45"/>
                    <a:pt x="62" y="45"/>
                    <a:pt x="27" y="45"/>
                  </a:cubicBezTo>
                  <a:cubicBezTo>
                    <a:pt x="9" y="45"/>
                    <a:pt x="1" y="38"/>
                    <a:pt x="1" y="23"/>
                  </a:cubicBezTo>
                  <a:cubicBezTo>
                    <a:pt x="0" y="8"/>
                    <a:pt x="9" y="0"/>
                    <a:pt x="27" y="0"/>
                  </a:cubicBezTo>
                  <a:cubicBezTo>
                    <a:pt x="97" y="0"/>
                    <a:pt x="167" y="0"/>
                    <a:pt x="237" y="0"/>
                  </a:cubicBezTo>
                  <a:cubicBezTo>
                    <a:pt x="254" y="0"/>
                    <a:pt x="263" y="8"/>
                    <a:pt x="263" y="22"/>
                  </a:cubicBezTo>
                  <a:cubicBezTo>
                    <a:pt x="263" y="37"/>
                    <a:pt x="255" y="45"/>
                    <a:pt x="237" y="45"/>
                  </a:cubicBezTo>
                  <a:cubicBezTo>
                    <a:pt x="202" y="45"/>
                    <a:pt x="167" y="45"/>
                    <a:pt x="132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66"/>
            <p:cNvSpPr>
              <a:spLocks/>
            </p:cNvSpPr>
            <p:nvPr/>
          </p:nvSpPr>
          <p:spPr bwMode="auto">
            <a:xfrm>
              <a:off x="6559550" y="3963988"/>
              <a:ext cx="14288" cy="12700"/>
            </a:xfrm>
            <a:custGeom>
              <a:avLst/>
              <a:gdLst>
                <a:gd name="T0" fmla="*/ 23 w 44"/>
                <a:gd name="T1" fmla="*/ 45 h 45"/>
                <a:gd name="T2" fmla="*/ 1 w 44"/>
                <a:gd name="T3" fmla="*/ 24 h 45"/>
                <a:gd name="T4" fmla="*/ 22 w 44"/>
                <a:gd name="T5" fmla="*/ 1 h 45"/>
                <a:gd name="T6" fmla="*/ 44 w 44"/>
                <a:gd name="T7" fmla="*/ 23 h 45"/>
                <a:gd name="T8" fmla="*/ 23 w 4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5">
                  <a:moveTo>
                    <a:pt x="23" y="45"/>
                  </a:moveTo>
                  <a:cubicBezTo>
                    <a:pt x="10" y="45"/>
                    <a:pt x="1" y="37"/>
                    <a:pt x="1" y="24"/>
                  </a:cubicBezTo>
                  <a:cubicBezTo>
                    <a:pt x="0" y="10"/>
                    <a:pt x="9" y="0"/>
                    <a:pt x="22" y="1"/>
                  </a:cubicBezTo>
                  <a:cubicBezTo>
                    <a:pt x="35" y="1"/>
                    <a:pt x="43" y="10"/>
                    <a:pt x="44" y="23"/>
                  </a:cubicBezTo>
                  <a:cubicBezTo>
                    <a:pt x="44" y="36"/>
                    <a:pt x="35" y="45"/>
                    <a:pt x="2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67"/>
            <p:cNvSpPr>
              <a:spLocks/>
            </p:cNvSpPr>
            <p:nvPr/>
          </p:nvSpPr>
          <p:spPr bwMode="auto">
            <a:xfrm>
              <a:off x="6604000" y="3963988"/>
              <a:ext cx="12700" cy="12700"/>
            </a:xfrm>
            <a:custGeom>
              <a:avLst/>
              <a:gdLst>
                <a:gd name="T0" fmla="*/ 43 w 43"/>
                <a:gd name="T1" fmla="*/ 22 h 45"/>
                <a:gd name="T2" fmla="*/ 22 w 43"/>
                <a:gd name="T3" fmla="*/ 45 h 45"/>
                <a:gd name="T4" fmla="*/ 0 w 43"/>
                <a:gd name="T5" fmla="*/ 24 h 45"/>
                <a:gd name="T6" fmla="*/ 21 w 43"/>
                <a:gd name="T7" fmla="*/ 1 h 45"/>
                <a:gd name="T8" fmla="*/ 43 w 43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43" y="22"/>
                  </a:moveTo>
                  <a:cubicBezTo>
                    <a:pt x="43" y="35"/>
                    <a:pt x="35" y="44"/>
                    <a:pt x="22" y="45"/>
                  </a:cubicBezTo>
                  <a:cubicBezTo>
                    <a:pt x="10" y="45"/>
                    <a:pt x="1" y="37"/>
                    <a:pt x="0" y="24"/>
                  </a:cubicBezTo>
                  <a:cubicBezTo>
                    <a:pt x="0" y="10"/>
                    <a:pt x="8" y="1"/>
                    <a:pt x="21" y="1"/>
                  </a:cubicBezTo>
                  <a:cubicBezTo>
                    <a:pt x="34" y="0"/>
                    <a:pt x="43" y="9"/>
                    <a:pt x="43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68"/>
            <p:cNvSpPr>
              <a:spLocks/>
            </p:cNvSpPr>
            <p:nvPr/>
          </p:nvSpPr>
          <p:spPr bwMode="auto">
            <a:xfrm>
              <a:off x="6581775" y="3963988"/>
              <a:ext cx="12700" cy="12700"/>
            </a:xfrm>
            <a:custGeom>
              <a:avLst/>
              <a:gdLst>
                <a:gd name="T0" fmla="*/ 44 w 44"/>
                <a:gd name="T1" fmla="*/ 22 h 45"/>
                <a:gd name="T2" fmla="*/ 23 w 44"/>
                <a:gd name="T3" fmla="*/ 45 h 45"/>
                <a:gd name="T4" fmla="*/ 1 w 44"/>
                <a:gd name="T5" fmla="*/ 24 h 45"/>
                <a:gd name="T6" fmla="*/ 22 w 44"/>
                <a:gd name="T7" fmla="*/ 0 h 45"/>
                <a:gd name="T8" fmla="*/ 44 w 44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5">
                  <a:moveTo>
                    <a:pt x="44" y="22"/>
                  </a:moveTo>
                  <a:cubicBezTo>
                    <a:pt x="44" y="35"/>
                    <a:pt x="35" y="44"/>
                    <a:pt x="23" y="45"/>
                  </a:cubicBezTo>
                  <a:cubicBezTo>
                    <a:pt x="11" y="45"/>
                    <a:pt x="1" y="36"/>
                    <a:pt x="1" y="24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5" y="0"/>
                    <a:pt x="44" y="10"/>
                    <a:pt x="44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6759260" y="3844888"/>
            <a:ext cx="433388" cy="428625"/>
            <a:chOff x="7042150" y="3957638"/>
            <a:chExt cx="43338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0" name="Freeform 69"/>
            <p:cNvSpPr>
              <a:spLocks noEditPoints="1"/>
            </p:cNvSpPr>
            <p:nvPr/>
          </p:nvSpPr>
          <p:spPr bwMode="auto">
            <a:xfrm>
              <a:off x="7042150" y="3957638"/>
              <a:ext cx="433388" cy="428625"/>
            </a:xfrm>
            <a:custGeom>
              <a:avLst/>
              <a:gdLst>
                <a:gd name="T0" fmla="*/ 1107 w 1458"/>
                <a:gd name="T1" fmla="*/ 1151 h 1441"/>
                <a:gd name="T2" fmla="*/ 928 w 1458"/>
                <a:gd name="T3" fmla="*/ 1214 h 1441"/>
                <a:gd name="T4" fmla="*/ 1101 w 1458"/>
                <a:gd name="T5" fmla="*/ 774 h 1441"/>
                <a:gd name="T6" fmla="*/ 1108 w 1458"/>
                <a:gd name="T7" fmla="*/ 145 h 1441"/>
                <a:gd name="T8" fmla="*/ 1012 w 1458"/>
                <a:gd name="T9" fmla="*/ 121 h 1441"/>
                <a:gd name="T10" fmla="*/ 1252 w 1458"/>
                <a:gd name="T11" fmla="*/ 121 h 1441"/>
                <a:gd name="T12" fmla="*/ 1252 w 1458"/>
                <a:gd name="T13" fmla="*/ 507 h 1441"/>
                <a:gd name="T14" fmla="*/ 1396 w 1458"/>
                <a:gd name="T15" fmla="*/ 456 h 1441"/>
                <a:gd name="T16" fmla="*/ 1311 w 1458"/>
                <a:gd name="T17" fmla="*/ 747 h 1441"/>
                <a:gd name="T18" fmla="*/ 1259 w 1458"/>
                <a:gd name="T19" fmla="*/ 598 h 1441"/>
                <a:gd name="T20" fmla="*/ 1087 w 1458"/>
                <a:gd name="T21" fmla="*/ 1088 h 1441"/>
                <a:gd name="T22" fmla="*/ 1286 w 1458"/>
                <a:gd name="T23" fmla="*/ 789 h 1441"/>
                <a:gd name="T24" fmla="*/ 1252 w 1458"/>
                <a:gd name="T25" fmla="*/ 912 h 1441"/>
                <a:gd name="T26" fmla="*/ 232 w 1458"/>
                <a:gd name="T27" fmla="*/ 1441 h 1441"/>
                <a:gd name="T28" fmla="*/ 196 w 1458"/>
                <a:gd name="T29" fmla="*/ 862 h 1441"/>
                <a:gd name="T30" fmla="*/ 244 w 1458"/>
                <a:gd name="T31" fmla="*/ 877 h 1441"/>
                <a:gd name="T32" fmla="*/ 1203 w 1458"/>
                <a:gd name="T33" fmla="*/ 1392 h 1441"/>
                <a:gd name="T34" fmla="*/ 1156 w 1458"/>
                <a:gd name="T35" fmla="*/ 1100 h 1441"/>
                <a:gd name="T36" fmla="*/ 324 w 1458"/>
                <a:gd name="T37" fmla="*/ 1345 h 1441"/>
                <a:gd name="T38" fmla="*/ 292 w 1458"/>
                <a:gd name="T39" fmla="*/ 793 h 1441"/>
                <a:gd name="T40" fmla="*/ 176 w 1458"/>
                <a:gd name="T41" fmla="*/ 739 h 1441"/>
                <a:gd name="T42" fmla="*/ 80 w 1458"/>
                <a:gd name="T43" fmla="*/ 723 h 1441"/>
                <a:gd name="T44" fmla="*/ 39 w 1458"/>
                <a:gd name="T45" fmla="*/ 553 h 1441"/>
                <a:gd name="T46" fmla="*/ 18 w 1458"/>
                <a:gd name="T47" fmla="*/ 493 h 1441"/>
                <a:gd name="T48" fmla="*/ 114 w 1458"/>
                <a:gd name="T49" fmla="*/ 327 h 1441"/>
                <a:gd name="T50" fmla="*/ 175 w 1458"/>
                <a:gd name="T51" fmla="*/ 326 h 1441"/>
                <a:gd name="T52" fmla="*/ 196 w 1458"/>
                <a:gd name="T53" fmla="*/ 249 h 1441"/>
                <a:gd name="T54" fmla="*/ 466 w 1458"/>
                <a:gd name="T55" fmla="*/ 97 h 1441"/>
                <a:gd name="T56" fmla="*/ 548 w 1458"/>
                <a:gd name="T57" fmla="*/ 49 h 1441"/>
                <a:gd name="T58" fmla="*/ 656 w 1458"/>
                <a:gd name="T59" fmla="*/ 2 h 1441"/>
                <a:gd name="T60" fmla="*/ 909 w 1458"/>
                <a:gd name="T61" fmla="*/ 49 h 1441"/>
                <a:gd name="T62" fmla="*/ 915 w 1458"/>
                <a:gd name="T63" fmla="*/ 217 h 1441"/>
                <a:gd name="T64" fmla="*/ 484 w 1458"/>
                <a:gd name="T65" fmla="*/ 146 h 1441"/>
                <a:gd name="T66" fmla="*/ 368 w 1458"/>
                <a:gd name="T67" fmla="*/ 301 h 1441"/>
                <a:gd name="T68" fmla="*/ 399 w 1458"/>
                <a:gd name="T69" fmla="*/ 344 h 1441"/>
                <a:gd name="T70" fmla="*/ 535 w 1458"/>
                <a:gd name="T71" fmla="*/ 458 h 1441"/>
                <a:gd name="T72" fmla="*/ 434 w 1458"/>
                <a:gd name="T73" fmla="*/ 379 h 1441"/>
                <a:gd name="T74" fmla="*/ 272 w 1458"/>
                <a:gd name="T75" fmla="*/ 313 h 1441"/>
                <a:gd name="T76" fmla="*/ 110 w 1458"/>
                <a:gd name="T77" fmla="*/ 378 h 1441"/>
                <a:gd name="T78" fmla="*/ 91 w 1458"/>
                <a:gd name="T79" fmla="*/ 480 h 1441"/>
                <a:gd name="T80" fmla="*/ 90 w 1458"/>
                <a:gd name="T81" fmla="*/ 579 h 1441"/>
                <a:gd name="T82" fmla="*/ 189 w 1458"/>
                <a:gd name="T83" fmla="*/ 672 h 1441"/>
                <a:gd name="T84" fmla="*/ 320 w 1458"/>
                <a:gd name="T85" fmla="*/ 745 h 1441"/>
                <a:gd name="T86" fmla="*/ 483 w 1458"/>
                <a:gd name="T87" fmla="*/ 596 h 1441"/>
                <a:gd name="T88" fmla="*/ 477 w 1458"/>
                <a:gd name="T89" fmla="*/ 536 h 1441"/>
                <a:gd name="T90" fmla="*/ 466 w 1458"/>
                <a:gd name="T91" fmla="*/ 720 h 1441"/>
                <a:gd name="T92" fmla="*/ 377 w 1458"/>
                <a:gd name="T93" fmla="*/ 718 h 1441"/>
                <a:gd name="T94" fmla="*/ 341 w 1458"/>
                <a:gd name="T95" fmla="*/ 795 h 1441"/>
                <a:gd name="T96" fmla="*/ 915 w 1458"/>
                <a:gd name="T97" fmla="*/ 168 h 1441"/>
                <a:gd name="T98" fmla="*/ 805 w 1458"/>
                <a:gd name="T99" fmla="*/ 76 h 1441"/>
                <a:gd name="T100" fmla="*/ 593 w 1458"/>
                <a:gd name="T101" fmla="*/ 97 h 1441"/>
                <a:gd name="T102" fmla="*/ 1157 w 1458"/>
                <a:gd name="T103" fmla="*/ 146 h 1441"/>
                <a:gd name="T104" fmla="*/ 1204 w 1458"/>
                <a:gd name="T105" fmla="*/ 584 h 1441"/>
                <a:gd name="T106" fmla="*/ 1157 w 1458"/>
                <a:gd name="T107" fmla="*/ 146 h 1441"/>
                <a:gd name="T108" fmla="*/ 1375 w 1458"/>
                <a:gd name="T109" fmla="*/ 498 h 1441"/>
                <a:gd name="T110" fmla="*/ 1366 w 1458"/>
                <a:gd name="T111" fmla="*/ 605 h 1441"/>
                <a:gd name="T112" fmla="*/ 245 w 1458"/>
                <a:gd name="T113" fmla="*/ 146 h 1441"/>
                <a:gd name="T114" fmla="*/ 983 w 1458"/>
                <a:gd name="T115" fmla="*/ 1105 h 1441"/>
                <a:gd name="T116" fmla="*/ 983 w 1458"/>
                <a:gd name="T117" fmla="*/ 1105 h 1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58" h="1441">
                  <a:moveTo>
                    <a:pt x="341" y="1296"/>
                  </a:moveTo>
                  <a:cubicBezTo>
                    <a:pt x="597" y="1296"/>
                    <a:pt x="852" y="1296"/>
                    <a:pt x="1107" y="1296"/>
                  </a:cubicBezTo>
                  <a:cubicBezTo>
                    <a:pt x="1107" y="1248"/>
                    <a:pt x="1107" y="1200"/>
                    <a:pt x="1107" y="1151"/>
                  </a:cubicBezTo>
                  <a:cubicBezTo>
                    <a:pt x="1062" y="1181"/>
                    <a:pt x="1018" y="1210"/>
                    <a:pt x="973" y="1240"/>
                  </a:cubicBezTo>
                  <a:cubicBezTo>
                    <a:pt x="963" y="1247"/>
                    <a:pt x="953" y="1253"/>
                    <a:pt x="940" y="1246"/>
                  </a:cubicBezTo>
                  <a:cubicBezTo>
                    <a:pt x="928" y="1238"/>
                    <a:pt x="928" y="1226"/>
                    <a:pt x="928" y="1214"/>
                  </a:cubicBezTo>
                  <a:cubicBezTo>
                    <a:pt x="931" y="1165"/>
                    <a:pt x="934" y="1116"/>
                    <a:pt x="938" y="1067"/>
                  </a:cubicBezTo>
                  <a:cubicBezTo>
                    <a:pt x="938" y="1059"/>
                    <a:pt x="942" y="1051"/>
                    <a:pt x="946" y="1044"/>
                  </a:cubicBezTo>
                  <a:cubicBezTo>
                    <a:pt x="998" y="954"/>
                    <a:pt x="1050" y="864"/>
                    <a:pt x="1101" y="774"/>
                  </a:cubicBezTo>
                  <a:cubicBezTo>
                    <a:pt x="1105" y="768"/>
                    <a:pt x="1108" y="760"/>
                    <a:pt x="1108" y="753"/>
                  </a:cubicBezTo>
                  <a:cubicBezTo>
                    <a:pt x="1108" y="554"/>
                    <a:pt x="1108" y="355"/>
                    <a:pt x="1108" y="156"/>
                  </a:cubicBezTo>
                  <a:cubicBezTo>
                    <a:pt x="1108" y="153"/>
                    <a:pt x="1108" y="150"/>
                    <a:pt x="1108" y="145"/>
                  </a:cubicBezTo>
                  <a:cubicBezTo>
                    <a:pt x="1089" y="145"/>
                    <a:pt x="1071" y="145"/>
                    <a:pt x="1052" y="145"/>
                  </a:cubicBezTo>
                  <a:cubicBezTo>
                    <a:pt x="1047" y="145"/>
                    <a:pt x="1041" y="145"/>
                    <a:pt x="1036" y="145"/>
                  </a:cubicBezTo>
                  <a:cubicBezTo>
                    <a:pt x="1022" y="144"/>
                    <a:pt x="1012" y="134"/>
                    <a:pt x="1012" y="121"/>
                  </a:cubicBezTo>
                  <a:cubicBezTo>
                    <a:pt x="1012" y="108"/>
                    <a:pt x="1022" y="97"/>
                    <a:pt x="1036" y="97"/>
                  </a:cubicBezTo>
                  <a:cubicBezTo>
                    <a:pt x="1100" y="97"/>
                    <a:pt x="1164" y="97"/>
                    <a:pt x="1228" y="97"/>
                  </a:cubicBezTo>
                  <a:cubicBezTo>
                    <a:pt x="1242" y="97"/>
                    <a:pt x="1251" y="107"/>
                    <a:pt x="1252" y="121"/>
                  </a:cubicBezTo>
                  <a:cubicBezTo>
                    <a:pt x="1252" y="134"/>
                    <a:pt x="1252" y="146"/>
                    <a:pt x="1252" y="159"/>
                  </a:cubicBezTo>
                  <a:cubicBezTo>
                    <a:pt x="1252" y="270"/>
                    <a:pt x="1252" y="381"/>
                    <a:pt x="1252" y="492"/>
                  </a:cubicBezTo>
                  <a:cubicBezTo>
                    <a:pt x="1252" y="497"/>
                    <a:pt x="1252" y="502"/>
                    <a:pt x="1252" y="507"/>
                  </a:cubicBezTo>
                  <a:cubicBezTo>
                    <a:pt x="1253" y="508"/>
                    <a:pt x="1254" y="508"/>
                    <a:pt x="1255" y="508"/>
                  </a:cubicBezTo>
                  <a:cubicBezTo>
                    <a:pt x="1259" y="502"/>
                    <a:pt x="1263" y="495"/>
                    <a:pt x="1267" y="488"/>
                  </a:cubicBezTo>
                  <a:cubicBezTo>
                    <a:pt x="1295" y="444"/>
                    <a:pt x="1351" y="430"/>
                    <a:pt x="1396" y="456"/>
                  </a:cubicBezTo>
                  <a:cubicBezTo>
                    <a:pt x="1440" y="481"/>
                    <a:pt x="1458" y="537"/>
                    <a:pt x="1433" y="583"/>
                  </a:cubicBezTo>
                  <a:cubicBezTo>
                    <a:pt x="1405" y="635"/>
                    <a:pt x="1374" y="685"/>
                    <a:pt x="1345" y="736"/>
                  </a:cubicBezTo>
                  <a:cubicBezTo>
                    <a:pt x="1336" y="751"/>
                    <a:pt x="1323" y="755"/>
                    <a:pt x="1311" y="747"/>
                  </a:cubicBezTo>
                  <a:cubicBezTo>
                    <a:pt x="1299" y="740"/>
                    <a:pt x="1296" y="726"/>
                    <a:pt x="1304" y="712"/>
                  </a:cubicBezTo>
                  <a:cubicBezTo>
                    <a:pt x="1316" y="691"/>
                    <a:pt x="1328" y="669"/>
                    <a:pt x="1342" y="646"/>
                  </a:cubicBezTo>
                  <a:cubicBezTo>
                    <a:pt x="1314" y="630"/>
                    <a:pt x="1287" y="615"/>
                    <a:pt x="1259" y="598"/>
                  </a:cubicBezTo>
                  <a:cubicBezTo>
                    <a:pt x="1171" y="751"/>
                    <a:pt x="1083" y="903"/>
                    <a:pt x="995" y="1055"/>
                  </a:cubicBezTo>
                  <a:cubicBezTo>
                    <a:pt x="1022" y="1071"/>
                    <a:pt x="1049" y="1087"/>
                    <a:pt x="1077" y="1103"/>
                  </a:cubicBezTo>
                  <a:cubicBezTo>
                    <a:pt x="1080" y="1098"/>
                    <a:pt x="1084" y="1093"/>
                    <a:pt x="1087" y="1088"/>
                  </a:cubicBezTo>
                  <a:cubicBezTo>
                    <a:pt x="1140" y="996"/>
                    <a:pt x="1193" y="904"/>
                    <a:pt x="1246" y="812"/>
                  </a:cubicBezTo>
                  <a:cubicBezTo>
                    <a:pt x="1249" y="807"/>
                    <a:pt x="1251" y="803"/>
                    <a:pt x="1254" y="799"/>
                  </a:cubicBezTo>
                  <a:cubicBezTo>
                    <a:pt x="1262" y="787"/>
                    <a:pt x="1275" y="783"/>
                    <a:pt x="1286" y="789"/>
                  </a:cubicBezTo>
                  <a:cubicBezTo>
                    <a:pt x="1298" y="796"/>
                    <a:pt x="1302" y="809"/>
                    <a:pt x="1295" y="823"/>
                  </a:cubicBezTo>
                  <a:cubicBezTo>
                    <a:pt x="1283" y="844"/>
                    <a:pt x="1270" y="864"/>
                    <a:pt x="1259" y="885"/>
                  </a:cubicBezTo>
                  <a:cubicBezTo>
                    <a:pt x="1255" y="893"/>
                    <a:pt x="1252" y="903"/>
                    <a:pt x="1252" y="912"/>
                  </a:cubicBezTo>
                  <a:cubicBezTo>
                    <a:pt x="1252" y="1076"/>
                    <a:pt x="1252" y="1241"/>
                    <a:pt x="1252" y="1405"/>
                  </a:cubicBezTo>
                  <a:cubicBezTo>
                    <a:pt x="1252" y="1434"/>
                    <a:pt x="1245" y="1441"/>
                    <a:pt x="1217" y="1441"/>
                  </a:cubicBezTo>
                  <a:cubicBezTo>
                    <a:pt x="889" y="1441"/>
                    <a:pt x="560" y="1441"/>
                    <a:pt x="232" y="1441"/>
                  </a:cubicBezTo>
                  <a:cubicBezTo>
                    <a:pt x="203" y="1441"/>
                    <a:pt x="196" y="1434"/>
                    <a:pt x="196" y="1406"/>
                  </a:cubicBezTo>
                  <a:cubicBezTo>
                    <a:pt x="196" y="1229"/>
                    <a:pt x="196" y="1052"/>
                    <a:pt x="196" y="875"/>
                  </a:cubicBezTo>
                  <a:cubicBezTo>
                    <a:pt x="196" y="871"/>
                    <a:pt x="196" y="866"/>
                    <a:pt x="196" y="862"/>
                  </a:cubicBezTo>
                  <a:cubicBezTo>
                    <a:pt x="199" y="849"/>
                    <a:pt x="207" y="841"/>
                    <a:pt x="220" y="841"/>
                  </a:cubicBezTo>
                  <a:cubicBezTo>
                    <a:pt x="233" y="841"/>
                    <a:pt x="241" y="849"/>
                    <a:pt x="243" y="861"/>
                  </a:cubicBezTo>
                  <a:cubicBezTo>
                    <a:pt x="245" y="866"/>
                    <a:pt x="244" y="872"/>
                    <a:pt x="244" y="877"/>
                  </a:cubicBezTo>
                  <a:cubicBezTo>
                    <a:pt x="244" y="1043"/>
                    <a:pt x="244" y="1208"/>
                    <a:pt x="244" y="1374"/>
                  </a:cubicBezTo>
                  <a:cubicBezTo>
                    <a:pt x="244" y="1380"/>
                    <a:pt x="244" y="1386"/>
                    <a:pt x="244" y="1392"/>
                  </a:cubicBezTo>
                  <a:cubicBezTo>
                    <a:pt x="564" y="1392"/>
                    <a:pt x="883" y="1392"/>
                    <a:pt x="1203" y="1392"/>
                  </a:cubicBezTo>
                  <a:cubicBezTo>
                    <a:pt x="1203" y="1257"/>
                    <a:pt x="1203" y="1122"/>
                    <a:pt x="1203" y="983"/>
                  </a:cubicBezTo>
                  <a:cubicBezTo>
                    <a:pt x="1193" y="1001"/>
                    <a:pt x="1184" y="1017"/>
                    <a:pt x="1174" y="1032"/>
                  </a:cubicBezTo>
                  <a:cubicBezTo>
                    <a:pt x="1159" y="1053"/>
                    <a:pt x="1155" y="1075"/>
                    <a:pt x="1156" y="1100"/>
                  </a:cubicBezTo>
                  <a:cubicBezTo>
                    <a:pt x="1157" y="1171"/>
                    <a:pt x="1156" y="1242"/>
                    <a:pt x="1156" y="1313"/>
                  </a:cubicBezTo>
                  <a:cubicBezTo>
                    <a:pt x="1156" y="1337"/>
                    <a:pt x="1148" y="1345"/>
                    <a:pt x="1125" y="1345"/>
                  </a:cubicBezTo>
                  <a:cubicBezTo>
                    <a:pt x="858" y="1345"/>
                    <a:pt x="591" y="1345"/>
                    <a:pt x="324" y="1345"/>
                  </a:cubicBezTo>
                  <a:cubicBezTo>
                    <a:pt x="300" y="1345"/>
                    <a:pt x="292" y="1337"/>
                    <a:pt x="292" y="1314"/>
                  </a:cubicBezTo>
                  <a:cubicBezTo>
                    <a:pt x="292" y="1147"/>
                    <a:pt x="292" y="980"/>
                    <a:pt x="292" y="813"/>
                  </a:cubicBezTo>
                  <a:cubicBezTo>
                    <a:pt x="292" y="807"/>
                    <a:pt x="292" y="801"/>
                    <a:pt x="292" y="793"/>
                  </a:cubicBezTo>
                  <a:cubicBezTo>
                    <a:pt x="264" y="793"/>
                    <a:pt x="236" y="793"/>
                    <a:pt x="209" y="793"/>
                  </a:cubicBezTo>
                  <a:cubicBezTo>
                    <a:pt x="183" y="793"/>
                    <a:pt x="176" y="785"/>
                    <a:pt x="176" y="760"/>
                  </a:cubicBezTo>
                  <a:cubicBezTo>
                    <a:pt x="176" y="753"/>
                    <a:pt x="176" y="746"/>
                    <a:pt x="176" y="739"/>
                  </a:cubicBezTo>
                  <a:cubicBezTo>
                    <a:pt x="176" y="715"/>
                    <a:pt x="159" y="705"/>
                    <a:pt x="138" y="717"/>
                  </a:cubicBezTo>
                  <a:cubicBezTo>
                    <a:pt x="130" y="722"/>
                    <a:pt x="121" y="727"/>
                    <a:pt x="112" y="732"/>
                  </a:cubicBezTo>
                  <a:cubicBezTo>
                    <a:pt x="99" y="739"/>
                    <a:pt x="87" y="736"/>
                    <a:pt x="80" y="723"/>
                  </a:cubicBezTo>
                  <a:cubicBezTo>
                    <a:pt x="55" y="682"/>
                    <a:pt x="31" y="640"/>
                    <a:pt x="7" y="598"/>
                  </a:cubicBezTo>
                  <a:cubicBezTo>
                    <a:pt x="0" y="585"/>
                    <a:pt x="4" y="574"/>
                    <a:pt x="16" y="566"/>
                  </a:cubicBezTo>
                  <a:cubicBezTo>
                    <a:pt x="23" y="561"/>
                    <a:pt x="31" y="557"/>
                    <a:pt x="39" y="553"/>
                  </a:cubicBezTo>
                  <a:cubicBezTo>
                    <a:pt x="48" y="547"/>
                    <a:pt x="57" y="543"/>
                    <a:pt x="57" y="529"/>
                  </a:cubicBezTo>
                  <a:cubicBezTo>
                    <a:pt x="56" y="515"/>
                    <a:pt x="49" y="511"/>
                    <a:pt x="40" y="506"/>
                  </a:cubicBezTo>
                  <a:cubicBezTo>
                    <a:pt x="32" y="502"/>
                    <a:pt x="25" y="498"/>
                    <a:pt x="18" y="493"/>
                  </a:cubicBezTo>
                  <a:cubicBezTo>
                    <a:pt x="4" y="484"/>
                    <a:pt x="0" y="472"/>
                    <a:pt x="8" y="458"/>
                  </a:cubicBezTo>
                  <a:cubicBezTo>
                    <a:pt x="31" y="417"/>
                    <a:pt x="55" y="377"/>
                    <a:pt x="78" y="336"/>
                  </a:cubicBezTo>
                  <a:cubicBezTo>
                    <a:pt x="87" y="322"/>
                    <a:pt x="99" y="319"/>
                    <a:pt x="114" y="327"/>
                  </a:cubicBezTo>
                  <a:cubicBezTo>
                    <a:pt x="122" y="331"/>
                    <a:pt x="130" y="335"/>
                    <a:pt x="138" y="341"/>
                  </a:cubicBezTo>
                  <a:cubicBezTo>
                    <a:pt x="148" y="348"/>
                    <a:pt x="157" y="350"/>
                    <a:pt x="166" y="340"/>
                  </a:cubicBezTo>
                  <a:cubicBezTo>
                    <a:pt x="170" y="336"/>
                    <a:pt x="175" y="331"/>
                    <a:pt x="175" y="326"/>
                  </a:cubicBezTo>
                  <a:cubicBezTo>
                    <a:pt x="177" y="315"/>
                    <a:pt x="174" y="304"/>
                    <a:pt x="176" y="293"/>
                  </a:cubicBezTo>
                  <a:cubicBezTo>
                    <a:pt x="177" y="285"/>
                    <a:pt x="180" y="275"/>
                    <a:pt x="186" y="271"/>
                  </a:cubicBezTo>
                  <a:cubicBezTo>
                    <a:pt x="196" y="265"/>
                    <a:pt x="196" y="258"/>
                    <a:pt x="196" y="249"/>
                  </a:cubicBezTo>
                  <a:cubicBezTo>
                    <a:pt x="196" y="209"/>
                    <a:pt x="196" y="169"/>
                    <a:pt x="196" y="129"/>
                  </a:cubicBezTo>
                  <a:cubicBezTo>
                    <a:pt x="196" y="105"/>
                    <a:pt x="204" y="97"/>
                    <a:pt x="229" y="97"/>
                  </a:cubicBezTo>
                  <a:cubicBezTo>
                    <a:pt x="308" y="97"/>
                    <a:pt x="387" y="97"/>
                    <a:pt x="466" y="97"/>
                  </a:cubicBezTo>
                  <a:cubicBezTo>
                    <a:pt x="471" y="97"/>
                    <a:pt x="476" y="97"/>
                    <a:pt x="478" y="97"/>
                  </a:cubicBezTo>
                  <a:cubicBezTo>
                    <a:pt x="487" y="83"/>
                    <a:pt x="493" y="67"/>
                    <a:pt x="504" y="60"/>
                  </a:cubicBezTo>
                  <a:cubicBezTo>
                    <a:pt x="516" y="52"/>
                    <a:pt x="533" y="51"/>
                    <a:pt x="548" y="49"/>
                  </a:cubicBezTo>
                  <a:cubicBezTo>
                    <a:pt x="566" y="48"/>
                    <a:pt x="584" y="49"/>
                    <a:pt x="599" y="49"/>
                  </a:cubicBezTo>
                  <a:cubicBezTo>
                    <a:pt x="607" y="36"/>
                    <a:pt x="611" y="22"/>
                    <a:pt x="620" y="14"/>
                  </a:cubicBezTo>
                  <a:cubicBezTo>
                    <a:pt x="629" y="7"/>
                    <a:pt x="644" y="2"/>
                    <a:pt x="656" y="2"/>
                  </a:cubicBezTo>
                  <a:cubicBezTo>
                    <a:pt x="700" y="0"/>
                    <a:pt x="744" y="1"/>
                    <a:pt x="788" y="1"/>
                  </a:cubicBezTo>
                  <a:cubicBezTo>
                    <a:pt x="822" y="1"/>
                    <a:pt x="838" y="14"/>
                    <a:pt x="845" y="49"/>
                  </a:cubicBezTo>
                  <a:cubicBezTo>
                    <a:pt x="866" y="49"/>
                    <a:pt x="888" y="49"/>
                    <a:pt x="909" y="49"/>
                  </a:cubicBezTo>
                  <a:cubicBezTo>
                    <a:pt x="945" y="49"/>
                    <a:pt x="964" y="68"/>
                    <a:pt x="964" y="105"/>
                  </a:cubicBezTo>
                  <a:cubicBezTo>
                    <a:pt x="964" y="126"/>
                    <a:pt x="964" y="147"/>
                    <a:pt x="964" y="168"/>
                  </a:cubicBezTo>
                  <a:cubicBezTo>
                    <a:pt x="963" y="197"/>
                    <a:pt x="944" y="217"/>
                    <a:pt x="915" y="217"/>
                  </a:cubicBezTo>
                  <a:cubicBezTo>
                    <a:pt x="788" y="217"/>
                    <a:pt x="661" y="217"/>
                    <a:pt x="534" y="217"/>
                  </a:cubicBezTo>
                  <a:cubicBezTo>
                    <a:pt x="505" y="217"/>
                    <a:pt x="485" y="197"/>
                    <a:pt x="484" y="168"/>
                  </a:cubicBezTo>
                  <a:cubicBezTo>
                    <a:pt x="484" y="161"/>
                    <a:pt x="484" y="154"/>
                    <a:pt x="484" y="146"/>
                  </a:cubicBezTo>
                  <a:cubicBezTo>
                    <a:pt x="436" y="146"/>
                    <a:pt x="389" y="146"/>
                    <a:pt x="341" y="146"/>
                  </a:cubicBezTo>
                  <a:cubicBezTo>
                    <a:pt x="341" y="185"/>
                    <a:pt x="341" y="224"/>
                    <a:pt x="341" y="263"/>
                  </a:cubicBezTo>
                  <a:cubicBezTo>
                    <a:pt x="366" y="271"/>
                    <a:pt x="368" y="274"/>
                    <a:pt x="368" y="301"/>
                  </a:cubicBezTo>
                  <a:cubicBezTo>
                    <a:pt x="368" y="307"/>
                    <a:pt x="369" y="312"/>
                    <a:pt x="367" y="318"/>
                  </a:cubicBezTo>
                  <a:cubicBezTo>
                    <a:pt x="363" y="336"/>
                    <a:pt x="376" y="341"/>
                    <a:pt x="388" y="347"/>
                  </a:cubicBezTo>
                  <a:cubicBezTo>
                    <a:pt x="391" y="348"/>
                    <a:pt x="396" y="346"/>
                    <a:pt x="399" y="344"/>
                  </a:cubicBezTo>
                  <a:cubicBezTo>
                    <a:pt x="410" y="339"/>
                    <a:pt x="420" y="332"/>
                    <a:pt x="430" y="327"/>
                  </a:cubicBezTo>
                  <a:cubicBezTo>
                    <a:pt x="445" y="319"/>
                    <a:pt x="457" y="322"/>
                    <a:pt x="465" y="336"/>
                  </a:cubicBezTo>
                  <a:cubicBezTo>
                    <a:pt x="489" y="376"/>
                    <a:pt x="512" y="417"/>
                    <a:pt x="535" y="458"/>
                  </a:cubicBezTo>
                  <a:cubicBezTo>
                    <a:pt x="543" y="471"/>
                    <a:pt x="539" y="485"/>
                    <a:pt x="528" y="492"/>
                  </a:cubicBezTo>
                  <a:cubicBezTo>
                    <a:pt x="515" y="499"/>
                    <a:pt x="502" y="495"/>
                    <a:pt x="493" y="481"/>
                  </a:cubicBezTo>
                  <a:cubicBezTo>
                    <a:pt x="474" y="447"/>
                    <a:pt x="455" y="414"/>
                    <a:pt x="434" y="379"/>
                  </a:cubicBezTo>
                  <a:cubicBezTo>
                    <a:pt x="409" y="398"/>
                    <a:pt x="388" y="406"/>
                    <a:pt x="355" y="386"/>
                  </a:cubicBezTo>
                  <a:cubicBezTo>
                    <a:pt x="325" y="367"/>
                    <a:pt x="314" y="348"/>
                    <a:pt x="321" y="313"/>
                  </a:cubicBezTo>
                  <a:cubicBezTo>
                    <a:pt x="303" y="313"/>
                    <a:pt x="287" y="313"/>
                    <a:pt x="272" y="313"/>
                  </a:cubicBezTo>
                  <a:cubicBezTo>
                    <a:pt x="256" y="313"/>
                    <a:pt x="241" y="313"/>
                    <a:pt x="223" y="313"/>
                  </a:cubicBezTo>
                  <a:cubicBezTo>
                    <a:pt x="227" y="345"/>
                    <a:pt x="223" y="367"/>
                    <a:pt x="190" y="385"/>
                  </a:cubicBezTo>
                  <a:cubicBezTo>
                    <a:pt x="158" y="403"/>
                    <a:pt x="136" y="401"/>
                    <a:pt x="110" y="378"/>
                  </a:cubicBezTo>
                  <a:cubicBezTo>
                    <a:pt x="101" y="394"/>
                    <a:pt x="93" y="408"/>
                    <a:pt x="85" y="421"/>
                  </a:cubicBezTo>
                  <a:cubicBezTo>
                    <a:pt x="77" y="435"/>
                    <a:pt x="69" y="448"/>
                    <a:pt x="61" y="462"/>
                  </a:cubicBezTo>
                  <a:cubicBezTo>
                    <a:pt x="71" y="468"/>
                    <a:pt x="81" y="475"/>
                    <a:pt x="91" y="480"/>
                  </a:cubicBezTo>
                  <a:cubicBezTo>
                    <a:pt x="103" y="487"/>
                    <a:pt x="107" y="497"/>
                    <a:pt x="106" y="510"/>
                  </a:cubicBezTo>
                  <a:cubicBezTo>
                    <a:pt x="105" y="522"/>
                    <a:pt x="104" y="535"/>
                    <a:pt x="106" y="547"/>
                  </a:cubicBezTo>
                  <a:cubicBezTo>
                    <a:pt x="107" y="561"/>
                    <a:pt x="103" y="572"/>
                    <a:pt x="90" y="579"/>
                  </a:cubicBezTo>
                  <a:cubicBezTo>
                    <a:pt x="81" y="584"/>
                    <a:pt x="71" y="590"/>
                    <a:pt x="61" y="596"/>
                  </a:cubicBezTo>
                  <a:cubicBezTo>
                    <a:pt x="77" y="623"/>
                    <a:pt x="93" y="650"/>
                    <a:pt x="109" y="679"/>
                  </a:cubicBezTo>
                  <a:cubicBezTo>
                    <a:pt x="135" y="659"/>
                    <a:pt x="157" y="653"/>
                    <a:pt x="189" y="672"/>
                  </a:cubicBezTo>
                  <a:cubicBezTo>
                    <a:pt x="220" y="691"/>
                    <a:pt x="228" y="711"/>
                    <a:pt x="222" y="745"/>
                  </a:cubicBezTo>
                  <a:cubicBezTo>
                    <a:pt x="240" y="745"/>
                    <a:pt x="255" y="745"/>
                    <a:pt x="271" y="745"/>
                  </a:cubicBezTo>
                  <a:cubicBezTo>
                    <a:pt x="286" y="745"/>
                    <a:pt x="302" y="745"/>
                    <a:pt x="320" y="745"/>
                  </a:cubicBezTo>
                  <a:cubicBezTo>
                    <a:pt x="316" y="713"/>
                    <a:pt x="322" y="691"/>
                    <a:pt x="355" y="672"/>
                  </a:cubicBezTo>
                  <a:cubicBezTo>
                    <a:pt x="387" y="654"/>
                    <a:pt x="409" y="658"/>
                    <a:pt x="434" y="680"/>
                  </a:cubicBezTo>
                  <a:cubicBezTo>
                    <a:pt x="451" y="651"/>
                    <a:pt x="467" y="624"/>
                    <a:pt x="483" y="596"/>
                  </a:cubicBezTo>
                  <a:cubicBezTo>
                    <a:pt x="472" y="589"/>
                    <a:pt x="462" y="583"/>
                    <a:pt x="452" y="577"/>
                  </a:cubicBezTo>
                  <a:cubicBezTo>
                    <a:pt x="438" y="569"/>
                    <a:pt x="434" y="555"/>
                    <a:pt x="441" y="543"/>
                  </a:cubicBezTo>
                  <a:cubicBezTo>
                    <a:pt x="449" y="531"/>
                    <a:pt x="462" y="528"/>
                    <a:pt x="477" y="536"/>
                  </a:cubicBezTo>
                  <a:cubicBezTo>
                    <a:pt x="493" y="545"/>
                    <a:pt x="509" y="555"/>
                    <a:pt x="525" y="564"/>
                  </a:cubicBezTo>
                  <a:cubicBezTo>
                    <a:pt x="541" y="574"/>
                    <a:pt x="544" y="586"/>
                    <a:pt x="534" y="602"/>
                  </a:cubicBezTo>
                  <a:cubicBezTo>
                    <a:pt x="512" y="642"/>
                    <a:pt x="489" y="681"/>
                    <a:pt x="466" y="720"/>
                  </a:cubicBezTo>
                  <a:cubicBezTo>
                    <a:pt x="456" y="737"/>
                    <a:pt x="445" y="739"/>
                    <a:pt x="428" y="730"/>
                  </a:cubicBezTo>
                  <a:cubicBezTo>
                    <a:pt x="421" y="726"/>
                    <a:pt x="413" y="722"/>
                    <a:pt x="406" y="717"/>
                  </a:cubicBezTo>
                  <a:cubicBezTo>
                    <a:pt x="396" y="709"/>
                    <a:pt x="386" y="708"/>
                    <a:pt x="377" y="718"/>
                  </a:cubicBezTo>
                  <a:cubicBezTo>
                    <a:pt x="373" y="722"/>
                    <a:pt x="369" y="728"/>
                    <a:pt x="368" y="734"/>
                  </a:cubicBezTo>
                  <a:cubicBezTo>
                    <a:pt x="366" y="742"/>
                    <a:pt x="368" y="751"/>
                    <a:pt x="368" y="759"/>
                  </a:cubicBezTo>
                  <a:cubicBezTo>
                    <a:pt x="368" y="783"/>
                    <a:pt x="364" y="788"/>
                    <a:pt x="341" y="795"/>
                  </a:cubicBezTo>
                  <a:cubicBezTo>
                    <a:pt x="341" y="961"/>
                    <a:pt x="341" y="1128"/>
                    <a:pt x="341" y="1296"/>
                  </a:cubicBezTo>
                  <a:close/>
                  <a:moveTo>
                    <a:pt x="533" y="168"/>
                  </a:moveTo>
                  <a:cubicBezTo>
                    <a:pt x="661" y="168"/>
                    <a:pt x="788" y="168"/>
                    <a:pt x="915" y="168"/>
                  </a:cubicBezTo>
                  <a:cubicBezTo>
                    <a:pt x="915" y="144"/>
                    <a:pt x="915" y="121"/>
                    <a:pt x="915" y="97"/>
                  </a:cubicBezTo>
                  <a:cubicBezTo>
                    <a:pt x="891" y="97"/>
                    <a:pt x="868" y="97"/>
                    <a:pt x="845" y="97"/>
                  </a:cubicBezTo>
                  <a:cubicBezTo>
                    <a:pt x="828" y="97"/>
                    <a:pt x="814" y="90"/>
                    <a:pt x="805" y="76"/>
                  </a:cubicBezTo>
                  <a:cubicBezTo>
                    <a:pt x="800" y="68"/>
                    <a:pt x="797" y="59"/>
                    <a:pt x="794" y="50"/>
                  </a:cubicBezTo>
                  <a:cubicBezTo>
                    <a:pt x="747" y="50"/>
                    <a:pt x="700" y="50"/>
                    <a:pt x="653" y="50"/>
                  </a:cubicBezTo>
                  <a:cubicBezTo>
                    <a:pt x="645" y="85"/>
                    <a:pt x="630" y="97"/>
                    <a:pt x="593" y="97"/>
                  </a:cubicBezTo>
                  <a:cubicBezTo>
                    <a:pt x="573" y="97"/>
                    <a:pt x="553" y="97"/>
                    <a:pt x="533" y="97"/>
                  </a:cubicBezTo>
                  <a:cubicBezTo>
                    <a:pt x="533" y="121"/>
                    <a:pt x="533" y="144"/>
                    <a:pt x="533" y="168"/>
                  </a:cubicBezTo>
                  <a:close/>
                  <a:moveTo>
                    <a:pt x="1157" y="146"/>
                  </a:moveTo>
                  <a:cubicBezTo>
                    <a:pt x="1157" y="322"/>
                    <a:pt x="1157" y="498"/>
                    <a:pt x="1157" y="678"/>
                  </a:cubicBezTo>
                  <a:cubicBezTo>
                    <a:pt x="1172" y="652"/>
                    <a:pt x="1185" y="630"/>
                    <a:pt x="1197" y="607"/>
                  </a:cubicBezTo>
                  <a:cubicBezTo>
                    <a:pt x="1201" y="600"/>
                    <a:pt x="1204" y="591"/>
                    <a:pt x="1204" y="584"/>
                  </a:cubicBezTo>
                  <a:cubicBezTo>
                    <a:pt x="1204" y="443"/>
                    <a:pt x="1204" y="302"/>
                    <a:pt x="1204" y="161"/>
                  </a:cubicBezTo>
                  <a:cubicBezTo>
                    <a:pt x="1204" y="156"/>
                    <a:pt x="1204" y="151"/>
                    <a:pt x="1204" y="146"/>
                  </a:cubicBezTo>
                  <a:cubicBezTo>
                    <a:pt x="1188" y="146"/>
                    <a:pt x="1173" y="146"/>
                    <a:pt x="1157" y="146"/>
                  </a:cubicBezTo>
                  <a:close/>
                  <a:moveTo>
                    <a:pt x="1366" y="605"/>
                  </a:moveTo>
                  <a:cubicBezTo>
                    <a:pt x="1375" y="588"/>
                    <a:pt x="1385" y="572"/>
                    <a:pt x="1393" y="554"/>
                  </a:cubicBezTo>
                  <a:cubicBezTo>
                    <a:pt x="1402" y="534"/>
                    <a:pt x="1393" y="510"/>
                    <a:pt x="1375" y="498"/>
                  </a:cubicBezTo>
                  <a:cubicBezTo>
                    <a:pt x="1356" y="486"/>
                    <a:pt x="1329" y="487"/>
                    <a:pt x="1315" y="505"/>
                  </a:cubicBezTo>
                  <a:cubicBezTo>
                    <a:pt x="1302" y="520"/>
                    <a:pt x="1293" y="539"/>
                    <a:pt x="1282" y="556"/>
                  </a:cubicBezTo>
                  <a:cubicBezTo>
                    <a:pt x="1311" y="573"/>
                    <a:pt x="1338" y="589"/>
                    <a:pt x="1366" y="605"/>
                  </a:cubicBezTo>
                  <a:close/>
                  <a:moveTo>
                    <a:pt x="291" y="264"/>
                  </a:moveTo>
                  <a:cubicBezTo>
                    <a:pt x="291" y="224"/>
                    <a:pt x="291" y="185"/>
                    <a:pt x="291" y="146"/>
                  </a:cubicBezTo>
                  <a:cubicBezTo>
                    <a:pt x="275" y="146"/>
                    <a:pt x="260" y="146"/>
                    <a:pt x="245" y="146"/>
                  </a:cubicBezTo>
                  <a:cubicBezTo>
                    <a:pt x="245" y="186"/>
                    <a:pt x="245" y="225"/>
                    <a:pt x="245" y="264"/>
                  </a:cubicBezTo>
                  <a:cubicBezTo>
                    <a:pt x="260" y="264"/>
                    <a:pt x="275" y="264"/>
                    <a:pt x="291" y="264"/>
                  </a:cubicBezTo>
                  <a:close/>
                  <a:moveTo>
                    <a:pt x="983" y="1105"/>
                  </a:moveTo>
                  <a:cubicBezTo>
                    <a:pt x="982" y="1130"/>
                    <a:pt x="980" y="1153"/>
                    <a:pt x="979" y="1178"/>
                  </a:cubicBezTo>
                  <a:cubicBezTo>
                    <a:pt x="1001" y="1164"/>
                    <a:pt x="1020" y="1151"/>
                    <a:pt x="1041" y="1138"/>
                  </a:cubicBezTo>
                  <a:cubicBezTo>
                    <a:pt x="1021" y="1126"/>
                    <a:pt x="1003" y="1116"/>
                    <a:pt x="983" y="1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70"/>
            <p:cNvSpPr>
              <a:spLocks noEditPoints="1"/>
            </p:cNvSpPr>
            <p:nvPr/>
          </p:nvSpPr>
          <p:spPr bwMode="auto">
            <a:xfrm>
              <a:off x="7156450" y="4051300"/>
              <a:ext cx="200025" cy="242888"/>
            </a:xfrm>
            <a:custGeom>
              <a:avLst/>
              <a:gdLst>
                <a:gd name="T0" fmla="*/ 254 w 672"/>
                <a:gd name="T1" fmla="*/ 192 h 816"/>
                <a:gd name="T2" fmla="*/ 216 w 672"/>
                <a:gd name="T3" fmla="*/ 30 h 816"/>
                <a:gd name="T4" fmla="*/ 570 w 672"/>
                <a:gd name="T5" fmla="*/ 0 h 816"/>
                <a:gd name="T6" fmla="*/ 600 w 672"/>
                <a:gd name="T7" fmla="*/ 162 h 816"/>
                <a:gd name="T8" fmla="*/ 433 w 672"/>
                <a:gd name="T9" fmla="*/ 192 h 816"/>
                <a:gd name="T10" fmla="*/ 533 w 672"/>
                <a:gd name="T11" fmla="*/ 240 h 816"/>
                <a:gd name="T12" fmla="*/ 600 w 672"/>
                <a:gd name="T13" fmla="*/ 266 h 816"/>
                <a:gd name="T14" fmla="*/ 643 w 672"/>
                <a:gd name="T15" fmla="*/ 336 h 816"/>
                <a:gd name="T16" fmla="*/ 672 w 672"/>
                <a:gd name="T17" fmla="*/ 499 h 816"/>
                <a:gd name="T18" fmla="*/ 600 w 672"/>
                <a:gd name="T19" fmla="*/ 528 h 816"/>
                <a:gd name="T20" fmla="*/ 567 w 672"/>
                <a:gd name="T21" fmla="*/ 624 h 816"/>
                <a:gd name="T22" fmla="*/ 361 w 672"/>
                <a:gd name="T23" fmla="*/ 624 h 816"/>
                <a:gd name="T24" fmla="*/ 404 w 672"/>
                <a:gd name="T25" fmla="*/ 672 h 816"/>
                <a:gd name="T26" fmla="*/ 403 w 672"/>
                <a:gd name="T27" fmla="*/ 720 h 816"/>
                <a:gd name="T28" fmla="*/ 289 w 672"/>
                <a:gd name="T29" fmla="*/ 768 h 816"/>
                <a:gd name="T30" fmla="*/ 403 w 672"/>
                <a:gd name="T31" fmla="*/ 768 h 816"/>
                <a:gd name="T32" fmla="*/ 404 w 672"/>
                <a:gd name="T33" fmla="*/ 816 h 816"/>
                <a:gd name="T34" fmla="*/ 240 w 672"/>
                <a:gd name="T35" fmla="*/ 789 h 816"/>
                <a:gd name="T36" fmla="*/ 268 w 672"/>
                <a:gd name="T37" fmla="*/ 672 h 816"/>
                <a:gd name="T38" fmla="*/ 311 w 672"/>
                <a:gd name="T39" fmla="*/ 671 h 816"/>
                <a:gd name="T40" fmla="*/ 121 w 672"/>
                <a:gd name="T41" fmla="*/ 625 h 816"/>
                <a:gd name="T42" fmla="*/ 161 w 672"/>
                <a:gd name="T43" fmla="*/ 672 h 816"/>
                <a:gd name="T44" fmla="*/ 192 w 672"/>
                <a:gd name="T45" fmla="*/ 786 h 816"/>
                <a:gd name="T46" fmla="*/ 30 w 672"/>
                <a:gd name="T47" fmla="*/ 816 h 816"/>
                <a:gd name="T48" fmla="*/ 0 w 672"/>
                <a:gd name="T49" fmla="*/ 702 h 816"/>
                <a:gd name="T50" fmla="*/ 72 w 672"/>
                <a:gd name="T51" fmla="*/ 672 h 816"/>
                <a:gd name="T52" fmla="*/ 103 w 672"/>
                <a:gd name="T53" fmla="*/ 576 h 816"/>
                <a:gd name="T54" fmla="*/ 551 w 672"/>
                <a:gd name="T55" fmla="*/ 576 h 816"/>
                <a:gd name="T56" fmla="*/ 508 w 672"/>
                <a:gd name="T57" fmla="*/ 528 h 816"/>
                <a:gd name="T58" fmla="*/ 480 w 672"/>
                <a:gd name="T59" fmla="*/ 364 h 816"/>
                <a:gd name="T60" fmla="*/ 548 w 672"/>
                <a:gd name="T61" fmla="*/ 336 h 816"/>
                <a:gd name="T62" fmla="*/ 551 w 672"/>
                <a:gd name="T63" fmla="*/ 289 h 816"/>
                <a:gd name="T64" fmla="*/ 265 w 672"/>
                <a:gd name="T65" fmla="*/ 336 h 816"/>
                <a:gd name="T66" fmla="*/ 336 w 672"/>
                <a:gd name="T67" fmla="*/ 367 h 816"/>
                <a:gd name="T68" fmla="*/ 305 w 672"/>
                <a:gd name="T69" fmla="*/ 528 h 816"/>
                <a:gd name="T70" fmla="*/ 144 w 672"/>
                <a:gd name="T71" fmla="*/ 497 h 816"/>
                <a:gd name="T72" fmla="*/ 177 w 672"/>
                <a:gd name="T73" fmla="*/ 336 h 816"/>
                <a:gd name="T74" fmla="*/ 216 w 672"/>
                <a:gd name="T75" fmla="*/ 271 h 816"/>
                <a:gd name="T76" fmla="*/ 383 w 672"/>
                <a:gd name="T77" fmla="*/ 240 h 816"/>
                <a:gd name="T78" fmla="*/ 265 w 672"/>
                <a:gd name="T79" fmla="*/ 143 h 816"/>
                <a:gd name="T80" fmla="*/ 551 w 672"/>
                <a:gd name="T81" fmla="*/ 49 h 816"/>
                <a:gd name="T82" fmla="*/ 265 w 672"/>
                <a:gd name="T83" fmla="*/ 143 h 816"/>
                <a:gd name="T84" fmla="*/ 193 w 672"/>
                <a:gd name="T85" fmla="*/ 479 h 816"/>
                <a:gd name="T86" fmla="*/ 287 w 672"/>
                <a:gd name="T87" fmla="*/ 385 h 816"/>
                <a:gd name="T88" fmla="*/ 529 w 672"/>
                <a:gd name="T89" fmla="*/ 385 h 816"/>
                <a:gd name="T90" fmla="*/ 623 w 672"/>
                <a:gd name="T91" fmla="*/ 479 h 816"/>
                <a:gd name="T92" fmla="*/ 529 w 672"/>
                <a:gd name="T93" fmla="*/ 385 h 816"/>
                <a:gd name="T94" fmla="*/ 49 w 672"/>
                <a:gd name="T95" fmla="*/ 721 h 816"/>
                <a:gd name="T96" fmla="*/ 143 w 672"/>
                <a:gd name="T97" fmla="*/ 767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2" h="816">
                  <a:moveTo>
                    <a:pt x="383" y="192"/>
                  </a:moveTo>
                  <a:cubicBezTo>
                    <a:pt x="340" y="192"/>
                    <a:pt x="297" y="192"/>
                    <a:pt x="254" y="192"/>
                  </a:cubicBezTo>
                  <a:cubicBezTo>
                    <a:pt x="222" y="192"/>
                    <a:pt x="216" y="186"/>
                    <a:pt x="216" y="155"/>
                  </a:cubicBezTo>
                  <a:cubicBezTo>
                    <a:pt x="216" y="113"/>
                    <a:pt x="216" y="72"/>
                    <a:pt x="216" y="30"/>
                  </a:cubicBezTo>
                  <a:cubicBezTo>
                    <a:pt x="216" y="9"/>
                    <a:pt x="224" y="0"/>
                    <a:pt x="246" y="0"/>
                  </a:cubicBezTo>
                  <a:cubicBezTo>
                    <a:pt x="354" y="0"/>
                    <a:pt x="462" y="0"/>
                    <a:pt x="570" y="0"/>
                  </a:cubicBezTo>
                  <a:cubicBezTo>
                    <a:pt x="591" y="0"/>
                    <a:pt x="600" y="8"/>
                    <a:pt x="600" y="30"/>
                  </a:cubicBezTo>
                  <a:cubicBezTo>
                    <a:pt x="600" y="74"/>
                    <a:pt x="600" y="118"/>
                    <a:pt x="600" y="162"/>
                  </a:cubicBezTo>
                  <a:cubicBezTo>
                    <a:pt x="600" y="184"/>
                    <a:pt x="592" y="192"/>
                    <a:pt x="569" y="192"/>
                  </a:cubicBezTo>
                  <a:cubicBezTo>
                    <a:pt x="524" y="192"/>
                    <a:pt x="479" y="192"/>
                    <a:pt x="433" y="192"/>
                  </a:cubicBezTo>
                  <a:cubicBezTo>
                    <a:pt x="433" y="208"/>
                    <a:pt x="433" y="223"/>
                    <a:pt x="433" y="240"/>
                  </a:cubicBezTo>
                  <a:cubicBezTo>
                    <a:pt x="467" y="240"/>
                    <a:pt x="500" y="240"/>
                    <a:pt x="533" y="240"/>
                  </a:cubicBezTo>
                  <a:cubicBezTo>
                    <a:pt x="547" y="240"/>
                    <a:pt x="560" y="240"/>
                    <a:pt x="574" y="240"/>
                  </a:cubicBezTo>
                  <a:cubicBezTo>
                    <a:pt x="591" y="241"/>
                    <a:pt x="600" y="249"/>
                    <a:pt x="600" y="266"/>
                  </a:cubicBezTo>
                  <a:cubicBezTo>
                    <a:pt x="600" y="289"/>
                    <a:pt x="600" y="311"/>
                    <a:pt x="600" y="336"/>
                  </a:cubicBezTo>
                  <a:cubicBezTo>
                    <a:pt x="615" y="336"/>
                    <a:pt x="629" y="336"/>
                    <a:pt x="643" y="336"/>
                  </a:cubicBezTo>
                  <a:cubicBezTo>
                    <a:pt x="663" y="336"/>
                    <a:pt x="672" y="345"/>
                    <a:pt x="672" y="364"/>
                  </a:cubicBezTo>
                  <a:cubicBezTo>
                    <a:pt x="672" y="409"/>
                    <a:pt x="672" y="454"/>
                    <a:pt x="672" y="499"/>
                  </a:cubicBezTo>
                  <a:cubicBezTo>
                    <a:pt x="672" y="519"/>
                    <a:pt x="663" y="528"/>
                    <a:pt x="644" y="528"/>
                  </a:cubicBezTo>
                  <a:cubicBezTo>
                    <a:pt x="630" y="528"/>
                    <a:pt x="616" y="528"/>
                    <a:pt x="600" y="528"/>
                  </a:cubicBezTo>
                  <a:cubicBezTo>
                    <a:pt x="600" y="549"/>
                    <a:pt x="600" y="570"/>
                    <a:pt x="600" y="590"/>
                  </a:cubicBezTo>
                  <a:cubicBezTo>
                    <a:pt x="600" y="617"/>
                    <a:pt x="593" y="624"/>
                    <a:pt x="567" y="624"/>
                  </a:cubicBezTo>
                  <a:cubicBezTo>
                    <a:pt x="504" y="624"/>
                    <a:pt x="441" y="624"/>
                    <a:pt x="378" y="624"/>
                  </a:cubicBezTo>
                  <a:cubicBezTo>
                    <a:pt x="372" y="624"/>
                    <a:pt x="367" y="624"/>
                    <a:pt x="361" y="624"/>
                  </a:cubicBezTo>
                  <a:cubicBezTo>
                    <a:pt x="361" y="640"/>
                    <a:pt x="361" y="655"/>
                    <a:pt x="361" y="672"/>
                  </a:cubicBezTo>
                  <a:cubicBezTo>
                    <a:pt x="375" y="672"/>
                    <a:pt x="389" y="672"/>
                    <a:pt x="404" y="672"/>
                  </a:cubicBezTo>
                  <a:cubicBezTo>
                    <a:pt x="421" y="672"/>
                    <a:pt x="432" y="682"/>
                    <a:pt x="432" y="696"/>
                  </a:cubicBezTo>
                  <a:cubicBezTo>
                    <a:pt x="432" y="711"/>
                    <a:pt x="421" y="720"/>
                    <a:pt x="403" y="720"/>
                  </a:cubicBezTo>
                  <a:cubicBezTo>
                    <a:pt x="366" y="720"/>
                    <a:pt x="328" y="720"/>
                    <a:pt x="289" y="720"/>
                  </a:cubicBezTo>
                  <a:cubicBezTo>
                    <a:pt x="289" y="736"/>
                    <a:pt x="289" y="751"/>
                    <a:pt x="289" y="768"/>
                  </a:cubicBezTo>
                  <a:cubicBezTo>
                    <a:pt x="293" y="768"/>
                    <a:pt x="298" y="768"/>
                    <a:pt x="303" y="768"/>
                  </a:cubicBezTo>
                  <a:cubicBezTo>
                    <a:pt x="336" y="768"/>
                    <a:pt x="370" y="768"/>
                    <a:pt x="403" y="768"/>
                  </a:cubicBezTo>
                  <a:cubicBezTo>
                    <a:pt x="421" y="768"/>
                    <a:pt x="432" y="777"/>
                    <a:pt x="432" y="792"/>
                  </a:cubicBezTo>
                  <a:cubicBezTo>
                    <a:pt x="432" y="806"/>
                    <a:pt x="421" y="816"/>
                    <a:pt x="404" y="816"/>
                  </a:cubicBezTo>
                  <a:cubicBezTo>
                    <a:pt x="358" y="816"/>
                    <a:pt x="313" y="816"/>
                    <a:pt x="267" y="816"/>
                  </a:cubicBezTo>
                  <a:cubicBezTo>
                    <a:pt x="249" y="816"/>
                    <a:pt x="240" y="807"/>
                    <a:pt x="240" y="789"/>
                  </a:cubicBezTo>
                  <a:cubicBezTo>
                    <a:pt x="240" y="759"/>
                    <a:pt x="240" y="729"/>
                    <a:pt x="240" y="699"/>
                  </a:cubicBezTo>
                  <a:cubicBezTo>
                    <a:pt x="240" y="681"/>
                    <a:pt x="249" y="672"/>
                    <a:pt x="268" y="672"/>
                  </a:cubicBezTo>
                  <a:cubicBezTo>
                    <a:pt x="282" y="672"/>
                    <a:pt x="295" y="672"/>
                    <a:pt x="309" y="672"/>
                  </a:cubicBezTo>
                  <a:cubicBezTo>
                    <a:pt x="309" y="672"/>
                    <a:pt x="310" y="671"/>
                    <a:pt x="311" y="671"/>
                  </a:cubicBezTo>
                  <a:cubicBezTo>
                    <a:pt x="311" y="656"/>
                    <a:pt x="311" y="641"/>
                    <a:pt x="311" y="625"/>
                  </a:cubicBezTo>
                  <a:cubicBezTo>
                    <a:pt x="248" y="625"/>
                    <a:pt x="185" y="625"/>
                    <a:pt x="121" y="625"/>
                  </a:cubicBezTo>
                  <a:cubicBezTo>
                    <a:pt x="121" y="640"/>
                    <a:pt x="121" y="655"/>
                    <a:pt x="121" y="672"/>
                  </a:cubicBezTo>
                  <a:cubicBezTo>
                    <a:pt x="134" y="672"/>
                    <a:pt x="148" y="672"/>
                    <a:pt x="161" y="672"/>
                  </a:cubicBezTo>
                  <a:cubicBezTo>
                    <a:pt x="184" y="672"/>
                    <a:pt x="192" y="680"/>
                    <a:pt x="192" y="702"/>
                  </a:cubicBezTo>
                  <a:cubicBezTo>
                    <a:pt x="192" y="730"/>
                    <a:pt x="192" y="758"/>
                    <a:pt x="192" y="786"/>
                  </a:cubicBezTo>
                  <a:cubicBezTo>
                    <a:pt x="192" y="807"/>
                    <a:pt x="183" y="816"/>
                    <a:pt x="163" y="816"/>
                  </a:cubicBezTo>
                  <a:cubicBezTo>
                    <a:pt x="119" y="816"/>
                    <a:pt x="74" y="816"/>
                    <a:pt x="30" y="816"/>
                  </a:cubicBezTo>
                  <a:cubicBezTo>
                    <a:pt x="9" y="816"/>
                    <a:pt x="0" y="807"/>
                    <a:pt x="0" y="787"/>
                  </a:cubicBezTo>
                  <a:cubicBezTo>
                    <a:pt x="0" y="759"/>
                    <a:pt x="0" y="730"/>
                    <a:pt x="0" y="702"/>
                  </a:cubicBezTo>
                  <a:cubicBezTo>
                    <a:pt x="0" y="680"/>
                    <a:pt x="9" y="672"/>
                    <a:pt x="30" y="672"/>
                  </a:cubicBezTo>
                  <a:cubicBezTo>
                    <a:pt x="44" y="672"/>
                    <a:pt x="57" y="672"/>
                    <a:pt x="72" y="672"/>
                  </a:cubicBezTo>
                  <a:cubicBezTo>
                    <a:pt x="72" y="649"/>
                    <a:pt x="72" y="628"/>
                    <a:pt x="72" y="607"/>
                  </a:cubicBezTo>
                  <a:cubicBezTo>
                    <a:pt x="72" y="584"/>
                    <a:pt x="80" y="576"/>
                    <a:pt x="103" y="576"/>
                  </a:cubicBezTo>
                  <a:cubicBezTo>
                    <a:pt x="246" y="576"/>
                    <a:pt x="389" y="576"/>
                    <a:pt x="532" y="576"/>
                  </a:cubicBezTo>
                  <a:cubicBezTo>
                    <a:pt x="538" y="576"/>
                    <a:pt x="544" y="576"/>
                    <a:pt x="551" y="576"/>
                  </a:cubicBezTo>
                  <a:cubicBezTo>
                    <a:pt x="551" y="560"/>
                    <a:pt x="551" y="545"/>
                    <a:pt x="551" y="528"/>
                  </a:cubicBezTo>
                  <a:cubicBezTo>
                    <a:pt x="537" y="528"/>
                    <a:pt x="522" y="528"/>
                    <a:pt x="508" y="528"/>
                  </a:cubicBezTo>
                  <a:cubicBezTo>
                    <a:pt x="489" y="528"/>
                    <a:pt x="480" y="519"/>
                    <a:pt x="480" y="501"/>
                  </a:cubicBezTo>
                  <a:cubicBezTo>
                    <a:pt x="480" y="455"/>
                    <a:pt x="480" y="410"/>
                    <a:pt x="480" y="364"/>
                  </a:cubicBezTo>
                  <a:cubicBezTo>
                    <a:pt x="480" y="345"/>
                    <a:pt x="489" y="336"/>
                    <a:pt x="509" y="336"/>
                  </a:cubicBezTo>
                  <a:cubicBezTo>
                    <a:pt x="522" y="336"/>
                    <a:pt x="535" y="336"/>
                    <a:pt x="548" y="336"/>
                  </a:cubicBezTo>
                  <a:cubicBezTo>
                    <a:pt x="549" y="336"/>
                    <a:pt x="550" y="335"/>
                    <a:pt x="551" y="334"/>
                  </a:cubicBezTo>
                  <a:cubicBezTo>
                    <a:pt x="551" y="320"/>
                    <a:pt x="551" y="305"/>
                    <a:pt x="551" y="289"/>
                  </a:cubicBezTo>
                  <a:cubicBezTo>
                    <a:pt x="456" y="289"/>
                    <a:pt x="361" y="289"/>
                    <a:pt x="265" y="289"/>
                  </a:cubicBezTo>
                  <a:cubicBezTo>
                    <a:pt x="265" y="304"/>
                    <a:pt x="265" y="319"/>
                    <a:pt x="265" y="336"/>
                  </a:cubicBezTo>
                  <a:cubicBezTo>
                    <a:pt x="278" y="336"/>
                    <a:pt x="291" y="336"/>
                    <a:pt x="304" y="336"/>
                  </a:cubicBezTo>
                  <a:cubicBezTo>
                    <a:pt x="328" y="336"/>
                    <a:pt x="336" y="344"/>
                    <a:pt x="336" y="367"/>
                  </a:cubicBezTo>
                  <a:cubicBezTo>
                    <a:pt x="336" y="411"/>
                    <a:pt x="336" y="454"/>
                    <a:pt x="336" y="498"/>
                  </a:cubicBezTo>
                  <a:cubicBezTo>
                    <a:pt x="336" y="520"/>
                    <a:pt x="328" y="528"/>
                    <a:pt x="305" y="528"/>
                  </a:cubicBezTo>
                  <a:cubicBezTo>
                    <a:pt x="262" y="528"/>
                    <a:pt x="219" y="528"/>
                    <a:pt x="176" y="528"/>
                  </a:cubicBezTo>
                  <a:cubicBezTo>
                    <a:pt x="152" y="528"/>
                    <a:pt x="144" y="520"/>
                    <a:pt x="144" y="497"/>
                  </a:cubicBezTo>
                  <a:cubicBezTo>
                    <a:pt x="144" y="454"/>
                    <a:pt x="144" y="411"/>
                    <a:pt x="144" y="368"/>
                  </a:cubicBezTo>
                  <a:cubicBezTo>
                    <a:pt x="144" y="344"/>
                    <a:pt x="152" y="336"/>
                    <a:pt x="177" y="336"/>
                  </a:cubicBezTo>
                  <a:cubicBezTo>
                    <a:pt x="189" y="336"/>
                    <a:pt x="202" y="336"/>
                    <a:pt x="216" y="336"/>
                  </a:cubicBezTo>
                  <a:cubicBezTo>
                    <a:pt x="216" y="314"/>
                    <a:pt x="216" y="293"/>
                    <a:pt x="216" y="271"/>
                  </a:cubicBezTo>
                  <a:cubicBezTo>
                    <a:pt x="216" y="248"/>
                    <a:pt x="224" y="240"/>
                    <a:pt x="248" y="240"/>
                  </a:cubicBezTo>
                  <a:cubicBezTo>
                    <a:pt x="293" y="240"/>
                    <a:pt x="337" y="240"/>
                    <a:pt x="383" y="240"/>
                  </a:cubicBezTo>
                  <a:cubicBezTo>
                    <a:pt x="383" y="224"/>
                    <a:pt x="383" y="209"/>
                    <a:pt x="383" y="192"/>
                  </a:cubicBezTo>
                  <a:close/>
                  <a:moveTo>
                    <a:pt x="265" y="143"/>
                  </a:moveTo>
                  <a:cubicBezTo>
                    <a:pt x="361" y="143"/>
                    <a:pt x="456" y="143"/>
                    <a:pt x="551" y="143"/>
                  </a:cubicBezTo>
                  <a:cubicBezTo>
                    <a:pt x="551" y="111"/>
                    <a:pt x="551" y="80"/>
                    <a:pt x="551" y="49"/>
                  </a:cubicBezTo>
                  <a:cubicBezTo>
                    <a:pt x="455" y="49"/>
                    <a:pt x="360" y="49"/>
                    <a:pt x="265" y="49"/>
                  </a:cubicBezTo>
                  <a:cubicBezTo>
                    <a:pt x="265" y="80"/>
                    <a:pt x="265" y="111"/>
                    <a:pt x="265" y="143"/>
                  </a:cubicBezTo>
                  <a:close/>
                  <a:moveTo>
                    <a:pt x="193" y="385"/>
                  </a:moveTo>
                  <a:cubicBezTo>
                    <a:pt x="193" y="417"/>
                    <a:pt x="193" y="448"/>
                    <a:pt x="193" y="479"/>
                  </a:cubicBezTo>
                  <a:cubicBezTo>
                    <a:pt x="225" y="479"/>
                    <a:pt x="256" y="479"/>
                    <a:pt x="287" y="479"/>
                  </a:cubicBezTo>
                  <a:cubicBezTo>
                    <a:pt x="287" y="447"/>
                    <a:pt x="287" y="416"/>
                    <a:pt x="287" y="385"/>
                  </a:cubicBezTo>
                  <a:cubicBezTo>
                    <a:pt x="256" y="385"/>
                    <a:pt x="225" y="385"/>
                    <a:pt x="193" y="385"/>
                  </a:cubicBezTo>
                  <a:close/>
                  <a:moveTo>
                    <a:pt x="529" y="385"/>
                  </a:moveTo>
                  <a:cubicBezTo>
                    <a:pt x="529" y="417"/>
                    <a:pt x="529" y="448"/>
                    <a:pt x="529" y="479"/>
                  </a:cubicBezTo>
                  <a:cubicBezTo>
                    <a:pt x="561" y="479"/>
                    <a:pt x="592" y="479"/>
                    <a:pt x="623" y="479"/>
                  </a:cubicBezTo>
                  <a:cubicBezTo>
                    <a:pt x="623" y="447"/>
                    <a:pt x="623" y="416"/>
                    <a:pt x="623" y="385"/>
                  </a:cubicBezTo>
                  <a:cubicBezTo>
                    <a:pt x="592" y="385"/>
                    <a:pt x="561" y="385"/>
                    <a:pt x="529" y="385"/>
                  </a:cubicBezTo>
                  <a:close/>
                  <a:moveTo>
                    <a:pt x="143" y="721"/>
                  </a:moveTo>
                  <a:cubicBezTo>
                    <a:pt x="111" y="721"/>
                    <a:pt x="80" y="721"/>
                    <a:pt x="49" y="721"/>
                  </a:cubicBezTo>
                  <a:cubicBezTo>
                    <a:pt x="49" y="737"/>
                    <a:pt x="49" y="752"/>
                    <a:pt x="49" y="767"/>
                  </a:cubicBezTo>
                  <a:cubicBezTo>
                    <a:pt x="81" y="767"/>
                    <a:pt x="112" y="767"/>
                    <a:pt x="143" y="767"/>
                  </a:cubicBezTo>
                  <a:cubicBezTo>
                    <a:pt x="143" y="752"/>
                    <a:pt x="143" y="737"/>
                    <a:pt x="143" y="7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71"/>
            <p:cNvSpPr>
              <a:spLocks noEditPoints="1"/>
            </p:cNvSpPr>
            <p:nvPr/>
          </p:nvSpPr>
          <p:spPr bwMode="auto">
            <a:xfrm>
              <a:off x="7094538" y="4086225"/>
              <a:ext cx="57150" cy="57150"/>
            </a:xfrm>
            <a:custGeom>
              <a:avLst/>
              <a:gdLst>
                <a:gd name="T0" fmla="*/ 191 w 192"/>
                <a:gd name="T1" fmla="*/ 96 h 192"/>
                <a:gd name="T2" fmla="*/ 95 w 192"/>
                <a:gd name="T3" fmla="*/ 192 h 192"/>
                <a:gd name="T4" fmla="*/ 0 w 192"/>
                <a:gd name="T5" fmla="*/ 96 h 192"/>
                <a:gd name="T6" fmla="*/ 96 w 192"/>
                <a:gd name="T7" fmla="*/ 0 h 192"/>
                <a:gd name="T8" fmla="*/ 191 w 192"/>
                <a:gd name="T9" fmla="*/ 96 h 192"/>
                <a:gd name="T10" fmla="*/ 143 w 192"/>
                <a:gd name="T11" fmla="*/ 96 h 192"/>
                <a:gd name="T12" fmla="*/ 96 w 192"/>
                <a:gd name="T13" fmla="*/ 48 h 192"/>
                <a:gd name="T14" fmla="*/ 48 w 192"/>
                <a:gd name="T15" fmla="*/ 96 h 192"/>
                <a:gd name="T16" fmla="*/ 96 w 192"/>
                <a:gd name="T17" fmla="*/ 144 h 192"/>
                <a:gd name="T18" fmla="*/ 143 w 192"/>
                <a:gd name="T19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1" y="96"/>
                  </a:moveTo>
                  <a:cubicBezTo>
                    <a:pt x="191" y="150"/>
                    <a:pt x="148" y="192"/>
                    <a:pt x="95" y="192"/>
                  </a:cubicBezTo>
                  <a:cubicBezTo>
                    <a:pt x="43" y="192"/>
                    <a:pt x="0" y="148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149" y="0"/>
                    <a:pt x="192" y="43"/>
                    <a:pt x="191" y="96"/>
                  </a:cubicBezTo>
                  <a:close/>
                  <a:moveTo>
                    <a:pt x="143" y="96"/>
                  </a:moveTo>
                  <a:cubicBezTo>
                    <a:pt x="143" y="69"/>
                    <a:pt x="122" y="48"/>
                    <a:pt x="96" y="48"/>
                  </a:cubicBezTo>
                  <a:cubicBezTo>
                    <a:pt x="70" y="48"/>
                    <a:pt x="48" y="70"/>
                    <a:pt x="48" y="96"/>
                  </a:cubicBezTo>
                  <a:cubicBezTo>
                    <a:pt x="47" y="122"/>
                    <a:pt x="70" y="144"/>
                    <a:pt x="96" y="144"/>
                  </a:cubicBezTo>
                  <a:cubicBezTo>
                    <a:pt x="123" y="144"/>
                    <a:pt x="144" y="122"/>
                    <a:pt x="143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7388574" y="3152324"/>
            <a:ext cx="414338" cy="411163"/>
            <a:chOff x="7640638" y="3968750"/>
            <a:chExt cx="414338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4" name="Freeform 72"/>
            <p:cNvSpPr>
              <a:spLocks noEditPoints="1"/>
            </p:cNvSpPr>
            <p:nvPr/>
          </p:nvSpPr>
          <p:spPr bwMode="auto">
            <a:xfrm>
              <a:off x="7640638" y="3968750"/>
              <a:ext cx="414338" cy="411163"/>
            </a:xfrm>
            <a:custGeom>
              <a:avLst/>
              <a:gdLst>
                <a:gd name="T0" fmla="*/ 0 w 1389"/>
                <a:gd name="T1" fmla="*/ 75 h 1380"/>
                <a:gd name="T2" fmla="*/ 76 w 1389"/>
                <a:gd name="T3" fmla="*/ 0 h 1380"/>
                <a:gd name="T4" fmla="*/ 1016 w 1389"/>
                <a:gd name="T5" fmla="*/ 2 h 1380"/>
                <a:gd name="T6" fmla="*/ 1089 w 1389"/>
                <a:gd name="T7" fmla="*/ 474 h 1380"/>
                <a:gd name="T8" fmla="*/ 1094 w 1389"/>
                <a:gd name="T9" fmla="*/ 490 h 1380"/>
                <a:gd name="T10" fmla="*/ 1216 w 1389"/>
                <a:gd name="T11" fmla="*/ 365 h 1380"/>
                <a:gd name="T12" fmla="*/ 1348 w 1389"/>
                <a:gd name="T13" fmla="*/ 510 h 1380"/>
                <a:gd name="T14" fmla="*/ 1089 w 1389"/>
                <a:gd name="T15" fmla="*/ 790 h 1380"/>
                <a:gd name="T16" fmla="*/ 989 w 1389"/>
                <a:gd name="T17" fmla="*/ 1380 h 1380"/>
                <a:gd name="T18" fmla="*/ 97 w 1389"/>
                <a:gd name="T19" fmla="*/ 1380 h 1380"/>
                <a:gd name="T20" fmla="*/ 0 w 1389"/>
                <a:gd name="T21" fmla="*/ 1305 h 1380"/>
                <a:gd name="T22" fmla="*/ 852 w 1389"/>
                <a:gd name="T23" fmla="*/ 906 h 1380"/>
                <a:gd name="T24" fmla="*/ 813 w 1389"/>
                <a:gd name="T25" fmla="*/ 867 h 1380"/>
                <a:gd name="T26" fmla="*/ 918 w 1389"/>
                <a:gd name="T27" fmla="*/ 662 h 1380"/>
                <a:gd name="T28" fmla="*/ 928 w 1389"/>
                <a:gd name="T29" fmla="*/ 177 h 1380"/>
                <a:gd name="T30" fmla="*/ 775 w 1389"/>
                <a:gd name="T31" fmla="*/ 163 h 1380"/>
                <a:gd name="T32" fmla="*/ 694 w 1389"/>
                <a:gd name="T33" fmla="*/ 248 h 1380"/>
                <a:gd name="T34" fmla="*/ 319 w 1389"/>
                <a:gd name="T35" fmla="*/ 186 h 1380"/>
                <a:gd name="T36" fmla="*/ 163 w 1389"/>
                <a:gd name="T37" fmla="*/ 163 h 1380"/>
                <a:gd name="T38" fmla="*/ 179 w 1389"/>
                <a:gd name="T39" fmla="*/ 1218 h 1380"/>
                <a:gd name="T40" fmla="*/ 433 w 1389"/>
                <a:gd name="T41" fmla="*/ 1218 h 1380"/>
                <a:gd name="T42" fmla="*/ 433 w 1389"/>
                <a:gd name="T43" fmla="*/ 1272 h 1380"/>
                <a:gd name="T44" fmla="*/ 108 w 1389"/>
                <a:gd name="T45" fmla="*/ 1238 h 1380"/>
                <a:gd name="T46" fmla="*/ 144 w 1389"/>
                <a:gd name="T47" fmla="*/ 108 h 1380"/>
                <a:gd name="T48" fmla="*/ 315 w 1389"/>
                <a:gd name="T49" fmla="*/ 108 h 1380"/>
                <a:gd name="T50" fmla="*/ 300 w 1389"/>
                <a:gd name="T51" fmla="*/ 54 h 1380"/>
                <a:gd name="T52" fmla="*/ 54 w 1389"/>
                <a:gd name="T53" fmla="*/ 101 h 1380"/>
                <a:gd name="T54" fmla="*/ 101 w 1389"/>
                <a:gd name="T55" fmla="*/ 1326 h 1380"/>
                <a:gd name="T56" fmla="*/ 1036 w 1389"/>
                <a:gd name="T57" fmla="*/ 1279 h 1380"/>
                <a:gd name="T58" fmla="*/ 1036 w 1389"/>
                <a:gd name="T59" fmla="*/ 824 h 1380"/>
                <a:gd name="T60" fmla="*/ 981 w 1389"/>
                <a:gd name="T61" fmla="*/ 862 h 1380"/>
                <a:gd name="T62" fmla="*/ 946 w 1389"/>
                <a:gd name="T63" fmla="*/ 1272 h 1380"/>
                <a:gd name="T64" fmla="*/ 650 w 1389"/>
                <a:gd name="T65" fmla="*/ 1272 h 1380"/>
                <a:gd name="T66" fmla="*/ 650 w 1389"/>
                <a:gd name="T67" fmla="*/ 1219 h 1380"/>
                <a:gd name="T68" fmla="*/ 913 w 1389"/>
                <a:gd name="T69" fmla="*/ 1218 h 1380"/>
                <a:gd name="T70" fmla="*/ 927 w 1389"/>
                <a:gd name="T71" fmla="*/ 873 h 1380"/>
                <a:gd name="T72" fmla="*/ 370 w 1389"/>
                <a:gd name="T73" fmla="*/ 55 h 1380"/>
                <a:gd name="T74" fmla="*/ 406 w 1389"/>
                <a:gd name="T75" fmla="*/ 194 h 1380"/>
                <a:gd name="T76" fmla="*/ 687 w 1389"/>
                <a:gd name="T77" fmla="*/ 194 h 1380"/>
                <a:gd name="T78" fmla="*/ 720 w 1389"/>
                <a:gd name="T79" fmla="*/ 55 h 1380"/>
                <a:gd name="T80" fmla="*/ 790 w 1389"/>
                <a:gd name="T81" fmla="*/ 108 h 1380"/>
                <a:gd name="T82" fmla="*/ 982 w 1389"/>
                <a:gd name="T83" fmla="*/ 144 h 1380"/>
                <a:gd name="T84" fmla="*/ 982 w 1389"/>
                <a:gd name="T85" fmla="*/ 596 h 1380"/>
                <a:gd name="T86" fmla="*/ 1027 w 1389"/>
                <a:gd name="T87" fmla="*/ 553 h 1380"/>
                <a:gd name="T88" fmla="*/ 1036 w 1389"/>
                <a:gd name="T89" fmla="*/ 99 h 1380"/>
                <a:gd name="T90" fmla="*/ 788 w 1389"/>
                <a:gd name="T91" fmla="*/ 54 h 1380"/>
                <a:gd name="T92" fmla="*/ 775 w 1389"/>
                <a:gd name="T93" fmla="*/ 108 h 1380"/>
                <a:gd name="T94" fmla="*/ 957 w 1389"/>
                <a:gd name="T95" fmla="*/ 701 h 1380"/>
                <a:gd name="T96" fmla="*/ 1257 w 1389"/>
                <a:gd name="T97" fmla="*/ 522 h 1380"/>
                <a:gd name="T98" fmla="*/ 1237 w 1389"/>
                <a:gd name="T99" fmla="*/ 420 h 1380"/>
                <a:gd name="T100" fmla="*/ 1326 w 1389"/>
                <a:gd name="T101" fmla="*/ 429 h 1380"/>
                <a:gd name="T102" fmla="*/ 1237 w 1389"/>
                <a:gd name="T103" fmla="*/ 420 h 1380"/>
                <a:gd name="T104" fmla="*/ 923 w 1389"/>
                <a:gd name="T105" fmla="*/ 753 h 1380"/>
                <a:gd name="T106" fmla="*/ 960 w 1389"/>
                <a:gd name="T107" fmla="*/ 799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9" h="1380">
                  <a:moveTo>
                    <a:pt x="0" y="1305"/>
                  </a:moveTo>
                  <a:cubicBezTo>
                    <a:pt x="0" y="895"/>
                    <a:pt x="0" y="485"/>
                    <a:pt x="0" y="75"/>
                  </a:cubicBezTo>
                  <a:cubicBezTo>
                    <a:pt x="7" y="56"/>
                    <a:pt x="14" y="36"/>
                    <a:pt x="32" y="24"/>
                  </a:cubicBezTo>
                  <a:cubicBezTo>
                    <a:pt x="45" y="14"/>
                    <a:pt x="61" y="8"/>
                    <a:pt x="76" y="0"/>
                  </a:cubicBezTo>
                  <a:cubicBezTo>
                    <a:pt x="389" y="0"/>
                    <a:pt x="701" y="0"/>
                    <a:pt x="1014" y="0"/>
                  </a:cubicBezTo>
                  <a:cubicBezTo>
                    <a:pt x="1015" y="1"/>
                    <a:pt x="1015" y="2"/>
                    <a:pt x="1016" y="2"/>
                  </a:cubicBezTo>
                  <a:cubicBezTo>
                    <a:pt x="1068" y="18"/>
                    <a:pt x="1089" y="48"/>
                    <a:pt x="1089" y="102"/>
                  </a:cubicBezTo>
                  <a:cubicBezTo>
                    <a:pt x="1090" y="226"/>
                    <a:pt x="1089" y="350"/>
                    <a:pt x="1089" y="474"/>
                  </a:cubicBezTo>
                  <a:cubicBezTo>
                    <a:pt x="1089" y="479"/>
                    <a:pt x="1089" y="483"/>
                    <a:pt x="1089" y="488"/>
                  </a:cubicBezTo>
                  <a:cubicBezTo>
                    <a:pt x="1091" y="489"/>
                    <a:pt x="1092" y="489"/>
                    <a:pt x="1094" y="490"/>
                  </a:cubicBezTo>
                  <a:cubicBezTo>
                    <a:pt x="1097" y="486"/>
                    <a:pt x="1099" y="482"/>
                    <a:pt x="1102" y="478"/>
                  </a:cubicBezTo>
                  <a:cubicBezTo>
                    <a:pt x="1140" y="440"/>
                    <a:pt x="1177" y="402"/>
                    <a:pt x="1216" y="365"/>
                  </a:cubicBezTo>
                  <a:cubicBezTo>
                    <a:pt x="1267" y="317"/>
                    <a:pt x="1350" y="337"/>
                    <a:pt x="1374" y="402"/>
                  </a:cubicBezTo>
                  <a:cubicBezTo>
                    <a:pt x="1389" y="443"/>
                    <a:pt x="1379" y="479"/>
                    <a:pt x="1348" y="510"/>
                  </a:cubicBezTo>
                  <a:cubicBezTo>
                    <a:pt x="1267" y="592"/>
                    <a:pt x="1186" y="673"/>
                    <a:pt x="1104" y="754"/>
                  </a:cubicBezTo>
                  <a:cubicBezTo>
                    <a:pt x="1093" y="765"/>
                    <a:pt x="1089" y="775"/>
                    <a:pt x="1089" y="790"/>
                  </a:cubicBezTo>
                  <a:cubicBezTo>
                    <a:pt x="1090" y="953"/>
                    <a:pt x="1090" y="1116"/>
                    <a:pt x="1089" y="1279"/>
                  </a:cubicBezTo>
                  <a:cubicBezTo>
                    <a:pt x="1089" y="1342"/>
                    <a:pt x="1052" y="1380"/>
                    <a:pt x="989" y="1380"/>
                  </a:cubicBezTo>
                  <a:cubicBezTo>
                    <a:pt x="798" y="1380"/>
                    <a:pt x="607" y="1380"/>
                    <a:pt x="416" y="1380"/>
                  </a:cubicBezTo>
                  <a:cubicBezTo>
                    <a:pt x="310" y="1380"/>
                    <a:pt x="204" y="1380"/>
                    <a:pt x="97" y="1380"/>
                  </a:cubicBezTo>
                  <a:cubicBezTo>
                    <a:pt x="49" y="1380"/>
                    <a:pt x="16" y="1355"/>
                    <a:pt x="3" y="1309"/>
                  </a:cubicBezTo>
                  <a:cubicBezTo>
                    <a:pt x="2" y="1308"/>
                    <a:pt x="1" y="1306"/>
                    <a:pt x="0" y="1305"/>
                  </a:cubicBezTo>
                  <a:close/>
                  <a:moveTo>
                    <a:pt x="927" y="873"/>
                  </a:moveTo>
                  <a:cubicBezTo>
                    <a:pt x="901" y="884"/>
                    <a:pt x="876" y="895"/>
                    <a:pt x="852" y="906"/>
                  </a:cubicBezTo>
                  <a:cubicBezTo>
                    <a:pt x="839" y="912"/>
                    <a:pt x="827" y="914"/>
                    <a:pt x="816" y="903"/>
                  </a:cubicBezTo>
                  <a:cubicBezTo>
                    <a:pt x="805" y="892"/>
                    <a:pt x="808" y="879"/>
                    <a:pt x="813" y="867"/>
                  </a:cubicBezTo>
                  <a:cubicBezTo>
                    <a:pt x="836" y="818"/>
                    <a:pt x="858" y="769"/>
                    <a:pt x="879" y="719"/>
                  </a:cubicBezTo>
                  <a:cubicBezTo>
                    <a:pt x="888" y="697"/>
                    <a:pt x="900" y="677"/>
                    <a:pt x="918" y="662"/>
                  </a:cubicBezTo>
                  <a:cubicBezTo>
                    <a:pt x="926" y="656"/>
                    <a:pt x="928" y="649"/>
                    <a:pt x="928" y="639"/>
                  </a:cubicBezTo>
                  <a:cubicBezTo>
                    <a:pt x="928" y="485"/>
                    <a:pt x="928" y="331"/>
                    <a:pt x="928" y="177"/>
                  </a:cubicBezTo>
                  <a:cubicBezTo>
                    <a:pt x="928" y="172"/>
                    <a:pt x="928" y="167"/>
                    <a:pt x="928" y="163"/>
                  </a:cubicBezTo>
                  <a:cubicBezTo>
                    <a:pt x="876" y="163"/>
                    <a:pt x="826" y="163"/>
                    <a:pt x="775" y="163"/>
                  </a:cubicBezTo>
                  <a:cubicBezTo>
                    <a:pt x="775" y="166"/>
                    <a:pt x="774" y="169"/>
                    <a:pt x="774" y="172"/>
                  </a:cubicBezTo>
                  <a:cubicBezTo>
                    <a:pt x="770" y="214"/>
                    <a:pt x="735" y="247"/>
                    <a:pt x="694" y="248"/>
                  </a:cubicBezTo>
                  <a:cubicBezTo>
                    <a:pt x="595" y="248"/>
                    <a:pt x="495" y="248"/>
                    <a:pt x="396" y="248"/>
                  </a:cubicBezTo>
                  <a:cubicBezTo>
                    <a:pt x="360" y="247"/>
                    <a:pt x="328" y="221"/>
                    <a:pt x="319" y="186"/>
                  </a:cubicBezTo>
                  <a:cubicBezTo>
                    <a:pt x="317" y="178"/>
                    <a:pt x="316" y="170"/>
                    <a:pt x="314" y="163"/>
                  </a:cubicBezTo>
                  <a:cubicBezTo>
                    <a:pt x="264" y="163"/>
                    <a:pt x="213" y="163"/>
                    <a:pt x="163" y="163"/>
                  </a:cubicBezTo>
                  <a:cubicBezTo>
                    <a:pt x="163" y="515"/>
                    <a:pt x="163" y="866"/>
                    <a:pt x="163" y="1218"/>
                  </a:cubicBezTo>
                  <a:cubicBezTo>
                    <a:pt x="169" y="1218"/>
                    <a:pt x="174" y="1218"/>
                    <a:pt x="179" y="1218"/>
                  </a:cubicBezTo>
                  <a:cubicBezTo>
                    <a:pt x="260" y="1218"/>
                    <a:pt x="342" y="1218"/>
                    <a:pt x="424" y="1218"/>
                  </a:cubicBezTo>
                  <a:cubicBezTo>
                    <a:pt x="427" y="1218"/>
                    <a:pt x="430" y="1218"/>
                    <a:pt x="433" y="1218"/>
                  </a:cubicBezTo>
                  <a:cubicBezTo>
                    <a:pt x="452" y="1219"/>
                    <a:pt x="464" y="1229"/>
                    <a:pt x="464" y="1245"/>
                  </a:cubicBezTo>
                  <a:cubicBezTo>
                    <a:pt x="464" y="1261"/>
                    <a:pt x="452" y="1272"/>
                    <a:pt x="433" y="1272"/>
                  </a:cubicBezTo>
                  <a:cubicBezTo>
                    <a:pt x="336" y="1272"/>
                    <a:pt x="239" y="1272"/>
                    <a:pt x="142" y="1272"/>
                  </a:cubicBezTo>
                  <a:cubicBezTo>
                    <a:pt x="118" y="1272"/>
                    <a:pt x="108" y="1263"/>
                    <a:pt x="108" y="1238"/>
                  </a:cubicBezTo>
                  <a:cubicBezTo>
                    <a:pt x="108" y="873"/>
                    <a:pt x="108" y="508"/>
                    <a:pt x="108" y="142"/>
                  </a:cubicBezTo>
                  <a:cubicBezTo>
                    <a:pt x="108" y="117"/>
                    <a:pt x="118" y="108"/>
                    <a:pt x="144" y="108"/>
                  </a:cubicBezTo>
                  <a:cubicBezTo>
                    <a:pt x="196" y="108"/>
                    <a:pt x="248" y="108"/>
                    <a:pt x="300" y="108"/>
                  </a:cubicBezTo>
                  <a:cubicBezTo>
                    <a:pt x="305" y="108"/>
                    <a:pt x="309" y="108"/>
                    <a:pt x="315" y="108"/>
                  </a:cubicBezTo>
                  <a:cubicBezTo>
                    <a:pt x="315" y="89"/>
                    <a:pt x="315" y="72"/>
                    <a:pt x="315" y="54"/>
                  </a:cubicBezTo>
                  <a:cubicBezTo>
                    <a:pt x="309" y="54"/>
                    <a:pt x="305" y="54"/>
                    <a:pt x="300" y="54"/>
                  </a:cubicBezTo>
                  <a:cubicBezTo>
                    <a:pt x="234" y="54"/>
                    <a:pt x="167" y="54"/>
                    <a:pt x="101" y="54"/>
                  </a:cubicBezTo>
                  <a:cubicBezTo>
                    <a:pt x="68" y="54"/>
                    <a:pt x="54" y="68"/>
                    <a:pt x="54" y="101"/>
                  </a:cubicBezTo>
                  <a:cubicBezTo>
                    <a:pt x="54" y="494"/>
                    <a:pt x="54" y="887"/>
                    <a:pt x="54" y="1280"/>
                  </a:cubicBezTo>
                  <a:cubicBezTo>
                    <a:pt x="54" y="1313"/>
                    <a:pt x="68" y="1326"/>
                    <a:pt x="101" y="1326"/>
                  </a:cubicBezTo>
                  <a:cubicBezTo>
                    <a:pt x="397" y="1326"/>
                    <a:pt x="692" y="1326"/>
                    <a:pt x="988" y="1326"/>
                  </a:cubicBezTo>
                  <a:cubicBezTo>
                    <a:pt x="1022" y="1326"/>
                    <a:pt x="1036" y="1313"/>
                    <a:pt x="1036" y="1279"/>
                  </a:cubicBezTo>
                  <a:cubicBezTo>
                    <a:pt x="1036" y="1132"/>
                    <a:pt x="1036" y="985"/>
                    <a:pt x="1036" y="838"/>
                  </a:cubicBezTo>
                  <a:cubicBezTo>
                    <a:pt x="1036" y="834"/>
                    <a:pt x="1036" y="830"/>
                    <a:pt x="1036" y="824"/>
                  </a:cubicBezTo>
                  <a:cubicBezTo>
                    <a:pt x="1020" y="831"/>
                    <a:pt x="1007" y="838"/>
                    <a:pt x="993" y="843"/>
                  </a:cubicBezTo>
                  <a:cubicBezTo>
                    <a:pt x="984" y="847"/>
                    <a:pt x="981" y="852"/>
                    <a:pt x="981" y="862"/>
                  </a:cubicBezTo>
                  <a:cubicBezTo>
                    <a:pt x="982" y="987"/>
                    <a:pt x="982" y="1112"/>
                    <a:pt x="982" y="1237"/>
                  </a:cubicBezTo>
                  <a:cubicBezTo>
                    <a:pt x="982" y="1263"/>
                    <a:pt x="973" y="1272"/>
                    <a:pt x="946" y="1272"/>
                  </a:cubicBezTo>
                  <a:cubicBezTo>
                    <a:pt x="851" y="1272"/>
                    <a:pt x="756" y="1272"/>
                    <a:pt x="661" y="1272"/>
                  </a:cubicBezTo>
                  <a:cubicBezTo>
                    <a:pt x="657" y="1272"/>
                    <a:pt x="653" y="1272"/>
                    <a:pt x="650" y="1272"/>
                  </a:cubicBezTo>
                  <a:cubicBezTo>
                    <a:pt x="636" y="1270"/>
                    <a:pt x="626" y="1259"/>
                    <a:pt x="626" y="1245"/>
                  </a:cubicBezTo>
                  <a:cubicBezTo>
                    <a:pt x="626" y="1232"/>
                    <a:pt x="636" y="1221"/>
                    <a:pt x="650" y="1219"/>
                  </a:cubicBezTo>
                  <a:cubicBezTo>
                    <a:pt x="654" y="1218"/>
                    <a:pt x="659" y="1218"/>
                    <a:pt x="663" y="1218"/>
                  </a:cubicBezTo>
                  <a:cubicBezTo>
                    <a:pt x="746" y="1218"/>
                    <a:pt x="829" y="1218"/>
                    <a:pt x="913" y="1218"/>
                  </a:cubicBezTo>
                  <a:cubicBezTo>
                    <a:pt x="917" y="1218"/>
                    <a:pt x="922" y="1218"/>
                    <a:pt x="927" y="1218"/>
                  </a:cubicBezTo>
                  <a:cubicBezTo>
                    <a:pt x="927" y="1103"/>
                    <a:pt x="927" y="989"/>
                    <a:pt x="927" y="873"/>
                  </a:cubicBezTo>
                  <a:close/>
                  <a:moveTo>
                    <a:pt x="720" y="55"/>
                  </a:moveTo>
                  <a:cubicBezTo>
                    <a:pt x="602" y="55"/>
                    <a:pt x="486" y="55"/>
                    <a:pt x="370" y="55"/>
                  </a:cubicBezTo>
                  <a:cubicBezTo>
                    <a:pt x="370" y="90"/>
                    <a:pt x="369" y="124"/>
                    <a:pt x="370" y="158"/>
                  </a:cubicBezTo>
                  <a:cubicBezTo>
                    <a:pt x="370" y="183"/>
                    <a:pt x="381" y="194"/>
                    <a:pt x="406" y="194"/>
                  </a:cubicBezTo>
                  <a:cubicBezTo>
                    <a:pt x="454" y="194"/>
                    <a:pt x="503" y="194"/>
                    <a:pt x="551" y="194"/>
                  </a:cubicBezTo>
                  <a:cubicBezTo>
                    <a:pt x="596" y="194"/>
                    <a:pt x="642" y="194"/>
                    <a:pt x="687" y="194"/>
                  </a:cubicBezTo>
                  <a:cubicBezTo>
                    <a:pt x="706" y="194"/>
                    <a:pt x="720" y="183"/>
                    <a:pt x="720" y="166"/>
                  </a:cubicBezTo>
                  <a:cubicBezTo>
                    <a:pt x="721" y="129"/>
                    <a:pt x="720" y="92"/>
                    <a:pt x="720" y="55"/>
                  </a:cubicBezTo>
                  <a:close/>
                  <a:moveTo>
                    <a:pt x="775" y="108"/>
                  </a:moveTo>
                  <a:cubicBezTo>
                    <a:pt x="781" y="108"/>
                    <a:pt x="786" y="108"/>
                    <a:pt x="790" y="108"/>
                  </a:cubicBezTo>
                  <a:cubicBezTo>
                    <a:pt x="842" y="108"/>
                    <a:pt x="894" y="108"/>
                    <a:pt x="945" y="108"/>
                  </a:cubicBezTo>
                  <a:cubicBezTo>
                    <a:pt x="973" y="108"/>
                    <a:pt x="982" y="116"/>
                    <a:pt x="982" y="144"/>
                  </a:cubicBezTo>
                  <a:cubicBezTo>
                    <a:pt x="982" y="290"/>
                    <a:pt x="982" y="436"/>
                    <a:pt x="982" y="582"/>
                  </a:cubicBezTo>
                  <a:cubicBezTo>
                    <a:pt x="982" y="586"/>
                    <a:pt x="982" y="591"/>
                    <a:pt x="982" y="596"/>
                  </a:cubicBezTo>
                  <a:cubicBezTo>
                    <a:pt x="983" y="596"/>
                    <a:pt x="984" y="597"/>
                    <a:pt x="985" y="597"/>
                  </a:cubicBezTo>
                  <a:cubicBezTo>
                    <a:pt x="999" y="583"/>
                    <a:pt x="1013" y="569"/>
                    <a:pt x="1027" y="553"/>
                  </a:cubicBezTo>
                  <a:cubicBezTo>
                    <a:pt x="1031" y="548"/>
                    <a:pt x="1035" y="540"/>
                    <a:pt x="1035" y="533"/>
                  </a:cubicBezTo>
                  <a:cubicBezTo>
                    <a:pt x="1036" y="388"/>
                    <a:pt x="1036" y="243"/>
                    <a:pt x="1036" y="99"/>
                  </a:cubicBezTo>
                  <a:cubicBezTo>
                    <a:pt x="1036" y="68"/>
                    <a:pt x="1021" y="54"/>
                    <a:pt x="990" y="54"/>
                  </a:cubicBezTo>
                  <a:cubicBezTo>
                    <a:pt x="923" y="54"/>
                    <a:pt x="855" y="54"/>
                    <a:pt x="788" y="54"/>
                  </a:cubicBezTo>
                  <a:cubicBezTo>
                    <a:pt x="784" y="54"/>
                    <a:pt x="779" y="54"/>
                    <a:pt x="775" y="55"/>
                  </a:cubicBezTo>
                  <a:cubicBezTo>
                    <a:pt x="775" y="72"/>
                    <a:pt x="775" y="89"/>
                    <a:pt x="775" y="108"/>
                  </a:cubicBezTo>
                  <a:close/>
                  <a:moveTo>
                    <a:pt x="1197" y="461"/>
                  </a:moveTo>
                  <a:cubicBezTo>
                    <a:pt x="1116" y="542"/>
                    <a:pt x="1036" y="622"/>
                    <a:pt x="957" y="701"/>
                  </a:cubicBezTo>
                  <a:cubicBezTo>
                    <a:pt x="977" y="721"/>
                    <a:pt x="998" y="742"/>
                    <a:pt x="1017" y="762"/>
                  </a:cubicBezTo>
                  <a:cubicBezTo>
                    <a:pt x="1097" y="682"/>
                    <a:pt x="1177" y="601"/>
                    <a:pt x="1257" y="522"/>
                  </a:cubicBezTo>
                  <a:cubicBezTo>
                    <a:pt x="1238" y="502"/>
                    <a:pt x="1217" y="482"/>
                    <a:pt x="1197" y="461"/>
                  </a:cubicBezTo>
                  <a:close/>
                  <a:moveTo>
                    <a:pt x="1237" y="420"/>
                  </a:moveTo>
                  <a:cubicBezTo>
                    <a:pt x="1258" y="441"/>
                    <a:pt x="1278" y="462"/>
                    <a:pt x="1299" y="483"/>
                  </a:cubicBezTo>
                  <a:cubicBezTo>
                    <a:pt x="1315" y="469"/>
                    <a:pt x="1331" y="454"/>
                    <a:pt x="1326" y="429"/>
                  </a:cubicBezTo>
                  <a:cubicBezTo>
                    <a:pt x="1322" y="411"/>
                    <a:pt x="1311" y="399"/>
                    <a:pt x="1294" y="394"/>
                  </a:cubicBezTo>
                  <a:cubicBezTo>
                    <a:pt x="1268" y="388"/>
                    <a:pt x="1251" y="402"/>
                    <a:pt x="1237" y="420"/>
                  </a:cubicBezTo>
                  <a:close/>
                  <a:moveTo>
                    <a:pt x="966" y="796"/>
                  </a:moveTo>
                  <a:cubicBezTo>
                    <a:pt x="952" y="782"/>
                    <a:pt x="938" y="767"/>
                    <a:pt x="923" y="753"/>
                  </a:cubicBezTo>
                  <a:cubicBezTo>
                    <a:pt x="912" y="777"/>
                    <a:pt x="901" y="802"/>
                    <a:pt x="889" y="831"/>
                  </a:cubicBezTo>
                  <a:cubicBezTo>
                    <a:pt x="915" y="819"/>
                    <a:pt x="937" y="809"/>
                    <a:pt x="960" y="799"/>
                  </a:cubicBezTo>
                  <a:cubicBezTo>
                    <a:pt x="963" y="798"/>
                    <a:pt x="966" y="796"/>
                    <a:pt x="966" y="7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73"/>
            <p:cNvSpPr>
              <a:spLocks noEditPoints="1"/>
            </p:cNvSpPr>
            <p:nvPr/>
          </p:nvSpPr>
          <p:spPr bwMode="auto">
            <a:xfrm>
              <a:off x="7712075" y="4065588"/>
              <a:ext cx="66675" cy="66675"/>
            </a:xfrm>
            <a:custGeom>
              <a:avLst/>
              <a:gdLst>
                <a:gd name="T0" fmla="*/ 112 w 226"/>
                <a:gd name="T1" fmla="*/ 227 h 227"/>
                <a:gd name="T2" fmla="*/ 30 w 226"/>
                <a:gd name="T3" fmla="*/ 227 h 227"/>
                <a:gd name="T4" fmla="*/ 0 w 226"/>
                <a:gd name="T5" fmla="*/ 196 h 227"/>
                <a:gd name="T6" fmla="*/ 0 w 226"/>
                <a:gd name="T7" fmla="*/ 32 h 227"/>
                <a:gd name="T8" fmla="*/ 31 w 226"/>
                <a:gd name="T9" fmla="*/ 1 h 227"/>
                <a:gd name="T10" fmla="*/ 194 w 226"/>
                <a:gd name="T11" fmla="*/ 1 h 227"/>
                <a:gd name="T12" fmla="*/ 226 w 226"/>
                <a:gd name="T13" fmla="*/ 33 h 227"/>
                <a:gd name="T14" fmla="*/ 226 w 226"/>
                <a:gd name="T15" fmla="*/ 194 h 227"/>
                <a:gd name="T16" fmla="*/ 193 w 226"/>
                <a:gd name="T17" fmla="*/ 227 h 227"/>
                <a:gd name="T18" fmla="*/ 112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5 w 226"/>
                <a:gd name="T25" fmla="*/ 55 h 227"/>
                <a:gd name="T26" fmla="*/ 55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2" y="227"/>
                  </a:moveTo>
                  <a:cubicBezTo>
                    <a:pt x="85" y="227"/>
                    <a:pt x="58" y="227"/>
                    <a:pt x="30" y="227"/>
                  </a:cubicBezTo>
                  <a:cubicBezTo>
                    <a:pt x="10" y="227"/>
                    <a:pt x="0" y="216"/>
                    <a:pt x="0" y="196"/>
                  </a:cubicBezTo>
                  <a:cubicBezTo>
                    <a:pt x="0" y="141"/>
                    <a:pt x="0" y="86"/>
                    <a:pt x="0" y="32"/>
                  </a:cubicBezTo>
                  <a:cubicBezTo>
                    <a:pt x="0" y="11"/>
                    <a:pt x="10" y="1"/>
                    <a:pt x="31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1"/>
                    <a:pt x="226" y="33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3" y="227"/>
                  </a:cubicBezTo>
                  <a:cubicBezTo>
                    <a:pt x="166" y="227"/>
                    <a:pt x="139" y="227"/>
                    <a:pt x="112" y="227"/>
                  </a:cubicBezTo>
                  <a:close/>
                  <a:moveTo>
                    <a:pt x="171" y="172"/>
                  </a:moveTo>
                  <a:cubicBezTo>
                    <a:pt x="171" y="132"/>
                    <a:pt x="171" y="94"/>
                    <a:pt x="171" y="55"/>
                  </a:cubicBezTo>
                  <a:cubicBezTo>
                    <a:pt x="132" y="55"/>
                    <a:pt x="93" y="55"/>
                    <a:pt x="55" y="55"/>
                  </a:cubicBezTo>
                  <a:cubicBezTo>
                    <a:pt x="55" y="95"/>
                    <a:pt x="55" y="134"/>
                    <a:pt x="55" y="172"/>
                  </a:cubicBezTo>
                  <a:cubicBezTo>
                    <a:pt x="94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74"/>
            <p:cNvSpPr>
              <a:spLocks noEditPoints="1"/>
            </p:cNvSpPr>
            <p:nvPr/>
          </p:nvSpPr>
          <p:spPr bwMode="auto">
            <a:xfrm>
              <a:off x="7712075" y="4154488"/>
              <a:ext cx="66675" cy="66675"/>
            </a:xfrm>
            <a:custGeom>
              <a:avLst/>
              <a:gdLst>
                <a:gd name="T0" fmla="*/ 226 w 226"/>
                <a:gd name="T1" fmla="*/ 114 h 226"/>
                <a:gd name="T2" fmla="*/ 226 w 226"/>
                <a:gd name="T3" fmla="*/ 193 h 226"/>
                <a:gd name="T4" fmla="*/ 194 w 226"/>
                <a:gd name="T5" fmla="*/ 226 h 226"/>
                <a:gd name="T6" fmla="*/ 32 w 226"/>
                <a:gd name="T7" fmla="*/ 226 h 226"/>
                <a:gd name="T8" fmla="*/ 0 w 226"/>
                <a:gd name="T9" fmla="*/ 195 h 226"/>
                <a:gd name="T10" fmla="*/ 0 w 226"/>
                <a:gd name="T11" fmla="*/ 32 h 226"/>
                <a:gd name="T12" fmla="*/ 32 w 226"/>
                <a:gd name="T13" fmla="*/ 0 h 226"/>
                <a:gd name="T14" fmla="*/ 194 w 226"/>
                <a:gd name="T15" fmla="*/ 0 h 226"/>
                <a:gd name="T16" fmla="*/ 226 w 226"/>
                <a:gd name="T17" fmla="*/ 33 h 226"/>
                <a:gd name="T18" fmla="*/ 226 w 226"/>
                <a:gd name="T19" fmla="*/ 114 h 226"/>
                <a:gd name="T20" fmla="*/ 54 w 226"/>
                <a:gd name="T21" fmla="*/ 172 h 226"/>
                <a:gd name="T22" fmla="*/ 171 w 226"/>
                <a:gd name="T23" fmla="*/ 172 h 226"/>
                <a:gd name="T24" fmla="*/ 171 w 226"/>
                <a:gd name="T25" fmla="*/ 55 h 226"/>
                <a:gd name="T26" fmla="*/ 54 w 226"/>
                <a:gd name="T27" fmla="*/ 55 h 226"/>
                <a:gd name="T28" fmla="*/ 54 w 226"/>
                <a:gd name="T29" fmla="*/ 17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cubicBezTo>
                    <a:pt x="226" y="140"/>
                    <a:pt x="226" y="167"/>
                    <a:pt x="226" y="193"/>
                  </a:cubicBezTo>
                  <a:cubicBezTo>
                    <a:pt x="226" y="217"/>
                    <a:pt x="216" y="226"/>
                    <a:pt x="194" y="226"/>
                  </a:cubicBezTo>
                  <a:cubicBezTo>
                    <a:pt x="140" y="226"/>
                    <a:pt x="86" y="226"/>
                    <a:pt x="32" y="226"/>
                  </a:cubicBezTo>
                  <a:cubicBezTo>
                    <a:pt x="10" y="226"/>
                    <a:pt x="0" y="216"/>
                    <a:pt x="0" y="195"/>
                  </a:cubicBezTo>
                  <a:cubicBezTo>
                    <a:pt x="0" y="140"/>
                    <a:pt x="0" y="86"/>
                    <a:pt x="0" y="32"/>
                  </a:cubicBezTo>
                  <a:cubicBezTo>
                    <a:pt x="0" y="10"/>
                    <a:pt x="10" y="0"/>
                    <a:pt x="32" y="0"/>
                  </a:cubicBezTo>
                  <a:cubicBezTo>
                    <a:pt x="86" y="0"/>
                    <a:pt x="140" y="0"/>
                    <a:pt x="194" y="0"/>
                  </a:cubicBezTo>
                  <a:cubicBezTo>
                    <a:pt x="216" y="0"/>
                    <a:pt x="226" y="10"/>
                    <a:pt x="226" y="33"/>
                  </a:cubicBezTo>
                  <a:cubicBezTo>
                    <a:pt x="226" y="60"/>
                    <a:pt x="226" y="87"/>
                    <a:pt x="226" y="114"/>
                  </a:cubicBezTo>
                  <a:close/>
                  <a:moveTo>
                    <a:pt x="54" y="172"/>
                  </a:moveTo>
                  <a:cubicBezTo>
                    <a:pt x="94" y="172"/>
                    <a:pt x="133" y="172"/>
                    <a:pt x="171" y="172"/>
                  </a:cubicBezTo>
                  <a:cubicBezTo>
                    <a:pt x="171" y="132"/>
                    <a:pt x="171" y="93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4"/>
                    <a:pt x="54" y="132"/>
                    <a:pt x="54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75"/>
            <p:cNvSpPr>
              <a:spLocks noEditPoints="1"/>
            </p:cNvSpPr>
            <p:nvPr/>
          </p:nvSpPr>
          <p:spPr bwMode="auto">
            <a:xfrm>
              <a:off x="7712075" y="4241800"/>
              <a:ext cx="66675" cy="68263"/>
            </a:xfrm>
            <a:custGeom>
              <a:avLst/>
              <a:gdLst>
                <a:gd name="T0" fmla="*/ 113 w 226"/>
                <a:gd name="T1" fmla="*/ 227 h 227"/>
                <a:gd name="T2" fmla="*/ 32 w 226"/>
                <a:gd name="T3" fmla="*/ 227 h 227"/>
                <a:gd name="T4" fmla="*/ 0 w 226"/>
                <a:gd name="T5" fmla="*/ 195 h 227"/>
                <a:gd name="T6" fmla="*/ 0 w 226"/>
                <a:gd name="T7" fmla="*/ 32 h 227"/>
                <a:gd name="T8" fmla="*/ 32 w 226"/>
                <a:gd name="T9" fmla="*/ 1 h 227"/>
                <a:gd name="T10" fmla="*/ 194 w 226"/>
                <a:gd name="T11" fmla="*/ 1 h 227"/>
                <a:gd name="T12" fmla="*/ 226 w 226"/>
                <a:gd name="T13" fmla="*/ 34 h 227"/>
                <a:gd name="T14" fmla="*/ 226 w 226"/>
                <a:gd name="T15" fmla="*/ 194 h 227"/>
                <a:gd name="T16" fmla="*/ 192 w 226"/>
                <a:gd name="T17" fmla="*/ 227 h 227"/>
                <a:gd name="T18" fmla="*/ 113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4 w 226"/>
                <a:gd name="T25" fmla="*/ 55 h 227"/>
                <a:gd name="T26" fmla="*/ 54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3" y="227"/>
                  </a:moveTo>
                  <a:cubicBezTo>
                    <a:pt x="86" y="227"/>
                    <a:pt x="59" y="227"/>
                    <a:pt x="32" y="227"/>
                  </a:cubicBezTo>
                  <a:cubicBezTo>
                    <a:pt x="10" y="227"/>
                    <a:pt x="0" y="217"/>
                    <a:pt x="0" y="195"/>
                  </a:cubicBezTo>
                  <a:cubicBezTo>
                    <a:pt x="0" y="141"/>
                    <a:pt x="0" y="87"/>
                    <a:pt x="0" y="32"/>
                  </a:cubicBezTo>
                  <a:cubicBezTo>
                    <a:pt x="0" y="10"/>
                    <a:pt x="10" y="1"/>
                    <a:pt x="32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0"/>
                    <a:pt x="226" y="34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2" y="227"/>
                  </a:cubicBezTo>
                  <a:cubicBezTo>
                    <a:pt x="166" y="227"/>
                    <a:pt x="139" y="227"/>
                    <a:pt x="113" y="227"/>
                  </a:cubicBezTo>
                  <a:close/>
                  <a:moveTo>
                    <a:pt x="171" y="172"/>
                  </a:moveTo>
                  <a:cubicBezTo>
                    <a:pt x="171" y="133"/>
                    <a:pt x="171" y="94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5"/>
                    <a:pt x="54" y="133"/>
                    <a:pt x="54" y="172"/>
                  </a:cubicBezTo>
                  <a:cubicBezTo>
                    <a:pt x="93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76"/>
            <p:cNvSpPr>
              <a:spLocks/>
            </p:cNvSpPr>
            <p:nvPr/>
          </p:nvSpPr>
          <p:spPr bwMode="auto">
            <a:xfrm>
              <a:off x="7816850" y="4248150"/>
              <a:ext cx="53975" cy="55563"/>
            </a:xfrm>
            <a:custGeom>
              <a:avLst/>
              <a:gdLst>
                <a:gd name="T0" fmla="*/ 91 w 182"/>
                <a:gd name="T1" fmla="*/ 127 h 182"/>
                <a:gd name="T2" fmla="*/ 54 w 182"/>
                <a:gd name="T3" fmla="*/ 166 h 182"/>
                <a:gd name="T4" fmla="*/ 11 w 182"/>
                <a:gd name="T5" fmla="*/ 171 h 182"/>
                <a:gd name="T6" fmla="*/ 16 w 182"/>
                <a:gd name="T7" fmla="*/ 128 h 182"/>
                <a:gd name="T8" fmla="*/ 54 w 182"/>
                <a:gd name="T9" fmla="*/ 91 h 182"/>
                <a:gd name="T10" fmla="*/ 12 w 182"/>
                <a:gd name="T11" fmla="*/ 50 h 182"/>
                <a:gd name="T12" fmla="*/ 7 w 182"/>
                <a:gd name="T13" fmla="*/ 17 h 182"/>
                <a:gd name="T14" fmla="*/ 32 w 182"/>
                <a:gd name="T15" fmla="*/ 4 h 182"/>
                <a:gd name="T16" fmla="*/ 53 w 182"/>
                <a:gd name="T17" fmla="*/ 15 h 182"/>
                <a:gd name="T18" fmla="*/ 92 w 182"/>
                <a:gd name="T19" fmla="*/ 55 h 182"/>
                <a:gd name="T20" fmla="*/ 134 w 182"/>
                <a:gd name="T21" fmla="*/ 11 h 182"/>
                <a:gd name="T22" fmla="*/ 170 w 182"/>
                <a:gd name="T23" fmla="*/ 10 h 182"/>
                <a:gd name="T24" fmla="*/ 172 w 182"/>
                <a:gd name="T25" fmla="*/ 48 h 182"/>
                <a:gd name="T26" fmla="*/ 159 w 182"/>
                <a:gd name="T27" fmla="*/ 61 h 182"/>
                <a:gd name="T28" fmla="*/ 132 w 182"/>
                <a:gd name="T29" fmla="*/ 88 h 182"/>
                <a:gd name="T30" fmla="*/ 130 w 182"/>
                <a:gd name="T31" fmla="*/ 94 h 182"/>
                <a:gd name="T32" fmla="*/ 171 w 182"/>
                <a:gd name="T33" fmla="*/ 132 h 182"/>
                <a:gd name="T34" fmla="*/ 174 w 182"/>
                <a:gd name="T35" fmla="*/ 167 h 182"/>
                <a:gd name="T36" fmla="*/ 143 w 182"/>
                <a:gd name="T37" fmla="*/ 177 h 182"/>
                <a:gd name="T38" fmla="*/ 129 w 182"/>
                <a:gd name="T39" fmla="*/ 166 h 182"/>
                <a:gd name="T40" fmla="*/ 91 w 182"/>
                <a:gd name="T41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182">
                  <a:moveTo>
                    <a:pt x="91" y="127"/>
                  </a:moveTo>
                  <a:cubicBezTo>
                    <a:pt x="77" y="141"/>
                    <a:pt x="66" y="154"/>
                    <a:pt x="54" y="166"/>
                  </a:cubicBezTo>
                  <a:cubicBezTo>
                    <a:pt x="39" y="181"/>
                    <a:pt x="23" y="182"/>
                    <a:pt x="11" y="171"/>
                  </a:cubicBezTo>
                  <a:cubicBezTo>
                    <a:pt x="0" y="159"/>
                    <a:pt x="1" y="143"/>
                    <a:pt x="16" y="128"/>
                  </a:cubicBezTo>
                  <a:cubicBezTo>
                    <a:pt x="28" y="116"/>
                    <a:pt x="40" y="105"/>
                    <a:pt x="54" y="91"/>
                  </a:cubicBezTo>
                  <a:cubicBezTo>
                    <a:pt x="39" y="76"/>
                    <a:pt x="25" y="63"/>
                    <a:pt x="12" y="50"/>
                  </a:cubicBezTo>
                  <a:cubicBezTo>
                    <a:pt x="3" y="40"/>
                    <a:pt x="1" y="29"/>
                    <a:pt x="7" y="17"/>
                  </a:cubicBezTo>
                  <a:cubicBezTo>
                    <a:pt x="12" y="7"/>
                    <a:pt x="21" y="2"/>
                    <a:pt x="32" y="4"/>
                  </a:cubicBezTo>
                  <a:cubicBezTo>
                    <a:pt x="39" y="5"/>
                    <a:pt x="47" y="9"/>
                    <a:pt x="53" y="15"/>
                  </a:cubicBezTo>
                  <a:cubicBezTo>
                    <a:pt x="66" y="26"/>
                    <a:pt x="77" y="39"/>
                    <a:pt x="92" y="55"/>
                  </a:cubicBezTo>
                  <a:cubicBezTo>
                    <a:pt x="107" y="39"/>
                    <a:pt x="120" y="24"/>
                    <a:pt x="134" y="11"/>
                  </a:cubicBezTo>
                  <a:cubicBezTo>
                    <a:pt x="144" y="0"/>
                    <a:pt x="160" y="1"/>
                    <a:pt x="170" y="10"/>
                  </a:cubicBezTo>
                  <a:cubicBezTo>
                    <a:pt x="181" y="20"/>
                    <a:pt x="182" y="36"/>
                    <a:pt x="172" y="48"/>
                  </a:cubicBezTo>
                  <a:cubicBezTo>
                    <a:pt x="168" y="53"/>
                    <a:pt x="163" y="57"/>
                    <a:pt x="159" y="61"/>
                  </a:cubicBezTo>
                  <a:cubicBezTo>
                    <a:pt x="150" y="70"/>
                    <a:pt x="141" y="79"/>
                    <a:pt x="132" y="88"/>
                  </a:cubicBezTo>
                  <a:cubicBezTo>
                    <a:pt x="131" y="89"/>
                    <a:pt x="131" y="90"/>
                    <a:pt x="130" y="94"/>
                  </a:cubicBezTo>
                  <a:cubicBezTo>
                    <a:pt x="143" y="106"/>
                    <a:pt x="157" y="119"/>
                    <a:pt x="171" y="132"/>
                  </a:cubicBezTo>
                  <a:cubicBezTo>
                    <a:pt x="181" y="143"/>
                    <a:pt x="181" y="156"/>
                    <a:pt x="174" y="167"/>
                  </a:cubicBezTo>
                  <a:cubicBezTo>
                    <a:pt x="167" y="177"/>
                    <a:pt x="154" y="181"/>
                    <a:pt x="143" y="177"/>
                  </a:cubicBezTo>
                  <a:cubicBezTo>
                    <a:pt x="138" y="174"/>
                    <a:pt x="133" y="170"/>
                    <a:pt x="129" y="166"/>
                  </a:cubicBezTo>
                  <a:cubicBezTo>
                    <a:pt x="117" y="154"/>
                    <a:pt x="105" y="142"/>
                    <a:pt x="91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77"/>
            <p:cNvSpPr>
              <a:spLocks/>
            </p:cNvSpPr>
            <p:nvPr/>
          </p:nvSpPr>
          <p:spPr bwMode="auto">
            <a:xfrm>
              <a:off x="7807325" y="4071938"/>
              <a:ext cx="73025" cy="53975"/>
            </a:xfrm>
            <a:custGeom>
              <a:avLst/>
              <a:gdLst>
                <a:gd name="T0" fmla="*/ 90 w 245"/>
                <a:gd name="T1" fmla="*/ 113 h 181"/>
                <a:gd name="T2" fmla="*/ 189 w 245"/>
                <a:gd name="T3" fmla="*/ 13 h 181"/>
                <a:gd name="T4" fmla="*/ 221 w 245"/>
                <a:gd name="T5" fmla="*/ 4 h 181"/>
                <a:gd name="T6" fmla="*/ 229 w 245"/>
                <a:gd name="T7" fmla="*/ 50 h 181"/>
                <a:gd name="T8" fmla="*/ 153 w 245"/>
                <a:gd name="T9" fmla="*/ 126 h 181"/>
                <a:gd name="T10" fmla="*/ 112 w 245"/>
                <a:gd name="T11" fmla="*/ 167 h 181"/>
                <a:gd name="T12" fmla="*/ 69 w 245"/>
                <a:gd name="T13" fmla="*/ 167 h 181"/>
                <a:gd name="T14" fmla="*/ 13 w 245"/>
                <a:gd name="T15" fmla="*/ 112 h 181"/>
                <a:gd name="T16" fmla="*/ 12 w 245"/>
                <a:gd name="T17" fmla="*/ 71 h 181"/>
                <a:gd name="T18" fmla="*/ 51 w 245"/>
                <a:gd name="T19" fmla="*/ 73 h 181"/>
                <a:gd name="T20" fmla="*/ 90 w 245"/>
                <a:gd name="T21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1">
                  <a:moveTo>
                    <a:pt x="90" y="113"/>
                  </a:moveTo>
                  <a:cubicBezTo>
                    <a:pt x="124" y="79"/>
                    <a:pt x="157" y="46"/>
                    <a:pt x="189" y="13"/>
                  </a:cubicBezTo>
                  <a:cubicBezTo>
                    <a:pt x="198" y="4"/>
                    <a:pt x="208" y="0"/>
                    <a:pt x="221" y="4"/>
                  </a:cubicBezTo>
                  <a:cubicBezTo>
                    <a:pt x="240" y="10"/>
                    <a:pt x="245" y="34"/>
                    <a:pt x="229" y="50"/>
                  </a:cubicBezTo>
                  <a:cubicBezTo>
                    <a:pt x="204" y="75"/>
                    <a:pt x="179" y="100"/>
                    <a:pt x="153" y="126"/>
                  </a:cubicBezTo>
                  <a:cubicBezTo>
                    <a:pt x="140" y="139"/>
                    <a:pt x="126" y="153"/>
                    <a:pt x="112" y="167"/>
                  </a:cubicBezTo>
                  <a:cubicBezTo>
                    <a:pt x="98" y="181"/>
                    <a:pt x="83" y="181"/>
                    <a:pt x="69" y="167"/>
                  </a:cubicBezTo>
                  <a:cubicBezTo>
                    <a:pt x="50" y="149"/>
                    <a:pt x="32" y="130"/>
                    <a:pt x="13" y="112"/>
                  </a:cubicBezTo>
                  <a:cubicBezTo>
                    <a:pt x="1" y="99"/>
                    <a:pt x="0" y="82"/>
                    <a:pt x="12" y="71"/>
                  </a:cubicBezTo>
                  <a:cubicBezTo>
                    <a:pt x="23" y="60"/>
                    <a:pt x="38" y="61"/>
                    <a:pt x="51" y="73"/>
                  </a:cubicBezTo>
                  <a:cubicBezTo>
                    <a:pt x="64" y="86"/>
                    <a:pt x="76" y="99"/>
                    <a:pt x="9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78"/>
            <p:cNvSpPr>
              <a:spLocks/>
            </p:cNvSpPr>
            <p:nvPr/>
          </p:nvSpPr>
          <p:spPr bwMode="auto">
            <a:xfrm>
              <a:off x="7807325" y="4160838"/>
              <a:ext cx="71438" cy="53975"/>
            </a:xfrm>
            <a:custGeom>
              <a:avLst/>
              <a:gdLst>
                <a:gd name="T0" fmla="*/ 90 w 242"/>
                <a:gd name="T1" fmla="*/ 114 h 182"/>
                <a:gd name="T2" fmla="*/ 184 w 242"/>
                <a:gd name="T3" fmla="*/ 20 h 182"/>
                <a:gd name="T4" fmla="*/ 193 w 242"/>
                <a:gd name="T5" fmla="*/ 10 h 182"/>
                <a:gd name="T6" fmla="*/ 231 w 242"/>
                <a:gd name="T7" fmla="*/ 10 h 182"/>
                <a:gd name="T8" fmla="*/ 231 w 242"/>
                <a:gd name="T9" fmla="*/ 48 h 182"/>
                <a:gd name="T10" fmla="*/ 208 w 242"/>
                <a:gd name="T11" fmla="*/ 71 h 182"/>
                <a:gd name="T12" fmla="*/ 114 w 242"/>
                <a:gd name="T13" fmla="*/ 165 h 182"/>
                <a:gd name="T14" fmla="*/ 66 w 242"/>
                <a:gd name="T15" fmla="*/ 165 h 182"/>
                <a:gd name="T16" fmla="*/ 15 w 242"/>
                <a:gd name="T17" fmla="*/ 113 h 182"/>
                <a:gd name="T18" fmla="*/ 11 w 242"/>
                <a:gd name="T19" fmla="*/ 72 h 182"/>
                <a:gd name="T20" fmla="*/ 53 w 242"/>
                <a:gd name="T21" fmla="*/ 76 h 182"/>
                <a:gd name="T22" fmla="*/ 90 w 242"/>
                <a:gd name="T23" fmla="*/ 11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182">
                  <a:moveTo>
                    <a:pt x="90" y="114"/>
                  </a:moveTo>
                  <a:cubicBezTo>
                    <a:pt x="122" y="81"/>
                    <a:pt x="153" y="50"/>
                    <a:pt x="184" y="20"/>
                  </a:cubicBezTo>
                  <a:cubicBezTo>
                    <a:pt x="187" y="16"/>
                    <a:pt x="190" y="13"/>
                    <a:pt x="193" y="10"/>
                  </a:cubicBezTo>
                  <a:cubicBezTo>
                    <a:pt x="205" y="0"/>
                    <a:pt x="221" y="0"/>
                    <a:pt x="231" y="10"/>
                  </a:cubicBezTo>
                  <a:cubicBezTo>
                    <a:pt x="241" y="21"/>
                    <a:pt x="242" y="36"/>
                    <a:pt x="231" y="48"/>
                  </a:cubicBezTo>
                  <a:cubicBezTo>
                    <a:pt x="224" y="56"/>
                    <a:pt x="216" y="63"/>
                    <a:pt x="208" y="71"/>
                  </a:cubicBezTo>
                  <a:cubicBezTo>
                    <a:pt x="177" y="102"/>
                    <a:pt x="146" y="134"/>
                    <a:pt x="114" y="165"/>
                  </a:cubicBezTo>
                  <a:cubicBezTo>
                    <a:pt x="97" y="182"/>
                    <a:pt x="83" y="182"/>
                    <a:pt x="66" y="165"/>
                  </a:cubicBezTo>
                  <a:cubicBezTo>
                    <a:pt x="49" y="148"/>
                    <a:pt x="32" y="131"/>
                    <a:pt x="15" y="113"/>
                  </a:cubicBezTo>
                  <a:cubicBezTo>
                    <a:pt x="1" y="99"/>
                    <a:pt x="0" y="83"/>
                    <a:pt x="11" y="72"/>
                  </a:cubicBezTo>
                  <a:cubicBezTo>
                    <a:pt x="23" y="60"/>
                    <a:pt x="39" y="62"/>
                    <a:pt x="53" y="76"/>
                  </a:cubicBezTo>
                  <a:cubicBezTo>
                    <a:pt x="65" y="88"/>
                    <a:pt x="77" y="100"/>
                    <a:pt x="90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79"/>
            <p:cNvSpPr>
              <a:spLocks/>
            </p:cNvSpPr>
            <p:nvPr/>
          </p:nvSpPr>
          <p:spPr bwMode="auto">
            <a:xfrm>
              <a:off x="7794625" y="4332288"/>
              <a:ext cx="17463" cy="15875"/>
            </a:xfrm>
            <a:custGeom>
              <a:avLst/>
              <a:gdLst>
                <a:gd name="T0" fmla="*/ 54 w 54"/>
                <a:gd name="T1" fmla="*/ 27 h 54"/>
                <a:gd name="T2" fmla="*/ 27 w 54"/>
                <a:gd name="T3" fmla="*/ 54 h 54"/>
                <a:gd name="T4" fmla="*/ 0 w 54"/>
                <a:gd name="T5" fmla="*/ 28 h 54"/>
                <a:gd name="T6" fmla="*/ 27 w 54"/>
                <a:gd name="T7" fmla="*/ 1 h 54"/>
                <a:gd name="T8" fmla="*/ 54 w 54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cubicBezTo>
                    <a:pt x="54" y="42"/>
                    <a:pt x="42" y="54"/>
                    <a:pt x="27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13"/>
                    <a:pt x="12" y="0"/>
                    <a:pt x="27" y="1"/>
                  </a:cubicBezTo>
                  <a:cubicBezTo>
                    <a:pt x="42" y="1"/>
                    <a:pt x="54" y="13"/>
                    <a:pt x="54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/>
          <p:cNvGrpSpPr/>
          <p:nvPr/>
        </p:nvGrpSpPr>
        <p:grpSpPr>
          <a:xfrm>
            <a:off x="7974914" y="3160261"/>
            <a:ext cx="406400" cy="395288"/>
            <a:chOff x="8221663" y="3978275"/>
            <a:chExt cx="406400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3" name="Freeform 80"/>
            <p:cNvSpPr>
              <a:spLocks noEditPoints="1"/>
            </p:cNvSpPr>
            <p:nvPr/>
          </p:nvSpPr>
          <p:spPr bwMode="auto">
            <a:xfrm>
              <a:off x="8224838" y="4243388"/>
              <a:ext cx="382588" cy="130175"/>
            </a:xfrm>
            <a:custGeom>
              <a:avLst/>
              <a:gdLst>
                <a:gd name="T0" fmla="*/ 857 w 1287"/>
                <a:gd name="T1" fmla="*/ 322 h 437"/>
                <a:gd name="T2" fmla="*/ 547 w 1287"/>
                <a:gd name="T3" fmla="*/ 322 h 437"/>
                <a:gd name="T4" fmla="*/ 523 w 1287"/>
                <a:gd name="T5" fmla="*/ 333 h 437"/>
                <a:gd name="T6" fmla="*/ 215 w 1287"/>
                <a:gd name="T7" fmla="*/ 333 h 437"/>
                <a:gd name="T8" fmla="*/ 193 w 1287"/>
                <a:gd name="T9" fmla="*/ 322 h 437"/>
                <a:gd name="T10" fmla="*/ 105 w 1287"/>
                <a:gd name="T11" fmla="*/ 322 h 437"/>
                <a:gd name="T12" fmla="*/ 0 w 1287"/>
                <a:gd name="T13" fmla="*/ 219 h 437"/>
                <a:gd name="T14" fmla="*/ 103 w 1287"/>
                <a:gd name="T15" fmla="*/ 115 h 437"/>
                <a:gd name="T16" fmla="*/ 196 w 1287"/>
                <a:gd name="T17" fmla="*/ 115 h 437"/>
                <a:gd name="T18" fmla="*/ 214 w 1287"/>
                <a:gd name="T19" fmla="*/ 106 h 437"/>
                <a:gd name="T20" fmla="*/ 524 w 1287"/>
                <a:gd name="T21" fmla="*/ 106 h 437"/>
                <a:gd name="T22" fmla="*/ 545 w 1287"/>
                <a:gd name="T23" fmla="*/ 115 h 437"/>
                <a:gd name="T24" fmla="*/ 1160 w 1287"/>
                <a:gd name="T25" fmla="*/ 115 h 437"/>
                <a:gd name="T26" fmla="*/ 1265 w 1287"/>
                <a:gd name="T27" fmla="*/ 187 h 437"/>
                <a:gd name="T28" fmla="*/ 1169 w 1287"/>
                <a:gd name="T29" fmla="*/ 322 h 437"/>
                <a:gd name="T30" fmla="*/ 857 w 1287"/>
                <a:gd name="T31" fmla="*/ 322 h 437"/>
                <a:gd name="T32" fmla="*/ 857 w 1287"/>
                <a:gd name="T33" fmla="*/ 322 h 437"/>
                <a:gd name="T34" fmla="*/ 559 w 1287"/>
                <a:gd name="T35" fmla="*/ 263 h 437"/>
                <a:gd name="T36" fmla="*/ 575 w 1287"/>
                <a:gd name="T37" fmla="*/ 263 h 437"/>
                <a:gd name="T38" fmla="*/ 1154 w 1287"/>
                <a:gd name="T39" fmla="*/ 263 h 437"/>
                <a:gd name="T40" fmla="*/ 1172 w 1287"/>
                <a:gd name="T41" fmla="*/ 262 h 437"/>
                <a:gd name="T42" fmla="*/ 1208 w 1287"/>
                <a:gd name="T43" fmla="*/ 235 h 437"/>
                <a:gd name="T44" fmla="*/ 1163 w 1287"/>
                <a:gd name="T45" fmla="*/ 175 h 437"/>
                <a:gd name="T46" fmla="*/ 572 w 1287"/>
                <a:gd name="T47" fmla="*/ 175 h 437"/>
                <a:gd name="T48" fmla="*/ 559 w 1287"/>
                <a:gd name="T49" fmla="*/ 175 h 437"/>
                <a:gd name="T50" fmla="*/ 559 w 1287"/>
                <a:gd name="T51" fmla="*/ 263 h 437"/>
                <a:gd name="T52" fmla="*/ 369 w 1287"/>
                <a:gd name="T53" fmla="*/ 352 h 437"/>
                <a:gd name="T54" fmla="*/ 502 w 1287"/>
                <a:gd name="T55" fmla="*/ 219 h 437"/>
                <a:gd name="T56" fmla="*/ 370 w 1287"/>
                <a:gd name="T57" fmla="*/ 86 h 437"/>
                <a:gd name="T58" fmla="*/ 236 w 1287"/>
                <a:gd name="T59" fmla="*/ 219 h 437"/>
                <a:gd name="T60" fmla="*/ 369 w 1287"/>
                <a:gd name="T61" fmla="*/ 352 h 437"/>
                <a:gd name="T62" fmla="*/ 180 w 1287"/>
                <a:gd name="T63" fmla="*/ 175 h 437"/>
                <a:gd name="T64" fmla="*/ 96 w 1287"/>
                <a:gd name="T65" fmla="*/ 176 h 437"/>
                <a:gd name="T66" fmla="*/ 59 w 1287"/>
                <a:gd name="T67" fmla="*/ 217 h 437"/>
                <a:gd name="T68" fmla="*/ 92 w 1287"/>
                <a:gd name="T69" fmla="*/ 261 h 437"/>
                <a:gd name="T70" fmla="*/ 180 w 1287"/>
                <a:gd name="T71" fmla="*/ 262 h 437"/>
                <a:gd name="T72" fmla="*/ 180 w 1287"/>
                <a:gd name="T73" fmla="*/ 17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7" h="437">
                  <a:moveTo>
                    <a:pt x="857" y="322"/>
                  </a:moveTo>
                  <a:cubicBezTo>
                    <a:pt x="753" y="322"/>
                    <a:pt x="650" y="322"/>
                    <a:pt x="547" y="322"/>
                  </a:cubicBezTo>
                  <a:cubicBezTo>
                    <a:pt x="536" y="322"/>
                    <a:pt x="530" y="324"/>
                    <a:pt x="523" y="333"/>
                  </a:cubicBezTo>
                  <a:cubicBezTo>
                    <a:pt x="445" y="437"/>
                    <a:pt x="293" y="437"/>
                    <a:pt x="215" y="333"/>
                  </a:cubicBezTo>
                  <a:cubicBezTo>
                    <a:pt x="209" y="324"/>
                    <a:pt x="203" y="322"/>
                    <a:pt x="193" y="322"/>
                  </a:cubicBezTo>
                  <a:cubicBezTo>
                    <a:pt x="164" y="322"/>
                    <a:pt x="134" y="322"/>
                    <a:pt x="105" y="322"/>
                  </a:cubicBezTo>
                  <a:cubicBezTo>
                    <a:pt x="46" y="322"/>
                    <a:pt x="0" y="276"/>
                    <a:pt x="0" y="219"/>
                  </a:cubicBezTo>
                  <a:cubicBezTo>
                    <a:pt x="0" y="163"/>
                    <a:pt x="45" y="117"/>
                    <a:pt x="103" y="115"/>
                  </a:cubicBezTo>
                  <a:cubicBezTo>
                    <a:pt x="134" y="115"/>
                    <a:pt x="165" y="115"/>
                    <a:pt x="196" y="115"/>
                  </a:cubicBezTo>
                  <a:cubicBezTo>
                    <a:pt x="204" y="115"/>
                    <a:pt x="209" y="113"/>
                    <a:pt x="214" y="106"/>
                  </a:cubicBezTo>
                  <a:cubicBezTo>
                    <a:pt x="293" y="0"/>
                    <a:pt x="445" y="0"/>
                    <a:pt x="524" y="106"/>
                  </a:cubicBezTo>
                  <a:cubicBezTo>
                    <a:pt x="530" y="114"/>
                    <a:pt x="536" y="115"/>
                    <a:pt x="545" y="115"/>
                  </a:cubicBezTo>
                  <a:cubicBezTo>
                    <a:pt x="750" y="115"/>
                    <a:pt x="955" y="115"/>
                    <a:pt x="1160" y="115"/>
                  </a:cubicBezTo>
                  <a:cubicBezTo>
                    <a:pt x="1211" y="115"/>
                    <a:pt x="1250" y="142"/>
                    <a:pt x="1265" y="187"/>
                  </a:cubicBezTo>
                  <a:cubicBezTo>
                    <a:pt x="1287" y="253"/>
                    <a:pt x="1238" y="321"/>
                    <a:pt x="1169" y="322"/>
                  </a:cubicBezTo>
                  <a:cubicBezTo>
                    <a:pt x="1065" y="323"/>
                    <a:pt x="961" y="322"/>
                    <a:pt x="857" y="322"/>
                  </a:cubicBezTo>
                  <a:cubicBezTo>
                    <a:pt x="857" y="322"/>
                    <a:pt x="857" y="322"/>
                    <a:pt x="857" y="322"/>
                  </a:cubicBezTo>
                  <a:close/>
                  <a:moveTo>
                    <a:pt x="559" y="263"/>
                  </a:moveTo>
                  <a:cubicBezTo>
                    <a:pt x="564" y="263"/>
                    <a:pt x="570" y="263"/>
                    <a:pt x="575" y="263"/>
                  </a:cubicBezTo>
                  <a:cubicBezTo>
                    <a:pt x="768" y="263"/>
                    <a:pt x="961" y="263"/>
                    <a:pt x="1154" y="263"/>
                  </a:cubicBezTo>
                  <a:cubicBezTo>
                    <a:pt x="1160" y="263"/>
                    <a:pt x="1166" y="263"/>
                    <a:pt x="1172" y="262"/>
                  </a:cubicBezTo>
                  <a:cubicBezTo>
                    <a:pt x="1189" y="260"/>
                    <a:pt x="1201" y="251"/>
                    <a:pt x="1208" y="235"/>
                  </a:cubicBezTo>
                  <a:cubicBezTo>
                    <a:pt x="1220" y="204"/>
                    <a:pt x="1198" y="175"/>
                    <a:pt x="1163" y="175"/>
                  </a:cubicBezTo>
                  <a:cubicBezTo>
                    <a:pt x="966" y="175"/>
                    <a:pt x="769" y="175"/>
                    <a:pt x="572" y="175"/>
                  </a:cubicBezTo>
                  <a:cubicBezTo>
                    <a:pt x="567" y="175"/>
                    <a:pt x="563" y="175"/>
                    <a:pt x="559" y="175"/>
                  </a:cubicBezTo>
                  <a:cubicBezTo>
                    <a:pt x="559" y="205"/>
                    <a:pt x="559" y="233"/>
                    <a:pt x="559" y="263"/>
                  </a:cubicBezTo>
                  <a:close/>
                  <a:moveTo>
                    <a:pt x="369" y="352"/>
                  </a:moveTo>
                  <a:cubicBezTo>
                    <a:pt x="442" y="352"/>
                    <a:pt x="502" y="292"/>
                    <a:pt x="502" y="219"/>
                  </a:cubicBezTo>
                  <a:cubicBezTo>
                    <a:pt x="503" y="147"/>
                    <a:pt x="443" y="86"/>
                    <a:pt x="370" y="86"/>
                  </a:cubicBezTo>
                  <a:cubicBezTo>
                    <a:pt x="297" y="85"/>
                    <a:pt x="236" y="146"/>
                    <a:pt x="236" y="219"/>
                  </a:cubicBezTo>
                  <a:cubicBezTo>
                    <a:pt x="237" y="292"/>
                    <a:pt x="297" y="352"/>
                    <a:pt x="369" y="352"/>
                  </a:cubicBezTo>
                  <a:close/>
                  <a:moveTo>
                    <a:pt x="180" y="175"/>
                  </a:moveTo>
                  <a:cubicBezTo>
                    <a:pt x="153" y="175"/>
                    <a:pt x="124" y="174"/>
                    <a:pt x="96" y="176"/>
                  </a:cubicBezTo>
                  <a:cubicBezTo>
                    <a:pt x="76" y="177"/>
                    <a:pt x="60" y="196"/>
                    <a:pt x="59" y="217"/>
                  </a:cubicBezTo>
                  <a:cubicBezTo>
                    <a:pt x="58" y="237"/>
                    <a:pt x="72" y="259"/>
                    <a:pt x="92" y="261"/>
                  </a:cubicBezTo>
                  <a:cubicBezTo>
                    <a:pt x="122" y="263"/>
                    <a:pt x="152" y="262"/>
                    <a:pt x="180" y="262"/>
                  </a:cubicBezTo>
                  <a:cubicBezTo>
                    <a:pt x="180" y="233"/>
                    <a:pt x="180" y="204"/>
                    <a:pt x="180" y="1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81"/>
            <p:cNvSpPr>
              <a:spLocks noEditPoints="1"/>
            </p:cNvSpPr>
            <p:nvPr/>
          </p:nvSpPr>
          <p:spPr bwMode="auto">
            <a:xfrm>
              <a:off x="8221663" y="4111625"/>
              <a:ext cx="382588" cy="130175"/>
            </a:xfrm>
            <a:custGeom>
              <a:avLst/>
              <a:gdLst>
                <a:gd name="T0" fmla="*/ 422 w 1286"/>
                <a:gd name="T1" fmla="*/ 114 h 437"/>
                <a:gd name="T2" fmla="*/ 732 w 1286"/>
                <a:gd name="T3" fmla="*/ 115 h 437"/>
                <a:gd name="T4" fmla="*/ 756 w 1286"/>
                <a:gd name="T5" fmla="*/ 103 h 437"/>
                <a:gd name="T6" fmla="*/ 1063 w 1286"/>
                <a:gd name="T7" fmla="*/ 103 h 437"/>
                <a:gd name="T8" fmla="*/ 1085 w 1286"/>
                <a:gd name="T9" fmla="*/ 115 h 437"/>
                <a:gd name="T10" fmla="*/ 1184 w 1286"/>
                <a:gd name="T11" fmla="*/ 115 h 437"/>
                <a:gd name="T12" fmla="*/ 1274 w 1286"/>
                <a:gd name="T13" fmla="*/ 189 h 437"/>
                <a:gd name="T14" fmla="*/ 1237 w 1286"/>
                <a:gd name="T15" fmla="*/ 300 h 437"/>
                <a:gd name="T16" fmla="*/ 1182 w 1286"/>
                <a:gd name="T17" fmla="*/ 320 h 437"/>
                <a:gd name="T18" fmla="*/ 1083 w 1286"/>
                <a:gd name="T19" fmla="*/ 321 h 437"/>
                <a:gd name="T20" fmla="*/ 1065 w 1286"/>
                <a:gd name="T21" fmla="*/ 331 h 437"/>
                <a:gd name="T22" fmla="*/ 755 w 1286"/>
                <a:gd name="T23" fmla="*/ 331 h 437"/>
                <a:gd name="T24" fmla="*/ 732 w 1286"/>
                <a:gd name="T25" fmla="*/ 321 h 437"/>
                <a:gd name="T26" fmla="*/ 121 w 1286"/>
                <a:gd name="T27" fmla="*/ 321 h 437"/>
                <a:gd name="T28" fmla="*/ 43 w 1286"/>
                <a:gd name="T29" fmla="*/ 294 h 437"/>
                <a:gd name="T30" fmla="*/ 14 w 1286"/>
                <a:gd name="T31" fmla="*/ 185 h 437"/>
                <a:gd name="T32" fmla="*/ 102 w 1286"/>
                <a:gd name="T33" fmla="*/ 115 h 437"/>
                <a:gd name="T34" fmla="*/ 191 w 1286"/>
                <a:gd name="T35" fmla="*/ 114 h 437"/>
                <a:gd name="T36" fmla="*/ 422 w 1286"/>
                <a:gd name="T37" fmla="*/ 114 h 437"/>
                <a:gd name="T38" fmla="*/ 719 w 1286"/>
                <a:gd name="T39" fmla="*/ 173 h 437"/>
                <a:gd name="T40" fmla="*/ 706 w 1286"/>
                <a:gd name="T41" fmla="*/ 173 h 437"/>
                <a:gd name="T42" fmla="*/ 119 w 1286"/>
                <a:gd name="T43" fmla="*/ 173 h 437"/>
                <a:gd name="T44" fmla="*/ 110 w 1286"/>
                <a:gd name="T45" fmla="*/ 173 h 437"/>
                <a:gd name="T46" fmla="*/ 67 w 1286"/>
                <a:gd name="T47" fmla="*/ 216 h 437"/>
                <a:gd name="T48" fmla="*/ 106 w 1286"/>
                <a:gd name="T49" fmla="*/ 262 h 437"/>
                <a:gd name="T50" fmla="*/ 121 w 1286"/>
                <a:gd name="T51" fmla="*/ 262 h 437"/>
                <a:gd name="T52" fmla="*/ 704 w 1286"/>
                <a:gd name="T53" fmla="*/ 262 h 437"/>
                <a:gd name="T54" fmla="*/ 719 w 1286"/>
                <a:gd name="T55" fmla="*/ 262 h 437"/>
                <a:gd name="T56" fmla="*/ 719 w 1286"/>
                <a:gd name="T57" fmla="*/ 173 h 437"/>
                <a:gd name="T58" fmla="*/ 909 w 1286"/>
                <a:gd name="T59" fmla="*/ 85 h 437"/>
                <a:gd name="T60" fmla="*/ 776 w 1286"/>
                <a:gd name="T61" fmla="*/ 217 h 437"/>
                <a:gd name="T62" fmla="*/ 908 w 1286"/>
                <a:gd name="T63" fmla="*/ 350 h 437"/>
                <a:gd name="T64" fmla="*/ 1042 w 1286"/>
                <a:gd name="T65" fmla="*/ 217 h 437"/>
                <a:gd name="T66" fmla="*/ 909 w 1286"/>
                <a:gd name="T67" fmla="*/ 85 h 437"/>
                <a:gd name="T68" fmla="*/ 1099 w 1286"/>
                <a:gd name="T69" fmla="*/ 262 h 437"/>
                <a:gd name="T70" fmla="*/ 1179 w 1286"/>
                <a:gd name="T71" fmla="*/ 262 h 437"/>
                <a:gd name="T72" fmla="*/ 1219 w 1286"/>
                <a:gd name="T73" fmla="*/ 220 h 437"/>
                <a:gd name="T74" fmla="*/ 1184 w 1286"/>
                <a:gd name="T75" fmla="*/ 175 h 437"/>
                <a:gd name="T76" fmla="*/ 1099 w 1286"/>
                <a:gd name="T77" fmla="*/ 175 h 437"/>
                <a:gd name="T78" fmla="*/ 1099 w 1286"/>
                <a:gd name="T79" fmla="*/ 26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6" h="437">
                  <a:moveTo>
                    <a:pt x="422" y="114"/>
                  </a:moveTo>
                  <a:cubicBezTo>
                    <a:pt x="525" y="114"/>
                    <a:pt x="629" y="114"/>
                    <a:pt x="732" y="115"/>
                  </a:cubicBezTo>
                  <a:cubicBezTo>
                    <a:pt x="743" y="115"/>
                    <a:pt x="749" y="112"/>
                    <a:pt x="756" y="103"/>
                  </a:cubicBezTo>
                  <a:cubicBezTo>
                    <a:pt x="833" y="0"/>
                    <a:pt x="985" y="0"/>
                    <a:pt x="1063" y="103"/>
                  </a:cubicBezTo>
                  <a:cubicBezTo>
                    <a:pt x="1069" y="112"/>
                    <a:pt x="1075" y="115"/>
                    <a:pt x="1085" y="115"/>
                  </a:cubicBezTo>
                  <a:cubicBezTo>
                    <a:pt x="1118" y="114"/>
                    <a:pt x="1151" y="113"/>
                    <a:pt x="1184" y="115"/>
                  </a:cubicBezTo>
                  <a:cubicBezTo>
                    <a:pt x="1227" y="118"/>
                    <a:pt x="1262" y="148"/>
                    <a:pt x="1274" y="189"/>
                  </a:cubicBezTo>
                  <a:cubicBezTo>
                    <a:pt x="1286" y="230"/>
                    <a:pt x="1271" y="274"/>
                    <a:pt x="1237" y="300"/>
                  </a:cubicBezTo>
                  <a:cubicBezTo>
                    <a:pt x="1221" y="312"/>
                    <a:pt x="1202" y="320"/>
                    <a:pt x="1182" y="320"/>
                  </a:cubicBezTo>
                  <a:cubicBezTo>
                    <a:pt x="1149" y="321"/>
                    <a:pt x="1116" y="320"/>
                    <a:pt x="1083" y="321"/>
                  </a:cubicBezTo>
                  <a:cubicBezTo>
                    <a:pt x="1077" y="322"/>
                    <a:pt x="1068" y="326"/>
                    <a:pt x="1065" y="331"/>
                  </a:cubicBezTo>
                  <a:cubicBezTo>
                    <a:pt x="984" y="436"/>
                    <a:pt x="834" y="437"/>
                    <a:pt x="755" y="331"/>
                  </a:cubicBezTo>
                  <a:cubicBezTo>
                    <a:pt x="748" y="322"/>
                    <a:pt x="741" y="321"/>
                    <a:pt x="732" y="321"/>
                  </a:cubicBezTo>
                  <a:cubicBezTo>
                    <a:pt x="528" y="321"/>
                    <a:pt x="325" y="321"/>
                    <a:pt x="121" y="321"/>
                  </a:cubicBezTo>
                  <a:cubicBezTo>
                    <a:pt x="92" y="321"/>
                    <a:pt x="65" y="315"/>
                    <a:pt x="43" y="294"/>
                  </a:cubicBezTo>
                  <a:cubicBezTo>
                    <a:pt x="10" y="264"/>
                    <a:pt x="0" y="227"/>
                    <a:pt x="14" y="185"/>
                  </a:cubicBezTo>
                  <a:cubicBezTo>
                    <a:pt x="28" y="144"/>
                    <a:pt x="58" y="119"/>
                    <a:pt x="102" y="115"/>
                  </a:cubicBezTo>
                  <a:cubicBezTo>
                    <a:pt x="132" y="113"/>
                    <a:pt x="161" y="114"/>
                    <a:pt x="191" y="114"/>
                  </a:cubicBezTo>
                  <a:cubicBezTo>
                    <a:pt x="268" y="114"/>
                    <a:pt x="345" y="114"/>
                    <a:pt x="422" y="114"/>
                  </a:cubicBezTo>
                  <a:close/>
                  <a:moveTo>
                    <a:pt x="719" y="173"/>
                  </a:moveTo>
                  <a:cubicBezTo>
                    <a:pt x="715" y="173"/>
                    <a:pt x="711" y="173"/>
                    <a:pt x="706" y="173"/>
                  </a:cubicBezTo>
                  <a:cubicBezTo>
                    <a:pt x="510" y="173"/>
                    <a:pt x="315" y="173"/>
                    <a:pt x="119" y="173"/>
                  </a:cubicBezTo>
                  <a:cubicBezTo>
                    <a:pt x="116" y="173"/>
                    <a:pt x="113" y="173"/>
                    <a:pt x="110" y="173"/>
                  </a:cubicBezTo>
                  <a:cubicBezTo>
                    <a:pt x="86" y="175"/>
                    <a:pt x="68" y="193"/>
                    <a:pt x="67" y="216"/>
                  </a:cubicBezTo>
                  <a:cubicBezTo>
                    <a:pt x="66" y="238"/>
                    <a:pt x="83" y="258"/>
                    <a:pt x="106" y="262"/>
                  </a:cubicBezTo>
                  <a:cubicBezTo>
                    <a:pt x="111" y="262"/>
                    <a:pt x="116" y="262"/>
                    <a:pt x="121" y="262"/>
                  </a:cubicBezTo>
                  <a:cubicBezTo>
                    <a:pt x="316" y="262"/>
                    <a:pt x="510" y="262"/>
                    <a:pt x="704" y="262"/>
                  </a:cubicBezTo>
                  <a:cubicBezTo>
                    <a:pt x="710" y="262"/>
                    <a:pt x="715" y="262"/>
                    <a:pt x="719" y="262"/>
                  </a:cubicBezTo>
                  <a:cubicBezTo>
                    <a:pt x="719" y="232"/>
                    <a:pt x="719" y="204"/>
                    <a:pt x="719" y="173"/>
                  </a:cubicBezTo>
                  <a:close/>
                  <a:moveTo>
                    <a:pt x="909" y="85"/>
                  </a:moveTo>
                  <a:cubicBezTo>
                    <a:pt x="836" y="85"/>
                    <a:pt x="777" y="144"/>
                    <a:pt x="776" y="217"/>
                  </a:cubicBezTo>
                  <a:cubicBezTo>
                    <a:pt x="776" y="290"/>
                    <a:pt x="835" y="350"/>
                    <a:pt x="908" y="350"/>
                  </a:cubicBezTo>
                  <a:cubicBezTo>
                    <a:pt x="982" y="351"/>
                    <a:pt x="1042" y="291"/>
                    <a:pt x="1042" y="217"/>
                  </a:cubicBezTo>
                  <a:cubicBezTo>
                    <a:pt x="1042" y="144"/>
                    <a:pt x="983" y="85"/>
                    <a:pt x="909" y="85"/>
                  </a:cubicBezTo>
                  <a:close/>
                  <a:moveTo>
                    <a:pt x="1099" y="262"/>
                  </a:moveTo>
                  <a:cubicBezTo>
                    <a:pt x="1125" y="262"/>
                    <a:pt x="1152" y="263"/>
                    <a:pt x="1179" y="262"/>
                  </a:cubicBezTo>
                  <a:cubicBezTo>
                    <a:pt x="1201" y="260"/>
                    <a:pt x="1218" y="242"/>
                    <a:pt x="1219" y="220"/>
                  </a:cubicBezTo>
                  <a:cubicBezTo>
                    <a:pt x="1220" y="199"/>
                    <a:pt x="1206" y="177"/>
                    <a:pt x="1184" y="175"/>
                  </a:cubicBezTo>
                  <a:cubicBezTo>
                    <a:pt x="1155" y="173"/>
                    <a:pt x="1126" y="175"/>
                    <a:pt x="1099" y="175"/>
                  </a:cubicBezTo>
                  <a:cubicBezTo>
                    <a:pt x="1099" y="204"/>
                    <a:pt x="1099" y="232"/>
                    <a:pt x="1099" y="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82"/>
            <p:cNvSpPr>
              <a:spLocks noEditPoints="1"/>
            </p:cNvSpPr>
            <p:nvPr/>
          </p:nvSpPr>
          <p:spPr bwMode="auto">
            <a:xfrm>
              <a:off x="8223250" y="3979863"/>
              <a:ext cx="381000" cy="128588"/>
            </a:xfrm>
            <a:custGeom>
              <a:avLst/>
              <a:gdLst>
                <a:gd name="T0" fmla="*/ 859 w 1284"/>
                <a:gd name="T1" fmla="*/ 323 h 437"/>
                <a:gd name="T2" fmla="*/ 550 w 1284"/>
                <a:gd name="T3" fmla="*/ 323 h 437"/>
                <a:gd name="T4" fmla="*/ 527 w 1284"/>
                <a:gd name="T5" fmla="*/ 335 h 437"/>
                <a:gd name="T6" fmla="*/ 221 w 1284"/>
                <a:gd name="T7" fmla="*/ 335 h 437"/>
                <a:gd name="T8" fmla="*/ 196 w 1284"/>
                <a:gd name="T9" fmla="*/ 323 h 437"/>
                <a:gd name="T10" fmla="*/ 107 w 1284"/>
                <a:gd name="T11" fmla="*/ 323 h 437"/>
                <a:gd name="T12" fmla="*/ 4 w 1284"/>
                <a:gd name="T13" fmla="*/ 226 h 437"/>
                <a:gd name="T14" fmla="*/ 87 w 1284"/>
                <a:gd name="T15" fmla="*/ 119 h 437"/>
                <a:gd name="T16" fmla="*/ 165 w 1284"/>
                <a:gd name="T17" fmla="*/ 117 h 437"/>
                <a:gd name="T18" fmla="*/ 235 w 1284"/>
                <a:gd name="T19" fmla="*/ 89 h 437"/>
                <a:gd name="T20" fmla="*/ 527 w 1284"/>
                <a:gd name="T21" fmla="*/ 105 h 437"/>
                <a:gd name="T22" fmla="*/ 551 w 1284"/>
                <a:gd name="T23" fmla="*/ 117 h 437"/>
                <a:gd name="T24" fmla="*/ 1168 w 1284"/>
                <a:gd name="T25" fmla="*/ 117 h 437"/>
                <a:gd name="T26" fmla="*/ 1272 w 1284"/>
                <a:gd name="T27" fmla="*/ 201 h 437"/>
                <a:gd name="T28" fmla="*/ 1168 w 1284"/>
                <a:gd name="T29" fmla="*/ 323 h 437"/>
                <a:gd name="T30" fmla="*/ 859 w 1284"/>
                <a:gd name="T31" fmla="*/ 323 h 437"/>
                <a:gd name="T32" fmla="*/ 563 w 1284"/>
                <a:gd name="T33" fmla="*/ 264 h 437"/>
                <a:gd name="T34" fmla="*/ 577 w 1284"/>
                <a:gd name="T35" fmla="*/ 264 h 437"/>
                <a:gd name="T36" fmla="*/ 1163 w 1284"/>
                <a:gd name="T37" fmla="*/ 264 h 437"/>
                <a:gd name="T38" fmla="*/ 1175 w 1284"/>
                <a:gd name="T39" fmla="*/ 264 h 437"/>
                <a:gd name="T40" fmla="*/ 1211 w 1284"/>
                <a:gd name="T41" fmla="*/ 202 h 437"/>
                <a:gd name="T42" fmla="*/ 1162 w 1284"/>
                <a:gd name="T43" fmla="*/ 175 h 437"/>
                <a:gd name="T44" fmla="*/ 577 w 1284"/>
                <a:gd name="T45" fmla="*/ 175 h 437"/>
                <a:gd name="T46" fmla="*/ 563 w 1284"/>
                <a:gd name="T47" fmla="*/ 175 h 437"/>
                <a:gd name="T48" fmla="*/ 563 w 1284"/>
                <a:gd name="T49" fmla="*/ 264 h 437"/>
                <a:gd name="T50" fmla="*/ 371 w 1284"/>
                <a:gd name="T51" fmla="*/ 352 h 437"/>
                <a:gd name="T52" fmla="*/ 506 w 1284"/>
                <a:gd name="T53" fmla="*/ 222 h 437"/>
                <a:gd name="T54" fmla="*/ 379 w 1284"/>
                <a:gd name="T55" fmla="*/ 87 h 437"/>
                <a:gd name="T56" fmla="*/ 240 w 1284"/>
                <a:gd name="T57" fmla="*/ 216 h 437"/>
                <a:gd name="T58" fmla="*/ 371 w 1284"/>
                <a:gd name="T59" fmla="*/ 352 h 437"/>
                <a:gd name="T60" fmla="*/ 184 w 1284"/>
                <a:gd name="T61" fmla="*/ 176 h 437"/>
                <a:gd name="T62" fmla="*/ 102 w 1284"/>
                <a:gd name="T63" fmla="*/ 176 h 437"/>
                <a:gd name="T64" fmla="*/ 63 w 1284"/>
                <a:gd name="T65" fmla="*/ 220 h 437"/>
                <a:gd name="T66" fmla="*/ 102 w 1284"/>
                <a:gd name="T67" fmla="*/ 263 h 437"/>
                <a:gd name="T68" fmla="*/ 184 w 1284"/>
                <a:gd name="T69" fmla="*/ 264 h 437"/>
                <a:gd name="T70" fmla="*/ 184 w 1284"/>
                <a:gd name="T71" fmla="*/ 176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4" h="437">
                  <a:moveTo>
                    <a:pt x="859" y="323"/>
                  </a:moveTo>
                  <a:cubicBezTo>
                    <a:pt x="756" y="323"/>
                    <a:pt x="653" y="323"/>
                    <a:pt x="550" y="323"/>
                  </a:cubicBezTo>
                  <a:cubicBezTo>
                    <a:pt x="539" y="323"/>
                    <a:pt x="533" y="326"/>
                    <a:pt x="527" y="335"/>
                  </a:cubicBezTo>
                  <a:cubicBezTo>
                    <a:pt x="450" y="437"/>
                    <a:pt x="298" y="437"/>
                    <a:pt x="221" y="335"/>
                  </a:cubicBezTo>
                  <a:cubicBezTo>
                    <a:pt x="214" y="326"/>
                    <a:pt x="207" y="323"/>
                    <a:pt x="196" y="323"/>
                  </a:cubicBezTo>
                  <a:cubicBezTo>
                    <a:pt x="166" y="324"/>
                    <a:pt x="137" y="324"/>
                    <a:pt x="107" y="323"/>
                  </a:cubicBezTo>
                  <a:cubicBezTo>
                    <a:pt x="51" y="322"/>
                    <a:pt x="9" y="282"/>
                    <a:pt x="4" y="226"/>
                  </a:cubicBezTo>
                  <a:cubicBezTo>
                    <a:pt x="0" y="176"/>
                    <a:pt x="36" y="128"/>
                    <a:pt x="87" y="119"/>
                  </a:cubicBezTo>
                  <a:cubicBezTo>
                    <a:pt x="113" y="115"/>
                    <a:pt x="139" y="116"/>
                    <a:pt x="165" y="117"/>
                  </a:cubicBezTo>
                  <a:cubicBezTo>
                    <a:pt x="194" y="119"/>
                    <a:pt x="214" y="112"/>
                    <a:pt x="235" y="89"/>
                  </a:cubicBezTo>
                  <a:cubicBezTo>
                    <a:pt x="316" y="0"/>
                    <a:pt x="455" y="9"/>
                    <a:pt x="527" y="105"/>
                  </a:cubicBezTo>
                  <a:cubicBezTo>
                    <a:pt x="534" y="114"/>
                    <a:pt x="541" y="117"/>
                    <a:pt x="551" y="117"/>
                  </a:cubicBezTo>
                  <a:cubicBezTo>
                    <a:pt x="757" y="117"/>
                    <a:pt x="962" y="117"/>
                    <a:pt x="1168" y="117"/>
                  </a:cubicBezTo>
                  <a:cubicBezTo>
                    <a:pt x="1221" y="117"/>
                    <a:pt x="1264" y="151"/>
                    <a:pt x="1272" y="201"/>
                  </a:cubicBezTo>
                  <a:cubicBezTo>
                    <a:pt x="1284" y="267"/>
                    <a:pt x="1236" y="323"/>
                    <a:pt x="1168" y="323"/>
                  </a:cubicBezTo>
                  <a:cubicBezTo>
                    <a:pt x="1065" y="324"/>
                    <a:pt x="962" y="323"/>
                    <a:pt x="859" y="323"/>
                  </a:cubicBezTo>
                  <a:close/>
                  <a:moveTo>
                    <a:pt x="563" y="264"/>
                  </a:moveTo>
                  <a:cubicBezTo>
                    <a:pt x="567" y="264"/>
                    <a:pt x="572" y="264"/>
                    <a:pt x="577" y="264"/>
                  </a:cubicBezTo>
                  <a:cubicBezTo>
                    <a:pt x="772" y="264"/>
                    <a:pt x="968" y="264"/>
                    <a:pt x="1163" y="264"/>
                  </a:cubicBezTo>
                  <a:cubicBezTo>
                    <a:pt x="1167" y="264"/>
                    <a:pt x="1171" y="264"/>
                    <a:pt x="1175" y="264"/>
                  </a:cubicBezTo>
                  <a:cubicBezTo>
                    <a:pt x="1205" y="261"/>
                    <a:pt x="1224" y="229"/>
                    <a:pt x="1211" y="202"/>
                  </a:cubicBezTo>
                  <a:cubicBezTo>
                    <a:pt x="1201" y="181"/>
                    <a:pt x="1183" y="175"/>
                    <a:pt x="1162" y="175"/>
                  </a:cubicBezTo>
                  <a:cubicBezTo>
                    <a:pt x="967" y="175"/>
                    <a:pt x="772" y="175"/>
                    <a:pt x="577" y="175"/>
                  </a:cubicBezTo>
                  <a:cubicBezTo>
                    <a:pt x="572" y="175"/>
                    <a:pt x="567" y="175"/>
                    <a:pt x="563" y="175"/>
                  </a:cubicBezTo>
                  <a:cubicBezTo>
                    <a:pt x="563" y="205"/>
                    <a:pt x="563" y="234"/>
                    <a:pt x="563" y="264"/>
                  </a:cubicBezTo>
                  <a:close/>
                  <a:moveTo>
                    <a:pt x="371" y="352"/>
                  </a:moveTo>
                  <a:cubicBezTo>
                    <a:pt x="443" y="354"/>
                    <a:pt x="504" y="296"/>
                    <a:pt x="506" y="222"/>
                  </a:cubicBezTo>
                  <a:cubicBezTo>
                    <a:pt x="508" y="151"/>
                    <a:pt x="450" y="89"/>
                    <a:pt x="379" y="87"/>
                  </a:cubicBezTo>
                  <a:cubicBezTo>
                    <a:pt x="304" y="85"/>
                    <a:pt x="242" y="142"/>
                    <a:pt x="240" y="216"/>
                  </a:cubicBezTo>
                  <a:cubicBezTo>
                    <a:pt x="238" y="290"/>
                    <a:pt x="297" y="350"/>
                    <a:pt x="371" y="352"/>
                  </a:cubicBezTo>
                  <a:close/>
                  <a:moveTo>
                    <a:pt x="184" y="176"/>
                  </a:moveTo>
                  <a:cubicBezTo>
                    <a:pt x="157" y="176"/>
                    <a:pt x="130" y="175"/>
                    <a:pt x="102" y="176"/>
                  </a:cubicBezTo>
                  <a:cubicBezTo>
                    <a:pt x="79" y="178"/>
                    <a:pt x="63" y="198"/>
                    <a:pt x="63" y="220"/>
                  </a:cubicBezTo>
                  <a:cubicBezTo>
                    <a:pt x="63" y="242"/>
                    <a:pt x="80" y="262"/>
                    <a:pt x="102" y="263"/>
                  </a:cubicBezTo>
                  <a:cubicBezTo>
                    <a:pt x="129" y="265"/>
                    <a:pt x="157" y="264"/>
                    <a:pt x="184" y="264"/>
                  </a:cubicBezTo>
                  <a:cubicBezTo>
                    <a:pt x="184" y="234"/>
                    <a:pt x="184" y="206"/>
                    <a:pt x="184" y="1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83"/>
            <p:cNvSpPr>
              <a:spLocks noEditPoints="1"/>
            </p:cNvSpPr>
            <p:nvPr/>
          </p:nvSpPr>
          <p:spPr bwMode="auto">
            <a:xfrm>
              <a:off x="8566150" y="4084638"/>
              <a:ext cx="61913" cy="60325"/>
            </a:xfrm>
            <a:custGeom>
              <a:avLst/>
              <a:gdLst>
                <a:gd name="T0" fmla="*/ 207 w 207"/>
                <a:gd name="T1" fmla="*/ 105 h 207"/>
                <a:gd name="T2" fmla="*/ 103 w 207"/>
                <a:gd name="T3" fmla="*/ 207 h 207"/>
                <a:gd name="T4" fmla="*/ 0 w 207"/>
                <a:gd name="T5" fmla="*/ 104 h 207"/>
                <a:gd name="T6" fmla="*/ 105 w 207"/>
                <a:gd name="T7" fmla="*/ 1 h 207"/>
                <a:gd name="T8" fmla="*/ 207 w 207"/>
                <a:gd name="T9" fmla="*/ 105 h 207"/>
                <a:gd name="T10" fmla="*/ 148 w 207"/>
                <a:gd name="T11" fmla="*/ 104 h 207"/>
                <a:gd name="T12" fmla="*/ 105 w 207"/>
                <a:gd name="T13" fmla="*/ 60 h 207"/>
                <a:gd name="T14" fmla="*/ 59 w 207"/>
                <a:gd name="T15" fmla="*/ 104 h 207"/>
                <a:gd name="T16" fmla="*/ 104 w 207"/>
                <a:gd name="T17" fmla="*/ 148 h 207"/>
                <a:gd name="T18" fmla="*/ 148 w 207"/>
                <a:gd name="T19" fmla="*/ 10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" h="207">
                  <a:moveTo>
                    <a:pt x="207" y="105"/>
                  </a:moveTo>
                  <a:cubicBezTo>
                    <a:pt x="206" y="162"/>
                    <a:pt x="160" y="207"/>
                    <a:pt x="103" y="207"/>
                  </a:cubicBezTo>
                  <a:cubicBezTo>
                    <a:pt x="46" y="207"/>
                    <a:pt x="0" y="160"/>
                    <a:pt x="0" y="104"/>
                  </a:cubicBezTo>
                  <a:cubicBezTo>
                    <a:pt x="0" y="47"/>
                    <a:pt x="47" y="0"/>
                    <a:pt x="105" y="1"/>
                  </a:cubicBezTo>
                  <a:cubicBezTo>
                    <a:pt x="162" y="2"/>
                    <a:pt x="207" y="47"/>
                    <a:pt x="207" y="105"/>
                  </a:cubicBezTo>
                  <a:close/>
                  <a:moveTo>
                    <a:pt x="148" y="104"/>
                  </a:moveTo>
                  <a:cubicBezTo>
                    <a:pt x="148" y="81"/>
                    <a:pt x="128" y="60"/>
                    <a:pt x="105" y="60"/>
                  </a:cubicBezTo>
                  <a:cubicBezTo>
                    <a:pt x="81" y="59"/>
                    <a:pt x="59" y="79"/>
                    <a:pt x="59" y="104"/>
                  </a:cubicBezTo>
                  <a:cubicBezTo>
                    <a:pt x="59" y="128"/>
                    <a:pt x="80" y="149"/>
                    <a:pt x="104" y="148"/>
                  </a:cubicBezTo>
                  <a:cubicBezTo>
                    <a:pt x="127" y="148"/>
                    <a:pt x="148" y="128"/>
                    <a:pt x="148" y="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84"/>
            <p:cNvSpPr>
              <a:spLocks noEditPoints="1"/>
            </p:cNvSpPr>
            <p:nvPr/>
          </p:nvSpPr>
          <p:spPr bwMode="auto">
            <a:xfrm>
              <a:off x="8232775" y="4216400"/>
              <a:ext cx="53975" cy="52388"/>
            </a:xfrm>
            <a:custGeom>
              <a:avLst/>
              <a:gdLst>
                <a:gd name="T0" fmla="*/ 178 w 178"/>
                <a:gd name="T1" fmla="*/ 90 h 178"/>
                <a:gd name="T2" fmla="*/ 89 w 178"/>
                <a:gd name="T3" fmla="*/ 178 h 178"/>
                <a:gd name="T4" fmla="*/ 1 w 178"/>
                <a:gd name="T5" fmla="*/ 89 h 178"/>
                <a:gd name="T6" fmla="*/ 90 w 178"/>
                <a:gd name="T7" fmla="*/ 1 h 178"/>
                <a:gd name="T8" fmla="*/ 178 w 178"/>
                <a:gd name="T9" fmla="*/ 90 h 178"/>
                <a:gd name="T10" fmla="*/ 90 w 178"/>
                <a:gd name="T11" fmla="*/ 119 h 178"/>
                <a:gd name="T12" fmla="*/ 119 w 178"/>
                <a:gd name="T13" fmla="*/ 89 h 178"/>
                <a:gd name="T14" fmla="*/ 89 w 178"/>
                <a:gd name="T15" fmla="*/ 60 h 178"/>
                <a:gd name="T16" fmla="*/ 60 w 178"/>
                <a:gd name="T17" fmla="*/ 90 h 178"/>
                <a:gd name="T18" fmla="*/ 90 w 178"/>
                <a:gd name="T19" fmla="*/ 11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78">
                  <a:moveTo>
                    <a:pt x="178" y="90"/>
                  </a:moveTo>
                  <a:cubicBezTo>
                    <a:pt x="177" y="139"/>
                    <a:pt x="138" y="178"/>
                    <a:pt x="89" y="178"/>
                  </a:cubicBezTo>
                  <a:cubicBezTo>
                    <a:pt x="40" y="177"/>
                    <a:pt x="0" y="137"/>
                    <a:pt x="1" y="89"/>
                  </a:cubicBezTo>
                  <a:cubicBezTo>
                    <a:pt x="1" y="40"/>
                    <a:pt x="42" y="0"/>
                    <a:pt x="90" y="1"/>
                  </a:cubicBezTo>
                  <a:cubicBezTo>
                    <a:pt x="139" y="1"/>
                    <a:pt x="178" y="41"/>
                    <a:pt x="178" y="90"/>
                  </a:cubicBezTo>
                  <a:close/>
                  <a:moveTo>
                    <a:pt x="90" y="119"/>
                  </a:moveTo>
                  <a:cubicBezTo>
                    <a:pt x="106" y="119"/>
                    <a:pt x="119" y="105"/>
                    <a:pt x="119" y="89"/>
                  </a:cubicBezTo>
                  <a:cubicBezTo>
                    <a:pt x="119" y="73"/>
                    <a:pt x="105" y="60"/>
                    <a:pt x="89" y="60"/>
                  </a:cubicBezTo>
                  <a:cubicBezTo>
                    <a:pt x="73" y="60"/>
                    <a:pt x="60" y="73"/>
                    <a:pt x="60" y="90"/>
                  </a:cubicBezTo>
                  <a:cubicBezTo>
                    <a:pt x="60" y="106"/>
                    <a:pt x="74" y="119"/>
                    <a:pt x="90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85"/>
            <p:cNvSpPr>
              <a:spLocks/>
            </p:cNvSpPr>
            <p:nvPr/>
          </p:nvSpPr>
          <p:spPr bwMode="auto">
            <a:xfrm>
              <a:off x="8269288" y="3978275"/>
              <a:ext cx="17463" cy="17463"/>
            </a:xfrm>
            <a:custGeom>
              <a:avLst/>
              <a:gdLst>
                <a:gd name="T0" fmla="*/ 0 w 59"/>
                <a:gd name="T1" fmla="*/ 30 h 59"/>
                <a:gd name="T2" fmla="*/ 30 w 59"/>
                <a:gd name="T3" fmla="*/ 0 h 59"/>
                <a:gd name="T4" fmla="*/ 58 w 59"/>
                <a:gd name="T5" fmla="*/ 29 h 59"/>
                <a:gd name="T6" fmla="*/ 30 w 59"/>
                <a:gd name="T7" fmla="*/ 59 h 59"/>
                <a:gd name="T8" fmla="*/ 0 w 59"/>
                <a:gd name="T9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0" y="30"/>
                  </a:moveTo>
                  <a:cubicBezTo>
                    <a:pt x="0" y="13"/>
                    <a:pt x="13" y="0"/>
                    <a:pt x="30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9" y="46"/>
                    <a:pt x="46" y="59"/>
                    <a:pt x="30" y="59"/>
                  </a:cubicBezTo>
                  <a:cubicBezTo>
                    <a:pt x="13" y="59"/>
                    <a:pt x="0" y="46"/>
                    <a:pt x="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86"/>
            <p:cNvSpPr>
              <a:spLocks/>
            </p:cNvSpPr>
            <p:nvPr/>
          </p:nvSpPr>
          <p:spPr bwMode="auto">
            <a:xfrm>
              <a:off x="8488363" y="3987800"/>
              <a:ext cx="17463" cy="17463"/>
            </a:xfrm>
            <a:custGeom>
              <a:avLst/>
              <a:gdLst>
                <a:gd name="T0" fmla="*/ 29 w 58"/>
                <a:gd name="T1" fmla="*/ 1 h 60"/>
                <a:gd name="T2" fmla="*/ 58 w 58"/>
                <a:gd name="T3" fmla="*/ 30 h 60"/>
                <a:gd name="T4" fmla="*/ 29 w 58"/>
                <a:gd name="T5" fmla="*/ 60 h 60"/>
                <a:gd name="T6" fmla="*/ 0 w 58"/>
                <a:gd name="T7" fmla="*/ 31 h 60"/>
                <a:gd name="T8" fmla="*/ 29 w 58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60">
                  <a:moveTo>
                    <a:pt x="29" y="1"/>
                  </a:moveTo>
                  <a:cubicBezTo>
                    <a:pt x="45" y="0"/>
                    <a:pt x="58" y="14"/>
                    <a:pt x="58" y="30"/>
                  </a:cubicBezTo>
                  <a:cubicBezTo>
                    <a:pt x="58" y="46"/>
                    <a:pt x="45" y="60"/>
                    <a:pt x="29" y="60"/>
                  </a:cubicBezTo>
                  <a:cubicBezTo>
                    <a:pt x="13" y="60"/>
                    <a:pt x="0" y="47"/>
                    <a:pt x="0" y="31"/>
                  </a:cubicBezTo>
                  <a:cubicBezTo>
                    <a:pt x="0" y="14"/>
                    <a:pt x="13" y="1"/>
                    <a:pt x="29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87"/>
            <p:cNvSpPr>
              <a:spLocks/>
            </p:cNvSpPr>
            <p:nvPr/>
          </p:nvSpPr>
          <p:spPr bwMode="auto">
            <a:xfrm>
              <a:off x="8513763" y="4084638"/>
              <a:ext cx="17463" cy="17463"/>
            </a:xfrm>
            <a:custGeom>
              <a:avLst/>
              <a:gdLst>
                <a:gd name="T0" fmla="*/ 30 w 59"/>
                <a:gd name="T1" fmla="*/ 58 h 58"/>
                <a:gd name="T2" fmla="*/ 0 w 59"/>
                <a:gd name="T3" fmla="*/ 29 h 58"/>
                <a:gd name="T4" fmla="*/ 28 w 59"/>
                <a:gd name="T5" fmla="*/ 0 h 58"/>
                <a:gd name="T6" fmla="*/ 59 w 59"/>
                <a:gd name="T7" fmla="*/ 29 h 58"/>
                <a:gd name="T8" fmla="*/ 30 w 59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30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1"/>
                    <a:pt x="28" y="0"/>
                  </a:cubicBezTo>
                  <a:cubicBezTo>
                    <a:pt x="45" y="0"/>
                    <a:pt x="59" y="12"/>
                    <a:pt x="59" y="29"/>
                  </a:cubicBezTo>
                  <a:cubicBezTo>
                    <a:pt x="59" y="45"/>
                    <a:pt x="46" y="58"/>
                    <a:pt x="30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88"/>
            <p:cNvSpPr>
              <a:spLocks/>
            </p:cNvSpPr>
            <p:nvPr/>
          </p:nvSpPr>
          <p:spPr bwMode="auto">
            <a:xfrm>
              <a:off x="8408988" y="4102100"/>
              <a:ext cx="17463" cy="17463"/>
            </a:xfrm>
            <a:custGeom>
              <a:avLst/>
              <a:gdLst>
                <a:gd name="T0" fmla="*/ 30 w 60"/>
                <a:gd name="T1" fmla="*/ 1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30 h 60"/>
                <a:gd name="T8" fmla="*/ 30 w 6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1"/>
                  </a:moveTo>
                  <a:cubicBezTo>
                    <a:pt x="46" y="1"/>
                    <a:pt x="60" y="15"/>
                    <a:pt x="60" y="31"/>
                  </a:cubicBezTo>
                  <a:cubicBezTo>
                    <a:pt x="59" y="46"/>
                    <a:pt x="45" y="60"/>
                    <a:pt x="30" y="60"/>
                  </a:cubicBezTo>
                  <a:cubicBezTo>
                    <a:pt x="14" y="59"/>
                    <a:pt x="0" y="46"/>
                    <a:pt x="0" y="30"/>
                  </a:cubicBezTo>
                  <a:cubicBezTo>
                    <a:pt x="1" y="14"/>
                    <a:pt x="15" y="0"/>
                    <a:pt x="3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89"/>
            <p:cNvSpPr>
              <a:spLocks/>
            </p:cNvSpPr>
            <p:nvPr/>
          </p:nvSpPr>
          <p:spPr bwMode="auto">
            <a:xfrm>
              <a:off x="8356600" y="4216400"/>
              <a:ext cx="17463" cy="17463"/>
            </a:xfrm>
            <a:custGeom>
              <a:avLst/>
              <a:gdLst>
                <a:gd name="T0" fmla="*/ 59 w 60"/>
                <a:gd name="T1" fmla="*/ 30 h 60"/>
                <a:gd name="T2" fmla="*/ 30 w 60"/>
                <a:gd name="T3" fmla="*/ 60 h 60"/>
                <a:gd name="T4" fmla="*/ 0 w 60"/>
                <a:gd name="T5" fmla="*/ 31 h 60"/>
                <a:gd name="T6" fmla="*/ 29 w 60"/>
                <a:gd name="T7" fmla="*/ 1 h 60"/>
                <a:gd name="T8" fmla="*/ 59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59" y="30"/>
                  </a:moveTo>
                  <a:cubicBezTo>
                    <a:pt x="60" y="45"/>
                    <a:pt x="46" y="59"/>
                    <a:pt x="30" y="60"/>
                  </a:cubicBezTo>
                  <a:cubicBezTo>
                    <a:pt x="15" y="60"/>
                    <a:pt x="1" y="47"/>
                    <a:pt x="0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5" y="0"/>
                    <a:pt x="59" y="14"/>
                    <a:pt x="59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90"/>
            <p:cNvSpPr>
              <a:spLocks/>
            </p:cNvSpPr>
            <p:nvPr/>
          </p:nvSpPr>
          <p:spPr bwMode="auto">
            <a:xfrm>
              <a:off x="8277225" y="4102100"/>
              <a:ext cx="17463" cy="17463"/>
            </a:xfrm>
            <a:custGeom>
              <a:avLst/>
              <a:gdLst>
                <a:gd name="T0" fmla="*/ 59 w 59"/>
                <a:gd name="T1" fmla="*/ 30 h 60"/>
                <a:gd name="T2" fmla="*/ 30 w 59"/>
                <a:gd name="T3" fmla="*/ 60 h 60"/>
                <a:gd name="T4" fmla="*/ 1 w 59"/>
                <a:gd name="T5" fmla="*/ 31 h 60"/>
                <a:gd name="T6" fmla="*/ 29 w 59"/>
                <a:gd name="T7" fmla="*/ 1 h 60"/>
                <a:gd name="T8" fmla="*/ 59 w 59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59" y="30"/>
                  </a:moveTo>
                  <a:cubicBezTo>
                    <a:pt x="59" y="46"/>
                    <a:pt x="47" y="59"/>
                    <a:pt x="30" y="60"/>
                  </a:cubicBezTo>
                  <a:cubicBezTo>
                    <a:pt x="14" y="60"/>
                    <a:pt x="1" y="47"/>
                    <a:pt x="1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5" y="0"/>
                    <a:pt x="59" y="14"/>
                    <a:pt x="59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91"/>
            <p:cNvSpPr>
              <a:spLocks/>
            </p:cNvSpPr>
            <p:nvPr/>
          </p:nvSpPr>
          <p:spPr bwMode="auto">
            <a:xfrm>
              <a:off x="8540750" y="4241800"/>
              <a:ext cx="17463" cy="17463"/>
            </a:xfrm>
            <a:custGeom>
              <a:avLst/>
              <a:gdLst>
                <a:gd name="T0" fmla="*/ 29 w 59"/>
                <a:gd name="T1" fmla="*/ 0 h 58"/>
                <a:gd name="T2" fmla="*/ 58 w 59"/>
                <a:gd name="T3" fmla="*/ 29 h 58"/>
                <a:gd name="T4" fmla="*/ 30 w 59"/>
                <a:gd name="T5" fmla="*/ 58 h 58"/>
                <a:gd name="T6" fmla="*/ 0 w 59"/>
                <a:gd name="T7" fmla="*/ 29 h 58"/>
                <a:gd name="T8" fmla="*/ 29 w 59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29" y="0"/>
                  </a:moveTo>
                  <a:cubicBezTo>
                    <a:pt x="46" y="0"/>
                    <a:pt x="59" y="13"/>
                    <a:pt x="58" y="29"/>
                  </a:cubicBezTo>
                  <a:cubicBezTo>
                    <a:pt x="58" y="45"/>
                    <a:pt x="46" y="58"/>
                    <a:pt x="30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2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92"/>
            <p:cNvSpPr>
              <a:spLocks/>
            </p:cNvSpPr>
            <p:nvPr/>
          </p:nvSpPr>
          <p:spPr bwMode="auto">
            <a:xfrm>
              <a:off x="8488363" y="4356100"/>
              <a:ext cx="17463" cy="17463"/>
            </a:xfrm>
            <a:custGeom>
              <a:avLst/>
              <a:gdLst>
                <a:gd name="T0" fmla="*/ 29 w 58"/>
                <a:gd name="T1" fmla="*/ 0 h 58"/>
                <a:gd name="T2" fmla="*/ 58 w 58"/>
                <a:gd name="T3" fmla="*/ 29 h 58"/>
                <a:gd name="T4" fmla="*/ 29 w 58"/>
                <a:gd name="T5" fmla="*/ 58 h 58"/>
                <a:gd name="T6" fmla="*/ 0 w 58"/>
                <a:gd name="T7" fmla="*/ 29 h 58"/>
                <a:gd name="T8" fmla="*/ 29 w 58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46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ubicBezTo>
                    <a:pt x="13" y="58"/>
                    <a:pt x="0" y="46"/>
                    <a:pt x="0" y="29"/>
                  </a:cubicBezTo>
                  <a:cubicBezTo>
                    <a:pt x="0" y="12"/>
                    <a:pt x="12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6" name="Group 635"/>
          <p:cNvGrpSpPr/>
          <p:nvPr/>
        </p:nvGrpSpPr>
        <p:grpSpPr>
          <a:xfrm>
            <a:off x="8545377" y="2454657"/>
            <a:ext cx="473075" cy="457200"/>
            <a:chOff x="-1584325" y="1898650"/>
            <a:chExt cx="4730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7" name="Freeform 5"/>
            <p:cNvSpPr>
              <a:spLocks noEditPoints="1"/>
            </p:cNvSpPr>
            <p:nvPr/>
          </p:nvSpPr>
          <p:spPr bwMode="auto">
            <a:xfrm>
              <a:off x="-1443038" y="2095500"/>
              <a:ext cx="190500" cy="188913"/>
            </a:xfrm>
            <a:custGeom>
              <a:avLst/>
              <a:gdLst>
                <a:gd name="T0" fmla="*/ 0 w 576"/>
                <a:gd name="T1" fmla="*/ 289 h 576"/>
                <a:gd name="T2" fmla="*/ 576 w 576"/>
                <a:gd name="T3" fmla="*/ 290 h 576"/>
                <a:gd name="T4" fmla="*/ 211 w 576"/>
                <a:gd name="T5" fmla="*/ 421 h 576"/>
                <a:gd name="T6" fmla="*/ 326 w 576"/>
                <a:gd name="T7" fmla="*/ 505 h 576"/>
                <a:gd name="T8" fmla="*/ 211 w 576"/>
                <a:gd name="T9" fmla="*/ 421 h 576"/>
                <a:gd name="T10" fmla="*/ 366 w 576"/>
                <a:gd name="T11" fmla="*/ 155 h 576"/>
                <a:gd name="T12" fmla="*/ 252 w 576"/>
                <a:gd name="T13" fmla="*/ 69 h 576"/>
                <a:gd name="T14" fmla="*/ 191 w 576"/>
                <a:gd name="T15" fmla="*/ 263 h 576"/>
                <a:gd name="T16" fmla="*/ 377 w 576"/>
                <a:gd name="T17" fmla="*/ 202 h 576"/>
                <a:gd name="T18" fmla="*/ 191 w 576"/>
                <a:gd name="T19" fmla="*/ 263 h 576"/>
                <a:gd name="T20" fmla="*/ 191 w 576"/>
                <a:gd name="T21" fmla="*/ 313 h 576"/>
                <a:gd name="T22" fmla="*/ 288 w 576"/>
                <a:gd name="T23" fmla="*/ 361 h 576"/>
                <a:gd name="T24" fmla="*/ 385 w 576"/>
                <a:gd name="T25" fmla="*/ 313 h 576"/>
                <a:gd name="T26" fmla="*/ 143 w 576"/>
                <a:gd name="T27" fmla="*/ 263 h 576"/>
                <a:gd name="T28" fmla="*/ 149 w 576"/>
                <a:gd name="T29" fmla="*/ 181 h 576"/>
                <a:gd name="T30" fmla="*/ 48 w 576"/>
                <a:gd name="T31" fmla="*/ 263 h 576"/>
                <a:gd name="T32" fmla="*/ 95 w 576"/>
                <a:gd name="T33" fmla="*/ 430 h 576"/>
                <a:gd name="T34" fmla="*/ 152 w 576"/>
                <a:gd name="T35" fmla="*/ 389 h 576"/>
                <a:gd name="T36" fmla="*/ 48 w 576"/>
                <a:gd name="T37" fmla="*/ 313 h 576"/>
                <a:gd name="T38" fmla="*/ 424 w 576"/>
                <a:gd name="T39" fmla="*/ 387 h 576"/>
                <a:gd name="T40" fmla="*/ 481 w 576"/>
                <a:gd name="T41" fmla="*/ 431 h 576"/>
                <a:gd name="T42" fmla="*/ 433 w 576"/>
                <a:gd name="T43" fmla="*/ 313 h 576"/>
                <a:gd name="T44" fmla="*/ 429 w 576"/>
                <a:gd name="T45" fmla="*/ 180 h 576"/>
                <a:gd name="T46" fmla="*/ 433 w 576"/>
                <a:gd name="T47" fmla="*/ 263 h 576"/>
                <a:gd name="T48" fmla="*/ 481 w 576"/>
                <a:gd name="T49" fmla="*/ 146 h 576"/>
                <a:gd name="T50" fmla="*/ 388 w 576"/>
                <a:gd name="T51" fmla="*/ 508 h 576"/>
                <a:gd name="T52" fmla="*/ 412 w 576"/>
                <a:gd name="T53" fmla="*/ 442 h 576"/>
                <a:gd name="T54" fmla="*/ 413 w 576"/>
                <a:gd name="T55" fmla="*/ 134 h 576"/>
                <a:gd name="T56" fmla="*/ 388 w 576"/>
                <a:gd name="T57" fmla="*/ 68 h 576"/>
                <a:gd name="T58" fmla="*/ 413 w 576"/>
                <a:gd name="T59" fmla="*/ 134 h 576"/>
                <a:gd name="T60" fmla="*/ 187 w 576"/>
                <a:gd name="T61" fmla="*/ 506 h 576"/>
                <a:gd name="T62" fmla="*/ 164 w 576"/>
                <a:gd name="T63" fmla="*/ 442 h 576"/>
                <a:gd name="T64" fmla="*/ 128 w 576"/>
                <a:gd name="T65" fmla="*/ 108 h 576"/>
                <a:gd name="T66" fmla="*/ 191 w 576"/>
                <a:gd name="T67" fmla="*/ 71 h 576"/>
                <a:gd name="T68" fmla="*/ 128 w 576"/>
                <a:gd name="T69" fmla="*/ 10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6" h="576">
                  <a:moveTo>
                    <a:pt x="287" y="576"/>
                  </a:moveTo>
                  <a:cubicBezTo>
                    <a:pt x="130" y="576"/>
                    <a:pt x="0" y="446"/>
                    <a:pt x="0" y="289"/>
                  </a:cubicBezTo>
                  <a:cubicBezTo>
                    <a:pt x="0" y="130"/>
                    <a:pt x="129" y="0"/>
                    <a:pt x="286" y="0"/>
                  </a:cubicBezTo>
                  <a:cubicBezTo>
                    <a:pt x="448" y="0"/>
                    <a:pt x="576" y="128"/>
                    <a:pt x="576" y="290"/>
                  </a:cubicBezTo>
                  <a:cubicBezTo>
                    <a:pt x="576" y="447"/>
                    <a:pt x="446" y="576"/>
                    <a:pt x="287" y="576"/>
                  </a:cubicBezTo>
                  <a:close/>
                  <a:moveTo>
                    <a:pt x="211" y="421"/>
                  </a:moveTo>
                  <a:cubicBezTo>
                    <a:pt x="217" y="451"/>
                    <a:pt x="233" y="484"/>
                    <a:pt x="249" y="504"/>
                  </a:cubicBezTo>
                  <a:cubicBezTo>
                    <a:pt x="274" y="535"/>
                    <a:pt x="301" y="536"/>
                    <a:pt x="326" y="505"/>
                  </a:cubicBezTo>
                  <a:cubicBezTo>
                    <a:pt x="346" y="481"/>
                    <a:pt x="357" y="452"/>
                    <a:pt x="367" y="421"/>
                  </a:cubicBezTo>
                  <a:cubicBezTo>
                    <a:pt x="314" y="404"/>
                    <a:pt x="262" y="404"/>
                    <a:pt x="211" y="421"/>
                  </a:cubicBezTo>
                  <a:close/>
                  <a:moveTo>
                    <a:pt x="210" y="155"/>
                  </a:moveTo>
                  <a:cubicBezTo>
                    <a:pt x="263" y="172"/>
                    <a:pt x="314" y="172"/>
                    <a:pt x="366" y="155"/>
                  </a:cubicBezTo>
                  <a:cubicBezTo>
                    <a:pt x="356" y="123"/>
                    <a:pt x="346" y="94"/>
                    <a:pt x="325" y="69"/>
                  </a:cubicBezTo>
                  <a:cubicBezTo>
                    <a:pt x="301" y="41"/>
                    <a:pt x="276" y="41"/>
                    <a:pt x="252" y="69"/>
                  </a:cubicBezTo>
                  <a:cubicBezTo>
                    <a:pt x="231" y="94"/>
                    <a:pt x="219" y="123"/>
                    <a:pt x="210" y="155"/>
                  </a:cubicBezTo>
                  <a:close/>
                  <a:moveTo>
                    <a:pt x="191" y="263"/>
                  </a:moveTo>
                  <a:cubicBezTo>
                    <a:pt x="257" y="263"/>
                    <a:pt x="320" y="263"/>
                    <a:pt x="385" y="263"/>
                  </a:cubicBezTo>
                  <a:cubicBezTo>
                    <a:pt x="382" y="243"/>
                    <a:pt x="380" y="223"/>
                    <a:pt x="377" y="202"/>
                  </a:cubicBezTo>
                  <a:cubicBezTo>
                    <a:pt x="317" y="220"/>
                    <a:pt x="259" y="220"/>
                    <a:pt x="199" y="202"/>
                  </a:cubicBezTo>
                  <a:cubicBezTo>
                    <a:pt x="196" y="224"/>
                    <a:pt x="194" y="243"/>
                    <a:pt x="191" y="263"/>
                  </a:cubicBezTo>
                  <a:close/>
                  <a:moveTo>
                    <a:pt x="385" y="313"/>
                  </a:moveTo>
                  <a:cubicBezTo>
                    <a:pt x="319" y="313"/>
                    <a:pt x="256" y="313"/>
                    <a:pt x="191" y="313"/>
                  </a:cubicBezTo>
                  <a:cubicBezTo>
                    <a:pt x="194" y="333"/>
                    <a:pt x="196" y="353"/>
                    <a:pt x="199" y="370"/>
                  </a:cubicBezTo>
                  <a:cubicBezTo>
                    <a:pt x="230" y="367"/>
                    <a:pt x="259" y="361"/>
                    <a:pt x="288" y="361"/>
                  </a:cubicBezTo>
                  <a:cubicBezTo>
                    <a:pt x="318" y="361"/>
                    <a:pt x="347" y="367"/>
                    <a:pt x="378" y="370"/>
                  </a:cubicBezTo>
                  <a:cubicBezTo>
                    <a:pt x="380" y="353"/>
                    <a:pt x="382" y="333"/>
                    <a:pt x="385" y="313"/>
                  </a:cubicBezTo>
                  <a:close/>
                  <a:moveTo>
                    <a:pt x="48" y="263"/>
                  </a:moveTo>
                  <a:cubicBezTo>
                    <a:pt x="81" y="263"/>
                    <a:pt x="112" y="263"/>
                    <a:pt x="143" y="263"/>
                  </a:cubicBezTo>
                  <a:cubicBezTo>
                    <a:pt x="146" y="239"/>
                    <a:pt x="149" y="215"/>
                    <a:pt x="152" y="192"/>
                  </a:cubicBezTo>
                  <a:cubicBezTo>
                    <a:pt x="152" y="188"/>
                    <a:pt x="152" y="182"/>
                    <a:pt x="149" y="181"/>
                  </a:cubicBezTo>
                  <a:cubicBezTo>
                    <a:pt x="132" y="169"/>
                    <a:pt x="114" y="157"/>
                    <a:pt x="95" y="146"/>
                  </a:cubicBezTo>
                  <a:cubicBezTo>
                    <a:pt x="69" y="180"/>
                    <a:pt x="53" y="219"/>
                    <a:pt x="48" y="263"/>
                  </a:cubicBezTo>
                  <a:close/>
                  <a:moveTo>
                    <a:pt x="48" y="313"/>
                  </a:moveTo>
                  <a:cubicBezTo>
                    <a:pt x="54" y="358"/>
                    <a:pt x="69" y="397"/>
                    <a:pt x="95" y="430"/>
                  </a:cubicBezTo>
                  <a:cubicBezTo>
                    <a:pt x="113" y="419"/>
                    <a:pt x="129" y="408"/>
                    <a:pt x="145" y="398"/>
                  </a:cubicBezTo>
                  <a:cubicBezTo>
                    <a:pt x="148" y="396"/>
                    <a:pt x="152" y="392"/>
                    <a:pt x="152" y="389"/>
                  </a:cubicBezTo>
                  <a:cubicBezTo>
                    <a:pt x="149" y="364"/>
                    <a:pt x="146" y="338"/>
                    <a:pt x="143" y="313"/>
                  </a:cubicBezTo>
                  <a:cubicBezTo>
                    <a:pt x="111" y="313"/>
                    <a:pt x="80" y="313"/>
                    <a:pt x="48" y="313"/>
                  </a:cubicBezTo>
                  <a:close/>
                  <a:moveTo>
                    <a:pt x="433" y="313"/>
                  </a:moveTo>
                  <a:cubicBezTo>
                    <a:pt x="430" y="338"/>
                    <a:pt x="427" y="363"/>
                    <a:pt x="424" y="387"/>
                  </a:cubicBezTo>
                  <a:cubicBezTo>
                    <a:pt x="424" y="390"/>
                    <a:pt x="426" y="395"/>
                    <a:pt x="429" y="397"/>
                  </a:cubicBezTo>
                  <a:cubicBezTo>
                    <a:pt x="446" y="408"/>
                    <a:pt x="463" y="419"/>
                    <a:pt x="481" y="431"/>
                  </a:cubicBezTo>
                  <a:cubicBezTo>
                    <a:pt x="507" y="396"/>
                    <a:pt x="523" y="357"/>
                    <a:pt x="528" y="313"/>
                  </a:cubicBezTo>
                  <a:cubicBezTo>
                    <a:pt x="496" y="313"/>
                    <a:pt x="464" y="313"/>
                    <a:pt x="433" y="313"/>
                  </a:cubicBezTo>
                  <a:close/>
                  <a:moveTo>
                    <a:pt x="481" y="146"/>
                  </a:moveTo>
                  <a:cubicBezTo>
                    <a:pt x="463" y="157"/>
                    <a:pt x="445" y="168"/>
                    <a:pt x="429" y="180"/>
                  </a:cubicBezTo>
                  <a:cubicBezTo>
                    <a:pt x="426" y="181"/>
                    <a:pt x="424" y="186"/>
                    <a:pt x="424" y="189"/>
                  </a:cubicBezTo>
                  <a:cubicBezTo>
                    <a:pt x="427" y="214"/>
                    <a:pt x="430" y="238"/>
                    <a:pt x="433" y="263"/>
                  </a:cubicBezTo>
                  <a:cubicBezTo>
                    <a:pt x="465" y="263"/>
                    <a:pt x="496" y="263"/>
                    <a:pt x="528" y="263"/>
                  </a:cubicBezTo>
                  <a:cubicBezTo>
                    <a:pt x="522" y="219"/>
                    <a:pt x="507" y="180"/>
                    <a:pt x="481" y="146"/>
                  </a:cubicBezTo>
                  <a:close/>
                  <a:moveTo>
                    <a:pt x="386" y="505"/>
                  </a:moveTo>
                  <a:cubicBezTo>
                    <a:pt x="387" y="506"/>
                    <a:pt x="388" y="507"/>
                    <a:pt x="388" y="508"/>
                  </a:cubicBezTo>
                  <a:cubicBezTo>
                    <a:pt x="408" y="495"/>
                    <a:pt x="427" y="482"/>
                    <a:pt x="449" y="468"/>
                  </a:cubicBezTo>
                  <a:cubicBezTo>
                    <a:pt x="434" y="458"/>
                    <a:pt x="424" y="450"/>
                    <a:pt x="412" y="442"/>
                  </a:cubicBezTo>
                  <a:cubicBezTo>
                    <a:pt x="403" y="464"/>
                    <a:pt x="395" y="485"/>
                    <a:pt x="386" y="505"/>
                  </a:cubicBezTo>
                  <a:close/>
                  <a:moveTo>
                    <a:pt x="413" y="134"/>
                  </a:moveTo>
                  <a:cubicBezTo>
                    <a:pt x="424" y="125"/>
                    <a:pt x="435" y="117"/>
                    <a:pt x="449" y="107"/>
                  </a:cubicBezTo>
                  <a:cubicBezTo>
                    <a:pt x="427" y="93"/>
                    <a:pt x="407" y="81"/>
                    <a:pt x="388" y="68"/>
                  </a:cubicBezTo>
                  <a:cubicBezTo>
                    <a:pt x="388" y="69"/>
                    <a:pt x="387" y="70"/>
                    <a:pt x="386" y="71"/>
                  </a:cubicBezTo>
                  <a:cubicBezTo>
                    <a:pt x="395" y="91"/>
                    <a:pt x="403" y="111"/>
                    <a:pt x="413" y="134"/>
                  </a:cubicBezTo>
                  <a:close/>
                  <a:moveTo>
                    <a:pt x="128" y="469"/>
                  </a:moveTo>
                  <a:cubicBezTo>
                    <a:pt x="150" y="483"/>
                    <a:pt x="168" y="494"/>
                    <a:pt x="187" y="506"/>
                  </a:cubicBezTo>
                  <a:cubicBezTo>
                    <a:pt x="188" y="505"/>
                    <a:pt x="188" y="504"/>
                    <a:pt x="189" y="503"/>
                  </a:cubicBezTo>
                  <a:cubicBezTo>
                    <a:pt x="181" y="483"/>
                    <a:pt x="173" y="464"/>
                    <a:pt x="164" y="442"/>
                  </a:cubicBezTo>
                  <a:cubicBezTo>
                    <a:pt x="153" y="451"/>
                    <a:pt x="142" y="458"/>
                    <a:pt x="128" y="469"/>
                  </a:cubicBezTo>
                  <a:close/>
                  <a:moveTo>
                    <a:pt x="128" y="108"/>
                  </a:moveTo>
                  <a:cubicBezTo>
                    <a:pt x="142" y="118"/>
                    <a:pt x="153" y="125"/>
                    <a:pt x="164" y="133"/>
                  </a:cubicBezTo>
                  <a:cubicBezTo>
                    <a:pt x="174" y="111"/>
                    <a:pt x="182" y="91"/>
                    <a:pt x="191" y="71"/>
                  </a:cubicBezTo>
                  <a:cubicBezTo>
                    <a:pt x="190" y="70"/>
                    <a:pt x="189" y="69"/>
                    <a:pt x="189" y="68"/>
                  </a:cubicBezTo>
                  <a:cubicBezTo>
                    <a:pt x="169" y="81"/>
                    <a:pt x="150" y="93"/>
                    <a:pt x="128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6"/>
            <p:cNvSpPr>
              <a:spLocks noEditPoints="1"/>
            </p:cNvSpPr>
            <p:nvPr/>
          </p:nvSpPr>
          <p:spPr bwMode="auto">
            <a:xfrm>
              <a:off x="-1371600" y="2244725"/>
              <a:ext cx="260350" cy="111125"/>
            </a:xfrm>
            <a:custGeom>
              <a:avLst/>
              <a:gdLst>
                <a:gd name="T0" fmla="*/ 147 w 794"/>
                <a:gd name="T1" fmla="*/ 338 h 339"/>
                <a:gd name="T2" fmla="*/ 147 w 794"/>
                <a:gd name="T3" fmla="*/ 290 h 339"/>
                <a:gd name="T4" fmla="*/ 163 w 794"/>
                <a:gd name="T5" fmla="*/ 290 h 339"/>
                <a:gd name="T6" fmla="*/ 302 w 794"/>
                <a:gd name="T7" fmla="*/ 290 h 339"/>
                <a:gd name="T8" fmla="*/ 314 w 794"/>
                <a:gd name="T9" fmla="*/ 290 h 339"/>
                <a:gd name="T10" fmla="*/ 338 w 794"/>
                <a:gd name="T11" fmla="*/ 266 h 339"/>
                <a:gd name="T12" fmla="*/ 314 w 794"/>
                <a:gd name="T13" fmla="*/ 242 h 339"/>
                <a:gd name="T14" fmla="*/ 74 w 794"/>
                <a:gd name="T15" fmla="*/ 242 h 339"/>
                <a:gd name="T16" fmla="*/ 49 w 794"/>
                <a:gd name="T17" fmla="*/ 266 h 339"/>
                <a:gd name="T18" fmla="*/ 4 w 794"/>
                <a:gd name="T19" fmla="*/ 266 h 339"/>
                <a:gd name="T20" fmla="*/ 74 w 794"/>
                <a:gd name="T21" fmla="*/ 194 h 339"/>
                <a:gd name="T22" fmla="*/ 249 w 794"/>
                <a:gd name="T23" fmla="*/ 194 h 339"/>
                <a:gd name="T24" fmla="*/ 267 w 794"/>
                <a:gd name="T25" fmla="*/ 194 h 339"/>
                <a:gd name="T26" fmla="*/ 271 w 794"/>
                <a:gd name="T27" fmla="*/ 172 h 339"/>
                <a:gd name="T28" fmla="*/ 481 w 794"/>
                <a:gd name="T29" fmla="*/ 2 h 339"/>
                <a:gd name="T30" fmla="*/ 610 w 794"/>
                <a:gd name="T31" fmla="*/ 5 h 339"/>
                <a:gd name="T32" fmla="*/ 794 w 794"/>
                <a:gd name="T33" fmla="*/ 210 h 339"/>
                <a:gd name="T34" fmla="*/ 794 w 794"/>
                <a:gd name="T35" fmla="*/ 257 h 339"/>
                <a:gd name="T36" fmla="*/ 761 w 794"/>
                <a:gd name="T37" fmla="*/ 290 h 339"/>
                <a:gd name="T38" fmla="*/ 398 w 794"/>
                <a:gd name="T39" fmla="*/ 290 h 339"/>
                <a:gd name="T40" fmla="*/ 375 w 794"/>
                <a:gd name="T41" fmla="*/ 302 h 339"/>
                <a:gd name="T42" fmla="*/ 318 w 794"/>
                <a:gd name="T43" fmla="*/ 338 h 339"/>
                <a:gd name="T44" fmla="*/ 147 w 794"/>
                <a:gd name="T45" fmla="*/ 338 h 339"/>
                <a:gd name="T46" fmla="*/ 746 w 794"/>
                <a:gd name="T47" fmla="*/ 242 h 339"/>
                <a:gd name="T48" fmla="*/ 746 w 794"/>
                <a:gd name="T49" fmla="*/ 222 h 339"/>
                <a:gd name="T50" fmla="*/ 601 w 794"/>
                <a:gd name="T51" fmla="*/ 53 h 339"/>
                <a:gd name="T52" fmla="*/ 481 w 794"/>
                <a:gd name="T53" fmla="*/ 50 h 339"/>
                <a:gd name="T54" fmla="*/ 365 w 794"/>
                <a:gd name="T55" fmla="*/ 98 h 339"/>
                <a:gd name="T56" fmla="*/ 316 w 794"/>
                <a:gd name="T57" fmla="*/ 194 h 339"/>
                <a:gd name="T58" fmla="*/ 376 w 794"/>
                <a:gd name="T59" fmla="*/ 231 h 339"/>
                <a:gd name="T60" fmla="*/ 395 w 794"/>
                <a:gd name="T61" fmla="*/ 242 h 339"/>
                <a:gd name="T62" fmla="*/ 731 w 794"/>
                <a:gd name="T63" fmla="*/ 242 h 339"/>
                <a:gd name="T64" fmla="*/ 746 w 794"/>
                <a:gd name="T65" fmla="*/ 24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4" h="339">
                  <a:moveTo>
                    <a:pt x="147" y="338"/>
                  </a:moveTo>
                  <a:cubicBezTo>
                    <a:pt x="147" y="322"/>
                    <a:pt x="147" y="307"/>
                    <a:pt x="147" y="290"/>
                  </a:cubicBezTo>
                  <a:cubicBezTo>
                    <a:pt x="152" y="290"/>
                    <a:pt x="157" y="290"/>
                    <a:pt x="163" y="290"/>
                  </a:cubicBezTo>
                  <a:cubicBezTo>
                    <a:pt x="209" y="290"/>
                    <a:pt x="256" y="290"/>
                    <a:pt x="302" y="290"/>
                  </a:cubicBezTo>
                  <a:cubicBezTo>
                    <a:pt x="306" y="290"/>
                    <a:pt x="310" y="290"/>
                    <a:pt x="314" y="290"/>
                  </a:cubicBezTo>
                  <a:cubicBezTo>
                    <a:pt x="328" y="289"/>
                    <a:pt x="338" y="279"/>
                    <a:pt x="338" y="266"/>
                  </a:cubicBezTo>
                  <a:cubicBezTo>
                    <a:pt x="338" y="253"/>
                    <a:pt x="328" y="242"/>
                    <a:pt x="314" y="242"/>
                  </a:cubicBezTo>
                  <a:cubicBezTo>
                    <a:pt x="234" y="242"/>
                    <a:pt x="154" y="242"/>
                    <a:pt x="74" y="242"/>
                  </a:cubicBezTo>
                  <a:cubicBezTo>
                    <a:pt x="59" y="242"/>
                    <a:pt x="52" y="252"/>
                    <a:pt x="49" y="266"/>
                  </a:cubicBezTo>
                  <a:cubicBezTo>
                    <a:pt x="34" y="266"/>
                    <a:pt x="19" y="266"/>
                    <a:pt x="4" y="266"/>
                  </a:cubicBezTo>
                  <a:cubicBezTo>
                    <a:pt x="0" y="229"/>
                    <a:pt x="33" y="194"/>
                    <a:pt x="74" y="194"/>
                  </a:cubicBezTo>
                  <a:cubicBezTo>
                    <a:pt x="132" y="194"/>
                    <a:pt x="191" y="194"/>
                    <a:pt x="249" y="194"/>
                  </a:cubicBezTo>
                  <a:cubicBezTo>
                    <a:pt x="254" y="194"/>
                    <a:pt x="260" y="194"/>
                    <a:pt x="267" y="194"/>
                  </a:cubicBezTo>
                  <a:cubicBezTo>
                    <a:pt x="268" y="186"/>
                    <a:pt x="270" y="179"/>
                    <a:pt x="271" y="172"/>
                  </a:cubicBezTo>
                  <a:cubicBezTo>
                    <a:pt x="293" y="73"/>
                    <a:pt x="380" y="2"/>
                    <a:pt x="481" y="2"/>
                  </a:cubicBezTo>
                  <a:cubicBezTo>
                    <a:pt x="524" y="2"/>
                    <a:pt x="567" y="0"/>
                    <a:pt x="610" y="5"/>
                  </a:cubicBezTo>
                  <a:cubicBezTo>
                    <a:pt x="712" y="17"/>
                    <a:pt x="791" y="108"/>
                    <a:pt x="794" y="210"/>
                  </a:cubicBezTo>
                  <a:cubicBezTo>
                    <a:pt x="794" y="226"/>
                    <a:pt x="794" y="241"/>
                    <a:pt x="794" y="257"/>
                  </a:cubicBezTo>
                  <a:cubicBezTo>
                    <a:pt x="794" y="282"/>
                    <a:pt x="787" y="290"/>
                    <a:pt x="761" y="290"/>
                  </a:cubicBezTo>
                  <a:cubicBezTo>
                    <a:pt x="640" y="290"/>
                    <a:pt x="519" y="290"/>
                    <a:pt x="398" y="290"/>
                  </a:cubicBezTo>
                  <a:cubicBezTo>
                    <a:pt x="388" y="290"/>
                    <a:pt x="381" y="291"/>
                    <a:pt x="375" y="302"/>
                  </a:cubicBezTo>
                  <a:cubicBezTo>
                    <a:pt x="363" y="325"/>
                    <a:pt x="343" y="337"/>
                    <a:pt x="318" y="338"/>
                  </a:cubicBezTo>
                  <a:cubicBezTo>
                    <a:pt x="261" y="339"/>
                    <a:pt x="205" y="338"/>
                    <a:pt x="147" y="338"/>
                  </a:cubicBezTo>
                  <a:close/>
                  <a:moveTo>
                    <a:pt x="746" y="242"/>
                  </a:moveTo>
                  <a:cubicBezTo>
                    <a:pt x="746" y="234"/>
                    <a:pt x="746" y="228"/>
                    <a:pt x="746" y="222"/>
                  </a:cubicBezTo>
                  <a:cubicBezTo>
                    <a:pt x="745" y="133"/>
                    <a:pt x="688" y="64"/>
                    <a:pt x="601" y="53"/>
                  </a:cubicBezTo>
                  <a:cubicBezTo>
                    <a:pt x="562" y="47"/>
                    <a:pt x="521" y="50"/>
                    <a:pt x="481" y="50"/>
                  </a:cubicBezTo>
                  <a:cubicBezTo>
                    <a:pt x="436" y="50"/>
                    <a:pt x="397" y="66"/>
                    <a:pt x="365" y="98"/>
                  </a:cubicBezTo>
                  <a:cubicBezTo>
                    <a:pt x="338" y="124"/>
                    <a:pt x="322" y="155"/>
                    <a:pt x="316" y="194"/>
                  </a:cubicBezTo>
                  <a:cubicBezTo>
                    <a:pt x="343" y="197"/>
                    <a:pt x="364" y="208"/>
                    <a:pt x="376" y="231"/>
                  </a:cubicBezTo>
                  <a:cubicBezTo>
                    <a:pt x="381" y="240"/>
                    <a:pt x="386" y="242"/>
                    <a:pt x="395" y="242"/>
                  </a:cubicBezTo>
                  <a:cubicBezTo>
                    <a:pt x="507" y="242"/>
                    <a:pt x="619" y="242"/>
                    <a:pt x="731" y="242"/>
                  </a:cubicBezTo>
                  <a:cubicBezTo>
                    <a:pt x="736" y="242"/>
                    <a:pt x="740" y="242"/>
                    <a:pt x="746" y="2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7"/>
            <p:cNvSpPr>
              <a:spLocks noEditPoints="1"/>
            </p:cNvSpPr>
            <p:nvPr/>
          </p:nvSpPr>
          <p:spPr bwMode="auto">
            <a:xfrm>
              <a:off x="-1584325" y="2244725"/>
              <a:ext cx="252413" cy="111125"/>
            </a:xfrm>
            <a:custGeom>
              <a:avLst/>
              <a:gdLst>
                <a:gd name="T0" fmla="*/ 722 w 770"/>
                <a:gd name="T1" fmla="*/ 267 h 339"/>
                <a:gd name="T2" fmla="*/ 768 w 770"/>
                <a:gd name="T3" fmla="*/ 267 h 339"/>
                <a:gd name="T4" fmla="*/ 701 w 770"/>
                <a:gd name="T5" fmla="*/ 338 h 339"/>
                <a:gd name="T6" fmla="*/ 453 w 770"/>
                <a:gd name="T7" fmla="*/ 338 h 339"/>
                <a:gd name="T8" fmla="*/ 396 w 770"/>
                <a:gd name="T9" fmla="*/ 302 h 339"/>
                <a:gd name="T10" fmla="*/ 373 w 770"/>
                <a:gd name="T11" fmla="*/ 290 h 339"/>
                <a:gd name="T12" fmla="*/ 35 w 770"/>
                <a:gd name="T13" fmla="*/ 290 h 339"/>
                <a:gd name="T14" fmla="*/ 1 w 770"/>
                <a:gd name="T15" fmla="*/ 256 h 339"/>
                <a:gd name="T16" fmla="*/ 11 w 770"/>
                <a:gd name="T17" fmla="*/ 157 h 339"/>
                <a:gd name="T18" fmla="*/ 214 w 770"/>
                <a:gd name="T19" fmla="*/ 2 h 339"/>
                <a:gd name="T20" fmla="*/ 343 w 770"/>
                <a:gd name="T21" fmla="*/ 5 h 339"/>
                <a:gd name="T22" fmla="*/ 527 w 770"/>
                <a:gd name="T23" fmla="*/ 187 h 339"/>
                <a:gd name="T24" fmla="*/ 528 w 770"/>
                <a:gd name="T25" fmla="*/ 193 h 339"/>
                <a:gd name="T26" fmla="*/ 624 w 770"/>
                <a:gd name="T27" fmla="*/ 193 h 339"/>
                <a:gd name="T28" fmla="*/ 624 w 770"/>
                <a:gd name="T29" fmla="*/ 242 h 339"/>
                <a:gd name="T30" fmla="*/ 579 w 770"/>
                <a:gd name="T31" fmla="*/ 242 h 339"/>
                <a:gd name="T32" fmla="*/ 466 w 770"/>
                <a:gd name="T33" fmla="*/ 242 h 339"/>
                <a:gd name="T34" fmla="*/ 433 w 770"/>
                <a:gd name="T35" fmla="*/ 266 h 339"/>
                <a:gd name="T36" fmla="*/ 465 w 770"/>
                <a:gd name="T37" fmla="*/ 290 h 339"/>
                <a:gd name="T38" fmla="*/ 685 w 770"/>
                <a:gd name="T39" fmla="*/ 290 h 339"/>
                <a:gd name="T40" fmla="*/ 722 w 770"/>
                <a:gd name="T41" fmla="*/ 267 h 339"/>
                <a:gd name="T42" fmla="*/ 478 w 770"/>
                <a:gd name="T43" fmla="*/ 194 h 339"/>
                <a:gd name="T44" fmla="*/ 342 w 770"/>
                <a:gd name="T45" fmla="*/ 54 h 339"/>
                <a:gd name="T46" fmla="*/ 214 w 770"/>
                <a:gd name="T47" fmla="*/ 50 h 339"/>
                <a:gd name="T48" fmla="*/ 79 w 770"/>
                <a:gd name="T49" fmla="*/ 123 h 339"/>
                <a:gd name="T50" fmla="*/ 50 w 770"/>
                <a:gd name="T51" fmla="*/ 242 h 339"/>
                <a:gd name="T52" fmla="*/ 381 w 770"/>
                <a:gd name="T53" fmla="*/ 242 h 339"/>
                <a:gd name="T54" fmla="*/ 393 w 770"/>
                <a:gd name="T55" fmla="*/ 232 h 339"/>
                <a:gd name="T56" fmla="*/ 459 w 770"/>
                <a:gd name="T57" fmla="*/ 194 h 339"/>
                <a:gd name="T58" fmla="*/ 478 w 770"/>
                <a:gd name="T59" fmla="*/ 194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0" h="339">
                  <a:moveTo>
                    <a:pt x="722" y="267"/>
                  </a:moveTo>
                  <a:cubicBezTo>
                    <a:pt x="738" y="267"/>
                    <a:pt x="753" y="267"/>
                    <a:pt x="768" y="267"/>
                  </a:cubicBezTo>
                  <a:cubicBezTo>
                    <a:pt x="770" y="302"/>
                    <a:pt x="739" y="337"/>
                    <a:pt x="701" y="338"/>
                  </a:cubicBezTo>
                  <a:cubicBezTo>
                    <a:pt x="619" y="339"/>
                    <a:pt x="536" y="338"/>
                    <a:pt x="453" y="338"/>
                  </a:cubicBezTo>
                  <a:cubicBezTo>
                    <a:pt x="428" y="337"/>
                    <a:pt x="407" y="324"/>
                    <a:pt x="396" y="302"/>
                  </a:cubicBezTo>
                  <a:cubicBezTo>
                    <a:pt x="390" y="292"/>
                    <a:pt x="384" y="290"/>
                    <a:pt x="373" y="290"/>
                  </a:cubicBezTo>
                  <a:cubicBezTo>
                    <a:pt x="261" y="290"/>
                    <a:pt x="148" y="290"/>
                    <a:pt x="35" y="290"/>
                  </a:cubicBezTo>
                  <a:cubicBezTo>
                    <a:pt x="8" y="290"/>
                    <a:pt x="0" y="283"/>
                    <a:pt x="1" y="256"/>
                  </a:cubicBezTo>
                  <a:cubicBezTo>
                    <a:pt x="3" y="223"/>
                    <a:pt x="2" y="189"/>
                    <a:pt x="11" y="157"/>
                  </a:cubicBezTo>
                  <a:cubicBezTo>
                    <a:pt x="35" y="66"/>
                    <a:pt x="120" y="3"/>
                    <a:pt x="214" y="2"/>
                  </a:cubicBezTo>
                  <a:cubicBezTo>
                    <a:pt x="257" y="2"/>
                    <a:pt x="300" y="0"/>
                    <a:pt x="343" y="5"/>
                  </a:cubicBezTo>
                  <a:cubicBezTo>
                    <a:pt x="439" y="17"/>
                    <a:pt x="512" y="91"/>
                    <a:pt x="527" y="187"/>
                  </a:cubicBezTo>
                  <a:cubicBezTo>
                    <a:pt x="527" y="189"/>
                    <a:pt x="527" y="190"/>
                    <a:pt x="528" y="193"/>
                  </a:cubicBezTo>
                  <a:cubicBezTo>
                    <a:pt x="559" y="193"/>
                    <a:pt x="591" y="193"/>
                    <a:pt x="624" y="193"/>
                  </a:cubicBezTo>
                  <a:cubicBezTo>
                    <a:pt x="624" y="210"/>
                    <a:pt x="624" y="225"/>
                    <a:pt x="624" y="242"/>
                  </a:cubicBezTo>
                  <a:cubicBezTo>
                    <a:pt x="609" y="242"/>
                    <a:pt x="594" y="242"/>
                    <a:pt x="579" y="242"/>
                  </a:cubicBezTo>
                  <a:cubicBezTo>
                    <a:pt x="541" y="242"/>
                    <a:pt x="504" y="242"/>
                    <a:pt x="466" y="242"/>
                  </a:cubicBezTo>
                  <a:cubicBezTo>
                    <a:pt x="444" y="242"/>
                    <a:pt x="433" y="251"/>
                    <a:pt x="433" y="266"/>
                  </a:cubicBezTo>
                  <a:cubicBezTo>
                    <a:pt x="433" y="282"/>
                    <a:pt x="444" y="290"/>
                    <a:pt x="465" y="290"/>
                  </a:cubicBezTo>
                  <a:cubicBezTo>
                    <a:pt x="538" y="290"/>
                    <a:pt x="612" y="290"/>
                    <a:pt x="685" y="290"/>
                  </a:cubicBezTo>
                  <a:cubicBezTo>
                    <a:pt x="704" y="290"/>
                    <a:pt x="718" y="287"/>
                    <a:pt x="722" y="267"/>
                  </a:cubicBezTo>
                  <a:close/>
                  <a:moveTo>
                    <a:pt x="478" y="194"/>
                  </a:moveTo>
                  <a:cubicBezTo>
                    <a:pt x="474" y="128"/>
                    <a:pt x="412" y="62"/>
                    <a:pt x="342" y="54"/>
                  </a:cubicBezTo>
                  <a:cubicBezTo>
                    <a:pt x="300" y="48"/>
                    <a:pt x="257" y="50"/>
                    <a:pt x="214" y="50"/>
                  </a:cubicBezTo>
                  <a:cubicBezTo>
                    <a:pt x="157" y="51"/>
                    <a:pt x="112" y="76"/>
                    <a:pt x="79" y="123"/>
                  </a:cubicBezTo>
                  <a:cubicBezTo>
                    <a:pt x="54" y="158"/>
                    <a:pt x="46" y="198"/>
                    <a:pt x="50" y="242"/>
                  </a:cubicBezTo>
                  <a:cubicBezTo>
                    <a:pt x="161" y="242"/>
                    <a:pt x="271" y="242"/>
                    <a:pt x="381" y="242"/>
                  </a:cubicBezTo>
                  <a:cubicBezTo>
                    <a:pt x="385" y="242"/>
                    <a:pt x="391" y="237"/>
                    <a:pt x="393" y="232"/>
                  </a:cubicBezTo>
                  <a:cubicBezTo>
                    <a:pt x="408" y="207"/>
                    <a:pt x="430" y="195"/>
                    <a:pt x="459" y="194"/>
                  </a:cubicBezTo>
                  <a:cubicBezTo>
                    <a:pt x="465" y="194"/>
                    <a:pt x="471" y="194"/>
                    <a:pt x="478" y="1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8"/>
            <p:cNvSpPr>
              <a:spLocks noEditPoints="1"/>
            </p:cNvSpPr>
            <p:nvPr/>
          </p:nvSpPr>
          <p:spPr bwMode="auto">
            <a:xfrm>
              <a:off x="-1435100" y="1984375"/>
              <a:ext cx="174625" cy="95250"/>
            </a:xfrm>
            <a:custGeom>
              <a:avLst/>
              <a:gdLst>
                <a:gd name="T0" fmla="*/ 264 w 529"/>
                <a:gd name="T1" fmla="*/ 290 h 290"/>
                <a:gd name="T2" fmla="*/ 34 w 529"/>
                <a:gd name="T3" fmla="*/ 290 h 290"/>
                <a:gd name="T4" fmla="*/ 1 w 529"/>
                <a:gd name="T5" fmla="*/ 257 h 290"/>
                <a:gd name="T6" fmla="*/ 10 w 529"/>
                <a:gd name="T7" fmla="*/ 159 h 290"/>
                <a:gd name="T8" fmla="*/ 215 w 529"/>
                <a:gd name="T9" fmla="*/ 2 h 290"/>
                <a:gd name="T10" fmla="*/ 345 w 529"/>
                <a:gd name="T11" fmla="*/ 5 h 290"/>
                <a:gd name="T12" fmla="*/ 529 w 529"/>
                <a:gd name="T13" fmla="*/ 212 h 290"/>
                <a:gd name="T14" fmla="*/ 529 w 529"/>
                <a:gd name="T15" fmla="*/ 258 h 290"/>
                <a:gd name="T16" fmla="*/ 498 w 529"/>
                <a:gd name="T17" fmla="*/ 290 h 290"/>
                <a:gd name="T18" fmla="*/ 264 w 529"/>
                <a:gd name="T19" fmla="*/ 290 h 290"/>
                <a:gd name="T20" fmla="*/ 50 w 529"/>
                <a:gd name="T21" fmla="*/ 241 h 290"/>
                <a:gd name="T22" fmla="*/ 481 w 529"/>
                <a:gd name="T23" fmla="*/ 241 h 290"/>
                <a:gd name="T24" fmla="*/ 481 w 529"/>
                <a:gd name="T25" fmla="*/ 219 h 290"/>
                <a:gd name="T26" fmla="*/ 337 w 529"/>
                <a:gd name="T27" fmla="*/ 53 h 290"/>
                <a:gd name="T28" fmla="*/ 223 w 529"/>
                <a:gd name="T29" fmla="*/ 50 h 290"/>
                <a:gd name="T30" fmla="*/ 50 w 529"/>
                <a:gd name="T31" fmla="*/ 24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9" h="290">
                  <a:moveTo>
                    <a:pt x="264" y="290"/>
                  </a:moveTo>
                  <a:cubicBezTo>
                    <a:pt x="187" y="290"/>
                    <a:pt x="111" y="290"/>
                    <a:pt x="34" y="290"/>
                  </a:cubicBezTo>
                  <a:cubicBezTo>
                    <a:pt x="9" y="290"/>
                    <a:pt x="0" y="283"/>
                    <a:pt x="1" y="257"/>
                  </a:cubicBezTo>
                  <a:cubicBezTo>
                    <a:pt x="3" y="224"/>
                    <a:pt x="2" y="191"/>
                    <a:pt x="10" y="159"/>
                  </a:cubicBezTo>
                  <a:cubicBezTo>
                    <a:pt x="34" y="66"/>
                    <a:pt x="119" y="3"/>
                    <a:pt x="215" y="2"/>
                  </a:cubicBezTo>
                  <a:cubicBezTo>
                    <a:pt x="258" y="2"/>
                    <a:pt x="302" y="0"/>
                    <a:pt x="345" y="5"/>
                  </a:cubicBezTo>
                  <a:cubicBezTo>
                    <a:pt x="447" y="17"/>
                    <a:pt x="527" y="108"/>
                    <a:pt x="529" y="212"/>
                  </a:cubicBezTo>
                  <a:cubicBezTo>
                    <a:pt x="529" y="227"/>
                    <a:pt x="529" y="243"/>
                    <a:pt x="529" y="258"/>
                  </a:cubicBezTo>
                  <a:cubicBezTo>
                    <a:pt x="529" y="282"/>
                    <a:pt x="521" y="290"/>
                    <a:pt x="498" y="290"/>
                  </a:cubicBezTo>
                  <a:cubicBezTo>
                    <a:pt x="420" y="290"/>
                    <a:pt x="342" y="290"/>
                    <a:pt x="264" y="290"/>
                  </a:cubicBezTo>
                  <a:close/>
                  <a:moveTo>
                    <a:pt x="50" y="241"/>
                  </a:moveTo>
                  <a:cubicBezTo>
                    <a:pt x="194" y="241"/>
                    <a:pt x="337" y="241"/>
                    <a:pt x="481" y="241"/>
                  </a:cubicBezTo>
                  <a:cubicBezTo>
                    <a:pt x="481" y="233"/>
                    <a:pt x="481" y="226"/>
                    <a:pt x="481" y="219"/>
                  </a:cubicBezTo>
                  <a:cubicBezTo>
                    <a:pt x="480" y="133"/>
                    <a:pt x="422" y="64"/>
                    <a:pt x="337" y="53"/>
                  </a:cubicBezTo>
                  <a:cubicBezTo>
                    <a:pt x="299" y="48"/>
                    <a:pt x="261" y="50"/>
                    <a:pt x="223" y="50"/>
                  </a:cubicBezTo>
                  <a:cubicBezTo>
                    <a:pt x="116" y="50"/>
                    <a:pt x="41" y="132"/>
                    <a:pt x="50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9"/>
            <p:cNvSpPr>
              <a:spLocks noEditPoints="1"/>
            </p:cNvSpPr>
            <p:nvPr/>
          </p:nvSpPr>
          <p:spPr bwMode="auto">
            <a:xfrm>
              <a:off x="-1555750" y="1927225"/>
              <a:ext cx="147638" cy="222250"/>
            </a:xfrm>
            <a:custGeom>
              <a:avLst/>
              <a:gdLst>
                <a:gd name="T0" fmla="*/ 93 w 447"/>
                <a:gd name="T1" fmla="*/ 394 h 675"/>
                <a:gd name="T2" fmla="*/ 90 w 447"/>
                <a:gd name="T3" fmla="*/ 662 h 675"/>
                <a:gd name="T4" fmla="*/ 42 w 447"/>
                <a:gd name="T5" fmla="*/ 675 h 675"/>
                <a:gd name="T6" fmla="*/ 27 w 447"/>
                <a:gd name="T7" fmla="*/ 579 h 675"/>
                <a:gd name="T8" fmla="*/ 45 w 447"/>
                <a:gd name="T9" fmla="*/ 383 h 675"/>
                <a:gd name="T10" fmla="*/ 40 w 447"/>
                <a:gd name="T11" fmla="*/ 368 h 675"/>
                <a:gd name="T12" fmla="*/ 19 w 447"/>
                <a:gd name="T13" fmla="*/ 253 h 675"/>
                <a:gd name="T14" fmla="*/ 123 w 447"/>
                <a:gd name="T15" fmla="*/ 204 h 675"/>
                <a:gd name="T16" fmla="*/ 141 w 447"/>
                <a:gd name="T17" fmla="*/ 195 h 675"/>
                <a:gd name="T18" fmla="*/ 426 w 447"/>
                <a:gd name="T19" fmla="*/ 1 h 675"/>
                <a:gd name="T20" fmla="*/ 434 w 447"/>
                <a:gd name="T21" fmla="*/ 0 h 675"/>
                <a:gd name="T22" fmla="*/ 436 w 447"/>
                <a:gd name="T23" fmla="*/ 4 h 675"/>
                <a:gd name="T24" fmla="*/ 447 w 447"/>
                <a:gd name="T25" fmla="*/ 45 h 675"/>
                <a:gd name="T26" fmla="*/ 296 w 447"/>
                <a:gd name="T27" fmla="*/ 114 h 675"/>
                <a:gd name="T28" fmla="*/ 175 w 447"/>
                <a:gd name="T29" fmla="*/ 229 h 675"/>
                <a:gd name="T30" fmla="*/ 93 w 447"/>
                <a:gd name="T31" fmla="*/ 394 h 675"/>
                <a:gd name="T32" fmla="*/ 104 w 447"/>
                <a:gd name="T33" fmla="*/ 249 h 675"/>
                <a:gd name="T34" fmla="*/ 57 w 447"/>
                <a:gd name="T35" fmla="*/ 297 h 675"/>
                <a:gd name="T36" fmla="*/ 107 w 447"/>
                <a:gd name="T37" fmla="*/ 345 h 675"/>
                <a:gd name="T38" fmla="*/ 153 w 447"/>
                <a:gd name="T39" fmla="*/ 296 h 675"/>
                <a:gd name="T40" fmla="*/ 104 w 447"/>
                <a:gd name="T41" fmla="*/ 24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675">
                  <a:moveTo>
                    <a:pt x="93" y="394"/>
                  </a:moveTo>
                  <a:cubicBezTo>
                    <a:pt x="68" y="482"/>
                    <a:pt x="67" y="571"/>
                    <a:pt x="90" y="662"/>
                  </a:cubicBezTo>
                  <a:cubicBezTo>
                    <a:pt x="75" y="666"/>
                    <a:pt x="60" y="670"/>
                    <a:pt x="42" y="675"/>
                  </a:cubicBezTo>
                  <a:cubicBezTo>
                    <a:pt x="37" y="642"/>
                    <a:pt x="30" y="611"/>
                    <a:pt x="27" y="579"/>
                  </a:cubicBezTo>
                  <a:cubicBezTo>
                    <a:pt x="21" y="513"/>
                    <a:pt x="28" y="448"/>
                    <a:pt x="45" y="383"/>
                  </a:cubicBezTo>
                  <a:cubicBezTo>
                    <a:pt x="46" y="379"/>
                    <a:pt x="44" y="371"/>
                    <a:pt x="40" y="368"/>
                  </a:cubicBezTo>
                  <a:cubicBezTo>
                    <a:pt x="9" y="337"/>
                    <a:pt x="0" y="292"/>
                    <a:pt x="19" y="253"/>
                  </a:cubicBezTo>
                  <a:cubicBezTo>
                    <a:pt x="38" y="215"/>
                    <a:pt x="78" y="195"/>
                    <a:pt x="123" y="204"/>
                  </a:cubicBezTo>
                  <a:cubicBezTo>
                    <a:pt x="133" y="205"/>
                    <a:pt x="136" y="201"/>
                    <a:pt x="141" y="195"/>
                  </a:cubicBezTo>
                  <a:cubicBezTo>
                    <a:pt x="215" y="99"/>
                    <a:pt x="311" y="35"/>
                    <a:pt x="426" y="1"/>
                  </a:cubicBezTo>
                  <a:cubicBezTo>
                    <a:pt x="429" y="0"/>
                    <a:pt x="431" y="0"/>
                    <a:pt x="434" y="0"/>
                  </a:cubicBezTo>
                  <a:cubicBezTo>
                    <a:pt x="435" y="2"/>
                    <a:pt x="436" y="3"/>
                    <a:pt x="436" y="4"/>
                  </a:cubicBezTo>
                  <a:cubicBezTo>
                    <a:pt x="440" y="17"/>
                    <a:pt x="443" y="30"/>
                    <a:pt x="447" y="45"/>
                  </a:cubicBezTo>
                  <a:cubicBezTo>
                    <a:pt x="393" y="60"/>
                    <a:pt x="342" y="83"/>
                    <a:pt x="296" y="114"/>
                  </a:cubicBezTo>
                  <a:cubicBezTo>
                    <a:pt x="249" y="146"/>
                    <a:pt x="208" y="184"/>
                    <a:pt x="175" y="229"/>
                  </a:cubicBezTo>
                  <a:cubicBezTo>
                    <a:pt x="234" y="299"/>
                    <a:pt x="186" y="398"/>
                    <a:pt x="93" y="394"/>
                  </a:cubicBezTo>
                  <a:close/>
                  <a:moveTo>
                    <a:pt x="104" y="249"/>
                  </a:moveTo>
                  <a:cubicBezTo>
                    <a:pt x="78" y="249"/>
                    <a:pt x="57" y="271"/>
                    <a:pt x="57" y="297"/>
                  </a:cubicBezTo>
                  <a:cubicBezTo>
                    <a:pt x="57" y="324"/>
                    <a:pt x="80" y="346"/>
                    <a:pt x="107" y="345"/>
                  </a:cubicBezTo>
                  <a:cubicBezTo>
                    <a:pt x="132" y="344"/>
                    <a:pt x="154" y="322"/>
                    <a:pt x="153" y="296"/>
                  </a:cubicBezTo>
                  <a:cubicBezTo>
                    <a:pt x="152" y="270"/>
                    <a:pt x="130" y="249"/>
                    <a:pt x="104" y="2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0"/>
            <p:cNvSpPr>
              <a:spLocks noEditPoints="1"/>
            </p:cNvSpPr>
            <p:nvPr/>
          </p:nvSpPr>
          <p:spPr bwMode="auto">
            <a:xfrm>
              <a:off x="-1285875" y="1925638"/>
              <a:ext cx="146050" cy="222250"/>
            </a:xfrm>
            <a:custGeom>
              <a:avLst/>
              <a:gdLst>
                <a:gd name="T0" fmla="*/ 0 w 447"/>
                <a:gd name="T1" fmla="*/ 48 h 677"/>
                <a:gd name="T2" fmla="*/ 13 w 447"/>
                <a:gd name="T3" fmla="*/ 0 h 677"/>
                <a:gd name="T4" fmla="*/ 96 w 447"/>
                <a:gd name="T5" fmla="*/ 32 h 677"/>
                <a:gd name="T6" fmla="*/ 306 w 447"/>
                <a:gd name="T7" fmla="*/ 197 h 677"/>
                <a:gd name="T8" fmla="*/ 325 w 447"/>
                <a:gd name="T9" fmla="*/ 206 h 677"/>
                <a:gd name="T10" fmla="*/ 427 w 447"/>
                <a:gd name="T11" fmla="*/ 255 h 677"/>
                <a:gd name="T12" fmla="*/ 409 w 447"/>
                <a:gd name="T13" fmla="*/ 368 h 677"/>
                <a:gd name="T14" fmla="*/ 402 w 447"/>
                <a:gd name="T15" fmla="*/ 392 h 677"/>
                <a:gd name="T16" fmla="*/ 403 w 447"/>
                <a:gd name="T17" fmla="*/ 677 h 677"/>
                <a:gd name="T18" fmla="*/ 357 w 447"/>
                <a:gd name="T19" fmla="*/ 665 h 677"/>
                <a:gd name="T20" fmla="*/ 354 w 447"/>
                <a:gd name="T21" fmla="*/ 396 h 677"/>
                <a:gd name="T22" fmla="*/ 272 w 447"/>
                <a:gd name="T23" fmla="*/ 232 h 677"/>
                <a:gd name="T24" fmla="*/ 0 w 447"/>
                <a:gd name="T25" fmla="*/ 48 h 677"/>
                <a:gd name="T26" fmla="*/ 342 w 447"/>
                <a:gd name="T27" fmla="*/ 252 h 677"/>
                <a:gd name="T28" fmla="*/ 294 w 447"/>
                <a:gd name="T29" fmla="*/ 300 h 677"/>
                <a:gd name="T30" fmla="*/ 341 w 447"/>
                <a:gd name="T31" fmla="*/ 348 h 677"/>
                <a:gd name="T32" fmla="*/ 390 w 447"/>
                <a:gd name="T33" fmla="*/ 300 h 677"/>
                <a:gd name="T34" fmla="*/ 342 w 447"/>
                <a:gd name="T35" fmla="*/ 252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7" h="677">
                  <a:moveTo>
                    <a:pt x="0" y="48"/>
                  </a:moveTo>
                  <a:cubicBezTo>
                    <a:pt x="4" y="32"/>
                    <a:pt x="8" y="17"/>
                    <a:pt x="13" y="0"/>
                  </a:cubicBezTo>
                  <a:cubicBezTo>
                    <a:pt x="42" y="11"/>
                    <a:pt x="70" y="20"/>
                    <a:pt x="96" y="32"/>
                  </a:cubicBezTo>
                  <a:cubicBezTo>
                    <a:pt x="180" y="69"/>
                    <a:pt x="250" y="125"/>
                    <a:pt x="306" y="197"/>
                  </a:cubicBezTo>
                  <a:cubicBezTo>
                    <a:pt x="311" y="204"/>
                    <a:pt x="315" y="208"/>
                    <a:pt x="325" y="206"/>
                  </a:cubicBezTo>
                  <a:cubicBezTo>
                    <a:pt x="367" y="198"/>
                    <a:pt x="408" y="218"/>
                    <a:pt x="427" y="255"/>
                  </a:cubicBezTo>
                  <a:cubicBezTo>
                    <a:pt x="447" y="292"/>
                    <a:pt x="440" y="338"/>
                    <a:pt x="409" y="368"/>
                  </a:cubicBezTo>
                  <a:cubicBezTo>
                    <a:pt x="401" y="375"/>
                    <a:pt x="400" y="382"/>
                    <a:pt x="402" y="392"/>
                  </a:cubicBezTo>
                  <a:cubicBezTo>
                    <a:pt x="428" y="486"/>
                    <a:pt x="428" y="580"/>
                    <a:pt x="403" y="677"/>
                  </a:cubicBezTo>
                  <a:cubicBezTo>
                    <a:pt x="388" y="673"/>
                    <a:pt x="373" y="669"/>
                    <a:pt x="357" y="665"/>
                  </a:cubicBezTo>
                  <a:cubicBezTo>
                    <a:pt x="380" y="574"/>
                    <a:pt x="380" y="485"/>
                    <a:pt x="354" y="396"/>
                  </a:cubicBezTo>
                  <a:cubicBezTo>
                    <a:pt x="262" y="401"/>
                    <a:pt x="212" y="302"/>
                    <a:pt x="272" y="232"/>
                  </a:cubicBezTo>
                  <a:cubicBezTo>
                    <a:pt x="203" y="141"/>
                    <a:pt x="112" y="80"/>
                    <a:pt x="0" y="48"/>
                  </a:cubicBezTo>
                  <a:close/>
                  <a:moveTo>
                    <a:pt x="342" y="252"/>
                  </a:moveTo>
                  <a:cubicBezTo>
                    <a:pt x="316" y="252"/>
                    <a:pt x="294" y="273"/>
                    <a:pt x="294" y="300"/>
                  </a:cubicBezTo>
                  <a:cubicBezTo>
                    <a:pt x="294" y="326"/>
                    <a:pt x="315" y="348"/>
                    <a:pt x="341" y="348"/>
                  </a:cubicBezTo>
                  <a:cubicBezTo>
                    <a:pt x="368" y="348"/>
                    <a:pt x="390" y="326"/>
                    <a:pt x="390" y="300"/>
                  </a:cubicBezTo>
                  <a:cubicBezTo>
                    <a:pt x="390" y="273"/>
                    <a:pt x="368" y="252"/>
                    <a:pt x="342" y="2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1"/>
            <p:cNvSpPr>
              <a:spLocks noEditPoints="1"/>
            </p:cNvSpPr>
            <p:nvPr/>
          </p:nvSpPr>
          <p:spPr bwMode="auto">
            <a:xfrm>
              <a:off x="-1387475" y="1898650"/>
              <a:ext cx="79375" cy="79375"/>
            </a:xfrm>
            <a:custGeom>
              <a:avLst/>
              <a:gdLst>
                <a:gd name="T0" fmla="*/ 240 w 240"/>
                <a:gd name="T1" fmla="*/ 122 h 241"/>
                <a:gd name="T2" fmla="*/ 119 w 240"/>
                <a:gd name="T3" fmla="*/ 241 h 241"/>
                <a:gd name="T4" fmla="*/ 0 w 240"/>
                <a:gd name="T5" fmla="*/ 121 h 241"/>
                <a:gd name="T6" fmla="*/ 122 w 240"/>
                <a:gd name="T7" fmla="*/ 1 h 241"/>
                <a:gd name="T8" fmla="*/ 240 w 240"/>
                <a:gd name="T9" fmla="*/ 122 h 241"/>
                <a:gd name="T10" fmla="*/ 192 w 240"/>
                <a:gd name="T11" fmla="*/ 122 h 241"/>
                <a:gd name="T12" fmla="*/ 121 w 240"/>
                <a:gd name="T13" fmla="*/ 49 h 241"/>
                <a:gd name="T14" fmla="*/ 48 w 240"/>
                <a:gd name="T15" fmla="*/ 120 h 241"/>
                <a:gd name="T16" fmla="*/ 119 w 240"/>
                <a:gd name="T17" fmla="*/ 193 h 241"/>
                <a:gd name="T18" fmla="*/ 192 w 240"/>
                <a:gd name="T19" fmla="*/ 12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1">
                  <a:moveTo>
                    <a:pt x="240" y="122"/>
                  </a:moveTo>
                  <a:cubicBezTo>
                    <a:pt x="240" y="188"/>
                    <a:pt x="186" y="241"/>
                    <a:pt x="119" y="241"/>
                  </a:cubicBezTo>
                  <a:cubicBezTo>
                    <a:pt x="54" y="241"/>
                    <a:pt x="0" y="187"/>
                    <a:pt x="0" y="121"/>
                  </a:cubicBezTo>
                  <a:cubicBezTo>
                    <a:pt x="0" y="54"/>
                    <a:pt x="54" y="0"/>
                    <a:pt x="122" y="1"/>
                  </a:cubicBezTo>
                  <a:cubicBezTo>
                    <a:pt x="187" y="2"/>
                    <a:pt x="240" y="56"/>
                    <a:pt x="240" y="122"/>
                  </a:cubicBezTo>
                  <a:close/>
                  <a:moveTo>
                    <a:pt x="192" y="122"/>
                  </a:moveTo>
                  <a:cubicBezTo>
                    <a:pt x="193" y="82"/>
                    <a:pt x="160" y="50"/>
                    <a:pt x="121" y="49"/>
                  </a:cubicBezTo>
                  <a:cubicBezTo>
                    <a:pt x="81" y="49"/>
                    <a:pt x="49" y="81"/>
                    <a:pt x="48" y="120"/>
                  </a:cubicBezTo>
                  <a:cubicBezTo>
                    <a:pt x="48" y="160"/>
                    <a:pt x="80" y="193"/>
                    <a:pt x="119" y="193"/>
                  </a:cubicBezTo>
                  <a:cubicBezTo>
                    <a:pt x="159" y="193"/>
                    <a:pt x="191" y="161"/>
                    <a:pt x="192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2"/>
            <p:cNvSpPr>
              <a:spLocks noEditPoints="1"/>
            </p:cNvSpPr>
            <p:nvPr/>
          </p:nvSpPr>
          <p:spPr bwMode="auto">
            <a:xfrm>
              <a:off x="-1536700" y="2159000"/>
              <a:ext cx="79375" cy="79375"/>
            </a:xfrm>
            <a:custGeom>
              <a:avLst/>
              <a:gdLst>
                <a:gd name="T0" fmla="*/ 240 w 240"/>
                <a:gd name="T1" fmla="*/ 120 h 240"/>
                <a:gd name="T2" fmla="*/ 120 w 240"/>
                <a:gd name="T3" fmla="*/ 240 h 240"/>
                <a:gd name="T4" fmla="*/ 0 w 240"/>
                <a:gd name="T5" fmla="*/ 121 h 240"/>
                <a:gd name="T6" fmla="*/ 121 w 240"/>
                <a:gd name="T7" fmla="*/ 0 h 240"/>
                <a:gd name="T8" fmla="*/ 240 w 240"/>
                <a:gd name="T9" fmla="*/ 120 h 240"/>
                <a:gd name="T10" fmla="*/ 120 w 240"/>
                <a:gd name="T11" fmla="*/ 192 h 240"/>
                <a:gd name="T12" fmla="*/ 192 w 240"/>
                <a:gd name="T13" fmla="*/ 119 h 240"/>
                <a:gd name="T14" fmla="*/ 120 w 240"/>
                <a:gd name="T15" fmla="*/ 48 h 240"/>
                <a:gd name="T16" fmla="*/ 48 w 240"/>
                <a:gd name="T17" fmla="*/ 121 h 240"/>
                <a:gd name="T18" fmla="*/ 120 w 240"/>
                <a:gd name="T19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240" y="120"/>
                  </a:moveTo>
                  <a:cubicBezTo>
                    <a:pt x="240" y="186"/>
                    <a:pt x="186" y="240"/>
                    <a:pt x="120" y="240"/>
                  </a:cubicBezTo>
                  <a:cubicBezTo>
                    <a:pt x="54" y="240"/>
                    <a:pt x="0" y="186"/>
                    <a:pt x="0" y="121"/>
                  </a:cubicBezTo>
                  <a:cubicBezTo>
                    <a:pt x="0" y="54"/>
                    <a:pt x="54" y="0"/>
                    <a:pt x="121" y="0"/>
                  </a:cubicBezTo>
                  <a:cubicBezTo>
                    <a:pt x="186" y="0"/>
                    <a:pt x="240" y="54"/>
                    <a:pt x="240" y="120"/>
                  </a:cubicBezTo>
                  <a:close/>
                  <a:moveTo>
                    <a:pt x="120" y="192"/>
                  </a:moveTo>
                  <a:cubicBezTo>
                    <a:pt x="160" y="192"/>
                    <a:pt x="192" y="159"/>
                    <a:pt x="192" y="119"/>
                  </a:cubicBezTo>
                  <a:cubicBezTo>
                    <a:pt x="192" y="80"/>
                    <a:pt x="159" y="48"/>
                    <a:pt x="120" y="48"/>
                  </a:cubicBezTo>
                  <a:cubicBezTo>
                    <a:pt x="80" y="48"/>
                    <a:pt x="48" y="81"/>
                    <a:pt x="48" y="121"/>
                  </a:cubicBezTo>
                  <a:cubicBezTo>
                    <a:pt x="48" y="160"/>
                    <a:pt x="81" y="192"/>
                    <a:pt x="120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3"/>
            <p:cNvSpPr>
              <a:spLocks noEditPoints="1"/>
            </p:cNvSpPr>
            <p:nvPr/>
          </p:nvSpPr>
          <p:spPr bwMode="auto">
            <a:xfrm>
              <a:off x="-1236663" y="2159000"/>
              <a:ext cx="77788" cy="79375"/>
            </a:xfrm>
            <a:custGeom>
              <a:avLst/>
              <a:gdLst>
                <a:gd name="T0" fmla="*/ 240 w 240"/>
                <a:gd name="T1" fmla="*/ 121 h 240"/>
                <a:gd name="T2" fmla="*/ 120 w 240"/>
                <a:gd name="T3" fmla="*/ 240 h 240"/>
                <a:gd name="T4" fmla="*/ 0 w 240"/>
                <a:gd name="T5" fmla="*/ 120 h 240"/>
                <a:gd name="T6" fmla="*/ 121 w 240"/>
                <a:gd name="T7" fmla="*/ 0 h 240"/>
                <a:gd name="T8" fmla="*/ 240 w 240"/>
                <a:gd name="T9" fmla="*/ 121 h 240"/>
                <a:gd name="T10" fmla="*/ 192 w 240"/>
                <a:gd name="T11" fmla="*/ 120 h 240"/>
                <a:gd name="T12" fmla="*/ 120 w 240"/>
                <a:gd name="T13" fmla="*/ 48 h 240"/>
                <a:gd name="T14" fmla="*/ 48 w 240"/>
                <a:gd name="T15" fmla="*/ 120 h 240"/>
                <a:gd name="T16" fmla="*/ 120 w 240"/>
                <a:gd name="T17" fmla="*/ 192 h 240"/>
                <a:gd name="T18" fmla="*/ 192 w 240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240" y="121"/>
                  </a:moveTo>
                  <a:cubicBezTo>
                    <a:pt x="240" y="186"/>
                    <a:pt x="186" y="240"/>
                    <a:pt x="120" y="240"/>
                  </a:cubicBezTo>
                  <a:cubicBezTo>
                    <a:pt x="54" y="240"/>
                    <a:pt x="0" y="186"/>
                    <a:pt x="0" y="120"/>
                  </a:cubicBezTo>
                  <a:cubicBezTo>
                    <a:pt x="0" y="53"/>
                    <a:pt x="54" y="0"/>
                    <a:pt x="121" y="0"/>
                  </a:cubicBezTo>
                  <a:cubicBezTo>
                    <a:pt x="187" y="1"/>
                    <a:pt x="240" y="55"/>
                    <a:pt x="240" y="121"/>
                  </a:cubicBezTo>
                  <a:close/>
                  <a:moveTo>
                    <a:pt x="192" y="120"/>
                  </a:moveTo>
                  <a:cubicBezTo>
                    <a:pt x="192" y="80"/>
                    <a:pt x="159" y="48"/>
                    <a:pt x="120" y="48"/>
                  </a:cubicBezTo>
                  <a:cubicBezTo>
                    <a:pt x="80" y="48"/>
                    <a:pt x="48" y="81"/>
                    <a:pt x="48" y="120"/>
                  </a:cubicBezTo>
                  <a:cubicBezTo>
                    <a:pt x="48" y="160"/>
                    <a:pt x="81" y="192"/>
                    <a:pt x="120" y="192"/>
                  </a:cubicBezTo>
                  <a:cubicBezTo>
                    <a:pt x="160" y="192"/>
                    <a:pt x="192" y="159"/>
                    <a:pt x="192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/>
          <p:cNvGrpSpPr/>
          <p:nvPr/>
        </p:nvGrpSpPr>
        <p:grpSpPr>
          <a:xfrm>
            <a:off x="228331" y="4454858"/>
            <a:ext cx="457200" cy="458788"/>
            <a:chOff x="4724400" y="3943350"/>
            <a:chExt cx="4572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7" name="Freeform 96"/>
            <p:cNvSpPr>
              <a:spLocks noEditPoints="1"/>
            </p:cNvSpPr>
            <p:nvPr/>
          </p:nvSpPr>
          <p:spPr bwMode="auto">
            <a:xfrm>
              <a:off x="4724400" y="3943350"/>
              <a:ext cx="457200" cy="458788"/>
            </a:xfrm>
            <a:custGeom>
              <a:avLst/>
              <a:gdLst>
                <a:gd name="T0" fmla="*/ 925 w 1540"/>
                <a:gd name="T1" fmla="*/ 130 h 1541"/>
                <a:gd name="T2" fmla="*/ 966 w 1540"/>
                <a:gd name="T3" fmla="*/ 295 h 1541"/>
                <a:gd name="T4" fmla="*/ 1123 w 1540"/>
                <a:gd name="T5" fmla="*/ 390 h 1541"/>
                <a:gd name="T6" fmla="*/ 808 w 1540"/>
                <a:gd name="T7" fmla="*/ 591 h 1541"/>
                <a:gd name="T8" fmla="*/ 845 w 1540"/>
                <a:gd name="T9" fmla="*/ 936 h 1541"/>
                <a:gd name="T10" fmla="*/ 1023 w 1540"/>
                <a:gd name="T11" fmla="*/ 812 h 1541"/>
                <a:gd name="T12" fmla="*/ 1229 w 1540"/>
                <a:gd name="T13" fmla="*/ 744 h 1541"/>
                <a:gd name="T14" fmla="*/ 1494 w 1540"/>
                <a:gd name="T15" fmla="*/ 639 h 1541"/>
                <a:gd name="T16" fmla="*/ 1462 w 1540"/>
                <a:gd name="T17" fmla="*/ 954 h 1541"/>
                <a:gd name="T18" fmla="*/ 1377 w 1540"/>
                <a:gd name="T19" fmla="*/ 916 h 1541"/>
                <a:gd name="T20" fmla="*/ 1008 w 1540"/>
                <a:gd name="T21" fmla="*/ 1053 h 1541"/>
                <a:gd name="T22" fmla="*/ 849 w 1540"/>
                <a:gd name="T23" fmla="*/ 1189 h 1541"/>
                <a:gd name="T24" fmla="*/ 895 w 1540"/>
                <a:gd name="T25" fmla="*/ 1059 h 1541"/>
                <a:gd name="T26" fmla="*/ 1121 w 1540"/>
                <a:gd name="T27" fmla="*/ 1081 h 1541"/>
                <a:gd name="T28" fmla="*/ 1361 w 1540"/>
                <a:gd name="T29" fmla="*/ 848 h 1541"/>
                <a:gd name="T30" fmla="*/ 1436 w 1540"/>
                <a:gd name="T31" fmla="*/ 862 h 1541"/>
                <a:gd name="T32" fmla="*/ 1324 w 1540"/>
                <a:gd name="T33" fmla="*/ 754 h 1541"/>
                <a:gd name="T34" fmla="*/ 1100 w 1540"/>
                <a:gd name="T35" fmla="*/ 973 h 1541"/>
                <a:gd name="T36" fmla="*/ 492 w 1540"/>
                <a:gd name="T37" fmla="*/ 1462 h 1541"/>
                <a:gd name="T38" fmla="*/ 677 w 1540"/>
                <a:gd name="T39" fmla="*/ 1320 h 1541"/>
                <a:gd name="T40" fmla="*/ 465 w 1540"/>
                <a:gd name="T41" fmla="*/ 1523 h 1541"/>
                <a:gd name="T42" fmla="*/ 703 w 1540"/>
                <a:gd name="T43" fmla="*/ 1079 h 1541"/>
                <a:gd name="T44" fmla="*/ 659 w 1540"/>
                <a:gd name="T45" fmla="*/ 970 h 1541"/>
                <a:gd name="T46" fmla="*/ 447 w 1540"/>
                <a:gd name="T47" fmla="*/ 1221 h 1541"/>
                <a:gd name="T48" fmla="*/ 297 w 1540"/>
                <a:gd name="T49" fmla="*/ 1105 h 1541"/>
                <a:gd name="T50" fmla="*/ 338 w 1540"/>
                <a:gd name="T51" fmla="*/ 1168 h 1541"/>
                <a:gd name="T52" fmla="*/ 534 w 1540"/>
                <a:gd name="T53" fmla="*/ 916 h 1541"/>
                <a:gd name="T54" fmla="*/ 720 w 1540"/>
                <a:gd name="T55" fmla="*/ 717 h 1541"/>
                <a:gd name="T56" fmla="*/ 718 w 1540"/>
                <a:gd name="T57" fmla="*/ 977 h 1541"/>
                <a:gd name="T58" fmla="*/ 836 w 1540"/>
                <a:gd name="T59" fmla="*/ 741 h 1541"/>
                <a:gd name="T60" fmla="*/ 533 w 1540"/>
                <a:gd name="T61" fmla="*/ 655 h 1541"/>
                <a:gd name="T62" fmla="*/ 401 w 1540"/>
                <a:gd name="T63" fmla="*/ 918 h 1541"/>
                <a:gd name="T64" fmla="*/ 417 w 1540"/>
                <a:gd name="T65" fmla="*/ 780 h 1541"/>
                <a:gd name="T66" fmla="*/ 244 w 1540"/>
                <a:gd name="T67" fmla="*/ 861 h 1541"/>
                <a:gd name="T68" fmla="*/ 0 w 1540"/>
                <a:gd name="T69" fmla="*/ 576 h 1541"/>
                <a:gd name="T70" fmla="*/ 284 w 1540"/>
                <a:gd name="T71" fmla="*/ 384 h 1541"/>
                <a:gd name="T72" fmla="*/ 588 w 1540"/>
                <a:gd name="T73" fmla="*/ 273 h 1541"/>
                <a:gd name="T74" fmla="*/ 668 w 1540"/>
                <a:gd name="T75" fmla="*/ 201 h 1541"/>
                <a:gd name="T76" fmla="*/ 807 w 1540"/>
                <a:gd name="T77" fmla="*/ 0 h 1541"/>
                <a:gd name="T78" fmla="*/ 751 w 1540"/>
                <a:gd name="T79" fmla="*/ 571 h 1541"/>
                <a:gd name="T80" fmla="*/ 1073 w 1540"/>
                <a:gd name="T81" fmla="*/ 353 h 1541"/>
                <a:gd name="T82" fmla="*/ 1058 w 1540"/>
                <a:gd name="T83" fmla="*/ 306 h 1541"/>
                <a:gd name="T84" fmla="*/ 783 w 1540"/>
                <a:gd name="T85" fmla="*/ 307 h 1541"/>
                <a:gd name="T86" fmla="*/ 556 w 1540"/>
                <a:gd name="T87" fmla="*/ 583 h 1541"/>
                <a:gd name="T88" fmla="*/ 279 w 1540"/>
                <a:gd name="T89" fmla="*/ 692 h 1541"/>
                <a:gd name="T90" fmla="*/ 179 w 1540"/>
                <a:gd name="T91" fmla="*/ 581 h 1541"/>
                <a:gd name="T92" fmla="*/ 69 w 1540"/>
                <a:gd name="T93" fmla="*/ 602 h 1541"/>
                <a:gd name="T94" fmla="*/ 300 w 1540"/>
                <a:gd name="T95" fmla="*/ 814 h 1541"/>
                <a:gd name="T96" fmla="*/ 449 w 1540"/>
                <a:gd name="T97" fmla="*/ 664 h 1541"/>
                <a:gd name="T98" fmla="*/ 240 w 1540"/>
                <a:gd name="T99" fmla="*/ 425 h 1541"/>
                <a:gd name="T100" fmla="*/ 224 w 1540"/>
                <a:gd name="T101" fmla="*/ 537 h 1541"/>
                <a:gd name="T102" fmla="*/ 330 w 1540"/>
                <a:gd name="T103" fmla="*/ 578 h 1541"/>
                <a:gd name="T104" fmla="*/ 789 w 1540"/>
                <a:gd name="T105" fmla="*/ 214 h 1541"/>
                <a:gd name="T106" fmla="*/ 711 w 1540"/>
                <a:gd name="T107" fmla="*/ 137 h 1541"/>
                <a:gd name="T108" fmla="*/ 408 w 1540"/>
                <a:gd name="T109" fmla="*/ 459 h 1541"/>
                <a:gd name="T110" fmla="*/ 517 w 1540"/>
                <a:gd name="T111" fmla="*/ 464 h 1541"/>
                <a:gd name="T112" fmla="*/ 492 w 1540"/>
                <a:gd name="T113" fmla="*/ 590 h 1541"/>
                <a:gd name="T114" fmla="*/ 492 w 1540"/>
                <a:gd name="T115" fmla="*/ 590 h 1541"/>
                <a:gd name="T116" fmla="*/ 255 w 1540"/>
                <a:gd name="T117" fmla="*/ 634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40" h="1541">
                  <a:moveTo>
                    <a:pt x="807" y="0"/>
                  </a:moveTo>
                  <a:cubicBezTo>
                    <a:pt x="815" y="2"/>
                    <a:pt x="822" y="4"/>
                    <a:pt x="830" y="6"/>
                  </a:cubicBezTo>
                  <a:cubicBezTo>
                    <a:pt x="885" y="24"/>
                    <a:pt x="922" y="72"/>
                    <a:pt x="925" y="130"/>
                  </a:cubicBezTo>
                  <a:cubicBezTo>
                    <a:pt x="928" y="187"/>
                    <a:pt x="896" y="239"/>
                    <a:pt x="844" y="262"/>
                  </a:cubicBezTo>
                  <a:cubicBezTo>
                    <a:pt x="839" y="264"/>
                    <a:pt x="835" y="266"/>
                    <a:pt x="831" y="268"/>
                  </a:cubicBezTo>
                  <a:cubicBezTo>
                    <a:pt x="860" y="303"/>
                    <a:pt x="921" y="316"/>
                    <a:pt x="966" y="295"/>
                  </a:cubicBezTo>
                  <a:cubicBezTo>
                    <a:pt x="984" y="286"/>
                    <a:pt x="1000" y="274"/>
                    <a:pt x="1016" y="262"/>
                  </a:cubicBezTo>
                  <a:cubicBezTo>
                    <a:pt x="1055" y="232"/>
                    <a:pt x="1106" y="235"/>
                    <a:pt x="1135" y="271"/>
                  </a:cubicBezTo>
                  <a:cubicBezTo>
                    <a:pt x="1165" y="308"/>
                    <a:pt x="1160" y="358"/>
                    <a:pt x="1123" y="390"/>
                  </a:cubicBezTo>
                  <a:cubicBezTo>
                    <a:pt x="1048" y="453"/>
                    <a:pt x="963" y="484"/>
                    <a:pt x="866" y="481"/>
                  </a:cubicBezTo>
                  <a:cubicBezTo>
                    <a:pt x="860" y="481"/>
                    <a:pt x="854" y="481"/>
                    <a:pt x="846" y="481"/>
                  </a:cubicBezTo>
                  <a:cubicBezTo>
                    <a:pt x="834" y="517"/>
                    <a:pt x="821" y="553"/>
                    <a:pt x="808" y="591"/>
                  </a:cubicBezTo>
                  <a:cubicBezTo>
                    <a:pt x="812" y="593"/>
                    <a:pt x="815" y="595"/>
                    <a:pt x="819" y="597"/>
                  </a:cubicBezTo>
                  <a:cubicBezTo>
                    <a:pt x="880" y="627"/>
                    <a:pt x="911" y="692"/>
                    <a:pt x="894" y="758"/>
                  </a:cubicBezTo>
                  <a:cubicBezTo>
                    <a:pt x="879" y="816"/>
                    <a:pt x="862" y="873"/>
                    <a:pt x="845" y="936"/>
                  </a:cubicBezTo>
                  <a:cubicBezTo>
                    <a:pt x="852" y="929"/>
                    <a:pt x="856" y="926"/>
                    <a:pt x="859" y="922"/>
                  </a:cubicBezTo>
                  <a:cubicBezTo>
                    <a:pt x="896" y="886"/>
                    <a:pt x="933" y="849"/>
                    <a:pt x="969" y="812"/>
                  </a:cubicBezTo>
                  <a:cubicBezTo>
                    <a:pt x="989" y="792"/>
                    <a:pt x="1004" y="792"/>
                    <a:pt x="1023" y="812"/>
                  </a:cubicBezTo>
                  <a:cubicBezTo>
                    <a:pt x="1057" y="845"/>
                    <a:pt x="1090" y="879"/>
                    <a:pt x="1122" y="911"/>
                  </a:cubicBezTo>
                  <a:cubicBezTo>
                    <a:pt x="1168" y="865"/>
                    <a:pt x="1213" y="820"/>
                    <a:pt x="1261" y="772"/>
                  </a:cubicBezTo>
                  <a:cubicBezTo>
                    <a:pt x="1251" y="763"/>
                    <a:pt x="1240" y="754"/>
                    <a:pt x="1229" y="744"/>
                  </a:cubicBezTo>
                  <a:cubicBezTo>
                    <a:pt x="1219" y="735"/>
                    <a:pt x="1215" y="723"/>
                    <a:pt x="1219" y="710"/>
                  </a:cubicBezTo>
                  <a:cubicBezTo>
                    <a:pt x="1223" y="697"/>
                    <a:pt x="1233" y="692"/>
                    <a:pt x="1246" y="689"/>
                  </a:cubicBezTo>
                  <a:cubicBezTo>
                    <a:pt x="1329" y="673"/>
                    <a:pt x="1411" y="656"/>
                    <a:pt x="1494" y="639"/>
                  </a:cubicBezTo>
                  <a:cubicBezTo>
                    <a:pt x="1524" y="633"/>
                    <a:pt x="1540" y="650"/>
                    <a:pt x="1534" y="680"/>
                  </a:cubicBezTo>
                  <a:cubicBezTo>
                    <a:pt x="1517" y="762"/>
                    <a:pt x="1501" y="844"/>
                    <a:pt x="1485" y="925"/>
                  </a:cubicBezTo>
                  <a:cubicBezTo>
                    <a:pt x="1482" y="939"/>
                    <a:pt x="1477" y="950"/>
                    <a:pt x="1462" y="954"/>
                  </a:cubicBezTo>
                  <a:cubicBezTo>
                    <a:pt x="1448" y="958"/>
                    <a:pt x="1437" y="952"/>
                    <a:pt x="1428" y="942"/>
                  </a:cubicBezTo>
                  <a:cubicBezTo>
                    <a:pt x="1416" y="929"/>
                    <a:pt x="1404" y="917"/>
                    <a:pt x="1387" y="899"/>
                  </a:cubicBezTo>
                  <a:cubicBezTo>
                    <a:pt x="1383" y="906"/>
                    <a:pt x="1381" y="912"/>
                    <a:pt x="1377" y="916"/>
                  </a:cubicBezTo>
                  <a:cubicBezTo>
                    <a:pt x="1303" y="991"/>
                    <a:pt x="1228" y="1065"/>
                    <a:pt x="1154" y="1140"/>
                  </a:cubicBezTo>
                  <a:cubicBezTo>
                    <a:pt x="1130" y="1163"/>
                    <a:pt x="1117" y="1163"/>
                    <a:pt x="1093" y="1139"/>
                  </a:cubicBezTo>
                  <a:cubicBezTo>
                    <a:pt x="1065" y="1111"/>
                    <a:pt x="1036" y="1082"/>
                    <a:pt x="1008" y="1053"/>
                  </a:cubicBezTo>
                  <a:cubicBezTo>
                    <a:pt x="1004" y="1050"/>
                    <a:pt x="1000" y="1047"/>
                    <a:pt x="995" y="1042"/>
                  </a:cubicBezTo>
                  <a:cubicBezTo>
                    <a:pt x="979" y="1058"/>
                    <a:pt x="964" y="1074"/>
                    <a:pt x="949" y="1090"/>
                  </a:cubicBezTo>
                  <a:cubicBezTo>
                    <a:pt x="916" y="1123"/>
                    <a:pt x="883" y="1156"/>
                    <a:pt x="849" y="1189"/>
                  </a:cubicBezTo>
                  <a:cubicBezTo>
                    <a:pt x="835" y="1203"/>
                    <a:pt x="817" y="1204"/>
                    <a:pt x="805" y="1193"/>
                  </a:cubicBezTo>
                  <a:cubicBezTo>
                    <a:pt x="792" y="1181"/>
                    <a:pt x="792" y="1162"/>
                    <a:pt x="806" y="1148"/>
                  </a:cubicBezTo>
                  <a:cubicBezTo>
                    <a:pt x="836" y="1118"/>
                    <a:pt x="865" y="1088"/>
                    <a:pt x="895" y="1059"/>
                  </a:cubicBezTo>
                  <a:cubicBezTo>
                    <a:pt x="920" y="1034"/>
                    <a:pt x="945" y="1008"/>
                    <a:pt x="970" y="983"/>
                  </a:cubicBezTo>
                  <a:cubicBezTo>
                    <a:pt x="989" y="965"/>
                    <a:pt x="1004" y="965"/>
                    <a:pt x="1022" y="983"/>
                  </a:cubicBezTo>
                  <a:cubicBezTo>
                    <a:pt x="1055" y="1016"/>
                    <a:pt x="1088" y="1049"/>
                    <a:pt x="1121" y="1081"/>
                  </a:cubicBezTo>
                  <a:cubicBezTo>
                    <a:pt x="1122" y="1082"/>
                    <a:pt x="1123" y="1083"/>
                    <a:pt x="1128" y="1087"/>
                  </a:cubicBezTo>
                  <a:cubicBezTo>
                    <a:pt x="1131" y="1082"/>
                    <a:pt x="1133" y="1076"/>
                    <a:pt x="1137" y="1072"/>
                  </a:cubicBezTo>
                  <a:cubicBezTo>
                    <a:pt x="1212" y="997"/>
                    <a:pt x="1286" y="923"/>
                    <a:pt x="1361" y="848"/>
                  </a:cubicBezTo>
                  <a:cubicBezTo>
                    <a:pt x="1383" y="826"/>
                    <a:pt x="1396" y="826"/>
                    <a:pt x="1419" y="848"/>
                  </a:cubicBezTo>
                  <a:cubicBezTo>
                    <a:pt x="1423" y="853"/>
                    <a:pt x="1427" y="860"/>
                    <a:pt x="1431" y="865"/>
                  </a:cubicBezTo>
                  <a:cubicBezTo>
                    <a:pt x="1433" y="864"/>
                    <a:pt x="1434" y="863"/>
                    <a:pt x="1436" y="862"/>
                  </a:cubicBezTo>
                  <a:cubicBezTo>
                    <a:pt x="1446" y="811"/>
                    <a:pt x="1457" y="759"/>
                    <a:pt x="1468" y="706"/>
                  </a:cubicBezTo>
                  <a:cubicBezTo>
                    <a:pt x="1414" y="716"/>
                    <a:pt x="1363" y="727"/>
                    <a:pt x="1309" y="738"/>
                  </a:cubicBezTo>
                  <a:cubicBezTo>
                    <a:pt x="1315" y="744"/>
                    <a:pt x="1320" y="749"/>
                    <a:pt x="1324" y="754"/>
                  </a:cubicBezTo>
                  <a:cubicBezTo>
                    <a:pt x="1336" y="767"/>
                    <a:pt x="1337" y="784"/>
                    <a:pt x="1324" y="797"/>
                  </a:cubicBezTo>
                  <a:cubicBezTo>
                    <a:pt x="1265" y="857"/>
                    <a:pt x="1205" y="917"/>
                    <a:pt x="1145" y="976"/>
                  </a:cubicBezTo>
                  <a:cubicBezTo>
                    <a:pt x="1131" y="990"/>
                    <a:pt x="1115" y="988"/>
                    <a:pt x="1100" y="973"/>
                  </a:cubicBezTo>
                  <a:cubicBezTo>
                    <a:pt x="1066" y="940"/>
                    <a:pt x="1032" y="905"/>
                    <a:pt x="1000" y="873"/>
                  </a:cubicBezTo>
                  <a:cubicBezTo>
                    <a:pt x="816" y="1056"/>
                    <a:pt x="633" y="1239"/>
                    <a:pt x="450" y="1422"/>
                  </a:cubicBezTo>
                  <a:cubicBezTo>
                    <a:pt x="462" y="1434"/>
                    <a:pt x="476" y="1448"/>
                    <a:pt x="492" y="1462"/>
                  </a:cubicBezTo>
                  <a:cubicBezTo>
                    <a:pt x="508" y="1446"/>
                    <a:pt x="525" y="1429"/>
                    <a:pt x="542" y="1412"/>
                  </a:cubicBezTo>
                  <a:cubicBezTo>
                    <a:pt x="571" y="1383"/>
                    <a:pt x="601" y="1353"/>
                    <a:pt x="631" y="1323"/>
                  </a:cubicBezTo>
                  <a:cubicBezTo>
                    <a:pt x="646" y="1308"/>
                    <a:pt x="664" y="1307"/>
                    <a:pt x="677" y="1320"/>
                  </a:cubicBezTo>
                  <a:cubicBezTo>
                    <a:pt x="689" y="1333"/>
                    <a:pt x="688" y="1351"/>
                    <a:pt x="672" y="1366"/>
                  </a:cubicBezTo>
                  <a:cubicBezTo>
                    <a:pt x="620" y="1418"/>
                    <a:pt x="568" y="1471"/>
                    <a:pt x="516" y="1523"/>
                  </a:cubicBezTo>
                  <a:cubicBezTo>
                    <a:pt x="498" y="1541"/>
                    <a:pt x="483" y="1541"/>
                    <a:pt x="465" y="1523"/>
                  </a:cubicBezTo>
                  <a:cubicBezTo>
                    <a:pt x="439" y="1497"/>
                    <a:pt x="413" y="1472"/>
                    <a:pt x="388" y="1446"/>
                  </a:cubicBezTo>
                  <a:cubicBezTo>
                    <a:pt x="369" y="1427"/>
                    <a:pt x="369" y="1412"/>
                    <a:pt x="388" y="1394"/>
                  </a:cubicBezTo>
                  <a:cubicBezTo>
                    <a:pt x="493" y="1289"/>
                    <a:pt x="598" y="1184"/>
                    <a:pt x="703" y="1079"/>
                  </a:cubicBezTo>
                  <a:cubicBezTo>
                    <a:pt x="707" y="1075"/>
                    <a:pt x="712" y="1072"/>
                    <a:pt x="719" y="1067"/>
                  </a:cubicBezTo>
                  <a:cubicBezTo>
                    <a:pt x="710" y="1062"/>
                    <a:pt x="705" y="1060"/>
                    <a:pt x="701" y="1057"/>
                  </a:cubicBezTo>
                  <a:cubicBezTo>
                    <a:pt x="669" y="1039"/>
                    <a:pt x="653" y="1005"/>
                    <a:pt x="659" y="970"/>
                  </a:cubicBezTo>
                  <a:cubicBezTo>
                    <a:pt x="669" y="906"/>
                    <a:pt x="679" y="842"/>
                    <a:pt x="689" y="779"/>
                  </a:cubicBezTo>
                  <a:cubicBezTo>
                    <a:pt x="677" y="773"/>
                    <a:pt x="671" y="778"/>
                    <a:pt x="665" y="789"/>
                  </a:cubicBezTo>
                  <a:cubicBezTo>
                    <a:pt x="593" y="933"/>
                    <a:pt x="520" y="1077"/>
                    <a:pt x="447" y="1221"/>
                  </a:cubicBezTo>
                  <a:cubicBezTo>
                    <a:pt x="418" y="1279"/>
                    <a:pt x="344" y="1292"/>
                    <a:pt x="300" y="1247"/>
                  </a:cubicBezTo>
                  <a:cubicBezTo>
                    <a:pt x="275" y="1221"/>
                    <a:pt x="267" y="1191"/>
                    <a:pt x="278" y="1157"/>
                  </a:cubicBezTo>
                  <a:cubicBezTo>
                    <a:pt x="284" y="1139"/>
                    <a:pt x="291" y="1122"/>
                    <a:pt x="297" y="1105"/>
                  </a:cubicBezTo>
                  <a:cubicBezTo>
                    <a:pt x="305" y="1088"/>
                    <a:pt x="320" y="1081"/>
                    <a:pt x="336" y="1086"/>
                  </a:cubicBezTo>
                  <a:cubicBezTo>
                    <a:pt x="352" y="1092"/>
                    <a:pt x="359" y="1108"/>
                    <a:pt x="354" y="1126"/>
                  </a:cubicBezTo>
                  <a:cubicBezTo>
                    <a:pt x="349" y="1140"/>
                    <a:pt x="343" y="1154"/>
                    <a:pt x="338" y="1168"/>
                  </a:cubicBezTo>
                  <a:cubicBezTo>
                    <a:pt x="330" y="1188"/>
                    <a:pt x="335" y="1204"/>
                    <a:pt x="352" y="1211"/>
                  </a:cubicBezTo>
                  <a:cubicBezTo>
                    <a:pt x="369" y="1218"/>
                    <a:pt x="385" y="1211"/>
                    <a:pt x="395" y="1192"/>
                  </a:cubicBezTo>
                  <a:cubicBezTo>
                    <a:pt x="441" y="1100"/>
                    <a:pt x="487" y="1008"/>
                    <a:pt x="534" y="916"/>
                  </a:cubicBezTo>
                  <a:cubicBezTo>
                    <a:pt x="563" y="858"/>
                    <a:pt x="593" y="799"/>
                    <a:pt x="623" y="740"/>
                  </a:cubicBezTo>
                  <a:cubicBezTo>
                    <a:pt x="631" y="724"/>
                    <a:pt x="642" y="716"/>
                    <a:pt x="660" y="716"/>
                  </a:cubicBezTo>
                  <a:cubicBezTo>
                    <a:pt x="680" y="717"/>
                    <a:pt x="700" y="716"/>
                    <a:pt x="720" y="717"/>
                  </a:cubicBezTo>
                  <a:cubicBezTo>
                    <a:pt x="745" y="717"/>
                    <a:pt x="757" y="730"/>
                    <a:pt x="753" y="754"/>
                  </a:cubicBezTo>
                  <a:cubicBezTo>
                    <a:pt x="744" y="815"/>
                    <a:pt x="734" y="876"/>
                    <a:pt x="724" y="937"/>
                  </a:cubicBezTo>
                  <a:cubicBezTo>
                    <a:pt x="722" y="951"/>
                    <a:pt x="720" y="964"/>
                    <a:pt x="718" y="977"/>
                  </a:cubicBezTo>
                  <a:cubicBezTo>
                    <a:pt x="716" y="992"/>
                    <a:pt x="724" y="1004"/>
                    <a:pt x="736" y="1008"/>
                  </a:cubicBezTo>
                  <a:cubicBezTo>
                    <a:pt x="750" y="1011"/>
                    <a:pt x="763" y="1004"/>
                    <a:pt x="768" y="989"/>
                  </a:cubicBezTo>
                  <a:cubicBezTo>
                    <a:pt x="791" y="907"/>
                    <a:pt x="815" y="824"/>
                    <a:pt x="836" y="741"/>
                  </a:cubicBezTo>
                  <a:cubicBezTo>
                    <a:pt x="849" y="691"/>
                    <a:pt x="812" y="644"/>
                    <a:pt x="760" y="643"/>
                  </a:cubicBezTo>
                  <a:cubicBezTo>
                    <a:pt x="689" y="642"/>
                    <a:pt x="618" y="643"/>
                    <a:pt x="547" y="642"/>
                  </a:cubicBezTo>
                  <a:cubicBezTo>
                    <a:pt x="538" y="642"/>
                    <a:pt x="536" y="648"/>
                    <a:pt x="533" y="655"/>
                  </a:cubicBezTo>
                  <a:cubicBezTo>
                    <a:pt x="504" y="732"/>
                    <a:pt x="474" y="810"/>
                    <a:pt x="444" y="888"/>
                  </a:cubicBezTo>
                  <a:cubicBezTo>
                    <a:pt x="443" y="892"/>
                    <a:pt x="441" y="897"/>
                    <a:pt x="439" y="901"/>
                  </a:cubicBezTo>
                  <a:cubicBezTo>
                    <a:pt x="432" y="917"/>
                    <a:pt x="417" y="924"/>
                    <a:pt x="401" y="918"/>
                  </a:cubicBezTo>
                  <a:cubicBezTo>
                    <a:pt x="385" y="912"/>
                    <a:pt x="378" y="896"/>
                    <a:pt x="384" y="879"/>
                  </a:cubicBezTo>
                  <a:cubicBezTo>
                    <a:pt x="395" y="849"/>
                    <a:pt x="406" y="819"/>
                    <a:pt x="418" y="789"/>
                  </a:cubicBezTo>
                  <a:cubicBezTo>
                    <a:pt x="419" y="787"/>
                    <a:pt x="419" y="785"/>
                    <a:pt x="417" y="780"/>
                  </a:cubicBezTo>
                  <a:cubicBezTo>
                    <a:pt x="411" y="787"/>
                    <a:pt x="404" y="794"/>
                    <a:pt x="398" y="801"/>
                  </a:cubicBezTo>
                  <a:cubicBezTo>
                    <a:pt x="378" y="821"/>
                    <a:pt x="359" y="840"/>
                    <a:pt x="339" y="859"/>
                  </a:cubicBezTo>
                  <a:cubicBezTo>
                    <a:pt x="312" y="886"/>
                    <a:pt x="271" y="887"/>
                    <a:pt x="244" y="861"/>
                  </a:cubicBezTo>
                  <a:cubicBezTo>
                    <a:pt x="169" y="786"/>
                    <a:pt x="93" y="711"/>
                    <a:pt x="19" y="635"/>
                  </a:cubicBezTo>
                  <a:cubicBezTo>
                    <a:pt x="10" y="626"/>
                    <a:pt x="6" y="614"/>
                    <a:pt x="0" y="603"/>
                  </a:cubicBezTo>
                  <a:cubicBezTo>
                    <a:pt x="0" y="594"/>
                    <a:pt x="0" y="585"/>
                    <a:pt x="0" y="576"/>
                  </a:cubicBezTo>
                  <a:cubicBezTo>
                    <a:pt x="6" y="556"/>
                    <a:pt x="19" y="540"/>
                    <a:pt x="34" y="526"/>
                  </a:cubicBezTo>
                  <a:cubicBezTo>
                    <a:pt x="82" y="479"/>
                    <a:pt x="129" y="431"/>
                    <a:pt x="176" y="384"/>
                  </a:cubicBezTo>
                  <a:cubicBezTo>
                    <a:pt x="211" y="350"/>
                    <a:pt x="250" y="350"/>
                    <a:pt x="284" y="384"/>
                  </a:cubicBezTo>
                  <a:cubicBezTo>
                    <a:pt x="303" y="403"/>
                    <a:pt x="321" y="421"/>
                    <a:pt x="340" y="440"/>
                  </a:cubicBezTo>
                  <a:cubicBezTo>
                    <a:pt x="355" y="414"/>
                    <a:pt x="379" y="404"/>
                    <a:pt x="405" y="396"/>
                  </a:cubicBezTo>
                  <a:cubicBezTo>
                    <a:pt x="478" y="373"/>
                    <a:pt x="539" y="331"/>
                    <a:pt x="588" y="273"/>
                  </a:cubicBezTo>
                  <a:cubicBezTo>
                    <a:pt x="609" y="248"/>
                    <a:pt x="635" y="230"/>
                    <a:pt x="666" y="220"/>
                  </a:cubicBezTo>
                  <a:cubicBezTo>
                    <a:pt x="670" y="219"/>
                    <a:pt x="673" y="218"/>
                    <a:pt x="676" y="217"/>
                  </a:cubicBezTo>
                  <a:cubicBezTo>
                    <a:pt x="673" y="211"/>
                    <a:pt x="670" y="206"/>
                    <a:pt x="668" y="201"/>
                  </a:cubicBezTo>
                  <a:cubicBezTo>
                    <a:pt x="628" y="127"/>
                    <a:pt x="665" y="35"/>
                    <a:pt x="744" y="8"/>
                  </a:cubicBezTo>
                  <a:cubicBezTo>
                    <a:pt x="752" y="5"/>
                    <a:pt x="760" y="3"/>
                    <a:pt x="768" y="0"/>
                  </a:cubicBezTo>
                  <a:cubicBezTo>
                    <a:pt x="781" y="0"/>
                    <a:pt x="794" y="0"/>
                    <a:pt x="807" y="0"/>
                  </a:cubicBezTo>
                  <a:close/>
                  <a:moveTo>
                    <a:pt x="556" y="583"/>
                  </a:moveTo>
                  <a:cubicBezTo>
                    <a:pt x="619" y="583"/>
                    <a:pt x="680" y="583"/>
                    <a:pt x="740" y="582"/>
                  </a:cubicBezTo>
                  <a:cubicBezTo>
                    <a:pt x="744" y="582"/>
                    <a:pt x="749" y="575"/>
                    <a:pt x="751" y="571"/>
                  </a:cubicBezTo>
                  <a:cubicBezTo>
                    <a:pt x="767" y="527"/>
                    <a:pt x="781" y="484"/>
                    <a:pt x="797" y="441"/>
                  </a:cubicBezTo>
                  <a:cubicBezTo>
                    <a:pt x="804" y="422"/>
                    <a:pt x="815" y="415"/>
                    <a:pt x="835" y="418"/>
                  </a:cubicBezTo>
                  <a:cubicBezTo>
                    <a:pt x="923" y="430"/>
                    <a:pt x="1003" y="408"/>
                    <a:pt x="1073" y="353"/>
                  </a:cubicBezTo>
                  <a:cubicBezTo>
                    <a:pt x="1078" y="349"/>
                    <a:pt x="1084" y="345"/>
                    <a:pt x="1088" y="340"/>
                  </a:cubicBezTo>
                  <a:cubicBezTo>
                    <a:pt x="1096" y="330"/>
                    <a:pt x="1097" y="320"/>
                    <a:pt x="1089" y="310"/>
                  </a:cubicBezTo>
                  <a:cubicBezTo>
                    <a:pt x="1081" y="300"/>
                    <a:pt x="1068" y="299"/>
                    <a:pt x="1058" y="306"/>
                  </a:cubicBezTo>
                  <a:cubicBezTo>
                    <a:pt x="1052" y="311"/>
                    <a:pt x="1046" y="316"/>
                    <a:pt x="1040" y="320"/>
                  </a:cubicBezTo>
                  <a:cubicBezTo>
                    <a:pt x="998" y="353"/>
                    <a:pt x="951" y="371"/>
                    <a:pt x="896" y="364"/>
                  </a:cubicBezTo>
                  <a:cubicBezTo>
                    <a:pt x="852" y="358"/>
                    <a:pt x="815" y="338"/>
                    <a:pt x="783" y="307"/>
                  </a:cubicBezTo>
                  <a:cubicBezTo>
                    <a:pt x="723" y="247"/>
                    <a:pt x="637" y="271"/>
                    <a:pt x="616" y="353"/>
                  </a:cubicBezTo>
                  <a:cubicBezTo>
                    <a:pt x="605" y="394"/>
                    <a:pt x="595" y="435"/>
                    <a:pt x="584" y="476"/>
                  </a:cubicBezTo>
                  <a:cubicBezTo>
                    <a:pt x="575" y="511"/>
                    <a:pt x="566" y="545"/>
                    <a:pt x="556" y="583"/>
                  </a:cubicBezTo>
                  <a:close/>
                  <a:moveTo>
                    <a:pt x="357" y="757"/>
                  </a:moveTo>
                  <a:cubicBezTo>
                    <a:pt x="335" y="735"/>
                    <a:pt x="315" y="715"/>
                    <a:pt x="294" y="695"/>
                  </a:cubicBezTo>
                  <a:cubicBezTo>
                    <a:pt x="291" y="692"/>
                    <a:pt x="284" y="691"/>
                    <a:pt x="279" y="692"/>
                  </a:cubicBezTo>
                  <a:cubicBezTo>
                    <a:pt x="248" y="701"/>
                    <a:pt x="223" y="692"/>
                    <a:pt x="201" y="669"/>
                  </a:cubicBezTo>
                  <a:cubicBezTo>
                    <a:pt x="179" y="647"/>
                    <a:pt x="172" y="622"/>
                    <a:pt x="180" y="593"/>
                  </a:cubicBezTo>
                  <a:cubicBezTo>
                    <a:pt x="181" y="589"/>
                    <a:pt x="181" y="583"/>
                    <a:pt x="179" y="581"/>
                  </a:cubicBezTo>
                  <a:cubicBezTo>
                    <a:pt x="161" y="561"/>
                    <a:pt x="142" y="542"/>
                    <a:pt x="122" y="523"/>
                  </a:cubicBezTo>
                  <a:cubicBezTo>
                    <a:pt x="103" y="541"/>
                    <a:pt x="87" y="559"/>
                    <a:pt x="69" y="576"/>
                  </a:cubicBezTo>
                  <a:cubicBezTo>
                    <a:pt x="58" y="586"/>
                    <a:pt x="59" y="592"/>
                    <a:pt x="69" y="602"/>
                  </a:cubicBezTo>
                  <a:cubicBezTo>
                    <a:pt x="117" y="649"/>
                    <a:pt x="165" y="697"/>
                    <a:pt x="212" y="745"/>
                  </a:cubicBezTo>
                  <a:cubicBezTo>
                    <a:pt x="235" y="767"/>
                    <a:pt x="258" y="790"/>
                    <a:pt x="280" y="812"/>
                  </a:cubicBezTo>
                  <a:cubicBezTo>
                    <a:pt x="287" y="819"/>
                    <a:pt x="293" y="821"/>
                    <a:pt x="300" y="814"/>
                  </a:cubicBezTo>
                  <a:cubicBezTo>
                    <a:pt x="319" y="795"/>
                    <a:pt x="337" y="777"/>
                    <a:pt x="357" y="757"/>
                  </a:cubicBezTo>
                  <a:close/>
                  <a:moveTo>
                    <a:pt x="401" y="715"/>
                  </a:moveTo>
                  <a:cubicBezTo>
                    <a:pt x="417" y="698"/>
                    <a:pt x="433" y="681"/>
                    <a:pt x="449" y="664"/>
                  </a:cubicBezTo>
                  <a:cubicBezTo>
                    <a:pt x="464" y="650"/>
                    <a:pt x="464" y="649"/>
                    <a:pt x="450" y="635"/>
                  </a:cubicBezTo>
                  <a:cubicBezTo>
                    <a:pt x="415" y="600"/>
                    <a:pt x="380" y="565"/>
                    <a:pt x="345" y="530"/>
                  </a:cubicBezTo>
                  <a:cubicBezTo>
                    <a:pt x="310" y="495"/>
                    <a:pt x="275" y="460"/>
                    <a:pt x="240" y="425"/>
                  </a:cubicBezTo>
                  <a:cubicBezTo>
                    <a:pt x="235" y="419"/>
                    <a:pt x="229" y="416"/>
                    <a:pt x="222" y="423"/>
                  </a:cubicBezTo>
                  <a:cubicBezTo>
                    <a:pt x="203" y="442"/>
                    <a:pt x="184" y="461"/>
                    <a:pt x="167" y="479"/>
                  </a:cubicBezTo>
                  <a:cubicBezTo>
                    <a:pt x="186" y="499"/>
                    <a:pt x="205" y="517"/>
                    <a:pt x="224" y="537"/>
                  </a:cubicBezTo>
                  <a:cubicBezTo>
                    <a:pt x="225" y="536"/>
                    <a:pt x="227" y="535"/>
                    <a:pt x="229" y="533"/>
                  </a:cubicBezTo>
                  <a:cubicBezTo>
                    <a:pt x="251" y="512"/>
                    <a:pt x="264" y="512"/>
                    <a:pt x="285" y="534"/>
                  </a:cubicBezTo>
                  <a:cubicBezTo>
                    <a:pt x="300" y="548"/>
                    <a:pt x="315" y="563"/>
                    <a:pt x="330" y="578"/>
                  </a:cubicBezTo>
                  <a:cubicBezTo>
                    <a:pt x="362" y="611"/>
                    <a:pt x="362" y="614"/>
                    <a:pt x="335" y="649"/>
                  </a:cubicBezTo>
                  <a:cubicBezTo>
                    <a:pt x="356" y="670"/>
                    <a:pt x="377" y="691"/>
                    <a:pt x="401" y="715"/>
                  </a:cubicBezTo>
                  <a:close/>
                  <a:moveTo>
                    <a:pt x="789" y="214"/>
                  </a:moveTo>
                  <a:cubicBezTo>
                    <a:pt x="832" y="213"/>
                    <a:pt x="866" y="179"/>
                    <a:pt x="865" y="136"/>
                  </a:cubicBezTo>
                  <a:cubicBezTo>
                    <a:pt x="865" y="94"/>
                    <a:pt x="831" y="60"/>
                    <a:pt x="789" y="60"/>
                  </a:cubicBezTo>
                  <a:cubicBezTo>
                    <a:pt x="747" y="60"/>
                    <a:pt x="711" y="95"/>
                    <a:pt x="711" y="137"/>
                  </a:cubicBezTo>
                  <a:cubicBezTo>
                    <a:pt x="711" y="179"/>
                    <a:pt x="746" y="214"/>
                    <a:pt x="789" y="214"/>
                  </a:cubicBezTo>
                  <a:close/>
                  <a:moveTo>
                    <a:pt x="543" y="394"/>
                  </a:moveTo>
                  <a:cubicBezTo>
                    <a:pt x="499" y="424"/>
                    <a:pt x="455" y="444"/>
                    <a:pt x="408" y="459"/>
                  </a:cubicBezTo>
                  <a:cubicBezTo>
                    <a:pt x="393" y="463"/>
                    <a:pt x="386" y="476"/>
                    <a:pt x="391" y="488"/>
                  </a:cubicBezTo>
                  <a:cubicBezTo>
                    <a:pt x="395" y="501"/>
                    <a:pt x="408" y="508"/>
                    <a:pt x="423" y="502"/>
                  </a:cubicBezTo>
                  <a:cubicBezTo>
                    <a:pt x="454" y="490"/>
                    <a:pt x="486" y="477"/>
                    <a:pt x="517" y="464"/>
                  </a:cubicBezTo>
                  <a:cubicBezTo>
                    <a:pt x="521" y="462"/>
                    <a:pt x="526" y="458"/>
                    <a:pt x="527" y="454"/>
                  </a:cubicBezTo>
                  <a:cubicBezTo>
                    <a:pt x="533" y="436"/>
                    <a:pt x="537" y="417"/>
                    <a:pt x="543" y="394"/>
                  </a:cubicBezTo>
                  <a:close/>
                  <a:moveTo>
                    <a:pt x="492" y="590"/>
                  </a:moveTo>
                  <a:cubicBezTo>
                    <a:pt x="496" y="573"/>
                    <a:pt x="501" y="556"/>
                    <a:pt x="506" y="536"/>
                  </a:cubicBezTo>
                  <a:cubicBezTo>
                    <a:pt x="488" y="543"/>
                    <a:pt x="472" y="549"/>
                    <a:pt x="457" y="555"/>
                  </a:cubicBezTo>
                  <a:cubicBezTo>
                    <a:pt x="469" y="567"/>
                    <a:pt x="480" y="578"/>
                    <a:pt x="492" y="590"/>
                  </a:cubicBezTo>
                  <a:close/>
                  <a:moveTo>
                    <a:pt x="254" y="589"/>
                  </a:moveTo>
                  <a:cubicBezTo>
                    <a:pt x="248" y="600"/>
                    <a:pt x="240" y="609"/>
                    <a:pt x="238" y="619"/>
                  </a:cubicBezTo>
                  <a:cubicBezTo>
                    <a:pt x="238" y="623"/>
                    <a:pt x="250" y="635"/>
                    <a:pt x="255" y="634"/>
                  </a:cubicBezTo>
                  <a:cubicBezTo>
                    <a:pt x="265" y="632"/>
                    <a:pt x="273" y="624"/>
                    <a:pt x="283" y="617"/>
                  </a:cubicBezTo>
                  <a:cubicBezTo>
                    <a:pt x="273" y="607"/>
                    <a:pt x="265" y="599"/>
                    <a:pt x="254" y="5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97"/>
            <p:cNvSpPr>
              <a:spLocks/>
            </p:cNvSpPr>
            <p:nvPr/>
          </p:nvSpPr>
          <p:spPr bwMode="auto">
            <a:xfrm>
              <a:off x="4826000" y="4232275"/>
              <a:ext cx="17463" cy="19050"/>
            </a:xfrm>
            <a:custGeom>
              <a:avLst/>
              <a:gdLst>
                <a:gd name="T0" fmla="*/ 30 w 60"/>
                <a:gd name="T1" fmla="*/ 0 h 61"/>
                <a:gd name="T2" fmla="*/ 60 w 60"/>
                <a:gd name="T3" fmla="*/ 30 h 61"/>
                <a:gd name="T4" fmla="*/ 29 w 60"/>
                <a:gd name="T5" fmla="*/ 60 h 61"/>
                <a:gd name="T6" fmla="*/ 0 w 60"/>
                <a:gd name="T7" fmla="*/ 30 h 61"/>
                <a:gd name="T8" fmla="*/ 30 w 60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cubicBezTo>
                    <a:pt x="46" y="0"/>
                    <a:pt x="59" y="14"/>
                    <a:pt x="60" y="30"/>
                  </a:cubicBezTo>
                  <a:cubicBezTo>
                    <a:pt x="60" y="47"/>
                    <a:pt x="46" y="61"/>
                    <a:pt x="29" y="60"/>
                  </a:cubicBezTo>
                  <a:cubicBezTo>
                    <a:pt x="12" y="60"/>
                    <a:pt x="0" y="46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98"/>
            <p:cNvSpPr>
              <a:spLocks/>
            </p:cNvSpPr>
            <p:nvPr/>
          </p:nvSpPr>
          <p:spPr bwMode="auto">
            <a:xfrm>
              <a:off x="4935538" y="4308475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29 h 60"/>
                <a:gd name="T4" fmla="*/ 30 w 60"/>
                <a:gd name="T5" fmla="*/ 59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3"/>
                    <a:pt x="60" y="29"/>
                  </a:cubicBezTo>
                  <a:cubicBezTo>
                    <a:pt x="60" y="45"/>
                    <a:pt x="46" y="59"/>
                    <a:pt x="30" y="59"/>
                  </a:cubicBezTo>
                  <a:cubicBezTo>
                    <a:pt x="14" y="60"/>
                    <a:pt x="0" y="45"/>
                    <a:pt x="0" y="29"/>
                  </a:cubicBezTo>
                  <a:cubicBezTo>
                    <a:pt x="0" y="12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0" name="Group 649"/>
          <p:cNvGrpSpPr/>
          <p:nvPr/>
        </p:nvGrpSpPr>
        <p:grpSpPr>
          <a:xfrm>
            <a:off x="814803" y="4455652"/>
            <a:ext cx="441325" cy="457200"/>
            <a:chOff x="5494338" y="3943350"/>
            <a:chExt cx="4413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1" name="Freeform 99"/>
            <p:cNvSpPr>
              <a:spLocks noEditPoints="1"/>
            </p:cNvSpPr>
            <p:nvPr/>
          </p:nvSpPr>
          <p:spPr bwMode="auto">
            <a:xfrm>
              <a:off x="5494338" y="3943350"/>
              <a:ext cx="441325" cy="457200"/>
            </a:xfrm>
            <a:custGeom>
              <a:avLst/>
              <a:gdLst>
                <a:gd name="T0" fmla="*/ 840 w 1485"/>
                <a:gd name="T1" fmla="*/ 15 h 1538"/>
                <a:gd name="T2" fmla="*/ 1086 w 1485"/>
                <a:gd name="T3" fmla="*/ 155 h 1538"/>
                <a:gd name="T4" fmla="*/ 768 w 1485"/>
                <a:gd name="T5" fmla="*/ 64 h 1538"/>
                <a:gd name="T6" fmla="*/ 77 w 1485"/>
                <a:gd name="T7" fmla="*/ 597 h 1538"/>
                <a:gd name="T8" fmla="*/ 605 w 1485"/>
                <a:gd name="T9" fmla="*/ 1313 h 1538"/>
                <a:gd name="T10" fmla="*/ 936 w 1485"/>
                <a:gd name="T11" fmla="*/ 1273 h 1538"/>
                <a:gd name="T12" fmla="*/ 920 w 1485"/>
                <a:gd name="T13" fmla="*/ 1217 h 1538"/>
                <a:gd name="T14" fmla="*/ 414 w 1485"/>
                <a:gd name="T15" fmla="*/ 1184 h 1538"/>
                <a:gd name="T16" fmla="*/ 442 w 1485"/>
                <a:gd name="T17" fmla="*/ 1130 h 1538"/>
                <a:gd name="T18" fmla="*/ 909 w 1485"/>
                <a:gd name="T19" fmla="*/ 1154 h 1538"/>
                <a:gd name="T20" fmla="*/ 947 w 1485"/>
                <a:gd name="T21" fmla="*/ 1113 h 1538"/>
                <a:gd name="T22" fmla="*/ 956 w 1485"/>
                <a:gd name="T23" fmla="*/ 790 h 1538"/>
                <a:gd name="T24" fmla="*/ 1137 w 1485"/>
                <a:gd name="T25" fmla="*/ 781 h 1538"/>
                <a:gd name="T26" fmla="*/ 1138 w 1485"/>
                <a:gd name="T27" fmla="*/ 905 h 1538"/>
                <a:gd name="T28" fmla="*/ 790 w 1485"/>
                <a:gd name="T29" fmla="*/ 189 h 1538"/>
                <a:gd name="T30" fmla="*/ 254 w 1485"/>
                <a:gd name="T31" fmla="*/ 940 h 1538"/>
                <a:gd name="T32" fmla="*/ 202 w 1485"/>
                <a:gd name="T33" fmla="*/ 969 h 1538"/>
                <a:gd name="T34" fmla="*/ 1260 w 1485"/>
                <a:gd name="T35" fmla="*/ 594 h 1538"/>
                <a:gd name="T36" fmla="*/ 1233 w 1485"/>
                <a:gd name="T37" fmla="*/ 934 h 1538"/>
                <a:gd name="T38" fmla="*/ 1271 w 1485"/>
                <a:gd name="T39" fmla="*/ 942 h 1538"/>
                <a:gd name="T40" fmla="*/ 1327 w 1485"/>
                <a:gd name="T41" fmla="*/ 647 h 1538"/>
                <a:gd name="T42" fmla="*/ 1235 w 1485"/>
                <a:gd name="T43" fmla="*/ 303 h 1538"/>
                <a:gd name="T44" fmla="*/ 1387 w 1485"/>
                <a:gd name="T45" fmla="*/ 741 h 1538"/>
                <a:gd name="T46" fmla="*/ 1345 w 1485"/>
                <a:gd name="T47" fmla="*/ 970 h 1538"/>
                <a:gd name="T48" fmla="*/ 1418 w 1485"/>
                <a:gd name="T49" fmla="*/ 983 h 1538"/>
                <a:gd name="T50" fmla="*/ 1485 w 1485"/>
                <a:gd name="T51" fmla="*/ 1280 h 1538"/>
                <a:gd name="T52" fmla="*/ 1422 w 1485"/>
                <a:gd name="T53" fmla="*/ 1453 h 1538"/>
                <a:gd name="T54" fmla="*/ 1053 w 1485"/>
                <a:gd name="T55" fmla="*/ 1536 h 1538"/>
                <a:gd name="T56" fmla="*/ 954 w 1485"/>
                <a:gd name="T57" fmla="*/ 1335 h 1538"/>
                <a:gd name="T58" fmla="*/ 140 w 1485"/>
                <a:gd name="T59" fmla="*/ 1094 h 1538"/>
                <a:gd name="T60" fmla="*/ 446 w 1485"/>
                <a:gd name="T61" fmla="*/ 48 h 1538"/>
                <a:gd name="T62" fmla="*/ 654 w 1485"/>
                <a:gd name="T63" fmla="*/ 0 h 1538"/>
                <a:gd name="T64" fmla="*/ 1197 w 1485"/>
                <a:gd name="T65" fmla="*/ 1476 h 1538"/>
                <a:gd name="T66" fmla="*/ 1362 w 1485"/>
                <a:gd name="T67" fmla="*/ 1459 h 1538"/>
                <a:gd name="T68" fmla="*/ 1425 w 1485"/>
                <a:gd name="T69" fmla="*/ 1278 h 1538"/>
                <a:gd name="T70" fmla="*/ 1399 w 1485"/>
                <a:gd name="T71" fmla="*/ 1040 h 1538"/>
                <a:gd name="T72" fmla="*/ 1337 w 1485"/>
                <a:gd name="T73" fmla="*/ 1096 h 1538"/>
                <a:gd name="T74" fmla="*/ 1309 w 1485"/>
                <a:gd name="T75" fmla="*/ 1027 h 1538"/>
                <a:gd name="T76" fmla="*/ 1254 w 1485"/>
                <a:gd name="T77" fmla="*/ 1025 h 1538"/>
                <a:gd name="T78" fmla="*/ 1222 w 1485"/>
                <a:gd name="T79" fmla="*/ 1059 h 1538"/>
                <a:gd name="T80" fmla="*/ 1194 w 1485"/>
                <a:gd name="T81" fmla="*/ 997 h 1538"/>
                <a:gd name="T82" fmla="*/ 1138 w 1485"/>
                <a:gd name="T83" fmla="*/ 997 h 1538"/>
                <a:gd name="T84" fmla="*/ 1109 w 1485"/>
                <a:gd name="T85" fmla="*/ 1083 h 1538"/>
                <a:gd name="T86" fmla="*/ 1078 w 1485"/>
                <a:gd name="T87" fmla="*/ 1039 h 1538"/>
                <a:gd name="T88" fmla="*/ 1077 w 1485"/>
                <a:gd name="T89" fmla="*/ 780 h 1538"/>
                <a:gd name="T90" fmla="*/ 1017 w 1485"/>
                <a:gd name="T91" fmla="*/ 781 h 1538"/>
                <a:gd name="T92" fmla="*/ 1016 w 1485"/>
                <a:gd name="T93" fmla="*/ 1115 h 1538"/>
                <a:gd name="T94" fmla="*/ 977 w 1485"/>
                <a:gd name="T95" fmla="*/ 1193 h 1538"/>
                <a:gd name="T96" fmla="*/ 1035 w 1485"/>
                <a:gd name="T97" fmla="*/ 1456 h 1538"/>
                <a:gd name="T98" fmla="*/ 1197 w 1485"/>
                <a:gd name="T99" fmla="*/ 147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5" h="1538">
                  <a:moveTo>
                    <a:pt x="744" y="0"/>
                  </a:moveTo>
                  <a:cubicBezTo>
                    <a:pt x="776" y="5"/>
                    <a:pt x="808" y="9"/>
                    <a:pt x="840" y="15"/>
                  </a:cubicBezTo>
                  <a:cubicBezTo>
                    <a:pt x="923" y="31"/>
                    <a:pt x="1000" y="64"/>
                    <a:pt x="1072" y="109"/>
                  </a:cubicBezTo>
                  <a:cubicBezTo>
                    <a:pt x="1091" y="122"/>
                    <a:pt x="1096" y="139"/>
                    <a:pt x="1086" y="155"/>
                  </a:cubicBezTo>
                  <a:cubicBezTo>
                    <a:pt x="1076" y="170"/>
                    <a:pt x="1059" y="172"/>
                    <a:pt x="1040" y="160"/>
                  </a:cubicBezTo>
                  <a:cubicBezTo>
                    <a:pt x="957" y="107"/>
                    <a:pt x="866" y="74"/>
                    <a:pt x="768" y="64"/>
                  </a:cubicBezTo>
                  <a:cubicBezTo>
                    <a:pt x="603" y="47"/>
                    <a:pt x="452" y="87"/>
                    <a:pt x="320" y="188"/>
                  </a:cubicBezTo>
                  <a:cubicBezTo>
                    <a:pt x="184" y="291"/>
                    <a:pt x="100" y="428"/>
                    <a:pt x="77" y="597"/>
                  </a:cubicBezTo>
                  <a:cubicBezTo>
                    <a:pt x="47" y="808"/>
                    <a:pt x="109" y="991"/>
                    <a:pt x="261" y="1142"/>
                  </a:cubicBezTo>
                  <a:cubicBezTo>
                    <a:pt x="356" y="1236"/>
                    <a:pt x="473" y="1293"/>
                    <a:pt x="605" y="1313"/>
                  </a:cubicBezTo>
                  <a:cubicBezTo>
                    <a:pt x="716" y="1330"/>
                    <a:pt x="823" y="1317"/>
                    <a:pt x="928" y="1277"/>
                  </a:cubicBezTo>
                  <a:cubicBezTo>
                    <a:pt x="930" y="1276"/>
                    <a:pt x="933" y="1274"/>
                    <a:pt x="936" y="1273"/>
                  </a:cubicBezTo>
                  <a:cubicBezTo>
                    <a:pt x="935" y="1268"/>
                    <a:pt x="934" y="1265"/>
                    <a:pt x="933" y="1261"/>
                  </a:cubicBezTo>
                  <a:cubicBezTo>
                    <a:pt x="929" y="1246"/>
                    <a:pt x="924" y="1232"/>
                    <a:pt x="920" y="1217"/>
                  </a:cubicBezTo>
                  <a:cubicBezTo>
                    <a:pt x="895" y="1225"/>
                    <a:pt x="871" y="1234"/>
                    <a:pt x="846" y="1240"/>
                  </a:cubicBezTo>
                  <a:cubicBezTo>
                    <a:pt x="695" y="1279"/>
                    <a:pt x="551" y="1260"/>
                    <a:pt x="414" y="1184"/>
                  </a:cubicBezTo>
                  <a:cubicBezTo>
                    <a:pt x="401" y="1177"/>
                    <a:pt x="392" y="1167"/>
                    <a:pt x="394" y="1151"/>
                  </a:cubicBezTo>
                  <a:cubicBezTo>
                    <a:pt x="397" y="1128"/>
                    <a:pt x="419" y="1120"/>
                    <a:pt x="442" y="1130"/>
                  </a:cubicBezTo>
                  <a:cubicBezTo>
                    <a:pt x="480" y="1148"/>
                    <a:pt x="518" y="1167"/>
                    <a:pt x="559" y="1179"/>
                  </a:cubicBezTo>
                  <a:cubicBezTo>
                    <a:pt x="678" y="1215"/>
                    <a:pt x="796" y="1204"/>
                    <a:pt x="909" y="1154"/>
                  </a:cubicBezTo>
                  <a:cubicBezTo>
                    <a:pt x="915" y="1152"/>
                    <a:pt x="919" y="1145"/>
                    <a:pt x="924" y="1140"/>
                  </a:cubicBezTo>
                  <a:cubicBezTo>
                    <a:pt x="932" y="1131"/>
                    <a:pt x="938" y="1121"/>
                    <a:pt x="947" y="1113"/>
                  </a:cubicBezTo>
                  <a:cubicBezTo>
                    <a:pt x="954" y="1108"/>
                    <a:pt x="956" y="1102"/>
                    <a:pt x="956" y="1093"/>
                  </a:cubicBezTo>
                  <a:cubicBezTo>
                    <a:pt x="956" y="992"/>
                    <a:pt x="956" y="891"/>
                    <a:pt x="956" y="790"/>
                  </a:cubicBezTo>
                  <a:cubicBezTo>
                    <a:pt x="956" y="735"/>
                    <a:pt x="996" y="695"/>
                    <a:pt x="1049" y="696"/>
                  </a:cubicBezTo>
                  <a:cubicBezTo>
                    <a:pt x="1096" y="697"/>
                    <a:pt x="1136" y="734"/>
                    <a:pt x="1137" y="781"/>
                  </a:cubicBezTo>
                  <a:cubicBezTo>
                    <a:pt x="1139" y="817"/>
                    <a:pt x="1138" y="853"/>
                    <a:pt x="1138" y="889"/>
                  </a:cubicBezTo>
                  <a:cubicBezTo>
                    <a:pt x="1138" y="894"/>
                    <a:pt x="1138" y="900"/>
                    <a:pt x="1138" y="905"/>
                  </a:cubicBezTo>
                  <a:cubicBezTo>
                    <a:pt x="1155" y="908"/>
                    <a:pt x="1163" y="902"/>
                    <a:pt x="1170" y="887"/>
                  </a:cubicBezTo>
                  <a:cubicBezTo>
                    <a:pt x="1295" y="588"/>
                    <a:pt x="1109" y="244"/>
                    <a:pt x="790" y="189"/>
                  </a:cubicBezTo>
                  <a:cubicBezTo>
                    <a:pt x="515" y="140"/>
                    <a:pt x="255" y="316"/>
                    <a:pt x="199" y="589"/>
                  </a:cubicBezTo>
                  <a:cubicBezTo>
                    <a:pt x="174" y="712"/>
                    <a:pt x="193" y="830"/>
                    <a:pt x="254" y="940"/>
                  </a:cubicBezTo>
                  <a:cubicBezTo>
                    <a:pt x="268" y="965"/>
                    <a:pt x="266" y="982"/>
                    <a:pt x="248" y="992"/>
                  </a:cubicBezTo>
                  <a:cubicBezTo>
                    <a:pt x="231" y="1001"/>
                    <a:pt x="216" y="993"/>
                    <a:pt x="202" y="969"/>
                  </a:cubicBezTo>
                  <a:cubicBezTo>
                    <a:pt x="9" y="629"/>
                    <a:pt x="215" y="195"/>
                    <a:pt x="602" y="129"/>
                  </a:cubicBezTo>
                  <a:cubicBezTo>
                    <a:pt x="913" y="75"/>
                    <a:pt x="1206" y="282"/>
                    <a:pt x="1260" y="594"/>
                  </a:cubicBezTo>
                  <a:cubicBezTo>
                    <a:pt x="1279" y="700"/>
                    <a:pt x="1267" y="803"/>
                    <a:pt x="1227" y="902"/>
                  </a:cubicBezTo>
                  <a:cubicBezTo>
                    <a:pt x="1222" y="915"/>
                    <a:pt x="1220" y="925"/>
                    <a:pt x="1233" y="934"/>
                  </a:cubicBezTo>
                  <a:cubicBezTo>
                    <a:pt x="1237" y="938"/>
                    <a:pt x="1240" y="944"/>
                    <a:pt x="1244" y="949"/>
                  </a:cubicBezTo>
                  <a:cubicBezTo>
                    <a:pt x="1253" y="947"/>
                    <a:pt x="1262" y="946"/>
                    <a:pt x="1271" y="942"/>
                  </a:cubicBezTo>
                  <a:cubicBezTo>
                    <a:pt x="1274" y="941"/>
                    <a:pt x="1278" y="937"/>
                    <a:pt x="1279" y="934"/>
                  </a:cubicBezTo>
                  <a:cubicBezTo>
                    <a:pt x="1318" y="842"/>
                    <a:pt x="1334" y="746"/>
                    <a:pt x="1327" y="647"/>
                  </a:cubicBezTo>
                  <a:cubicBezTo>
                    <a:pt x="1320" y="539"/>
                    <a:pt x="1287" y="440"/>
                    <a:pt x="1229" y="349"/>
                  </a:cubicBezTo>
                  <a:cubicBezTo>
                    <a:pt x="1217" y="330"/>
                    <a:pt x="1219" y="313"/>
                    <a:pt x="1235" y="303"/>
                  </a:cubicBezTo>
                  <a:cubicBezTo>
                    <a:pt x="1251" y="293"/>
                    <a:pt x="1268" y="298"/>
                    <a:pt x="1279" y="317"/>
                  </a:cubicBezTo>
                  <a:cubicBezTo>
                    <a:pt x="1361" y="446"/>
                    <a:pt x="1398" y="587"/>
                    <a:pt x="1387" y="741"/>
                  </a:cubicBezTo>
                  <a:cubicBezTo>
                    <a:pt x="1382" y="811"/>
                    <a:pt x="1366" y="879"/>
                    <a:pt x="1340" y="944"/>
                  </a:cubicBezTo>
                  <a:cubicBezTo>
                    <a:pt x="1336" y="955"/>
                    <a:pt x="1335" y="962"/>
                    <a:pt x="1345" y="970"/>
                  </a:cubicBezTo>
                  <a:cubicBezTo>
                    <a:pt x="1351" y="974"/>
                    <a:pt x="1354" y="981"/>
                    <a:pt x="1356" y="983"/>
                  </a:cubicBezTo>
                  <a:cubicBezTo>
                    <a:pt x="1379" y="983"/>
                    <a:pt x="1399" y="979"/>
                    <a:pt x="1418" y="983"/>
                  </a:cubicBezTo>
                  <a:cubicBezTo>
                    <a:pt x="1457" y="990"/>
                    <a:pt x="1485" y="1026"/>
                    <a:pt x="1485" y="1066"/>
                  </a:cubicBezTo>
                  <a:cubicBezTo>
                    <a:pt x="1485" y="1137"/>
                    <a:pt x="1485" y="1209"/>
                    <a:pt x="1485" y="1280"/>
                  </a:cubicBezTo>
                  <a:cubicBezTo>
                    <a:pt x="1485" y="1319"/>
                    <a:pt x="1472" y="1352"/>
                    <a:pt x="1447" y="1380"/>
                  </a:cubicBezTo>
                  <a:cubicBezTo>
                    <a:pt x="1427" y="1402"/>
                    <a:pt x="1419" y="1425"/>
                    <a:pt x="1422" y="1453"/>
                  </a:cubicBezTo>
                  <a:cubicBezTo>
                    <a:pt x="1428" y="1507"/>
                    <a:pt x="1387" y="1538"/>
                    <a:pt x="1340" y="1537"/>
                  </a:cubicBezTo>
                  <a:cubicBezTo>
                    <a:pt x="1244" y="1535"/>
                    <a:pt x="1149" y="1536"/>
                    <a:pt x="1053" y="1536"/>
                  </a:cubicBezTo>
                  <a:cubicBezTo>
                    <a:pt x="1004" y="1536"/>
                    <a:pt x="973" y="1507"/>
                    <a:pt x="975" y="1458"/>
                  </a:cubicBezTo>
                  <a:cubicBezTo>
                    <a:pt x="977" y="1414"/>
                    <a:pt x="967" y="1373"/>
                    <a:pt x="954" y="1335"/>
                  </a:cubicBezTo>
                  <a:cubicBezTo>
                    <a:pt x="908" y="1347"/>
                    <a:pt x="865" y="1362"/>
                    <a:pt x="820" y="1369"/>
                  </a:cubicBezTo>
                  <a:cubicBezTo>
                    <a:pt x="540" y="1410"/>
                    <a:pt x="311" y="1319"/>
                    <a:pt x="140" y="1094"/>
                  </a:cubicBezTo>
                  <a:cubicBezTo>
                    <a:pt x="44" y="966"/>
                    <a:pt x="0" y="818"/>
                    <a:pt x="10" y="659"/>
                  </a:cubicBezTo>
                  <a:cubicBezTo>
                    <a:pt x="30" y="368"/>
                    <a:pt x="179" y="164"/>
                    <a:pt x="446" y="48"/>
                  </a:cubicBezTo>
                  <a:cubicBezTo>
                    <a:pt x="509" y="21"/>
                    <a:pt x="576" y="7"/>
                    <a:pt x="644" y="2"/>
                  </a:cubicBezTo>
                  <a:cubicBezTo>
                    <a:pt x="647" y="2"/>
                    <a:pt x="651" y="1"/>
                    <a:pt x="654" y="0"/>
                  </a:cubicBezTo>
                  <a:cubicBezTo>
                    <a:pt x="684" y="0"/>
                    <a:pt x="714" y="0"/>
                    <a:pt x="744" y="0"/>
                  </a:cubicBezTo>
                  <a:close/>
                  <a:moveTo>
                    <a:pt x="1197" y="1476"/>
                  </a:moveTo>
                  <a:cubicBezTo>
                    <a:pt x="1246" y="1476"/>
                    <a:pt x="1295" y="1476"/>
                    <a:pt x="1344" y="1476"/>
                  </a:cubicBezTo>
                  <a:cubicBezTo>
                    <a:pt x="1357" y="1476"/>
                    <a:pt x="1364" y="1472"/>
                    <a:pt x="1362" y="1459"/>
                  </a:cubicBezTo>
                  <a:cubicBezTo>
                    <a:pt x="1355" y="1411"/>
                    <a:pt x="1371" y="1371"/>
                    <a:pt x="1404" y="1337"/>
                  </a:cubicBezTo>
                  <a:cubicBezTo>
                    <a:pt x="1420" y="1321"/>
                    <a:pt x="1425" y="1300"/>
                    <a:pt x="1425" y="1278"/>
                  </a:cubicBezTo>
                  <a:cubicBezTo>
                    <a:pt x="1425" y="1209"/>
                    <a:pt x="1425" y="1140"/>
                    <a:pt x="1425" y="1071"/>
                  </a:cubicBezTo>
                  <a:cubicBezTo>
                    <a:pt x="1425" y="1052"/>
                    <a:pt x="1415" y="1041"/>
                    <a:pt x="1399" y="1040"/>
                  </a:cubicBezTo>
                  <a:cubicBezTo>
                    <a:pt x="1383" y="1039"/>
                    <a:pt x="1373" y="1048"/>
                    <a:pt x="1369" y="1067"/>
                  </a:cubicBezTo>
                  <a:cubicBezTo>
                    <a:pt x="1366" y="1087"/>
                    <a:pt x="1354" y="1098"/>
                    <a:pt x="1337" y="1096"/>
                  </a:cubicBezTo>
                  <a:cubicBezTo>
                    <a:pt x="1320" y="1094"/>
                    <a:pt x="1310" y="1083"/>
                    <a:pt x="1309" y="1062"/>
                  </a:cubicBezTo>
                  <a:cubicBezTo>
                    <a:pt x="1309" y="1051"/>
                    <a:pt x="1310" y="1038"/>
                    <a:pt x="1309" y="1027"/>
                  </a:cubicBezTo>
                  <a:cubicBezTo>
                    <a:pt x="1307" y="1013"/>
                    <a:pt x="1296" y="1003"/>
                    <a:pt x="1283" y="1002"/>
                  </a:cubicBezTo>
                  <a:cubicBezTo>
                    <a:pt x="1269" y="1002"/>
                    <a:pt x="1257" y="1011"/>
                    <a:pt x="1254" y="1025"/>
                  </a:cubicBezTo>
                  <a:cubicBezTo>
                    <a:pt x="1254" y="1027"/>
                    <a:pt x="1254" y="1029"/>
                    <a:pt x="1254" y="1032"/>
                  </a:cubicBezTo>
                  <a:cubicBezTo>
                    <a:pt x="1251" y="1049"/>
                    <a:pt x="1238" y="1060"/>
                    <a:pt x="1222" y="1059"/>
                  </a:cubicBezTo>
                  <a:cubicBezTo>
                    <a:pt x="1206" y="1058"/>
                    <a:pt x="1195" y="1046"/>
                    <a:pt x="1194" y="1029"/>
                  </a:cubicBezTo>
                  <a:cubicBezTo>
                    <a:pt x="1194" y="1018"/>
                    <a:pt x="1194" y="1008"/>
                    <a:pt x="1194" y="997"/>
                  </a:cubicBezTo>
                  <a:cubicBezTo>
                    <a:pt x="1194" y="976"/>
                    <a:pt x="1183" y="964"/>
                    <a:pt x="1166" y="963"/>
                  </a:cubicBezTo>
                  <a:cubicBezTo>
                    <a:pt x="1149" y="963"/>
                    <a:pt x="1138" y="976"/>
                    <a:pt x="1138" y="997"/>
                  </a:cubicBezTo>
                  <a:cubicBezTo>
                    <a:pt x="1138" y="1016"/>
                    <a:pt x="1138" y="1035"/>
                    <a:pt x="1138" y="1054"/>
                  </a:cubicBezTo>
                  <a:cubicBezTo>
                    <a:pt x="1137" y="1071"/>
                    <a:pt x="1125" y="1082"/>
                    <a:pt x="1109" y="1083"/>
                  </a:cubicBezTo>
                  <a:cubicBezTo>
                    <a:pt x="1094" y="1083"/>
                    <a:pt x="1081" y="1072"/>
                    <a:pt x="1079" y="1056"/>
                  </a:cubicBezTo>
                  <a:cubicBezTo>
                    <a:pt x="1078" y="1050"/>
                    <a:pt x="1078" y="1045"/>
                    <a:pt x="1078" y="1039"/>
                  </a:cubicBezTo>
                  <a:cubicBezTo>
                    <a:pt x="1078" y="959"/>
                    <a:pt x="1078" y="879"/>
                    <a:pt x="1078" y="799"/>
                  </a:cubicBezTo>
                  <a:cubicBezTo>
                    <a:pt x="1078" y="793"/>
                    <a:pt x="1078" y="786"/>
                    <a:pt x="1077" y="780"/>
                  </a:cubicBezTo>
                  <a:cubicBezTo>
                    <a:pt x="1074" y="766"/>
                    <a:pt x="1061" y="756"/>
                    <a:pt x="1047" y="756"/>
                  </a:cubicBezTo>
                  <a:cubicBezTo>
                    <a:pt x="1032" y="756"/>
                    <a:pt x="1019" y="767"/>
                    <a:pt x="1017" y="781"/>
                  </a:cubicBezTo>
                  <a:cubicBezTo>
                    <a:pt x="1016" y="787"/>
                    <a:pt x="1016" y="793"/>
                    <a:pt x="1016" y="799"/>
                  </a:cubicBezTo>
                  <a:cubicBezTo>
                    <a:pt x="1016" y="904"/>
                    <a:pt x="1016" y="1010"/>
                    <a:pt x="1016" y="1115"/>
                  </a:cubicBezTo>
                  <a:cubicBezTo>
                    <a:pt x="1016" y="1133"/>
                    <a:pt x="1010" y="1146"/>
                    <a:pt x="994" y="1154"/>
                  </a:cubicBezTo>
                  <a:cubicBezTo>
                    <a:pt x="975" y="1164"/>
                    <a:pt x="971" y="1173"/>
                    <a:pt x="977" y="1193"/>
                  </a:cubicBezTo>
                  <a:cubicBezTo>
                    <a:pt x="984" y="1222"/>
                    <a:pt x="993" y="1251"/>
                    <a:pt x="1001" y="1280"/>
                  </a:cubicBezTo>
                  <a:cubicBezTo>
                    <a:pt x="1016" y="1338"/>
                    <a:pt x="1042" y="1394"/>
                    <a:pt x="1035" y="1456"/>
                  </a:cubicBezTo>
                  <a:cubicBezTo>
                    <a:pt x="1033" y="1474"/>
                    <a:pt x="1037" y="1476"/>
                    <a:pt x="1055" y="1476"/>
                  </a:cubicBezTo>
                  <a:cubicBezTo>
                    <a:pt x="1102" y="1476"/>
                    <a:pt x="1150" y="1476"/>
                    <a:pt x="1197" y="14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00"/>
            <p:cNvSpPr>
              <a:spLocks noEditPoints="1"/>
            </p:cNvSpPr>
            <p:nvPr/>
          </p:nvSpPr>
          <p:spPr bwMode="auto">
            <a:xfrm>
              <a:off x="5665788" y="4108450"/>
              <a:ext cx="71438" cy="160338"/>
            </a:xfrm>
            <a:custGeom>
              <a:avLst/>
              <a:gdLst>
                <a:gd name="T0" fmla="*/ 240 w 240"/>
                <a:gd name="T1" fmla="*/ 270 h 540"/>
                <a:gd name="T2" fmla="*/ 240 w 240"/>
                <a:gd name="T3" fmla="*/ 444 h 540"/>
                <a:gd name="T4" fmla="*/ 143 w 240"/>
                <a:gd name="T5" fmla="*/ 540 h 540"/>
                <a:gd name="T6" fmla="*/ 89 w 240"/>
                <a:gd name="T7" fmla="*/ 540 h 540"/>
                <a:gd name="T8" fmla="*/ 0 w 240"/>
                <a:gd name="T9" fmla="*/ 451 h 540"/>
                <a:gd name="T10" fmla="*/ 0 w 240"/>
                <a:gd name="T11" fmla="*/ 89 h 540"/>
                <a:gd name="T12" fmla="*/ 90 w 240"/>
                <a:gd name="T13" fmla="*/ 0 h 540"/>
                <a:gd name="T14" fmla="*/ 150 w 240"/>
                <a:gd name="T15" fmla="*/ 0 h 540"/>
                <a:gd name="T16" fmla="*/ 240 w 240"/>
                <a:gd name="T17" fmla="*/ 90 h 540"/>
                <a:gd name="T18" fmla="*/ 240 w 240"/>
                <a:gd name="T19" fmla="*/ 270 h 540"/>
                <a:gd name="T20" fmla="*/ 180 w 240"/>
                <a:gd name="T21" fmla="*/ 271 h 540"/>
                <a:gd name="T22" fmla="*/ 180 w 240"/>
                <a:gd name="T23" fmla="*/ 94 h 540"/>
                <a:gd name="T24" fmla="*/ 147 w 240"/>
                <a:gd name="T25" fmla="*/ 60 h 540"/>
                <a:gd name="T26" fmla="*/ 93 w 240"/>
                <a:gd name="T27" fmla="*/ 60 h 540"/>
                <a:gd name="T28" fmla="*/ 60 w 240"/>
                <a:gd name="T29" fmla="*/ 93 h 540"/>
                <a:gd name="T30" fmla="*/ 60 w 240"/>
                <a:gd name="T31" fmla="*/ 448 h 540"/>
                <a:gd name="T32" fmla="*/ 93 w 240"/>
                <a:gd name="T33" fmla="*/ 480 h 540"/>
                <a:gd name="T34" fmla="*/ 143 w 240"/>
                <a:gd name="T35" fmla="*/ 480 h 540"/>
                <a:gd name="T36" fmla="*/ 180 w 240"/>
                <a:gd name="T37" fmla="*/ 443 h 540"/>
                <a:gd name="T38" fmla="*/ 180 w 240"/>
                <a:gd name="T39" fmla="*/ 2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0" h="540">
                  <a:moveTo>
                    <a:pt x="240" y="270"/>
                  </a:moveTo>
                  <a:cubicBezTo>
                    <a:pt x="240" y="328"/>
                    <a:pt x="240" y="386"/>
                    <a:pt x="240" y="444"/>
                  </a:cubicBezTo>
                  <a:cubicBezTo>
                    <a:pt x="240" y="502"/>
                    <a:pt x="202" y="540"/>
                    <a:pt x="143" y="540"/>
                  </a:cubicBezTo>
                  <a:cubicBezTo>
                    <a:pt x="125" y="540"/>
                    <a:pt x="107" y="540"/>
                    <a:pt x="89" y="540"/>
                  </a:cubicBezTo>
                  <a:cubicBezTo>
                    <a:pt x="40" y="539"/>
                    <a:pt x="0" y="500"/>
                    <a:pt x="0" y="451"/>
                  </a:cubicBezTo>
                  <a:cubicBezTo>
                    <a:pt x="0" y="330"/>
                    <a:pt x="0" y="210"/>
                    <a:pt x="0" y="89"/>
                  </a:cubicBezTo>
                  <a:cubicBezTo>
                    <a:pt x="0" y="39"/>
                    <a:pt x="40" y="1"/>
                    <a:pt x="90" y="0"/>
                  </a:cubicBezTo>
                  <a:cubicBezTo>
                    <a:pt x="110" y="0"/>
                    <a:pt x="130" y="0"/>
                    <a:pt x="150" y="0"/>
                  </a:cubicBezTo>
                  <a:cubicBezTo>
                    <a:pt x="200" y="1"/>
                    <a:pt x="239" y="39"/>
                    <a:pt x="240" y="90"/>
                  </a:cubicBezTo>
                  <a:cubicBezTo>
                    <a:pt x="240" y="150"/>
                    <a:pt x="240" y="210"/>
                    <a:pt x="240" y="270"/>
                  </a:cubicBezTo>
                  <a:close/>
                  <a:moveTo>
                    <a:pt x="180" y="271"/>
                  </a:moveTo>
                  <a:cubicBezTo>
                    <a:pt x="180" y="212"/>
                    <a:pt x="180" y="153"/>
                    <a:pt x="180" y="94"/>
                  </a:cubicBezTo>
                  <a:cubicBezTo>
                    <a:pt x="180" y="72"/>
                    <a:pt x="168" y="60"/>
                    <a:pt x="147" y="60"/>
                  </a:cubicBezTo>
                  <a:cubicBezTo>
                    <a:pt x="129" y="60"/>
                    <a:pt x="111" y="60"/>
                    <a:pt x="93" y="60"/>
                  </a:cubicBezTo>
                  <a:cubicBezTo>
                    <a:pt x="72" y="60"/>
                    <a:pt x="60" y="72"/>
                    <a:pt x="60" y="93"/>
                  </a:cubicBezTo>
                  <a:cubicBezTo>
                    <a:pt x="60" y="211"/>
                    <a:pt x="60" y="329"/>
                    <a:pt x="60" y="448"/>
                  </a:cubicBezTo>
                  <a:cubicBezTo>
                    <a:pt x="60" y="468"/>
                    <a:pt x="72" y="480"/>
                    <a:pt x="93" y="480"/>
                  </a:cubicBezTo>
                  <a:cubicBezTo>
                    <a:pt x="110" y="480"/>
                    <a:pt x="126" y="480"/>
                    <a:pt x="143" y="480"/>
                  </a:cubicBezTo>
                  <a:cubicBezTo>
                    <a:pt x="169" y="480"/>
                    <a:pt x="180" y="469"/>
                    <a:pt x="180" y="443"/>
                  </a:cubicBezTo>
                  <a:cubicBezTo>
                    <a:pt x="180" y="386"/>
                    <a:pt x="180" y="328"/>
                    <a:pt x="180" y="2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01"/>
            <p:cNvSpPr>
              <a:spLocks noEditPoints="1"/>
            </p:cNvSpPr>
            <p:nvPr/>
          </p:nvSpPr>
          <p:spPr bwMode="auto">
            <a:xfrm>
              <a:off x="5665788" y="4027488"/>
              <a:ext cx="71438" cy="73025"/>
            </a:xfrm>
            <a:custGeom>
              <a:avLst/>
              <a:gdLst>
                <a:gd name="T0" fmla="*/ 241 w 241"/>
                <a:gd name="T1" fmla="*/ 121 h 241"/>
                <a:gd name="T2" fmla="*/ 120 w 241"/>
                <a:gd name="T3" fmla="*/ 240 h 241"/>
                <a:gd name="T4" fmla="*/ 1 w 241"/>
                <a:gd name="T5" fmla="*/ 118 h 241"/>
                <a:gd name="T6" fmla="*/ 122 w 241"/>
                <a:gd name="T7" fmla="*/ 0 h 241"/>
                <a:gd name="T8" fmla="*/ 241 w 241"/>
                <a:gd name="T9" fmla="*/ 121 h 241"/>
                <a:gd name="T10" fmla="*/ 181 w 241"/>
                <a:gd name="T11" fmla="*/ 120 h 241"/>
                <a:gd name="T12" fmla="*/ 121 w 241"/>
                <a:gd name="T13" fmla="*/ 60 h 241"/>
                <a:gd name="T14" fmla="*/ 61 w 241"/>
                <a:gd name="T15" fmla="*/ 120 h 241"/>
                <a:gd name="T16" fmla="*/ 121 w 241"/>
                <a:gd name="T17" fmla="*/ 180 h 241"/>
                <a:gd name="T18" fmla="*/ 181 w 241"/>
                <a:gd name="T19" fmla="*/ 12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" h="241">
                  <a:moveTo>
                    <a:pt x="241" y="121"/>
                  </a:moveTo>
                  <a:cubicBezTo>
                    <a:pt x="241" y="187"/>
                    <a:pt x="186" y="241"/>
                    <a:pt x="120" y="240"/>
                  </a:cubicBezTo>
                  <a:cubicBezTo>
                    <a:pt x="54" y="239"/>
                    <a:pt x="0" y="185"/>
                    <a:pt x="1" y="118"/>
                  </a:cubicBezTo>
                  <a:cubicBezTo>
                    <a:pt x="2" y="53"/>
                    <a:pt x="56" y="0"/>
                    <a:pt x="122" y="0"/>
                  </a:cubicBezTo>
                  <a:cubicBezTo>
                    <a:pt x="188" y="0"/>
                    <a:pt x="241" y="55"/>
                    <a:pt x="241" y="121"/>
                  </a:cubicBezTo>
                  <a:close/>
                  <a:moveTo>
                    <a:pt x="181" y="120"/>
                  </a:moveTo>
                  <a:cubicBezTo>
                    <a:pt x="181" y="87"/>
                    <a:pt x="154" y="60"/>
                    <a:pt x="121" y="60"/>
                  </a:cubicBezTo>
                  <a:cubicBezTo>
                    <a:pt x="88" y="60"/>
                    <a:pt x="61" y="87"/>
                    <a:pt x="61" y="120"/>
                  </a:cubicBezTo>
                  <a:cubicBezTo>
                    <a:pt x="61" y="153"/>
                    <a:pt x="88" y="180"/>
                    <a:pt x="121" y="180"/>
                  </a:cubicBezTo>
                  <a:cubicBezTo>
                    <a:pt x="154" y="180"/>
                    <a:pt x="181" y="153"/>
                    <a:pt x="181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02"/>
            <p:cNvSpPr>
              <a:spLocks/>
            </p:cNvSpPr>
            <p:nvPr/>
          </p:nvSpPr>
          <p:spPr bwMode="auto">
            <a:xfrm>
              <a:off x="5578475" y="4252913"/>
              <a:ext cx="19050" cy="17463"/>
            </a:xfrm>
            <a:custGeom>
              <a:avLst/>
              <a:gdLst>
                <a:gd name="T0" fmla="*/ 30 w 60"/>
                <a:gd name="T1" fmla="*/ 60 h 60"/>
                <a:gd name="T2" fmla="*/ 1 w 60"/>
                <a:gd name="T3" fmla="*/ 31 h 60"/>
                <a:gd name="T4" fmla="*/ 29 w 60"/>
                <a:gd name="T5" fmla="*/ 1 h 60"/>
                <a:gd name="T6" fmla="*/ 60 w 60"/>
                <a:gd name="T7" fmla="*/ 31 h 60"/>
                <a:gd name="T8" fmla="*/ 3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4" y="60"/>
                    <a:pt x="1" y="48"/>
                    <a:pt x="1" y="31"/>
                  </a:cubicBezTo>
                  <a:cubicBezTo>
                    <a:pt x="0" y="15"/>
                    <a:pt x="13" y="1"/>
                    <a:pt x="29" y="1"/>
                  </a:cubicBezTo>
                  <a:cubicBezTo>
                    <a:pt x="46" y="0"/>
                    <a:pt x="60" y="15"/>
                    <a:pt x="60" y="31"/>
                  </a:cubicBezTo>
                  <a:cubicBezTo>
                    <a:pt x="60" y="47"/>
                    <a:pt x="47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03"/>
            <p:cNvSpPr>
              <a:spLocks/>
            </p:cNvSpPr>
            <p:nvPr/>
          </p:nvSpPr>
          <p:spPr bwMode="auto">
            <a:xfrm>
              <a:off x="5830888" y="4000500"/>
              <a:ext cx="17463" cy="17463"/>
            </a:xfrm>
            <a:custGeom>
              <a:avLst/>
              <a:gdLst>
                <a:gd name="T0" fmla="*/ 30 w 59"/>
                <a:gd name="T1" fmla="*/ 60 h 60"/>
                <a:gd name="T2" fmla="*/ 0 w 59"/>
                <a:gd name="T3" fmla="*/ 31 h 60"/>
                <a:gd name="T4" fmla="*/ 30 w 59"/>
                <a:gd name="T5" fmla="*/ 0 h 60"/>
                <a:gd name="T6" fmla="*/ 59 w 59"/>
                <a:gd name="T7" fmla="*/ 30 h 60"/>
                <a:gd name="T8" fmla="*/ 30 w 59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0" y="60"/>
                  </a:moveTo>
                  <a:cubicBezTo>
                    <a:pt x="13" y="60"/>
                    <a:pt x="0" y="48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1"/>
                    <a:pt x="59" y="14"/>
                    <a:pt x="59" y="30"/>
                  </a:cubicBezTo>
                  <a:cubicBezTo>
                    <a:pt x="59" y="47"/>
                    <a:pt x="47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6" name="Freeform 104"/>
          <p:cNvSpPr>
            <a:spLocks noEditPoints="1"/>
          </p:cNvSpPr>
          <p:nvPr/>
        </p:nvSpPr>
        <p:spPr bwMode="auto">
          <a:xfrm>
            <a:off x="1385400" y="4458827"/>
            <a:ext cx="446088" cy="450850"/>
          </a:xfrm>
          <a:custGeom>
            <a:avLst/>
            <a:gdLst>
              <a:gd name="T0" fmla="*/ 959 w 1498"/>
              <a:gd name="T1" fmla="*/ 120 h 1517"/>
              <a:gd name="T2" fmla="*/ 1128 w 1498"/>
              <a:gd name="T3" fmla="*/ 263 h 1517"/>
              <a:gd name="T4" fmla="*/ 1232 w 1498"/>
              <a:gd name="T5" fmla="*/ 629 h 1517"/>
              <a:gd name="T6" fmla="*/ 1497 w 1498"/>
              <a:gd name="T7" fmla="*/ 630 h 1517"/>
              <a:gd name="T8" fmla="*/ 1061 w 1498"/>
              <a:gd name="T9" fmla="*/ 1213 h 1517"/>
              <a:gd name="T10" fmla="*/ 846 w 1498"/>
              <a:gd name="T11" fmla="*/ 1425 h 1517"/>
              <a:gd name="T12" fmla="*/ 570 w 1498"/>
              <a:gd name="T13" fmla="*/ 1399 h 1517"/>
              <a:gd name="T14" fmla="*/ 364 w 1498"/>
              <a:gd name="T15" fmla="*/ 1194 h 1517"/>
              <a:gd name="T16" fmla="*/ 0 w 1498"/>
              <a:gd name="T17" fmla="*/ 1079 h 1517"/>
              <a:gd name="T18" fmla="*/ 256 w 1498"/>
              <a:gd name="T19" fmla="*/ 615 h 1517"/>
              <a:gd name="T20" fmla="*/ 349 w 1498"/>
              <a:gd name="T21" fmla="*/ 213 h 1517"/>
              <a:gd name="T22" fmla="*/ 631 w 1498"/>
              <a:gd name="T23" fmla="*/ 91 h 1517"/>
              <a:gd name="T24" fmla="*/ 1431 w 1498"/>
              <a:gd name="T25" fmla="*/ 689 h 1517"/>
              <a:gd name="T26" fmla="*/ 731 w 1498"/>
              <a:gd name="T27" fmla="*/ 881 h 1517"/>
              <a:gd name="T28" fmla="*/ 841 w 1498"/>
              <a:gd name="T29" fmla="*/ 973 h 1517"/>
              <a:gd name="T30" fmla="*/ 1449 w 1498"/>
              <a:gd name="T31" fmla="*/ 697 h 1517"/>
              <a:gd name="T32" fmla="*/ 865 w 1498"/>
              <a:gd name="T33" fmla="*/ 1365 h 1517"/>
              <a:gd name="T34" fmla="*/ 885 w 1498"/>
              <a:gd name="T35" fmla="*/ 1289 h 1517"/>
              <a:gd name="T36" fmla="*/ 806 w 1498"/>
              <a:gd name="T37" fmla="*/ 1154 h 1517"/>
              <a:gd name="T38" fmla="*/ 999 w 1498"/>
              <a:gd name="T39" fmla="*/ 1181 h 1517"/>
              <a:gd name="T40" fmla="*/ 533 w 1498"/>
              <a:gd name="T41" fmla="*/ 994 h 1517"/>
              <a:gd name="T42" fmla="*/ 378 w 1498"/>
              <a:gd name="T43" fmla="*/ 862 h 1517"/>
              <a:gd name="T44" fmla="*/ 428 w 1498"/>
              <a:gd name="T45" fmla="*/ 1084 h 1517"/>
              <a:gd name="T46" fmla="*/ 701 w 1498"/>
              <a:gd name="T47" fmla="*/ 1280 h 1517"/>
              <a:gd name="T48" fmla="*/ 830 w 1498"/>
              <a:gd name="T49" fmla="*/ 830 h 1517"/>
              <a:gd name="T50" fmla="*/ 931 w 1498"/>
              <a:gd name="T51" fmla="*/ 705 h 1517"/>
              <a:gd name="T52" fmla="*/ 868 w 1498"/>
              <a:gd name="T53" fmla="*/ 502 h 1517"/>
              <a:gd name="T54" fmla="*/ 629 w 1498"/>
              <a:gd name="T55" fmla="*/ 474 h 1517"/>
              <a:gd name="T56" fmla="*/ 564 w 1498"/>
              <a:gd name="T57" fmla="*/ 705 h 1517"/>
              <a:gd name="T58" fmla="*/ 1184 w 1498"/>
              <a:gd name="T59" fmla="*/ 659 h 1517"/>
              <a:gd name="T60" fmla="*/ 1137 w 1498"/>
              <a:gd name="T61" fmla="*/ 314 h 1517"/>
              <a:gd name="T62" fmla="*/ 1087 w 1498"/>
              <a:gd name="T63" fmla="*/ 660 h 1517"/>
              <a:gd name="T64" fmla="*/ 425 w 1498"/>
              <a:gd name="T65" fmla="*/ 675 h 1517"/>
              <a:gd name="T66" fmla="*/ 475 w 1498"/>
              <a:gd name="T67" fmla="*/ 397 h 1517"/>
              <a:gd name="T68" fmla="*/ 314 w 1498"/>
              <a:gd name="T69" fmla="*/ 604 h 1517"/>
              <a:gd name="T70" fmla="*/ 387 w 1498"/>
              <a:gd name="T71" fmla="*/ 771 h 1517"/>
              <a:gd name="T72" fmla="*/ 492 w 1498"/>
              <a:gd name="T73" fmla="*/ 691 h 1517"/>
              <a:gd name="T74" fmla="*/ 904 w 1498"/>
              <a:gd name="T75" fmla="*/ 548 h 1517"/>
              <a:gd name="T76" fmla="*/ 1027 w 1498"/>
              <a:gd name="T77" fmla="*/ 636 h 1517"/>
              <a:gd name="T78" fmla="*/ 979 w 1498"/>
              <a:gd name="T79" fmla="*/ 354 h 1517"/>
              <a:gd name="T80" fmla="*/ 466 w 1498"/>
              <a:gd name="T81" fmla="*/ 616 h 1517"/>
              <a:gd name="T82" fmla="*/ 652 w 1498"/>
              <a:gd name="T83" fmla="*/ 629 h 1517"/>
              <a:gd name="T84" fmla="*/ 748 w 1498"/>
              <a:gd name="T85" fmla="*/ 170 h 1517"/>
              <a:gd name="T86" fmla="*/ 1018 w 1498"/>
              <a:gd name="T87" fmla="*/ 139 h 1517"/>
              <a:gd name="T88" fmla="*/ 804 w 1498"/>
              <a:gd name="T89" fmla="*/ 60 h 1517"/>
              <a:gd name="T90" fmla="*/ 668 w 1498"/>
              <a:gd name="T91" fmla="*/ 131 h 1517"/>
              <a:gd name="T92" fmla="*/ 409 w 1498"/>
              <a:gd name="T93" fmla="*/ 209 h 1517"/>
              <a:gd name="T94" fmla="*/ 152 w 1498"/>
              <a:gd name="T95" fmla="*/ 1080 h 1517"/>
              <a:gd name="T96" fmla="*/ 49 w 1498"/>
              <a:gd name="T97" fmla="*/ 648 h 1517"/>
              <a:gd name="T98" fmla="*/ 248 w 1498"/>
              <a:gd name="T99" fmla="*/ 1112 h 1517"/>
              <a:gd name="T100" fmla="*/ 198 w 1498"/>
              <a:gd name="T101" fmla="*/ 1095 h 1517"/>
              <a:gd name="T102" fmla="*/ 715 w 1498"/>
              <a:gd name="T103" fmla="*/ 1336 h 1517"/>
              <a:gd name="T104" fmla="*/ 483 w 1498"/>
              <a:gd name="T105" fmla="*/ 1109 h 1517"/>
              <a:gd name="T106" fmla="*/ 502 w 1498"/>
              <a:gd name="T107" fmla="*/ 1152 h 1517"/>
              <a:gd name="T108" fmla="*/ 607 w 1498"/>
              <a:gd name="T109" fmla="*/ 1265 h 1517"/>
              <a:gd name="T110" fmla="*/ 656 w 1498"/>
              <a:gd name="T111" fmla="*/ 1281 h 1517"/>
              <a:gd name="T112" fmla="*/ 491 w 1498"/>
              <a:gd name="T113" fmla="*/ 1272 h 1517"/>
              <a:gd name="T114" fmla="*/ 734 w 1498"/>
              <a:gd name="T115" fmla="*/ 1427 h 1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98" h="1517">
                <a:moveTo>
                  <a:pt x="842" y="0"/>
                </a:moveTo>
                <a:cubicBezTo>
                  <a:pt x="848" y="28"/>
                  <a:pt x="853" y="56"/>
                  <a:pt x="859" y="83"/>
                </a:cubicBezTo>
                <a:cubicBezTo>
                  <a:pt x="859" y="86"/>
                  <a:pt x="864" y="89"/>
                  <a:pt x="868" y="91"/>
                </a:cubicBezTo>
                <a:cubicBezTo>
                  <a:pt x="893" y="101"/>
                  <a:pt x="917" y="112"/>
                  <a:pt x="942" y="121"/>
                </a:cubicBezTo>
                <a:cubicBezTo>
                  <a:pt x="947" y="123"/>
                  <a:pt x="954" y="122"/>
                  <a:pt x="959" y="120"/>
                </a:cubicBezTo>
                <a:cubicBezTo>
                  <a:pt x="981" y="106"/>
                  <a:pt x="1002" y="92"/>
                  <a:pt x="1025" y="77"/>
                </a:cubicBezTo>
                <a:cubicBezTo>
                  <a:pt x="1028" y="80"/>
                  <a:pt x="1032" y="83"/>
                  <a:pt x="1035" y="87"/>
                </a:cubicBezTo>
                <a:cubicBezTo>
                  <a:pt x="1071" y="123"/>
                  <a:pt x="1107" y="159"/>
                  <a:pt x="1143" y="194"/>
                </a:cubicBezTo>
                <a:cubicBezTo>
                  <a:pt x="1151" y="202"/>
                  <a:pt x="1153" y="207"/>
                  <a:pt x="1148" y="218"/>
                </a:cubicBezTo>
                <a:cubicBezTo>
                  <a:pt x="1140" y="233"/>
                  <a:pt x="1134" y="249"/>
                  <a:pt x="1128" y="263"/>
                </a:cubicBezTo>
                <a:cubicBezTo>
                  <a:pt x="1150" y="268"/>
                  <a:pt x="1172" y="269"/>
                  <a:pt x="1191" y="277"/>
                </a:cubicBezTo>
                <a:cubicBezTo>
                  <a:pt x="1260" y="304"/>
                  <a:pt x="1297" y="356"/>
                  <a:pt x="1303" y="429"/>
                </a:cubicBezTo>
                <a:cubicBezTo>
                  <a:pt x="1307" y="470"/>
                  <a:pt x="1308" y="513"/>
                  <a:pt x="1289" y="552"/>
                </a:cubicBezTo>
                <a:cubicBezTo>
                  <a:pt x="1278" y="576"/>
                  <a:pt x="1262" y="597"/>
                  <a:pt x="1242" y="614"/>
                </a:cubicBezTo>
                <a:cubicBezTo>
                  <a:pt x="1237" y="618"/>
                  <a:pt x="1235" y="624"/>
                  <a:pt x="1232" y="629"/>
                </a:cubicBezTo>
                <a:cubicBezTo>
                  <a:pt x="1237" y="632"/>
                  <a:pt x="1242" y="636"/>
                  <a:pt x="1247" y="637"/>
                </a:cubicBezTo>
                <a:cubicBezTo>
                  <a:pt x="1284" y="648"/>
                  <a:pt x="1321" y="658"/>
                  <a:pt x="1358" y="668"/>
                </a:cubicBezTo>
                <a:cubicBezTo>
                  <a:pt x="1361" y="669"/>
                  <a:pt x="1366" y="668"/>
                  <a:pt x="1370" y="666"/>
                </a:cubicBezTo>
                <a:cubicBezTo>
                  <a:pt x="1383" y="660"/>
                  <a:pt x="1396" y="655"/>
                  <a:pt x="1407" y="647"/>
                </a:cubicBezTo>
                <a:cubicBezTo>
                  <a:pt x="1434" y="628"/>
                  <a:pt x="1464" y="626"/>
                  <a:pt x="1497" y="630"/>
                </a:cubicBezTo>
                <a:cubicBezTo>
                  <a:pt x="1497" y="634"/>
                  <a:pt x="1497" y="639"/>
                  <a:pt x="1497" y="644"/>
                </a:cubicBezTo>
                <a:cubicBezTo>
                  <a:pt x="1497" y="752"/>
                  <a:pt x="1497" y="859"/>
                  <a:pt x="1498" y="966"/>
                </a:cubicBezTo>
                <a:cubicBezTo>
                  <a:pt x="1498" y="977"/>
                  <a:pt x="1494" y="983"/>
                  <a:pt x="1484" y="988"/>
                </a:cubicBezTo>
                <a:cubicBezTo>
                  <a:pt x="1348" y="1056"/>
                  <a:pt x="1212" y="1124"/>
                  <a:pt x="1077" y="1191"/>
                </a:cubicBezTo>
                <a:cubicBezTo>
                  <a:pt x="1067" y="1196"/>
                  <a:pt x="1062" y="1201"/>
                  <a:pt x="1061" y="1213"/>
                </a:cubicBezTo>
                <a:cubicBezTo>
                  <a:pt x="1060" y="1245"/>
                  <a:pt x="1035" y="1273"/>
                  <a:pt x="1003" y="1278"/>
                </a:cubicBezTo>
                <a:cubicBezTo>
                  <a:pt x="993" y="1279"/>
                  <a:pt x="990" y="1282"/>
                  <a:pt x="988" y="1292"/>
                </a:cubicBezTo>
                <a:cubicBezTo>
                  <a:pt x="984" y="1323"/>
                  <a:pt x="959" y="1346"/>
                  <a:pt x="928" y="1352"/>
                </a:cubicBezTo>
                <a:cubicBezTo>
                  <a:pt x="924" y="1352"/>
                  <a:pt x="918" y="1357"/>
                  <a:pt x="917" y="1361"/>
                </a:cubicBezTo>
                <a:cubicBezTo>
                  <a:pt x="908" y="1400"/>
                  <a:pt x="887" y="1419"/>
                  <a:pt x="846" y="1425"/>
                </a:cubicBezTo>
                <a:cubicBezTo>
                  <a:pt x="846" y="1428"/>
                  <a:pt x="845" y="1432"/>
                  <a:pt x="844" y="1436"/>
                </a:cubicBezTo>
                <a:cubicBezTo>
                  <a:pt x="833" y="1491"/>
                  <a:pt x="770" y="1517"/>
                  <a:pt x="725" y="1483"/>
                </a:cubicBezTo>
                <a:cubicBezTo>
                  <a:pt x="707" y="1469"/>
                  <a:pt x="694" y="1462"/>
                  <a:pt x="670" y="1470"/>
                </a:cubicBezTo>
                <a:cubicBezTo>
                  <a:pt x="630" y="1483"/>
                  <a:pt x="590" y="1454"/>
                  <a:pt x="582" y="1412"/>
                </a:cubicBezTo>
                <a:cubicBezTo>
                  <a:pt x="581" y="1404"/>
                  <a:pt x="578" y="1400"/>
                  <a:pt x="570" y="1399"/>
                </a:cubicBezTo>
                <a:cubicBezTo>
                  <a:pt x="536" y="1392"/>
                  <a:pt x="516" y="1371"/>
                  <a:pt x="509" y="1337"/>
                </a:cubicBezTo>
                <a:cubicBezTo>
                  <a:pt x="508" y="1333"/>
                  <a:pt x="504" y="1328"/>
                  <a:pt x="500" y="1328"/>
                </a:cubicBezTo>
                <a:cubicBezTo>
                  <a:pt x="459" y="1316"/>
                  <a:pt x="442" y="1298"/>
                  <a:pt x="435" y="1256"/>
                </a:cubicBezTo>
                <a:cubicBezTo>
                  <a:pt x="428" y="1255"/>
                  <a:pt x="421" y="1254"/>
                  <a:pt x="414" y="1251"/>
                </a:cubicBezTo>
                <a:cubicBezTo>
                  <a:pt x="387" y="1242"/>
                  <a:pt x="370" y="1222"/>
                  <a:pt x="364" y="1194"/>
                </a:cubicBezTo>
                <a:cubicBezTo>
                  <a:pt x="363" y="1185"/>
                  <a:pt x="359" y="1180"/>
                  <a:pt x="352" y="1176"/>
                </a:cubicBezTo>
                <a:cubicBezTo>
                  <a:pt x="332" y="1164"/>
                  <a:pt x="312" y="1152"/>
                  <a:pt x="292" y="1140"/>
                </a:cubicBezTo>
                <a:cubicBezTo>
                  <a:pt x="288" y="1147"/>
                  <a:pt x="286" y="1157"/>
                  <a:pt x="282" y="1158"/>
                </a:cubicBezTo>
                <a:cubicBezTo>
                  <a:pt x="266" y="1159"/>
                  <a:pt x="249" y="1162"/>
                  <a:pt x="234" y="1157"/>
                </a:cubicBezTo>
                <a:cubicBezTo>
                  <a:pt x="156" y="1132"/>
                  <a:pt x="78" y="1105"/>
                  <a:pt x="0" y="1079"/>
                </a:cubicBezTo>
                <a:cubicBezTo>
                  <a:pt x="0" y="913"/>
                  <a:pt x="0" y="746"/>
                  <a:pt x="0" y="579"/>
                </a:cubicBezTo>
                <a:cubicBezTo>
                  <a:pt x="58" y="571"/>
                  <a:pt x="109" y="589"/>
                  <a:pt x="154" y="624"/>
                </a:cubicBezTo>
                <a:cubicBezTo>
                  <a:pt x="185" y="648"/>
                  <a:pt x="216" y="653"/>
                  <a:pt x="252" y="637"/>
                </a:cubicBezTo>
                <a:cubicBezTo>
                  <a:pt x="257" y="635"/>
                  <a:pt x="261" y="632"/>
                  <a:pt x="266" y="629"/>
                </a:cubicBezTo>
                <a:cubicBezTo>
                  <a:pt x="263" y="624"/>
                  <a:pt x="261" y="618"/>
                  <a:pt x="256" y="615"/>
                </a:cubicBezTo>
                <a:cubicBezTo>
                  <a:pt x="230" y="592"/>
                  <a:pt x="212" y="565"/>
                  <a:pt x="201" y="532"/>
                </a:cubicBezTo>
                <a:cubicBezTo>
                  <a:pt x="191" y="499"/>
                  <a:pt x="192" y="464"/>
                  <a:pt x="194" y="431"/>
                </a:cubicBezTo>
                <a:cubicBezTo>
                  <a:pt x="197" y="361"/>
                  <a:pt x="231" y="309"/>
                  <a:pt x="295" y="281"/>
                </a:cubicBezTo>
                <a:cubicBezTo>
                  <a:pt x="318" y="271"/>
                  <a:pt x="343" y="268"/>
                  <a:pt x="369" y="262"/>
                </a:cubicBezTo>
                <a:cubicBezTo>
                  <a:pt x="363" y="247"/>
                  <a:pt x="355" y="230"/>
                  <a:pt x="349" y="213"/>
                </a:cubicBezTo>
                <a:cubicBezTo>
                  <a:pt x="347" y="209"/>
                  <a:pt x="348" y="202"/>
                  <a:pt x="350" y="200"/>
                </a:cubicBezTo>
                <a:cubicBezTo>
                  <a:pt x="390" y="158"/>
                  <a:pt x="431" y="118"/>
                  <a:pt x="472" y="77"/>
                </a:cubicBezTo>
                <a:cubicBezTo>
                  <a:pt x="495" y="91"/>
                  <a:pt x="517" y="106"/>
                  <a:pt x="539" y="120"/>
                </a:cubicBezTo>
                <a:cubicBezTo>
                  <a:pt x="543" y="122"/>
                  <a:pt x="550" y="124"/>
                  <a:pt x="554" y="122"/>
                </a:cubicBezTo>
                <a:cubicBezTo>
                  <a:pt x="580" y="112"/>
                  <a:pt x="606" y="101"/>
                  <a:pt x="631" y="91"/>
                </a:cubicBezTo>
                <a:cubicBezTo>
                  <a:pt x="634" y="89"/>
                  <a:pt x="638" y="86"/>
                  <a:pt x="639" y="83"/>
                </a:cubicBezTo>
                <a:cubicBezTo>
                  <a:pt x="645" y="56"/>
                  <a:pt x="650" y="28"/>
                  <a:pt x="655" y="0"/>
                </a:cubicBezTo>
                <a:cubicBezTo>
                  <a:pt x="718" y="0"/>
                  <a:pt x="780" y="0"/>
                  <a:pt x="842" y="0"/>
                </a:cubicBezTo>
                <a:close/>
                <a:moveTo>
                  <a:pt x="1449" y="680"/>
                </a:moveTo>
                <a:cubicBezTo>
                  <a:pt x="1441" y="684"/>
                  <a:pt x="1436" y="686"/>
                  <a:pt x="1431" y="689"/>
                </a:cubicBezTo>
                <a:cubicBezTo>
                  <a:pt x="1294" y="761"/>
                  <a:pt x="1156" y="834"/>
                  <a:pt x="1018" y="907"/>
                </a:cubicBezTo>
                <a:cubicBezTo>
                  <a:pt x="1002" y="915"/>
                  <a:pt x="986" y="920"/>
                  <a:pt x="968" y="917"/>
                </a:cubicBezTo>
                <a:cubicBezTo>
                  <a:pt x="959" y="916"/>
                  <a:pt x="949" y="914"/>
                  <a:pt x="940" y="911"/>
                </a:cubicBezTo>
                <a:cubicBezTo>
                  <a:pt x="898" y="900"/>
                  <a:pt x="857" y="888"/>
                  <a:pt x="815" y="876"/>
                </a:cubicBezTo>
                <a:cubicBezTo>
                  <a:pt x="786" y="867"/>
                  <a:pt x="758" y="868"/>
                  <a:pt x="731" y="881"/>
                </a:cubicBezTo>
                <a:cubicBezTo>
                  <a:pt x="688" y="903"/>
                  <a:pt x="644" y="925"/>
                  <a:pt x="601" y="947"/>
                </a:cubicBezTo>
                <a:cubicBezTo>
                  <a:pt x="581" y="957"/>
                  <a:pt x="574" y="979"/>
                  <a:pt x="584" y="997"/>
                </a:cubicBezTo>
                <a:cubicBezTo>
                  <a:pt x="594" y="1015"/>
                  <a:pt x="614" y="1019"/>
                  <a:pt x="633" y="1007"/>
                </a:cubicBezTo>
                <a:cubicBezTo>
                  <a:pt x="659" y="992"/>
                  <a:pt x="685" y="976"/>
                  <a:pt x="711" y="961"/>
                </a:cubicBezTo>
                <a:cubicBezTo>
                  <a:pt x="759" y="932"/>
                  <a:pt x="799" y="936"/>
                  <a:pt x="841" y="973"/>
                </a:cubicBezTo>
                <a:cubicBezTo>
                  <a:pt x="904" y="1030"/>
                  <a:pt x="968" y="1087"/>
                  <a:pt x="1032" y="1145"/>
                </a:cubicBezTo>
                <a:cubicBezTo>
                  <a:pt x="1040" y="1152"/>
                  <a:pt x="1045" y="1153"/>
                  <a:pt x="1055" y="1148"/>
                </a:cubicBezTo>
                <a:cubicBezTo>
                  <a:pt x="1182" y="1085"/>
                  <a:pt x="1308" y="1021"/>
                  <a:pt x="1435" y="958"/>
                </a:cubicBezTo>
                <a:cubicBezTo>
                  <a:pt x="1445" y="953"/>
                  <a:pt x="1449" y="948"/>
                  <a:pt x="1449" y="936"/>
                </a:cubicBezTo>
                <a:cubicBezTo>
                  <a:pt x="1449" y="857"/>
                  <a:pt x="1449" y="777"/>
                  <a:pt x="1449" y="697"/>
                </a:cubicBezTo>
                <a:cubicBezTo>
                  <a:pt x="1449" y="692"/>
                  <a:pt x="1449" y="687"/>
                  <a:pt x="1449" y="680"/>
                </a:cubicBezTo>
                <a:close/>
                <a:moveTo>
                  <a:pt x="701" y="1280"/>
                </a:moveTo>
                <a:cubicBezTo>
                  <a:pt x="724" y="1283"/>
                  <a:pt x="741" y="1293"/>
                  <a:pt x="757" y="1309"/>
                </a:cubicBezTo>
                <a:cubicBezTo>
                  <a:pt x="778" y="1331"/>
                  <a:pt x="800" y="1351"/>
                  <a:pt x="824" y="1369"/>
                </a:cubicBezTo>
                <a:cubicBezTo>
                  <a:pt x="838" y="1381"/>
                  <a:pt x="856" y="1378"/>
                  <a:pt x="865" y="1365"/>
                </a:cubicBezTo>
                <a:cubicBezTo>
                  <a:pt x="873" y="1353"/>
                  <a:pt x="870" y="1340"/>
                  <a:pt x="855" y="1327"/>
                </a:cubicBezTo>
                <a:cubicBezTo>
                  <a:pt x="828" y="1305"/>
                  <a:pt x="802" y="1283"/>
                  <a:pt x="775" y="1261"/>
                </a:cubicBezTo>
                <a:cubicBezTo>
                  <a:pt x="761" y="1249"/>
                  <a:pt x="748" y="1238"/>
                  <a:pt x="733" y="1226"/>
                </a:cubicBezTo>
                <a:cubicBezTo>
                  <a:pt x="744" y="1213"/>
                  <a:pt x="754" y="1201"/>
                  <a:pt x="764" y="1189"/>
                </a:cubicBezTo>
                <a:cubicBezTo>
                  <a:pt x="805" y="1223"/>
                  <a:pt x="845" y="1256"/>
                  <a:pt x="885" y="1289"/>
                </a:cubicBezTo>
                <a:cubicBezTo>
                  <a:pt x="890" y="1294"/>
                  <a:pt x="895" y="1298"/>
                  <a:pt x="901" y="1301"/>
                </a:cubicBezTo>
                <a:cubicBezTo>
                  <a:pt x="914" y="1308"/>
                  <a:pt x="930" y="1303"/>
                  <a:pt x="938" y="1292"/>
                </a:cubicBezTo>
                <a:cubicBezTo>
                  <a:pt x="945" y="1281"/>
                  <a:pt x="942" y="1269"/>
                  <a:pt x="931" y="1258"/>
                </a:cubicBezTo>
                <a:cubicBezTo>
                  <a:pt x="929" y="1256"/>
                  <a:pt x="927" y="1255"/>
                  <a:pt x="924" y="1253"/>
                </a:cubicBezTo>
                <a:cubicBezTo>
                  <a:pt x="885" y="1220"/>
                  <a:pt x="846" y="1187"/>
                  <a:pt x="806" y="1154"/>
                </a:cubicBezTo>
                <a:cubicBezTo>
                  <a:pt x="816" y="1141"/>
                  <a:pt x="826" y="1129"/>
                  <a:pt x="837" y="1117"/>
                </a:cubicBezTo>
                <a:cubicBezTo>
                  <a:pt x="844" y="1123"/>
                  <a:pt x="850" y="1128"/>
                  <a:pt x="857" y="1133"/>
                </a:cubicBezTo>
                <a:cubicBezTo>
                  <a:pt x="892" y="1163"/>
                  <a:pt x="928" y="1193"/>
                  <a:pt x="963" y="1222"/>
                </a:cubicBezTo>
                <a:cubicBezTo>
                  <a:pt x="979" y="1235"/>
                  <a:pt x="998" y="1235"/>
                  <a:pt x="1008" y="1222"/>
                </a:cubicBezTo>
                <a:cubicBezTo>
                  <a:pt x="1019" y="1210"/>
                  <a:pt x="1016" y="1195"/>
                  <a:pt x="999" y="1181"/>
                </a:cubicBezTo>
                <a:cubicBezTo>
                  <a:pt x="936" y="1123"/>
                  <a:pt x="872" y="1066"/>
                  <a:pt x="808" y="1009"/>
                </a:cubicBezTo>
                <a:cubicBezTo>
                  <a:pt x="785" y="987"/>
                  <a:pt x="764" y="985"/>
                  <a:pt x="737" y="1002"/>
                </a:cubicBezTo>
                <a:cubicBezTo>
                  <a:pt x="709" y="1018"/>
                  <a:pt x="682" y="1034"/>
                  <a:pt x="655" y="1050"/>
                </a:cubicBezTo>
                <a:cubicBezTo>
                  <a:pt x="636" y="1062"/>
                  <a:pt x="615" y="1065"/>
                  <a:pt x="593" y="1060"/>
                </a:cubicBezTo>
                <a:cubicBezTo>
                  <a:pt x="561" y="1052"/>
                  <a:pt x="537" y="1025"/>
                  <a:pt x="533" y="994"/>
                </a:cubicBezTo>
                <a:cubicBezTo>
                  <a:pt x="528" y="956"/>
                  <a:pt x="541" y="924"/>
                  <a:pt x="573" y="907"/>
                </a:cubicBezTo>
                <a:cubicBezTo>
                  <a:pt x="607" y="888"/>
                  <a:pt x="643" y="872"/>
                  <a:pt x="678" y="854"/>
                </a:cubicBezTo>
                <a:cubicBezTo>
                  <a:pt x="683" y="851"/>
                  <a:pt x="688" y="849"/>
                  <a:pt x="695" y="845"/>
                </a:cubicBezTo>
                <a:cubicBezTo>
                  <a:pt x="650" y="827"/>
                  <a:pt x="605" y="816"/>
                  <a:pt x="559" y="823"/>
                </a:cubicBezTo>
                <a:cubicBezTo>
                  <a:pt x="498" y="834"/>
                  <a:pt x="438" y="848"/>
                  <a:pt x="378" y="862"/>
                </a:cubicBezTo>
                <a:cubicBezTo>
                  <a:pt x="374" y="863"/>
                  <a:pt x="368" y="868"/>
                  <a:pt x="367" y="872"/>
                </a:cubicBezTo>
                <a:cubicBezTo>
                  <a:pt x="346" y="942"/>
                  <a:pt x="326" y="1012"/>
                  <a:pt x="307" y="1083"/>
                </a:cubicBezTo>
                <a:cubicBezTo>
                  <a:pt x="306" y="1086"/>
                  <a:pt x="308" y="1093"/>
                  <a:pt x="311" y="1095"/>
                </a:cubicBezTo>
                <a:cubicBezTo>
                  <a:pt x="333" y="1109"/>
                  <a:pt x="355" y="1122"/>
                  <a:pt x="376" y="1135"/>
                </a:cubicBezTo>
                <a:cubicBezTo>
                  <a:pt x="394" y="1117"/>
                  <a:pt x="411" y="1100"/>
                  <a:pt x="428" y="1084"/>
                </a:cubicBezTo>
                <a:cubicBezTo>
                  <a:pt x="475" y="1043"/>
                  <a:pt x="540" y="1065"/>
                  <a:pt x="554" y="1125"/>
                </a:cubicBezTo>
                <a:cubicBezTo>
                  <a:pt x="555" y="1130"/>
                  <a:pt x="561" y="1136"/>
                  <a:pt x="565" y="1137"/>
                </a:cubicBezTo>
                <a:cubicBezTo>
                  <a:pt x="599" y="1144"/>
                  <a:pt x="620" y="1165"/>
                  <a:pt x="627" y="1199"/>
                </a:cubicBezTo>
                <a:cubicBezTo>
                  <a:pt x="627" y="1203"/>
                  <a:pt x="632" y="1208"/>
                  <a:pt x="635" y="1208"/>
                </a:cubicBezTo>
                <a:cubicBezTo>
                  <a:pt x="674" y="1216"/>
                  <a:pt x="695" y="1240"/>
                  <a:pt x="701" y="1280"/>
                </a:cubicBezTo>
                <a:close/>
                <a:moveTo>
                  <a:pt x="509" y="781"/>
                </a:moveTo>
                <a:cubicBezTo>
                  <a:pt x="510" y="781"/>
                  <a:pt x="511" y="782"/>
                  <a:pt x="513" y="781"/>
                </a:cubicBezTo>
                <a:cubicBezTo>
                  <a:pt x="516" y="781"/>
                  <a:pt x="519" y="781"/>
                  <a:pt x="523" y="780"/>
                </a:cubicBezTo>
                <a:cubicBezTo>
                  <a:pt x="569" y="771"/>
                  <a:pt x="615" y="771"/>
                  <a:pt x="661" y="784"/>
                </a:cubicBezTo>
                <a:cubicBezTo>
                  <a:pt x="718" y="799"/>
                  <a:pt x="774" y="814"/>
                  <a:pt x="830" y="830"/>
                </a:cubicBezTo>
                <a:cubicBezTo>
                  <a:pt x="873" y="842"/>
                  <a:pt x="916" y="854"/>
                  <a:pt x="959" y="866"/>
                </a:cubicBezTo>
                <a:cubicBezTo>
                  <a:pt x="965" y="868"/>
                  <a:pt x="971" y="869"/>
                  <a:pt x="978" y="869"/>
                </a:cubicBezTo>
                <a:cubicBezTo>
                  <a:pt x="987" y="870"/>
                  <a:pt x="991" y="866"/>
                  <a:pt x="991" y="857"/>
                </a:cubicBezTo>
                <a:cubicBezTo>
                  <a:pt x="990" y="830"/>
                  <a:pt x="991" y="804"/>
                  <a:pt x="990" y="778"/>
                </a:cubicBezTo>
                <a:cubicBezTo>
                  <a:pt x="989" y="739"/>
                  <a:pt x="969" y="714"/>
                  <a:pt x="931" y="705"/>
                </a:cubicBezTo>
                <a:cubicBezTo>
                  <a:pt x="890" y="694"/>
                  <a:pt x="850" y="684"/>
                  <a:pt x="809" y="674"/>
                </a:cubicBezTo>
                <a:cubicBezTo>
                  <a:pt x="800" y="672"/>
                  <a:pt x="797" y="668"/>
                  <a:pt x="797" y="659"/>
                </a:cubicBezTo>
                <a:cubicBezTo>
                  <a:pt x="798" y="642"/>
                  <a:pt x="798" y="626"/>
                  <a:pt x="797" y="610"/>
                </a:cubicBezTo>
                <a:cubicBezTo>
                  <a:pt x="796" y="599"/>
                  <a:pt x="799" y="593"/>
                  <a:pt x="809" y="587"/>
                </a:cubicBezTo>
                <a:cubicBezTo>
                  <a:pt x="842" y="568"/>
                  <a:pt x="862" y="539"/>
                  <a:pt x="868" y="502"/>
                </a:cubicBezTo>
                <a:cubicBezTo>
                  <a:pt x="871" y="480"/>
                  <a:pt x="871" y="457"/>
                  <a:pt x="868" y="435"/>
                </a:cubicBezTo>
                <a:cubicBezTo>
                  <a:pt x="865" y="414"/>
                  <a:pt x="861" y="392"/>
                  <a:pt x="850" y="375"/>
                </a:cubicBezTo>
                <a:cubicBezTo>
                  <a:pt x="824" y="330"/>
                  <a:pt x="783" y="308"/>
                  <a:pt x="731" y="316"/>
                </a:cubicBezTo>
                <a:cubicBezTo>
                  <a:pt x="683" y="324"/>
                  <a:pt x="648" y="352"/>
                  <a:pt x="635" y="399"/>
                </a:cubicBezTo>
                <a:cubicBezTo>
                  <a:pt x="629" y="423"/>
                  <a:pt x="630" y="449"/>
                  <a:pt x="629" y="474"/>
                </a:cubicBezTo>
                <a:cubicBezTo>
                  <a:pt x="627" y="525"/>
                  <a:pt x="648" y="563"/>
                  <a:pt x="691" y="590"/>
                </a:cubicBezTo>
                <a:cubicBezTo>
                  <a:pt x="696" y="593"/>
                  <a:pt x="700" y="600"/>
                  <a:pt x="700" y="606"/>
                </a:cubicBezTo>
                <a:cubicBezTo>
                  <a:pt x="701" y="621"/>
                  <a:pt x="699" y="636"/>
                  <a:pt x="701" y="651"/>
                </a:cubicBezTo>
                <a:cubicBezTo>
                  <a:pt x="702" y="666"/>
                  <a:pt x="698" y="673"/>
                  <a:pt x="682" y="676"/>
                </a:cubicBezTo>
                <a:cubicBezTo>
                  <a:pt x="642" y="685"/>
                  <a:pt x="603" y="695"/>
                  <a:pt x="564" y="705"/>
                </a:cubicBezTo>
                <a:cubicBezTo>
                  <a:pt x="527" y="715"/>
                  <a:pt x="506" y="745"/>
                  <a:pt x="509" y="781"/>
                </a:cubicBezTo>
                <a:close/>
                <a:moveTo>
                  <a:pt x="1039" y="841"/>
                </a:moveTo>
                <a:cubicBezTo>
                  <a:pt x="1128" y="794"/>
                  <a:pt x="1214" y="749"/>
                  <a:pt x="1304" y="701"/>
                </a:cubicBezTo>
                <a:cubicBezTo>
                  <a:pt x="1265" y="691"/>
                  <a:pt x="1230" y="682"/>
                  <a:pt x="1195" y="674"/>
                </a:cubicBezTo>
                <a:cubicBezTo>
                  <a:pt x="1186" y="672"/>
                  <a:pt x="1183" y="668"/>
                  <a:pt x="1184" y="659"/>
                </a:cubicBezTo>
                <a:cubicBezTo>
                  <a:pt x="1184" y="642"/>
                  <a:pt x="1184" y="624"/>
                  <a:pt x="1183" y="607"/>
                </a:cubicBezTo>
                <a:cubicBezTo>
                  <a:pt x="1183" y="598"/>
                  <a:pt x="1186" y="593"/>
                  <a:pt x="1194" y="588"/>
                </a:cubicBezTo>
                <a:cubicBezTo>
                  <a:pt x="1225" y="570"/>
                  <a:pt x="1246" y="544"/>
                  <a:pt x="1252" y="509"/>
                </a:cubicBezTo>
                <a:cubicBezTo>
                  <a:pt x="1258" y="472"/>
                  <a:pt x="1259" y="435"/>
                  <a:pt x="1248" y="399"/>
                </a:cubicBezTo>
                <a:cubicBezTo>
                  <a:pt x="1234" y="351"/>
                  <a:pt x="1185" y="315"/>
                  <a:pt x="1137" y="314"/>
                </a:cubicBezTo>
                <a:cubicBezTo>
                  <a:pt x="1083" y="314"/>
                  <a:pt x="1034" y="348"/>
                  <a:pt x="1021" y="400"/>
                </a:cubicBezTo>
                <a:cubicBezTo>
                  <a:pt x="1015" y="424"/>
                  <a:pt x="1016" y="450"/>
                  <a:pt x="1015" y="475"/>
                </a:cubicBezTo>
                <a:cubicBezTo>
                  <a:pt x="1013" y="525"/>
                  <a:pt x="1034" y="564"/>
                  <a:pt x="1078" y="590"/>
                </a:cubicBezTo>
                <a:cubicBezTo>
                  <a:pt x="1083" y="593"/>
                  <a:pt x="1086" y="600"/>
                  <a:pt x="1087" y="606"/>
                </a:cubicBezTo>
                <a:cubicBezTo>
                  <a:pt x="1088" y="624"/>
                  <a:pt x="1087" y="642"/>
                  <a:pt x="1087" y="660"/>
                </a:cubicBezTo>
                <a:cubicBezTo>
                  <a:pt x="1087" y="668"/>
                  <a:pt x="1085" y="672"/>
                  <a:pt x="1077" y="674"/>
                </a:cubicBezTo>
                <a:cubicBezTo>
                  <a:pt x="1053" y="679"/>
                  <a:pt x="1030" y="685"/>
                  <a:pt x="1004" y="692"/>
                </a:cubicBezTo>
                <a:cubicBezTo>
                  <a:pt x="1047" y="735"/>
                  <a:pt x="1038" y="788"/>
                  <a:pt x="1039" y="841"/>
                </a:cubicBezTo>
                <a:close/>
                <a:moveTo>
                  <a:pt x="492" y="691"/>
                </a:moveTo>
                <a:cubicBezTo>
                  <a:pt x="469" y="686"/>
                  <a:pt x="447" y="680"/>
                  <a:pt x="425" y="675"/>
                </a:cubicBezTo>
                <a:cubicBezTo>
                  <a:pt x="415" y="673"/>
                  <a:pt x="410" y="669"/>
                  <a:pt x="410" y="657"/>
                </a:cubicBezTo>
                <a:cubicBezTo>
                  <a:pt x="412" y="640"/>
                  <a:pt x="411" y="624"/>
                  <a:pt x="410" y="607"/>
                </a:cubicBezTo>
                <a:cubicBezTo>
                  <a:pt x="410" y="598"/>
                  <a:pt x="413" y="593"/>
                  <a:pt x="421" y="589"/>
                </a:cubicBezTo>
                <a:cubicBezTo>
                  <a:pt x="450" y="572"/>
                  <a:pt x="471" y="548"/>
                  <a:pt x="478" y="515"/>
                </a:cubicBezTo>
                <a:cubicBezTo>
                  <a:pt x="487" y="476"/>
                  <a:pt x="488" y="436"/>
                  <a:pt x="475" y="397"/>
                </a:cubicBezTo>
                <a:cubicBezTo>
                  <a:pt x="459" y="349"/>
                  <a:pt x="411" y="314"/>
                  <a:pt x="364" y="314"/>
                </a:cubicBezTo>
                <a:cubicBezTo>
                  <a:pt x="309" y="315"/>
                  <a:pt x="262" y="348"/>
                  <a:pt x="248" y="400"/>
                </a:cubicBezTo>
                <a:cubicBezTo>
                  <a:pt x="242" y="424"/>
                  <a:pt x="243" y="450"/>
                  <a:pt x="242" y="475"/>
                </a:cubicBezTo>
                <a:cubicBezTo>
                  <a:pt x="241" y="526"/>
                  <a:pt x="262" y="563"/>
                  <a:pt x="305" y="590"/>
                </a:cubicBezTo>
                <a:cubicBezTo>
                  <a:pt x="309" y="592"/>
                  <a:pt x="313" y="599"/>
                  <a:pt x="314" y="604"/>
                </a:cubicBezTo>
                <a:cubicBezTo>
                  <a:pt x="315" y="623"/>
                  <a:pt x="314" y="642"/>
                  <a:pt x="314" y="661"/>
                </a:cubicBezTo>
                <a:cubicBezTo>
                  <a:pt x="314" y="669"/>
                  <a:pt x="312" y="672"/>
                  <a:pt x="304" y="674"/>
                </a:cubicBezTo>
                <a:cubicBezTo>
                  <a:pt x="290" y="677"/>
                  <a:pt x="277" y="681"/>
                  <a:pt x="260" y="685"/>
                </a:cubicBezTo>
                <a:cubicBezTo>
                  <a:pt x="301" y="709"/>
                  <a:pt x="338" y="731"/>
                  <a:pt x="376" y="753"/>
                </a:cubicBezTo>
                <a:cubicBezTo>
                  <a:pt x="384" y="757"/>
                  <a:pt x="387" y="762"/>
                  <a:pt x="387" y="771"/>
                </a:cubicBezTo>
                <a:cubicBezTo>
                  <a:pt x="386" y="784"/>
                  <a:pt x="386" y="796"/>
                  <a:pt x="386" y="810"/>
                </a:cubicBezTo>
                <a:cubicBezTo>
                  <a:pt x="407" y="805"/>
                  <a:pt x="428" y="800"/>
                  <a:pt x="449" y="796"/>
                </a:cubicBezTo>
                <a:cubicBezTo>
                  <a:pt x="458" y="795"/>
                  <a:pt x="459" y="790"/>
                  <a:pt x="460" y="783"/>
                </a:cubicBezTo>
                <a:cubicBezTo>
                  <a:pt x="462" y="765"/>
                  <a:pt x="464" y="747"/>
                  <a:pt x="469" y="730"/>
                </a:cubicBezTo>
                <a:cubicBezTo>
                  <a:pt x="474" y="717"/>
                  <a:pt x="483" y="705"/>
                  <a:pt x="492" y="691"/>
                </a:cubicBezTo>
                <a:close/>
                <a:moveTo>
                  <a:pt x="580" y="458"/>
                </a:moveTo>
                <a:cubicBezTo>
                  <a:pt x="580" y="448"/>
                  <a:pt x="579" y="438"/>
                  <a:pt x="580" y="428"/>
                </a:cubicBezTo>
                <a:cubicBezTo>
                  <a:pt x="585" y="357"/>
                  <a:pt x="620" y="306"/>
                  <a:pt x="685" y="279"/>
                </a:cubicBezTo>
                <a:cubicBezTo>
                  <a:pt x="748" y="253"/>
                  <a:pt x="807" y="265"/>
                  <a:pt x="859" y="309"/>
                </a:cubicBezTo>
                <a:cubicBezTo>
                  <a:pt x="929" y="368"/>
                  <a:pt x="929" y="483"/>
                  <a:pt x="904" y="548"/>
                </a:cubicBezTo>
                <a:cubicBezTo>
                  <a:pt x="894" y="576"/>
                  <a:pt x="876" y="598"/>
                  <a:pt x="852" y="617"/>
                </a:cubicBezTo>
                <a:cubicBezTo>
                  <a:pt x="845" y="622"/>
                  <a:pt x="839" y="631"/>
                  <a:pt x="850" y="634"/>
                </a:cubicBezTo>
                <a:cubicBezTo>
                  <a:pt x="880" y="643"/>
                  <a:pt x="911" y="650"/>
                  <a:pt x="941" y="657"/>
                </a:cubicBezTo>
                <a:cubicBezTo>
                  <a:pt x="944" y="658"/>
                  <a:pt x="948" y="656"/>
                  <a:pt x="951" y="655"/>
                </a:cubicBezTo>
                <a:cubicBezTo>
                  <a:pt x="976" y="649"/>
                  <a:pt x="1002" y="643"/>
                  <a:pt x="1027" y="636"/>
                </a:cubicBezTo>
                <a:cubicBezTo>
                  <a:pt x="1031" y="635"/>
                  <a:pt x="1038" y="631"/>
                  <a:pt x="1038" y="629"/>
                </a:cubicBezTo>
                <a:cubicBezTo>
                  <a:pt x="1038" y="625"/>
                  <a:pt x="1034" y="620"/>
                  <a:pt x="1031" y="616"/>
                </a:cubicBezTo>
                <a:cubicBezTo>
                  <a:pt x="1018" y="601"/>
                  <a:pt x="1002" y="589"/>
                  <a:pt x="993" y="573"/>
                </a:cubicBezTo>
                <a:cubicBezTo>
                  <a:pt x="955" y="509"/>
                  <a:pt x="959" y="441"/>
                  <a:pt x="978" y="372"/>
                </a:cubicBezTo>
                <a:cubicBezTo>
                  <a:pt x="980" y="366"/>
                  <a:pt x="982" y="358"/>
                  <a:pt x="979" y="354"/>
                </a:cubicBezTo>
                <a:cubicBezTo>
                  <a:pt x="927" y="266"/>
                  <a:pt x="849" y="218"/>
                  <a:pt x="748" y="219"/>
                </a:cubicBezTo>
                <a:cubicBezTo>
                  <a:pt x="649" y="219"/>
                  <a:pt x="572" y="265"/>
                  <a:pt x="520" y="350"/>
                </a:cubicBezTo>
                <a:cubicBezTo>
                  <a:pt x="514" y="359"/>
                  <a:pt x="515" y="365"/>
                  <a:pt x="518" y="374"/>
                </a:cubicBezTo>
                <a:cubicBezTo>
                  <a:pt x="538" y="435"/>
                  <a:pt x="540" y="496"/>
                  <a:pt x="515" y="555"/>
                </a:cubicBezTo>
                <a:cubicBezTo>
                  <a:pt x="504" y="580"/>
                  <a:pt x="487" y="600"/>
                  <a:pt x="466" y="616"/>
                </a:cubicBezTo>
                <a:cubicBezTo>
                  <a:pt x="457" y="624"/>
                  <a:pt x="456" y="632"/>
                  <a:pt x="465" y="635"/>
                </a:cubicBezTo>
                <a:cubicBezTo>
                  <a:pt x="494" y="642"/>
                  <a:pt x="524" y="650"/>
                  <a:pt x="553" y="657"/>
                </a:cubicBezTo>
                <a:cubicBezTo>
                  <a:pt x="556" y="657"/>
                  <a:pt x="560" y="656"/>
                  <a:pt x="563" y="656"/>
                </a:cubicBezTo>
                <a:cubicBezTo>
                  <a:pt x="589" y="649"/>
                  <a:pt x="616" y="643"/>
                  <a:pt x="642" y="636"/>
                </a:cubicBezTo>
                <a:cubicBezTo>
                  <a:pt x="646" y="635"/>
                  <a:pt x="652" y="632"/>
                  <a:pt x="652" y="629"/>
                </a:cubicBezTo>
                <a:cubicBezTo>
                  <a:pt x="652" y="625"/>
                  <a:pt x="649" y="620"/>
                  <a:pt x="646" y="617"/>
                </a:cubicBezTo>
                <a:cubicBezTo>
                  <a:pt x="637" y="607"/>
                  <a:pt x="626" y="599"/>
                  <a:pt x="617" y="589"/>
                </a:cubicBezTo>
                <a:cubicBezTo>
                  <a:pt x="586" y="551"/>
                  <a:pt x="577" y="506"/>
                  <a:pt x="580" y="458"/>
                </a:cubicBezTo>
                <a:close/>
                <a:moveTo>
                  <a:pt x="483" y="316"/>
                </a:moveTo>
                <a:cubicBezTo>
                  <a:pt x="547" y="223"/>
                  <a:pt x="634" y="171"/>
                  <a:pt x="748" y="170"/>
                </a:cubicBezTo>
                <a:cubicBezTo>
                  <a:pt x="862" y="170"/>
                  <a:pt x="950" y="222"/>
                  <a:pt x="1014" y="315"/>
                </a:cubicBezTo>
                <a:cubicBezTo>
                  <a:pt x="1069" y="280"/>
                  <a:pt x="1069" y="280"/>
                  <a:pt x="1091" y="227"/>
                </a:cubicBezTo>
                <a:cubicBezTo>
                  <a:pt x="1092" y="225"/>
                  <a:pt x="1093" y="224"/>
                  <a:pt x="1093" y="222"/>
                </a:cubicBezTo>
                <a:cubicBezTo>
                  <a:pt x="1093" y="218"/>
                  <a:pt x="1093" y="214"/>
                  <a:pt x="1091" y="212"/>
                </a:cubicBezTo>
                <a:cubicBezTo>
                  <a:pt x="1067" y="187"/>
                  <a:pt x="1043" y="163"/>
                  <a:pt x="1018" y="139"/>
                </a:cubicBezTo>
                <a:cubicBezTo>
                  <a:pt x="998" y="152"/>
                  <a:pt x="979" y="165"/>
                  <a:pt x="959" y="177"/>
                </a:cubicBezTo>
                <a:cubicBezTo>
                  <a:pt x="955" y="180"/>
                  <a:pt x="947" y="180"/>
                  <a:pt x="943" y="177"/>
                </a:cubicBezTo>
                <a:cubicBezTo>
                  <a:pt x="907" y="156"/>
                  <a:pt x="869" y="140"/>
                  <a:pt x="828" y="130"/>
                </a:cubicBezTo>
                <a:cubicBezTo>
                  <a:pt x="824" y="128"/>
                  <a:pt x="818" y="122"/>
                  <a:pt x="817" y="117"/>
                </a:cubicBezTo>
                <a:cubicBezTo>
                  <a:pt x="811" y="98"/>
                  <a:pt x="808" y="79"/>
                  <a:pt x="804" y="60"/>
                </a:cubicBezTo>
                <a:cubicBezTo>
                  <a:pt x="803" y="51"/>
                  <a:pt x="799" y="49"/>
                  <a:pt x="791" y="49"/>
                </a:cubicBezTo>
                <a:cubicBezTo>
                  <a:pt x="763" y="49"/>
                  <a:pt x="735" y="49"/>
                  <a:pt x="707" y="49"/>
                </a:cubicBezTo>
                <a:cubicBezTo>
                  <a:pt x="698" y="48"/>
                  <a:pt x="695" y="52"/>
                  <a:pt x="693" y="61"/>
                </a:cubicBezTo>
                <a:cubicBezTo>
                  <a:pt x="690" y="80"/>
                  <a:pt x="685" y="98"/>
                  <a:pt x="682" y="117"/>
                </a:cubicBezTo>
                <a:cubicBezTo>
                  <a:pt x="680" y="125"/>
                  <a:pt x="677" y="129"/>
                  <a:pt x="668" y="131"/>
                </a:cubicBezTo>
                <a:cubicBezTo>
                  <a:pt x="628" y="140"/>
                  <a:pt x="590" y="155"/>
                  <a:pt x="556" y="178"/>
                </a:cubicBezTo>
                <a:cubicBezTo>
                  <a:pt x="549" y="182"/>
                  <a:pt x="544" y="181"/>
                  <a:pt x="537" y="177"/>
                </a:cubicBezTo>
                <a:cubicBezTo>
                  <a:pt x="521" y="166"/>
                  <a:pt x="504" y="155"/>
                  <a:pt x="487" y="144"/>
                </a:cubicBezTo>
                <a:cubicBezTo>
                  <a:pt x="484" y="142"/>
                  <a:pt x="476" y="143"/>
                  <a:pt x="473" y="145"/>
                </a:cubicBezTo>
                <a:cubicBezTo>
                  <a:pt x="451" y="166"/>
                  <a:pt x="429" y="188"/>
                  <a:pt x="409" y="209"/>
                </a:cubicBezTo>
                <a:cubicBezTo>
                  <a:pt x="406" y="213"/>
                  <a:pt x="404" y="220"/>
                  <a:pt x="406" y="224"/>
                </a:cubicBezTo>
                <a:cubicBezTo>
                  <a:pt x="412" y="241"/>
                  <a:pt x="419" y="258"/>
                  <a:pt x="426" y="274"/>
                </a:cubicBezTo>
                <a:cubicBezTo>
                  <a:pt x="428" y="277"/>
                  <a:pt x="431" y="281"/>
                  <a:pt x="434" y="283"/>
                </a:cubicBezTo>
                <a:cubicBezTo>
                  <a:pt x="450" y="294"/>
                  <a:pt x="466" y="304"/>
                  <a:pt x="483" y="316"/>
                </a:cubicBezTo>
                <a:close/>
                <a:moveTo>
                  <a:pt x="152" y="1080"/>
                </a:moveTo>
                <a:cubicBezTo>
                  <a:pt x="182" y="963"/>
                  <a:pt x="211" y="847"/>
                  <a:pt x="240" y="730"/>
                </a:cubicBezTo>
                <a:cubicBezTo>
                  <a:pt x="238" y="729"/>
                  <a:pt x="236" y="727"/>
                  <a:pt x="235" y="726"/>
                </a:cubicBezTo>
                <a:cubicBezTo>
                  <a:pt x="181" y="695"/>
                  <a:pt x="127" y="663"/>
                  <a:pt x="73" y="632"/>
                </a:cubicBezTo>
                <a:cubicBezTo>
                  <a:pt x="67" y="629"/>
                  <a:pt x="58" y="629"/>
                  <a:pt x="49" y="627"/>
                </a:cubicBezTo>
                <a:cubicBezTo>
                  <a:pt x="49" y="636"/>
                  <a:pt x="49" y="642"/>
                  <a:pt x="49" y="648"/>
                </a:cubicBezTo>
                <a:cubicBezTo>
                  <a:pt x="49" y="725"/>
                  <a:pt x="49" y="802"/>
                  <a:pt x="49" y="879"/>
                </a:cubicBezTo>
                <a:cubicBezTo>
                  <a:pt x="49" y="930"/>
                  <a:pt x="49" y="981"/>
                  <a:pt x="49" y="1032"/>
                </a:cubicBezTo>
                <a:cubicBezTo>
                  <a:pt x="49" y="1038"/>
                  <a:pt x="47" y="1045"/>
                  <a:pt x="57" y="1048"/>
                </a:cubicBezTo>
                <a:cubicBezTo>
                  <a:pt x="88" y="1058"/>
                  <a:pt x="119" y="1069"/>
                  <a:pt x="152" y="1080"/>
                </a:cubicBezTo>
                <a:close/>
                <a:moveTo>
                  <a:pt x="248" y="1112"/>
                </a:moveTo>
                <a:cubicBezTo>
                  <a:pt x="259" y="1073"/>
                  <a:pt x="269" y="1037"/>
                  <a:pt x="279" y="1000"/>
                </a:cubicBezTo>
                <a:cubicBezTo>
                  <a:pt x="298" y="934"/>
                  <a:pt x="317" y="869"/>
                  <a:pt x="336" y="803"/>
                </a:cubicBezTo>
                <a:cubicBezTo>
                  <a:pt x="337" y="797"/>
                  <a:pt x="337" y="787"/>
                  <a:pt x="334" y="785"/>
                </a:cubicBezTo>
                <a:cubicBezTo>
                  <a:pt x="318" y="774"/>
                  <a:pt x="301" y="765"/>
                  <a:pt x="283" y="755"/>
                </a:cubicBezTo>
                <a:cubicBezTo>
                  <a:pt x="255" y="869"/>
                  <a:pt x="227" y="982"/>
                  <a:pt x="198" y="1095"/>
                </a:cubicBezTo>
                <a:cubicBezTo>
                  <a:pt x="215" y="1101"/>
                  <a:pt x="231" y="1106"/>
                  <a:pt x="248" y="1112"/>
                </a:cubicBezTo>
                <a:close/>
                <a:moveTo>
                  <a:pt x="651" y="1426"/>
                </a:moveTo>
                <a:cubicBezTo>
                  <a:pt x="660" y="1424"/>
                  <a:pt x="665" y="1424"/>
                  <a:pt x="668" y="1421"/>
                </a:cubicBezTo>
                <a:cubicBezTo>
                  <a:pt x="686" y="1404"/>
                  <a:pt x="705" y="1387"/>
                  <a:pt x="721" y="1367"/>
                </a:cubicBezTo>
                <a:cubicBezTo>
                  <a:pt x="729" y="1358"/>
                  <a:pt x="725" y="1345"/>
                  <a:pt x="715" y="1336"/>
                </a:cubicBezTo>
                <a:cubicBezTo>
                  <a:pt x="706" y="1327"/>
                  <a:pt x="693" y="1325"/>
                  <a:pt x="684" y="1333"/>
                </a:cubicBezTo>
                <a:cubicBezTo>
                  <a:pt x="666" y="1349"/>
                  <a:pt x="649" y="1366"/>
                  <a:pt x="633" y="1384"/>
                </a:cubicBezTo>
                <a:cubicBezTo>
                  <a:pt x="629" y="1389"/>
                  <a:pt x="629" y="1402"/>
                  <a:pt x="632" y="1410"/>
                </a:cubicBezTo>
                <a:cubicBezTo>
                  <a:pt x="636" y="1417"/>
                  <a:pt x="646" y="1422"/>
                  <a:pt x="651" y="1426"/>
                </a:cubicBezTo>
                <a:close/>
                <a:moveTo>
                  <a:pt x="483" y="1109"/>
                </a:moveTo>
                <a:cubicBezTo>
                  <a:pt x="475" y="1112"/>
                  <a:pt x="469" y="1113"/>
                  <a:pt x="465" y="1116"/>
                </a:cubicBezTo>
                <a:cubicBezTo>
                  <a:pt x="449" y="1133"/>
                  <a:pt x="432" y="1149"/>
                  <a:pt x="416" y="1166"/>
                </a:cubicBezTo>
                <a:cubicBezTo>
                  <a:pt x="408" y="1176"/>
                  <a:pt x="410" y="1190"/>
                  <a:pt x="419" y="1199"/>
                </a:cubicBezTo>
                <a:cubicBezTo>
                  <a:pt x="428" y="1208"/>
                  <a:pt x="442" y="1211"/>
                  <a:pt x="452" y="1202"/>
                </a:cubicBezTo>
                <a:cubicBezTo>
                  <a:pt x="470" y="1187"/>
                  <a:pt x="487" y="1170"/>
                  <a:pt x="502" y="1152"/>
                </a:cubicBezTo>
                <a:cubicBezTo>
                  <a:pt x="507" y="1146"/>
                  <a:pt x="506" y="1133"/>
                  <a:pt x="502" y="1125"/>
                </a:cubicBezTo>
                <a:cubicBezTo>
                  <a:pt x="499" y="1118"/>
                  <a:pt x="489" y="1114"/>
                  <a:pt x="483" y="1109"/>
                </a:cubicBezTo>
                <a:close/>
                <a:moveTo>
                  <a:pt x="656" y="1281"/>
                </a:moveTo>
                <a:cubicBezTo>
                  <a:pt x="649" y="1273"/>
                  <a:pt x="644" y="1262"/>
                  <a:pt x="636" y="1260"/>
                </a:cubicBezTo>
                <a:cubicBezTo>
                  <a:pt x="627" y="1257"/>
                  <a:pt x="614" y="1259"/>
                  <a:pt x="607" y="1265"/>
                </a:cubicBezTo>
                <a:cubicBezTo>
                  <a:pt x="592" y="1276"/>
                  <a:pt x="579" y="1290"/>
                  <a:pt x="566" y="1304"/>
                </a:cubicBezTo>
                <a:cubicBezTo>
                  <a:pt x="553" y="1318"/>
                  <a:pt x="553" y="1333"/>
                  <a:pt x="564" y="1344"/>
                </a:cubicBezTo>
                <a:cubicBezTo>
                  <a:pt x="575" y="1355"/>
                  <a:pt x="591" y="1354"/>
                  <a:pt x="604" y="1342"/>
                </a:cubicBezTo>
                <a:cubicBezTo>
                  <a:pt x="617" y="1330"/>
                  <a:pt x="630" y="1318"/>
                  <a:pt x="641" y="1305"/>
                </a:cubicBezTo>
                <a:cubicBezTo>
                  <a:pt x="647" y="1299"/>
                  <a:pt x="650" y="1291"/>
                  <a:pt x="656" y="1281"/>
                </a:cubicBezTo>
                <a:close/>
                <a:moveTo>
                  <a:pt x="583" y="1209"/>
                </a:moveTo>
                <a:cubicBezTo>
                  <a:pt x="576" y="1201"/>
                  <a:pt x="571" y="1192"/>
                  <a:pt x="564" y="1187"/>
                </a:cubicBezTo>
                <a:cubicBezTo>
                  <a:pt x="554" y="1181"/>
                  <a:pt x="543" y="1183"/>
                  <a:pt x="534" y="1191"/>
                </a:cubicBezTo>
                <a:cubicBezTo>
                  <a:pt x="520" y="1205"/>
                  <a:pt x="506" y="1218"/>
                  <a:pt x="493" y="1233"/>
                </a:cubicBezTo>
                <a:cubicBezTo>
                  <a:pt x="481" y="1245"/>
                  <a:pt x="481" y="1261"/>
                  <a:pt x="491" y="1272"/>
                </a:cubicBezTo>
                <a:cubicBezTo>
                  <a:pt x="503" y="1283"/>
                  <a:pt x="518" y="1282"/>
                  <a:pt x="532" y="1270"/>
                </a:cubicBezTo>
                <a:cubicBezTo>
                  <a:pt x="545" y="1257"/>
                  <a:pt x="558" y="1245"/>
                  <a:pt x="570" y="1231"/>
                </a:cubicBezTo>
                <a:cubicBezTo>
                  <a:pt x="575" y="1226"/>
                  <a:pt x="577" y="1219"/>
                  <a:pt x="583" y="1209"/>
                </a:cubicBezTo>
                <a:close/>
                <a:moveTo>
                  <a:pt x="768" y="1388"/>
                </a:moveTo>
                <a:cubicBezTo>
                  <a:pt x="756" y="1401"/>
                  <a:pt x="745" y="1414"/>
                  <a:pt x="734" y="1427"/>
                </a:cubicBezTo>
                <a:cubicBezTo>
                  <a:pt x="747" y="1440"/>
                  <a:pt x="759" y="1454"/>
                  <a:pt x="779" y="1447"/>
                </a:cubicBezTo>
                <a:cubicBezTo>
                  <a:pt x="786" y="1444"/>
                  <a:pt x="794" y="1435"/>
                  <a:pt x="795" y="1427"/>
                </a:cubicBezTo>
                <a:cubicBezTo>
                  <a:pt x="800" y="1406"/>
                  <a:pt x="779" y="1400"/>
                  <a:pt x="768" y="138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7" name="Group 656"/>
          <p:cNvGrpSpPr/>
          <p:nvPr/>
        </p:nvGrpSpPr>
        <p:grpSpPr>
          <a:xfrm>
            <a:off x="1960760" y="4486608"/>
            <a:ext cx="398462" cy="395288"/>
            <a:chOff x="7015163" y="3978275"/>
            <a:chExt cx="398462" cy="3952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8" name="Freeform 105"/>
            <p:cNvSpPr>
              <a:spLocks noEditPoints="1"/>
            </p:cNvSpPr>
            <p:nvPr/>
          </p:nvSpPr>
          <p:spPr bwMode="auto">
            <a:xfrm>
              <a:off x="7067550" y="3978275"/>
              <a:ext cx="298450" cy="395288"/>
            </a:xfrm>
            <a:custGeom>
              <a:avLst/>
              <a:gdLst>
                <a:gd name="T0" fmla="*/ 855 w 1000"/>
                <a:gd name="T1" fmla="*/ 987 h 1325"/>
                <a:gd name="T2" fmla="*/ 977 w 1000"/>
                <a:gd name="T3" fmla="*/ 1118 h 1325"/>
                <a:gd name="T4" fmla="*/ 830 w 1000"/>
                <a:gd name="T5" fmla="*/ 1035 h 1325"/>
                <a:gd name="T6" fmla="*/ 651 w 1000"/>
                <a:gd name="T7" fmla="*/ 845 h 1325"/>
                <a:gd name="T8" fmla="*/ 632 w 1000"/>
                <a:gd name="T9" fmla="*/ 1039 h 1325"/>
                <a:gd name="T10" fmla="*/ 693 w 1000"/>
                <a:gd name="T11" fmla="*/ 1325 h 1325"/>
                <a:gd name="T12" fmla="*/ 394 w 1000"/>
                <a:gd name="T13" fmla="*/ 1078 h 1325"/>
                <a:gd name="T14" fmla="*/ 399 w 1000"/>
                <a:gd name="T15" fmla="*/ 876 h 1325"/>
                <a:gd name="T16" fmla="*/ 177 w 1000"/>
                <a:gd name="T17" fmla="*/ 1017 h 1325"/>
                <a:gd name="T18" fmla="*/ 46 w 1000"/>
                <a:gd name="T19" fmla="*/ 1140 h 1325"/>
                <a:gd name="T20" fmla="*/ 130 w 1000"/>
                <a:gd name="T21" fmla="*/ 992 h 1325"/>
                <a:gd name="T22" fmla="*/ 318 w 1000"/>
                <a:gd name="T23" fmla="*/ 814 h 1325"/>
                <a:gd name="T24" fmla="*/ 147 w 1000"/>
                <a:gd name="T25" fmla="*/ 339 h 1325"/>
                <a:gd name="T26" fmla="*/ 34 w 1000"/>
                <a:gd name="T27" fmla="*/ 196 h 1325"/>
                <a:gd name="T28" fmla="*/ 176 w 1000"/>
                <a:gd name="T29" fmla="*/ 308 h 1325"/>
                <a:gd name="T30" fmla="*/ 337 w 1000"/>
                <a:gd name="T31" fmla="*/ 348 h 1325"/>
                <a:gd name="T32" fmla="*/ 332 w 1000"/>
                <a:gd name="T33" fmla="*/ 144 h 1325"/>
                <a:gd name="T34" fmla="*/ 667 w 1000"/>
                <a:gd name="T35" fmla="*/ 295 h 1325"/>
                <a:gd name="T36" fmla="*/ 696 w 1000"/>
                <a:gd name="T37" fmla="*/ 437 h 1325"/>
                <a:gd name="T38" fmla="*/ 829 w 1000"/>
                <a:gd name="T39" fmla="*/ 290 h 1325"/>
                <a:gd name="T40" fmla="*/ 988 w 1000"/>
                <a:gd name="T41" fmla="*/ 284 h 1325"/>
                <a:gd name="T42" fmla="*/ 859 w 1000"/>
                <a:gd name="T43" fmla="*/ 335 h 1325"/>
                <a:gd name="T44" fmla="*/ 693 w 1000"/>
                <a:gd name="T45" fmla="*/ 664 h 1325"/>
                <a:gd name="T46" fmla="*/ 499 w 1000"/>
                <a:gd name="T47" fmla="*/ 856 h 1325"/>
                <a:gd name="T48" fmla="*/ 394 w 1000"/>
                <a:gd name="T49" fmla="*/ 201 h 1325"/>
                <a:gd name="T50" fmla="*/ 494 w 1000"/>
                <a:gd name="T51" fmla="*/ 86 h 1325"/>
                <a:gd name="T52" fmla="*/ 607 w 1000"/>
                <a:gd name="T53" fmla="*/ 176 h 1325"/>
                <a:gd name="T54" fmla="*/ 626 w 1000"/>
                <a:gd name="T55" fmla="*/ 278 h 1325"/>
                <a:gd name="T56" fmla="*/ 375 w 1000"/>
                <a:gd name="T57" fmla="*/ 148 h 1325"/>
                <a:gd name="T58" fmla="*/ 419 w 1000"/>
                <a:gd name="T59" fmla="*/ 274 h 1325"/>
                <a:gd name="T60" fmla="*/ 353 w 1000"/>
                <a:gd name="T61" fmla="*/ 427 h 1325"/>
                <a:gd name="T62" fmla="*/ 649 w 1000"/>
                <a:gd name="T63" fmla="*/ 1283 h 1325"/>
                <a:gd name="T64" fmla="*/ 354 w 1000"/>
                <a:gd name="T65" fmla="*/ 1283 h 1325"/>
                <a:gd name="T66" fmla="*/ 566 w 1000"/>
                <a:gd name="T67" fmla="*/ 193 h 1325"/>
                <a:gd name="T68" fmla="*/ 436 w 1000"/>
                <a:gd name="T69" fmla="*/ 193 h 1325"/>
                <a:gd name="T70" fmla="*/ 566 w 1000"/>
                <a:gd name="T71" fmla="*/ 1048 h 1325"/>
                <a:gd name="T72" fmla="*/ 436 w 1000"/>
                <a:gd name="T73" fmla="*/ 1049 h 1325"/>
                <a:gd name="T74" fmla="*/ 534 w 1000"/>
                <a:gd name="T75" fmla="*/ 899 h 1325"/>
                <a:gd name="T76" fmla="*/ 400 w 1000"/>
                <a:gd name="T77" fmla="*/ 1003 h 1325"/>
                <a:gd name="T78" fmla="*/ 556 w 1000"/>
                <a:gd name="T79" fmla="*/ 966 h 1325"/>
                <a:gd name="T80" fmla="*/ 94 w 1000"/>
                <a:gd name="T81" fmla="*/ 214 h 1325"/>
                <a:gd name="T82" fmla="*/ 137 w 1000"/>
                <a:gd name="T83" fmla="*/ 256 h 1325"/>
                <a:gd name="T84" fmla="*/ 864 w 1000"/>
                <a:gd name="T85" fmla="*/ 256 h 1325"/>
                <a:gd name="T86" fmla="*/ 95 w 1000"/>
                <a:gd name="T87" fmla="*/ 1027 h 1325"/>
                <a:gd name="T88" fmla="*/ 137 w 1000"/>
                <a:gd name="T89" fmla="*/ 1070 h 1325"/>
                <a:gd name="T90" fmla="*/ 907 w 1000"/>
                <a:gd name="T91" fmla="*/ 1027 h 1325"/>
                <a:gd name="T92" fmla="*/ 950 w 1000"/>
                <a:gd name="T93" fmla="*/ 1069 h 1325"/>
                <a:gd name="T94" fmla="*/ 554 w 1000"/>
                <a:gd name="T95" fmla="*/ 311 h 1325"/>
                <a:gd name="T96" fmla="*/ 555 w 1000"/>
                <a:gd name="T97" fmla="*/ 1167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0" h="1325">
                  <a:moveTo>
                    <a:pt x="682" y="815"/>
                  </a:moveTo>
                  <a:cubicBezTo>
                    <a:pt x="699" y="831"/>
                    <a:pt x="715" y="847"/>
                    <a:pt x="732" y="864"/>
                  </a:cubicBezTo>
                  <a:cubicBezTo>
                    <a:pt x="773" y="905"/>
                    <a:pt x="814" y="946"/>
                    <a:pt x="855" y="987"/>
                  </a:cubicBezTo>
                  <a:cubicBezTo>
                    <a:pt x="861" y="993"/>
                    <a:pt x="865" y="995"/>
                    <a:pt x="874" y="991"/>
                  </a:cubicBezTo>
                  <a:cubicBezTo>
                    <a:pt x="910" y="976"/>
                    <a:pt x="950" y="986"/>
                    <a:pt x="974" y="1016"/>
                  </a:cubicBezTo>
                  <a:cubicBezTo>
                    <a:pt x="998" y="1046"/>
                    <a:pt x="999" y="1087"/>
                    <a:pt x="977" y="1118"/>
                  </a:cubicBezTo>
                  <a:cubicBezTo>
                    <a:pt x="955" y="1150"/>
                    <a:pt x="916" y="1163"/>
                    <a:pt x="879" y="1150"/>
                  </a:cubicBezTo>
                  <a:cubicBezTo>
                    <a:pt x="843" y="1138"/>
                    <a:pt x="819" y="1103"/>
                    <a:pt x="822" y="1064"/>
                  </a:cubicBezTo>
                  <a:cubicBezTo>
                    <a:pt x="823" y="1054"/>
                    <a:pt x="826" y="1044"/>
                    <a:pt x="830" y="1035"/>
                  </a:cubicBezTo>
                  <a:cubicBezTo>
                    <a:pt x="832" y="1029"/>
                    <a:pt x="833" y="1025"/>
                    <a:pt x="827" y="1020"/>
                  </a:cubicBezTo>
                  <a:cubicBezTo>
                    <a:pt x="770" y="963"/>
                    <a:pt x="713" y="905"/>
                    <a:pt x="655" y="848"/>
                  </a:cubicBezTo>
                  <a:cubicBezTo>
                    <a:pt x="654" y="847"/>
                    <a:pt x="652" y="846"/>
                    <a:pt x="651" y="845"/>
                  </a:cubicBezTo>
                  <a:cubicBezTo>
                    <a:pt x="635" y="856"/>
                    <a:pt x="618" y="866"/>
                    <a:pt x="601" y="877"/>
                  </a:cubicBezTo>
                  <a:cubicBezTo>
                    <a:pt x="604" y="880"/>
                    <a:pt x="607" y="884"/>
                    <a:pt x="611" y="887"/>
                  </a:cubicBezTo>
                  <a:cubicBezTo>
                    <a:pt x="654" y="927"/>
                    <a:pt x="663" y="989"/>
                    <a:pt x="632" y="1039"/>
                  </a:cubicBezTo>
                  <a:cubicBezTo>
                    <a:pt x="620" y="1059"/>
                    <a:pt x="606" y="1077"/>
                    <a:pt x="600" y="1101"/>
                  </a:cubicBezTo>
                  <a:cubicBezTo>
                    <a:pt x="598" y="1112"/>
                    <a:pt x="590" y="1121"/>
                    <a:pt x="584" y="1131"/>
                  </a:cubicBezTo>
                  <a:cubicBezTo>
                    <a:pt x="660" y="1172"/>
                    <a:pt x="697" y="1237"/>
                    <a:pt x="693" y="1325"/>
                  </a:cubicBezTo>
                  <a:cubicBezTo>
                    <a:pt x="565" y="1325"/>
                    <a:pt x="438" y="1325"/>
                    <a:pt x="308" y="1325"/>
                  </a:cubicBezTo>
                  <a:cubicBezTo>
                    <a:pt x="304" y="1238"/>
                    <a:pt x="340" y="1173"/>
                    <a:pt x="415" y="1132"/>
                  </a:cubicBezTo>
                  <a:cubicBezTo>
                    <a:pt x="408" y="1114"/>
                    <a:pt x="402" y="1095"/>
                    <a:pt x="394" y="1078"/>
                  </a:cubicBezTo>
                  <a:cubicBezTo>
                    <a:pt x="387" y="1065"/>
                    <a:pt x="378" y="1053"/>
                    <a:pt x="370" y="1041"/>
                  </a:cubicBezTo>
                  <a:cubicBezTo>
                    <a:pt x="342" y="996"/>
                    <a:pt x="345" y="941"/>
                    <a:pt x="377" y="901"/>
                  </a:cubicBezTo>
                  <a:cubicBezTo>
                    <a:pt x="384" y="892"/>
                    <a:pt x="392" y="885"/>
                    <a:pt x="399" y="876"/>
                  </a:cubicBezTo>
                  <a:cubicBezTo>
                    <a:pt x="384" y="866"/>
                    <a:pt x="367" y="856"/>
                    <a:pt x="349" y="844"/>
                  </a:cubicBezTo>
                  <a:cubicBezTo>
                    <a:pt x="334" y="859"/>
                    <a:pt x="320" y="874"/>
                    <a:pt x="305" y="889"/>
                  </a:cubicBezTo>
                  <a:cubicBezTo>
                    <a:pt x="262" y="932"/>
                    <a:pt x="220" y="975"/>
                    <a:pt x="177" y="1017"/>
                  </a:cubicBezTo>
                  <a:cubicBezTo>
                    <a:pt x="171" y="1023"/>
                    <a:pt x="168" y="1028"/>
                    <a:pt x="172" y="1036"/>
                  </a:cubicBezTo>
                  <a:cubicBezTo>
                    <a:pt x="188" y="1071"/>
                    <a:pt x="178" y="1112"/>
                    <a:pt x="148" y="1135"/>
                  </a:cubicBezTo>
                  <a:cubicBezTo>
                    <a:pt x="119" y="1160"/>
                    <a:pt x="78" y="1162"/>
                    <a:pt x="46" y="1140"/>
                  </a:cubicBezTo>
                  <a:cubicBezTo>
                    <a:pt x="15" y="1119"/>
                    <a:pt x="1" y="1079"/>
                    <a:pt x="13" y="1043"/>
                  </a:cubicBezTo>
                  <a:cubicBezTo>
                    <a:pt x="25" y="1007"/>
                    <a:pt x="59" y="982"/>
                    <a:pt x="96" y="984"/>
                  </a:cubicBezTo>
                  <a:cubicBezTo>
                    <a:pt x="108" y="985"/>
                    <a:pt x="119" y="990"/>
                    <a:pt x="130" y="992"/>
                  </a:cubicBezTo>
                  <a:cubicBezTo>
                    <a:pt x="134" y="993"/>
                    <a:pt x="140" y="993"/>
                    <a:pt x="142" y="990"/>
                  </a:cubicBezTo>
                  <a:cubicBezTo>
                    <a:pt x="201" y="932"/>
                    <a:pt x="259" y="874"/>
                    <a:pt x="317" y="816"/>
                  </a:cubicBezTo>
                  <a:cubicBezTo>
                    <a:pt x="318" y="815"/>
                    <a:pt x="318" y="814"/>
                    <a:pt x="318" y="814"/>
                  </a:cubicBezTo>
                  <a:cubicBezTo>
                    <a:pt x="247" y="713"/>
                    <a:pt x="247" y="613"/>
                    <a:pt x="318" y="512"/>
                  </a:cubicBezTo>
                  <a:cubicBezTo>
                    <a:pt x="316" y="510"/>
                    <a:pt x="314" y="507"/>
                    <a:pt x="311" y="504"/>
                  </a:cubicBezTo>
                  <a:cubicBezTo>
                    <a:pt x="256" y="449"/>
                    <a:pt x="202" y="394"/>
                    <a:pt x="147" y="339"/>
                  </a:cubicBezTo>
                  <a:cubicBezTo>
                    <a:pt x="141" y="333"/>
                    <a:pt x="136" y="331"/>
                    <a:pt x="127" y="335"/>
                  </a:cubicBezTo>
                  <a:cubicBezTo>
                    <a:pt x="89" y="352"/>
                    <a:pt x="46" y="338"/>
                    <a:pt x="23" y="304"/>
                  </a:cubicBezTo>
                  <a:cubicBezTo>
                    <a:pt x="0" y="270"/>
                    <a:pt x="5" y="225"/>
                    <a:pt x="34" y="196"/>
                  </a:cubicBezTo>
                  <a:cubicBezTo>
                    <a:pt x="63" y="167"/>
                    <a:pt x="108" y="163"/>
                    <a:pt x="142" y="185"/>
                  </a:cubicBezTo>
                  <a:cubicBezTo>
                    <a:pt x="176" y="209"/>
                    <a:pt x="189" y="251"/>
                    <a:pt x="172" y="289"/>
                  </a:cubicBezTo>
                  <a:cubicBezTo>
                    <a:pt x="169" y="297"/>
                    <a:pt x="170" y="302"/>
                    <a:pt x="176" y="308"/>
                  </a:cubicBezTo>
                  <a:cubicBezTo>
                    <a:pt x="217" y="349"/>
                    <a:pt x="258" y="390"/>
                    <a:pt x="298" y="430"/>
                  </a:cubicBezTo>
                  <a:cubicBezTo>
                    <a:pt x="301" y="433"/>
                    <a:pt x="304" y="435"/>
                    <a:pt x="308" y="439"/>
                  </a:cubicBezTo>
                  <a:cubicBezTo>
                    <a:pt x="311" y="406"/>
                    <a:pt x="319" y="375"/>
                    <a:pt x="337" y="348"/>
                  </a:cubicBezTo>
                  <a:cubicBezTo>
                    <a:pt x="345" y="337"/>
                    <a:pt x="345" y="328"/>
                    <a:pt x="341" y="315"/>
                  </a:cubicBezTo>
                  <a:cubicBezTo>
                    <a:pt x="335" y="296"/>
                    <a:pt x="331" y="276"/>
                    <a:pt x="330" y="256"/>
                  </a:cubicBezTo>
                  <a:cubicBezTo>
                    <a:pt x="329" y="219"/>
                    <a:pt x="328" y="181"/>
                    <a:pt x="332" y="144"/>
                  </a:cubicBezTo>
                  <a:cubicBezTo>
                    <a:pt x="343" y="62"/>
                    <a:pt x="417" y="0"/>
                    <a:pt x="501" y="0"/>
                  </a:cubicBezTo>
                  <a:cubicBezTo>
                    <a:pt x="585" y="0"/>
                    <a:pt x="659" y="62"/>
                    <a:pt x="669" y="144"/>
                  </a:cubicBezTo>
                  <a:cubicBezTo>
                    <a:pt x="675" y="194"/>
                    <a:pt x="676" y="245"/>
                    <a:pt x="667" y="295"/>
                  </a:cubicBezTo>
                  <a:cubicBezTo>
                    <a:pt x="664" y="308"/>
                    <a:pt x="654" y="320"/>
                    <a:pt x="656" y="332"/>
                  </a:cubicBezTo>
                  <a:cubicBezTo>
                    <a:pt x="657" y="345"/>
                    <a:pt x="670" y="355"/>
                    <a:pt x="674" y="367"/>
                  </a:cubicBezTo>
                  <a:cubicBezTo>
                    <a:pt x="683" y="390"/>
                    <a:pt x="689" y="413"/>
                    <a:pt x="696" y="437"/>
                  </a:cubicBezTo>
                  <a:cubicBezTo>
                    <a:pt x="697" y="436"/>
                    <a:pt x="699" y="434"/>
                    <a:pt x="701" y="432"/>
                  </a:cubicBezTo>
                  <a:cubicBezTo>
                    <a:pt x="743" y="390"/>
                    <a:pt x="784" y="349"/>
                    <a:pt x="826" y="307"/>
                  </a:cubicBezTo>
                  <a:cubicBezTo>
                    <a:pt x="832" y="302"/>
                    <a:pt x="832" y="298"/>
                    <a:pt x="829" y="290"/>
                  </a:cubicBezTo>
                  <a:cubicBezTo>
                    <a:pt x="813" y="254"/>
                    <a:pt x="823" y="214"/>
                    <a:pt x="853" y="190"/>
                  </a:cubicBezTo>
                  <a:cubicBezTo>
                    <a:pt x="883" y="166"/>
                    <a:pt x="925" y="165"/>
                    <a:pt x="955" y="186"/>
                  </a:cubicBezTo>
                  <a:cubicBezTo>
                    <a:pt x="987" y="208"/>
                    <a:pt x="1000" y="247"/>
                    <a:pt x="988" y="284"/>
                  </a:cubicBezTo>
                  <a:cubicBezTo>
                    <a:pt x="976" y="320"/>
                    <a:pt x="941" y="344"/>
                    <a:pt x="903" y="342"/>
                  </a:cubicBezTo>
                  <a:cubicBezTo>
                    <a:pt x="892" y="341"/>
                    <a:pt x="881" y="336"/>
                    <a:pt x="871" y="334"/>
                  </a:cubicBezTo>
                  <a:cubicBezTo>
                    <a:pt x="867" y="333"/>
                    <a:pt x="861" y="333"/>
                    <a:pt x="859" y="335"/>
                  </a:cubicBezTo>
                  <a:cubicBezTo>
                    <a:pt x="800" y="394"/>
                    <a:pt x="741" y="453"/>
                    <a:pt x="682" y="511"/>
                  </a:cubicBezTo>
                  <a:cubicBezTo>
                    <a:pt x="754" y="613"/>
                    <a:pt x="754" y="713"/>
                    <a:pt x="682" y="815"/>
                  </a:cubicBezTo>
                  <a:close/>
                  <a:moveTo>
                    <a:pt x="693" y="664"/>
                  </a:moveTo>
                  <a:cubicBezTo>
                    <a:pt x="693" y="558"/>
                    <a:pt x="607" y="471"/>
                    <a:pt x="502" y="470"/>
                  </a:cubicBezTo>
                  <a:cubicBezTo>
                    <a:pt x="395" y="470"/>
                    <a:pt x="308" y="556"/>
                    <a:pt x="308" y="662"/>
                  </a:cubicBezTo>
                  <a:cubicBezTo>
                    <a:pt x="308" y="768"/>
                    <a:pt x="394" y="855"/>
                    <a:pt x="499" y="856"/>
                  </a:cubicBezTo>
                  <a:cubicBezTo>
                    <a:pt x="606" y="856"/>
                    <a:pt x="693" y="770"/>
                    <a:pt x="693" y="664"/>
                  </a:cubicBezTo>
                  <a:close/>
                  <a:moveTo>
                    <a:pt x="419" y="274"/>
                  </a:moveTo>
                  <a:cubicBezTo>
                    <a:pt x="398" y="253"/>
                    <a:pt x="392" y="228"/>
                    <a:pt x="394" y="201"/>
                  </a:cubicBezTo>
                  <a:cubicBezTo>
                    <a:pt x="394" y="193"/>
                    <a:pt x="394" y="185"/>
                    <a:pt x="394" y="177"/>
                  </a:cubicBezTo>
                  <a:cubicBezTo>
                    <a:pt x="394" y="151"/>
                    <a:pt x="406" y="131"/>
                    <a:pt x="428" y="119"/>
                  </a:cubicBezTo>
                  <a:cubicBezTo>
                    <a:pt x="450" y="108"/>
                    <a:pt x="472" y="97"/>
                    <a:pt x="494" y="86"/>
                  </a:cubicBezTo>
                  <a:cubicBezTo>
                    <a:pt x="497" y="85"/>
                    <a:pt x="503" y="84"/>
                    <a:pt x="506" y="86"/>
                  </a:cubicBezTo>
                  <a:cubicBezTo>
                    <a:pt x="529" y="97"/>
                    <a:pt x="553" y="108"/>
                    <a:pt x="575" y="121"/>
                  </a:cubicBezTo>
                  <a:cubicBezTo>
                    <a:pt x="596" y="132"/>
                    <a:pt x="607" y="151"/>
                    <a:pt x="607" y="176"/>
                  </a:cubicBezTo>
                  <a:cubicBezTo>
                    <a:pt x="608" y="211"/>
                    <a:pt x="612" y="246"/>
                    <a:pt x="582" y="274"/>
                  </a:cubicBezTo>
                  <a:cubicBezTo>
                    <a:pt x="596" y="282"/>
                    <a:pt x="608" y="290"/>
                    <a:pt x="622" y="298"/>
                  </a:cubicBezTo>
                  <a:cubicBezTo>
                    <a:pt x="623" y="291"/>
                    <a:pt x="626" y="285"/>
                    <a:pt x="626" y="278"/>
                  </a:cubicBezTo>
                  <a:cubicBezTo>
                    <a:pt x="628" y="240"/>
                    <a:pt x="630" y="201"/>
                    <a:pt x="628" y="162"/>
                  </a:cubicBezTo>
                  <a:cubicBezTo>
                    <a:pt x="626" y="99"/>
                    <a:pt x="572" y="47"/>
                    <a:pt x="509" y="43"/>
                  </a:cubicBezTo>
                  <a:cubicBezTo>
                    <a:pt x="444" y="39"/>
                    <a:pt x="383" y="84"/>
                    <a:pt x="375" y="148"/>
                  </a:cubicBezTo>
                  <a:cubicBezTo>
                    <a:pt x="370" y="188"/>
                    <a:pt x="373" y="230"/>
                    <a:pt x="373" y="271"/>
                  </a:cubicBezTo>
                  <a:cubicBezTo>
                    <a:pt x="373" y="280"/>
                    <a:pt x="377" y="289"/>
                    <a:pt x="379" y="298"/>
                  </a:cubicBezTo>
                  <a:cubicBezTo>
                    <a:pt x="393" y="290"/>
                    <a:pt x="405" y="282"/>
                    <a:pt x="419" y="274"/>
                  </a:cubicBezTo>
                  <a:close/>
                  <a:moveTo>
                    <a:pt x="593" y="332"/>
                  </a:moveTo>
                  <a:cubicBezTo>
                    <a:pt x="549" y="401"/>
                    <a:pt x="455" y="404"/>
                    <a:pt x="408" y="332"/>
                  </a:cubicBezTo>
                  <a:cubicBezTo>
                    <a:pt x="378" y="357"/>
                    <a:pt x="359" y="388"/>
                    <a:pt x="353" y="427"/>
                  </a:cubicBezTo>
                  <a:cubicBezTo>
                    <a:pt x="452" y="427"/>
                    <a:pt x="550" y="427"/>
                    <a:pt x="649" y="427"/>
                  </a:cubicBezTo>
                  <a:cubicBezTo>
                    <a:pt x="642" y="388"/>
                    <a:pt x="624" y="356"/>
                    <a:pt x="593" y="332"/>
                  </a:cubicBezTo>
                  <a:close/>
                  <a:moveTo>
                    <a:pt x="649" y="1283"/>
                  </a:moveTo>
                  <a:cubicBezTo>
                    <a:pt x="642" y="1243"/>
                    <a:pt x="624" y="1212"/>
                    <a:pt x="593" y="1188"/>
                  </a:cubicBezTo>
                  <a:cubicBezTo>
                    <a:pt x="549" y="1257"/>
                    <a:pt x="454" y="1259"/>
                    <a:pt x="408" y="1188"/>
                  </a:cubicBezTo>
                  <a:cubicBezTo>
                    <a:pt x="379" y="1210"/>
                    <a:pt x="355" y="1251"/>
                    <a:pt x="354" y="1283"/>
                  </a:cubicBezTo>
                  <a:cubicBezTo>
                    <a:pt x="451" y="1283"/>
                    <a:pt x="549" y="1283"/>
                    <a:pt x="649" y="1283"/>
                  </a:cubicBezTo>
                  <a:close/>
                  <a:moveTo>
                    <a:pt x="501" y="257"/>
                  </a:moveTo>
                  <a:cubicBezTo>
                    <a:pt x="550" y="261"/>
                    <a:pt x="567" y="240"/>
                    <a:pt x="566" y="193"/>
                  </a:cubicBezTo>
                  <a:cubicBezTo>
                    <a:pt x="565" y="171"/>
                    <a:pt x="557" y="160"/>
                    <a:pt x="538" y="148"/>
                  </a:cubicBezTo>
                  <a:cubicBezTo>
                    <a:pt x="512" y="133"/>
                    <a:pt x="490" y="133"/>
                    <a:pt x="463" y="148"/>
                  </a:cubicBezTo>
                  <a:cubicBezTo>
                    <a:pt x="444" y="160"/>
                    <a:pt x="436" y="170"/>
                    <a:pt x="436" y="193"/>
                  </a:cubicBezTo>
                  <a:cubicBezTo>
                    <a:pt x="434" y="241"/>
                    <a:pt x="452" y="260"/>
                    <a:pt x="501" y="257"/>
                  </a:cubicBezTo>
                  <a:close/>
                  <a:moveTo>
                    <a:pt x="501" y="1112"/>
                  </a:moveTo>
                  <a:cubicBezTo>
                    <a:pt x="549" y="1116"/>
                    <a:pt x="567" y="1096"/>
                    <a:pt x="566" y="1048"/>
                  </a:cubicBezTo>
                  <a:cubicBezTo>
                    <a:pt x="565" y="1026"/>
                    <a:pt x="557" y="1015"/>
                    <a:pt x="538" y="1004"/>
                  </a:cubicBezTo>
                  <a:cubicBezTo>
                    <a:pt x="511" y="988"/>
                    <a:pt x="490" y="989"/>
                    <a:pt x="463" y="1004"/>
                  </a:cubicBezTo>
                  <a:cubicBezTo>
                    <a:pt x="444" y="1015"/>
                    <a:pt x="436" y="1026"/>
                    <a:pt x="436" y="1049"/>
                  </a:cubicBezTo>
                  <a:cubicBezTo>
                    <a:pt x="434" y="1096"/>
                    <a:pt x="452" y="1116"/>
                    <a:pt x="501" y="1112"/>
                  </a:cubicBezTo>
                  <a:close/>
                  <a:moveTo>
                    <a:pt x="601" y="1003"/>
                  </a:moveTo>
                  <a:cubicBezTo>
                    <a:pt x="622" y="956"/>
                    <a:pt x="586" y="901"/>
                    <a:pt x="534" y="899"/>
                  </a:cubicBezTo>
                  <a:cubicBezTo>
                    <a:pt x="512" y="898"/>
                    <a:pt x="490" y="898"/>
                    <a:pt x="467" y="899"/>
                  </a:cubicBezTo>
                  <a:cubicBezTo>
                    <a:pt x="435" y="900"/>
                    <a:pt x="405" y="923"/>
                    <a:pt x="397" y="954"/>
                  </a:cubicBezTo>
                  <a:cubicBezTo>
                    <a:pt x="392" y="970"/>
                    <a:pt x="392" y="986"/>
                    <a:pt x="400" y="1003"/>
                  </a:cubicBezTo>
                  <a:cubicBezTo>
                    <a:pt x="410" y="983"/>
                    <a:pt x="427" y="975"/>
                    <a:pt x="445" y="966"/>
                  </a:cubicBezTo>
                  <a:cubicBezTo>
                    <a:pt x="463" y="958"/>
                    <a:pt x="482" y="941"/>
                    <a:pt x="500" y="941"/>
                  </a:cubicBezTo>
                  <a:cubicBezTo>
                    <a:pt x="519" y="941"/>
                    <a:pt x="537" y="957"/>
                    <a:pt x="556" y="966"/>
                  </a:cubicBezTo>
                  <a:cubicBezTo>
                    <a:pt x="574" y="975"/>
                    <a:pt x="591" y="983"/>
                    <a:pt x="601" y="1003"/>
                  </a:cubicBezTo>
                  <a:close/>
                  <a:moveTo>
                    <a:pt x="137" y="256"/>
                  </a:moveTo>
                  <a:cubicBezTo>
                    <a:pt x="137" y="233"/>
                    <a:pt x="117" y="214"/>
                    <a:pt x="94" y="214"/>
                  </a:cubicBezTo>
                  <a:cubicBezTo>
                    <a:pt x="71" y="214"/>
                    <a:pt x="51" y="233"/>
                    <a:pt x="51" y="256"/>
                  </a:cubicBezTo>
                  <a:cubicBezTo>
                    <a:pt x="51" y="280"/>
                    <a:pt x="71" y="300"/>
                    <a:pt x="95" y="299"/>
                  </a:cubicBezTo>
                  <a:cubicBezTo>
                    <a:pt x="118" y="299"/>
                    <a:pt x="137" y="279"/>
                    <a:pt x="137" y="256"/>
                  </a:cubicBezTo>
                  <a:close/>
                  <a:moveTo>
                    <a:pt x="950" y="256"/>
                  </a:moveTo>
                  <a:cubicBezTo>
                    <a:pt x="950" y="233"/>
                    <a:pt x="930" y="214"/>
                    <a:pt x="907" y="214"/>
                  </a:cubicBezTo>
                  <a:cubicBezTo>
                    <a:pt x="884" y="214"/>
                    <a:pt x="865" y="233"/>
                    <a:pt x="864" y="256"/>
                  </a:cubicBezTo>
                  <a:cubicBezTo>
                    <a:pt x="864" y="280"/>
                    <a:pt x="884" y="300"/>
                    <a:pt x="908" y="299"/>
                  </a:cubicBezTo>
                  <a:cubicBezTo>
                    <a:pt x="931" y="299"/>
                    <a:pt x="950" y="279"/>
                    <a:pt x="950" y="256"/>
                  </a:cubicBezTo>
                  <a:close/>
                  <a:moveTo>
                    <a:pt x="95" y="1027"/>
                  </a:moveTo>
                  <a:cubicBezTo>
                    <a:pt x="71" y="1026"/>
                    <a:pt x="52" y="1045"/>
                    <a:pt x="51" y="1069"/>
                  </a:cubicBezTo>
                  <a:cubicBezTo>
                    <a:pt x="51" y="1092"/>
                    <a:pt x="70" y="1112"/>
                    <a:pt x="93" y="1112"/>
                  </a:cubicBezTo>
                  <a:cubicBezTo>
                    <a:pt x="117" y="1113"/>
                    <a:pt x="137" y="1093"/>
                    <a:pt x="137" y="1070"/>
                  </a:cubicBezTo>
                  <a:cubicBezTo>
                    <a:pt x="137" y="1046"/>
                    <a:pt x="118" y="1027"/>
                    <a:pt x="95" y="1027"/>
                  </a:cubicBezTo>
                  <a:close/>
                  <a:moveTo>
                    <a:pt x="950" y="1069"/>
                  </a:moveTo>
                  <a:cubicBezTo>
                    <a:pt x="950" y="1046"/>
                    <a:pt x="930" y="1027"/>
                    <a:pt x="907" y="1027"/>
                  </a:cubicBezTo>
                  <a:cubicBezTo>
                    <a:pt x="884" y="1027"/>
                    <a:pt x="864" y="1046"/>
                    <a:pt x="864" y="1069"/>
                  </a:cubicBezTo>
                  <a:cubicBezTo>
                    <a:pt x="864" y="1093"/>
                    <a:pt x="884" y="1113"/>
                    <a:pt x="908" y="1112"/>
                  </a:cubicBezTo>
                  <a:cubicBezTo>
                    <a:pt x="931" y="1112"/>
                    <a:pt x="950" y="1092"/>
                    <a:pt x="950" y="1069"/>
                  </a:cubicBezTo>
                  <a:close/>
                  <a:moveTo>
                    <a:pt x="554" y="311"/>
                  </a:moveTo>
                  <a:cubicBezTo>
                    <a:pt x="527" y="295"/>
                    <a:pt x="469" y="296"/>
                    <a:pt x="447" y="312"/>
                  </a:cubicBezTo>
                  <a:cubicBezTo>
                    <a:pt x="473" y="352"/>
                    <a:pt x="527" y="352"/>
                    <a:pt x="554" y="311"/>
                  </a:cubicBezTo>
                  <a:close/>
                  <a:moveTo>
                    <a:pt x="446" y="1167"/>
                  </a:moveTo>
                  <a:cubicBezTo>
                    <a:pt x="459" y="1187"/>
                    <a:pt x="477" y="1198"/>
                    <a:pt x="501" y="1198"/>
                  </a:cubicBezTo>
                  <a:cubicBezTo>
                    <a:pt x="524" y="1198"/>
                    <a:pt x="542" y="1187"/>
                    <a:pt x="555" y="1167"/>
                  </a:cubicBezTo>
                  <a:cubicBezTo>
                    <a:pt x="526" y="1151"/>
                    <a:pt x="475" y="1151"/>
                    <a:pt x="446" y="1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06"/>
            <p:cNvSpPr>
              <a:spLocks noEditPoints="1"/>
            </p:cNvSpPr>
            <p:nvPr/>
          </p:nvSpPr>
          <p:spPr bwMode="auto">
            <a:xfrm>
              <a:off x="7299325" y="4105275"/>
              <a:ext cx="114300" cy="141288"/>
            </a:xfrm>
            <a:custGeom>
              <a:avLst/>
              <a:gdLst>
                <a:gd name="T0" fmla="*/ 387 w 389"/>
                <a:gd name="T1" fmla="*/ 471 h 471"/>
                <a:gd name="T2" fmla="*/ 3 w 389"/>
                <a:gd name="T3" fmla="*/ 471 h 471"/>
                <a:gd name="T4" fmla="*/ 35 w 389"/>
                <a:gd name="T5" fmla="*/ 344 h 471"/>
                <a:gd name="T6" fmla="*/ 38 w 389"/>
                <a:gd name="T7" fmla="*/ 322 h 471"/>
                <a:gd name="T8" fmla="*/ 25 w 389"/>
                <a:gd name="T9" fmla="*/ 256 h 471"/>
                <a:gd name="T10" fmla="*/ 27 w 389"/>
                <a:gd name="T11" fmla="*/ 144 h 471"/>
                <a:gd name="T12" fmla="*/ 196 w 389"/>
                <a:gd name="T13" fmla="*/ 1 h 471"/>
                <a:gd name="T14" fmla="*/ 363 w 389"/>
                <a:gd name="T15" fmla="*/ 145 h 471"/>
                <a:gd name="T16" fmla="*/ 363 w 389"/>
                <a:gd name="T17" fmla="*/ 288 h 471"/>
                <a:gd name="T18" fmla="*/ 351 w 389"/>
                <a:gd name="T19" fmla="*/ 334 h 471"/>
                <a:gd name="T20" fmla="*/ 372 w 389"/>
                <a:gd name="T21" fmla="*/ 376 h 471"/>
                <a:gd name="T22" fmla="*/ 387 w 389"/>
                <a:gd name="T23" fmla="*/ 471 h 471"/>
                <a:gd name="T24" fmla="*/ 316 w 389"/>
                <a:gd name="T25" fmla="*/ 299 h 471"/>
                <a:gd name="T26" fmla="*/ 321 w 389"/>
                <a:gd name="T27" fmla="*/ 281 h 471"/>
                <a:gd name="T28" fmla="*/ 323 w 389"/>
                <a:gd name="T29" fmla="*/ 163 h 471"/>
                <a:gd name="T30" fmla="*/ 204 w 389"/>
                <a:gd name="T31" fmla="*/ 44 h 471"/>
                <a:gd name="T32" fmla="*/ 70 w 389"/>
                <a:gd name="T33" fmla="*/ 149 h 471"/>
                <a:gd name="T34" fmla="*/ 68 w 389"/>
                <a:gd name="T35" fmla="*/ 272 h 471"/>
                <a:gd name="T36" fmla="*/ 74 w 389"/>
                <a:gd name="T37" fmla="*/ 299 h 471"/>
                <a:gd name="T38" fmla="*/ 110 w 389"/>
                <a:gd name="T39" fmla="*/ 277 h 471"/>
                <a:gd name="T40" fmla="*/ 90 w 389"/>
                <a:gd name="T41" fmla="*/ 229 h 471"/>
                <a:gd name="T42" fmla="*/ 89 w 389"/>
                <a:gd name="T43" fmla="*/ 176 h 471"/>
                <a:gd name="T44" fmla="*/ 122 w 389"/>
                <a:gd name="T45" fmla="*/ 121 h 471"/>
                <a:gd name="T46" fmla="*/ 189 w 389"/>
                <a:gd name="T47" fmla="*/ 87 h 471"/>
                <a:gd name="T48" fmla="*/ 201 w 389"/>
                <a:gd name="T49" fmla="*/ 87 h 471"/>
                <a:gd name="T50" fmla="*/ 270 w 389"/>
                <a:gd name="T51" fmla="*/ 122 h 471"/>
                <a:gd name="T52" fmla="*/ 299 w 389"/>
                <a:gd name="T53" fmla="*/ 157 h 471"/>
                <a:gd name="T54" fmla="*/ 296 w 389"/>
                <a:gd name="T55" fmla="*/ 245 h 471"/>
                <a:gd name="T56" fmla="*/ 279 w 389"/>
                <a:gd name="T57" fmla="*/ 276 h 471"/>
                <a:gd name="T58" fmla="*/ 316 w 389"/>
                <a:gd name="T59" fmla="*/ 299 h 471"/>
                <a:gd name="T60" fmla="*/ 287 w 389"/>
                <a:gd name="T61" fmla="*/ 333 h 471"/>
                <a:gd name="T62" fmla="*/ 195 w 389"/>
                <a:gd name="T63" fmla="*/ 386 h 471"/>
                <a:gd name="T64" fmla="*/ 103 w 389"/>
                <a:gd name="T65" fmla="*/ 333 h 471"/>
                <a:gd name="T66" fmla="*/ 49 w 389"/>
                <a:gd name="T67" fmla="*/ 428 h 471"/>
                <a:gd name="T68" fmla="*/ 342 w 389"/>
                <a:gd name="T69" fmla="*/ 428 h 471"/>
                <a:gd name="T70" fmla="*/ 287 w 389"/>
                <a:gd name="T71" fmla="*/ 333 h 471"/>
                <a:gd name="T72" fmla="*/ 195 w 389"/>
                <a:gd name="T73" fmla="*/ 257 h 471"/>
                <a:gd name="T74" fmla="*/ 214 w 389"/>
                <a:gd name="T75" fmla="*/ 257 h 471"/>
                <a:gd name="T76" fmla="*/ 259 w 389"/>
                <a:gd name="T77" fmla="*/ 212 h 471"/>
                <a:gd name="T78" fmla="*/ 260 w 389"/>
                <a:gd name="T79" fmla="*/ 192 h 471"/>
                <a:gd name="T80" fmla="*/ 234 w 389"/>
                <a:gd name="T81" fmla="*/ 150 h 471"/>
                <a:gd name="T82" fmla="*/ 158 w 389"/>
                <a:gd name="T83" fmla="*/ 149 h 471"/>
                <a:gd name="T84" fmla="*/ 130 w 389"/>
                <a:gd name="T85" fmla="*/ 194 h 471"/>
                <a:gd name="T86" fmla="*/ 195 w 389"/>
                <a:gd name="T87" fmla="*/ 257 h 471"/>
                <a:gd name="T88" fmla="*/ 249 w 389"/>
                <a:gd name="T89" fmla="*/ 311 h 471"/>
                <a:gd name="T90" fmla="*/ 141 w 389"/>
                <a:gd name="T91" fmla="*/ 311 h 471"/>
                <a:gd name="T92" fmla="*/ 249 w 389"/>
                <a:gd name="T93" fmla="*/ 31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9" h="471">
                  <a:moveTo>
                    <a:pt x="387" y="471"/>
                  </a:moveTo>
                  <a:cubicBezTo>
                    <a:pt x="259" y="471"/>
                    <a:pt x="131" y="471"/>
                    <a:pt x="3" y="471"/>
                  </a:cubicBezTo>
                  <a:cubicBezTo>
                    <a:pt x="0" y="424"/>
                    <a:pt x="9" y="382"/>
                    <a:pt x="35" y="344"/>
                  </a:cubicBezTo>
                  <a:cubicBezTo>
                    <a:pt x="40" y="336"/>
                    <a:pt x="40" y="331"/>
                    <a:pt x="38" y="322"/>
                  </a:cubicBezTo>
                  <a:cubicBezTo>
                    <a:pt x="32" y="300"/>
                    <a:pt x="26" y="278"/>
                    <a:pt x="25" y="256"/>
                  </a:cubicBezTo>
                  <a:cubicBezTo>
                    <a:pt x="23" y="219"/>
                    <a:pt x="23" y="181"/>
                    <a:pt x="27" y="144"/>
                  </a:cubicBezTo>
                  <a:cubicBezTo>
                    <a:pt x="37" y="62"/>
                    <a:pt x="112" y="0"/>
                    <a:pt x="196" y="1"/>
                  </a:cubicBezTo>
                  <a:cubicBezTo>
                    <a:pt x="279" y="1"/>
                    <a:pt x="355" y="63"/>
                    <a:pt x="363" y="145"/>
                  </a:cubicBezTo>
                  <a:cubicBezTo>
                    <a:pt x="368" y="192"/>
                    <a:pt x="365" y="241"/>
                    <a:pt x="363" y="288"/>
                  </a:cubicBezTo>
                  <a:cubicBezTo>
                    <a:pt x="362" y="304"/>
                    <a:pt x="349" y="319"/>
                    <a:pt x="351" y="334"/>
                  </a:cubicBezTo>
                  <a:cubicBezTo>
                    <a:pt x="352" y="349"/>
                    <a:pt x="366" y="361"/>
                    <a:pt x="372" y="376"/>
                  </a:cubicBezTo>
                  <a:cubicBezTo>
                    <a:pt x="386" y="406"/>
                    <a:pt x="389" y="437"/>
                    <a:pt x="387" y="471"/>
                  </a:cubicBezTo>
                  <a:close/>
                  <a:moveTo>
                    <a:pt x="316" y="299"/>
                  </a:moveTo>
                  <a:cubicBezTo>
                    <a:pt x="318" y="292"/>
                    <a:pt x="321" y="286"/>
                    <a:pt x="321" y="281"/>
                  </a:cubicBezTo>
                  <a:cubicBezTo>
                    <a:pt x="322" y="241"/>
                    <a:pt x="324" y="202"/>
                    <a:pt x="323" y="163"/>
                  </a:cubicBezTo>
                  <a:cubicBezTo>
                    <a:pt x="321" y="100"/>
                    <a:pt x="267" y="47"/>
                    <a:pt x="204" y="44"/>
                  </a:cubicBezTo>
                  <a:cubicBezTo>
                    <a:pt x="138" y="40"/>
                    <a:pt x="78" y="85"/>
                    <a:pt x="70" y="149"/>
                  </a:cubicBezTo>
                  <a:cubicBezTo>
                    <a:pt x="65" y="189"/>
                    <a:pt x="68" y="231"/>
                    <a:pt x="68" y="272"/>
                  </a:cubicBezTo>
                  <a:cubicBezTo>
                    <a:pt x="68" y="281"/>
                    <a:pt x="72" y="290"/>
                    <a:pt x="74" y="299"/>
                  </a:cubicBezTo>
                  <a:cubicBezTo>
                    <a:pt x="88" y="290"/>
                    <a:pt x="100" y="283"/>
                    <a:pt x="110" y="277"/>
                  </a:cubicBezTo>
                  <a:cubicBezTo>
                    <a:pt x="103" y="260"/>
                    <a:pt x="94" y="245"/>
                    <a:pt x="90" y="229"/>
                  </a:cubicBezTo>
                  <a:cubicBezTo>
                    <a:pt x="87" y="212"/>
                    <a:pt x="88" y="194"/>
                    <a:pt x="89" y="176"/>
                  </a:cubicBezTo>
                  <a:cubicBezTo>
                    <a:pt x="89" y="152"/>
                    <a:pt x="100" y="132"/>
                    <a:pt x="122" y="121"/>
                  </a:cubicBezTo>
                  <a:cubicBezTo>
                    <a:pt x="144" y="109"/>
                    <a:pt x="166" y="98"/>
                    <a:pt x="189" y="87"/>
                  </a:cubicBezTo>
                  <a:cubicBezTo>
                    <a:pt x="192" y="86"/>
                    <a:pt x="198" y="85"/>
                    <a:pt x="201" y="87"/>
                  </a:cubicBezTo>
                  <a:cubicBezTo>
                    <a:pt x="224" y="98"/>
                    <a:pt x="247" y="109"/>
                    <a:pt x="270" y="122"/>
                  </a:cubicBezTo>
                  <a:cubicBezTo>
                    <a:pt x="284" y="129"/>
                    <a:pt x="295" y="141"/>
                    <a:pt x="299" y="157"/>
                  </a:cubicBezTo>
                  <a:cubicBezTo>
                    <a:pt x="305" y="186"/>
                    <a:pt x="306" y="216"/>
                    <a:pt x="296" y="245"/>
                  </a:cubicBezTo>
                  <a:cubicBezTo>
                    <a:pt x="292" y="256"/>
                    <a:pt x="285" y="266"/>
                    <a:pt x="279" y="276"/>
                  </a:cubicBezTo>
                  <a:cubicBezTo>
                    <a:pt x="291" y="283"/>
                    <a:pt x="303" y="291"/>
                    <a:pt x="316" y="299"/>
                  </a:cubicBezTo>
                  <a:close/>
                  <a:moveTo>
                    <a:pt x="287" y="333"/>
                  </a:moveTo>
                  <a:cubicBezTo>
                    <a:pt x="265" y="366"/>
                    <a:pt x="235" y="386"/>
                    <a:pt x="195" y="386"/>
                  </a:cubicBezTo>
                  <a:cubicBezTo>
                    <a:pt x="155" y="385"/>
                    <a:pt x="125" y="366"/>
                    <a:pt x="103" y="333"/>
                  </a:cubicBezTo>
                  <a:cubicBezTo>
                    <a:pt x="73" y="356"/>
                    <a:pt x="49" y="398"/>
                    <a:pt x="49" y="428"/>
                  </a:cubicBezTo>
                  <a:cubicBezTo>
                    <a:pt x="147" y="428"/>
                    <a:pt x="244" y="428"/>
                    <a:pt x="342" y="428"/>
                  </a:cubicBezTo>
                  <a:cubicBezTo>
                    <a:pt x="341" y="395"/>
                    <a:pt x="316" y="352"/>
                    <a:pt x="287" y="333"/>
                  </a:cubicBezTo>
                  <a:close/>
                  <a:moveTo>
                    <a:pt x="195" y="257"/>
                  </a:moveTo>
                  <a:cubicBezTo>
                    <a:pt x="201" y="257"/>
                    <a:pt x="208" y="257"/>
                    <a:pt x="214" y="257"/>
                  </a:cubicBezTo>
                  <a:cubicBezTo>
                    <a:pt x="241" y="257"/>
                    <a:pt x="259" y="240"/>
                    <a:pt x="259" y="212"/>
                  </a:cubicBezTo>
                  <a:cubicBezTo>
                    <a:pt x="260" y="206"/>
                    <a:pt x="259" y="199"/>
                    <a:pt x="260" y="192"/>
                  </a:cubicBezTo>
                  <a:cubicBezTo>
                    <a:pt x="263" y="171"/>
                    <a:pt x="252" y="161"/>
                    <a:pt x="234" y="150"/>
                  </a:cubicBezTo>
                  <a:cubicBezTo>
                    <a:pt x="207" y="134"/>
                    <a:pt x="185" y="133"/>
                    <a:pt x="158" y="149"/>
                  </a:cubicBezTo>
                  <a:cubicBezTo>
                    <a:pt x="139" y="161"/>
                    <a:pt x="131" y="171"/>
                    <a:pt x="130" y="194"/>
                  </a:cubicBezTo>
                  <a:cubicBezTo>
                    <a:pt x="129" y="242"/>
                    <a:pt x="147" y="261"/>
                    <a:pt x="195" y="257"/>
                  </a:cubicBezTo>
                  <a:close/>
                  <a:moveTo>
                    <a:pt x="249" y="311"/>
                  </a:moveTo>
                  <a:cubicBezTo>
                    <a:pt x="212" y="297"/>
                    <a:pt x="177" y="296"/>
                    <a:pt x="141" y="311"/>
                  </a:cubicBezTo>
                  <a:cubicBezTo>
                    <a:pt x="167" y="353"/>
                    <a:pt x="225" y="353"/>
                    <a:pt x="249" y="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07"/>
            <p:cNvSpPr>
              <a:spLocks noEditPoints="1"/>
            </p:cNvSpPr>
            <p:nvPr/>
          </p:nvSpPr>
          <p:spPr bwMode="auto">
            <a:xfrm>
              <a:off x="7015163" y="4105275"/>
              <a:ext cx="120650" cy="139700"/>
            </a:xfrm>
            <a:custGeom>
              <a:avLst/>
              <a:gdLst>
                <a:gd name="T0" fmla="*/ 291 w 403"/>
                <a:gd name="T1" fmla="*/ 277 h 471"/>
                <a:gd name="T2" fmla="*/ 399 w 403"/>
                <a:gd name="T3" fmla="*/ 471 h 471"/>
                <a:gd name="T4" fmla="*/ 16 w 403"/>
                <a:gd name="T5" fmla="*/ 471 h 471"/>
                <a:gd name="T6" fmla="*/ 123 w 403"/>
                <a:gd name="T7" fmla="*/ 277 h 471"/>
                <a:gd name="T8" fmla="*/ 72 w 403"/>
                <a:gd name="T9" fmla="*/ 177 h 471"/>
                <a:gd name="T10" fmla="*/ 173 w 403"/>
                <a:gd name="T11" fmla="*/ 2 h 471"/>
                <a:gd name="T12" fmla="*/ 257 w 403"/>
                <a:gd name="T13" fmla="*/ 4 h 471"/>
                <a:gd name="T14" fmla="*/ 341 w 403"/>
                <a:gd name="T15" fmla="*/ 181 h 471"/>
                <a:gd name="T16" fmla="*/ 329 w 403"/>
                <a:gd name="T17" fmla="*/ 200 h 471"/>
                <a:gd name="T18" fmla="*/ 310 w 403"/>
                <a:gd name="T19" fmla="*/ 240 h 471"/>
                <a:gd name="T20" fmla="*/ 291 w 403"/>
                <a:gd name="T21" fmla="*/ 277 h 471"/>
                <a:gd name="T22" fmla="*/ 299 w 403"/>
                <a:gd name="T23" fmla="*/ 334 h 471"/>
                <a:gd name="T24" fmla="*/ 115 w 403"/>
                <a:gd name="T25" fmla="*/ 334 h 471"/>
                <a:gd name="T26" fmla="*/ 60 w 403"/>
                <a:gd name="T27" fmla="*/ 429 h 471"/>
                <a:gd name="T28" fmla="*/ 354 w 403"/>
                <a:gd name="T29" fmla="*/ 429 h 471"/>
                <a:gd name="T30" fmla="*/ 299 w 403"/>
                <a:gd name="T31" fmla="*/ 334 h 471"/>
                <a:gd name="T32" fmla="*/ 206 w 403"/>
                <a:gd name="T33" fmla="*/ 258 h 471"/>
                <a:gd name="T34" fmla="*/ 272 w 403"/>
                <a:gd name="T35" fmla="*/ 195 h 471"/>
                <a:gd name="T36" fmla="*/ 244 w 403"/>
                <a:gd name="T37" fmla="*/ 150 h 471"/>
                <a:gd name="T38" fmla="*/ 170 w 403"/>
                <a:gd name="T39" fmla="*/ 150 h 471"/>
                <a:gd name="T40" fmla="*/ 142 w 403"/>
                <a:gd name="T41" fmla="*/ 195 h 471"/>
                <a:gd name="T42" fmla="*/ 206 w 403"/>
                <a:gd name="T43" fmla="*/ 258 h 471"/>
                <a:gd name="T44" fmla="*/ 104 w 403"/>
                <a:gd name="T45" fmla="*/ 144 h 471"/>
                <a:gd name="T46" fmla="*/ 149 w 403"/>
                <a:gd name="T47" fmla="*/ 114 h 471"/>
                <a:gd name="T48" fmla="*/ 175 w 403"/>
                <a:gd name="T49" fmla="*/ 101 h 471"/>
                <a:gd name="T50" fmla="*/ 239 w 403"/>
                <a:gd name="T51" fmla="*/ 100 h 471"/>
                <a:gd name="T52" fmla="*/ 307 w 403"/>
                <a:gd name="T53" fmla="*/ 149 h 471"/>
                <a:gd name="T54" fmla="*/ 241 w 403"/>
                <a:gd name="T55" fmla="*/ 45 h 471"/>
                <a:gd name="T56" fmla="*/ 174 w 403"/>
                <a:gd name="T57" fmla="*/ 45 h 471"/>
                <a:gd name="T58" fmla="*/ 103 w 403"/>
                <a:gd name="T59" fmla="*/ 99 h 471"/>
                <a:gd name="T60" fmla="*/ 104 w 403"/>
                <a:gd name="T61" fmla="*/ 144 h 471"/>
                <a:gd name="T62" fmla="*/ 152 w 403"/>
                <a:gd name="T63" fmla="*/ 312 h 471"/>
                <a:gd name="T64" fmla="*/ 208 w 403"/>
                <a:gd name="T65" fmla="*/ 344 h 471"/>
                <a:gd name="T66" fmla="*/ 262 w 403"/>
                <a:gd name="T67" fmla="*/ 312 h 471"/>
                <a:gd name="T68" fmla="*/ 152 w 403"/>
                <a:gd name="T69" fmla="*/ 31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3" h="471">
                  <a:moveTo>
                    <a:pt x="291" y="277"/>
                  </a:moveTo>
                  <a:cubicBezTo>
                    <a:pt x="366" y="318"/>
                    <a:pt x="403" y="383"/>
                    <a:pt x="399" y="471"/>
                  </a:cubicBezTo>
                  <a:cubicBezTo>
                    <a:pt x="272" y="471"/>
                    <a:pt x="144" y="471"/>
                    <a:pt x="16" y="471"/>
                  </a:cubicBezTo>
                  <a:cubicBezTo>
                    <a:pt x="0" y="407"/>
                    <a:pt x="43" y="328"/>
                    <a:pt x="123" y="277"/>
                  </a:cubicBezTo>
                  <a:cubicBezTo>
                    <a:pt x="102" y="246"/>
                    <a:pt x="92" y="210"/>
                    <a:pt x="72" y="177"/>
                  </a:cubicBezTo>
                  <a:cubicBezTo>
                    <a:pt x="27" y="102"/>
                    <a:pt x="85" y="4"/>
                    <a:pt x="173" y="2"/>
                  </a:cubicBezTo>
                  <a:cubicBezTo>
                    <a:pt x="201" y="1"/>
                    <a:pt x="229" y="0"/>
                    <a:pt x="257" y="4"/>
                  </a:cubicBezTo>
                  <a:cubicBezTo>
                    <a:pt x="339" y="17"/>
                    <a:pt x="382" y="108"/>
                    <a:pt x="341" y="181"/>
                  </a:cubicBezTo>
                  <a:cubicBezTo>
                    <a:pt x="337" y="187"/>
                    <a:pt x="332" y="193"/>
                    <a:pt x="329" y="200"/>
                  </a:cubicBezTo>
                  <a:cubicBezTo>
                    <a:pt x="322" y="213"/>
                    <a:pt x="316" y="227"/>
                    <a:pt x="310" y="240"/>
                  </a:cubicBezTo>
                  <a:cubicBezTo>
                    <a:pt x="304" y="252"/>
                    <a:pt x="298" y="265"/>
                    <a:pt x="291" y="277"/>
                  </a:cubicBezTo>
                  <a:close/>
                  <a:moveTo>
                    <a:pt x="299" y="334"/>
                  </a:moveTo>
                  <a:cubicBezTo>
                    <a:pt x="255" y="404"/>
                    <a:pt x="160" y="405"/>
                    <a:pt x="115" y="334"/>
                  </a:cubicBezTo>
                  <a:cubicBezTo>
                    <a:pt x="85" y="356"/>
                    <a:pt x="61" y="397"/>
                    <a:pt x="60" y="429"/>
                  </a:cubicBezTo>
                  <a:cubicBezTo>
                    <a:pt x="158" y="429"/>
                    <a:pt x="256" y="429"/>
                    <a:pt x="354" y="429"/>
                  </a:cubicBezTo>
                  <a:cubicBezTo>
                    <a:pt x="353" y="397"/>
                    <a:pt x="329" y="355"/>
                    <a:pt x="299" y="334"/>
                  </a:cubicBezTo>
                  <a:close/>
                  <a:moveTo>
                    <a:pt x="206" y="258"/>
                  </a:moveTo>
                  <a:cubicBezTo>
                    <a:pt x="257" y="263"/>
                    <a:pt x="273" y="241"/>
                    <a:pt x="272" y="195"/>
                  </a:cubicBezTo>
                  <a:cubicBezTo>
                    <a:pt x="271" y="172"/>
                    <a:pt x="263" y="161"/>
                    <a:pt x="244" y="150"/>
                  </a:cubicBezTo>
                  <a:cubicBezTo>
                    <a:pt x="217" y="134"/>
                    <a:pt x="196" y="135"/>
                    <a:pt x="170" y="150"/>
                  </a:cubicBezTo>
                  <a:cubicBezTo>
                    <a:pt x="150" y="161"/>
                    <a:pt x="143" y="173"/>
                    <a:pt x="142" y="195"/>
                  </a:cubicBezTo>
                  <a:cubicBezTo>
                    <a:pt x="141" y="242"/>
                    <a:pt x="158" y="262"/>
                    <a:pt x="206" y="258"/>
                  </a:cubicBezTo>
                  <a:close/>
                  <a:moveTo>
                    <a:pt x="104" y="144"/>
                  </a:moveTo>
                  <a:cubicBezTo>
                    <a:pt x="119" y="134"/>
                    <a:pt x="133" y="124"/>
                    <a:pt x="149" y="114"/>
                  </a:cubicBezTo>
                  <a:cubicBezTo>
                    <a:pt x="157" y="109"/>
                    <a:pt x="167" y="106"/>
                    <a:pt x="175" y="101"/>
                  </a:cubicBezTo>
                  <a:cubicBezTo>
                    <a:pt x="196" y="86"/>
                    <a:pt x="216" y="85"/>
                    <a:pt x="239" y="100"/>
                  </a:cubicBezTo>
                  <a:cubicBezTo>
                    <a:pt x="262" y="116"/>
                    <a:pt x="292" y="121"/>
                    <a:pt x="307" y="149"/>
                  </a:cubicBezTo>
                  <a:cubicBezTo>
                    <a:pt x="329" y="103"/>
                    <a:pt x="293" y="47"/>
                    <a:pt x="241" y="45"/>
                  </a:cubicBezTo>
                  <a:cubicBezTo>
                    <a:pt x="219" y="44"/>
                    <a:pt x="196" y="44"/>
                    <a:pt x="174" y="45"/>
                  </a:cubicBezTo>
                  <a:cubicBezTo>
                    <a:pt x="142" y="46"/>
                    <a:pt x="113" y="68"/>
                    <a:pt x="103" y="99"/>
                  </a:cubicBezTo>
                  <a:cubicBezTo>
                    <a:pt x="99" y="115"/>
                    <a:pt x="98" y="132"/>
                    <a:pt x="104" y="144"/>
                  </a:cubicBezTo>
                  <a:close/>
                  <a:moveTo>
                    <a:pt x="152" y="312"/>
                  </a:moveTo>
                  <a:cubicBezTo>
                    <a:pt x="166" y="333"/>
                    <a:pt x="185" y="344"/>
                    <a:pt x="208" y="344"/>
                  </a:cubicBezTo>
                  <a:cubicBezTo>
                    <a:pt x="231" y="343"/>
                    <a:pt x="249" y="332"/>
                    <a:pt x="262" y="312"/>
                  </a:cubicBezTo>
                  <a:cubicBezTo>
                    <a:pt x="225" y="298"/>
                    <a:pt x="189" y="298"/>
                    <a:pt x="152" y="3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08"/>
            <p:cNvSpPr>
              <a:spLocks/>
            </p:cNvSpPr>
            <p:nvPr/>
          </p:nvSpPr>
          <p:spPr bwMode="auto">
            <a:xfrm>
              <a:off x="7189788" y="4132263"/>
              <a:ext cx="53975" cy="87313"/>
            </a:xfrm>
            <a:custGeom>
              <a:avLst/>
              <a:gdLst>
                <a:gd name="T0" fmla="*/ 0 w 179"/>
                <a:gd name="T1" fmla="*/ 192 h 298"/>
                <a:gd name="T2" fmla="*/ 46 w 179"/>
                <a:gd name="T3" fmla="*/ 192 h 298"/>
                <a:gd name="T4" fmla="*/ 78 w 179"/>
                <a:gd name="T5" fmla="*/ 213 h 298"/>
                <a:gd name="T6" fmla="*/ 110 w 179"/>
                <a:gd name="T7" fmla="*/ 213 h 298"/>
                <a:gd name="T8" fmla="*/ 132 w 179"/>
                <a:gd name="T9" fmla="*/ 192 h 298"/>
                <a:gd name="T10" fmla="*/ 110 w 179"/>
                <a:gd name="T11" fmla="*/ 171 h 298"/>
                <a:gd name="T12" fmla="*/ 72 w 179"/>
                <a:gd name="T13" fmla="*/ 170 h 298"/>
                <a:gd name="T14" fmla="*/ 4 w 179"/>
                <a:gd name="T15" fmla="*/ 111 h 298"/>
                <a:gd name="T16" fmla="*/ 63 w 179"/>
                <a:gd name="T17" fmla="*/ 42 h 298"/>
                <a:gd name="T18" fmla="*/ 68 w 179"/>
                <a:gd name="T19" fmla="*/ 41 h 298"/>
                <a:gd name="T20" fmla="*/ 68 w 179"/>
                <a:gd name="T21" fmla="*/ 0 h 298"/>
                <a:gd name="T22" fmla="*/ 110 w 179"/>
                <a:gd name="T23" fmla="*/ 0 h 298"/>
                <a:gd name="T24" fmla="*/ 110 w 179"/>
                <a:gd name="T25" fmla="*/ 41 h 298"/>
                <a:gd name="T26" fmla="*/ 161 w 179"/>
                <a:gd name="T27" fmla="*/ 67 h 298"/>
                <a:gd name="T28" fmla="*/ 179 w 179"/>
                <a:gd name="T29" fmla="*/ 105 h 298"/>
                <a:gd name="T30" fmla="*/ 133 w 179"/>
                <a:gd name="T31" fmla="*/ 105 h 298"/>
                <a:gd name="T32" fmla="*/ 102 w 179"/>
                <a:gd name="T33" fmla="*/ 85 h 298"/>
                <a:gd name="T34" fmla="*/ 70 w 179"/>
                <a:gd name="T35" fmla="*/ 85 h 298"/>
                <a:gd name="T36" fmla="*/ 47 w 179"/>
                <a:gd name="T37" fmla="*/ 106 h 298"/>
                <a:gd name="T38" fmla="*/ 70 w 179"/>
                <a:gd name="T39" fmla="*/ 127 h 298"/>
                <a:gd name="T40" fmla="*/ 108 w 179"/>
                <a:gd name="T41" fmla="*/ 128 h 298"/>
                <a:gd name="T42" fmla="*/ 175 w 179"/>
                <a:gd name="T43" fmla="*/ 186 h 298"/>
                <a:gd name="T44" fmla="*/ 119 w 179"/>
                <a:gd name="T45" fmla="*/ 256 h 298"/>
                <a:gd name="T46" fmla="*/ 111 w 179"/>
                <a:gd name="T47" fmla="*/ 257 h 298"/>
                <a:gd name="T48" fmla="*/ 111 w 179"/>
                <a:gd name="T49" fmla="*/ 298 h 298"/>
                <a:gd name="T50" fmla="*/ 69 w 179"/>
                <a:gd name="T51" fmla="*/ 298 h 298"/>
                <a:gd name="T52" fmla="*/ 69 w 179"/>
                <a:gd name="T53" fmla="*/ 257 h 298"/>
                <a:gd name="T54" fmla="*/ 18 w 179"/>
                <a:gd name="T55" fmla="*/ 231 h 298"/>
                <a:gd name="T56" fmla="*/ 0 w 179"/>
                <a:gd name="T57" fmla="*/ 19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298">
                  <a:moveTo>
                    <a:pt x="0" y="192"/>
                  </a:moveTo>
                  <a:cubicBezTo>
                    <a:pt x="19" y="192"/>
                    <a:pt x="32" y="192"/>
                    <a:pt x="46" y="192"/>
                  </a:cubicBezTo>
                  <a:cubicBezTo>
                    <a:pt x="49" y="210"/>
                    <a:pt x="61" y="214"/>
                    <a:pt x="78" y="213"/>
                  </a:cubicBezTo>
                  <a:cubicBezTo>
                    <a:pt x="88" y="213"/>
                    <a:pt x="99" y="213"/>
                    <a:pt x="110" y="213"/>
                  </a:cubicBezTo>
                  <a:cubicBezTo>
                    <a:pt x="123" y="213"/>
                    <a:pt x="132" y="204"/>
                    <a:pt x="132" y="192"/>
                  </a:cubicBezTo>
                  <a:cubicBezTo>
                    <a:pt x="132" y="180"/>
                    <a:pt x="123" y="171"/>
                    <a:pt x="110" y="171"/>
                  </a:cubicBezTo>
                  <a:cubicBezTo>
                    <a:pt x="97" y="170"/>
                    <a:pt x="85" y="170"/>
                    <a:pt x="72" y="170"/>
                  </a:cubicBezTo>
                  <a:cubicBezTo>
                    <a:pt x="35" y="170"/>
                    <a:pt x="6" y="145"/>
                    <a:pt x="4" y="111"/>
                  </a:cubicBezTo>
                  <a:cubicBezTo>
                    <a:pt x="2" y="76"/>
                    <a:pt x="26" y="48"/>
                    <a:pt x="63" y="42"/>
                  </a:cubicBezTo>
                  <a:cubicBezTo>
                    <a:pt x="64" y="42"/>
                    <a:pt x="66" y="42"/>
                    <a:pt x="68" y="41"/>
                  </a:cubicBezTo>
                  <a:cubicBezTo>
                    <a:pt x="68" y="28"/>
                    <a:pt x="68" y="14"/>
                    <a:pt x="68" y="0"/>
                  </a:cubicBezTo>
                  <a:cubicBezTo>
                    <a:pt x="83" y="0"/>
                    <a:pt x="96" y="0"/>
                    <a:pt x="110" y="0"/>
                  </a:cubicBezTo>
                  <a:cubicBezTo>
                    <a:pt x="110" y="13"/>
                    <a:pt x="110" y="27"/>
                    <a:pt x="110" y="41"/>
                  </a:cubicBezTo>
                  <a:cubicBezTo>
                    <a:pt x="131" y="43"/>
                    <a:pt x="150" y="50"/>
                    <a:pt x="161" y="67"/>
                  </a:cubicBezTo>
                  <a:cubicBezTo>
                    <a:pt x="168" y="78"/>
                    <a:pt x="172" y="91"/>
                    <a:pt x="179" y="105"/>
                  </a:cubicBezTo>
                  <a:cubicBezTo>
                    <a:pt x="161" y="105"/>
                    <a:pt x="147" y="105"/>
                    <a:pt x="133" y="105"/>
                  </a:cubicBezTo>
                  <a:cubicBezTo>
                    <a:pt x="130" y="88"/>
                    <a:pt x="118" y="84"/>
                    <a:pt x="102" y="85"/>
                  </a:cubicBezTo>
                  <a:cubicBezTo>
                    <a:pt x="91" y="85"/>
                    <a:pt x="80" y="85"/>
                    <a:pt x="70" y="85"/>
                  </a:cubicBezTo>
                  <a:cubicBezTo>
                    <a:pt x="56" y="85"/>
                    <a:pt x="47" y="94"/>
                    <a:pt x="47" y="106"/>
                  </a:cubicBezTo>
                  <a:cubicBezTo>
                    <a:pt x="47" y="118"/>
                    <a:pt x="56" y="127"/>
                    <a:pt x="70" y="127"/>
                  </a:cubicBezTo>
                  <a:cubicBezTo>
                    <a:pt x="82" y="128"/>
                    <a:pt x="95" y="128"/>
                    <a:pt x="108" y="128"/>
                  </a:cubicBezTo>
                  <a:cubicBezTo>
                    <a:pt x="144" y="128"/>
                    <a:pt x="172" y="152"/>
                    <a:pt x="175" y="186"/>
                  </a:cubicBezTo>
                  <a:cubicBezTo>
                    <a:pt x="178" y="220"/>
                    <a:pt x="155" y="249"/>
                    <a:pt x="119" y="256"/>
                  </a:cubicBezTo>
                  <a:cubicBezTo>
                    <a:pt x="117" y="256"/>
                    <a:pt x="114" y="256"/>
                    <a:pt x="111" y="257"/>
                  </a:cubicBezTo>
                  <a:cubicBezTo>
                    <a:pt x="111" y="270"/>
                    <a:pt x="111" y="284"/>
                    <a:pt x="111" y="298"/>
                  </a:cubicBezTo>
                  <a:cubicBezTo>
                    <a:pt x="97" y="298"/>
                    <a:pt x="83" y="298"/>
                    <a:pt x="69" y="298"/>
                  </a:cubicBezTo>
                  <a:cubicBezTo>
                    <a:pt x="69" y="285"/>
                    <a:pt x="69" y="271"/>
                    <a:pt x="69" y="257"/>
                  </a:cubicBezTo>
                  <a:cubicBezTo>
                    <a:pt x="48" y="255"/>
                    <a:pt x="30" y="248"/>
                    <a:pt x="18" y="231"/>
                  </a:cubicBezTo>
                  <a:cubicBezTo>
                    <a:pt x="11" y="220"/>
                    <a:pt x="7" y="207"/>
                    <a:pt x="0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2" name="Group 661"/>
          <p:cNvGrpSpPr/>
          <p:nvPr/>
        </p:nvGrpSpPr>
        <p:grpSpPr>
          <a:xfrm>
            <a:off x="2488494" y="4470733"/>
            <a:ext cx="444500" cy="427038"/>
            <a:chOff x="3505200" y="4573588"/>
            <a:chExt cx="444500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3" name="Freeform 112"/>
            <p:cNvSpPr>
              <a:spLocks noEditPoints="1"/>
            </p:cNvSpPr>
            <p:nvPr/>
          </p:nvSpPr>
          <p:spPr bwMode="auto">
            <a:xfrm>
              <a:off x="3505200" y="4573588"/>
              <a:ext cx="444500" cy="427038"/>
            </a:xfrm>
            <a:custGeom>
              <a:avLst/>
              <a:gdLst>
                <a:gd name="T0" fmla="*/ 1469 w 1472"/>
                <a:gd name="T1" fmla="*/ 1107 h 1410"/>
                <a:gd name="T2" fmla="*/ 1280 w 1472"/>
                <a:gd name="T3" fmla="*/ 1144 h 1410"/>
                <a:gd name="T4" fmla="*/ 1429 w 1472"/>
                <a:gd name="T5" fmla="*/ 1078 h 1410"/>
                <a:gd name="T6" fmla="*/ 1386 w 1472"/>
                <a:gd name="T7" fmla="*/ 246 h 1410"/>
                <a:gd name="T8" fmla="*/ 1328 w 1472"/>
                <a:gd name="T9" fmla="*/ 1080 h 1410"/>
                <a:gd name="T10" fmla="*/ 1222 w 1472"/>
                <a:gd name="T11" fmla="*/ 1234 h 1410"/>
                <a:gd name="T12" fmla="*/ 1179 w 1472"/>
                <a:gd name="T13" fmla="*/ 1344 h 1410"/>
                <a:gd name="T14" fmla="*/ 822 w 1472"/>
                <a:gd name="T15" fmla="*/ 1357 h 1410"/>
                <a:gd name="T16" fmla="*/ 788 w 1472"/>
                <a:gd name="T17" fmla="*/ 1275 h 1410"/>
                <a:gd name="T18" fmla="*/ 676 w 1472"/>
                <a:gd name="T19" fmla="*/ 1166 h 1410"/>
                <a:gd name="T20" fmla="*/ 0 w 1472"/>
                <a:gd name="T21" fmla="*/ 1077 h 1410"/>
                <a:gd name="T22" fmla="*/ 803 w 1472"/>
                <a:gd name="T23" fmla="*/ 0 h 1410"/>
                <a:gd name="T24" fmla="*/ 1389 w 1472"/>
                <a:gd name="T25" fmla="*/ 102 h 1410"/>
                <a:gd name="T26" fmla="*/ 776 w 1472"/>
                <a:gd name="T27" fmla="*/ 864 h 1410"/>
                <a:gd name="T28" fmla="*/ 653 w 1472"/>
                <a:gd name="T29" fmla="*/ 688 h 1410"/>
                <a:gd name="T30" fmla="*/ 1268 w 1472"/>
                <a:gd name="T31" fmla="*/ 689 h 1410"/>
                <a:gd name="T32" fmla="*/ 937 w 1472"/>
                <a:gd name="T33" fmla="*/ 864 h 1410"/>
                <a:gd name="T34" fmla="*/ 999 w 1472"/>
                <a:gd name="T35" fmla="*/ 964 h 1410"/>
                <a:gd name="T36" fmla="*/ 1222 w 1472"/>
                <a:gd name="T37" fmla="*/ 1035 h 1410"/>
                <a:gd name="T38" fmla="*/ 43 w 1472"/>
                <a:gd name="T39" fmla="*/ 247 h 1410"/>
                <a:gd name="T40" fmla="*/ 87 w 1472"/>
                <a:gd name="T41" fmla="*/ 1122 h 1410"/>
                <a:gd name="T42" fmla="*/ 676 w 1472"/>
                <a:gd name="T43" fmla="*/ 1079 h 1410"/>
                <a:gd name="T44" fmla="*/ 87 w 1472"/>
                <a:gd name="T45" fmla="*/ 1033 h 1410"/>
                <a:gd name="T46" fmla="*/ 108 w 1472"/>
                <a:gd name="T47" fmla="*/ 303 h 1410"/>
                <a:gd name="T48" fmla="*/ 130 w 1472"/>
                <a:gd name="T49" fmla="*/ 1018 h 1410"/>
                <a:gd name="T50" fmla="*/ 776 w 1472"/>
                <a:gd name="T51" fmla="*/ 960 h 1410"/>
                <a:gd name="T52" fmla="*/ 1428 w 1472"/>
                <a:gd name="T53" fmla="*/ 201 h 1410"/>
                <a:gd name="T54" fmla="*/ 416 w 1472"/>
                <a:gd name="T55" fmla="*/ 145 h 1410"/>
                <a:gd name="T56" fmla="*/ 341 w 1472"/>
                <a:gd name="T57" fmla="*/ 44 h 1410"/>
                <a:gd name="T58" fmla="*/ 44 w 1472"/>
                <a:gd name="T59" fmla="*/ 77 h 1410"/>
                <a:gd name="T60" fmla="*/ 820 w 1472"/>
                <a:gd name="T61" fmla="*/ 1232 h 1410"/>
                <a:gd name="T62" fmla="*/ 1179 w 1472"/>
                <a:gd name="T63" fmla="*/ 1234 h 1410"/>
                <a:gd name="T64" fmla="*/ 1122 w 1472"/>
                <a:gd name="T65" fmla="*/ 1019 h 1410"/>
                <a:gd name="T66" fmla="*/ 1078 w 1472"/>
                <a:gd name="T67" fmla="*/ 1065 h 1410"/>
                <a:gd name="T68" fmla="*/ 1021 w 1472"/>
                <a:gd name="T69" fmla="*/ 1018 h 1410"/>
                <a:gd name="T70" fmla="*/ 978 w 1472"/>
                <a:gd name="T71" fmla="*/ 1058 h 1410"/>
                <a:gd name="T72" fmla="*/ 920 w 1472"/>
                <a:gd name="T73" fmla="*/ 1019 h 1410"/>
                <a:gd name="T74" fmla="*/ 877 w 1472"/>
                <a:gd name="T75" fmla="*/ 1068 h 1410"/>
                <a:gd name="T76" fmla="*/ 877 w 1472"/>
                <a:gd name="T77" fmla="*/ 799 h 1410"/>
                <a:gd name="T78" fmla="*/ 820 w 1472"/>
                <a:gd name="T79" fmla="*/ 812 h 1410"/>
                <a:gd name="T80" fmla="*/ 843 w 1472"/>
                <a:gd name="T81" fmla="*/ 729 h 1410"/>
                <a:gd name="T82" fmla="*/ 1057 w 1472"/>
                <a:gd name="T83" fmla="*/ 820 h 1410"/>
                <a:gd name="T84" fmla="*/ 697 w 1472"/>
                <a:gd name="T85" fmla="*/ 820 h 1410"/>
                <a:gd name="T86" fmla="*/ 1224 w 1472"/>
                <a:gd name="T87" fmla="*/ 692 h 1410"/>
                <a:gd name="T88" fmla="*/ 1224 w 1472"/>
                <a:gd name="T89" fmla="*/ 820 h 1410"/>
                <a:gd name="T90" fmla="*/ 889 w 1472"/>
                <a:gd name="T91" fmla="*/ 1367 h 1410"/>
                <a:gd name="T92" fmla="*/ 1136 w 1472"/>
                <a:gd name="T93" fmla="*/ 1337 h 1410"/>
                <a:gd name="T94" fmla="*/ 639 w 1472"/>
                <a:gd name="T95" fmla="*/ 101 h 1410"/>
                <a:gd name="T96" fmla="*/ 456 w 1472"/>
                <a:gd name="T97" fmla="*/ 44 h 1410"/>
                <a:gd name="T98" fmla="*/ 639 w 1472"/>
                <a:gd name="T99" fmla="*/ 101 h 1410"/>
                <a:gd name="T100" fmla="*/ 698 w 1472"/>
                <a:gd name="T101" fmla="*/ 102 h 1410"/>
                <a:gd name="T102" fmla="*/ 862 w 1472"/>
                <a:gd name="T103" fmla="*/ 70 h 1410"/>
                <a:gd name="T104" fmla="*/ 776 w 1472"/>
                <a:gd name="T105" fmla="*/ 1211 h 1410"/>
                <a:gd name="T106" fmla="*/ 721 w 1472"/>
                <a:gd name="T107" fmla="*/ 1028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2" h="1410">
                  <a:moveTo>
                    <a:pt x="1472" y="165"/>
                  </a:moveTo>
                  <a:cubicBezTo>
                    <a:pt x="1472" y="477"/>
                    <a:pt x="1472" y="790"/>
                    <a:pt x="1472" y="1102"/>
                  </a:cubicBezTo>
                  <a:cubicBezTo>
                    <a:pt x="1471" y="1104"/>
                    <a:pt x="1470" y="1105"/>
                    <a:pt x="1469" y="1107"/>
                  </a:cubicBezTo>
                  <a:cubicBezTo>
                    <a:pt x="1457" y="1145"/>
                    <a:pt x="1429" y="1165"/>
                    <a:pt x="1389" y="1165"/>
                  </a:cubicBezTo>
                  <a:cubicBezTo>
                    <a:pt x="1361" y="1166"/>
                    <a:pt x="1333" y="1166"/>
                    <a:pt x="1305" y="1165"/>
                  </a:cubicBezTo>
                  <a:cubicBezTo>
                    <a:pt x="1290" y="1165"/>
                    <a:pt x="1280" y="1157"/>
                    <a:pt x="1280" y="1144"/>
                  </a:cubicBezTo>
                  <a:cubicBezTo>
                    <a:pt x="1279" y="1131"/>
                    <a:pt x="1289" y="1123"/>
                    <a:pt x="1306" y="1122"/>
                  </a:cubicBezTo>
                  <a:cubicBezTo>
                    <a:pt x="1332" y="1122"/>
                    <a:pt x="1358" y="1122"/>
                    <a:pt x="1385" y="1122"/>
                  </a:cubicBezTo>
                  <a:cubicBezTo>
                    <a:pt x="1416" y="1122"/>
                    <a:pt x="1429" y="1109"/>
                    <a:pt x="1429" y="1078"/>
                  </a:cubicBezTo>
                  <a:cubicBezTo>
                    <a:pt x="1429" y="806"/>
                    <a:pt x="1429" y="533"/>
                    <a:pt x="1429" y="261"/>
                  </a:cubicBezTo>
                  <a:cubicBezTo>
                    <a:pt x="1429" y="256"/>
                    <a:pt x="1429" y="251"/>
                    <a:pt x="1429" y="246"/>
                  </a:cubicBezTo>
                  <a:cubicBezTo>
                    <a:pt x="1414" y="246"/>
                    <a:pt x="1401" y="246"/>
                    <a:pt x="1386" y="246"/>
                  </a:cubicBezTo>
                  <a:cubicBezTo>
                    <a:pt x="1386" y="252"/>
                    <a:pt x="1386" y="258"/>
                    <a:pt x="1386" y="264"/>
                  </a:cubicBezTo>
                  <a:cubicBezTo>
                    <a:pt x="1386" y="516"/>
                    <a:pt x="1386" y="769"/>
                    <a:pt x="1386" y="1021"/>
                  </a:cubicBezTo>
                  <a:cubicBezTo>
                    <a:pt x="1387" y="1067"/>
                    <a:pt x="1375" y="1082"/>
                    <a:pt x="1328" y="1080"/>
                  </a:cubicBezTo>
                  <a:cubicBezTo>
                    <a:pt x="1293" y="1078"/>
                    <a:pt x="1258" y="1079"/>
                    <a:pt x="1222" y="1079"/>
                  </a:cubicBezTo>
                  <a:cubicBezTo>
                    <a:pt x="1222" y="1086"/>
                    <a:pt x="1222" y="1091"/>
                    <a:pt x="1222" y="1096"/>
                  </a:cubicBezTo>
                  <a:cubicBezTo>
                    <a:pt x="1222" y="1142"/>
                    <a:pt x="1222" y="1188"/>
                    <a:pt x="1222" y="1234"/>
                  </a:cubicBezTo>
                  <a:cubicBezTo>
                    <a:pt x="1222" y="1256"/>
                    <a:pt x="1216" y="1278"/>
                    <a:pt x="1199" y="1291"/>
                  </a:cubicBezTo>
                  <a:cubicBezTo>
                    <a:pt x="1180" y="1304"/>
                    <a:pt x="1177" y="1320"/>
                    <a:pt x="1179" y="1339"/>
                  </a:cubicBezTo>
                  <a:cubicBezTo>
                    <a:pt x="1179" y="1341"/>
                    <a:pt x="1179" y="1342"/>
                    <a:pt x="1179" y="1344"/>
                  </a:cubicBezTo>
                  <a:cubicBezTo>
                    <a:pt x="1178" y="1380"/>
                    <a:pt x="1149" y="1409"/>
                    <a:pt x="1113" y="1410"/>
                  </a:cubicBezTo>
                  <a:cubicBezTo>
                    <a:pt x="1037" y="1410"/>
                    <a:pt x="961" y="1410"/>
                    <a:pt x="886" y="1410"/>
                  </a:cubicBezTo>
                  <a:cubicBezTo>
                    <a:pt x="854" y="1409"/>
                    <a:pt x="828" y="1388"/>
                    <a:pt x="822" y="1357"/>
                  </a:cubicBezTo>
                  <a:cubicBezTo>
                    <a:pt x="819" y="1344"/>
                    <a:pt x="821" y="1331"/>
                    <a:pt x="819" y="1317"/>
                  </a:cubicBezTo>
                  <a:cubicBezTo>
                    <a:pt x="819" y="1312"/>
                    <a:pt x="815" y="1306"/>
                    <a:pt x="811" y="1301"/>
                  </a:cubicBezTo>
                  <a:cubicBezTo>
                    <a:pt x="804" y="1292"/>
                    <a:pt x="793" y="1285"/>
                    <a:pt x="788" y="1275"/>
                  </a:cubicBezTo>
                  <a:cubicBezTo>
                    <a:pt x="782" y="1263"/>
                    <a:pt x="773" y="1257"/>
                    <a:pt x="761" y="1253"/>
                  </a:cubicBezTo>
                  <a:cubicBezTo>
                    <a:pt x="718" y="1240"/>
                    <a:pt x="690" y="1212"/>
                    <a:pt x="679" y="1168"/>
                  </a:cubicBezTo>
                  <a:cubicBezTo>
                    <a:pt x="679" y="1167"/>
                    <a:pt x="677" y="1167"/>
                    <a:pt x="676" y="1166"/>
                  </a:cubicBezTo>
                  <a:cubicBezTo>
                    <a:pt x="671" y="1166"/>
                    <a:pt x="665" y="1166"/>
                    <a:pt x="660" y="1166"/>
                  </a:cubicBezTo>
                  <a:cubicBezTo>
                    <a:pt x="469" y="1166"/>
                    <a:pt x="279" y="1166"/>
                    <a:pt x="89" y="1165"/>
                  </a:cubicBezTo>
                  <a:cubicBezTo>
                    <a:pt x="32" y="1165"/>
                    <a:pt x="0" y="1134"/>
                    <a:pt x="0" y="1077"/>
                  </a:cubicBezTo>
                  <a:cubicBezTo>
                    <a:pt x="0" y="748"/>
                    <a:pt x="0" y="419"/>
                    <a:pt x="0" y="91"/>
                  </a:cubicBezTo>
                  <a:cubicBezTo>
                    <a:pt x="0" y="32"/>
                    <a:pt x="32" y="1"/>
                    <a:pt x="90" y="1"/>
                  </a:cubicBezTo>
                  <a:cubicBezTo>
                    <a:pt x="328" y="1"/>
                    <a:pt x="565" y="2"/>
                    <a:pt x="803" y="0"/>
                  </a:cubicBezTo>
                  <a:cubicBezTo>
                    <a:pt x="876" y="0"/>
                    <a:pt x="903" y="32"/>
                    <a:pt x="910" y="86"/>
                  </a:cubicBezTo>
                  <a:cubicBezTo>
                    <a:pt x="911" y="99"/>
                    <a:pt x="918" y="102"/>
                    <a:pt x="930" y="102"/>
                  </a:cubicBezTo>
                  <a:cubicBezTo>
                    <a:pt x="1083" y="102"/>
                    <a:pt x="1236" y="102"/>
                    <a:pt x="1389" y="102"/>
                  </a:cubicBezTo>
                  <a:cubicBezTo>
                    <a:pt x="1429" y="102"/>
                    <a:pt x="1457" y="122"/>
                    <a:pt x="1469" y="160"/>
                  </a:cubicBezTo>
                  <a:cubicBezTo>
                    <a:pt x="1470" y="162"/>
                    <a:pt x="1471" y="163"/>
                    <a:pt x="1472" y="165"/>
                  </a:cubicBezTo>
                  <a:close/>
                  <a:moveTo>
                    <a:pt x="776" y="864"/>
                  </a:moveTo>
                  <a:cubicBezTo>
                    <a:pt x="747" y="864"/>
                    <a:pt x="720" y="864"/>
                    <a:pt x="693" y="864"/>
                  </a:cubicBezTo>
                  <a:cubicBezTo>
                    <a:pt x="667" y="863"/>
                    <a:pt x="653" y="849"/>
                    <a:pt x="653" y="823"/>
                  </a:cubicBezTo>
                  <a:cubicBezTo>
                    <a:pt x="653" y="778"/>
                    <a:pt x="653" y="733"/>
                    <a:pt x="653" y="688"/>
                  </a:cubicBezTo>
                  <a:cubicBezTo>
                    <a:pt x="653" y="662"/>
                    <a:pt x="667" y="648"/>
                    <a:pt x="693" y="648"/>
                  </a:cubicBezTo>
                  <a:cubicBezTo>
                    <a:pt x="871" y="648"/>
                    <a:pt x="1049" y="648"/>
                    <a:pt x="1228" y="648"/>
                  </a:cubicBezTo>
                  <a:cubicBezTo>
                    <a:pt x="1254" y="648"/>
                    <a:pt x="1268" y="662"/>
                    <a:pt x="1268" y="689"/>
                  </a:cubicBezTo>
                  <a:cubicBezTo>
                    <a:pt x="1268" y="732"/>
                    <a:pt x="1268" y="775"/>
                    <a:pt x="1268" y="818"/>
                  </a:cubicBezTo>
                  <a:cubicBezTo>
                    <a:pt x="1268" y="851"/>
                    <a:pt x="1255" y="864"/>
                    <a:pt x="1223" y="864"/>
                  </a:cubicBezTo>
                  <a:cubicBezTo>
                    <a:pt x="1128" y="864"/>
                    <a:pt x="1032" y="864"/>
                    <a:pt x="937" y="864"/>
                  </a:cubicBezTo>
                  <a:cubicBezTo>
                    <a:pt x="932" y="864"/>
                    <a:pt x="927" y="864"/>
                    <a:pt x="921" y="864"/>
                  </a:cubicBezTo>
                  <a:cubicBezTo>
                    <a:pt x="921" y="893"/>
                    <a:pt x="921" y="921"/>
                    <a:pt x="921" y="949"/>
                  </a:cubicBezTo>
                  <a:cubicBezTo>
                    <a:pt x="951" y="939"/>
                    <a:pt x="977" y="945"/>
                    <a:pt x="999" y="964"/>
                  </a:cubicBezTo>
                  <a:cubicBezTo>
                    <a:pt x="1036" y="937"/>
                    <a:pt x="1063" y="937"/>
                    <a:pt x="1100" y="964"/>
                  </a:cubicBezTo>
                  <a:cubicBezTo>
                    <a:pt x="1127" y="942"/>
                    <a:pt x="1156" y="936"/>
                    <a:pt x="1186" y="955"/>
                  </a:cubicBezTo>
                  <a:cubicBezTo>
                    <a:pt x="1217" y="972"/>
                    <a:pt x="1224" y="1002"/>
                    <a:pt x="1222" y="1035"/>
                  </a:cubicBezTo>
                  <a:cubicBezTo>
                    <a:pt x="1263" y="1035"/>
                    <a:pt x="1302" y="1035"/>
                    <a:pt x="1342" y="1035"/>
                  </a:cubicBezTo>
                  <a:cubicBezTo>
                    <a:pt x="1342" y="772"/>
                    <a:pt x="1342" y="509"/>
                    <a:pt x="1342" y="247"/>
                  </a:cubicBezTo>
                  <a:cubicBezTo>
                    <a:pt x="909" y="247"/>
                    <a:pt x="476" y="247"/>
                    <a:pt x="43" y="247"/>
                  </a:cubicBezTo>
                  <a:cubicBezTo>
                    <a:pt x="43" y="251"/>
                    <a:pt x="43" y="254"/>
                    <a:pt x="43" y="258"/>
                  </a:cubicBezTo>
                  <a:cubicBezTo>
                    <a:pt x="43" y="532"/>
                    <a:pt x="43" y="806"/>
                    <a:pt x="43" y="1080"/>
                  </a:cubicBezTo>
                  <a:cubicBezTo>
                    <a:pt x="43" y="1109"/>
                    <a:pt x="57" y="1122"/>
                    <a:pt x="87" y="1122"/>
                  </a:cubicBezTo>
                  <a:cubicBezTo>
                    <a:pt x="279" y="1122"/>
                    <a:pt x="470" y="1122"/>
                    <a:pt x="662" y="1122"/>
                  </a:cubicBezTo>
                  <a:cubicBezTo>
                    <a:pt x="667" y="1122"/>
                    <a:pt x="671" y="1122"/>
                    <a:pt x="676" y="1122"/>
                  </a:cubicBezTo>
                  <a:cubicBezTo>
                    <a:pt x="676" y="1107"/>
                    <a:pt x="676" y="1094"/>
                    <a:pt x="676" y="1079"/>
                  </a:cubicBezTo>
                  <a:cubicBezTo>
                    <a:pt x="669" y="1079"/>
                    <a:pt x="664" y="1079"/>
                    <a:pt x="658" y="1079"/>
                  </a:cubicBezTo>
                  <a:cubicBezTo>
                    <a:pt x="483" y="1079"/>
                    <a:pt x="308" y="1079"/>
                    <a:pt x="133" y="1079"/>
                  </a:cubicBezTo>
                  <a:cubicBezTo>
                    <a:pt x="99" y="1079"/>
                    <a:pt x="87" y="1067"/>
                    <a:pt x="87" y="1033"/>
                  </a:cubicBezTo>
                  <a:cubicBezTo>
                    <a:pt x="86" y="800"/>
                    <a:pt x="86" y="568"/>
                    <a:pt x="87" y="336"/>
                  </a:cubicBezTo>
                  <a:cubicBezTo>
                    <a:pt x="87" y="332"/>
                    <a:pt x="86" y="328"/>
                    <a:pt x="87" y="324"/>
                  </a:cubicBezTo>
                  <a:cubicBezTo>
                    <a:pt x="88" y="312"/>
                    <a:pt x="96" y="303"/>
                    <a:pt x="108" y="303"/>
                  </a:cubicBezTo>
                  <a:cubicBezTo>
                    <a:pt x="119" y="303"/>
                    <a:pt x="128" y="311"/>
                    <a:pt x="129" y="324"/>
                  </a:cubicBezTo>
                  <a:cubicBezTo>
                    <a:pt x="130" y="328"/>
                    <a:pt x="130" y="333"/>
                    <a:pt x="130" y="338"/>
                  </a:cubicBezTo>
                  <a:cubicBezTo>
                    <a:pt x="130" y="565"/>
                    <a:pt x="130" y="791"/>
                    <a:pt x="130" y="1018"/>
                  </a:cubicBezTo>
                  <a:cubicBezTo>
                    <a:pt x="130" y="1023"/>
                    <a:pt x="130" y="1029"/>
                    <a:pt x="130" y="1035"/>
                  </a:cubicBezTo>
                  <a:cubicBezTo>
                    <a:pt x="313" y="1035"/>
                    <a:pt x="494" y="1035"/>
                    <a:pt x="676" y="1035"/>
                  </a:cubicBezTo>
                  <a:cubicBezTo>
                    <a:pt x="677" y="975"/>
                    <a:pt x="725" y="944"/>
                    <a:pt x="776" y="960"/>
                  </a:cubicBezTo>
                  <a:cubicBezTo>
                    <a:pt x="776" y="929"/>
                    <a:pt x="776" y="897"/>
                    <a:pt x="776" y="864"/>
                  </a:cubicBezTo>
                  <a:close/>
                  <a:moveTo>
                    <a:pt x="44" y="201"/>
                  </a:moveTo>
                  <a:cubicBezTo>
                    <a:pt x="506" y="201"/>
                    <a:pt x="967" y="201"/>
                    <a:pt x="1428" y="201"/>
                  </a:cubicBezTo>
                  <a:cubicBezTo>
                    <a:pt x="1434" y="165"/>
                    <a:pt x="1421" y="144"/>
                    <a:pt x="1377" y="144"/>
                  </a:cubicBezTo>
                  <a:cubicBezTo>
                    <a:pt x="1070" y="145"/>
                    <a:pt x="763" y="145"/>
                    <a:pt x="456" y="145"/>
                  </a:cubicBezTo>
                  <a:cubicBezTo>
                    <a:pt x="443" y="145"/>
                    <a:pt x="429" y="145"/>
                    <a:pt x="416" y="145"/>
                  </a:cubicBezTo>
                  <a:cubicBezTo>
                    <a:pt x="402" y="145"/>
                    <a:pt x="394" y="139"/>
                    <a:pt x="391" y="126"/>
                  </a:cubicBezTo>
                  <a:cubicBezTo>
                    <a:pt x="387" y="109"/>
                    <a:pt x="384" y="92"/>
                    <a:pt x="380" y="75"/>
                  </a:cubicBezTo>
                  <a:cubicBezTo>
                    <a:pt x="375" y="54"/>
                    <a:pt x="362" y="44"/>
                    <a:pt x="341" y="44"/>
                  </a:cubicBezTo>
                  <a:cubicBezTo>
                    <a:pt x="315" y="44"/>
                    <a:pt x="289" y="44"/>
                    <a:pt x="263" y="44"/>
                  </a:cubicBezTo>
                  <a:cubicBezTo>
                    <a:pt x="203" y="44"/>
                    <a:pt x="143" y="44"/>
                    <a:pt x="84" y="44"/>
                  </a:cubicBezTo>
                  <a:cubicBezTo>
                    <a:pt x="61" y="44"/>
                    <a:pt x="44" y="57"/>
                    <a:pt x="44" y="77"/>
                  </a:cubicBezTo>
                  <a:cubicBezTo>
                    <a:pt x="43" y="118"/>
                    <a:pt x="44" y="159"/>
                    <a:pt x="44" y="201"/>
                  </a:cubicBezTo>
                  <a:close/>
                  <a:moveTo>
                    <a:pt x="820" y="1018"/>
                  </a:moveTo>
                  <a:cubicBezTo>
                    <a:pt x="820" y="1089"/>
                    <a:pt x="820" y="1161"/>
                    <a:pt x="820" y="1232"/>
                  </a:cubicBezTo>
                  <a:cubicBezTo>
                    <a:pt x="820" y="1257"/>
                    <a:pt x="834" y="1272"/>
                    <a:pt x="857" y="1272"/>
                  </a:cubicBezTo>
                  <a:cubicBezTo>
                    <a:pt x="952" y="1272"/>
                    <a:pt x="1047" y="1272"/>
                    <a:pt x="1142" y="1272"/>
                  </a:cubicBezTo>
                  <a:cubicBezTo>
                    <a:pt x="1164" y="1272"/>
                    <a:pt x="1179" y="1257"/>
                    <a:pt x="1179" y="1234"/>
                  </a:cubicBezTo>
                  <a:cubicBezTo>
                    <a:pt x="1179" y="1163"/>
                    <a:pt x="1179" y="1091"/>
                    <a:pt x="1179" y="1019"/>
                  </a:cubicBezTo>
                  <a:cubicBezTo>
                    <a:pt x="1179" y="1001"/>
                    <a:pt x="1166" y="987"/>
                    <a:pt x="1150" y="987"/>
                  </a:cubicBezTo>
                  <a:cubicBezTo>
                    <a:pt x="1134" y="987"/>
                    <a:pt x="1122" y="1000"/>
                    <a:pt x="1122" y="1019"/>
                  </a:cubicBezTo>
                  <a:cubicBezTo>
                    <a:pt x="1121" y="1034"/>
                    <a:pt x="1122" y="1049"/>
                    <a:pt x="1121" y="1065"/>
                  </a:cubicBezTo>
                  <a:cubicBezTo>
                    <a:pt x="1121" y="1080"/>
                    <a:pt x="1113" y="1089"/>
                    <a:pt x="1099" y="1089"/>
                  </a:cubicBezTo>
                  <a:cubicBezTo>
                    <a:pt x="1087" y="1089"/>
                    <a:pt x="1079" y="1080"/>
                    <a:pt x="1078" y="1065"/>
                  </a:cubicBezTo>
                  <a:cubicBezTo>
                    <a:pt x="1078" y="1049"/>
                    <a:pt x="1079" y="1034"/>
                    <a:pt x="1078" y="1019"/>
                  </a:cubicBezTo>
                  <a:cubicBezTo>
                    <a:pt x="1078" y="1000"/>
                    <a:pt x="1066" y="987"/>
                    <a:pt x="1050" y="987"/>
                  </a:cubicBezTo>
                  <a:cubicBezTo>
                    <a:pt x="1033" y="987"/>
                    <a:pt x="1021" y="1000"/>
                    <a:pt x="1021" y="1018"/>
                  </a:cubicBezTo>
                  <a:cubicBezTo>
                    <a:pt x="1021" y="1032"/>
                    <a:pt x="1021" y="1045"/>
                    <a:pt x="1021" y="1059"/>
                  </a:cubicBezTo>
                  <a:cubicBezTo>
                    <a:pt x="1021" y="1079"/>
                    <a:pt x="1014" y="1089"/>
                    <a:pt x="999" y="1089"/>
                  </a:cubicBezTo>
                  <a:cubicBezTo>
                    <a:pt x="985" y="1089"/>
                    <a:pt x="978" y="1079"/>
                    <a:pt x="978" y="1058"/>
                  </a:cubicBezTo>
                  <a:cubicBezTo>
                    <a:pt x="978" y="1045"/>
                    <a:pt x="978" y="1032"/>
                    <a:pt x="978" y="1019"/>
                  </a:cubicBezTo>
                  <a:cubicBezTo>
                    <a:pt x="977" y="1000"/>
                    <a:pt x="966" y="988"/>
                    <a:pt x="950" y="987"/>
                  </a:cubicBezTo>
                  <a:cubicBezTo>
                    <a:pt x="933" y="987"/>
                    <a:pt x="921" y="1000"/>
                    <a:pt x="920" y="1019"/>
                  </a:cubicBezTo>
                  <a:cubicBezTo>
                    <a:pt x="920" y="1036"/>
                    <a:pt x="921" y="1052"/>
                    <a:pt x="920" y="1068"/>
                  </a:cubicBezTo>
                  <a:cubicBezTo>
                    <a:pt x="919" y="1081"/>
                    <a:pt x="910" y="1089"/>
                    <a:pt x="899" y="1089"/>
                  </a:cubicBezTo>
                  <a:cubicBezTo>
                    <a:pt x="887" y="1089"/>
                    <a:pt x="878" y="1081"/>
                    <a:pt x="877" y="1068"/>
                  </a:cubicBezTo>
                  <a:cubicBezTo>
                    <a:pt x="877" y="1064"/>
                    <a:pt x="877" y="1061"/>
                    <a:pt x="877" y="1057"/>
                  </a:cubicBezTo>
                  <a:cubicBezTo>
                    <a:pt x="877" y="979"/>
                    <a:pt x="877" y="901"/>
                    <a:pt x="877" y="824"/>
                  </a:cubicBezTo>
                  <a:cubicBezTo>
                    <a:pt x="877" y="816"/>
                    <a:pt x="878" y="808"/>
                    <a:pt x="877" y="799"/>
                  </a:cubicBezTo>
                  <a:cubicBezTo>
                    <a:pt x="875" y="783"/>
                    <a:pt x="862" y="771"/>
                    <a:pt x="847" y="772"/>
                  </a:cubicBezTo>
                  <a:cubicBezTo>
                    <a:pt x="832" y="772"/>
                    <a:pt x="821" y="784"/>
                    <a:pt x="820" y="801"/>
                  </a:cubicBezTo>
                  <a:cubicBezTo>
                    <a:pt x="819" y="805"/>
                    <a:pt x="820" y="809"/>
                    <a:pt x="820" y="812"/>
                  </a:cubicBezTo>
                  <a:cubicBezTo>
                    <a:pt x="820" y="881"/>
                    <a:pt x="820" y="949"/>
                    <a:pt x="820" y="1018"/>
                  </a:cubicBezTo>
                  <a:close/>
                  <a:moveTo>
                    <a:pt x="775" y="820"/>
                  </a:moveTo>
                  <a:cubicBezTo>
                    <a:pt x="783" y="757"/>
                    <a:pt x="802" y="731"/>
                    <a:pt x="843" y="729"/>
                  </a:cubicBezTo>
                  <a:cubicBezTo>
                    <a:pt x="860" y="728"/>
                    <a:pt x="876" y="732"/>
                    <a:pt x="890" y="743"/>
                  </a:cubicBezTo>
                  <a:cubicBezTo>
                    <a:pt x="917" y="762"/>
                    <a:pt x="922" y="790"/>
                    <a:pt x="921" y="820"/>
                  </a:cubicBezTo>
                  <a:cubicBezTo>
                    <a:pt x="967" y="820"/>
                    <a:pt x="1012" y="820"/>
                    <a:pt x="1057" y="820"/>
                  </a:cubicBezTo>
                  <a:cubicBezTo>
                    <a:pt x="1057" y="777"/>
                    <a:pt x="1057" y="735"/>
                    <a:pt x="1057" y="692"/>
                  </a:cubicBezTo>
                  <a:cubicBezTo>
                    <a:pt x="937" y="692"/>
                    <a:pt x="817" y="692"/>
                    <a:pt x="697" y="692"/>
                  </a:cubicBezTo>
                  <a:cubicBezTo>
                    <a:pt x="697" y="735"/>
                    <a:pt x="697" y="778"/>
                    <a:pt x="697" y="820"/>
                  </a:cubicBezTo>
                  <a:cubicBezTo>
                    <a:pt x="724" y="820"/>
                    <a:pt x="749" y="820"/>
                    <a:pt x="775" y="820"/>
                  </a:cubicBezTo>
                  <a:close/>
                  <a:moveTo>
                    <a:pt x="1224" y="820"/>
                  </a:moveTo>
                  <a:cubicBezTo>
                    <a:pt x="1224" y="776"/>
                    <a:pt x="1224" y="734"/>
                    <a:pt x="1224" y="692"/>
                  </a:cubicBezTo>
                  <a:cubicBezTo>
                    <a:pt x="1183" y="692"/>
                    <a:pt x="1143" y="692"/>
                    <a:pt x="1102" y="692"/>
                  </a:cubicBezTo>
                  <a:cubicBezTo>
                    <a:pt x="1102" y="735"/>
                    <a:pt x="1102" y="777"/>
                    <a:pt x="1102" y="820"/>
                  </a:cubicBezTo>
                  <a:cubicBezTo>
                    <a:pt x="1144" y="820"/>
                    <a:pt x="1183" y="820"/>
                    <a:pt x="1224" y="820"/>
                  </a:cubicBezTo>
                  <a:close/>
                  <a:moveTo>
                    <a:pt x="863" y="1316"/>
                  </a:moveTo>
                  <a:cubicBezTo>
                    <a:pt x="863" y="1325"/>
                    <a:pt x="862" y="1333"/>
                    <a:pt x="863" y="1341"/>
                  </a:cubicBezTo>
                  <a:cubicBezTo>
                    <a:pt x="863" y="1357"/>
                    <a:pt x="873" y="1366"/>
                    <a:pt x="889" y="1367"/>
                  </a:cubicBezTo>
                  <a:cubicBezTo>
                    <a:pt x="895" y="1367"/>
                    <a:pt x="901" y="1367"/>
                    <a:pt x="906" y="1367"/>
                  </a:cubicBezTo>
                  <a:cubicBezTo>
                    <a:pt x="973" y="1367"/>
                    <a:pt x="1039" y="1367"/>
                    <a:pt x="1106" y="1367"/>
                  </a:cubicBezTo>
                  <a:cubicBezTo>
                    <a:pt x="1127" y="1367"/>
                    <a:pt x="1136" y="1358"/>
                    <a:pt x="1136" y="1337"/>
                  </a:cubicBezTo>
                  <a:cubicBezTo>
                    <a:pt x="1136" y="1330"/>
                    <a:pt x="1136" y="1323"/>
                    <a:pt x="1136" y="1316"/>
                  </a:cubicBezTo>
                  <a:cubicBezTo>
                    <a:pt x="1044" y="1316"/>
                    <a:pt x="955" y="1316"/>
                    <a:pt x="863" y="1316"/>
                  </a:cubicBezTo>
                  <a:close/>
                  <a:moveTo>
                    <a:pt x="639" y="101"/>
                  </a:moveTo>
                  <a:cubicBezTo>
                    <a:pt x="637" y="94"/>
                    <a:pt x="636" y="88"/>
                    <a:pt x="635" y="82"/>
                  </a:cubicBezTo>
                  <a:cubicBezTo>
                    <a:pt x="628" y="52"/>
                    <a:pt x="618" y="44"/>
                    <a:pt x="588" y="44"/>
                  </a:cubicBezTo>
                  <a:cubicBezTo>
                    <a:pt x="544" y="44"/>
                    <a:pt x="500" y="44"/>
                    <a:pt x="456" y="44"/>
                  </a:cubicBezTo>
                  <a:cubicBezTo>
                    <a:pt x="443" y="44"/>
                    <a:pt x="430" y="44"/>
                    <a:pt x="416" y="44"/>
                  </a:cubicBezTo>
                  <a:cubicBezTo>
                    <a:pt x="421" y="64"/>
                    <a:pt x="426" y="83"/>
                    <a:pt x="430" y="101"/>
                  </a:cubicBezTo>
                  <a:cubicBezTo>
                    <a:pt x="500" y="101"/>
                    <a:pt x="569" y="101"/>
                    <a:pt x="639" y="101"/>
                  </a:cubicBezTo>
                  <a:close/>
                  <a:moveTo>
                    <a:pt x="670" y="44"/>
                  </a:moveTo>
                  <a:cubicBezTo>
                    <a:pt x="673" y="60"/>
                    <a:pt x="678" y="74"/>
                    <a:pt x="680" y="88"/>
                  </a:cubicBezTo>
                  <a:cubicBezTo>
                    <a:pt x="682" y="99"/>
                    <a:pt x="686" y="102"/>
                    <a:pt x="698" y="102"/>
                  </a:cubicBezTo>
                  <a:cubicBezTo>
                    <a:pt x="745" y="101"/>
                    <a:pt x="791" y="102"/>
                    <a:pt x="838" y="102"/>
                  </a:cubicBezTo>
                  <a:cubicBezTo>
                    <a:pt x="848" y="102"/>
                    <a:pt x="858" y="102"/>
                    <a:pt x="869" y="102"/>
                  </a:cubicBezTo>
                  <a:cubicBezTo>
                    <a:pt x="866" y="90"/>
                    <a:pt x="865" y="79"/>
                    <a:pt x="862" y="70"/>
                  </a:cubicBezTo>
                  <a:cubicBezTo>
                    <a:pt x="857" y="54"/>
                    <a:pt x="844" y="45"/>
                    <a:pt x="828" y="44"/>
                  </a:cubicBezTo>
                  <a:cubicBezTo>
                    <a:pt x="776" y="44"/>
                    <a:pt x="723" y="44"/>
                    <a:pt x="670" y="44"/>
                  </a:cubicBezTo>
                  <a:close/>
                  <a:moveTo>
                    <a:pt x="776" y="1211"/>
                  </a:moveTo>
                  <a:cubicBezTo>
                    <a:pt x="776" y="1149"/>
                    <a:pt x="777" y="1089"/>
                    <a:pt x="776" y="1028"/>
                  </a:cubicBezTo>
                  <a:cubicBezTo>
                    <a:pt x="776" y="1011"/>
                    <a:pt x="764" y="999"/>
                    <a:pt x="749" y="999"/>
                  </a:cubicBezTo>
                  <a:cubicBezTo>
                    <a:pt x="733" y="999"/>
                    <a:pt x="721" y="1010"/>
                    <a:pt x="721" y="1028"/>
                  </a:cubicBezTo>
                  <a:cubicBezTo>
                    <a:pt x="720" y="1069"/>
                    <a:pt x="720" y="1110"/>
                    <a:pt x="721" y="1151"/>
                  </a:cubicBezTo>
                  <a:cubicBezTo>
                    <a:pt x="722" y="1182"/>
                    <a:pt x="743" y="1204"/>
                    <a:pt x="776" y="12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13"/>
            <p:cNvSpPr>
              <a:spLocks noEditPoints="1"/>
            </p:cNvSpPr>
            <p:nvPr/>
          </p:nvSpPr>
          <p:spPr bwMode="auto">
            <a:xfrm>
              <a:off x="3702050" y="4691063"/>
              <a:ext cx="185738" cy="66675"/>
            </a:xfrm>
            <a:custGeom>
              <a:avLst/>
              <a:gdLst>
                <a:gd name="T0" fmla="*/ 308 w 615"/>
                <a:gd name="T1" fmla="*/ 216 h 216"/>
                <a:gd name="T2" fmla="*/ 45 w 615"/>
                <a:gd name="T3" fmla="*/ 216 h 216"/>
                <a:gd name="T4" fmla="*/ 0 w 615"/>
                <a:gd name="T5" fmla="*/ 171 h 216"/>
                <a:gd name="T6" fmla="*/ 0 w 615"/>
                <a:gd name="T7" fmla="*/ 41 h 216"/>
                <a:gd name="T8" fmla="*/ 41 w 615"/>
                <a:gd name="T9" fmla="*/ 0 h 216"/>
                <a:gd name="T10" fmla="*/ 574 w 615"/>
                <a:gd name="T11" fmla="*/ 0 h 216"/>
                <a:gd name="T12" fmla="*/ 615 w 615"/>
                <a:gd name="T13" fmla="*/ 42 h 216"/>
                <a:gd name="T14" fmla="*/ 615 w 615"/>
                <a:gd name="T15" fmla="*/ 174 h 216"/>
                <a:gd name="T16" fmla="*/ 574 w 615"/>
                <a:gd name="T17" fmla="*/ 216 h 216"/>
                <a:gd name="T18" fmla="*/ 308 w 615"/>
                <a:gd name="T19" fmla="*/ 216 h 216"/>
                <a:gd name="T20" fmla="*/ 44 w 615"/>
                <a:gd name="T21" fmla="*/ 172 h 216"/>
                <a:gd name="T22" fmla="*/ 404 w 615"/>
                <a:gd name="T23" fmla="*/ 172 h 216"/>
                <a:gd name="T24" fmla="*/ 404 w 615"/>
                <a:gd name="T25" fmla="*/ 44 h 216"/>
                <a:gd name="T26" fmla="*/ 44 w 615"/>
                <a:gd name="T27" fmla="*/ 44 h 216"/>
                <a:gd name="T28" fmla="*/ 44 w 615"/>
                <a:gd name="T29" fmla="*/ 172 h 216"/>
                <a:gd name="T30" fmla="*/ 571 w 615"/>
                <a:gd name="T31" fmla="*/ 44 h 216"/>
                <a:gd name="T32" fmla="*/ 449 w 615"/>
                <a:gd name="T33" fmla="*/ 44 h 216"/>
                <a:gd name="T34" fmla="*/ 449 w 615"/>
                <a:gd name="T35" fmla="*/ 172 h 216"/>
                <a:gd name="T36" fmla="*/ 571 w 615"/>
                <a:gd name="T37" fmla="*/ 172 h 216"/>
                <a:gd name="T38" fmla="*/ 571 w 615"/>
                <a:gd name="T39" fmla="*/ 4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5" h="216">
                  <a:moveTo>
                    <a:pt x="308" y="216"/>
                  </a:moveTo>
                  <a:cubicBezTo>
                    <a:pt x="220" y="216"/>
                    <a:pt x="133" y="216"/>
                    <a:pt x="45" y="216"/>
                  </a:cubicBezTo>
                  <a:cubicBezTo>
                    <a:pt x="13" y="216"/>
                    <a:pt x="0" y="203"/>
                    <a:pt x="0" y="171"/>
                  </a:cubicBezTo>
                  <a:cubicBezTo>
                    <a:pt x="0" y="127"/>
                    <a:pt x="0" y="84"/>
                    <a:pt x="0" y="41"/>
                  </a:cubicBezTo>
                  <a:cubicBezTo>
                    <a:pt x="0" y="15"/>
                    <a:pt x="14" y="0"/>
                    <a:pt x="41" y="0"/>
                  </a:cubicBezTo>
                  <a:cubicBezTo>
                    <a:pt x="218" y="0"/>
                    <a:pt x="396" y="0"/>
                    <a:pt x="574" y="0"/>
                  </a:cubicBezTo>
                  <a:cubicBezTo>
                    <a:pt x="601" y="0"/>
                    <a:pt x="615" y="14"/>
                    <a:pt x="615" y="42"/>
                  </a:cubicBezTo>
                  <a:cubicBezTo>
                    <a:pt x="615" y="86"/>
                    <a:pt x="615" y="130"/>
                    <a:pt x="615" y="174"/>
                  </a:cubicBezTo>
                  <a:cubicBezTo>
                    <a:pt x="615" y="202"/>
                    <a:pt x="601" y="216"/>
                    <a:pt x="574" y="216"/>
                  </a:cubicBezTo>
                  <a:cubicBezTo>
                    <a:pt x="485" y="216"/>
                    <a:pt x="396" y="216"/>
                    <a:pt x="308" y="216"/>
                  </a:cubicBezTo>
                  <a:close/>
                  <a:moveTo>
                    <a:pt x="44" y="172"/>
                  </a:moveTo>
                  <a:cubicBezTo>
                    <a:pt x="165" y="172"/>
                    <a:pt x="285" y="172"/>
                    <a:pt x="404" y="172"/>
                  </a:cubicBezTo>
                  <a:cubicBezTo>
                    <a:pt x="404" y="129"/>
                    <a:pt x="404" y="86"/>
                    <a:pt x="404" y="44"/>
                  </a:cubicBezTo>
                  <a:cubicBezTo>
                    <a:pt x="283" y="44"/>
                    <a:pt x="164" y="44"/>
                    <a:pt x="44" y="44"/>
                  </a:cubicBezTo>
                  <a:cubicBezTo>
                    <a:pt x="44" y="87"/>
                    <a:pt x="44" y="129"/>
                    <a:pt x="44" y="172"/>
                  </a:cubicBezTo>
                  <a:close/>
                  <a:moveTo>
                    <a:pt x="571" y="44"/>
                  </a:moveTo>
                  <a:cubicBezTo>
                    <a:pt x="530" y="44"/>
                    <a:pt x="490" y="44"/>
                    <a:pt x="449" y="44"/>
                  </a:cubicBezTo>
                  <a:cubicBezTo>
                    <a:pt x="449" y="87"/>
                    <a:pt x="449" y="129"/>
                    <a:pt x="449" y="172"/>
                  </a:cubicBezTo>
                  <a:cubicBezTo>
                    <a:pt x="490" y="172"/>
                    <a:pt x="530" y="172"/>
                    <a:pt x="571" y="172"/>
                  </a:cubicBezTo>
                  <a:cubicBezTo>
                    <a:pt x="571" y="129"/>
                    <a:pt x="571" y="87"/>
                    <a:pt x="571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14"/>
            <p:cNvSpPr>
              <a:spLocks/>
            </p:cNvSpPr>
            <p:nvPr/>
          </p:nvSpPr>
          <p:spPr bwMode="auto">
            <a:xfrm>
              <a:off x="3567113" y="4691063"/>
              <a:ext cx="111125" cy="14288"/>
            </a:xfrm>
            <a:custGeom>
              <a:avLst/>
              <a:gdLst>
                <a:gd name="T0" fmla="*/ 181 w 366"/>
                <a:gd name="T1" fmla="*/ 0 h 44"/>
                <a:gd name="T2" fmla="*/ 338 w 366"/>
                <a:gd name="T3" fmla="*/ 0 h 44"/>
                <a:gd name="T4" fmla="*/ 363 w 366"/>
                <a:gd name="T5" fmla="*/ 18 h 44"/>
                <a:gd name="T6" fmla="*/ 339 w 366"/>
                <a:gd name="T7" fmla="*/ 43 h 44"/>
                <a:gd name="T8" fmla="*/ 249 w 366"/>
                <a:gd name="T9" fmla="*/ 43 h 44"/>
                <a:gd name="T10" fmla="*/ 28 w 366"/>
                <a:gd name="T11" fmla="*/ 43 h 44"/>
                <a:gd name="T12" fmla="*/ 8 w 366"/>
                <a:gd name="T13" fmla="*/ 38 h 44"/>
                <a:gd name="T14" fmla="*/ 1 w 366"/>
                <a:gd name="T15" fmla="*/ 16 h 44"/>
                <a:gd name="T16" fmla="*/ 24 w 366"/>
                <a:gd name="T17" fmla="*/ 0 h 44"/>
                <a:gd name="T18" fmla="*/ 153 w 366"/>
                <a:gd name="T19" fmla="*/ 0 h 44"/>
                <a:gd name="T20" fmla="*/ 181 w 36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44">
                  <a:moveTo>
                    <a:pt x="181" y="0"/>
                  </a:moveTo>
                  <a:cubicBezTo>
                    <a:pt x="234" y="0"/>
                    <a:pt x="286" y="0"/>
                    <a:pt x="338" y="0"/>
                  </a:cubicBezTo>
                  <a:cubicBezTo>
                    <a:pt x="351" y="0"/>
                    <a:pt x="361" y="4"/>
                    <a:pt x="363" y="18"/>
                  </a:cubicBezTo>
                  <a:cubicBezTo>
                    <a:pt x="366" y="33"/>
                    <a:pt x="356" y="43"/>
                    <a:pt x="339" y="43"/>
                  </a:cubicBezTo>
                  <a:cubicBezTo>
                    <a:pt x="309" y="44"/>
                    <a:pt x="279" y="43"/>
                    <a:pt x="249" y="43"/>
                  </a:cubicBezTo>
                  <a:cubicBezTo>
                    <a:pt x="175" y="43"/>
                    <a:pt x="102" y="43"/>
                    <a:pt x="28" y="43"/>
                  </a:cubicBezTo>
                  <a:cubicBezTo>
                    <a:pt x="21" y="43"/>
                    <a:pt x="12" y="42"/>
                    <a:pt x="8" y="38"/>
                  </a:cubicBezTo>
                  <a:cubicBezTo>
                    <a:pt x="3" y="33"/>
                    <a:pt x="0" y="23"/>
                    <a:pt x="1" y="16"/>
                  </a:cubicBezTo>
                  <a:cubicBezTo>
                    <a:pt x="2" y="4"/>
                    <a:pt x="12" y="0"/>
                    <a:pt x="24" y="0"/>
                  </a:cubicBezTo>
                  <a:cubicBezTo>
                    <a:pt x="67" y="0"/>
                    <a:pt x="110" y="0"/>
                    <a:pt x="153" y="0"/>
                  </a:cubicBezTo>
                  <a:cubicBezTo>
                    <a:pt x="162" y="0"/>
                    <a:pt x="172" y="0"/>
                    <a:pt x="18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/>
            <p:cNvSpPr>
              <a:spLocks/>
            </p:cNvSpPr>
            <p:nvPr/>
          </p:nvSpPr>
          <p:spPr bwMode="auto">
            <a:xfrm>
              <a:off x="3565525" y="4718050"/>
              <a:ext cx="111125" cy="12700"/>
            </a:xfrm>
            <a:custGeom>
              <a:avLst/>
              <a:gdLst>
                <a:gd name="T0" fmla="*/ 186 w 367"/>
                <a:gd name="T1" fmla="*/ 44 h 44"/>
                <a:gd name="T2" fmla="*/ 29 w 367"/>
                <a:gd name="T3" fmla="*/ 44 h 44"/>
                <a:gd name="T4" fmla="*/ 4 w 367"/>
                <a:gd name="T5" fmla="*/ 27 h 44"/>
                <a:gd name="T6" fmla="*/ 28 w 367"/>
                <a:gd name="T7" fmla="*/ 1 h 44"/>
                <a:gd name="T8" fmla="*/ 121 w 367"/>
                <a:gd name="T9" fmla="*/ 1 h 44"/>
                <a:gd name="T10" fmla="*/ 339 w 367"/>
                <a:gd name="T11" fmla="*/ 1 h 44"/>
                <a:gd name="T12" fmla="*/ 359 w 367"/>
                <a:gd name="T13" fmla="*/ 6 h 44"/>
                <a:gd name="T14" fmla="*/ 366 w 367"/>
                <a:gd name="T15" fmla="*/ 28 h 44"/>
                <a:gd name="T16" fmla="*/ 343 w 367"/>
                <a:gd name="T17" fmla="*/ 44 h 44"/>
                <a:gd name="T18" fmla="*/ 223 w 367"/>
                <a:gd name="T19" fmla="*/ 44 h 44"/>
                <a:gd name="T20" fmla="*/ 186 w 367"/>
                <a:gd name="T2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7" h="44">
                  <a:moveTo>
                    <a:pt x="186" y="44"/>
                  </a:moveTo>
                  <a:cubicBezTo>
                    <a:pt x="133" y="44"/>
                    <a:pt x="81" y="44"/>
                    <a:pt x="29" y="44"/>
                  </a:cubicBezTo>
                  <a:cubicBezTo>
                    <a:pt x="17" y="44"/>
                    <a:pt x="7" y="40"/>
                    <a:pt x="4" y="27"/>
                  </a:cubicBezTo>
                  <a:cubicBezTo>
                    <a:pt x="0" y="12"/>
                    <a:pt x="10" y="1"/>
                    <a:pt x="28" y="1"/>
                  </a:cubicBezTo>
                  <a:cubicBezTo>
                    <a:pt x="59" y="0"/>
                    <a:pt x="90" y="1"/>
                    <a:pt x="121" y="1"/>
                  </a:cubicBezTo>
                  <a:cubicBezTo>
                    <a:pt x="194" y="0"/>
                    <a:pt x="266" y="0"/>
                    <a:pt x="339" y="1"/>
                  </a:cubicBezTo>
                  <a:cubicBezTo>
                    <a:pt x="346" y="1"/>
                    <a:pt x="355" y="1"/>
                    <a:pt x="359" y="6"/>
                  </a:cubicBezTo>
                  <a:cubicBezTo>
                    <a:pt x="364" y="11"/>
                    <a:pt x="367" y="21"/>
                    <a:pt x="366" y="28"/>
                  </a:cubicBezTo>
                  <a:cubicBezTo>
                    <a:pt x="365" y="40"/>
                    <a:pt x="355" y="44"/>
                    <a:pt x="343" y="44"/>
                  </a:cubicBezTo>
                  <a:cubicBezTo>
                    <a:pt x="303" y="44"/>
                    <a:pt x="263" y="44"/>
                    <a:pt x="223" y="44"/>
                  </a:cubicBezTo>
                  <a:cubicBezTo>
                    <a:pt x="210" y="44"/>
                    <a:pt x="198" y="44"/>
                    <a:pt x="186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16"/>
            <p:cNvSpPr>
              <a:spLocks/>
            </p:cNvSpPr>
            <p:nvPr/>
          </p:nvSpPr>
          <p:spPr bwMode="auto">
            <a:xfrm>
              <a:off x="3567113" y="4770438"/>
              <a:ext cx="109538" cy="12700"/>
            </a:xfrm>
            <a:custGeom>
              <a:avLst/>
              <a:gdLst>
                <a:gd name="T0" fmla="*/ 182 w 365"/>
                <a:gd name="T1" fmla="*/ 0 h 44"/>
                <a:gd name="T2" fmla="*/ 332 w 365"/>
                <a:gd name="T3" fmla="*/ 0 h 44"/>
                <a:gd name="T4" fmla="*/ 343 w 365"/>
                <a:gd name="T5" fmla="*/ 0 h 44"/>
                <a:gd name="T6" fmla="*/ 365 w 365"/>
                <a:gd name="T7" fmla="*/ 22 h 44"/>
                <a:gd name="T8" fmla="*/ 343 w 365"/>
                <a:gd name="T9" fmla="*/ 43 h 44"/>
                <a:gd name="T10" fmla="*/ 295 w 365"/>
                <a:gd name="T11" fmla="*/ 43 h 44"/>
                <a:gd name="T12" fmla="*/ 35 w 365"/>
                <a:gd name="T13" fmla="*/ 43 h 44"/>
                <a:gd name="T14" fmla="*/ 25 w 365"/>
                <a:gd name="T15" fmla="*/ 43 h 44"/>
                <a:gd name="T16" fmla="*/ 0 w 365"/>
                <a:gd name="T17" fmla="*/ 21 h 44"/>
                <a:gd name="T18" fmla="*/ 24 w 365"/>
                <a:gd name="T19" fmla="*/ 0 h 44"/>
                <a:gd name="T20" fmla="*/ 115 w 365"/>
                <a:gd name="T21" fmla="*/ 0 h 44"/>
                <a:gd name="T22" fmla="*/ 182 w 365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44">
                  <a:moveTo>
                    <a:pt x="182" y="0"/>
                  </a:moveTo>
                  <a:cubicBezTo>
                    <a:pt x="232" y="0"/>
                    <a:pt x="282" y="0"/>
                    <a:pt x="332" y="0"/>
                  </a:cubicBezTo>
                  <a:cubicBezTo>
                    <a:pt x="336" y="0"/>
                    <a:pt x="339" y="0"/>
                    <a:pt x="343" y="0"/>
                  </a:cubicBezTo>
                  <a:cubicBezTo>
                    <a:pt x="356" y="1"/>
                    <a:pt x="365" y="10"/>
                    <a:pt x="365" y="22"/>
                  </a:cubicBezTo>
                  <a:cubicBezTo>
                    <a:pt x="364" y="34"/>
                    <a:pt x="356" y="42"/>
                    <a:pt x="343" y="43"/>
                  </a:cubicBezTo>
                  <a:cubicBezTo>
                    <a:pt x="327" y="44"/>
                    <a:pt x="311" y="43"/>
                    <a:pt x="295" y="43"/>
                  </a:cubicBezTo>
                  <a:cubicBezTo>
                    <a:pt x="208" y="43"/>
                    <a:pt x="121" y="43"/>
                    <a:pt x="35" y="43"/>
                  </a:cubicBezTo>
                  <a:cubicBezTo>
                    <a:pt x="31" y="43"/>
                    <a:pt x="28" y="43"/>
                    <a:pt x="25" y="43"/>
                  </a:cubicBezTo>
                  <a:cubicBezTo>
                    <a:pt x="9" y="43"/>
                    <a:pt x="0" y="34"/>
                    <a:pt x="0" y="21"/>
                  </a:cubicBezTo>
                  <a:cubicBezTo>
                    <a:pt x="1" y="8"/>
                    <a:pt x="10" y="0"/>
                    <a:pt x="24" y="0"/>
                  </a:cubicBezTo>
                  <a:cubicBezTo>
                    <a:pt x="55" y="0"/>
                    <a:pt x="85" y="0"/>
                    <a:pt x="115" y="0"/>
                  </a:cubicBezTo>
                  <a:cubicBezTo>
                    <a:pt x="137" y="0"/>
                    <a:pt x="160" y="0"/>
                    <a:pt x="18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17"/>
            <p:cNvSpPr>
              <a:spLocks/>
            </p:cNvSpPr>
            <p:nvPr/>
          </p:nvSpPr>
          <p:spPr bwMode="auto">
            <a:xfrm>
              <a:off x="3567113" y="4743450"/>
              <a:ext cx="80963" cy="14288"/>
            </a:xfrm>
            <a:custGeom>
              <a:avLst/>
              <a:gdLst>
                <a:gd name="T0" fmla="*/ 134 w 267"/>
                <a:gd name="T1" fmla="*/ 43 h 43"/>
                <a:gd name="T2" fmla="*/ 27 w 267"/>
                <a:gd name="T3" fmla="*/ 43 h 43"/>
                <a:gd name="T4" fmla="*/ 0 w 267"/>
                <a:gd name="T5" fmla="*/ 22 h 43"/>
                <a:gd name="T6" fmla="*/ 27 w 267"/>
                <a:gd name="T7" fmla="*/ 0 h 43"/>
                <a:gd name="T8" fmla="*/ 240 w 267"/>
                <a:gd name="T9" fmla="*/ 0 h 43"/>
                <a:gd name="T10" fmla="*/ 267 w 267"/>
                <a:gd name="T11" fmla="*/ 21 h 43"/>
                <a:gd name="T12" fmla="*/ 240 w 267"/>
                <a:gd name="T13" fmla="*/ 43 h 43"/>
                <a:gd name="T14" fmla="*/ 134 w 26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43">
                  <a:moveTo>
                    <a:pt x="134" y="43"/>
                  </a:moveTo>
                  <a:cubicBezTo>
                    <a:pt x="98" y="43"/>
                    <a:pt x="63" y="43"/>
                    <a:pt x="27" y="43"/>
                  </a:cubicBezTo>
                  <a:cubicBezTo>
                    <a:pt x="10" y="43"/>
                    <a:pt x="1" y="35"/>
                    <a:pt x="0" y="22"/>
                  </a:cubicBezTo>
                  <a:cubicBezTo>
                    <a:pt x="0" y="8"/>
                    <a:pt x="10" y="0"/>
                    <a:pt x="27" y="0"/>
                  </a:cubicBezTo>
                  <a:cubicBezTo>
                    <a:pt x="98" y="0"/>
                    <a:pt x="169" y="0"/>
                    <a:pt x="240" y="0"/>
                  </a:cubicBezTo>
                  <a:cubicBezTo>
                    <a:pt x="257" y="0"/>
                    <a:pt x="267" y="7"/>
                    <a:pt x="267" y="21"/>
                  </a:cubicBezTo>
                  <a:cubicBezTo>
                    <a:pt x="267" y="35"/>
                    <a:pt x="258" y="43"/>
                    <a:pt x="240" y="43"/>
                  </a:cubicBezTo>
                  <a:cubicBezTo>
                    <a:pt x="204" y="43"/>
                    <a:pt x="169" y="43"/>
                    <a:pt x="13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8"/>
            <p:cNvSpPr>
              <a:spLocks/>
            </p:cNvSpPr>
            <p:nvPr/>
          </p:nvSpPr>
          <p:spPr bwMode="auto">
            <a:xfrm>
              <a:off x="3567113" y="4795838"/>
              <a:ext cx="80963" cy="12700"/>
            </a:xfrm>
            <a:custGeom>
              <a:avLst/>
              <a:gdLst>
                <a:gd name="T0" fmla="*/ 134 w 267"/>
                <a:gd name="T1" fmla="*/ 43 h 43"/>
                <a:gd name="T2" fmla="*/ 27 w 267"/>
                <a:gd name="T3" fmla="*/ 43 h 43"/>
                <a:gd name="T4" fmla="*/ 0 w 267"/>
                <a:gd name="T5" fmla="*/ 22 h 43"/>
                <a:gd name="T6" fmla="*/ 27 w 267"/>
                <a:gd name="T7" fmla="*/ 0 h 43"/>
                <a:gd name="T8" fmla="*/ 240 w 267"/>
                <a:gd name="T9" fmla="*/ 0 h 43"/>
                <a:gd name="T10" fmla="*/ 267 w 267"/>
                <a:gd name="T11" fmla="*/ 21 h 43"/>
                <a:gd name="T12" fmla="*/ 240 w 267"/>
                <a:gd name="T13" fmla="*/ 43 h 43"/>
                <a:gd name="T14" fmla="*/ 134 w 267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7" h="43">
                  <a:moveTo>
                    <a:pt x="134" y="43"/>
                  </a:moveTo>
                  <a:cubicBezTo>
                    <a:pt x="98" y="43"/>
                    <a:pt x="63" y="43"/>
                    <a:pt x="27" y="43"/>
                  </a:cubicBezTo>
                  <a:cubicBezTo>
                    <a:pt x="10" y="43"/>
                    <a:pt x="1" y="36"/>
                    <a:pt x="0" y="22"/>
                  </a:cubicBezTo>
                  <a:cubicBezTo>
                    <a:pt x="0" y="8"/>
                    <a:pt x="10" y="0"/>
                    <a:pt x="27" y="0"/>
                  </a:cubicBezTo>
                  <a:cubicBezTo>
                    <a:pt x="98" y="0"/>
                    <a:pt x="169" y="0"/>
                    <a:pt x="240" y="0"/>
                  </a:cubicBezTo>
                  <a:cubicBezTo>
                    <a:pt x="257" y="0"/>
                    <a:pt x="267" y="8"/>
                    <a:pt x="267" y="21"/>
                  </a:cubicBezTo>
                  <a:cubicBezTo>
                    <a:pt x="267" y="35"/>
                    <a:pt x="258" y="43"/>
                    <a:pt x="240" y="43"/>
                  </a:cubicBezTo>
                  <a:cubicBezTo>
                    <a:pt x="204" y="43"/>
                    <a:pt x="169" y="43"/>
                    <a:pt x="13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119"/>
            <p:cNvSpPr>
              <a:spLocks/>
            </p:cNvSpPr>
            <p:nvPr/>
          </p:nvSpPr>
          <p:spPr bwMode="auto">
            <a:xfrm>
              <a:off x="3567113" y="4821238"/>
              <a:ext cx="53975" cy="12700"/>
            </a:xfrm>
            <a:custGeom>
              <a:avLst/>
              <a:gdLst>
                <a:gd name="T0" fmla="*/ 90 w 181"/>
                <a:gd name="T1" fmla="*/ 43 h 43"/>
                <a:gd name="T2" fmla="*/ 25 w 181"/>
                <a:gd name="T3" fmla="*/ 43 h 43"/>
                <a:gd name="T4" fmla="*/ 0 w 181"/>
                <a:gd name="T5" fmla="*/ 21 h 43"/>
                <a:gd name="T6" fmla="*/ 25 w 181"/>
                <a:gd name="T7" fmla="*/ 0 h 43"/>
                <a:gd name="T8" fmla="*/ 156 w 181"/>
                <a:gd name="T9" fmla="*/ 0 h 43"/>
                <a:gd name="T10" fmla="*/ 181 w 181"/>
                <a:gd name="T11" fmla="*/ 21 h 43"/>
                <a:gd name="T12" fmla="*/ 156 w 181"/>
                <a:gd name="T13" fmla="*/ 43 h 43"/>
                <a:gd name="T14" fmla="*/ 90 w 18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43">
                  <a:moveTo>
                    <a:pt x="90" y="43"/>
                  </a:moveTo>
                  <a:cubicBezTo>
                    <a:pt x="68" y="43"/>
                    <a:pt x="47" y="43"/>
                    <a:pt x="25" y="43"/>
                  </a:cubicBezTo>
                  <a:cubicBezTo>
                    <a:pt x="10" y="43"/>
                    <a:pt x="0" y="34"/>
                    <a:pt x="0" y="21"/>
                  </a:cubicBezTo>
                  <a:cubicBezTo>
                    <a:pt x="0" y="8"/>
                    <a:pt x="10" y="0"/>
                    <a:pt x="25" y="0"/>
                  </a:cubicBezTo>
                  <a:cubicBezTo>
                    <a:pt x="69" y="0"/>
                    <a:pt x="112" y="0"/>
                    <a:pt x="156" y="0"/>
                  </a:cubicBezTo>
                  <a:cubicBezTo>
                    <a:pt x="171" y="0"/>
                    <a:pt x="181" y="8"/>
                    <a:pt x="181" y="21"/>
                  </a:cubicBezTo>
                  <a:cubicBezTo>
                    <a:pt x="181" y="34"/>
                    <a:pt x="171" y="43"/>
                    <a:pt x="156" y="43"/>
                  </a:cubicBezTo>
                  <a:cubicBezTo>
                    <a:pt x="134" y="43"/>
                    <a:pt x="112" y="43"/>
                    <a:pt x="9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20"/>
            <p:cNvSpPr>
              <a:spLocks/>
            </p:cNvSpPr>
            <p:nvPr/>
          </p:nvSpPr>
          <p:spPr bwMode="auto">
            <a:xfrm>
              <a:off x="3541713" y="4605338"/>
              <a:ext cx="57150" cy="12700"/>
            </a:xfrm>
            <a:custGeom>
              <a:avLst/>
              <a:gdLst>
                <a:gd name="T0" fmla="*/ 96 w 189"/>
                <a:gd name="T1" fmla="*/ 0 h 43"/>
                <a:gd name="T2" fmla="*/ 163 w 189"/>
                <a:gd name="T3" fmla="*/ 0 h 43"/>
                <a:gd name="T4" fmla="*/ 189 w 189"/>
                <a:gd name="T5" fmla="*/ 21 h 43"/>
                <a:gd name="T6" fmla="*/ 163 w 189"/>
                <a:gd name="T7" fmla="*/ 43 h 43"/>
                <a:gd name="T8" fmla="*/ 26 w 189"/>
                <a:gd name="T9" fmla="*/ 43 h 43"/>
                <a:gd name="T10" fmla="*/ 0 w 189"/>
                <a:gd name="T11" fmla="*/ 22 h 43"/>
                <a:gd name="T12" fmla="*/ 26 w 189"/>
                <a:gd name="T13" fmla="*/ 0 h 43"/>
                <a:gd name="T14" fmla="*/ 96 w 189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43">
                  <a:moveTo>
                    <a:pt x="96" y="0"/>
                  </a:moveTo>
                  <a:cubicBezTo>
                    <a:pt x="118" y="0"/>
                    <a:pt x="141" y="0"/>
                    <a:pt x="163" y="0"/>
                  </a:cubicBezTo>
                  <a:cubicBezTo>
                    <a:pt x="179" y="0"/>
                    <a:pt x="189" y="8"/>
                    <a:pt x="189" y="21"/>
                  </a:cubicBezTo>
                  <a:cubicBezTo>
                    <a:pt x="189" y="34"/>
                    <a:pt x="180" y="43"/>
                    <a:pt x="163" y="43"/>
                  </a:cubicBezTo>
                  <a:cubicBezTo>
                    <a:pt x="117" y="43"/>
                    <a:pt x="71" y="43"/>
                    <a:pt x="26" y="43"/>
                  </a:cubicBezTo>
                  <a:cubicBezTo>
                    <a:pt x="10" y="43"/>
                    <a:pt x="0" y="35"/>
                    <a:pt x="0" y="22"/>
                  </a:cubicBezTo>
                  <a:cubicBezTo>
                    <a:pt x="0" y="8"/>
                    <a:pt x="9" y="0"/>
                    <a:pt x="26" y="0"/>
                  </a:cubicBezTo>
                  <a:cubicBezTo>
                    <a:pt x="49" y="0"/>
                    <a:pt x="72" y="0"/>
                    <a:pt x="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2" name="Group 671"/>
          <p:cNvGrpSpPr/>
          <p:nvPr/>
        </p:nvGrpSpPr>
        <p:grpSpPr>
          <a:xfrm>
            <a:off x="3062266" y="4452477"/>
            <a:ext cx="465138" cy="463550"/>
            <a:chOff x="4257675" y="4552950"/>
            <a:chExt cx="465138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3" name="Freeform 121"/>
            <p:cNvSpPr>
              <a:spLocks noEditPoints="1"/>
            </p:cNvSpPr>
            <p:nvPr/>
          </p:nvSpPr>
          <p:spPr bwMode="auto">
            <a:xfrm>
              <a:off x="4257675" y="4552950"/>
              <a:ext cx="465138" cy="463550"/>
            </a:xfrm>
            <a:custGeom>
              <a:avLst/>
              <a:gdLst>
                <a:gd name="T0" fmla="*/ 608 w 1537"/>
                <a:gd name="T1" fmla="*/ 1487 h 1535"/>
                <a:gd name="T2" fmla="*/ 136 w 1537"/>
                <a:gd name="T3" fmla="*/ 1362 h 1535"/>
                <a:gd name="T4" fmla="*/ 16 w 1537"/>
                <a:gd name="T5" fmla="*/ 1025 h 1535"/>
                <a:gd name="T6" fmla="*/ 208 w 1537"/>
                <a:gd name="T7" fmla="*/ 693 h 1535"/>
                <a:gd name="T8" fmla="*/ 149 w 1537"/>
                <a:gd name="T9" fmla="*/ 535 h 1535"/>
                <a:gd name="T10" fmla="*/ 61 w 1537"/>
                <a:gd name="T11" fmla="*/ 361 h 1535"/>
                <a:gd name="T12" fmla="*/ 599 w 1537"/>
                <a:gd name="T13" fmla="*/ 0 h 1535"/>
                <a:gd name="T14" fmla="*/ 1202 w 1537"/>
                <a:gd name="T15" fmla="*/ 302 h 1535"/>
                <a:gd name="T16" fmla="*/ 598 w 1537"/>
                <a:gd name="T17" fmla="*/ 1443 h 1535"/>
                <a:gd name="T18" fmla="*/ 717 w 1537"/>
                <a:gd name="T19" fmla="*/ 963 h 1535"/>
                <a:gd name="T20" fmla="*/ 626 w 1537"/>
                <a:gd name="T21" fmla="*/ 1066 h 1535"/>
                <a:gd name="T22" fmla="*/ 900 w 1537"/>
                <a:gd name="T23" fmla="*/ 1292 h 1535"/>
                <a:gd name="T24" fmla="*/ 673 w 1537"/>
                <a:gd name="T25" fmla="*/ 431 h 1535"/>
                <a:gd name="T26" fmla="*/ 467 w 1537"/>
                <a:gd name="T27" fmla="*/ 663 h 1535"/>
                <a:gd name="T28" fmla="*/ 290 w 1537"/>
                <a:gd name="T29" fmla="*/ 756 h 1535"/>
                <a:gd name="T30" fmla="*/ 242 w 1537"/>
                <a:gd name="T31" fmla="*/ 741 h 1535"/>
                <a:gd name="T32" fmla="*/ 197 w 1537"/>
                <a:gd name="T33" fmla="*/ 1104 h 1535"/>
                <a:gd name="T34" fmla="*/ 81 w 1537"/>
                <a:gd name="T35" fmla="*/ 962 h 1535"/>
                <a:gd name="T36" fmla="*/ 111 w 1537"/>
                <a:gd name="T37" fmla="*/ 1194 h 1535"/>
                <a:gd name="T38" fmla="*/ 192 w 1537"/>
                <a:gd name="T39" fmla="*/ 1344 h 1535"/>
                <a:gd name="T40" fmla="*/ 578 w 1537"/>
                <a:gd name="T41" fmla="*/ 1218 h 1535"/>
                <a:gd name="T42" fmla="*/ 530 w 1537"/>
                <a:gd name="T43" fmla="*/ 941 h 1535"/>
                <a:gd name="T44" fmla="*/ 482 w 1537"/>
                <a:gd name="T45" fmla="*/ 1055 h 1535"/>
                <a:gd name="T46" fmla="*/ 458 w 1537"/>
                <a:gd name="T47" fmla="*/ 864 h 1535"/>
                <a:gd name="T48" fmla="*/ 434 w 1537"/>
                <a:gd name="T49" fmla="*/ 1055 h 1535"/>
                <a:gd name="T50" fmla="*/ 361 w 1537"/>
                <a:gd name="T51" fmla="*/ 864 h 1535"/>
                <a:gd name="T52" fmla="*/ 338 w 1537"/>
                <a:gd name="T53" fmla="*/ 1055 h 1535"/>
                <a:gd name="T54" fmla="*/ 623 w 1537"/>
                <a:gd name="T55" fmla="*/ 312 h 1535"/>
                <a:gd name="T56" fmla="*/ 306 w 1537"/>
                <a:gd name="T57" fmla="*/ 48 h 1535"/>
                <a:gd name="T58" fmla="*/ 106 w 1537"/>
                <a:gd name="T59" fmla="*/ 343 h 1535"/>
                <a:gd name="T60" fmla="*/ 242 w 1537"/>
                <a:gd name="T61" fmla="*/ 145 h 1535"/>
                <a:gd name="T62" fmla="*/ 349 w 1537"/>
                <a:gd name="T63" fmla="*/ 272 h 1535"/>
                <a:gd name="T64" fmla="*/ 249 w 1537"/>
                <a:gd name="T65" fmla="*/ 242 h 1535"/>
                <a:gd name="T66" fmla="*/ 291 w 1537"/>
                <a:gd name="T67" fmla="*/ 620 h 1535"/>
                <a:gd name="T68" fmla="*/ 530 w 1537"/>
                <a:gd name="T69" fmla="*/ 313 h 1535"/>
                <a:gd name="T70" fmla="*/ 394 w 1537"/>
                <a:gd name="T71" fmla="*/ 258 h 1535"/>
                <a:gd name="T72" fmla="*/ 468 w 1537"/>
                <a:gd name="T73" fmla="*/ 239 h 1535"/>
                <a:gd name="T74" fmla="*/ 578 w 1537"/>
                <a:gd name="T75" fmla="*/ 334 h 1535"/>
                <a:gd name="T76" fmla="*/ 1245 w 1537"/>
                <a:gd name="T77" fmla="*/ 397 h 1535"/>
                <a:gd name="T78" fmla="*/ 1178 w 1537"/>
                <a:gd name="T79" fmla="*/ 464 h 1535"/>
                <a:gd name="T80" fmla="*/ 1216 w 1537"/>
                <a:gd name="T81" fmla="*/ 503 h 1535"/>
                <a:gd name="T82" fmla="*/ 1441 w 1537"/>
                <a:gd name="T83" fmla="*/ 815 h 1535"/>
                <a:gd name="T84" fmla="*/ 1345 w 1537"/>
                <a:gd name="T85" fmla="*/ 865 h 1535"/>
                <a:gd name="T86" fmla="*/ 1179 w 1537"/>
                <a:gd name="T87" fmla="*/ 1214 h 1535"/>
                <a:gd name="T88" fmla="*/ 1247 w 1537"/>
                <a:gd name="T89" fmla="*/ 1282 h 1535"/>
                <a:gd name="T90" fmla="*/ 618 w 1537"/>
                <a:gd name="T91" fmla="*/ 1292 h 1535"/>
                <a:gd name="T92" fmla="*/ 707 w 1537"/>
                <a:gd name="T93" fmla="*/ 1424 h 1535"/>
                <a:gd name="T94" fmla="*/ 535 w 1537"/>
                <a:gd name="T95" fmla="*/ 1393 h 1535"/>
                <a:gd name="T96" fmla="*/ 547 w 1537"/>
                <a:gd name="T97" fmla="*/ 1439 h 1535"/>
                <a:gd name="T98" fmla="*/ 193 w 1537"/>
                <a:gd name="T99" fmla="*/ 757 h 1535"/>
                <a:gd name="T100" fmla="*/ 193 w 1537"/>
                <a:gd name="T101" fmla="*/ 1053 h 1535"/>
                <a:gd name="T102" fmla="*/ 626 w 1537"/>
                <a:gd name="T103" fmla="*/ 1007 h 1535"/>
                <a:gd name="T104" fmla="*/ 504 w 1537"/>
                <a:gd name="T105" fmla="*/ 827 h 1535"/>
                <a:gd name="T106" fmla="*/ 146 w 1537"/>
                <a:gd name="T107" fmla="*/ 385 h 1535"/>
                <a:gd name="T108" fmla="*/ 146 w 1537"/>
                <a:gd name="T109" fmla="*/ 385 h 1535"/>
                <a:gd name="T110" fmla="*/ 579 w 1537"/>
                <a:gd name="T111" fmla="*/ 385 h 1535"/>
                <a:gd name="T112" fmla="*/ 417 w 1537"/>
                <a:gd name="T113" fmla="*/ 672 h 1535"/>
                <a:gd name="T114" fmla="*/ 303 w 1537"/>
                <a:gd name="T115" fmla="*/ 683 h 1535"/>
                <a:gd name="T116" fmla="*/ 430 w 1537"/>
                <a:gd name="T117" fmla="*/ 683 h 1535"/>
                <a:gd name="T118" fmla="*/ 475 w 1537"/>
                <a:gd name="T119" fmla="*/ 727 h 1535"/>
                <a:gd name="T120" fmla="*/ 372 w 1537"/>
                <a:gd name="T121" fmla="*/ 778 h 1535"/>
                <a:gd name="T122" fmla="*/ 353 w 1537"/>
                <a:gd name="T123" fmla="*/ 807 h 1535"/>
                <a:gd name="T124" fmla="*/ 380 w 1537"/>
                <a:gd name="T125" fmla="*/ 783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7" h="1535">
                  <a:moveTo>
                    <a:pt x="598" y="1443"/>
                  </a:moveTo>
                  <a:cubicBezTo>
                    <a:pt x="599" y="1450"/>
                    <a:pt x="601" y="1457"/>
                    <a:pt x="603" y="1464"/>
                  </a:cubicBezTo>
                  <a:cubicBezTo>
                    <a:pt x="604" y="1471"/>
                    <a:pt x="606" y="1479"/>
                    <a:pt x="608" y="1487"/>
                  </a:cubicBezTo>
                  <a:cubicBezTo>
                    <a:pt x="444" y="1487"/>
                    <a:pt x="280" y="1487"/>
                    <a:pt x="116" y="1487"/>
                  </a:cubicBezTo>
                  <a:cubicBezTo>
                    <a:pt x="124" y="1453"/>
                    <a:pt x="132" y="1419"/>
                    <a:pt x="141" y="1386"/>
                  </a:cubicBezTo>
                  <a:cubicBezTo>
                    <a:pt x="144" y="1376"/>
                    <a:pt x="142" y="1369"/>
                    <a:pt x="136" y="1362"/>
                  </a:cubicBezTo>
                  <a:cubicBezTo>
                    <a:pt x="128" y="1352"/>
                    <a:pt x="121" y="1342"/>
                    <a:pt x="113" y="1332"/>
                  </a:cubicBezTo>
                  <a:cubicBezTo>
                    <a:pt x="85" y="1298"/>
                    <a:pt x="70" y="1258"/>
                    <a:pt x="65" y="1214"/>
                  </a:cubicBezTo>
                  <a:cubicBezTo>
                    <a:pt x="58" y="1149"/>
                    <a:pt x="42" y="1085"/>
                    <a:pt x="16" y="1025"/>
                  </a:cubicBezTo>
                  <a:cubicBezTo>
                    <a:pt x="4" y="997"/>
                    <a:pt x="0" y="971"/>
                    <a:pt x="10" y="940"/>
                  </a:cubicBezTo>
                  <a:cubicBezTo>
                    <a:pt x="22" y="903"/>
                    <a:pt x="34" y="865"/>
                    <a:pt x="55" y="831"/>
                  </a:cubicBezTo>
                  <a:cubicBezTo>
                    <a:pt x="92" y="770"/>
                    <a:pt x="144" y="724"/>
                    <a:pt x="208" y="693"/>
                  </a:cubicBezTo>
                  <a:cubicBezTo>
                    <a:pt x="220" y="687"/>
                    <a:pt x="232" y="682"/>
                    <a:pt x="243" y="676"/>
                  </a:cubicBezTo>
                  <a:cubicBezTo>
                    <a:pt x="248" y="673"/>
                    <a:pt x="251" y="667"/>
                    <a:pt x="256" y="662"/>
                  </a:cubicBezTo>
                  <a:cubicBezTo>
                    <a:pt x="195" y="636"/>
                    <a:pt x="160" y="592"/>
                    <a:pt x="149" y="535"/>
                  </a:cubicBezTo>
                  <a:cubicBezTo>
                    <a:pt x="126" y="524"/>
                    <a:pt x="104" y="519"/>
                    <a:pt x="87" y="507"/>
                  </a:cubicBezTo>
                  <a:cubicBezTo>
                    <a:pt x="52" y="482"/>
                    <a:pt x="40" y="434"/>
                    <a:pt x="58" y="395"/>
                  </a:cubicBezTo>
                  <a:cubicBezTo>
                    <a:pt x="63" y="383"/>
                    <a:pt x="64" y="373"/>
                    <a:pt x="61" y="361"/>
                  </a:cubicBezTo>
                  <a:cubicBezTo>
                    <a:pt x="49" y="302"/>
                    <a:pt x="43" y="244"/>
                    <a:pt x="61" y="185"/>
                  </a:cubicBezTo>
                  <a:cubicBezTo>
                    <a:pt x="94" y="76"/>
                    <a:pt x="194" y="1"/>
                    <a:pt x="308" y="0"/>
                  </a:cubicBezTo>
                  <a:cubicBezTo>
                    <a:pt x="405" y="0"/>
                    <a:pt x="502" y="0"/>
                    <a:pt x="599" y="0"/>
                  </a:cubicBezTo>
                  <a:cubicBezTo>
                    <a:pt x="643" y="0"/>
                    <a:pt x="674" y="31"/>
                    <a:pt x="674" y="76"/>
                  </a:cubicBezTo>
                  <a:cubicBezTo>
                    <a:pt x="674" y="121"/>
                    <a:pt x="674" y="166"/>
                    <a:pt x="674" y="214"/>
                  </a:cubicBezTo>
                  <a:cubicBezTo>
                    <a:pt x="863" y="167"/>
                    <a:pt x="1040" y="195"/>
                    <a:pt x="1202" y="302"/>
                  </a:cubicBezTo>
                  <a:cubicBezTo>
                    <a:pt x="1308" y="372"/>
                    <a:pt x="1390" y="466"/>
                    <a:pt x="1437" y="585"/>
                  </a:cubicBezTo>
                  <a:cubicBezTo>
                    <a:pt x="1537" y="837"/>
                    <a:pt x="1503" y="1073"/>
                    <a:pt x="1320" y="1274"/>
                  </a:cubicBezTo>
                  <a:cubicBezTo>
                    <a:pt x="1122" y="1491"/>
                    <a:pt x="875" y="1535"/>
                    <a:pt x="598" y="1443"/>
                  </a:cubicBezTo>
                  <a:close/>
                  <a:moveTo>
                    <a:pt x="467" y="663"/>
                  </a:moveTo>
                  <a:cubicBezTo>
                    <a:pt x="475" y="670"/>
                    <a:pt x="480" y="678"/>
                    <a:pt x="487" y="680"/>
                  </a:cubicBezTo>
                  <a:cubicBezTo>
                    <a:pt x="616" y="732"/>
                    <a:pt x="694" y="826"/>
                    <a:pt x="717" y="963"/>
                  </a:cubicBezTo>
                  <a:cubicBezTo>
                    <a:pt x="723" y="993"/>
                    <a:pt x="722" y="1025"/>
                    <a:pt x="723" y="1056"/>
                  </a:cubicBezTo>
                  <a:cubicBezTo>
                    <a:pt x="689" y="1056"/>
                    <a:pt x="658" y="1056"/>
                    <a:pt x="627" y="1056"/>
                  </a:cubicBezTo>
                  <a:cubicBezTo>
                    <a:pt x="626" y="1060"/>
                    <a:pt x="626" y="1063"/>
                    <a:pt x="626" y="1066"/>
                  </a:cubicBezTo>
                  <a:cubicBezTo>
                    <a:pt x="626" y="1122"/>
                    <a:pt x="625" y="1177"/>
                    <a:pt x="626" y="1233"/>
                  </a:cubicBezTo>
                  <a:cubicBezTo>
                    <a:pt x="626" y="1237"/>
                    <a:pt x="631" y="1244"/>
                    <a:pt x="636" y="1246"/>
                  </a:cubicBezTo>
                  <a:cubicBezTo>
                    <a:pt x="719" y="1288"/>
                    <a:pt x="808" y="1304"/>
                    <a:pt x="900" y="1292"/>
                  </a:cubicBezTo>
                  <a:cubicBezTo>
                    <a:pt x="1190" y="1254"/>
                    <a:pt x="1368" y="961"/>
                    <a:pt x="1271" y="686"/>
                  </a:cubicBezTo>
                  <a:cubicBezTo>
                    <a:pt x="1188" y="450"/>
                    <a:pt x="922" y="325"/>
                    <a:pt x="688" y="411"/>
                  </a:cubicBezTo>
                  <a:cubicBezTo>
                    <a:pt x="678" y="415"/>
                    <a:pt x="673" y="418"/>
                    <a:pt x="673" y="431"/>
                  </a:cubicBezTo>
                  <a:cubicBezTo>
                    <a:pt x="675" y="477"/>
                    <a:pt x="643" y="516"/>
                    <a:pt x="598" y="526"/>
                  </a:cubicBezTo>
                  <a:cubicBezTo>
                    <a:pt x="591" y="527"/>
                    <a:pt x="583" y="528"/>
                    <a:pt x="576" y="529"/>
                  </a:cubicBezTo>
                  <a:cubicBezTo>
                    <a:pt x="564" y="592"/>
                    <a:pt x="529" y="635"/>
                    <a:pt x="467" y="663"/>
                  </a:cubicBezTo>
                  <a:close/>
                  <a:moveTo>
                    <a:pt x="290" y="1055"/>
                  </a:moveTo>
                  <a:cubicBezTo>
                    <a:pt x="290" y="1049"/>
                    <a:pt x="290" y="1043"/>
                    <a:pt x="290" y="1038"/>
                  </a:cubicBezTo>
                  <a:cubicBezTo>
                    <a:pt x="290" y="944"/>
                    <a:pt x="290" y="850"/>
                    <a:pt x="290" y="756"/>
                  </a:cubicBezTo>
                  <a:cubicBezTo>
                    <a:pt x="290" y="751"/>
                    <a:pt x="290" y="746"/>
                    <a:pt x="290" y="741"/>
                  </a:cubicBezTo>
                  <a:cubicBezTo>
                    <a:pt x="287" y="728"/>
                    <a:pt x="279" y="720"/>
                    <a:pt x="266" y="720"/>
                  </a:cubicBezTo>
                  <a:cubicBezTo>
                    <a:pt x="253" y="720"/>
                    <a:pt x="245" y="728"/>
                    <a:pt x="242" y="741"/>
                  </a:cubicBezTo>
                  <a:cubicBezTo>
                    <a:pt x="242" y="746"/>
                    <a:pt x="242" y="751"/>
                    <a:pt x="242" y="756"/>
                  </a:cubicBezTo>
                  <a:cubicBezTo>
                    <a:pt x="242" y="855"/>
                    <a:pt x="242" y="954"/>
                    <a:pt x="242" y="1053"/>
                  </a:cubicBezTo>
                  <a:cubicBezTo>
                    <a:pt x="242" y="1080"/>
                    <a:pt x="223" y="1101"/>
                    <a:pt x="197" y="1104"/>
                  </a:cubicBezTo>
                  <a:cubicBezTo>
                    <a:pt x="171" y="1106"/>
                    <a:pt x="148" y="1089"/>
                    <a:pt x="143" y="1062"/>
                  </a:cubicBezTo>
                  <a:cubicBezTo>
                    <a:pt x="140" y="1047"/>
                    <a:pt x="138" y="1031"/>
                    <a:pt x="135" y="1016"/>
                  </a:cubicBezTo>
                  <a:cubicBezTo>
                    <a:pt x="128" y="987"/>
                    <a:pt x="110" y="969"/>
                    <a:pt x="81" y="962"/>
                  </a:cubicBezTo>
                  <a:cubicBezTo>
                    <a:pt x="72" y="961"/>
                    <a:pt x="60" y="961"/>
                    <a:pt x="55" y="966"/>
                  </a:cubicBezTo>
                  <a:cubicBezTo>
                    <a:pt x="51" y="971"/>
                    <a:pt x="52" y="984"/>
                    <a:pt x="55" y="992"/>
                  </a:cubicBezTo>
                  <a:cubicBezTo>
                    <a:pt x="82" y="1057"/>
                    <a:pt x="102" y="1124"/>
                    <a:pt x="111" y="1194"/>
                  </a:cubicBezTo>
                  <a:cubicBezTo>
                    <a:pt x="115" y="1228"/>
                    <a:pt x="120" y="1262"/>
                    <a:pt x="142" y="1290"/>
                  </a:cubicBezTo>
                  <a:cubicBezTo>
                    <a:pt x="153" y="1305"/>
                    <a:pt x="164" y="1321"/>
                    <a:pt x="176" y="1336"/>
                  </a:cubicBezTo>
                  <a:cubicBezTo>
                    <a:pt x="180" y="1340"/>
                    <a:pt x="186" y="1344"/>
                    <a:pt x="192" y="1344"/>
                  </a:cubicBezTo>
                  <a:cubicBezTo>
                    <a:pt x="305" y="1344"/>
                    <a:pt x="418" y="1344"/>
                    <a:pt x="531" y="1344"/>
                  </a:cubicBezTo>
                  <a:cubicBezTo>
                    <a:pt x="536" y="1344"/>
                    <a:pt x="543" y="1339"/>
                    <a:pt x="545" y="1335"/>
                  </a:cubicBezTo>
                  <a:cubicBezTo>
                    <a:pt x="566" y="1299"/>
                    <a:pt x="577" y="1259"/>
                    <a:pt x="578" y="1218"/>
                  </a:cubicBezTo>
                  <a:cubicBezTo>
                    <a:pt x="578" y="1125"/>
                    <a:pt x="578" y="1033"/>
                    <a:pt x="578" y="940"/>
                  </a:cubicBezTo>
                  <a:cubicBezTo>
                    <a:pt x="578" y="923"/>
                    <a:pt x="568" y="912"/>
                    <a:pt x="554" y="912"/>
                  </a:cubicBezTo>
                  <a:cubicBezTo>
                    <a:pt x="539" y="912"/>
                    <a:pt x="530" y="923"/>
                    <a:pt x="530" y="941"/>
                  </a:cubicBezTo>
                  <a:cubicBezTo>
                    <a:pt x="530" y="974"/>
                    <a:pt x="530" y="1008"/>
                    <a:pt x="530" y="1041"/>
                  </a:cubicBezTo>
                  <a:cubicBezTo>
                    <a:pt x="530" y="1046"/>
                    <a:pt x="530" y="1051"/>
                    <a:pt x="530" y="1055"/>
                  </a:cubicBezTo>
                  <a:cubicBezTo>
                    <a:pt x="513" y="1055"/>
                    <a:pt x="498" y="1055"/>
                    <a:pt x="482" y="1055"/>
                  </a:cubicBezTo>
                  <a:cubicBezTo>
                    <a:pt x="482" y="1050"/>
                    <a:pt x="482" y="1045"/>
                    <a:pt x="482" y="1040"/>
                  </a:cubicBezTo>
                  <a:cubicBezTo>
                    <a:pt x="482" y="993"/>
                    <a:pt x="482" y="947"/>
                    <a:pt x="482" y="900"/>
                  </a:cubicBezTo>
                  <a:cubicBezTo>
                    <a:pt x="482" y="876"/>
                    <a:pt x="475" y="864"/>
                    <a:pt x="458" y="864"/>
                  </a:cubicBezTo>
                  <a:cubicBezTo>
                    <a:pt x="442" y="864"/>
                    <a:pt x="434" y="875"/>
                    <a:pt x="434" y="901"/>
                  </a:cubicBezTo>
                  <a:cubicBezTo>
                    <a:pt x="434" y="947"/>
                    <a:pt x="434" y="993"/>
                    <a:pt x="434" y="1039"/>
                  </a:cubicBezTo>
                  <a:cubicBezTo>
                    <a:pt x="434" y="1044"/>
                    <a:pt x="434" y="1050"/>
                    <a:pt x="434" y="1055"/>
                  </a:cubicBezTo>
                  <a:cubicBezTo>
                    <a:pt x="417" y="1055"/>
                    <a:pt x="402" y="1055"/>
                    <a:pt x="386" y="1055"/>
                  </a:cubicBezTo>
                  <a:cubicBezTo>
                    <a:pt x="386" y="1000"/>
                    <a:pt x="386" y="946"/>
                    <a:pt x="386" y="892"/>
                  </a:cubicBezTo>
                  <a:cubicBezTo>
                    <a:pt x="386" y="875"/>
                    <a:pt x="376" y="864"/>
                    <a:pt x="361" y="864"/>
                  </a:cubicBezTo>
                  <a:cubicBezTo>
                    <a:pt x="347" y="864"/>
                    <a:pt x="338" y="875"/>
                    <a:pt x="338" y="892"/>
                  </a:cubicBezTo>
                  <a:cubicBezTo>
                    <a:pt x="338" y="926"/>
                    <a:pt x="338" y="961"/>
                    <a:pt x="338" y="995"/>
                  </a:cubicBezTo>
                  <a:cubicBezTo>
                    <a:pt x="338" y="1015"/>
                    <a:pt x="338" y="1035"/>
                    <a:pt x="338" y="1055"/>
                  </a:cubicBezTo>
                  <a:cubicBezTo>
                    <a:pt x="322" y="1055"/>
                    <a:pt x="307" y="1055"/>
                    <a:pt x="290" y="1055"/>
                  </a:cubicBezTo>
                  <a:close/>
                  <a:moveTo>
                    <a:pt x="618" y="343"/>
                  </a:moveTo>
                  <a:cubicBezTo>
                    <a:pt x="620" y="333"/>
                    <a:pt x="622" y="323"/>
                    <a:pt x="623" y="312"/>
                  </a:cubicBezTo>
                  <a:cubicBezTo>
                    <a:pt x="624" y="232"/>
                    <a:pt x="625" y="153"/>
                    <a:pt x="626" y="73"/>
                  </a:cubicBezTo>
                  <a:cubicBezTo>
                    <a:pt x="626" y="56"/>
                    <a:pt x="615" y="48"/>
                    <a:pt x="597" y="48"/>
                  </a:cubicBezTo>
                  <a:cubicBezTo>
                    <a:pt x="500" y="48"/>
                    <a:pt x="403" y="48"/>
                    <a:pt x="306" y="48"/>
                  </a:cubicBezTo>
                  <a:cubicBezTo>
                    <a:pt x="267" y="48"/>
                    <a:pt x="231" y="59"/>
                    <a:pt x="198" y="80"/>
                  </a:cubicBezTo>
                  <a:cubicBezTo>
                    <a:pt x="122" y="130"/>
                    <a:pt x="92" y="202"/>
                    <a:pt x="99" y="291"/>
                  </a:cubicBezTo>
                  <a:cubicBezTo>
                    <a:pt x="101" y="308"/>
                    <a:pt x="104" y="326"/>
                    <a:pt x="106" y="343"/>
                  </a:cubicBezTo>
                  <a:cubicBezTo>
                    <a:pt x="120" y="340"/>
                    <a:pt x="133" y="337"/>
                    <a:pt x="146" y="334"/>
                  </a:cubicBezTo>
                  <a:cubicBezTo>
                    <a:pt x="142" y="262"/>
                    <a:pt x="173" y="213"/>
                    <a:pt x="245" y="193"/>
                  </a:cubicBezTo>
                  <a:cubicBezTo>
                    <a:pt x="244" y="176"/>
                    <a:pt x="243" y="161"/>
                    <a:pt x="242" y="145"/>
                  </a:cubicBezTo>
                  <a:cubicBezTo>
                    <a:pt x="259" y="145"/>
                    <a:pt x="274" y="145"/>
                    <a:pt x="285" y="145"/>
                  </a:cubicBezTo>
                  <a:cubicBezTo>
                    <a:pt x="292" y="170"/>
                    <a:pt x="295" y="194"/>
                    <a:pt x="305" y="214"/>
                  </a:cubicBezTo>
                  <a:cubicBezTo>
                    <a:pt x="316" y="235"/>
                    <a:pt x="333" y="252"/>
                    <a:pt x="349" y="272"/>
                  </a:cubicBezTo>
                  <a:cubicBezTo>
                    <a:pt x="342" y="282"/>
                    <a:pt x="334" y="294"/>
                    <a:pt x="326" y="307"/>
                  </a:cubicBezTo>
                  <a:cubicBezTo>
                    <a:pt x="306" y="297"/>
                    <a:pt x="285" y="276"/>
                    <a:pt x="270" y="250"/>
                  </a:cubicBezTo>
                  <a:cubicBezTo>
                    <a:pt x="264" y="241"/>
                    <a:pt x="259" y="240"/>
                    <a:pt x="249" y="242"/>
                  </a:cubicBezTo>
                  <a:cubicBezTo>
                    <a:pt x="217" y="251"/>
                    <a:pt x="194" y="277"/>
                    <a:pt x="194" y="310"/>
                  </a:cubicBezTo>
                  <a:cubicBezTo>
                    <a:pt x="194" y="376"/>
                    <a:pt x="193" y="442"/>
                    <a:pt x="194" y="508"/>
                  </a:cubicBezTo>
                  <a:cubicBezTo>
                    <a:pt x="195" y="564"/>
                    <a:pt x="236" y="614"/>
                    <a:pt x="291" y="620"/>
                  </a:cubicBezTo>
                  <a:cubicBezTo>
                    <a:pt x="338" y="625"/>
                    <a:pt x="387" y="625"/>
                    <a:pt x="434" y="620"/>
                  </a:cubicBezTo>
                  <a:cubicBezTo>
                    <a:pt x="487" y="615"/>
                    <a:pt x="528" y="565"/>
                    <a:pt x="529" y="512"/>
                  </a:cubicBezTo>
                  <a:cubicBezTo>
                    <a:pt x="531" y="446"/>
                    <a:pt x="530" y="379"/>
                    <a:pt x="530" y="313"/>
                  </a:cubicBezTo>
                  <a:cubicBezTo>
                    <a:pt x="530" y="298"/>
                    <a:pt x="520" y="289"/>
                    <a:pt x="505" y="288"/>
                  </a:cubicBezTo>
                  <a:cubicBezTo>
                    <a:pt x="497" y="288"/>
                    <a:pt x="488" y="288"/>
                    <a:pt x="480" y="288"/>
                  </a:cubicBezTo>
                  <a:cubicBezTo>
                    <a:pt x="448" y="287"/>
                    <a:pt x="419" y="277"/>
                    <a:pt x="394" y="258"/>
                  </a:cubicBezTo>
                  <a:cubicBezTo>
                    <a:pt x="358" y="229"/>
                    <a:pt x="339" y="191"/>
                    <a:pt x="338" y="145"/>
                  </a:cubicBezTo>
                  <a:cubicBezTo>
                    <a:pt x="355" y="145"/>
                    <a:pt x="370" y="145"/>
                    <a:pt x="385" y="145"/>
                  </a:cubicBezTo>
                  <a:cubicBezTo>
                    <a:pt x="392" y="198"/>
                    <a:pt x="421" y="231"/>
                    <a:pt x="468" y="239"/>
                  </a:cubicBezTo>
                  <a:cubicBezTo>
                    <a:pt x="480" y="241"/>
                    <a:pt x="493" y="240"/>
                    <a:pt x="505" y="240"/>
                  </a:cubicBezTo>
                  <a:cubicBezTo>
                    <a:pt x="546" y="241"/>
                    <a:pt x="577" y="271"/>
                    <a:pt x="578" y="312"/>
                  </a:cubicBezTo>
                  <a:cubicBezTo>
                    <a:pt x="578" y="320"/>
                    <a:pt x="578" y="328"/>
                    <a:pt x="578" y="334"/>
                  </a:cubicBezTo>
                  <a:cubicBezTo>
                    <a:pt x="592" y="337"/>
                    <a:pt x="603" y="340"/>
                    <a:pt x="618" y="343"/>
                  </a:cubicBezTo>
                  <a:close/>
                  <a:moveTo>
                    <a:pt x="1178" y="464"/>
                  </a:moveTo>
                  <a:cubicBezTo>
                    <a:pt x="1200" y="441"/>
                    <a:pt x="1223" y="419"/>
                    <a:pt x="1245" y="397"/>
                  </a:cubicBezTo>
                  <a:cubicBezTo>
                    <a:pt x="1076" y="238"/>
                    <a:pt x="836" y="211"/>
                    <a:pt x="676" y="266"/>
                  </a:cubicBezTo>
                  <a:cubicBezTo>
                    <a:pt x="672" y="300"/>
                    <a:pt x="668" y="334"/>
                    <a:pt x="664" y="367"/>
                  </a:cubicBezTo>
                  <a:cubicBezTo>
                    <a:pt x="854" y="304"/>
                    <a:pt x="1026" y="337"/>
                    <a:pt x="1178" y="464"/>
                  </a:cubicBezTo>
                  <a:close/>
                  <a:moveTo>
                    <a:pt x="1441" y="815"/>
                  </a:moveTo>
                  <a:cubicBezTo>
                    <a:pt x="1434" y="669"/>
                    <a:pt x="1381" y="542"/>
                    <a:pt x="1284" y="435"/>
                  </a:cubicBezTo>
                  <a:cubicBezTo>
                    <a:pt x="1261" y="458"/>
                    <a:pt x="1239" y="480"/>
                    <a:pt x="1216" y="503"/>
                  </a:cubicBezTo>
                  <a:cubicBezTo>
                    <a:pt x="1254" y="545"/>
                    <a:pt x="1285" y="593"/>
                    <a:pt x="1307" y="647"/>
                  </a:cubicBezTo>
                  <a:cubicBezTo>
                    <a:pt x="1329" y="701"/>
                    <a:pt x="1341" y="757"/>
                    <a:pt x="1345" y="815"/>
                  </a:cubicBezTo>
                  <a:cubicBezTo>
                    <a:pt x="1378" y="815"/>
                    <a:pt x="1409" y="815"/>
                    <a:pt x="1441" y="815"/>
                  </a:cubicBezTo>
                  <a:close/>
                  <a:moveTo>
                    <a:pt x="1284" y="1245"/>
                  </a:moveTo>
                  <a:cubicBezTo>
                    <a:pt x="1381" y="1137"/>
                    <a:pt x="1434" y="1011"/>
                    <a:pt x="1441" y="865"/>
                  </a:cubicBezTo>
                  <a:cubicBezTo>
                    <a:pt x="1408" y="865"/>
                    <a:pt x="1377" y="865"/>
                    <a:pt x="1345" y="865"/>
                  </a:cubicBezTo>
                  <a:cubicBezTo>
                    <a:pt x="1338" y="985"/>
                    <a:pt x="1294" y="1089"/>
                    <a:pt x="1216" y="1177"/>
                  </a:cubicBezTo>
                  <a:cubicBezTo>
                    <a:pt x="1239" y="1200"/>
                    <a:pt x="1260" y="1222"/>
                    <a:pt x="1284" y="1245"/>
                  </a:cubicBezTo>
                  <a:close/>
                  <a:moveTo>
                    <a:pt x="1179" y="1214"/>
                  </a:moveTo>
                  <a:cubicBezTo>
                    <a:pt x="1090" y="1293"/>
                    <a:pt x="986" y="1336"/>
                    <a:pt x="867" y="1343"/>
                  </a:cubicBezTo>
                  <a:cubicBezTo>
                    <a:pt x="867" y="1376"/>
                    <a:pt x="867" y="1407"/>
                    <a:pt x="867" y="1439"/>
                  </a:cubicBezTo>
                  <a:cubicBezTo>
                    <a:pt x="1013" y="1432"/>
                    <a:pt x="1139" y="1379"/>
                    <a:pt x="1247" y="1282"/>
                  </a:cubicBezTo>
                  <a:cubicBezTo>
                    <a:pt x="1224" y="1259"/>
                    <a:pt x="1202" y="1237"/>
                    <a:pt x="1179" y="1214"/>
                  </a:cubicBezTo>
                  <a:close/>
                  <a:moveTo>
                    <a:pt x="817" y="1343"/>
                  </a:moveTo>
                  <a:cubicBezTo>
                    <a:pt x="746" y="1339"/>
                    <a:pt x="679" y="1322"/>
                    <a:pt x="618" y="1292"/>
                  </a:cubicBezTo>
                  <a:cubicBezTo>
                    <a:pt x="606" y="1317"/>
                    <a:pt x="595" y="1341"/>
                    <a:pt x="584" y="1365"/>
                  </a:cubicBezTo>
                  <a:cubicBezTo>
                    <a:pt x="579" y="1375"/>
                    <a:pt x="580" y="1381"/>
                    <a:pt x="591" y="1385"/>
                  </a:cubicBezTo>
                  <a:cubicBezTo>
                    <a:pt x="629" y="1398"/>
                    <a:pt x="667" y="1414"/>
                    <a:pt x="707" y="1424"/>
                  </a:cubicBezTo>
                  <a:cubicBezTo>
                    <a:pt x="742" y="1433"/>
                    <a:pt x="780" y="1436"/>
                    <a:pt x="817" y="1442"/>
                  </a:cubicBezTo>
                  <a:cubicBezTo>
                    <a:pt x="817" y="1407"/>
                    <a:pt x="817" y="1376"/>
                    <a:pt x="817" y="1343"/>
                  </a:cubicBezTo>
                  <a:close/>
                  <a:moveTo>
                    <a:pt x="535" y="1393"/>
                  </a:moveTo>
                  <a:cubicBezTo>
                    <a:pt x="419" y="1393"/>
                    <a:pt x="305" y="1393"/>
                    <a:pt x="189" y="1393"/>
                  </a:cubicBezTo>
                  <a:cubicBezTo>
                    <a:pt x="185" y="1408"/>
                    <a:pt x="181" y="1423"/>
                    <a:pt x="177" y="1439"/>
                  </a:cubicBezTo>
                  <a:cubicBezTo>
                    <a:pt x="301" y="1439"/>
                    <a:pt x="423" y="1439"/>
                    <a:pt x="547" y="1439"/>
                  </a:cubicBezTo>
                  <a:cubicBezTo>
                    <a:pt x="543" y="1423"/>
                    <a:pt x="539" y="1408"/>
                    <a:pt x="535" y="1393"/>
                  </a:cubicBezTo>
                  <a:close/>
                  <a:moveTo>
                    <a:pt x="193" y="1053"/>
                  </a:moveTo>
                  <a:cubicBezTo>
                    <a:pt x="193" y="955"/>
                    <a:pt x="193" y="857"/>
                    <a:pt x="193" y="757"/>
                  </a:cubicBezTo>
                  <a:cubicBezTo>
                    <a:pt x="134" y="796"/>
                    <a:pt x="94" y="846"/>
                    <a:pt x="69" y="912"/>
                  </a:cubicBezTo>
                  <a:cubicBezTo>
                    <a:pt x="106" y="916"/>
                    <a:pt x="136" y="930"/>
                    <a:pt x="159" y="957"/>
                  </a:cubicBezTo>
                  <a:cubicBezTo>
                    <a:pt x="182" y="985"/>
                    <a:pt x="184" y="1020"/>
                    <a:pt x="193" y="1053"/>
                  </a:cubicBezTo>
                  <a:close/>
                  <a:moveTo>
                    <a:pt x="530" y="868"/>
                  </a:moveTo>
                  <a:cubicBezTo>
                    <a:pt x="582" y="851"/>
                    <a:pt x="631" y="892"/>
                    <a:pt x="626" y="948"/>
                  </a:cubicBezTo>
                  <a:cubicBezTo>
                    <a:pt x="625" y="967"/>
                    <a:pt x="626" y="987"/>
                    <a:pt x="626" y="1007"/>
                  </a:cubicBezTo>
                  <a:cubicBezTo>
                    <a:pt x="643" y="1007"/>
                    <a:pt x="658" y="1007"/>
                    <a:pt x="673" y="1007"/>
                  </a:cubicBezTo>
                  <a:cubicBezTo>
                    <a:pt x="671" y="895"/>
                    <a:pt x="600" y="790"/>
                    <a:pt x="520" y="751"/>
                  </a:cubicBezTo>
                  <a:cubicBezTo>
                    <a:pt x="514" y="777"/>
                    <a:pt x="509" y="802"/>
                    <a:pt x="504" y="827"/>
                  </a:cubicBezTo>
                  <a:cubicBezTo>
                    <a:pt x="504" y="830"/>
                    <a:pt x="505" y="833"/>
                    <a:pt x="506" y="835"/>
                  </a:cubicBezTo>
                  <a:cubicBezTo>
                    <a:pt x="514" y="846"/>
                    <a:pt x="521" y="856"/>
                    <a:pt x="530" y="868"/>
                  </a:cubicBezTo>
                  <a:close/>
                  <a:moveTo>
                    <a:pt x="146" y="385"/>
                  </a:moveTo>
                  <a:cubicBezTo>
                    <a:pt x="116" y="387"/>
                    <a:pt x="97" y="408"/>
                    <a:pt x="98" y="435"/>
                  </a:cubicBezTo>
                  <a:cubicBezTo>
                    <a:pt x="100" y="460"/>
                    <a:pt x="121" y="480"/>
                    <a:pt x="146" y="478"/>
                  </a:cubicBezTo>
                  <a:cubicBezTo>
                    <a:pt x="146" y="448"/>
                    <a:pt x="146" y="417"/>
                    <a:pt x="146" y="385"/>
                  </a:cubicBezTo>
                  <a:close/>
                  <a:moveTo>
                    <a:pt x="579" y="479"/>
                  </a:moveTo>
                  <a:cubicBezTo>
                    <a:pt x="607" y="478"/>
                    <a:pt x="627" y="456"/>
                    <a:pt x="626" y="429"/>
                  </a:cubicBezTo>
                  <a:cubicBezTo>
                    <a:pt x="625" y="404"/>
                    <a:pt x="604" y="385"/>
                    <a:pt x="579" y="385"/>
                  </a:cubicBezTo>
                  <a:cubicBezTo>
                    <a:pt x="579" y="417"/>
                    <a:pt x="579" y="448"/>
                    <a:pt x="579" y="479"/>
                  </a:cubicBezTo>
                  <a:close/>
                  <a:moveTo>
                    <a:pt x="430" y="683"/>
                  </a:moveTo>
                  <a:cubicBezTo>
                    <a:pt x="424" y="678"/>
                    <a:pt x="420" y="672"/>
                    <a:pt x="417" y="672"/>
                  </a:cubicBezTo>
                  <a:cubicBezTo>
                    <a:pt x="380" y="672"/>
                    <a:pt x="344" y="672"/>
                    <a:pt x="307" y="672"/>
                  </a:cubicBezTo>
                  <a:cubicBezTo>
                    <a:pt x="305" y="672"/>
                    <a:pt x="301" y="674"/>
                    <a:pt x="300" y="676"/>
                  </a:cubicBezTo>
                  <a:cubicBezTo>
                    <a:pt x="299" y="677"/>
                    <a:pt x="301" y="681"/>
                    <a:pt x="303" y="683"/>
                  </a:cubicBezTo>
                  <a:cubicBezTo>
                    <a:pt x="321" y="694"/>
                    <a:pt x="340" y="704"/>
                    <a:pt x="358" y="715"/>
                  </a:cubicBezTo>
                  <a:cubicBezTo>
                    <a:pt x="360" y="716"/>
                    <a:pt x="364" y="716"/>
                    <a:pt x="366" y="715"/>
                  </a:cubicBezTo>
                  <a:cubicBezTo>
                    <a:pt x="387" y="705"/>
                    <a:pt x="406" y="695"/>
                    <a:pt x="430" y="683"/>
                  </a:cubicBezTo>
                  <a:close/>
                  <a:moveTo>
                    <a:pt x="410" y="745"/>
                  </a:moveTo>
                  <a:cubicBezTo>
                    <a:pt x="430" y="757"/>
                    <a:pt x="447" y="767"/>
                    <a:pt x="465" y="778"/>
                  </a:cubicBezTo>
                  <a:cubicBezTo>
                    <a:pt x="469" y="759"/>
                    <a:pt x="472" y="743"/>
                    <a:pt x="475" y="727"/>
                  </a:cubicBezTo>
                  <a:cubicBezTo>
                    <a:pt x="448" y="717"/>
                    <a:pt x="434" y="740"/>
                    <a:pt x="410" y="745"/>
                  </a:cubicBezTo>
                  <a:close/>
                  <a:moveTo>
                    <a:pt x="380" y="783"/>
                  </a:moveTo>
                  <a:cubicBezTo>
                    <a:pt x="376" y="781"/>
                    <a:pt x="374" y="780"/>
                    <a:pt x="372" y="778"/>
                  </a:cubicBezTo>
                  <a:cubicBezTo>
                    <a:pt x="364" y="771"/>
                    <a:pt x="356" y="773"/>
                    <a:pt x="350" y="780"/>
                  </a:cubicBezTo>
                  <a:cubicBezTo>
                    <a:pt x="347" y="783"/>
                    <a:pt x="349" y="791"/>
                    <a:pt x="349" y="796"/>
                  </a:cubicBezTo>
                  <a:cubicBezTo>
                    <a:pt x="349" y="800"/>
                    <a:pt x="351" y="804"/>
                    <a:pt x="353" y="807"/>
                  </a:cubicBezTo>
                  <a:cubicBezTo>
                    <a:pt x="355" y="811"/>
                    <a:pt x="359" y="815"/>
                    <a:pt x="363" y="815"/>
                  </a:cubicBezTo>
                  <a:cubicBezTo>
                    <a:pt x="365" y="816"/>
                    <a:pt x="370" y="811"/>
                    <a:pt x="371" y="808"/>
                  </a:cubicBezTo>
                  <a:cubicBezTo>
                    <a:pt x="374" y="800"/>
                    <a:pt x="377" y="792"/>
                    <a:pt x="380" y="7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22"/>
            <p:cNvSpPr>
              <a:spLocks/>
            </p:cNvSpPr>
            <p:nvPr/>
          </p:nvSpPr>
          <p:spPr bwMode="auto">
            <a:xfrm>
              <a:off x="4491038" y="4697413"/>
              <a:ext cx="101600" cy="101600"/>
            </a:xfrm>
            <a:custGeom>
              <a:avLst/>
              <a:gdLst>
                <a:gd name="T0" fmla="*/ 288 w 337"/>
                <a:gd name="T1" fmla="*/ 169 h 336"/>
                <a:gd name="T2" fmla="*/ 335 w 337"/>
                <a:gd name="T3" fmla="*/ 169 h 336"/>
                <a:gd name="T4" fmla="*/ 335 w 337"/>
                <a:gd name="T5" fmla="*/ 274 h 336"/>
                <a:gd name="T6" fmla="*/ 265 w 337"/>
                <a:gd name="T7" fmla="*/ 336 h 336"/>
                <a:gd name="T8" fmla="*/ 72 w 337"/>
                <a:gd name="T9" fmla="*/ 336 h 336"/>
                <a:gd name="T10" fmla="*/ 0 w 337"/>
                <a:gd name="T11" fmla="*/ 264 h 336"/>
                <a:gd name="T12" fmla="*/ 0 w 337"/>
                <a:gd name="T13" fmla="*/ 72 h 336"/>
                <a:gd name="T14" fmla="*/ 73 w 337"/>
                <a:gd name="T15" fmla="*/ 0 h 336"/>
                <a:gd name="T16" fmla="*/ 191 w 337"/>
                <a:gd name="T17" fmla="*/ 0 h 336"/>
                <a:gd name="T18" fmla="*/ 191 w 337"/>
                <a:gd name="T19" fmla="*/ 47 h 336"/>
                <a:gd name="T20" fmla="*/ 177 w 337"/>
                <a:gd name="T21" fmla="*/ 48 h 336"/>
                <a:gd name="T22" fmla="*/ 75 w 337"/>
                <a:gd name="T23" fmla="*/ 48 h 336"/>
                <a:gd name="T24" fmla="*/ 48 w 337"/>
                <a:gd name="T25" fmla="*/ 75 h 336"/>
                <a:gd name="T26" fmla="*/ 48 w 337"/>
                <a:gd name="T27" fmla="*/ 261 h 336"/>
                <a:gd name="T28" fmla="*/ 75 w 337"/>
                <a:gd name="T29" fmla="*/ 288 h 336"/>
                <a:gd name="T30" fmla="*/ 261 w 337"/>
                <a:gd name="T31" fmla="*/ 288 h 336"/>
                <a:gd name="T32" fmla="*/ 288 w 337"/>
                <a:gd name="T33" fmla="*/ 261 h 336"/>
                <a:gd name="T34" fmla="*/ 288 w 337"/>
                <a:gd name="T35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" h="336">
                  <a:moveTo>
                    <a:pt x="288" y="169"/>
                  </a:moveTo>
                  <a:cubicBezTo>
                    <a:pt x="305" y="169"/>
                    <a:pt x="320" y="169"/>
                    <a:pt x="335" y="169"/>
                  </a:cubicBezTo>
                  <a:cubicBezTo>
                    <a:pt x="335" y="204"/>
                    <a:pt x="337" y="239"/>
                    <a:pt x="335" y="274"/>
                  </a:cubicBezTo>
                  <a:cubicBezTo>
                    <a:pt x="332" y="309"/>
                    <a:pt x="301" y="336"/>
                    <a:pt x="265" y="336"/>
                  </a:cubicBezTo>
                  <a:cubicBezTo>
                    <a:pt x="201" y="336"/>
                    <a:pt x="136" y="336"/>
                    <a:pt x="72" y="336"/>
                  </a:cubicBezTo>
                  <a:cubicBezTo>
                    <a:pt x="31" y="336"/>
                    <a:pt x="0" y="304"/>
                    <a:pt x="0" y="264"/>
                  </a:cubicBezTo>
                  <a:cubicBezTo>
                    <a:pt x="0" y="200"/>
                    <a:pt x="0" y="136"/>
                    <a:pt x="0" y="72"/>
                  </a:cubicBezTo>
                  <a:cubicBezTo>
                    <a:pt x="0" y="31"/>
                    <a:pt x="31" y="1"/>
                    <a:pt x="73" y="0"/>
                  </a:cubicBezTo>
                  <a:cubicBezTo>
                    <a:pt x="112" y="0"/>
                    <a:pt x="151" y="0"/>
                    <a:pt x="191" y="0"/>
                  </a:cubicBezTo>
                  <a:cubicBezTo>
                    <a:pt x="191" y="16"/>
                    <a:pt x="191" y="31"/>
                    <a:pt x="191" y="47"/>
                  </a:cubicBezTo>
                  <a:cubicBezTo>
                    <a:pt x="187" y="48"/>
                    <a:pt x="182" y="48"/>
                    <a:pt x="177" y="48"/>
                  </a:cubicBezTo>
                  <a:cubicBezTo>
                    <a:pt x="143" y="48"/>
                    <a:pt x="109" y="48"/>
                    <a:pt x="75" y="48"/>
                  </a:cubicBezTo>
                  <a:cubicBezTo>
                    <a:pt x="57" y="48"/>
                    <a:pt x="48" y="57"/>
                    <a:pt x="48" y="75"/>
                  </a:cubicBezTo>
                  <a:cubicBezTo>
                    <a:pt x="48" y="137"/>
                    <a:pt x="48" y="199"/>
                    <a:pt x="48" y="261"/>
                  </a:cubicBezTo>
                  <a:cubicBezTo>
                    <a:pt x="48" y="279"/>
                    <a:pt x="57" y="288"/>
                    <a:pt x="75" y="288"/>
                  </a:cubicBezTo>
                  <a:cubicBezTo>
                    <a:pt x="137" y="288"/>
                    <a:pt x="199" y="288"/>
                    <a:pt x="261" y="288"/>
                  </a:cubicBezTo>
                  <a:cubicBezTo>
                    <a:pt x="279" y="288"/>
                    <a:pt x="288" y="279"/>
                    <a:pt x="288" y="261"/>
                  </a:cubicBezTo>
                  <a:cubicBezTo>
                    <a:pt x="288" y="231"/>
                    <a:pt x="288" y="200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23"/>
            <p:cNvSpPr>
              <a:spLocks/>
            </p:cNvSpPr>
            <p:nvPr/>
          </p:nvSpPr>
          <p:spPr bwMode="auto">
            <a:xfrm>
              <a:off x="4491038" y="4813300"/>
              <a:ext cx="101600" cy="103188"/>
            </a:xfrm>
            <a:custGeom>
              <a:avLst/>
              <a:gdLst>
                <a:gd name="T0" fmla="*/ 288 w 337"/>
                <a:gd name="T1" fmla="*/ 170 h 337"/>
                <a:gd name="T2" fmla="*/ 335 w 337"/>
                <a:gd name="T3" fmla="*/ 170 h 337"/>
                <a:gd name="T4" fmla="*/ 335 w 337"/>
                <a:gd name="T5" fmla="*/ 275 h 337"/>
                <a:gd name="T6" fmla="*/ 265 w 337"/>
                <a:gd name="T7" fmla="*/ 337 h 337"/>
                <a:gd name="T8" fmla="*/ 70 w 337"/>
                <a:gd name="T9" fmla="*/ 337 h 337"/>
                <a:gd name="T10" fmla="*/ 0 w 337"/>
                <a:gd name="T11" fmla="*/ 267 h 337"/>
                <a:gd name="T12" fmla="*/ 0 w 337"/>
                <a:gd name="T13" fmla="*/ 72 h 337"/>
                <a:gd name="T14" fmla="*/ 62 w 337"/>
                <a:gd name="T15" fmla="*/ 2 h 337"/>
                <a:gd name="T16" fmla="*/ 191 w 337"/>
                <a:gd name="T17" fmla="*/ 2 h 337"/>
                <a:gd name="T18" fmla="*/ 191 w 337"/>
                <a:gd name="T19" fmla="*/ 48 h 337"/>
                <a:gd name="T20" fmla="*/ 177 w 337"/>
                <a:gd name="T21" fmla="*/ 49 h 337"/>
                <a:gd name="T22" fmla="*/ 75 w 337"/>
                <a:gd name="T23" fmla="*/ 49 h 337"/>
                <a:gd name="T24" fmla="*/ 48 w 337"/>
                <a:gd name="T25" fmla="*/ 76 h 337"/>
                <a:gd name="T26" fmla="*/ 48 w 337"/>
                <a:gd name="T27" fmla="*/ 262 h 337"/>
                <a:gd name="T28" fmla="*/ 75 w 337"/>
                <a:gd name="T29" fmla="*/ 289 h 337"/>
                <a:gd name="T30" fmla="*/ 261 w 337"/>
                <a:gd name="T31" fmla="*/ 289 h 337"/>
                <a:gd name="T32" fmla="*/ 288 w 337"/>
                <a:gd name="T33" fmla="*/ 261 h 337"/>
                <a:gd name="T34" fmla="*/ 288 w 337"/>
                <a:gd name="T35" fmla="*/ 17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7" h="337">
                  <a:moveTo>
                    <a:pt x="288" y="170"/>
                  </a:moveTo>
                  <a:cubicBezTo>
                    <a:pt x="305" y="170"/>
                    <a:pt x="320" y="170"/>
                    <a:pt x="335" y="170"/>
                  </a:cubicBezTo>
                  <a:cubicBezTo>
                    <a:pt x="335" y="205"/>
                    <a:pt x="337" y="240"/>
                    <a:pt x="335" y="275"/>
                  </a:cubicBezTo>
                  <a:cubicBezTo>
                    <a:pt x="332" y="310"/>
                    <a:pt x="301" y="337"/>
                    <a:pt x="265" y="337"/>
                  </a:cubicBezTo>
                  <a:cubicBezTo>
                    <a:pt x="200" y="337"/>
                    <a:pt x="135" y="337"/>
                    <a:pt x="70" y="337"/>
                  </a:cubicBezTo>
                  <a:cubicBezTo>
                    <a:pt x="32" y="336"/>
                    <a:pt x="1" y="305"/>
                    <a:pt x="0" y="267"/>
                  </a:cubicBezTo>
                  <a:cubicBezTo>
                    <a:pt x="0" y="202"/>
                    <a:pt x="0" y="137"/>
                    <a:pt x="0" y="72"/>
                  </a:cubicBezTo>
                  <a:cubicBezTo>
                    <a:pt x="0" y="36"/>
                    <a:pt x="27" y="4"/>
                    <a:pt x="62" y="2"/>
                  </a:cubicBezTo>
                  <a:cubicBezTo>
                    <a:pt x="105" y="0"/>
                    <a:pt x="148" y="2"/>
                    <a:pt x="191" y="2"/>
                  </a:cubicBezTo>
                  <a:cubicBezTo>
                    <a:pt x="191" y="17"/>
                    <a:pt x="191" y="32"/>
                    <a:pt x="191" y="48"/>
                  </a:cubicBezTo>
                  <a:cubicBezTo>
                    <a:pt x="187" y="49"/>
                    <a:pt x="182" y="49"/>
                    <a:pt x="177" y="49"/>
                  </a:cubicBezTo>
                  <a:cubicBezTo>
                    <a:pt x="143" y="49"/>
                    <a:pt x="109" y="49"/>
                    <a:pt x="75" y="49"/>
                  </a:cubicBezTo>
                  <a:cubicBezTo>
                    <a:pt x="57" y="49"/>
                    <a:pt x="48" y="58"/>
                    <a:pt x="48" y="76"/>
                  </a:cubicBezTo>
                  <a:cubicBezTo>
                    <a:pt x="48" y="138"/>
                    <a:pt x="48" y="200"/>
                    <a:pt x="48" y="262"/>
                  </a:cubicBezTo>
                  <a:cubicBezTo>
                    <a:pt x="48" y="280"/>
                    <a:pt x="57" y="289"/>
                    <a:pt x="75" y="289"/>
                  </a:cubicBezTo>
                  <a:cubicBezTo>
                    <a:pt x="137" y="289"/>
                    <a:pt x="199" y="289"/>
                    <a:pt x="261" y="289"/>
                  </a:cubicBezTo>
                  <a:cubicBezTo>
                    <a:pt x="279" y="289"/>
                    <a:pt x="288" y="279"/>
                    <a:pt x="288" y="261"/>
                  </a:cubicBezTo>
                  <a:cubicBezTo>
                    <a:pt x="288" y="231"/>
                    <a:pt x="288" y="201"/>
                    <a:pt x="288" y="1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24"/>
            <p:cNvSpPr>
              <a:spLocks/>
            </p:cNvSpPr>
            <p:nvPr/>
          </p:nvSpPr>
          <p:spPr bwMode="auto">
            <a:xfrm>
              <a:off x="4514850" y="4700588"/>
              <a:ext cx="76200" cy="73025"/>
            </a:xfrm>
            <a:custGeom>
              <a:avLst/>
              <a:gdLst>
                <a:gd name="T0" fmla="*/ 89 w 249"/>
                <a:gd name="T1" fmla="*/ 241 h 241"/>
                <a:gd name="T2" fmla="*/ 0 w 249"/>
                <a:gd name="T3" fmla="*/ 151 h 241"/>
                <a:gd name="T4" fmla="*/ 34 w 249"/>
                <a:gd name="T5" fmla="*/ 120 h 241"/>
                <a:gd name="T6" fmla="*/ 82 w 249"/>
                <a:gd name="T7" fmla="*/ 171 h 241"/>
                <a:gd name="T8" fmla="*/ 211 w 249"/>
                <a:gd name="T9" fmla="*/ 0 h 241"/>
                <a:gd name="T10" fmla="*/ 249 w 249"/>
                <a:gd name="T11" fmla="*/ 28 h 241"/>
                <a:gd name="T12" fmla="*/ 89 w 249"/>
                <a:gd name="T1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241">
                  <a:moveTo>
                    <a:pt x="89" y="241"/>
                  </a:moveTo>
                  <a:cubicBezTo>
                    <a:pt x="59" y="211"/>
                    <a:pt x="29" y="181"/>
                    <a:pt x="0" y="151"/>
                  </a:cubicBezTo>
                  <a:cubicBezTo>
                    <a:pt x="10" y="142"/>
                    <a:pt x="22" y="131"/>
                    <a:pt x="34" y="120"/>
                  </a:cubicBezTo>
                  <a:cubicBezTo>
                    <a:pt x="48" y="135"/>
                    <a:pt x="64" y="152"/>
                    <a:pt x="82" y="171"/>
                  </a:cubicBezTo>
                  <a:cubicBezTo>
                    <a:pt x="126" y="113"/>
                    <a:pt x="168" y="57"/>
                    <a:pt x="211" y="0"/>
                  </a:cubicBezTo>
                  <a:cubicBezTo>
                    <a:pt x="224" y="9"/>
                    <a:pt x="236" y="18"/>
                    <a:pt x="249" y="28"/>
                  </a:cubicBezTo>
                  <a:cubicBezTo>
                    <a:pt x="195" y="100"/>
                    <a:pt x="142" y="171"/>
                    <a:pt x="89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25"/>
            <p:cNvSpPr>
              <a:spLocks/>
            </p:cNvSpPr>
            <p:nvPr/>
          </p:nvSpPr>
          <p:spPr bwMode="auto">
            <a:xfrm>
              <a:off x="4514850" y="4818063"/>
              <a:ext cx="76200" cy="71438"/>
            </a:xfrm>
            <a:custGeom>
              <a:avLst/>
              <a:gdLst>
                <a:gd name="T0" fmla="*/ 91 w 250"/>
                <a:gd name="T1" fmla="*/ 241 h 241"/>
                <a:gd name="T2" fmla="*/ 0 w 250"/>
                <a:gd name="T3" fmla="*/ 150 h 241"/>
                <a:gd name="T4" fmla="*/ 35 w 250"/>
                <a:gd name="T5" fmla="*/ 119 h 241"/>
                <a:gd name="T6" fmla="*/ 84 w 250"/>
                <a:gd name="T7" fmla="*/ 171 h 241"/>
                <a:gd name="T8" fmla="*/ 212 w 250"/>
                <a:gd name="T9" fmla="*/ 0 h 241"/>
                <a:gd name="T10" fmla="*/ 250 w 250"/>
                <a:gd name="T11" fmla="*/ 28 h 241"/>
                <a:gd name="T12" fmla="*/ 91 w 250"/>
                <a:gd name="T1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241">
                  <a:moveTo>
                    <a:pt x="91" y="241"/>
                  </a:moveTo>
                  <a:cubicBezTo>
                    <a:pt x="60" y="210"/>
                    <a:pt x="30" y="181"/>
                    <a:pt x="0" y="150"/>
                  </a:cubicBezTo>
                  <a:cubicBezTo>
                    <a:pt x="11" y="141"/>
                    <a:pt x="22" y="131"/>
                    <a:pt x="35" y="119"/>
                  </a:cubicBezTo>
                  <a:cubicBezTo>
                    <a:pt x="50" y="134"/>
                    <a:pt x="66" y="152"/>
                    <a:pt x="84" y="171"/>
                  </a:cubicBezTo>
                  <a:cubicBezTo>
                    <a:pt x="127" y="112"/>
                    <a:pt x="169" y="57"/>
                    <a:pt x="212" y="0"/>
                  </a:cubicBezTo>
                  <a:cubicBezTo>
                    <a:pt x="225" y="9"/>
                    <a:pt x="237" y="18"/>
                    <a:pt x="250" y="28"/>
                  </a:cubicBezTo>
                  <a:cubicBezTo>
                    <a:pt x="197" y="100"/>
                    <a:pt x="144" y="170"/>
                    <a:pt x="91" y="2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26"/>
            <p:cNvSpPr>
              <a:spLocks noEditPoints="1"/>
            </p:cNvSpPr>
            <p:nvPr/>
          </p:nvSpPr>
          <p:spPr bwMode="auto">
            <a:xfrm>
              <a:off x="4330700" y="4684713"/>
              <a:ext cx="74613" cy="44450"/>
            </a:xfrm>
            <a:custGeom>
              <a:avLst/>
              <a:gdLst>
                <a:gd name="T0" fmla="*/ 5 w 248"/>
                <a:gd name="T1" fmla="*/ 0 h 152"/>
                <a:gd name="T2" fmla="*/ 243 w 248"/>
                <a:gd name="T3" fmla="*/ 0 h 152"/>
                <a:gd name="T4" fmla="*/ 194 w 248"/>
                <a:gd name="T5" fmla="*/ 120 h 152"/>
                <a:gd name="T6" fmla="*/ 66 w 248"/>
                <a:gd name="T7" fmla="*/ 127 h 152"/>
                <a:gd name="T8" fmla="*/ 5 w 248"/>
                <a:gd name="T9" fmla="*/ 0 h 152"/>
                <a:gd name="T10" fmla="*/ 189 w 248"/>
                <a:gd name="T11" fmla="*/ 48 h 152"/>
                <a:gd name="T12" fmla="*/ 59 w 248"/>
                <a:gd name="T13" fmla="*/ 48 h 152"/>
                <a:gd name="T14" fmla="*/ 124 w 248"/>
                <a:gd name="T15" fmla="*/ 95 h 152"/>
                <a:gd name="T16" fmla="*/ 189 w 248"/>
                <a:gd name="T17" fmla="*/ 4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52">
                  <a:moveTo>
                    <a:pt x="5" y="0"/>
                  </a:moveTo>
                  <a:cubicBezTo>
                    <a:pt x="85" y="0"/>
                    <a:pt x="163" y="0"/>
                    <a:pt x="243" y="0"/>
                  </a:cubicBezTo>
                  <a:cubicBezTo>
                    <a:pt x="248" y="49"/>
                    <a:pt x="235" y="90"/>
                    <a:pt x="194" y="120"/>
                  </a:cubicBezTo>
                  <a:cubicBezTo>
                    <a:pt x="154" y="149"/>
                    <a:pt x="110" y="152"/>
                    <a:pt x="66" y="127"/>
                  </a:cubicBezTo>
                  <a:cubicBezTo>
                    <a:pt x="17" y="100"/>
                    <a:pt x="0" y="55"/>
                    <a:pt x="5" y="0"/>
                  </a:cubicBezTo>
                  <a:close/>
                  <a:moveTo>
                    <a:pt x="189" y="48"/>
                  </a:moveTo>
                  <a:cubicBezTo>
                    <a:pt x="146" y="48"/>
                    <a:pt x="102" y="48"/>
                    <a:pt x="59" y="48"/>
                  </a:cubicBezTo>
                  <a:cubicBezTo>
                    <a:pt x="66" y="75"/>
                    <a:pt x="94" y="95"/>
                    <a:pt x="124" y="95"/>
                  </a:cubicBezTo>
                  <a:cubicBezTo>
                    <a:pt x="154" y="95"/>
                    <a:pt x="183" y="75"/>
                    <a:pt x="18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27"/>
            <p:cNvSpPr>
              <a:spLocks/>
            </p:cNvSpPr>
            <p:nvPr/>
          </p:nvSpPr>
          <p:spPr bwMode="auto">
            <a:xfrm>
              <a:off x="4330700" y="4654550"/>
              <a:ext cx="14288" cy="14288"/>
            </a:xfrm>
            <a:custGeom>
              <a:avLst/>
              <a:gdLst>
                <a:gd name="T0" fmla="*/ 48 w 48"/>
                <a:gd name="T1" fmla="*/ 23 h 48"/>
                <a:gd name="T2" fmla="*/ 25 w 48"/>
                <a:gd name="T3" fmla="*/ 48 h 48"/>
                <a:gd name="T4" fmla="*/ 0 w 48"/>
                <a:gd name="T5" fmla="*/ 25 h 48"/>
                <a:gd name="T6" fmla="*/ 23 w 48"/>
                <a:gd name="T7" fmla="*/ 0 h 48"/>
                <a:gd name="T8" fmla="*/ 48 w 48"/>
                <a:gd name="T9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3"/>
                  </a:moveTo>
                  <a:cubicBezTo>
                    <a:pt x="48" y="36"/>
                    <a:pt x="38" y="48"/>
                    <a:pt x="25" y="48"/>
                  </a:cubicBezTo>
                  <a:cubicBezTo>
                    <a:pt x="12" y="48"/>
                    <a:pt x="0" y="38"/>
                    <a:pt x="0" y="25"/>
                  </a:cubicBezTo>
                  <a:cubicBezTo>
                    <a:pt x="0" y="12"/>
                    <a:pt x="10" y="0"/>
                    <a:pt x="23" y="0"/>
                  </a:cubicBezTo>
                  <a:cubicBezTo>
                    <a:pt x="36" y="0"/>
                    <a:pt x="48" y="10"/>
                    <a:pt x="48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Oval 128"/>
            <p:cNvSpPr>
              <a:spLocks noChangeArrowheads="1"/>
            </p:cNvSpPr>
            <p:nvPr/>
          </p:nvSpPr>
          <p:spPr bwMode="auto">
            <a:xfrm>
              <a:off x="4389438" y="4654550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1" name="Group 680"/>
          <p:cNvGrpSpPr/>
          <p:nvPr/>
        </p:nvGrpSpPr>
        <p:grpSpPr>
          <a:xfrm>
            <a:off x="3656676" y="4473115"/>
            <a:ext cx="390525" cy="422275"/>
            <a:chOff x="4876800" y="4589463"/>
            <a:chExt cx="390525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2" name="Freeform 129"/>
            <p:cNvSpPr>
              <a:spLocks noEditPoints="1"/>
            </p:cNvSpPr>
            <p:nvPr/>
          </p:nvSpPr>
          <p:spPr bwMode="auto">
            <a:xfrm>
              <a:off x="4876800" y="4589463"/>
              <a:ext cx="390525" cy="422275"/>
            </a:xfrm>
            <a:custGeom>
              <a:avLst/>
              <a:gdLst>
                <a:gd name="T0" fmla="*/ 1153 w 1297"/>
                <a:gd name="T1" fmla="*/ 74 h 1401"/>
                <a:gd name="T2" fmla="*/ 1228 w 1297"/>
                <a:gd name="T3" fmla="*/ 384 h 1401"/>
                <a:gd name="T4" fmla="*/ 1158 w 1297"/>
                <a:gd name="T5" fmla="*/ 481 h 1401"/>
                <a:gd name="T6" fmla="*/ 1018 w 1297"/>
                <a:gd name="T7" fmla="*/ 455 h 1401"/>
                <a:gd name="T8" fmla="*/ 1058 w 1297"/>
                <a:gd name="T9" fmla="*/ 403 h 1401"/>
                <a:gd name="T10" fmla="*/ 928 w 1297"/>
                <a:gd name="T11" fmla="*/ 145 h 1401"/>
                <a:gd name="T12" fmla="*/ 700 w 1297"/>
                <a:gd name="T13" fmla="*/ 355 h 1401"/>
                <a:gd name="T14" fmla="*/ 876 w 1297"/>
                <a:gd name="T15" fmla="*/ 453 h 1401"/>
                <a:gd name="T16" fmla="*/ 925 w 1297"/>
                <a:gd name="T17" fmla="*/ 482 h 1401"/>
                <a:gd name="T18" fmla="*/ 791 w 1297"/>
                <a:gd name="T19" fmla="*/ 682 h 1401"/>
                <a:gd name="T20" fmla="*/ 829 w 1297"/>
                <a:gd name="T21" fmla="*/ 771 h 1401"/>
                <a:gd name="T22" fmla="*/ 885 w 1297"/>
                <a:gd name="T23" fmla="*/ 941 h 1401"/>
                <a:gd name="T24" fmla="*/ 1091 w 1297"/>
                <a:gd name="T25" fmla="*/ 1338 h 1401"/>
                <a:gd name="T26" fmla="*/ 880 w 1297"/>
                <a:gd name="T27" fmla="*/ 1223 h 1401"/>
                <a:gd name="T28" fmla="*/ 548 w 1297"/>
                <a:gd name="T29" fmla="*/ 1204 h 1401"/>
                <a:gd name="T30" fmla="*/ 331 w 1297"/>
                <a:gd name="T31" fmla="*/ 1288 h 1401"/>
                <a:gd name="T32" fmla="*/ 442 w 1297"/>
                <a:gd name="T33" fmla="*/ 1176 h 1401"/>
                <a:gd name="T34" fmla="*/ 387 w 1297"/>
                <a:gd name="T35" fmla="*/ 1351 h 1401"/>
                <a:gd name="T36" fmla="*/ 647 w 1297"/>
                <a:gd name="T37" fmla="*/ 951 h 1401"/>
                <a:gd name="T38" fmla="*/ 573 w 1297"/>
                <a:gd name="T39" fmla="*/ 951 h 1401"/>
                <a:gd name="T40" fmla="*/ 461 w 1297"/>
                <a:gd name="T41" fmla="*/ 1102 h 1401"/>
                <a:gd name="T42" fmla="*/ 532 w 1297"/>
                <a:gd name="T43" fmla="*/ 940 h 1401"/>
                <a:gd name="T44" fmla="*/ 579 w 1297"/>
                <a:gd name="T45" fmla="*/ 771 h 1401"/>
                <a:gd name="T46" fmla="*/ 630 w 1297"/>
                <a:gd name="T47" fmla="*/ 685 h 1401"/>
                <a:gd name="T48" fmla="*/ 476 w 1297"/>
                <a:gd name="T49" fmla="*/ 526 h 1401"/>
                <a:gd name="T50" fmla="*/ 310 w 1297"/>
                <a:gd name="T51" fmla="*/ 539 h 1401"/>
                <a:gd name="T52" fmla="*/ 183 w 1297"/>
                <a:gd name="T53" fmla="*/ 615 h 1401"/>
                <a:gd name="T54" fmla="*/ 8 w 1297"/>
                <a:gd name="T55" fmla="*/ 452 h 1401"/>
                <a:gd name="T56" fmla="*/ 144 w 1297"/>
                <a:gd name="T57" fmla="*/ 432 h 1401"/>
                <a:gd name="T58" fmla="*/ 271 w 1297"/>
                <a:gd name="T59" fmla="*/ 389 h 1401"/>
                <a:gd name="T60" fmla="*/ 419 w 1297"/>
                <a:gd name="T61" fmla="*/ 320 h 1401"/>
                <a:gd name="T62" fmla="*/ 625 w 1297"/>
                <a:gd name="T63" fmla="*/ 240 h 1401"/>
                <a:gd name="T64" fmla="*/ 989 w 1297"/>
                <a:gd name="T65" fmla="*/ 86 h 1401"/>
                <a:gd name="T66" fmla="*/ 1068 w 1297"/>
                <a:gd name="T67" fmla="*/ 0 h 1401"/>
                <a:gd name="T68" fmla="*/ 841 w 1297"/>
                <a:gd name="T69" fmla="*/ 530 h 1401"/>
                <a:gd name="T70" fmla="*/ 708 w 1297"/>
                <a:gd name="T71" fmla="*/ 662 h 1401"/>
                <a:gd name="T72" fmla="*/ 820 w 1297"/>
                <a:gd name="T73" fmla="*/ 1039 h 1401"/>
                <a:gd name="T74" fmla="*/ 1046 w 1297"/>
                <a:gd name="T75" fmla="*/ 1302 h 1401"/>
                <a:gd name="T76" fmla="*/ 764 w 1297"/>
                <a:gd name="T77" fmla="*/ 940 h 1401"/>
                <a:gd name="T78" fmla="*/ 880 w 1297"/>
                <a:gd name="T79" fmla="*/ 887 h 1401"/>
                <a:gd name="T80" fmla="*/ 579 w 1297"/>
                <a:gd name="T81" fmla="*/ 812 h 1401"/>
                <a:gd name="T82" fmla="*/ 552 w 1297"/>
                <a:gd name="T83" fmla="*/ 900 h 1401"/>
                <a:gd name="T84" fmla="*/ 1174 w 1297"/>
                <a:gd name="T85" fmla="*/ 435 h 1401"/>
                <a:gd name="T86" fmla="*/ 1051 w 1297"/>
                <a:gd name="T87" fmla="*/ 48 h 1401"/>
                <a:gd name="T88" fmla="*/ 1127 w 1297"/>
                <a:gd name="T89" fmla="*/ 424 h 1401"/>
                <a:gd name="T90" fmla="*/ 504 w 1297"/>
                <a:gd name="T91" fmla="*/ 499 h 1401"/>
                <a:gd name="T92" fmla="*/ 647 w 1297"/>
                <a:gd name="T93" fmla="*/ 368 h 1401"/>
                <a:gd name="T94" fmla="*/ 458 w 1297"/>
                <a:gd name="T95" fmla="*/ 328 h 1401"/>
                <a:gd name="T96" fmla="*/ 803 w 1297"/>
                <a:gd name="T97" fmla="*/ 1092 h 1401"/>
                <a:gd name="T98" fmla="*/ 612 w 1297"/>
                <a:gd name="T99" fmla="*/ 1093 h 1401"/>
                <a:gd name="T100" fmla="*/ 341 w 1297"/>
                <a:gd name="T101" fmla="*/ 511 h 1401"/>
                <a:gd name="T102" fmla="*/ 311 w 1297"/>
                <a:gd name="T103" fmla="*/ 401 h 1401"/>
                <a:gd name="T104" fmla="*/ 101 w 1297"/>
                <a:gd name="T105" fmla="*/ 432 h 1401"/>
                <a:gd name="T106" fmla="*/ 68 w 1297"/>
                <a:gd name="T107" fmla="*/ 520 h 1401"/>
                <a:gd name="T108" fmla="*/ 145 w 1297"/>
                <a:gd name="T109" fmla="*/ 596 h 1401"/>
                <a:gd name="T110" fmla="*/ 1155 w 1297"/>
                <a:gd name="T111" fmla="*/ 116 h 1401"/>
                <a:gd name="T112" fmla="*/ 719 w 1297"/>
                <a:gd name="T113" fmla="*/ 945 h 1401"/>
                <a:gd name="T114" fmla="*/ 639 w 1297"/>
                <a:gd name="T115" fmla="*/ 1045 h 1401"/>
                <a:gd name="T116" fmla="*/ 295 w 1297"/>
                <a:gd name="T117" fmla="*/ 496 h 1401"/>
                <a:gd name="T118" fmla="*/ 155 w 1297"/>
                <a:gd name="T119" fmla="*/ 473 h 1401"/>
                <a:gd name="T120" fmla="*/ 739 w 1297"/>
                <a:gd name="T121" fmla="*/ 702 h 1401"/>
                <a:gd name="T122" fmla="*/ 739 w 1297"/>
                <a:gd name="T123" fmla="*/ 770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1401">
                  <a:moveTo>
                    <a:pt x="1092" y="0"/>
                  </a:moveTo>
                  <a:cubicBezTo>
                    <a:pt x="1120" y="11"/>
                    <a:pt x="1135" y="31"/>
                    <a:pt x="1139" y="60"/>
                  </a:cubicBezTo>
                  <a:cubicBezTo>
                    <a:pt x="1140" y="68"/>
                    <a:pt x="1145" y="71"/>
                    <a:pt x="1153" y="74"/>
                  </a:cubicBezTo>
                  <a:cubicBezTo>
                    <a:pt x="1218" y="91"/>
                    <a:pt x="1261" y="132"/>
                    <a:pt x="1279" y="196"/>
                  </a:cubicBezTo>
                  <a:cubicBezTo>
                    <a:pt x="1297" y="261"/>
                    <a:pt x="1279" y="318"/>
                    <a:pt x="1232" y="366"/>
                  </a:cubicBezTo>
                  <a:cubicBezTo>
                    <a:pt x="1227" y="372"/>
                    <a:pt x="1225" y="376"/>
                    <a:pt x="1228" y="384"/>
                  </a:cubicBezTo>
                  <a:cubicBezTo>
                    <a:pt x="1230" y="390"/>
                    <a:pt x="1231" y="396"/>
                    <a:pt x="1233" y="402"/>
                  </a:cubicBezTo>
                  <a:cubicBezTo>
                    <a:pt x="1240" y="432"/>
                    <a:pt x="1224" y="462"/>
                    <a:pt x="1194" y="471"/>
                  </a:cubicBezTo>
                  <a:cubicBezTo>
                    <a:pt x="1182" y="475"/>
                    <a:pt x="1170" y="479"/>
                    <a:pt x="1158" y="481"/>
                  </a:cubicBezTo>
                  <a:cubicBezTo>
                    <a:pt x="1127" y="488"/>
                    <a:pt x="1104" y="473"/>
                    <a:pt x="1087" y="438"/>
                  </a:cubicBezTo>
                  <a:cubicBezTo>
                    <a:pt x="1068" y="443"/>
                    <a:pt x="1049" y="448"/>
                    <a:pt x="1030" y="453"/>
                  </a:cubicBezTo>
                  <a:cubicBezTo>
                    <a:pt x="1026" y="454"/>
                    <a:pt x="1022" y="455"/>
                    <a:pt x="1018" y="455"/>
                  </a:cubicBezTo>
                  <a:cubicBezTo>
                    <a:pt x="1007" y="456"/>
                    <a:pt x="1000" y="449"/>
                    <a:pt x="998" y="439"/>
                  </a:cubicBezTo>
                  <a:cubicBezTo>
                    <a:pt x="996" y="428"/>
                    <a:pt x="1000" y="420"/>
                    <a:pt x="1011" y="417"/>
                  </a:cubicBezTo>
                  <a:cubicBezTo>
                    <a:pt x="1026" y="412"/>
                    <a:pt x="1042" y="408"/>
                    <a:pt x="1058" y="403"/>
                  </a:cubicBezTo>
                  <a:cubicBezTo>
                    <a:pt x="1064" y="402"/>
                    <a:pt x="1070" y="400"/>
                    <a:pt x="1077" y="398"/>
                  </a:cubicBezTo>
                  <a:cubicBezTo>
                    <a:pt x="1053" y="306"/>
                    <a:pt x="1028" y="216"/>
                    <a:pt x="1003" y="125"/>
                  </a:cubicBezTo>
                  <a:cubicBezTo>
                    <a:pt x="977" y="132"/>
                    <a:pt x="952" y="138"/>
                    <a:pt x="928" y="145"/>
                  </a:cubicBezTo>
                  <a:cubicBezTo>
                    <a:pt x="847" y="167"/>
                    <a:pt x="767" y="189"/>
                    <a:pt x="686" y="211"/>
                  </a:cubicBezTo>
                  <a:cubicBezTo>
                    <a:pt x="666" y="216"/>
                    <a:pt x="663" y="221"/>
                    <a:pt x="669" y="242"/>
                  </a:cubicBezTo>
                  <a:cubicBezTo>
                    <a:pt x="680" y="280"/>
                    <a:pt x="690" y="318"/>
                    <a:pt x="700" y="355"/>
                  </a:cubicBezTo>
                  <a:cubicBezTo>
                    <a:pt x="717" y="357"/>
                    <a:pt x="733" y="358"/>
                    <a:pt x="748" y="361"/>
                  </a:cubicBezTo>
                  <a:cubicBezTo>
                    <a:pt x="797" y="373"/>
                    <a:pt x="834" y="402"/>
                    <a:pt x="859" y="446"/>
                  </a:cubicBezTo>
                  <a:cubicBezTo>
                    <a:pt x="864" y="454"/>
                    <a:pt x="867" y="456"/>
                    <a:pt x="876" y="453"/>
                  </a:cubicBezTo>
                  <a:cubicBezTo>
                    <a:pt x="889" y="449"/>
                    <a:pt x="901" y="446"/>
                    <a:pt x="914" y="442"/>
                  </a:cubicBezTo>
                  <a:cubicBezTo>
                    <a:pt x="930" y="438"/>
                    <a:pt x="942" y="443"/>
                    <a:pt x="945" y="456"/>
                  </a:cubicBezTo>
                  <a:cubicBezTo>
                    <a:pt x="948" y="468"/>
                    <a:pt x="940" y="478"/>
                    <a:pt x="925" y="482"/>
                  </a:cubicBezTo>
                  <a:cubicBezTo>
                    <a:pt x="910" y="486"/>
                    <a:pt x="895" y="490"/>
                    <a:pt x="882" y="494"/>
                  </a:cubicBezTo>
                  <a:cubicBezTo>
                    <a:pt x="880" y="521"/>
                    <a:pt x="881" y="547"/>
                    <a:pt x="876" y="572"/>
                  </a:cubicBezTo>
                  <a:cubicBezTo>
                    <a:pt x="865" y="621"/>
                    <a:pt x="835" y="657"/>
                    <a:pt x="791" y="682"/>
                  </a:cubicBezTo>
                  <a:cubicBezTo>
                    <a:pt x="784" y="686"/>
                    <a:pt x="781" y="691"/>
                    <a:pt x="781" y="699"/>
                  </a:cubicBezTo>
                  <a:cubicBezTo>
                    <a:pt x="782" y="723"/>
                    <a:pt x="781" y="746"/>
                    <a:pt x="781" y="771"/>
                  </a:cubicBezTo>
                  <a:cubicBezTo>
                    <a:pt x="798" y="771"/>
                    <a:pt x="813" y="771"/>
                    <a:pt x="829" y="771"/>
                  </a:cubicBezTo>
                  <a:cubicBezTo>
                    <a:pt x="885" y="771"/>
                    <a:pt x="920" y="806"/>
                    <a:pt x="920" y="862"/>
                  </a:cubicBezTo>
                  <a:cubicBezTo>
                    <a:pt x="920" y="867"/>
                    <a:pt x="920" y="873"/>
                    <a:pt x="920" y="878"/>
                  </a:cubicBezTo>
                  <a:cubicBezTo>
                    <a:pt x="920" y="915"/>
                    <a:pt x="916" y="922"/>
                    <a:pt x="885" y="941"/>
                  </a:cubicBezTo>
                  <a:cubicBezTo>
                    <a:pt x="888" y="946"/>
                    <a:pt x="891" y="951"/>
                    <a:pt x="894" y="956"/>
                  </a:cubicBezTo>
                  <a:cubicBezTo>
                    <a:pt x="956" y="1063"/>
                    <a:pt x="1018" y="1171"/>
                    <a:pt x="1080" y="1278"/>
                  </a:cubicBezTo>
                  <a:cubicBezTo>
                    <a:pt x="1091" y="1297"/>
                    <a:pt x="1096" y="1317"/>
                    <a:pt x="1091" y="1338"/>
                  </a:cubicBezTo>
                  <a:cubicBezTo>
                    <a:pt x="1083" y="1368"/>
                    <a:pt x="1060" y="1389"/>
                    <a:pt x="1030" y="1393"/>
                  </a:cubicBezTo>
                  <a:cubicBezTo>
                    <a:pt x="999" y="1397"/>
                    <a:pt x="974" y="1385"/>
                    <a:pt x="958" y="1359"/>
                  </a:cubicBezTo>
                  <a:cubicBezTo>
                    <a:pt x="931" y="1314"/>
                    <a:pt x="904" y="1269"/>
                    <a:pt x="880" y="1223"/>
                  </a:cubicBezTo>
                  <a:cubicBezTo>
                    <a:pt x="868" y="1199"/>
                    <a:pt x="853" y="1191"/>
                    <a:pt x="826" y="1191"/>
                  </a:cubicBezTo>
                  <a:cubicBezTo>
                    <a:pt x="740" y="1193"/>
                    <a:pt x="654" y="1192"/>
                    <a:pt x="568" y="1192"/>
                  </a:cubicBezTo>
                  <a:cubicBezTo>
                    <a:pt x="558" y="1192"/>
                    <a:pt x="553" y="1195"/>
                    <a:pt x="548" y="1204"/>
                  </a:cubicBezTo>
                  <a:cubicBezTo>
                    <a:pt x="519" y="1255"/>
                    <a:pt x="490" y="1305"/>
                    <a:pt x="460" y="1356"/>
                  </a:cubicBezTo>
                  <a:cubicBezTo>
                    <a:pt x="441" y="1388"/>
                    <a:pt x="406" y="1401"/>
                    <a:pt x="373" y="1390"/>
                  </a:cubicBezTo>
                  <a:cubicBezTo>
                    <a:pt x="331" y="1375"/>
                    <a:pt x="310" y="1327"/>
                    <a:pt x="331" y="1288"/>
                  </a:cubicBezTo>
                  <a:cubicBezTo>
                    <a:pt x="356" y="1243"/>
                    <a:pt x="382" y="1199"/>
                    <a:pt x="408" y="1155"/>
                  </a:cubicBezTo>
                  <a:cubicBezTo>
                    <a:pt x="415" y="1143"/>
                    <a:pt x="427" y="1140"/>
                    <a:pt x="437" y="1146"/>
                  </a:cubicBezTo>
                  <a:cubicBezTo>
                    <a:pt x="447" y="1152"/>
                    <a:pt x="449" y="1164"/>
                    <a:pt x="442" y="1176"/>
                  </a:cubicBezTo>
                  <a:cubicBezTo>
                    <a:pt x="419" y="1217"/>
                    <a:pt x="395" y="1257"/>
                    <a:pt x="372" y="1298"/>
                  </a:cubicBezTo>
                  <a:cubicBezTo>
                    <a:pt x="368" y="1306"/>
                    <a:pt x="365" y="1314"/>
                    <a:pt x="364" y="1323"/>
                  </a:cubicBezTo>
                  <a:cubicBezTo>
                    <a:pt x="364" y="1336"/>
                    <a:pt x="374" y="1348"/>
                    <a:pt x="387" y="1351"/>
                  </a:cubicBezTo>
                  <a:cubicBezTo>
                    <a:pt x="401" y="1355"/>
                    <a:pt x="412" y="1351"/>
                    <a:pt x="421" y="1340"/>
                  </a:cubicBezTo>
                  <a:cubicBezTo>
                    <a:pt x="424" y="1338"/>
                    <a:pt x="425" y="1334"/>
                    <a:pt x="427" y="1331"/>
                  </a:cubicBezTo>
                  <a:cubicBezTo>
                    <a:pt x="500" y="1205"/>
                    <a:pt x="573" y="1078"/>
                    <a:pt x="647" y="951"/>
                  </a:cubicBezTo>
                  <a:cubicBezTo>
                    <a:pt x="648" y="948"/>
                    <a:pt x="649" y="945"/>
                    <a:pt x="652" y="940"/>
                  </a:cubicBezTo>
                  <a:cubicBezTo>
                    <a:pt x="628" y="940"/>
                    <a:pt x="605" y="940"/>
                    <a:pt x="582" y="941"/>
                  </a:cubicBezTo>
                  <a:cubicBezTo>
                    <a:pt x="579" y="941"/>
                    <a:pt x="575" y="947"/>
                    <a:pt x="573" y="951"/>
                  </a:cubicBezTo>
                  <a:cubicBezTo>
                    <a:pt x="546" y="996"/>
                    <a:pt x="520" y="1041"/>
                    <a:pt x="494" y="1086"/>
                  </a:cubicBezTo>
                  <a:cubicBezTo>
                    <a:pt x="492" y="1090"/>
                    <a:pt x="490" y="1094"/>
                    <a:pt x="487" y="1098"/>
                  </a:cubicBezTo>
                  <a:cubicBezTo>
                    <a:pt x="480" y="1106"/>
                    <a:pt x="471" y="1108"/>
                    <a:pt x="461" y="1102"/>
                  </a:cubicBezTo>
                  <a:cubicBezTo>
                    <a:pt x="452" y="1096"/>
                    <a:pt x="449" y="1087"/>
                    <a:pt x="453" y="1077"/>
                  </a:cubicBezTo>
                  <a:cubicBezTo>
                    <a:pt x="456" y="1070"/>
                    <a:pt x="461" y="1063"/>
                    <a:pt x="465" y="1056"/>
                  </a:cubicBezTo>
                  <a:cubicBezTo>
                    <a:pt x="487" y="1017"/>
                    <a:pt x="509" y="979"/>
                    <a:pt x="532" y="940"/>
                  </a:cubicBezTo>
                  <a:cubicBezTo>
                    <a:pt x="502" y="930"/>
                    <a:pt x="494" y="908"/>
                    <a:pt x="496" y="879"/>
                  </a:cubicBezTo>
                  <a:cubicBezTo>
                    <a:pt x="497" y="865"/>
                    <a:pt x="496" y="849"/>
                    <a:pt x="499" y="835"/>
                  </a:cubicBezTo>
                  <a:cubicBezTo>
                    <a:pt x="507" y="798"/>
                    <a:pt x="541" y="772"/>
                    <a:pt x="579" y="771"/>
                  </a:cubicBezTo>
                  <a:cubicBezTo>
                    <a:pt x="597" y="770"/>
                    <a:pt x="615" y="771"/>
                    <a:pt x="635" y="771"/>
                  </a:cubicBezTo>
                  <a:cubicBezTo>
                    <a:pt x="635" y="744"/>
                    <a:pt x="635" y="717"/>
                    <a:pt x="635" y="690"/>
                  </a:cubicBezTo>
                  <a:cubicBezTo>
                    <a:pt x="635" y="688"/>
                    <a:pt x="632" y="686"/>
                    <a:pt x="630" y="685"/>
                  </a:cubicBezTo>
                  <a:cubicBezTo>
                    <a:pt x="570" y="653"/>
                    <a:pt x="539" y="602"/>
                    <a:pt x="534" y="534"/>
                  </a:cubicBezTo>
                  <a:cubicBezTo>
                    <a:pt x="525" y="536"/>
                    <a:pt x="517" y="540"/>
                    <a:pt x="509" y="539"/>
                  </a:cubicBezTo>
                  <a:cubicBezTo>
                    <a:pt x="497" y="537"/>
                    <a:pt x="485" y="532"/>
                    <a:pt x="476" y="526"/>
                  </a:cubicBezTo>
                  <a:cubicBezTo>
                    <a:pt x="469" y="521"/>
                    <a:pt x="465" y="519"/>
                    <a:pt x="457" y="521"/>
                  </a:cubicBezTo>
                  <a:cubicBezTo>
                    <a:pt x="424" y="531"/>
                    <a:pt x="390" y="539"/>
                    <a:pt x="357" y="549"/>
                  </a:cubicBezTo>
                  <a:cubicBezTo>
                    <a:pt x="339" y="554"/>
                    <a:pt x="324" y="554"/>
                    <a:pt x="310" y="539"/>
                  </a:cubicBezTo>
                  <a:cubicBezTo>
                    <a:pt x="308" y="537"/>
                    <a:pt x="303" y="536"/>
                    <a:pt x="300" y="537"/>
                  </a:cubicBezTo>
                  <a:cubicBezTo>
                    <a:pt x="261" y="547"/>
                    <a:pt x="222" y="558"/>
                    <a:pt x="184" y="568"/>
                  </a:cubicBezTo>
                  <a:cubicBezTo>
                    <a:pt x="184" y="585"/>
                    <a:pt x="186" y="600"/>
                    <a:pt x="183" y="615"/>
                  </a:cubicBezTo>
                  <a:cubicBezTo>
                    <a:pt x="177" y="644"/>
                    <a:pt x="151" y="664"/>
                    <a:pt x="120" y="665"/>
                  </a:cubicBezTo>
                  <a:cubicBezTo>
                    <a:pt x="91" y="667"/>
                    <a:pt x="62" y="649"/>
                    <a:pt x="54" y="620"/>
                  </a:cubicBezTo>
                  <a:cubicBezTo>
                    <a:pt x="37" y="564"/>
                    <a:pt x="22" y="508"/>
                    <a:pt x="8" y="452"/>
                  </a:cubicBezTo>
                  <a:cubicBezTo>
                    <a:pt x="0" y="419"/>
                    <a:pt x="22" y="384"/>
                    <a:pt x="55" y="374"/>
                  </a:cubicBezTo>
                  <a:cubicBezTo>
                    <a:pt x="88" y="364"/>
                    <a:pt x="123" y="380"/>
                    <a:pt x="137" y="412"/>
                  </a:cubicBezTo>
                  <a:cubicBezTo>
                    <a:pt x="140" y="418"/>
                    <a:pt x="141" y="424"/>
                    <a:pt x="144" y="432"/>
                  </a:cubicBezTo>
                  <a:cubicBezTo>
                    <a:pt x="158" y="428"/>
                    <a:pt x="173" y="424"/>
                    <a:pt x="187" y="420"/>
                  </a:cubicBezTo>
                  <a:cubicBezTo>
                    <a:pt x="211" y="414"/>
                    <a:pt x="235" y="407"/>
                    <a:pt x="259" y="401"/>
                  </a:cubicBezTo>
                  <a:cubicBezTo>
                    <a:pt x="266" y="399"/>
                    <a:pt x="269" y="396"/>
                    <a:pt x="271" y="389"/>
                  </a:cubicBezTo>
                  <a:cubicBezTo>
                    <a:pt x="275" y="374"/>
                    <a:pt x="285" y="366"/>
                    <a:pt x="299" y="362"/>
                  </a:cubicBezTo>
                  <a:cubicBezTo>
                    <a:pt x="335" y="352"/>
                    <a:pt x="370" y="342"/>
                    <a:pt x="405" y="333"/>
                  </a:cubicBezTo>
                  <a:cubicBezTo>
                    <a:pt x="413" y="331"/>
                    <a:pt x="418" y="328"/>
                    <a:pt x="419" y="320"/>
                  </a:cubicBezTo>
                  <a:cubicBezTo>
                    <a:pt x="423" y="301"/>
                    <a:pt x="436" y="291"/>
                    <a:pt x="454" y="287"/>
                  </a:cubicBezTo>
                  <a:cubicBezTo>
                    <a:pt x="507" y="272"/>
                    <a:pt x="561" y="257"/>
                    <a:pt x="615" y="243"/>
                  </a:cubicBezTo>
                  <a:cubicBezTo>
                    <a:pt x="618" y="242"/>
                    <a:pt x="622" y="241"/>
                    <a:pt x="625" y="240"/>
                  </a:cubicBezTo>
                  <a:cubicBezTo>
                    <a:pt x="626" y="196"/>
                    <a:pt x="639" y="181"/>
                    <a:pt x="682" y="169"/>
                  </a:cubicBezTo>
                  <a:cubicBezTo>
                    <a:pt x="782" y="142"/>
                    <a:pt x="882" y="115"/>
                    <a:pt x="982" y="88"/>
                  </a:cubicBezTo>
                  <a:cubicBezTo>
                    <a:pt x="985" y="87"/>
                    <a:pt x="988" y="86"/>
                    <a:pt x="989" y="86"/>
                  </a:cubicBezTo>
                  <a:cubicBezTo>
                    <a:pt x="990" y="72"/>
                    <a:pt x="990" y="59"/>
                    <a:pt x="994" y="47"/>
                  </a:cubicBezTo>
                  <a:cubicBezTo>
                    <a:pt x="999" y="29"/>
                    <a:pt x="1013" y="17"/>
                    <a:pt x="1031" y="11"/>
                  </a:cubicBezTo>
                  <a:cubicBezTo>
                    <a:pt x="1044" y="8"/>
                    <a:pt x="1056" y="4"/>
                    <a:pt x="1068" y="0"/>
                  </a:cubicBezTo>
                  <a:cubicBezTo>
                    <a:pt x="1076" y="0"/>
                    <a:pt x="1084" y="0"/>
                    <a:pt x="1092" y="0"/>
                  </a:cubicBezTo>
                  <a:close/>
                  <a:moveTo>
                    <a:pt x="708" y="662"/>
                  </a:moveTo>
                  <a:cubicBezTo>
                    <a:pt x="781" y="662"/>
                    <a:pt x="840" y="604"/>
                    <a:pt x="841" y="530"/>
                  </a:cubicBezTo>
                  <a:cubicBezTo>
                    <a:pt x="841" y="458"/>
                    <a:pt x="782" y="398"/>
                    <a:pt x="709" y="397"/>
                  </a:cubicBezTo>
                  <a:cubicBezTo>
                    <a:pt x="635" y="397"/>
                    <a:pt x="575" y="457"/>
                    <a:pt x="575" y="530"/>
                  </a:cubicBezTo>
                  <a:cubicBezTo>
                    <a:pt x="575" y="603"/>
                    <a:pt x="635" y="662"/>
                    <a:pt x="708" y="662"/>
                  </a:cubicBezTo>
                  <a:close/>
                  <a:moveTo>
                    <a:pt x="764" y="940"/>
                  </a:moveTo>
                  <a:cubicBezTo>
                    <a:pt x="767" y="947"/>
                    <a:pt x="770" y="952"/>
                    <a:pt x="772" y="956"/>
                  </a:cubicBezTo>
                  <a:cubicBezTo>
                    <a:pt x="788" y="984"/>
                    <a:pt x="804" y="1011"/>
                    <a:pt x="820" y="1039"/>
                  </a:cubicBezTo>
                  <a:cubicBezTo>
                    <a:pt x="877" y="1137"/>
                    <a:pt x="934" y="1235"/>
                    <a:pt x="990" y="1333"/>
                  </a:cubicBezTo>
                  <a:cubicBezTo>
                    <a:pt x="1001" y="1352"/>
                    <a:pt x="1020" y="1358"/>
                    <a:pt x="1036" y="1348"/>
                  </a:cubicBezTo>
                  <a:cubicBezTo>
                    <a:pt x="1052" y="1339"/>
                    <a:pt x="1057" y="1320"/>
                    <a:pt x="1046" y="1302"/>
                  </a:cubicBezTo>
                  <a:cubicBezTo>
                    <a:pt x="978" y="1184"/>
                    <a:pt x="910" y="1066"/>
                    <a:pt x="842" y="948"/>
                  </a:cubicBezTo>
                  <a:cubicBezTo>
                    <a:pt x="840" y="945"/>
                    <a:pt x="835" y="941"/>
                    <a:pt x="832" y="941"/>
                  </a:cubicBezTo>
                  <a:cubicBezTo>
                    <a:pt x="810" y="940"/>
                    <a:pt x="789" y="940"/>
                    <a:pt x="764" y="940"/>
                  </a:cubicBezTo>
                  <a:close/>
                  <a:moveTo>
                    <a:pt x="708" y="899"/>
                  </a:moveTo>
                  <a:cubicBezTo>
                    <a:pt x="761" y="899"/>
                    <a:pt x="813" y="899"/>
                    <a:pt x="866" y="900"/>
                  </a:cubicBezTo>
                  <a:cubicBezTo>
                    <a:pt x="876" y="900"/>
                    <a:pt x="880" y="897"/>
                    <a:pt x="880" y="887"/>
                  </a:cubicBezTo>
                  <a:cubicBezTo>
                    <a:pt x="879" y="876"/>
                    <a:pt x="880" y="866"/>
                    <a:pt x="879" y="855"/>
                  </a:cubicBezTo>
                  <a:cubicBezTo>
                    <a:pt x="878" y="830"/>
                    <a:pt x="860" y="812"/>
                    <a:pt x="836" y="812"/>
                  </a:cubicBezTo>
                  <a:cubicBezTo>
                    <a:pt x="751" y="811"/>
                    <a:pt x="665" y="811"/>
                    <a:pt x="579" y="812"/>
                  </a:cubicBezTo>
                  <a:cubicBezTo>
                    <a:pt x="556" y="812"/>
                    <a:pt x="538" y="831"/>
                    <a:pt x="537" y="854"/>
                  </a:cubicBezTo>
                  <a:cubicBezTo>
                    <a:pt x="537" y="864"/>
                    <a:pt x="538" y="874"/>
                    <a:pt x="537" y="884"/>
                  </a:cubicBezTo>
                  <a:cubicBezTo>
                    <a:pt x="536" y="896"/>
                    <a:pt x="540" y="900"/>
                    <a:pt x="552" y="900"/>
                  </a:cubicBezTo>
                  <a:cubicBezTo>
                    <a:pt x="604" y="899"/>
                    <a:pt x="656" y="899"/>
                    <a:pt x="708" y="899"/>
                  </a:cubicBezTo>
                  <a:close/>
                  <a:moveTo>
                    <a:pt x="1148" y="442"/>
                  </a:moveTo>
                  <a:cubicBezTo>
                    <a:pt x="1155" y="440"/>
                    <a:pt x="1165" y="437"/>
                    <a:pt x="1174" y="435"/>
                  </a:cubicBezTo>
                  <a:cubicBezTo>
                    <a:pt x="1193" y="430"/>
                    <a:pt x="1196" y="424"/>
                    <a:pt x="1191" y="404"/>
                  </a:cubicBezTo>
                  <a:cubicBezTo>
                    <a:pt x="1161" y="295"/>
                    <a:pt x="1131" y="186"/>
                    <a:pt x="1102" y="77"/>
                  </a:cubicBezTo>
                  <a:cubicBezTo>
                    <a:pt x="1091" y="37"/>
                    <a:pt x="1091" y="37"/>
                    <a:pt x="1051" y="48"/>
                  </a:cubicBezTo>
                  <a:cubicBezTo>
                    <a:pt x="1031" y="54"/>
                    <a:pt x="1028" y="60"/>
                    <a:pt x="1033" y="80"/>
                  </a:cubicBezTo>
                  <a:cubicBezTo>
                    <a:pt x="1047" y="132"/>
                    <a:pt x="1062" y="185"/>
                    <a:pt x="1076" y="237"/>
                  </a:cubicBezTo>
                  <a:cubicBezTo>
                    <a:pt x="1093" y="299"/>
                    <a:pt x="1110" y="362"/>
                    <a:pt x="1127" y="424"/>
                  </a:cubicBezTo>
                  <a:cubicBezTo>
                    <a:pt x="1130" y="435"/>
                    <a:pt x="1134" y="442"/>
                    <a:pt x="1148" y="442"/>
                  </a:cubicBezTo>
                  <a:close/>
                  <a:moveTo>
                    <a:pt x="458" y="328"/>
                  </a:moveTo>
                  <a:cubicBezTo>
                    <a:pt x="473" y="386"/>
                    <a:pt x="489" y="442"/>
                    <a:pt x="504" y="499"/>
                  </a:cubicBezTo>
                  <a:cubicBezTo>
                    <a:pt x="511" y="497"/>
                    <a:pt x="515" y="496"/>
                    <a:pt x="520" y="495"/>
                  </a:cubicBezTo>
                  <a:cubicBezTo>
                    <a:pt x="534" y="494"/>
                    <a:pt x="541" y="486"/>
                    <a:pt x="545" y="472"/>
                  </a:cubicBezTo>
                  <a:cubicBezTo>
                    <a:pt x="562" y="422"/>
                    <a:pt x="597" y="387"/>
                    <a:pt x="647" y="368"/>
                  </a:cubicBezTo>
                  <a:cubicBezTo>
                    <a:pt x="651" y="366"/>
                    <a:pt x="655" y="364"/>
                    <a:pt x="660" y="362"/>
                  </a:cubicBezTo>
                  <a:cubicBezTo>
                    <a:pt x="652" y="334"/>
                    <a:pt x="645" y="307"/>
                    <a:pt x="637" y="279"/>
                  </a:cubicBezTo>
                  <a:cubicBezTo>
                    <a:pt x="576" y="296"/>
                    <a:pt x="518" y="312"/>
                    <a:pt x="458" y="328"/>
                  </a:cubicBezTo>
                  <a:close/>
                  <a:moveTo>
                    <a:pt x="579" y="1150"/>
                  </a:moveTo>
                  <a:cubicBezTo>
                    <a:pt x="666" y="1150"/>
                    <a:pt x="751" y="1150"/>
                    <a:pt x="837" y="1150"/>
                  </a:cubicBezTo>
                  <a:cubicBezTo>
                    <a:pt x="825" y="1130"/>
                    <a:pt x="815" y="1111"/>
                    <a:pt x="803" y="1092"/>
                  </a:cubicBezTo>
                  <a:cubicBezTo>
                    <a:pt x="802" y="1089"/>
                    <a:pt x="797" y="1087"/>
                    <a:pt x="793" y="1087"/>
                  </a:cubicBezTo>
                  <a:cubicBezTo>
                    <a:pt x="737" y="1087"/>
                    <a:pt x="680" y="1087"/>
                    <a:pt x="623" y="1087"/>
                  </a:cubicBezTo>
                  <a:cubicBezTo>
                    <a:pt x="620" y="1087"/>
                    <a:pt x="614" y="1090"/>
                    <a:pt x="612" y="1093"/>
                  </a:cubicBezTo>
                  <a:cubicBezTo>
                    <a:pt x="601" y="1111"/>
                    <a:pt x="591" y="1130"/>
                    <a:pt x="579" y="1150"/>
                  </a:cubicBezTo>
                  <a:close/>
                  <a:moveTo>
                    <a:pt x="311" y="401"/>
                  </a:moveTo>
                  <a:cubicBezTo>
                    <a:pt x="321" y="438"/>
                    <a:pt x="331" y="474"/>
                    <a:pt x="341" y="511"/>
                  </a:cubicBezTo>
                  <a:cubicBezTo>
                    <a:pt x="381" y="500"/>
                    <a:pt x="418" y="490"/>
                    <a:pt x="457" y="479"/>
                  </a:cubicBezTo>
                  <a:cubicBezTo>
                    <a:pt x="446" y="442"/>
                    <a:pt x="437" y="406"/>
                    <a:pt x="427" y="370"/>
                  </a:cubicBezTo>
                  <a:cubicBezTo>
                    <a:pt x="387" y="380"/>
                    <a:pt x="350" y="391"/>
                    <a:pt x="311" y="401"/>
                  </a:cubicBezTo>
                  <a:close/>
                  <a:moveTo>
                    <a:pt x="145" y="596"/>
                  </a:moveTo>
                  <a:cubicBezTo>
                    <a:pt x="145" y="595"/>
                    <a:pt x="145" y="593"/>
                    <a:pt x="144" y="590"/>
                  </a:cubicBezTo>
                  <a:cubicBezTo>
                    <a:pt x="130" y="538"/>
                    <a:pt x="116" y="485"/>
                    <a:pt x="101" y="432"/>
                  </a:cubicBezTo>
                  <a:cubicBezTo>
                    <a:pt x="97" y="417"/>
                    <a:pt x="82" y="409"/>
                    <a:pt x="67" y="413"/>
                  </a:cubicBezTo>
                  <a:cubicBezTo>
                    <a:pt x="52" y="418"/>
                    <a:pt x="45" y="432"/>
                    <a:pt x="49" y="448"/>
                  </a:cubicBezTo>
                  <a:cubicBezTo>
                    <a:pt x="55" y="472"/>
                    <a:pt x="62" y="496"/>
                    <a:pt x="68" y="520"/>
                  </a:cubicBezTo>
                  <a:cubicBezTo>
                    <a:pt x="76" y="548"/>
                    <a:pt x="83" y="576"/>
                    <a:pt x="91" y="603"/>
                  </a:cubicBezTo>
                  <a:cubicBezTo>
                    <a:pt x="96" y="619"/>
                    <a:pt x="108" y="627"/>
                    <a:pt x="123" y="624"/>
                  </a:cubicBezTo>
                  <a:cubicBezTo>
                    <a:pt x="136" y="622"/>
                    <a:pt x="145" y="611"/>
                    <a:pt x="145" y="596"/>
                  </a:cubicBezTo>
                  <a:close/>
                  <a:moveTo>
                    <a:pt x="1213" y="328"/>
                  </a:moveTo>
                  <a:cubicBezTo>
                    <a:pt x="1244" y="287"/>
                    <a:pt x="1253" y="245"/>
                    <a:pt x="1237" y="198"/>
                  </a:cubicBezTo>
                  <a:cubicBezTo>
                    <a:pt x="1223" y="159"/>
                    <a:pt x="1196" y="132"/>
                    <a:pt x="1155" y="116"/>
                  </a:cubicBezTo>
                  <a:cubicBezTo>
                    <a:pt x="1174" y="188"/>
                    <a:pt x="1193" y="257"/>
                    <a:pt x="1213" y="328"/>
                  </a:cubicBezTo>
                  <a:close/>
                  <a:moveTo>
                    <a:pt x="777" y="1045"/>
                  </a:moveTo>
                  <a:cubicBezTo>
                    <a:pt x="757" y="1011"/>
                    <a:pt x="738" y="978"/>
                    <a:pt x="719" y="945"/>
                  </a:cubicBezTo>
                  <a:cubicBezTo>
                    <a:pt x="714" y="937"/>
                    <a:pt x="702" y="938"/>
                    <a:pt x="696" y="947"/>
                  </a:cubicBezTo>
                  <a:cubicBezTo>
                    <a:pt x="691" y="956"/>
                    <a:pt x="685" y="965"/>
                    <a:pt x="680" y="975"/>
                  </a:cubicBezTo>
                  <a:cubicBezTo>
                    <a:pt x="667" y="998"/>
                    <a:pt x="654" y="1021"/>
                    <a:pt x="639" y="1045"/>
                  </a:cubicBezTo>
                  <a:cubicBezTo>
                    <a:pt x="686" y="1045"/>
                    <a:pt x="730" y="1045"/>
                    <a:pt x="777" y="1045"/>
                  </a:cubicBezTo>
                  <a:close/>
                  <a:moveTo>
                    <a:pt x="170" y="530"/>
                  </a:moveTo>
                  <a:cubicBezTo>
                    <a:pt x="212" y="518"/>
                    <a:pt x="253" y="507"/>
                    <a:pt x="295" y="496"/>
                  </a:cubicBezTo>
                  <a:cubicBezTo>
                    <a:pt x="289" y="476"/>
                    <a:pt x="284" y="457"/>
                    <a:pt x="278" y="438"/>
                  </a:cubicBezTo>
                  <a:cubicBezTo>
                    <a:pt x="238" y="449"/>
                    <a:pt x="199" y="459"/>
                    <a:pt x="160" y="470"/>
                  </a:cubicBezTo>
                  <a:cubicBezTo>
                    <a:pt x="159" y="470"/>
                    <a:pt x="157" y="471"/>
                    <a:pt x="155" y="473"/>
                  </a:cubicBezTo>
                  <a:cubicBezTo>
                    <a:pt x="160" y="491"/>
                    <a:pt x="165" y="510"/>
                    <a:pt x="170" y="530"/>
                  </a:cubicBezTo>
                  <a:close/>
                  <a:moveTo>
                    <a:pt x="739" y="770"/>
                  </a:moveTo>
                  <a:cubicBezTo>
                    <a:pt x="739" y="747"/>
                    <a:pt x="739" y="724"/>
                    <a:pt x="739" y="702"/>
                  </a:cubicBezTo>
                  <a:cubicBezTo>
                    <a:pt x="718" y="702"/>
                    <a:pt x="697" y="702"/>
                    <a:pt x="677" y="702"/>
                  </a:cubicBezTo>
                  <a:cubicBezTo>
                    <a:pt x="677" y="725"/>
                    <a:pt x="677" y="747"/>
                    <a:pt x="677" y="770"/>
                  </a:cubicBezTo>
                  <a:cubicBezTo>
                    <a:pt x="698" y="770"/>
                    <a:pt x="718" y="770"/>
                    <a:pt x="739" y="7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130"/>
            <p:cNvSpPr>
              <a:spLocks noEditPoints="1"/>
            </p:cNvSpPr>
            <p:nvPr/>
          </p:nvSpPr>
          <p:spPr bwMode="auto">
            <a:xfrm>
              <a:off x="5064125" y="4722813"/>
              <a:ext cx="52388" cy="52388"/>
            </a:xfrm>
            <a:custGeom>
              <a:avLst/>
              <a:gdLst>
                <a:gd name="T0" fmla="*/ 87 w 175"/>
                <a:gd name="T1" fmla="*/ 0 h 174"/>
                <a:gd name="T2" fmla="*/ 174 w 175"/>
                <a:gd name="T3" fmla="*/ 87 h 174"/>
                <a:gd name="T4" fmla="*/ 87 w 175"/>
                <a:gd name="T5" fmla="*/ 174 h 174"/>
                <a:gd name="T6" fmla="*/ 0 w 175"/>
                <a:gd name="T7" fmla="*/ 86 h 174"/>
                <a:gd name="T8" fmla="*/ 87 w 175"/>
                <a:gd name="T9" fmla="*/ 0 h 174"/>
                <a:gd name="T10" fmla="*/ 88 w 175"/>
                <a:gd name="T11" fmla="*/ 41 h 174"/>
                <a:gd name="T12" fmla="*/ 41 w 175"/>
                <a:gd name="T13" fmla="*/ 86 h 174"/>
                <a:gd name="T14" fmla="*/ 87 w 175"/>
                <a:gd name="T15" fmla="*/ 133 h 174"/>
                <a:gd name="T16" fmla="*/ 133 w 175"/>
                <a:gd name="T17" fmla="*/ 87 h 174"/>
                <a:gd name="T18" fmla="*/ 88 w 175"/>
                <a:gd name="T19" fmla="*/ 4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74">
                  <a:moveTo>
                    <a:pt x="87" y="0"/>
                  </a:moveTo>
                  <a:cubicBezTo>
                    <a:pt x="135" y="0"/>
                    <a:pt x="175" y="39"/>
                    <a:pt x="174" y="87"/>
                  </a:cubicBezTo>
                  <a:cubicBezTo>
                    <a:pt x="174" y="135"/>
                    <a:pt x="135" y="173"/>
                    <a:pt x="87" y="174"/>
                  </a:cubicBezTo>
                  <a:cubicBezTo>
                    <a:pt x="39" y="174"/>
                    <a:pt x="0" y="135"/>
                    <a:pt x="0" y="86"/>
                  </a:cubicBezTo>
                  <a:cubicBezTo>
                    <a:pt x="1" y="39"/>
                    <a:pt x="39" y="0"/>
                    <a:pt x="87" y="0"/>
                  </a:cubicBezTo>
                  <a:close/>
                  <a:moveTo>
                    <a:pt x="88" y="41"/>
                  </a:moveTo>
                  <a:cubicBezTo>
                    <a:pt x="62" y="41"/>
                    <a:pt x="42" y="61"/>
                    <a:pt x="41" y="86"/>
                  </a:cubicBezTo>
                  <a:cubicBezTo>
                    <a:pt x="41" y="112"/>
                    <a:pt x="61" y="133"/>
                    <a:pt x="87" y="133"/>
                  </a:cubicBezTo>
                  <a:cubicBezTo>
                    <a:pt x="112" y="133"/>
                    <a:pt x="133" y="112"/>
                    <a:pt x="133" y="87"/>
                  </a:cubicBezTo>
                  <a:cubicBezTo>
                    <a:pt x="133" y="62"/>
                    <a:pt x="113" y="41"/>
                    <a:pt x="88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4" name="Group 683"/>
          <p:cNvGrpSpPr/>
          <p:nvPr/>
        </p:nvGrpSpPr>
        <p:grpSpPr>
          <a:xfrm>
            <a:off x="4176473" y="4459621"/>
            <a:ext cx="425450" cy="449263"/>
            <a:chOff x="4800600" y="4476750"/>
            <a:chExt cx="42545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5" name="Freeform 134"/>
            <p:cNvSpPr>
              <a:spLocks noEditPoints="1"/>
            </p:cNvSpPr>
            <p:nvPr/>
          </p:nvSpPr>
          <p:spPr bwMode="auto">
            <a:xfrm>
              <a:off x="4919663" y="4476750"/>
              <a:ext cx="187325" cy="449263"/>
            </a:xfrm>
            <a:custGeom>
              <a:avLst/>
              <a:gdLst>
                <a:gd name="T0" fmla="*/ 625 w 631"/>
                <a:gd name="T1" fmla="*/ 346 h 1508"/>
                <a:gd name="T2" fmla="*/ 2 w 631"/>
                <a:gd name="T3" fmla="*/ 323 h 1508"/>
                <a:gd name="T4" fmla="*/ 142 w 631"/>
                <a:gd name="T5" fmla="*/ 634 h 1508"/>
                <a:gd name="T6" fmla="*/ 135 w 631"/>
                <a:gd name="T7" fmla="*/ 779 h 1508"/>
                <a:gd name="T8" fmla="*/ 145 w 631"/>
                <a:gd name="T9" fmla="*/ 1019 h 1508"/>
                <a:gd name="T10" fmla="*/ 150 w 631"/>
                <a:gd name="T11" fmla="*/ 1259 h 1508"/>
                <a:gd name="T12" fmla="*/ 257 w 631"/>
                <a:gd name="T13" fmla="*/ 1472 h 1508"/>
                <a:gd name="T14" fmla="*/ 370 w 631"/>
                <a:gd name="T15" fmla="*/ 1472 h 1508"/>
                <a:gd name="T16" fmla="*/ 481 w 631"/>
                <a:gd name="T17" fmla="*/ 1236 h 1508"/>
                <a:gd name="T18" fmla="*/ 493 w 631"/>
                <a:gd name="T19" fmla="*/ 778 h 1508"/>
                <a:gd name="T20" fmla="*/ 486 w 631"/>
                <a:gd name="T21" fmla="*/ 634 h 1508"/>
                <a:gd name="T22" fmla="*/ 412 w 631"/>
                <a:gd name="T23" fmla="*/ 1281 h 1508"/>
                <a:gd name="T24" fmla="*/ 313 w 631"/>
                <a:gd name="T25" fmla="*/ 1459 h 1508"/>
                <a:gd name="T26" fmla="*/ 215 w 631"/>
                <a:gd name="T27" fmla="*/ 1281 h 1508"/>
                <a:gd name="T28" fmla="*/ 417 w 631"/>
                <a:gd name="T29" fmla="*/ 1269 h 1508"/>
                <a:gd name="T30" fmla="*/ 194 w 631"/>
                <a:gd name="T31" fmla="*/ 1220 h 1508"/>
                <a:gd name="T32" fmla="*/ 240 w 631"/>
                <a:gd name="T33" fmla="*/ 789 h 1508"/>
                <a:gd name="T34" fmla="*/ 194 w 631"/>
                <a:gd name="T35" fmla="*/ 1220 h 1508"/>
                <a:gd name="T36" fmla="*/ 290 w 631"/>
                <a:gd name="T37" fmla="*/ 789 h 1508"/>
                <a:gd name="T38" fmla="*/ 336 w 631"/>
                <a:gd name="T39" fmla="*/ 1219 h 1508"/>
                <a:gd name="T40" fmla="*/ 433 w 631"/>
                <a:gd name="T41" fmla="*/ 1220 h 1508"/>
                <a:gd name="T42" fmla="*/ 387 w 631"/>
                <a:gd name="T43" fmla="*/ 789 h 1508"/>
                <a:gd name="T44" fmla="*/ 433 w 631"/>
                <a:gd name="T45" fmla="*/ 1220 h 1508"/>
                <a:gd name="T46" fmla="*/ 175 w 631"/>
                <a:gd name="T47" fmla="*/ 740 h 1508"/>
                <a:gd name="T48" fmla="*/ 175 w 631"/>
                <a:gd name="T49" fmla="*/ 692 h 1508"/>
                <a:gd name="T50" fmla="*/ 451 w 631"/>
                <a:gd name="T51" fmla="*/ 692 h 1508"/>
                <a:gd name="T52" fmla="*/ 451 w 631"/>
                <a:gd name="T53" fmla="*/ 740 h 1508"/>
                <a:gd name="T54" fmla="*/ 386 w 631"/>
                <a:gd name="T55" fmla="*/ 644 h 1508"/>
                <a:gd name="T56" fmla="*/ 338 w 631"/>
                <a:gd name="T57" fmla="*/ 499 h 1508"/>
                <a:gd name="T58" fmla="*/ 290 w 631"/>
                <a:gd name="T59" fmla="*/ 644 h 1508"/>
                <a:gd name="T60" fmla="*/ 242 w 631"/>
                <a:gd name="T61" fmla="*/ 485 h 1508"/>
                <a:gd name="T62" fmla="*/ 192 w 631"/>
                <a:gd name="T63" fmla="*/ 643 h 1508"/>
                <a:gd name="T64" fmla="*/ 124 w 631"/>
                <a:gd name="T65" fmla="*/ 516 h 1508"/>
                <a:gd name="T66" fmla="*/ 374 w 631"/>
                <a:gd name="T67" fmla="*/ 75 h 1508"/>
                <a:gd name="T68" fmla="*/ 504 w 631"/>
                <a:gd name="T69" fmla="*/ 515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1508">
                  <a:moveTo>
                    <a:pt x="532" y="556"/>
                  </a:moveTo>
                  <a:cubicBezTo>
                    <a:pt x="590" y="498"/>
                    <a:pt x="622" y="428"/>
                    <a:pt x="625" y="346"/>
                  </a:cubicBezTo>
                  <a:cubicBezTo>
                    <a:pt x="631" y="180"/>
                    <a:pt x="513" y="43"/>
                    <a:pt x="348" y="23"/>
                  </a:cubicBezTo>
                  <a:cubicBezTo>
                    <a:pt x="170" y="0"/>
                    <a:pt x="5" y="143"/>
                    <a:pt x="2" y="323"/>
                  </a:cubicBezTo>
                  <a:cubicBezTo>
                    <a:pt x="0" y="414"/>
                    <a:pt x="31" y="492"/>
                    <a:pt x="96" y="556"/>
                  </a:cubicBezTo>
                  <a:cubicBezTo>
                    <a:pt x="118" y="578"/>
                    <a:pt x="134" y="604"/>
                    <a:pt x="142" y="634"/>
                  </a:cubicBezTo>
                  <a:cubicBezTo>
                    <a:pt x="144" y="644"/>
                    <a:pt x="142" y="650"/>
                    <a:pt x="133" y="656"/>
                  </a:cubicBezTo>
                  <a:cubicBezTo>
                    <a:pt x="85" y="684"/>
                    <a:pt x="86" y="752"/>
                    <a:pt x="135" y="779"/>
                  </a:cubicBezTo>
                  <a:cubicBezTo>
                    <a:pt x="143" y="783"/>
                    <a:pt x="146" y="788"/>
                    <a:pt x="146" y="797"/>
                  </a:cubicBezTo>
                  <a:cubicBezTo>
                    <a:pt x="145" y="871"/>
                    <a:pt x="145" y="945"/>
                    <a:pt x="145" y="1019"/>
                  </a:cubicBezTo>
                  <a:cubicBezTo>
                    <a:pt x="145" y="1092"/>
                    <a:pt x="145" y="1165"/>
                    <a:pt x="146" y="1238"/>
                  </a:cubicBezTo>
                  <a:cubicBezTo>
                    <a:pt x="146" y="1245"/>
                    <a:pt x="147" y="1253"/>
                    <a:pt x="150" y="1259"/>
                  </a:cubicBezTo>
                  <a:cubicBezTo>
                    <a:pt x="185" y="1329"/>
                    <a:pt x="220" y="1399"/>
                    <a:pt x="255" y="1468"/>
                  </a:cubicBezTo>
                  <a:cubicBezTo>
                    <a:pt x="255" y="1470"/>
                    <a:pt x="256" y="1471"/>
                    <a:pt x="257" y="1472"/>
                  </a:cubicBezTo>
                  <a:cubicBezTo>
                    <a:pt x="269" y="1495"/>
                    <a:pt x="287" y="1508"/>
                    <a:pt x="313" y="1508"/>
                  </a:cubicBezTo>
                  <a:cubicBezTo>
                    <a:pt x="339" y="1508"/>
                    <a:pt x="359" y="1495"/>
                    <a:pt x="370" y="1472"/>
                  </a:cubicBezTo>
                  <a:cubicBezTo>
                    <a:pt x="405" y="1402"/>
                    <a:pt x="440" y="1333"/>
                    <a:pt x="475" y="1263"/>
                  </a:cubicBezTo>
                  <a:cubicBezTo>
                    <a:pt x="479" y="1255"/>
                    <a:pt x="481" y="1245"/>
                    <a:pt x="481" y="1236"/>
                  </a:cubicBezTo>
                  <a:cubicBezTo>
                    <a:pt x="482" y="1090"/>
                    <a:pt x="482" y="944"/>
                    <a:pt x="481" y="798"/>
                  </a:cubicBezTo>
                  <a:cubicBezTo>
                    <a:pt x="481" y="788"/>
                    <a:pt x="484" y="783"/>
                    <a:pt x="493" y="778"/>
                  </a:cubicBezTo>
                  <a:cubicBezTo>
                    <a:pt x="541" y="751"/>
                    <a:pt x="542" y="684"/>
                    <a:pt x="494" y="655"/>
                  </a:cubicBezTo>
                  <a:cubicBezTo>
                    <a:pt x="484" y="649"/>
                    <a:pt x="483" y="643"/>
                    <a:pt x="486" y="634"/>
                  </a:cubicBezTo>
                  <a:cubicBezTo>
                    <a:pt x="493" y="603"/>
                    <a:pt x="509" y="578"/>
                    <a:pt x="532" y="556"/>
                  </a:cubicBezTo>
                  <a:close/>
                  <a:moveTo>
                    <a:pt x="412" y="1281"/>
                  </a:moveTo>
                  <a:cubicBezTo>
                    <a:pt x="385" y="1335"/>
                    <a:pt x="358" y="1390"/>
                    <a:pt x="330" y="1444"/>
                  </a:cubicBezTo>
                  <a:cubicBezTo>
                    <a:pt x="327" y="1451"/>
                    <a:pt x="319" y="1458"/>
                    <a:pt x="313" y="1459"/>
                  </a:cubicBezTo>
                  <a:cubicBezTo>
                    <a:pt x="308" y="1459"/>
                    <a:pt x="300" y="1450"/>
                    <a:pt x="296" y="1444"/>
                  </a:cubicBezTo>
                  <a:cubicBezTo>
                    <a:pt x="269" y="1390"/>
                    <a:pt x="242" y="1335"/>
                    <a:pt x="215" y="1281"/>
                  </a:cubicBezTo>
                  <a:cubicBezTo>
                    <a:pt x="213" y="1277"/>
                    <a:pt x="211" y="1274"/>
                    <a:pt x="209" y="1269"/>
                  </a:cubicBezTo>
                  <a:cubicBezTo>
                    <a:pt x="279" y="1269"/>
                    <a:pt x="347" y="1269"/>
                    <a:pt x="417" y="1269"/>
                  </a:cubicBezTo>
                  <a:cubicBezTo>
                    <a:pt x="415" y="1273"/>
                    <a:pt x="414" y="1277"/>
                    <a:pt x="412" y="1281"/>
                  </a:cubicBezTo>
                  <a:close/>
                  <a:moveTo>
                    <a:pt x="194" y="1220"/>
                  </a:moveTo>
                  <a:cubicBezTo>
                    <a:pt x="194" y="1076"/>
                    <a:pt x="194" y="933"/>
                    <a:pt x="194" y="789"/>
                  </a:cubicBezTo>
                  <a:cubicBezTo>
                    <a:pt x="210" y="789"/>
                    <a:pt x="224" y="789"/>
                    <a:pt x="240" y="789"/>
                  </a:cubicBezTo>
                  <a:cubicBezTo>
                    <a:pt x="240" y="932"/>
                    <a:pt x="240" y="1075"/>
                    <a:pt x="240" y="1220"/>
                  </a:cubicBezTo>
                  <a:cubicBezTo>
                    <a:pt x="225" y="1220"/>
                    <a:pt x="210" y="1220"/>
                    <a:pt x="194" y="1220"/>
                  </a:cubicBezTo>
                  <a:close/>
                  <a:moveTo>
                    <a:pt x="290" y="1219"/>
                  </a:moveTo>
                  <a:cubicBezTo>
                    <a:pt x="290" y="1076"/>
                    <a:pt x="290" y="933"/>
                    <a:pt x="290" y="789"/>
                  </a:cubicBezTo>
                  <a:cubicBezTo>
                    <a:pt x="305" y="789"/>
                    <a:pt x="320" y="789"/>
                    <a:pt x="336" y="789"/>
                  </a:cubicBezTo>
                  <a:cubicBezTo>
                    <a:pt x="336" y="932"/>
                    <a:pt x="336" y="1075"/>
                    <a:pt x="336" y="1219"/>
                  </a:cubicBezTo>
                  <a:cubicBezTo>
                    <a:pt x="322" y="1219"/>
                    <a:pt x="306" y="1219"/>
                    <a:pt x="290" y="1219"/>
                  </a:cubicBezTo>
                  <a:close/>
                  <a:moveTo>
                    <a:pt x="433" y="1220"/>
                  </a:moveTo>
                  <a:cubicBezTo>
                    <a:pt x="417" y="1220"/>
                    <a:pt x="402" y="1220"/>
                    <a:pt x="387" y="1220"/>
                  </a:cubicBezTo>
                  <a:cubicBezTo>
                    <a:pt x="387" y="1076"/>
                    <a:pt x="387" y="933"/>
                    <a:pt x="387" y="789"/>
                  </a:cubicBezTo>
                  <a:cubicBezTo>
                    <a:pt x="402" y="789"/>
                    <a:pt x="417" y="789"/>
                    <a:pt x="433" y="789"/>
                  </a:cubicBezTo>
                  <a:cubicBezTo>
                    <a:pt x="433" y="933"/>
                    <a:pt x="433" y="1076"/>
                    <a:pt x="433" y="1220"/>
                  </a:cubicBezTo>
                  <a:close/>
                  <a:moveTo>
                    <a:pt x="451" y="740"/>
                  </a:moveTo>
                  <a:cubicBezTo>
                    <a:pt x="359" y="740"/>
                    <a:pt x="267" y="740"/>
                    <a:pt x="175" y="740"/>
                  </a:cubicBezTo>
                  <a:cubicBezTo>
                    <a:pt x="157" y="740"/>
                    <a:pt x="146" y="731"/>
                    <a:pt x="146" y="716"/>
                  </a:cubicBezTo>
                  <a:cubicBezTo>
                    <a:pt x="146" y="701"/>
                    <a:pt x="157" y="692"/>
                    <a:pt x="175" y="692"/>
                  </a:cubicBezTo>
                  <a:cubicBezTo>
                    <a:pt x="221" y="692"/>
                    <a:pt x="267" y="692"/>
                    <a:pt x="313" y="692"/>
                  </a:cubicBezTo>
                  <a:cubicBezTo>
                    <a:pt x="359" y="692"/>
                    <a:pt x="405" y="692"/>
                    <a:pt x="451" y="692"/>
                  </a:cubicBezTo>
                  <a:cubicBezTo>
                    <a:pt x="470" y="692"/>
                    <a:pt x="481" y="701"/>
                    <a:pt x="481" y="716"/>
                  </a:cubicBezTo>
                  <a:cubicBezTo>
                    <a:pt x="481" y="731"/>
                    <a:pt x="470" y="740"/>
                    <a:pt x="451" y="740"/>
                  </a:cubicBezTo>
                  <a:close/>
                  <a:moveTo>
                    <a:pt x="435" y="644"/>
                  </a:moveTo>
                  <a:cubicBezTo>
                    <a:pt x="418" y="644"/>
                    <a:pt x="403" y="644"/>
                    <a:pt x="386" y="644"/>
                  </a:cubicBezTo>
                  <a:cubicBezTo>
                    <a:pt x="386" y="591"/>
                    <a:pt x="386" y="539"/>
                    <a:pt x="386" y="485"/>
                  </a:cubicBezTo>
                  <a:cubicBezTo>
                    <a:pt x="369" y="490"/>
                    <a:pt x="354" y="494"/>
                    <a:pt x="338" y="499"/>
                  </a:cubicBezTo>
                  <a:cubicBezTo>
                    <a:pt x="338" y="546"/>
                    <a:pt x="338" y="594"/>
                    <a:pt x="338" y="644"/>
                  </a:cubicBezTo>
                  <a:cubicBezTo>
                    <a:pt x="321" y="644"/>
                    <a:pt x="307" y="644"/>
                    <a:pt x="290" y="644"/>
                  </a:cubicBezTo>
                  <a:cubicBezTo>
                    <a:pt x="290" y="596"/>
                    <a:pt x="290" y="548"/>
                    <a:pt x="290" y="499"/>
                  </a:cubicBezTo>
                  <a:cubicBezTo>
                    <a:pt x="274" y="494"/>
                    <a:pt x="259" y="490"/>
                    <a:pt x="242" y="485"/>
                  </a:cubicBezTo>
                  <a:cubicBezTo>
                    <a:pt x="242" y="538"/>
                    <a:pt x="242" y="590"/>
                    <a:pt x="242" y="643"/>
                  </a:cubicBezTo>
                  <a:cubicBezTo>
                    <a:pt x="225" y="643"/>
                    <a:pt x="209" y="643"/>
                    <a:pt x="192" y="643"/>
                  </a:cubicBezTo>
                  <a:cubicBezTo>
                    <a:pt x="191" y="639"/>
                    <a:pt x="190" y="633"/>
                    <a:pt x="189" y="628"/>
                  </a:cubicBezTo>
                  <a:cubicBezTo>
                    <a:pt x="180" y="584"/>
                    <a:pt x="155" y="548"/>
                    <a:pt x="124" y="516"/>
                  </a:cubicBezTo>
                  <a:cubicBezTo>
                    <a:pt x="38" y="428"/>
                    <a:pt x="25" y="292"/>
                    <a:pt x="92" y="189"/>
                  </a:cubicBezTo>
                  <a:cubicBezTo>
                    <a:pt x="153" y="95"/>
                    <a:pt x="265" y="50"/>
                    <a:pt x="374" y="75"/>
                  </a:cubicBezTo>
                  <a:cubicBezTo>
                    <a:pt x="481" y="100"/>
                    <a:pt x="561" y="190"/>
                    <a:pt x="575" y="299"/>
                  </a:cubicBezTo>
                  <a:cubicBezTo>
                    <a:pt x="585" y="382"/>
                    <a:pt x="562" y="455"/>
                    <a:pt x="504" y="515"/>
                  </a:cubicBezTo>
                  <a:cubicBezTo>
                    <a:pt x="469" y="552"/>
                    <a:pt x="442" y="591"/>
                    <a:pt x="43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35"/>
            <p:cNvSpPr>
              <a:spLocks/>
            </p:cNvSpPr>
            <p:nvPr/>
          </p:nvSpPr>
          <p:spPr bwMode="auto">
            <a:xfrm>
              <a:off x="5143500" y="4605338"/>
              <a:ext cx="82550" cy="212725"/>
            </a:xfrm>
            <a:custGeom>
              <a:avLst/>
              <a:gdLst>
                <a:gd name="T0" fmla="*/ 140 w 281"/>
                <a:gd name="T1" fmla="*/ 0 h 717"/>
                <a:gd name="T2" fmla="*/ 0 w 281"/>
                <a:gd name="T3" fmla="*/ 225 h 717"/>
                <a:gd name="T4" fmla="*/ 41 w 281"/>
                <a:gd name="T5" fmla="*/ 250 h 717"/>
                <a:gd name="T6" fmla="*/ 113 w 281"/>
                <a:gd name="T7" fmla="*/ 134 h 717"/>
                <a:gd name="T8" fmla="*/ 117 w 281"/>
                <a:gd name="T9" fmla="*/ 135 h 717"/>
                <a:gd name="T10" fmla="*/ 117 w 281"/>
                <a:gd name="T11" fmla="*/ 717 h 717"/>
                <a:gd name="T12" fmla="*/ 165 w 281"/>
                <a:gd name="T13" fmla="*/ 717 h 717"/>
                <a:gd name="T14" fmla="*/ 165 w 281"/>
                <a:gd name="T15" fmla="*/ 130 h 717"/>
                <a:gd name="T16" fmla="*/ 240 w 281"/>
                <a:gd name="T17" fmla="*/ 250 h 717"/>
                <a:gd name="T18" fmla="*/ 281 w 281"/>
                <a:gd name="T19" fmla="*/ 225 h 717"/>
                <a:gd name="T20" fmla="*/ 140 w 281"/>
                <a:gd name="T21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140" y="0"/>
                  </a:moveTo>
                  <a:cubicBezTo>
                    <a:pt x="93" y="76"/>
                    <a:pt x="47" y="150"/>
                    <a:pt x="0" y="225"/>
                  </a:cubicBezTo>
                  <a:cubicBezTo>
                    <a:pt x="14" y="233"/>
                    <a:pt x="27" y="241"/>
                    <a:pt x="41" y="250"/>
                  </a:cubicBezTo>
                  <a:cubicBezTo>
                    <a:pt x="65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36"/>
            <p:cNvSpPr>
              <a:spLocks/>
            </p:cNvSpPr>
            <p:nvPr/>
          </p:nvSpPr>
          <p:spPr bwMode="auto">
            <a:xfrm>
              <a:off x="5078413" y="4670425"/>
              <a:ext cx="84138" cy="212725"/>
            </a:xfrm>
            <a:custGeom>
              <a:avLst/>
              <a:gdLst>
                <a:gd name="T0" fmla="*/ 0 w 281"/>
                <a:gd name="T1" fmla="*/ 225 h 717"/>
                <a:gd name="T2" fmla="*/ 41 w 281"/>
                <a:gd name="T3" fmla="*/ 250 h 717"/>
                <a:gd name="T4" fmla="*/ 113 w 281"/>
                <a:gd name="T5" fmla="*/ 134 h 717"/>
                <a:gd name="T6" fmla="*/ 117 w 281"/>
                <a:gd name="T7" fmla="*/ 135 h 717"/>
                <a:gd name="T8" fmla="*/ 117 w 281"/>
                <a:gd name="T9" fmla="*/ 717 h 717"/>
                <a:gd name="T10" fmla="*/ 165 w 281"/>
                <a:gd name="T11" fmla="*/ 717 h 717"/>
                <a:gd name="T12" fmla="*/ 165 w 281"/>
                <a:gd name="T13" fmla="*/ 130 h 717"/>
                <a:gd name="T14" fmla="*/ 240 w 281"/>
                <a:gd name="T15" fmla="*/ 250 h 717"/>
                <a:gd name="T16" fmla="*/ 281 w 281"/>
                <a:gd name="T17" fmla="*/ 225 h 717"/>
                <a:gd name="T18" fmla="*/ 140 w 281"/>
                <a:gd name="T19" fmla="*/ 0 h 717"/>
                <a:gd name="T20" fmla="*/ 0 w 281"/>
                <a:gd name="T21" fmla="*/ 22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0" y="225"/>
                  </a:moveTo>
                  <a:cubicBezTo>
                    <a:pt x="14" y="233"/>
                    <a:pt x="27" y="241"/>
                    <a:pt x="41" y="250"/>
                  </a:cubicBezTo>
                  <a:cubicBezTo>
                    <a:pt x="66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ubicBezTo>
                    <a:pt x="93" y="76"/>
                    <a:pt x="47" y="150"/>
                    <a:pt x="0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37"/>
            <p:cNvSpPr>
              <a:spLocks/>
            </p:cNvSpPr>
            <p:nvPr/>
          </p:nvSpPr>
          <p:spPr bwMode="auto">
            <a:xfrm>
              <a:off x="4864100" y="4640263"/>
              <a:ext cx="84138" cy="214313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582 h 717"/>
                <a:gd name="T10" fmla="*/ 113 w 281"/>
                <a:gd name="T11" fmla="*/ 583 h 717"/>
                <a:gd name="T12" fmla="*/ 41 w 281"/>
                <a:gd name="T13" fmla="*/ 467 h 717"/>
                <a:gd name="T14" fmla="*/ 0 w 281"/>
                <a:gd name="T15" fmla="*/ 492 h 717"/>
                <a:gd name="T16" fmla="*/ 140 w 281"/>
                <a:gd name="T17" fmla="*/ 717 h 717"/>
                <a:gd name="T18" fmla="*/ 281 w 281"/>
                <a:gd name="T19" fmla="*/ 492 h 717"/>
                <a:gd name="T20" fmla="*/ 240 w 281"/>
                <a:gd name="T21" fmla="*/ 467 h 717"/>
                <a:gd name="T22" fmla="*/ 167 w 281"/>
                <a:gd name="T23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7" y="0"/>
                    <a:pt x="133" y="0"/>
                    <a:pt x="116" y="0"/>
                  </a:cubicBezTo>
                  <a:cubicBezTo>
                    <a:pt x="116" y="195"/>
                    <a:pt x="116" y="388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90" y="545"/>
                    <a:pt x="66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1"/>
                    <a:pt x="234" y="567"/>
                    <a:pt x="281" y="492"/>
                  </a:cubicBezTo>
                  <a:cubicBezTo>
                    <a:pt x="267" y="483"/>
                    <a:pt x="254" y="475"/>
                    <a:pt x="240" y="467"/>
                  </a:cubicBezTo>
                  <a:cubicBezTo>
                    <a:pt x="215" y="506"/>
                    <a:pt x="191" y="545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38"/>
            <p:cNvSpPr>
              <a:spLocks/>
            </p:cNvSpPr>
            <p:nvPr/>
          </p:nvSpPr>
          <p:spPr bwMode="auto">
            <a:xfrm>
              <a:off x="4800600" y="4705350"/>
              <a:ext cx="82550" cy="212725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292 h 717"/>
                <a:gd name="T10" fmla="*/ 116 w 281"/>
                <a:gd name="T11" fmla="*/ 582 h 717"/>
                <a:gd name="T12" fmla="*/ 113 w 281"/>
                <a:gd name="T13" fmla="*/ 583 h 717"/>
                <a:gd name="T14" fmla="*/ 41 w 281"/>
                <a:gd name="T15" fmla="*/ 467 h 717"/>
                <a:gd name="T16" fmla="*/ 0 w 281"/>
                <a:gd name="T17" fmla="*/ 492 h 717"/>
                <a:gd name="T18" fmla="*/ 140 w 281"/>
                <a:gd name="T19" fmla="*/ 717 h 717"/>
                <a:gd name="T20" fmla="*/ 281 w 281"/>
                <a:gd name="T21" fmla="*/ 492 h 717"/>
                <a:gd name="T22" fmla="*/ 240 w 281"/>
                <a:gd name="T23" fmla="*/ 467 h 717"/>
                <a:gd name="T24" fmla="*/ 167 w 281"/>
                <a:gd name="T25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8" y="0"/>
                    <a:pt x="132" y="0"/>
                    <a:pt x="116" y="0"/>
                  </a:cubicBezTo>
                  <a:cubicBezTo>
                    <a:pt x="116" y="98"/>
                    <a:pt x="116" y="195"/>
                    <a:pt x="116" y="292"/>
                  </a:cubicBezTo>
                  <a:cubicBezTo>
                    <a:pt x="116" y="389"/>
                    <a:pt x="116" y="485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89" y="544"/>
                    <a:pt x="65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0"/>
                    <a:pt x="234" y="566"/>
                    <a:pt x="281" y="492"/>
                  </a:cubicBezTo>
                  <a:cubicBezTo>
                    <a:pt x="266" y="483"/>
                    <a:pt x="254" y="475"/>
                    <a:pt x="240" y="467"/>
                  </a:cubicBezTo>
                  <a:cubicBezTo>
                    <a:pt x="216" y="506"/>
                    <a:pt x="191" y="544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39"/>
            <p:cNvSpPr>
              <a:spLocks/>
            </p:cNvSpPr>
            <p:nvPr/>
          </p:nvSpPr>
          <p:spPr bwMode="auto">
            <a:xfrm>
              <a:off x="4835525" y="4619625"/>
              <a:ext cx="12700" cy="12700"/>
            </a:xfrm>
            <a:custGeom>
              <a:avLst/>
              <a:gdLst>
                <a:gd name="T0" fmla="*/ 45 w 45"/>
                <a:gd name="T1" fmla="*/ 0 h 47"/>
                <a:gd name="T2" fmla="*/ 0 w 45"/>
                <a:gd name="T3" fmla="*/ 0 h 47"/>
                <a:gd name="T4" fmla="*/ 0 w 45"/>
                <a:gd name="T5" fmla="*/ 47 h 47"/>
                <a:gd name="T6" fmla="*/ 45 w 45"/>
                <a:gd name="T7" fmla="*/ 47 h 47"/>
                <a:gd name="T8" fmla="*/ 45 w 4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cubicBezTo>
                    <a:pt x="29" y="0"/>
                    <a:pt x="14" y="0"/>
                    <a:pt x="0" y="0"/>
                  </a:cubicBezTo>
                  <a:cubicBezTo>
                    <a:pt x="0" y="17"/>
                    <a:pt x="0" y="32"/>
                    <a:pt x="0" y="47"/>
                  </a:cubicBezTo>
                  <a:cubicBezTo>
                    <a:pt x="15" y="47"/>
                    <a:pt x="30" y="47"/>
                    <a:pt x="45" y="47"/>
                  </a:cubicBezTo>
                  <a:cubicBezTo>
                    <a:pt x="45" y="31"/>
                    <a:pt x="45" y="15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140"/>
            <p:cNvSpPr>
              <a:spLocks/>
            </p:cNvSpPr>
            <p:nvPr/>
          </p:nvSpPr>
          <p:spPr bwMode="auto">
            <a:xfrm>
              <a:off x="4835525" y="4648200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  <a:gd name="T6" fmla="*/ 46 w 46"/>
                <a:gd name="T7" fmla="*/ 46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17" y="46"/>
                    <a:pt x="32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41"/>
            <p:cNvSpPr>
              <a:spLocks/>
            </p:cNvSpPr>
            <p:nvPr/>
          </p:nvSpPr>
          <p:spPr bwMode="auto">
            <a:xfrm>
              <a:off x="4835525" y="4676775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46 w 46"/>
                <a:gd name="T3" fmla="*/ 46 h 46"/>
                <a:gd name="T4" fmla="*/ 46 w 46"/>
                <a:gd name="T5" fmla="*/ 0 h 46"/>
                <a:gd name="T6" fmla="*/ 0 w 46"/>
                <a:gd name="T7" fmla="*/ 0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16" y="46"/>
                    <a:pt x="31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2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42"/>
            <p:cNvSpPr>
              <a:spLocks/>
            </p:cNvSpPr>
            <p:nvPr/>
          </p:nvSpPr>
          <p:spPr bwMode="auto">
            <a:xfrm>
              <a:off x="5178425" y="4833938"/>
              <a:ext cx="12700" cy="12700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47 h 47"/>
                <a:gd name="T4" fmla="*/ 46 w 46"/>
                <a:gd name="T5" fmla="*/ 47 h 47"/>
                <a:gd name="T6" fmla="*/ 46 w 46"/>
                <a:gd name="T7" fmla="*/ 0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0" y="16"/>
                    <a:pt x="0" y="31"/>
                    <a:pt x="0" y="47"/>
                  </a:cubicBezTo>
                  <a:cubicBezTo>
                    <a:pt x="15" y="47"/>
                    <a:pt x="30" y="47"/>
                    <a:pt x="46" y="47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43"/>
            <p:cNvSpPr>
              <a:spLocks/>
            </p:cNvSpPr>
            <p:nvPr/>
          </p:nvSpPr>
          <p:spPr bwMode="auto">
            <a:xfrm>
              <a:off x="5176838" y="4862513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6" y="47"/>
                    <a:pt x="31" y="47"/>
                    <a:pt x="47" y="47"/>
                  </a:cubicBezTo>
                  <a:cubicBezTo>
                    <a:pt x="47" y="30"/>
                    <a:pt x="47" y="16"/>
                    <a:pt x="47" y="0"/>
                  </a:cubicBez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144"/>
            <p:cNvSpPr>
              <a:spLocks/>
            </p:cNvSpPr>
            <p:nvPr/>
          </p:nvSpPr>
          <p:spPr bwMode="auto">
            <a:xfrm>
              <a:off x="5176838" y="4891088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7" y="47"/>
                    <a:pt x="31" y="47"/>
                    <a:pt x="47" y="47"/>
                  </a:cubicBezTo>
                  <a:cubicBezTo>
                    <a:pt x="47" y="31"/>
                    <a:pt x="47" y="16"/>
                    <a:pt x="47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45"/>
            <p:cNvSpPr>
              <a:spLocks noEditPoints="1"/>
            </p:cNvSpPr>
            <p:nvPr/>
          </p:nvSpPr>
          <p:spPr bwMode="auto">
            <a:xfrm>
              <a:off x="4965700" y="4519613"/>
              <a:ext cx="101600" cy="96838"/>
            </a:xfrm>
            <a:custGeom>
              <a:avLst/>
              <a:gdLst>
                <a:gd name="T0" fmla="*/ 310 w 344"/>
                <a:gd name="T1" fmla="*/ 24 h 323"/>
                <a:gd name="T2" fmla="*/ 281 w 344"/>
                <a:gd name="T3" fmla="*/ 54 h 323"/>
                <a:gd name="T4" fmla="*/ 161 w 344"/>
                <a:gd name="T5" fmla="*/ 0 h 323"/>
                <a:gd name="T6" fmla="*/ 0 w 344"/>
                <a:gd name="T7" fmla="*/ 161 h 323"/>
                <a:gd name="T8" fmla="*/ 161 w 344"/>
                <a:gd name="T9" fmla="*/ 323 h 323"/>
                <a:gd name="T10" fmla="*/ 323 w 344"/>
                <a:gd name="T11" fmla="*/ 161 h 323"/>
                <a:gd name="T12" fmla="*/ 309 w 344"/>
                <a:gd name="T13" fmla="*/ 96 h 323"/>
                <a:gd name="T14" fmla="*/ 344 w 344"/>
                <a:gd name="T15" fmla="*/ 61 h 323"/>
                <a:gd name="T16" fmla="*/ 310 w 344"/>
                <a:gd name="T17" fmla="*/ 24 h 323"/>
                <a:gd name="T18" fmla="*/ 287 w 344"/>
                <a:gd name="T19" fmla="*/ 161 h 323"/>
                <a:gd name="T20" fmla="*/ 161 w 344"/>
                <a:gd name="T21" fmla="*/ 287 h 323"/>
                <a:gd name="T22" fmla="*/ 36 w 344"/>
                <a:gd name="T23" fmla="*/ 161 h 323"/>
                <a:gd name="T24" fmla="*/ 161 w 344"/>
                <a:gd name="T25" fmla="*/ 36 h 323"/>
                <a:gd name="T26" fmla="*/ 256 w 344"/>
                <a:gd name="T27" fmla="*/ 80 h 323"/>
                <a:gd name="T28" fmla="*/ 137 w 344"/>
                <a:gd name="T29" fmla="*/ 204 h 323"/>
                <a:gd name="T30" fmla="*/ 110 w 344"/>
                <a:gd name="T31" fmla="*/ 169 h 323"/>
                <a:gd name="T32" fmla="*/ 75 w 344"/>
                <a:gd name="T33" fmla="*/ 203 h 323"/>
                <a:gd name="T34" fmla="*/ 135 w 344"/>
                <a:gd name="T35" fmla="*/ 264 h 323"/>
                <a:gd name="T36" fmla="*/ 281 w 344"/>
                <a:gd name="T37" fmla="*/ 123 h 323"/>
                <a:gd name="T38" fmla="*/ 287 w 344"/>
                <a:gd name="T39" fmla="*/ 1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" h="323">
                  <a:moveTo>
                    <a:pt x="310" y="24"/>
                  </a:moveTo>
                  <a:cubicBezTo>
                    <a:pt x="300" y="34"/>
                    <a:pt x="291" y="44"/>
                    <a:pt x="281" y="54"/>
                  </a:cubicBezTo>
                  <a:cubicBezTo>
                    <a:pt x="252" y="21"/>
                    <a:pt x="209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50"/>
                    <a:pt x="72" y="323"/>
                    <a:pt x="161" y="323"/>
                  </a:cubicBezTo>
                  <a:cubicBezTo>
                    <a:pt x="250" y="323"/>
                    <a:pt x="323" y="250"/>
                    <a:pt x="323" y="161"/>
                  </a:cubicBezTo>
                  <a:cubicBezTo>
                    <a:pt x="323" y="138"/>
                    <a:pt x="318" y="116"/>
                    <a:pt x="309" y="96"/>
                  </a:cubicBezTo>
                  <a:cubicBezTo>
                    <a:pt x="321" y="84"/>
                    <a:pt x="333" y="73"/>
                    <a:pt x="344" y="61"/>
                  </a:cubicBezTo>
                  <a:cubicBezTo>
                    <a:pt x="333" y="49"/>
                    <a:pt x="323" y="38"/>
                    <a:pt x="310" y="24"/>
                  </a:cubicBezTo>
                  <a:close/>
                  <a:moveTo>
                    <a:pt x="287" y="161"/>
                  </a:moveTo>
                  <a:cubicBezTo>
                    <a:pt x="287" y="231"/>
                    <a:pt x="230" y="287"/>
                    <a:pt x="161" y="287"/>
                  </a:cubicBezTo>
                  <a:cubicBezTo>
                    <a:pt x="92" y="287"/>
                    <a:pt x="36" y="231"/>
                    <a:pt x="36" y="161"/>
                  </a:cubicBezTo>
                  <a:cubicBezTo>
                    <a:pt x="36" y="92"/>
                    <a:pt x="92" y="36"/>
                    <a:pt x="161" y="36"/>
                  </a:cubicBezTo>
                  <a:cubicBezTo>
                    <a:pt x="199" y="36"/>
                    <a:pt x="233" y="53"/>
                    <a:pt x="256" y="80"/>
                  </a:cubicBezTo>
                  <a:cubicBezTo>
                    <a:pt x="217" y="120"/>
                    <a:pt x="178" y="162"/>
                    <a:pt x="137" y="204"/>
                  </a:cubicBezTo>
                  <a:cubicBezTo>
                    <a:pt x="126" y="190"/>
                    <a:pt x="118" y="179"/>
                    <a:pt x="110" y="169"/>
                  </a:cubicBezTo>
                  <a:cubicBezTo>
                    <a:pt x="96" y="183"/>
                    <a:pt x="85" y="194"/>
                    <a:pt x="75" y="203"/>
                  </a:cubicBezTo>
                  <a:cubicBezTo>
                    <a:pt x="96" y="225"/>
                    <a:pt x="117" y="246"/>
                    <a:pt x="135" y="264"/>
                  </a:cubicBezTo>
                  <a:cubicBezTo>
                    <a:pt x="183" y="217"/>
                    <a:pt x="232" y="170"/>
                    <a:pt x="281" y="123"/>
                  </a:cubicBezTo>
                  <a:cubicBezTo>
                    <a:pt x="285" y="135"/>
                    <a:pt x="287" y="148"/>
                    <a:pt x="287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/>
          <p:cNvGrpSpPr/>
          <p:nvPr/>
        </p:nvGrpSpPr>
        <p:grpSpPr>
          <a:xfrm>
            <a:off x="4731195" y="4453271"/>
            <a:ext cx="406400" cy="461963"/>
            <a:chOff x="5364163" y="4476750"/>
            <a:chExt cx="406400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8" name="Freeform 146"/>
            <p:cNvSpPr>
              <a:spLocks noEditPoints="1"/>
            </p:cNvSpPr>
            <p:nvPr/>
          </p:nvSpPr>
          <p:spPr bwMode="auto">
            <a:xfrm>
              <a:off x="5364163" y="4476750"/>
              <a:ext cx="327025" cy="423863"/>
            </a:xfrm>
            <a:custGeom>
              <a:avLst/>
              <a:gdLst>
                <a:gd name="T0" fmla="*/ 811 w 1102"/>
                <a:gd name="T1" fmla="*/ 0 h 1425"/>
                <a:gd name="T2" fmla="*/ 881 w 1102"/>
                <a:gd name="T3" fmla="*/ 49 h 1425"/>
                <a:gd name="T4" fmla="*/ 1069 w 1102"/>
                <a:gd name="T5" fmla="*/ 236 h 1425"/>
                <a:gd name="T6" fmla="*/ 1102 w 1102"/>
                <a:gd name="T7" fmla="*/ 317 h 1425"/>
                <a:gd name="T8" fmla="*/ 1102 w 1102"/>
                <a:gd name="T9" fmla="*/ 683 h 1425"/>
                <a:gd name="T10" fmla="*/ 1101 w 1102"/>
                <a:gd name="T11" fmla="*/ 698 h 1425"/>
                <a:gd name="T12" fmla="*/ 1079 w 1102"/>
                <a:gd name="T13" fmla="*/ 715 h 1425"/>
                <a:gd name="T14" fmla="*/ 1057 w 1102"/>
                <a:gd name="T15" fmla="*/ 696 h 1425"/>
                <a:gd name="T16" fmla="*/ 1057 w 1102"/>
                <a:gd name="T17" fmla="*/ 681 h 1425"/>
                <a:gd name="T18" fmla="*/ 1057 w 1102"/>
                <a:gd name="T19" fmla="*/ 323 h 1425"/>
                <a:gd name="T20" fmla="*/ 1057 w 1102"/>
                <a:gd name="T21" fmla="*/ 303 h 1425"/>
                <a:gd name="T22" fmla="*/ 1040 w 1102"/>
                <a:gd name="T23" fmla="*/ 302 h 1425"/>
                <a:gd name="T24" fmla="*/ 922 w 1102"/>
                <a:gd name="T25" fmla="*/ 302 h 1425"/>
                <a:gd name="T26" fmla="*/ 800 w 1102"/>
                <a:gd name="T27" fmla="*/ 181 h 1425"/>
                <a:gd name="T28" fmla="*/ 800 w 1102"/>
                <a:gd name="T29" fmla="*/ 45 h 1425"/>
                <a:gd name="T30" fmla="*/ 783 w 1102"/>
                <a:gd name="T31" fmla="*/ 45 h 1425"/>
                <a:gd name="T32" fmla="*/ 123 w 1102"/>
                <a:gd name="T33" fmla="*/ 45 h 1425"/>
                <a:gd name="T34" fmla="*/ 46 w 1102"/>
                <a:gd name="T35" fmla="*/ 122 h 1425"/>
                <a:gd name="T36" fmla="*/ 46 w 1102"/>
                <a:gd name="T37" fmla="*/ 1302 h 1425"/>
                <a:gd name="T38" fmla="*/ 122 w 1102"/>
                <a:gd name="T39" fmla="*/ 1379 h 1425"/>
                <a:gd name="T40" fmla="*/ 342 w 1102"/>
                <a:gd name="T41" fmla="*/ 1379 h 1425"/>
                <a:gd name="T42" fmla="*/ 364 w 1102"/>
                <a:gd name="T43" fmla="*/ 1384 h 1425"/>
                <a:gd name="T44" fmla="*/ 360 w 1102"/>
                <a:gd name="T45" fmla="*/ 1422 h 1425"/>
                <a:gd name="T46" fmla="*/ 344 w 1102"/>
                <a:gd name="T47" fmla="*/ 1424 h 1425"/>
                <a:gd name="T48" fmla="*/ 118 w 1102"/>
                <a:gd name="T49" fmla="*/ 1424 h 1425"/>
                <a:gd name="T50" fmla="*/ 3 w 1102"/>
                <a:gd name="T51" fmla="*/ 1332 h 1425"/>
                <a:gd name="T52" fmla="*/ 1 w 1102"/>
                <a:gd name="T53" fmla="*/ 1299 h 1425"/>
                <a:gd name="T54" fmla="*/ 0 w 1102"/>
                <a:gd name="T55" fmla="*/ 126 h 1425"/>
                <a:gd name="T56" fmla="*/ 95 w 1102"/>
                <a:gd name="T57" fmla="*/ 2 h 1425"/>
                <a:gd name="T58" fmla="*/ 97 w 1102"/>
                <a:gd name="T59" fmla="*/ 0 h 1425"/>
                <a:gd name="T60" fmla="*/ 811 w 1102"/>
                <a:gd name="T61" fmla="*/ 0 h 1425"/>
                <a:gd name="T62" fmla="*/ 847 w 1102"/>
                <a:gd name="T63" fmla="*/ 81 h 1425"/>
                <a:gd name="T64" fmla="*/ 847 w 1102"/>
                <a:gd name="T65" fmla="*/ 199 h 1425"/>
                <a:gd name="T66" fmla="*/ 905 w 1102"/>
                <a:gd name="T67" fmla="*/ 255 h 1425"/>
                <a:gd name="T68" fmla="*/ 1019 w 1102"/>
                <a:gd name="T69" fmla="*/ 256 h 1425"/>
                <a:gd name="T70" fmla="*/ 1020 w 1102"/>
                <a:gd name="T71" fmla="*/ 255 h 1425"/>
                <a:gd name="T72" fmla="*/ 847 w 1102"/>
                <a:gd name="T73" fmla="*/ 81 h 1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2" h="1425">
                  <a:moveTo>
                    <a:pt x="811" y="0"/>
                  </a:moveTo>
                  <a:cubicBezTo>
                    <a:pt x="840" y="8"/>
                    <a:pt x="861" y="28"/>
                    <a:pt x="881" y="49"/>
                  </a:cubicBezTo>
                  <a:cubicBezTo>
                    <a:pt x="943" y="112"/>
                    <a:pt x="1006" y="174"/>
                    <a:pt x="1069" y="236"/>
                  </a:cubicBezTo>
                  <a:cubicBezTo>
                    <a:pt x="1091" y="259"/>
                    <a:pt x="1102" y="285"/>
                    <a:pt x="1102" y="317"/>
                  </a:cubicBezTo>
                  <a:cubicBezTo>
                    <a:pt x="1102" y="439"/>
                    <a:pt x="1102" y="561"/>
                    <a:pt x="1102" y="683"/>
                  </a:cubicBezTo>
                  <a:cubicBezTo>
                    <a:pt x="1102" y="688"/>
                    <a:pt x="1102" y="693"/>
                    <a:pt x="1101" y="698"/>
                  </a:cubicBezTo>
                  <a:cubicBezTo>
                    <a:pt x="1098" y="709"/>
                    <a:pt x="1091" y="716"/>
                    <a:pt x="1079" y="715"/>
                  </a:cubicBezTo>
                  <a:cubicBezTo>
                    <a:pt x="1067" y="715"/>
                    <a:pt x="1059" y="708"/>
                    <a:pt x="1057" y="696"/>
                  </a:cubicBezTo>
                  <a:cubicBezTo>
                    <a:pt x="1056" y="691"/>
                    <a:pt x="1057" y="686"/>
                    <a:pt x="1057" y="681"/>
                  </a:cubicBezTo>
                  <a:cubicBezTo>
                    <a:pt x="1057" y="562"/>
                    <a:pt x="1057" y="442"/>
                    <a:pt x="1057" y="323"/>
                  </a:cubicBezTo>
                  <a:cubicBezTo>
                    <a:pt x="1057" y="317"/>
                    <a:pt x="1057" y="311"/>
                    <a:pt x="1057" y="303"/>
                  </a:cubicBezTo>
                  <a:cubicBezTo>
                    <a:pt x="1051" y="303"/>
                    <a:pt x="1045" y="302"/>
                    <a:pt x="1040" y="302"/>
                  </a:cubicBezTo>
                  <a:cubicBezTo>
                    <a:pt x="1001" y="302"/>
                    <a:pt x="961" y="302"/>
                    <a:pt x="922" y="302"/>
                  </a:cubicBezTo>
                  <a:cubicBezTo>
                    <a:pt x="849" y="302"/>
                    <a:pt x="800" y="253"/>
                    <a:pt x="800" y="181"/>
                  </a:cubicBezTo>
                  <a:cubicBezTo>
                    <a:pt x="800" y="136"/>
                    <a:pt x="800" y="92"/>
                    <a:pt x="800" y="45"/>
                  </a:cubicBezTo>
                  <a:cubicBezTo>
                    <a:pt x="793" y="45"/>
                    <a:pt x="788" y="45"/>
                    <a:pt x="783" y="45"/>
                  </a:cubicBezTo>
                  <a:cubicBezTo>
                    <a:pt x="563" y="45"/>
                    <a:pt x="343" y="45"/>
                    <a:pt x="123" y="45"/>
                  </a:cubicBezTo>
                  <a:cubicBezTo>
                    <a:pt x="74" y="45"/>
                    <a:pt x="46" y="73"/>
                    <a:pt x="46" y="122"/>
                  </a:cubicBezTo>
                  <a:cubicBezTo>
                    <a:pt x="46" y="516"/>
                    <a:pt x="46" y="909"/>
                    <a:pt x="46" y="1302"/>
                  </a:cubicBezTo>
                  <a:cubicBezTo>
                    <a:pt x="46" y="1350"/>
                    <a:pt x="74" y="1379"/>
                    <a:pt x="122" y="1379"/>
                  </a:cubicBezTo>
                  <a:cubicBezTo>
                    <a:pt x="195" y="1379"/>
                    <a:pt x="269" y="1379"/>
                    <a:pt x="342" y="1379"/>
                  </a:cubicBezTo>
                  <a:cubicBezTo>
                    <a:pt x="350" y="1379"/>
                    <a:pt x="358" y="1380"/>
                    <a:pt x="364" y="1384"/>
                  </a:cubicBezTo>
                  <a:cubicBezTo>
                    <a:pt x="378" y="1393"/>
                    <a:pt x="376" y="1415"/>
                    <a:pt x="360" y="1422"/>
                  </a:cubicBezTo>
                  <a:cubicBezTo>
                    <a:pt x="355" y="1424"/>
                    <a:pt x="350" y="1424"/>
                    <a:pt x="344" y="1424"/>
                  </a:cubicBezTo>
                  <a:cubicBezTo>
                    <a:pt x="269" y="1424"/>
                    <a:pt x="193" y="1425"/>
                    <a:pt x="118" y="1424"/>
                  </a:cubicBezTo>
                  <a:cubicBezTo>
                    <a:pt x="60" y="1424"/>
                    <a:pt x="14" y="1387"/>
                    <a:pt x="3" y="1332"/>
                  </a:cubicBezTo>
                  <a:cubicBezTo>
                    <a:pt x="1" y="1321"/>
                    <a:pt x="1" y="1310"/>
                    <a:pt x="1" y="1299"/>
                  </a:cubicBezTo>
                  <a:cubicBezTo>
                    <a:pt x="0" y="908"/>
                    <a:pt x="0" y="517"/>
                    <a:pt x="0" y="126"/>
                  </a:cubicBezTo>
                  <a:cubicBezTo>
                    <a:pt x="0" y="59"/>
                    <a:pt x="30" y="21"/>
                    <a:pt x="95" y="2"/>
                  </a:cubicBezTo>
                  <a:cubicBezTo>
                    <a:pt x="96" y="2"/>
                    <a:pt x="96" y="1"/>
                    <a:pt x="97" y="0"/>
                  </a:cubicBezTo>
                  <a:cubicBezTo>
                    <a:pt x="335" y="0"/>
                    <a:pt x="573" y="0"/>
                    <a:pt x="811" y="0"/>
                  </a:cubicBezTo>
                  <a:close/>
                  <a:moveTo>
                    <a:pt x="847" y="81"/>
                  </a:moveTo>
                  <a:cubicBezTo>
                    <a:pt x="847" y="121"/>
                    <a:pt x="845" y="160"/>
                    <a:pt x="847" y="199"/>
                  </a:cubicBezTo>
                  <a:cubicBezTo>
                    <a:pt x="849" y="229"/>
                    <a:pt x="875" y="253"/>
                    <a:pt x="905" y="255"/>
                  </a:cubicBezTo>
                  <a:cubicBezTo>
                    <a:pt x="943" y="257"/>
                    <a:pt x="981" y="256"/>
                    <a:pt x="1019" y="256"/>
                  </a:cubicBezTo>
                  <a:cubicBezTo>
                    <a:pt x="1019" y="256"/>
                    <a:pt x="1020" y="254"/>
                    <a:pt x="1020" y="255"/>
                  </a:cubicBezTo>
                  <a:cubicBezTo>
                    <a:pt x="962" y="197"/>
                    <a:pt x="905" y="139"/>
                    <a:pt x="847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47"/>
            <p:cNvSpPr>
              <a:spLocks noEditPoints="1"/>
            </p:cNvSpPr>
            <p:nvPr/>
          </p:nvSpPr>
          <p:spPr bwMode="auto">
            <a:xfrm>
              <a:off x="5413375" y="4700588"/>
              <a:ext cx="357188" cy="238125"/>
            </a:xfrm>
            <a:custGeom>
              <a:avLst/>
              <a:gdLst>
                <a:gd name="T0" fmla="*/ 722 w 1203"/>
                <a:gd name="T1" fmla="*/ 721 h 800"/>
                <a:gd name="T2" fmla="*/ 425 w 1203"/>
                <a:gd name="T3" fmla="*/ 721 h 800"/>
                <a:gd name="T4" fmla="*/ 234 w 1203"/>
                <a:gd name="T5" fmla="*/ 602 h 800"/>
                <a:gd name="T6" fmla="*/ 72 w 1203"/>
                <a:gd name="T7" fmla="*/ 446 h 800"/>
                <a:gd name="T8" fmla="*/ 206 w 1203"/>
                <a:gd name="T9" fmla="*/ 32 h 800"/>
                <a:gd name="T10" fmla="*/ 364 w 1203"/>
                <a:gd name="T11" fmla="*/ 119 h 800"/>
                <a:gd name="T12" fmla="*/ 476 w 1203"/>
                <a:gd name="T13" fmla="*/ 128 h 800"/>
                <a:gd name="T14" fmla="*/ 671 w 1203"/>
                <a:gd name="T15" fmla="*/ 124 h 800"/>
                <a:gd name="T16" fmla="*/ 843 w 1203"/>
                <a:gd name="T17" fmla="*/ 148 h 800"/>
                <a:gd name="T18" fmla="*/ 929 w 1203"/>
                <a:gd name="T19" fmla="*/ 14 h 800"/>
                <a:gd name="T20" fmla="*/ 1171 w 1203"/>
                <a:gd name="T21" fmla="*/ 422 h 800"/>
                <a:gd name="T22" fmla="*/ 1017 w 1203"/>
                <a:gd name="T23" fmla="*/ 473 h 800"/>
                <a:gd name="T24" fmla="*/ 898 w 1203"/>
                <a:gd name="T25" fmla="*/ 646 h 800"/>
                <a:gd name="T26" fmla="*/ 508 w 1203"/>
                <a:gd name="T27" fmla="*/ 165 h 800"/>
                <a:gd name="T28" fmla="*/ 343 w 1203"/>
                <a:gd name="T29" fmla="*/ 177 h 800"/>
                <a:gd name="T30" fmla="*/ 224 w 1203"/>
                <a:gd name="T31" fmla="*/ 414 h 800"/>
                <a:gd name="T32" fmla="*/ 449 w 1203"/>
                <a:gd name="T33" fmla="*/ 487 h 800"/>
                <a:gd name="T34" fmla="*/ 587 w 1203"/>
                <a:gd name="T35" fmla="*/ 634 h 800"/>
                <a:gd name="T36" fmla="*/ 673 w 1203"/>
                <a:gd name="T37" fmla="*/ 724 h 800"/>
                <a:gd name="T38" fmla="*/ 611 w 1203"/>
                <a:gd name="T39" fmla="*/ 626 h 800"/>
                <a:gd name="T40" fmla="*/ 742 w 1203"/>
                <a:gd name="T41" fmla="*/ 676 h 800"/>
                <a:gd name="T42" fmla="*/ 763 w 1203"/>
                <a:gd name="T43" fmla="*/ 618 h 800"/>
                <a:gd name="T44" fmla="*/ 674 w 1203"/>
                <a:gd name="T45" fmla="*/ 519 h 800"/>
                <a:gd name="T46" fmla="*/ 881 w 1203"/>
                <a:gd name="T47" fmla="*/ 600 h 800"/>
                <a:gd name="T48" fmla="*/ 720 w 1203"/>
                <a:gd name="T49" fmla="*/ 469 h 800"/>
                <a:gd name="T50" fmla="*/ 754 w 1203"/>
                <a:gd name="T51" fmla="*/ 436 h 800"/>
                <a:gd name="T52" fmla="*/ 988 w 1203"/>
                <a:gd name="T53" fmla="*/ 522 h 800"/>
                <a:gd name="T54" fmla="*/ 676 w 1203"/>
                <a:gd name="T55" fmla="*/ 320 h 800"/>
                <a:gd name="T56" fmla="*/ 590 w 1203"/>
                <a:gd name="T57" fmla="*/ 386 h 800"/>
                <a:gd name="T58" fmla="*/ 558 w 1203"/>
                <a:gd name="T59" fmla="*/ 171 h 800"/>
                <a:gd name="T60" fmla="*/ 636 w 1203"/>
                <a:gd name="T61" fmla="*/ 285 h 800"/>
                <a:gd name="T62" fmla="*/ 965 w 1203"/>
                <a:gd name="T63" fmla="*/ 437 h 800"/>
                <a:gd name="T64" fmla="*/ 976 w 1203"/>
                <a:gd name="T65" fmla="*/ 371 h 800"/>
                <a:gd name="T66" fmla="*/ 957 w 1203"/>
                <a:gd name="T67" fmla="*/ 266 h 800"/>
                <a:gd name="T68" fmla="*/ 1094 w 1203"/>
                <a:gd name="T69" fmla="*/ 414 h 800"/>
                <a:gd name="T70" fmla="*/ 909 w 1203"/>
                <a:gd name="T71" fmla="*/ 78 h 800"/>
                <a:gd name="T72" fmla="*/ 910 w 1203"/>
                <a:gd name="T73" fmla="*/ 215 h 800"/>
                <a:gd name="T74" fmla="*/ 758 w 1203"/>
                <a:gd name="T75" fmla="*/ 178 h 800"/>
                <a:gd name="T76" fmla="*/ 619 w 1203"/>
                <a:gd name="T77" fmla="*/ 184 h 800"/>
                <a:gd name="T78" fmla="*/ 248 w 1203"/>
                <a:gd name="T79" fmla="*/ 51 h 800"/>
                <a:gd name="T80" fmla="*/ 58 w 1203"/>
                <a:gd name="T81" fmla="*/ 369 h 800"/>
                <a:gd name="T82" fmla="*/ 165 w 1203"/>
                <a:gd name="T83" fmla="*/ 389 h 800"/>
                <a:gd name="T84" fmla="*/ 296 w 1203"/>
                <a:gd name="T85" fmla="*/ 79 h 800"/>
                <a:gd name="T86" fmla="*/ 332 w 1203"/>
                <a:gd name="T87" fmla="*/ 607 h 800"/>
                <a:gd name="T88" fmla="*/ 350 w 1203"/>
                <a:gd name="T89" fmla="*/ 480 h 800"/>
                <a:gd name="T90" fmla="*/ 490 w 1203"/>
                <a:gd name="T91" fmla="*/ 565 h 800"/>
                <a:gd name="T92" fmla="*/ 372 w 1203"/>
                <a:gd name="T93" fmla="*/ 630 h 800"/>
                <a:gd name="T94" fmla="*/ 481 w 1203"/>
                <a:gd name="T95" fmla="*/ 582 h 800"/>
                <a:gd name="T96" fmla="*/ 243 w 1203"/>
                <a:gd name="T97" fmla="*/ 548 h 800"/>
                <a:gd name="T98" fmla="*/ 230 w 1203"/>
                <a:gd name="T99" fmla="*/ 464 h 800"/>
                <a:gd name="T100" fmla="*/ 547 w 1203"/>
                <a:gd name="T101" fmla="*/ 661 h 800"/>
                <a:gd name="T102" fmla="*/ 469 w 1203"/>
                <a:gd name="T103" fmla="*/ 679 h 800"/>
                <a:gd name="T104" fmla="*/ 547 w 1203"/>
                <a:gd name="T105" fmla="*/ 661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3" h="800">
                  <a:moveTo>
                    <a:pt x="838" y="658"/>
                  </a:moveTo>
                  <a:cubicBezTo>
                    <a:pt x="827" y="716"/>
                    <a:pt x="776" y="742"/>
                    <a:pt x="724" y="719"/>
                  </a:cubicBezTo>
                  <a:cubicBezTo>
                    <a:pt x="723" y="720"/>
                    <a:pt x="722" y="720"/>
                    <a:pt x="722" y="721"/>
                  </a:cubicBezTo>
                  <a:cubicBezTo>
                    <a:pt x="706" y="779"/>
                    <a:pt x="655" y="800"/>
                    <a:pt x="603" y="770"/>
                  </a:cubicBezTo>
                  <a:cubicBezTo>
                    <a:pt x="587" y="761"/>
                    <a:pt x="571" y="751"/>
                    <a:pt x="556" y="742"/>
                  </a:cubicBezTo>
                  <a:cubicBezTo>
                    <a:pt x="514" y="782"/>
                    <a:pt x="454" y="777"/>
                    <a:pt x="425" y="721"/>
                  </a:cubicBezTo>
                  <a:cubicBezTo>
                    <a:pt x="403" y="728"/>
                    <a:pt x="381" y="728"/>
                    <a:pt x="360" y="717"/>
                  </a:cubicBezTo>
                  <a:cubicBezTo>
                    <a:pt x="339" y="706"/>
                    <a:pt x="327" y="688"/>
                    <a:pt x="321" y="665"/>
                  </a:cubicBezTo>
                  <a:cubicBezTo>
                    <a:pt x="264" y="658"/>
                    <a:pt x="250" y="648"/>
                    <a:pt x="234" y="602"/>
                  </a:cubicBezTo>
                  <a:cubicBezTo>
                    <a:pt x="161" y="610"/>
                    <a:pt x="111" y="523"/>
                    <a:pt x="180" y="451"/>
                  </a:cubicBezTo>
                  <a:cubicBezTo>
                    <a:pt x="175" y="451"/>
                    <a:pt x="170" y="450"/>
                    <a:pt x="166" y="451"/>
                  </a:cubicBezTo>
                  <a:cubicBezTo>
                    <a:pt x="133" y="468"/>
                    <a:pt x="102" y="465"/>
                    <a:pt x="72" y="446"/>
                  </a:cubicBezTo>
                  <a:cubicBezTo>
                    <a:pt x="59" y="438"/>
                    <a:pt x="46" y="431"/>
                    <a:pt x="33" y="423"/>
                  </a:cubicBezTo>
                  <a:cubicBezTo>
                    <a:pt x="8" y="407"/>
                    <a:pt x="0" y="380"/>
                    <a:pt x="15" y="354"/>
                  </a:cubicBezTo>
                  <a:cubicBezTo>
                    <a:pt x="78" y="246"/>
                    <a:pt x="142" y="139"/>
                    <a:pt x="206" y="32"/>
                  </a:cubicBezTo>
                  <a:cubicBezTo>
                    <a:pt x="221" y="6"/>
                    <a:pt x="249" y="0"/>
                    <a:pt x="275" y="14"/>
                  </a:cubicBezTo>
                  <a:cubicBezTo>
                    <a:pt x="291" y="23"/>
                    <a:pt x="307" y="33"/>
                    <a:pt x="322" y="43"/>
                  </a:cubicBezTo>
                  <a:cubicBezTo>
                    <a:pt x="350" y="60"/>
                    <a:pt x="364" y="86"/>
                    <a:pt x="364" y="119"/>
                  </a:cubicBezTo>
                  <a:cubicBezTo>
                    <a:pt x="363" y="129"/>
                    <a:pt x="366" y="135"/>
                    <a:pt x="375" y="139"/>
                  </a:cubicBezTo>
                  <a:cubicBezTo>
                    <a:pt x="395" y="149"/>
                    <a:pt x="415" y="151"/>
                    <a:pt x="436" y="144"/>
                  </a:cubicBezTo>
                  <a:cubicBezTo>
                    <a:pt x="449" y="139"/>
                    <a:pt x="463" y="134"/>
                    <a:pt x="476" y="128"/>
                  </a:cubicBezTo>
                  <a:cubicBezTo>
                    <a:pt x="515" y="111"/>
                    <a:pt x="552" y="114"/>
                    <a:pt x="588" y="135"/>
                  </a:cubicBezTo>
                  <a:cubicBezTo>
                    <a:pt x="597" y="141"/>
                    <a:pt x="606" y="141"/>
                    <a:pt x="616" y="138"/>
                  </a:cubicBezTo>
                  <a:cubicBezTo>
                    <a:pt x="634" y="133"/>
                    <a:pt x="653" y="130"/>
                    <a:pt x="671" y="124"/>
                  </a:cubicBezTo>
                  <a:cubicBezTo>
                    <a:pt x="703" y="114"/>
                    <a:pt x="733" y="118"/>
                    <a:pt x="763" y="131"/>
                  </a:cubicBezTo>
                  <a:cubicBezTo>
                    <a:pt x="776" y="137"/>
                    <a:pt x="789" y="142"/>
                    <a:pt x="802" y="145"/>
                  </a:cubicBezTo>
                  <a:cubicBezTo>
                    <a:pt x="815" y="148"/>
                    <a:pt x="828" y="147"/>
                    <a:pt x="843" y="148"/>
                  </a:cubicBezTo>
                  <a:cubicBezTo>
                    <a:pt x="842" y="141"/>
                    <a:pt x="842" y="138"/>
                    <a:pt x="841" y="135"/>
                  </a:cubicBezTo>
                  <a:cubicBezTo>
                    <a:pt x="835" y="94"/>
                    <a:pt x="851" y="61"/>
                    <a:pt x="886" y="39"/>
                  </a:cubicBezTo>
                  <a:cubicBezTo>
                    <a:pt x="900" y="31"/>
                    <a:pt x="914" y="22"/>
                    <a:pt x="929" y="14"/>
                  </a:cubicBezTo>
                  <a:cubicBezTo>
                    <a:pt x="955" y="0"/>
                    <a:pt x="982" y="6"/>
                    <a:pt x="998" y="32"/>
                  </a:cubicBezTo>
                  <a:cubicBezTo>
                    <a:pt x="1061" y="139"/>
                    <a:pt x="1125" y="246"/>
                    <a:pt x="1188" y="354"/>
                  </a:cubicBezTo>
                  <a:cubicBezTo>
                    <a:pt x="1203" y="379"/>
                    <a:pt x="1196" y="407"/>
                    <a:pt x="1171" y="422"/>
                  </a:cubicBezTo>
                  <a:cubicBezTo>
                    <a:pt x="1147" y="436"/>
                    <a:pt x="1121" y="449"/>
                    <a:pt x="1094" y="460"/>
                  </a:cubicBezTo>
                  <a:cubicBezTo>
                    <a:pt x="1085" y="464"/>
                    <a:pt x="1073" y="463"/>
                    <a:pt x="1063" y="460"/>
                  </a:cubicBezTo>
                  <a:cubicBezTo>
                    <a:pt x="1044" y="453"/>
                    <a:pt x="1031" y="464"/>
                    <a:pt x="1017" y="473"/>
                  </a:cubicBezTo>
                  <a:cubicBezTo>
                    <a:pt x="1038" y="504"/>
                    <a:pt x="1041" y="536"/>
                    <a:pt x="1019" y="566"/>
                  </a:cubicBezTo>
                  <a:cubicBezTo>
                    <a:pt x="998" y="596"/>
                    <a:pt x="967" y="603"/>
                    <a:pt x="931" y="593"/>
                  </a:cubicBezTo>
                  <a:cubicBezTo>
                    <a:pt x="927" y="615"/>
                    <a:pt x="917" y="634"/>
                    <a:pt x="898" y="646"/>
                  </a:cubicBezTo>
                  <a:cubicBezTo>
                    <a:pt x="880" y="659"/>
                    <a:pt x="860" y="662"/>
                    <a:pt x="838" y="658"/>
                  </a:cubicBezTo>
                  <a:close/>
                  <a:moveTo>
                    <a:pt x="558" y="171"/>
                  </a:moveTo>
                  <a:cubicBezTo>
                    <a:pt x="540" y="162"/>
                    <a:pt x="524" y="160"/>
                    <a:pt x="508" y="165"/>
                  </a:cubicBezTo>
                  <a:cubicBezTo>
                    <a:pt x="494" y="170"/>
                    <a:pt x="480" y="175"/>
                    <a:pt x="467" y="180"/>
                  </a:cubicBezTo>
                  <a:cubicBezTo>
                    <a:pt x="445" y="189"/>
                    <a:pt x="422" y="197"/>
                    <a:pt x="399" y="193"/>
                  </a:cubicBezTo>
                  <a:cubicBezTo>
                    <a:pt x="380" y="189"/>
                    <a:pt x="363" y="182"/>
                    <a:pt x="343" y="177"/>
                  </a:cubicBezTo>
                  <a:cubicBezTo>
                    <a:pt x="297" y="254"/>
                    <a:pt x="250" y="334"/>
                    <a:pt x="203" y="413"/>
                  </a:cubicBezTo>
                  <a:cubicBezTo>
                    <a:pt x="204" y="414"/>
                    <a:pt x="205" y="416"/>
                    <a:pt x="206" y="417"/>
                  </a:cubicBezTo>
                  <a:cubicBezTo>
                    <a:pt x="212" y="416"/>
                    <a:pt x="218" y="416"/>
                    <a:pt x="224" y="414"/>
                  </a:cubicBezTo>
                  <a:cubicBezTo>
                    <a:pt x="256" y="402"/>
                    <a:pt x="290" y="410"/>
                    <a:pt x="312" y="437"/>
                  </a:cubicBezTo>
                  <a:cubicBezTo>
                    <a:pt x="314" y="440"/>
                    <a:pt x="317" y="442"/>
                    <a:pt x="319" y="445"/>
                  </a:cubicBezTo>
                  <a:cubicBezTo>
                    <a:pt x="362" y="408"/>
                    <a:pt x="430" y="421"/>
                    <a:pt x="449" y="487"/>
                  </a:cubicBezTo>
                  <a:cubicBezTo>
                    <a:pt x="477" y="484"/>
                    <a:pt x="500" y="493"/>
                    <a:pt x="518" y="515"/>
                  </a:cubicBezTo>
                  <a:cubicBezTo>
                    <a:pt x="535" y="537"/>
                    <a:pt x="538" y="562"/>
                    <a:pt x="531" y="588"/>
                  </a:cubicBezTo>
                  <a:cubicBezTo>
                    <a:pt x="557" y="595"/>
                    <a:pt x="576" y="609"/>
                    <a:pt x="587" y="634"/>
                  </a:cubicBezTo>
                  <a:cubicBezTo>
                    <a:pt x="597" y="658"/>
                    <a:pt x="593" y="681"/>
                    <a:pt x="581" y="705"/>
                  </a:cubicBezTo>
                  <a:cubicBezTo>
                    <a:pt x="597" y="714"/>
                    <a:pt x="612" y="723"/>
                    <a:pt x="627" y="732"/>
                  </a:cubicBezTo>
                  <a:cubicBezTo>
                    <a:pt x="646" y="743"/>
                    <a:pt x="664" y="740"/>
                    <a:pt x="673" y="724"/>
                  </a:cubicBezTo>
                  <a:cubicBezTo>
                    <a:pt x="682" y="708"/>
                    <a:pt x="677" y="691"/>
                    <a:pt x="659" y="679"/>
                  </a:cubicBezTo>
                  <a:cubicBezTo>
                    <a:pt x="645" y="671"/>
                    <a:pt x="631" y="664"/>
                    <a:pt x="618" y="655"/>
                  </a:cubicBezTo>
                  <a:cubicBezTo>
                    <a:pt x="607" y="648"/>
                    <a:pt x="605" y="637"/>
                    <a:pt x="611" y="626"/>
                  </a:cubicBezTo>
                  <a:cubicBezTo>
                    <a:pt x="618" y="615"/>
                    <a:pt x="628" y="611"/>
                    <a:pt x="640" y="616"/>
                  </a:cubicBezTo>
                  <a:cubicBezTo>
                    <a:pt x="644" y="618"/>
                    <a:pt x="648" y="620"/>
                    <a:pt x="651" y="623"/>
                  </a:cubicBezTo>
                  <a:cubicBezTo>
                    <a:pt x="682" y="640"/>
                    <a:pt x="712" y="658"/>
                    <a:pt x="742" y="676"/>
                  </a:cubicBezTo>
                  <a:cubicBezTo>
                    <a:pt x="760" y="687"/>
                    <a:pt x="778" y="683"/>
                    <a:pt x="787" y="667"/>
                  </a:cubicBezTo>
                  <a:cubicBezTo>
                    <a:pt x="796" y="652"/>
                    <a:pt x="791" y="634"/>
                    <a:pt x="772" y="623"/>
                  </a:cubicBezTo>
                  <a:cubicBezTo>
                    <a:pt x="769" y="621"/>
                    <a:pt x="766" y="620"/>
                    <a:pt x="763" y="618"/>
                  </a:cubicBezTo>
                  <a:cubicBezTo>
                    <a:pt x="732" y="599"/>
                    <a:pt x="700" y="580"/>
                    <a:pt x="668" y="561"/>
                  </a:cubicBezTo>
                  <a:cubicBezTo>
                    <a:pt x="658" y="555"/>
                    <a:pt x="651" y="546"/>
                    <a:pt x="656" y="535"/>
                  </a:cubicBezTo>
                  <a:cubicBezTo>
                    <a:pt x="659" y="528"/>
                    <a:pt x="667" y="521"/>
                    <a:pt x="674" y="519"/>
                  </a:cubicBezTo>
                  <a:cubicBezTo>
                    <a:pt x="680" y="517"/>
                    <a:pt x="688" y="521"/>
                    <a:pt x="695" y="525"/>
                  </a:cubicBezTo>
                  <a:cubicBezTo>
                    <a:pt x="739" y="551"/>
                    <a:pt x="782" y="577"/>
                    <a:pt x="826" y="603"/>
                  </a:cubicBezTo>
                  <a:cubicBezTo>
                    <a:pt x="853" y="618"/>
                    <a:pt x="871" y="618"/>
                    <a:pt x="881" y="600"/>
                  </a:cubicBezTo>
                  <a:cubicBezTo>
                    <a:pt x="892" y="582"/>
                    <a:pt x="885" y="566"/>
                    <a:pt x="858" y="550"/>
                  </a:cubicBezTo>
                  <a:cubicBezTo>
                    <a:pt x="822" y="529"/>
                    <a:pt x="787" y="508"/>
                    <a:pt x="751" y="487"/>
                  </a:cubicBezTo>
                  <a:cubicBezTo>
                    <a:pt x="741" y="481"/>
                    <a:pt x="730" y="475"/>
                    <a:pt x="720" y="469"/>
                  </a:cubicBezTo>
                  <a:cubicBezTo>
                    <a:pt x="708" y="461"/>
                    <a:pt x="705" y="448"/>
                    <a:pt x="712" y="437"/>
                  </a:cubicBezTo>
                  <a:cubicBezTo>
                    <a:pt x="719" y="427"/>
                    <a:pt x="731" y="424"/>
                    <a:pt x="743" y="430"/>
                  </a:cubicBezTo>
                  <a:cubicBezTo>
                    <a:pt x="747" y="432"/>
                    <a:pt x="750" y="434"/>
                    <a:pt x="754" y="436"/>
                  </a:cubicBezTo>
                  <a:cubicBezTo>
                    <a:pt x="814" y="471"/>
                    <a:pt x="873" y="507"/>
                    <a:pt x="933" y="542"/>
                  </a:cubicBezTo>
                  <a:cubicBezTo>
                    <a:pt x="938" y="545"/>
                    <a:pt x="943" y="548"/>
                    <a:pt x="949" y="550"/>
                  </a:cubicBezTo>
                  <a:cubicBezTo>
                    <a:pt x="969" y="557"/>
                    <a:pt x="988" y="543"/>
                    <a:pt x="988" y="522"/>
                  </a:cubicBezTo>
                  <a:cubicBezTo>
                    <a:pt x="989" y="507"/>
                    <a:pt x="979" y="499"/>
                    <a:pt x="968" y="492"/>
                  </a:cubicBezTo>
                  <a:cubicBezTo>
                    <a:pt x="873" y="435"/>
                    <a:pt x="778" y="379"/>
                    <a:pt x="683" y="323"/>
                  </a:cubicBezTo>
                  <a:cubicBezTo>
                    <a:pt x="681" y="322"/>
                    <a:pt x="679" y="321"/>
                    <a:pt x="676" y="320"/>
                  </a:cubicBezTo>
                  <a:cubicBezTo>
                    <a:pt x="674" y="323"/>
                    <a:pt x="673" y="325"/>
                    <a:pt x="672" y="327"/>
                  </a:cubicBezTo>
                  <a:cubicBezTo>
                    <a:pt x="671" y="329"/>
                    <a:pt x="670" y="332"/>
                    <a:pt x="669" y="334"/>
                  </a:cubicBezTo>
                  <a:cubicBezTo>
                    <a:pt x="651" y="365"/>
                    <a:pt x="625" y="383"/>
                    <a:pt x="590" y="386"/>
                  </a:cubicBezTo>
                  <a:cubicBezTo>
                    <a:pt x="555" y="388"/>
                    <a:pt x="533" y="368"/>
                    <a:pt x="533" y="334"/>
                  </a:cubicBezTo>
                  <a:cubicBezTo>
                    <a:pt x="532" y="311"/>
                    <a:pt x="533" y="288"/>
                    <a:pt x="532" y="265"/>
                  </a:cubicBezTo>
                  <a:cubicBezTo>
                    <a:pt x="531" y="231"/>
                    <a:pt x="534" y="199"/>
                    <a:pt x="558" y="171"/>
                  </a:cubicBezTo>
                  <a:close/>
                  <a:moveTo>
                    <a:pt x="580" y="343"/>
                  </a:moveTo>
                  <a:cubicBezTo>
                    <a:pt x="591" y="339"/>
                    <a:pt x="602" y="337"/>
                    <a:pt x="611" y="332"/>
                  </a:cubicBezTo>
                  <a:cubicBezTo>
                    <a:pt x="628" y="322"/>
                    <a:pt x="634" y="305"/>
                    <a:pt x="636" y="285"/>
                  </a:cubicBezTo>
                  <a:cubicBezTo>
                    <a:pt x="638" y="261"/>
                    <a:pt x="653" y="254"/>
                    <a:pt x="674" y="265"/>
                  </a:cubicBezTo>
                  <a:cubicBezTo>
                    <a:pt x="680" y="269"/>
                    <a:pt x="686" y="272"/>
                    <a:pt x="691" y="275"/>
                  </a:cubicBezTo>
                  <a:cubicBezTo>
                    <a:pt x="782" y="329"/>
                    <a:pt x="873" y="383"/>
                    <a:pt x="965" y="437"/>
                  </a:cubicBezTo>
                  <a:cubicBezTo>
                    <a:pt x="970" y="440"/>
                    <a:pt x="977" y="442"/>
                    <a:pt x="982" y="441"/>
                  </a:cubicBezTo>
                  <a:cubicBezTo>
                    <a:pt x="991" y="437"/>
                    <a:pt x="998" y="431"/>
                    <a:pt x="1007" y="425"/>
                  </a:cubicBezTo>
                  <a:cubicBezTo>
                    <a:pt x="997" y="406"/>
                    <a:pt x="986" y="389"/>
                    <a:pt x="976" y="371"/>
                  </a:cubicBezTo>
                  <a:cubicBezTo>
                    <a:pt x="962" y="348"/>
                    <a:pt x="947" y="325"/>
                    <a:pt x="934" y="300"/>
                  </a:cubicBezTo>
                  <a:cubicBezTo>
                    <a:pt x="931" y="293"/>
                    <a:pt x="931" y="281"/>
                    <a:pt x="935" y="274"/>
                  </a:cubicBezTo>
                  <a:cubicBezTo>
                    <a:pt x="938" y="269"/>
                    <a:pt x="950" y="265"/>
                    <a:pt x="957" y="266"/>
                  </a:cubicBezTo>
                  <a:cubicBezTo>
                    <a:pt x="963" y="267"/>
                    <a:pt x="970" y="274"/>
                    <a:pt x="974" y="280"/>
                  </a:cubicBezTo>
                  <a:cubicBezTo>
                    <a:pt x="997" y="317"/>
                    <a:pt x="1019" y="355"/>
                    <a:pt x="1041" y="392"/>
                  </a:cubicBezTo>
                  <a:cubicBezTo>
                    <a:pt x="1053" y="413"/>
                    <a:pt x="1074" y="423"/>
                    <a:pt x="1094" y="414"/>
                  </a:cubicBezTo>
                  <a:cubicBezTo>
                    <a:pt x="1114" y="405"/>
                    <a:pt x="1132" y="393"/>
                    <a:pt x="1152" y="381"/>
                  </a:cubicBezTo>
                  <a:cubicBezTo>
                    <a:pt x="1086" y="270"/>
                    <a:pt x="1022" y="161"/>
                    <a:pt x="956" y="50"/>
                  </a:cubicBezTo>
                  <a:cubicBezTo>
                    <a:pt x="939" y="60"/>
                    <a:pt x="924" y="69"/>
                    <a:pt x="909" y="78"/>
                  </a:cubicBezTo>
                  <a:cubicBezTo>
                    <a:pt x="884" y="94"/>
                    <a:pt x="878" y="117"/>
                    <a:pt x="893" y="142"/>
                  </a:cubicBezTo>
                  <a:cubicBezTo>
                    <a:pt x="899" y="154"/>
                    <a:pt x="906" y="165"/>
                    <a:pt x="913" y="176"/>
                  </a:cubicBezTo>
                  <a:cubicBezTo>
                    <a:pt x="923" y="194"/>
                    <a:pt x="922" y="207"/>
                    <a:pt x="910" y="215"/>
                  </a:cubicBezTo>
                  <a:cubicBezTo>
                    <a:pt x="897" y="223"/>
                    <a:pt x="885" y="218"/>
                    <a:pt x="874" y="199"/>
                  </a:cubicBezTo>
                  <a:cubicBezTo>
                    <a:pt x="871" y="195"/>
                    <a:pt x="868" y="190"/>
                    <a:pt x="865" y="185"/>
                  </a:cubicBezTo>
                  <a:cubicBezTo>
                    <a:pt x="828" y="200"/>
                    <a:pt x="793" y="194"/>
                    <a:pt x="758" y="178"/>
                  </a:cubicBezTo>
                  <a:cubicBezTo>
                    <a:pt x="750" y="174"/>
                    <a:pt x="741" y="170"/>
                    <a:pt x="732" y="168"/>
                  </a:cubicBezTo>
                  <a:cubicBezTo>
                    <a:pt x="721" y="165"/>
                    <a:pt x="709" y="162"/>
                    <a:pt x="698" y="164"/>
                  </a:cubicBezTo>
                  <a:cubicBezTo>
                    <a:pt x="671" y="170"/>
                    <a:pt x="645" y="177"/>
                    <a:pt x="619" y="184"/>
                  </a:cubicBezTo>
                  <a:cubicBezTo>
                    <a:pt x="598" y="190"/>
                    <a:pt x="582" y="204"/>
                    <a:pt x="581" y="224"/>
                  </a:cubicBezTo>
                  <a:cubicBezTo>
                    <a:pt x="578" y="263"/>
                    <a:pt x="580" y="301"/>
                    <a:pt x="580" y="343"/>
                  </a:cubicBezTo>
                  <a:close/>
                  <a:moveTo>
                    <a:pt x="248" y="51"/>
                  </a:moveTo>
                  <a:cubicBezTo>
                    <a:pt x="244" y="57"/>
                    <a:pt x="241" y="61"/>
                    <a:pt x="238" y="66"/>
                  </a:cubicBezTo>
                  <a:cubicBezTo>
                    <a:pt x="209" y="114"/>
                    <a:pt x="181" y="163"/>
                    <a:pt x="152" y="211"/>
                  </a:cubicBezTo>
                  <a:cubicBezTo>
                    <a:pt x="121" y="264"/>
                    <a:pt x="90" y="316"/>
                    <a:pt x="58" y="369"/>
                  </a:cubicBezTo>
                  <a:cubicBezTo>
                    <a:pt x="53" y="378"/>
                    <a:pt x="53" y="383"/>
                    <a:pt x="64" y="388"/>
                  </a:cubicBezTo>
                  <a:cubicBezTo>
                    <a:pt x="74" y="393"/>
                    <a:pt x="84" y="400"/>
                    <a:pt x="95" y="406"/>
                  </a:cubicBezTo>
                  <a:cubicBezTo>
                    <a:pt x="125" y="424"/>
                    <a:pt x="147" y="419"/>
                    <a:pt x="165" y="389"/>
                  </a:cubicBezTo>
                  <a:cubicBezTo>
                    <a:pt x="196" y="337"/>
                    <a:pt x="226" y="286"/>
                    <a:pt x="257" y="234"/>
                  </a:cubicBezTo>
                  <a:cubicBezTo>
                    <a:pt x="275" y="203"/>
                    <a:pt x="294" y="172"/>
                    <a:pt x="312" y="141"/>
                  </a:cubicBezTo>
                  <a:cubicBezTo>
                    <a:pt x="325" y="117"/>
                    <a:pt x="319" y="94"/>
                    <a:pt x="296" y="79"/>
                  </a:cubicBezTo>
                  <a:cubicBezTo>
                    <a:pt x="281" y="70"/>
                    <a:pt x="265" y="61"/>
                    <a:pt x="248" y="51"/>
                  </a:cubicBezTo>
                  <a:close/>
                  <a:moveTo>
                    <a:pt x="314" y="619"/>
                  </a:moveTo>
                  <a:cubicBezTo>
                    <a:pt x="317" y="617"/>
                    <a:pt x="327" y="614"/>
                    <a:pt x="332" y="607"/>
                  </a:cubicBezTo>
                  <a:cubicBezTo>
                    <a:pt x="355" y="577"/>
                    <a:pt x="377" y="546"/>
                    <a:pt x="398" y="515"/>
                  </a:cubicBezTo>
                  <a:cubicBezTo>
                    <a:pt x="408" y="501"/>
                    <a:pt x="403" y="485"/>
                    <a:pt x="390" y="475"/>
                  </a:cubicBezTo>
                  <a:cubicBezTo>
                    <a:pt x="377" y="466"/>
                    <a:pt x="360" y="467"/>
                    <a:pt x="350" y="480"/>
                  </a:cubicBezTo>
                  <a:cubicBezTo>
                    <a:pt x="327" y="511"/>
                    <a:pt x="304" y="542"/>
                    <a:pt x="283" y="574"/>
                  </a:cubicBezTo>
                  <a:cubicBezTo>
                    <a:pt x="270" y="593"/>
                    <a:pt x="286" y="618"/>
                    <a:pt x="314" y="619"/>
                  </a:cubicBezTo>
                  <a:close/>
                  <a:moveTo>
                    <a:pt x="490" y="565"/>
                  </a:moveTo>
                  <a:cubicBezTo>
                    <a:pt x="488" y="548"/>
                    <a:pt x="482" y="538"/>
                    <a:pt x="469" y="533"/>
                  </a:cubicBezTo>
                  <a:cubicBezTo>
                    <a:pt x="454" y="529"/>
                    <a:pt x="442" y="533"/>
                    <a:pt x="433" y="545"/>
                  </a:cubicBezTo>
                  <a:cubicBezTo>
                    <a:pt x="413" y="573"/>
                    <a:pt x="392" y="602"/>
                    <a:pt x="372" y="630"/>
                  </a:cubicBezTo>
                  <a:cubicBezTo>
                    <a:pt x="361" y="647"/>
                    <a:pt x="364" y="665"/>
                    <a:pt x="378" y="675"/>
                  </a:cubicBezTo>
                  <a:cubicBezTo>
                    <a:pt x="392" y="685"/>
                    <a:pt x="410" y="681"/>
                    <a:pt x="422" y="665"/>
                  </a:cubicBezTo>
                  <a:cubicBezTo>
                    <a:pt x="442" y="638"/>
                    <a:pt x="462" y="610"/>
                    <a:pt x="481" y="582"/>
                  </a:cubicBezTo>
                  <a:cubicBezTo>
                    <a:pt x="486" y="577"/>
                    <a:pt x="488" y="569"/>
                    <a:pt x="490" y="565"/>
                  </a:cubicBezTo>
                  <a:close/>
                  <a:moveTo>
                    <a:pt x="228" y="556"/>
                  </a:moveTo>
                  <a:cubicBezTo>
                    <a:pt x="231" y="555"/>
                    <a:pt x="239" y="553"/>
                    <a:pt x="243" y="548"/>
                  </a:cubicBezTo>
                  <a:cubicBezTo>
                    <a:pt x="256" y="532"/>
                    <a:pt x="269" y="515"/>
                    <a:pt x="280" y="497"/>
                  </a:cubicBezTo>
                  <a:cubicBezTo>
                    <a:pt x="288" y="484"/>
                    <a:pt x="282" y="468"/>
                    <a:pt x="270" y="459"/>
                  </a:cubicBezTo>
                  <a:cubicBezTo>
                    <a:pt x="257" y="451"/>
                    <a:pt x="240" y="452"/>
                    <a:pt x="230" y="464"/>
                  </a:cubicBezTo>
                  <a:cubicBezTo>
                    <a:pt x="218" y="479"/>
                    <a:pt x="207" y="495"/>
                    <a:pt x="197" y="511"/>
                  </a:cubicBezTo>
                  <a:cubicBezTo>
                    <a:pt x="184" y="532"/>
                    <a:pt x="200" y="557"/>
                    <a:pt x="228" y="556"/>
                  </a:cubicBezTo>
                  <a:close/>
                  <a:moveTo>
                    <a:pt x="547" y="661"/>
                  </a:moveTo>
                  <a:cubicBezTo>
                    <a:pt x="547" y="651"/>
                    <a:pt x="541" y="641"/>
                    <a:pt x="529" y="636"/>
                  </a:cubicBezTo>
                  <a:cubicBezTo>
                    <a:pt x="517" y="630"/>
                    <a:pt x="504" y="632"/>
                    <a:pt x="495" y="642"/>
                  </a:cubicBezTo>
                  <a:cubicBezTo>
                    <a:pt x="486" y="654"/>
                    <a:pt x="477" y="666"/>
                    <a:pt x="469" y="679"/>
                  </a:cubicBezTo>
                  <a:cubicBezTo>
                    <a:pt x="462" y="691"/>
                    <a:pt x="464" y="703"/>
                    <a:pt x="474" y="713"/>
                  </a:cubicBezTo>
                  <a:cubicBezTo>
                    <a:pt x="483" y="723"/>
                    <a:pt x="494" y="725"/>
                    <a:pt x="507" y="721"/>
                  </a:cubicBezTo>
                  <a:cubicBezTo>
                    <a:pt x="520" y="716"/>
                    <a:pt x="547" y="678"/>
                    <a:pt x="547" y="6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48"/>
            <p:cNvSpPr>
              <a:spLocks/>
            </p:cNvSpPr>
            <p:nvPr/>
          </p:nvSpPr>
          <p:spPr bwMode="auto">
            <a:xfrm>
              <a:off x="5411788" y="4641850"/>
              <a:ext cx="231775" cy="12700"/>
            </a:xfrm>
            <a:custGeom>
              <a:avLst/>
              <a:gdLst>
                <a:gd name="T0" fmla="*/ 391 w 782"/>
                <a:gd name="T1" fmla="*/ 45 h 46"/>
                <a:gd name="T2" fmla="*/ 34 w 782"/>
                <a:gd name="T3" fmla="*/ 45 h 46"/>
                <a:gd name="T4" fmla="*/ 21 w 782"/>
                <a:gd name="T5" fmla="*/ 45 h 46"/>
                <a:gd name="T6" fmla="*/ 1 w 782"/>
                <a:gd name="T7" fmla="*/ 24 h 46"/>
                <a:gd name="T8" fmla="*/ 17 w 782"/>
                <a:gd name="T9" fmla="*/ 2 h 46"/>
                <a:gd name="T10" fmla="*/ 32 w 782"/>
                <a:gd name="T11" fmla="*/ 0 h 46"/>
                <a:gd name="T12" fmla="*/ 750 w 782"/>
                <a:gd name="T13" fmla="*/ 0 h 46"/>
                <a:gd name="T14" fmla="*/ 766 w 782"/>
                <a:gd name="T15" fmla="*/ 2 h 46"/>
                <a:gd name="T16" fmla="*/ 781 w 782"/>
                <a:gd name="T17" fmla="*/ 25 h 46"/>
                <a:gd name="T18" fmla="*/ 762 w 782"/>
                <a:gd name="T19" fmla="*/ 45 h 46"/>
                <a:gd name="T20" fmla="*/ 747 w 782"/>
                <a:gd name="T21" fmla="*/ 45 h 46"/>
                <a:gd name="T22" fmla="*/ 391 w 782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2" h="46">
                  <a:moveTo>
                    <a:pt x="391" y="45"/>
                  </a:moveTo>
                  <a:cubicBezTo>
                    <a:pt x="272" y="45"/>
                    <a:pt x="153" y="45"/>
                    <a:pt x="34" y="45"/>
                  </a:cubicBezTo>
                  <a:cubicBezTo>
                    <a:pt x="30" y="45"/>
                    <a:pt x="25" y="46"/>
                    <a:pt x="21" y="45"/>
                  </a:cubicBezTo>
                  <a:cubicBezTo>
                    <a:pt x="9" y="43"/>
                    <a:pt x="2" y="36"/>
                    <a:pt x="1" y="24"/>
                  </a:cubicBezTo>
                  <a:cubicBezTo>
                    <a:pt x="0" y="13"/>
                    <a:pt x="6" y="5"/>
                    <a:pt x="17" y="2"/>
                  </a:cubicBezTo>
                  <a:cubicBezTo>
                    <a:pt x="21" y="0"/>
                    <a:pt x="27" y="0"/>
                    <a:pt x="32" y="0"/>
                  </a:cubicBezTo>
                  <a:cubicBezTo>
                    <a:pt x="271" y="0"/>
                    <a:pt x="510" y="0"/>
                    <a:pt x="750" y="0"/>
                  </a:cubicBezTo>
                  <a:cubicBezTo>
                    <a:pt x="755" y="0"/>
                    <a:pt x="761" y="0"/>
                    <a:pt x="766" y="2"/>
                  </a:cubicBezTo>
                  <a:cubicBezTo>
                    <a:pt x="777" y="6"/>
                    <a:pt x="782" y="14"/>
                    <a:pt x="781" y="25"/>
                  </a:cubicBezTo>
                  <a:cubicBezTo>
                    <a:pt x="780" y="37"/>
                    <a:pt x="773" y="43"/>
                    <a:pt x="762" y="45"/>
                  </a:cubicBezTo>
                  <a:cubicBezTo>
                    <a:pt x="757" y="46"/>
                    <a:pt x="752" y="45"/>
                    <a:pt x="747" y="45"/>
                  </a:cubicBezTo>
                  <a:cubicBezTo>
                    <a:pt x="628" y="45"/>
                    <a:pt x="510" y="45"/>
                    <a:pt x="39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49"/>
            <p:cNvSpPr>
              <a:spLocks/>
            </p:cNvSpPr>
            <p:nvPr/>
          </p:nvSpPr>
          <p:spPr bwMode="auto">
            <a:xfrm>
              <a:off x="5411788" y="4598988"/>
              <a:ext cx="231775" cy="14288"/>
            </a:xfrm>
            <a:custGeom>
              <a:avLst/>
              <a:gdLst>
                <a:gd name="T0" fmla="*/ 391 w 781"/>
                <a:gd name="T1" fmla="*/ 46 h 46"/>
                <a:gd name="T2" fmla="*/ 36 w 781"/>
                <a:gd name="T3" fmla="*/ 46 h 46"/>
                <a:gd name="T4" fmla="*/ 22 w 781"/>
                <a:gd name="T5" fmla="*/ 46 h 46"/>
                <a:gd name="T6" fmla="*/ 1 w 781"/>
                <a:gd name="T7" fmla="*/ 23 h 46"/>
                <a:gd name="T8" fmla="*/ 23 w 781"/>
                <a:gd name="T9" fmla="*/ 1 h 46"/>
                <a:gd name="T10" fmla="*/ 36 w 781"/>
                <a:gd name="T11" fmla="*/ 1 h 46"/>
                <a:gd name="T12" fmla="*/ 746 w 781"/>
                <a:gd name="T13" fmla="*/ 1 h 46"/>
                <a:gd name="T14" fmla="*/ 759 w 781"/>
                <a:gd name="T15" fmla="*/ 1 h 46"/>
                <a:gd name="T16" fmla="*/ 781 w 781"/>
                <a:gd name="T17" fmla="*/ 23 h 46"/>
                <a:gd name="T18" fmla="*/ 760 w 781"/>
                <a:gd name="T19" fmla="*/ 46 h 46"/>
                <a:gd name="T20" fmla="*/ 746 w 781"/>
                <a:gd name="T21" fmla="*/ 46 h 46"/>
                <a:gd name="T22" fmla="*/ 391 w 781"/>
                <a:gd name="T2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1" h="46">
                  <a:moveTo>
                    <a:pt x="391" y="46"/>
                  </a:moveTo>
                  <a:cubicBezTo>
                    <a:pt x="273" y="46"/>
                    <a:pt x="154" y="46"/>
                    <a:pt x="36" y="46"/>
                  </a:cubicBezTo>
                  <a:cubicBezTo>
                    <a:pt x="31" y="46"/>
                    <a:pt x="27" y="46"/>
                    <a:pt x="22" y="46"/>
                  </a:cubicBezTo>
                  <a:cubicBezTo>
                    <a:pt x="9" y="44"/>
                    <a:pt x="0" y="34"/>
                    <a:pt x="1" y="23"/>
                  </a:cubicBezTo>
                  <a:cubicBezTo>
                    <a:pt x="1" y="11"/>
                    <a:pt x="10" y="2"/>
                    <a:pt x="23" y="1"/>
                  </a:cubicBezTo>
                  <a:cubicBezTo>
                    <a:pt x="27" y="0"/>
                    <a:pt x="32" y="1"/>
                    <a:pt x="36" y="1"/>
                  </a:cubicBezTo>
                  <a:cubicBezTo>
                    <a:pt x="273" y="1"/>
                    <a:pt x="509" y="1"/>
                    <a:pt x="746" y="1"/>
                  </a:cubicBezTo>
                  <a:cubicBezTo>
                    <a:pt x="750" y="1"/>
                    <a:pt x="755" y="0"/>
                    <a:pt x="759" y="1"/>
                  </a:cubicBezTo>
                  <a:cubicBezTo>
                    <a:pt x="772" y="2"/>
                    <a:pt x="781" y="10"/>
                    <a:pt x="781" y="23"/>
                  </a:cubicBezTo>
                  <a:cubicBezTo>
                    <a:pt x="781" y="35"/>
                    <a:pt x="773" y="44"/>
                    <a:pt x="760" y="46"/>
                  </a:cubicBezTo>
                  <a:cubicBezTo>
                    <a:pt x="755" y="46"/>
                    <a:pt x="751" y="46"/>
                    <a:pt x="746" y="46"/>
                  </a:cubicBezTo>
                  <a:cubicBezTo>
                    <a:pt x="628" y="46"/>
                    <a:pt x="509" y="46"/>
                    <a:pt x="391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50"/>
            <p:cNvSpPr>
              <a:spLocks/>
            </p:cNvSpPr>
            <p:nvPr/>
          </p:nvSpPr>
          <p:spPr bwMode="auto">
            <a:xfrm>
              <a:off x="5411788" y="4552950"/>
              <a:ext cx="122238" cy="14288"/>
            </a:xfrm>
            <a:custGeom>
              <a:avLst/>
              <a:gdLst>
                <a:gd name="T0" fmla="*/ 206 w 413"/>
                <a:gd name="T1" fmla="*/ 0 h 45"/>
                <a:gd name="T2" fmla="*/ 377 w 413"/>
                <a:gd name="T3" fmla="*/ 0 h 45"/>
                <a:gd name="T4" fmla="*/ 393 w 413"/>
                <a:gd name="T5" fmla="*/ 0 h 45"/>
                <a:gd name="T6" fmla="*/ 412 w 413"/>
                <a:gd name="T7" fmla="*/ 22 h 45"/>
                <a:gd name="T8" fmla="*/ 394 w 413"/>
                <a:gd name="T9" fmla="*/ 44 h 45"/>
                <a:gd name="T10" fmla="*/ 381 w 413"/>
                <a:gd name="T11" fmla="*/ 45 h 45"/>
                <a:gd name="T12" fmla="*/ 32 w 413"/>
                <a:gd name="T13" fmla="*/ 45 h 45"/>
                <a:gd name="T14" fmla="*/ 17 w 413"/>
                <a:gd name="T15" fmla="*/ 44 h 45"/>
                <a:gd name="T16" fmla="*/ 0 w 413"/>
                <a:gd name="T17" fmla="*/ 22 h 45"/>
                <a:gd name="T18" fmla="*/ 19 w 413"/>
                <a:gd name="T19" fmla="*/ 0 h 45"/>
                <a:gd name="T20" fmla="*/ 35 w 413"/>
                <a:gd name="T21" fmla="*/ 0 h 45"/>
                <a:gd name="T22" fmla="*/ 206 w 413"/>
                <a:gd name="T2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3" h="45">
                  <a:moveTo>
                    <a:pt x="206" y="0"/>
                  </a:moveTo>
                  <a:cubicBezTo>
                    <a:pt x="263" y="0"/>
                    <a:pt x="320" y="0"/>
                    <a:pt x="377" y="0"/>
                  </a:cubicBezTo>
                  <a:cubicBezTo>
                    <a:pt x="382" y="0"/>
                    <a:pt x="388" y="0"/>
                    <a:pt x="393" y="0"/>
                  </a:cubicBezTo>
                  <a:cubicBezTo>
                    <a:pt x="405" y="2"/>
                    <a:pt x="412" y="10"/>
                    <a:pt x="412" y="22"/>
                  </a:cubicBezTo>
                  <a:cubicBezTo>
                    <a:pt x="413" y="34"/>
                    <a:pt x="406" y="41"/>
                    <a:pt x="394" y="44"/>
                  </a:cubicBezTo>
                  <a:cubicBezTo>
                    <a:pt x="390" y="45"/>
                    <a:pt x="385" y="45"/>
                    <a:pt x="381" y="45"/>
                  </a:cubicBezTo>
                  <a:cubicBezTo>
                    <a:pt x="265" y="45"/>
                    <a:pt x="148" y="45"/>
                    <a:pt x="32" y="45"/>
                  </a:cubicBezTo>
                  <a:cubicBezTo>
                    <a:pt x="27" y="45"/>
                    <a:pt x="22" y="45"/>
                    <a:pt x="17" y="44"/>
                  </a:cubicBezTo>
                  <a:cubicBezTo>
                    <a:pt x="6" y="41"/>
                    <a:pt x="0" y="33"/>
                    <a:pt x="0" y="22"/>
                  </a:cubicBezTo>
                  <a:cubicBezTo>
                    <a:pt x="0" y="10"/>
                    <a:pt x="7" y="2"/>
                    <a:pt x="19" y="0"/>
                  </a:cubicBezTo>
                  <a:cubicBezTo>
                    <a:pt x="24" y="0"/>
                    <a:pt x="30" y="0"/>
                    <a:pt x="35" y="0"/>
                  </a:cubicBezTo>
                  <a:cubicBezTo>
                    <a:pt x="92" y="0"/>
                    <a:pt x="149" y="0"/>
                    <a:pt x="2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/>
          <p:cNvGrpSpPr/>
          <p:nvPr/>
        </p:nvGrpSpPr>
        <p:grpSpPr>
          <a:xfrm>
            <a:off x="5266867" y="4475496"/>
            <a:ext cx="431800" cy="417513"/>
            <a:chOff x="5911850" y="4497388"/>
            <a:chExt cx="431800" cy="417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4" name="Freeform 151"/>
            <p:cNvSpPr>
              <a:spLocks noEditPoints="1"/>
            </p:cNvSpPr>
            <p:nvPr/>
          </p:nvSpPr>
          <p:spPr bwMode="auto">
            <a:xfrm>
              <a:off x="5911850" y="4497388"/>
              <a:ext cx="431800" cy="417513"/>
            </a:xfrm>
            <a:custGeom>
              <a:avLst/>
              <a:gdLst>
                <a:gd name="T0" fmla="*/ 529 w 1456"/>
                <a:gd name="T1" fmla="*/ 868 h 1405"/>
                <a:gd name="T2" fmla="*/ 11 w 1456"/>
                <a:gd name="T3" fmla="*/ 463 h 1405"/>
                <a:gd name="T4" fmla="*/ 463 w 1456"/>
                <a:gd name="T5" fmla="*/ 10 h 1405"/>
                <a:gd name="T6" fmla="*/ 869 w 1456"/>
                <a:gd name="T7" fmla="*/ 527 h 1405"/>
                <a:gd name="T8" fmla="*/ 1280 w 1456"/>
                <a:gd name="T9" fmla="*/ 668 h 1405"/>
                <a:gd name="T10" fmla="*/ 1386 w 1456"/>
                <a:gd name="T11" fmla="*/ 990 h 1405"/>
                <a:gd name="T12" fmla="*/ 919 w 1456"/>
                <a:gd name="T13" fmla="*/ 1386 h 1405"/>
                <a:gd name="T14" fmla="*/ 529 w 1456"/>
                <a:gd name="T15" fmla="*/ 868 h 1405"/>
                <a:gd name="T16" fmla="*/ 443 w 1456"/>
                <a:gd name="T17" fmla="*/ 45 h 1405"/>
                <a:gd name="T18" fmla="*/ 46 w 1456"/>
                <a:gd name="T19" fmla="*/ 443 h 1405"/>
                <a:gd name="T20" fmla="*/ 443 w 1456"/>
                <a:gd name="T21" fmla="*/ 840 h 1405"/>
                <a:gd name="T22" fmla="*/ 841 w 1456"/>
                <a:gd name="T23" fmla="*/ 442 h 1405"/>
                <a:gd name="T24" fmla="*/ 443 w 1456"/>
                <a:gd name="T25" fmla="*/ 45 h 1405"/>
                <a:gd name="T26" fmla="*/ 556 w 1456"/>
                <a:gd name="T27" fmla="*/ 948 h 1405"/>
                <a:gd name="T28" fmla="*/ 562 w 1456"/>
                <a:gd name="T29" fmla="*/ 1011 h 1405"/>
                <a:gd name="T30" fmla="*/ 1036 w 1456"/>
                <a:gd name="T31" fmla="*/ 1343 h 1405"/>
                <a:gd name="T32" fmla="*/ 1249 w 1456"/>
                <a:gd name="T33" fmla="*/ 687 h 1405"/>
                <a:gd name="T34" fmla="*/ 873 w 1456"/>
                <a:gd name="T35" fmla="*/ 565 h 1405"/>
                <a:gd name="T36" fmla="*/ 856 w 1456"/>
                <a:gd name="T37" fmla="*/ 577 h 1405"/>
                <a:gd name="T38" fmla="*/ 579 w 1456"/>
                <a:gd name="T39" fmla="*/ 855 h 1405"/>
                <a:gd name="T40" fmla="*/ 567 w 1456"/>
                <a:gd name="T41" fmla="*/ 868 h 1405"/>
                <a:gd name="T42" fmla="*/ 556 w 1456"/>
                <a:gd name="T43" fmla="*/ 948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56" h="1405">
                  <a:moveTo>
                    <a:pt x="529" y="868"/>
                  </a:moveTo>
                  <a:cubicBezTo>
                    <a:pt x="257" y="918"/>
                    <a:pt x="21" y="719"/>
                    <a:pt x="11" y="463"/>
                  </a:cubicBezTo>
                  <a:cubicBezTo>
                    <a:pt x="0" y="205"/>
                    <a:pt x="204" y="0"/>
                    <a:pt x="463" y="10"/>
                  </a:cubicBezTo>
                  <a:cubicBezTo>
                    <a:pt x="723" y="20"/>
                    <a:pt x="920" y="260"/>
                    <a:pt x="869" y="527"/>
                  </a:cubicBezTo>
                  <a:cubicBezTo>
                    <a:pt x="1031" y="503"/>
                    <a:pt x="1170" y="545"/>
                    <a:pt x="1280" y="668"/>
                  </a:cubicBezTo>
                  <a:cubicBezTo>
                    <a:pt x="1361" y="759"/>
                    <a:pt x="1396" y="868"/>
                    <a:pt x="1386" y="990"/>
                  </a:cubicBezTo>
                  <a:cubicBezTo>
                    <a:pt x="1368" y="1220"/>
                    <a:pt x="1167" y="1405"/>
                    <a:pt x="919" y="1386"/>
                  </a:cubicBezTo>
                  <a:cubicBezTo>
                    <a:pt x="668" y="1366"/>
                    <a:pt x="476" y="1128"/>
                    <a:pt x="529" y="868"/>
                  </a:cubicBezTo>
                  <a:close/>
                  <a:moveTo>
                    <a:pt x="443" y="45"/>
                  </a:moveTo>
                  <a:cubicBezTo>
                    <a:pt x="224" y="45"/>
                    <a:pt x="46" y="223"/>
                    <a:pt x="46" y="443"/>
                  </a:cubicBezTo>
                  <a:cubicBezTo>
                    <a:pt x="46" y="662"/>
                    <a:pt x="224" y="840"/>
                    <a:pt x="443" y="840"/>
                  </a:cubicBezTo>
                  <a:cubicBezTo>
                    <a:pt x="661" y="840"/>
                    <a:pt x="841" y="661"/>
                    <a:pt x="841" y="442"/>
                  </a:cubicBezTo>
                  <a:cubicBezTo>
                    <a:pt x="841" y="223"/>
                    <a:pt x="663" y="45"/>
                    <a:pt x="443" y="45"/>
                  </a:cubicBezTo>
                  <a:close/>
                  <a:moveTo>
                    <a:pt x="556" y="948"/>
                  </a:moveTo>
                  <a:cubicBezTo>
                    <a:pt x="558" y="972"/>
                    <a:pt x="559" y="991"/>
                    <a:pt x="562" y="1011"/>
                  </a:cubicBezTo>
                  <a:cubicBezTo>
                    <a:pt x="592" y="1235"/>
                    <a:pt x="814" y="1391"/>
                    <a:pt x="1036" y="1343"/>
                  </a:cubicBezTo>
                  <a:cubicBezTo>
                    <a:pt x="1337" y="1278"/>
                    <a:pt x="1456" y="915"/>
                    <a:pt x="1249" y="687"/>
                  </a:cubicBezTo>
                  <a:cubicBezTo>
                    <a:pt x="1148" y="576"/>
                    <a:pt x="1020" y="538"/>
                    <a:pt x="873" y="565"/>
                  </a:cubicBezTo>
                  <a:cubicBezTo>
                    <a:pt x="866" y="566"/>
                    <a:pt x="859" y="567"/>
                    <a:pt x="856" y="577"/>
                  </a:cubicBezTo>
                  <a:cubicBezTo>
                    <a:pt x="808" y="714"/>
                    <a:pt x="715" y="807"/>
                    <a:pt x="579" y="855"/>
                  </a:cubicBezTo>
                  <a:cubicBezTo>
                    <a:pt x="574" y="857"/>
                    <a:pt x="568" y="863"/>
                    <a:pt x="567" y="868"/>
                  </a:cubicBezTo>
                  <a:cubicBezTo>
                    <a:pt x="562" y="896"/>
                    <a:pt x="559" y="924"/>
                    <a:pt x="556" y="9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52"/>
            <p:cNvSpPr>
              <a:spLocks noEditPoints="1"/>
            </p:cNvSpPr>
            <p:nvPr/>
          </p:nvSpPr>
          <p:spPr bwMode="auto">
            <a:xfrm>
              <a:off x="5972175" y="4572000"/>
              <a:ext cx="141288" cy="114300"/>
            </a:xfrm>
            <a:custGeom>
              <a:avLst/>
              <a:gdLst>
                <a:gd name="T0" fmla="*/ 179 w 478"/>
                <a:gd name="T1" fmla="*/ 185 h 388"/>
                <a:gd name="T2" fmla="*/ 193 w 478"/>
                <a:gd name="T3" fmla="*/ 172 h 388"/>
                <a:gd name="T4" fmla="*/ 331 w 478"/>
                <a:gd name="T5" fmla="*/ 34 h 388"/>
                <a:gd name="T6" fmla="*/ 446 w 478"/>
                <a:gd name="T7" fmla="*/ 32 h 388"/>
                <a:gd name="T8" fmla="*/ 445 w 478"/>
                <a:gd name="T9" fmla="*/ 147 h 388"/>
                <a:gd name="T10" fmla="*/ 238 w 478"/>
                <a:gd name="T11" fmla="*/ 354 h 388"/>
                <a:gd name="T12" fmla="*/ 122 w 478"/>
                <a:gd name="T13" fmla="*/ 353 h 388"/>
                <a:gd name="T14" fmla="*/ 34 w 478"/>
                <a:gd name="T15" fmla="*/ 265 h 388"/>
                <a:gd name="T16" fmla="*/ 33 w 478"/>
                <a:gd name="T17" fmla="*/ 150 h 388"/>
                <a:gd name="T18" fmla="*/ 147 w 478"/>
                <a:gd name="T19" fmla="*/ 151 h 388"/>
                <a:gd name="T20" fmla="*/ 179 w 478"/>
                <a:gd name="T21" fmla="*/ 185 h 388"/>
                <a:gd name="T22" fmla="*/ 437 w 478"/>
                <a:gd name="T23" fmla="*/ 91 h 388"/>
                <a:gd name="T24" fmla="*/ 408 w 478"/>
                <a:gd name="T25" fmla="*/ 49 h 388"/>
                <a:gd name="T26" fmla="*/ 359 w 478"/>
                <a:gd name="T27" fmla="*/ 57 h 388"/>
                <a:gd name="T28" fmla="*/ 313 w 478"/>
                <a:gd name="T29" fmla="*/ 102 h 388"/>
                <a:gd name="T30" fmla="*/ 200 w 478"/>
                <a:gd name="T31" fmla="*/ 216 h 388"/>
                <a:gd name="T32" fmla="*/ 161 w 478"/>
                <a:gd name="T33" fmla="*/ 216 h 388"/>
                <a:gd name="T34" fmla="*/ 122 w 478"/>
                <a:gd name="T35" fmla="*/ 177 h 388"/>
                <a:gd name="T36" fmla="*/ 58 w 478"/>
                <a:gd name="T37" fmla="*/ 176 h 388"/>
                <a:gd name="T38" fmla="*/ 60 w 478"/>
                <a:gd name="T39" fmla="*/ 240 h 388"/>
                <a:gd name="T40" fmla="*/ 147 w 478"/>
                <a:gd name="T41" fmla="*/ 327 h 388"/>
                <a:gd name="T42" fmla="*/ 213 w 478"/>
                <a:gd name="T43" fmla="*/ 328 h 388"/>
                <a:gd name="T44" fmla="*/ 420 w 478"/>
                <a:gd name="T45" fmla="*/ 121 h 388"/>
                <a:gd name="T46" fmla="*/ 437 w 478"/>
                <a:gd name="T47" fmla="*/ 9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8" h="388">
                  <a:moveTo>
                    <a:pt x="179" y="185"/>
                  </a:moveTo>
                  <a:cubicBezTo>
                    <a:pt x="185" y="179"/>
                    <a:pt x="189" y="176"/>
                    <a:pt x="193" y="172"/>
                  </a:cubicBezTo>
                  <a:cubicBezTo>
                    <a:pt x="239" y="126"/>
                    <a:pt x="285" y="80"/>
                    <a:pt x="331" y="34"/>
                  </a:cubicBezTo>
                  <a:cubicBezTo>
                    <a:pt x="365" y="1"/>
                    <a:pt x="414" y="0"/>
                    <a:pt x="446" y="32"/>
                  </a:cubicBezTo>
                  <a:cubicBezTo>
                    <a:pt x="478" y="63"/>
                    <a:pt x="478" y="113"/>
                    <a:pt x="445" y="147"/>
                  </a:cubicBezTo>
                  <a:cubicBezTo>
                    <a:pt x="376" y="216"/>
                    <a:pt x="307" y="285"/>
                    <a:pt x="238" y="354"/>
                  </a:cubicBezTo>
                  <a:cubicBezTo>
                    <a:pt x="204" y="388"/>
                    <a:pt x="156" y="387"/>
                    <a:pt x="122" y="353"/>
                  </a:cubicBezTo>
                  <a:cubicBezTo>
                    <a:pt x="92" y="324"/>
                    <a:pt x="63" y="295"/>
                    <a:pt x="34" y="265"/>
                  </a:cubicBezTo>
                  <a:cubicBezTo>
                    <a:pt x="1" y="231"/>
                    <a:pt x="0" y="182"/>
                    <a:pt x="33" y="150"/>
                  </a:cubicBezTo>
                  <a:cubicBezTo>
                    <a:pt x="65" y="118"/>
                    <a:pt x="113" y="119"/>
                    <a:pt x="147" y="151"/>
                  </a:cubicBezTo>
                  <a:cubicBezTo>
                    <a:pt x="158" y="162"/>
                    <a:pt x="168" y="173"/>
                    <a:pt x="179" y="185"/>
                  </a:cubicBezTo>
                  <a:close/>
                  <a:moveTo>
                    <a:pt x="437" y="91"/>
                  </a:moveTo>
                  <a:cubicBezTo>
                    <a:pt x="433" y="70"/>
                    <a:pt x="425" y="56"/>
                    <a:pt x="408" y="49"/>
                  </a:cubicBezTo>
                  <a:cubicBezTo>
                    <a:pt x="390" y="41"/>
                    <a:pt x="373" y="44"/>
                    <a:pt x="359" y="57"/>
                  </a:cubicBezTo>
                  <a:cubicBezTo>
                    <a:pt x="344" y="72"/>
                    <a:pt x="329" y="87"/>
                    <a:pt x="313" y="102"/>
                  </a:cubicBezTo>
                  <a:cubicBezTo>
                    <a:pt x="276" y="140"/>
                    <a:pt x="238" y="178"/>
                    <a:pt x="200" y="216"/>
                  </a:cubicBezTo>
                  <a:cubicBezTo>
                    <a:pt x="184" y="232"/>
                    <a:pt x="177" y="232"/>
                    <a:pt x="161" y="216"/>
                  </a:cubicBezTo>
                  <a:cubicBezTo>
                    <a:pt x="148" y="203"/>
                    <a:pt x="135" y="190"/>
                    <a:pt x="122" y="177"/>
                  </a:cubicBezTo>
                  <a:cubicBezTo>
                    <a:pt x="102" y="158"/>
                    <a:pt x="75" y="158"/>
                    <a:pt x="58" y="176"/>
                  </a:cubicBezTo>
                  <a:cubicBezTo>
                    <a:pt x="40" y="193"/>
                    <a:pt x="41" y="221"/>
                    <a:pt x="60" y="240"/>
                  </a:cubicBezTo>
                  <a:cubicBezTo>
                    <a:pt x="88" y="269"/>
                    <a:pt x="118" y="298"/>
                    <a:pt x="147" y="327"/>
                  </a:cubicBezTo>
                  <a:cubicBezTo>
                    <a:pt x="167" y="347"/>
                    <a:pt x="193" y="348"/>
                    <a:pt x="213" y="328"/>
                  </a:cubicBezTo>
                  <a:cubicBezTo>
                    <a:pt x="282" y="259"/>
                    <a:pt x="351" y="190"/>
                    <a:pt x="420" y="121"/>
                  </a:cubicBezTo>
                  <a:cubicBezTo>
                    <a:pt x="428" y="113"/>
                    <a:pt x="431" y="101"/>
                    <a:pt x="437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53"/>
            <p:cNvSpPr>
              <a:spLocks noEditPoints="1"/>
            </p:cNvSpPr>
            <p:nvPr/>
          </p:nvSpPr>
          <p:spPr bwMode="auto">
            <a:xfrm>
              <a:off x="6137275" y="4722813"/>
              <a:ext cx="119063" cy="115888"/>
            </a:xfrm>
            <a:custGeom>
              <a:avLst/>
              <a:gdLst>
                <a:gd name="T0" fmla="*/ 83 w 399"/>
                <a:gd name="T1" fmla="*/ 194 h 387"/>
                <a:gd name="T2" fmla="*/ 35 w 399"/>
                <a:gd name="T3" fmla="*/ 147 h 387"/>
                <a:gd name="T4" fmla="*/ 33 w 399"/>
                <a:gd name="T5" fmla="*/ 33 h 387"/>
                <a:gd name="T6" fmla="*/ 147 w 399"/>
                <a:gd name="T7" fmla="*/ 33 h 387"/>
                <a:gd name="T8" fmla="*/ 196 w 399"/>
                <a:gd name="T9" fmla="*/ 83 h 387"/>
                <a:gd name="T10" fmla="*/ 247 w 399"/>
                <a:gd name="T11" fmla="*/ 29 h 387"/>
                <a:gd name="T12" fmla="*/ 345 w 399"/>
                <a:gd name="T13" fmla="*/ 23 h 387"/>
                <a:gd name="T14" fmla="*/ 374 w 399"/>
                <a:gd name="T15" fmla="*/ 117 h 387"/>
                <a:gd name="T16" fmla="*/ 354 w 399"/>
                <a:gd name="T17" fmla="*/ 148 h 387"/>
                <a:gd name="T18" fmla="*/ 306 w 399"/>
                <a:gd name="T19" fmla="*/ 195 h 387"/>
                <a:gd name="T20" fmla="*/ 358 w 399"/>
                <a:gd name="T21" fmla="*/ 244 h 387"/>
                <a:gd name="T22" fmla="*/ 322 w 399"/>
                <a:gd name="T23" fmla="*/ 375 h 387"/>
                <a:gd name="T24" fmla="*/ 243 w 399"/>
                <a:gd name="T25" fmla="*/ 355 h 387"/>
                <a:gd name="T26" fmla="*/ 195 w 399"/>
                <a:gd name="T27" fmla="*/ 305 h 387"/>
                <a:gd name="T28" fmla="*/ 149 w 399"/>
                <a:gd name="T29" fmla="*/ 352 h 387"/>
                <a:gd name="T30" fmla="*/ 33 w 399"/>
                <a:gd name="T31" fmla="*/ 355 h 387"/>
                <a:gd name="T32" fmla="*/ 37 w 399"/>
                <a:gd name="T33" fmla="*/ 238 h 387"/>
                <a:gd name="T34" fmla="*/ 83 w 399"/>
                <a:gd name="T35" fmla="*/ 194 h 387"/>
                <a:gd name="T36" fmla="*/ 95 w 399"/>
                <a:gd name="T37" fmla="*/ 44 h 387"/>
                <a:gd name="T38" fmla="*/ 49 w 399"/>
                <a:gd name="T39" fmla="*/ 72 h 387"/>
                <a:gd name="T40" fmla="*/ 59 w 399"/>
                <a:gd name="T41" fmla="*/ 120 h 387"/>
                <a:gd name="T42" fmla="*/ 115 w 399"/>
                <a:gd name="T43" fmla="*/ 176 h 387"/>
                <a:gd name="T44" fmla="*/ 115 w 399"/>
                <a:gd name="T45" fmla="*/ 211 h 387"/>
                <a:gd name="T46" fmla="*/ 62 w 399"/>
                <a:gd name="T47" fmla="*/ 264 h 387"/>
                <a:gd name="T48" fmla="*/ 59 w 399"/>
                <a:gd name="T49" fmla="*/ 330 h 387"/>
                <a:gd name="T50" fmla="*/ 125 w 399"/>
                <a:gd name="T51" fmla="*/ 326 h 387"/>
                <a:gd name="T52" fmla="*/ 178 w 399"/>
                <a:gd name="T53" fmla="*/ 273 h 387"/>
                <a:gd name="T54" fmla="*/ 212 w 399"/>
                <a:gd name="T55" fmla="*/ 274 h 387"/>
                <a:gd name="T56" fmla="*/ 265 w 399"/>
                <a:gd name="T57" fmla="*/ 327 h 387"/>
                <a:gd name="T58" fmla="*/ 330 w 399"/>
                <a:gd name="T59" fmla="*/ 330 h 387"/>
                <a:gd name="T60" fmla="*/ 327 w 399"/>
                <a:gd name="T61" fmla="*/ 264 h 387"/>
                <a:gd name="T62" fmla="*/ 276 w 399"/>
                <a:gd name="T63" fmla="*/ 213 h 387"/>
                <a:gd name="T64" fmla="*/ 276 w 399"/>
                <a:gd name="T65" fmla="*/ 175 h 387"/>
                <a:gd name="T66" fmla="*/ 328 w 399"/>
                <a:gd name="T67" fmla="*/ 123 h 387"/>
                <a:gd name="T68" fmla="*/ 331 w 399"/>
                <a:gd name="T69" fmla="*/ 58 h 387"/>
                <a:gd name="T70" fmla="*/ 265 w 399"/>
                <a:gd name="T71" fmla="*/ 60 h 387"/>
                <a:gd name="T72" fmla="*/ 212 w 399"/>
                <a:gd name="T73" fmla="*/ 113 h 387"/>
                <a:gd name="T74" fmla="*/ 177 w 399"/>
                <a:gd name="T75" fmla="*/ 113 h 387"/>
                <a:gd name="T76" fmla="*/ 122 w 399"/>
                <a:gd name="T77" fmla="*/ 60 h 387"/>
                <a:gd name="T78" fmla="*/ 95 w 399"/>
                <a:gd name="T79" fmla="*/ 4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9" h="387">
                  <a:moveTo>
                    <a:pt x="83" y="194"/>
                  </a:moveTo>
                  <a:cubicBezTo>
                    <a:pt x="65" y="177"/>
                    <a:pt x="50" y="162"/>
                    <a:pt x="35" y="147"/>
                  </a:cubicBezTo>
                  <a:cubicBezTo>
                    <a:pt x="2" y="113"/>
                    <a:pt x="1" y="65"/>
                    <a:pt x="33" y="33"/>
                  </a:cubicBezTo>
                  <a:cubicBezTo>
                    <a:pt x="65" y="0"/>
                    <a:pt x="114" y="0"/>
                    <a:pt x="147" y="33"/>
                  </a:cubicBezTo>
                  <a:cubicBezTo>
                    <a:pt x="163" y="48"/>
                    <a:pt x="178" y="64"/>
                    <a:pt x="196" y="83"/>
                  </a:cubicBezTo>
                  <a:cubicBezTo>
                    <a:pt x="214" y="64"/>
                    <a:pt x="229" y="45"/>
                    <a:pt x="247" y="29"/>
                  </a:cubicBezTo>
                  <a:cubicBezTo>
                    <a:pt x="274" y="4"/>
                    <a:pt x="314" y="2"/>
                    <a:pt x="345" y="23"/>
                  </a:cubicBezTo>
                  <a:cubicBezTo>
                    <a:pt x="375" y="43"/>
                    <a:pt x="388" y="83"/>
                    <a:pt x="374" y="117"/>
                  </a:cubicBezTo>
                  <a:cubicBezTo>
                    <a:pt x="370" y="128"/>
                    <a:pt x="362" y="139"/>
                    <a:pt x="354" y="148"/>
                  </a:cubicBezTo>
                  <a:cubicBezTo>
                    <a:pt x="340" y="163"/>
                    <a:pt x="324" y="177"/>
                    <a:pt x="306" y="195"/>
                  </a:cubicBezTo>
                  <a:cubicBezTo>
                    <a:pt x="324" y="212"/>
                    <a:pt x="342" y="227"/>
                    <a:pt x="358" y="244"/>
                  </a:cubicBezTo>
                  <a:cubicBezTo>
                    <a:pt x="399" y="288"/>
                    <a:pt x="379" y="359"/>
                    <a:pt x="322" y="375"/>
                  </a:cubicBezTo>
                  <a:cubicBezTo>
                    <a:pt x="292" y="384"/>
                    <a:pt x="265" y="377"/>
                    <a:pt x="243" y="355"/>
                  </a:cubicBezTo>
                  <a:cubicBezTo>
                    <a:pt x="227" y="340"/>
                    <a:pt x="212" y="323"/>
                    <a:pt x="195" y="305"/>
                  </a:cubicBezTo>
                  <a:cubicBezTo>
                    <a:pt x="178" y="322"/>
                    <a:pt x="164" y="338"/>
                    <a:pt x="149" y="352"/>
                  </a:cubicBezTo>
                  <a:cubicBezTo>
                    <a:pt x="115" y="387"/>
                    <a:pt x="65" y="387"/>
                    <a:pt x="33" y="355"/>
                  </a:cubicBezTo>
                  <a:cubicBezTo>
                    <a:pt x="0" y="322"/>
                    <a:pt x="2" y="273"/>
                    <a:pt x="37" y="238"/>
                  </a:cubicBezTo>
                  <a:cubicBezTo>
                    <a:pt x="51" y="224"/>
                    <a:pt x="66" y="210"/>
                    <a:pt x="83" y="194"/>
                  </a:cubicBezTo>
                  <a:close/>
                  <a:moveTo>
                    <a:pt x="95" y="44"/>
                  </a:moveTo>
                  <a:cubicBezTo>
                    <a:pt x="71" y="46"/>
                    <a:pt x="57" y="54"/>
                    <a:pt x="49" y="72"/>
                  </a:cubicBezTo>
                  <a:cubicBezTo>
                    <a:pt x="42" y="89"/>
                    <a:pt x="45" y="106"/>
                    <a:pt x="59" y="120"/>
                  </a:cubicBezTo>
                  <a:cubicBezTo>
                    <a:pt x="77" y="139"/>
                    <a:pt x="96" y="157"/>
                    <a:pt x="115" y="176"/>
                  </a:cubicBezTo>
                  <a:cubicBezTo>
                    <a:pt x="128" y="189"/>
                    <a:pt x="128" y="198"/>
                    <a:pt x="115" y="211"/>
                  </a:cubicBezTo>
                  <a:cubicBezTo>
                    <a:pt x="97" y="228"/>
                    <a:pt x="80" y="246"/>
                    <a:pt x="62" y="264"/>
                  </a:cubicBezTo>
                  <a:cubicBezTo>
                    <a:pt x="41" y="285"/>
                    <a:pt x="40" y="312"/>
                    <a:pt x="59" y="330"/>
                  </a:cubicBezTo>
                  <a:cubicBezTo>
                    <a:pt x="78" y="348"/>
                    <a:pt x="104" y="347"/>
                    <a:pt x="125" y="326"/>
                  </a:cubicBezTo>
                  <a:cubicBezTo>
                    <a:pt x="142" y="309"/>
                    <a:pt x="160" y="291"/>
                    <a:pt x="178" y="273"/>
                  </a:cubicBezTo>
                  <a:cubicBezTo>
                    <a:pt x="191" y="261"/>
                    <a:pt x="199" y="261"/>
                    <a:pt x="212" y="274"/>
                  </a:cubicBezTo>
                  <a:cubicBezTo>
                    <a:pt x="230" y="291"/>
                    <a:pt x="247" y="309"/>
                    <a:pt x="265" y="327"/>
                  </a:cubicBezTo>
                  <a:cubicBezTo>
                    <a:pt x="285" y="347"/>
                    <a:pt x="312" y="348"/>
                    <a:pt x="330" y="330"/>
                  </a:cubicBezTo>
                  <a:cubicBezTo>
                    <a:pt x="349" y="312"/>
                    <a:pt x="348" y="285"/>
                    <a:pt x="327" y="264"/>
                  </a:cubicBezTo>
                  <a:cubicBezTo>
                    <a:pt x="310" y="246"/>
                    <a:pt x="293" y="230"/>
                    <a:pt x="276" y="213"/>
                  </a:cubicBezTo>
                  <a:cubicBezTo>
                    <a:pt x="261" y="197"/>
                    <a:pt x="261" y="190"/>
                    <a:pt x="276" y="175"/>
                  </a:cubicBezTo>
                  <a:cubicBezTo>
                    <a:pt x="293" y="158"/>
                    <a:pt x="311" y="141"/>
                    <a:pt x="328" y="123"/>
                  </a:cubicBezTo>
                  <a:cubicBezTo>
                    <a:pt x="348" y="103"/>
                    <a:pt x="349" y="76"/>
                    <a:pt x="331" y="58"/>
                  </a:cubicBezTo>
                  <a:cubicBezTo>
                    <a:pt x="312" y="39"/>
                    <a:pt x="286" y="40"/>
                    <a:pt x="265" y="60"/>
                  </a:cubicBezTo>
                  <a:cubicBezTo>
                    <a:pt x="248" y="78"/>
                    <a:pt x="230" y="96"/>
                    <a:pt x="212" y="113"/>
                  </a:cubicBezTo>
                  <a:cubicBezTo>
                    <a:pt x="199" y="127"/>
                    <a:pt x="191" y="127"/>
                    <a:pt x="177" y="113"/>
                  </a:cubicBezTo>
                  <a:cubicBezTo>
                    <a:pt x="159" y="95"/>
                    <a:pt x="142" y="76"/>
                    <a:pt x="122" y="60"/>
                  </a:cubicBezTo>
                  <a:cubicBezTo>
                    <a:pt x="114" y="52"/>
                    <a:pt x="102" y="47"/>
                    <a:pt x="95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7936311" y="3857588"/>
            <a:ext cx="330200" cy="403225"/>
            <a:chOff x="6507163" y="4503738"/>
            <a:chExt cx="330200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154"/>
            <p:cNvSpPr>
              <a:spLocks noEditPoints="1"/>
            </p:cNvSpPr>
            <p:nvPr/>
          </p:nvSpPr>
          <p:spPr bwMode="auto">
            <a:xfrm>
              <a:off x="6507163" y="4503738"/>
              <a:ext cx="330200" cy="403225"/>
            </a:xfrm>
            <a:custGeom>
              <a:avLst/>
              <a:gdLst>
                <a:gd name="T0" fmla="*/ 169 w 1109"/>
                <a:gd name="T1" fmla="*/ 0 h 1354"/>
                <a:gd name="T2" fmla="*/ 814 w 1109"/>
                <a:gd name="T3" fmla="*/ 21 h 1354"/>
                <a:gd name="T4" fmla="*/ 998 w 1109"/>
                <a:gd name="T5" fmla="*/ 764 h 1354"/>
                <a:gd name="T6" fmla="*/ 1041 w 1109"/>
                <a:gd name="T7" fmla="*/ 867 h 1354"/>
                <a:gd name="T8" fmla="*/ 1045 w 1109"/>
                <a:gd name="T9" fmla="*/ 952 h 1354"/>
                <a:gd name="T10" fmla="*/ 1109 w 1109"/>
                <a:gd name="T11" fmla="*/ 1057 h 1354"/>
                <a:gd name="T12" fmla="*/ 1023 w 1109"/>
                <a:gd name="T13" fmla="*/ 1143 h 1354"/>
                <a:gd name="T14" fmla="*/ 1039 w 1109"/>
                <a:gd name="T15" fmla="*/ 1233 h 1354"/>
                <a:gd name="T16" fmla="*/ 938 w 1109"/>
                <a:gd name="T17" fmla="*/ 1278 h 1354"/>
                <a:gd name="T18" fmla="*/ 858 w 1109"/>
                <a:gd name="T19" fmla="*/ 1326 h 1354"/>
                <a:gd name="T20" fmla="*/ 723 w 1109"/>
                <a:gd name="T21" fmla="*/ 1322 h 1354"/>
                <a:gd name="T22" fmla="*/ 0 w 1109"/>
                <a:gd name="T23" fmla="*/ 1216 h 1354"/>
                <a:gd name="T24" fmla="*/ 72 w 1109"/>
                <a:gd name="T25" fmla="*/ 96 h 1354"/>
                <a:gd name="T26" fmla="*/ 691 w 1109"/>
                <a:gd name="T27" fmla="*/ 768 h 1354"/>
                <a:gd name="T28" fmla="*/ 257 w 1109"/>
                <a:gd name="T29" fmla="*/ 745 h 1354"/>
                <a:gd name="T30" fmla="*/ 526 w 1109"/>
                <a:gd name="T31" fmla="*/ 719 h 1354"/>
                <a:gd name="T32" fmla="*/ 852 w 1109"/>
                <a:gd name="T33" fmla="*/ 741 h 1354"/>
                <a:gd name="T34" fmla="*/ 933 w 1109"/>
                <a:gd name="T35" fmla="*/ 782 h 1354"/>
                <a:gd name="T36" fmla="*/ 950 w 1109"/>
                <a:gd name="T37" fmla="*/ 235 h 1354"/>
                <a:gd name="T38" fmla="*/ 801 w 1109"/>
                <a:gd name="T39" fmla="*/ 215 h 1354"/>
                <a:gd name="T40" fmla="*/ 741 w 1109"/>
                <a:gd name="T41" fmla="*/ 48 h 1354"/>
                <a:gd name="T42" fmla="*/ 145 w 1109"/>
                <a:gd name="T43" fmla="*/ 1122 h 1354"/>
                <a:gd name="T44" fmla="*/ 555 w 1109"/>
                <a:gd name="T45" fmla="*/ 1151 h 1354"/>
                <a:gd name="T46" fmla="*/ 467 w 1109"/>
                <a:gd name="T47" fmla="*/ 1064 h 1354"/>
                <a:gd name="T48" fmla="*/ 291 w 1109"/>
                <a:gd name="T49" fmla="*/ 1008 h 1354"/>
                <a:gd name="T50" fmla="*/ 273 w 1109"/>
                <a:gd name="T51" fmla="*/ 962 h 1354"/>
                <a:gd name="T52" fmla="*/ 548 w 1109"/>
                <a:gd name="T53" fmla="*/ 932 h 1354"/>
                <a:gd name="T54" fmla="*/ 409 w 1109"/>
                <a:gd name="T55" fmla="*/ 888 h 1354"/>
                <a:gd name="T56" fmla="*/ 284 w 1109"/>
                <a:gd name="T57" fmla="*/ 840 h 1354"/>
                <a:gd name="T58" fmla="*/ 532 w 1109"/>
                <a:gd name="T59" fmla="*/ 834 h 1354"/>
                <a:gd name="T60" fmla="*/ 695 w 1109"/>
                <a:gd name="T61" fmla="*/ 790 h 1354"/>
                <a:gd name="T62" fmla="*/ 753 w 1109"/>
                <a:gd name="T63" fmla="*/ 796 h 1354"/>
                <a:gd name="T64" fmla="*/ 681 w 1109"/>
                <a:gd name="T65" fmla="*/ 849 h 1354"/>
                <a:gd name="T66" fmla="*/ 575 w 1109"/>
                <a:gd name="T67" fmla="*/ 857 h 1354"/>
                <a:gd name="T68" fmla="*/ 587 w 1109"/>
                <a:gd name="T69" fmla="*/ 966 h 1354"/>
                <a:gd name="T70" fmla="*/ 525 w 1109"/>
                <a:gd name="T71" fmla="*/ 1060 h 1354"/>
                <a:gd name="T72" fmla="*/ 600 w 1109"/>
                <a:gd name="T73" fmla="*/ 1130 h 1354"/>
                <a:gd name="T74" fmla="*/ 614 w 1109"/>
                <a:gd name="T75" fmla="*/ 1243 h 1354"/>
                <a:gd name="T76" fmla="*/ 734 w 1109"/>
                <a:gd name="T77" fmla="*/ 1237 h 1354"/>
                <a:gd name="T78" fmla="*/ 773 w 1109"/>
                <a:gd name="T79" fmla="*/ 1305 h 1354"/>
                <a:gd name="T80" fmla="*/ 825 w 1109"/>
                <a:gd name="T81" fmla="*/ 1258 h 1354"/>
                <a:gd name="T82" fmla="*/ 928 w 1109"/>
                <a:gd name="T83" fmla="*/ 1216 h 1354"/>
                <a:gd name="T84" fmla="*/ 976 w 1109"/>
                <a:gd name="T85" fmla="*/ 1170 h 1354"/>
                <a:gd name="T86" fmla="*/ 1029 w 1109"/>
                <a:gd name="T87" fmla="*/ 1059 h 1354"/>
                <a:gd name="T88" fmla="*/ 1015 w 1109"/>
                <a:gd name="T89" fmla="*/ 995 h 1354"/>
                <a:gd name="T90" fmla="*/ 971 w 1109"/>
                <a:gd name="T91" fmla="*/ 892 h 1354"/>
                <a:gd name="T92" fmla="*/ 920 w 1109"/>
                <a:gd name="T93" fmla="*/ 845 h 1354"/>
                <a:gd name="T94" fmla="*/ 819 w 1109"/>
                <a:gd name="T95" fmla="*/ 805 h 1354"/>
                <a:gd name="T96" fmla="*/ 49 w 1109"/>
                <a:gd name="T97" fmla="*/ 185 h 1354"/>
                <a:gd name="T98" fmla="*/ 74 w 1109"/>
                <a:gd name="T99" fmla="*/ 1247 h 1354"/>
                <a:gd name="T100" fmla="*/ 527 w 1109"/>
                <a:gd name="T101" fmla="*/ 1199 h 1354"/>
                <a:gd name="T102" fmla="*/ 148 w 1109"/>
                <a:gd name="T103" fmla="*/ 1197 h 1354"/>
                <a:gd name="T104" fmla="*/ 97 w 1109"/>
                <a:gd name="T105" fmla="*/ 146 h 1354"/>
                <a:gd name="T106" fmla="*/ 818 w 1109"/>
                <a:gd name="T107" fmla="*/ 169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9" h="1354">
                  <a:moveTo>
                    <a:pt x="97" y="96"/>
                  </a:moveTo>
                  <a:cubicBezTo>
                    <a:pt x="97" y="87"/>
                    <a:pt x="97" y="80"/>
                    <a:pt x="97" y="74"/>
                  </a:cubicBezTo>
                  <a:cubicBezTo>
                    <a:pt x="97" y="28"/>
                    <a:pt x="124" y="1"/>
                    <a:pt x="169" y="0"/>
                  </a:cubicBezTo>
                  <a:cubicBezTo>
                    <a:pt x="250" y="0"/>
                    <a:pt x="330" y="0"/>
                    <a:pt x="411" y="0"/>
                  </a:cubicBezTo>
                  <a:cubicBezTo>
                    <a:pt x="527" y="0"/>
                    <a:pt x="644" y="1"/>
                    <a:pt x="760" y="0"/>
                  </a:cubicBezTo>
                  <a:cubicBezTo>
                    <a:pt x="782" y="0"/>
                    <a:pt x="799" y="6"/>
                    <a:pt x="814" y="21"/>
                  </a:cubicBezTo>
                  <a:cubicBezTo>
                    <a:pt x="867" y="69"/>
                    <a:pt x="921" y="116"/>
                    <a:pt x="975" y="163"/>
                  </a:cubicBezTo>
                  <a:cubicBezTo>
                    <a:pt x="991" y="178"/>
                    <a:pt x="998" y="194"/>
                    <a:pt x="998" y="215"/>
                  </a:cubicBezTo>
                  <a:cubicBezTo>
                    <a:pt x="998" y="398"/>
                    <a:pt x="998" y="581"/>
                    <a:pt x="998" y="764"/>
                  </a:cubicBezTo>
                  <a:cubicBezTo>
                    <a:pt x="997" y="781"/>
                    <a:pt x="1000" y="795"/>
                    <a:pt x="1015" y="806"/>
                  </a:cubicBezTo>
                  <a:cubicBezTo>
                    <a:pt x="1022" y="811"/>
                    <a:pt x="1028" y="818"/>
                    <a:pt x="1034" y="824"/>
                  </a:cubicBezTo>
                  <a:cubicBezTo>
                    <a:pt x="1046" y="837"/>
                    <a:pt x="1048" y="852"/>
                    <a:pt x="1041" y="867"/>
                  </a:cubicBezTo>
                  <a:cubicBezTo>
                    <a:pt x="1039" y="871"/>
                    <a:pt x="1037" y="875"/>
                    <a:pt x="1034" y="879"/>
                  </a:cubicBezTo>
                  <a:cubicBezTo>
                    <a:pt x="1018" y="898"/>
                    <a:pt x="1015" y="918"/>
                    <a:pt x="1030" y="939"/>
                  </a:cubicBezTo>
                  <a:cubicBezTo>
                    <a:pt x="1034" y="945"/>
                    <a:pt x="1039" y="950"/>
                    <a:pt x="1045" y="952"/>
                  </a:cubicBezTo>
                  <a:cubicBezTo>
                    <a:pt x="1057" y="957"/>
                    <a:pt x="1070" y="958"/>
                    <a:pt x="1082" y="962"/>
                  </a:cubicBezTo>
                  <a:cubicBezTo>
                    <a:pt x="1098" y="966"/>
                    <a:pt x="1107" y="978"/>
                    <a:pt x="1107" y="994"/>
                  </a:cubicBezTo>
                  <a:cubicBezTo>
                    <a:pt x="1108" y="1015"/>
                    <a:pt x="1109" y="1036"/>
                    <a:pt x="1109" y="1057"/>
                  </a:cubicBezTo>
                  <a:cubicBezTo>
                    <a:pt x="1109" y="1078"/>
                    <a:pt x="1099" y="1090"/>
                    <a:pt x="1080" y="1096"/>
                  </a:cubicBezTo>
                  <a:cubicBezTo>
                    <a:pt x="1077" y="1097"/>
                    <a:pt x="1073" y="1098"/>
                    <a:pt x="1070" y="1098"/>
                  </a:cubicBezTo>
                  <a:cubicBezTo>
                    <a:pt x="1035" y="1108"/>
                    <a:pt x="1035" y="1108"/>
                    <a:pt x="1023" y="1143"/>
                  </a:cubicBezTo>
                  <a:cubicBezTo>
                    <a:pt x="1021" y="1146"/>
                    <a:pt x="1022" y="1152"/>
                    <a:pt x="1024" y="1156"/>
                  </a:cubicBezTo>
                  <a:cubicBezTo>
                    <a:pt x="1030" y="1167"/>
                    <a:pt x="1038" y="1177"/>
                    <a:pt x="1044" y="1188"/>
                  </a:cubicBezTo>
                  <a:cubicBezTo>
                    <a:pt x="1054" y="1205"/>
                    <a:pt x="1052" y="1219"/>
                    <a:pt x="1039" y="1233"/>
                  </a:cubicBezTo>
                  <a:cubicBezTo>
                    <a:pt x="1025" y="1248"/>
                    <a:pt x="1011" y="1263"/>
                    <a:pt x="996" y="1277"/>
                  </a:cubicBezTo>
                  <a:cubicBezTo>
                    <a:pt x="982" y="1292"/>
                    <a:pt x="968" y="1293"/>
                    <a:pt x="950" y="1284"/>
                  </a:cubicBezTo>
                  <a:cubicBezTo>
                    <a:pt x="946" y="1282"/>
                    <a:pt x="942" y="1280"/>
                    <a:pt x="938" y="1278"/>
                  </a:cubicBezTo>
                  <a:cubicBezTo>
                    <a:pt x="920" y="1263"/>
                    <a:pt x="903" y="1260"/>
                    <a:pt x="882" y="1273"/>
                  </a:cubicBezTo>
                  <a:cubicBezTo>
                    <a:pt x="873" y="1278"/>
                    <a:pt x="867" y="1282"/>
                    <a:pt x="866" y="1292"/>
                  </a:cubicBezTo>
                  <a:cubicBezTo>
                    <a:pt x="864" y="1303"/>
                    <a:pt x="861" y="1315"/>
                    <a:pt x="858" y="1326"/>
                  </a:cubicBezTo>
                  <a:cubicBezTo>
                    <a:pt x="853" y="1342"/>
                    <a:pt x="841" y="1351"/>
                    <a:pt x="824" y="1352"/>
                  </a:cubicBezTo>
                  <a:cubicBezTo>
                    <a:pt x="804" y="1353"/>
                    <a:pt x="784" y="1353"/>
                    <a:pt x="764" y="1354"/>
                  </a:cubicBezTo>
                  <a:cubicBezTo>
                    <a:pt x="741" y="1354"/>
                    <a:pt x="729" y="1345"/>
                    <a:pt x="723" y="1322"/>
                  </a:cubicBezTo>
                  <a:cubicBezTo>
                    <a:pt x="715" y="1295"/>
                    <a:pt x="715" y="1295"/>
                    <a:pt x="688" y="1295"/>
                  </a:cubicBezTo>
                  <a:cubicBezTo>
                    <a:pt x="485" y="1295"/>
                    <a:pt x="282" y="1295"/>
                    <a:pt x="79" y="1296"/>
                  </a:cubicBezTo>
                  <a:cubicBezTo>
                    <a:pt x="30" y="1296"/>
                    <a:pt x="0" y="1265"/>
                    <a:pt x="0" y="1216"/>
                  </a:cubicBezTo>
                  <a:cubicBezTo>
                    <a:pt x="1" y="868"/>
                    <a:pt x="1" y="520"/>
                    <a:pt x="1" y="173"/>
                  </a:cubicBezTo>
                  <a:cubicBezTo>
                    <a:pt x="1" y="135"/>
                    <a:pt x="16" y="111"/>
                    <a:pt x="46" y="101"/>
                  </a:cubicBezTo>
                  <a:cubicBezTo>
                    <a:pt x="54" y="98"/>
                    <a:pt x="63" y="97"/>
                    <a:pt x="72" y="96"/>
                  </a:cubicBezTo>
                  <a:cubicBezTo>
                    <a:pt x="79" y="96"/>
                    <a:pt x="87" y="96"/>
                    <a:pt x="97" y="96"/>
                  </a:cubicBezTo>
                  <a:close/>
                  <a:moveTo>
                    <a:pt x="707" y="768"/>
                  </a:moveTo>
                  <a:cubicBezTo>
                    <a:pt x="702" y="768"/>
                    <a:pt x="696" y="768"/>
                    <a:pt x="691" y="768"/>
                  </a:cubicBezTo>
                  <a:cubicBezTo>
                    <a:pt x="559" y="768"/>
                    <a:pt x="427" y="768"/>
                    <a:pt x="295" y="768"/>
                  </a:cubicBezTo>
                  <a:cubicBezTo>
                    <a:pt x="290" y="768"/>
                    <a:pt x="284" y="768"/>
                    <a:pt x="279" y="767"/>
                  </a:cubicBezTo>
                  <a:cubicBezTo>
                    <a:pt x="265" y="766"/>
                    <a:pt x="257" y="758"/>
                    <a:pt x="257" y="745"/>
                  </a:cubicBezTo>
                  <a:cubicBezTo>
                    <a:pt x="256" y="732"/>
                    <a:pt x="263" y="723"/>
                    <a:pt x="276" y="721"/>
                  </a:cubicBezTo>
                  <a:cubicBezTo>
                    <a:pt x="282" y="720"/>
                    <a:pt x="288" y="720"/>
                    <a:pt x="294" y="720"/>
                  </a:cubicBezTo>
                  <a:cubicBezTo>
                    <a:pt x="372" y="720"/>
                    <a:pt x="449" y="721"/>
                    <a:pt x="526" y="719"/>
                  </a:cubicBezTo>
                  <a:cubicBezTo>
                    <a:pt x="604" y="718"/>
                    <a:pt x="682" y="728"/>
                    <a:pt x="759" y="712"/>
                  </a:cubicBezTo>
                  <a:cubicBezTo>
                    <a:pt x="776" y="708"/>
                    <a:pt x="794" y="710"/>
                    <a:pt x="811" y="710"/>
                  </a:cubicBezTo>
                  <a:cubicBezTo>
                    <a:pt x="833" y="710"/>
                    <a:pt x="846" y="720"/>
                    <a:pt x="852" y="741"/>
                  </a:cubicBezTo>
                  <a:cubicBezTo>
                    <a:pt x="855" y="753"/>
                    <a:pt x="857" y="764"/>
                    <a:pt x="861" y="776"/>
                  </a:cubicBezTo>
                  <a:cubicBezTo>
                    <a:pt x="862" y="779"/>
                    <a:pt x="866" y="783"/>
                    <a:pt x="869" y="785"/>
                  </a:cubicBezTo>
                  <a:cubicBezTo>
                    <a:pt x="902" y="801"/>
                    <a:pt x="902" y="801"/>
                    <a:pt x="933" y="782"/>
                  </a:cubicBezTo>
                  <a:cubicBezTo>
                    <a:pt x="935" y="780"/>
                    <a:pt x="936" y="779"/>
                    <a:pt x="938" y="778"/>
                  </a:cubicBezTo>
                  <a:cubicBezTo>
                    <a:pt x="948" y="775"/>
                    <a:pt x="950" y="767"/>
                    <a:pt x="950" y="757"/>
                  </a:cubicBezTo>
                  <a:cubicBezTo>
                    <a:pt x="950" y="583"/>
                    <a:pt x="950" y="409"/>
                    <a:pt x="950" y="235"/>
                  </a:cubicBezTo>
                  <a:cubicBezTo>
                    <a:pt x="950" y="230"/>
                    <a:pt x="949" y="225"/>
                    <a:pt x="949" y="219"/>
                  </a:cubicBezTo>
                  <a:cubicBezTo>
                    <a:pt x="909" y="219"/>
                    <a:pt x="870" y="219"/>
                    <a:pt x="832" y="219"/>
                  </a:cubicBezTo>
                  <a:cubicBezTo>
                    <a:pt x="821" y="218"/>
                    <a:pt x="811" y="218"/>
                    <a:pt x="801" y="215"/>
                  </a:cubicBezTo>
                  <a:cubicBezTo>
                    <a:pt x="774" y="206"/>
                    <a:pt x="756" y="181"/>
                    <a:pt x="756" y="152"/>
                  </a:cubicBezTo>
                  <a:cubicBezTo>
                    <a:pt x="756" y="118"/>
                    <a:pt x="756" y="83"/>
                    <a:pt x="756" y="48"/>
                  </a:cubicBezTo>
                  <a:cubicBezTo>
                    <a:pt x="750" y="48"/>
                    <a:pt x="745" y="48"/>
                    <a:pt x="741" y="48"/>
                  </a:cubicBezTo>
                  <a:cubicBezTo>
                    <a:pt x="552" y="48"/>
                    <a:pt x="362" y="48"/>
                    <a:pt x="173" y="48"/>
                  </a:cubicBezTo>
                  <a:cubicBezTo>
                    <a:pt x="150" y="48"/>
                    <a:pt x="145" y="54"/>
                    <a:pt x="145" y="77"/>
                  </a:cubicBezTo>
                  <a:cubicBezTo>
                    <a:pt x="145" y="425"/>
                    <a:pt x="145" y="774"/>
                    <a:pt x="145" y="1122"/>
                  </a:cubicBezTo>
                  <a:cubicBezTo>
                    <a:pt x="145" y="1146"/>
                    <a:pt x="150" y="1151"/>
                    <a:pt x="174" y="1151"/>
                  </a:cubicBezTo>
                  <a:cubicBezTo>
                    <a:pt x="296" y="1151"/>
                    <a:pt x="418" y="1151"/>
                    <a:pt x="540" y="1151"/>
                  </a:cubicBezTo>
                  <a:cubicBezTo>
                    <a:pt x="544" y="1151"/>
                    <a:pt x="549" y="1151"/>
                    <a:pt x="555" y="1151"/>
                  </a:cubicBezTo>
                  <a:cubicBezTo>
                    <a:pt x="549" y="1128"/>
                    <a:pt x="542" y="1108"/>
                    <a:pt x="514" y="1107"/>
                  </a:cubicBezTo>
                  <a:cubicBezTo>
                    <a:pt x="509" y="1107"/>
                    <a:pt x="504" y="1105"/>
                    <a:pt x="499" y="1104"/>
                  </a:cubicBezTo>
                  <a:cubicBezTo>
                    <a:pt x="476" y="1098"/>
                    <a:pt x="468" y="1088"/>
                    <a:pt x="467" y="1064"/>
                  </a:cubicBezTo>
                  <a:cubicBezTo>
                    <a:pt x="467" y="1046"/>
                    <a:pt x="467" y="1027"/>
                    <a:pt x="467" y="1008"/>
                  </a:cubicBezTo>
                  <a:cubicBezTo>
                    <a:pt x="458" y="1008"/>
                    <a:pt x="453" y="1008"/>
                    <a:pt x="447" y="1008"/>
                  </a:cubicBezTo>
                  <a:cubicBezTo>
                    <a:pt x="395" y="1008"/>
                    <a:pt x="343" y="1008"/>
                    <a:pt x="291" y="1008"/>
                  </a:cubicBezTo>
                  <a:cubicBezTo>
                    <a:pt x="286" y="1008"/>
                    <a:pt x="281" y="1008"/>
                    <a:pt x="276" y="1007"/>
                  </a:cubicBezTo>
                  <a:cubicBezTo>
                    <a:pt x="264" y="1005"/>
                    <a:pt x="258" y="998"/>
                    <a:pt x="257" y="986"/>
                  </a:cubicBezTo>
                  <a:cubicBezTo>
                    <a:pt x="256" y="974"/>
                    <a:pt x="261" y="965"/>
                    <a:pt x="273" y="962"/>
                  </a:cubicBezTo>
                  <a:cubicBezTo>
                    <a:pt x="278" y="960"/>
                    <a:pt x="284" y="960"/>
                    <a:pt x="290" y="960"/>
                  </a:cubicBezTo>
                  <a:cubicBezTo>
                    <a:pt x="362" y="960"/>
                    <a:pt x="433" y="960"/>
                    <a:pt x="505" y="960"/>
                  </a:cubicBezTo>
                  <a:cubicBezTo>
                    <a:pt x="536" y="960"/>
                    <a:pt x="536" y="960"/>
                    <a:pt x="548" y="932"/>
                  </a:cubicBezTo>
                  <a:cubicBezTo>
                    <a:pt x="549" y="929"/>
                    <a:pt x="550" y="927"/>
                    <a:pt x="551" y="925"/>
                  </a:cubicBezTo>
                  <a:cubicBezTo>
                    <a:pt x="557" y="910"/>
                    <a:pt x="543" y="888"/>
                    <a:pt x="527" y="888"/>
                  </a:cubicBezTo>
                  <a:cubicBezTo>
                    <a:pt x="488" y="888"/>
                    <a:pt x="448" y="888"/>
                    <a:pt x="409" y="888"/>
                  </a:cubicBezTo>
                  <a:cubicBezTo>
                    <a:pt x="367" y="888"/>
                    <a:pt x="326" y="888"/>
                    <a:pt x="284" y="888"/>
                  </a:cubicBezTo>
                  <a:cubicBezTo>
                    <a:pt x="267" y="888"/>
                    <a:pt x="257" y="879"/>
                    <a:pt x="256" y="865"/>
                  </a:cubicBezTo>
                  <a:cubicBezTo>
                    <a:pt x="256" y="850"/>
                    <a:pt x="267" y="840"/>
                    <a:pt x="284" y="840"/>
                  </a:cubicBezTo>
                  <a:cubicBezTo>
                    <a:pt x="288" y="840"/>
                    <a:pt x="292" y="840"/>
                    <a:pt x="296" y="840"/>
                  </a:cubicBezTo>
                  <a:cubicBezTo>
                    <a:pt x="369" y="840"/>
                    <a:pt x="442" y="840"/>
                    <a:pt x="515" y="840"/>
                  </a:cubicBezTo>
                  <a:cubicBezTo>
                    <a:pt x="521" y="839"/>
                    <a:pt x="528" y="838"/>
                    <a:pt x="532" y="834"/>
                  </a:cubicBezTo>
                  <a:cubicBezTo>
                    <a:pt x="546" y="821"/>
                    <a:pt x="558" y="808"/>
                    <a:pt x="571" y="794"/>
                  </a:cubicBezTo>
                  <a:cubicBezTo>
                    <a:pt x="595" y="769"/>
                    <a:pt x="605" y="767"/>
                    <a:pt x="634" y="786"/>
                  </a:cubicBezTo>
                  <a:cubicBezTo>
                    <a:pt x="655" y="799"/>
                    <a:pt x="673" y="803"/>
                    <a:pt x="695" y="790"/>
                  </a:cubicBezTo>
                  <a:cubicBezTo>
                    <a:pt x="704" y="784"/>
                    <a:pt x="709" y="780"/>
                    <a:pt x="707" y="768"/>
                  </a:cubicBezTo>
                  <a:close/>
                  <a:moveTo>
                    <a:pt x="807" y="760"/>
                  </a:moveTo>
                  <a:cubicBezTo>
                    <a:pt x="762" y="755"/>
                    <a:pt x="762" y="755"/>
                    <a:pt x="753" y="796"/>
                  </a:cubicBezTo>
                  <a:cubicBezTo>
                    <a:pt x="752" y="799"/>
                    <a:pt x="751" y="802"/>
                    <a:pt x="750" y="805"/>
                  </a:cubicBezTo>
                  <a:cubicBezTo>
                    <a:pt x="749" y="817"/>
                    <a:pt x="741" y="824"/>
                    <a:pt x="729" y="829"/>
                  </a:cubicBezTo>
                  <a:cubicBezTo>
                    <a:pt x="713" y="835"/>
                    <a:pt x="696" y="842"/>
                    <a:pt x="681" y="849"/>
                  </a:cubicBezTo>
                  <a:cubicBezTo>
                    <a:pt x="669" y="855"/>
                    <a:pt x="659" y="855"/>
                    <a:pt x="648" y="849"/>
                  </a:cubicBezTo>
                  <a:cubicBezTo>
                    <a:pt x="635" y="841"/>
                    <a:pt x="622" y="833"/>
                    <a:pt x="610" y="826"/>
                  </a:cubicBezTo>
                  <a:cubicBezTo>
                    <a:pt x="598" y="837"/>
                    <a:pt x="587" y="847"/>
                    <a:pt x="575" y="857"/>
                  </a:cubicBezTo>
                  <a:cubicBezTo>
                    <a:pt x="584" y="871"/>
                    <a:pt x="591" y="884"/>
                    <a:pt x="600" y="896"/>
                  </a:cubicBezTo>
                  <a:cubicBezTo>
                    <a:pt x="608" y="908"/>
                    <a:pt x="608" y="919"/>
                    <a:pt x="601" y="932"/>
                  </a:cubicBezTo>
                  <a:cubicBezTo>
                    <a:pt x="595" y="943"/>
                    <a:pt x="589" y="954"/>
                    <a:pt x="587" y="966"/>
                  </a:cubicBezTo>
                  <a:cubicBezTo>
                    <a:pt x="582" y="990"/>
                    <a:pt x="568" y="1000"/>
                    <a:pt x="545" y="1005"/>
                  </a:cubicBezTo>
                  <a:cubicBezTo>
                    <a:pt x="511" y="1012"/>
                    <a:pt x="511" y="1013"/>
                    <a:pt x="515" y="1049"/>
                  </a:cubicBezTo>
                  <a:cubicBezTo>
                    <a:pt x="515" y="1053"/>
                    <a:pt x="521" y="1059"/>
                    <a:pt x="525" y="1060"/>
                  </a:cubicBezTo>
                  <a:cubicBezTo>
                    <a:pt x="535" y="1064"/>
                    <a:pt x="546" y="1066"/>
                    <a:pt x="557" y="1068"/>
                  </a:cubicBezTo>
                  <a:cubicBezTo>
                    <a:pt x="573" y="1071"/>
                    <a:pt x="581" y="1079"/>
                    <a:pt x="586" y="1094"/>
                  </a:cubicBezTo>
                  <a:cubicBezTo>
                    <a:pt x="589" y="1107"/>
                    <a:pt x="594" y="1120"/>
                    <a:pt x="600" y="1130"/>
                  </a:cubicBezTo>
                  <a:cubicBezTo>
                    <a:pt x="611" y="1147"/>
                    <a:pt x="610" y="1162"/>
                    <a:pt x="600" y="1179"/>
                  </a:cubicBezTo>
                  <a:cubicBezTo>
                    <a:pt x="579" y="1213"/>
                    <a:pt x="579" y="1213"/>
                    <a:pt x="610" y="1240"/>
                  </a:cubicBezTo>
                  <a:cubicBezTo>
                    <a:pt x="611" y="1241"/>
                    <a:pt x="612" y="1242"/>
                    <a:pt x="614" y="1243"/>
                  </a:cubicBezTo>
                  <a:cubicBezTo>
                    <a:pt x="627" y="1235"/>
                    <a:pt x="640" y="1227"/>
                    <a:pt x="653" y="1218"/>
                  </a:cubicBezTo>
                  <a:cubicBezTo>
                    <a:pt x="664" y="1212"/>
                    <a:pt x="673" y="1212"/>
                    <a:pt x="685" y="1217"/>
                  </a:cubicBezTo>
                  <a:cubicBezTo>
                    <a:pt x="701" y="1224"/>
                    <a:pt x="718" y="1231"/>
                    <a:pt x="734" y="1237"/>
                  </a:cubicBezTo>
                  <a:cubicBezTo>
                    <a:pt x="746" y="1241"/>
                    <a:pt x="753" y="1248"/>
                    <a:pt x="756" y="1259"/>
                  </a:cubicBezTo>
                  <a:cubicBezTo>
                    <a:pt x="759" y="1271"/>
                    <a:pt x="762" y="1284"/>
                    <a:pt x="766" y="1295"/>
                  </a:cubicBezTo>
                  <a:cubicBezTo>
                    <a:pt x="767" y="1299"/>
                    <a:pt x="770" y="1304"/>
                    <a:pt x="773" y="1305"/>
                  </a:cubicBezTo>
                  <a:cubicBezTo>
                    <a:pt x="785" y="1305"/>
                    <a:pt x="797" y="1305"/>
                    <a:pt x="809" y="1304"/>
                  </a:cubicBezTo>
                  <a:cubicBezTo>
                    <a:pt x="812" y="1304"/>
                    <a:pt x="815" y="1299"/>
                    <a:pt x="816" y="1296"/>
                  </a:cubicBezTo>
                  <a:cubicBezTo>
                    <a:pt x="819" y="1283"/>
                    <a:pt x="822" y="1271"/>
                    <a:pt x="825" y="1258"/>
                  </a:cubicBezTo>
                  <a:cubicBezTo>
                    <a:pt x="827" y="1246"/>
                    <a:pt x="834" y="1239"/>
                    <a:pt x="846" y="1235"/>
                  </a:cubicBezTo>
                  <a:cubicBezTo>
                    <a:pt x="861" y="1229"/>
                    <a:pt x="877" y="1223"/>
                    <a:pt x="892" y="1215"/>
                  </a:cubicBezTo>
                  <a:cubicBezTo>
                    <a:pt x="905" y="1209"/>
                    <a:pt x="916" y="1209"/>
                    <a:pt x="928" y="1216"/>
                  </a:cubicBezTo>
                  <a:cubicBezTo>
                    <a:pt x="940" y="1224"/>
                    <a:pt x="953" y="1231"/>
                    <a:pt x="965" y="1238"/>
                  </a:cubicBezTo>
                  <a:cubicBezTo>
                    <a:pt x="977" y="1227"/>
                    <a:pt x="988" y="1217"/>
                    <a:pt x="999" y="1207"/>
                  </a:cubicBezTo>
                  <a:cubicBezTo>
                    <a:pt x="991" y="1193"/>
                    <a:pt x="984" y="1181"/>
                    <a:pt x="976" y="1170"/>
                  </a:cubicBezTo>
                  <a:cubicBezTo>
                    <a:pt x="967" y="1157"/>
                    <a:pt x="966" y="1145"/>
                    <a:pt x="974" y="1131"/>
                  </a:cubicBezTo>
                  <a:cubicBezTo>
                    <a:pt x="980" y="1120"/>
                    <a:pt x="986" y="1109"/>
                    <a:pt x="988" y="1098"/>
                  </a:cubicBezTo>
                  <a:cubicBezTo>
                    <a:pt x="992" y="1074"/>
                    <a:pt x="1007" y="1064"/>
                    <a:pt x="1029" y="1059"/>
                  </a:cubicBezTo>
                  <a:cubicBezTo>
                    <a:pt x="1063" y="1052"/>
                    <a:pt x="1063" y="1051"/>
                    <a:pt x="1060" y="1015"/>
                  </a:cubicBezTo>
                  <a:cubicBezTo>
                    <a:pt x="1059" y="1011"/>
                    <a:pt x="1054" y="1005"/>
                    <a:pt x="1050" y="1004"/>
                  </a:cubicBezTo>
                  <a:cubicBezTo>
                    <a:pt x="1039" y="1000"/>
                    <a:pt x="1027" y="997"/>
                    <a:pt x="1015" y="995"/>
                  </a:cubicBezTo>
                  <a:cubicBezTo>
                    <a:pt x="1002" y="993"/>
                    <a:pt x="995" y="985"/>
                    <a:pt x="990" y="973"/>
                  </a:cubicBezTo>
                  <a:cubicBezTo>
                    <a:pt x="984" y="957"/>
                    <a:pt x="978" y="941"/>
                    <a:pt x="970" y="926"/>
                  </a:cubicBezTo>
                  <a:cubicBezTo>
                    <a:pt x="964" y="914"/>
                    <a:pt x="964" y="904"/>
                    <a:pt x="971" y="892"/>
                  </a:cubicBezTo>
                  <a:cubicBezTo>
                    <a:pt x="979" y="879"/>
                    <a:pt x="986" y="866"/>
                    <a:pt x="993" y="854"/>
                  </a:cubicBezTo>
                  <a:cubicBezTo>
                    <a:pt x="982" y="842"/>
                    <a:pt x="972" y="831"/>
                    <a:pt x="962" y="820"/>
                  </a:cubicBezTo>
                  <a:cubicBezTo>
                    <a:pt x="947" y="829"/>
                    <a:pt x="935" y="839"/>
                    <a:pt x="920" y="845"/>
                  </a:cubicBezTo>
                  <a:cubicBezTo>
                    <a:pt x="912" y="849"/>
                    <a:pt x="900" y="849"/>
                    <a:pt x="891" y="847"/>
                  </a:cubicBezTo>
                  <a:cubicBezTo>
                    <a:pt x="874" y="842"/>
                    <a:pt x="858" y="833"/>
                    <a:pt x="841" y="827"/>
                  </a:cubicBezTo>
                  <a:cubicBezTo>
                    <a:pt x="829" y="824"/>
                    <a:pt x="822" y="817"/>
                    <a:pt x="819" y="805"/>
                  </a:cubicBezTo>
                  <a:cubicBezTo>
                    <a:pt x="815" y="790"/>
                    <a:pt x="811" y="775"/>
                    <a:pt x="807" y="760"/>
                  </a:cubicBezTo>
                  <a:close/>
                  <a:moveTo>
                    <a:pt x="97" y="146"/>
                  </a:moveTo>
                  <a:cubicBezTo>
                    <a:pt x="54" y="140"/>
                    <a:pt x="49" y="145"/>
                    <a:pt x="49" y="185"/>
                  </a:cubicBezTo>
                  <a:cubicBezTo>
                    <a:pt x="49" y="484"/>
                    <a:pt x="49" y="783"/>
                    <a:pt x="49" y="1082"/>
                  </a:cubicBezTo>
                  <a:cubicBezTo>
                    <a:pt x="49" y="1129"/>
                    <a:pt x="49" y="1175"/>
                    <a:pt x="49" y="1222"/>
                  </a:cubicBezTo>
                  <a:cubicBezTo>
                    <a:pt x="49" y="1241"/>
                    <a:pt x="55" y="1247"/>
                    <a:pt x="74" y="1247"/>
                  </a:cubicBezTo>
                  <a:cubicBezTo>
                    <a:pt x="227" y="1247"/>
                    <a:pt x="381" y="1247"/>
                    <a:pt x="535" y="1247"/>
                  </a:cubicBezTo>
                  <a:cubicBezTo>
                    <a:pt x="539" y="1247"/>
                    <a:pt x="542" y="1246"/>
                    <a:pt x="541" y="1246"/>
                  </a:cubicBezTo>
                  <a:cubicBezTo>
                    <a:pt x="536" y="1231"/>
                    <a:pt x="532" y="1216"/>
                    <a:pt x="527" y="1199"/>
                  </a:cubicBezTo>
                  <a:cubicBezTo>
                    <a:pt x="524" y="1199"/>
                    <a:pt x="518" y="1199"/>
                    <a:pt x="512" y="1199"/>
                  </a:cubicBezTo>
                  <a:cubicBezTo>
                    <a:pt x="399" y="1199"/>
                    <a:pt x="286" y="1199"/>
                    <a:pt x="173" y="1199"/>
                  </a:cubicBezTo>
                  <a:cubicBezTo>
                    <a:pt x="165" y="1199"/>
                    <a:pt x="156" y="1199"/>
                    <a:pt x="148" y="1197"/>
                  </a:cubicBezTo>
                  <a:cubicBezTo>
                    <a:pt x="115" y="1190"/>
                    <a:pt x="97" y="1163"/>
                    <a:pt x="97" y="1124"/>
                  </a:cubicBezTo>
                  <a:cubicBezTo>
                    <a:pt x="97" y="805"/>
                    <a:pt x="97" y="485"/>
                    <a:pt x="97" y="166"/>
                  </a:cubicBezTo>
                  <a:cubicBezTo>
                    <a:pt x="97" y="159"/>
                    <a:pt x="97" y="153"/>
                    <a:pt x="97" y="146"/>
                  </a:cubicBezTo>
                  <a:close/>
                  <a:moveTo>
                    <a:pt x="804" y="76"/>
                  </a:moveTo>
                  <a:cubicBezTo>
                    <a:pt x="804" y="104"/>
                    <a:pt x="803" y="129"/>
                    <a:pt x="805" y="153"/>
                  </a:cubicBezTo>
                  <a:cubicBezTo>
                    <a:pt x="805" y="159"/>
                    <a:pt x="813" y="169"/>
                    <a:pt x="818" y="169"/>
                  </a:cubicBezTo>
                  <a:cubicBezTo>
                    <a:pt x="848" y="171"/>
                    <a:pt x="877" y="170"/>
                    <a:pt x="911" y="170"/>
                  </a:cubicBezTo>
                  <a:cubicBezTo>
                    <a:pt x="874" y="138"/>
                    <a:pt x="841" y="108"/>
                    <a:pt x="804" y="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55"/>
            <p:cNvSpPr>
              <a:spLocks/>
            </p:cNvSpPr>
            <p:nvPr/>
          </p:nvSpPr>
          <p:spPr bwMode="auto">
            <a:xfrm>
              <a:off x="6583363" y="4611688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4 w 600"/>
                <a:gd name="T11" fmla="*/ 0 h 48"/>
                <a:gd name="T12" fmla="*/ 567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8" y="0"/>
                    <a:pt x="34" y="0"/>
                  </a:cubicBezTo>
                  <a:cubicBezTo>
                    <a:pt x="212" y="0"/>
                    <a:pt x="389" y="0"/>
                    <a:pt x="567" y="0"/>
                  </a:cubicBezTo>
                  <a:cubicBezTo>
                    <a:pt x="573" y="0"/>
                    <a:pt x="579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56"/>
            <p:cNvSpPr>
              <a:spLocks/>
            </p:cNvSpPr>
            <p:nvPr/>
          </p:nvSpPr>
          <p:spPr bwMode="auto">
            <a:xfrm>
              <a:off x="6583363" y="4646613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5 w 600"/>
                <a:gd name="T11" fmla="*/ 0 h 48"/>
                <a:gd name="T12" fmla="*/ 566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9" y="0"/>
                    <a:pt x="35" y="0"/>
                  </a:cubicBezTo>
                  <a:cubicBezTo>
                    <a:pt x="212" y="0"/>
                    <a:pt x="389" y="0"/>
                    <a:pt x="566" y="0"/>
                  </a:cubicBezTo>
                  <a:cubicBezTo>
                    <a:pt x="572" y="0"/>
                    <a:pt x="578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57"/>
            <p:cNvSpPr>
              <a:spLocks/>
            </p:cNvSpPr>
            <p:nvPr/>
          </p:nvSpPr>
          <p:spPr bwMode="auto">
            <a:xfrm>
              <a:off x="6583363" y="4683125"/>
              <a:ext cx="177800" cy="14288"/>
            </a:xfrm>
            <a:custGeom>
              <a:avLst/>
              <a:gdLst>
                <a:gd name="T0" fmla="*/ 300 w 600"/>
                <a:gd name="T1" fmla="*/ 48 h 48"/>
                <a:gd name="T2" fmla="*/ 36 w 600"/>
                <a:gd name="T3" fmla="*/ 48 h 48"/>
                <a:gd name="T4" fmla="*/ 20 w 600"/>
                <a:gd name="T5" fmla="*/ 47 h 48"/>
                <a:gd name="T6" fmla="*/ 1 w 600"/>
                <a:gd name="T7" fmla="*/ 25 h 48"/>
                <a:gd name="T8" fmla="*/ 16 w 600"/>
                <a:gd name="T9" fmla="*/ 2 h 48"/>
                <a:gd name="T10" fmla="*/ 34 w 600"/>
                <a:gd name="T11" fmla="*/ 0 h 48"/>
                <a:gd name="T12" fmla="*/ 567 w 600"/>
                <a:gd name="T13" fmla="*/ 0 h 48"/>
                <a:gd name="T14" fmla="*/ 584 w 600"/>
                <a:gd name="T15" fmla="*/ 2 h 48"/>
                <a:gd name="T16" fmla="*/ 600 w 600"/>
                <a:gd name="T17" fmla="*/ 26 h 48"/>
                <a:gd name="T18" fmla="*/ 580 w 600"/>
                <a:gd name="T19" fmla="*/ 47 h 48"/>
                <a:gd name="T20" fmla="*/ 564 w 600"/>
                <a:gd name="T21" fmla="*/ 48 h 48"/>
                <a:gd name="T22" fmla="*/ 300 w 600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48">
                  <a:moveTo>
                    <a:pt x="300" y="48"/>
                  </a:moveTo>
                  <a:cubicBezTo>
                    <a:pt x="212" y="48"/>
                    <a:pt x="124" y="48"/>
                    <a:pt x="36" y="48"/>
                  </a:cubicBezTo>
                  <a:cubicBezTo>
                    <a:pt x="31" y="48"/>
                    <a:pt x="25" y="48"/>
                    <a:pt x="20" y="47"/>
                  </a:cubicBezTo>
                  <a:cubicBezTo>
                    <a:pt x="8" y="45"/>
                    <a:pt x="1" y="37"/>
                    <a:pt x="1" y="25"/>
                  </a:cubicBezTo>
                  <a:cubicBezTo>
                    <a:pt x="0" y="14"/>
                    <a:pt x="5" y="5"/>
                    <a:pt x="16" y="2"/>
                  </a:cubicBezTo>
                  <a:cubicBezTo>
                    <a:pt x="22" y="0"/>
                    <a:pt x="28" y="0"/>
                    <a:pt x="34" y="0"/>
                  </a:cubicBezTo>
                  <a:cubicBezTo>
                    <a:pt x="212" y="0"/>
                    <a:pt x="390" y="0"/>
                    <a:pt x="567" y="0"/>
                  </a:cubicBezTo>
                  <a:cubicBezTo>
                    <a:pt x="573" y="0"/>
                    <a:pt x="579" y="0"/>
                    <a:pt x="584" y="2"/>
                  </a:cubicBezTo>
                  <a:cubicBezTo>
                    <a:pt x="595" y="5"/>
                    <a:pt x="600" y="14"/>
                    <a:pt x="600" y="26"/>
                  </a:cubicBezTo>
                  <a:cubicBezTo>
                    <a:pt x="599" y="38"/>
                    <a:pt x="592" y="45"/>
                    <a:pt x="580" y="47"/>
                  </a:cubicBezTo>
                  <a:cubicBezTo>
                    <a:pt x="575" y="48"/>
                    <a:pt x="569" y="48"/>
                    <a:pt x="564" y="48"/>
                  </a:cubicBezTo>
                  <a:cubicBezTo>
                    <a:pt x="476" y="48"/>
                    <a:pt x="388" y="48"/>
                    <a:pt x="30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58"/>
            <p:cNvSpPr>
              <a:spLocks/>
            </p:cNvSpPr>
            <p:nvPr/>
          </p:nvSpPr>
          <p:spPr bwMode="auto">
            <a:xfrm>
              <a:off x="6629400" y="4560888"/>
              <a:ext cx="85725" cy="14288"/>
            </a:xfrm>
            <a:custGeom>
              <a:avLst/>
              <a:gdLst>
                <a:gd name="T0" fmla="*/ 144 w 290"/>
                <a:gd name="T1" fmla="*/ 48 h 48"/>
                <a:gd name="T2" fmla="*/ 30 w 290"/>
                <a:gd name="T3" fmla="*/ 48 h 48"/>
                <a:gd name="T4" fmla="*/ 0 w 290"/>
                <a:gd name="T5" fmla="*/ 24 h 48"/>
                <a:gd name="T6" fmla="*/ 30 w 290"/>
                <a:gd name="T7" fmla="*/ 0 h 48"/>
                <a:gd name="T8" fmla="*/ 259 w 290"/>
                <a:gd name="T9" fmla="*/ 0 h 48"/>
                <a:gd name="T10" fmla="*/ 287 w 290"/>
                <a:gd name="T11" fmla="*/ 18 h 48"/>
                <a:gd name="T12" fmla="*/ 276 w 290"/>
                <a:gd name="T13" fmla="*/ 44 h 48"/>
                <a:gd name="T14" fmla="*/ 257 w 290"/>
                <a:gd name="T15" fmla="*/ 48 h 48"/>
                <a:gd name="T16" fmla="*/ 144 w 290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48">
                  <a:moveTo>
                    <a:pt x="144" y="48"/>
                  </a:moveTo>
                  <a:cubicBezTo>
                    <a:pt x="106" y="48"/>
                    <a:pt x="68" y="48"/>
                    <a:pt x="30" y="48"/>
                  </a:cubicBezTo>
                  <a:cubicBezTo>
                    <a:pt x="11" y="48"/>
                    <a:pt x="1" y="39"/>
                    <a:pt x="0" y="24"/>
                  </a:cubicBezTo>
                  <a:cubicBezTo>
                    <a:pt x="0" y="9"/>
                    <a:pt x="11" y="0"/>
                    <a:pt x="30" y="0"/>
                  </a:cubicBezTo>
                  <a:cubicBezTo>
                    <a:pt x="107" y="0"/>
                    <a:pt x="183" y="0"/>
                    <a:pt x="259" y="0"/>
                  </a:cubicBezTo>
                  <a:cubicBezTo>
                    <a:pt x="273" y="0"/>
                    <a:pt x="283" y="4"/>
                    <a:pt x="287" y="18"/>
                  </a:cubicBezTo>
                  <a:cubicBezTo>
                    <a:pt x="290" y="29"/>
                    <a:pt x="286" y="39"/>
                    <a:pt x="276" y="44"/>
                  </a:cubicBezTo>
                  <a:cubicBezTo>
                    <a:pt x="270" y="47"/>
                    <a:pt x="263" y="48"/>
                    <a:pt x="257" y="48"/>
                  </a:cubicBezTo>
                  <a:cubicBezTo>
                    <a:pt x="219" y="48"/>
                    <a:pt x="182" y="48"/>
                    <a:pt x="144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59"/>
            <p:cNvSpPr>
              <a:spLocks noEditPoints="1"/>
            </p:cNvSpPr>
            <p:nvPr/>
          </p:nvSpPr>
          <p:spPr bwMode="auto">
            <a:xfrm>
              <a:off x="6691313" y="4760913"/>
              <a:ext cx="100013" cy="100013"/>
            </a:xfrm>
            <a:custGeom>
              <a:avLst/>
              <a:gdLst>
                <a:gd name="T0" fmla="*/ 168 w 334"/>
                <a:gd name="T1" fmla="*/ 1 h 335"/>
                <a:gd name="T2" fmla="*/ 334 w 334"/>
                <a:gd name="T3" fmla="*/ 168 h 335"/>
                <a:gd name="T4" fmla="*/ 166 w 334"/>
                <a:gd name="T5" fmla="*/ 334 h 335"/>
                <a:gd name="T6" fmla="*/ 1 w 334"/>
                <a:gd name="T7" fmla="*/ 165 h 335"/>
                <a:gd name="T8" fmla="*/ 168 w 334"/>
                <a:gd name="T9" fmla="*/ 1 h 335"/>
                <a:gd name="T10" fmla="*/ 49 w 334"/>
                <a:gd name="T11" fmla="*/ 167 h 335"/>
                <a:gd name="T12" fmla="*/ 167 w 334"/>
                <a:gd name="T13" fmla="*/ 286 h 335"/>
                <a:gd name="T14" fmla="*/ 286 w 334"/>
                <a:gd name="T15" fmla="*/ 168 h 335"/>
                <a:gd name="T16" fmla="*/ 167 w 334"/>
                <a:gd name="T17" fmla="*/ 49 h 335"/>
                <a:gd name="T18" fmla="*/ 49 w 334"/>
                <a:gd name="T19" fmla="*/ 16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335">
                  <a:moveTo>
                    <a:pt x="168" y="1"/>
                  </a:moveTo>
                  <a:cubicBezTo>
                    <a:pt x="261" y="1"/>
                    <a:pt x="334" y="76"/>
                    <a:pt x="334" y="168"/>
                  </a:cubicBezTo>
                  <a:cubicBezTo>
                    <a:pt x="333" y="260"/>
                    <a:pt x="257" y="335"/>
                    <a:pt x="166" y="334"/>
                  </a:cubicBezTo>
                  <a:cubicBezTo>
                    <a:pt x="74" y="333"/>
                    <a:pt x="0" y="258"/>
                    <a:pt x="1" y="165"/>
                  </a:cubicBezTo>
                  <a:cubicBezTo>
                    <a:pt x="2" y="74"/>
                    <a:pt x="77" y="0"/>
                    <a:pt x="168" y="1"/>
                  </a:cubicBezTo>
                  <a:close/>
                  <a:moveTo>
                    <a:pt x="49" y="167"/>
                  </a:moveTo>
                  <a:cubicBezTo>
                    <a:pt x="49" y="232"/>
                    <a:pt x="102" y="286"/>
                    <a:pt x="167" y="286"/>
                  </a:cubicBezTo>
                  <a:cubicBezTo>
                    <a:pt x="232" y="286"/>
                    <a:pt x="286" y="233"/>
                    <a:pt x="286" y="168"/>
                  </a:cubicBezTo>
                  <a:cubicBezTo>
                    <a:pt x="286" y="102"/>
                    <a:pt x="233" y="48"/>
                    <a:pt x="167" y="49"/>
                  </a:cubicBezTo>
                  <a:cubicBezTo>
                    <a:pt x="101" y="49"/>
                    <a:pt x="49" y="101"/>
                    <a:pt x="49" y="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4" name="Group 713"/>
          <p:cNvGrpSpPr/>
          <p:nvPr/>
        </p:nvGrpSpPr>
        <p:grpSpPr>
          <a:xfrm>
            <a:off x="8410542" y="3838538"/>
            <a:ext cx="444500" cy="441325"/>
            <a:chOff x="7000875" y="4484688"/>
            <a:chExt cx="444500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5" name="Freeform 160"/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61"/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62"/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63"/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7336673" y="3830600"/>
            <a:ext cx="455613" cy="457200"/>
            <a:chOff x="7550150" y="4476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0" name="Freeform 164"/>
            <p:cNvSpPr>
              <a:spLocks noEditPoints="1"/>
            </p:cNvSpPr>
            <p:nvPr/>
          </p:nvSpPr>
          <p:spPr bwMode="auto">
            <a:xfrm>
              <a:off x="7550150" y="4476750"/>
              <a:ext cx="455613" cy="457200"/>
            </a:xfrm>
            <a:custGeom>
              <a:avLst/>
              <a:gdLst>
                <a:gd name="T0" fmla="*/ 3 w 1536"/>
                <a:gd name="T1" fmla="*/ 277 h 1536"/>
                <a:gd name="T2" fmla="*/ 1131 w 1536"/>
                <a:gd name="T3" fmla="*/ 0 h 1536"/>
                <a:gd name="T4" fmla="*/ 1101 w 1536"/>
                <a:gd name="T5" fmla="*/ 45 h 1536"/>
                <a:gd name="T6" fmla="*/ 45 w 1536"/>
                <a:gd name="T7" fmla="*/ 908 h 1536"/>
                <a:gd name="T8" fmla="*/ 319 w 1536"/>
                <a:gd name="T9" fmla="*/ 1143 h 1536"/>
                <a:gd name="T10" fmla="*/ 336 w 1536"/>
                <a:gd name="T11" fmla="*/ 1073 h 1536"/>
                <a:gd name="T12" fmla="*/ 413 w 1536"/>
                <a:gd name="T13" fmla="*/ 138 h 1536"/>
                <a:gd name="T14" fmla="*/ 1398 w 1536"/>
                <a:gd name="T15" fmla="*/ 912 h 1536"/>
                <a:gd name="T16" fmla="*/ 975 w 1536"/>
                <a:gd name="T17" fmla="*/ 1089 h 1536"/>
                <a:gd name="T18" fmla="*/ 1223 w 1536"/>
                <a:gd name="T19" fmla="*/ 1182 h 1536"/>
                <a:gd name="T20" fmla="*/ 1448 w 1536"/>
                <a:gd name="T21" fmla="*/ 171 h 1536"/>
                <a:gd name="T22" fmla="*/ 1203 w 1536"/>
                <a:gd name="T23" fmla="*/ 0 h 1536"/>
                <a:gd name="T24" fmla="*/ 1524 w 1536"/>
                <a:gd name="T25" fmla="*/ 233 h 1536"/>
                <a:gd name="T26" fmla="*/ 1533 w 1536"/>
                <a:gd name="T27" fmla="*/ 949 h 1536"/>
                <a:gd name="T28" fmla="*/ 974 w 1536"/>
                <a:gd name="T29" fmla="*/ 1227 h 1536"/>
                <a:gd name="T30" fmla="*/ 506 w 1536"/>
                <a:gd name="T31" fmla="*/ 1536 h 1536"/>
                <a:gd name="T32" fmla="*/ 128 w 1536"/>
                <a:gd name="T33" fmla="*/ 1179 h 1536"/>
                <a:gd name="T34" fmla="*/ 0 w 1536"/>
                <a:gd name="T35" fmla="*/ 939 h 1536"/>
                <a:gd name="T36" fmla="*/ 974 w 1536"/>
                <a:gd name="T37" fmla="*/ 1044 h 1536"/>
                <a:gd name="T38" fmla="*/ 1353 w 1536"/>
                <a:gd name="T39" fmla="*/ 321 h 1536"/>
                <a:gd name="T40" fmla="*/ 413 w 1536"/>
                <a:gd name="T41" fmla="*/ 183 h 1536"/>
                <a:gd name="T42" fmla="*/ 318 w 1536"/>
                <a:gd name="T43" fmla="*/ 1006 h 1536"/>
                <a:gd name="T44" fmla="*/ 369 w 1536"/>
                <a:gd name="T45" fmla="*/ 921 h 1536"/>
                <a:gd name="T46" fmla="*/ 377 w 1536"/>
                <a:gd name="T47" fmla="*/ 1246 h 1536"/>
                <a:gd name="T48" fmla="*/ 187 w 1536"/>
                <a:gd name="T49" fmla="*/ 1164 h 1536"/>
                <a:gd name="T50" fmla="*/ 499 w 1536"/>
                <a:gd name="T51" fmla="*/ 1491 h 1536"/>
                <a:gd name="T52" fmla="*/ 929 w 1536"/>
                <a:gd name="T53" fmla="*/ 1093 h 1536"/>
                <a:gd name="T54" fmla="*/ 828 w 1536"/>
                <a:gd name="T55" fmla="*/ 1093 h 1536"/>
                <a:gd name="T56" fmla="*/ 783 w 1536"/>
                <a:gd name="T57" fmla="*/ 1064 h 1536"/>
                <a:gd name="T58" fmla="*/ 683 w 1536"/>
                <a:gd name="T59" fmla="*/ 1100 h 1536"/>
                <a:gd name="T60" fmla="*/ 638 w 1536"/>
                <a:gd name="T61" fmla="*/ 1037 h 1536"/>
                <a:gd name="T62" fmla="*/ 537 w 1536"/>
                <a:gd name="T63" fmla="*/ 1103 h 1536"/>
                <a:gd name="T64" fmla="*/ 492 w 1536"/>
                <a:gd name="T65" fmla="*/ 1090 h 1536"/>
                <a:gd name="T66" fmla="*/ 433 w 1536"/>
                <a:gd name="T67" fmla="*/ 698 h 1536"/>
                <a:gd name="T68" fmla="*/ 370 w 1536"/>
                <a:gd name="T69" fmla="*/ 876 h 1536"/>
                <a:gd name="T70" fmla="*/ 352 w 1536"/>
                <a:gd name="T71" fmla="*/ 717 h 1536"/>
                <a:gd name="T72" fmla="*/ 419 w 1536"/>
                <a:gd name="T73" fmla="*/ 565 h 1536"/>
                <a:gd name="T74" fmla="*/ 564 w 1536"/>
                <a:gd name="T75" fmla="*/ 628 h 1536"/>
                <a:gd name="T76" fmla="*/ 819 w 1536"/>
                <a:gd name="T77" fmla="*/ 572 h 1536"/>
                <a:gd name="T78" fmla="*/ 538 w 1536"/>
                <a:gd name="T79" fmla="*/ 916 h 1536"/>
                <a:gd name="T80" fmla="*/ 674 w 1536"/>
                <a:gd name="T81" fmla="*/ 991 h 1536"/>
                <a:gd name="T82" fmla="*/ 396 w 1536"/>
                <a:gd name="T83" fmla="*/ 664 h 1536"/>
                <a:gd name="T84" fmla="*/ 550 w 1536"/>
                <a:gd name="T85" fmla="*/ 871 h 1536"/>
                <a:gd name="T86" fmla="*/ 778 w 1536"/>
                <a:gd name="T87" fmla="*/ 554 h 1536"/>
                <a:gd name="T88" fmla="*/ 582 w 1536"/>
                <a:gd name="T89" fmla="*/ 687 h 1536"/>
                <a:gd name="T90" fmla="*/ 420 w 1536"/>
                <a:gd name="T91" fmla="*/ 61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536">
                  <a:moveTo>
                    <a:pt x="0" y="939"/>
                  </a:moveTo>
                  <a:cubicBezTo>
                    <a:pt x="0" y="721"/>
                    <a:pt x="0" y="503"/>
                    <a:pt x="0" y="285"/>
                  </a:cubicBezTo>
                  <a:cubicBezTo>
                    <a:pt x="1" y="282"/>
                    <a:pt x="2" y="280"/>
                    <a:pt x="3" y="277"/>
                  </a:cubicBezTo>
                  <a:cubicBezTo>
                    <a:pt x="23" y="149"/>
                    <a:pt x="94" y="62"/>
                    <a:pt x="216" y="17"/>
                  </a:cubicBezTo>
                  <a:cubicBezTo>
                    <a:pt x="238" y="9"/>
                    <a:pt x="262" y="6"/>
                    <a:pt x="285" y="0"/>
                  </a:cubicBezTo>
                  <a:cubicBezTo>
                    <a:pt x="567" y="0"/>
                    <a:pt x="849" y="0"/>
                    <a:pt x="1131" y="0"/>
                  </a:cubicBezTo>
                  <a:cubicBezTo>
                    <a:pt x="1140" y="8"/>
                    <a:pt x="1148" y="17"/>
                    <a:pt x="1143" y="31"/>
                  </a:cubicBezTo>
                  <a:cubicBezTo>
                    <a:pt x="1137" y="44"/>
                    <a:pt x="1125" y="46"/>
                    <a:pt x="1113" y="45"/>
                  </a:cubicBezTo>
                  <a:cubicBezTo>
                    <a:pt x="1109" y="45"/>
                    <a:pt x="1105" y="45"/>
                    <a:pt x="1101" y="45"/>
                  </a:cubicBezTo>
                  <a:cubicBezTo>
                    <a:pt x="840" y="45"/>
                    <a:pt x="579" y="45"/>
                    <a:pt x="318" y="45"/>
                  </a:cubicBezTo>
                  <a:cubicBezTo>
                    <a:pt x="166" y="45"/>
                    <a:pt x="45" y="166"/>
                    <a:pt x="45" y="317"/>
                  </a:cubicBezTo>
                  <a:cubicBezTo>
                    <a:pt x="45" y="514"/>
                    <a:pt x="45" y="711"/>
                    <a:pt x="45" y="908"/>
                  </a:cubicBezTo>
                  <a:cubicBezTo>
                    <a:pt x="45" y="946"/>
                    <a:pt x="52" y="982"/>
                    <a:pt x="66" y="1016"/>
                  </a:cubicBezTo>
                  <a:cubicBezTo>
                    <a:pt x="86" y="1063"/>
                    <a:pt x="116" y="1100"/>
                    <a:pt x="156" y="1130"/>
                  </a:cubicBezTo>
                  <a:cubicBezTo>
                    <a:pt x="210" y="1085"/>
                    <a:pt x="276" y="1093"/>
                    <a:pt x="319" y="1143"/>
                  </a:cubicBezTo>
                  <a:cubicBezTo>
                    <a:pt x="326" y="1152"/>
                    <a:pt x="335" y="1159"/>
                    <a:pt x="347" y="1171"/>
                  </a:cubicBezTo>
                  <a:cubicBezTo>
                    <a:pt x="347" y="1139"/>
                    <a:pt x="347" y="1111"/>
                    <a:pt x="346" y="1084"/>
                  </a:cubicBezTo>
                  <a:cubicBezTo>
                    <a:pt x="346" y="1080"/>
                    <a:pt x="340" y="1075"/>
                    <a:pt x="336" y="1073"/>
                  </a:cubicBezTo>
                  <a:cubicBezTo>
                    <a:pt x="272" y="1040"/>
                    <a:pt x="237" y="987"/>
                    <a:pt x="237" y="914"/>
                  </a:cubicBezTo>
                  <a:cubicBezTo>
                    <a:pt x="236" y="714"/>
                    <a:pt x="237" y="514"/>
                    <a:pt x="237" y="314"/>
                  </a:cubicBezTo>
                  <a:cubicBezTo>
                    <a:pt x="237" y="213"/>
                    <a:pt x="312" y="138"/>
                    <a:pt x="413" y="138"/>
                  </a:cubicBezTo>
                  <a:cubicBezTo>
                    <a:pt x="683" y="138"/>
                    <a:pt x="952" y="138"/>
                    <a:pt x="1222" y="138"/>
                  </a:cubicBezTo>
                  <a:cubicBezTo>
                    <a:pt x="1323" y="138"/>
                    <a:pt x="1398" y="214"/>
                    <a:pt x="1398" y="315"/>
                  </a:cubicBezTo>
                  <a:cubicBezTo>
                    <a:pt x="1398" y="514"/>
                    <a:pt x="1398" y="713"/>
                    <a:pt x="1398" y="912"/>
                  </a:cubicBezTo>
                  <a:cubicBezTo>
                    <a:pt x="1398" y="1014"/>
                    <a:pt x="1322" y="1089"/>
                    <a:pt x="1221" y="1089"/>
                  </a:cubicBezTo>
                  <a:cubicBezTo>
                    <a:pt x="1144" y="1089"/>
                    <a:pt x="1068" y="1089"/>
                    <a:pt x="991" y="1089"/>
                  </a:cubicBezTo>
                  <a:cubicBezTo>
                    <a:pt x="986" y="1089"/>
                    <a:pt x="980" y="1089"/>
                    <a:pt x="975" y="1089"/>
                  </a:cubicBezTo>
                  <a:cubicBezTo>
                    <a:pt x="975" y="1121"/>
                    <a:pt x="975" y="1151"/>
                    <a:pt x="975" y="1182"/>
                  </a:cubicBezTo>
                  <a:cubicBezTo>
                    <a:pt x="980" y="1182"/>
                    <a:pt x="984" y="1182"/>
                    <a:pt x="988" y="1182"/>
                  </a:cubicBezTo>
                  <a:cubicBezTo>
                    <a:pt x="1066" y="1182"/>
                    <a:pt x="1145" y="1183"/>
                    <a:pt x="1223" y="1182"/>
                  </a:cubicBezTo>
                  <a:cubicBezTo>
                    <a:pt x="1370" y="1181"/>
                    <a:pt x="1490" y="1061"/>
                    <a:pt x="1491" y="914"/>
                  </a:cubicBezTo>
                  <a:cubicBezTo>
                    <a:pt x="1492" y="714"/>
                    <a:pt x="1491" y="514"/>
                    <a:pt x="1491" y="314"/>
                  </a:cubicBezTo>
                  <a:cubicBezTo>
                    <a:pt x="1491" y="262"/>
                    <a:pt x="1477" y="214"/>
                    <a:pt x="1448" y="171"/>
                  </a:cubicBezTo>
                  <a:cubicBezTo>
                    <a:pt x="1394" y="89"/>
                    <a:pt x="1317" y="47"/>
                    <a:pt x="1219" y="45"/>
                  </a:cubicBezTo>
                  <a:cubicBezTo>
                    <a:pt x="1198" y="45"/>
                    <a:pt x="1186" y="33"/>
                    <a:pt x="1191" y="16"/>
                  </a:cubicBezTo>
                  <a:cubicBezTo>
                    <a:pt x="1193" y="10"/>
                    <a:pt x="1199" y="5"/>
                    <a:pt x="1203" y="0"/>
                  </a:cubicBezTo>
                  <a:cubicBezTo>
                    <a:pt x="1219" y="0"/>
                    <a:pt x="1235" y="0"/>
                    <a:pt x="1251" y="0"/>
                  </a:cubicBezTo>
                  <a:cubicBezTo>
                    <a:pt x="1254" y="1"/>
                    <a:pt x="1256" y="2"/>
                    <a:pt x="1259" y="3"/>
                  </a:cubicBezTo>
                  <a:cubicBezTo>
                    <a:pt x="1386" y="19"/>
                    <a:pt x="1490" y="109"/>
                    <a:pt x="1524" y="233"/>
                  </a:cubicBezTo>
                  <a:cubicBezTo>
                    <a:pt x="1529" y="250"/>
                    <a:pt x="1532" y="268"/>
                    <a:pt x="1536" y="285"/>
                  </a:cubicBezTo>
                  <a:cubicBezTo>
                    <a:pt x="1536" y="504"/>
                    <a:pt x="1536" y="723"/>
                    <a:pt x="1536" y="942"/>
                  </a:cubicBezTo>
                  <a:cubicBezTo>
                    <a:pt x="1535" y="944"/>
                    <a:pt x="1534" y="946"/>
                    <a:pt x="1533" y="949"/>
                  </a:cubicBezTo>
                  <a:cubicBezTo>
                    <a:pt x="1510" y="1113"/>
                    <a:pt x="1380" y="1227"/>
                    <a:pt x="1214" y="1227"/>
                  </a:cubicBezTo>
                  <a:cubicBezTo>
                    <a:pt x="1140" y="1227"/>
                    <a:pt x="1066" y="1227"/>
                    <a:pt x="992" y="1227"/>
                  </a:cubicBezTo>
                  <a:cubicBezTo>
                    <a:pt x="987" y="1227"/>
                    <a:pt x="981" y="1227"/>
                    <a:pt x="974" y="1227"/>
                  </a:cubicBezTo>
                  <a:cubicBezTo>
                    <a:pt x="974" y="1252"/>
                    <a:pt x="975" y="1274"/>
                    <a:pt x="974" y="1297"/>
                  </a:cubicBezTo>
                  <a:cubicBezTo>
                    <a:pt x="972" y="1432"/>
                    <a:pt x="867" y="1536"/>
                    <a:pt x="733" y="1536"/>
                  </a:cubicBezTo>
                  <a:cubicBezTo>
                    <a:pt x="657" y="1536"/>
                    <a:pt x="582" y="1536"/>
                    <a:pt x="506" y="1536"/>
                  </a:cubicBezTo>
                  <a:cubicBezTo>
                    <a:pt x="445" y="1536"/>
                    <a:pt x="390" y="1516"/>
                    <a:pt x="346" y="1474"/>
                  </a:cubicBezTo>
                  <a:cubicBezTo>
                    <a:pt x="280" y="1411"/>
                    <a:pt x="216" y="1346"/>
                    <a:pt x="152" y="1281"/>
                  </a:cubicBezTo>
                  <a:cubicBezTo>
                    <a:pt x="125" y="1253"/>
                    <a:pt x="117" y="1218"/>
                    <a:pt x="128" y="1179"/>
                  </a:cubicBezTo>
                  <a:cubicBezTo>
                    <a:pt x="130" y="1170"/>
                    <a:pt x="129" y="1166"/>
                    <a:pt x="122" y="1160"/>
                  </a:cubicBezTo>
                  <a:cubicBezTo>
                    <a:pt x="74" y="1123"/>
                    <a:pt x="39" y="1076"/>
                    <a:pt x="20" y="1020"/>
                  </a:cubicBezTo>
                  <a:cubicBezTo>
                    <a:pt x="11" y="994"/>
                    <a:pt x="6" y="966"/>
                    <a:pt x="0" y="939"/>
                  </a:cubicBezTo>
                  <a:close/>
                  <a:moveTo>
                    <a:pt x="818" y="1020"/>
                  </a:moveTo>
                  <a:cubicBezTo>
                    <a:pt x="869" y="988"/>
                    <a:pt x="918" y="993"/>
                    <a:pt x="952" y="1034"/>
                  </a:cubicBezTo>
                  <a:cubicBezTo>
                    <a:pt x="958" y="1042"/>
                    <a:pt x="965" y="1044"/>
                    <a:pt x="974" y="1044"/>
                  </a:cubicBezTo>
                  <a:cubicBezTo>
                    <a:pt x="1055" y="1044"/>
                    <a:pt x="1135" y="1044"/>
                    <a:pt x="1216" y="1044"/>
                  </a:cubicBezTo>
                  <a:cubicBezTo>
                    <a:pt x="1300" y="1044"/>
                    <a:pt x="1353" y="991"/>
                    <a:pt x="1353" y="907"/>
                  </a:cubicBezTo>
                  <a:cubicBezTo>
                    <a:pt x="1353" y="712"/>
                    <a:pt x="1353" y="517"/>
                    <a:pt x="1353" y="321"/>
                  </a:cubicBezTo>
                  <a:cubicBezTo>
                    <a:pt x="1353" y="236"/>
                    <a:pt x="1300" y="183"/>
                    <a:pt x="1216" y="183"/>
                  </a:cubicBezTo>
                  <a:cubicBezTo>
                    <a:pt x="1098" y="183"/>
                    <a:pt x="981" y="183"/>
                    <a:pt x="863" y="183"/>
                  </a:cubicBezTo>
                  <a:cubicBezTo>
                    <a:pt x="713" y="183"/>
                    <a:pt x="563" y="183"/>
                    <a:pt x="413" y="183"/>
                  </a:cubicBezTo>
                  <a:cubicBezTo>
                    <a:pt x="337" y="183"/>
                    <a:pt x="282" y="238"/>
                    <a:pt x="282" y="313"/>
                  </a:cubicBezTo>
                  <a:cubicBezTo>
                    <a:pt x="282" y="514"/>
                    <a:pt x="282" y="715"/>
                    <a:pt x="282" y="916"/>
                  </a:cubicBezTo>
                  <a:cubicBezTo>
                    <a:pt x="282" y="951"/>
                    <a:pt x="294" y="981"/>
                    <a:pt x="318" y="1006"/>
                  </a:cubicBezTo>
                  <a:cubicBezTo>
                    <a:pt x="326" y="1013"/>
                    <a:pt x="335" y="1020"/>
                    <a:pt x="347" y="1029"/>
                  </a:cubicBezTo>
                  <a:cubicBezTo>
                    <a:pt x="347" y="1000"/>
                    <a:pt x="347" y="975"/>
                    <a:pt x="347" y="950"/>
                  </a:cubicBezTo>
                  <a:cubicBezTo>
                    <a:pt x="347" y="930"/>
                    <a:pt x="355" y="921"/>
                    <a:pt x="369" y="921"/>
                  </a:cubicBezTo>
                  <a:cubicBezTo>
                    <a:pt x="384" y="921"/>
                    <a:pt x="392" y="931"/>
                    <a:pt x="392" y="950"/>
                  </a:cubicBezTo>
                  <a:cubicBezTo>
                    <a:pt x="392" y="1040"/>
                    <a:pt x="392" y="1129"/>
                    <a:pt x="392" y="1219"/>
                  </a:cubicBezTo>
                  <a:cubicBezTo>
                    <a:pt x="392" y="1231"/>
                    <a:pt x="389" y="1241"/>
                    <a:pt x="377" y="1246"/>
                  </a:cubicBezTo>
                  <a:cubicBezTo>
                    <a:pt x="365" y="1251"/>
                    <a:pt x="356" y="1244"/>
                    <a:pt x="348" y="1236"/>
                  </a:cubicBezTo>
                  <a:cubicBezTo>
                    <a:pt x="325" y="1212"/>
                    <a:pt x="301" y="1188"/>
                    <a:pt x="277" y="1165"/>
                  </a:cubicBezTo>
                  <a:cubicBezTo>
                    <a:pt x="250" y="1139"/>
                    <a:pt x="212" y="1139"/>
                    <a:pt x="187" y="1164"/>
                  </a:cubicBezTo>
                  <a:cubicBezTo>
                    <a:pt x="162" y="1189"/>
                    <a:pt x="162" y="1227"/>
                    <a:pt x="188" y="1254"/>
                  </a:cubicBezTo>
                  <a:cubicBezTo>
                    <a:pt x="249" y="1315"/>
                    <a:pt x="310" y="1376"/>
                    <a:pt x="371" y="1436"/>
                  </a:cubicBezTo>
                  <a:cubicBezTo>
                    <a:pt x="406" y="1471"/>
                    <a:pt x="449" y="1490"/>
                    <a:pt x="499" y="1491"/>
                  </a:cubicBezTo>
                  <a:cubicBezTo>
                    <a:pt x="580" y="1492"/>
                    <a:pt x="662" y="1492"/>
                    <a:pt x="743" y="1491"/>
                  </a:cubicBezTo>
                  <a:cubicBezTo>
                    <a:pt x="836" y="1489"/>
                    <a:pt x="920" y="1413"/>
                    <a:pt x="927" y="1321"/>
                  </a:cubicBezTo>
                  <a:cubicBezTo>
                    <a:pt x="931" y="1245"/>
                    <a:pt x="929" y="1169"/>
                    <a:pt x="929" y="1093"/>
                  </a:cubicBezTo>
                  <a:cubicBezTo>
                    <a:pt x="929" y="1083"/>
                    <a:pt x="924" y="1073"/>
                    <a:pt x="918" y="1064"/>
                  </a:cubicBezTo>
                  <a:cubicBezTo>
                    <a:pt x="907" y="1047"/>
                    <a:pt x="885" y="1040"/>
                    <a:pt x="865" y="1045"/>
                  </a:cubicBezTo>
                  <a:cubicBezTo>
                    <a:pt x="844" y="1051"/>
                    <a:pt x="831" y="1068"/>
                    <a:pt x="828" y="1093"/>
                  </a:cubicBezTo>
                  <a:cubicBezTo>
                    <a:pt x="827" y="1108"/>
                    <a:pt x="818" y="1116"/>
                    <a:pt x="806" y="1116"/>
                  </a:cubicBezTo>
                  <a:cubicBezTo>
                    <a:pt x="793" y="1116"/>
                    <a:pt x="784" y="1107"/>
                    <a:pt x="783" y="1091"/>
                  </a:cubicBezTo>
                  <a:cubicBezTo>
                    <a:pt x="783" y="1082"/>
                    <a:pt x="784" y="1073"/>
                    <a:pt x="783" y="1064"/>
                  </a:cubicBezTo>
                  <a:cubicBezTo>
                    <a:pt x="782" y="1038"/>
                    <a:pt x="761" y="1018"/>
                    <a:pt x="734" y="1017"/>
                  </a:cubicBezTo>
                  <a:cubicBezTo>
                    <a:pt x="707" y="1016"/>
                    <a:pt x="685" y="1036"/>
                    <a:pt x="683" y="1064"/>
                  </a:cubicBezTo>
                  <a:cubicBezTo>
                    <a:pt x="683" y="1075"/>
                    <a:pt x="683" y="1088"/>
                    <a:pt x="683" y="1100"/>
                  </a:cubicBezTo>
                  <a:cubicBezTo>
                    <a:pt x="682" y="1116"/>
                    <a:pt x="674" y="1126"/>
                    <a:pt x="660" y="1126"/>
                  </a:cubicBezTo>
                  <a:cubicBezTo>
                    <a:pt x="646" y="1126"/>
                    <a:pt x="638" y="1117"/>
                    <a:pt x="638" y="1100"/>
                  </a:cubicBezTo>
                  <a:cubicBezTo>
                    <a:pt x="638" y="1079"/>
                    <a:pt x="638" y="1058"/>
                    <a:pt x="638" y="1037"/>
                  </a:cubicBezTo>
                  <a:cubicBezTo>
                    <a:pt x="637" y="1004"/>
                    <a:pt x="616" y="982"/>
                    <a:pt x="586" y="982"/>
                  </a:cubicBezTo>
                  <a:cubicBezTo>
                    <a:pt x="558" y="983"/>
                    <a:pt x="537" y="1006"/>
                    <a:pt x="537" y="1037"/>
                  </a:cubicBezTo>
                  <a:cubicBezTo>
                    <a:pt x="537" y="1059"/>
                    <a:pt x="537" y="1081"/>
                    <a:pt x="537" y="1103"/>
                  </a:cubicBezTo>
                  <a:cubicBezTo>
                    <a:pt x="537" y="1117"/>
                    <a:pt x="528" y="1125"/>
                    <a:pt x="516" y="1126"/>
                  </a:cubicBezTo>
                  <a:cubicBezTo>
                    <a:pt x="503" y="1126"/>
                    <a:pt x="493" y="1117"/>
                    <a:pt x="492" y="1104"/>
                  </a:cubicBezTo>
                  <a:cubicBezTo>
                    <a:pt x="492" y="1099"/>
                    <a:pt x="492" y="1095"/>
                    <a:pt x="492" y="1090"/>
                  </a:cubicBezTo>
                  <a:cubicBezTo>
                    <a:pt x="492" y="978"/>
                    <a:pt x="492" y="866"/>
                    <a:pt x="492" y="754"/>
                  </a:cubicBezTo>
                  <a:cubicBezTo>
                    <a:pt x="492" y="744"/>
                    <a:pt x="490" y="734"/>
                    <a:pt x="486" y="725"/>
                  </a:cubicBezTo>
                  <a:cubicBezTo>
                    <a:pt x="477" y="705"/>
                    <a:pt x="455" y="694"/>
                    <a:pt x="433" y="698"/>
                  </a:cubicBezTo>
                  <a:cubicBezTo>
                    <a:pt x="410" y="702"/>
                    <a:pt x="393" y="720"/>
                    <a:pt x="392" y="744"/>
                  </a:cubicBezTo>
                  <a:cubicBezTo>
                    <a:pt x="391" y="779"/>
                    <a:pt x="392" y="814"/>
                    <a:pt x="392" y="849"/>
                  </a:cubicBezTo>
                  <a:cubicBezTo>
                    <a:pt x="391" y="865"/>
                    <a:pt x="383" y="875"/>
                    <a:pt x="370" y="876"/>
                  </a:cubicBezTo>
                  <a:cubicBezTo>
                    <a:pt x="356" y="876"/>
                    <a:pt x="347" y="866"/>
                    <a:pt x="347" y="848"/>
                  </a:cubicBezTo>
                  <a:cubicBezTo>
                    <a:pt x="347" y="815"/>
                    <a:pt x="346" y="782"/>
                    <a:pt x="347" y="749"/>
                  </a:cubicBezTo>
                  <a:cubicBezTo>
                    <a:pt x="347" y="738"/>
                    <a:pt x="350" y="728"/>
                    <a:pt x="352" y="717"/>
                  </a:cubicBezTo>
                  <a:cubicBezTo>
                    <a:pt x="352" y="710"/>
                    <a:pt x="353" y="703"/>
                    <a:pt x="351" y="697"/>
                  </a:cubicBezTo>
                  <a:cubicBezTo>
                    <a:pt x="343" y="677"/>
                    <a:pt x="341" y="656"/>
                    <a:pt x="347" y="635"/>
                  </a:cubicBezTo>
                  <a:cubicBezTo>
                    <a:pt x="357" y="598"/>
                    <a:pt x="381" y="574"/>
                    <a:pt x="419" y="565"/>
                  </a:cubicBezTo>
                  <a:cubicBezTo>
                    <a:pt x="457" y="555"/>
                    <a:pt x="490" y="567"/>
                    <a:pt x="516" y="597"/>
                  </a:cubicBezTo>
                  <a:cubicBezTo>
                    <a:pt x="529" y="612"/>
                    <a:pt x="541" y="628"/>
                    <a:pt x="554" y="645"/>
                  </a:cubicBezTo>
                  <a:cubicBezTo>
                    <a:pt x="558" y="638"/>
                    <a:pt x="561" y="633"/>
                    <a:pt x="564" y="628"/>
                  </a:cubicBezTo>
                  <a:cubicBezTo>
                    <a:pt x="592" y="578"/>
                    <a:pt x="620" y="528"/>
                    <a:pt x="649" y="478"/>
                  </a:cubicBezTo>
                  <a:cubicBezTo>
                    <a:pt x="676" y="432"/>
                    <a:pt x="734" y="417"/>
                    <a:pt x="780" y="443"/>
                  </a:cubicBezTo>
                  <a:cubicBezTo>
                    <a:pt x="826" y="468"/>
                    <a:pt x="845" y="525"/>
                    <a:pt x="819" y="572"/>
                  </a:cubicBezTo>
                  <a:cubicBezTo>
                    <a:pt x="763" y="673"/>
                    <a:pt x="706" y="773"/>
                    <a:pt x="649" y="873"/>
                  </a:cubicBezTo>
                  <a:cubicBezTo>
                    <a:pt x="630" y="906"/>
                    <a:pt x="599" y="920"/>
                    <a:pt x="562" y="919"/>
                  </a:cubicBezTo>
                  <a:cubicBezTo>
                    <a:pt x="554" y="918"/>
                    <a:pt x="546" y="917"/>
                    <a:pt x="538" y="916"/>
                  </a:cubicBezTo>
                  <a:cubicBezTo>
                    <a:pt x="538" y="928"/>
                    <a:pt x="538" y="939"/>
                    <a:pt x="538" y="951"/>
                  </a:cubicBezTo>
                  <a:cubicBezTo>
                    <a:pt x="564" y="937"/>
                    <a:pt x="589" y="934"/>
                    <a:pt x="615" y="941"/>
                  </a:cubicBezTo>
                  <a:cubicBezTo>
                    <a:pt x="642" y="949"/>
                    <a:pt x="660" y="967"/>
                    <a:pt x="674" y="991"/>
                  </a:cubicBezTo>
                  <a:cubicBezTo>
                    <a:pt x="736" y="959"/>
                    <a:pt x="767" y="965"/>
                    <a:pt x="818" y="1020"/>
                  </a:cubicBezTo>
                  <a:close/>
                  <a:moveTo>
                    <a:pt x="390" y="667"/>
                  </a:moveTo>
                  <a:cubicBezTo>
                    <a:pt x="393" y="665"/>
                    <a:pt x="395" y="665"/>
                    <a:pt x="396" y="664"/>
                  </a:cubicBezTo>
                  <a:cubicBezTo>
                    <a:pt x="466" y="631"/>
                    <a:pt x="537" y="675"/>
                    <a:pt x="537" y="751"/>
                  </a:cubicBezTo>
                  <a:cubicBezTo>
                    <a:pt x="537" y="785"/>
                    <a:pt x="538" y="818"/>
                    <a:pt x="537" y="852"/>
                  </a:cubicBezTo>
                  <a:cubicBezTo>
                    <a:pt x="537" y="863"/>
                    <a:pt x="540" y="868"/>
                    <a:pt x="550" y="871"/>
                  </a:cubicBezTo>
                  <a:cubicBezTo>
                    <a:pt x="575" y="879"/>
                    <a:pt x="600" y="869"/>
                    <a:pt x="615" y="844"/>
                  </a:cubicBezTo>
                  <a:cubicBezTo>
                    <a:pt x="653" y="776"/>
                    <a:pt x="691" y="708"/>
                    <a:pt x="730" y="640"/>
                  </a:cubicBezTo>
                  <a:cubicBezTo>
                    <a:pt x="746" y="611"/>
                    <a:pt x="763" y="583"/>
                    <a:pt x="778" y="554"/>
                  </a:cubicBezTo>
                  <a:cubicBezTo>
                    <a:pt x="797" y="519"/>
                    <a:pt x="775" y="478"/>
                    <a:pt x="736" y="476"/>
                  </a:cubicBezTo>
                  <a:cubicBezTo>
                    <a:pt x="712" y="474"/>
                    <a:pt x="696" y="486"/>
                    <a:pt x="684" y="506"/>
                  </a:cubicBezTo>
                  <a:cubicBezTo>
                    <a:pt x="650" y="566"/>
                    <a:pt x="616" y="627"/>
                    <a:pt x="582" y="687"/>
                  </a:cubicBezTo>
                  <a:cubicBezTo>
                    <a:pt x="566" y="715"/>
                    <a:pt x="552" y="716"/>
                    <a:pt x="532" y="691"/>
                  </a:cubicBezTo>
                  <a:cubicBezTo>
                    <a:pt x="515" y="669"/>
                    <a:pt x="499" y="647"/>
                    <a:pt x="481" y="625"/>
                  </a:cubicBezTo>
                  <a:cubicBezTo>
                    <a:pt x="465" y="606"/>
                    <a:pt x="441" y="602"/>
                    <a:pt x="420" y="611"/>
                  </a:cubicBezTo>
                  <a:cubicBezTo>
                    <a:pt x="398" y="621"/>
                    <a:pt x="387" y="641"/>
                    <a:pt x="390" y="6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165"/>
            <p:cNvSpPr>
              <a:spLocks noEditPoints="1"/>
            </p:cNvSpPr>
            <p:nvPr/>
          </p:nvSpPr>
          <p:spPr bwMode="auto">
            <a:xfrm>
              <a:off x="7567613" y="4637088"/>
              <a:ext cx="44450" cy="44450"/>
            </a:xfrm>
            <a:custGeom>
              <a:avLst/>
              <a:gdLst>
                <a:gd name="T0" fmla="*/ 147 w 147"/>
                <a:gd name="T1" fmla="*/ 74 h 147"/>
                <a:gd name="T2" fmla="*/ 73 w 147"/>
                <a:gd name="T3" fmla="*/ 147 h 147"/>
                <a:gd name="T4" fmla="*/ 1 w 147"/>
                <a:gd name="T5" fmla="*/ 73 h 147"/>
                <a:gd name="T6" fmla="*/ 73 w 147"/>
                <a:gd name="T7" fmla="*/ 0 h 147"/>
                <a:gd name="T8" fmla="*/ 147 w 147"/>
                <a:gd name="T9" fmla="*/ 74 h 147"/>
                <a:gd name="T10" fmla="*/ 102 w 147"/>
                <a:gd name="T11" fmla="*/ 74 h 147"/>
                <a:gd name="T12" fmla="*/ 74 w 147"/>
                <a:gd name="T13" fmla="*/ 45 h 147"/>
                <a:gd name="T14" fmla="*/ 46 w 147"/>
                <a:gd name="T15" fmla="*/ 73 h 147"/>
                <a:gd name="T16" fmla="*/ 74 w 147"/>
                <a:gd name="T17" fmla="*/ 102 h 147"/>
                <a:gd name="T18" fmla="*/ 102 w 147"/>
                <a:gd name="T19" fmla="*/ 7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147" y="74"/>
                  </a:moveTo>
                  <a:cubicBezTo>
                    <a:pt x="147" y="114"/>
                    <a:pt x="114" y="147"/>
                    <a:pt x="73" y="147"/>
                  </a:cubicBezTo>
                  <a:cubicBezTo>
                    <a:pt x="33" y="147"/>
                    <a:pt x="0" y="113"/>
                    <a:pt x="1" y="73"/>
                  </a:cubicBezTo>
                  <a:cubicBezTo>
                    <a:pt x="1" y="33"/>
                    <a:pt x="34" y="1"/>
                    <a:pt x="73" y="0"/>
                  </a:cubicBezTo>
                  <a:cubicBezTo>
                    <a:pt x="114" y="0"/>
                    <a:pt x="147" y="33"/>
                    <a:pt x="147" y="74"/>
                  </a:cubicBezTo>
                  <a:close/>
                  <a:moveTo>
                    <a:pt x="102" y="74"/>
                  </a:moveTo>
                  <a:cubicBezTo>
                    <a:pt x="102" y="58"/>
                    <a:pt x="89" y="45"/>
                    <a:pt x="74" y="45"/>
                  </a:cubicBezTo>
                  <a:cubicBezTo>
                    <a:pt x="59" y="46"/>
                    <a:pt x="46" y="58"/>
                    <a:pt x="46" y="73"/>
                  </a:cubicBezTo>
                  <a:cubicBezTo>
                    <a:pt x="45" y="89"/>
                    <a:pt x="58" y="102"/>
                    <a:pt x="74" y="102"/>
                  </a:cubicBezTo>
                  <a:cubicBezTo>
                    <a:pt x="89" y="102"/>
                    <a:pt x="101" y="90"/>
                    <a:pt x="102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166"/>
            <p:cNvSpPr>
              <a:spLocks noEditPoints="1"/>
            </p:cNvSpPr>
            <p:nvPr/>
          </p:nvSpPr>
          <p:spPr bwMode="auto">
            <a:xfrm>
              <a:off x="7808913" y="4622800"/>
              <a:ext cx="127000" cy="122238"/>
            </a:xfrm>
            <a:custGeom>
              <a:avLst/>
              <a:gdLst>
                <a:gd name="T0" fmla="*/ 75 w 426"/>
                <a:gd name="T1" fmla="*/ 206 h 414"/>
                <a:gd name="T2" fmla="*/ 37 w 426"/>
                <a:gd name="T3" fmla="*/ 171 h 414"/>
                <a:gd name="T4" fmla="*/ 17 w 426"/>
                <a:gd name="T5" fmla="*/ 70 h 414"/>
                <a:gd name="T6" fmla="*/ 99 w 426"/>
                <a:gd name="T7" fmla="*/ 10 h 414"/>
                <a:gd name="T8" fmla="*/ 169 w 426"/>
                <a:gd name="T9" fmla="*/ 35 h 414"/>
                <a:gd name="T10" fmla="*/ 208 w 426"/>
                <a:gd name="T11" fmla="*/ 76 h 414"/>
                <a:gd name="T12" fmla="*/ 239 w 426"/>
                <a:gd name="T13" fmla="*/ 40 h 414"/>
                <a:gd name="T14" fmla="*/ 376 w 426"/>
                <a:gd name="T15" fmla="*/ 38 h 414"/>
                <a:gd name="T16" fmla="*/ 374 w 426"/>
                <a:gd name="T17" fmla="*/ 175 h 414"/>
                <a:gd name="T18" fmla="*/ 341 w 426"/>
                <a:gd name="T19" fmla="*/ 206 h 414"/>
                <a:gd name="T20" fmla="*/ 379 w 426"/>
                <a:gd name="T21" fmla="*/ 245 h 414"/>
                <a:gd name="T22" fmla="*/ 334 w 426"/>
                <a:gd name="T23" fmla="*/ 400 h 414"/>
                <a:gd name="T24" fmla="*/ 241 w 426"/>
                <a:gd name="T25" fmla="*/ 376 h 414"/>
                <a:gd name="T26" fmla="*/ 207 w 426"/>
                <a:gd name="T27" fmla="*/ 341 h 414"/>
                <a:gd name="T28" fmla="*/ 174 w 426"/>
                <a:gd name="T29" fmla="*/ 374 h 414"/>
                <a:gd name="T30" fmla="*/ 37 w 426"/>
                <a:gd name="T31" fmla="*/ 376 h 414"/>
                <a:gd name="T32" fmla="*/ 39 w 426"/>
                <a:gd name="T33" fmla="*/ 240 h 414"/>
                <a:gd name="T34" fmla="*/ 75 w 426"/>
                <a:gd name="T35" fmla="*/ 206 h 414"/>
                <a:gd name="T36" fmla="*/ 302 w 426"/>
                <a:gd name="T37" fmla="*/ 360 h 414"/>
                <a:gd name="T38" fmla="*/ 354 w 426"/>
                <a:gd name="T39" fmla="*/ 330 h 414"/>
                <a:gd name="T40" fmla="*/ 345 w 426"/>
                <a:gd name="T41" fmla="*/ 274 h 414"/>
                <a:gd name="T42" fmla="*/ 297 w 426"/>
                <a:gd name="T43" fmla="*/ 226 h 414"/>
                <a:gd name="T44" fmla="*/ 297 w 426"/>
                <a:gd name="T45" fmla="*/ 188 h 414"/>
                <a:gd name="T46" fmla="*/ 342 w 426"/>
                <a:gd name="T47" fmla="*/ 143 h 414"/>
                <a:gd name="T48" fmla="*/ 344 w 426"/>
                <a:gd name="T49" fmla="*/ 69 h 414"/>
                <a:gd name="T50" fmla="*/ 271 w 426"/>
                <a:gd name="T51" fmla="*/ 72 h 414"/>
                <a:gd name="T52" fmla="*/ 228 w 426"/>
                <a:gd name="T53" fmla="*/ 115 h 414"/>
                <a:gd name="T54" fmla="*/ 186 w 426"/>
                <a:gd name="T55" fmla="*/ 115 h 414"/>
                <a:gd name="T56" fmla="*/ 142 w 426"/>
                <a:gd name="T57" fmla="*/ 71 h 414"/>
                <a:gd name="T58" fmla="*/ 70 w 426"/>
                <a:gd name="T59" fmla="*/ 70 h 414"/>
                <a:gd name="T60" fmla="*/ 71 w 426"/>
                <a:gd name="T61" fmla="*/ 142 h 414"/>
                <a:gd name="T62" fmla="*/ 116 w 426"/>
                <a:gd name="T63" fmla="*/ 188 h 414"/>
                <a:gd name="T64" fmla="*/ 116 w 426"/>
                <a:gd name="T65" fmla="*/ 227 h 414"/>
                <a:gd name="T66" fmla="*/ 72 w 426"/>
                <a:gd name="T67" fmla="*/ 271 h 414"/>
                <a:gd name="T68" fmla="*/ 70 w 426"/>
                <a:gd name="T69" fmla="*/ 345 h 414"/>
                <a:gd name="T70" fmla="*/ 142 w 426"/>
                <a:gd name="T71" fmla="*/ 342 h 414"/>
                <a:gd name="T72" fmla="*/ 188 w 426"/>
                <a:gd name="T73" fmla="*/ 297 h 414"/>
                <a:gd name="T74" fmla="*/ 226 w 426"/>
                <a:gd name="T75" fmla="*/ 297 h 414"/>
                <a:gd name="T76" fmla="*/ 272 w 426"/>
                <a:gd name="T77" fmla="*/ 342 h 414"/>
                <a:gd name="T78" fmla="*/ 302 w 426"/>
                <a:gd name="T79" fmla="*/ 36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6" h="414">
                  <a:moveTo>
                    <a:pt x="75" y="206"/>
                  </a:moveTo>
                  <a:cubicBezTo>
                    <a:pt x="61" y="193"/>
                    <a:pt x="48" y="183"/>
                    <a:pt x="37" y="171"/>
                  </a:cubicBezTo>
                  <a:cubicBezTo>
                    <a:pt x="9" y="142"/>
                    <a:pt x="2" y="108"/>
                    <a:pt x="17" y="70"/>
                  </a:cubicBezTo>
                  <a:cubicBezTo>
                    <a:pt x="32" y="33"/>
                    <a:pt x="60" y="13"/>
                    <a:pt x="99" y="10"/>
                  </a:cubicBezTo>
                  <a:cubicBezTo>
                    <a:pt x="126" y="8"/>
                    <a:pt x="150" y="17"/>
                    <a:pt x="169" y="35"/>
                  </a:cubicBezTo>
                  <a:cubicBezTo>
                    <a:pt x="182" y="47"/>
                    <a:pt x="193" y="60"/>
                    <a:pt x="208" y="76"/>
                  </a:cubicBezTo>
                  <a:cubicBezTo>
                    <a:pt x="219" y="63"/>
                    <a:pt x="228" y="51"/>
                    <a:pt x="239" y="40"/>
                  </a:cubicBezTo>
                  <a:cubicBezTo>
                    <a:pt x="279" y="1"/>
                    <a:pt x="338" y="0"/>
                    <a:pt x="376" y="38"/>
                  </a:cubicBezTo>
                  <a:cubicBezTo>
                    <a:pt x="414" y="76"/>
                    <a:pt x="413" y="135"/>
                    <a:pt x="374" y="175"/>
                  </a:cubicBezTo>
                  <a:cubicBezTo>
                    <a:pt x="363" y="185"/>
                    <a:pt x="353" y="195"/>
                    <a:pt x="341" y="206"/>
                  </a:cubicBezTo>
                  <a:cubicBezTo>
                    <a:pt x="355" y="220"/>
                    <a:pt x="367" y="232"/>
                    <a:pt x="379" y="245"/>
                  </a:cubicBezTo>
                  <a:cubicBezTo>
                    <a:pt x="426" y="298"/>
                    <a:pt x="402" y="382"/>
                    <a:pt x="334" y="400"/>
                  </a:cubicBezTo>
                  <a:cubicBezTo>
                    <a:pt x="299" y="410"/>
                    <a:pt x="268" y="401"/>
                    <a:pt x="241" y="376"/>
                  </a:cubicBezTo>
                  <a:cubicBezTo>
                    <a:pt x="230" y="365"/>
                    <a:pt x="219" y="354"/>
                    <a:pt x="207" y="341"/>
                  </a:cubicBezTo>
                  <a:cubicBezTo>
                    <a:pt x="195" y="353"/>
                    <a:pt x="185" y="364"/>
                    <a:pt x="174" y="374"/>
                  </a:cubicBezTo>
                  <a:cubicBezTo>
                    <a:pt x="134" y="413"/>
                    <a:pt x="75" y="414"/>
                    <a:pt x="37" y="376"/>
                  </a:cubicBezTo>
                  <a:cubicBezTo>
                    <a:pt x="0" y="338"/>
                    <a:pt x="1" y="280"/>
                    <a:pt x="39" y="240"/>
                  </a:cubicBezTo>
                  <a:cubicBezTo>
                    <a:pt x="50" y="229"/>
                    <a:pt x="61" y="219"/>
                    <a:pt x="75" y="206"/>
                  </a:cubicBezTo>
                  <a:close/>
                  <a:moveTo>
                    <a:pt x="302" y="360"/>
                  </a:moveTo>
                  <a:cubicBezTo>
                    <a:pt x="329" y="358"/>
                    <a:pt x="345" y="349"/>
                    <a:pt x="354" y="330"/>
                  </a:cubicBezTo>
                  <a:cubicBezTo>
                    <a:pt x="363" y="310"/>
                    <a:pt x="360" y="290"/>
                    <a:pt x="345" y="274"/>
                  </a:cubicBezTo>
                  <a:cubicBezTo>
                    <a:pt x="329" y="258"/>
                    <a:pt x="313" y="242"/>
                    <a:pt x="297" y="226"/>
                  </a:cubicBezTo>
                  <a:cubicBezTo>
                    <a:pt x="284" y="212"/>
                    <a:pt x="284" y="202"/>
                    <a:pt x="297" y="188"/>
                  </a:cubicBezTo>
                  <a:cubicBezTo>
                    <a:pt x="312" y="173"/>
                    <a:pt x="327" y="158"/>
                    <a:pt x="342" y="143"/>
                  </a:cubicBezTo>
                  <a:cubicBezTo>
                    <a:pt x="364" y="121"/>
                    <a:pt x="364" y="90"/>
                    <a:pt x="344" y="69"/>
                  </a:cubicBezTo>
                  <a:cubicBezTo>
                    <a:pt x="323" y="49"/>
                    <a:pt x="293" y="50"/>
                    <a:pt x="271" y="72"/>
                  </a:cubicBezTo>
                  <a:cubicBezTo>
                    <a:pt x="256" y="86"/>
                    <a:pt x="242" y="101"/>
                    <a:pt x="228" y="115"/>
                  </a:cubicBezTo>
                  <a:cubicBezTo>
                    <a:pt x="212" y="131"/>
                    <a:pt x="202" y="131"/>
                    <a:pt x="186" y="115"/>
                  </a:cubicBezTo>
                  <a:cubicBezTo>
                    <a:pt x="171" y="100"/>
                    <a:pt x="157" y="86"/>
                    <a:pt x="142" y="71"/>
                  </a:cubicBezTo>
                  <a:cubicBezTo>
                    <a:pt x="120" y="50"/>
                    <a:pt x="90" y="50"/>
                    <a:pt x="70" y="70"/>
                  </a:cubicBezTo>
                  <a:cubicBezTo>
                    <a:pt x="49" y="90"/>
                    <a:pt x="50" y="120"/>
                    <a:pt x="71" y="142"/>
                  </a:cubicBezTo>
                  <a:cubicBezTo>
                    <a:pt x="86" y="158"/>
                    <a:pt x="101" y="172"/>
                    <a:pt x="116" y="188"/>
                  </a:cubicBezTo>
                  <a:cubicBezTo>
                    <a:pt x="130" y="202"/>
                    <a:pt x="130" y="212"/>
                    <a:pt x="116" y="227"/>
                  </a:cubicBezTo>
                  <a:cubicBezTo>
                    <a:pt x="101" y="242"/>
                    <a:pt x="86" y="256"/>
                    <a:pt x="72" y="271"/>
                  </a:cubicBezTo>
                  <a:cubicBezTo>
                    <a:pt x="50" y="294"/>
                    <a:pt x="49" y="324"/>
                    <a:pt x="70" y="345"/>
                  </a:cubicBezTo>
                  <a:cubicBezTo>
                    <a:pt x="90" y="365"/>
                    <a:pt x="120" y="364"/>
                    <a:pt x="142" y="342"/>
                  </a:cubicBezTo>
                  <a:cubicBezTo>
                    <a:pt x="158" y="327"/>
                    <a:pt x="173" y="312"/>
                    <a:pt x="188" y="297"/>
                  </a:cubicBezTo>
                  <a:cubicBezTo>
                    <a:pt x="201" y="284"/>
                    <a:pt x="212" y="284"/>
                    <a:pt x="226" y="297"/>
                  </a:cubicBezTo>
                  <a:cubicBezTo>
                    <a:pt x="241" y="312"/>
                    <a:pt x="255" y="328"/>
                    <a:pt x="272" y="342"/>
                  </a:cubicBezTo>
                  <a:cubicBezTo>
                    <a:pt x="282" y="351"/>
                    <a:pt x="295" y="356"/>
                    <a:pt x="302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167"/>
            <p:cNvSpPr>
              <a:spLocks/>
            </p:cNvSpPr>
            <p:nvPr/>
          </p:nvSpPr>
          <p:spPr bwMode="auto">
            <a:xfrm>
              <a:off x="7677150" y="4576763"/>
              <a:ext cx="239713" cy="14288"/>
            </a:xfrm>
            <a:custGeom>
              <a:avLst/>
              <a:gdLst>
                <a:gd name="T0" fmla="*/ 403 w 807"/>
                <a:gd name="T1" fmla="*/ 45 h 45"/>
                <a:gd name="T2" fmla="*/ 36 w 807"/>
                <a:gd name="T3" fmla="*/ 45 h 45"/>
                <a:gd name="T4" fmla="*/ 19 w 807"/>
                <a:gd name="T5" fmla="*/ 45 h 45"/>
                <a:gd name="T6" fmla="*/ 1 w 807"/>
                <a:gd name="T7" fmla="*/ 24 h 45"/>
                <a:gd name="T8" fmla="*/ 18 w 807"/>
                <a:gd name="T9" fmla="*/ 1 h 45"/>
                <a:gd name="T10" fmla="*/ 33 w 807"/>
                <a:gd name="T11" fmla="*/ 0 h 45"/>
                <a:gd name="T12" fmla="*/ 774 w 807"/>
                <a:gd name="T13" fmla="*/ 0 h 45"/>
                <a:gd name="T14" fmla="*/ 789 w 807"/>
                <a:gd name="T15" fmla="*/ 1 h 45"/>
                <a:gd name="T16" fmla="*/ 807 w 807"/>
                <a:gd name="T17" fmla="*/ 24 h 45"/>
                <a:gd name="T18" fmla="*/ 788 w 807"/>
                <a:gd name="T19" fmla="*/ 45 h 45"/>
                <a:gd name="T20" fmla="*/ 770 w 807"/>
                <a:gd name="T21" fmla="*/ 45 h 45"/>
                <a:gd name="T22" fmla="*/ 403 w 807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7" h="45">
                  <a:moveTo>
                    <a:pt x="403" y="45"/>
                  </a:moveTo>
                  <a:cubicBezTo>
                    <a:pt x="281" y="45"/>
                    <a:pt x="158" y="45"/>
                    <a:pt x="36" y="45"/>
                  </a:cubicBezTo>
                  <a:cubicBezTo>
                    <a:pt x="30" y="45"/>
                    <a:pt x="24" y="45"/>
                    <a:pt x="19" y="45"/>
                  </a:cubicBezTo>
                  <a:cubicBezTo>
                    <a:pt x="8" y="43"/>
                    <a:pt x="1" y="35"/>
                    <a:pt x="1" y="24"/>
                  </a:cubicBezTo>
                  <a:cubicBezTo>
                    <a:pt x="0" y="12"/>
                    <a:pt x="6" y="4"/>
                    <a:pt x="18" y="1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280" y="0"/>
                    <a:pt x="527" y="0"/>
                    <a:pt x="774" y="0"/>
                  </a:cubicBezTo>
                  <a:cubicBezTo>
                    <a:pt x="779" y="0"/>
                    <a:pt x="784" y="0"/>
                    <a:pt x="789" y="1"/>
                  </a:cubicBezTo>
                  <a:cubicBezTo>
                    <a:pt x="801" y="4"/>
                    <a:pt x="807" y="12"/>
                    <a:pt x="807" y="24"/>
                  </a:cubicBezTo>
                  <a:cubicBezTo>
                    <a:pt x="806" y="35"/>
                    <a:pt x="800" y="43"/>
                    <a:pt x="788" y="45"/>
                  </a:cubicBezTo>
                  <a:cubicBezTo>
                    <a:pt x="783" y="45"/>
                    <a:pt x="776" y="45"/>
                    <a:pt x="770" y="45"/>
                  </a:cubicBezTo>
                  <a:cubicBezTo>
                    <a:pt x="648" y="45"/>
                    <a:pt x="525" y="45"/>
                    <a:pt x="40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168"/>
            <p:cNvSpPr>
              <a:spLocks/>
            </p:cNvSpPr>
            <p:nvPr/>
          </p:nvSpPr>
          <p:spPr bwMode="auto">
            <a:xfrm>
              <a:off x="7715250" y="4551363"/>
              <a:ext cx="161925" cy="12700"/>
            </a:xfrm>
            <a:custGeom>
              <a:avLst/>
              <a:gdLst>
                <a:gd name="T0" fmla="*/ 275 w 545"/>
                <a:gd name="T1" fmla="*/ 45 h 45"/>
                <a:gd name="T2" fmla="*/ 33 w 545"/>
                <a:gd name="T3" fmla="*/ 45 h 45"/>
                <a:gd name="T4" fmla="*/ 7 w 545"/>
                <a:gd name="T5" fmla="*/ 32 h 45"/>
                <a:gd name="T6" fmla="*/ 24 w 545"/>
                <a:gd name="T7" fmla="*/ 1 h 45"/>
                <a:gd name="T8" fmla="*/ 39 w 545"/>
                <a:gd name="T9" fmla="*/ 0 h 45"/>
                <a:gd name="T10" fmla="*/ 511 w 545"/>
                <a:gd name="T11" fmla="*/ 0 h 45"/>
                <a:gd name="T12" fmla="*/ 521 w 545"/>
                <a:gd name="T13" fmla="*/ 0 h 45"/>
                <a:gd name="T14" fmla="*/ 545 w 545"/>
                <a:gd name="T15" fmla="*/ 23 h 45"/>
                <a:gd name="T16" fmla="*/ 521 w 545"/>
                <a:gd name="T17" fmla="*/ 45 h 45"/>
                <a:gd name="T18" fmla="*/ 402 w 545"/>
                <a:gd name="T19" fmla="*/ 45 h 45"/>
                <a:gd name="T20" fmla="*/ 275 w 545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5" h="45">
                  <a:moveTo>
                    <a:pt x="275" y="45"/>
                  </a:moveTo>
                  <a:cubicBezTo>
                    <a:pt x="194" y="45"/>
                    <a:pt x="114" y="45"/>
                    <a:pt x="33" y="45"/>
                  </a:cubicBezTo>
                  <a:cubicBezTo>
                    <a:pt x="22" y="45"/>
                    <a:pt x="12" y="44"/>
                    <a:pt x="7" y="32"/>
                  </a:cubicBezTo>
                  <a:cubicBezTo>
                    <a:pt x="0" y="19"/>
                    <a:pt x="8" y="3"/>
                    <a:pt x="24" y="1"/>
                  </a:cubicBezTo>
                  <a:cubicBezTo>
                    <a:pt x="28" y="0"/>
                    <a:pt x="34" y="0"/>
                    <a:pt x="39" y="0"/>
                  </a:cubicBezTo>
                  <a:cubicBezTo>
                    <a:pt x="196" y="0"/>
                    <a:pt x="353" y="0"/>
                    <a:pt x="511" y="0"/>
                  </a:cubicBezTo>
                  <a:cubicBezTo>
                    <a:pt x="514" y="0"/>
                    <a:pt x="518" y="0"/>
                    <a:pt x="521" y="0"/>
                  </a:cubicBezTo>
                  <a:cubicBezTo>
                    <a:pt x="536" y="1"/>
                    <a:pt x="545" y="10"/>
                    <a:pt x="545" y="23"/>
                  </a:cubicBezTo>
                  <a:cubicBezTo>
                    <a:pt x="545" y="36"/>
                    <a:pt x="536" y="45"/>
                    <a:pt x="521" y="45"/>
                  </a:cubicBezTo>
                  <a:cubicBezTo>
                    <a:pt x="481" y="45"/>
                    <a:pt x="442" y="45"/>
                    <a:pt x="402" y="45"/>
                  </a:cubicBezTo>
                  <a:cubicBezTo>
                    <a:pt x="360" y="45"/>
                    <a:pt x="317" y="45"/>
                    <a:pt x="27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5" name="Group 724"/>
          <p:cNvGrpSpPr/>
          <p:nvPr/>
        </p:nvGrpSpPr>
        <p:grpSpPr>
          <a:xfrm>
            <a:off x="8553314" y="3129305"/>
            <a:ext cx="457200" cy="457200"/>
            <a:chOff x="7772400" y="4400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6" name="Freeform 5"/>
            <p:cNvSpPr>
              <a:spLocks noEditPoints="1"/>
            </p:cNvSpPr>
            <p:nvPr/>
          </p:nvSpPr>
          <p:spPr bwMode="auto">
            <a:xfrm>
              <a:off x="7772400" y="4400550"/>
              <a:ext cx="457200" cy="457200"/>
            </a:xfrm>
            <a:custGeom>
              <a:avLst/>
              <a:gdLst>
                <a:gd name="T0" fmla="*/ 794 w 1536"/>
                <a:gd name="T1" fmla="*/ 9 h 1536"/>
                <a:gd name="T2" fmla="*/ 1488 w 1536"/>
                <a:gd name="T3" fmla="*/ 555 h 1536"/>
                <a:gd name="T4" fmla="*/ 1418 w 1536"/>
                <a:gd name="T5" fmla="*/ 668 h 1536"/>
                <a:gd name="T6" fmla="*/ 1378 w 1536"/>
                <a:gd name="T7" fmla="*/ 725 h 1536"/>
                <a:gd name="T8" fmla="*/ 1356 w 1536"/>
                <a:gd name="T9" fmla="*/ 1006 h 1536"/>
                <a:gd name="T10" fmla="*/ 1333 w 1536"/>
                <a:gd name="T11" fmla="*/ 724 h 1536"/>
                <a:gd name="T12" fmla="*/ 1185 w 1536"/>
                <a:gd name="T13" fmla="*/ 1163 h 1536"/>
                <a:gd name="T14" fmla="*/ 1334 w 1536"/>
                <a:gd name="T15" fmla="*/ 1087 h 1536"/>
                <a:gd name="T16" fmla="*/ 1378 w 1536"/>
                <a:gd name="T17" fmla="*/ 1106 h 1536"/>
                <a:gd name="T18" fmla="*/ 1418 w 1536"/>
                <a:gd name="T19" fmla="*/ 1195 h 1536"/>
                <a:gd name="T20" fmla="*/ 1450 w 1536"/>
                <a:gd name="T21" fmla="*/ 1285 h 1536"/>
                <a:gd name="T22" fmla="*/ 1536 w 1536"/>
                <a:gd name="T23" fmla="*/ 1404 h 1536"/>
                <a:gd name="T24" fmla="*/ 33 w 1536"/>
                <a:gd name="T25" fmla="*/ 1536 h 1536"/>
                <a:gd name="T26" fmla="*/ 0 w 1536"/>
                <a:gd name="T27" fmla="*/ 1411 h 1536"/>
                <a:gd name="T28" fmla="*/ 48 w 1536"/>
                <a:gd name="T29" fmla="*/ 1384 h 1536"/>
                <a:gd name="T30" fmla="*/ 118 w 1536"/>
                <a:gd name="T31" fmla="*/ 1285 h 1536"/>
                <a:gd name="T32" fmla="*/ 158 w 1536"/>
                <a:gd name="T33" fmla="*/ 1161 h 1536"/>
                <a:gd name="T34" fmla="*/ 158 w 1536"/>
                <a:gd name="T35" fmla="*/ 882 h 1536"/>
                <a:gd name="T36" fmla="*/ 203 w 1536"/>
                <a:gd name="T37" fmla="*/ 899 h 1536"/>
                <a:gd name="T38" fmla="*/ 350 w 1536"/>
                <a:gd name="T39" fmla="*/ 1163 h 1536"/>
                <a:gd name="T40" fmla="*/ 203 w 1536"/>
                <a:gd name="T41" fmla="*/ 723 h 1536"/>
                <a:gd name="T42" fmla="*/ 158 w 1536"/>
                <a:gd name="T43" fmla="*/ 779 h 1536"/>
                <a:gd name="T44" fmla="*/ 118 w 1536"/>
                <a:gd name="T45" fmla="*/ 665 h 1536"/>
                <a:gd name="T46" fmla="*/ 48 w 1536"/>
                <a:gd name="T47" fmla="*/ 553 h 1536"/>
                <a:gd name="T48" fmla="*/ 700 w 1536"/>
                <a:gd name="T49" fmla="*/ 27 h 1536"/>
                <a:gd name="T50" fmla="*/ 1083 w 1536"/>
                <a:gd name="T51" fmla="*/ 585 h 1536"/>
                <a:gd name="T52" fmla="*/ 833 w 1536"/>
                <a:gd name="T53" fmla="*/ 540 h 1536"/>
                <a:gd name="T54" fmla="*/ 1443 w 1536"/>
                <a:gd name="T55" fmla="*/ 523 h 1536"/>
                <a:gd name="T56" fmla="*/ 779 w 1536"/>
                <a:gd name="T57" fmla="*/ 52 h 1536"/>
                <a:gd name="T58" fmla="*/ 93 w 1536"/>
                <a:gd name="T59" fmla="*/ 345 h 1536"/>
                <a:gd name="T60" fmla="*/ 114 w 1536"/>
                <a:gd name="T61" fmla="*/ 540 h 1536"/>
                <a:gd name="T62" fmla="*/ 738 w 1536"/>
                <a:gd name="T63" fmla="*/ 561 h 1536"/>
                <a:gd name="T64" fmla="*/ 454 w 1536"/>
                <a:gd name="T65" fmla="*/ 585 h 1536"/>
                <a:gd name="T66" fmla="*/ 436 w 1536"/>
                <a:gd name="T67" fmla="*/ 661 h 1536"/>
                <a:gd name="T68" fmla="*/ 436 w 1536"/>
                <a:gd name="T69" fmla="*/ 1209 h 1536"/>
                <a:gd name="T70" fmla="*/ 564 w 1536"/>
                <a:gd name="T71" fmla="*/ 1266 h 1536"/>
                <a:gd name="T72" fmla="*/ 786 w 1536"/>
                <a:gd name="T73" fmla="*/ 922 h 1536"/>
                <a:gd name="T74" fmla="*/ 972 w 1536"/>
                <a:gd name="T75" fmla="*/ 1283 h 1536"/>
                <a:gd name="T76" fmla="*/ 1138 w 1536"/>
                <a:gd name="T77" fmla="*/ 1162 h 1536"/>
                <a:gd name="T78" fmla="*/ 1100 w 1536"/>
                <a:gd name="T79" fmla="*/ 585 h 1536"/>
                <a:gd name="T80" fmla="*/ 46 w 1536"/>
                <a:gd name="T81" fmla="*/ 1490 h 1536"/>
                <a:gd name="T82" fmla="*/ 94 w 1536"/>
                <a:gd name="T83" fmla="*/ 1387 h 1536"/>
                <a:gd name="T84" fmla="*/ 94 w 1536"/>
                <a:gd name="T85" fmla="*/ 1331 h 1536"/>
                <a:gd name="T86" fmla="*/ 744 w 1536"/>
                <a:gd name="T87" fmla="*/ 969 h 1536"/>
                <a:gd name="T88" fmla="*/ 609 w 1536"/>
                <a:gd name="T89" fmla="*/ 1273 h 1536"/>
                <a:gd name="T90" fmla="*/ 791 w 1536"/>
                <a:gd name="T91" fmla="*/ 1284 h 1536"/>
                <a:gd name="T92" fmla="*/ 927 w 1536"/>
                <a:gd name="T93" fmla="*/ 1122 h 1536"/>
                <a:gd name="T94" fmla="*/ 791 w 1536"/>
                <a:gd name="T95" fmla="*/ 1284 h 1536"/>
                <a:gd name="T96" fmla="*/ 390 w 1536"/>
                <a:gd name="T97" fmla="*/ 586 h 1536"/>
                <a:gd name="T98" fmla="*/ 1372 w 1536"/>
                <a:gd name="T99" fmla="*/ 586 h 1536"/>
                <a:gd name="T100" fmla="*/ 1372 w 1536"/>
                <a:gd name="T101" fmla="*/ 659 h 1536"/>
                <a:gd name="T102" fmla="*/ 164 w 1536"/>
                <a:gd name="T103" fmla="*/ 1210 h 1536"/>
                <a:gd name="T104" fmla="*/ 390 w 1536"/>
                <a:gd name="T105" fmla="*/ 1210 h 1536"/>
                <a:gd name="T106" fmla="*/ 1372 w 1536"/>
                <a:gd name="T107" fmla="*/ 121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536">
                  <a:moveTo>
                    <a:pt x="759" y="0"/>
                  </a:moveTo>
                  <a:cubicBezTo>
                    <a:pt x="765" y="0"/>
                    <a:pt x="771" y="0"/>
                    <a:pt x="777" y="0"/>
                  </a:cubicBezTo>
                  <a:cubicBezTo>
                    <a:pt x="783" y="3"/>
                    <a:pt x="788" y="6"/>
                    <a:pt x="794" y="9"/>
                  </a:cubicBezTo>
                  <a:cubicBezTo>
                    <a:pt x="1017" y="103"/>
                    <a:pt x="1241" y="197"/>
                    <a:pt x="1464" y="291"/>
                  </a:cubicBezTo>
                  <a:cubicBezTo>
                    <a:pt x="1481" y="298"/>
                    <a:pt x="1488" y="309"/>
                    <a:pt x="1488" y="328"/>
                  </a:cubicBezTo>
                  <a:cubicBezTo>
                    <a:pt x="1487" y="404"/>
                    <a:pt x="1488" y="480"/>
                    <a:pt x="1488" y="555"/>
                  </a:cubicBezTo>
                  <a:cubicBezTo>
                    <a:pt x="1488" y="576"/>
                    <a:pt x="1480" y="584"/>
                    <a:pt x="1459" y="585"/>
                  </a:cubicBezTo>
                  <a:cubicBezTo>
                    <a:pt x="1445" y="585"/>
                    <a:pt x="1432" y="585"/>
                    <a:pt x="1418" y="585"/>
                  </a:cubicBezTo>
                  <a:cubicBezTo>
                    <a:pt x="1418" y="614"/>
                    <a:pt x="1418" y="641"/>
                    <a:pt x="1418" y="668"/>
                  </a:cubicBezTo>
                  <a:cubicBezTo>
                    <a:pt x="1418" y="700"/>
                    <a:pt x="1415" y="704"/>
                    <a:pt x="1383" y="706"/>
                  </a:cubicBezTo>
                  <a:cubicBezTo>
                    <a:pt x="1382" y="706"/>
                    <a:pt x="1381" y="707"/>
                    <a:pt x="1378" y="708"/>
                  </a:cubicBezTo>
                  <a:cubicBezTo>
                    <a:pt x="1378" y="713"/>
                    <a:pt x="1378" y="719"/>
                    <a:pt x="1378" y="725"/>
                  </a:cubicBezTo>
                  <a:cubicBezTo>
                    <a:pt x="1378" y="807"/>
                    <a:pt x="1378" y="889"/>
                    <a:pt x="1378" y="971"/>
                  </a:cubicBezTo>
                  <a:cubicBezTo>
                    <a:pt x="1378" y="977"/>
                    <a:pt x="1378" y="983"/>
                    <a:pt x="1377" y="988"/>
                  </a:cubicBezTo>
                  <a:cubicBezTo>
                    <a:pt x="1375" y="1000"/>
                    <a:pt x="1368" y="1006"/>
                    <a:pt x="1356" y="1006"/>
                  </a:cubicBezTo>
                  <a:cubicBezTo>
                    <a:pt x="1345" y="1006"/>
                    <a:pt x="1337" y="1000"/>
                    <a:pt x="1335" y="989"/>
                  </a:cubicBezTo>
                  <a:cubicBezTo>
                    <a:pt x="1333" y="983"/>
                    <a:pt x="1333" y="977"/>
                    <a:pt x="1333" y="971"/>
                  </a:cubicBezTo>
                  <a:cubicBezTo>
                    <a:pt x="1333" y="889"/>
                    <a:pt x="1333" y="806"/>
                    <a:pt x="1333" y="724"/>
                  </a:cubicBezTo>
                  <a:cubicBezTo>
                    <a:pt x="1333" y="718"/>
                    <a:pt x="1333" y="712"/>
                    <a:pt x="1332" y="706"/>
                  </a:cubicBezTo>
                  <a:cubicBezTo>
                    <a:pt x="1282" y="706"/>
                    <a:pt x="1234" y="706"/>
                    <a:pt x="1185" y="706"/>
                  </a:cubicBezTo>
                  <a:cubicBezTo>
                    <a:pt x="1185" y="859"/>
                    <a:pt x="1185" y="1011"/>
                    <a:pt x="1185" y="1163"/>
                  </a:cubicBezTo>
                  <a:cubicBezTo>
                    <a:pt x="1235" y="1163"/>
                    <a:pt x="1284" y="1163"/>
                    <a:pt x="1333" y="1163"/>
                  </a:cubicBezTo>
                  <a:cubicBezTo>
                    <a:pt x="1333" y="1154"/>
                    <a:pt x="1333" y="1147"/>
                    <a:pt x="1333" y="1140"/>
                  </a:cubicBezTo>
                  <a:cubicBezTo>
                    <a:pt x="1333" y="1122"/>
                    <a:pt x="1333" y="1105"/>
                    <a:pt x="1334" y="1087"/>
                  </a:cubicBezTo>
                  <a:cubicBezTo>
                    <a:pt x="1335" y="1074"/>
                    <a:pt x="1343" y="1067"/>
                    <a:pt x="1356" y="1067"/>
                  </a:cubicBezTo>
                  <a:cubicBezTo>
                    <a:pt x="1369" y="1067"/>
                    <a:pt x="1376" y="1074"/>
                    <a:pt x="1378" y="1087"/>
                  </a:cubicBezTo>
                  <a:cubicBezTo>
                    <a:pt x="1379" y="1093"/>
                    <a:pt x="1378" y="1100"/>
                    <a:pt x="1378" y="1106"/>
                  </a:cubicBezTo>
                  <a:cubicBezTo>
                    <a:pt x="1378" y="1125"/>
                    <a:pt x="1378" y="1144"/>
                    <a:pt x="1378" y="1163"/>
                  </a:cubicBezTo>
                  <a:cubicBezTo>
                    <a:pt x="1383" y="1164"/>
                    <a:pt x="1385" y="1164"/>
                    <a:pt x="1388" y="1164"/>
                  </a:cubicBezTo>
                  <a:cubicBezTo>
                    <a:pt x="1411" y="1165"/>
                    <a:pt x="1418" y="1171"/>
                    <a:pt x="1418" y="1195"/>
                  </a:cubicBezTo>
                  <a:cubicBezTo>
                    <a:pt x="1418" y="1208"/>
                    <a:pt x="1418" y="1222"/>
                    <a:pt x="1418" y="1235"/>
                  </a:cubicBezTo>
                  <a:cubicBezTo>
                    <a:pt x="1418" y="1251"/>
                    <a:pt x="1418" y="1268"/>
                    <a:pt x="1418" y="1285"/>
                  </a:cubicBezTo>
                  <a:cubicBezTo>
                    <a:pt x="1430" y="1285"/>
                    <a:pt x="1440" y="1285"/>
                    <a:pt x="1450" y="1285"/>
                  </a:cubicBezTo>
                  <a:cubicBezTo>
                    <a:pt x="1483" y="1285"/>
                    <a:pt x="1488" y="1290"/>
                    <a:pt x="1488" y="1322"/>
                  </a:cubicBezTo>
                  <a:cubicBezTo>
                    <a:pt x="1488" y="1344"/>
                    <a:pt x="1488" y="1366"/>
                    <a:pt x="1488" y="1387"/>
                  </a:cubicBezTo>
                  <a:cubicBezTo>
                    <a:pt x="1507" y="1390"/>
                    <a:pt x="1526" y="1383"/>
                    <a:pt x="1536" y="1404"/>
                  </a:cubicBezTo>
                  <a:cubicBezTo>
                    <a:pt x="1536" y="1443"/>
                    <a:pt x="1536" y="1482"/>
                    <a:pt x="1536" y="1521"/>
                  </a:cubicBezTo>
                  <a:cubicBezTo>
                    <a:pt x="1529" y="1534"/>
                    <a:pt x="1517" y="1536"/>
                    <a:pt x="1503" y="1536"/>
                  </a:cubicBezTo>
                  <a:cubicBezTo>
                    <a:pt x="1013" y="1536"/>
                    <a:pt x="523" y="1536"/>
                    <a:pt x="33" y="1536"/>
                  </a:cubicBezTo>
                  <a:cubicBezTo>
                    <a:pt x="30" y="1536"/>
                    <a:pt x="26" y="1536"/>
                    <a:pt x="23" y="1536"/>
                  </a:cubicBezTo>
                  <a:cubicBezTo>
                    <a:pt x="9" y="1535"/>
                    <a:pt x="0" y="1527"/>
                    <a:pt x="0" y="1513"/>
                  </a:cubicBezTo>
                  <a:cubicBezTo>
                    <a:pt x="0" y="1479"/>
                    <a:pt x="0" y="1445"/>
                    <a:pt x="0" y="1411"/>
                  </a:cubicBezTo>
                  <a:cubicBezTo>
                    <a:pt x="0" y="1397"/>
                    <a:pt x="9" y="1389"/>
                    <a:pt x="23" y="1388"/>
                  </a:cubicBezTo>
                  <a:cubicBezTo>
                    <a:pt x="31" y="1388"/>
                    <a:pt x="39" y="1388"/>
                    <a:pt x="46" y="1388"/>
                  </a:cubicBezTo>
                  <a:cubicBezTo>
                    <a:pt x="47" y="1386"/>
                    <a:pt x="48" y="1385"/>
                    <a:pt x="48" y="1384"/>
                  </a:cubicBezTo>
                  <a:cubicBezTo>
                    <a:pt x="48" y="1365"/>
                    <a:pt x="48" y="1347"/>
                    <a:pt x="48" y="1328"/>
                  </a:cubicBezTo>
                  <a:cubicBezTo>
                    <a:pt x="48" y="1288"/>
                    <a:pt x="51" y="1285"/>
                    <a:pt x="91" y="1285"/>
                  </a:cubicBezTo>
                  <a:cubicBezTo>
                    <a:pt x="100" y="1285"/>
                    <a:pt x="108" y="1285"/>
                    <a:pt x="118" y="1285"/>
                  </a:cubicBezTo>
                  <a:cubicBezTo>
                    <a:pt x="118" y="1256"/>
                    <a:pt x="118" y="1229"/>
                    <a:pt x="118" y="1202"/>
                  </a:cubicBezTo>
                  <a:cubicBezTo>
                    <a:pt x="118" y="1169"/>
                    <a:pt x="121" y="1166"/>
                    <a:pt x="154" y="1163"/>
                  </a:cubicBezTo>
                  <a:cubicBezTo>
                    <a:pt x="155" y="1163"/>
                    <a:pt x="155" y="1163"/>
                    <a:pt x="158" y="1161"/>
                  </a:cubicBezTo>
                  <a:cubicBezTo>
                    <a:pt x="158" y="1156"/>
                    <a:pt x="158" y="1150"/>
                    <a:pt x="158" y="1144"/>
                  </a:cubicBezTo>
                  <a:cubicBezTo>
                    <a:pt x="158" y="1062"/>
                    <a:pt x="158" y="980"/>
                    <a:pt x="158" y="898"/>
                  </a:cubicBezTo>
                  <a:cubicBezTo>
                    <a:pt x="158" y="893"/>
                    <a:pt x="158" y="887"/>
                    <a:pt x="158" y="882"/>
                  </a:cubicBezTo>
                  <a:cubicBezTo>
                    <a:pt x="160" y="871"/>
                    <a:pt x="167" y="864"/>
                    <a:pt x="179" y="864"/>
                  </a:cubicBezTo>
                  <a:cubicBezTo>
                    <a:pt x="191" y="863"/>
                    <a:pt x="199" y="869"/>
                    <a:pt x="202" y="881"/>
                  </a:cubicBezTo>
                  <a:cubicBezTo>
                    <a:pt x="203" y="886"/>
                    <a:pt x="203" y="893"/>
                    <a:pt x="203" y="899"/>
                  </a:cubicBezTo>
                  <a:cubicBezTo>
                    <a:pt x="203" y="981"/>
                    <a:pt x="203" y="1063"/>
                    <a:pt x="203" y="1145"/>
                  </a:cubicBezTo>
                  <a:cubicBezTo>
                    <a:pt x="203" y="1150"/>
                    <a:pt x="203" y="1156"/>
                    <a:pt x="203" y="1163"/>
                  </a:cubicBezTo>
                  <a:cubicBezTo>
                    <a:pt x="253" y="1163"/>
                    <a:pt x="302" y="1163"/>
                    <a:pt x="350" y="1163"/>
                  </a:cubicBezTo>
                  <a:cubicBezTo>
                    <a:pt x="350" y="1010"/>
                    <a:pt x="350" y="859"/>
                    <a:pt x="350" y="706"/>
                  </a:cubicBezTo>
                  <a:cubicBezTo>
                    <a:pt x="301" y="706"/>
                    <a:pt x="253" y="706"/>
                    <a:pt x="203" y="706"/>
                  </a:cubicBezTo>
                  <a:cubicBezTo>
                    <a:pt x="203" y="712"/>
                    <a:pt x="203" y="718"/>
                    <a:pt x="203" y="723"/>
                  </a:cubicBezTo>
                  <a:cubicBezTo>
                    <a:pt x="203" y="741"/>
                    <a:pt x="203" y="760"/>
                    <a:pt x="202" y="778"/>
                  </a:cubicBezTo>
                  <a:cubicBezTo>
                    <a:pt x="202" y="794"/>
                    <a:pt x="192" y="803"/>
                    <a:pt x="180" y="803"/>
                  </a:cubicBezTo>
                  <a:cubicBezTo>
                    <a:pt x="167" y="802"/>
                    <a:pt x="159" y="793"/>
                    <a:pt x="158" y="779"/>
                  </a:cubicBezTo>
                  <a:cubicBezTo>
                    <a:pt x="157" y="771"/>
                    <a:pt x="158" y="763"/>
                    <a:pt x="158" y="755"/>
                  </a:cubicBezTo>
                  <a:cubicBezTo>
                    <a:pt x="158" y="739"/>
                    <a:pt x="158" y="722"/>
                    <a:pt x="158" y="706"/>
                  </a:cubicBezTo>
                  <a:cubicBezTo>
                    <a:pt x="120" y="703"/>
                    <a:pt x="118" y="701"/>
                    <a:pt x="118" y="665"/>
                  </a:cubicBezTo>
                  <a:cubicBezTo>
                    <a:pt x="118" y="639"/>
                    <a:pt x="118" y="612"/>
                    <a:pt x="118" y="585"/>
                  </a:cubicBezTo>
                  <a:cubicBezTo>
                    <a:pt x="104" y="585"/>
                    <a:pt x="92" y="585"/>
                    <a:pt x="81" y="585"/>
                  </a:cubicBezTo>
                  <a:cubicBezTo>
                    <a:pt x="55" y="585"/>
                    <a:pt x="48" y="578"/>
                    <a:pt x="48" y="553"/>
                  </a:cubicBezTo>
                  <a:cubicBezTo>
                    <a:pt x="48" y="478"/>
                    <a:pt x="48" y="403"/>
                    <a:pt x="48" y="328"/>
                  </a:cubicBezTo>
                  <a:cubicBezTo>
                    <a:pt x="48" y="304"/>
                    <a:pt x="50" y="301"/>
                    <a:pt x="72" y="292"/>
                  </a:cubicBezTo>
                  <a:cubicBezTo>
                    <a:pt x="281" y="203"/>
                    <a:pt x="490" y="115"/>
                    <a:pt x="700" y="27"/>
                  </a:cubicBezTo>
                  <a:cubicBezTo>
                    <a:pt x="720" y="18"/>
                    <a:pt x="739" y="9"/>
                    <a:pt x="759" y="0"/>
                  </a:cubicBezTo>
                  <a:close/>
                  <a:moveTo>
                    <a:pt x="1100" y="585"/>
                  </a:moveTo>
                  <a:cubicBezTo>
                    <a:pt x="1093" y="585"/>
                    <a:pt x="1088" y="585"/>
                    <a:pt x="1083" y="585"/>
                  </a:cubicBezTo>
                  <a:cubicBezTo>
                    <a:pt x="999" y="585"/>
                    <a:pt x="916" y="585"/>
                    <a:pt x="832" y="585"/>
                  </a:cubicBezTo>
                  <a:cubicBezTo>
                    <a:pt x="810" y="585"/>
                    <a:pt x="798" y="577"/>
                    <a:pt x="798" y="562"/>
                  </a:cubicBezTo>
                  <a:cubicBezTo>
                    <a:pt x="799" y="547"/>
                    <a:pt x="809" y="540"/>
                    <a:pt x="833" y="540"/>
                  </a:cubicBezTo>
                  <a:cubicBezTo>
                    <a:pt x="1030" y="540"/>
                    <a:pt x="1227" y="540"/>
                    <a:pt x="1424" y="540"/>
                  </a:cubicBezTo>
                  <a:cubicBezTo>
                    <a:pt x="1429" y="540"/>
                    <a:pt x="1435" y="540"/>
                    <a:pt x="1442" y="540"/>
                  </a:cubicBezTo>
                  <a:cubicBezTo>
                    <a:pt x="1442" y="533"/>
                    <a:pt x="1443" y="528"/>
                    <a:pt x="1443" y="523"/>
                  </a:cubicBezTo>
                  <a:cubicBezTo>
                    <a:pt x="1443" y="464"/>
                    <a:pt x="1442" y="405"/>
                    <a:pt x="1443" y="346"/>
                  </a:cubicBezTo>
                  <a:cubicBezTo>
                    <a:pt x="1443" y="335"/>
                    <a:pt x="1440" y="330"/>
                    <a:pt x="1429" y="325"/>
                  </a:cubicBezTo>
                  <a:cubicBezTo>
                    <a:pt x="1213" y="234"/>
                    <a:pt x="996" y="143"/>
                    <a:pt x="779" y="52"/>
                  </a:cubicBezTo>
                  <a:cubicBezTo>
                    <a:pt x="773" y="49"/>
                    <a:pt x="763" y="49"/>
                    <a:pt x="757" y="52"/>
                  </a:cubicBezTo>
                  <a:cubicBezTo>
                    <a:pt x="540" y="143"/>
                    <a:pt x="323" y="235"/>
                    <a:pt x="106" y="326"/>
                  </a:cubicBezTo>
                  <a:cubicBezTo>
                    <a:pt x="97" y="330"/>
                    <a:pt x="93" y="334"/>
                    <a:pt x="93" y="345"/>
                  </a:cubicBezTo>
                  <a:cubicBezTo>
                    <a:pt x="94" y="405"/>
                    <a:pt x="93" y="466"/>
                    <a:pt x="93" y="526"/>
                  </a:cubicBezTo>
                  <a:cubicBezTo>
                    <a:pt x="93" y="530"/>
                    <a:pt x="94" y="535"/>
                    <a:pt x="94" y="540"/>
                  </a:cubicBezTo>
                  <a:cubicBezTo>
                    <a:pt x="102" y="540"/>
                    <a:pt x="108" y="540"/>
                    <a:pt x="114" y="540"/>
                  </a:cubicBezTo>
                  <a:cubicBezTo>
                    <a:pt x="309" y="540"/>
                    <a:pt x="505" y="540"/>
                    <a:pt x="700" y="540"/>
                  </a:cubicBezTo>
                  <a:cubicBezTo>
                    <a:pt x="705" y="540"/>
                    <a:pt x="710" y="539"/>
                    <a:pt x="715" y="540"/>
                  </a:cubicBezTo>
                  <a:cubicBezTo>
                    <a:pt x="728" y="541"/>
                    <a:pt x="737" y="550"/>
                    <a:pt x="738" y="561"/>
                  </a:cubicBezTo>
                  <a:cubicBezTo>
                    <a:pt x="738" y="573"/>
                    <a:pt x="729" y="583"/>
                    <a:pt x="716" y="584"/>
                  </a:cubicBezTo>
                  <a:cubicBezTo>
                    <a:pt x="712" y="585"/>
                    <a:pt x="707" y="585"/>
                    <a:pt x="703" y="585"/>
                  </a:cubicBezTo>
                  <a:cubicBezTo>
                    <a:pt x="620" y="585"/>
                    <a:pt x="537" y="585"/>
                    <a:pt x="454" y="585"/>
                  </a:cubicBezTo>
                  <a:cubicBezTo>
                    <a:pt x="448" y="585"/>
                    <a:pt x="442" y="585"/>
                    <a:pt x="437" y="585"/>
                  </a:cubicBezTo>
                  <a:cubicBezTo>
                    <a:pt x="436" y="588"/>
                    <a:pt x="436" y="589"/>
                    <a:pt x="436" y="590"/>
                  </a:cubicBezTo>
                  <a:cubicBezTo>
                    <a:pt x="436" y="614"/>
                    <a:pt x="436" y="637"/>
                    <a:pt x="436" y="661"/>
                  </a:cubicBezTo>
                  <a:cubicBezTo>
                    <a:pt x="436" y="700"/>
                    <a:pt x="436" y="700"/>
                    <a:pt x="397" y="707"/>
                  </a:cubicBezTo>
                  <a:cubicBezTo>
                    <a:pt x="397" y="859"/>
                    <a:pt x="397" y="1011"/>
                    <a:pt x="397" y="1162"/>
                  </a:cubicBezTo>
                  <a:cubicBezTo>
                    <a:pt x="436" y="1169"/>
                    <a:pt x="436" y="1169"/>
                    <a:pt x="436" y="1209"/>
                  </a:cubicBezTo>
                  <a:cubicBezTo>
                    <a:pt x="436" y="1233"/>
                    <a:pt x="436" y="1258"/>
                    <a:pt x="436" y="1284"/>
                  </a:cubicBezTo>
                  <a:cubicBezTo>
                    <a:pt x="479" y="1284"/>
                    <a:pt x="521" y="1284"/>
                    <a:pt x="564" y="1284"/>
                  </a:cubicBezTo>
                  <a:cubicBezTo>
                    <a:pt x="564" y="1277"/>
                    <a:pt x="564" y="1272"/>
                    <a:pt x="564" y="1266"/>
                  </a:cubicBezTo>
                  <a:cubicBezTo>
                    <a:pt x="564" y="1220"/>
                    <a:pt x="563" y="1173"/>
                    <a:pt x="564" y="1127"/>
                  </a:cubicBezTo>
                  <a:cubicBezTo>
                    <a:pt x="564" y="1112"/>
                    <a:pt x="566" y="1096"/>
                    <a:pt x="569" y="1081"/>
                  </a:cubicBezTo>
                  <a:cubicBezTo>
                    <a:pt x="592" y="980"/>
                    <a:pt x="687" y="911"/>
                    <a:pt x="786" y="922"/>
                  </a:cubicBezTo>
                  <a:cubicBezTo>
                    <a:pt x="894" y="934"/>
                    <a:pt x="971" y="1019"/>
                    <a:pt x="972" y="1125"/>
                  </a:cubicBezTo>
                  <a:cubicBezTo>
                    <a:pt x="972" y="1173"/>
                    <a:pt x="972" y="1220"/>
                    <a:pt x="972" y="1268"/>
                  </a:cubicBezTo>
                  <a:cubicBezTo>
                    <a:pt x="972" y="1273"/>
                    <a:pt x="972" y="1278"/>
                    <a:pt x="972" y="1283"/>
                  </a:cubicBezTo>
                  <a:cubicBezTo>
                    <a:pt x="1016" y="1283"/>
                    <a:pt x="1058" y="1283"/>
                    <a:pt x="1100" y="1283"/>
                  </a:cubicBezTo>
                  <a:cubicBezTo>
                    <a:pt x="1100" y="1257"/>
                    <a:pt x="1100" y="1232"/>
                    <a:pt x="1100" y="1207"/>
                  </a:cubicBezTo>
                  <a:cubicBezTo>
                    <a:pt x="1100" y="1168"/>
                    <a:pt x="1100" y="1168"/>
                    <a:pt x="1138" y="1162"/>
                  </a:cubicBezTo>
                  <a:cubicBezTo>
                    <a:pt x="1138" y="1010"/>
                    <a:pt x="1138" y="858"/>
                    <a:pt x="1138" y="706"/>
                  </a:cubicBezTo>
                  <a:cubicBezTo>
                    <a:pt x="1101" y="703"/>
                    <a:pt x="1100" y="702"/>
                    <a:pt x="1100" y="665"/>
                  </a:cubicBezTo>
                  <a:cubicBezTo>
                    <a:pt x="1100" y="639"/>
                    <a:pt x="1100" y="613"/>
                    <a:pt x="1100" y="585"/>
                  </a:cubicBezTo>
                  <a:close/>
                  <a:moveTo>
                    <a:pt x="1490" y="1434"/>
                  </a:moveTo>
                  <a:cubicBezTo>
                    <a:pt x="1008" y="1434"/>
                    <a:pt x="527" y="1434"/>
                    <a:pt x="46" y="1434"/>
                  </a:cubicBezTo>
                  <a:cubicBezTo>
                    <a:pt x="46" y="1454"/>
                    <a:pt x="46" y="1472"/>
                    <a:pt x="46" y="1490"/>
                  </a:cubicBezTo>
                  <a:cubicBezTo>
                    <a:pt x="528" y="1490"/>
                    <a:pt x="1009" y="1490"/>
                    <a:pt x="1490" y="1490"/>
                  </a:cubicBezTo>
                  <a:cubicBezTo>
                    <a:pt x="1490" y="1471"/>
                    <a:pt x="1490" y="1453"/>
                    <a:pt x="1490" y="1434"/>
                  </a:cubicBezTo>
                  <a:close/>
                  <a:moveTo>
                    <a:pt x="94" y="1387"/>
                  </a:moveTo>
                  <a:cubicBezTo>
                    <a:pt x="544" y="1387"/>
                    <a:pt x="993" y="1387"/>
                    <a:pt x="1442" y="1387"/>
                  </a:cubicBezTo>
                  <a:cubicBezTo>
                    <a:pt x="1442" y="1367"/>
                    <a:pt x="1442" y="1349"/>
                    <a:pt x="1442" y="1331"/>
                  </a:cubicBezTo>
                  <a:cubicBezTo>
                    <a:pt x="992" y="1331"/>
                    <a:pt x="543" y="1331"/>
                    <a:pt x="94" y="1331"/>
                  </a:cubicBezTo>
                  <a:cubicBezTo>
                    <a:pt x="94" y="1350"/>
                    <a:pt x="94" y="1368"/>
                    <a:pt x="94" y="1387"/>
                  </a:cubicBezTo>
                  <a:close/>
                  <a:moveTo>
                    <a:pt x="744" y="1284"/>
                  </a:moveTo>
                  <a:cubicBezTo>
                    <a:pt x="744" y="1178"/>
                    <a:pt x="744" y="1074"/>
                    <a:pt x="744" y="969"/>
                  </a:cubicBezTo>
                  <a:cubicBezTo>
                    <a:pt x="740" y="969"/>
                    <a:pt x="737" y="969"/>
                    <a:pt x="734" y="970"/>
                  </a:cubicBezTo>
                  <a:cubicBezTo>
                    <a:pt x="664" y="984"/>
                    <a:pt x="610" y="1048"/>
                    <a:pt x="609" y="1120"/>
                  </a:cubicBezTo>
                  <a:cubicBezTo>
                    <a:pt x="608" y="1171"/>
                    <a:pt x="609" y="1222"/>
                    <a:pt x="609" y="1273"/>
                  </a:cubicBezTo>
                  <a:cubicBezTo>
                    <a:pt x="609" y="1277"/>
                    <a:pt x="609" y="1280"/>
                    <a:pt x="610" y="1284"/>
                  </a:cubicBezTo>
                  <a:cubicBezTo>
                    <a:pt x="655" y="1284"/>
                    <a:pt x="699" y="1284"/>
                    <a:pt x="744" y="1284"/>
                  </a:cubicBezTo>
                  <a:close/>
                  <a:moveTo>
                    <a:pt x="791" y="1284"/>
                  </a:moveTo>
                  <a:cubicBezTo>
                    <a:pt x="837" y="1284"/>
                    <a:pt x="882" y="1284"/>
                    <a:pt x="926" y="1284"/>
                  </a:cubicBezTo>
                  <a:cubicBezTo>
                    <a:pt x="927" y="1281"/>
                    <a:pt x="927" y="1280"/>
                    <a:pt x="927" y="1278"/>
                  </a:cubicBezTo>
                  <a:cubicBezTo>
                    <a:pt x="927" y="1226"/>
                    <a:pt x="928" y="1174"/>
                    <a:pt x="927" y="1122"/>
                  </a:cubicBezTo>
                  <a:cubicBezTo>
                    <a:pt x="926" y="1049"/>
                    <a:pt x="874" y="986"/>
                    <a:pt x="803" y="970"/>
                  </a:cubicBezTo>
                  <a:cubicBezTo>
                    <a:pt x="800" y="970"/>
                    <a:pt x="796" y="970"/>
                    <a:pt x="791" y="969"/>
                  </a:cubicBezTo>
                  <a:cubicBezTo>
                    <a:pt x="791" y="1075"/>
                    <a:pt x="791" y="1178"/>
                    <a:pt x="791" y="1284"/>
                  </a:cubicBezTo>
                  <a:close/>
                  <a:moveTo>
                    <a:pt x="164" y="659"/>
                  </a:moveTo>
                  <a:cubicBezTo>
                    <a:pt x="240" y="659"/>
                    <a:pt x="315" y="659"/>
                    <a:pt x="390" y="659"/>
                  </a:cubicBezTo>
                  <a:cubicBezTo>
                    <a:pt x="390" y="634"/>
                    <a:pt x="390" y="610"/>
                    <a:pt x="390" y="586"/>
                  </a:cubicBezTo>
                  <a:cubicBezTo>
                    <a:pt x="314" y="586"/>
                    <a:pt x="239" y="586"/>
                    <a:pt x="164" y="586"/>
                  </a:cubicBezTo>
                  <a:cubicBezTo>
                    <a:pt x="164" y="611"/>
                    <a:pt x="164" y="635"/>
                    <a:pt x="164" y="659"/>
                  </a:cubicBezTo>
                  <a:close/>
                  <a:moveTo>
                    <a:pt x="1372" y="586"/>
                  </a:moveTo>
                  <a:cubicBezTo>
                    <a:pt x="1296" y="586"/>
                    <a:pt x="1221" y="586"/>
                    <a:pt x="1146" y="586"/>
                  </a:cubicBezTo>
                  <a:cubicBezTo>
                    <a:pt x="1146" y="611"/>
                    <a:pt x="1146" y="635"/>
                    <a:pt x="1146" y="659"/>
                  </a:cubicBezTo>
                  <a:cubicBezTo>
                    <a:pt x="1222" y="659"/>
                    <a:pt x="1297" y="659"/>
                    <a:pt x="1372" y="659"/>
                  </a:cubicBezTo>
                  <a:cubicBezTo>
                    <a:pt x="1372" y="634"/>
                    <a:pt x="1372" y="610"/>
                    <a:pt x="1372" y="586"/>
                  </a:cubicBezTo>
                  <a:close/>
                  <a:moveTo>
                    <a:pt x="390" y="1210"/>
                  </a:moveTo>
                  <a:cubicBezTo>
                    <a:pt x="314" y="1210"/>
                    <a:pt x="239" y="1210"/>
                    <a:pt x="164" y="1210"/>
                  </a:cubicBezTo>
                  <a:cubicBezTo>
                    <a:pt x="164" y="1235"/>
                    <a:pt x="164" y="1259"/>
                    <a:pt x="164" y="1283"/>
                  </a:cubicBezTo>
                  <a:cubicBezTo>
                    <a:pt x="240" y="1283"/>
                    <a:pt x="315" y="1283"/>
                    <a:pt x="390" y="1283"/>
                  </a:cubicBezTo>
                  <a:cubicBezTo>
                    <a:pt x="390" y="1258"/>
                    <a:pt x="390" y="1234"/>
                    <a:pt x="390" y="1210"/>
                  </a:cubicBezTo>
                  <a:close/>
                  <a:moveTo>
                    <a:pt x="1146" y="1284"/>
                  </a:moveTo>
                  <a:cubicBezTo>
                    <a:pt x="1222" y="1284"/>
                    <a:pt x="1297" y="1284"/>
                    <a:pt x="1372" y="1284"/>
                  </a:cubicBezTo>
                  <a:cubicBezTo>
                    <a:pt x="1372" y="1258"/>
                    <a:pt x="1372" y="1234"/>
                    <a:pt x="1372" y="1210"/>
                  </a:cubicBezTo>
                  <a:cubicBezTo>
                    <a:pt x="1296" y="1210"/>
                    <a:pt x="1222" y="1210"/>
                    <a:pt x="1146" y="1210"/>
                  </a:cubicBezTo>
                  <a:cubicBezTo>
                    <a:pt x="1146" y="1235"/>
                    <a:pt x="1146" y="1259"/>
                    <a:pt x="1146" y="12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7" name="Freeform 6"/>
            <p:cNvSpPr>
              <a:spLocks noEditPoints="1"/>
            </p:cNvSpPr>
            <p:nvPr/>
          </p:nvSpPr>
          <p:spPr bwMode="auto">
            <a:xfrm>
              <a:off x="7815263" y="4462463"/>
              <a:ext cx="152400" cy="84138"/>
            </a:xfrm>
            <a:custGeom>
              <a:avLst/>
              <a:gdLst>
                <a:gd name="T0" fmla="*/ 255 w 513"/>
                <a:gd name="T1" fmla="*/ 277 h 278"/>
                <a:gd name="T2" fmla="*/ 33 w 513"/>
                <a:gd name="T3" fmla="*/ 277 h 278"/>
                <a:gd name="T4" fmla="*/ 0 w 513"/>
                <a:gd name="T5" fmla="*/ 245 h 278"/>
                <a:gd name="T6" fmla="*/ 0 w 513"/>
                <a:gd name="T7" fmla="*/ 176 h 278"/>
                <a:gd name="T8" fmla="*/ 19 w 513"/>
                <a:gd name="T9" fmla="*/ 148 h 278"/>
                <a:gd name="T10" fmla="*/ 350 w 513"/>
                <a:gd name="T11" fmla="*/ 9 h 278"/>
                <a:gd name="T12" fmla="*/ 385 w 513"/>
                <a:gd name="T13" fmla="*/ 34 h 278"/>
                <a:gd name="T14" fmla="*/ 434 w 513"/>
                <a:gd name="T15" fmla="*/ 169 h 278"/>
                <a:gd name="T16" fmla="*/ 496 w 513"/>
                <a:gd name="T17" fmla="*/ 232 h 278"/>
                <a:gd name="T18" fmla="*/ 508 w 513"/>
                <a:gd name="T19" fmla="*/ 263 h 278"/>
                <a:gd name="T20" fmla="*/ 477 w 513"/>
                <a:gd name="T21" fmla="*/ 277 h 278"/>
                <a:gd name="T22" fmla="*/ 255 w 513"/>
                <a:gd name="T23" fmla="*/ 277 h 278"/>
                <a:gd name="T24" fmla="*/ 340 w 513"/>
                <a:gd name="T25" fmla="*/ 62 h 278"/>
                <a:gd name="T26" fmla="*/ 54 w 513"/>
                <a:gd name="T27" fmla="*/ 183 h 278"/>
                <a:gd name="T28" fmla="*/ 46 w 513"/>
                <a:gd name="T29" fmla="*/ 191 h 278"/>
                <a:gd name="T30" fmla="*/ 46 w 513"/>
                <a:gd name="T31" fmla="*/ 231 h 278"/>
                <a:gd name="T32" fmla="*/ 433 w 513"/>
                <a:gd name="T33" fmla="*/ 231 h 278"/>
                <a:gd name="T34" fmla="*/ 340 w 513"/>
                <a:gd name="T35" fmla="*/ 6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3" h="278">
                  <a:moveTo>
                    <a:pt x="255" y="277"/>
                  </a:moveTo>
                  <a:cubicBezTo>
                    <a:pt x="181" y="277"/>
                    <a:pt x="107" y="277"/>
                    <a:pt x="33" y="277"/>
                  </a:cubicBezTo>
                  <a:cubicBezTo>
                    <a:pt x="6" y="277"/>
                    <a:pt x="1" y="271"/>
                    <a:pt x="0" y="245"/>
                  </a:cubicBezTo>
                  <a:cubicBezTo>
                    <a:pt x="0" y="222"/>
                    <a:pt x="1" y="199"/>
                    <a:pt x="0" y="176"/>
                  </a:cubicBezTo>
                  <a:cubicBezTo>
                    <a:pt x="0" y="162"/>
                    <a:pt x="6" y="153"/>
                    <a:pt x="19" y="148"/>
                  </a:cubicBezTo>
                  <a:cubicBezTo>
                    <a:pt x="129" y="102"/>
                    <a:pt x="239" y="55"/>
                    <a:pt x="350" y="9"/>
                  </a:cubicBezTo>
                  <a:cubicBezTo>
                    <a:pt x="372" y="0"/>
                    <a:pt x="387" y="11"/>
                    <a:pt x="385" y="34"/>
                  </a:cubicBezTo>
                  <a:cubicBezTo>
                    <a:pt x="381" y="87"/>
                    <a:pt x="397" y="132"/>
                    <a:pt x="434" y="169"/>
                  </a:cubicBezTo>
                  <a:cubicBezTo>
                    <a:pt x="454" y="190"/>
                    <a:pt x="475" y="211"/>
                    <a:pt x="496" y="232"/>
                  </a:cubicBezTo>
                  <a:cubicBezTo>
                    <a:pt x="505" y="241"/>
                    <a:pt x="513" y="250"/>
                    <a:pt x="508" y="263"/>
                  </a:cubicBezTo>
                  <a:cubicBezTo>
                    <a:pt x="503" y="278"/>
                    <a:pt x="489" y="277"/>
                    <a:pt x="477" y="277"/>
                  </a:cubicBezTo>
                  <a:cubicBezTo>
                    <a:pt x="403" y="277"/>
                    <a:pt x="329" y="277"/>
                    <a:pt x="255" y="277"/>
                  </a:cubicBezTo>
                  <a:close/>
                  <a:moveTo>
                    <a:pt x="340" y="62"/>
                  </a:moveTo>
                  <a:cubicBezTo>
                    <a:pt x="242" y="103"/>
                    <a:pt x="148" y="142"/>
                    <a:pt x="54" y="183"/>
                  </a:cubicBezTo>
                  <a:cubicBezTo>
                    <a:pt x="51" y="184"/>
                    <a:pt x="46" y="188"/>
                    <a:pt x="46" y="191"/>
                  </a:cubicBezTo>
                  <a:cubicBezTo>
                    <a:pt x="45" y="204"/>
                    <a:pt x="46" y="218"/>
                    <a:pt x="46" y="231"/>
                  </a:cubicBezTo>
                  <a:cubicBezTo>
                    <a:pt x="175" y="231"/>
                    <a:pt x="302" y="231"/>
                    <a:pt x="433" y="231"/>
                  </a:cubicBezTo>
                  <a:cubicBezTo>
                    <a:pt x="379" y="185"/>
                    <a:pt x="344" y="132"/>
                    <a:pt x="34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8" name="Freeform 7"/>
            <p:cNvSpPr>
              <a:spLocks noEditPoints="1"/>
            </p:cNvSpPr>
            <p:nvPr/>
          </p:nvSpPr>
          <p:spPr bwMode="auto">
            <a:xfrm>
              <a:off x="8034338" y="4462463"/>
              <a:ext cx="152400" cy="84138"/>
            </a:xfrm>
            <a:custGeom>
              <a:avLst/>
              <a:gdLst>
                <a:gd name="T0" fmla="*/ 252 w 509"/>
                <a:gd name="T1" fmla="*/ 277 h 279"/>
                <a:gd name="T2" fmla="*/ 36 w 509"/>
                <a:gd name="T3" fmla="*/ 277 h 279"/>
                <a:gd name="T4" fmla="*/ 23 w 509"/>
                <a:gd name="T5" fmla="*/ 277 h 279"/>
                <a:gd name="T6" fmla="*/ 2 w 509"/>
                <a:gd name="T7" fmla="*/ 263 h 279"/>
                <a:gd name="T8" fmla="*/ 8 w 509"/>
                <a:gd name="T9" fmla="*/ 238 h 279"/>
                <a:gd name="T10" fmla="*/ 72 w 509"/>
                <a:gd name="T11" fmla="*/ 173 h 279"/>
                <a:gd name="T12" fmla="*/ 124 w 509"/>
                <a:gd name="T13" fmla="*/ 34 h 279"/>
                <a:gd name="T14" fmla="*/ 159 w 509"/>
                <a:gd name="T15" fmla="*/ 9 h 279"/>
                <a:gd name="T16" fmla="*/ 491 w 509"/>
                <a:gd name="T17" fmla="*/ 148 h 279"/>
                <a:gd name="T18" fmla="*/ 509 w 509"/>
                <a:gd name="T19" fmla="*/ 175 h 279"/>
                <a:gd name="T20" fmla="*/ 509 w 509"/>
                <a:gd name="T21" fmla="*/ 247 h 279"/>
                <a:gd name="T22" fmla="*/ 478 w 509"/>
                <a:gd name="T23" fmla="*/ 277 h 279"/>
                <a:gd name="T24" fmla="*/ 252 w 509"/>
                <a:gd name="T25" fmla="*/ 277 h 279"/>
                <a:gd name="T26" fmla="*/ 464 w 509"/>
                <a:gd name="T27" fmla="*/ 231 h 279"/>
                <a:gd name="T28" fmla="*/ 464 w 509"/>
                <a:gd name="T29" fmla="*/ 201 h 279"/>
                <a:gd name="T30" fmla="*/ 449 w 509"/>
                <a:gd name="T31" fmla="*/ 179 h 279"/>
                <a:gd name="T32" fmla="*/ 185 w 509"/>
                <a:gd name="T33" fmla="*/ 69 h 279"/>
                <a:gd name="T34" fmla="*/ 169 w 509"/>
                <a:gd name="T35" fmla="*/ 62 h 279"/>
                <a:gd name="T36" fmla="*/ 76 w 509"/>
                <a:gd name="T37" fmla="*/ 231 h 279"/>
                <a:gd name="T38" fmla="*/ 464 w 509"/>
                <a:gd name="T39" fmla="*/ 231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9" h="279">
                  <a:moveTo>
                    <a:pt x="252" y="277"/>
                  </a:moveTo>
                  <a:cubicBezTo>
                    <a:pt x="180" y="277"/>
                    <a:pt x="108" y="277"/>
                    <a:pt x="36" y="277"/>
                  </a:cubicBezTo>
                  <a:cubicBezTo>
                    <a:pt x="32" y="277"/>
                    <a:pt x="27" y="279"/>
                    <a:pt x="23" y="277"/>
                  </a:cubicBezTo>
                  <a:cubicBezTo>
                    <a:pt x="15" y="273"/>
                    <a:pt x="4" y="270"/>
                    <a:pt x="2" y="263"/>
                  </a:cubicBezTo>
                  <a:cubicBezTo>
                    <a:pt x="0" y="256"/>
                    <a:pt x="2" y="244"/>
                    <a:pt x="8" y="238"/>
                  </a:cubicBezTo>
                  <a:cubicBezTo>
                    <a:pt x="28" y="216"/>
                    <a:pt x="50" y="195"/>
                    <a:pt x="72" y="173"/>
                  </a:cubicBezTo>
                  <a:cubicBezTo>
                    <a:pt x="110" y="134"/>
                    <a:pt x="128" y="88"/>
                    <a:pt x="124" y="34"/>
                  </a:cubicBezTo>
                  <a:cubicBezTo>
                    <a:pt x="122" y="11"/>
                    <a:pt x="138" y="0"/>
                    <a:pt x="159" y="9"/>
                  </a:cubicBezTo>
                  <a:cubicBezTo>
                    <a:pt x="269" y="55"/>
                    <a:pt x="380" y="102"/>
                    <a:pt x="491" y="148"/>
                  </a:cubicBezTo>
                  <a:cubicBezTo>
                    <a:pt x="503" y="153"/>
                    <a:pt x="509" y="162"/>
                    <a:pt x="509" y="175"/>
                  </a:cubicBezTo>
                  <a:cubicBezTo>
                    <a:pt x="508" y="199"/>
                    <a:pt x="509" y="223"/>
                    <a:pt x="509" y="247"/>
                  </a:cubicBezTo>
                  <a:cubicBezTo>
                    <a:pt x="508" y="271"/>
                    <a:pt x="502" y="277"/>
                    <a:pt x="478" y="277"/>
                  </a:cubicBezTo>
                  <a:cubicBezTo>
                    <a:pt x="403" y="277"/>
                    <a:pt x="327" y="277"/>
                    <a:pt x="252" y="277"/>
                  </a:cubicBezTo>
                  <a:close/>
                  <a:moveTo>
                    <a:pt x="464" y="231"/>
                  </a:moveTo>
                  <a:cubicBezTo>
                    <a:pt x="464" y="221"/>
                    <a:pt x="463" y="211"/>
                    <a:pt x="464" y="201"/>
                  </a:cubicBezTo>
                  <a:cubicBezTo>
                    <a:pt x="465" y="189"/>
                    <a:pt x="460" y="184"/>
                    <a:pt x="449" y="179"/>
                  </a:cubicBezTo>
                  <a:cubicBezTo>
                    <a:pt x="361" y="143"/>
                    <a:pt x="273" y="106"/>
                    <a:pt x="185" y="69"/>
                  </a:cubicBezTo>
                  <a:cubicBezTo>
                    <a:pt x="181" y="66"/>
                    <a:pt x="176" y="65"/>
                    <a:pt x="169" y="62"/>
                  </a:cubicBezTo>
                  <a:cubicBezTo>
                    <a:pt x="165" y="133"/>
                    <a:pt x="129" y="185"/>
                    <a:pt x="76" y="231"/>
                  </a:cubicBezTo>
                  <a:cubicBezTo>
                    <a:pt x="208" y="231"/>
                    <a:pt x="335" y="231"/>
                    <a:pt x="464" y="2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8"/>
            <p:cNvSpPr>
              <a:spLocks noEditPoints="1"/>
            </p:cNvSpPr>
            <p:nvPr/>
          </p:nvSpPr>
          <p:spPr bwMode="auto">
            <a:xfrm>
              <a:off x="7945438" y="4433888"/>
              <a:ext cx="114300" cy="112713"/>
            </a:xfrm>
            <a:custGeom>
              <a:avLst/>
              <a:gdLst>
                <a:gd name="T0" fmla="*/ 0 w 384"/>
                <a:gd name="T1" fmla="*/ 147 h 377"/>
                <a:gd name="T2" fmla="*/ 174 w 384"/>
                <a:gd name="T3" fmla="*/ 41 h 377"/>
                <a:gd name="T4" fmla="*/ 200 w 384"/>
                <a:gd name="T5" fmla="*/ 41 h 377"/>
                <a:gd name="T6" fmla="*/ 348 w 384"/>
                <a:gd name="T7" fmla="*/ 73 h 377"/>
                <a:gd name="T8" fmla="*/ 344 w 384"/>
                <a:gd name="T9" fmla="*/ 224 h 377"/>
                <a:gd name="T10" fmla="*/ 204 w 384"/>
                <a:gd name="T11" fmla="*/ 366 h 377"/>
                <a:gd name="T12" fmla="*/ 170 w 384"/>
                <a:gd name="T13" fmla="*/ 366 h 377"/>
                <a:gd name="T14" fmla="*/ 30 w 384"/>
                <a:gd name="T15" fmla="*/ 226 h 377"/>
                <a:gd name="T16" fmla="*/ 0 w 384"/>
                <a:gd name="T17" fmla="*/ 147 h 377"/>
                <a:gd name="T18" fmla="*/ 186 w 384"/>
                <a:gd name="T19" fmla="*/ 319 h 377"/>
                <a:gd name="T20" fmla="*/ 193 w 384"/>
                <a:gd name="T21" fmla="*/ 314 h 377"/>
                <a:gd name="T22" fmla="*/ 306 w 384"/>
                <a:gd name="T23" fmla="*/ 200 h 377"/>
                <a:gd name="T24" fmla="*/ 310 w 384"/>
                <a:gd name="T25" fmla="*/ 97 h 377"/>
                <a:gd name="T26" fmla="*/ 206 w 384"/>
                <a:gd name="T27" fmla="*/ 91 h 377"/>
                <a:gd name="T28" fmla="*/ 169 w 384"/>
                <a:gd name="T29" fmla="*/ 91 h 377"/>
                <a:gd name="T30" fmla="*/ 64 w 384"/>
                <a:gd name="T31" fmla="*/ 97 h 377"/>
                <a:gd name="T32" fmla="*/ 69 w 384"/>
                <a:gd name="T33" fmla="*/ 201 h 377"/>
                <a:gd name="T34" fmla="*/ 133 w 384"/>
                <a:gd name="T35" fmla="*/ 266 h 377"/>
                <a:gd name="T36" fmla="*/ 186 w 384"/>
                <a:gd name="T37" fmla="*/ 319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4" h="377">
                  <a:moveTo>
                    <a:pt x="0" y="147"/>
                  </a:moveTo>
                  <a:cubicBezTo>
                    <a:pt x="1" y="57"/>
                    <a:pt x="95" y="0"/>
                    <a:pt x="174" y="41"/>
                  </a:cubicBezTo>
                  <a:cubicBezTo>
                    <a:pt x="184" y="46"/>
                    <a:pt x="190" y="46"/>
                    <a:pt x="200" y="41"/>
                  </a:cubicBezTo>
                  <a:cubicBezTo>
                    <a:pt x="250" y="15"/>
                    <a:pt x="314" y="29"/>
                    <a:pt x="348" y="73"/>
                  </a:cubicBezTo>
                  <a:cubicBezTo>
                    <a:pt x="384" y="118"/>
                    <a:pt x="384" y="183"/>
                    <a:pt x="344" y="224"/>
                  </a:cubicBezTo>
                  <a:cubicBezTo>
                    <a:pt x="299" y="273"/>
                    <a:pt x="251" y="319"/>
                    <a:pt x="204" y="366"/>
                  </a:cubicBezTo>
                  <a:cubicBezTo>
                    <a:pt x="193" y="377"/>
                    <a:pt x="181" y="377"/>
                    <a:pt x="170" y="366"/>
                  </a:cubicBezTo>
                  <a:cubicBezTo>
                    <a:pt x="123" y="319"/>
                    <a:pt x="76" y="273"/>
                    <a:pt x="30" y="226"/>
                  </a:cubicBezTo>
                  <a:cubicBezTo>
                    <a:pt x="9" y="204"/>
                    <a:pt x="0" y="177"/>
                    <a:pt x="0" y="147"/>
                  </a:cubicBezTo>
                  <a:close/>
                  <a:moveTo>
                    <a:pt x="186" y="319"/>
                  </a:moveTo>
                  <a:cubicBezTo>
                    <a:pt x="189" y="317"/>
                    <a:pt x="191" y="315"/>
                    <a:pt x="193" y="314"/>
                  </a:cubicBezTo>
                  <a:cubicBezTo>
                    <a:pt x="231" y="276"/>
                    <a:pt x="269" y="238"/>
                    <a:pt x="306" y="200"/>
                  </a:cubicBezTo>
                  <a:cubicBezTo>
                    <a:pt x="335" y="170"/>
                    <a:pt x="336" y="127"/>
                    <a:pt x="310" y="97"/>
                  </a:cubicBezTo>
                  <a:cubicBezTo>
                    <a:pt x="283" y="67"/>
                    <a:pt x="239" y="65"/>
                    <a:pt x="206" y="91"/>
                  </a:cubicBezTo>
                  <a:cubicBezTo>
                    <a:pt x="191" y="102"/>
                    <a:pt x="183" y="102"/>
                    <a:pt x="169" y="91"/>
                  </a:cubicBezTo>
                  <a:cubicBezTo>
                    <a:pt x="135" y="65"/>
                    <a:pt x="91" y="67"/>
                    <a:pt x="64" y="97"/>
                  </a:cubicBezTo>
                  <a:cubicBezTo>
                    <a:pt x="37" y="127"/>
                    <a:pt x="39" y="171"/>
                    <a:pt x="69" y="201"/>
                  </a:cubicBezTo>
                  <a:cubicBezTo>
                    <a:pt x="90" y="223"/>
                    <a:pt x="112" y="244"/>
                    <a:pt x="133" y="266"/>
                  </a:cubicBezTo>
                  <a:cubicBezTo>
                    <a:pt x="151" y="283"/>
                    <a:pt x="168" y="301"/>
                    <a:pt x="186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9"/>
            <p:cNvSpPr>
              <a:spLocks noEditPoints="1"/>
            </p:cNvSpPr>
            <p:nvPr/>
          </p:nvSpPr>
          <p:spPr bwMode="auto">
            <a:xfrm>
              <a:off x="7940675" y="4606925"/>
              <a:ext cx="120650" cy="44450"/>
            </a:xfrm>
            <a:custGeom>
              <a:avLst/>
              <a:gdLst>
                <a:gd name="T0" fmla="*/ 204 w 408"/>
                <a:gd name="T1" fmla="*/ 148 h 148"/>
                <a:gd name="T2" fmla="*/ 32 w 408"/>
                <a:gd name="T3" fmla="*/ 148 h 148"/>
                <a:gd name="T4" fmla="*/ 0 w 408"/>
                <a:gd name="T5" fmla="*/ 116 h 148"/>
                <a:gd name="T6" fmla="*/ 0 w 408"/>
                <a:gd name="T7" fmla="*/ 28 h 148"/>
                <a:gd name="T8" fmla="*/ 27 w 408"/>
                <a:gd name="T9" fmla="*/ 0 h 148"/>
                <a:gd name="T10" fmla="*/ 381 w 408"/>
                <a:gd name="T11" fmla="*/ 0 h 148"/>
                <a:gd name="T12" fmla="*/ 408 w 408"/>
                <a:gd name="T13" fmla="*/ 27 h 148"/>
                <a:gd name="T14" fmla="*/ 408 w 408"/>
                <a:gd name="T15" fmla="*/ 116 h 148"/>
                <a:gd name="T16" fmla="*/ 376 w 408"/>
                <a:gd name="T17" fmla="*/ 148 h 148"/>
                <a:gd name="T18" fmla="*/ 204 w 408"/>
                <a:gd name="T19" fmla="*/ 148 h 148"/>
                <a:gd name="T20" fmla="*/ 45 w 408"/>
                <a:gd name="T21" fmla="*/ 102 h 148"/>
                <a:gd name="T22" fmla="*/ 362 w 408"/>
                <a:gd name="T23" fmla="*/ 102 h 148"/>
                <a:gd name="T24" fmla="*/ 362 w 408"/>
                <a:gd name="T25" fmla="*/ 46 h 148"/>
                <a:gd name="T26" fmla="*/ 45 w 408"/>
                <a:gd name="T27" fmla="*/ 46 h 148"/>
                <a:gd name="T28" fmla="*/ 45 w 408"/>
                <a:gd name="T29" fmla="*/ 10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48">
                  <a:moveTo>
                    <a:pt x="204" y="148"/>
                  </a:moveTo>
                  <a:cubicBezTo>
                    <a:pt x="147" y="148"/>
                    <a:pt x="89" y="148"/>
                    <a:pt x="32" y="148"/>
                  </a:cubicBezTo>
                  <a:cubicBezTo>
                    <a:pt x="6" y="148"/>
                    <a:pt x="0" y="141"/>
                    <a:pt x="0" y="116"/>
                  </a:cubicBezTo>
                  <a:cubicBezTo>
                    <a:pt x="0" y="86"/>
                    <a:pt x="0" y="57"/>
                    <a:pt x="0" y="28"/>
                  </a:cubicBezTo>
                  <a:cubicBezTo>
                    <a:pt x="0" y="8"/>
                    <a:pt x="8" y="0"/>
                    <a:pt x="27" y="0"/>
                  </a:cubicBezTo>
                  <a:cubicBezTo>
                    <a:pt x="145" y="0"/>
                    <a:pt x="263" y="0"/>
                    <a:pt x="381" y="0"/>
                  </a:cubicBezTo>
                  <a:cubicBezTo>
                    <a:pt x="400" y="0"/>
                    <a:pt x="408" y="8"/>
                    <a:pt x="408" y="27"/>
                  </a:cubicBezTo>
                  <a:cubicBezTo>
                    <a:pt x="408" y="57"/>
                    <a:pt x="408" y="86"/>
                    <a:pt x="408" y="116"/>
                  </a:cubicBezTo>
                  <a:cubicBezTo>
                    <a:pt x="408" y="141"/>
                    <a:pt x="402" y="148"/>
                    <a:pt x="376" y="148"/>
                  </a:cubicBezTo>
                  <a:cubicBezTo>
                    <a:pt x="319" y="148"/>
                    <a:pt x="261" y="148"/>
                    <a:pt x="204" y="148"/>
                  </a:cubicBezTo>
                  <a:close/>
                  <a:moveTo>
                    <a:pt x="45" y="102"/>
                  </a:moveTo>
                  <a:cubicBezTo>
                    <a:pt x="152" y="102"/>
                    <a:pt x="257" y="102"/>
                    <a:pt x="362" y="102"/>
                  </a:cubicBezTo>
                  <a:cubicBezTo>
                    <a:pt x="362" y="83"/>
                    <a:pt x="362" y="64"/>
                    <a:pt x="362" y="46"/>
                  </a:cubicBezTo>
                  <a:cubicBezTo>
                    <a:pt x="256" y="46"/>
                    <a:pt x="151" y="46"/>
                    <a:pt x="45" y="46"/>
                  </a:cubicBezTo>
                  <a:cubicBezTo>
                    <a:pt x="45" y="65"/>
                    <a:pt x="45" y="83"/>
                    <a:pt x="4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1" name="Group 730"/>
          <p:cNvGrpSpPr/>
          <p:nvPr/>
        </p:nvGrpSpPr>
        <p:grpSpPr>
          <a:xfrm>
            <a:off x="8553314" y="1777766"/>
            <a:ext cx="457200" cy="457200"/>
            <a:chOff x="8394700" y="4400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2" name="Freeform 10"/>
            <p:cNvSpPr>
              <a:spLocks noEditPoints="1"/>
            </p:cNvSpPr>
            <p:nvPr/>
          </p:nvSpPr>
          <p:spPr bwMode="auto">
            <a:xfrm>
              <a:off x="8394700" y="4400550"/>
              <a:ext cx="457200" cy="457200"/>
            </a:xfrm>
            <a:custGeom>
              <a:avLst/>
              <a:gdLst>
                <a:gd name="T0" fmla="*/ 1470 w 1536"/>
                <a:gd name="T1" fmla="*/ 856 h 1538"/>
                <a:gd name="T2" fmla="*/ 1220 w 1536"/>
                <a:gd name="T3" fmla="*/ 1282 h 1538"/>
                <a:gd name="T4" fmla="*/ 1412 w 1536"/>
                <a:gd name="T5" fmla="*/ 905 h 1538"/>
                <a:gd name="T6" fmla="*/ 1327 w 1536"/>
                <a:gd name="T7" fmla="*/ 956 h 1538"/>
                <a:gd name="T8" fmla="*/ 1240 w 1536"/>
                <a:gd name="T9" fmla="*/ 1005 h 1538"/>
                <a:gd name="T10" fmla="*/ 744 w 1536"/>
                <a:gd name="T11" fmla="*/ 1252 h 1538"/>
                <a:gd name="T12" fmla="*/ 776 w 1536"/>
                <a:gd name="T13" fmla="*/ 1429 h 1538"/>
                <a:gd name="T14" fmla="*/ 1187 w 1536"/>
                <a:gd name="T15" fmla="*/ 1330 h 1538"/>
                <a:gd name="T16" fmla="*/ 790 w 1536"/>
                <a:gd name="T17" fmla="*/ 1477 h 1538"/>
                <a:gd name="T18" fmla="*/ 749 w 1536"/>
                <a:gd name="T19" fmla="*/ 1528 h 1538"/>
                <a:gd name="T20" fmla="*/ 81 w 1536"/>
                <a:gd name="T21" fmla="*/ 929 h 1538"/>
                <a:gd name="T22" fmla="*/ 0 w 1536"/>
                <a:gd name="T23" fmla="*/ 774 h 1538"/>
                <a:gd name="T24" fmla="*/ 68 w 1536"/>
                <a:gd name="T25" fmla="*/ 678 h 1538"/>
                <a:gd name="T26" fmla="*/ 321 w 1536"/>
                <a:gd name="T27" fmla="*/ 250 h 1538"/>
                <a:gd name="T28" fmla="*/ 133 w 1536"/>
                <a:gd name="T29" fmla="*/ 585 h 1538"/>
                <a:gd name="T30" fmla="*/ 214 w 1536"/>
                <a:gd name="T31" fmla="*/ 585 h 1538"/>
                <a:gd name="T32" fmla="*/ 750 w 1536"/>
                <a:gd name="T33" fmla="*/ 240 h 1538"/>
                <a:gd name="T34" fmla="*/ 909 w 1536"/>
                <a:gd name="T35" fmla="*/ 189 h 1538"/>
                <a:gd name="T36" fmla="*/ 590 w 1536"/>
                <a:gd name="T37" fmla="*/ 131 h 1538"/>
                <a:gd name="T38" fmla="*/ 366 w 1536"/>
                <a:gd name="T39" fmla="*/ 187 h 1538"/>
                <a:gd name="T40" fmla="*/ 746 w 1536"/>
                <a:gd name="T41" fmla="*/ 31 h 1538"/>
                <a:gd name="T42" fmla="*/ 834 w 1536"/>
                <a:gd name="T43" fmla="*/ 55 h 1538"/>
                <a:gd name="T44" fmla="*/ 1471 w 1536"/>
                <a:gd name="T45" fmla="*/ 692 h 1538"/>
                <a:gd name="T46" fmla="*/ 1536 w 1536"/>
                <a:gd name="T47" fmla="*/ 762 h 1538"/>
                <a:gd name="T48" fmla="*/ 802 w 1536"/>
                <a:gd name="T49" fmla="*/ 1250 h 1538"/>
                <a:gd name="T50" fmla="*/ 1235 w 1536"/>
                <a:gd name="T51" fmla="*/ 842 h 1538"/>
                <a:gd name="T52" fmla="*/ 1208 w 1536"/>
                <a:gd name="T53" fmla="*/ 746 h 1538"/>
                <a:gd name="T54" fmla="*/ 868 w 1536"/>
                <a:gd name="T55" fmla="*/ 295 h 1538"/>
                <a:gd name="T56" fmla="*/ 760 w 1536"/>
                <a:gd name="T57" fmla="*/ 351 h 1538"/>
                <a:gd name="T58" fmla="*/ 695 w 1536"/>
                <a:gd name="T59" fmla="*/ 291 h 1538"/>
                <a:gd name="T60" fmla="*/ 345 w 1536"/>
                <a:gd name="T61" fmla="*/ 748 h 1538"/>
                <a:gd name="T62" fmla="*/ 285 w 1536"/>
                <a:gd name="T63" fmla="*/ 790 h 1538"/>
                <a:gd name="T64" fmla="*/ 693 w 1536"/>
                <a:gd name="T65" fmla="*/ 1235 h 1538"/>
                <a:gd name="T66" fmla="*/ 790 w 1536"/>
                <a:gd name="T67" fmla="*/ 1207 h 1538"/>
                <a:gd name="T68" fmla="*/ 1430 w 1536"/>
                <a:gd name="T69" fmla="*/ 760 h 1538"/>
                <a:gd name="T70" fmla="*/ 912 w 1536"/>
                <a:gd name="T71" fmla="*/ 123 h 1538"/>
                <a:gd name="T72" fmla="*/ 899 w 1536"/>
                <a:gd name="T73" fmla="*/ 255 h 1538"/>
                <a:gd name="T74" fmla="*/ 1261 w 1536"/>
                <a:gd name="T75" fmla="*/ 792 h 1538"/>
                <a:gd name="T76" fmla="*/ 1459 w 1536"/>
                <a:gd name="T77" fmla="*/ 793 h 1538"/>
                <a:gd name="T78" fmla="*/ 585 w 1536"/>
                <a:gd name="T79" fmla="*/ 1323 h 1538"/>
                <a:gd name="T80" fmla="*/ 241 w 1536"/>
                <a:gd name="T81" fmla="*/ 795 h 1538"/>
                <a:gd name="T82" fmla="*/ 77 w 1536"/>
                <a:gd name="T83" fmla="*/ 743 h 1538"/>
                <a:gd name="T84" fmla="*/ 486 w 1536"/>
                <a:gd name="T85" fmla="*/ 136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538">
                  <a:moveTo>
                    <a:pt x="1536" y="777"/>
                  </a:moveTo>
                  <a:cubicBezTo>
                    <a:pt x="1517" y="797"/>
                    <a:pt x="1497" y="817"/>
                    <a:pt x="1479" y="838"/>
                  </a:cubicBezTo>
                  <a:cubicBezTo>
                    <a:pt x="1474" y="843"/>
                    <a:pt x="1471" y="850"/>
                    <a:pt x="1470" y="856"/>
                  </a:cubicBezTo>
                  <a:cubicBezTo>
                    <a:pt x="1448" y="1020"/>
                    <a:pt x="1378" y="1159"/>
                    <a:pt x="1260" y="1275"/>
                  </a:cubicBezTo>
                  <a:cubicBezTo>
                    <a:pt x="1258" y="1278"/>
                    <a:pt x="1255" y="1280"/>
                    <a:pt x="1252" y="1283"/>
                  </a:cubicBezTo>
                  <a:cubicBezTo>
                    <a:pt x="1241" y="1292"/>
                    <a:pt x="1229" y="1291"/>
                    <a:pt x="1220" y="1282"/>
                  </a:cubicBezTo>
                  <a:cubicBezTo>
                    <a:pt x="1212" y="1273"/>
                    <a:pt x="1212" y="1260"/>
                    <a:pt x="1221" y="1251"/>
                  </a:cubicBezTo>
                  <a:cubicBezTo>
                    <a:pt x="1232" y="1239"/>
                    <a:pt x="1243" y="1229"/>
                    <a:pt x="1254" y="1217"/>
                  </a:cubicBezTo>
                  <a:cubicBezTo>
                    <a:pt x="1335" y="1129"/>
                    <a:pt x="1389" y="1025"/>
                    <a:pt x="1412" y="905"/>
                  </a:cubicBezTo>
                  <a:cubicBezTo>
                    <a:pt x="1404" y="915"/>
                    <a:pt x="1395" y="924"/>
                    <a:pt x="1386" y="934"/>
                  </a:cubicBezTo>
                  <a:cubicBezTo>
                    <a:pt x="1378" y="942"/>
                    <a:pt x="1371" y="950"/>
                    <a:pt x="1363" y="957"/>
                  </a:cubicBezTo>
                  <a:cubicBezTo>
                    <a:pt x="1350" y="969"/>
                    <a:pt x="1338" y="969"/>
                    <a:pt x="1327" y="956"/>
                  </a:cubicBezTo>
                  <a:cubicBezTo>
                    <a:pt x="1315" y="942"/>
                    <a:pt x="1303" y="927"/>
                    <a:pt x="1292" y="913"/>
                  </a:cubicBezTo>
                  <a:cubicBezTo>
                    <a:pt x="1289" y="909"/>
                    <a:pt x="1285" y="905"/>
                    <a:pt x="1283" y="902"/>
                  </a:cubicBezTo>
                  <a:cubicBezTo>
                    <a:pt x="1268" y="937"/>
                    <a:pt x="1257" y="973"/>
                    <a:pt x="1240" y="1005"/>
                  </a:cubicBezTo>
                  <a:cubicBezTo>
                    <a:pt x="1142" y="1188"/>
                    <a:pt x="988" y="1286"/>
                    <a:pt x="780" y="1296"/>
                  </a:cubicBezTo>
                  <a:cubicBezTo>
                    <a:pt x="751" y="1297"/>
                    <a:pt x="745" y="1291"/>
                    <a:pt x="744" y="1262"/>
                  </a:cubicBezTo>
                  <a:cubicBezTo>
                    <a:pt x="744" y="1260"/>
                    <a:pt x="744" y="1258"/>
                    <a:pt x="744" y="1252"/>
                  </a:cubicBezTo>
                  <a:cubicBezTo>
                    <a:pt x="704" y="1284"/>
                    <a:pt x="666" y="1315"/>
                    <a:pt x="627" y="1347"/>
                  </a:cubicBezTo>
                  <a:cubicBezTo>
                    <a:pt x="666" y="1385"/>
                    <a:pt x="704" y="1421"/>
                    <a:pt x="743" y="1458"/>
                  </a:cubicBezTo>
                  <a:cubicBezTo>
                    <a:pt x="749" y="1433"/>
                    <a:pt x="753" y="1429"/>
                    <a:pt x="776" y="1429"/>
                  </a:cubicBezTo>
                  <a:cubicBezTo>
                    <a:pt x="913" y="1427"/>
                    <a:pt x="1038" y="1387"/>
                    <a:pt x="1150" y="1308"/>
                  </a:cubicBezTo>
                  <a:cubicBezTo>
                    <a:pt x="1159" y="1302"/>
                    <a:pt x="1171" y="1297"/>
                    <a:pt x="1180" y="1306"/>
                  </a:cubicBezTo>
                  <a:cubicBezTo>
                    <a:pt x="1185" y="1312"/>
                    <a:pt x="1188" y="1322"/>
                    <a:pt x="1187" y="1330"/>
                  </a:cubicBezTo>
                  <a:cubicBezTo>
                    <a:pt x="1187" y="1335"/>
                    <a:pt x="1180" y="1342"/>
                    <a:pt x="1175" y="1345"/>
                  </a:cubicBezTo>
                  <a:cubicBezTo>
                    <a:pt x="1094" y="1403"/>
                    <a:pt x="1004" y="1442"/>
                    <a:pt x="906" y="1461"/>
                  </a:cubicBezTo>
                  <a:cubicBezTo>
                    <a:pt x="868" y="1468"/>
                    <a:pt x="830" y="1471"/>
                    <a:pt x="790" y="1477"/>
                  </a:cubicBezTo>
                  <a:cubicBezTo>
                    <a:pt x="790" y="1487"/>
                    <a:pt x="789" y="1499"/>
                    <a:pt x="790" y="1510"/>
                  </a:cubicBezTo>
                  <a:cubicBezTo>
                    <a:pt x="790" y="1522"/>
                    <a:pt x="786" y="1530"/>
                    <a:pt x="775" y="1534"/>
                  </a:cubicBezTo>
                  <a:cubicBezTo>
                    <a:pt x="765" y="1538"/>
                    <a:pt x="757" y="1535"/>
                    <a:pt x="749" y="1528"/>
                  </a:cubicBezTo>
                  <a:cubicBezTo>
                    <a:pt x="734" y="1512"/>
                    <a:pt x="717" y="1497"/>
                    <a:pt x="702" y="1482"/>
                  </a:cubicBezTo>
                  <a:cubicBezTo>
                    <a:pt x="693" y="1472"/>
                    <a:pt x="684" y="1469"/>
                    <a:pt x="672" y="1467"/>
                  </a:cubicBezTo>
                  <a:cubicBezTo>
                    <a:pt x="387" y="1431"/>
                    <a:pt x="144" y="1211"/>
                    <a:pt x="81" y="929"/>
                  </a:cubicBezTo>
                  <a:cubicBezTo>
                    <a:pt x="71" y="884"/>
                    <a:pt x="67" y="838"/>
                    <a:pt x="59" y="790"/>
                  </a:cubicBezTo>
                  <a:cubicBezTo>
                    <a:pt x="52" y="790"/>
                    <a:pt x="41" y="789"/>
                    <a:pt x="31" y="790"/>
                  </a:cubicBezTo>
                  <a:cubicBezTo>
                    <a:pt x="17" y="791"/>
                    <a:pt x="7" y="786"/>
                    <a:pt x="0" y="774"/>
                  </a:cubicBezTo>
                  <a:cubicBezTo>
                    <a:pt x="0" y="769"/>
                    <a:pt x="0" y="764"/>
                    <a:pt x="0" y="759"/>
                  </a:cubicBezTo>
                  <a:cubicBezTo>
                    <a:pt x="20" y="738"/>
                    <a:pt x="39" y="718"/>
                    <a:pt x="59" y="697"/>
                  </a:cubicBezTo>
                  <a:cubicBezTo>
                    <a:pt x="63" y="692"/>
                    <a:pt x="67" y="684"/>
                    <a:pt x="68" y="678"/>
                  </a:cubicBezTo>
                  <a:cubicBezTo>
                    <a:pt x="85" y="545"/>
                    <a:pt x="136" y="427"/>
                    <a:pt x="220" y="323"/>
                  </a:cubicBezTo>
                  <a:cubicBezTo>
                    <a:pt x="241" y="298"/>
                    <a:pt x="264" y="275"/>
                    <a:pt x="287" y="252"/>
                  </a:cubicBezTo>
                  <a:cubicBezTo>
                    <a:pt x="298" y="240"/>
                    <a:pt x="312" y="240"/>
                    <a:pt x="321" y="250"/>
                  </a:cubicBezTo>
                  <a:cubicBezTo>
                    <a:pt x="330" y="260"/>
                    <a:pt x="329" y="273"/>
                    <a:pt x="318" y="284"/>
                  </a:cubicBezTo>
                  <a:cubicBezTo>
                    <a:pt x="315" y="287"/>
                    <a:pt x="312" y="290"/>
                    <a:pt x="309" y="293"/>
                  </a:cubicBezTo>
                  <a:cubicBezTo>
                    <a:pt x="225" y="375"/>
                    <a:pt x="166" y="472"/>
                    <a:pt x="133" y="585"/>
                  </a:cubicBezTo>
                  <a:cubicBezTo>
                    <a:pt x="129" y="598"/>
                    <a:pt x="126" y="613"/>
                    <a:pt x="123" y="624"/>
                  </a:cubicBezTo>
                  <a:cubicBezTo>
                    <a:pt x="138" y="611"/>
                    <a:pt x="153" y="598"/>
                    <a:pt x="168" y="583"/>
                  </a:cubicBezTo>
                  <a:cubicBezTo>
                    <a:pt x="186" y="565"/>
                    <a:pt x="198" y="566"/>
                    <a:pt x="214" y="585"/>
                  </a:cubicBezTo>
                  <a:cubicBezTo>
                    <a:pt x="227" y="602"/>
                    <a:pt x="241" y="619"/>
                    <a:pt x="256" y="638"/>
                  </a:cubicBezTo>
                  <a:cubicBezTo>
                    <a:pt x="258" y="631"/>
                    <a:pt x="260" y="626"/>
                    <a:pt x="261" y="621"/>
                  </a:cubicBezTo>
                  <a:cubicBezTo>
                    <a:pt x="323" y="404"/>
                    <a:pt x="528" y="244"/>
                    <a:pt x="750" y="240"/>
                  </a:cubicBezTo>
                  <a:cubicBezTo>
                    <a:pt x="787" y="239"/>
                    <a:pt x="790" y="242"/>
                    <a:pt x="792" y="279"/>
                  </a:cubicBezTo>
                  <a:cubicBezTo>
                    <a:pt x="792" y="279"/>
                    <a:pt x="793" y="280"/>
                    <a:pt x="794" y="282"/>
                  </a:cubicBezTo>
                  <a:cubicBezTo>
                    <a:pt x="832" y="251"/>
                    <a:pt x="870" y="221"/>
                    <a:pt x="909" y="189"/>
                  </a:cubicBezTo>
                  <a:cubicBezTo>
                    <a:pt x="870" y="151"/>
                    <a:pt x="832" y="115"/>
                    <a:pt x="793" y="78"/>
                  </a:cubicBezTo>
                  <a:cubicBezTo>
                    <a:pt x="787" y="103"/>
                    <a:pt x="783" y="107"/>
                    <a:pt x="758" y="107"/>
                  </a:cubicBezTo>
                  <a:cubicBezTo>
                    <a:pt x="701" y="108"/>
                    <a:pt x="645" y="116"/>
                    <a:pt x="590" y="131"/>
                  </a:cubicBezTo>
                  <a:cubicBezTo>
                    <a:pt x="519" y="151"/>
                    <a:pt x="453" y="182"/>
                    <a:pt x="393" y="224"/>
                  </a:cubicBezTo>
                  <a:cubicBezTo>
                    <a:pt x="378" y="234"/>
                    <a:pt x="365" y="233"/>
                    <a:pt x="357" y="222"/>
                  </a:cubicBezTo>
                  <a:cubicBezTo>
                    <a:pt x="349" y="210"/>
                    <a:pt x="352" y="197"/>
                    <a:pt x="366" y="187"/>
                  </a:cubicBezTo>
                  <a:cubicBezTo>
                    <a:pt x="452" y="128"/>
                    <a:pt x="547" y="89"/>
                    <a:pt x="650" y="72"/>
                  </a:cubicBezTo>
                  <a:cubicBezTo>
                    <a:pt x="681" y="67"/>
                    <a:pt x="713" y="64"/>
                    <a:pt x="746" y="60"/>
                  </a:cubicBezTo>
                  <a:cubicBezTo>
                    <a:pt x="746" y="51"/>
                    <a:pt x="747" y="41"/>
                    <a:pt x="746" y="31"/>
                  </a:cubicBezTo>
                  <a:cubicBezTo>
                    <a:pt x="745" y="17"/>
                    <a:pt x="750" y="7"/>
                    <a:pt x="762" y="0"/>
                  </a:cubicBezTo>
                  <a:cubicBezTo>
                    <a:pt x="767" y="0"/>
                    <a:pt x="772" y="0"/>
                    <a:pt x="777" y="0"/>
                  </a:cubicBezTo>
                  <a:cubicBezTo>
                    <a:pt x="796" y="18"/>
                    <a:pt x="816" y="36"/>
                    <a:pt x="834" y="55"/>
                  </a:cubicBezTo>
                  <a:cubicBezTo>
                    <a:pt x="843" y="63"/>
                    <a:pt x="852" y="67"/>
                    <a:pt x="863" y="68"/>
                  </a:cubicBezTo>
                  <a:cubicBezTo>
                    <a:pt x="994" y="86"/>
                    <a:pt x="1111" y="136"/>
                    <a:pt x="1213" y="219"/>
                  </a:cubicBezTo>
                  <a:cubicBezTo>
                    <a:pt x="1362" y="342"/>
                    <a:pt x="1448" y="500"/>
                    <a:pt x="1471" y="692"/>
                  </a:cubicBezTo>
                  <a:cubicBezTo>
                    <a:pt x="1473" y="710"/>
                    <a:pt x="1474" y="728"/>
                    <a:pt x="1475" y="746"/>
                  </a:cubicBezTo>
                  <a:cubicBezTo>
                    <a:pt x="1487" y="746"/>
                    <a:pt x="1497" y="747"/>
                    <a:pt x="1506" y="746"/>
                  </a:cubicBezTo>
                  <a:cubicBezTo>
                    <a:pt x="1520" y="745"/>
                    <a:pt x="1530" y="750"/>
                    <a:pt x="1536" y="762"/>
                  </a:cubicBezTo>
                  <a:cubicBezTo>
                    <a:pt x="1536" y="767"/>
                    <a:pt x="1536" y="772"/>
                    <a:pt x="1536" y="777"/>
                  </a:cubicBezTo>
                  <a:close/>
                  <a:moveTo>
                    <a:pt x="790" y="1250"/>
                  </a:moveTo>
                  <a:cubicBezTo>
                    <a:pt x="795" y="1250"/>
                    <a:pt x="799" y="1250"/>
                    <a:pt x="802" y="1250"/>
                  </a:cubicBezTo>
                  <a:cubicBezTo>
                    <a:pt x="870" y="1245"/>
                    <a:pt x="934" y="1228"/>
                    <a:pt x="994" y="1195"/>
                  </a:cubicBezTo>
                  <a:cubicBezTo>
                    <a:pt x="1125" y="1124"/>
                    <a:pt x="1207" y="1015"/>
                    <a:pt x="1241" y="870"/>
                  </a:cubicBezTo>
                  <a:cubicBezTo>
                    <a:pt x="1244" y="859"/>
                    <a:pt x="1243" y="851"/>
                    <a:pt x="1235" y="842"/>
                  </a:cubicBezTo>
                  <a:cubicBezTo>
                    <a:pt x="1219" y="824"/>
                    <a:pt x="1203" y="805"/>
                    <a:pt x="1189" y="785"/>
                  </a:cubicBezTo>
                  <a:cubicBezTo>
                    <a:pt x="1185" y="779"/>
                    <a:pt x="1183" y="767"/>
                    <a:pt x="1185" y="759"/>
                  </a:cubicBezTo>
                  <a:cubicBezTo>
                    <a:pt x="1187" y="749"/>
                    <a:pt x="1197" y="746"/>
                    <a:pt x="1208" y="746"/>
                  </a:cubicBezTo>
                  <a:cubicBezTo>
                    <a:pt x="1222" y="747"/>
                    <a:pt x="1236" y="746"/>
                    <a:pt x="1254" y="746"/>
                  </a:cubicBezTo>
                  <a:cubicBezTo>
                    <a:pt x="1248" y="714"/>
                    <a:pt x="1246" y="684"/>
                    <a:pt x="1238" y="655"/>
                  </a:cubicBezTo>
                  <a:cubicBezTo>
                    <a:pt x="1186" y="463"/>
                    <a:pt x="1062" y="343"/>
                    <a:pt x="868" y="295"/>
                  </a:cubicBezTo>
                  <a:cubicBezTo>
                    <a:pt x="858" y="292"/>
                    <a:pt x="850" y="294"/>
                    <a:pt x="842" y="301"/>
                  </a:cubicBezTo>
                  <a:cubicBezTo>
                    <a:pt x="824" y="317"/>
                    <a:pt x="805" y="332"/>
                    <a:pt x="786" y="346"/>
                  </a:cubicBezTo>
                  <a:cubicBezTo>
                    <a:pt x="779" y="351"/>
                    <a:pt x="768" y="353"/>
                    <a:pt x="760" y="351"/>
                  </a:cubicBezTo>
                  <a:cubicBezTo>
                    <a:pt x="749" y="349"/>
                    <a:pt x="746" y="339"/>
                    <a:pt x="746" y="328"/>
                  </a:cubicBezTo>
                  <a:cubicBezTo>
                    <a:pt x="747" y="314"/>
                    <a:pt x="746" y="300"/>
                    <a:pt x="746" y="285"/>
                  </a:cubicBezTo>
                  <a:cubicBezTo>
                    <a:pt x="728" y="287"/>
                    <a:pt x="711" y="288"/>
                    <a:pt x="695" y="291"/>
                  </a:cubicBezTo>
                  <a:cubicBezTo>
                    <a:pt x="498" y="319"/>
                    <a:pt x="333" y="475"/>
                    <a:pt x="295" y="672"/>
                  </a:cubicBezTo>
                  <a:cubicBezTo>
                    <a:pt x="294" y="678"/>
                    <a:pt x="297" y="687"/>
                    <a:pt x="300" y="692"/>
                  </a:cubicBezTo>
                  <a:cubicBezTo>
                    <a:pt x="315" y="711"/>
                    <a:pt x="330" y="730"/>
                    <a:pt x="345" y="748"/>
                  </a:cubicBezTo>
                  <a:cubicBezTo>
                    <a:pt x="353" y="757"/>
                    <a:pt x="357" y="766"/>
                    <a:pt x="351" y="777"/>
                  </a:cubicBezTo>
                  <a:cubicBezTo>
                    <a:pt x="346" y="788"/>
                    <a:pt x="336" y="790"/>
                    <a:pt x="325" y="790"/>
                  </a:cubicBezTo>
                  <a:cubicBezTo>
                    <a:pt x="312" y="789"/>
                    <a:pt x="300" y="790"/>
                    <a:pt x="285" y="790"/>
                  </a:cubicBezTo>
                  <a:cubicBezTo>
                    <a:pt x="288" y="815"/>
                    <a:pt x="290" y="837"/>
                    <a:pt x="294" y="859"/>
                  </a:cubicBezTo>
                  <a:cubicBezTo>
                    <a:pt x="328" y="1047"/>
                    <a:pt x="484" y="1206"/>
                    <a:pt x="671" y="1241"/>
                  </a:cubicBezTo>
                  <a:cubicBezTo>
                    <a:pt x="678" y="1242"/>
                    <a:pt x="687" y="1239"/>
                    <a:pt x="693" y="1235"/>
                  </a:cubicBezTo>
                  <a:cubicBezTo>
                    <a:pt x="713" y="1220"/>
                    <a:pt x="731" y="1203"/>
                    <a:pt x="751" y="1189"/>
                  </a:cubicBezTo>
                  <a:cubicBezTo>
                    <a:pt x="758" y="1185"/>
                    <a:pt x="768" y="1183"/>
                    <a:pt x="776" y="1185"/>
                  </a:cubicBezTo>
                  <a:cubicBezTo>
                    <a:pt x="786" y="1187"/>
                    <a:pt x="790" y="1196"/>
                    <a:pt x="790" y="1207"/>
                  </a:cubicBezTo>
                  <a:cubicBezTo>
                    <a:pt x="789" y="1221"/>
                    <a:pt x="790" y="1235"/>
                    <a:pt x="790" y="1250"/>
                  </a:cubicBezTo>
                  <a:close/>
                  <a:moveTo>
                    <a:pt x="1459" y="793"/>
                  </a:moveTo>
                  <a:cubicBezTo>
                    <a:pt x="1434" y="787"/>
                    <a:pt x="1432" y="784"/>
                    <a:pt x="1430" y="760"/>
                  </a:cubicBezTo>
                  <a:cubicBezTo>
                    <a:pt x="1427" y="722"/>
                    <a:pt x="1426" y="682"/>
                    <a:pt x="1418" y="644"/>
                  </a:cubicBezTo>
                  <a:cubicBezTo>
                    <a:pt x="1358" y="376"/>
                    <a:pt x="1195" y="204"/>
                    <a:pt x="932" y="127"/>
                  </a:cubicBezTo>
                  <a:cubicBezTo>
                    <a:pt x="924" y="125"/>
                    <a:pt x="916" y="124"/>
                    <a:pt x="912" y="123"/>
                  </a:cubicBezTo>
                  <a:cubicBezTo>
                    <a:pt x="925" y="137"/>
                    <a:pt x="938" y="153"/>
                    <a:pt x="953" y="168"/>
                  </a:cubicBezTo>
                  <a:cubicBezTo>
                    <a:pt x="971" y="187"/>
                    <a:pt x="970" y="198"/>
                    <a:pt x="950" y="214"/>
                  </a:cubicBezTo>
                  <a:cubicBezTo>
                    <a:pt x="934" y="227"/>
                    <a:pt x="917" y="241"/>
                    <a:pt x="899" y="255"/>
                  </a:cubicBezTo>
                  <a:cubicBezTo>
                    <a:pt x="907" y="258"/>
                    <a:pt x="912" y="259"/>
                    <a:pt x="917" y="261"/>
                  </a:cubicBezTo>
                  <a:cubicBezTo>
                    <a:pt x="1137" y="324"/>
                    <a:pt x="1292" y="527"/>
                    <a:pt x="1296" y="755"/>
                  </a:cubicBezTo>
                  <a:cubicBezTo>
                    <a:pt x="1297" y="786"/>
                    <a:pt x="1293" y="791"/>
                    <a:pt x="1261" y="792"/>
                  </a:cubicBezTo>
                  <a:cubicBezTo>
                    <a:pt x="1259" y="792"/>
                    <a:pt x="1257" y="792"/>
                    <a:pt x="1253" y="793"/>
                  </a:cubicBezTo>
                  <a:cubicBezTo>
                    <a:pt x="1285" y="832"/>
                    <a:pt x="1315" y="870"/>
                    <a:pt x="1347" y="909"/>
                  </a:cubicBezTo>
                  <a:cubicBezTo>
                    <a:pt x="1384" y="870"/>
                    <a:pt x="1421" y="832"/>
                    <a:pt x="1459" y="793"/>
                  </a:cubicBezTo>
                  <a:close/>
                  <a:moveTo>
                    <a:pt x="624" y="1413"/>
                  </a:moveTo>
                  <a:cubicBezTo>
                    <a:pt x="611" y="1398"/>
                    <a:pt x="597" y="1382"/>
                    <a:pt x="583" y="1367"/>
                  </a:cubicBezTo>
                  <a:cubicBezTo>
                    <a:pt x="566" y="1350"/>
                    <a:pt x="566" y="1338"/>
                    <a:pt x="585" y="1323"/>
                  </a:cubicBezTo>
                  <a:cubicBezTo>
                    <a:pt x="602" y="1309"/>
                    <a:pt x="619" y="1296"/>
                    <a:pt x="637" y="1280"/>
                  </a:cubicBezTo>
                  <a:cubicBezTo>
                    <a:pt x="632" y="1279"/>
                    <a:pt x="629" y="1278"/>
                    <a:pt x="627" y="1277"/>
                  </a:cubicBezTo>
                  <a:cubicBezTo>
                    <a:pt x="402" y="1209"/>
                    <a:pt x="258" y="1030"/>
                    <a:pt x="241" y="795"/>
                  </a:cubicBezTo>
                  <a:cubicBezTo>
                    <a:pt x="238" y="752"/>
                    <a:pt x="240" y="749"/>
                    <a:pt x="283" y="743"/>
                  </a:cubicBezTo>
                  <a:cubicBezTo>
                    <a:pt x="251" y="704"/>
                    <a:pt x="221" y="666"/>
                    <a:pt x="189" y="627"/>
                  </a:cubicBezTo>
                  <a:cubicBezTo>
                    <a:pt x="151" y="666"/>
                    <a:pt x="115" y="704"/>
                    <a:pt x="77" y="743"/>
                  </a:cubicBezTo>
                  <a:cubicBezTo>
                    <a:pt x="102" y="748"/>
                    <a:pt x="106" y="753"/>
                    <a:pt x="108" y="776"/>
                  </a:cubicBezTo>
                  <a:cubicBezTo>
                    <a:pt x="111" y="813"/>
                    <a:pt x="111" y="851"/>
                    <a:pt x="118" y="887"/>
                  </a:cubicBezTo>
                  <a:cubicBezTo>
                    <a:pt x="162" y="1106"/>
                    <a:pt x="286" y="1266"/>
                    <a:pt x="486" y="1366"/>
                  </a:cubicBezTo>
                  <a:cubicBezTo>
                    <a:pt x="531" y="1388"/>
                    <a:pt x="578" y="1403"/>
                    <a:pt x="624" y="1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1"/>
            <p:cNvSpPr>
              <a:spLocks noEditPoints="1"/>
            </p:cNvSpPr>
            <p:nvPr/>
          </p:nvSpPr>
          <p:spPr bwMode="auto">
            <a:xfrm>
              <a:off x="8516938" y="4521200"/>
              <a:ext cx="214313" cy="215900"/>
            </a:xfrm>
            <a:custGeom>
              <a:avLst/>
              <a:gdLst>
                <a:gd name="T0" fmla="*/ 529 w 722"/>
                <a:gd name="T1" fmla="*/ 623 h 722"/>
                <a:gd name="T2" fmla="*/ 441 w 722"/>
                <a:gd name="T3" fmla="*/ 640 h 722"/>
                <a:gd name="T4" fmla="*/ 423 w 722"/>
                <a:gd name="T5" fmla="*/ 688 h 722"/>
                <a:gd name="T6" fmla="*/ 338 w 722"/>
                <a:gd name="T7" fmla="*/ 721 h 722"/>
                <a:gd name="T8" fmla="*/ 251 w 722"/>
                <a:gd name="T9" fmla="*/ 630 h 722"/>
                <a:gd name="T10" fmla="*/ 193 w 722"/>
                <a:gd name="T11" fmla="*/ 622 h 722"/>
                <a:gd name="T12" fmla="*/ 122 w 722"/>
                <a:gd name="T13" fmla="*/ 632 h 722"/>
                <a:gd name="T14" fmla="*/ 87 w 722"/>
                <a:gd name="T15" fmla="*/ 547 h 722"/>
                <a:gd name="T16" fmla="*/ 84 w 722"/>
                <a:gd name="T17" fmla="*/ 449 h 722"/>
                <a:gd name="T18" fmla="*/ 34 w 722"/>
                <a:gd name="T19" fmla="*/ 424 h 722"/>
                <a:gd name="T20" fmla="*/ 0 w 722"/>
                <a:gd name="T21" fmla="*/ 339 h 722"/>
                <a:gd name="T22" fmla="*/ 91 w 722"/>
                <a:gd name="T23" fmla="*/ 252 h 722"/>
                <a:gd name="T24" fmla="*/ 99 w 722"/>
                <a:gd name="T25" fmla="*/ 193 h 722"/>
                <a:gd name="T26" fmla="*/ 90 w 722"/>
                <a:gd name="T27" fmla="*/ 122 h 722"/>
                <a:gd name="T28" fmla="*/ 175 w 722"/>
                <a:gd name="T29" fmla="*/ 86 h 722"/>
                <a:gd name="T30" fmla="*/ 248 w 722"/>
                <a:gd name="T31" fmla="*/ 93 h 722"/>
                <a:gd name="T32" fmla="*/ 294 w 722"/>
                <a:gd name="T33" fmla="*/ 63 h 722"/>
                <a:gd name="T34" fmla="*/ 384 w 722"/>
                <a:gd name="T35" fmla="*/ 1 h 722"/>
                <a:gd name="T36" fmla="*/ 428 w 722"/>
                <a:gd name="T37" fmla="*/ 65 h 722"/>
                <a:gd name="T38" fmla="*/ 502 w 722"/>
                <a:gd name="T39" fmla="*/ 107 h 722"/>
                <a:gd name="T40" fmla="*/ 544 w 722"/>
                <a:gd name="T41" fmla="*/ 88 h 722"/>
                <a:gd name="T42" fmla="*/ 630 w 722"/>
                <a:gd name="T43" fmla="*/ 121 h 722"/>
                <a:gd name="T44" fmla="*/ 628 w 722"/>
                <a:gd name="T45" fmla="*/ 248 h 722"/>
                <a:gd name="T46" fmla="*/ 665 w 722"/>
                <a:gd name="T47" fmla="*/ 295 h 722"/>
                <a:gd name="T48" fmla="*/ 721 w 722"/>
                <a:gd name="T49" fmla="*/ 335 h 722"/>
                <a:gd name="T50" fmla="*/ 686 w 722"/>
                <a:gd name="T51" fmla="*/ 424 h 722"/>
                <a:gd name="T52" fmla="*/ 639 w 722"/>
                <a:gd name="T53" fmla="*/ 442 h 722"/>
                <a:gd name="T54" fmla="*/ 617 w 722"/>
                <a:gd name="T55" fmla="*/ 521 h 722"/>
                <a:gd name="T56" fmla="*/ 636 w 722"/>
                <a:gd name="T57" fmla="*/ 594 h 722"/>
                <a:gd name="T58" fmla="*/ 567 w 722"/>
                <a:gd name="T59" fmla="*/ 646 h 722"/>
                <a:gd name="T60" fmla="*/ 594 w 722"/>
                <a:gd name="T61" fmla="*/ 566 h 722"/>
                <a:gd name="T62" fmla="*/ 568 w 722"/>
                <a:gd name="T63" fmla="*/ 493 h 722"/>
                <a:gd name="T64" fmla="*/ 651 w 722"/>
                <a:gd name="T65" fmla="*/ 384 h 722"/>
                <a:gd name="T66" fmla="*/ 665 w 722"/>
                <a:gd name="T67" fmla="*/ 340 h 722"/>
                <a:gd name="T68" fmla="*/ 601 w 722"/>
                <a:gd name="T69" fmla="*/ 311 h 722"/>
                <a:gd name="T70" fmla="*/ 567 w 722"/>
                <a:gd name="T71" fmla="*/ 193 h 722"/>
                <a:gd name="T72" fmla="*/ 569 w 722"/>
                <a:gd name="T73" fmla="*/ 125 h 722"/>
                <a:gd name="T74" fmla="*/ 495 w 722"/>
                <a:gd name="T75" fmla="*/ 156 h 722"/>
                <a:gd name="T76" fmla="*/ 387 w 722"/>
                <a:gd name="T77" fmla="*/ 95 h 722"/>
                <a:gd name="T78" fmla="*/ 342 w 722"/>
                <a:gd name="T79" fmla="*/ 46 h 722"/>
                <a:gd name="T80" fmla="*/ 311 w 722"/>
                <a:gd name="T81" fmla="*/ 121 h 722"/>
                <a:gd name="T82" fmla="*/ 190 w 722"/>
                <a:gd name="T83" fmla="*/ 153 h 722"/>
                <a:gd name="T84" fmla="*/ 124 w 722"/>
                <a:gd name="T85" fmla="*/ 152 h 722"/>
                <a:gd name="T86" fmla="*/ 155 w 722"/>
                <a:gd name="T87" fmla="*/ 226 h 722"/>
                <a:gd name="T88" fmla="*/ 96 w 722"/>
                <a:gd name="T89" fmla="*/ 334 h 722"/>
                <a:gd name="T90" fmla="*/ 46 w 722"/>
                <a:gd name="T91" fmla="*/ 380 h 722"/>
                <a:gd name="T92" fmla="*/ 120 w 722"/>
                <a:gd name="T93" fmla="*/ 410 h 722"/>
                <a:gd name="T94" fmla="*/ 153 w 722"/>
                <a:gd name="T95" fmla="*/ 531 h 722"/>
                <a:gd name="T96" fmla="*/ 151 w 722"/>
                <a:gd name="T97" fmla="*/ 598 h 722"/>
                <a:gd name="T98" fmla="*/ 225 w 722"/>
                <a:gd name="T99" fmla="*/ 566 h 722"/>
                <a:gd name="T100" fmla="*/ 334 w 722"/>
                <a:gd name="T101" fmla="*/ 625 h 722"/>
                <a:gd name="T102" fmla="*/ 380 w 722"/>
                <a:gd name="T103" fmla="*/ 676 h 722"/>
                <a:gd name="T104" fmla="*/ 409 w 722"/>
                <a:gd name="T105" fmla="*/ 602 h 722"/>
                <a:gd name="T106" fmla="*/ 529 w 722"/>
                <a:gd name="T107" fmla="*/ 567 h 722"/>
                <a:gd name="T108" fmla="*/ 597 w 722"/>
                <a:gd name="T109" fmla="*/ 57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2" h="722">
                  <a:moveTo>
                    <a:pt x="567" y="646"/>
                  </a:moveTo>
                  <a:cubicBezTo>
                    <a:pt x="555" y="639"/>
                    <a:pt x="541" y="632"/>
                    <a:pt x="529" y="623"/>
                  </a:cubicBezTo>
                  <a:cubicBezTo>
                    <a:pt x="517" y="613"/>
                    <a:pt x="507" y="611"/>
                    <a:pt x="493" y="619"/>
                  </a:cubicBezTo>
                  <a:cubicBezTo>
                    <a:pt x="477" y="629"/>
                    <a:pt x="459" y="634"/>
                    <a:pt x="441" y="640"/>
                  </a:cubicBezTo>
                  <a:cubicBezTo>
                    <a:pt x="433" y="643"/>
                    <a:pt x="429" y="646"/>
                    <a:pt x="429" y="655"/>
                  </a:cubicBezTo>
                  <a:cubicBezTo>
                    <a:pt x="428" y="666"/>
                    <a:pt x="426" y="677"/>
                    <a:pt x="423" y="688"/>
                  </a:cubicBezTo>
                  <a:cubicBezTo>
                    <a:pt x="419" y="708"/>
                    <a:pt x="404" y="721"/>
                    <a:pt x="383" y="721"/>
                  </a:cubicBezTo>
                  <a:cubicBezTo>
                    <a:pt x="368" y="722"/>
                    <a:pt x="353" y="722"/>
                    <a:pt x="338" y="721"/>
                  </a:cubicBezTo>
                  <a:cubicBezTo>
                    <a:pt x="317" y="721"/>
                    <a:pt x="298" y="707"/>
                    <a:pt x="298" y="686"/>
                  </a:cubicBezTo>
                  <a:cubicBezTo>
                    <a:pt x="297" y="653"/>
                    <a:pt x="284" y="635"/>
                    <a:pt x="251" y="630"/>
                  </a:cubicBezTo>
                  <a:cubicBezTo>
                    <a:pt x="243" y="629"/>
                    <a:pt x="235" y="625"/>
                    <a:pt x="228" y="620"/>
                  </a:cubicBezTo>
                  <a:cubicBezTo>
                    <a:pt x="215" y="610"/>
                    <a:pt x="205" y="611"/>
                    <a:pt x="193" y="622"/>
                  </a:cubicBezTo>
                  <a:cubicBezTo>
                    <a:pt x="188" y="627"/>
                    <a:pt x="182" y="632"/>
                    <a:pt x="175" y="636"/>
                  </a:cubicBezTo>
                  <a:cubicBezTo>
                    <a:pt x="157" y="647"/>
                    <a:pt x="138" y="646"/>
                    <a:pt x="122" y="632"/>
                  </a:cubicBezTo>
                  <a:cubicBezTo>
                    <a:pt x="111" y="622"/>
                    <a:pt x="100" y="611"/>
                    <a:pt x="90" y="600"/>
                  </a:cubicBezTo>
                  <a:cubicBezTo>
                    <a:pt x="75" y="584"/>
                    <a:pt x="72" y="562"/>
                    <a:pt x="87" y="547"/>
                  </a:cubicBezTo>
                  <a:cubicBezTo>
                    <a:pt x="110" y="522"/>
                    <a:pt x="111" y="500"/>
                    <a:pt x="93" y="473"/>
                  </a:cubicBezTo>
                  <a:cubicBezTo>
                    <a:pt x="88" y="466"/>
                    <a:pt x="85" y="457"/>
                    <a:pt x="84" y="449"/>
                  </a:cubicBezTo>
                  <a:cubicBezTo>
                    <a:pt x="82" y="433"/>
                    <a:pt x="72" y="428"/>
                    <a:pt x="58" y="427"/>
                  </a:cubicBezTo>
                  <a:cubicBezTo>
                    <a:pt x="50" y="427"/>
                    <a:pt x="42" y="425"/>
                    <a:pt x="34" y="424"/>
                  </a:cubicBezTo>
                  <a:cubicBezTo>
                    <a:pt x="14" y="420"/>
                    <a:pt x="1" y="404"/>
                    <a:pt x="0" y="383"/>
                  </a:cubicBezTo>
                  <a:cubicBezTo>
                    <a:pt x="0" y="369"/>
                    <a:pt x="0" y="353"/>
                    <a:pt x="0" y="339"/>
                  </a:cubicBezTo>
                  <a:cubicBezTo>
                    <a:pt x="1" y="318"/>
                    <a:pt x="15" y="299"/>
                    <a:pt x="36" y="299"/>
                  </a:cubicBezTo>
                  <a:cubicBezTo>
                    <a:pt x="68" y="297"/>
                    <a:pt x="87" y="285"/>
                    <a:pt x="91" y="252"/>
                  </a:cubicBezTo>
                  <a:cubicBezTo>
                    <a:pt x="93" y="244"/>
                    <a:pt x="97" y="235"/>
                    <a:pt x="102" y="229"/>
                  </a:cubicBezTo>
                  <a:cubicBezTo>
                    <a:pt x="113" y="215"/>
                    <a:pt x="110" y="204"/>
                    <a:pt x="99" y="193"/>
                  </a:cubicBezTo>
                  <a:cubicBezTo>
                    <a:pt x="93" y="187"/>
                    <a:pt x="89" y="181"/>
                    <a:pt x="85" y="175"/>
                  </a:cubicBezTo>
                  <a:cubicBezTo>
                    <a:pt x="74" y="157"/>
                    <a:pt x="76" y="138"/>
                    <a:pt x="90" y="122"/>
                  </a:cubicBezTo>
                  <a:cubicBezTo>
                    <a:pt x="100" y="111"/>
                    <a:pt x="111" y="100"/>
                    <a:pt x="122" y="90"/>
                  </a:cubicBezTo>
                  <a:cubicBezTo>
                    <a:pt x="137" y="76"/>
                    <a:pt x="157" y="74"/>
                    <a:pt x="175" y="86"/>
                  </a:cubicBezTo>
                  <a:cubicBezTo>
                    <a:pt x="187" y="94"/>
                    <a:pt x="198" y="108"/>
                    <a:pt x="211" y="109"/>
                  </a:cubicBezTo>
                  <a:cubicBezTo>
                    <a:pt x="223" y="111"/>
                    <a:pt x="236" y="98"/>
                    <a:pt x="248" y="93"/>
                  </a:cubicBezTo>
                  <a:cubicBezTo>
                    <a:pt x="258" y="89"/>
                    <a:pt x="267" y="84"/>
                    <a:pt x="277" y="83"/>
                  </a:cubicBezTo>
                  <a:cubicBezTo>
                    <a:pt x="289" y="81"/>
                    <a:pt x="292" y="74"/>
                    <a:pt x="294" y="63"/>
                  </a:cubicBezTo>
                  <a:cubicBezTo>
                    <a:pt x="302" y="6"/>
                    <a:pt x="308" y="0"/>
                    <a:pt x="365" y="0"/>
                  </a:cubicBezTo>
                  <a:cubicBezTo>
                    <a:pt x="371" y="0"/>
                    <a:pt x="378" y="0"/>
                    <a:pt x="384" y="1"/>
                  </a:cubicBezTo>
                  <a:cubicBezTo>
                    <a:pt x="404" y="2"/>
                    <a:pt x="418" y="14"/>
                    <a:pt x="423" y="33"/>
                  </a:cubicBezTo>
                  <a:cubicBezTo>
                    <a:pt x="425" y="43"/>
                    <a:pt x="428" y="54"/>
                    <a:pt x="428" y="65"/>
                  </a:cubicBezTo>
                  <a:cubicBezTo>
                    <a:pt x="429" y="75"/>
                    <a:pt x="433" y="79"/>
                    <a:pt x="443" y="82"/>
                  </a:cubicBezTo>
                  <a:cubicBezTo>
                    <a:pt x="463" y="90"/>
                    <a:pt x="482" y="99"/>
                    <a:pt x="502" y="107"/>
                  </a:cubicBezTo>
                  <a:cubicBezTo>
                    <a:pt x="507" y="108"/>
                    <a:pt x="514" y="108"/>
                    <a:pt x="519" y="106"/>
                  </a:cubicBezTo>
                  <a:cubicBezTo>
                    <a:pt x="528" y="101"/>
                    <a:pt x="536" y="93"/>
                    <a:pt x="544" y="88"/>
                  </a:cubicBezTo>
                  <a:cubicBezTo>
                    <a:pt x="564" y="74"/>
                    <a:pt x="584" y="75"/>
                    <a:pt x="602" y="92"/>
                  </a:cubicBezTo>
                  <a:cubicBezTo>
                    <a:pt x="612" y="101"/>
                    <a:pt x="621" y="111"/>
                    <a:pt x="630" y="121"/>
                  </a:cubicBezTo>
                  <a:cubicBezTo>
                    <a:pt x="646" y="137"/>
                    <a:pt x="650" y="160"/>
                    <a:pt x="634" y="176"/>
                  </a:cubicBezTo>
                  <a:cubicBezTo>
                    <a:pt x="611" y="200"/>
                    <a:pt x="610" y="222"/>
                    <a:pt x="628" y="248"/>
                  </a:cubicBezTo>
                  <a:cubicBezTo>
                    <a:pt x="633" y="254"/>
                    <a:pt x="636" y="263"/>
                    <a:pt x="637" y="271"/>
                  </a:cubicBezTo>
                  <a:cubicBezTo>
                    <a:pt x="639" y="289"/>
                    <a:pt x="649" y="294"/>
                    <a:pt x="665" y="295"/>
                  </a:cubicBezTo>
                  <a:cubicBezTo>
                    <a:pt x="672" y="295"/>
                    <a:pt x="680" y="297"/>
                    <a:pt x="687" y="298"/>
                  </a:cubicBezTo>
                  <a:cubicBezTo>
                    <a:pt x="706" y="302"/>
                    <a:pt x="719" y="316"/>
                    <a:pt x="721" y="335"/>
                  </a:cubicBezTo>
                  <a:cubicBezTo>
                    <a:pt x="722" y="352"/>
                    <a:pt x="722" y="369"/>
                    <a:pt x="721" y="386"/>
                  </a:cubicBezTo>
                  <a:cubicBezTo>
                    <a:pt x="719" y="406"/>
                    <a:pt x="706" y="420"/>
                    <a:pt x="686" y="424"/>
                  </a:cubicBezTo>
                  <a:cubicBezTo>
                    <a:pt x="676" y="426"/>
                    <a:pt x="665" y="428"/>
                    <a:pt x="655" y="429"/>
                  </a:cubicBezTo>
                  <a:cubicBezTo>
                    <a:pt x="646" y="430"/>
                    <a:pt x="642" y="434"/>
                    <a:pt x="639" y="442"/>
                  </a:cubicBezTo>
                  <a:cubicBezTo>
                    <a:pt x="632" y="462"/>
                    <a:pt x="624" y="482"/>
                    <a:pt x="615" y="501"/>
                  </a:cubicBezTo>
                  <a:cubicBezTo>
                    <a:pt x="611" y="509"/>
                    <a:pt x="611" y="514"/>
                    <a:pt x="617" y="521"/>
                  </a:cubicBezTo>
                  <a:cubicBezTo>
                    <a:pt x="624" y="529"/>
                    <a:pt x="630" y="538"/>
                    <a:pt x="636" y="548"/>
                  </a:cubicBezTo>
                  <a:cubicBezTo>
                    <a:pt x="646" y="563"/>
                    <a:pt x="647" y="580"/>
                    <a:pt x="636" y="594"/>
                  </a:cubicBezTo>
                  <a:cubicBezTo>
                    <a:pt x="623" y="610"/>
                    <a:pt x="608" y="623"/>
                    <a:pt x="593" y="636"/>
                  </a:cubicBezTo>
                  <a:cubicBezTo>
                    <a:pt x="588" y="641"/>
                    <a:pt x="578" y="642"/>
                    <a:pt x="567" y="646"/>
                  </a:cubicBezTo>
                  <a:close/>
                  <a:moveTo>
                    <a:pt x="597" y="570"/>
                  </a:moveTo>
                  <a:cubicBezTo>
                    <a:pt x="595" y="568"/>
                    <a:pt x="595" y="567"/>
                    <a:pt x="594" y="566"/>
                  </a:cubicBezTo>
                  <a:cubicBezTo>
                    <a:pt x="586" y="555"/>
                    <a:pt x="578" y="544"/>
                    <a:pt x="570" y="533"/>
                  </a:cubicBezTo>
                  <a:cubicBezTo>
                    <a:pt x="557" y="516"/>
                    <a:pt x="558" y="511"/>
                    <a:pt x="568" y="493"/>
                  </a:cubicBezTo>
                  <a:cubicBezTo>
                    <a:pt x="578" y="473"/>
                    <a:pt x="590" y="453"/>
                    <a:pt x="595" y="432"/>
                  </a:cubicBezTo>
                  <a:cubicBezTo>
                    <a:pt x="608" y="386"/>
                    <a:pt x="605" y="391"/>
                    <a:pt x="651" y="384"/>
                  </a:cubicBezTo>
                  <a:cubicBezTo>
                    <a:pt x="678" y="380"/>
                    <a:pt x="677" y="380"/>
                    <a:pt x="677" y="353"/>
                  </a:cubicBezTo>
                  <a:cubicBezTo>
                    <a:pt x="676" y="344"/>
                    <a:pt x="673" y="341"/>
                    <a:pt x="665" y="340"/>
                  </a:cubicBezTo>
                  <a:cubicBezTo>
                    <a:pt x="652" y="339"/>
                    <a:pt x="640" y="336"/>
                    <a:pt x="628" y="334"/>
                  </a:cubicBezTo>
                  <a:cubicBezTo>
                    <a:pt x="612" y="333"/>
                    <a:pt x="604" y="326"/>
                    <a:pt x="601" y="311"/>
                  </a:cubicBezTo>
                  <a:cubicBezTo>
                    <a:pt x="595" y="280"/>
                    <a:pt x="583" y="252"/>
                    <a:pt x="566" y="226"/>
                  </a:cubicBezTo>
                  <a:cubicBezTo>
                    <a:pt x="558" y="214"/>
                    <a:pt x="558" y="203"/>
                    <a:pt x="567" y="193"/>
                  </a:cubicBezTo>
                  <a:cubicBezTo>
                    <a:pt x="577" y="179"/>
                    <a:pt x="587" y="165"/>
                    <a:pt x="596" y="153"/>
                  </a:cubicBezTo>
                  <a:cubicBezTo>
                    <a:pt x="586" y="143"/>
                    <a:pt x="578" y="135"/>
                    <a:pt x="569" y="125"/>
                  </a:cubicBezTo>
                  <a:cubicBezTo>
                    <a:pt x="556" y="135"/>
                    <a:pt x="542" y="144"/>
                    <a:pt x="529" y="155"/>
                  </a:cubicBezTo>
                  <a:cubicBezTo>
                    <a:pt x="518" y="164"/>
                    <a:pt x="508" y="162"/>
                    <a:pt x="495" y="156"/>
                  </a:cubicBezTo>
                  <a:cubicBezTo>
                    <a:pt x="468" y="143"/>
                    <a:pt x="440" y="131"/>
                    <a:pt x="411" y="121"/>
                  </a:cubicBezTo>
                  <a:cubicBezTo>
                    <a:pt x="397" y="116"/>
                    <a:pt x="389" y="110"/>
                    <a:pt x="387" y="95"/>
                  </a:cubicBezTo>
                  <a:cubicBezTo>
                    <a:pt x="385" y="78"/>
                    <a:pt x="382" y="62"/>
                    <a:pt x="380" y="46"/>
                  </a:cubicBezTo>
                  <a:cubicBezTo>
                    <a:pt x="366" y="46"/>
                    <a:pt x="354" y="46"/>
                    <a:pt x="342" y="46"/>
                  </a:cubicBezTo>
                  <a:cubicBezTo>
                    <a:pt x="339" y="63"/>
                    <a:pt x="336" y="79"/>
                    <a:pt x="334" y="95"/>
                  </a:cubicBezTo>
                  <a:cubicBezTo>
                    <a:pt x="332" y="110"/>
                    <a:pt x="324" y="116"/>
                    <a:pt x="311" y="121"/>
                  </a:cubicBezTo>
                  <a:cubicBezTo>
                    <a:pt x="282" y="131"/>
                    <a:pt x="254" y="142"/>
                    <a:pt x="227" y="155"/>
                  </a:cubicBezTo>
                  <a:cubicBezTo>
                    <a:pt x="213" y="162"/>
                    <a:pt x="202" y="163"/>
                    <a:pt x="190" y="153"/>
                  </a:cubicBezTo>
                  <a:cubicBezTo>
                    <a:pt x="178" y="143"/>
                    <a:pt x="164" y="134"/>
                    <a:pt x="152" y="125"/>
                  </a:cubicBezTo>
                  <a:cubicBezTo>
                    <a:pt x="143" y="134"/>
                    <a:pt x="134" y="143"/>
                    <a:pt x="124" y="152"/>
                  </a:cubicBezTo>
                  <a:cubicBezTo>
                    <a:pt x="135" y="166"/>
                    <a:pt x="144" y="179"/>
                    <a:pt x="154" y="192"/>
                  </a:cubicBezTo>
                  <a:cubicBezTo>
                    <a:pt x="163" y="204"/>
                    <a:pt x="163" y="214"/>
                    <a:pt x="155" y="226"/>
                  </a:cubicBezTo>
                  <a:cubicBezTo>
                    <a:pt x="138" y="252"/>
                    <a:pt x="126" y="281"/>
                    <a:pt x="120" y="312"/>
                  </a:cubicBezTo>
                  <a:cubicBezTo>
                    <a:pt x="117" y="325"/>
                    <a:pt x="110" y="332"/>
                    <a:pt x="96" y="334"/>
                  </a:cubicBezTo>
                  <a:cubicBezTo>
                    <a:pt x="79" y="336"/>
                    <a:pt x="63" y="339"/>
                    <a:pt x="46" y="342"/>
                  </a:cubicBezTo>
                  <a:cubicBezTo>
                    <a:pt x="46" y="355"/>
                    <a:pt x="46" y="367"/>
                    <a:pt x="46" y="380"/>
                  </a:cubicBezTo>
                  <a:cubicBezTo>
                    <a:pt x="62" y="383"/>
                    <a:pt x="79" y="386"/>
                    <a:pt x="96" y="388"/>
                  </a:cubicBezTo>
                  <a:cubicBezTo>
                    <a:pt x="110" y="389"/>
                    <a:pt x="117" y="397"/>
                    <a:pt x="120" y="410"/>
                  </a:cubicBezTo>
                  <a:cubicBezTo>
                    <a:pt x="126" y="441"/>
                    <a:pt x="138" y="470"/>
                    <a:pt x="155" y="495"/>
                  </a:cubicBezTo>
                  <a:cubicBezTo>
                    <a:pt x="164" y="508"/>
                    <a:pt x="163" y="519"/>
                    <a:pt x="153" y="531"/>
                  </a:cubicBezTo>
                  <a:cubicBezTo>
                    <a:pt x="143" y="544"/>
                    <a:pt x="134" y="557"/>
                    <a:pt x="124" y="571"/>
                  </a:cubicBezTo>
                  <a:cubicBezTo>
                    <a:pt x="134" y="580"/>
                    <a:pt x="142" y="589"/>
                    <a:pt x="151" y="598"/>
                  </a:cubicBezTo>
                  <a:cubicBezTo>
                    <a:pt x="165" y="587"/>
                    <a:pt x="179" y="578"/>
                    <a:pt x="192" y="567"/>
                  </a:cubicBezTo>
                  <a:cubicBezTo>
                    <a:pt x="203" y="559"/>
                    <a:pt x="214" y="558"/>
                    <a:pt x="225" y="566"/>
                  </a:cubicBezTo>
                  <a:cubicBezTo>
                    <a:pt x="252" y="584"/>
                    <a:pt x="281" y="596"/>
                    <a:pt x="312" y="602"/>
                  </a:cubicBezTo>
                  <a:cubicBezTo>
                    <a:pt x="324" y="604"/>
                    <a:pt x="332" y="611"/>
                    <a:pt x="334" y="625"/>
                  </a:cubicBezTo>
                  <a:cubicBezTo>
                    <a:pt x="336" y="642"/>
                    <a:pt x="339" y="659"/>
                    <a:pt x="342" y="676"/>
                  </a:cubicBezTo>
                  <a:cubicBezTo>
                    <a:pt x="355" y="676"/>
                    <a:pt x="367" y="676"/>
                    <a:pt x="380" y="676"/>
                  </a:cubicBezTo>
                  <a:cubicBezTo>
                    <a:pt x="382" y="659"/>
                    <a:pt x="385" y="643"/>
                    <a:pt x="387" y="626"/>
                  </a:cubicBezTo>
                  <a:cubicBezTo>
                    <a:pt x="389" y="613"/>
                    <a:pt x="396" y="604"/>
                    <a:pt x="409" y="602"/>
                  </a:cubicBezTo>
                  <a:cubicBezTo>
                    <a:pt x="441" y="596"/>
                    <a:pt x="470" y="584"/>
                    <a:pt x="496" y="566"/>
                  </a:cubicBezTo>
                  <a:cubicBezTo>
                    <a:pt x="508" y="558"/>
                    <a:pt x="518" y="559"/>
                    <a:pt x="529" y="567"/>
                  </a:cubicBezTo>
                  <a:cubicBezTo>
                    <a:pt x="542" y="578"/>
                    <a:pt x="556" y="587"/>
                    <a:pt x="570" y="598"/>
                  </a:cubicBezTo>
                  <a:cubicBezTo>
                    <a:pt x="579" y="588"/>
                    <a:pt x="588" y="580"/>
                    <a:pt x="597" y="5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2"/>
            <p:cNvSpPr>
              <a:spLocks/>
            </p:cNvSpPr>
            <p:nvPr/>
          </p:nvSpPr>
          <p:spPr bwMode="auto">
            <a:xfrm>
              <a:off x="8575675" y="4579938"/>
              <a:ext cx="98425" cy="96838"/>
            </a:xfrm>
            <a:custGeom>
              <a:avLst/>
              <a:gdLst>
                <a:gd name="T0" fmla="*/ 0 w 327"/>
                <a:gd name="T1" fmla="*/ 164 h 325"/>
                <a:gd name="T2" fmla="*/ 154 w 327"/>
                <a:gd name="T3" fmla="*/ 5 h 325"/>
                <a:gd name="T4" fmla="*/ 317 w 327"/>
                <a:gd name="T5" fmla="*/ 147 h 325"/>
                <a:gd name="T6" fmla="*/ 190 w 327"/>
                <a:gd name="T7" fmla="*/ 318 h 325"/>
                <a:gd name="T8" fmla="*/ 85 w 327"/>
                <a:gd name="T9" fmla="*/ 302 h 325"/>
                <a:gd name="T10" fmla="*/ 70 w 327"/>
                <a:gd name="T11" fmla="*/ 268 h 325"/>
                <a:gd name="T12" fmla="*/ 105 w 327"/>
                <a:gd name="T13" fmla="*/ 262 h 325"/>
                <a:gd name="T14" fmla="*/ 272 w 327"/>
                <a:gd name="T15" fmla="*/ 176 h 325"/>
                <a:gd name="T16" fmla="*/ 174 w 327"/>
                <a:gd name="T17" fmla="*/ 51 h 325"/>
                <a:gd name="T18" fmla="*/ 48 w 327"/>
                <a:gd name="T19" fmla="*/ 149 h 325"/>
                <a:gd name="T20" fmla="*/ 53 w 327"/>
                <a:gd name="T21" fmla="*/ 198 h 325"/>
                <a:gd name="T22" fmla="*/ 39 w 327"/>
                <a:gd name="T23" fmla="*/ 231 h 325"/>
                <a:gd name="T24" fmla="*/ 9 w 327"/>
                <a:gd name="T25" fmla="*/ 211 h 325"/>
                <a:gd name="T26" fmla="*/ 0 w 327"/>
                <a:gd name="T27" fmla="*/ 16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325">
                  <a:moveTo>
                    <a:pt x="0" y="164"/>
                  </a:moveTo>
                  <a:cubicBezTo>
                    <a:pt x="2" y="79"/>
                    <a:pt x="66" y="11"/>
                    <a:pt x="154" y="5"/>
                  </a:cubicBezTo>
                  <a:cubicBezTo>
                    <a:pt x="234" y="0"/>
                    <a:pt x="306" y="62"/>
                    <a:pt x="317" y="147"/>
                  </a:cubicBezTo>
                  <a:cubicBezTo>
                    <a:pt x="327" y="225"/>
                    <a:pt x="270" y="303"/>
                    <a:pt x="190" y="318"/>
                  </a:cubicBezTo>
                  <a:cubicBezTo>
                    <a:pt x="153" y="325"/>
                    <a:pt x="118" y="320"/>
                    <a:pt x="85" y="302"/>
                  </a:cubicBezTo>
                  <a:cubicBezTo>
                    <a:pt x="69" y="293"/>
                    <a:pt x="63" y="281"/>
                    <a:pt x="70" y="268"/>
                  </a:cubicBezTo>
                  <a:cubicBezTo>
                    <a:pt x="77" y="256"/>
                    <a:pt x="90" y="254"/>
                    <a:pt x="105" y="262"/>
                  </a:cubicBezTo>
                  <a:cubicBezTo>
                    <a:pt x="179" y="299"/>
                    <a:pt x="259" y="257"/>
                    <a:pt x="272" y="176"/>
                  </a:cubicBezTo>
                  <a:cubicBezTo>
                    <a:pt x="281" y="117"/>
                    <a:pt x="235" y="59"/>
                    <a:pt x="174" y="51"/>
                  </a:cubicBezTo>
                  <a:cubicBezTo>
                    <a:pt x="112" y="44"/>
                    <a:pt x="53" y="89"/>
                    <a:pt x="48" y="149"/>
                  </a:cubicBezTo>
                  <a:cubicBezTo>
                    <a:pt x="47" y="165"/>
                    <a:pt x="50" y="182"/>
                    <a:pt x="53" y="198"/>
                  </a:cubicBezTo>
                  <a:cubicBezTo>
                    <a:pt x="56" y="215"/>
                    <a:pt x="52" y="227"/>
                    <a:pt x="39" y="231"/>
                  </a:cubicBezTo>
                  <a:cubicBezTo>
                    <a:pt x="26" y="235"/>
                    <a:pt x="14" y="228"/>
                    <a:pt x="9" y="211"/>
                  </a:cubicBezTo>
                  <a:cubicBezTo>
                    <a:pt x="5" y="196"/>
                    <a:pt x="3" y="18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5" name="Group 734"/>
          <p:cNvGrpSpPr/>
          <p:nvPr/>
        </p:nvGrpSpPr>
        <p:grpSpPr>
          <a:xfrm>
            <a:off x="7879530" y="2454657"/>
            <a:ext cx="482599" cy="457201"/>
            <a:chOff x="-1166812" y="3049588"/>
            <a:chExt cx="482599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6" name="Freeform 25"/>
            <p:cNvSpPr>
              <a:spLocks noEditPoints="1"/>
            </p:cNvSpPr>
            <p:nvPr/>
          </p:nvSpPr>
          <p:spPr bwMode="auto">
            <a:xfrm>
              <a:off x="-1166812" y="3086101"/>
              <a:ext cx="482599" cy="420688"/>
            </a:xfrm>
            <a:custGeom>
              <a:avLst/>
              <a:gdLst>
                <a:gd name="T0" fmla="*/ 1506 w 1573"/>
                <a:gd name="T1" fmla="*/ 670 h 1366"/>
                <a:gd name="T2" fmla="*/ 1334 w 1573"/>
                <a:gd name="T3" fmla="*/ 321 h 1366"/>
                <a:gd name="T4" fmla="*/ 1098 w 1573"/>
                <a:gd name="T5" fmla="*/ 262 h 1366"/>
                <a:gd name="T6" fmla="*/ 874 w 1573"/>
                <a:gd name="T7" fmla="*/ 276 h 1366"/>
                <a:gd name="T8" fmla="*/ 708 w 1573"/>
                <a:gd name="T9" fmla="*/ 133 h 1366"/>
                <a:gd name="T10" fmla="*/ 270 w 1573"/>
                <a:gd name="T11" fmla="*/ 790 h 1366"/>
                <a:gd name="T12" fmla="*/ 272 w 1573"/>
                <a:gd name="T13" fmla="*/ 1049 h 1366"/>
                <a:gd name="T14" fmla="*/ 561 w 1573"/>
                <a:gd name="T15" fmla="*/ 1172 h 1366"/>
                <a:gd name="T16" fmla="*/ 872 w 1573"/>
                <a:gd name="T17" fmla="*/ 1304 h 1366"/>
                <a:gd name="T18" fmla="*/ 1081 w 1573"/>
                <a:gd name="T19" fmla="*/ 1366 h 1366"/>
                <a:gd name="T20" fmla="*/ 1280 w 1573"/>
                <a:gd name="T21" fmla="*/ 1235 h 1366"/>
                <a:gd name="T22" fmla="*/ 1457 w 1573"/>
                <a:gd name="T23" fmla="*/ 1124 h 1366"/>
                <a:gd name="T24" fmla="*/ 1519 w 1573"/>
                <a:gd name="T25" fmla="*/ 896 h 1366"/>
                <a:gd name="T26" fmla="*/ 992 w 1573"/>
                <a:gd name="T27" fmla="*/ 765 h 1366"/>
                <a:gd name="T28" fmla="*/ 1033 w 1573"/>
                <a:gd name="T29" fmla="*/ 520 h 1366"/>
                <a:gd name="T30" fmla="*/ 761 w 1573"/>
                <a:gd name="T31" fmla="*/ 526 h 1366"/>
                <a:gd name="T32" fmla="*/ 1047 w 1573"/>
                <a:gd name="T33" fmla="*/ 1170 h 1366"/>
                <a:gd name="T34" fmla="*/ 702 w 1573"/>
                <a:gd name="T35" fmla="*/ 849 h 1366"/>
                <a:gd name="T36" fmla="*/ 752 w 1573"/>
                <a:gd name="T37" fmla="*/ 765 h 1366"/>
                <a:gd name="T38" fmla="*/ 942 w 1573"/>
                <a:gd name="T39" fmla="*/ 717 h 1366"/>
                <a:gd name="T40" fmla="*/ 830 w 1573"/>
                <a:gd name="T41" fmla="*/ 651 h 1366"/>
                <a:gd name="T42" fmla="*/ 387 w 1573"/>
                <a:gd name="T43" fmla="*/ 73 h 1366"/>
                <a:gd name="T44" fmla="*/ 648 w 1573"/>
                <a:gd name="T45" fmla="*/ 587 h 1366"/>
                <a:gd name="T46" fmla="*/ 559 w 1573"/>
                <a:gd name="T47" fmla="*/ 502 h 1366"/>
                <a:gd name="T48" fmla="*/ 518 w 1573"/>
                <a:gd name="T49" fmla="*/ 166 h 1366"/>
                <a:gd name="T50" fmla="*/ 249 w 1573"/>
                <a:gd name="T51" fmla="*/ 420 h 1366"/>
                <a:gd name="T52" fmla="*/ 330 w 1573"/>
                <a:gd name="T53" fmla="*/ 567 h 1366"/>
                <a:gd name="T54" fmla="*/ 368 w 1573"/>
                <a:gd name="T55" fmla="*/ 456 h 1366"/>
                <a:gd name="T56" fmla="*/ 511 w 1573"/>
                <a:gd name="T57" fmla="*/ 464 h 1366"/>
                <a:gd name="T58" fmla="*/ 395 w 1573"/>
                <a:gd name="T59" fmla="*/ 589 h 1366"/>
                <a:gd name="T60" fmla="*/ 485 w 1573"/>
                <a:gd name="T61" fmla="*/ 588 h 1366"/>
                <a:gd name="T62" fmla="*/ 290 w 1573"/>
                <a:gd name="T63" fmla="*/ 364 h 1366"/>
                <a:gd name="T64" fmla="*/ 603 w 1573"/>
                <a:gd name="T65" fmla="*/ 336 h 1366"/>
                <a:gd name="T66" fmla="*/ 440 w 1573"/>
                <a:gd name="T67" fmla="*/ 276 h 1366"/>
                <a:gd name="T68" fmla="*/ 319 w 1573"/>
                <a:gd name="T69" fmla="*/ 407 h 1366"/>
                <a:gd name="T70" fmla="*/ 584 w 1573"/>
                <a:gd name="T71" fmla="*/ 429 h 1366"/>
                <a:gd name="T72" fmla="*/ 529 w 1573"/>
                <a:gd name="T73" fmla="*/ 611 h 1366"/>
                <a:gd name="T74" fmla="*/ 256 w 1573"/>
                <a:gd name="T75" fmla="*/ 631 h 1366"/>
                <a:gd name="T76" fmla="*/ 249 w 1573"/>
                <a:gd name="T77" fmla="*/ 838 h 1366"/>
                <a:gd name="T78" fmla="*/ 645 w 1573"/>
                <a:gd name="T79" fmla="*/ 843 h 1366"/>
                <a:gd name="T80" fmla="*/ 261 w 1573"/>
                <a:gd name="T81" fmla="*/ 886 h 1366"/>
                <a:gd name="T82" fmla="*/ 559 w 1573"/>
                <a:gd name="T83" fmla="*/ 1031 h 1366"/>
                <a:gd name="T84" fmla="*/ 302 w 1573"/>
                <a:gd name="T85" fmla="*/ 934 h 1366"/>
                <a:gd name="T86" fmla="*/ 578 w 1573"/>
                <a:gd name="T87" fmla="*/ 982 h 1366"/>
                <a:gd name="T88" fmla="*/ 1456 w 1573"/>
                <a:gd name="T89" fmla="*/ 908 h 1366"/>
                <a:gd name="T90" fmla="*/ 1373 w 1573"/>
                <a:gd name="T91" fmla="*/ 1155 h 1366"/>
                <a:gd name="T92" fmla="*/ 1080 w 1573"/>
                <a:gd name="T93" fmla="*/ 1261 h 1366"/>
                <a:gd name="T94" fmla="*/ 948 w 1573"/>
                <a:gd name="T95" fmla="*/ 1318 h 1366"/>
                <a:gd name="T96" fmla="*/ 696 w 1573"/>
                <a:gd name="T97" fmla="*/ 1183 h 1366"/>
                <a:gd name="T98" fmla="*/ 603 w 1573"/>
                <a:gd name="T99" fmla="*/ 1091 h 1366"/>
                <a:gd name="T100" fmla="*/ 1246 w 1573"/>
                <a:gd name="T101" fmla="*/ 1139 h 1366"/>
                <a:gd name="T102" fmla="*/ 800 w 1573"/>
                <a:gd name="T103" fmla="*/ 356 h 1366"/>
                <a:gd name="T104" fmla="*/ 939 w 1573"/>
                <a:gd name="T105" fmla="*/ 265 h 1366"/>
                <a:gd name="T106" fmla="*/ 1108 w 1573"/>
                <a:gd name="T107" fmla="*/ 326 h 1366"/>
                <a:gd name="T108" fmla="*/ 1398 w 1573"/>
                <a:gd name="T109" fmla="*/ 451 h 1366"/>
                <a:gd name="T110" fmla="*/ 1463 w 1573"/>
                <a:gd name="T111" fmla="*/ 702 h 1366"/>
                <a:gd name="T112" fmla="*/ 1520 w 1573"/>
                <a:gd name="T113" fmla="*/ 834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3" h="1366">
                  <a:moveTo>
                    <a:pt x="1565" y="703"/>
                  </a:moveTo>
                  <a:cubicBezTo>
                    <a:pt x="1557" y="692"/>
                    <a:pt x="1535" y="691"/>
                    <a:pt x="1520" y="685"/>
                  </a:cubicBezTo>
                  <a:cubicBezTo>
                    <a:pt x="1519" y="685"/>
                    <a:pt x="1518" y="685"/>
                    <a:pt x="1518" y="684"/>
                  </a:cubicBezTo>
                  <a:cubicBezTo>
                    <a:pt x="1514" y="680"/>
                    <a:pt x="1507" y="675"/>
                    <a:pt x="1506" y="670"/>
                  </a:cubicBezTo>
                  <a:cubicBezTo>
                    <a:pt x="1492" y="614"/>
                    <a:pt x="1470" y="561"/>
                    <a:pt x="1440" y="511"/>
                  </a:cubicBezTo>
                  <a:cubicBezTo>
                    <a:pt x="1437" y="506"/>
                    <a:pt x="1438" y="497"/>
                    <a:pt x="1440" y="491"/>
                  </a:cubicBezTo>
                  <a:cubicBezTo>
                    <a:pt x="1446" y="476"/>
                    <a:pt x="1454" y="461"/>
                    <a:pt x="1461" y="448"/>
                  </a:cubicBezTo>
                  <a:cubicBezTo>
                    <a:pt x="1418" y="405"/>
                    <a:pt x="1376" y="363"/>
                    <a:pt x="1334" y="321"/>
                  </a:cubicBezTo>
                  <a:cubicBezTo>
                    <a:pt x="1320" y="328"/>
                    <a:pt x="1305" y="336"/>
                    <a:pt x="1289" y="342"/>
                  </a:cubicBezTo>
                  <a:cubicBezTo>
                    <a:pt x="1284" y="345"/>
                    <a:pt x="1275" y="345"/>
                    <a:pt x="1270" y="342"/>
                  </a:cubicBezTo>
                  <a:cubicBezTo>
                    <a:pt x="1221" y="312"/>
                    <a:pt x="1168" y="290"/>
                    <a:pt x="1112" y="276"/>
                  </a:cubicBezTo>
                  <a:cubicBezTo>
                    <a:pt x="1106" y="275"/>
                    <a:pt x="1100" y="268"/>
                    <a:pt x="1098" y="262"/>
                  </a:cubicBezTo>
                  <a:cubicBezTo>
                    <a:pt x="1091" y="247"/>
                    <a:pt x="1086" y="231"/>
                    <a:pt x="1081" y="215"/>
                  </a:cubicBezTo>
                  <a:cubicBezTo>
                    <a:pt x="1021" y="215"/>
                    <a:pt x="962" y="215"/>
                    <a:pt x="902" y="215"/>
                  </a:cubicBezTo>
                  <a:cubicBezTo>
                    <a:pt x="897" y="231"/>
                    <a:pt x="892" y="248"/>
                    <a:pt x="885" y="264"/>
                  </a:cubicBezTo>
                  <a:cubicBezTo>
                    <a:pt x="883" y="269"/>
                    <a:pt x="879" y="274"/>
                    <a:pt x="874" y="276"/>
                  </a:cubicBezTo>
                  <a:cubicBezTo>
                    <a:pt x="848" y="284"/>
                    <a:pt x="821" y="291"/>
                    <a:pt x="794" y="299"/>
                  </a:cubicBezTo>
                  <a:cubicBezTo>
                    <a:pt x="794" y="298"/>
                    <a:pt x="793" y="297"/>
                    <a:pt x="793" y="296"/>
                  </a:cubicBezTo>
                  <a:cubicBezTo>
                    <a:pt x="792" y="294"/>
                    <a:pt x="791" y="291"/>
                    <a:pt x="791" y="288"/>
                  </a:cubicBezTo>
                  <a:cubicBezTo>
                    <a:pt x="776" y="229"/>
                    <a:pt x="750" y="177"/>
                    <a:pt x="708" y="133"/>
                  </a:cubicBezTo>
                  <a:cubicBezTo>
                    <a:pt x="605" y="25"/>
                    <a:pt x="477" y="0"/>
                    <a:pt x="338" y="34"/>
                  </a:cubicBezTo>
                  <a:cubicBezTo>
                    <a:pt x="94" y="94"/>
                    <a:pt x="0" y="384"/>
                    <a:pt x="157" y="583"/>
                  </a:cubicBezTo>
                  <a:cubicBezTo>
                    <a:pt x="179" y="611"/>
                    <a:pt x="203" y="639"/>
                    <a:pt x="224" y="669"/>
                  </a:cubicBezTo>
                  <a:cubicBezTo>
                    <a:pt x="251" y="704"/>
                    <a:pt x="266" y="744"/>
                    <a:pt x="270" y="790"/>
                  </a:cubicBezTo>
                  <a:cubicBezTo>
                    <a:pt x="224" y="787"/>
                    <a:pt x="188" y="800"/>
                    <a:pt x="178" y="848"/>
                  </a:cubicBezTo>
                  <a:cubicBezTo>
                    <a:pt x="169" y="889"/>
                    <a:pt x="191" y="916"/>
                    <a:pt x="228" y="932"/>
                  </a:cubicBezTo>
                  <a:cubicBezTo>
                    <a:pt x="220" y="973"/>
                    <a:pt x="228" y="1000"/>
                    <a:pt x="255" y="1016"/>
                  </a:cubicBezTo>
                  <a:cubicBezTo>
                    <a:pt x="270" y="1025"/>
                    <a:pt x="274" y="1034"/>
                    <a:pt x="272" y="1049"/>
                  </a:cubicBezTo>
                  <a:cubicBezTo>
                    <a:pt x="272" y="1052"/>
                    <a:pt x="272" y="1054"/>
                    <a:pt x="272" y="1057"/>
                  </a:cubicBezTo>
                  <a:cubicBezTo>
                    <a:pt x="276" y="1127"/>
                    <a:pt x="308" y="1179"/>
                    <a:pt x="373" y="1207"/>
                  </a:cubicBezTo>
                  <a:cubicBezTo>
                    <a:pt x="435" y="1235"/>
                    <a:pt x="495" y="1224"/>
                    <a:pt x="548" y="1182"/>
                  </a:cubicBezTo>
                  <a:cubicBezTo>
                    <a:pt x="552" y="1179"/>
                    <a:pt x="556" y="1176"/>
                    <a:pt x="561" y="1172"/>
                  </a:cubicBezTo>
                  <a:cubicBezTo>
                    <a:pt x="591" y="1202"/>
                    <a:pt x="619" y="1231"/>
                    <a:pt x="649" y="1260"/>
                  </a:cubicBezTo>
                  <a:cubicBezTo>
                    <a:pt x="664" y="1252"/>
                    <a:pt x="679" y="1244"/>
                    <a:pt x="694" y="1238"/>
                  </a:cubicBezTo>
                  <a:cubicBezTo>
                    <a:pt x="700" y="1236"/>
                    <a:pt x="708" y="1236"/>
                    <a:pt x="713" y="1239"/>
                  </a:cubicBezTo>
                  <a:cubicBezTo>
                    <a:pt x="763" y="1269"/>
                    <a:pt x="815" y="1291"/>
                    <a:pt x="872" y="1304"/>
                  </a:cubicBezTo>
                  <a:cubicBezTo>
                    <a:pt x="877" y="1305"/>
                    <a:pt x="883" y="1311"/>
                    <a:pt x="886" y="1317"/>
                  </a:cubicBezTo>
                  <a:cubicBezTo>
                    <a:pt x="891" y="1330"/>
                    <a:pt x="895" y="1344"/>
                    <a:pt x="900" y="1358"/>
                  </a:cubicBezTo>
                  <a:cubicBezTo>
                    <a:pt x="901" y="1361"/>
                    <a:pt x="906" y="1366"/>
                    <a:pt x="910" y="1366"/>
                  </a:cubicBezTo>
                  <a:cubicBezTo>
                    <a:pt x="967" y="1366"/>
                    <a:pt x="1024" y="1366"/>
                    <a:pt x="1081" y="1366"/>
                  </a:cubicBezTo>
                  <a:cubicBezTo>
                    <a:pt x="1086" y="1350"/>
                    <a:pt x="1092" y="1335"/>
                    <a:pt x="1096" y="1320"/>
                  </a:cubicBezTo>
                  <a:cubicBezTo>
                    <a:pt x="1099" y="1309"/>
                    <a:pt x="1106" y="1306"/>
                    <a:pt x="1115" y="1303"/>
                  </a:cubicBezTo>
                  <a:cubicBezTo>
                    <a:pt x="1156" y="1288"/>
                    <a:pt x="1197" y="1273"/>
                    <a:pt x="1237" y="1257"/>
                  </a:cubicBezTo>
                  <a:cubicBezTo>
                    <a:pt x="1252" y="1251"/>
                    <a:pt x="1266" y="1236"/>
                    <a:pt x="1280" y="1235"/>
                  </a:cubicBezTo>
                  <a:cubicBezTo>
                    <a:pt x="1296" y="1235"/>
                    <a:pt x="1311" y="1248"/>
                    <a:pt x="1326" y="1256"/>
                  </a:cubicBezTo>
                  <a:cubicBezTo>
                    <a:pt x="1334" y="1260"/>
                    <a:pt x="1338" y="1258"/>
                    <a:pt x="1344" y="1253"/>
                  </a:cubicBezTo>
                  <a:cubicBezTo>
                    <a:pt x="1380" y="1216"/>
                    <a:pt x="1417" y="1179"/>
                    <a:pt x="1454" y="1142"/>
                  </a:cubicBezTo>
                  <a:cubicBezTo>
                    <a:pt x="1460" y="1137"/>
                    <a:pt x="1462" y="1132"/>
                    <a:pt x="1457" y="1124"/>
                  </a:cubicBezTo>
                  <a:cubicBezTo>
                    <a:pt x="1450" y="1112"/>
                    <a:pt x="1444" y="1100"/>
                    <a:pt x="1439" y="1087"/>
                  </a:cubicBezTo>
                  <a:cubicBezTo>
                    <a:pt x="1437" y="1082"/>
                    <a:pt x="1437" y="1074"/>
                    <a:pt x="1440" y="1069"/>
                  </a:cubicBezTo>
                  <a:cubicBezTo>
                    <a:pt x="1470" y="1020"/>
                    <a:pt x="1492" y="966"/>
                    <a:pt x="1506" y="910"/>
                  </a:cubicBezTo>
                  <a:cubicBezTo>
                    <a:pt x="1507" y="904"/>
                    <a:pt x="1513" y="898"/>
                    <a:pt x="1519" y="896"/>
                  </a:cubicBezTo>
                  <a:cubicBezTo>
                    <a:pt x="1534" y="890"/>
                    <a:pt x="1551" y="885"/>
                    <a:pt x="1568" y="879"/>
                  </a:cubicBezTo>
                  <a:cubicBezTo>
                    <a:pt x="1568" y="837"/>
                    <a:pt x="1568" y="795"/>
                    <a:pt x="1568" y="753"/>
                  </a:cubicBezTo>
                  <a:cubicBezTo>
                    <a:pt x="1568" y="736"/>
                    <a:pt x="1573" y="715"/>
                    <a:pt x="1565" y="703"/>
                  </a:cubicBezTo>
                  <a:close/>
                  <a:moveTo>
                    <a:pt x="992" y="765"/>
                  </a:moveTo>
                  <a:cubicBezTo>
                    <a:pt x="992" y="760"/>
                    <a:pt x="992" y="755"/>
                    <a:pt x="992" y="750"/>
                  </a:cubicBezTo>
                  <a:cubicBezTo>
                    <a:pt x="992" y="692"/>
                    <a:pt x="992" y="634"/>
                    <a:pt x="991" y="576"/>
                  </a:cubicBezTo>
                  <a:cubicBezTo>
                    <a:pt x="991" y="564"/>
                    <a:pt x="994" y="556"/>
                    <a:pt x="1003" y="549"/>
                  </a:cubicBezTo>
                  <a:cubicBezTo>
                    <a:pt x="1013" y="540"/>
                    <a:pt x="1023" y="530"/>
                    <a:pt x="1033" y="520"/>
                  </a:cubicBezTo>
                  <a:cubicBezTo>
                    <a:pt x="1020" y="508"/>
                    <a:pt x="1009" y="498"/>
                    <a:pt x="996" y="485"/>
                  </a:cubicBezTo>
                  <a:cubicBezTo>
                    <a:pt x="986" y="496"/>
                    <a:pt x="975" y="508"/>
                    <a:pt x="964" y="520"/>
                  </a:cubicBezTo>
                  <a:cubicBezTo>
                    <a:pt x="960" y="523"/>
                    <a:pt x="955" y="526"/>
                    <a:pt x="950" y="526"/>
                  </a:cubicBezTo>
                  <a:cubicBezTo>
                    <a:pt x="887" y="526"/>
                    <a:pt x="825" y="526"/>
                    <a:pt x="761" y="526"/>
                  </a:cubicBezTo>
                  <a:cubicBezTo>
                    <a:pt x="769" y="507"/>
                    <a:pt x="776" y="488"/>
                    <a:pt x="784" y="470"/>
                  </a:cubicBezTo>
                  <a:cubicBezTo>
                    <a:pt x="785" y="467"/>
                    <a:pt x="790" y="464"/>
                    <a:pt x="794" y="462"/>
                  </a:cubicBezTo>
                  <a:cubicBezTo>
                    <a:pt x="1020" y="321"/>
                    <a:pt x="1327" y="461"/>
                    <a:pt x="1370" y="725"/>
                  </a:cubicBezTo>
                  <a:cubicBezTo>
                    <a:pt x="1405" y="940"/>
                    <a:pt x="1263" y="1136"/>
                    <a:pt x="1047" y="1170"/>
                  </a:cubicBezTo>
                  <a:cubicBezTo>
                    <a:pt x="895" y="1194"/>
                    <a:pt x="734" y="1116"/>
                    <a:pt x="659" y="981"/>
                  </a:cubicBezTo>
                  <a:cubicBezTo>
                    <a:pt x="657" y="977"/>
                    <a:pt x="656" y="973"/>
                    <a:pt x="655" y="968"/>
                  </a:cubicBezTo>
                  <a:cubicBezTo>
                    <a:pt x="654" y="957"/>
                    <a:pt x="654" y="945"/>
                    <a:pt x="653" y="931"/>
                  </a:cubicBezTo>
                  <a:cubicBezTo>
                    <a:pt x="688" y="917"/>
                    <a:pt x="710" y="890"/>
                    <a:pt x="702" y="849"/>
                  </a:cubicBezTo>
                  <a:cubicBezTo>
                    <a:pt x="692" y="801"/>
                    <a:pt x="656" y="787"/>
                    <a:pt x="609" y="790"/>
                  </a:cubicBezTo>
                  <a:cubicBezTo>
                    <a:pt x="614" y="740"/>
                    <a:pt x="632" y="698"/>
                    <a:pt x="661" y="660"/>
                  </a:cubicBezTo>
                  <a:cubicBezTo>
                    <a:pt x="691" y="622"/>
                    <a:pt x="721" y="585"/>
                    <a:pt x="752" y="545"/>
                  </a:cubicBezTo>
                  <a:cubicBezTo>
                    <a:pt x="752" y="619"/>
                    <a:pt x="752" y="692"/>
                    <a:pt x="752" y="765"/>
                  </a:cubicBezTo>
                  <a:cubicBezTo>
                    <a:pt x="832" y="765"/>
                    <a:pt x="911" y="765"/>
                    <a:pt x="992" y="765"/>
                  </a:cubicBezTo>
                  <a:close/>
                  <a:moveTo>
                    <a:pt x="866" y="685"/>
                  </a:moveTo>
                  <a:cubicBezTo>
                    <a:pt x="890" y="660"/>
                    <a:pt x="915" y="635"/>
                    <a:pt x="942" y="607"/>
                  </a:cubicBezTo>
                  <a:cubicBezTo>
                    <a:pt x="942" y="646"/>
                    <a:pt x="942" y="681"/>
                    <a:pt x="942" y="717"/>
                  </a:cubicBezTo>
                  <a:cubicBezTo>
                    <a:pt x="895" y="717"/>
                    <a:pt x="848" y="717"/>
                    <a:pt x="800" y="717"/>
                  </a:cubicBezTo>
                  <a:cubicBezTo>
                    <a:pt x="800" y="670"/>
                    <a:pt x="800" y="623"/>
                    <a:pt x="800" y="575"/>
                  </a:cubicBezTo>
                  <a:cubicBezTo>
                    <a:pt x="836" y="575"/>
                    <a:pt x="871" y="575"/>
                    <a:pt x="908" y="575"/>
                  </a:cubicBezTo>
                  <a:cubicBezTo>
                    <a:pt x="881" y="601"/>
                    <a:pt x="856" y="626"/>
                    <a:pt x="830" y="651"/>
                  </a:cubicBezTo>
                  <a:cubicBezTo>
                    <a:pt x="843" y="664"/>
                    <a:pt x="854" y="674"/>
                    <a:pt x="866" y="685"/>
                  </a:cubicBezTo>
                  <a:close/>
                  <a:moveTo>
                    <a:pt x="220" y="585"/>
                  </a:moveTo>
                  <a:cubicBezTo>
                    <a:pt x="162" y="521"/>
                    <a:pt x="126" y="448"/>
                    <a:pt x="128" y="359"/>
                  </a:cubicBezTo>
                  <a:cubicBezTo>
                    <a:pt x="130" y="214"/>
                    <a:pt x="243" y="89"/>
                    <a:pt x="387" y="73"/>
                  </a:cubicBezTo>
                  <a:cubicBezTo>
                    <a:pt x="457" y="65"/>
                    <a:pt x="526" y="69"/>
                    <a:pt x="591" y="103"/>
                  </a:cubicBezTo>
                  <a:cubicBezTo>
                    <a:pt x="751" y="185"/>
                    <a:pt x="801" y="391"/>
                    <a:pt x="696" y="538"/>
                  </a:cubicBezTo>
                  <a:cubicBezTo>
                    <a:pt x="685" y="553"/>
                    <a:pt x="673" y="568"/>
                    <a:pt x="661" y="583"/>
                  </a:cubicBezTo>
                  <a:cubicBezTo>
                    <a:pt x="658" y="586"/>
                    <a:pt x="652" y="588"/>
                    <a:pt x="648" y="587"/>
                  </a:cubicBezTo>
                  <a:cubicBezTo>
                    <a:pt x="617" y="581"/>
                    <a:pt x="586" y="574"/>
                    <a:pt x="556" y="568"/>
                  </a:cubicBezTo>
                  <a:cubicBezTo>
                    <a:pt x="541" y="565"/>
                    <a:pt x="528" y="559"/>
                    <a:pt x="520" y="546"/>
                  </a:cubicBezTo>
                  <a:cubicBezTo>
                    <a:pt x="530" y="532"/>
                    <a:pt x="539" y="519"/>
                    <a:pt x="548" y="506"/>
                  </a:cubicBezTo>
                  <a:cubicBezTo>
                    <a:pt x="550" y="503"/>
                    <a:pt x="555" y="502"/>
                    <a:pt x="559" y="502"/>
                  </a:cubicBezTo>
                  <a:cubicBezTo>
                    <a:pt x="611" y="499"/>
                    <a:pt x="641" y="458"/>
                    <a:pt x="628" y="408"/>
                  </a:cubicBezTo>
                  <a:cubicBezTo>
                    <a:pt x="627" y="402"/>
                    <a:pt x="629" y="394"/>
                    <a:pt x="632" y="389"/>
                  </a:cubicBezTo>
                  <a:cubicBezTo>
                    <a:pt x="645" y="363"/>
                    <a:pt x="656" y="336"/>
                    <a:pt x="656" y="306"/>
                  </a:cubicBezTo>
                  <a:cubicBezTo>
                    <a:pt x="655" y="230"/>
                    <a:pt x="595" y="168"/>
                    <a:pt x="518" y="166"/>
                  </a:cubicBezTo>
                  <a:cubicBezTo>
                    <a:pt x="466" y="166"/>
                    <a:pt x="414" y="166"/>
                    <a:pt x="362" y="166"/>
                  </a:cubicBezTo>
                  <a:cubicBezTo>
                    <a:pt x="260" y="168"/>
                    <a:pt x="194" y="273"/>
                    <a:pt x="237" y="366"/>
                  </a:cubicBezTo>
                  <a:cubicBezTo>
                    <a:pt x="239" y="369"/>
                    <a:pt x="240" y="373"/>
                    <a:pt x="242" y="376"/>
                  </a:cubicBezTo>
                  <a:cubicBezTo>
                    <a:pt x="250" y="389"/>
                    <a:pt x="253" y="403"/>
                    <a:pt x="249" y="420"/>
                  </a:cubicBezTo>
                  <a:cubicBezTo>
                    <a:pt x="240" y="461"/>
                    <a:pt x="274" y="500"/>
                    <a:pt x="317" y="502"/>
                  </a:cubicBezTo>
                  <a:cubicBezTo>
                    <a:pt x="326" y="502"/>
                    <a:pt x="331" y="504"/>
                    <a:pt x="336" y="513"/>
                  </a:cubicBezTo>
                  <a:cubicBezTo>
                    <a:pt x="342" y="525"/>
                    <a:pt x="351" y="534"/>
                    <a:pt x="360" y="545"/>
                  </a:cubicBezTo>
                  <a:cubicBezTo>
                    <a:pt x="353" y="557"/>
                    <a:pt x="343" y="564"/>
                    <a:pt x="330" y="567"/>
                  </a:cubicBezTo>
                  <a:cubicBezTo>
                    <a:pt x="296" y="574"/>
                    <a:pt x="263" y="581"/>
                    <a:pt x="230" y="588"/>
                  </a:cubicBezTo>
                  <a:cubicBezTo>
                    <a:pt x="227" y="589"/>
                    <a:pt x="222" y="587"/>
                    <a:pt x="220" y="585"/>
                  </a:cubicBezTo>
                  <a:close/>
                  <a:moveTo>
                    <a:pt x="435" y="526"/>
                  </a:moveTo>
                  <a:cubicBezTo>
                    <a:pt x="398" y="524"/>
                    <a:pt x="369" y="493"/>
                    <a:pt x="368" y="456"/>
                  </a:cubicBezTo>
                  <a:cubicBezTo>
                    <a:pt x="367" y="431"/>
                    <a:pt x="368" y="406"/>
                    <a:pt x="368" y="385"/>
                  </a:cubicBezTo>
                  <a:cubicBezTo>
                    <a:pt x="394" y="371"/>
                    <a:pt x="417" y="360"/>
                    <a:pt x="440" y="348"/>
                  </a:cubicBezTo>
                  <a:cubicBezTo>
                    <a:pt x="461" y="359"/>
                    <a:pt x="485" y="371"/>
                    <a:pt x="511" y="384"/>
                  </a:cubicBezTo>
                  <a:cubicBezTo>
                    <a:pt x="511" y="408"/>
                    <a:pt x="513" y="436"/>
                    <a:pt x="511" y="464"/>
                  </a:cubicBezTo>
                  <a:cubicBezTo>
                    <a:pt x="507" y="501"/>
                    <a:pt x="473" y="528"/>
                    <a:pt x="435" y="526"/>
                  </a:cubicBezTo>
                  <a:close/>
                  <a:moveTo>
                    <a:pt x="485" y="588"/>
                  </a:moveTo>
                  <a:cubicBezTo>
                    <a:pt x="481" y="606"/>
                    <a:pt x="461" y="622"/>
                    <a:pt x="441" y="622"/>
                  </a:cubicBezTo>
                  <a:cubicBezTo>
                    <a:pt x="420" y="622"/>
                    <a:pt x="398" y="608"/>
                    <a:pt x="395" y="589"/>
                  </a:cubicBezTo>
                  <a:cubicBezTo>
                    <a:pt x="394" y="583"/>
                    <a:pt x="398" y="575"/>
                    <a:pt x="400" y="569"/>
                  </a:cubicBezTo>
                  <a:cubicBezTo>
                    <a:pt x="401" y="570"/>
                    <a:pt x="403" y="572"/>
                    <a:pt x="404" y="573"/>
                  </a:cubicBezTo>
                  <a:cubicBezTo>
                    <a:pt x="426" y="572"/>
                    <a:pt x="448" y="571"/>
                    <a:pt x="470" y="570"/>
                  </a:cubicBezTo>
                  <a:cubicBezTo>
                    <a:pt x="479" y="569"/>
                    <a:pt x="487" y="578"/>
                    <a:pt x="485" y="588"/>
                  </a:cubicBezTo>
                  <a:close/>
                  <a:moveTo>
                    <a:pt x="440" y="276"/>
                  </a:moveTo>
                  <a:cubicBezTo>
                    <a:pt x="408" y="311"/>
                    <a:pt x="374" y="344"/>
                    <a:pt x="320" y="333"/>
                  </a:cubicBezTo>
                  <a:cubicBezTo>
                    <a:pt x="320" y="343"/>
                    <a:pt x="320" y="350"/>
                    <a:pt x="320" y="357"/>
                  </a:cubicBezTo>
                  <a:cubicBezTo>
                    <a:pt x="310" y="359"/>
                    <a:pt x="301" y="361"/>
                    <a:pt x="290" y="364"/>
                  </a:cubicBezTo>
                  <a:cubicBezTo>
                    <a:pt x="271" y="334"/>
                    <a:pt x="265" y="303"/>
                    <a:pt x="280" y="269"/>
                  </a:cubicBezTo>
                  <a:cubicBezTo>
                    <a:pt x="295" y="236"/>
                    <a:pt x="322" y="216"/>
                    <a:pt x="359" y="215"/>
                  </a:cubicBezTo>
                  <a:cubicBezTo>
                    <a:pt x="413" y="213"/>
                    <a:pt x="466" y="213"/>
                    <a:pt x="520" y="215"/>
                  </a:cubicBezTo>
                  <a:cubicBezTo>
                    <a:pt x="581" y="216"/>
                    <a:pt x="622" y="278"/>
                    <a:pt x="603" y="336"/>
                  </a:cubicBezTo>
                  <a:cubicBezTo>
                    <a:pt x="599" y="345"/>
                    <a:pt x="595" y="354"/>
                    <a:pt x="590" y="364"/>
                  </a:cubicBezTo>
                  <a:cubicBezTo>
                    <a:pt x="580" y="361"/>
                    <a:pt x="571" y="359"/>
                    <a:pt x="560" y="357"/>
                  </a:cubicBezTo>
                  <a:cubicBezTo>
                    <a:pt x="560" y="350"/>
                    <a:pt x="560" y="343"/>
                    <a:pt x="559" y="333"/>
                  </a:cubicBezTo>
                  <a:cubicBezTo>
                    <a:pt x="507" y="343"/>
                    <a:pt x="472" y="314"/>
                    <a:pt x="440" y="276"/>
                  </a:cubicBezTo>
                  <a:close/>
                  <a:moveTo>
                    <a:pt x="319" y="407"/>
                  </a:moveTo>
                  <a:cubicBezTo>
                    <a:pt x="319" y="422"/>
                    <a:pt x="319" y="437"/>
                    <a:pt x="319" y="454"/>
                  </a:cubicBezTo>
                  <a:cubicBezTo>
                    <a:pt x="305" y="452"/>
                    <a:pt x="297" y="445"/>
                    <a:pt x="296" y="431"/>
                  </a:cubicBezTo>
                  <a:cubicBezTo>
                    <a:pt x="295" y="419"/>
                    <a:pt x="303" y="410"/>
                    <a:pt x="319" y="407"/>
                  </a:cubicBezTo>
                  <a:close/>
                  <a:moveTo>
                    <a:pt x="584" y="429"/>
                  </a:moveTo>
                  <a:cubicBezTo>
                    <a:pt x="585" y="441"/>
                    <a:pt x="577" y="450"/>
                    <a:pt x="560" y="454"/>
                  </a:cubicBezTo>
                  <a:cubicBezTo>
                    <a:pt x="560" y="438"/>
                    <a:pt x="560" y="423"/>
                    <a:pt x="560" y="408"/>
                  </a:cubicBezTo>
                  <a:cubicBezTo>
                    <a:pt x="574" y="408"/>
                    <a:pt x="583" y="416"/>
                    <a:pt x="584" y="429"/>
                  </a:cubicBezTo>
                  <a:close/>
                  <a:moveTo>
                    <a:pt x="256" y="631"/>
                  </a:moveTo>
                  <a:cubicBezTo>
                    <a:pt x="289" y="624"/>
                    <a:pt x="319" y="618"/>
                    <a:pt x="350" y="611"/>
                  </a:cubicBezTo>
                  <a:cubicBezTo>
                    <a:pt x="369" y="647"/>
                    <a:pt x="397" y="670"/>
                    <a:pt x="439" y="670"/>
                  </a:cubicBezTo>
                  <a:cubicBezTo>
                    <a:pt x="480" y="670"/>
                    <a:pt x="509" y="649"/>
                    <a:pt x="529" y="611"/>
                  </a:cubicBezTo>
                  <a:cubicBezTo>
                    <a:pt x="559" y="617"/>
                    <a:pt x="590" y="624"/>
                    <a:pt x="623" y="630"/>
                  </a:cubicBezTo>
                  <a:cubicBezTo>
                    <a:pt x="587" y="679"/>
                    <a:pt x="566" y="731"/>
                    <a:pt x="561" y="789"/>
                  </a:cubicBezTo>
                  <a:cubicBezTo>
                    <a:pt x="480" y="789"/>
                    <a:pt x="400" y="789"/>
                    <a:pt x="319" y="789"/>
                  </a:cubicBezTo>
                  <a:cubicBezTo>
                    <a:pt x="313" y="732"/>
                    <a:pt x="293" y="679"/>
                    <a:pt x="256" y="631"/>
                  </a:cubicBezTo>
                  <a:close/>
                  <a:moveTo>
                    <a:pt x="261" y="886"/>
                  </a:moveTo>
                  <a:cubicBezTo>
                    <a:pt x="257" y="886"/>
                    <a:pt x="253" y="886"/>
                    <a:pt x="249" y="886"/>
                  </a:cubicBezTo>
                  <a:cubicBezTo>
                    <a:pt x="234" y="885"/>
                    <a:pt x="224" y="876"/>
                    <a:pt x="224" y="862"/>
                  </a:cubicBezTo>
                  <a:cubicBezTo>
                    <a:pt x="224" y="848"/>
                    <a:pt x="234" y="838"/>
                    <a:pt x="249" y="838"/>
                  </a:cubicBezTo>
                  <a:cubicBezTo>
                    <a:pt x="282" y="838"/>
                    <a:pt x="314" y="838"/>
                    <a:pt x="347" y="838"/>
                  </a:cubicBezTo>
                  <a:cubicBezTo>
                    <a:pt x="378" y="838"/>
                    <a:pt x="410" y="838"/>
                    <a:pt x="441" y="838"/>
                  </a:cubicBezTo>
                  <a:cubicBezTo>
                    <a:pt x="502" y="838"/>
                    <a:pt x="563" y="838"/>
                    <a:pt x="624" y="838"/>
                  </a:cubicBezTo>
                  <a:cubicBezTo>
                    <a:pt x="631" y="838"/>
                    <a:pt x="641" y="839"/>
                    <a:pt x="645" y="843"/>
                  </a:cubicBezTo>
                  <a:cubicBezTo>
                    <a:pt x="651" y="850"/>
                    <a:pt x="656" y="861"/>
                    <a:pt x="654" y="868"/>
                  </a:cubicBezTo>
                  <a:cubicBezTo>
                    <a:pt x="651" y="875"/>
                    <a:pt x="641" y="883"/>
                    <a:pt x="633" y="885"/>
                  </a:cubicBezTo>
                  <a:cubicBezTo>
                    <a:pt x="621" y="888"/>
                    <a:pt x="608" y="886"/>
                    <a:pt x="596" y="886"/>
                  </a:cubicBezTo>
                  <a:cubicBezTo>
                    <a:pt x="484" y="886"/>
                    <a:pt x="373" y="886"/>
                    <a:pt x="261" y="886"/>
                  </a:cubicBezTo>
                  <a:close/>
                  <a:moveTo>
                    <a:pt x="505" y="1154"/>
                  </a:moveTo>
                  <a:cubicBezTo>
                    <a:pt x="463" y="1181"/>
                    <a:pt x="419" y="1182"/>
                    <a:pt x="376" y="1155"/>
                  </a:cubicBezTo>
                  <a:cubicBezTo>
                    <a:pt x="331" y="1127"/>
                    <a:pt x="316" y="1083"/>
                    <a:pt x="320" y="1031"/>
                  </a:cubicBezTo>
                  <a:cubicBezTo>
                    <a:pt x="401" y="1031"/>
                    <a:pt x="480" y="1031"/>
                    <a:pt x="559" y="1031"/>
                  </a:cubicBezTo>
                  <a:cubicBezTo>
                    <a:pt x="564" y="1083"/>
                    <a:pt x="549" y="1126"/>
                    <a:pt x="505" y="1154"/>
                  </a:cubicBezTo>
                  <a:close/>
                  <a:moveTo>
                    <a:pt x="302" y="982"/>
                  </a:moveTo>
                  <a:cubicBezTo>
                    <a:pt x="283" y="982"/>
                    <a:pt x="272" y="973"/>
                    <a:pt x="272" y="958"/>
                  </a:cubicBezTo>
                  <a:cubicBezTo>
                    <a:pt x="272" y="943"/>
                    <a:pt x="283" y="934"/>
                    <a:pt x="302" y="934"/>
                  </a:cubicBezTo>
                  <a:cubicBezTo>
                    <a:pt x="348" y="934"/>
                    <a:pt x="394" y="934"/>
                    <a:pt x="440" y="934"/>
                  </a:cubicBezTo>
                  <a:cubicBezTo>
                    <a:pt x="486" y="934"/>
                    <a:pt x="532" y="934"/>
                    <a:pt x="578" y="934"/>
                  </a:cubicBezTo>
                  <a:cubicBezTo>
                    <a:pt x="597" y="934"/>
                    <a:pt x="608" y="943"/>
                    <a:pt x="608" y="958"/>
                  </a:cubicBezTo>
                  <a:cubicBezTo>
                    <a:pt x="608" y="973"/>
                    <a:pt x="597" y="982"/>
                    <a:pt x="578" y="982"/>
                  </a:cubicBezTo>
                  <a:cubicBezTo>
                    <a:pt x="486" y="982"/>
                    <a:pt x="394" y="982"/>
                    <a:pt x="302" y="982"/>
                  </a:cubicBezTo>
                  <a:close/>
                  <a:moveTo>
                    <a:pt x="1520" y="834"/>
                  </a:moveTo>
                  <a:cubicBezTo>
                    <a:pt x="1520" y="842"/>
                    <a:pt x="1518" y="847"/>
                    <a:pt x="1510" y="848"/>
                  </a:cubicBezTo>
                  <a:cubicBezTo>
                    <a:pt x="1475" y="852"/>
                    <a:pt x="1462" y="873"/>
                    <a:pt x="1456" y="908"/>
                  </a:cubicBezTo>
                  <a:cubicBezTo>
                    <a:pt x="1445" y="964"/>
                    <a:pt x="1419" y="1015"/>
                    <a:pt x="1387" y="1062"/>
                  </a:cubicBezTo>
                  <a:cubicBezTo>
                    <a:pt x="1381" y="1071"/>
                    <a:pt x="1379" y="1077"/>
                    <a:pt x="1384" y="1086"/>
                  </a:cubicBezTo>
                  <a:cubicBezTo>
                    <a:pt x="1391" y="1098"/>
                    <a:pt x="1403" y="1113"/>
                    <a:pt x="1401" y="1124"/>
                  </a:cubicBezTo>
                  <a:cubicBezTo>
                    <a:pt x="1399" y="1136"/>
                    <a:pt x="1383" y="1145"/>
                    <a:pt x="1373" y="1155"/>
                  </a:cubicBezTo>
                  <a:cubicBezTo>
                    <a:pt x="1360" y="1169"/>
                    <a:pt x="1347" y="1181"/>
                    <a:pt x="1334" y="1195"/>
                  </a:cubicBezTo>
                  <a:cubicBezTo>
                    <a:pt x="1329" y="1200"/>
                    <a:pt x="1324" y="1203"/>
                    <a:pt x="1317" y="1198"/>
                  </a:cubicBezTo>
                  <a:cubicBezTo>
                    <a:pt x="1290" y="1176"/>
                    <a:pt x="1267" y="1181"/>
                    <a:pt x="1238" y="1200"/>
                  </a:cubicBezTo>
                  <a:cubicBezTo>
                    <a:pt x="1191" y="1233"/>
                    <a:pt x="1137" y="1251"/>
                    <a:pt x="1080" y="1261"/>
                  </a:cubicBezTo>
                  <a:cubicBezTo>
                    <a:pt x="1069" y="1263"/>
                    <a:pt x="1062" y="1267"/>
                    <a:pt x="1060" y="1279"/>
                  </a:cubicBezTo>
                  <a:cubicBezTo>
                    <a:pt x="1056" y="1291"/>
                    <a:pt x="1054" y="1309"/>
                    <a:pt x="1045" y="1315"/>
                  </a:cubicBezTo>
                  <a:cubicBezTo>
                    <a:pt x="1035" y="1322"/>
                    <a:pt x="1018" y="1318"/>
                    <a:pt x="1005" y="1318"/>
                  </a:cubicBezTo>
                  <a:cubicBezTo>
                    <a:pt x="986" y="1318"/>
                    <a:pt x="967" y="1318"/>
                    <a:pt x="948" y="1318"/>
                  </a:cubicBezTo>
                  <a:cubicBezTo>
                    <a:pt x="940" y="1318"/>
                    <a:pt x="935" y="1317"/>
                    <a:pt x="934" y="1308"/>
                  </a:cubicBezTo>
                  <a:cubicBezTo>
                    <a:pt x="929" y="1273"/>
                    <a:pt x="909" y="1260"/>
                    <a:pt x="874" y="1254"/>
                  </a:cubicBezTo>
                  <a:cubicBezTo>
                    <a:pt x="817" y="1244"/>
                    <a:pt x="766" y="1217"/>
                    <a:pt x="718" y="1184"/>
                  </a:cubicBezTo>
                  <a:cubicBezTo>
                    <a:pt x="710" y="1178"/>
                    <a:pt x="704" y="1178"/>
                    <a:pt x="696" y="1183"/>
                  </a:cubicBezTo>
                  <a:cubicBezTo>
                    <a:pt x="683" y="1189"/>
                    <a:pt x="669" y="1201"/>
                    <a:pt x="657" y="1199"/>
                  </a:cubicBezTo>
                  <a:cubicBezTo>
                    <a:pt x="646" y="1197"/>
                    <a:pt x="636" y="1181"/>
                    <a:pt x="627" y="1171"/>
                  </a:cubicBezTo>
                  <a:cubicBezTo>
                    <a:pt x="615" y="1160"/>
                    <a:pt x="598" y="1150"/>
                    <a:pt x="593" y="1136"/>
                  </a:cubicBezTo>
                  <a:cubicBezTo>
                    <a:pt x="589" y="1123"/>
                    <a:pt x="601" y="1107"/>
                    <a:pt x="603" y="1091"/>
                  </a:cubicBezTo>
                  <a:cubicBezTo>
                    <a:pt x="606" y="1075"/>
                    <a:pt x="608" y="1059"/>
                    <a:pt x="607" y="1042"/>
                  </a:cubicBezTo>
                  <a:cubicBezTo>
                    <a:pt x="607" y="1030"/>
                    <a:pt x="610" y="1021"/>
                    <a:pt x="625" y="1019"/>
                  </a:cubicBezTo>
                  <a:cubicBezTo>
                    <a:pt x="705" y="1141"/>
                    <a:pt x="819" y="1211"/>
                    <a:pt x="966" y="1221"/>
                  </a:cubicBezTo>
                  <a:cubicBezTo>
                    <a:pt x="1069" y="1228"/>
                    <a:pt x="1163" y="1199"/>
                    <a:pt x="1246" y="1139"/>
                  </a:cubicBezTo>
                  <a:cubicBezTo>
                    <a:pt x="1414" y="1017"/>
                    <a:pt x="1472" y="791"/>
                    <a:pt x="1381" y="603"/>
                  </a:cubicBezTo>
                  <a:cubicBezTo>
                    <a:pt x="1328" y="495"/>
                    <a:pt x="1245" y="421"/>
                    <a:pt x="1131" y="382"/>
                  </a:cubicBezTo>
                  <a:cubicBezTo>
                    <a:pt x="1018" y="343"/>
                    <a:pt x="907" y="352"/>
                    <a:pt x="800" y="403"/>
                  </a:cubicBezTo>
                  <a:cubicBezTo>
                    <a:pt x="800" y="387"/>
                    <a:pt x="799" y="372"/>
                    <a:pt x="800" y="356"/>
                  </a:cubicBezTo>
                  <a:cubicBezTo>
                    <a:pt x="800" y="353"/>
                    <a:pt x="805" y="348"/>
                    <a:pt x="809" y="347"/>
                  </a:cubicBezTo>
                  <a:cubicBezTo>
                    <a:pt x="841" y="337"/>
                    <a:pt x="873" y="328"/>
                    <a:pt x="905" y="319"/>
                  </a:cubicBezTo>
                  <a:cubicBezTo>
                    <a:pt x="915" y="316"/>
                    <a:pt x="921" y="313"/>
                    <a:pt x="923" y="303"/>
                  </a:cubicBezTo>
                  <a:cubicBezTo>
                    <a:pt x="927" y="289"/>
                    <a:pt x="929" y="272"/>
                    <a:pt x="939" y="265"/>
                  </a:cubicBezTo>
                  <a:cubicBezTo>
                    <a:pt x="948" y="258"/>
                    <a:pt x="965" y="262"/>
                    <a:pt x="979" y="262"/>
                  </a:cubicBezTo>
                  <a:cubicBezTo>
                    <a:pt x="998" y="262"/>
                    <a:pt x="1017" y="263"/>
                    <a:pt x="1036" y="262"/>
                  </a:cubicBezTo>
                  <a:cubicBezTo>
                    <a:pt x="1044" y="262"/>
                    <a:pt x="1049" y="264"/>
                    <a:pt x="1050" y="272"/>
                  </a:cubicBezTo>
                  <a:cubicBezTo>
                    <a:pt x="1054" y="306"/>
                    <a:pt x="1074" y="320"/>
                    <a:pt x="1108" y="326"/>
                  </a:cubicBezTo>
                  <a:cubicBezTo>
                    <a:pt x="1164" y="336"/>
                    <a:pt x="1216" y="362"/>
                    <a:pt x="1263" y="395"/>
                  </a:cubicBezTo>
                  <a:cubicBezTo>
                    <a:pt x="1273" y="402"/>
                    <a:pt x="1280" y="402"/>
                    <a:pt x="1291" y="396"/>
                  </a:cubicBezTo>
                  <a:cubicBezTo>
                    <a:pt x="1302" y="389"/>
                    <a:pt x="1314" y="384"/>
                    <a:pt x="1326" y="378"/>
                  </a:cubicBezTo>
                  <a:cubicBezTo>
                    <a:pt x="1351" y="402"/>
                    <a:pt x="1375" y="426"/>
                    <a:pt x="1398" y="451"/>
                  </a:cubicBezTo>
                  <a:cubicBezTo>
                    <a:pt x="1401" y="453"/>
                    <a:pt x="1401" y="460"/>
                    <a:pt x="1400" y="463"/>
                  </a:cubicBezTo>
                  <a:cubicBezTo>
                    <a:pt x="1393" y="478"/>
                    <a:pt x="1381" y="492"/>
                    <a:pt x="1381" y="507"/>
                  </a:cubicBezTo>
                  <a:cubicBezTo>
                    <a:pt x="1382" y="520"/>
                    <a:pt x="1397" y="533"/>
                    <a:pt x="1404" y="546"/>
                  </a:cubicBezTo>
                  <a:cubicBezTo>
                    <a:pt x="1433" y="594"/>
                    <a:pt x="1453" y="646"/>
                    <a:pt x="1463" y="702"/>
                  </a:cubicBezTo>
                  <a:cubicBezTo>
                    <a:pt x="1465" y="713"/>
                    <a:pt x="1469" y="719"/>
                    <a:pt x="1480" y="722"/>
                  </a:cubicBezTo>
                  <a:cubicBezTo>
                    <a:pt x="1493" y="725"/>
                    <a:pt x="1511" y="728"/>
                    <a:pt x="1517" y="737"/>
                  </a:cubicBezTo>
                  <a:cubicBezTo>
                    <a:pt x="1523" y="747"/>
                    <a:pt x="1519" y="764"/>
                    <a:pt x="1520" y="777"/>
                  </a:cubicBezTo>
                  <a:cubicBezTo>
                    <a:pt x="1520" y="796"/>
                    <a:pt x="1519" y="815"/>
                    <a:pt x="1520" y="8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6"/>
            <p:cNvSpPr>
              <a:spLocks/>
            </p:cNvSpPr>
            <p:nvPr/>
          </p:nvSpPr>
          <p:spPr bwMode="auto">
            <a:xfrm>
              <a:off x="-1039813" y="3049588"/>
              <a:ext cx="14287" cy="28575"/>
            </a:xfrm>
            <a:custGeom>
              <a:avLst/>
              <a:gdLst>
                <a:gd name="T0" fmla="*/ 46 w 46"/>
                <a:gd name="T1" fmla="*/ 0 h 94"/>
                <a:gd name="T2" fmla="*/ 0 w 46"/>
                <a:gd name="T3" fmla="*/ 0 h 94"/>
                <a:gd name="T4" fmla="*/ 0 w 46"/>
                <a:gd name="T5" fmla="*/ 94 h 94"/>
                <a:gd name="T6" fmla="*/ 46 w 46"/>
                <a:gd name="T7" fmla="*/ 94 h 94"/>
                <a:gd name="T8" fmla="*/ 46 w 46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cubicBezTo>
                    <a:pt x="30" y="0"/>
                    <a:pt x="16" y="0"/>
                    <a:pt x="0" y="0"/>
                  </a:cubicBezTo>
                  <a:cubicBezTo>
                    <a:pt x="0" y="31"/>
                    <a:pt x="0" y="63"/>
                    <a:pt x="0" y="94"/>
                  </a:cubicBezTo>
                  <a:cubicBezTo>
                    <a:pt x="16" y="94"/>
                    <a:pt x="31" y="94"/>
                    <a:pt x="46" y="94"/>
                  </a:cubicBezTo>
                  <a:cubicBezTo>
                    <a:pt x="46" y="62"/>
                    <a:pt x="46" y="31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7"/>
            <p:cNvSpPr>
              <a:spLocks/>
            </p:cNvSpPr>
            <p:nvPr/>
          </p:nvSpPr>
          <p:spPr bwMode="auto">
            <a:xfrm>
              <a:off x="-1127125" y="3074988"/>
              <a:ext cx="26987" cy="30163"/>
            </a:xfrm>
            <a:custGeom>
              <a:avLst/>
              <a:gdLst>
                <a:gd name="T0" fmla="*/ 88 w 88"/>
                <a:gd name="T1" fmla="*/ 72 h 98"/>
                <a:gd name="T2" fmla="*/ 40 w 88"/>
                <a:gd name="T3" fmla="*/ 0 h 98"/>
                <a:gd name="T4" fmla="*/ 0 w 88"/>
                <a:gd name="T5" fmla="*/ 27 h 98"/>
                <a:gd name="T6" fmla="*/ 48 w 88"/>
                <a:gd name="T7" fmla="*/ 98 h 98"/>
                <a:gd name="T8" fmla="*/ 88 w 88"/>
                <a:gd name="T9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8">
                  <a:moveTo>
                    <a:pt x="88" y="72"/>
                  </a:moveTo>
                  <a:cubicBezTo>
                    <a:pt x="71" y="47"/>
                    <a:pt x="56" y="24"/>
                    <a:pt x="40" y="0"/>
                  </a:cubicBezTo>
                  <a:cubicBezTo>
                    <a:pt x="26" y="9"/>
                    <a:pt x="13" y="18"/>
                    <a:pt x="0" y="27"/>
                  </a:cubicBezTo>
                  <a:cubicBezTo>
                    <a:pt x="16" y="51"/>
                    <a:pt x="32" y="74"/>
                    <a:pt x="48" y="98"/>
                  </a:cubicBezTo>
                  <a:cubicBezTo>
                    <a:pt x="62" y="89"/>
                    <a:pt x="74" y="81"/>
                    <a:pt x="88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8"/>
            <p:cNvSpPr>
              <a:spLocks/>
            </p:cNvSpPr>
            <p:nvPr/>
          </p:nvSpPr>
          <p:spPr bwMode="auto">
            <a:xfrm>
              <a:off x="-965200" y="3074988"/>
              <a:ext cx="28575" cy="30163"/>
            </a:xfrm>
            <a:custGeom>
              <a:avLst/>
              <a:gdLst>
                <a:gd name="T0" fmla="*/ 88 w 88"/>
                <a:gd name="T1" fmla="*/ 27 h 99"/>
                <a:gd name="T2" fmla="*/ 48 w 88"/>
                <a:gd name="T3" fmla="*/ 0 h 99"/>
                <a:gd name="T4" fmla="*/ 0 w 88"/>
                <a:gd name="T5" fmla="*/ 72 h 99"/>
                <a:gd name="T6" fmla="*/ 40 w 88"/>
                <a:gd name="T7" fmla="*/ 99 h 99"/>
                <a:gd name="T8" fmla="*/ 88 w 88"/>
                <a:gd name="T9" fmla="*/ 2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99">
                  <a:moveTo>
                    <a:pt x="88" y="27"/>
                  </a:moveTo>
                  <a:cubicBezTo>
                    <a:pt x="74" y="17"/>
                    <a:pt x="61" y="9"/>
                    <a:pt x="48" y="0"/>
                  </a:cubicBezTo>
                  <a:cubicBezTo>
                    <a:pt x="32" y="25"/>
                    <a:pt x="16" y="48"/>
                    <a:pt x="0" y="72"/>
                  </a:cubicBezTo>
                  <a:cubicBezTo>
                    <a:pt x="13" y="81"/>
                    <a:pt x="26" y="89"/>
                    <a:pt x="40" y="99"/>
                  </a:cubicBezTo>
                  <a:cubicBezTo>
                    <a:pt x="56" y="74"/>
                    <a:pt x="72" y="51"/>
                    <a:pt x="88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29"/>
            <p:cNvSpPr>
              <a:spLocks noEditPoints="1"/>
            </p:cNvSpPr>
            <p:nvPr/>
          </p:nvSpPr>
          <p:spPr bwMode="auto">
            <a:xfrm>
              <a:off x="-936625" y="3324226"/>
              <a:ext cx="85725" cy="85725"/>
            </a:xfrm>
            <a:custGeom>
              <a:avLst/>
              <a:gdLst>
                <a:gd name="T0" fmla="*/ 238 w 278"/>
                <a:gd name="T1" fmla="*/ 90 h 281"/>
                <a:gd name="T2" fmla="*/ 248 w 278"/>
                <a:gd name="T3" fmla="*/ 66 h 281"/>
                <a:gd name="T4" fmla="*/ 278 w 278"/>
                <a:gd name="T5" fmla="*/ 40 h 281"/>
                <a:gd name="T6" fmla="*/ 244 w 278"/>
                <a:gd name="T7" fmla="*/ 0 h 281"/>
                <a:gd name="T8" fmla="*/ 216 w 278"/>
                <a:gd name="T9" fmla="*/ 31 h 281"/>
                <a:gd name="T10" fmla="*/ 189 w 278"/>
                <a:gd name="T11" fmla="*/ 42 h 281"/>
                <a:gd name="T12" fmla="*/ 0 w 278"/>
                <a:gd name="T13" fmla="*/ 42 h 281"/>
                <a:gd name="T14" fmla="*/ 0 w 278"/>
                <a:gd name="T15" fmla="*/ 281 h 281"/>
                <a:gd name="T16" fmla="*/ 239 w 278"/>
                <a:gd name="T17" fmla="*/ 281 h 281"/>
                <a:gd name="T18" fmla="*/ 238 w 278"/>
                <a:gd name="T19" fmla="*/ 90 h 281"/>
                <a:gd name="T20" fmla="*/ 190 w 278"/>
                <a:gd name="T21" fmla="*/ 233 h 281"/>
                <a:gd name="T22" fmla="*/ 47 w 278"/>
                <a:gd name="T23" fmla="*/ 233 h 281"/>
                <a:gd name="T24" fmla="*/ 47 w 278"/>
                <a:gd name="T25" fmla="*/ 91 h 281"/>
                <a:gd name="T26" fmla="*/ 151 w 278"/>
                <a:gd name="T27" fmla="*/ 91 h 281"/>
                <a:gd name="T28" fmla="*/ 76 w 278"/>
                <a:gd name="T29" fmla="*/ 166 h 281"/>
                <a:gd name="T30" fmla="*/ 115 w 278"/>
                <a:gd name="T31" fmla="*/ 201 h 281"/>
                <a:gd name="T32" fmla="*/ 190 w 278"/>
                <a:gd name="T33" fmla="*/ 124 h 281"/>
                <a:gd name="T34" fmla="*/ 190 w 278"/>
                <a:gd name="T35" fmla="*/ 23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8" h="281">
                  <a:moveTo>
                    <a:pt x="238" y="90"/>
                  </a:moveTo>
                  <a:cubicBezTo>
                    <a:pt x="238" y="80"/>
                    <a:pt x="241" y="73"/>
                    <a:pt x="248" y="66"/>
                  </a:cubicBezTo>
                  <a:cubicBezTo>
                    <a:pt x="259" y="57"/>
                    <a:pt x="270" y="47"/>
                    <a:pt x="278" y="40"/>
                  </a:cubicBezTo>
                  <a:cubicBezTo>
                    <a:pt x="266" y="25"/>
                    <a:pt x="256" y="14"/>
                    <a:pt x="244" y="0"/>
                  </a:cubicBezTo>
                  <a:cubicBezTo>
                    <a:pt x="234" y="11"/>
                    <a:pt x="225" y="21"/>
                    <a:pt x="216" y="31"/>
                  </a:cubicBezTo>
                  <a:cubicBezTo>
                    <a:pt x="209" y="40"/>
                    <a:pt x="200" y="42"/>
                    <a:pt x="189" y="42"/>
                  </a:cubicBezTo>
                  <a:cubicBezTo>
                    <a:pt x="126" y="42"/>
                    <a:pt x="64" y="42"/>
                    <a:pt x="0" y="42"/>
                  </a:cubicBezTo>
                  <a:cubicBezTo>
                    <a:pt x="0" y="122"/>
                    <a:pt x="0" y="201"/>
                    <a:pt x="0" y="281"/>
                  </a:cubicBezTo>
                  <a:cubicBezTo>
                    <a:pt x="80" y="281"/>
                    <a:pt x="159" y="281"/>
                    <a:pt x="239" y="281"/>
                  </a:cubicBezTo>
                  <a:cubicBezTo>
                    <a:pt x="239" y="216"/>
                    <a:pt x="239" y="153"/>
                    <a:pt x="238" y="90"/>
                  </a:cubicBezTo>
                  <a:close/>
                  <a:moveTo>
                    <a:pt x="190" y="233"/>
                  </a:moveTo>
                  <a:cubicBezTo>
                    <a:pt x="143" y="233"/>
                    <a:pt x="96" y="233"/>
                    <a:pt x="47" y="233"/>
                  </a:cubicBezTo>
                  <a:cubicBezTo>
                    <a:pt x="47" y="185"/>
                    <a:pt x="47" y="138"/>
                    <a:pt x="47" y="91"/>
                  </a:cubicBezTo>
                  <a:cubicBezTo>
                    <a:pt x="83" y="91"/>
                    <a:pt x="118" y="91"/>
                    <a:pt x="151" y="91"/>
                  </a:cubicBezTo>
                  <a:cubicBezTo>
                    <a:pt x="127" y="115"/>
                    <a:pt x="102" y="140"/>
                    <a:pt x="76" y="166"/>
                  </a:cubicBezTo>
                  <a:cubicBezTo>
                    <a:pt x="91" y="179"/>
                    <a:pt x="102" y="189"/>
                    <a:pt x="115" y="201"/>
                  </a:cubicBezTo>
                  <a:cubicBezTo>
                    <a:pt x="138" y="177"/>
                    <a:pt x="163" y="152"/>
                    <a:pt x="190" y="124"/>
                  </a:cubicBezTo>
                  <a:cubicBezTo>
                    <a:pt x="190" y="163"/>
                    <a:pt x="190" y="197"/>
                    <a:pt x="190" y="2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30"/>
            <p:cNvSpPr>
              <a:spLocks/>
            </p:cNvSpPr>
            <p:nvPr/>
          </p:nvSpPr>
          <p:spPr bwMode="auto">
            <a:xfrm>
              <a:off x="-847725" y="3248026"/>
              <a:ext cx="58737" cy="14288"/>
            </a:xfrm>
            <a:custGeom>
              <a:avLst/>
              <a:gdLst>
                <a:gd name="T0" fmla="*/ 190 w 190"/>
                <a:gd name="T1" fmla="*/ 0 h 46"/>
                <a:gd name="T2" fmla="*/ 0 w 190"/>
                <a:gd name="T3" fmla="*/ 0 h 46"/>
                <a:gd name="T4" fmla="*/ 0 w 190"/>
                <a:gd name="T5" fmla="*/ 46 h 46"/>
                <a:gd name="T6" fmla="*/ 190 w 190"/>
                <a:gd name="T7" fmla="*/ 46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26" y="0"/>
                    <a:pt x="64" y="0"/>
                    <a:pt x="0" y="0"/>
                  </a:cubicBezTo>
                  <a:cubicBezTo>
                    <a:pt x="0" y="16"/>
                    <a:pt x="0" y="30"/>
                    <a:pt x="0" y="46"/>
                  </a:cubicBez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31"/>
            <p:cNvSpPr>
              <a:spLocks/>
            </p:cNvSpPr>
            <p:nvPr/>
          </p:nvSpPr>
          <p:spPr bwMode="auto">
            <a:xfrm>
              <a:off x="-847725" y="3278188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4" y="46"/>
                    <a:pt x="127" y="46"/>
                    <a:pt x="190" y="46"/>
                  </a:cubicBezTo>
                  <a:cubicBezTo>
                    <a:pt x="190" y="30"/>
                    <a:pt x="190" y="16"/>
                    <a:pt x="190" y="0"/>
                  </a:cubicBez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32"/>
            <p:cNvSpPr>
              <a:spLocks/>
            </p:cNvSpPr>
            <p:nvPr/>
          </p:nvSpPr>
          <p:spPr bwMode="auto">
            <a:xfrm>
              <a:off x="-847725" y="3308351"/>
              <a:ext cx="58737" cy="14288"/>
            </a:xfrm>
            <a:custGeom>
              <a:avLst/>
              <a:gdLst>
                <a:gd name="T0" fmla="*/ 190 w 190"/>
                <a:gd name="T1" fmla="*/ 0 h 46"/>
                <a:gd name="T2" fmla="*/ 0 w 190"/>
                <a:gd name="T3" fmla="*/ 0 h 46"/>
                <a:gd name="T4" fmla="*/ 0 w 190"/>
                <a:gd name="T5" fmla="*/ 46 h 46"/>
                <a:gd name="T6" fmla="*/ 190 w 190"/>
                <a:gd name="T7" fmla="*/ 46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64" y="46"/>
                    <a:pt x="127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33"/>
            <p:cNvSpPr>
              <a:spLocks/>
            </p:cNvSpPr>
            <p:nvPr/>
          </p:nvSpPr>
          <p:spPr bwMode="auto">
            <a:xfrm>
              <a:off x="-847725" y="3336926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4" y="46"/>
                    <a:pt x="126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6" y="0"/>
                    <a:pt x="63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34"/>
            <p:cNvSpPr>
              <a:spLocks/>
            </p:cNvSpPr>
            <p:nvPr/>
          </p:nvSpPr>
          <p:spPr bwMode="auto">
            <a:xfrm>
              <a:off x="-847725" y="3367088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7" y="0"/>
                    <a:pt x="64" y="0"/>
                    <a:pt x="0" y="0"/>
                  </a:cubicBezTo>
                  <a:cubicBezTo>
                    <a:pt x="0" y="15"/>
                    <a:pt x="0" y="30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35"/>
            <p:cNvSpPr>
              <a:spLocks/>
            </p:cNvSpPr>
            <p:nvPr/>
          </p:nvSpPr>
          <p:spPr bwMode="auto">
            <a:xfrm>
              <a:off x="-847725" y="3395663"/>
              <a:ext cx="58737" cy="14288"/>
            </a:xfrm>
            <a:custGeom>
              <a:avLst/>
              <a:gdLst>
                <a:gd name="T0" fmla="*/ 0 w 190"/>
                <a:gd name="T1" fmla="*/ 46 h 46"/>
                <a:gd name="T2" fmla="*/ 190 w 190"/>
                <a:gd name="T3" fmla="*/ 46 h 46"/>
                <a:gd name="T4" fmla="*/ 190 w 190"/>
                <a:gd name="T5" fmla="*/ 0 h 46"/>
                <a:gd name="T6" fmla="*/ 0 w 190"/>
                <a:gd name="T7" fmla="*/ 0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65" y="46"/>
                    <a:pt x="128" y="46"/>
                    <a:pt x="190" y="46"/>
                  </a:cubicBezTo>
                  <a:cubicBezTo>
                    <a:pt x="190" y="30"/>
                    <a:pt x="190" y="15"/>
                    <a:pt x="190" y="0"/>
                  </a:cubicBezTo>
                  <a:cubicBezTo>
                    <a:pt x="127" y="0"/>
                    <a:pt x="64" y="0"/>
                    <a:pt x="0" y="0"/>
                  </a:cubicBezTo>
                  <a:cubicBezTo>
                    <a:pt x="0" y="15"/>
                    <a:pt x="0" y="30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7" name="Group 746"/>
          <p:cNvGrpSpPr/>
          <p:nvPr/>
        </p:nvGrpSpPr>
        <p:grpSpPr>
          <a:xfrm>
            <a:off x="5827939" y="4533029"/>
            <a:ext cx="314326" cy="342900"/>
            <a:chOff x="533400" y="3924300"/>
            <a:chExt cx="314326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8" name="Freeform 5"/>
            <p:cNvSpPr>
              <a:spLocks noEditPoints="1"/>
            </p:cNvSpPr>
            <p:nvPr/>
          </p:nvSpPr>
          <p:spPr bwMode="auto">
            <a:xfrm>
              <a:off x="817563" y="3957638"/>
              <a:ext cx="30163" cy="179388"/>
            </a:xfrm>
            <a:custGeom>
              <a:avLst/>
              <a:gdLst>
                <a:gd name="T0" fmla="*/ 150 w 180"/>
                <a:gd name="T1" fmla="*/ 455 h 1074"/>
                <a:gd name="T2" fmla="*/ 180 w 180"/>
                <a:gd name="T3" fmla="*/ 425 h 1074"/>
                <a:gd name="T4" fmla="*/ 180 w 180"/>
                <a:gd name="T5" fmla="*/ 90 h 1074"/>
                <a:gd name="T6" fmla="*/ 90 w 180"/>
                <a:gd name="T7" fmla="*/ 0 h 1074"/>
                <a:gd name="T8" fmla="*/ 0 w 180"/>
                <a:gd name="T9" fmla="*/ 90 h 1074"/>
                <a:gd name="T10" fmla="*/ 0 w 180"/>
                <a:gd name="T11" fmla="*/ 880 h 1074"/>
                <a:gd name="T12" fmla="*/ 8 w 180"/>
                <a:gd name="T13" fmla="*/ 926 h 1074"/>
                <a:gd name="T14" fmla="*/ 54 w 180"/>
                <a:gd name="T15" fmla="*/ 1049 h 1074"/>
                <a:gd name="T16" fmla="*/ 90 w 180"/>
                <a:gd name="T17" fmla="*/ 1074 h 1074"/>
                <a:gd name="T18" fmla="*/ 126 w 180"/>
                <a:gd name="T19" fmla="*/ 1049 h 1074"/>
                <a:gd name="T20" fmla="*/ 172 w 180"/>
                <a:gd name="T21" fmla="*/ 926 h 1074"/>
                <a:gd name="T22" fmla="*/ 180 w 180"/>
                <a:gd name="T23" fmla="*/ 880 h 1074"/>
                <a:gd name="T24" fmla="*/ 180 w 180"/>
                <a:gd name="T25" fmla="*/ 565 h 1074"/>
                <a:gd name="T26" fmla="*/ 150 w 180"/>
                <a:gd name="T27" fmla="*/ 535 h 1074"/>
                <a:gd name="T28" fmla="*/ 120 w 180"/>
                <a:gd name="T29" fmla="*/ 565 h 1074"/>
                <a:gd name="T30" fmla="*/ 120 w 180"/>
                <a:gd name="T31" fmla="*/ 807 h 1074"/>
                <a:gd name="T32" fmla="*/ 60 w 180"/>
                <a:gd name="T33" fmla="*/ 807 h 1074"/>
                <a:gd name="T34" fmla="*/ 60 w 180"/>
                <a:gd name="T35" fmla="*/ 90 h 1074"/>
                <a:gd name="T36" fmla="*/ 90 w 180"/>
                <a:gd name="T37" fmla="*/ 60 h 1074"/>
                <a:gd name="T38" fmla="*/ 120 w 180"/>
                <a:gd name="T39" fmla="*/ 90 h 1074"/>
                <a:gd name="T40" fmla="*/ 120 w 180"/>
                <a:gd name="T41" fmla="*/ 425 h 1074"/>
                <a:gd name="T42" fmla="*/ 150 w 180"/>
                <a:gd name="T43" fmla="*/ 455 h 1074"/>
                <a:gd name="T44" fmla="*/ 120 w 180"/>
                <a:gd name="T45" fmla="*/ 867 h 1074"/>
                <a:gd name="T46" fmla="*/ 120 w 180"/>
                <a:gd name="T47" fmla="*/ 880 h 1074"/>
                <a:gd name="T48" fmla="*/ 116 w 180"/>
                <a:gd name="T49" fmla="*/ 905 h 1074"/>
                <a:gd name="T50" fmla="*/ 90 w 180"/>
                <a:gd name="T51" fmla="*/ 974 h 1074"/>
                <a:gd name="T52" fmla="*/ 64 w 180"/>
                <a:gd name="T53" fmla="*/ 905 h 1074"/>
                <a:gd name="T54" fmla="*/ 60 w 180"/>
                <a:gd name="T55" fmla="*/ 880 h 1074"/>
                <a:gd name="T56" fmla="*/ 60 w 180"/>
                <a:gd name="T57" fmla="*/ 867 h 1074"/>
                <a:gd name="T58" fmla="*/ 120 w 180"/>
                <a:gd name="T59" fmla="*/ 867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0" h="1074">
                  <a:moveTo>
                    <a:pt x="150" y="455"/>
                  </a:moveTo>
                  <a:cubicBezTo>
                    <a:pt x="167" y="455"/>
                    <a:pt x="180" y="441"/>
                    <a:pt x="180" y="425"/>
                  </a:cubicBezTo>
                  <a:cubicBezTo>
                    <a:pt x="180" y="90"/>
                    <a:pt x="180" y="9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cubicBezTo>
                    <a:pt x="40" y="0"/>
                    <a:pt x="0" y="41"/>
                    <a:pt x="0" y="90"/>
                  </a:cubicBezTo>
                  <a:cubicBezTo>
                    <a:pt x="0" y="880"/>
                    <a:pt x="0" y="880"/>
                    <a:pt x="0" y="880"/>
                  </a:cubicBezTo>
                  <a:cubicBezTo>
                    <a:pt x="0" y="896"/>
                    <a:pt x="2" y="912"/>
                    <a:pt x="8" y="926"/>
                  </a:cubicBezTo>
                  <a:cubicBezTo>
                    <a:pt x="54" y="1049"/>
                    <a:pt x="54" y="1049"/>
                    <a:pt x="54" y="1049"/>
                  </a:cubicBezTo>
                  <a:cubicBezTo>
                    <a:pt x="60" y="1064"/>
                    <a:pt x="74" y="1074"/>
                    <a:pt x="90" y="1074"/>
                  </a:cubicBezTo>
                  <a:cubicBezTo>
                    <a:pt x="106" y="1074"/>
                    <a:pt x="120" y="1064"/>
                    <a:pt x="126" y="1049"/>
                  </a:cubicBezTo>
                  <a:cubicBezTo>
                    <a:pt x="172" y="926"/>
                    <a:pt x="172" y="926"/>
                    <a:pt x="172" y="926"/>
                  </a:cubicBezTo>
                  <a:cubicBezTo>
                    <a:pt x="178" y="912"/>
                    <a:pt x="180" y="896"/>
                    <a:pt x="180" y="880"/>
                  </a:cubicBezTo>
                  <a:cubicBezTo>
                    <a:pt x="180" y="565"/>
                    <a:pt x="180" y="565"/>
                    <a:pt x="180" y="565"/>
                  </a:cubicBezTo>
                  <a:cubicBezTo>
                    <a:pt x="180" y="548"/>
                    <a:pt x="167" y="535"/>
                    <a:pt x="150" y="535"/>
                  </a:cubicBezTo>
                  <a:cubicBezTo>
                    <a:pt x="134" y="535"/>
                    <a:pt x="120" y="548"/>
                    <a:pt x="120" y="565"/>
                  </a:cubicBezTo>
                  <a:cubicBezTo>
                    <a:pt x="120" y="807"/>
                    <a:pt x="120" y="807"/>
                    <a:pt x="120" y="807"/>
                  </a:cubicBezTo>
                  <a:cubicBezTo>
                    <a:pt x="60" y="807"/>
                    <a:pt x="60" y="807"/>
                    <a:pt x="60" y="807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74"/>
                    <a:pt x="73" y="60"/>
                    <a:pt x="90" y="60"/>
                  </a:cubicBezTo>
                  <a:cubicBezTo>
                    <a:pt x="107" y="60"/>
                    <a:pt x="120" y="74"/>
                    <a:pt x="120" y="90"/>
                  </a:cubicBezTo>
                  <a:cubicBezTo>
                    <a:pt x="120" y="425"/>
                    <a:pt x="120" y="425"/>
                    <a:pt x="120" y="425"/>
                  </a:cubicBezTo>
                  <a:cubicBezTo>
                    <a:pt x="120" y="441"/>
                    <a:pt x="134" y="455"/>
                    <a:pt x="150" y="455"/>
                  </a:cubicBezTo>
                  <a:close/>
                  <a:moveTo>
                    <a:pt x="120" y="867"/>
                  </a:moveTo>
                  <a:cubicBezTo>
                    <a:pt x="120" y="880"/>
                    <a:pt x="120" y="880"/>
                    <a:pt x="120" y="880"/>
                  </a:cubicBezTo>
                  <a:cubicBezTo>
                    <a:pt x="120" y="889"/>
                    <a:pt x="119" y="897"/>
                    <a:pt x="116" y="905"/>
                  </a:cubicBezTo>
                  <a:cubicBezTo>
                    <a:pt x="90" y="974"/>
                    <a:pt x="90" y="974"/>
                    <a:pt x="90" y="974"/>
                  </a:cubicBezTo>
                  <a:cubicBezTo>
                    <a:pt x="64" y="905"/>
                    <a:pt x="64" y="905"/>
                    <a:pt x="64" y="905"/>
                  </a:cubicBezTo>
                  <a:cubicBezTo>
                    <a:pt x="61" y="897"/>
                    <a:pt x="60" y="889"/>
                    <a:pt x="60" y="880"/>
                  </a:cubicBezTo>
                  <a:cubicBezTo>
                    <a:pt x="60" y="867"/>
                    <a:pt x="60" y="867"/>
                    <a:pt x="60" y="867"/>
                  </a:cubicBezTo>
                  <a:lnTo>
                    <a:pt x="120" y="8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6"/>
            <p:cNvSpPr>
              <a:spLocks noEditPoints="1"/>
            </p:cNvSpPr>
            <p:nvPr/>
          </p:nvSpPr>
          <p:spPr bwMode="auto">
            <a:xfrm>
              <a:off x="533400" y="3924300"/>
              <a:ext cx="306388" cy="342900"/>
            </a:xfrm>
            <a:custGeom>
              <a:avLst/>
              <a:gdLst>
                <a:gd name="T0" fmla="*/ 1765 w 1827"/>
                <a:gd name="T1" fmla="*/ 1774 h 2048"/>
                <a:gd name="T2" fmla="*/ 1234 w 1827"/>
                <a:gd name="T3" fmla="*/ 1720 h 2048"/>
                <a:gd name="T4" fmla="*/ 1761 w 1827"/>
                <a:gd name="T5" fmla="*/ 1648 h 2048"/>
                <a:gd name="T6" fmla="*/ 1819 w 1827"/>
                <a:gd name="T7" fmla="*/ 1632 h 2048"/>
                <a:gd name="T8" fmla="*/ 1621 w 1827"/>
                <a:gd name="T9" fmla="*/ 245 h 2048"/>
                <a:gd name="T10" fmla="*/ 1497 w 1827"/>
                <a:gd name="T11" fmla="*/ 195 h 2048"/>
                <a:gd name="T12" fmla="*/ 1447 w 1827"/>
                <a:gd name="T13" fmla="*/ 70 h 2048"/>
                <a:gd name="T14" fmla="*/ 508 w 1827"/>
                <a:gd name="T15" fmla="*/ 50 h 2048"/>
                <a:gd name="T16" fmla="*/ 50 w 1827"/>
                <a:gd name="T17" fmla="*/ 0 h 2048"/>
                <a:gd name="T18" fmla="*/ 0 w 1827"/>
                <a:gd name="T19" fmla="*/ 589 h 2048"/>
                <a:gd name="T20" fmla="*/ 102 w 1827"/>
                <a:gd name="T21" fmla="*/ 639 h 2048"/>
                <a:gd name="T22" fmla="*/ 152 w 1827"/>
                <a:gd name="T23" fmla="*/ 1820 h 2048"/>
                <a:gd name="T24" fmla="*/ 227 w 1827"/>
                <a:gd name="T25" fmla="*/ 1896 h 2048"/>
                <a:gd name="T26" fmla="*/ 1265 w 1827"/>
                <a:gd name="T27" fmla="*/ 1946 h 2048"/>
                <a:gd name="T28" fmla="*/ 1824 w 1827"/>
                <a:gd name="T29" fmla="*/ 1786 h 2048"/>
                <a:gd name="T30" fmla="*/ 60 w 1827"/>
                <a:gd name="T31" fmla="*/ 60 h 2048"/>
                <a:gd name="T32" fmla="*/ 448 w 1827"/>
                <a:gd name="T33" fmla="*/ 458 h 2048"/>
                <a:gd name="T34" fmla="*/ 364 w 1827"/>
                <a:gd name="T35" fmla="*/ 386 h 2048"/>
                <a:gd name="T36" fmla="*/ 254 w 1827"/>
                <a:gd name="T37" fmla="*/ 130 h 2048"/>
                <a:gd name="T38" fmla="*/ 144 w 1827"/>
                <a:gd name="T39" fmla="*/ 386 h 2048"/>
                <a:gd name="T40" fmla="*/ 60 w 1827"/>
                <a:gd name="T41" fmla="*/ 458 h 2048"/>
                <a:gd name="T42" fmla="*/ 346 w 1827"/>
                <a:gd name="T43" fmla="*/ 282 h 2048"/>
                <a:gd name="T44" fmla="*/ 162 w 1827"/>
                <a:gd name="T45" fmla="*/ 282 h 2048"/>
                <a:gd name="T46" fmla="*/ 346 w 1827"/>
                <a:gd name="T47" fmla="*/ 282 h 2048"/>
                <a:gd name="T48" fmla="*/ 162 w 1827"/>
                <a:gd name="T49" fmla="*/ 1760 h 2048"/>
                <a:gd name="T50" fmla="*/ 227 w 1827"/>
                <a:gd name="T51" fmla="*/ 639 h 2048"/>
                <a:gd name="T52" fmla="*/ 67 w 1827"/>
                <a:gd name="T53" fmla="*/ 579 h 2048"/>
                <a:gd name="T54" fmla="*/ 254 w 1827"/>
                <a:gd name="T55" fmla="*/ 434 h 2048"/>
                <a:gd name="T56" fmla="*/ 441 w 1827"/>
                <a:gd name="T57" fmla="*/ 579 h 2048"/>
                <a:gd name="T58" fmla="*/ 287 w 1827"/>
                <a:gd name="T59" fmla="*/ 1886 h 2048"/>
                <a:gd name="T60" fmla="*/ 458 w 1827"/>
                <a:gd name="T61" fmla="*/ 639 h 2048"/>
                <a:gd name="T62" fmla="*/ 508 w 1827"/>
                <a:gd name="T63" fmla="*/ 255 h 2048"/>
                <a:gd name="T64" fmla="*/ 626 w 1827"/>
                <a:gd name="T65" fmla="*/ 225 h 2048"/>
                <a:gd name="T66" fmla="*/ 508 w 1827"/>
                <a:gd name="T67" fmla="*/ 195 h 2048"/>
                <a:gd name="T68" fmla="*/ 1437 w 1827"/>
                <a:gd name="T69" fmla="*/ 130 h 2048"/>
                <a:gd name="T70" fmla="*/ 736 w 1827"/>
                <a:gd name="T71" fmla="*/ 195 h 2048"/>
                <a:gd name="T72" fmla="*/ 736 w 1827"/>
                <a:gd name="T73" fmla="*/ 255 h 2048"/>
                <a:gd name="T74" fmla="*/ 1561 w 1827"/>
                <a:gd name="T75" fmla="*/ 1397 h 2048"/>
                <a:gd name="T76" fmla="*/ 1174 w 1827"/>
                <a:gd name="T77" fmla="*/ 1720 h 2048"/>
                <a:gd name="T78" fmla="*/ 287 w 1827"/>
                <a:gd name="T79" fmla="*/ 1886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27" h="2048">
                  <a:moveTo>
                    <a:pt x="1801" y="1750"/>
                  </a:moveTo>
                  <a:cubicBezTo>
                    <a:pt x="1784" y="1747"/>
                    <a:pt x="1769" y="1757"/>
                    <a:pt x="1765" y="1774"/>
                  </a:cubicBezTo>
                  <a:cubicBezTo>
                    <a:pt x="1740" y="1898"/>
                    <a:pt x="1629" y="1988"/>
                    <a:pt x="1502" y="1988"/>
                  </a:cubicBezTo>
                  <a:cubicBezTo>
                    <a:pt x="1355" y="1988"/>
                    <a:pt x="1234" y="1867"/>
                    <a:pt x="1234" y="1720"/>
                  </a:cubicBezTo>
                  <a:cubicBezTo>
                    <a:pt x="1234" y="1572"/>
                    <a:pt x="1355" y="1451"/>
                    <a:pt x="1502" y="1451"/>
                  </a:cubicBezTo>
                  <a:cubicBezTo>
                    <a:pt x="1623" y="1451"/>
                    <a:pt x="1729" y="1532"/>
                    <a:pt x="1761" y="1648"/>
                  </a:cubicBezTo>
                  <a:cubicBezTo>
                    <a:pt x="1765" y="1664"/>
                    <a:pt x="1782" y="1673"/>
                    <a:pt x="1798" y="1669"/>
                  </a:cubicBezTo>
                  <a:cubicBezTo>
                    <a:pt x="1814" y="1664"/>
                    <a:pt x="1823" y="1648"/>
                    <a:pt x="1819" y="1632"/>
                  </a:cubicBezTo>
                  <a:cubicBezTo>
                    <a:pt x="1791" y="1530"/>
                    <a:pt x="1716" y="1451"/>
                    <a:pt x="1621" y="1414"/>
                  </a:cubicBezTo>
                  <a:cubicBezTo>
                    <a:pt x="1621" y="245"/>
                    <a:pt x="1621" y="245"/>
                    <a:pt x="1621" y="245"/>
                  </a:cubicBezTo>
                  <a:cubicBezTo>
                    <a:pt x="1621" y="217"/>
                    <a:pt x="1599" y="195"/>
                    <a:pt x="1571" y="195"/>
                  </a:cubicBezTo>
                  <a:cubicBezTo>
                    <a:pt x="1497" y="195"/>
                    <a:pt x="1497" y="195"/>
                    <a:pt x="1497" y="195"/>
                  </a:cubicBezTo>
                  <a:cubicBezTo>
                    <a:pt x="1497" y="120"/>
                    <a:pt x="1497" y="120"/>
                    <a:pt x="1497" y="120"/>
                  </a:cubicBezTo>
                  <a:cubicBezTo>
                    <a:pt x="1497" y="92"/>
                    <a:pt x="1474" y="70"/>
                    <a:pt x="1447" y="70"/>
                  </a:cubicBezTo>
                  <a:cubicBezTo>
                    <a:pt x="508" y="70"/>
                    <a:pt x="508" y="70"/>
                    <a:pt x="508" y="70"/>
                  </a:cubicBezTo>
                  <a:cubicBezTo>
                    <a:pt x="508" y="50"/>
                    <a:pt x="508" y="50"/>
                    <a:pt x="508" y="50"/>
                  </a:cubicBezTo>
                  <a:cubicBezTo>
                    <a:pt x="508" y="22"/>
                    <a:pt x="485" y="0"/>
                    <a:pt x="4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2"/>
                    <a:pt x="0" y="50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16"/>
                    <a:pt x="22" y="639"/>
                    <a:pt x="50" y="639"/>
                  </a:cubicBezTo>
                  <a:cubicBezTo>
                    <a:pt x="102" y="639"/>
                    <a:pt x="102" y="639"/>
                    <a:pt x="102" y="639"/>
                  </a:cubicBezTo>
                  <a:cubicBezTo>
                    <a:pt x="102" y="1770"/>
                    <a:pt x="102" y="1770"/>
                    <a:pt x="102" y="1770"/>
                  </a:cubicBezTo>
                  <a:cubicBezTo>
                    <a:pt x="102" y="1798"/>
                    <a:pt x="124" y="1820"/>
                    <a:pt x="152" y="1820"/>
                  </a:cubicBezTo>
                  <a:cubicBezTo>
                    <a:pt x="227" y="1820"/>
                    <a:pt x="227" y="1820"/>
                    <a:pt x="227" y="1820"/>
                  </a:cubicBezTo>
                  <a:cubicBezTo>
                    <a:pt x="227" y="1896"/>
                    <a:pt x="227" y="1896"/>
                    <a:pt x="227" y="1896"/>
                  </a:cubicBezTo>
                  <a:cubicBezTo>
                    <a:pt x="227" y="1923"/>
                    <a:pt x="249" y="1946"/>
                    <a:pt x="277" y="1946"/>
                  </a:cubicBezTo>
                  <a:cubicBezTo>
                    <a:pt x="1265" y="1946"/>
                    <a:pt x="1265" y="1946"/>
                    <a:pt x="1265" y="1946"/>
                  </a:cubicBezTo>
                  <a:cubicBezTo>
                    <a:pt x="1325" y="2008"/>
                    <a:pt x="1409" y="2048"/>
                    <a:pt x="1502" y="2048"/>
                  </a:cubicBezTo>
                  <a:cubicBezTo>
                    <a:pt x="1658" y="2048"/>
                    <a:pt x="1793" y="1938"/>
                    <a:pt x="1824" y="1786"/>
                  </a:cubicBezTo>
                  <a:cubicBezTo>
                    <a:pt x="1827" y="1770"/>
                    <a:pt x="1817" y="1754"/>
                    <a:pt x="1801" y="1750"/>
                  </a:cubicBezTo>
                  <a:close/>
                  <a:moveTo>
                    <a:pt x="60" y="60"/>
                  </a:moveTo>
                  <a:cubicBezTo>
                    <a:pt x="448" y="60"/>
                    <a:pt x="448" y="60"/>
                    <a:pt x="448" y="60"/>
                  </a:cubicBezTo>
                  <a:cubicBezTo>
                    <a:pt x="448" y="458"/>
                    <a:pt x="448" y="458"/>
                    <a:pt x="448" y="458"/>
                  </a:cubicBezTo>
                  <a:cubicBezTo>
                    <a:pt x="440" y="447"/>
                    <a:pt x="431" y="437"/>
                    <a:pt x="421" y="428"/>
                  </a:cubicBezTo>
                  <a:cubicBezTo>
                    <a:pt x="404" y="411"/>
                    <a:pt x="384" y="397"/>
                    <a:pt x="364" y="386"/>
                  </a:cubicBezTo>
                  <a:cubicBezTo>
                    <a:pt x="390" y="359"/>
                    <a:pt x="406" y="322"/>
                    <a:pt x="406" y="282"/>
                  </a:cubicBezTo>
                  <a:cubicBezTo>
                    <a:pt x="406" y="198"/>
                    <a:pt x="337" y="130"/>
                    <a:pt x="254" y="130"/>
                  </a:cubicBezTo>
                  <a:cubicBezTo>
                    <a:pt x="170" y="130"/>
                    <a:pt x="102" y="198"/>
                    <a:pt x="102" y="282"/>
                  </a:cubicBezTo>
                  <a:cubicBezTo>
                    <a:pt x="102" y="322"/>
                    <a:pt x="118" y="359"/>
                    <a:pt x="144" y="386"/>
                  </a:cubicBezTo>
                  <a:cubicBezTo>
                    <a:pt x="123" y="397"/>
                    <a:pt x="104" y="411"/>
                    <a:pt x="86" y="428"/>
                  </a:cubicBezTo>
                  <a:cubicBezTo>
                    <a:pt x="77" y="437"/>
                    <a:pt x="68" y="447"/>
                    <a:pt x="60" y="458"/>
                  </a:cubicBezTo>
                  <a:lnTo>
                    <a:pt x="60" y="60"/>
                  </a:lnTo>
                  <a:close/>
                  <a:moveTo>
                    <a:pt x="346" y="282"/>
                  </a:moveTo>
                  <a:cubicBezTo>
                    <a:pt x="346" y="333"/>
                    <a:pt x="304" y="374"/>
                    <a:pt x="254" y="374"/>
                  </a:cubicBezTo>
                  <a:cubicBezTo>
                    <a:pt x="203" y="374"/>
                    <a:pt x="162" y="333"/>
                    <a:pt x="162" y="282"/>
                  </a:cubicBezTo>
                  <a:cubicBezTo>
                    <a:pt x="162" y="231"/>
                    <a:pt x="203" y="190"/>
                    <a:pt x="254" y="190"/>
                  </a:cubicBezTo>
                  <a:cubicBezTo>
                    <a:pt x="304" y="190"/>
                    <a:pt x="346" y="231"/>
                    <a:pt x="346" y="282"/>
                  </a:cubicBezTo>
                  <a:close/>
                  <a:moveTo>
                    <a:pt x="227" y="1760"/>
                  </a:moveTo>
                  <a:cubicBezTo>
                    <a:pt x="162" y="1760"/>
                    <a:pt x="162" y="1760"/>
                    <a:pt x="162" y="1760"/>
                  </a:cubicBezTo>
                  <a:cubicBezTo>
                    <a:pt x="162" y="639"/>
                    <a:pt x="162" y="639"/>
                    <a:pt x="162" y="639"/>
                  </a:cubicBezTo>
                  <a:cubicBezTo>
                    <a:pt x="227" y="639"/>
                    <a:pt x="227" y="639"/>
                    <a:pt x="227" y="639"/>
                  </a:cubicBezTo>
                  <a:lnTo>
                    <a:pt x="227" y="1760"/>
                  </a:lnTo>
                  <a:close/>
                  <a:moveTo>
                    <a:pt x="67" y="579"/>
                  </a:moveTo>
                  <a:cubicBezTo>
                    <a:pt x="85" y="504"/>
                    <a:pt x="139" y="445"/>
                    <a:pt x="205" y="426"/>
                  </a:cubicBezTo>
                  <a:cubicBezTo>
                    <a:pt x="220" y="431"/>
                    <a:pt x="237" y="434"/>
                    <a:pt x="254" y="434"/>
                  </a:cubicBezTo>
                  <a:cubicBezTo>
                    <a:pt x="271" y="434"/>
                    <a:pt x="287" y="431"/>
                    <a:pt x="302" y="426"/>
                  </a:cubicBezTo>
                  <a:cubicBezTo>
                    <a:pt x="368" y="445"/>
                    <a:pt x="422" y="504"/>
                    <a:pt x="441" y="579"/>
                  </a:cubicBezTo>
                  <a:lnTo>
                    <a:pt x="67" y="579"/>
                  </a:lnTo>
                  <a:close/>
                  <a:moveTo>
                    <a:pt x="287" y="1886"/>
                  </a:moveTo>
                  <a:cubicBezTo>
                    <a:pt x="287" y="639"/>
                    <a:pt x="287" y="639"/>
                    <a:pt x="287" y="639"/>
                  </a:cubicBezTo>
                  <a:cubicBezTo>
                    <a:pt x="458" y="639"/>
                    <a:pt x="458" y="639"/>
                    <a:pt x="458" y="639"/>
                  </a:cubicBezTo>
                  <a:cubicBezTo>
                    <a:pt x="485" y="639"/>
                    <a:pt x="508" y="616"/>
                    <a:pt x="508" y="589"/>
                  </a:cubicBezTo>
                  <a:cubicBezTo>
                    <a:pt x="508" y="255"/>
                    <a:pt x="508" y="255"/>
                    <a:pt x="508" y="255"/>
                  </a:cubicBezTo>
                  <a:cubicBezTo>
                    <a:pt x="596" y="255"/>
                    <a:pt x="596" y="255"/>
                    <a:pt x="596" y="255"/>
                  </a:cubicBezTo>
                  <a:cubicBezTo>
                    <a:pt x="613" y="255"/>
                    <a:pt x="626" y="242"/>
                    <a:pt x="626" y="225"/>
                  </a:cubicBezTo>
                  <a:cubicBezTo>
                    <a:pt x="626" y="208"/>
                    <a:pt x="613" y="195"/>
                    <a:pt x="596" y="195"/>
                  </a:cubicBezTo>
                  <a:cubicBezTo>
                    <a:pt x="508" y="195"/>
                    <a:pt x="508" y="195"/>
                    <a:pt x="508" y="195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1437" y="130"/>
                    <a:pt x="1437" y="130"/>
                    <a:pt x="1437" y="130"/>
                  </a:cubicBezTo>
                  <a:cubicBezTo>
                    <a:pt x="1437" y="195"/>
                    <a:pt x="1437" y="195"/>
                    <a:pt x="1437" y="195"/>
                  </a:cubicBezTo>
                  <a:cubicBezTo>
                    <a:pt x="736" y="195"/>
                    <a:pt x="736" y="195"/>
                    <a:pt x="736" y="195"/>
                  </a:cubicBezTo>
                  <a:cubicBezTo>
                    <a:pt x="719" y="195"/>
                    <a:pt x="706" y="208"/>
                    <a:pt x="706" y="225"/>
                  </a:cubicBezTo>
                  <a:cubicBezTo>
                    <a:pt x="706" y="242"/>
                    <a:pt x="719" y="255"/>
                    <a:pt x="736" y="255"/>
                  </a:cubicBezTo>
                  <a:cubicBezTo>
                    <a:pt x="1561" y="255"/>
                    <a:pt x="1561" y="255"/>
                    <a:pt x="1561" y="255"/>
                  </a:cubicBezTo>
                  <a:cubicBezTo>
                    <a:pt x="1561" y="1397"/>
                    <a:pt x="1561" y="1397"/>
                    <a:pt x="1561" y="1397"/>
                  </a:cubicBezTo>
                  <a:cubicBezTo>
                    <a:pt x="1542" y="1393"/>
                    <a:pt x="1522" y="1391"/>
                    <a:pt x="1502" y="1391"/>
                  </a:cubicBezTo>
                  <a:cubicBezTo>
                    <a:pt x="1322" y="1391"/>
                    <a:pt x="1174" y="1539"/>
                    <a:pt x="1174" y="1720"/>
                  </a:cubicBezTo>
                  <a:cubicBezTo>
                    <a:pt x="1174" y="1780"/>
                    <a:pt x="1191" y="1837"/>
                    <a:pt x="1220" y="1886"/>
                  </a:cubicBezTo>
                  <a:lnTo>
                    <a:pt x="287" y="18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7"/>
            <p:cNvSpPr>
              <a:spLocks/>
            </p:cNvSpPr>
            <p:nvPr/>
          </p:nvSpPr>
          <p:spPr bwMode="auto">
            <a:xfrm>
              <a:off x="754063" y="4192588"/>
              <a:ext cx="60325" cy="41275"/>
            </a:xfrm>
            <a:custGeom>
              <a:avLst/>
              <a:gdLst>
                <a:gd name="T0" fmla="*/ 309 w 363"/>
                <a:gd name="T1" fmla="*/ 12 h 248"/>
                <a:gd name="T2" fmla="*/ 146 w 363"/>
                <a:gd name="T3" fmla="*/ 175 h 248"/>
                <a:gd name="T4" fmla="*/ 54 w 363"/>
                <a:gd name="T5" fmla="*/ 83 h 248"/>
                <a:gd name="T6" fmla="*/ 12 w 363"/>
                <a:gd name="T7" fmla="*/ 83 h 248"/>
                <a:gd name="T8" fmla="*/ 12 w 363"/>
                <a:gd name="T9" fmla="*/ 126 h 248"/>
                <a:gd name="T10" fmla="*/ 125 w 363"/>
                <a:gd name="T11" fmla="*/ 239 h 248"/>
                <a:gd name="T12" fmla="*/ 146 w 363"/>
                <a:gd name="T13" fmla="*/ 248 h 248"/>
                <a:gd name="T14" fmla="*/ 167 w 363"/>
                <a:gd name="T15" fmla="*/ 239 h 248"/>
                <a:gd name="T16" fmla="*/ 351 w 363"/>
                <a:gd name="T17" fmla="*/ 55 h 248"/>
                <a:gd name="T18" fmla="*/ 351 w 363"/>
                <a:gd name="T19" fmla="*/ 12 h 248"/>
                <a:gd name="T20" fmla="*/ 309 w 363"/>
                <a:gd name="T21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3" h="248">
                  <a:moveTo>
                    <a:pt x="309" y="12"/>
                  </a:moveTo>
                  <a:cubicBezTo>
                    <a:pt x="146" y="175"/>
                    <a:pt x="146" y="175"/>
                    <a:pt x="146" y="175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2" y="72"/>
                    <a:pt x="23" y="72"/>
                    <a:pt x="12" y="83"/>
                  </a:cubicBezTo>
                  <a:cubicBezTo>
                    <a:pt x="0" y="95"/>
                    <a:pt x="0" y="114"/>
                    <a:pt x="12" y="126"/>
                  </a:cubicBezTo>
                  <a:cubicBezTo>
                    <a:pt x="125" y="239"/>
                    <a:pt x="125" y="239"/>
                    <a:pt x="125" y="239"/>
                  </a:cubicBezTo>
                  <a:cubicBezTo>
                    <a:pt x="130" y="244"/>
                    <a:pt x="138" y="248"/>
                    <a:pt x="146" y="248"/>
                  </a:cubicBezTo>
                  <a:cubicBezTo>
                    <a:pt x="154" y="248"/>
                    <a:pt x="161" y="244"/>
                    <a:pt x="167" y="239"/>
                  </a:cubicBezTo>
                  <a:cubicBezTo>
                    <a:pt x="351" y="55"/>
                    <a:pt x="351" y="55"/>
                    <a:pt x="351" y="55"/>
                  </a:cubicBezTo>
                  <a:cubicBezTo>
                    <a:pt x="363" y="43"/>
                    <a:pt x="363" y="24"/>
                    <a:pt x="351" y="12"/>
                  </a:cubicBezTo>
                  <a:cubicBezTo>
                    <a:pt x="340" y="0"/>
                    <a:pt x="321" y="0"/>
                    <a:pt x="309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8"/>
            <p:cNvSpPr>
              <a:spLocks/>
            </p:cNvSpPr>
            <p:nvPr/>
          </p:nvSpPr>
          <p:spPr bwMode="auto">
            <a:xfrm>
              <a:off x="601663" y="4205288"/>
              <a:ext cx="76200" cy="9525"/>
            </a:xfrm>
            <a:custGeom>
              <a:avLst/>
              <a:gdLst>
                <a:gd name="T0" fmla="*/ 422 w 452"/>
                <a:gd name="T1" fmla="*/ 0 h 60"/>
                <a:gd name="T2" fmla="*/ 30 w 452"/>
                <a:gd name="T3" fmla="*/ 0 h 60"/>
                <a:gd name="T4" fmla="*/ 0 w 452"/>
                <a:gd name="T5" fmla="*/ 30 h 60"/>
                <a:gd name="T6" fmla="*/ 30 w 452"/>
                <a:gd name="T7" fmla="*/ 60 h 60"/>
                <a:gd name="T8" fmla="*/ 422 w 452"/>
                <a:gd name="T9" fmla="*/ 60 h 60"/>
                <a:gd name="T10" fmla="*/ 452 w 452"/>
                <a:gd name="T11" fmla="*/ 30 h 60"/>
                <a:gd name="T12" fmla="*/ 422 w 452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60">
                  <a:moveTo>
                    <a:pt x="422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39" y="60"/>
                    <a:pt x="452" y="47"/>
                    <a:pt x="452" y="30"/>
                  </a:cubicBezTo>
                  <a:cubicBezTo>
                    <a:pt x="452" y="13"/>
                    <a:pt x="439" y="0"/>
                    <a:pt x="4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9"/>
            <p:cNvSpPr>
              <a:spLocks noEditPoints="1"/>
            </p:cNvSpPr>
            <p:nvPr/>
          </p:nvSpPr>
          <p:spPr bwMode="auto">
            <a:xfrm>
              <a:off x="601663" y="4154488"/>
              <a:ext cx="46038" cy="38100"/>
            </a:xfrm>
            <a:custGeom>
              <a:avLst/>
              <a:gdLst>
                <a:gd name="T0" fmla="*/ 42 w 274"/>
                <a:gd name="T1" fmla="*/ 229 h 229"/>
                <a:gd name="T2" fmla="*/ 232 w 274"/>
                <a:gd name="T3" fmla="*/ 229 h 229"/>
                <a:gd name="T4" fmla="*/ 274 w 274"/>
                <a:gd name="T5" fmla="*/ 187 h 229"/>
                <a:gd name="T6" fmla="*/ 274 w 274"/>
                <a:gd name="T7" fmla="*/ 42 h 229"/>
                <a:gd name="T8" fmla="*/ 232 w 274"/>
                <a:gd name="T9" fmla="*/ 0 h 229"/>
                <a:gd name="T10" fmla="*/ 42 w 274"/>
                <a:gd name="T11" fmla="*/ 0 h 229"/>
                <a:gd name="T12" fmla="*/ 0 w 274"/>
                <a:gd name="T13" fmla="*/ 42 h 229"/>
                <a:gd name="T14" fmla="*/ 0 w 274"/>
                <a:gd name="T15" fmla="*/ 187 h 229"/>
                <a:gd name="T16" fmla="*/ 42 w 274"/>
                <a:gd name="T17" fmla="*/ 229 h 229"/>
                <a:gd name="T18" fmla="*/ 60 w 274"/>
                <a:gd name="T19" fmla="*/ 60 h 229"/>
                <a:gd name="T20" fmla="*/ 214 w 274"/>
                <a:gd name="T21" fmla="*/ 60 h 229"/>
                <a:gd name="T22" fmla="*/ 214 w 274"/>
                <a:gd name="T23" fmla="*/ 169 h 229"/>
                <a:gd name="T24" fmla="*/ 60 w 274"/>
                <a:gd name="T25" fmla="*/ 169 h 229"/>
                <a:gd name="T26" fmla="*/ 60 w 274"/>
                <a:gd name="T27" fmla="*/ 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29">
                  <a:moveTo>
                    <a:pt x="42" y="229"/>
                  </a:moveTo>
                  <a:cubicBezTo>
                    <a:pt x="232" y="229"/>
                    <a:pt x="232" y="229"/>
                    <a:pt x="232" y="229"/>
                  </a:cubicBezTo>
                  <a:cubicBezTo>
                    <a:pt x="255" y="229"/>
                    <a:pt x="274" y="210"/>
                    <a:pt x="274" y="187"/>
                  </a:cubicBezTo>
                  <a:cubicBezTo>
                    <a:pt x="274" y="42"/>
                    <a:pt x="274" y="42"/>
                    <a:pt x="274" y="42"/>
                  </a:cubicBezTo>
                  <a:cubicBezTo>
                    <a:pt x="274" y="18"/>
                    <a:pt x="255" y="0"/>
                    <a:pt x="23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8"/>
                    <a:pt x="0" y="42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210"/>
                    <a:pt x="19" y="229"/>
                    <a:pt x="42" y="229"/>
                  </a:cubicBezTo>
                  <a:close/>
                  <a:moveTo>
                    <a:pt x="60" y="60"/>
                  </a:moveTo>
                  <a:cubicBezTo>
                    <a:pt x="214" y="60"/>
                    <a:pt x="214" y="60"/>
                    <a:pt x="214" y="60"/>
                  </a:cubicBezTo>
                  <a:cubicBezTo>
                    <a:pt x="214" y="169"/>
                    <a:pt x="214" y="169"/>
                    <a:pt x="214" y="169"/>
                  </a:cubicBezTo>
                  <a:cubicBezTo>
                    <a:pt x="60" y="169"/>
                    <a:pt x="60" y="169"/>
                    <a:pt x="60" y="169"/>
                  </a:cubicBezTo>
                  <a:lnTo>
                    <a:pt x="60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10"/>
            <p:cNvSpPr>
              <a:spLocks/>
            </p:cNvSpPr>
            <p:nvPr/>
          </p:nvSpPr>
          <p:spPr bwMode="auto">
            <a:xfrm>
              <a:off x="658813" y="3995738"/>
              <a:ext cx="58738" cy="11113"/>
            </a:xfrm>
            <a:custGeom>
              <a:avLst/>
              <a:gdLst>
                <a:gd name="T0" fmla="*/ 30 w 354"/>
                <a:gd name="T1" fmla="*/ 60 h 60"/>
                <a:gd name="T2" fmla="*/ 324 w 354"/>
                <a:gd name="T3" fmla="*/ 60 h 60"/>
                <a:gd name="T4" fmla="*/ 354 w 354"/>
                <a:gd name="T5" fmla="*/ 30 h 60"/>
                <a:gd name="T6" fmla="*/ 324 w 354"/>
                <a:gd name="T7" fmla="*/ 0 h 60"/>
                <a:gd name="T8" fmla="*/ 30 w 354"/>
                <a:gd name="T9" fmla="*/ 0 h 60"/>
                <a:gd name="T10" fmla="*/ 0 w 354"/>
                <a:gd name="T11" fmla="*/ 30 h 60"/>
                <a:gd name="T12" fmla="*/ 30 w 354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4" h="60">
                  <a:moveTo>
                    <a:pt x="30" y="60"/>
                  </a:moveTo>
                  <a:cubicBezTo>
                    <a:pt x="324" y="60"/>
                    <a:pt x="324" y="60"/>
                    <a:pt x="324" y="60"/>
                  </a:cubicBezTo>
                  <a:cubicBezTo>
                    <a:pt x="341" y="60"/>
                    <a:pt x="354" y="46"/>
                    <a:pt x="354" y="30"/>
                  </a:cubicBezTo>
                  <a:cubicBezTo>
                    <a:pt x="354" y="13"/>
                    <a:pt x="341" y="0"/>
                    <a:pt x="32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11"/>
            <p:cNvSpPr>
              <a:spLocks/>
            </p:cNvSpPr>
            <p:nvPr/>
          </p:nvSpPr>
          <p:spPr bwMode="auto">
            <a:xfrm>
              <a:off x="641350" y="4021138"/>
              <a:ext cx="93663" cy="11113"/>
            </a:xfrm>
            <a:custGeom>
              <a:avLst/>
              <a:gdLst>
                <a:gd name="T0" fmla="*/ 30 w 560"/>
                <a:gd name="T1" fmla="*/ 60 h 60"/>
                <a:gd name="T2" fmla="*/ 530 w 560"/>
                <a:gd name="T3" fmla="*/ 60 h 60"/>
                <a:gd name="T4" fmla="*/ 560 w 560"/>
                <a:gd name="T5" fmla="*/ 30 h 60"/>
                <a:gd name="T6" fmla="*/ 530 w 560"/>
                <a:gd name="T7" fmla="*/ 0 h 60"/>
                <a:gd name="T8" fmla="*/ 30 w 560"/>
                <a:gd name="T9" fmla="*/ 0 h 60"/>
                <a:gd name="T10" fmla="*/ 0 w 560"/>
                <a:gd name="T11" fmla="*/ 30 h 60"/>
                <a:gd name="T12" fmla="*/ 30 w 560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0" h="60">
                  <a:moveTo>
                    <a:pt x="30" y="60"/>
                  </a:moveTo>
                  <a:cubicBezTo>
                    <a:pt x="530" y="60"/>
                    <a:pt x="530" y="60"/>
                    <a:pt x="530" y="60"/>
                  </a:cubicBezTo>
                  <a:cubicBezTo>
                    <a:pt x="546" y="60"/>
                    <a:pt x="560" y="46"/>
                    <a:pt x="560" y="30"/>
                  </a:cubicBezTo>
                  <a:cubicBezTo>
                    <a:pt x="560" y="13"/>
                    <a:pt x="546" y="0"/>
                    <a:pt x="5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12"/>
            <p:cNvSpPr>
              <a:spLocks/>
            </p:cNvSpPr>
            <p:nvPr/>
          </p:nvSpPr>
          <p:spPr bwMode="auto">
            <a:xfrm>
              <a:off x="601663" y="4064000"/>
              <a:ext cx="173038" cy="11113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7"/>
                    <a:pt x="1032" y="30"/>
                  </a:cubicBezTo>
                  <a:cubicBezTo>
                    <a:pt x="1032" y="14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13"/>
            <p:cNvSpPr>
              <a:spLocks/>
            </p:cNvSpPr>
            <p:nvPr/>
          </p:nvSpPr>
          <p:spPr bwMode="auto">
            <a:xfrm>
              <a:off x="601663" y="4089400"/>
              <a:ext cx="173038" cy="11113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7"/>
                    <a:pt x="1032" y="30"/>
                  </a:cubicBezTo>
                  <a:cubicBezTo>
                    <a:pt x="1032" y="13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14"/>
            <p:cNvSpPr>
              <a:spLocks/>
            </p:cNvSpPr>
            <p:nvPr/>
          </p:nvSpPr>
          <p:spPr bwMode="auto">
            <a:xfrm>
              <a:off x="601663" y="4116388"/>
              <a:ext cx="173038" cy="9525"/>
            </a:xfrm>
            <a:custGeom>
              <a:avLst/>
              <a:gdLst>
                <a:gd name="T0" fmla="*/ 30 w 1032"/>
                <a:gd name="T1" fmla="*/ 60 h 60"/>
                <a:gd name="T2" fmla="*/ 1002 w 1032"/>
                <a:gd name="T3" fmla="*/ 60 h 60"/>
                <a:gd name="T4" fmla="*/ 1032 w 1032"/>
                <a:gd name="T5" fmla="*/ 30 h 60"/>
                <a:gd name="T6" fmla="*/ 1002 w 1032"/>
                <a:gd name="T7" fmla="*/ 0 h 60"/>
                <a:gd name="T8" fmla="*/ 30 w 1032"/>
                <a:gd name="T9" fmla="*/ 0 h 60"/>
                <a:gd name="T10" fmla="*/ 0 w 1032"/>
                <a:gd name="T11" fmla="*/ 30 h 60"/>
                <a:gd name="T12" fmla="*/ 30 w 1032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2" h="60">
                  <a:moveTo>
                    <a:pt x="30" y="60"/>
                  </a:moveTo>
                  <a:cubicBezTo>
                    <a:pt x="1002" y="60"/>
                    <a:pt x="1002" y="60"/>
                    <a:pt x="1002" y="60"/>
                  </a:cubicBezTo>
                  <a:cubicBezTo>
                    <a:pt x="1019" y="60"/>
                    <a:pt x="1032" y="46"/>
                    <a:pt x="1032" y="30"/>
                  </a:cubicBezTo>
                  <a:cubicBezTo>
                    <a:pt x="1032" y="13"/>
                    <a:pt x="1019" y="0"/>
                    <a:pt x="100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8" name="Group 757"/>
          <p:cNvGrpSpPr/>
          <p:nvPr/>
        </p:nvGrpSpPr>
        <p:grpSpPr>
          <a:xfrm>
            <a:off x="6723072" y="4588592"/>
            <a:ext cx="342900" cy="231775"/>
            <a:chOff x="1504950" y="3979863"/>
            <a:chExt cx="342900" cy="2317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59" name="Freeform 15"/>
            <p:cNvSpPr>
              <a:spLocks/>
            </p:cNvSpPr>
            <p:nvPr/>
          </p:nvSpPr>
          <p:spPr bwMode="auto">
            <a:xfrm>
              <a:off x="1590675" y="3979863"/>
              <a:ext cx="12700" cy="14288"/>
            </a:xfrm>
            <a:custGeom>
              <a:avLst/>
              <a:gdLst>
                <a:gd name="T0" fmla="*/ 41 w 81"/>
                <a:gd name="T1" fmla="*/ 0 h 80"/>
                <a:gd name="T2" fmla="*/ 40 w 81"/>
                <a:gd name="T3" fmla="*/ 0 h 80"/>
                <a:gd name="T4" fmla="*/ 0 w 81"/>
                <a:gd name="T5" fmla="*/ 40 h 80"/>
                <a:gd name="T6" fmla="*/ 40 w 81"/>
                <a:gd name="T7" fmla="*/ 80 h 80"/>
                <a:gd name="T8" fmla="*/ 41 w 81"/>
                <a:gd name="T9" fmla="*/ 80 h 80"/>
                <a:gd name="T10" fmla="*/ 81 w 81"/>
                <a:gd name="T11" fmla="*/ 40 h 80"/>
                <a:gd name="T12" fmla="*/ 41 w 81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80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63" y="80"/>
                    <a:pt x="81" y="62"/>
                    <a:pt x="81" y="40"/>
                  </a:cubicBezTo>
                  <a:cubicBezTo>
                    <a:pt x="81" y="18"/>
                    <a:pt x="63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16"/>
            <p:cNvSpPr>
              <a:spLocks noEditPoints="1"/>
            </p:cNvSpPr>
            <p:nvPr/>
          </p:nvSpPr>
          <p:spPr bwMode="auto">
            <a:xfrm>
              <a:off x="1504950" y="3979863"/>
              <a:ext cx="342900" cy="231775"/>
            </a:xfrm>
            <a:custGeom>
              <a:avLst/>
              <a:gdLst>
                <a:gd name="T0" fmla="*/ 1888 w 2048"/>
                <a:gd name="T1" fmla="*/ 0 h 1384"/>
                <a:gd name="T2" fmla="*/ 728 w 2048"/>
                <a:gd name="T3" fmla="*/ 0 h 1384"/>
                <a:gd name="T4" fmla="*/ 688 w 2048"/>
                <a:gd name="T5" fmla="*/ 40 h 1384"/>
                <a:gd name="T6" fmla="*/ 728 w 2048"/>
                <a:gd name="T7" fmla="*/ 80 h 1384"/>
                <a:gd name="T8" fmla="*/ 1888 w 2048"/>
                <a:gd name="T9" fmla="*/ 80 h 1384"/>
                <a:gd name="T10" fmla="*/ 1894 w 2048"/>
                <a:gd name="T11" fmla="*/ 80 h 1384"/>
                <a:gd name="T12" fmla="*/ 1782 w 2048"/>
                <a:gd name="T13" fmla="*/ 192 h 1384"/>
                <a:gd name="T14" fmla="*/ 1260 w 2048"/>
                <a:gd name="T15" fmla="*/ 192 h 1384"/>
                <a:gd name="T16" fmla="*/ 1220 w 2048"/>
                <a:gd name="T17" fmla="*/ 232 h 1384"/>
                <a:gd name="T18" fmla="*/ 1260 w 2048"/>
                <a:gd name="T19" fmla="*/ 272 h 1384"/>
                <a:gd name="T20" fmla="*/ 1702 w 2048"/>
                <a:gd name="T21" fmla="*/ 272 h 1384"/>
                <a:gd name="T22" fmla="*/ 1145 w 2048"/>
                <a:gd name="T23" fmla="*/ 829 h 1384"/>
                <a:gd name="T24" fmla="*/ 903 w 2048"/>
                <a:gd name="T25" fmla="*/ 829 h 1384"/>
                <a:gd name="T26" fmla="*/ 154 w 2048"/>
                <a:gd name="T27" fmla="*/ 80 h 1384"/>
                <a:gd name="T28" fmla="*/ 160 w 2048"/>
                <a:gd name="T29" fmla="*/ 80 h 1384"/>
                <a:gd name="T30" fmla="*/ 372 w 2048"/>
                <a:gd name="T31" fmla="*/ 80 h 1384"/>
                <a:gd name="T32" fmla="*/ 412 w 2048"/>
                <a:gd name="T33" fmla="*/ 40 h 1384"/>
                <a:gd name="T34" fmla="*/ 372 w 2048"/>
                <a:gd name="T35" fmla="*/ 0 h 1384"/>
                <a:gd name="T36" fmla="*/ 160 w 2048"/>
                <a:gd name="T37" fmla="*/ 0 h 1384"/>
                <a:gd name="T38" fmla="*/ 0 w 2048"/>
                <a:gd name="T39" fmla="*/ 160 h 1384"/>
                <a:gd name="T40" fmla="*/ 0 w 2048"/>
                <a:gd name="T41" fmla="*/ 1224 h 1384"/>
                <a:gd name="T42" fmla="*/ 160 w 2048"/>
                <a:gd name="T43" fmla="*/ 1384 h 1384"/>
                <a:gd name="T44" fmla="*/ 1888 w 2048"/>
                <a:gd name="T45" fmla="*/ 1384 h 1384"/>
                <a:gd name="T46" fmla="*/ 2048 w 2048"/>
                <a:gd name="T47" fmla="*/ 1224 h 1384"/>
                <a:gd name="T48" fmla="*/ 2048 w 2048"/>
                <a:gd name="T49" fmla="*/ 160 h 1384"/>
                <a:gd name="T50" fmla="*/ 1888 w 2048"/>
                <a:gd name="T51" fmla="*/ 0 h 1384"/>
                <a:gd name="T52" fmla="*/ 80 w 2048"/>
                <a:gd name="T53" fmla="*/ 1224 h 1384"/>
                <a:gd name="T54" fmla="*/ 80 w 2048"/>
                <a:gd name="T55" fmla="*/ 160 h 1384"/>
                <a:gd name="T56" fmla="*/ 87 w 2048"/>
                <a:gd name="T57" fmla="*/ 127 h 1384"/>
                <a:gd name="T58" fmla="*/ 644 w 2048"/>
                <a:gd name="T59" fmla="*/ 683 h 1384"/>
                <a:gd name="T60" fmla="*/ 83 w 2048"/>
                <a:gd name="T61" fmla="*/ 1244 h 1384"/>
                <a:gd name="T62" fmla="*/ 80 w 2048"/>
                <a:gd name="T63" fmla="*/ 1224 h 1384"/>
                <a:gd name="T64" fmla="*/ 1888 w 2048"/>
                <a:gd name="T65" fmla="*/ 1304 h 1384"/>
                <a:gd name="T66" fmla="*/ 160 w 2048"/>
                <a:gd name="T67" fmla="*/ 1304 h 1384"/>
                <a:gd name="T68" fmla="*/ 139 w 2048"/>
                <a:gd name="T69" fmla="*/ 1301 h 1384"/>
                <a:gd name="T70" fmla="*/ 700 w 2048"/>
                <a:gd name="T71" fmla="*/ 740 h 1384"/>
                <a:gd name="T72" fmla="*/ 846 w 2048"/>
                <a:gd name="T73" fmla="*/ 886 h 1384"/>
                <a:gd name="T74" fmla="*/ 1024 w 2048"/>
                <a:gd name="T75" fmla="*/ 959 h 1384"/>
                <a:gd name="T76" fmla="*/ 1201 w 2048"/>
                <a:gd name="T77" fmla="*/ 886 h 1384"/>
                <a:gd name="T78" fmla="*/ 1347 w 2048"/>
                <a:gd name="T79" fmla="*/ 740 h 1384"/>
                <a:gd name="T80" fmla="*/ 1908 w 2048"/>
                <a:gd name="T81" fmla="*/ 1301 h 1384"/>
                <a:gd name="T82" fmla="*/ 1888 w 2048"/>
                <a:gd name="T83" fmla="*/ 1304 h 1384"/>
                <a:gd name="T84" fmla="*/ 1968 w 2048"/>
                <a:gd name="T85" fmla="*/ 1224 h 1384"/>
                <a:gd name="T86" fmla="*/ 1965 w 2048"/>
                <a:gd name="T87" fmla="*/ 1244 h 1384"/>
                <a:gd name="T88" fmla="*/ 1404 w 2048"/>
                <a:gd name="T89" fmla="*/ 683 h 1384"/>
                <a:gd name="T90" fmla="*/ 1961 w 2048"/>
                <a:gd name="T91" fmla="*/ 127 h 1384"/>
                <a:gd name="T92" fmla="*/ 1968 w 2048"/>
                <a:gd name="T93" fmla="*/ 160 h 1384"/>
                <a:gd name="T94" fmla="*/ 1968 w 2048"/>
                <a:gd name="T95" fmla="*/ 1224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48" h="1384">
                  <a:moveTo>
                    <a:pt x="1888" y="0"/>
                  </a:moveTo>
                  <a:cubicBezTo>
                    <a:pt x="728" y="0"/>
                    <a:pt x="728" y="0"/>
                    <a:pt x="728" y="0"/>
                  </a:cubicBezTo>
                  <a:cubicBezTo>
                    <a:pt x="706" y="0"/>
                    <a:pt x="688" y="18"/>
                    <a:pt x="688" y="40"/>
                  </a:cubicBezTo>
                  <a:cubicBezTo>
                    <a:pt x="688" y="62"/>
                    <a:pt x="706" y="80"/>
                    <a:pt x="728" y="80"/>
                  </a:cubicBezTo>
                  <a:cubicBezTo>
                    <a:pt x="1888" y="80"/>
                    <a:pt x="1888" y="80"/>
                    <a:pt x="1888" y="80"/>
                  </a:cubicBezTo>
                  <a:cubicBezTo>
                    <a:pt x="1890" y="80"/>
                    <a:pt x="1892" y="80"/>
                    <a:pt x="1894" y="80"/>
                  </a:cubicBezTo>
                  <a:cubicBezTo>
                    <a:pt x="1782" y="192"/>
                    <a:pt x="1782" y="192"/>
                    <a:pt x="1782" y="192"/>
                  </a:cubicBezTo>
                  <a:cubicBezTo>
                    <a:pt x="1260" y="192"/>
                    <a:pt x="1260" y="192"/>
                    <a:pt x="1260" y="192"/>
                  </a:cubicBezTo>
                  <a:cubicBezTo>
                    <a:pt x="1238" y="192"/>
                    <a:pt x="1220" y="210"/>
                    <a:pt x="1220" y="232"/>
                  </a:cubicBezTo>
                  <a:cubicBezTo>
                    <a:pt x="1220" y="254"/>
                    <a:pt x="1238" y="272"/>
                    <a:pt x="1260" y="272"/>
                  </a:cubicBezTo>
                  <a:cubicBezTo>
                    <a:pt x="1702" y="272"/>
                    <a:pt x="1702" y="272"/>
                    <a:pt x="1702" y="272"/>
                  </a:cubicBezTo>
                  <a:cubicBezTo>
                    <a:pt x="1145" y="829"/>
                    <a:pt x="1145" y="829"/>
                    <a:pt x="1145" y="829"/>
                  </a:cubicBezTo>
                  <a:cubicBezTo>
                    <a:pt x="1078" y="896"/>
                    <a:pt x="970" y="896"/>
                    <a:pt x="903" y="829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156" y="80"/>
                    <a:pt x="158" y="80"/>
                    <a:pt x="160" y="80"/>
                  </a:cubicBezTo>
                  <a:cubicBezTo>
                    <a:pt x="372" y="80"/>
                    <a:pt x="372" y="80"/>
                    <a:pt x="372" y="80"/>
                  </a:cubicBezTo>
                  <a:cubicBezTo>
                    <a:pt x="394" y="80"/>
                    <a:pt x="412" y="62"/>
                    <a:pt x="412" y="40"/>
                  </a:cubicBezTo>
                  <a:cubicBezTo>
                    <a:pt x="412" y="18"/>
                    <a:pt x="394" y="0"/>
                    <a:pt x="372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72" y="0"/>
                    <a:pt x="0" y="71"/>
                    <a:pt x="0" y="160"/>
                  </a:cubicBezTo>
                  <a:cubicBezTo>
                    <a:pt x="0" y="1224"/>
                    <a:pt x="0" y="1224"/>
                    <a:pt x="0" y="1224"/>
                  </a:cubicBezTo>
                  <a:cubicBezTo>
                    <a:pt x="0" y="1312"/>
                    <a:pt x="72" y="1384"/>
                    <a:pt x="160" y="1384"/>
                  </a:cubicBezTo>
                  <a:cubicBezTo>
                    <a:pt x="1888" y="1384"/>
                    <a:pt x="1888" y="1384"/>
                    <a:pt x="1888" y="1384"/>
                  </a:cubicBezTo>
                  <a:cubicBezTo>
                    <a:pt x="1976" y="1384"/>
                    <a:pt x="2048" y="1312"/>
                    <a:pt x="2048" y="1224"/>
                  </a:cubicBezTo>
                  <a:cubicBezTo>
                    <a:pt x="2048" y="160"/>
                    <a:pt x="2048" y="160"/>
                    <a:pt x="2048" y="160"/>
                  </a:cubicBezTo>
                  <a:cubicBezTo>
                    <a:pt x="2048" y="71"/>
                    <a:pt x="1976" y="0"/>
                    <a:pt x="1888" y="0"/>
                  </a:cubicBezTo>
                  <a:close/>
                  <a:moveTo>
                    <a:pt x="80" y="1224"/>
                  </a:moveTo>
                  <a:cubicBezTo>
                    <a:pt x="80" y="160"/>
                    <a:pt x="80" y="160"/>
                    <a:pt x="80" y="160"/>
                  </a:cubicBezTo>
                  <a:cubicBezTo>
                    <a:pt x="80" y="148"/>
                    <a:pt x="82" y="137"/>
                    <a:pt x="87" y="127"/>
                  </a:cubicBezTo>
                  <a:cubicBezTo>
                    <a:pt x="644" y="683"/>
                    <a:pt x="644" y="683"/>
                    <a:pt x="644" y="683"/>
                  </a:cubicBezTo>
                  <a:cubicBezTo>
                    <a:pt x="83" y="1244"/>
                    <a:pt x="83" y="1244"/>
                    <a:pt x="83" y="1244"/>
                  </a:cubicBezTo>
                  <a:cubicBezTo>
                    <a:pt x="81" y="1238"/>
                    <a:pt x="80" y="1231"/>
                    <a:pt x="80" y="1224"/>
                  </a:cubicBezTo>
                  <a:close/>
                  <a:moveTo>
                    <a:pt x="1888" y="1304"/>
                  </a:moveTo>
                  <a:cubicBezTo>
                    <a:pt x="160" y="1304"/>
                    <a:pt x="160" y="1304"/>
                    <a:pt x="160" y="1304"/>
                  </a:cubicBezTo>
                  <a:cubicBezTo>
                    <a:pt x="153" y="1304"/>
                    <a:pt x="146" y="1303"/>
                    <a:pt x="139" y="1301"/>
                  </a:cubicBezTo>
                  <a:cubicBezTo>
                    <a:pt x="700" y="740"/>
                    <a:pt x="700" y="740"/>
                    <a:pt x="700" y="740"/>
                  </a:cubicBezTo>
                  <a:cubicBezTo>
                    <a:pt x="846" y="886"/>
                    <a:pt x="846" y="886"/>
                    <a:pt x="846" y="886"/>
                  </a:cubicBezTo>
                  <a:cubicBezTo>
                    <a:pt x="895" y="935"/>
                    <a:pt x="960" y="959"/>
                    <a:pt x="1024" y="959"/>
                  </a:cubicBezTo>
                  <a:cubicBezTo>
                    <a:pt x="1088" y="959"/>
                    <a:pt x="1152" y="935"/>
                    <a:pt x="1201" y="886"/>
                  </a:cubicBezTo>
                  <a:cubicBezTo>
                    <a:pt x="1347" y="740"/>
                    <a:pt x="1347" y="740"/>
                    <a:pt x="1347" y="740"/>
                  </a:cubicBezTo>
                  <a:cubicBezTo>
                    <a:pt x="1908" y="1301"/>
                    <a:pt x="1908" y="1301"/>
                    <a:pt x="1908" y="1301"/>
                  </a:cubicBezTo>
                  <a:cubicBezTo>
                    <a:pt x="1902" y="1303"/>
                    <a:pt x="1895" y="1304"/>
                    <a:pt x="1888" y="1304"/>
                  </a:cubicBezTo>
                  <a:close/>
                  <a:moveTo>
                    <a:pt x="1968" y="1224"/>
                  </a:moveTo>
                  <a:cubicBezTo>
                    <a:pt x="1968" y="1231"/>
                    <a:pt x="1967" y="1238"/>
                    <a:pt x="1965" y="1244"/>
                  </a:cubicBezTo>
                  <a:cubicBezTo>
                    <a:pt x="1404" y="683"/>
                    <a:pt x="1404" y="683"/>
                    <a:pt x="1404" y="683"/>
                  </a:cubicBezTo>
                  <a:cubicBezTo>
                    <a:pt x="1961" y="127"/>
                    <a:pt x="1961" y="127"/>
                    <a:pt x="1961" y="127"/>
                  </a:cubicBezTo>
                  <a:cubicBezTo>
                    <a:pt x="1965" y="137"/>
                    <a:pt x="1968" y="148"/>
                    <a:pt x="1968" y="160"/>
                  </a:cubicBezTo>
                  <a:lnTo>
                    <a:pt x="1968" y="12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17"/>
            <p:cNvSpPr>
              <a:spLocks/>
            </p:cNvSpPr>
            <p:nvPr/>
          </p:nvSpPr>
          <p:spPr bwMode="auto">
            <a:xfrm>
              <a:off x="1681163" y="4011613"/>
              <a:ext cx="12700" cy="14288"/>
            </a:xfrm>
            <a:custGeom>
              <a:avLst/>
              <a:gdLst>
                <a:gd name="T0" fmla="*/ 41 w 81"/>
                <a:gd name="T1" fmla="*/ 0 h 80"/>
                <a:gd name="T2" fmla="*/ 40 w 81"/>
                <a:gd name="T3" fmla="*/ 0 h 80"/>
                <a:gd name="T4" fmla="*/ 0 w 81"/>
                <a:gd name="T5" fmla="*/ 40 h 80"/>
                <a:gd name="T6" fmla="*/ 40 w 81"/>
                <a:gd name="T7" fmla="*/ 80 h 80"/>
                <a:gd name="T8" fmla="*/ 41 w 81"/>
                <a:gd name="T9" fmla="*/ 80 h 80"/>
                <a:gd name="T10" fmla="*/ 81 w 81"/>
                <a:gd name="T11" fmla="*/ 40 h 80"/>
                <a:gd name="T12" fmla="*/ 41 w 81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80"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63" y="80"/>
                    <a:pt x="81" y="62"/>
                    <a:pt x="81" y="40"/>
                  </a:cubicBezTo>
                  <a:cubicBezTo>
                    <a:pt x="81" y="18"/>
                    <a:pt x="63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2" name="Group 761"/>
          <p:cNvGrpSpPr/>
          <p:nvPr/>
        </p:nvGrpSpPr>
        <p:grpSpPr>
          <a:xfrm>
            <a:off x="7195244" y="4537792"/>
            <a:ext cx="331788" cy="333375"/>
            <a:chOff x="2005013" y="3930650"/>
            <a:chExt cx="331788" cy="3333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3" name="Freeform 18"/>
            <p:cNvSpPr>
              <a:spLocks/>
            </p:cNvSpPr>
            <p:nvPr/>
          </p:nvSpPr>
          <p:spPr bwMode="auto">
            <a:xfrm>
              <a:off x="2146300" y="4090988"/>
              <a:ext cx="100013" cy="71438"/>
            </a:xfrm>
            <a:custGeom>
              <a:avLst/>
              <a:gdLst>
                <a:gd name="T0" fmla="*/ 213 w 598"/>
                <a:gd name="T1" fmla="*/ 328 h 426"/>
                <a:gd name="T2" fmla="*/ 74 w 598"/>
                <a:gd name="T3" fmla="*/ 188 h 426"/>
                <a:gd name="T4" fmla="*/ 16 w 598"/>
                <a:gd name="T5" fmla="*/ 188 h 426"/>
                <a:gd name="T6" fmla="*/ 16 w 598"/>
                <a:gd name="T7" fmla="*/ 246 h 426"/>
                <a:gd name="T8" fmla="*/ 184 w 598"/>
                <a:gd name="T9" fmla="*/ 414 h 426"/>
                <a:gd name="T10" fmla="*/ 213 w 598"/>
                <a:gd name="T11" fmla="*/ 426 h 426"/>
                <a:gd name="T12" fmla="*/ 242 w 598"/>
                <a:gd name="T13" fmla="*/ 414 h 426"/>
                <a:gd name="T14" fmla="*/ 582 w 598"/>
                <a:gd name="T15" fmla="*/ 74 h 426"/>
                <a:gd name="T16" fmla="*/ 582 w 598"/>
                <a:gd name="T17" fmla="*/ 16 h 426"/>
                <a:gd name="T18" fmla="*/ 524 w 598"/>
                <a:gd name="T19" fmla="*/ 16 h 426"/>
                <a:gd name="T20" fmla="*/ 213 w 598"/>
                <a:gd name="T21" fmla="*/ 32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8" h="426">
                  <a:moveTo>
                    <a:pt x="213" y="328"/>
                  </a:moveTo>
                  <a:cubicBezTo>
                    <a:pt x="74" y="188"/>
                    <a:pt x="74" y="188"/>
                    <a:pt x="74" y="188"/>
                  </a:cubicBezTo>
                  <a:cubicBezTo>
                    <a:pt x="57" y="172"/>
                    <a:pt x="33" y="172"/>
                    <a:pt x="16" y="188"/>
                  </a:cubicBezTo>
                  <a:cubicBezTo>
                    <a:pt x="0" y="205"/>
                    <a:pt x="0" y="229"/>
                    <a:pt x="16" y="246"/>
                  </a:cubicBezTo>
                  <a:cubicBezTo>
                    <a:pt x="184" y="414"/>
                    <a:pt x="184" y="414"/>
                    <a:pt x="184" y="414"/>
                  </a:cubicBezTo>
                  <a:cubicBezTo>
                    <a:pt x="193" y="422"/>
                    <a:pt x="205" y="426"/>
                    <a:pt x="213" y="426"/>
                  </a:cubicBezTo>
                  <a:cubicBezTo>
                    <a:pt x="225" y="426"/>
                    <a:pt x="234" y="422"/>
                    <a:pt x="242" y="414"/>
                  </a:cubicBezTo>
                  <a:cubicBezTo>
                    <a:pt x="582" y="74"/>
                    <a:pt x="582" y="74"/>
                    <a:pt x="582" y="74"/>
                  </a:cubicBezTo>
                  <a:cubicBezTo>
                    <a:pt x="598" y="57"/>
                    <a:pt x="598" y="33"/>
                    <a:pt x="582" y="16"/>
                  </a:cubicBezTo>
                  <a:cubicBezTo>
                    <a:pt x="565" y="0"/>
                    <a:pt x="541" y="0"/>
                    <a:pt x="524" y="16"/>
                  </a:cubicBezTo>
                  <a:lnTo>
                    <a:pt x="213" y="3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19"/>
            <p:cNvSpPr>
              <a:spLocks noEditPoints="1"/>
            </p:cNvSpPr>
            <p:nvPr/>
          </p:nvSpPr>
          <p:spPr bwMode="auto">
            <a:xfrm>
              <a:off x="2005013" y="3930650"/>
              <a:ext cx="331788" cy="333375"/>
            </a:xfrm>
            <a:custGeom>
              <a:avLst/>
              <a:gdLst>
                <a:gd name="T0" fmla="*/ 1630 w 1987"/>
                <a:gd name="T1" fmla="*/ 1355 h 1986"/>
                <a:gd name="T2" fmla="*/ 1553 w 1987"/>
                <a:gd name="T3" fmla="*/ 815 h 1986"/>
                <a:gd name="T4" fmla="*/ 1372 w 1987"/>
                <a:gd name="T5" fmla="*/ 463 h 1986"/>
                <a:gd name="T6" fmla="*/ 1077 w 1987"/>
                <a:gd name="T7" fmla="*/ 282 h 1986"/>
                <a:gd name="T8" fmla="*/ 963 w 1987"/>
                <a:gd name="T9" fmla="*/ 114 h 1986"/>
                <a:gd name="T10" fmla="*/ 688 w 1987"/>
                <a:gd name="T11" fmla="*/ 0 h 1986"/>
                <a:gd name="T12" fmla="*/ 414 w 1987"/>
                <a:gd name="T13" fmla="*/ 110 h 1986"/>
                <a:gd name="T14" fmla="*/ 299 w 1987"/>
                <a:gd name="T15" fmla="*/ 282 h 1986"/>
                <a:gd name="T16" fmla="*/ 4 w 1987"/>
                <a:gd name="T17" fmla="*/ 463 h 1986"/>
                <a:gd name="T18" fmla="*/ 189 w 1987"/>
                <a:gd name="T19" fmla="*/ 1966 h 1986"/>
                <a:gd name="T20" fmla="*/ 1372 w 1987"/>
                <a:gd name="T21" fmla="*/ 1781 h 1986"/>
                <a:gd name="T22" fmla="*/ 1630 w 1987"/>
                <a:gd name="T23" fmla="*/ 1908 h 1986"/>
                <a:gd name="T24" fmla="*/ 1909 w 1987"/>
                <a:gd name="T25" fmla="*/ 1634 h 1986"/>
                <a:gd name="T26" fmla="*/ 1589 w 1987"/>
                <a:gd name="T27" fmla="*/ 1188 h 1986"/>
                <a:gd name="T28" fmla="*/ 1315 w 1987"/>
                <a:gd name="T29" fmla="*/ 1556 h 1986"/>
                <a:gd name="T30" fmla="*/ 705 w 1987"/>
                <a:gd name="T31" fmla="*/ 1102 h 1986"/>
                <a:gd name="T32" fmla="*/ 856 w 1987"/>
                <a:gd name="T33" fmla="*/ 807 h 1986"/>
                <a:gd name="T34" fmla="*/ 1319 w 1987"/>
                <a:gd name="T35" fmla="*/ 733 h 1986"/>
                <a:gd name="T36" fmla="*/ 381 w 1987"/>
                <a:gd name="T37" fmla="*/ 225 h 1986"/>
                <a:gd name="T38" fmla="*/ 574 w 1987"/>
                <a:gd name="T39" fmla="*/ 196 h 1986"/>
                <a:gd name="T40" fmla="*/ 688 w 1987"/>
                <a:gd name="T41" fmla="*/ 86 h 1986"/>
                <a:gd name="T42" fmla="*/ 807 w 1987"/>
                <a:gd name="T43" fmla="*/ 196 h 1986"/>
                <a:gd name="T44" fmla="*/ 1000 w 1987"/>
                <a:gd name="T45" fmla="*/ 225 h 1986"/>
                <a:gd name="T46" fmla="*/ 967 w 1987"/>
                <a:gd name="T47" fmla="*/ 450 h 1986"/>
                <a:gd name="T48" fmla="*/ 381 w 1987"/>
                <a:gd name="T49" fmla="*/ 422 h 1986"/>
                <a:gd name="T50" fmla="*/ 1188 w 1987"/>
                <a:gd name="T51" fmla="*/ 1884 h 1986"/>
                <a:gd name="T52" fmla="*/ 82 w 1987"/>
                <a:gd name="T53" fmla="*/ 1786 h 1986"/>
                <a:gd name="T54" fmla="*/ 185 w 1987"/>
                <a:gd name="T55" fmla="*/ 364 h 1986"/>
                <a:gd name="T56" fmla="*/ 295 w 1987"/>
                <a:gd name="T57" fmla="*/ 422 h 1986"/>
                <a:gd name="T58" fmla="*/ 963 w 1987"/>
                <a:gd name="T59" fmla="*/ 532 h 1986"/>
                <a:gd name="T60" fmla="*/ 1077 w 1987"/>
                <a:gd name="T61" fmla="*/ 364 h 1986"/>
                <a:gd name="T62" fmla="*/ 1290 w 1987"/>
                <a:gd name="T63" fmla="*/ 463 h 1986"/>
                <a:gd name="T64" fmla="*/ 1196 w 1987"/>
                <a:gd name="T65" fmla="*/ 626 h 1986"/>
                <a:gd name="T66" fmla="*/ 316 w 1987"/>
                <a:gd name="T67" fmla="*/ 745 h 1986"/>
                <a:gd name="T68" fmla="*/ 316 w 1987"/>
                <a:gd name="T69" fmla="*/ 827 h 1986"/>
                <a:gd name="T70" fmla="*/ 660 w 1987"/>
                <a:gd name="T71" fmla="*/ 946 h 1986"/>
                <a:gd name="T72" fmla="*/ 279 w 1987"/>
                <a:gd name="T73" fmla="*/ 987 h 1986"/>
                <a:gd name="T74" fmla="*/ 639 w 1987"/>
                <a:gd name="T75" fmla="*/ 1028 h 1986"/>
                <a:gd name="T76" fmla="*/ 627 w 1987"/>
                <a:gd name="T77" fmla="*/ 1147 h 1986"/>
                <a:gd name="T78" fmla="*/ 279 w 1987"/>
                <a:gd name="T79" fmla="*/ 1188 h 1986"/>
                <a:gd name="T80" fmla="*/ 627 w 1987"/>
                <a:gd name="T81" fmla="*/ 1228 h 1986"/>
                <a:gd name="T82" fmla="*/ 320 w 1987"/>
                <a:gd name="T83" fmla="*/ 1347 h 1986"/>
                <a:gd name="T84" fmla="*/ 320 w 1987"/>
                <a:gd name="T85" fmla="*/ 1429 h 1986"/>
                <a:gd name="T86" fmla="*/ 791 w 1987"/>
                <a:gd name="T87" fmla="*/ 1544 h 1986"/>
                <a:gd name="T88" fmla="*/ 279 w 1987"/>
                <a:gd name="T89" fmla="*/ 1585 h 1986"/>
                <a:gd name="T90" fmla="*/ 914 w 1987"/>
                <a:gd name="T91" fmla="*/ 1626 h 1986"/>
                <a:gd name="T92" fmla="*/ 1290 w 1987"/>
                <a:gd name="T93" fmla="*/ 1663 h 1986"/>
                <a:gd name="T94" fmla="*/ 1188 w 1987"/>
                <a:gd name="T95" fmla="*/ 1884 h 1986"/>
                <a:gd name="T96" fmla="*/ 1692 w 1987"/>
                <a:gd name="T97" fmla="*/ 1851 h 1986"/>
                <a:gd name="T98" fmla="*/ 1589 w 1987"/>
                <a:gd name="T99" fmla="*/ 1433 h 1986"/>
                <a:gd name="T100" fmla="*/ 1852 w 1987"/>
                <a:gd name="T101" fmla="*/ 1851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7" h="1986">
                  <a:moveTo>
                    <a:pt x="1909" y="1634"/>
                  </a:moveTo>
                  <a:cubicBezTo>
                    <a:pt x="1630" y="1355"/>
                    <a:pt x="1630" y="1355"/>
                    <a:pt x="1630" y="1355"/>
                  </a:cubicBezTo>
                  <a:cubicBezTo>
                    <a:pt x="1651" y="1306"/>
                    <a:pt x="1667" y="1253"/>
                    <a:pt x="1671" y="1200"/>
                  </a:cubicBezTo>
                  <a:cubicBezTo>
                    <a:pt x="1684" y="1061"/>
                    <a:pt x="1643" y="921"/>
                    <a:pt x="1553" y="815"/>
                  </a:cubicBezTo>
                  <a:cubicBezTo>
                    <a:pt x="1503" y="753"/>
                    <a:pt x="1442" y="708"/>
                    <a:pt x="1372" y="676"/>
                  </a:cubicBezTo>
                  <a:cubicBezTo>
                    <a:pt x="1372" y="463"/>
                    <a:pt x="1372" y="463"/>
                    <a:pt x="1372" y="463"/>
                  </a:cubicBezTo>
                  <a:cubicBezTo>
                    <a:pt x="1372" y="364"/>
                    <a:pt x="1290" y="282"/>
                    <a:pt x="1188" y="282"/>
                  </a:cubicBezTo>
                  <a:cubicBezTo>
                    <a:pt x="1077" y="282"/>
                    <a:pt x="1077" y="282"/>
                    <a:pt x="1077" y="282"/>
                  </a:cubicBezTo>
                  <a:cubicBezTo>
                    <a:pt x="1077" y="225"/>
                    <a:pt x="1077" y="225"/>
                    <a:pt x="1077" y="225"/>
                  </a:cubicBezTo>
                  <a:cubicBezTo>
                    <a:pt x="1077" y="164"/>
                    <a:pt x="1028" y="114"/>
                    <a:pt x="963" y="114"/>
                  </a:cubicBezTo>
                  <a:cubicBezTo>
                    <a:pt x="840" y="114"/>
                    <a:pt x="840" y="114"/>
                    <a:pt x="840" y="114"/>
                  </a:cubicBezTo>
                  <a:cubicBezTo>
                    <a:pt x="819" y="49"/>
                    <a:pt x="758" y="0"/>
                    <a:pt x="688" y="0"/>
                  </a:cubicBezTo>
                  <a:cubicBezTo>
                    <a:pt x="615" y="0"/>
                    <a:pt x="557" y="49"/>
                    <a:pt x="537" y="110"/>
                  </a:cubicBezTo>
                  <a:cubicBezTo>
                    <a:pt x="414" y="110"/>
                    <a:pt x="414" y="110"/>
                    <a:pt x="414" y="110"/>
                  </a:cubicBezTo>
                  <a:cubicBezTo>
                    <a:pt x="348" y="114"/>
                    <a:pt x="299" y="164"/>
                    <a:pt x="299" y="225"/>
                  </a:cubicBezTo>
                  <a:cubicBezTo>
                    <a:pt x="299" y="282"/>
                    <a:pt x="299" y="282"/>
                    <a:pt x="299" y="282"/>
                  </a:cubicBezTo>
                  <a:cubicBezTo>
                    <a:pt x="189" y="282"/>
                    <a:pt x="189" y="282"/>
                    <a:pt x="189" y="282"/>
                  </a:cubicBezTo>
                  <a:cubicBezTo>
                    <a:pt x="86" y="282"/>
                    <a:pt x="4" y="364"/>
                    <a:pt x="4" y="463"/>
                  </a:cubicBezTo>
                  <a:cubicBezTo>
                    <a:pt x="4" y="1786"/>
                    <a:pt x="4" y="1786"/>
                    <a:pt x="4" y="1786"/>
                  </a:cubicBezTo>
                  <a:cubicBezTo>
                    <a:pt x="0" y="1884"/>
                    <a:pt x="86" y="1966"/>
                    <a:pt x="189" y="1966"/>
                  </a:cubicBezTo>
                  <a:cubicBezTo>
                    <a:pt x="1188" y="1966"/>
                    <a:pt x="1188" y="1966"/>
                    <a:pt x="1188" y="1966"/>
                  </a:cubicBezTo>
                  <a:cubicBezTo>
                    <a:pt x="1290" y="1966"/>
                    <a:pt x="1372" y="1884"/>
                    <a:pt x="1372" y="1781"/>
                  </a:cubicBezTo>
                  <a:cubicBezTo>
                    <a:pt x="1372" y="1650"/>
                    <a:pt x="1372" y="1650"/>
                    <a:pt x="1372" y="1650"/>
                  </a:cubicBezTo>
                  <a:cubicBezTo>
                    <a:pt x="1630" y="1908"/>
                    <a:pt x="1630" y="1908"/>
                    <a:pt x="1630" y="1908"/>
                  </a:cubicBezTo>
                  <a:cubicBezTo>
                    <a:pt x="1704" y="1982"/>
                    <a:pt x="1827" y="1986"/>
                    <a:pt x="1905" y="1908"/>
                  </a:cubicBezTo>
                  <a:cubicBezTo>
                    <a:pt x="1983" y="1831"/>
                    <a:pt x="1987" y="1708"/>
                    <a:pt x="1909" y="1634"/>
                  </a:cubicBezTo>
                  <a:close/>
                  <a:moveTo>
                    <a:pt x="1491" y="864"/>
                  </a:moveTo>
                  <a:cubicBezTo>
                    <a:pt x="1565" y="954"/>
                    <a:pt x="1602" y="1073"/>
                    <a:pt x="1589" y="1188"/>
                  </a:cubicBezTo>
                  <a:cubicBezTo>
                    <a:pt x="1573" y="1355"/>
                    <a:pt x="1467" y="1495"/>
                    <a:pt x="1319" y="1556"/>
                  </a:cubicBezTo>
                  <a:cubicBezTo>
                    <a:pt x="1319" y="1556"/>
                    <a:pt x="1319" y="1556"/>
                    <a:pt x="1315" y="1556"/>
                  </a:cubicBezTo>
                  <a:cubicBezTo>
                    <a:pt x="1249" y="1585"/>
                    <a:pt x="1180" y="1593"/>
                    <a:pt x="1102" y="1589"/>
                  </a:cubicBezTo>
                  <a:cubicBezTo>
                    <a:pt x="856" y="1564"/>
                    <a:pt x="680" y="1347"/>
                    <a:pt x="705" y="1102"/>
                  </a:cubicBezTo>
                  <a:cubicBezTo>
                    <a:pt x="717" y="987"/>
                    <a:pt x="770" y="884"/>
                    <a:pt x="852" y="811"/>
                  </a:cubicBezTo>
                  <a:cubicBezTo>
                    <a:pt x="852" y="811"/>
                    <a:pt x="852" y="811"/>
                    <a:pt x="856" y="807"/>
                  </a:cubicBezTo>
                  <a:cubicBezTo>
                    <a:pt x="946" y="729"/>
                    <a:pt x="1069" y="688"/>
                    <a:pt x="1192" y="700"/>
                  </a:cubicBezTo>
                  <a:cubicBezTo>
                    <a:pt x="1237" y="704"/>
                    <a:pt x="1278" y="716"/>
                    <a:pt x="1319" y="733"/>
                  </a:cubicBezTo>
                  <a:cubicBezTo>
                    <a:pt x="1385" y="766"/>
                    <a:pt x="1442" y="807"/>
                    <a:pt x="1491" y="864"/>
                  </a:cubicBezTo>
                  <a:close/>
                  <a:moveTo>
                    <a:pt x="381" y="225"/>
                  </a:moveTo>
                  <a:cubicBezTo>
                    <a:pt x="381" y="209"/>
                    <a:pt x="397" y="196"/>
                    <a:pt x="41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98" y="196"/>
                    <a:pt x="615" y="180"/>
                    <a:pt x="615" y="155"/>
                  </a:cubicBezTo>
                  <a:cubicBezTo>
                    <a:pt x="615" y="114"/>
                    <a:pt x="647" y="86"/>
                    <a:pt x="688" y="86"/>
                  </a:cubicBezTo>
                  <a:cubicBezTo>
                    <a:pt x="729" y="86"/>
                    <a:pt x="766" y="118"/>
                    <a:pt x="766" y="155"/>
                  </a:cubicBezTo>
                  <a:cubicBezTo>
                    <a:pt x="766" y="180"/>
                    <a:pt x="783" y="196"/>
                    <a:pt x="807" y="196"/>
                  </a:cubicBezTo>
                  <a:cubicBezTo>
                    <a:pt x="967" y="196"/>
                    <a:pt x="967" y="196"/>
                    <a:pt x="967" y="196"/>
                  </a:cubicBezTo>
                  <a:cubicBezTo>
                    <a:pt x="983" y="196"/>
                    <a:pt x="1000" y="209"/>
                    <a:pt x="1000" y="225"/>
                  </a:cubicBezTo>
                  <a:cubicBezTo>
                    <a:pt x="1000" y="422"/>
                    <a:pt x="1000" y="422"/>
                    <a:pt x="1000" y="422"/>
                  </a:cubicBezTo>
                  <a:cubicBezTo>
                    <a:pt x="1000" y="438"/>
                    <a:pt x="983" y="450"/>
                    <a:pt x="967" y="450"/>
                  </a:cubicBezTo>
                  <a:cubicBezTo>
                    <a:pt x="414" y="450"/>
                    <a:pt x="414" y="450"/>
                    <a:pt x="414" y="450"/>
                  </a:cubicBezTo>
                  <a:cubicBezTo>
                    <a:pt x="397" y="450"/>
                    <a:pt x="381" y="438"/>
                    <a:pt x="381" y="422"/>
                  </a:cubicBezTo>
                  <a:lnTo>
                    <a:pt x="381" y="225"/>
                  </a:lnTo>
                  <a:close/>
                  <a:moveTo>
                    <a:pt x="1188" y="1884"/>
                  </a:moveTo>
                  <a:cubicBezTo>
                    <a:pt x="189" y="1884"/>
                    <a:pt x="189" y="1884"/>
                    <a:pt x="189" y="1884"/>
                  </a:cubicBezTo>
                  <a:cubicBezTo>
                    <a:pt x="131" y="1884"/>
                    <a:pt x="82" y="1839"/>
                    <a:pt x="82" y="1786"/>
                  </a:cubicBezTo>
                  <a:cubicBezTo>
                    <a:pt x="82" y="463"/>
                    <a:pt x="82" y="463"/>
                    <a:pt x="82" y="463"/>
                  </a:cubicBezTo>
                  <a:cubicBezTo>
                    <a:pt x="82" y="409"/>
                    <a:pt x="127" y="364"/>
                    <a:pt x="185" y="364"/>
                  </a:cubicBezTo>
                  <a:cubicBezTo>
                    <a:pt x="295" y="364"/>
                    <a:pt x="295" y="364"/>
                    <a:pt x="295" y="364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295" y="483"/>
                    <a:pt x="344" y="532"/>
                    <a:pt x="410" y="532"/>
                  </a:cubicBezTo>
                  <a:cubicBezTo>
                    <a:pt x="963" y="532"/>
                    <a:pt x="963" y="532"/>
                    <a:pt x="963" y="532"/>
                  </a:cubicBezTo>
                  <a:cubicBezTo>
                    <a:pt x="1024" y="532"/>
                    <a:pt x="1077" y="483"/>
                    <a:pt x="1077" y="422"/>
                  </a:cubicBezTo>
                  <a:cubicBezTo>
                    <a:pt x="1077" y="364"/>
                    <a:pt x="1077" y="364"/>
                    <a:pt x="1077" y="364"/>
                  </a:cubicBezTo>
                  <a:cubicBezTo>
                    <a:pt x="1188" y="364"/>
                    <a:pt x="1188" y="364"/>
                    <a:pt x="1188" y="364"/>
                  </a:cubicBezTo>
                  <a:cubicBezTo>
                    <a:pt x="1245" y="364"/>
                    <a:pt x="1290" y="409"/>
                    <a:pt x="1290" y="463"/>
                  </a:cubicBezTo>
                  <a:cubicBezTo>
                    <a:pt x="1290" y="643"/>
                    <a:pt x="1290" y="643"/>
                    <a:pt x="1290" y="643"/>
                  </a:cubicBezTo>
                  <a:cubicBezTo>
                    <a:pt x="1262" y="635"/>
                    <a:pt x="1229" y="626"/>
                    <a:pt x="1196" y="626"/>
                  </a:cubicBezTo>
                  <a:cubicBezTo>
                    <a:pt x="1049" y="610"/>
                    <a:pt x="914" y="659"/>
                    <a:pt x="807" y="745"/>
                  </a:cubicBezTo>
                  <a:cubicBezTo>
                    <a:pt x="316" y="745"/>
                    <a:pt x="316" y="745"/>
                    <a:pt x="316" y="745"/>
                  </a:cubicBezTo>
                  <a:cubicBezTo>
                    <a:pt x="291" y="745"/>
                    <a:pt x="275" y="762"/>
                    <a:pt x="275" y="786"/>
                  </a:cubicBezTo>
                  <a:cubicBezTo>
                    <a:pt x="275" y="811"/>
                    <a:pt x="291" y="827"/>
                    <a:pt x="316" y="827"/>
                  </a:cubicBezTo>
                  <a:cubicBezTo>
                    <a:pt x="729" y="827"/>
                    <a:pt x="729" y="827"/>
                    <a:pt x="729" y="827"/>
                  </a:cubicBezTo>
                  <a:cubicBezTo>
                    <a:pt x="701" y="864"/>
                    <a:pt x="680" y="901"/>
                    <a:pt x="660" y="946"/>
                  </a:cubicBezTo>
                  <a:cubicBezTo>
                    <a:pt x="320" y="946"/>
                    <a:pt x="320" y="946"/>
                    <a:pt x="320" y="946"/>
                  </a:cubicBezTo>
                  <a:cubicBezTo>
                    <a:pt x="295" y="946"/>
                    <a:pt x="279" y="962"/>
                    <a:pt x="279" y="987"/>
                  </a:cubicBezTo>
                  <a:cubicBezTo>
                    <a:pt x="279" y="1011"/>
                    <a:pt x="295" y="1028"/>
                    <a:pt x="320" y="1028"/>
                  </a:cubicBezTo>
                  <a:cubicBezTo>
                    <a:pt x="639" y="1028"/>
                    <a:pt x="639" y="1028"/>
                    <a:pt x="639" y="1028"/>
                  </a:cubicBezTo>
                  <a:cubicBezTo>
                    <a:pt x="635" y="1052"/>
                    <a:pt x="627" y="1077"/>
                    <a:pt x="627" y="1102"/>
                  </a:cubicBezTo>
                  <a:cubicBezTo>
                    <a:pt x="627" y="1147"/>
                    <a:pt x="627" y="1147"/>
                    <a:pt x="627" y="1147"/>
                  </a:cubicBezTo>
                  <a:cubicBezTo>
                    <a:pt x="320" y="1147"/>
                    <a:pt x="320" y="1147"/>
                    <a:pt x="320" y="1147"/>
                  </a:cubicBezTo>
                  <a:cubicBezTo>
                    <a:pt x="295" y="1147"/>
                    <a:pt x="279" y="1163"/>
                    <a:pt x="279" y="1188"/>
                  </a:cubicBezTo>
                  <a:cubicBezTo>
                    <a:pt x="279" y="1212"/>
                    <a:pt x="295" y="1228"/>
                    <a:pt x="320" y="1228"/>
                  </a:cubicBezTo>
                  <a:cubicBezTo>
                    <a:pt x="627" y="1228"/>
                    <a:pt x="627" y="1228"/>
                    <a:pt x="627" y="1228"/>
                  </a:cubicBezTo>
                  <a:cubicBezTo>
                    <a:pt x="631" y="1269"/>
                    <a:pt x="643" y="1306"/>
                    <a:pt x="656" y="1347"/>
                  </a:cubicBezTo>
                  <a:cubicBezTo>
                    <a:pt x="320" y="1347"/>
                    <a:pt x="320" y="1347"/>
                    <a:pt x="320" y="1347"/>
                  </a:cubicBezTo>
                  <a:cubicBezTo>
                    <a:pt x="295" y="1347"/>
                    <a:pt x="279" y="1364"/>
                    <a:pt x="279" y="1388"/>
                  </a:cubicBezTo>
                  <a:cubicBezTo>
                    <a:pt x="279" y="1413"/>
                    <a:pt x="295" y="1429"/>
                    <a:pt x="320" y="1429"/>
                  </a:cubicBezTo>
                  <a:cubicBezTo>
                    <a:pt x="697" y="1429"/>
                    <a:pt x="697" y="1429"/>
                    <a:pt x="697" y="1429"/>
                  </a:cubicBezTo>
                  <a:cubicBezTo>
                    <a:pt x="721" y="1474"/>
                    <a:pt x="754" y="1511"/>
                    <a:pt x="791" y="1544"/>
                  </a:cubicBezTo>
                  <a:cubicBezTo>
                    <a:pt x="320" y="1544"/>
                    <a:pt x="320" y="1544"/>
                    <a:pt x="320" y="1544"/>
                  </a:cubicBezTo>
                  <a:cubicBezTo>
                    <a:pt x="295" y="1544"/>
                    <a:pt x="279" y="1560"/>
                    <a:pt x="279" y="1585"/>
                  </a:cubicBezTo>
                  <a:cubicBezTo>
                    <a:pt x="279" y="1609"/>
                    <a:pt x="295" y="1626"/>
                    <a:pt x="320" y="1626"/>
                  </a:cubicBezTo>
                  <a:cubicBezTo>
                    <a:pt x="914" y="1626"/>
                    <a:pt x="914" y="1626"/>
                    <a:pt x="914" y="1626"/>
                  </a:cubicBezTo>
                  <a:cubicBezTo>
                    <a:pt x="971" y="1654"/>
                    <a:pt x="1028" y="1671"/>
                    <a:pt x="1094" y="1679"/>
                  </a:cubicBezTo>
                  <a:cubicBezTo>
                    <a:pt x="1159" y="1687"/>
                    <a:pt x="1225" y="1679"/>
                    <a:pt x="1290" y="1663"/>
                  </a:cubicBezTo>
                  <a:cubicBezTo>
                    <a:pt x="1290" y="1790"/>
                    <a:pt x="1290" y="1790"/>
                    <a:pt x="1290" y="1790"/>
                  </a:cubicBezTo>
                  <a:cubicBezTo>
                    <a:pt x="1295" y="1835"/>
                    <a:pt x="1245" y="1884"/>
                    <a:pt x="1188" y="1884"/>
                  </a:cubicBezTo>
                  <a:close/>
                  <a:moveTo>
                    <a:pt x="1852" y="1851"/>
                  </a:moveTo>
                  <a:cubicBezTo>
                    <a:pt x="1807" y="1896"/>
                    <a:pt x="1737" y="1896"/>
                    <a:pt x="1692" y="1851"/>
                  </a:cubicBezTo>
                  <a:cubicBezTo>
                    <a:pt x="1430" y="1593"/>
                    <a:pt x="1430" y="1593"/>
                    <a:pt x="1430" y="1593"/>
                  </a:cubicBezTo>
                  <a:cubicBezTo>
                    <a:pt x="1495" y="1552"/>
                    <a:pt x="1548" y="1499"/>
                    <a:pt x="1589" y="1433"/>
                  </a:cubicBezTo>
                  <a:cubicBezTo>
                    <a:pt x="1847" y="1691"/>
                    <a:pt x="1847" y="1691"/>
                    <a:pt x="1847" y="1691"/>
                  </a:cubicBezTo>
                  <a:cubicBezTo>
                    <a:pt x="1897" y="1736"/>
                    <a:pt x="1897" y="1806"/>
                    <a:pt x="1852" y="18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5" name="Group 764"/>
          <p:cNvGrpSpPr/>
          <p:nvPr/>
        </p:nvGrpSpPr>
        <p:grpSpPr>
          <a:xfrm>
            <a:off x="7656304" y="4533029"/>
            <a:ext cx="344488" cy="342900"/>
            <a:chOff x="2490788" y="3924300"/>
            <a:chExt cx="344488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6" name="Freeform 20"/>
            <p:cNvSpPr>
              <a:spLocks noEditPoints="1"/>
            </p:cNvSpPr>
            <p:nvPr/>
          </p:nvSpPr>
          <p:spPr bwMode="auto">
            <a:xfrm>
              <a:off x="2663825" y="4081463"/>
              <a:ext cx="74613" cy="58738"/>
            </a:xfrm>
            <a:custGeom>
              <a:avLst/>
              <a:gdLst>
                <a:gd name="T0" fmla="*/ 186 w 446"/>
                <a:gd name="T1" fmla="*/ 357 h 357"/>
                <a:gd name="T2" fmla="*/ 252 w 446"/>
                <a:gd name="T3" fmla="*/ 329 h 357"/>
                <a:gd name="T4" fmla="*/ 410 w 446"/>
                <a:gd name="T5" fmla="*/ 168 h 357"/>
                <a:gd name="T6" fmla="*/ 408 w 446"/>
                <a:gd name="T7" fmla="*/ 36 h 357"/>
                <a:gd name="T8" fmla="*/ 276 w 446"/>
                <a:gd name="T9" fmla="*/ 38 h 357"/>
                <a:gd name="T10" fmla="*/ 184 w 446"/>
                <a:gd name="T11" fmla="*/ 132 h 357"/>
                <a:gd name="T12" fmla="*/ 168 w 446"/>
                <a:gd name="T13" fmla="*/ 117 h 357"/>
                <a:gd name="T14" fmla="*/ 36 w 446"/>
                <a:gd name="T15" fmla="*/ 119 h 357"/>
                <a:gd name="T16" fmla="*/ 38 w 446"/>
                <a:gd name="T17" fmla="*/ 250 h 357"/>
                <a:gd name="T18" fmla="*/ 121 w 446"/>
                <a:gd name="T19" fmla="*/ 331 h 357"/>
                <a:gd name="T20" fmla="*/ 186 w 446"/>
                <a:gd name="T21" fmla="*/ 357 h 357"/>
                <a:gd name="T22" fmla="*/ 79 w 446"/>
                <a:gd name="T23" fmla="*/ 160 h 357"/>
                <a:gd name="T24" fmla="*/ 126 w 446"/>
                <a:gd name="T25" fmla="*/ 160 h 357"/>
                <a:gd name="T26" fmla="*/ 164 w 446"/>
                <a:gd name="T27" fmla="*/ 196 h 357"/>
                <a:gd name="T28" fmla="*/ 206 w 446"/>
                <a:gd name="T29" fmla="*/ 196 h 357"/>
                <a:gd name="T30" fmla="*/ 319 w 446"/>
                <a:gd name="T31" fmla="*/ 80 h 357"/>
                <a:gd name="T32" fmla="*/ 366 w 446"/>
                <a:gd name="T33" fmla="*/ 79 h 357"/>
                <a:gd name="T34" fmla="*/ 367 w 446"/>
                <a:gd name="T35" fmla="*/ 126 h 357"/>
                <a:gd name="T36" fmla="*/ 209 w 446"/>
                <a:gd name="T37" fmla="*/ 287 h 357"/>
                <a:gd name="T38" fmla="*/ 163 w 446"/>
                <a:gd name="T39" fmla="*/ 288 h 357"/>
                <a:gd name="T40" fmla="*/ 80 w 446"/>
                <a:gd name="T41" fmla="*/ 207 h 357"/>
                <a:gd name="T42" fmla="*/ 79 w 446"/>
                <a:gd name="T43" fmla="*/ 16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6" h="357">
                  <a:moveTo>
                    <a:pt x="186" y="357"/>
                  </a:moveTo>
                  <a:cubicBezTo>
                    <a:pt x="211" y="357"/>
                    <a:pt x="235" y="347"/>
                    <a:pt x="252" y="329"/>
                  </a:cubicBezTo>
                  <a:cubicBezTo>
                    <a:pt x="410" y="168"/>
                    <a:pt x="410" y="168"/>
                    <a:pt x="410" y="168"/>
                  </a:cubicBezTo>
                  <a:cubicBezTo>
                    <a:pt x="446" y="131"/>
                    <a:pt x="445" y="72"/>
                    <a:pt x="408" y="36"/>
                  </a:cubicBezTo>
                  <a:cubicBezTo>
                    <a:pt x="371" y="0"/>
                    <a:pt x="312" y="1"/>
                    <a:pt x="276" y="38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68" y="117"/>
                    <a:pt x="168" y="117"/>
                    <a:pt x="168" y="117"/>
                  </a:cubicBezTo>
                  <a:cubicBezTo>
                    <a:pt x="131" y="81"/>
                    <a:pt x="72" y="82"/>
                    <a:pt x="36" y="119"/>
                  </a:cubicBezTo>
                  <a:cubicBezTo>
                    <a:pt x="0" y="155"/>
                    <a:pt x="1" y="214"/>
                    <a:pt x="38" y="250"/>
                  </a:cubicBezTo>
                  <a:cubicBezTo>
                    <a:pt x="121" y="331"/>
                    <a:pt x="121" y="331"/>
                    <a:pt x="121" y="331"/>
                  </a:cubicBezTo>
                  <a:cubicBezTo>
                    <a:pt x="138" y="348"/>
                    <a:pt x="161" y="357"/>
                    <a:pt x="186" y="357"/>
                  </a:cubicBezTo>
                  <a:close/>
                  <a:moveTo>
                    <a:pt x="79" y="160"/>
                  </a:moveTo>
                  <a:cubicBezTo>
                    <a:pt x="92" y="147"/>
                    <a:pt x="113" y="147"/>
                    <a:pt x="126" y="160"/>
                  </a:cubicBezTo>
                  <a:cubicBezTo>
                    <a:pt x="164" y="196"/>
                    <a:pt x="164" y="196"/>
                    <a:pt x="164" y="196"/>
                  </a:cubicBezTo>
                  <a:cubicBezTo>
                    <a:pt x="175" y="208"/>
                    <a:pt x="194" y="208"/>
                    <a:pt x="206" y="196"/>
                  </a:cubicBezTo>
                  <a:cubicBezTo>
                    <a:pt x="319" y="80"/>
                    <a:pt x="319" y="80"/>
                    <a:pt x="319" y="80"/>
                  </a:cubicBezTo>
                  <a:cubicBezTo>
                    <a:pt x="332" y="67"/>
                    <a:pt x="353" y="66"/>
                    <a:pt x="366" y="79"/>
                  </a:cubicBezTo>
                  <a:cubicBezTo>
                    <a:pt x="379" y="92"/>
                    <a:pt x="379" y="113"/>
                    <a:pt x="367" y="126"/>
                  </a:cubicBezTo>
                  <a:cubicBezTo>
                    <a:pt x="209" y="287"/>
                    <a:pt x="209" y="287"/>
                    <a:pt x="209" y="287"/>
                  </a:cubicBezTo>
                  <a:cubicBezTo>
                    <a:pt x="197" y="300"/>
                    <a:pt x="175" y="300"/>
                    <a:pt x="163" y="288"/>
                  </a:cubicBezTo>
                  <a:cubicBezTo>
                    <a:pt x="80" y="207"/>
                    <a:pt x="80" y="207"/>
                    <a:pt x="80" y="207"/>
                  </a:cubicBezTo>
                  <a:cubicBezTo>
                    <a:pt x="67" y="195"/>
                    <a:pt x="66" y="174"/>
                    <a:pt x="79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21"/>
            <p:cNvSpPr>
              <a:spLocks/>
            </p:cNvSpPr>
            <p:nvPr/>
          </p:nvSpPr>
          <p:spPr bwMode="auto">
            <a:xfrm>
              <a:off x="2630488" y="4038600"/>
              <a:ext cx="134938" cy="138113"/>
            </a:xfrm>
            <a:custGeom>
              <a:avLst/>
              <a:gdLst>
                <a:gd name="T0" fmla="*/ 153 w 809"/>
                <a:gd name="T1" fmla="*/ 629 h 821"/>
                <a:gd name="T2" fmla="*/ 111 w 809"/>
                <a:gd name="T3" fmla="*/ 623 h 821"/>
                <a:gd name="T4" fmla="*/ 105 w 809"/>
                <a:gd name="T5" fmla="*/ 665 h 821"/>
                <a:gd name="T6" fmla="*/ 141 w 809"/>
                <a:gd name="T7" fmla="*/ 706 h 821"/>
                <a:gd name="T8" fmla="*/ 418 w 809"/>
                <a:gd name="T9" fmla="*/ 821 h 821"/>
                <a:gd name="T10" fmla="*/ 695 w 809"/>
                <a:gd name="T11" fmla="*/ 706 h 821"/>
                <a:gd name="T12" fmla="*/ 809 w 809"/>
                <a:gd name="T13" fmla="*/ 430 h 821"/>
                <a:gd name="T14" fmla="*/ 695 w 809"/>
                <a:gd name="T15" fmla="*/ 153 h 821"/>
                <a:gd name="T16" fmla="*/ 141 w 809"/>
                <a:gd name="T17" fmla="*/ 153 h 821"/>
                <a:gd name="T18" fmla="*/ 45 w 809"/>
                <a:gd name="T19" fmla="*/ 549 h 821"/>
                <a:gd name="T20" fmla="*/ 83 w 809"/>
                <a:gd name="T21" fmla="*/ 568 h 821"/>
                <a:gd name="T22" fmla="*/ 102 w 809"/>
                <a:gd name="T23" fmla="*/ 531 h 821"/>
                <a:gd name="T24" fmla="*/ 184 w 809"/>
                <a:gd name="T25" fmla="*/ 195 h 821"/>
                <a:gd name="T26" fmla="*/ 652 w 809"/>
                <a:gd name="T27" fmla="*/ 195 h 821"/>
                <a:gd name="T28" fmla="*/ 749 w 809"/>
                <a:gd name="T29" fmla="*/ 430 h 821"/>
                <a:gd name="T30" fmla="*/ 652 w 809"/>
                <a:gd name="T31" fmla="*/ 664 h 821"/>
                <a:gd name="T32" fmla="*/ 418 w 809"/>
                <a:gd name="T33" fmla="*/ 761 h 821"/>
                <a:gd name="T34" fmla="*/ 184 w 809"/>
                <a:gd name="T35" fmla="*/ 664 h 821"/>
                <a:gd name="T36" fmla="*/ 153 w 809"/>
                <a:gd name="T37" fmla="*/ 629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9" h="821">
                  <a:moveTo>
                    <a:pt x="153" y="629"/>
                  </a:moveTo>
                  <a:cubicBezTo>
                    <a:pt x="143" y="616"/>
                    <a:pt x="124" y="613"/>
                    <a:pt x="111" y="623"/>
                  </a:cubicBezTo>
                  <a:cubicBezTo>
                    <a:pt x="98" y="633"/>
                    <a:pt x="95" y="652"/>
                    <a:pt x="105" y="665"/>
                  </a:cubicBezTo>
                  <a:cubicBezTo>
                    <a:pt x="116" y="680"/>
                    <a:pt x="128" y="693"/>
                    <a:pt x="141" y="706"/>
                  </a:cubicBezTo>
                  <a:cubicBezTo>
                    <a:pt x="215" y="780"/>
                    <a:pt x="313" y="821"/>
                    <a:pt x="418" y="821"/>
                  </a:cubicBezTo>
                  <a:cubicBezTo>
                    <a:pt x="523" y="821"/>
                    <a:pt x="621" y="780"/>
                    <a:pt x="695" y="706"/>
                  </a:cubicBezTo>
                  <a:cubicBezTo>
                    <a:pt x="769" y="632"/>
                    <a:pt x="809" y="534"/>
                    <a:pt x="809" y="430"/>
                  </a:cubicBezTo>
                  <a:cubicBezTo>
                    <a:pt x="809" y="325"/>
                    <a:pt x="769" y="227"/>
                    <a:pt x="695" y="153"/>
                  </a:cubicBezTo>
                  <a:cubicBezTo>
                    <a:pt x="542" y="0"/>
                    <a:pt x="294" y="0"/>
                    <a:pt x="141" y="153"/>
                  </a:cubicBezTo>
                  <a:cubicBezTo>
                    <a:pt x="37" y="257"/>
                    <a:pt x="0" y="409"/>
                    <a:pt x="45" y="549"/>
                  </a:cubicBezTo>
                  <a:cubicBezTo>
                    <a:pt x="50" y="565"/>
                    <a:pt x="67" y="573"/>
                    <a:pt x="83" y="568"/>
                  </a:cubicBezTo>
                  <a:cubicBezTo>
                    <a:pt x="99" y="563"/>
                    <a:pt x="108" y="546"/>
                    <a:pt x="102" y="531"/>
                  </a:cubicBezTo>
                  <a:cubicBezTo>
                    <a:pt x="65" y="412"/>
                    <a:pt x="96" y="284"/>
                    <a:pt x="184" y="195"/>
                  </a:cubicBezTo>
                  <a:cubicBezTo>
                    <a:pt x="313" y="66"/>
                    <a:pt x="523" y="66"/>
                    <a:pt x="652" y="195"/>
                  </a:cubicBezTo>
                  <a:cubicBezTo>
                    <a:pt x="715" y="258"/>
                    <a:pt x="749" y="341"/>
                    <a:pt x="749" y="430"/>
                  </a:cubicBezTo>
                  <a:cubicBezTo>
                    <a:pt x="749" y="518"/>
                    <a:pt x="715" y="601"/>
                    <a:pt x="652" y="664"/>
                  </a:cubicBezTo>
                  <a:cubicBezTo>
                    <a:pt x="590" y="726"/>
                    <a:pt x="506" y="761"/>
                    <a:pt x="418" y="761"/>
                  </a:cubicBezTo>
                  <a:cubicBezTo>
                    <a:pt x="330" y="761"/>
                    <a:pt x="246" y="726"/>
                    <a:pt x="184" y="664"/>
                  </a:cubicBezTo>
                  <a:cubicBezTo>
                    <a:pt x="173" y="653"/>
                    <a:pt x="163" y="641"/>
                    <a:pt x="153" y="6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22"/>
            <p:cNvSpPr>
              <a:spLocks noEditPoints="1"/>
            </p:cNvSpPr>
            <p:nvPr/>
          </p:nvSpPr>
          <p:spPr bwMode="auto">
            <a:xfrm>
              <a:off x="2490788" y="3924300"/>
              <a:ext cx="344488" cy="342900"/>
            </a:xfrm>
            <a:custGeom>
              <a:avLst/>
              <a:gdLst>
                <a:gd name="T0" fmla="*/ 1817 w 2061"/>
                <a:gd name="T1" fmla="*/ 1471 h 2048"/>
                <a:gd name="T2" fmla="*/ 1773 w 2061"/>
                <a:gd name="T3" fmla="*/ 1472 h 2048"/>
                <a:gd name="T4" fmla="*/ 1784 w 2061"/>
                <a:gd name="T5" fmla="*/ 1145 h 2048"/>
                <a:gd name="T6" fmla="*/ 1724 w 2061"/>
                <a:gd name="T7" fmla="*/ 1141 h 2048"/>
                <a:gd name="T8" fmla="*/ 1256 w 2061"/>
                <a:gd name="T9" fmla="*/ 1580 h 2048"/>
                <a:gd name="T10" fmla="*/ 1254 w 2061"/>
                <a:gd name="T11" fmla="*/ 1580 h 2048"/>
                <a:gd name="T12" fmla="*/ 787 w 2061"/>
                <a:gd name="T13" fmla="*/ 1112 h 2048"/>
                <a:gd name="T14" fmla="*/ 1588 w 2061"/>
                <a:gd name="T15" fmla="*/ 780 h 2048"/>
                <a:gd name="T16" fmla="*/ 1752 w 2061"/>
                <a:gd name="T17" fmla="*/ 1053 h 2048"/>
                <a:gd name="T18" fmla="*/ 1630 w 2061"/>
                <a:gd name="T19" fmla="*/ 738 h 2048"/>
                <a:gd name="T20" fmla="*/ 1504 w 2061"/>
                <a:gd name="T21" fmla="*/ 402 h 2048"/>
                <a:gd name="T22" fmla="*/ 1123 w 2061"/>
                <a:gd name="T23" fmla="*/ 9 h 2048"/>
                <a:gd name="T24" fmla="*/ 90 w 2061"/>
                <a:gd name="T25" fmla="*/ 0 h 2048"/>
                <a:gd name="T26" fmla="*/ 0 w 2061"/>
                <a:gd name="T27" fmla="*/ 343 h 2048"/>
                <a:gd name="T28" fmla="*/ 60 w 2061"/>
                <a:gd name="T29" fmla="*/ 343 h 2048"/>
                <a:gd name="T30" fmla="*/ 90 w 2061"/>
                <a:gd name="T31" fmla="*/ 60 h 2048"/>
                <a:gd name="T32" fmla="*/ 1072 w 2061"/>
                <a:gd name="T33" fmla="*/ 342 h 2048"/>
                <a:gd name="T34" fmla="*/ 1444 w 2061"/>
                <a:gd name="T35" fmla="*/ 432 h 2048"/>
                <a:gd name="T36" fmla="*/ 1262 w 2061"/>
                <a:gd name="T37" fmla="*/ 583 h 2048"/>
                <a:gd name="T38" fmla="*/ 590 w 2061"/>
                <a:gd name="T39" fmla="*/ 583 h 2048"/>
                <a:gd name="T40" fmla="*/ 590 w 2061"/>
                <a:gd name="T41" fmla="*/ 643 h 2048"/>
                <a:gd name="T42" fmla="*/ 891 w 2061"/>
                <a:gd name="T43" fmla="*/ 729 h 2048"/>
                <a:gd name="T44" fmla="*/ 560 w 2061"/>
                <a:gd name="T45" fmla="*/ 759 h 2048"/>
                <a:gd name="T46" fmla="*/ 837 w 2061"/>
                <a:gd name="T47" fmla="*/ 789 h 2048"/>
                <a:gd name="T48" fmla="*/ 590 w 2061"/>
                <a:gd name="T49" fmla="*/ 1004 h 2048"/>
                <a:gd name="T50" fmla="*/ 590 w 2061"/>
                <a:gd name="T51" fmla="*/ 1064 h 2048"/>
                <a:gd name="T52" fmla="*/ 727 w 2061"/>
                <a:gd name="T53" fmla="*/ 1112 h 2048"/>
                <a:gd name="T54" fmla="*/ 590 w 2061"/>
                <a:gd name="T55" fmla="*/ 1151 h 2048"/>
                <a:gd name="T56" fmla="*/ 590 w 2061"/>
                <a:gd name="T57" fmla="*/ 1211 h 2048"/>
                <a:gd name="T58" fmla="*/ 837 w 2061"/>
                <a:gd name="T59" fmla="*/ 1434 h 2048"/>
                <a:gd name="T60" fmla="*/ 560 w 2061"/>
                <a:gd name="T61" fmla="*/ 1464 h 2048"/>
                <a:gd name="T62" fmla="*/ 891 w 2061"/>
                <a:gd name="T63" fmla="*/ 1494 h 2048"/>
                <a:gd name="T64" fmla="*/ 590 w 2061"/>
                <a:gd name="T65" fmla="*/ 1580 h 2048"/>
                <a:gd name="T66" fmla="*/ 590 w 2061"/>
                <a:gd name="T67" fmla="*/ 1640 h 2048"/>
                <a:gd name="T68" fmla="*/ 1444 w 2061"/>
                <a:gd name="T69" fmla="*/ 1606 h 2048"/>
                <a:gd name="T70" fmla="*/ 1414 w 2061"/>
                <a:gd name="T71" fmla="*/ 1988 h 2048"/>
                <a:gd name="T72" fmla="*/ 60 w 2061"/>
                <a:gd name="T73" fmla="*/ 1958 h 2048"/>
                <a:gd name="T74" fmla="*/ 30 w 2061"/>
                <a:gd name="T75" fmla="*/ 433 h 2048"/>
                <a:gd name="T76" fmla="*/ 0 w 2061"/>
                <a:gd name="T77" fmla="*/ 1958 h 2048"/>
                <a:gd name="T78" fmla="*/ 1414 w 2061"/>
                <a:gd name="T79" fmla="*/ 2048 h 2048"/>
                <a:gd name="T80" fmla="*/ 1504 w 2061"/>
                <a:gd name="T81" fmla="*/ 1579 h 2048"/>
                <a:gd name="T82" fmla="*/ 1617 w 2061"/>
                <a:gd name="T83" fmla="*/ 1629 h 2048"/>
                <a:gd name="T84" fmla="*/ 1805 w 2061"/>
                <a:gd name="T85" fmla="*/ 1862 h 2048"/>
                <a:gd name="T86" fmla="*/ 2006 w 2061"/>
                <a:gd name="T87" fmla="*/ 1661 h 2048"/>
                <a:gd name="T88" fmla="*/ 1132 w 2061"/>
                <a:gd name="T89" fmla="*/ 342 h 2048"/>
                <a:gd name="T90" fmla="*/ 1402 w 2061"/>
                <a:gd name="T91" fmla="*/ 372 h 2048"/>
                <a:gd name="T92" fmla="*/ 1593 w 2061"/>
                <a:gd name="T93" fmla="*/ 1520 h 2048"/>
                <a:gd name="T94" fmla="*/ 1664 w 2061"/>
                <a:gd name="T95" fmla="*/ 1448 h 2048"/>
                <a:gd name="T96" fmla="*/ 1659 w 2061"/>
                <a:gd name="T97" fmla="*/ 1586 h 2048"/>
                <a:gd name="T98" fmla="*/ 1964 w 2061"/>
                <a:gd name="T99" fmla="*/ 1819 h 2048"/>
                <a:gd name="T100" fmla="*/ 1679 w 2061"/>
                <a:gd name="T101" fmla="*/ 1651 h 2048"/>
                <a:gd name="T102" fmla="*/ 1964 w 2061"/>
                <a:gd name="T103" fmla="*/ 1703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61" h="2048">
                  <a:moveTo>
                    <a:pt x="2006" y="1661"/>
                  </a:moveTo>
                  <a:cubicBezTo>
                    <a:pt x="1817" y="1471"/>
                    <a:pt x="1817" y="1471"/>
                    <a:pt x="1817" y="1471"/>
                  </a:cubicBezTo>
                  <a:cubicBezTo>
                    <a:pt x="1805" y="1459"/>
                    <a:pt x="1786" y="1459"/>
                    <a:pt x="1774" y="1471"/>
                  </a:cubicBezTo>
                  <a:cubicBezTo>
                    <a:pt x="1773" y="1472"/>
                    <a:pt x="1773" y="1472"/>
                    <a:pt x="1773" y="1472"/>
                  </a:cubicBezTo>
                  <a:cubicBezTo>
                    <a:pt x="1700" y="1399"/>
                    <a:pt x="1700" y="1399"/>
                    <a:pt x="1700" y="1399"/>
                  </a:cubicBezTo>
                  <a:cubicBezTo>
                    <a:pt x="1749" y="1324"/>
                    <a:pt x="1778" y="1236"/>
                    <a:pt x="1784" y="1145"/>
                  </a:cubicBezTo>
                  <a:cubicBezTo>
                    <a:pt x="1785" y="1129"/>
                    <a:pt x="1772" y="1114"/>
                    <a:pt x="1756" y="1113"/>
                  </a:cubicBezTo>
                  <a:cubicBezTo>
                    <a:pt x="1739" y="1112"/>
                    <a:pt x="1725" y="1125"/>
                    <a:pt x="1724" y="1141"/>
                  </a:cubicBezTo>
                  <a:cubicBezTo>
                    <a:pt x="1717" y="1255"/>
                    <a:pt x="1668" y="1362"/>
                    <a:pt x="1588" y="1443"/>
                  </a:cubicBezTo>
                  <a:cubicBezTo>
                    <a:pt x="1496" y="1534"/>
                    <a:pt x="1376" y="1580"/>
                    <a:pt x="1256" y="1580"/>
                  </a:cubicBezTo>
                  <a:cubicBezTo>
                    <a:pt x="1256" y="1580"/>
                    <a:pt x="1256" y="1580"/>
                    <a:pt x="1256" y="1580"/>
                  </a:cubicBezTo>
                  <a:cubicBezTo>
                    <a:pt x="1254" y="1580"/>
                    <a:pt x="1254" y="1580"/>
                    <a:pt x="1254" y="1580"/>
                  </a:cubicBezTo>
                  <a:cubicBezTo>
                    <a:pt x="1134" y="1580"/>
                    <a:pt x="1015" y="1534"/>
                    <a:pt x="924" y="1443"/>
                  </a:cubicBezTo>
                  <a:cubicBezTo>
                    <a:pt x="836" y="1355"/>
                    <a:pt x="787" y="1237"/>
                    <a:pt x="787" y="1112"/>
                  </a:cubicBezTo>
                  <a:cubicBezTo>
                    <a:pt x="787" y="986"/>
                    <a:pt x="836" y="869"/>
                    <a:pt x="924" y="780"/>
                  </a:cubicBezTo>
                  <a:cubicBezTo>
                    <a:pt x="1107" y="597"/>
                    <a:pt x="1405" y="597"/>
                    <a:pt x="1588" y="780"/>
                  </a:cubicBezTo>
                  <a:cubicBezTo>
                    <a:pt x="1656" y="848"/>
                    <a:pt x="1701" y="934"/>
                    <a:pt x="1718" y="1029"/>
                  </a:cubicBezTo>
                  <a:cubicBezTo>
                    <a:pt x="1720" y="1045"/>
                    <a:pt x="1736" y="1056"/>
                    <a:pt x="1752" y="1053"/>
                  </a:cubicBezTo>
                  <a:cubicBezTo>
                    <a:pt x="1769" y="1050"/>
                    <a:pt x="1780" y="1034"/>
                    <a:pt x="1777" y="1018"/>
                  </a:cubicBezTo>
                  <a:cubicBezTo>
                    <a:pt x="1758" y="911"/>
                    <a:pt x="1707" y="814"/>
                    <a:pt x="1630" y="738"/>
                  </a:cubicBezTo>
                  <a:cubicBezTo>
                    <a:pt x="1592" y="700"/>
                    <a:pt x="1550" y="669"/>
                    <a:pt x="1504" y="645"/>
                  </a:cubicBezTo>
                  <a:cubicBezTo>
                    <a:pt x="1504" y="402"/>
                    <a:pt x="1504" y="402"/>
                    <a:pt x="1504" y="402"/>
                  </a:cubicBezTo>
                  <a:cubicBezTo>
                    <a:pt x="1504" y="394"/>
                    <a:pt x="1501" y="387"/>
                    <a:pt x="1495" y="381"/>
                  </a:cubicBezTo>
                  <a:cubicBezTo>
                    <a:pt x="1123" y="9"/>
                    <a:pt x="1123" y="9"/>
                    <a:pt x="1123" y="9"/>
                  </a:cubicBezTo>
                  <a:cubicBezTo>
                    <a:pt x="1117" y="3"/>
                    <a:pt x="1110" y="0"/>
                    <a:pt x="110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40" y="0"/>
                    <a:pt x="0" y="40"/>
                    <a:pt x="0" y="90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59"/>
                    <a:pt x="13" y="373"/>
                    <a:pt x="30" y="373"/>
                  </a:cubicBezTo>
                  <a:cubicBezTo>
                    <a:pt x="46" y="373"/>
                    <a:pt x="60" y="359"/>
                    <a:pt x="60" y="343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73"/>
                    <a:pt x="73" y="60"/>
                    <a:pt x="90" y="60"/>
                  </a:cubicBezTo>
                  <a:cubicBezTo>
                    <a:pt x="1072" y="60"/>
                    <a:pt x="1072" y="60"/>
                    <a:pt x="1072" y="60"/>
                  </a:cubicBezTo>
                  <a:cubicBezTo>
                    <a:pt x="1072" y="342"/>
                    <a:pt x="1072" y="342"/>
                    <a:pt x="1072" y="342"/>
                  </a:cubicBezTo>
                  <a:cubicBezTo>
                    <a:pt x="1072" y="392"/>
                    <a:pt x="1112" y="432"/>
                    <a:pt x="1162" y="432"/>
                  </a:cubicBezTo>
                  <a:cubicBezTo>
                    <a:pt x="1444" y="432"/>
                    <a:pt x="1444" y="432"/>
                    <a:pt x="1444" y="432"/>
                  </a:cubicBezTo>
                  <a:cubicBezTo>
                    <a:pt x="1444" y="617"/>
                    <a:pt x="1444" y="617"/>
                    <a:pt x="1444" y="617"/>
                  </a:cubicBezTo>
                  <a:cubicBezTo>
                    <a:pt x="1386" y="595"/>
                    <a:pt x="1324" y="584"/>
                    <a:pt x="1262" y="583"/>
                  </a:cubicBezTo>
                  <a:cubicBezTo>
                    <a:pt x="1261" y="583"/>
                    <a:pt x="1261" y="583"/>
                    <a:pt x="1261" y="583"/>
                  </a:cubicBezTo>
                  <a:cubicBezTo>
                    <a:pt x="590" y="583"/>
                    <a:pt x="590" y="583"/>
                    <a:pt x="590" y="583"/>
                  </a:cubicBezTo>
                  <a:cubicBezTo>
                    <a:pt x="573" y="583"/>
                    <a:pt x="560" y="596"/>
                    <a:pt x="560" y="613"/>
                  </a:cubicBezTo>
                  <a:cubicBezTo>
                    <a:pt x="560" y="630"/>
                    <a:pt x="573" y="643"/>
                    <a:pt x="590" y="643"/>
                  </a:cubicBezTo>
                  <a:cubicBezTo>
                    <a:pt x="1011" y="643"/>
                    <a:pt x="1011" y="643"/>
                    <a:pt x="1011" y="643"/>
                  </a:cubicBezTo>
                  <a:cubicBezTo>
                    <a:pt x="968" y="665"/>
                    <a:pt x="927" y="694"/>
                    <a:pt x="891" y="729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73" y="729"/>
                    <a:pt x="560" y="743"/>
                    <a:pt x="560" y="759"/>
                  </a:cubicBezTo>
                  <a:cubicBezTo>
                    <a:pt x="560" y="776"/>
                    <a:pt x="573" y="789"/>
                    <a:pt x="590" y="789"/>
                  </a:cubicBezTo>
                  <a:cubicBezTo>
                    <a:pt x="837" y="789"/>
                    <a:pt x="837" y="789"/>
                    <a:pt x="837" y="789"/>
                  </a:cubicBezTo>
                  <a:cubicBezTo>
                    <a:pt x="787" y="853"/>
                    <a:pt x="754" y="926"/>
                    <a:pt x="738" y="1004"/>
                  </a:cubicBezTo>
                  <a:cubicBezTo>
                    <a:pt x="590" y="1004"/>
                    <a:pt x="590" y="1004"/>
                    <a:pt x="590" y="1004"/>
                  </a:cubicBezTo>
                  <a:cubicBezTo>
                    <a:pt x="573" y="1004"/>
                    <a:pt x="560" y="1018"/>
                    <a:pt x="560" y="1034"/>
                  </a:cubicBezTo>
                  <a:cubicBezTo>
                    <a:pt x="560" y="1051"/>
                    <a:pt x="573" y="1064"/>
                    <a:pt x="590" y="1064"/>
                  </a:cubicBezTo>
                  <a:cubicBezTo>
                    <a:pt x="729" y="1064"/>
                    <a:pt x="729" y="1064"/>
                    <a:pt x="729" y="1064"/>
                  </a:cubicBezTo>
                  <a:cubicBezTo>
                    <a:pt x="728" y="1080"/>
                    <a:pt x="727" y="1096"/>
                    <a:pt x="727" y="1112"/>
                  </a:cubicBezTo>
                  <a:cubicBezTo>
                    <a:pt x="727" y="1125"/>
                    <a:pt x="727" y="1138"/>
                    <a:pt x="728" y="1151"/>
                  </a:cubicBezTo>
                  <a:cubicBezTo>
                    <a:pt x="590" y="1151"/>
                    <a:pt x="590" y="1151"/>
                    <a:pt x="590" y="1151"/>
                  </a:cubicBezTo>
                  <a:cubicBezTo>
                    <a:pt x="573" y="1151"/>
                    <a:pt x="560" y="1164"/>
                    <a:pt x="560" y="1181"/>
                  </a:cubicBezTo>
                  <a:cubicBezTo>
                    <a:pt x="560" y="1197"/>
                    <a:pt x="573" y="1211"/>
                    <a:pt x="590" y="1211"/>
                  </a:cubicBezTo>
                  <a:cubicBezTo>
                    <a:pt x="736" y="1211"/>
                    <a:pt x="736" y="1211"/>
                    <a:pt x="736" y="1211"/>
                  </a:cubicBezTo>
                  <a:cubicBezTo>
                    <a:pt x="752" y="1292"/>
                    <a:pt x="786" y="1368"/>
                    <a:pt x="837" y="1434"/>
                  </a:cubicBezTo>
                  <a:cubicBezTo>
                    <a:pt x="590" y="1434"/>
                    <a:pt x="590" y="1434"/>
                    <a:pt x="590" y="1434"/>
                  </a:cubicBezTo>
                  <a:cubicBezTo>
                    <a:pt x="573" y="1434"/>
                    <a:pt x="560" y="1448"/>
                    <a:pt x="560" y="1464"/>
                  </a:cubicBezTo>
                  <a:cubicBezTo>
                    <a:pt x="560" y="1481"/>
                    <a:pt x="573" y="1494"/>
                    <a:pt x="590" y="1494"/>
                  </a:cubicBezTo>
                  <a:cubicBezTo>
                    <a:pt x="891" y="1494"/>
                    <a:pt x="891" y="1494"/>
                    <a:pt x="891" y="1494"/>
                  </a:cubicBezTo>
                  <a:cubicBezTo>
                    <a:pt x="927" y="1529"/>
                    <a:pt x="968" y="1558"/>
                    <a:pt x="1010" y="1580"/>
                  </a:cubicBezTo>
                  <a:cubicBezTo>
                    <a:pt x="590" y="1580"/>
                    <a:pt x="590" y="1580"/>
                    <a:pt x="590" y="1580"/>
                  </a:cubicBezTo>
                  <a:cubicBezTo>
                    <a:pt x="573" y="1580"/>
                    <a:pt x="560" y="1594"/>
                    <a:pt x="560" y="1610"/>
                  </a:cubicBezTo>
                  <a:cubicBezTo>
                    <a:pt x="560" y="1627"/>
                    <a:pt x="573" y="1640"/>
                    <a:pt x="590" y="1640"/>
                  </a:cubicBezTo>
                  <a:cubicBezTo>
                    <a:pt x="1256" y="1640"/>
                    <a:pt x="1256" y="1640"/>
                    <a:pt x="1256" y="1640"/>
                  </a:cubicBezTo>
                  <a:cubicBezTo>
                    <a:pt x="1320" y="1640"/>
                    <a:pt x="1384" y="1629"/>
                    <a:pt x="1444" y="1606"/>
                  </a:cubicBezTo>
                  <a:cubicBezTo>
                    <a:pt x="1444" y="1958"/>
                    <a:pt x="1444" y="1958"/>
                    <a:pt x="1444" y="1958"/>
                  </a:cubicBezTo>
                  <a:cubicBezTo>
                    <a:pt x="1444" y="1974"/>
                    <a:pt x="1431" y="1988"/>
                    <a:pt x="1414" y="1988"/>
                  </a:cubicBezTo>
                  <a:cubicBezTo>
                    <a:pt x="90" y="1988"/>
                    <a:pt x="90" y="1988"/>
                    <a:pt x="90" y="1988"/>
                  </a:cubicBezTo>
                  <a:cubicBezTo>
                    <a:pt x="73" y="1988"/>
                    <a:pt x="60" y="1974"/>
                    <a:pt x="60" y="1958"/>
                  </a:cubicBezTo>
                  <a:cubicBezTo>
                    <a:pt x="60" y="463"/>
                    <a:pt x="60" y="463"/>
                    <a:pt x="60" y="463"/>
                  </a:cubicBezTo>
                  <a:cubicBezTo>
                    <a:pt x="60" y="446"/>
                    <a:pt x="46" y="433"/>
                    <a:pt x="30" y="433"/>
                  </a:cubicBezTo>
                  <a:cubicBezTo>
                    <a:pt x="13" y="433"/>
                    <a:pt x="0" y="446"/>
                    <a:pt x="0" y="463"/>
                  </a:cubicBezTo>
                  <a:cubicBezTo>
                    <a:pt x="0" y="1958"/>
                    <a:pt x="0" y="1958"/>
                    <a:pt x="0" y="1958"/>
                  </a:cubicBezTo>
                  <a:cubicBezTo>
                    <a:pt x="0" y="2007"/>
                    <a:pt x="40" y="2048"/>
                    <a:pt x="90" y="2048"/>
                  </a:cubicBezTo>
                  <a:cubicBezTo>
                    <a:pt x="1414" y="2048"/>
                    <a:pt x="1414" y="2048"/>
                    <a:pt x="1414" y="2048"/>
                  </a:cubicBezTo>
                  <a:cubicBezTo>
                    <a:pt x="1464" y="2048"/>
                    <a:pt x="1504" y="2007"/>
                    <a:pt x="1504" y="1958"/>
                  </a:cubicBezTo>
                  <a:cubicBezTo>
                    <a:pt x="1504" y="1579"/>
                    <a:pt x="1504" y="1579"/>
                    <a:pt x="1504" y="1579"/>
                  </a:cubicBezTo>
                  <a:cubicBezTo>
                    <a:pt x="1518" y="1572"/>
                    <a:pt x="1531" y="1564"/>
                    <a:pt x="1544" y="1556"/>
                  </a:cubicBezTo>
                  <a:cubicBezTo>
                    <a:pt x="1617" y="1629"/>
                    <a:pt x="1617" y="1629"/>
                    <a:pt x="1617" y="1629"/>
                  </a:cubicBezTo>
                  <a:cubicBezTo>
                    <a:pt x="1604" y="1640"/>
                    <a:pt x="1603" y="1661"/>
                    <a:pt x="1616" y="1672"/>
                  </a:cubicBezTo>
                  <a:cubicBezTo>
                    <a:pt x="1805" y="1862"/>
                    <a:pt x="1805" y="1862"/>
                    <a:pt x="1805" y="1862"/>
                  </a:cubicBezTo>
                  <a:cubicBezTo>
                    <a:pt x="1858" y="1917"/>
                    <a:pt x="1953" y="1917"/>
                    <a:pt x="2006" y="1862"/>
                  </a:cubicBezTo>
                  <a:cubicBezTo>
                    <a:pt x="2061" y="1809"/>
                    <a:pt x="2061" y="1714"/>
                    <a:pt x="2006" y="1661"/>
                  </a:cubicBezTo>
                  <a:close/>
                  <a:moveTo>
                    <a:pt x="1162" y="372"/>
                  </a:moveTo>
                  <a:cubicBezTo>
                    <a:pt x="1145" y="372"/>
                    <a:pt x="1132" y="359"/>
                    <a:pt x="1132" y="342"/>
                  </a:cubicBezTo>
                  <a:cubicBezTo>
                    <a:pt x="1132" y="102"/>
                    <a:pt x="1132" y="102"/>
                    <a:pt x="1132" y="102"/>
                  </a:cubicBezTo>
                  <a:cubicBezTo>
                    <a:pt x="1402" y="372"/>
                    <a:pt x="1402" y="372"/>
                    <a:pt x="1402" y="372"/>
                  </a:cubicBezTo>
                  <a:lnTo>
                    <a:pt x="1162" y="372"/>
                  </a:lnTo>
                  <a:close/>
                  <a:moveTo>
                    <a:pt x="1593" y="1520"/>
                  </a:moveTo>
                  <a:cubicBezTo>
                    <a:pt x="1606" y="1509"/>
                    <a:pt x="1618" y="1498"/>
                    <a:pt x="1630" y="1486"/>
                  </a:cubicBezTo>
                  <a:cubicBezTo>
                    <a:pt x="1642" y="1474"/>
                    <a:pt x="1653" y="1461"/>
                    <a:pt x="1664" y="1448"/>
                  </a:cubicBezTo>
                  <a:cubicBezTo>
                    <a:pt x="1730" y="1515"/>
                    <a:pt x="1730" y="1515"/>
                    <a:pt x="1730" y="1515"/>
                  </a:cubicBezTo>
                  <a:cubicBezTo>
                    <a:pt x="1659" y="1586"/>
                    <a:pt x="1659" y="1586"/>
                    <a:pt x="1659" y="1586"/>
                  </a:cubicBezTo>
                  <a:lnTo>
                    <a:pt x="1593" y="1520"/>
                  </a:lnTo>
                  <a:close/>
                  <a:moveTo>
                    <a:pt x="1964" y="1819"/>
                  </a:moveTo>
                  <a:cubicBezTo>
                    <a:pt x="1933" y="1851"/>
                    <a:pt x="1878" y="1851"/>
                    <a:pt x="1848" y="1819"/>
                  </a:cubicBezTo>
                  <a:cubicBezTo>
                    <a:pt x="1679" y="1651"/>
                    <a:pt x="1679" y="1651"/>
                    <a:pt x="1679" y="1651"/>
                  </a:cubicBezTo>
                  <a:cubicBezTo>
                    <a:pt x="1795" y="1535"/>
                    <a:pt x="1795" y="1535"/>
                    <a:pt x="1795" y="1535"/>
                  </a:cubicBezTo>
                  <a:cubicBezTo>
                    <a:pt x="1964" y="1703"/>
                    <a:pt x="1964" y="1703"/>
                    <a:pt x="1964" y="1703"/>
                  </a:cubicBezTo>
                  <a:cubicBezTo>
                    <a:pt x="1996" y="1734"/>
                    <a:pt x="1996" y="1789"/>
                    <a:pt x="1964" y="1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23"/>
            <p:cNvSpPr>
              <a:spLocks noEditPoints="1"/>
            </p:cNvSpPr>
            <p:nvPr/>
          </p:nvSpPr>
          <p:spPr bwMode="auto">
            <a:xfrm>
              <a:off x="2524125" y="4016375"/>
              <a:ext cx="46038" cy="46038"/>
            </a:xfrm>
            <a:custGeom>
              <a:avLst/>
              <a:gdLst>
                <a:gd name="T0" fmla="*/ 67 w 266"/>
                <a:gd name="T1" fmla="*/ 266 h 266"/>
                <a:gd name="T2" fmla="*/ 199 w 266"/>
                <a:gd name="T3" fmla="*/ 266 h 266"/>
                <a:gd name="T4" fmla="*/ 266 w 266"/>
                <a:gd name="T5" fmla="*/ 199 h 266"/>
                <a:gd name="T6" fmla="*/ 266 w 266"/>
                <a:gd name="T7" fmla="*/ 67 h 266"/>
                <a:gd name="T8" fmla="*/ 199 w 266"/>
                <a:gd name="T9" fmla="*/ 0 h 266"/>
                <a:gd name="T10" fmla="*/ 67 w 266"/>
                <a:gd name="T11" fmla="*/ 0 h 266"/>
                <a:gd name="T12" fmla="*/ 0 w 266"/>
                <a:gd name="T13" fmla="*/ 67 h 266"/>
                <a:gd name="T14" fmla="*/ 0 w 266"/>
                <a:gd name="T15" fmla="*/ 199 h 266"/>
                <a:gd name="T16" fmla="*/ 67 w 266"/>
                <a:gd name="T17" fmla="*/ 266 h 266"/>
                <a:gd name="T18" fmla="*/ 60 w 266"/>
                <a:gd name="T19" fmla="*/ 67 h 266"/>
                <a:gd name="T20" fmla="*/ 67 w 266"/>
                <a:gd name="T21" fmla="*/ 60 h 266"/>
                <a:gd name="T22" fmla="*/ 199 w 266"/>
                <a:gd name="T23" fmla="*/ 60 h 266"/>
                <a:gd name="T24" fmla="*/ 206 w 266"/>
                <a:gd name="T25" fmla="*/ 67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7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67" y="266"/>
                  </a:move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7"/>
                    <a:pt x="266" y="67"/>
                    <a:pt x="266" y="67"/>
                  </a:cubicBezTo>
                  <a:cubicBezTo>
                    <a:pt x="266" y="30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36"/>
                    <a:pt x="30" y="266"/>
                    <a:pt x="67" y="266"/>
                  </a:cubicBezTo>
                  <a:close/>
                  <a:moveTo>
                    <a:pt x="60" y="67"/>
                  </a:moveTo>
                  <a:cubicBezTo>
                    <a:pt x="60" y="63"/>
                    <a:pt x="64" y="60"/>
                    <a:pt x="67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3" y="60"/>
                    <a:pt x="206" y="63"/>
                    <a:pt x="206" y="67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24"/>
            <p:cNvSpPr>
              <a:spLocks noEditPoints="1"/>
            </p:cNvSpPr>
            <p:nvPr/>
          </p:nvSpPr>
          <p:spPr bwMode="auto">
            <a:xfrm>
              <a:off x="2524125" y="4087813"/>
              <a:ext cx="46038" cy="44450"/>
            </a:xfrm>
            <a:custGeom>
              <a:avLst/>
              <a:gdLst>
                <a:gd name="T0" fmla="*/ 0 w 266"/>
                <a:gd name="T1" fmla="*/ 199 h 266"/>
                <a:gd name="T2" fmla="*/ 67 w 266"/>
                <a:gd name="T3" fmla="*/ 266 h 266"/>
                <a:gd name="T4" fmla="*/ 199 w 266"/>
                <a:gd name="T5" fmla="*/ 266 h 266"/>
                <a:gd name="T6" fmla="*/ 266 w 266"/>
                <a:gd name="T7" fmla="*/ 199 h 266"/>
                <a:gd name="T8" fmla="*/ 266 w 266"/>
                <a:gd name="T9" fmla="*/ 68 h 266"/>
                <a:gd name="T10" fmla="*/ 199 w 266"/>
                <a:gd name="T11" fmla="*/ 0 h 266"/>
                <a:gd name="T12" fmla="*/ 67 w 266"/>
                <a:gd name="T13" fmla="*/ 0 h 266"/>
                <a:gd name="T14" fmla="*/ 0 w 266"/>
                <a:gd name="T15" fmla="*/ 68 h 266"/>
                <a:gd name="T16" fmla="*/ 0 w 266"/>
                <a:gd name="T17" fmla="*/ 199 h 266"/>
                <a:gd name="T18" fmla="*/ 60 w 266"/>
                <a:gd name="T19" fmla="*/ 68 h 266"/>
                <a:gd name="T20" fmla="*/ 67 w 266"/>
                <a:gd name="T21" fmla="*/ 61 h 266"/>
                <a:gd name="T22" fmla="*/ 199 w 266"/>
                <a:gd name="T23" fmla="*/ 61 h 266"/>
                <a:gd name="T24" fmla="*/ 206 w 266"/>
                <a:gd name="T25" fmla="*/ 68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0" y="199"/>
                  </a:moveTo>
                  <a:cubicBezTo>
                    <a:pt x="0" y="236"/>
                    <a:pt x="30" y="266"/>
                    <a:pt x="67" y="266"/>
                  </a:cubicBez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31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1"/>
                    <a:pt x="0" y="68"/>
                  </a:cubicBezTo>
                  <a:lnTo>
                    <a:pt x="0" y="199"/>
                  </a:lnTo>
                  <a:close/>
                  <a:moveTo>
                    <a:pt x="60" y="68"/>
                  </a:moveTo>
                  <a:cubicBezTo>
                    <a:pt x="60" y="64"/>
                    <a:pt x="64" y="61"/>
                    <a:pt x="67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203" y="61"/>
                    <a:pt x="206" y="64"/>
                    <a:pt x="206" y="68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25"/>
            <p:cNvSpPr>
              <a:spLocks noEditPoints="1"/>
            </p:cNvSpPr>
            <p:nvPr/>
          </p:nvSpPr>
          <p:spPr bwMode="auto">
            <a:xfrm>
              <a:off x="2524125" y="4159250"/>
              <a:ext cx="46038" cy="44450"/>
            </a:xfrm>
            <a:custGeom>
              <a:avLst/>
              <a:gdLst>
                <a:gd name="T0" fmla="*/ 0 w 266"/>
                <a:gd name="T1" fmla="*/ 199 h 266"/>
                <a:gd name="T2" fmla="*/ 67 w 266"/>
                <a:gd name="T3" fmla="*/ 266 h 266"/>
                <a:gd name="T4" fmla="*/ 199 w 266"/>
                <a:gd name="T5" fmla="*/ 266 h 266"/>
                <a:gd name="T6" fmla="*/ 266 w 266"/>
                <a:gd name="T7" fmla="*/ 199 h 266"/>
                <a:gd name="T8" fmla="*/ 266 w 266"/>
                <a:gd name="T9" fmla="*/ 68 h 266"/>
                <a:gd name="T10" fmla="*/ 199 w 266"/>
                <a:gd name="T11" fmla="*/ 0 h 266"/>
                <a:gd name="T12" fmla="*/ 67 w 266"/>
                <a:gd name="T13" fmla="*/ 0 h 266"/>
                <a:gd name="T14" fmla="*/ 0 w 266"/>
                <a:gd name="T15" fmla="*/ 68 h 266"/>
                <a:gd name="T16" fmla="*/ 0 w 266"/>
                <a:gd name="T17" fmla="*/ 199 h 266"/>
                <a:gd name="T18" fmla="*/ 60 w 266"/>
                <a:gd name="T19" fmla="*/ 68 h 266"/>
                <a:gd name="T20" fmla="*/ 67 w 266"/>
                <a:gd name="T21" fmla="*/ 61 h 266"/>
                <a:gd name="T22" fmla="*/ 199 w 266"/>
                <a:gd name="T23" fmla="*/ 61 h 266"/>
                <a:gd name="T24" fmla="*/ 206 w 266"/>
                <a:gd name="T25" fmla="*/ 68 h 266"/>
                <a:gd name="T26" fmla="*/ 206 w 266"/>
                <a:gd name="T27" fmla="*/ 199 h 266"/>
                <a:gd name="T28" fmla="*/ 199 w 266"/>
                <a:gd name="T29" fmla="*/ 206 h 266"/>
                <a:gd name="T30" fmla="*/ 67 w 266"/>
                <a:gd name="T31" fmla="*/ 206 h 266"/>
                <a:gd name="T32" fmla="*/ 60 w 266"/>
                <a:gd name="T33" fmla="*/ 199 h 266"/>
                <a:gd name="T34" fmla="*/ 60 w 266"/>
                <a:gd name="T35" fmla="*/ 6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6" h="266">
                  <a:moveTo>
                    <a:pt x="0" y="199"/>
                  </a:moveTo>
                  <a:cubicBezTo>
                    <a:pt x="0" y="236"/>
                    <a:pt x="30" y="266"/>
                    <a:pt x="67" y="266"/>
                  </a:cubicBezTo>
                  <a:cubicBezTo>
                    <a:pt x="199" y="266"/>
                    <a:pt x="199" y="266"/>
                    <a:pt x="199" y="266"/>
                  </a:cubicBezTo>
                  <a:cubicBezTo>
                    <a:pt x="236" y="266"/>
                    <a:pt x="266" y="236"/>
                    <a:pt x="266" y="199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6" y="31"/>
                    <a:pt x="236" y="0"/>
                    <a:pt x="19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1"/>
                    <a:pt x="0" y="68"/>
                  </a:cubicBezTo>
                  <a:lnTo>
                    <a:pt x="0" y="199"/>
                  </a:lnTo>
                  <a:close/>
                  <a:moveTo>
                    <a:pt x="60" y="68"/>
                  </a:moveTo>
                  <a:cubicBezTo>
                    <a:pt x="60" y="64"/>
                    <a:pt x="64" y="61"/>
                    <a:pt x="67" y="61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203" y="61"/>
                    <a:pt x="206" y="64"/>
                    <a:pt x="206" y="68"/>
                  </a:cubicBezTo>
                  <a:cubicBezTo>
                    <a:pt x="206" y="199"/>
                    <a:pt x="206" y="199"/>
                    <a:pt x="206" y="199"/>
                  </a:cubicBezTo>
                  <a:cubicBezTo>
                    <a:pt x="206" y="203"/>
                    <a:pt x="203" y="206"/>
                    <a:pt x="199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4" y="206"/>
                    <a:pt x="60" y="203"/>
                    <a:pt x="60" y="199"/>
                  </a:cubicBezTo>
                  <a:lnTo>
                    <a:pt x="6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2" name="Group 771"/>
          <p:cNvGrpSpPr/>
          <p:nvPr/>
        </p:nvGrpSpPr>
        <p:grpSpPr>
          <a:xfrm>
            <a:off x="8716540" y="4533029"/>
            <a:ext cx="284163" cy="342900"/>
            <a:chOff x="3505200" y="3924300"/>
            <a:chExt cx="284163" cy="3429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3" name="Freeform 34"/>
            <p:cNvSpPr>
              <a:spLocks/>
            </p:cNvSpPr>
            <p:nvPr/>
          </p:nvSpPr>
          <p:spPr bwMode="auto">
            <a:xfrm>
              <a:off x="3505200" y="4037013"/>
              <a:ext cx="14288" cy="12700"/>
            </a:xfrm>
            <a:custGeom>
              <a:avLst/>
              <a:gdLst>
                <a:gd name="T0" fmla="*/ 69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9 w 80"/>
                <a:gd name="T13" fmla="*/ 68 h 80"/>
                <a:gd name="T14" fmla="*/ 80 w 80"/>
                <a:gd name="T15" fmla="*/ 40 h 80"/>
                <a:gd name="T16" fmla="*/ 69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9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20" y="4"/>
                    <a:pt x="12" y="11"/>
                  </a:cubicBezTo>
                  <a:cubicBezTo>
                    <a:pt x="5" y="19"/>
                    <a:pt x="0" y="29"/>
                    <a:pt x="0" y="40"/>
                  </a:cubicBezTo>
                  <a:cubicBezTo>
                    <a:pt x="0" y="50"/>
                    <a:pt x="5" y="61"/>
                    <a:pt x="12" y="68"/>
                  </a:cubicBezTo>
                  <a:cubicBezTo>
                    <a:pt x="20" y="75"/>
                    <a:pt x="30" y="80"/>
                    <a:pt x="40" y="80"/>
                  </a:cubicBezTo>
                  <a:cubicBezTo>
                    <a:pt x="51" y="80"/>
                    <a:pt x="61" y="75"/>
                    <a:pt x="69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35"/>
            <p:cNvSpPr>
              <a:spLocks/>
            </p:cNvSpPr>
            <p:nvPr/>
          </p:nvSpPr>
          <p:spPr bwMode="auto">
            <a:xfrm>
              <a:off x="3505200" y="3924300"/>
              <a:ext cx="284163" cy="342900"/>
            </a:xfrm>
            <a:custGeom>
              <a:avLst/>
              <a:gdLst>
                <a:gd name="T0" fmla="*/ 1576 w 1696"/>
                <a:gd name="T1" fmla="*/ 0 h 2048"/>
                <a:gd name="T2" fmla="*/ 767 w 1696"/>
                <a:gd name="T3" fmla="*/ 0 h 2048"/>
                <a:gd name="T4" fmla="*/ 727 w 1696"/>
                <a:gd name="T5" fmla="*/ 40 h 2048"/>
                <a:gd name="T6" fmla="*/ 767 w 1696"/>
                <a:gd name="T7" fmla="*/ 80 h 2048"/>
                <a:gd name="T8" fmla="*/ 1576 w 1696"/>
                <a:gd name="T9" fmla="*/ 80 h 2048"/>
                <a:gd name="T10" fmla="*/ 1616 w 1696"/>
                <a:gd name="T11" fmla="*/ 120 h 2048"/>
                <a:gd name="T12" fmla="*/ 1616 w 1696"/>
                <a:gd name="T13" fmla="*/ 1928 h 2048"/>
                <a:gd name="T14" fmla="*/ 1576 w 1696"/>
                <a:gd name="T15" fmla="*/ 1968 h 2048"/>
                <a:gd name="T16" fmla="*/ 120 w 1696"/>
                <a:gd name="T17" fmla="*/ 1968 h 2048"/>
                <a:gd name="T18" fmla="*/ 80 w 1696"/>
                <a:gd name="T19" fmla="*/ 1928 h 2048"/>
                <a:gd name="T20" fmla="*/ 80 w 1696"/>
                <a:gd name="T21" fmla="*/ 857 h 2048"/>
                <a:gd name="T22" fmla="*/ 40 w 1696"/>
                <a:gd name="T23" fmla="*/ 817 h 2048"/>
                <a:gd name="T24" fmla="*/ 0 w 1696"/>
                <a:gd name="T25" fmla="*/ 857 h 2048"/>
                <a:gd name="T26" fmla="*/ 0 w 1696"/>
                <a:gd name="T27" fmla="*/ 1928 h 2048"/>
                <a:gd name="T28" fmla="*/ 120 w 1696"/>
                <a:gd name="T29" fmla="*/ 2048 h 2048"/>
                <a:gd name="T30" fmla="*/ 1576 w 1696"/>
                <a:gd name="T31" fmla="*/ 2048 h 2048"/>
                <a:gd name="T32" fmla="*/ 1696 w 1696"/>
                <a:gd name="T33" fmla="*/ 1928 h 2048"/>
                <a:gd name="T34" fmla="*/ 1696 w 1696"/>
                <a:gd name="T35" fmla="*/ 120 h 2048"/>
                <a:gd name="T36" fmla="*/ 1576 w 1696"/>
                <a:gd name="T37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6" h="2048">
                  <a:moveTo>
                    <a:pt x="1576" y="0"/>
                  </a:moveTo>
                  <a:cubicBezTo>
                    <a:pt x="767" y="0"/>
                    <a:pt x="767" y="0"/>
                    <a:pt x="767" y="0"/>
                  </a:cubicBezTo>
                  <a:cubicBezTo>
                    <a:pt x="745" y="0"/>
                    <a:pt x="727" y="18"/>
                    <a:pt x="727" y="40"/>
                  </a:cubicBezTo>
                  <a:cubicBezTo>
                    <a:pt x="727" y="62"/>
                    <a:pt x="745" y="80"/>
                    <a:pt x="767" y="80"/>
                  </a:cubicBezTo>
                  <a:cubicBezTo>
                    <a:pt x="1576" y="80"/>
                    <a:pt x="1576" y="80"/>
                    <a:pt x="1576" y="80"/>
                  </a:cubicBezTo>
                  <a:cubicBezTo>
                    <a:pt x="1598" y="80"/>
                    <a:pt x="1616" y="98"/>
                    <a:pt x="1616" y="120"/>
                  </a:cubicBezTo>
                  <a:cubicBezTo>
                    <a:pt x="1616" y="1928"/>
                    <a:pt x="1616" y="1928"/>
                    <a:pt x="1616" y="1928"/>
                  </a:cubicBezTo>
                  <a:cubicBezTo>
                    <a:pt x="1616" y="1950"/>
                    <a:pt x="1598" y="1968"/>
                    <a:pt x="1576" y="1968"/>
                  </a:cubicBezTo>
                  <a:cubicBezTo>
                    <a:pt x="120" y="1968"/>
                    <a:pt x="120" y="1968"/>
                    <a:pt x="120" y="1968"/>
                  </a:cubicBezTo>
                  <a:cubicBezTo>
                    <a:pt x="98" y="1968"/>
                    <a:pt x="80" y="1950"/>
                    <a:pt x="80" y="1928"/>
                  </a:cubicBezTo>
                  <a:cubicBezTo>
                    <a:pt x="80" y="857"/>
                    <a:pt x="80" y="857"/>
                    <a:pt x="80" y="857"/>
                  </a:cubicBezTo>
                  <a:cubicBezTo>
                    <a:pt x="80" y="835"/>
                    <a:pt x="63" y="817"/>
                    <a:pt x="40" y="817"/>
                  </a:cubicBezTo>
                  <a:cubicBezTo>
                    <a:pt x="18" y="817"/>
                    <a:pt x="0" y="835"/>
                    <a:pt x="0" y="857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1994"/>
                    <a:pt x="54" y="2048"/>
                    <a:pt x="120" y="2048"/>
                  </a:cubicBezTo>
                  <a:cubicBezTo>
                    <a:pt x="1576" y="2048"/>
                    <a:pt x="1576" y="2048"/>
                    <a:pt x="1576" y="2048"/>
                  </a:cubicBezTo>
                  <a:cubicBezTo>
                    <a:pt x="1643" y="2048"/>
                    <a:pt x="1696" y="1994"/>
                    <a:pt x="1696" y="1928"/>
                  </a:cubicBezTo>
                  <a:cubicBezTo>
                    <a:pt x="1696" y="120"/>
                    <a:pt x="1696" y="120"/>
                    <a:pt x="1696" y="120"/>
                  </a:cubicBezTo>
                  <a:cubicBezTo>
                    <a:pt x="1696" y="54"/>
                    <a:pt x="1643" y="0"/>
                    <a:pt x="15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36"/>
            <p:cNvSpPr>
              <a:spLocks noEditPoints="1"/>
            </p:cNvSpPr>
            <p:nvPr/>
          </p:nvSpPr>
          <p:spPr bwMode="auto">
            <a:xfrm>
              <a:off x="3559175" y="3951288"/>
              <a:ext cx="177800" cy="177800"/>
            </a:xfrm>
            <a:custGeom>
              <a:avLst/>
              <a:gdLst>
                <a:gd name="T0" fmla="*/ 528 w 1060"/>
                <a:gd name="T1" fmla="*/ 0 h 1064"/>
                <a:gd name="T2" fmla="*/ 447 w 1060"/>
                <a:gd name="T3" fmla="*/ 6 h 1064"/>
                <a:gd name="T4" fmla="*/ 414 w 1060"/>
                <a:gd name="T5" fmla="*/ 52 h 1064"/>
                <a:gd name="T6" fmla="*/ 459 w 1060"/>
                <a:gd name="T7" fmla="*/ 85 h 1064"/>
                <a:gd name="T8" fmla="*/ 528 w 1060"/>
                <a:gd name="T9" fmla="*/ 80 h 1064"/>
                <a:gd name="T10" fmla="*/ 980 w 1060"/>
                <a:gd name="T11" fmla="*/ 532 h 1064"/>
                <a:gd name="T12" fmla="*/ 874 w 1060"/>
                <a:gd name="T13" fmla="*/ 823 h 1064"/>
                <a:gd name="T14" fmla="*/ 756 w 1060"/>
                <a:gd name="T15" fmla="*/ 695 h 1064"/>
                <a:gd name="T16" fmla="*/ 665 w 1060"/>
                <a:gd name="T17" fmla="*/ 648 h 1064"/>
                <a:gd name="T18" fmla="*/ 724 w 1060"/>
                <a:gd name="T19" fmla="*/ 508 h 1064"/>
                <a:gd name="T20" fmla="*/ 724 w 1060"/>
                <a:gd name="T21" fmla="*/ 469 h 1064"/>
                <a:gd name="T22" fmla="*/ 528 w 1060"/>
                <a:gd name="T23" fmla="*/ 273 h 1064"/>
                <a:gd name="T24" fmla="*/ 332 w 1060"/>
                <a:gd name="T25" fmla="*/ 469 h 1064"/>
                <a:gd name="T26" fmla="*/ 332 w 1060"/>
                <a:gd name="T27" fmla="*/ 508 h 1064"/>
                <a:gd name="T28" fmla="*/ 392 w 1060"/>
                <a:gd name="T29" fmla="*/ 648 h 1064"/>
                <a:gd name="T30" fmla="*/ 301 w 1060"/>
                <a:gd name="T31" fmla="*/ 695 h 1064"/>
                <a:gd name="T32" fmla="*/ 182 w 1060"/>
                <a:gd name="T33" fmla="*/ 823 h 1064"/>
                <a:gd name="T34" fmla="*/ 83 w 1060"/>
                <a:gd name="T35" fmla="*/ 607 h 1064"/>
                <a:gd name="T36" fmla="*/ 37 w 1060"/>
                <a:gd name="T37" fmla="*/ 574 h 1064"/>
                <a:gd name="T38" fmla="*/ 4 w 1060"/>
                <a:gd name="T39" fmla="*/ 620 h 1064"/>
                <a:gd name="T40" fmla="*/ 183 w 1060"/>
                <a:gd name="T41" fmla="*/ 936 h 1064"/>
                <a:gd name="T42" fmla="*/ 528 w 1060"/>
                <a:gd name="T43" fmla="*/ 1064 h 1064"/>
                <a:gd name="T44" fmla="*/ 1060 w 1060"/>
                <a:gd name="T45" fmla="*/ 532 h 1064"/>
                <a:gd name="T46" fmla="*/ 528 w 1060"/>
                <a:gd name="T47" fmla="*/ 0 h 1064"/>
                <a:gd name="T48" fmla="*/ 412 w 1060"/>
                <a:gd name="T49" fmla="*/ 469 h 1064"/>
                <a:gd name="T50" fmla="*/ 528 w 1060"/>
                <a:gd name="T51" fmla="*/ 353 h 1064"/>
                <a:gd name="T52" fmla="*/ 644 w 1060"/>
                <a:gd name="T53" fmla="*/ 469 h 1064"/>
                <a:gd name="T54" fmla="*/ 644 w 1060"/>
                <a:gd name="T55" fmla="*/ 508 h 1064"/>
                <a:gd name="T56" fmla="*/ 528 w 1060"/>
                <a:gd name="T57" fmla="*/ 624 h 1064"/>
                <a:gd name="T58" fmla="*/ 412 w 1060"/>
                <a:gd name="T59" fmla="*/ 508 h 1064"/>
                <a:gd name="T60" fmla="*/ 412 w 1060"/>
                <a:gd name="T61" fmla="*/ 469 h 1064"/>
                <a:gd name="T62" fmla="*/ 528 w 1060"/>
                <a:gd name="T63" fmla="*/ 984 h 1064"/>
                <a:gd name="T64" fmla="*/ 242 w 1060"/>
                <a:gd name="T65" fmla="*/ 882 h 1064"/>
                <a:gd name="T66" fmla="*/ 528 w 1060"/>
                <a:gd name="T67" fmla="*/ 704 h 1064"/>
                <a:gd name="T68" fmla="*/ 815 w 1060"/>
                <a:gd name="T69" fmla="*/ 881 h 1064"/>
                <a:gd name="T70" fmla="*/ 528 w 1060"/>
                <a:gd name="T71" fmla="*/ 984 h 1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0" h="1064">
                  <a:moveTo>
                    <a:pt x="528" y="0"/>
                  </a:moveTo>
                  <a:cubicBezTo>
                    <a:pt x="501" y="0"/>
                    <a:pt x="474" y="2"/>
                    <a:pt x="447" y="6"/>
                  </a:cubicBezTo>
                  <a:cubicBezTo>
                    <a:pt x="425" y="9"/>
                    <a:pt x="410" y="30"/>
                    <a:pt x="414" y="52"/>
                  </a:cubicBezTo>
                  <a:cubicBezTo>
                    <a:pt x="417" y="73"/>
                    <a:pt x="437" y="88"/>
                    <a:pt x="459" y="85"/>
                  </a:cubicBezTo>
                  <a:cubicBezTo>
                    <a:pt x="482" y="82"/>
                    <a:pt x="505" y="80"/>
                    <a:pt x="528" y="80"/>
                  </a:cubicBezTo>
                  <a:cubicBezTo>
                    <a:pt x="778" y="80"/>
                    <a:pt x="980" y="283"/>
                    <a:pt x="980" y="532"/>
                  </a:cubicBezTo>
                  <a:cubicBezTo>
                    <a:pt x="980" y="642"/>
                    <a:pt x="940" y="744"/>
                    <a:pt x="874" y="823"/>
                  </a:cubicBezTo>
                  <a:cubicBezTo>
                    <a:pt x="845" y="772"/>
                    <a:pt x="805" y="729"/>
                    <a:pt x="756" y="695"/>
                  </a:cubicBezTo>
                  <a:cubicBezTo>
                    <a:pt x="728" y="675"/>
                    <a:pt x="697" y="659"/>
                    <a:pt x="665" y="648"/>
                  </a:cubicBezTo>
                  <a:cubicBezTo>
                    <a:pt x="702" y="612"/>
                    <a:pt x="724" y="563"/>
                    <a:pt x="724" y="508"/>
                  </a:cubicBezTo>
                  <a:cubicBezTo>
                    <a:pt x="724" y="469"/>
                    <a:pt x="724" y="469"/>
                    <a:pt x="724" y="469"/>
                  </a:cubicBezTo>
                  <a:cubicBezTo>
                    <a:pt x="724" y="361"/>
                    <a:pt x="637" y="273"/>
                    <a:pt x="528" y="273"/>
                  </a:cubicBezTo>
                  <a:cubicBezTo>
                    <a:pt x="420" y="273"/>
                    <a:pt x="332" y="361"/>
                    <a:pt x="332" y="469"/>
                  </a:cubicBezTo>
                  <a:cubicBezTo>
                    <a:pt x="332" y="508"/>
                    <a:pt x="332" y="508"/>
                    <a:pt x="332" y="508"/>
                  </a:cubicBezTo>
                  <a:cubicBezTo>
                    <a:pt x="332" y="563"/>
                    <a:pt x="355" y="612"/>
                    <a:pt x="392" y="648"/>
                  </a:cubicBezTo>
                  <a:cubicBezTo>
                    <a:pt x="360" y="659"/>
                    <a:pt x="329" y="675"/>
                    <a:pt x="301" y="695"/>
                  </a:cubicBezTo>
                  <a:cubicBezTo>
                    <a:pt x="252" y="729"/>
                    <a:pt x="212" y="773"/>
                    <a:pt x="182" y="823"/>
                  </a:cubicBezTo>
                  <a:cubicBezTo>
                    <a:pt x="132" y="763"/>
                    <a:pt x="96" y="689"/>
                    <a:pt x="83" y="607"/>
                  </a:cubicBezTo>
                  <a:cubicBezTo>
                    <a:pt x="79" y="585"/>
                    <a:pt x="58" y="571"/>
                    <a:pt x="37" y="574"/>
                  </a:cubicBezTo>
                  <a:cubicBezTo>
                    <a:pt x="15" y="578"/>
                    <a:pt x="0" y="599"/>
                    <a:pt x="4" y="620"/>
                  </a:cubicBezTo>
                  <a:cubicBezTo>
                    <a:pt x="24" y="743"/>
                    <a:pt x="88" y="855"/>
                    <a:pt x="183" y="936"/>
                  </a:cubicBezTo>
                  <a:cubicBezTo>
                    <a:pt x="279" y="1019"/>
                    <a:pt x="402" y="1064"/>
                    <a:pt x="528" y="1064"/>
                  </a:cubicBezTo>
                  <a:cubicBezTo>
                    <a:pt x="822" y="1064"/>
                    <a:pt x="1060" y="825"/>
                    <a:pt x="1060" y="532"/>
                  </a:cubicBezTo>
                  <a:cubicBezTo>
                    <a:pt x="1060" y="238"/>
                    <a:pt x="822" y="0"/>
                    <a:pt x="528" y="0"/>
                  </a:cubicBezTo>
                  <a:close/>
                  <a:moveTo>
                    <a:pt x="412" y="469"/>
                  </a:moveTo>
                  <a:cubicBezTo>
                    <a:pt x="412" y="405"/>
                    <a:pt x="464" y="353"/>
                    <a:pt x="528" y="353"/>
                  </a:cubicBezTo>
                  <a:cubicBezTo>
                    <a:pt x="592" y="353"/>
                    <a:pt x="644" y="405"/>
                    <a:pt x="644" y="469"/>
                  </a:cubicBezTo>
                  <a:cubicBezTo>
                    <a:pt x="644" y="508"/>
                    <a:pt x="644" y="508"/>
                    <a:pt x="644" y="508"/>
                  </a:cubicBezTo>
                  <a:cubicBezTo>
                    <a:pt x="644" y="572"/>
                    <a:pt x="592" y="624"/>
                    <a:pt x="528" y="624"/>
                  </a:cubicBezTo>
                  <a:cubicBezTo>
                    <a:pt x="464" y="624"/>
                    <a:pt x="412" y="572"/>
                    <a:pt x="412" y="508"/>
                  </a:cubicBezTo>
                  <a:lnTo>
                    <a:pt x="412" y="469"/>
                  </a:lnTo>
                  <a:close/>
                  <a:moveTo>
                    <a:pt x="528" y="984"/>
                  </a:moveTo>
                  <a:cubicBezTo>
                    <a:pt x="420" y="984"/>
                    <a:pt x="320" y="946"/>
                    <a:pt x="242" y="882"/>
                  </a:cubicBezTo>
                  <a:cubicBezTo>
                    <a:pt x="295" y="773"/>
                    <a:pt x="405" y="704"/>
                    <a:pt x="528" y="704"/>
                  </a:cubicBezTo>
                  <a:cubicBezTo>
                    <a:pt x="651" y="704"/>
                    <a:pt x="761" y="773"/>
                    <a:pt x="815" y="881"/>
                  </a:cubicBezTo>
                  <a:cubicBezTo>
                    <a:pt x="737" y="945"/>
                    <a:pt x="637" y="984"/>
                    <a:pt x="528" y="9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37"/>
            <p:cNvSpPr>
              <a:spLocks/>
            </p:cNvSpPr>
            <p:nvPr/>
          </p:nvSpPr>
          <p:spPr bwMode="auto">
            <a:xfrm>
              <a:off x="3606800" y="4191000"/>
              <a:ext cx="109538" cy="14288"/>
            </a:xfrm>
            <a:custGeom>
              <a:avLst/>
              <a:gdLst>
                <a:gd name="T0" fmla="*/ 608 w 648"/>
                <a:gd name="T1" fmla="*/ 0 h 80"/>
                <a:gd name="T2" fmla="*/ 40 w 648"/>
                <a:gd name="T3" fmla="*/ 0 h 80"/>
                <a:gd name="T4" fmla="*/ 0 w 648"/>
                <a:gd name="T5" fmla="*/ 40 h 80"/>
                <a:gd name="T6" fmla="*/ 40 w 648"/>
                <a:gd name="T7" fmla="*/ 80 h 80"/>
                <a:gd name="T8" fmla="*/ 608 w 648"/>
                <a:gd name="T9" fmla="*/ 80 h 80"/>
                <a:gd name="T10" fmla="*/ 648 w 648"/>
                <a:gd name="T11" fmla="*/ 40 h 80"/>
                <a:gd name="T12" fmla="*/ 608 w 648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80">
                  <a:moveTo>
                    <a:pt x="60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08" y="80"/>
                    <a:pt x="608" y="80"/>
                    <a:pt x="608" y="80"/>
                  </a:cubicBezTo>
                  <a:cubicBezTo>
                    <a:pt x="630" y="80"/>
                    <a:pt x="648" y="62"/>
                    <a:pt x="648" y="40"/>
                  </a:cubicBezTo>
                  <a:cubicBezTo>
                    <a:pt x="648" y="18"/>
                    <a:pt x="630" y="0"/>
                    <a:pt x="6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38"/>
            <p:cNvSpPr>
              <a:spLocks/>
            </p:cNvSpPr>
            <p:nvPr/>
          </p:nvSpPr>
          <p:spPr bwMode="auto">
            <a:xfrm>
              <a:off x="3578225" y="4152900"/>
              <a:ext cx="14288" cy="14288"/>
            </a:xfrm>
            <a:custGeom>
              <a:avLst/>
              <a:gdLst>
                <a:gd name="T0" fmla="*/ 68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8 w 80"/>
                <a:gd name="T13" fmla="*/ 68 h 80"/>
                <a:gd name="T14" fmla="*/ 80 w 80"/>
                <a:gd name="T15" fmla="*/ 40 h 80"/>
                <a:gd name="T16" fmla="*/ 68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8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29" y="0"/>
                    <a:pt x="19" y="4"/>
                    <a:pt x="12" y="11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2" y="68"/>
                  </a:cubicBezTo>
                  <a:cubicBezTo>
                    <a:pt x="19" y="75"/>
                    <a:pt x="29" y="80"/>
                    <a:pt x="40" y="80"/>
                  </a:cubicBezTo>
                  <a:cubicBezTo>
                    <a:pt x="51" y="80"/>
                    <a:pt x="61" y="75"/>
                    <a:pt x="68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8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39"/>
            <p:cNvSpPr>
              <a:spLocks/>
            </p:cNvSpPr>
            <p:nvPr/>
          </p:nvSpPr>
          <p:spPr bwMode="auto">
            <a:xfrm>
              <a:off x="3578225" y="4191000"/>
              <a:ext cx="14288" cy="14288"/>
            </a:xfrm>
            <a:custGeom>
              <a:avLst/>
              <a:gdLst>
                <a:gd name="T0" fmla="*/ 68 w 80"/>
                <a:gd name="T1" fmla="*/ 11 h 80"/>
                <a:gd name="T2" fmla="*/ 40 w 80"/>
                <a:gd name="T3" fmla="*/ 0 h 80"/>
                <a:gd name="T4" fmla="*/ 12 w 80"/>
                <a:gd name="T5" fmla="*/ 11 h 80"/>
                <a:gd name="T6" fmla="*/ 0 w 80"/>
                <a:gd name="T7" fmla="*/ 40 h 80"/>
                <a:gd name="T8" fmla="*/ 12 w 80"/>
                <a:gd name="T9" fmla="*/ 68 h 80"/>
                <a:gd name="T10" fmla="*/ 40 w 80"/>
                <a:gd name="T11" fmla="*/ 80 h 80"/>
                <a:gd name="T12" fmla="*/ 68 w 80"/>
                <a:gd name="T13" fmla="*/ 68 h 80"/>
                <a:gd name="T14" fmla="*/ 80 w 80"/>
                <a:gd name="T15" fmla="*/ 40 h 80"/>
                <a:gd name="T16" fmla="*/ 68 w 80"/>
                <a:gd name="T17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68" y="11"/>
                  </a:moveTo>
                  <a:cubicBezTo>
                    <a:pt x="61" y="4"/>
                    <a:pt x="51" y="0"/>
                    <a:pt x="40" y="0"/>
                  </a:cubicBezTo>
                  <a:cubicBezTo>
                    <a:pt x="29" y="0"/>
                    <a:pt x="19" y="4"/>
                    <a:pt x="12" y="11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2" y="68"/>
                  </a:cubicBezTo>
                  <a:cubicBezTo>
                    <a:pt x="19" y="75"/>
                    <a:pt x="29" y="80"/>
                    <a:pt x="40" y="80"/>
                  </a:cubicBezTo>
                  <a:cubicBezTo>
                    <a:pt x="51" y="80"/>
                    <a:pt x="61" y="75"/>
                    <a:pt x="68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8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40"/>
            <p:cNvSpPr>
              <a:spLocks/>
            </p:cNvSpPr>
            <p:nvPr/>
          </p:nvSpPr>
          <p:spPr bwMode="auto">
            <a:xfrm>
              <a:off x="3606800" y="4152900"/>
              <a:ext cx="109538" cy="14288"/>
            </a:xfrm>
            <a:custGeom>
              <a:avLst/>
              <a:gdLst>
                <a:gd name="T0" fmla="*/ 608 w 648"/>
                <a:gd name="T1" fmla="*/ 0 h 80"/>
                <a:gd name="T2" fmla="*/ 40 w 648"/>
                <a:gd name="T3" fmla="*/ 0 h 80"/>
                <a:gd name="T4" fmla="*/ 0 w 648"/>
                <a:gd name="T5" fmla="*/ 40 h 80"/>
                <a:gd name="T6" fmla="*/ 40 w 648"/>
                <a:gd name="T7" fmla="*/ 80 h 80"/>
                <a:gd name="T8" fmla="*/ 608 w 648"/>
                <a:gd name="T9" fmla="*/ 80 h 80"/>
                <a:gd name="T10" fmla="*/ 648 w 648"/>
                <a:gd name="T11" fmla="*/ 40 h 80"/>
                <a:gd name="T12" fmla="*/ 608 w 648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80">
                  <a:moveTo>
                    <a:pt x="60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608" y="80"/>
                    <a:pt x="608" y="80"/>
                    <a:pt x="608" y="80"/>
                  </a:cubicBezTo>
                  <a:cubicBezTo>
                    <a:pt x="630" y="80"/>
                    <a:pt x="648" y="62"/>
                    <a:pt x="648" y="40"/>
                  </a:cubicBezTo>
                  <a:cubicBezTo>
                    <a:pt x="648" y="18"/>
                    <a:pt x="630" y="0"/>
                    <a:pt x="6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41"/>
            <p:cNvSpPr>
              <a:spLocks/>
            </p:cNvSpPr>
            <p:nvPr/>
          </p:nvSpPr>
          <p:spPr bwMode="auto">
            <a:xfrm>
              <a:off x="3533775" y="3960813"/>
              <a:ext cx="53975" cy="39688"/>
            </a:xfrm>
            <a:custGeom>
              <a:avLst/>
              <a:gdLst>
                <a:gd name="T0" fmla="*/ 304 w 320"/>
                <a:gd name="T1" fmla="*/ 15 h 242"/>
                <a:gd name="T2" fmla="*/ 247 w 320"/>
                <a:gd name="T3" fmla="*/ 15 h 242"/>
                <a:gd name="T4" fmla="*/ 117 w 320"/>
                <a:gd name="T5" fmla="*/ 146 h 242"/>
                <a:gd name="T6" fmla="*/ 73 w 320"/>
                <a:gd name="T7" fmla="*/ 101 h 242"/>
                <a:gd name="T8" fmla="*/ 16 w 320"/>
                <a:gd name="T9" fmla="*/ 101 h 242"/>
                <a:gd name="T10" fmla="*/ 16 w 320"/>
                <a:gd name="T11" fmla="*/ 158 h 242"/>
                <a:gd name="T12" fmla="*/ 89 w 320"/>
                <a:gd name="T13" fmla="*/ 230 h 242"/>
                <a:gd name="T14" fmla="*/ 117 w 320"/>
                <a:gd name="T15" fmla="*/ 242 h 242"/>
                <a:gd name="T16" fmla="*/ 145 w 320"/>
                <a:gd name="T17" fmla="*/ 230 h 242"/>
                <a:gd name="T18" fmla="*/ 304 w 320"/>
                <a:gd name="T19" fmla="*/ 72 h 242"/>
                <a:gd name="T20" fmla="*/ 304 w 320"/>
                <a:gd name="T21" fmla="*/ 1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0" h="242">
                  <a:moveTo>
                    <a:pt x="304" y="15"/>
                  </a:moveTo>
                  <a:cubicBezTo>
                    <a:pt x="288" y="0"/>
                    <a:pt x="263" y="0"/>
                    <a:pt x="247" y="15"/>
                  </a:cubicBezTo>
                  <a:cubicBezTo>
                    <a:pt x="117" y="146"/>
                    <a:pt x="117" y="146"/>
                    <a:pt x="117" y="146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57" y="85"/>
                    <a:pt x="32" y="85"/>
                    <a:pt x="16" y="101"/>
                  </a:cubicBezTo>
                  <a:cubicBezTo>
                    <a:pt x="0" y="117"/>
                    <a:pt x="0" y="142"/>
                    <a:pt x="16" y="158"/>
                  </a:cubicBezTo>
                  <a:cubicBezTo>
                    <a:pt x="89" y="230"/>
                    <a:pt x="89" y="230"/>
                    <a:pt x="89" y="230"/>
                  </a:cubicBezTo>
                  <a:cubicBezTo>
                    <a:pt x="97" y="238"/>
                    <a:pt x="107" y="242"/>
                    <a:pt x="117" y="242"/>
                  </a:cubicBezTo>
                  <a:cubicBezTo>
                    <a:pt x="127" y="242"/>
                    <a:pt x="138" y="238"/>
                    <a:pt x="145" y="230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20" y="56"/>
                    <a:pt x="320" y="31"/>
                    <a:pt x="30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42"/>
            <p:cNvSpPr>
              <a:spLocks noEditPoints="1"/>
            </p:cNvSpPr>
            <p:nvPr/>
          </p:nvSpPr>
          <p:spPr bwMode="auto">
            <a:xfrm>
              <a:off x="3505200" y="3924300"/>
              <a:ext cx="109538" cy="109538"/>
            </a:xfrm>
            <a:custGeom>
              <a:avLst/>
              <a:gdLst>
                <a:gd name="T0" fmla="*/ 328 w 656"/>
                <a:gd name="T1" fmla="*/ 0 h 656"/>
                <a:gd name="T2" fmla="*/ 0 w 656"/>
                <a:gd name="T3" fmla="*/ 328 h 656"/>
                <a:gd name="T4" fmla="*/ 328 w 656"/>
                <a:gd name="T5" fmla="*/ 656 h 656"/>
                <a:gd name="T6" fmla="*/ 656 w 656"/>
                <a:gd name="T7" fmla="*/ 328 h 656"/>
                <a:gd name="T8" fmla="*/ 328 w 656"/>
                <a:gd name="T9" fmla="*/ 0 h 656"/>
                <a:gd name="T10" fmla="*/ 328 w 656"/>
                <a:gd name="T11" fmla="*/ 576 h 656"/>
                <a:gd name="T12" fmla="*/ 80 w 656"/>
                <a:gd name="T13" fmla="*/ 328 h 656"/>
                <a:gd name="T14" fmla="*/ 328 w 656"/>
                <a:gd name="T15" fmla="*/ 80 h 656"/>
                <a:gd name="T16" fmla="*/ 576 w 656"/>
                <a:gd name="T17" fmla="*/ 328 h 656"/>
                <a:gd name="T18" fmla="*/ 328 w 656"/>
                <a:gd name="T19" fmla="*/ 57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6" h="656">
                  <a:moveTo>
                    <a:pt x="328" y="0"/>
                  </a:moveTo>
                  <a:cubicBezTo>
                    <a:pt x="148" y="0"/>
                    <a:pt x="0" y="147"/>
                    <a:pt x="0" y="328"/>
                  </a:cubicBezTo>
                  <a:cubicBezTo>
                    <a:pt x="0" y="509"/>
                    <a:pt x="148" y="656"/>
                    <a:pt x="328" y="656"/>
                  </a:cubicBezTo>
                  <a:cubicBezTo>
                    <a:pt x="509" y="656"/>
                    <a:pt x="656" y="509"/>
                    <a:pt x="656" y="328"/>
                  </a:cubicBezTo>
                  <a:cubicBezTo>
                    <a:pt x="656" y="147"/>
                    <a:pt x="509" y="0"/>
                    <a:pt x="328" y="0"/>
                  </a:cubicBezTo>
                  <a:close/>
                  <a:moveTo>
                    <a:pt x="328" y="576"/>
                  </a:moveTo>
                  <a:cubicBezTo>
                    <a:pt x="192" y="576"/>
                    <a:pt x="80" y="464"/>
                    <a:pt x="80" y="328"/>
                  </a:cubicBezTo>
                  <a:cubicBezTo>
                    <a:pt x="80" y="191"/>
                    <a:pt x="192" y="80"/>
                    <a:pt x="328" y="80"/>
                  </a:cubicBezTo>
                  <a:cubicBezTo>
                    <a:pt x="465" y="80"/>
                    <a:pt x="576" y="191"/>
                    <a:pt x="576" y="328"/>
                  </a:cubicBezTo>
                  <a:cubicBezTo>
                    <a:pt x="576" y="464"/>
                    <a:pt x="465" y="576"/>
                    <a:pt x="328" y="5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2" name="Group 781"/>
          <p:cNvGrpSpPr/>
          <p:nvPr/>
        </p:nvGrpSpPr>
        <p:grpSpPr>
          <a:xfrm>
            <a:off x="8130064" y="4502867"/>
            <a:ext cx="457201" cy="403225"/>
            <a:chOff x="2870200" y="1838326"/>
            <a:chExt cx="457201" cy="40322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83" name="Freeform 60"/>
            <p:cNvSpPr>
              <a:spLocks/>
            </p:cNvSpPr>
            <p:nvPr/>
          </p:nvSpPr>
          <p:spPr bwMode="auto">
            <a:xfrm>
              <a:off x="2870200" y="1838326"/>
              <a:ext cx="323850" cy="300038"/>
            </a:xfrm>
            <a:custGeom>
              <a:avLst/>
              <a:gdLst>
                <a:gd name="T0" fmla="*/ 526 w 1936"/>
                <a:gd name="T1" fmla="*/ 1785 h 1785"/>
                <a:gd name="T2" fmla="*/ 494 w 1936"/>
                <a:gd name="T3" fmla="*/ 1778 h 1785"/>
                <a:gd name="T4" fmla="*/ 442 w 1936"/>
                <a:gd name="T5" fmla="*/ 1701 h 1785"/>
                <a:gd name="T6" fmla="*/ 442 w 1936"/>
                <a:gd name="T7" fmla="*/ 1498 h 1785"/>
                <a:gd name="T8" fmla="*/ 438 w 1936"/>
                <a:gd name="T9" fmla="*/ 1494 h 1785"/>
                <a:gd name="T10" fmla="*/ 217 w 1936"/>
                <a:gd name="T11" fmla="*/ 1494 h 1785"/>
                <a:gd name="T12" fmla="*/ 0 w 1936"/>
                <a:gd name="T13" fmla="*/ 1277 h 1785"/>
                <a:gd name="T14" fmla="*/ 0 w 1936"/>
                <a:gd name="T15" fmla="*/ 972 h 1785"/>
                <a:gd name="T16" fmla="*/ 40 w 1936"/>
                <a:gd name="T17" fmla="*/ 932 h 1785"/>
                <a:gd name="T18" fmla="*/ 80 w 1936"/>
                <a:gd name="T19" fmla="*/ 972 h 1785"/>
                <a:gd name="T20" fmla="*/ 80 w 1936"/>
                <a:gd name="T21" fmla="*/ 1277 h 1785"/>
                <a:gd name="T22" fmla="*/ 217 w 1936"/>
                <a:gd name="T23" fmla="*/ 1414 h 1785"/>
                <a:gd name="T24" fmla="*/ 438 w 1936"/>
                <a:gd name="T25" fmla="*/ 1414 h 1785"/>
                <a:gd name="T26" fmla="*/ 522 w 1936"/>
                <a:gd name="T27" fmla="*/ 1498 h 1785"/>
                <a:gd name="T28" fmla="*/ 522 w 1936"/>
                <a:gd name="T29" fmla="*/ 1701 h 1785"/>
                <a:gd name="T30" fmla="*/ 525 w 1936"/>
                <a:gd name="T31" fmla="*/ 1704 h 1785"/>
                <a:gd name="T32" fmla="*/ 529 w 1936"/>
                <a:gd name="T33" fmla="*/ 1704 h 1785"/>
                <a:gd name="T34" fmla="*/ 794 w 1936"/>
                <a:gd name="T35" fmla="*/ 1438 h 1785"/>
                <a:gd name="T36" fmla="*/ 854 w 1936"/>
                <a:gd name="T37" fmla="*/ 1414 h 1785"/>
                <a:gd name="T38" fmla="*/ 1719 w 1936"/>
                <a:gd name="T39" fmla="*/ 1414 h 1785"/>
                <a:gd name="T40" fmla="*/ 1856 w 1936"/>
                <a:gd name="T41" fmla="*/ 1277 h 1785"/>
                <a:gd name="T42" fmla="*/ 1856 w 1936"/>
                <a:gd name="T43" fmla="*/ 217 h 1785"/>
                <a:gd name="T44" fmla="*/ 1719 w 1936"/>
                <a:gd name="T45" fmla="*/ 80 h 1785"/>
                <a:gd name="T46" fmla="*/ 217 w 1936"/>
                <a:gd name="T47" fmla="*/ 80 h 1785"/>
                <a:gd name="T48" fmla="*/ 80 w 1936"/>
                <a:gd name="T49" fmla="*/ 217 h 1785"/>
                <a:gd name="T50" fmla="*/ 80 w 1936"/>
                <a:gd name="T51" fmla="*/ 812 h 1785"/>
                <a:gd name="T52" fmla="*/ 40 w 1936"/>
                <a:gd name="T53" fmla="*/ 852 h 1785"/>
                <a:gd name="T54" fmla="*/ 0 w 1936"/>
                <a:gd name="T55" fmla="*/ 812 h 1785"/>
                <a:gd name="T56" fmla="*/ 0 w 1936"/>
                <a:gd name="T57" fmla="*/ 217 h 1785"/>
                <a:gd name="T58" fmla="*/ 217 w 1936"/>
                <a:gd name="T59" fmla="*/ 0 h 1785"/>
                <a:gd name="T60" fmla="*/ 1719 w 1936"/>
                <a:gd name="T61" fmla="*/ 0 h 1785"/>
                <a:gd name="T62" fmla="*/ 1936 w 1936"/>
                <a:gd name="T63" fmla="*/ 217 h 1785"/>
                <a:gd name="T64" fmla="*/ 1936 w 1936"/>
                <a:gd name="T65" fmla="*/ 1277 h 1785"/>
                <a:gd name="T66" fmla="*/ 1719 w 1936"/>
                <a:gd name="T67" fmla="*/ 1494 h 1785"/>
                <a:gd name="T68" fmla="*/ 854 w 1936"/>
                <a:gd name="T69" fmla="*/ 1494 h 1785"/>
                <a:gd name="T70" fmla="*/ 851 w 1936"/>
                <a:gd name="T71" fmla="*/ 1495 h 1785"/>
                <a:gd name="T72" fmla="*/ 586 w 1936"/>
                <a:gd name="T73" fmla="*/ 1760 h 1785"/>
                <a:gd name="T74" fmla="*/ 526 w 1936"/>
                <a:gd name="T75" fmla="*/ 1785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6" h="1785">
                  <a:moveTo>
                    <a:pt x="526" y="1785"/>
                  </a:moveTo>
                  <a:cubicBezTo>
                    <a:pt x="515" y="1785"/>
                    <a:pt x="504" y="1783"/>
                    <a:pt x="494" y="1778"/>
                  </a:cubicBezTo>
                  <a:cubicBezTo>
                    <a:pt x="462" y="1765"/>
                    <a:pt x="442" y="1735"/>
                    <a:pt x="442" y="1701"/>
                  </a:cubicBezTo>
                  <a:cubicBezTo>
                    <a:pt x="442" y="1498"/>
                    <a:pt x="442" y="1498"/>
                    <a:pt x="442" y="1498"/>
                  </a:cubicBezTo>
                  <a:cubicBezTo>
                    <a:pt x="442" y="1496"/>
                    <a:pt x="440" y="1494"/>
                    <a:pt x="438" y="1494"/>
                  </a:cubicBezTo>
                  <a:cubicBezTo>
                    <a:pt x="217" y="1494"/>
                    <a:pt x="217" y="1494"/>
                    <a:pt x="217" y="1494"/>
                  </a:cubicBezTo>
                  <a:cubicBezTo>
                    <a:pt x="97" y="1494"/>
                    <a:pt x="0" y="1397"/>
                    <a:pt x="0" y="1277"/>
                  </a:cubicBezTo>
                  <a:cubicBezTo>
                    <a:pt x="0" y="972"/>
                    <a:pt x="0" y="972"/>
                    <a:pt x="0" y="972"/>
                  </a:cubicBezTo>
                  <a:cubicBezTo>
                    <a:pt x="0" y="950"/>
                    <a:pt x="18" y="932"/>
                    <a:pt x="40" y="932"/>
                  </a:cubicBezTo>
                  <a:cubicBezTo>
                    <a:pt x="62" y="932"/>
                    <a:pt x="80" y="950"/>
                    <a:pt x="80" y="972"/>
                  </a:cubicBezTo>
                  <a:cubicBezTo>
                    <a:pt x="80" y="1277"/>
                    <a:pt x="80" y="1277"/>
                    <a:pt x="80" y="1277"/>
                  </a:cubicBezTo>
                  <a:cubicBezTo>
                    <a:pt x="80" y="1352"/>
                    <a:pt x="142" y="1414"/>
                    <a:pt x="217" y="1414"/>
                  </a:cubicBezTo>
                  <a:cubicBezTo>
                    <a:pt x="438" y="1414"/>
                    <a:pt x="438" y="1414"/>
                    <a:pt x="438" y="1414"/>
                  </a:cubicBezTo>
                  <a:cubicBezTo>
                    <a:pt x="484" y="1414"/>
                    <a:pt x="522" y="1452"/>
                    <a:pt x="522" y="1498"/>
                  </a:cubicBezTo>
                  <a:cubicBezTo>
                    <a:pt x="522" y="1701"/>
                    <a:pt x="522" y="1701"/>
                    <a:pt x="522" y="1701"/>
                  </a:cubicBezTo>
                  <a:cubicBezTo>
                    <a:pt x="522" y="1702"/>
                    <a:pt x="522" y="1703"/>
                    <a:pt x="525" y="1704"/>
                  </a:cubicBezTo>
                  <a:cubicBezTo>
                    <a:pt x="527" y="1706"/>
                    <a:pt x="528" y="1704"/>
                    <a:pt x="529" y="1704"/>
                  </a:cubicBezTo>
                  <a:cubicBezTo>
                    <a:pt x="794" y="1438"/>
                    <a:pt x="794" y="1438"/>
                    <a:pt x="794" y="1438"/>
                  </a:cubicBezTo>
                  <a:cubicBezTo>
                    <a:pt x="810" y="1423"/>
                    <a:pt x="831" y="1414"/>
                    <a:pt x="854" y="1414"/>
                  </a:cubicBezTo>
                  <a:cubicBezTo>
                    <a:pt x="1719" y="1414"/>
                    <a:pt x="1719" y="1414"/>
                    <a:pt x="1719" y="1414"/>
                  </a:cubicBezTo>
                  <a:cubicBezTo>
                    <a:pt x="1794" y="1414"/>
                    <a:pt x="1856" y="1352"/>
                    <a:pt x="1856" y="1277"/>
                  </a:cubicBezTo>
                  <a:cubicBezTo>
                    <a:pt x="1856" y="217"/>
                    <a:pt x="1856" y="217"/>
                    <a:pt x="1856" y="217"/>
                  </a:cubicBezTo>
                  <a:cubicBezTo>
                    <a:pt x="1856" y="141"/>
                    <a:pt x="1794" y="80"/>
                    <a:pt x="1719" y="80"/>
                  </a:cubicBezTo>
                  <a:cubicBezTo>
                    <a:pt x="217" y="80"/>
                    <a:pt x="217" y="80"/>
                    <a:pt x="217" y="80"/>
                  </a:cubicBezTo>
                  <a:cubicBezTo>
                    <a:pt x="142" y="80"/>
                    <a:pt x="80" y="141"/>
                    <a:pt x="80" y="217"/>
                  </a:cubicBezTo>
                  <a:cubicBezTo>
                    <a:pt x="80" y="812"/>
                    <a:pt x="80" y="812"/>
                    <a:pt x="80" y="812"/>
                  </a:cubicBezTo>
                  <a:cubicBezTo>
                    <a:pt x="80" y="835"/>
                    <a:pt x="62" y="852"/>
                    <a:pt x="40" y="852"/>
                  </a:cubicBezTo>
                  <a:cubicBezTo>
                    <a:pt x="18" y="852"/>
                    <a:pt x="0" y="835"/>
                    <a:pt x="0" y="812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97"/>
                    <a:pt x="97" y="0"/>
                    <a:pt x="217" y="0"/>
                  </a:cubicBezTo>
                  <a:cubicBezTo>
                    <a:pt x="1719" y="0"/>
                    <a:pt x="1719" y="0"/>
                    <a:pt x="1719" y="0"/>
                  </a:cubicBezTo>
                  <a:cubicBezTo>
                    <a:pt x="1838" y="0"/>
                    <a:pt x="1936" y="97"/>
                    <a:pt x="1936" y="217"/>
                  </a:cubicBezTo>
                  <a:cubicBezTo>
                    <a:pt x="1936" y="1277"/>
                    <a:pt x="1936" y="1277"/>
                    <a:pt x="1936" y="1277"/>
                  </a:cubicBezTo>
                  <a:cubicBezTo>
                    <a:pt x="1936" y="1397"/>
                    <a:pt x="1838" y="1494"/>
                    <a:pt x="1719" y="1494"/>
                  </a:cubicBezTo>
                  <a:cubicBezTo>
                    <a:pt x="854" y="1494"/>
                    <a:pt x="854" y="1494"/>
                    <a:pt x="854" y="1494"/>
                  </a:cubicBezTo>
                  <a:cubicBezTo>
                    <a:pt x="853" y="1494"/>
                    <a:pt x="852" y="1494"/>
                    <a:pt x="851" y="1495"/>
                  </a:cubicBezTo>
                  <a:cubicBezTo>
                    <a:pt x="586" y="1760"/>
                    <a:pt x="586" y="1760"/>
                    <a:pt x="586" y="1760"/>
                  </a:cubicBezTo>
                  <a:cubicBezTo>
                    <a:pt x="570" y="1776"/>
                    <a:pt x="548" y="1785"/>
                    <a:pt x="526" y="17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61"/>
            <p:cNvSpPr>
              <a:spLocks/>
            </p:cNvSpPr>
            <p:nvPr/>
          </p:nvSpPr>
          <p:spPr bwMode="auto">
            <a:xfrm>
              <a:off x="3003550" y="2079626"/>
              <a:ext cx="123825" cy="112713"/>
            </a:xfrm>
            <a:custGeom>
              <a:avLst/>
              <a:gdLst>
                <a:gd name="T0" fmla="*/ 702 w 742"/>
                <a:gd name="T1" fmla="*/ 676 h 676"/>
                <a:gd name="T2" fmla="*/ 217 w 742"/>
                <a:gd name="T3" fmla="*/ 676 h 676"/>
                <a:gd name="T4" fmla="*/ 0 w 742"/>
                <a:gd name="T5" fmla="*/ 460 h 676"/>
                <a:gd name="T6" fmla="*/ 0 w 742"/>
                <a:gd name="T7" fmla="*/ 40 h 676"/>
                <a:gd name="T8" fmla="*/ 40 w 742"/>
                <a:gd name="T9" fmla="*/ 0 h 676"/>
                <a:gd name="T10" fmla="*/ 80 w 742"/>
                <a:gd name="T11" fmla="*/ 40 h 676"/>
                <a:gd name="T12" fmla="*/ 80 w 742"/>
                <a:gd name="T13" fmla="*/ 460 h 676"/>
                <a:gd name="T14" fmla="*/ 217 w 742"/>
                <a:gd name="T15" fmla="*/ 596 h 676"/>
                <a:gd name="T16" fmla="*/ 702 w 742"/>
                <a:gd name="T17" fmla="*/ 596 h 676"/>
                <a:gd name="T18" fmla="*/ 742 w 742"/>
                <a:gd name="T19" fmla="*/ 636 h 676"/>
                <a:gd name="T20" fmla="*/ 702 w 742"/>
                <a:gd name="T21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2" h="676">
                  <a:moveTo>
                    <a:pt x="702" y="676"/>
                  </a:moveTo>
                  <a:cubicBezTo>
                    <a:pt x="217" y="676"/>
                    <a:pt x="217" y="676"/>
                    <a:pt x="217" y="676"/>
                  </a:cubicBezTo>
                  <a:cubicBezTo>
                    <a:pt x="98" y="676"/>
                    <a:pt x="0" y="579"/>
                    <a:pt x="0" y="4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ubicBezTo>
                    <a:pt x="80" y="460"/>
                    <a:pt x="80" y="460"/>
                    <a:pt x="80" y="460"/>
                  </a:cubicBezTo>
                  <a:cubicBezTo>
                    <a:pt x="80" y="535"/>
                    <a:pt x="142" y="596"/>
                    <a:pt x="217" y="596"/>
                  </a:cubicBezTo>
                  <a:cubicBezTo>
                    <a:pt x="702" y="596"/>
                    <a:pt x="702" y="596"/>
                    <a:pt x="702" y="596"/>
                  </a:cubicBezTo>
                  <a:cubicBezTo>
                    <a:pt x="724" y="596"/>
                    <a:pt x="742" y="614"/>
                    <a:pt x="742" y="636"/>
                  </a:cubicBezTo>
                  <a:cubicBezTo>
                    <a:pt x="742" y="658"/>
                    <a:pt x="724" y="676"/>
                    <a:pt x="702" y="6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62"/>
            <p:cNvSpPr>
              <a:spLocks/>
            </p:cNvSpPr>
            <p:nvPr/>
          </p:nvSpPr>
          <p:spPr bwMode="auto">
            <a:xfrm>
              <a:off x="3141663" y="1943101"/>
              <a:ext cx="185738" cy="298450"/>
            </a:xfrm>
            <a:custGeom>
              <a:avLst/>
              <a:gdLst>
                <a:gd name="T0" fmla="*/ 588 w 1114"/>
                <a:gd name="T1" fmla="*/ 1784 h 1784"/>
                <a:gd name="T2" fmla="*/ 528 w 1114"/>
                <a:gd name="T3" fmla="*/ 1760 h 1784"/>
                <a:gd name="T4" fmla="*/ 263 w 1114"/>
                <a:gd name="T5" fmla="*/ 1495 h 1784"/>
                <a:gd name="T6" fmla="*/ 260 w 1114"/>
                <a:gd name="T7" fmla="*/ 1493 h 1784"/>
                <a:gd name="T8" fmla="*/ 40 w 1114"/>
                <a:gd name="T9" fmla="*/ 1493 h 1784"/>
                <a:gd name="T10" fmla="*/ 0 w 1114"/>
                <a:gd name="T11" fmla="*/ 1453 h 1784"/>
                <a:gd name="T12" fmla="*/ 40 w 1114"/>
                <a:gd name="T13" fmla="*/ 1413 h 1784"/>
                <a:gd name="T14" fmla="*/ 260 w 1114"/>
                <a:gd name="T15" fmla="*/ 1413 h 1784"/>
                <a:gd name="T16" fmla="*/ 320 w 1114"/>
                <a:gd name="T17" fmla="*/ 1438 h 1784"/>
                <a:gd name="T18" fmla="*/ 585 w 1114"/>
                <a:gd name="T19" fmla="*/ 1703 h 1784"/>
                <a:gd name="T20" fmla="*/ 590 w 1114"/>
                <a:gd name="T21" fmla="*/ 1704 h 1784"/>
                <a:gd name="T22" fmla="*/ 592 w 1114"/>
                <a:gd name="T23" fmla="*/ 1700 h 1784"/>
                <a:gd name="T24" fmla="*/ 592 w 1114"/>
                <a:gd name="T25" fmla="*/ 1497 h 1784"/>
                <a:gd name="T26" fmla="*/ 676 w 1114"/>
                <a:gd name="T27" fmla="*/ 1413 h 1784"/>
                <a:gd name="T28" fmla="*/ 897 w 1114"/>
                <a:gd name="T29" fmla="*/ 1413 h 1784"/>
                <a:gd name="T30" fmla="*/ 1034 w 1114"/>
                <a:gd name="T31" fmla="*/ 1277 h 1784"/>
                <a:gd name="T32" fmla="*/ 1034 w 1114"/>
                <a:gd name="T33" fmla="*/ 216 h 1784"/>
                <a:gd name="T34" fmla="*/ 897 w 1114"/>
                <a:gd name="T35" fmla="*/ 80 h 1784"/>
                <a:gd name="T36" fmla="*/ 279 w 1114"/>
                <a:gd name="T37" fmla="*/ 80 h 1784"/>
                <a:gd name="T38" fmla="*/ 239 w 1114"/>
                <a:gd name="T39" fmla="*/ 40 h 1784"/>
                <a:gd name="T40" fmla="*/ 279 w 1114"/>
                <a:gd name="T41" fmla="*/ 0 h 1784"/>
                <a:gd name="T42" fmla="*/ 897 w 1114"/>
                <a:gd name="T43" fmla="*/ 0 h 1784"/>
                <a:gd name="T44" fmla="*/ 1114 w 1114"/>
                <a:gd name="T45" fmla="*/ 216 h 1784"/>
                <a:gd name="T46" fmla="*/ 1114 w 1114"/>
                <a:gd name="T47" fmla="*/ 1277 h 1784"/>
                <a:gd name="T48" fmla="*/ 897 w 1114"/>
                <a:gd name="T49" fmla="*/ 1493 h 1784"/>
                <a:gd name="T50" fmla="*/ 676 w 1114"/>
                <a:gd name="T51" fmla="*/ 1493 h 1784"/>
                <a:gd name="T52" fmla="*/ 672 w 1114"/>
                <a:gd name="T53" fmla="*/ 1497 h 1784"/>
                <a:gd name="T54" fmla="*/ 672 w 1114"/>
                <a:gd name="T55" fmla="*/ 1700 h 1784"/>
                <a:gd name="T56" fmla="*/ 620 w 1114"/>
                <a:gd name="T57" fmla="*/ 1778 h 1784"/>
                <a:gd name="T58" fmla="*/ 588 w 1114"/>
                <a:gd name="T59" fmla="*/ 1784 h 1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14" h="1784">
                  <a:moveTo>
                    <a:pt x="588" y="1784"/>
                  </a:moveTo>
                  <a:cubicBezTo>
                    <a:pt x="566" y="1784"/>
                    <a:pt x="545" y="1776"/>
                    <a:pt x="528" y="1760"/>
                  </a:cubicBezTo>
                  <a:cubicBezTo>
                    <a:pt x="263" y="1495"/>
                    <a:pt x="263" y="1495"/>
                    <a:pt x="263" y="1495"/>
                  </a:cubicBezTo>
                  <a:cubicBezTo>
                    <a:pt x="263" y="1494"/>
                    <a:pt x="261" y="1493"/>
                    <a:pt x="260" y="1493"/>
                  </a:cubicBezTo>
                  <a:cubicBezTo>
                    <a:pt x="40" y="1493"/>
                    <a:pt x="40" y="1493"/>
                    <a:pt x="40" y="1493"/>
                  </a:cubicBezTo>
                  <a:cubicBezTo>
                    <a:pt x="17" y="1493"/>
                    <a:pt x="0" y="1475"/>
                    <a:pt x="0" y="1453"/>
                  </a:cubicBezTo>
                  <a:cubicBezTo>
                    <a:pt x="0" y="1431"/>
                    <a:pt x="17" y="1413"/>
                    <a:pt x="40" y="1413"/>
                  </a:cubicBezTo>
                  <a:cubicBezTo>
                    <a:pt x="260" y="1413"/>
                    <a:pt x="260" y="1413"/>
                    <a:pt x="260" y="1413"/>
                  </a:cubicBezTo>
                  <a:cubicBezTo>
                    <a:pt x="283" y="1413"/>
                    <a:pt x="304" y="1422"/>
                    <a:pt x="320" y="1438"/>
                  </a:cubicBezTo>
                  <a:cubicBezTo>
                    <a:pt x="585" y="1703"/>
                    <a:pt x="585" y="1703"/>
                    <a:pt x="585" y="1703"/>
                  </a:cubicBezTo>
                  <a:cubicBezTo>
                    <a:pt x="586" y="1704"/>
                    <a:pt x="587" y="1705"/>
                    <a:pt x="590" y="1704"/>
                  </a:cubicBezTo>
                  <a:cubicBezTo>
                    <a:pt x="592" y="1703"/>
                    <a:pt x="592" y="1701"/>
                    <a:pt x="592" y="1700"/>
                  </a:cubicBezTo>
                  <a:cubicBezTo>
                    <a:pt x="592" y="1497"/>
                    <a:pt x="592" y="1497"/>
                    <a:pt x="592" y="1497"/>
                  </a:cubicBezTo>
                  <a:cubicBezTo>
                    <a:pt x="592" y="1451"/>
                    <a:pt x="630" y="1413"/>
                    <a:pt x="676" y="1413"/>
                  </a:cubicBezTo>
                  <a:cubicBezTo>
                    <a:pt x="897" y="1413"/>
                    <a:pt x="897" y="1413"/>
                    <a:pt x="897" y="1413"/>
                  </a:cubicBezTo>
                  <a:cubicBezTo>
                    <a:pt x="973" y="1413"/>
                    <a:pt x="1034" y="1352"/>
                    <a:pt x="1034" y="1277"/>
                  </a:cubicBezTo>
                  <a:cubicBezTo>
                    <a:pt x="1034" y="216"/>
                    <a:pt x="1034" y="216"/>
                    <a:pt x="1034" y="216"/>
                  </a:cubicBezTo>
                  <a:cubicBezTo>
                    <a:pt x="1034" y="141"/>
                    <a:pt x="973" y="80"/>
                    <a:pt x="897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57" y="80"/>
                    <a:pt x="239" y="62"/>
                    <a:pt x="239" y="40"/>
                  </a:cubicBezTo>
                  <a:cubicBezTo>
                    <a:pt x="239" y="18"/>
                    <a:pt x="257" y="0"/>
                    <a:pt x="279" y="0"/>
                  </a:cubicBezTo>
                  <a:cubicBezTo>
                    <a:pt x="897" y="0"/>
                    <a:pt x="897" y="0"/>
                    <a:pt x="897" y="0"/>
                  </a:cubicBezTo>
                  <a:cubicBezTo>
                    <a:pt x="1017" y="0"/>
                    <a:pt x="1114" y="97"/>
                    <a:pt x="1114" y="216"/>
                  </a:cubicBezTo>
                  <a:cubicBezTo>
                    <a:pt x="1114" y="1277"/>
                    <a:pt x="1114" y="1277"/>
                    <a:pt x="1114" y="1277"/>
                  </a:cubicBezTo>
                  <a:cubicBezTo>
                    <a:pt x="1114" y="1396"/>
                    <a:pt x="1017" y="1493"/>
                    <a:pt x="897" y="1493"/>
                  </a:cubicBezTo>
                  <a:cubicBezTo>
                    <a:pt x="676" y="1493"/>
                    <a:pt x="676" y="1493"/>
                    <a:pt x="676" y="1493"/>
                  </a:cubicBezTo>
                  <a:cubicBezTo>
                    <a:pt x="674" y="1493"/>
                    <a:pt x="672" y="1495"/>
                    <a:pt x="672" y="1497"/>
                  </a:cubicBezTo>
                  <a:cubicBezTo>
                    <a:pt x="672" y="1700"/>
                    <a:pt x="672" y="1700"/>
                    <a:pt x="672" y="1700"/>
                  </a:cubicBezTo>
                  <a:cubicBezTo>
                    <a:pt x="672" y="1734"/>
                    <a:pt x="652" y="1765"/>
                    <a:pt x="620" y="1778"/>
                  </a:cubicBezTo>
                  <a:cubicBezTo>
                    <a:pt x="610" y="1782"/>
                    <a:pt x="599" y="1784"/>
                    <a:pt x="588" y="17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63"/>
            <p:cNvSpPr>
              <a:spLocks noEditPoints="1"/>
            </p:cNvSpPr>
            <p:nvPr/>
          </p:nvSpPr>
          <p:spPr bwMode="auto">
            <a:xfrm>
              <a:off x="3078163" y="2105026"/>
              <a:ext cx="42863" cy="42863"/>
            </a:xfrm>
            <a:custGeom>
              <a:avLst/>
              <a:gdLst>
                <a:gd name="T0" fmla="*/ 129 w 257"/>
                <a:gd name="T1" fmla="*/ 256 h 256"/>
                <a:gd name="T2" fmla="*/ 0 w 257"/>
                <a:gd name="T3" fmla="*/ 128 h 256"/>
                <a:gd name="T4" fmla="*/ 129 w 257"/>
                <a:gd name="T5" fmla="*/ 0 h 256"/>
                <a:gd name="T6" fmla="*/ 257 w 257"/>
                <a:gd name="T7" fmla="*/ 128 h 256"/>
                <a:gd name="T8" fmla="*/ 129 w 257"/>
                <a:gd name="T9" fmla="*/ 256 h 256"/>
                <a:gd name="T10" fmla="*/ 129 w 257"/>
                <a:gd name="T11" fmla="*/ 80 h 256"/>
                <a:gd name="T12" fmla="*/ 80 w 257"/>
                <a:gd name="T13" fmla="*/ 128 h 256"/>
                <a:gd name="T14" fmla="*/ 129 w 257"/>
                <a:gd name="T15" fmla="*/ 176 h 256"/>
                <a:gd name="T16" fmla="*/ 177 w 257"/>
                <a:gd name="T17" fmla="*/ 128 h 256"/>
                <a:gd name="T18" fmla="*/ 129 w 257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56">
                  <a:moveTo>
                    <a:pt x="129" y="256"/>
                  </a:moveTo>
                  <a:cubicBezTo>
                    <a:pt x="58" y="256"/>
                    <a:pt x="0" y="199"/>
                    <a:pt x="0" y="128"/>
                  </a:cubicBezTo>
                  <a:cubicBezTo>
                    <a:pt x="0" y="57"/>
                    <a:pt x="58" y="0"/>
                    <a:pt x="129" y="0"/>
                  </a:cubicBezTo>
                  <a:cubicBezTo>
                    <a:pt x="199" y="0"/>
                    <a:pt x="257" y="57"/>
                    <a:pt x="257" y="128"/>
                  </a:cubicBezTo>
                  <a:cubicBezTo>
                    <a:pt x="257" y="199"/>
                    <a:pt x="199" y="256"/>
                    <a:pt x="129" y="256"/>
                  </a:cubicBezTo>
                  <a:close/>
                  <a:moveTo>
                    <a:pt x="129" y="80"/>
                  </a:moveTo>
                  <a:cubicBezTo>
                    <a:pt x="102" y="80"/>
                    <a:pt x="80" y="101"/>
                    <a:pt x="80" y="128"/>
                  </a:cubicBezTo>
                  <a:cubicBezTo>
                    <a:pt x="80" y="155"/>
                    <a:pt x="102" y="176"/>
                    <a:pt x="129" y="176"/>
                  </a:cubicBezTo>
                  <a:cubicBezTo>
                    <a:pt x="155" y="176"/>
                    <a:pt x="177" y="155"/>
                    <a:pt x="177" y="128"/>
                  </a:cubicBezTo>
                  <a:cubicBezTo>
                    <a:pt x="177" y="101"/>
                    <a:pt x="155" y="80"/>
                    <a:pt x="12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64"/>
            <p:cNvSpPr>
              <a:spLocks noEditPoints="1"/>
            </p:cNvSpPr>
            <p:nvPr/>
          </p:nvSpPr>
          <p:spPr bwMode="auto">
            <a:xfrm>
              <a:off x="3011488" y="2016126"/>
              <a:ext cx="42863" cy="42863"/>
            </a:xfrm>
            <a:custGeom>
              <a:avLst/>
              <a:gdLst>
                <a:gd name="T0" fmla="*/ 128 w 256"/>
                <a:gd name="T1" fmla="*/ 257 h 257"/>
                <a:gd name="T2" fmla="*/ 0 w 256"/>
                <a:gd name="T3" fmla="*/ 129 h 257"/>
                <a:gd name="T4" fmla="*/ 128 w 256"/>
                <a:gd name="T5" fmla="*/ 0 h 257"/>
                <a:gd name="T6" fmla="*/ 256 w 256"/>
                <a:gd name="T7" fmla="*/ 129 h 257"/>
                <a:gd name="T8" fmla="*/ 128 w 256"/>
                <a:gd name="T9" fmla="*/ 257 h 257"/>
                <a:gd name="T10" fmla="*/ 128 w 256"/>
                <a:gd name="T11" fmla="*/ 80 h 257"/>
                <a:gd name="T12" fmla="*/ 80 w 256"/>
                <a:gd name="T13" fmla="*/ 129 h 257"/>
                <a:gd name="T14" fmla="*/ 128 w 256"/>
                <a:gd name="T15" fmla="*/ 177 h 257"/>
                <a:gd name="T16" fmla="*/ 176 w 256"/>
                <a:gd name="T17" fmla="*/ 129 h 257"/>
                <a:gd name="T18" fmla="*/ 128 w 256"/>
                <a:gd name="T19" fmla="*/ 8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7">
                  <a:moveTo>
                    <a:pt x="128" y="257"/>
                  </a:moveTo>
                  <a:cubicBezTo>
                    <a:pt x="57" y="257"/>
                    <a:pt x="0" y="200"/>
                    <a:pt x="0" y="129"/>
                  </a:cubicBezTo>
                  <a:cubicBezTo>
                    <a:pt x="0" y="58"/>
                    <a:pt x="57" y="0"/>
                    <a:pt x="128" y="0"/>
                  </a:cubicBezTo>
                  <a:cubicBezTo>
                    <a:pt x="199" y="0"/>
                    <a:pt x="256" y="58"/>
                    <a:pt x="256" y="129"/>
                  </a:cubicBezTo>
                  <a:cubicBezTo>
                    <a:pt x="256" y="200"/>
                    <a:pt x="199" y="257"/>
                    <a:pt x="128" y="257"/>
                  </a:cubicBezTo>
                  <a:close/>
                  <a:moveTo>
                    <a:pt x="128" y="80"/>
                  </a:moveTo>
                  <a:cubicBezTo>
                    <a:pt x="101" y="80"/>
                    <a:pt x="80" y="102"/>
                    <a:pt x="80" y="129"/>
                  </a:cubicBezTo>
                  <a:cubicBezTo>
                    <a:pt x="80" y="155"/>
                    <a:pt x="101" y="177"/>
                    <a:pt x="128" y="177"/>
                  </a:cubicBezTo>
                  <a:cubicBezTo>
                    <a:pt x="155" y="177"/>
                    <a:pt x="176" y="155"/>
                    <a:pt x="176" y="129"/>
                  </a:cubicBezTo>
                  <a:cubicBezTo>
                    <a:pt x="176" y="102"/>
                    <a:pt x="155" y="80"/>
                    <a:pt x="12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65"/>
            <p:cNvSpPr>
              <a:spLocks noEditPoints="1"/>
            </p:cNvSpPr>
            <p:nvPr/>
          </p:nvSpPr>
          <p:spPr bwMode="auto">
            <a:xfrm>
              <a:off x="2981325" y="1868488"/>
              <a:ext cx="103188" cy="131763"/>
            </a:xfrm>
            <a:custGeom>
              <a:avLst/>
              <a:gdLst>
                <a:gd name="T0" fmla="*/ 305 w 618"/>
                <a:gd name="T1" fmla="*/ 792 h 792"/>
                <a:gd name="T2" fmla="*/ 177 w 618"/>
                <a:gd name="T3" fmla="*/ 663 h 792"/>
                <a:gd name="T4" fmla="*/ 177 w 618"/>
                <a:gd name="T5" fmla="*/ 575 h 792"/>
                <a:gd name="T6" fmla="*/ 323 w 618"/>
                <a:gd name="T7" fmla="*/ 355 h 792"/>
                <a:gd name="T8" fmla="*/ 353 w 618"/>
                <a:gd name="T9" fmla="*/ 306 h 792"/>
                <a:gd name="T10" fmla="*/ 309 w 618"/>
                <a:gd name="T11" fmla="*/ 262 h 792"/>
                <a:gd name="T12" fmla="*/ 272 w 618"/>
                <a:gd name="T13" fmla="*/ 275 h 792"/>
                <a:gd name="T14" fmla="*/ 257 w 618"/>
                <a:gd name="T15" fmla="*/ 310 h 792"/>
                <a:gd name="T16" fmla="*/ 128 w 618"/>
                <a:gd name="T17" fmla="*/ 438 h 792"/>
                <a:gd name="T18" fmla="*/ 0 w 618"/>
                <a:gd name="T19" fmla="*/ 310 h 792"/>
                <a:gd name="T20" fmla="*/ 97 w 618"/>
                <a:gd name="T21" fmla="*/ 87 h 792"/>
                <a:gd name="T22" fmla="*/ 326 w 618"/>
                <a:gd name="T23" fmla="*/ 6 h 792"/>
                <a:gd name="T24" fmla="*/ 609 w 618"/>
                <a:gd name="T25" fmla="*/ 289 h 792"/>
                <a:gd name="T26" fmla="*/ 433 w 618"/>
                <a:gd name="T27" fmla="*/ 587 h 792"/>
                <a:gd name="T28" fmla="*/ 433 w 618"/>
                <a:gd name="T29" fmla="*/ 663 h 792"/>
                <a:gd name="T30" fmla="*/ 305 w 618"/>
                <a:gd name="T31" fmla="*/ 792 h 792"/>
                <a:gd name="T32" fmla="*/ 305 w 618"/>
                <a:gd name="T33" fmla="*/ 182 h 792"/>
                <a:gd name="T34" fmla="*/ 314 w 618"/>
                <a:gd name="T35" fmla="*/ 182 h 792"/>
                <a:gd name="T36" fmla="*/ 433 w 618"/>
                <a:gd name="T37" fmla="*/ 301 h 792"/>
                <a:gd name="T38" fmla="*/ 354 w 618"/>
                <a:gd name="T39" fmla="*/ 429 h 792"/>
                <a:gd name="T40" fmla="*/ 257 w 618"/>
                <a:gd name="T41" fmla="*/ 575 h 792"/>
                <a:gd name="T42" fmla="*/ 257 w 618"/>
                <a:gd name="T43" fmla="*/ 663 h 792"/>
                <a:gd name="T44" fmla="*/ 305 w 618"/>
                <a:gd name="T45" fmla="*/ 712 h 792"/>
                <a:gd name="T46" fmla="*/ 353 w 618"/>
                <a:gd name="T47" fmla="*/ 663 h 792"/>
                <a:gd name="T48" fmla="*/ 353 w 618"/>
                <a:gd name="T49" fmla="*/ 575 h 792"/>
                <a:gd name="T50" fmla="*/ 390 w 618"/>
                <a:gd name="T51" fmla="*/ 518 h 792"/>
                <a:gd name="T52" fmla="*/ 529 w 618"/>
                <a:gd name="T53" fmla="*/ 294 h 792"/>
                <a:gd name="T54" fmla="*/ 321 w 618"/>
                <a:gd name="T55" fmla="*/ 85 h 792"/>
                <a:gd name="T56" fmla="*/ 151 w 618"/>
                <a:gd name="T57" fmla="*/ 145 h 792"/>
                <a:gd name="T58" fmla="*/ 80 w 618"/>
                <a:gd name="T59" fmla="*/ 310 h 792"/>
                <a:gd name="T60" fmla="*/ 128 w 618"/>
                <a:gd name="T61" fmla="*/ 358 h 792"/>
                <a:gd name="T62" fmla="*/ 177 w 618"/>
                <a:gd name="T63" fmla="*/ 310 h 792"/>
                <a:gd name="T64" fmla="*/ 217 w 618"/>
                <a:gd name="T65" fmla="*/ 216 h 792"/>
                <a:gd name="T66" fmla="*/ 305 w 618"/>
                <a:gd name="T67" fmla="*/ 182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8" h="792">
                  <a:moveTo>
                    <a:pt x="305" y="792"/>
                  </a:moveTo>
                  <a:cubicBezTo>
                    <a:pt x="234" y="792"/>
                    <a:pt x="177" y="734"/>
                    <a:pt x="177" y="663"/>
                  </a:cubicBezTo>
                  <a:cubicBezTo>
                    <a:pt x="177" y="575"/>
                    <a:pt x="177" y="575"/>
                    <a:pt x="177" y="575"/>
                  </a:cubicBezTo>
                  <a:cubicBezTo>
                    <a:pt x="177" y="478"/>
                    <a:pt x="234" y="391"/>
                    <a:pt x="323" y="355"/>
                  </a:cubicBezTo>
                  <a:cubicBezTo>
                    <a:pt x="343" y="347"/>
                    <a:pt x="355" y="327"/>
                    <a:pt x="353" y="306"/>
                  </a:cubicBezTo>
                  <a:cubicBezTo>
                    <a:pt x="352" y="283"/>
                    <a:pt x="332" y="263"/>
                    <a:pt x="309" y="262"/>
                  </a:cubicBezTo>
                  <a:cubicBezTo>
                    <a:pt x="295" y="261"/>
                    <a:pt x="282" y="265"/>
                    <a:pt x="272" y="275"/>
                  </a:cubicBezTo>
                  <a:cubicBezTo>
                    <a:pt x="262" y="284"/>
                    <a:pt x="257" y="296"/>
                    <a:pt x="257" y="310"/>
                  </a:cubicBezTo>
                  <a:cubicBezTo>
                    <a:pt x="257" y="381"/>
                    <a:pt x="199" y="438"/>
                    <a:pt x="128" y="438"/>
                  </a:cubicBezTo>
                  <a:cubicBezTo>
                    <a:pt x="57" y="438"/>
                    <a:pt x="0" y="381"/>
                    <a:pt x="0" y="310"/>
                  </a:cubicBezTo>
                  <a:cubicBezTo>
                    <a:pt x="0" y="226"/>
                    <a:pt x="35" y="144"/>
                    <a:pt x="97" y="87"/>
                  </a:cubicBezTo>
                  <a:cubicBezTo>
                    <a:pt x="158" y="29"/>
                    <a:pt x="242" y="0"/>
                    <a:pt x="326" y="6"/>
                  </a:cubicBezTo>
                  <a:cubicBezTo>
                    <a:pt x="477" y="16"/>
                    <a:pt x="599" y="138"/>
                    <a:pt x="609" y="289"/>
                  </a:cubicBezTo>
                  <a:cubicBezTo>
                    <a:pt x="618" y="416"/>
                    <a:pt x="548" y="534"/>
                    <a:pt x="433" y="587"/>
                  </a:cubicBezTo>
                  <a:cubicBezTo>
                    <a:pt x="433" y="663"/>
                    <a:pt x="433" y="663"/>
                    <a:pt x="433" y="663"/>
                  </a:cubicBezTo>
                  <a:cubicBezTo>
                    <a:pt x="433" y="734"/>
                    <a:pt x="376" y="792"/>
                    <a:pt x="305" y="792"/>
                  </a:cubicBezTo>
                  <a:close/>
                  <a:moveTo>
                    <a:pt x="305" y="182"/>
                  </a:moveTo>
                  <a:cubicBezTo>
                    <a:pt x="308" y="182"/>
                    <a:pt x="311" y="182"/>
                    <a:pt x="314" y="182"/>
                  </a:cubicBezTo>
                  <a:cubicBezTo>
                    <a:pt x="376" y="186"/>
                    <a:pt x="429" y="238"/>
                    <a:pt x="433" y="301"/>
                  </a:cubicBezTo>
                  <a:cubicBezTo>
                    <a:pt x="437" y="356"/>
                    <a:pt x="405" y="408"/>
                    <a:pt x="354" y="429"/>
                  </a:cubicBezTo>
                  <a:cubicBezTo>
                    <a:pt x="295" y="453"/>
                    <a:pt x="257" y="510"/>
                    <a:pt x="257" y="575"/>
                  </a:cubicBezTo>
                  <a:cubicBezTo>
                    <a:pt x="257" y="663"/>
                    <a:pt x="257" y="663"/>
                    <a:pt x="257" y="663"/>
                  </a:cubicBezTo>
                  <a:cubicBezTo>
                    <a:pt x="257" y="690"/>
                    <a:pt x="278" y="712"/>
                    <a:pt x="305" y="712"/>
                  </a:cubicBezTo>
                  <a:cubicBezTo>
                    <a:pt x="332" y="712"/>
                    <a:pt x="353" y="690"/>
                    <a:pt x="353" y="663"/>
                  </a:cubicBezTo>
                  <a:cubicBezTo>
                    <a:pt x="353" y="575"/>
                    <a:pt x="353" y="575"/>
                    <a:pt x="353" y="575"/>
                  </a:cubicBezTo>
                  <a:cubicBezTo>
                    <a:pt x="353" y="550"/>
                    <a:pt x="368" y="527"/>
                    <a:pt x="390" y="518"/>
                  </a:cubicBezTo>
                  <a:cubicBezTo>
                    <a:pt x="480" y="481"/>
                    <a:pt x="536" y="391"/>
                    <a:pt x="529" y="294"/>
                  </a:cubicBezTo>
                  <a:cubicBezTo>
                    <a:pt x="522" y="183"/>
                    <a:pt x="432" y="93"/>
                    <a:pt x="321" y="85"/>
                  </a:cubicBezTo>
                  <a:cubicBezTo>
                    <a:pt x="259" y="81"/>
                    <a:pt x="197" y="103"/>
                    <a:pt x="151" y="145"/>
                  </a:cubicBezTo>
                  <a:cubicBezTo>
                    <a:pt x="106" y="188"/>
                    <a:pt x="80" y="248"/>
                    <a:pt x="80" y="310"/>
                  </a:cubicBezTo>
                  <a:cubicBezTo>
                    <a:pt x="80" y="337"/>
                    <a:pt x="102" y="358"/>
                    <a:pt x="128" y="358"/>
                  </a:cubicBezTo>
                  <a:cubicBezTo>
                    <a:pt x="155" y="358"/>
                    <a:pt x="177" y="337"/>
                    <a:pt x="177" y="310"/>
                  </a:cubicBezTo>
                  <a:cubicBezTo>
                    <a:pt x="177" y="274"/>
                    <a:pt x="191" y="241"/>
                    <a:pt x="217" y="216"/>
                  </a:cubicBezTo>
                  <a:cubicBezTo>
                    <a:pt x="241" y="194"/>
                    <a:pt x="272" y="182"/>
                    <a:pt x="305" y="1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66"/>
            <p:cNvSpPr>
              <a:spLocks noEditPoints="1"/>
            </p:cNvSpPr>
            <p:nvPr/>
          </p:nvSpPr>
          <p:spPr bwMode="auto">
            <a:xfrm>
              <a:off x="3209925" y="2105026"/>
              <a:ext cx="42863" cy="42863"/>
            </a:xfrm>
            <a:custGeom>
              <a:avLst/>
              <a:gdLst>
                <a:gd name="T0" fmla="*/ 129 w 257"/>
                <a:gd name="T1" fmla="*/ 256 h 256"/>
                <a:gd name="T2" fmla="*/ 0 w 257"/>
                <a:gd name="T3" fmla="*/ 128 h 256"/>
                <a:gd name="T4" fmla="*/ 129 w 257"/>
                <a:gd name="T5" fmla="*/ 0 h 256"/>
                <a:gd name="T6" fmla="*/ 257 w 257"/>
                <a:gd name="T7" fmla="*/ 128 h 256"/>
                <a:gd name="T8" fmla="*/ 129 w 257"/>
                <a:gd name="T9" fmla="*/ 256 h 256"/>
                <a:gd name="T10" fmla="*/ 129 w 257"/>
                <a:gd name="T11" fmla="*/ 80 h 256"/>
                <a:gd name="T12" fmla="*/ 80 w 257"/>
                <a:gd name="T13" fmla="*/ 128 h 256"/>
                <a:gd name="T14" fmla="*/ 129 w 257"/>
                <a:gd name="T15" fmla="*/ 176 h 256"/>
                <a:gd name="T16" fmla="*/ 177 w 257"/>
                <a:gd name="T17" fmla="*/ 128 h 256"/>
                <a:gd name="T18" fmla="*/ 129 w 257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256">
                  <a:moveTo>
                    <a:pt x="129" y="256"/>
                  </a:moveTo>
                  <a:cubicBezTo>
                    <a:pt x="58" y="256"/>
                    <a:pt x="0" y="199"/>
                    <a:pt x="0" y="128"/>
                  </a:cubicBezTo>
                  <a:cubicBezTo>
                    <a:pt x="0" y="57"/>
                    <a:pt x="58" y="0"/>
                    <a:pt x="129" y="0"/>
                  </a:cubicBezTo>
                  <a:cubicBezTo>
                    <a:pt x="200" y="0"/>
                    <a:pt x="257" y="57"/>
                    <a:pt x="257" y="128"/>
                  </a:cubicBezTo>
                  <a:cubicBezTo>
                    <a:pt x="257" y="199"/>
                    <a:pt x="200" y="256"/>
                    <a:pt x="129" y="256"/>
                  </a:cubicBezTo>
                  <a:close/>
                  <a:moveTo>
                    <a:pt x="129" y="80"/>
                  </a:moveTo>
                  <a:cubicBezTo>
                    <a:pt x="102" y="80"/>
                    <a:pt x="80" y="101"/>
                    <a:pt x="80" y="128"/>
                  </a:cubicBezTo>
                  <a:cubicBezTo>
                    <a:pt x="80" y="155"/>
                    <a:pt x="102" y="176"/>
                    <a:pt x="129" y="176"/>
                  </a:cubicBezTo>
                  <a:cubicBezTo>
                    <a:pt x="155" y="176"/>
                    <a:pt x="177" y="155"/>
                    <a:pt x="177" y="128"/>
                  </a:cubicBezTo>
                  <a:cubicBezTo>
                    <a:pt x="177" y="101"/>
                    <a:pt x="155" y="80"/>
                    <a:pt x="12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0" name="Freeform 67"/>
            <p:cNvSpPr>
              <a:spLocks noEditPoints="1"/>
            </p:cNvSpPr>
            <p:nvPr/>
          </p:nvSpPr>
          <p:spPr bwMode="auto">
            <a:xfrm>
              <a:off x="3144838" y="2105026"/>
              <a:ext cx="42863" cy="42863"/>
            </a:xfrm>
            <a:custGeom>
              <a:avLst/>
              <a:gdLst>
                <a:gd name="T0" fmla="*/ 128 w 256"/>
                <a:gd name="T1" fmla="*/ 256 h 256"/>
                <a:gd name="T2" fmla="*/ 0 w 256"/>
                <a:gd name="T3" fmla="*/ 128 h 256"/>
                <a:gd name="T4" fmla="*/ 128 w 256"/>
                <a:gd name="T5" fmla="*/ 0 h 256"/>
                <a:gd name="T6" fmla="*/ 256 w 256"/>
                <a:gd name="T7" fmla="*/ 128 h 256"/>
                <a:gd name="T8" fmla="*/ 128 w 256"/>
                <a:gd name="T9" fmla="*/ 256 h 256"/>
                <a:gd name="T10" fmla="*/ 128 w 256"/>
                <a:gd name="T11" fmla="*/ 80 h 256"/>
                <a:gd name="T12" fmla="*/ 80 w 256"/>
                <a:gd name="T13" fmla="*/ 128 h 256"/>
                <a:gd name="T14" fmla="*/ 128 w 256"/>
                <a:gd name="T15" fmla="*/ 176 h 256"/>
                <a:gd name="T16" fmla="*/ 176 w 256"/>
                <a:gd name="T17" fmla="*/ 128 h 256"/>
                <a:gd name="T18" fmla="*/ 128 w 256"/>
                <a:gd name="T19" fmla="*/ 8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6" h="256">
                  <a:moveTo>
                    <a:pt x="128" y="256"/>
                  </a:move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99"/>
                    <a:pt x="199" y="256"/>
                    <a:pt x="128" y="256"/>
                  </a:cubicBezTo>
                  <a:close/>
                  <a:moveTo>
                    <a:pt x="128" y="80"/>
                  </a:moveTo>
                  <a:cubicBezTo>
                    <a:pt x="101" y="80"/>
                    <a:pt x="80" y="101"/>
                    <a:pt x="80" y="128"/>
                  </a:cubicBezTo>
                  <a:cubicBezTo>
                    <a:pt x="80" y="155"/>
                    <a:pt x="101" y="176"/>
                    <a:pt x="128" y="176"/>
                  </a:cubicBezTo>
                  <a:cubicBezTo>
                    <a:pt x="155" y="176"/>
                    <a:pt x="176" y="155"/>
                    <a:pt x="176" y="128"/>
                  </a:cubicBezTo>
                  <a:cubicBezTo>
                    <a:pt x="176" y="101"/>
                    <a:pt x="155" y="80"/>
                    <a:pt x="12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1" name="Group 790"/>
          <p:cNvGrpSpPr/>
          <p:nvPr/>
        </p:nvGrpSpPr>
        <p:grpSpPr>
          <a:xfrm>
            <a:off x="6271537" y="4539379"/>
            <a:ext cx="322263" cy="330200"/>
            <a:chOff x="965200" y="1874838"/>
            <a:chExt cx="322263" cy="3302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2" name="Freeform 68"/>
            <p:cNvSpPr>
              <a:spLocks noEditPoints="1"/>
            </p:cNvSpPr>
            <p:nvPr/>
          </p:nvSpPr>
          <p:spPr bwMode="auto">
            <a:xfrm>
              <a:off x="965200" y="1874838"/>
              <a:ext cx="322263" cy="330200"/>
            </a:xfrm>
            <a:custGeom>
              <a:avLst/>
              <a:gdLst>
                <a:gd name="T0" fmla="*/ 1914 w 1924"/>
                <a:gd name="T1" fmla="*/ 699 h 1966"/>
                <a:gd name="T2" fmla="*/ 1708 w 1924"/>
                <a:gd name="T3" fmla="*/ 536 h 1966"/>
                <a:gd name="T4" fmla="*/ 1563 w 1924"/>
                <a:gd name="T5" fmla="*/ 250 h 1966"/>
                <a:gd name="T6" fmla="*/ 1136 w 1924"/>
                <a:gd name="T7" fmla="*/ 64 h 1966"/>
                <a:gd name="T8" fmla="*/ 778 w 1924"/>
                <a:gd name="T9" fmla="*/ 64 h 1966"/>
                <a:gd name="T10" fmla="*/ 351 w 1924"/>
                <a:gd name="T11" fmla="*/ 250 h 1966"/>
                <a:gd name="T12" fmla="*/ 205 w 1924"/>
                <a:gd name="T13" fmla="*/ 536 h 1966"/>
                <a:gd name="T14" fmla="*/ 12 w 1924"/>
                <a:gd name="T15" fmla="*/ 695 h 1966"/>
                <a:gd name="T16" fmla="*/ 12 w 1924"/>
                <a:gd name="T17" fmla="*/ 695 h 1966"/>
                <a:gd name="T18" fmla="*/ 9 w 1924"/>
                <a:gd name="T19" fmla="*/ 697 h 1966"/>
                <a:gd name="T20" fmla="*/ 8 w 1924"/>
                <a:gd name="T21" fmla="*/ 698 h 1966"/>
                <a:gd name="T22" fmla="*/ 7 w 1924"/>
                <a:gd name="T23" fmla="*/ 699 h 1966"/>
                <a:gd name="T24" fmla="*/ 6 w 1924"/>
                <a:gd name="T25" fmla="*/ 701 h 1966"/>
                <a:gd name="T26" fmla="*/ 5 w 1924"/>
                <a:gd name="T27" fmla="*/ 703 h 1966"/>
                <a:gd name="T28" fmla="*/ 3 w 1924"/>
                <a:gd name="T29" fmla="*/ 706 h 1966"/>
                <a:gd name="T30" fmla="*/ 3 w 1924"/>
                <a:gd name="T31" fmla="*/ 707 h 1966"/>
                <a:gd name="T32" fmla="*/ 2 w 1924"/>
                <a:gd name="T33" fmla="*/ 710 h 1966"/>
                <a:gd name="T34" fmla="*/ 1 w 1924"/>
                <a:gd name="T35" fmla="*/ 711 h 1966"/>
                <a:gd name="T36" fmla="*/ 1 w 1924"/>
                <a:gd name="T37" fmla="*/ 713 h 1966"/>
                <a:gd name="T38" fmla="*/ 1 w 1924"/>
                <a:gd name="T39" fmla="*/ 715 h 1966"/>
                <a:gd name="T40" fmla="*/ 0 w 1924"/>
                <a:gd name="T41" fmla="*/ 717 h 1966"/>
                <a:gd name="T42" fmla="*/ 0 w 1924"/>
                <a:gd name="T43" fmla="*/ 719 h 1966"/>
                <a:gd name="T44" fmla="*/ 0 w 1924"/>
                <a:gd name="T45" fmla="*/ 719 h 1966"/>
                <a:gd name="T46" fmla="*/ 41 w 1924"/>
                <a:gd name="T47" fmla="*/ 1921 h 1966"/>
                <a:gd name="T48" fmla="*/ 56 w 1924"/>
                <a:gd name="T49" fmla="*/ 1935 h 1966"/>
                <a:gd name="T50" fmla="*/ 1768 w 1924"/>
                <a:gd name="T51" fmla="*/ 1966 h 1966"/>
                <a:gd name="T52" fmla="*/ 1869 w 1924"/>
                <a:gd name="T53" fmla="*/ 1926 h 1966"/>
                <a:gd name="T54" fmla="*/ 1913 w 1924"/>
                <a:gd name="T55" fmla="*/ 1820 h 1966"/>
                <a:gd name="T56" fmla="*/ 1852 w 1924"/>
                <a:gd name="T57" fmla="*/ 1820 h 1966"/>
                <a:gd name="T58" fmla="*/ 1190 w 1924"/>
                <a:gd name="T59" fmla="*/ 1332 h 1966"/>
                <a:gd name="T60" fmla="*/ 1852 w 1924"/>
                <a:gd name="T61" fmla="*/ 790 h 1966"/>
                <a:gd name="T62" fmla="*/ 1838 w 1924"/>
                <a:gd name="T63" fmla="*/ 722 h 1966"/>
                <a:gd name="T64" fmla="*/ 1708 w 1924"/>
                <a:gd name="T65" fmla="*/ 616 h 1966"/>
                <a:gd name="T66" fmla="*/ 817 w 1924"/>
                <a:gd name="T67" fmla="*/ 112 h 1966"/>
                <a:gd name="T68" fmla="*/ 1097 w 1924"/>
                <a:gd name="T69" fmla="*/ 112 h 1966"/>
                <a:gd name="T70" fmla="*/ 649 w 1924"/>
                <a:gd name="T71" fmla="*/ 250 h 1966"/>
                <a:gd name="T72" fmla="*/ 351 w 1924"/>
                <a:gd name="T73" fmla="*/ 311 h 1966"/>
                <a:gd name="T74" fmla="*/ 1647 w 1924"/>
                <a:gd name="T75" fmla="*/ 395 h 1966"/>
                <a:gd name="T76" fmla="*/ 1647 w 1924"/>
                <a:gd name="T77" fmla="*/ 551 h 1966"/>
                <a:gd name="T78" fmla="*/ 1135 w 1924"/>
                <a:gd name="T79" fmla="*/ 1298 h 1966"/>
                <a:gd name="T80" fmla="*/ 1108 w 1924"/>
                <a:gd name="T81" fmla="*/ 1320 h 1966"/>
                <a:gd name="T82" fmla="*/ 961 w 1924"/>
                <a:gd name="T83" fmla="*/ 1376 h 1966"/>
                <a:gd name="T84" fmla="*/ 799 w 1924"/>
                <a:gd name="T85" fmla="*/ 1308 h 1966"/>
                <a:gd name="T86" fmla="*/ 267 w 1924"/>
                <a:gd name="T87" fmla="*/ 872 h 1966"/>
                <a:gd name="T88" fmla="*/ 267 w 1924"/>
                <a:gd name="T89" fmla="*/ 551 h 1966"/>
                <a:gd name="T90" fmla="*/ 351 w 1924"/>
                <a:gd name="T91" fmla="*/ 311 h 1966"/>
                <a:gd name="T92" fmla="*/ 62 w 1924"/>
                <a:gd name="T93" fmla="*/ 1820 h 1966"/>
                <a:gd name="T94" fmla="*/ 216 w 1924"/>
                <a:gd name="T95" fmla="*/ 910 h 1966"/>
                <a:gd name="T96" fmla="*/ 73 w 1924"/>
                <a:gd name="T97" fmla="*/ 1862 h 1966"/>
                <a:gd name="T98" fmla="*/ 80 w 1924"/>
                <a:gd name="T99" fmla="*/ 719 h 1966"/>
                <a:gd name="T100" fmla="*/ 205 w 1924"/>
                <a:gd name="T101" fmla="*/ 822 h 1966"/>
                <a:gd name="T102" fmla="*/ 123 w 1924"/>
                <a:gd name="T103" fmla="*/ 1901 h 1966"/>
                <a:gd name="T104" fmla="*/ 782 w 1924"/>
                <a:gd name="T105" fmla="*/ 1373 h 1966"/>
                <a:gd name="T106" fmla="*/ 1140 w 1924"/>
                <a:gd name="T107" fmla="*/ 1373 h 1966"/>
                <a:gd name="T108" fmla="*/ 1791 w 1924"/>
                <a:gd name="T109" fmla="*/ 1901 h 1966"/>
                <a:gd name="T110" fmla="*/ 146 w 1924"/>
                <a:gd name="T111" fmla="*/ 1904 h 1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24" h="1966">
                  <a:moveTo>
                    <a:pt x="1913" y="739"/>
                  </a:moveTo>
                  <a:cubicBezTo>
                    <a:pt x="1923" y="728"/>
                    <a:pt x="1924" y="711"/>
                    <a:pt x="1914" y="699"/>
                  </a:cubicBezTo>
                  <a:cubicBezTo>
                    <a:pt x="1909" y="692"/>
                    <a:pt x="1902" y="689"/>
                    <a:pt x="1894" y="688"/>
                  </a:cubicBezTo>
                  <a:cubicBezTo>
                    <a:pt x="1708" y="536"/>
                    <a:pt x="1708" y="536"/>
                    <a:pt x="1708" y="536"/>
                  </a:cubicBezTo>
                  <a:cubicBezTo>
                    <a:pt x="1708" y="395"/>
                    <a:pt x="1708" y="395"/>
                    <a:pt x="1708" y="395"/>
                  </a:cubicBezTo>
                  <a:cubicBezTo>
                    <a:pt x="1708" y="315"/>
                    <a:pt x="1643" y="250"/>
                    <a:pt x="1563" y="250"/>
                  </a:cubicBezTo>
                  <a:cubicBezTo>
                    <a:pt x="1362" y="250"/>
                    <a:pt x="1362" y="250"/>
                    <a:pt x="1362" y="250"/>
                  </a:cubicBezTo>
                  <a:cubicBezTo>
                    <a:pt x="1136" y="64"/>
                    <a:pt x="1136" y="64"/>
                    <a:pt x="1136" y="64"/>
                  </a:cubicBezTo>
                  <a:cubicBezTo>
                    <a:pt x="1085" y="23"/>
                    <a:pt x="1022" y="0"/>
                    <a:pt x="957" y="0"/>
                  </a:cubicBezTo>
                  <a:cubicBezTo>
                    <a:pt x="892" y="0"/>
                    <a:pt x="828" y="23"/>
                    <a:pt x="778" y="64"/>
                  </a:cubicBezTo>
                  <a:cubicBezTo>
                    <a:pt x="552" y="250"/>
                    <a:pt x="552" y="250"/>
                    <a:pt x="552" y="250"/>
                  </a:cubicBezTo>
                  <a:cubicBezTo>
                    <a:pt x="351" y="250"/>
                    <a:pt x="351" y="250"/>
                    <a:pt x="351" y="250"/>
                  </a:cubicBezTo>
                  <a:cubicBezTo>
                    <a:pt x="270" y="250"/>
                    <a:pt x="205" y="315"/>
                    <a:pt x="205" y="395"/>
                  </a:cubicBezTo>
                  <a:cubicBezTo>
                    <a:pt x="205" y="536"/>
                    <a:pt x="205" y="536"/>
                    <a:pt x="205" y="536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1" y="695"/>
                    <a:pt x="11" y="695"/>
                    <a:pt x="11" y="695"/>
                  </a:cubicBezTo>
                  <a:cubicBezTo>
                    <a:pt x="10" y="696"/>
                    <a:pt x="10" y="696"/>
                    <a:pt x="9" y="697"/>
                  </a:cubicBezTo>
                  <a:cubicBezTo>
                    <a:pt x="9" y="697"/>
                    <a:pt x="9" y="697"/>
                    <a:pt x="9" y="697"/>
                  </a:cubicBezTo>
                  <a:cubicBezTo>
                    <a:pt x="9" y="697"/>
                    <a:pt x="9" y="698"/>
                    <a:pt x="8" y="698"/>
                  </a:cubicBezTo>
                  <a:cubicBezTo>
                    <a:pt x="8" y="699"/>
                    <a:pt x="8" y="699"/>
                    <a:pt x="7" y="699"/>
                  </a:cubicBezTo>
                  <a:cubicBezTo>
                    <a:pt x="7" y="699"/>
                    <a:pt x="7" y="699"/>
                    <a:pt x="7" y="699"/>
                  </a:cubicBezTo>
                  <a:cubicBezTo>
                    <a:pt x="7" y="699"/>
                    <a:pt x="7" y="699"/>
                    <a:pt x="7" y="699"/>
                  </a:cubicBezTo>
                  <a:cubicBezTo>
                    <a:pt x="7" y="700"/>
                    <a:pt x="7" y="700"/>
                    <a:pt x="6" y="701"/>
                  </a:cubicBezTo>
                  <a:cubicBezTo>
                    <a:pt x="6" y="701"/>
                    <a:pt x="6" y="701"/>
                    <a:pt x="6" y="701"/>
                  </a:cubicBezTo>
                  <a:cubicBezTo>
                    <a:pt x="5" y="702"/>
                    <a:pt x="5" y="703"/>
                    <a:pt x="5" y="703"/>
                  </a:cubicBezTo>
                  <a:cubicBezTo>
                    <a:pt x="4" y="703"/>
                    <a:pt x="4" y="704"/>
                    <a:pt x="4" y="704"/>
                  </a:cubicBezTo>
                  <a:cubicBezTo>
                    <a:pt x="4" y="705"/>
                    <a:pt x="4" y="705"/>
                    <a:pt x="3" y="706"/>
                  </a:cubicBezTo>
                  <a:cubicBezTo>
                    <a:pt x="3" y="706"/>
                    <a:pt x="3" y="706"/>
                    <a:pt x="3" y="707"/>
                  </a:cubicBezTo>
                  <a:cubicBezTo>
                    <a:pt x="3" y="707"/>
                    <a:pt x="3" y="707"/>
                    <a:pt x="3" y="707"/>
                  </a:cubicBezTo>
                  <a:cubicBezTo>
                    <a:pt x="2" y="707"/>
                    <a:pt x="2" y="708"/>
                    <a:pt x="2" y="708"/>
                  </a:cubicBezTo>
                  <a:cubicBezTo>
                    <a:pt x="2" y="709"/>
                    <a:pt x="2" y="709"/>
                    <a:pt x="2" y="710"/>
                  </a:cubicBezTo>
                  <a:cubicBezTo>
                    <a:pt x="2" y="710"/>
                    <a:pt x="2" y="710"/>
                    <a:pt x="2" y="710"/>
                  </a:cubicBezTo>
                  <a:cubicBezTo>
                    <a:pt x="2" y="710"/>
                    <a:pt x="1" y="711"/>
                    <a:pt x="1" y="711"/>
                  </a:cubicBezTo>
                  <a:cubicBezTo>
                    <a:pt x="1" y="712"/>
                    <a:pt x="1" y="712"/>
                    <a:pt x="1" y="713"/>
                  </a:cubicBezTo>
                  <a:cubicBezTo>
                    <a:pt x="1" y="713"/>
                    <a:pt x="1" y="713"/>
                    <a:pt x="1" y="713"/>
                  </a:cubicBezTo>
                  <a:cubicBezTo>
                    <a:pt x="1" y="713"/>
                    <a:pt x="1" y="714"/>
                    <a:pt x="1" y="714"/>
                  </a:cubicBezTo>
                  <a:cubicBezTo>
                    <a:pt x="1" y="715"/>
                    <a:pt x="1" y="715"/>
                    <a:pt x="1" y="715"/>
                  </a:cubicBezTo>
                  <a:cubicBezTo>
                    <a:pt x="1" y="716"/>
                    <a:pt x="1" y="716"/>
                    <a:pt x="1" y="716"/>
                  </a:cubicBezTo>
                  <a:cubicBezTo>
                    <a:pt x="0" y="716"/>
                    <a:pt x="0" y="717"/>
                    <a:pt x="0" y="717"/>
                  </a:cubicBezTo>
                  <a:cubicBezTo>
                    <a:pt x="0" y="718"/>
                    <a:pt x="0" y="718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1820"/>
                    <a:pt x="0" y="1820"/>
                    <a:pt x="0" y="1820"/>
                  </a:cubicBezTo>
                  <a:cubicBezTo>
                    <a:pt x="0" y="1859"/>
                    <a:pt x="16" y="1895"/>
                    <a:pt x="41" y="1921"/>
                  </a:cubicBezTo>
                  <a:cubicBezTo>
                    <a:pt x="42" y="1923"/>
                    <a:pt x="43" y="1924"/>
                    <a:pt x="44" y="1926"/>
                  </a:cubicBezTo>
                  <a:cubicBezTo>
                    <a:pt x="47" y="1930"/>
                    <a:pt x="52" y="1933"/>
                    <a:pt x="56" y="1935"/>
                  </a:cubicBezTo>
                  <a:cubicBezTo>
                    <a:pt x="81" y="1954"/>
                    <a:pt x="112" y="1966"/>
                    <a:pt x="146" y="1966"/>
                  </a:cubicBezTo>
                  <a:cubicBezTo>
                    <a:pt x="1768" y="1966"/>
                    <a:pt x="1768" y="1966"/>
                    <a:pt x="1768" y="1966"/>
                  </a:cubicBezTo>
                  <a:cubicBezTo>
                    <a:pt x="1802" y="1966"/>
                    <a:pt x="1833" y="1954"/>
                    <a:pt x="1858" y="1935"/>
                  </a:cubicBezTo>
                  <a:cubicBezTo>
                    <a:pt x="1862" y="1933"/>
                    <a:pt x="1866" y="1930"/>
                    <a:pt x="1869" y="1926"/>
                  </a:cubicBezTo>
                  <a:cubicBezTo>
                    <a:pt x="1871" y="1924"/>
                    <a:pt x="1872" y="1923"/>
                    <a:pt x="1873" y="1921"/>
                  </a:cubicBezTo>
                  <a:cubicBezTo>
                    <a:pt x="1898" y="1895"/>
                    <a:pt x="1913" y="1859"/>
                    <a:pt x="1913" y="1820"/>
                  </a:cubicBezTo>
                  <a:lnTo>
                    <a:pt x="1913" y="739"/>
                  </a:lnTo>
                  <a:close/>
                  <a:moveTo>
                    <a:pt x="1852" y="1820"/>
                  </a:moveTo>
                  <a:cubicBezTo>
                    <a:pt x="1852" y="1836"/>
                    <a:pt x="1848" y="1850"/>
                    <a:pt x="1840" y="1862"/>
                  </a:cubicBezTo>
                  <a:cubicBezTo>
                    <a:pt x="1190" y="1332"/>
                    <a:pt x="1190" y="1332"/>
                    <a:pt x="1190" y="1332"/>
                  </a:cubicBezTo>
                  <a:cubicBezTo>
                    <a:pt x="1705" y="910"/>
                    <a:pt x="1705" y="910"/>
                    <a:pt x="1705" y="910"/>
                  </a:cubicBezTo>
                  <a:cubicBezTo>
                    <a:pt x="1852" y="790"/>
                    <a:pt x="1852" y="790"/>
                    <a:pt x="1852" y="790"/>
                  </a:cubicBezTo>
                  <a:lnTo>
                    <a:pt x="1852" y="1820"/>
                  </a:lnTo>
                  <a:close/>
                  <a:moveTo>
                    <a:pt x="1838" y="722"/>
                  </a:moveTo>
                  <a:cubicBezTo>
                    <a:pt x="1708" y="828"/>
                    <a:pt x="1708" y="828"/>
                    <a:pt x="1708" y="828"/>
                  </a:cubicBezTo>
                  <a:cubicBezTo>
                    <a:pt x="1708" y="616"/>
                    <a:pt x="1708" y="616"/>
                    <a:pt x="1708" y="616"/>
                  </a:cubicBezTo>
                  <a:lnTo>
                    <a:pt x="1838" y="722"/>
                  </a:lnTo>
                  <a:close/>
                  <a:moveTo>
                    <a:pt x="817" y="112"/>
                  </a:moveTo>
                  <a:cubicBezTo>
                    <a:pt x="856" y="79"/>
                    <a:pt x="906" y="61"/>
                    <a:pt x="957" y="61"/>
                  </a:cubicBezTo>
                  <a:cubicBezTo>
                    <a:pt x="1008" y="61"/>
                    <a:pt x="1057" y="79"/>
                    <a:pt x="1097" y="112"/>
                  </a:cubicBezTo>
                  <a:cubicBezTo>
                    <a:pt x="1265" y="250"/>
                    <a:pt x="1265" y="250"/>
                    <a:pt x="1265" y="250"/>
                  </a:cubicBezTo>
                  <a:cubicBezTo>
                    <a:pt x="649" y="250"/>
                    <a:pt x="649" y="250"/>
                    <a:pt x="649" y="250"/>
                  </a:cubicBezTo>
                  <a:lnTo>
                    <a:pt x="817" y="112"/>
                  </a:lnTo>
                  <a:close/>
                  <a:moveTo>
                    <a:pt x="351" y="311"/>
                  </a:moveTo>
                  <a:cubicBezTo>
                    <a:pt x="1563" y="311"/>
                    <a:pt x="1563" y="311"/>
                    <a:pt x="1563" y="311"/>
                  </a:cubicBezTo>
                  <a:cubicBezTo>
                    <a:pt x="1609" y="311"/>
                    <a:pt x="1647" y="349"/>
                    <a:pt x="1647" y="395"/>
                  </a:cubicBezTo>
                  <a:cubicBezTo>
                    <a:pt x="1647" y="551"/>
                    <a:pt x="1647" y="551"/>
                    <a:pt x="1647" y="551"/>
                  </a:cubicBezTo>
                  <a:cubicBezTo>
                    <a:pt x="1647" y="551"/>
                    <a:pt x="1647" y="551"/>
                    <a:pt x="1647" y="551"/>
                  </a:cubicBezTo>
                  <a:cubicBezTo>
                    <a:pt x="1647" y="879"/>
                    <a:pt x="1647" y="879"/>
                    <a:pt x="1647" y="879"/>
                  </a:cubicBezTo>
                  <a:cubicBezTo>
                    <a:pt x="1135" y="1298"/>
                    <a:pt x="1135" y="1298"/>
                    <a:pt x="1135" y="1298"/>
                  </a:cubicBezTo>
                  <a:cubicBezTo>
                    <a:pt x="1126" y="1299"/>
                    <a:pt x="1119" y="1303"/>
                    <a:pt x="1113" y="1309"/>
                  </a:cubicBezTo>
                  <a:cubicBezTo>
                    <a:pt x="1111" y="1313"/>
                    <a:pt x="1109" y="1317"/>
                    <a:pt x="1108" y="1320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061" y="1358"/>
                    <a:pt x="1012" y="1376"/>
                    <a:pt x="961" y="1376"/>
                  </a:cubicBezTo>
                  <a:cubicBezTo>
                    <a:pt x="910" y="1376"/>
                    <a:pt x="860" y="1358"/>
                    <a:pt x="821" y="1326"/>
                  </a:cubicBezTo>
                  <a:cubicBezTo>
                    <a:pt x="799" y="1308"/>
                    <a:pt x="799" y="1308"/>
                    <a:pt x="799" y="1308"/>
                  </a:cubicBezTo>
                  <a:cubicBezTo>
                    <a:pt x="797" y="1306"/>
                    <a:pt x="795" y="1304"/>
                    <a:pt x="793" y="1303"/>
                  </a:cubicBezTo>
                  <a:cubicBezTo>
                    <a:pt x="267" y="872"/>
                    <a:pt x="267" y="872"/>
                    <a:pt x="267" y="872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7" y="551"/>
                    <a:pt x="267" y="551"/>
                    <a:pt x="267" y="551"/>
                  </a:cubicBezTo>
                  <a:cubicBezTo>
                    <a:pt x="267" y="395"/>
                    <a:pt x="267" y="395"/>
                    <a:pt x="267" y="395"/>
                  </a:cubicBezTo>
                  <a:cubicBezTo>
                    <a:pt x="267" y="349"/>
                    <a:pt x="304" y="311"/>
                    <a:pt x="351" y="311"/>
                  </a:cubicBezTo>
                  <a:close/>
                  <a:moveTo>
                    <a:pt x="73" y="1862"/>
                  </a:moveTo>
                  <a:cubicBezTo>
                    <a:pt x="66" y="1850"/>
                    <a:pt x="62" y="1836"/>
                    <a:pt x="62" y="1820"/>
                  </a:cubicBezTo>
                  <a:cubicBezTo>
                    <a:pt x="62" y="783"/>
                    <a:pt x="62" y="783"/>
                    <a:pt x="62" y="783"/>
                  </a:cubicBezTo>
                  <a:cubicBezTo>
                    <a:pt x="216" y="910"/>
                    <a:pt x="216" y="910"/>
                    <a:pt x="216" y="910"/>
                  </a:cubicBezTo>
                  <a:cubicBezTo>
                    <a:pt x="728" y="1329"/>
                    <a:pt x="728" y="1329"/>
                    <a:pt x="728" y="1329"/>
                  </a:cubicBezTo>
                  <a:lnTo>
                    <a:pt x="73" y="1862"/>
                  </a:lnTo>
                  <a:close/>
                  <a:moveTo>
                    <a:pt x="205" y="822"/>
                  </a:moveTo>
                  <a:cubicBezTo>
                    <a:pt x="80" y="719"/>
                    <a:pt x="80" y="719"/>
                    <a:pt x="80" y="719"/>
                  </a:cubicBezTo>
                  <a:cubicBezTo>
                    <a:pt x="205" y="616"/>
                    <a:pt x="205" y="616"/>
                    <a:pt x="205" y="616"/>
                  </a:cubicBezTo>
                  <a:lnTo>
                    <a:pt x="205" y="822"/>
                  </a:lnTo>
                  <a:close/>
                  <a:moveTo>
                    <a:pt x="146" y="1904"/>
                  </a:moveTo>
                  <a:cubicBezTo>
                    <a:pt x="138" y="1904"/>
                    <a:pt x="130" y="1903"/>
                    <a:pt x="123" y="1901"/>
                  </a:cubicBezTo>
                  <a:cubicBezTo>
                    <a:pt x="776" y="1369"/>
                    <a:pt x="776" y="1369"/>
                    <a:pt x="776" y="1369"/>
                  </a:cubicBezTo>
                  <a:cubicBezTo>
                    <a:pt x="782" y="1373"/>
                    <a:pt x="782" y="1373"/>
                    <a:pt x="782" y="1373"/>
                  </a:cubicBezTo>
                  <a:cubicBezTo>
                    <a:pt x="832" y="1415"/>
                    <a:pt x="896" y="1437"/>
                    <a:pt x="961" y="1437"/>
                  </a:cubicBezTo>
                  <a:cubicBezTo>
                    <a:pt x="1026" y="1437"/>
                    <a:pt x="1089" y="1415"/>
                    <a:pt x="1140" y="1373"/>
                  </a:cubicBezTo>
                  <a:cubicBezTo>
                    <a:pt x="1141" y="1372"/>
                    <a:pt x="1141" y="1372"/>
                    <a:pt x="1141" y="1372"/>
                  </a:cubicBezTo>
                  <a:cubicBezTo>
                    <a:pt x="1791" y="1901"/>
                    <a:pt x="1791" y="1901"/>
                    <a:pt x="1791" y="1901"/>
                  </a:cubicBezTo>
                  <a:cubicBezTo>
                    <a:pt x="1783" y="1903"/>
                    <a:pt x="1776" y="1904"/>
                    <a:pt x="1768" y="1904"/>
                  </a:cubicBezTo>
                  <a:lnTo>
                    <a:pt x="146" y="19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69"/>
            <p:cNvSpPr>
              <a:spLocks/>
            </p:cNvSpPr>
            <p:nvPr/>
          </p:nvSpPr>
          <p:spPr bwMode="auto">
            <a:xfrm>
              <a:off x="1057275" y="1944688"/>
              <a:ext cx="134938" cy="9525"/>
            </a:xfrm>
            <a:custGeom>
              <a:avLst/>
              <a:gdLst>
                <a:gd name="T0" fmla="*/ 31 w 807"/>
                <a:gd name="T1" fmla="*/ 62 h 62"/>
                <a:gd name="T2" fmla="*/ 777 w 807"/>
                <a:gd name="T3" fmla="*/ 62 h 62"/>
                <a:gd name="T4" fmla="*/ 807 w 807"/>
                <a:gd name="T5" fmla="*/ 31 h 62"/>
                <a:gd name="T6" fmla="*/ 777 w 807"/>
                <a:gd name="T7" fmla="*/ 0 h 62"/>
                <a:gd name="T8" fmla="*/ 31 w 807"/>
                <a:gd name="T9" fmla="*/ 0 h 62"/>
                <a:gd name="T10" fmla="*/ 0 w 807"/>
                <a:gd name="T11" fmla="*/ 31 h 62"/>
                <a:gd name="T12" fmla="*/ 31 w 807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7" h="62">
                  <a:moveTo>
                    <a:pt x="31" y="62"/>
                  </a:moveTo>
                  <a:cubicBezTo>
                    <a:pt x="777" y="62"/>
                    <a:pt x="777" y="62"/>
                    <a:pt x="777" y="62"/>
                  </a:cubicBezTo>
                  <a:cubicBezTo>
                    <a:pt x="794" y="62"/>
                    <a:pt x="807" y="48"/>
                    <a:pt x="807" y="31"/>
                  </a:cubicBezTo>
                  <a:cubicBezTo>
                    <a:pt x="807" y="14"/>
                    <a:pt x="794" y="0"/>
                    <a:pt x="77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70"/>
            <p:cNvSpPr>
              <a:spLocks/>
            </p:cNvSpPr>
            <p:nvPr/>
          </p:nvSpPr>
          <p:spPr bwMode="auto">
            <a:xfrm>
              <a:off x="1025525" y="1973263"/>
              <a:ext cx="200025" cy="9525"/>
            </a:xfrm>
            <a:custGeom>
              <a:avLst/>
              <a:gdLst>
                <a:gd name="T0" fmla="*/ 30 w 1200"/>
                <a:gd name="T1" fmla="*/ 62 h 62"/>
                <a:gd name="T2" fmla="*/ 1169 w 1200"/>
                <a:gd name="T3" fmla="*/ 62 h 62"/>
                <a:gd name="T4" fmla="*/ 1200 w 1200"/>
                <a:gd name="T5" fmla="*/ 31 h 62"/>
                <a:gd name="T6" fmla="*/ 1169 w 1200"/>
                <a:gd name="T7" fmla="*/ 0 h 62"/>
                <a:gd name="T8" fmla="*/ 30 w 1200"/>
                <a:gd name="T9" fmla="*/ 0 h 62"/>
                <a:gd name="T10" fmla="*/ 0 w 1200"/>
                <a:gd name="T11" fmla="*/ 31 h 62"/>
                <a:gd name="T12" fmla="*/ 30 w 1200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0" h="62">
                  <a:moveTo>
                    <a:pt x="30" y="62"/>
                  </a:moveTo>
                  <a:cubicBezTo>
                    <a:pt x="1169" y="62"/>
                    <a:pt x="1169" y="62"/>
                    <a:pt x="1169" y="62"/>
                  </a:cubicBezTo>
                  <a:cubicBezTo>
                    <a:pt x="1186" y="62"/>
                    <a:pt x="1200" y="48"/>
                    <a:pt x="1200" y="31"/>
                  </a:cubicBezTo>
                  <a:cubicBezTo>
                    <a:pt x="1200" y="14"/>
                    <a:pt x="1186" y="0"/>
                    <a:pt x="116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Freeform 71"/>
            <p:cNvSpPr>
              <a:spLocks/>
            </p:cNvSpPr>
            <p:nvPr/>
          </p:nvSpPr>
          <p:spPr bwMode="auto">
            <a:xfrm>
              <a:off x="1025525" y="2001838"/>
              <a:ext cx="200025" cy="9525"/>
            </a:xfrm>
            <a:custGeom>
              <a:avLst/>
              <a:gdLst>
                <a:gd name="T0" fmla="*/ 30 w 1200"/>
                <a:gd name="T1" fmla="*/ 62 h 62"/>
                <a:gd name="T2" fmla="*/ 1169 w 1200"/>
                <a:gd name="T3" fmla="*/ 62 h 62"/>
                <a:gd name="T4" fmla="*/ 1200 w 1200"/>
                <a:gd name="T5" fmla="*/ 31 h 62"/>
                <a:gd name="T6" fmla="*/ 1169 w 1200"/>
                <a:gd name="T7" fmla="*/ 0 h 62"/>
                <a:gd name="T8" fmla="*/ 30 w 1200"/>
                <a:gd name="T9" fmla="*/ 0 h 62"/>
                <a:gd name="T10" fmla="*/ 0 w 1200"/>
                <a:gd name="T11" fmla="*/ 31 h 62"/>
                <a:gd name="T12" fmla="*/ 30 w 1200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0" h="62">
                  <a:moveTo>
                    <a:pt x="30" y="62"/>
                  </a:moveTo>
                  <a:cubicBezTo>
                    <a:pt x="1169" y="62"/>
                    <a:pt x="1169" y="62"/>
                    <a:pt x="1169" y="62"/>
                  </a:cubicBezTo>
                  <a:cubicBezTo>
                    <a:pt x="1186" y="62"/>
                    <a:pt x="1200" y="48"/>
                    <a:pt x="1200" y="31"/>
                  </a:cubicBezTo>
                  <a:cubicBezTo>
                    <a:pt x="1200" y="14"/>
                    <a:pt x="1186" y="0"/>
                    <a:pt x="116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Freeform 72"/>
            <p:cNvSpPr>
              <a:spLocks/>
            </p:cNvSpPr>
            <p:nvPr/>
          </p:nvSpPr>
          <p:spPr bwMode="auto">
            <a:xfrm>
              <a:off x="1050925" y="2030413"/>
              <a:ext cx="149225" cy="11113"/>
            </a:xfrm>
            <a:custGeom>
              <a:avLst/>
              <a:gdLst>
                <a:gd name="T0" fmla="*/ 859 w 889"/>
                <a:gd name="T1" fmla="*/ 0 h 62"/>
                <a:gd name="T2" fmla="*/ 31 w 889"/>
                <a:gd name="T3" fmla="*/ 0 h 62"/>
                <a:gd name="T4" fmla="*/ 0 w 889"/>
                <a:gd name="T5" fmla="*/ 31 h 62"/>
                <a:gd name="T6" fmla="*/ 31 w 889"/>
                <a:gd name="T7" fmla="*/ 62 h 62"/>
                <a:gd name="T8" fmla="*/ 859 w 889"/>
                <a:gd name="T9" fmla="*/ 62 h 62"/>
                <a:gd name="T10" fmla="*/ 889 w 889"/>
                <a:gd name="T11" fmla="*/ 31 h 62"/>
                <a:gd name="T12" fmla="*/ 859 w 889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9" h="62">
                  <a:moveTo>
                    <a:pt x="859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859" y="62"/>
                    <a:pt x="859" y="62"/>
                    <a:pt x="859" y="62"/>
                  </a:cubicBezTo>
                  <a:cubicBezTo>
                    <a:pt x="875" y="62"/>
                    <a:pt x="889" y="48"/>
                    <a:pt x="889" y="31"/>
                  </a:cubicBezTo>
                  <a:cubicBezTo>
                    <a:pt x="889" y="14"/>
                    <a:pt x="875" y="0"/>
                    <a:pt x="8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73"/>
            <p:cNvSpPr>
              <a:spLocks/>
            </p:cNvSpPr>
            <p:nvPr/>
          </p:nvSpPr>
          <p:spPr bwMode="auto">
            <a:xfrm>
              <a:off x="1081088" y="2058988"/>
              <a:ext cx="87313" cy="11113"/>
            </a:xfrm>
            <a:custGeom>
              <a:avLst/>
              <a:gdLst>
                <a:gd name="T0" fmla="*/ 489 w 520"/>
                <a:gd name="T1" fmla="*/ 0 h 62"/>
                <a:gd name="T2" fmla="*/ 30 w 520"/>
                <a:gd name="T3" fmla="*/ 0 h 62"/>
                <a:gd name="T4" fmla="*/ 0 w 520"/>
                <a:gd name="T5" fmla="*/ 31 h 62"/>
                <a:gd name="T6" fmla="*/ 30 w 520"/>
                <a:gd name="T7" fmla="*/ 62 h 62"/>
                <a:gd name="T8" fmla="*/ 489 w 520"/>
                <a:gd name="T9" fmla="*/ 62 h 62"/>
                <a:gd name="T10" fmla="*/ 520 w 520"/>
                <a:gd name="T11" fmla="*/ 31 h 62"/>
                <a:gd name="T12" fmla="*/ 489 w 520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0" h="62">
                  <a:moveTo>
                    <a:pt x="489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8"/>
                    <a:pt x="13" y="62"/>
                    <a:pt x="30" y="62"/>
                  </a:cubicBezTo>
                  <a:cubicBezTo>
                    <a:pt x="489" y="62"/>
                    <a:pt x="489" y="62"/>
                    <a:pt x="489" y="62"/>
                  </a:cubicBezTo>
                  <a:cubicBezTo>
                    <a:pt x="506" y="62"/>
                    <a:pt x="520" y="48"/>
                    <a:pt x="520" y="31"/>
                  </a:cubicBezTo>
                  <a:cubicBezTo>
                    <a:pt x="520" y="14"/>
                    <a:pt x="506" y="0"/>
                    <a:pt x="48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Freeform 74"/>
            <p:cNvSpPr>
              <a:spLocks/>
            </p:cNvSpPr>
            <p:nvPr/>
          </p:nvSpPr>
          <p:spPr bwMode="auto">
            <a:xfrm>
              <a:off x="1111250" y="2087563"/>
              <a:ext cx="25400" cy="9525"/>
            </a:xfrm>
            <a:custGeom>
              <a:avLst/>
              <a:gdLst>
                <a:gd name="T0" fmla="*/ 117 w 147"/>
                <a:gd name="T1" fmla="*/ 0 h 62"/>
                <a:gd name="T2" fmla="*/ 31 w 147"/>
                <a:gd name="T3" fmla="*/ 0 h 62"/>
                <a:gd name="T4" fmla="*/ 0 w 147"/>
                <a:gd name="T5" fmla="*/ 31 h 62"/>
                <a:gd name="T6" fmla="*/ 31 w 147"/>
                <a:gd name="T7" fmla="*/ 62 h 62"/>
                <a:gd name="T8" fmla="*/ 117 w 147"/>
                <a:gd name="T9" fmla="*/ 62 h 62"/>
                <a:gd name="T10" fmla="*/ 147 w 147"/>
                <a:gd name="T11" fmla="*/ 31 h 62"/>
                <a:gd name="T12" fmla="*/ 117 w 147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62">
                  <a:moveTo>
                    <a:pt x="117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34" y="62"/>
                    <a:pt x="147" y="48"/>
                    <a:pt x="147" y="31"/>
                  </a:cubicBezTo>
                  <a:cubicBezTo>
                    <a:pt x="147" y="14"/>
                    <a:pt x="134" y="0"/>
                    <a:pt x="11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2853134"/>
      </p:ext>
    </p:extLst>
  </p:cSld>
  <p:clrMapOvr>
    <a:masterClrMapping/>
  </p:clrMapOvr>
  <p:transition spd="slow" advClick="0" advTm="3000">
    <p:push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984169" y="259632"/>
            <a:ext cx="404813" cy="4572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" name="Group 20"/>
          <p:cNvGrpSpPr/>
          <p:nvPr/>
        </p:nvGrpSpPr>
        <p:grpSpPr>
          <a:xfrm>
            <a:off x="1588724" y="266776"/>
            <a:ext cx="441325" cy="442913"/>
            <a:chOff x="644526" y="293688"/>
            <a:chExt cx="441325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644526" y="293688"/>
              <a:ext cx="441325" cy="442913"/>
            </a:xfrm>
            <a:custGeom>
              <a:avLst/>
              <a:gdLst>
                <a:gd name="T0" fmla="*/ 1359 w 1488"/>
                <a:gd name="T1" fmla="*/ 0 h 1488"/>
                <a:gd name="T2" fmla="*/ 1488 w 1488"/>
                <a:gd name="T3" fmla="*/ 999 h 1488"/>
                <a:gd name="T4" fmla="*/ 934 w 1488"/>
                <a:gd name="T5" fmla="*/ 1128 h 1488"/>
                <a:gd name="T6" fmla="*/ 899 w 1488"/>
                <a:gd name="T7" fmla="*/ 1283 h 1488"/>
                <a:gd name="T8" fmla="*/ 1006 w 1488"/>
                <a:gd name="T9" fmla="*/ 1296 h 1488"/>
                <a:gd name="T10" fmla="*/ 1128 w 1488"/>
                <a:gd name="T11" fmla="*/ 1461 h 1488"/>
                <a:gd name="T12" fmla="*/ 1092 w 1488"/>
                <a:gd name="T13" fmla="*/ 1488 h 1488"/>
                <a:gd name="T14" fmla="*/ 360 w 1488"/>
                <a:gd name="T15" fmla="*/ 1452 h 1488"/>
                <a:gd name="T16" fmla="*/ 478 w 1488"/>
                <a:gd name="T17" fmla="*/ 1296 h 1488"/>
                <a:gd name="T18" fmla="*/ 589 w 1488"/>
                <a:gd name="T19" fmla="*/ 1283 h 1488"/>
                <a:gd name="T20" fmla="*/ 556 w 1488"/>
                <a:gd name="T21" fmla="*/ 1128 h 1488"/>
                <a:gd name="T22" fmla="*/ 0 w 1488"/>
                <a:gd name="T23" fmla="*/ 998 h 1488"/>
                <a:gd name="T24" fmla="*/ 130 w 1488"/>
                <a:gd name="T25" fmla="*/ 0 h 1488"/>
                <a:gd name="T26" fmla="*/ 1343 w 1488"/>
                <a:gd name="T27" fmla="*/ 528 h 1488"/>
                <a:gd name="T28" fmla="*/ 1152 w 1488"/>
                <a:gd name="T29" fmla="*/ 542 h 1488"/>
                <a:gd name="T30" fmla="*/ 868 w 1488"/>
                <a:gd name="T31" fmla="*/ 517 h 1488"/>
                <a:gd name="T32" fmla="*/ 936 w 1488"/>
                <a:gd name="T33" fmla="*/ 504 h 1488"/>
                <a:gd name="T34" fmla="*/ 936 w 1488"/>
                <a:gd name="T35" fmla="*/ 408 h 1488"/>
                <a:gd name="T36" fmla="*/ 867 w 1488"/>
                <a:gd name="T37" fmla="*/ 394 h 1488"/>
                <a:gd name="T38" fmla="*/ 1153 w 1488"/>
                <a:gd name="T39" fmla="*/ 372 h 1488"/>
                <a:gd name="T40" fmla="*/ 1254 w 1488"/>
                <a:gd name="T41" fmla="*/ 384 h 1488"/>
                <a:gd name="T42" fmla="*/ 1343 w 1488"/>
                <a:gd name="T43" fmla="*/ 145 h 1488"/>
                <a:gd name="T44" fmla="*/ 145 w 1488"/>
                <a:gd name="T45" fmla="*/ 791 h 1488"/>
                <a:gd name="T46" fmla="*/ 1343 w 1488"/>
                <a:gd name="T47" fmla="*/ 528 h 1488"/>
                <a:gd name="T48" fmla="*/ 48 w 1488"/>
                <a:gd name="T49" fmla="*/ 997 h 1488"/>
                <a:gd name="T50" fmla="*/ 839 w 1488"/>
                <a:gd name="T51" fmla="*/ 1080 h 1488"/>
                <a:gd name="T52" fmla="*/ 1440 w 1488"/>
                <a:gd name="T53" fmla="*/ 1005 h 1488"/>
                <a:gd name="T54" fmla="*/ 1440 w 1488"/>
                <a:gd name="T55" fmla="*/ 841 h 1488"/>
                <a:gd name="T56" fmla="*/ 1440 w 1488"/>
                <a:gd name="T57" fmla="*/ 791 h 1488"/>
                <a:gd name="T58" fmla="*/ 1440 w 1488"/>
                <a:gd name="T59" fmla="*/ 130 h 1488"/>
                <a:gd name="T60" fmla="*/ 129 w 1488"/>
                <a:gd name="T61" fmla="*/ 48 h 1488"/>
                <a:gd name="T62" fmla="*/ 48 w 1488"/>
                <a:gd name="T63" fmla="*/ 775 h 1488"/>
                <a:gd name="T64" fmla="*/ 96 w 1488"/>
                <a:gd name="T65" fmla="*/ 791 h 1488"/>
                <a:gd name="T66" fmla="*/ 96 w 1488"/>
                <a:gd name="T67" fmla="*/ 154 h 1488"/>
                <a:gd name="T68" fmla="*/ 1334 w 1488"/>
                <a:gd name="T69" fmla="*/ 96 h 1488"/>
                <a:gd name="T70" fmla="*/ 1392 w 1488"/>
                <a:gd name="T71" fmla="*/ 774 h 1488"/>
                <a:gd name="T72" fmla="*/ 1440 w 1488"/>
                <a:gd name="T73" fmla="*/ 791 h 1488"/>
                <a:gd name="T74" fmla="*/ 1080 w 1488"/>
                <a:gd name="T75" fmla="*/ 1418 h 1488"/>
                <a:gd name="T76" fmla="*/ 482 w 1488"/>
                <a:gd name="T77" fmla="*/ 1344 h 1488"/>
                <a:gd name="T78" fmla="*/ 1080 w 1488"/>
                <a:gd name="T79" fmla="*/ 1439 h 1488"/>
                <a:gd name="T80" fmla="*/ 1326 w 1488"/>
                <a:gd name="T81" fmla="*/ 432 h 1488"/>
                <a:gd name="T82" fmla="*/ 1118 w 1488"/>
                <a:gd name="T83" fmla="*/ 410 h 1488"/>
                <a:gd name="T84" fmla="*/ 942 w 1488"/>
                <a:gd name="T85" fmla="*/ 359 h 1488"/>
                <a:gd name="T86" fmla="*/ 1009 w 1488"/>
                <a:gd name="T87" fmla="*/ 518 h 1488"/>
                <a:gd name="T88" fmla="*/ 949 w 1488"/>
                <a:gd name="T89" fmla="*/ 558 h 1488"/>
                <a:gd name="T90" fmla="*/ 1152 w 1488"/>
                <a:gd name="T91" fmla="*/ 480 h 1488"/>
                <a:gd name="T92" fmla="*/ 1344 w 1488"/>
                <a:gd name="T93" fmla="*/ 480 h 1488"/>
                <a:gd name="T94" fmla="*/ 853 w 1488"/>
                <a:gd name="T95" fmla="*/ 1296 h 1488"/>
                <a:gd name="T96" fmla="*/ 626 w 1488"/>
                <a:gd name="T97" fmla="*/ 1129 h 1488"/>
                <a:gd name="T98" fmla="*/ 853 w 1488"/>
                <a:gd name="T99" fmla="*/ 1296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88">
                  <a:moveTo>
                    <a:pt x="745" y="0"/>
                  </a:moveTo>
                  <a:cubicBezTo>
                    <a:pt x="950" y="0"/>
                    <a:pt x="1154" y="0"/>
                    <a:pt x="1359" y="0"/>
                  </a:cubicBezTo>
                  <a:cubicBezTo>
                    <a:pt x="1438" y="0"/>
                    <a:pt x="1488" y="50"/>
                    <a:pt x="1488" y="129"/>
                  </a:cubicBezTo>
                  <a:cubicBezTo>
                    <a:pt x="1488" y="419"/>
                    <a:pt x="1488" y="709"/>
                    <a:pt x="1488" y="999"/>
                  </a:cubicBezTo>
                  <a:cubicBezTo>
                    <a:pt x="1488" y="1078"/>
                    <a:pt x="1438" y="1128"/>
                    <a:pt x="1359" y="1128"/>
                  </a:cubicBezTo>
                  <a:cubicBezTo>
                    <a:pt x="1217" y="1128"/>
                    <a:pt x="1076" y="1128"/>
                    <a:pt x="934" y="1128"/>
                  </a:cubicBezTo>
                  <a:cubicBezTo>
                    <a:pt x="922" y="1128"/>
                    <a:pt x="915" y="1132"/>
                    <a:pt x="910" y="1142"/>
                  </a:cubicBezTo>
                  <a:cubicBezTo>
                    <a:pt x="885" y="1187"/>
                    <a:pt x="881" y="1234"/>
                    <a:pt x="899" y="1283"/>
                  </a:cubicBezTo>
                  <a:cubicBezTo>
                    <a:pt x="902" y="1292"/>
                    <a:pt x="907" y="1297"/>
                    <a:pt x="918" y="1296"/>
                  </a:cubicBezTo>
                  <a:cubicBezTo>
                    <a:pt x="947" y="1295"/>
                    <a:pt x="977" y="1296"/>
                    <a:pt x="1006" y="1296"/>
                  </a:cubicBezTo>
                  <a:cubicBezTo>
                    <a:pt x="1075" y="1297"/>
                    <a:pt x="1127" y="1348"/>
                    <a:pt x="1128" y="1418"/>
                  </a:cubicBezTo>
                  <a:cubicBezTo>
                    <a:pt x="1128" y="1432"/>
                    <a:pt x="1128" y="1447"/>
                    <a:pt x="1128" y="1461"/>
                  </a:cubicBezTo>
                  <a:cubicBezTo>
                    <a:pt x="1128" y="1479"/>
                    <a:pt x="1119" y="1487"/>
                    <a:pt x="1101" y="1488"/>
                  </a:cubicBezTo>
                  <a:cubicBezTo>
                    <a:pt x="1098" y="1488"/>
                    <a:pt x="1095" y="1488"/>
                    <a:pt x="1092" y="1488"/>
                  </a:cubicBezTo>
                  <a:cubicBezTo>
                    <a:pt x="860" y="1488"/>
                    <a:pt x="628" y="1488"/>
                    <a:pt x="396" y="1488"/>
                  </a:cubicBezTo>
                  <a:cubicBezTo>
                    <a:pt x="366" y="1488"/>
                    <a:pt x="360" y="1482"/>
                    <a:pt x="360" y="1452"/>
                  </a:cubicBezTo>
                  <a:cubicBezTo>
                    <a:pt x="360" y="1432"/>
                    <a:pt x="360" y="1413"/>
                    <a:pt x="363" y="1393"/>
                  </a:cubicBezTo>
                  <a:cubicBezTo>
                    <a:pt x="372" y="1338"/>
                    <a:pt x="421" y="1297"/>
                    <a:pt x="478" y="1296"/>
                  </a:cubicBezTo>
                  <a:cubicBezTo>
                    <a:pt x="509" y="1296"/>
                    <a:pt x="540" y="1295"/>
                    <a:pt x="571" y="1296"/>
                  </a:cubicBezTo>
                  <a:cubicBezTo>
                    <a:pt x="581" y="1297"/>
                    <a:pt x="585" y="1293"/>
                    <a:pt x="589" y="1283"/>
                  </a:cubicBezTo>
                  <a:cubicBezTo>
                    <a:pt x="607" y="1233"/>
                    <a:pt x="602" y="1186"/>
                    <a:pt x="576" y="1139"/>
                  </a:cubicBezTo>
                  <a:cubicBezTo>
                    <a:pt x="572" y="1131"/>
                    <a:pt x="566" y="1128"/>
                    <a:pt x="556" y="1128"/>
                  </a:cubicBezTo>
                  <a:cubicBezTo>
                    <a:pt x="414" y="1128"/>
                    <a:pt x="272" y="1128"/>
                    <a:pt x="130" y="1128"/>
                  </a:cubicBezTo>
                  <a:cubicBezTo>
                    <a:pt x="50" y="1128"/>
                    <a:pt x="0" y="1078"/>
                    <a:pt x="0" y="998"/>
                  </a:cubicBezTo>
                  <a:cubicBezTo>
                    <a:pt x="0" y="709"/>
                    <a:pt x="0" y="419"/>
                    <a:pt x="0" y="130"/>
                  </a:cubicBezTo>
                  <a:cubicBezTo>
                    <a:pt x="0" y="50"/>
                    <a:pt x="50" y="0"/>
                    <a:pt x="130" y="0"/>
                  </a:cubicBezTo>
                  <a:cubicBezTo>
                    <a:pt x="335" y="0"/>
                    <a:pt x="540" y="0"/>
                    <a:pt x="745" y="0"/>
                  </a:cubicBezTo>
                  <a:close/>
                  <a:moveTo>
                    <a:pt x="1343" y="528"/>
                  </a:moveTo>
                  <a:cubicBezTo>
                    <a:pt x="1287" y="528"/>
                    <a:pt x="1231" y="528"/>
                    <a:pt x="1176" y="528"/>
                  </a:cubicBezTo>
                  <a:cubicBezTo>
                    <a:pt x="1164" y="528"/>
                    <a:pt x="1158" y="531"/>
                    <a:pt x="1152" y="542"/>
                  </a:cubicBezTo>
                  <a:cubicBezTo>
                    <a:pt x="1089" y="649"/>
                    <a:pt x="937" y="652"/>
                    <a:pt x="871" y="547"/>
                  </a:cubicBezTo>
                  <a:cubicBezTo>
                    <a:pt x="865" y="537"/>
                    <a:pt x="859" y="526"/>
                    <a:pt x="868" y="517"/>
                  </a:cubicBezTo>
                  <a:cubicBezTo>
                    <a:pt x="874" y="510"/>
                    <a:pt x="885" y="506"/>
                    <a:pt x="895" y="505"/>
                  </a:cubicBezTo>
                  <a:cubicBezTo>
                    <a:pt x="908" y="502"/>
                    <a:pt x="922" y="504"/>
                    <a:pt x="936" y="504"/>
                  </a:cubicBezTo>
                  <a:cubicBezTo>
                    <a:pt x="963" y="503"/>
                    <a:pt x="984" y="482"/>
                    <a:pt x="984" y="456"/>
                  </a:cubicBezTo>
                  <a:cubicBezTo>
                    <a:pt x="984" y="430"/>
                    <a:pt x="963" y="409"/>
                    <a:pt x="936" y="408"/>
                  </a:cubicBezTo>
                  <a:cubicBezTo>
                    <a:pt x="921" y="408"/>
                    <a:pt x="905" y="410"/>
                    <a:pt x="890" y="407"/>
                  </a:cubicBezTo>
                  <a:cubicBezTo>
                    <a:pt x="882" y="406"/>
                    <a:pt x="872" y="400"/>
                    <a:pt x="867" y="394"/>
                  </a:cubicBezTo>
                  <a:cubicBezTo>
                    <a:pt x="860" y="384"/>
                    <a:pt x="866" y="374"/>
                    <a:pt x="872" y="365"/>
                  </a:cubicBezTo>
                  <a:cubicBezTo>
                    <a:pt x="938" y="260"/>
                    <a:pt x="1091" y="263"/>
                    <a:pt x="1153" y="372"/>
                  </a:cubicBezTo>
                  <a:cubicBezTo>
                    <a:pt x="1158" y="381"/>
                    <a:pt x="1164" y="385"/>
                    <a:pt x="1175" y="384"/>
                  </a:cubicBezTo>
                  <a:cubicBezTo>
                    <a:pt x="1201" y="383"/>
                    <a:pt x="1228" y="384"/>
                    <a:pt x="1254" y="384"/>
                  </a:cubicBezTo>
                  <a:cubicBezTo>
                    <a:pt x="1284" y="384"/>
                    <a:pt x="1313" y="384"/>
                    <a:pt x="1343" y="384"/>
                  </a:cubicBezTo>
                  <a:cubicBezTo>
                    <a:pt x="1343" y="303"/>
                    <a:pt x="1343" y="224"/>
                    <a:pt x="1343" y="145"/>
                  </a:cubicBezTo>
                  <a:cubicBezTo>
                    <a:pt x="943" y="145"/>
                    <a:pt x="544" y="145"/>
                    <a:pt x="145" y="145"/>
                  </a:cubicBezTo>
                  <a:cubicBezTo>
                    <a:pt x="145" y="361"/>
                    <a:pt x="145" y="576"/>
                    <a:pt x="145" y="791"/>
                  </a:cubicBezTo>
                  <a:cubicBezTo>
                    <a:pt x="545" y="791"/>
                    <a:pt x="944" y="791"/>
                    <a:pt x="1343" y="791"/>
                  </a:cubicBezTo>
                  <a:cubicBezTo>
                    <a:pt x="1343" y="704"/>
                    <a:pt x="1343" y="617"/>
                    <a:pt x="1343" y="528"/>
                  </a:cubicBezTo>
                  <a:close/>
                  <a:moveTo>
                    <a:pt x="48" y="841"/>
                  </a:moveTo>
                  <a:cubicBezTo>
                    <a:pt x="48" y="894"/>
                    <a:pt x="48" y="946"/>
                    <a:pt x="48" y="997"/>
                  </a:cubicBezTo>
                  <a:cubicBezTo>
                    <a:pt x="48" y="1052"/>
                    <a:pt x="76" y="1080"/>
                    <a:pt x="130" y="1080"/>
                  </a:cubicBezTo>
                  <a:cubicBezTo>
                    <a:pt x="366" y="1080"/>
                    <a:pt x="603" y="1080"/>
                    <a:pt x="839" y="1080"/>
                  </a:cubicBezTo>
                  <a:cubicBezTo>
                    <a:pt x="1014" y="1080"/>
                    <a:pt x="1189" y="1080"/>
                    <a:pt x="1364" y="1080"/>
                  </a:cubicBezTo>
                  <a:cubicBezTo>
                    <a:pt x="1409" y="1080"/>
                    <a:pt x="1440" y="1049"/>
                    <a:pt x="1440" y="1005"/>
                  </a:cubicBezTo>
                  <a:cubicBezTo>
                    <a:pt x="1440" y="981"/>
                    <a:pt x="1440" y="958"/>
                    <a:pt x="1440" y="934"/>
                  </a:cubicBezTo>
                  <a:cubicBezTo>
                    <a:pt x="1440" y="903"/>
                    <a:pt x="1440" y="872"/>
                    <a:pt x="1440" y="841"/>
                  </a:cubicBezTo>
                  <a:cubicBezTo>
                    <a:pt x="976" y="841"/>
                    <a:pt x="513" y="841"/>
                    <a:pt x="48" y="841"/>
                  </a:cubicBezTo>
                  <a:close/>
                  <a:moveTo>
                    <a:pt x="1440" y="791"/>
                  </a:moveTo>
                  <a:cubicBezTo>
                    <a:pt x="1440" y="785"/>
                    <a:pt x="1440" y="780"/>
                    <a:pt x="1440" y="775"/>
                  </a:cubicBezTo>
                  <a:cubicBezTo>
                    <a:pt x="1440" y="560"/>
                    <a:pt x="1440" y="345"/>
                    <a:pt x="1440" y="130"/>
                  </a:cubicBezTo>
                  <a:cubicBezTo>
                    <a:pt x="1440" y="76"/>
                    <a:pt x="1412" y="48"/>
                    <a:pt x="1359" y="48"/>
                  </a:cubicBezTo>
                  <a:cubicBezTo>
                    <a:pt x="949" y="48"/>
                    <a:pt x="539" y="48"/>
                    <a:pt x="129" y="48"/>
                  </a:cubicBezTo>
                  <a:cubicBezTo>
                    <a:pt x="77" y="48"/>
                    <a:pt x="48" y="77"/>
                    <a:pt x="48" y="129"/>
                  </a:cubicBezTo>
                  <a:cubicBezTo>
                    <a:pt x="48" y="344"/>
                    <a:pt x="48" y="560"/>
                    <a:pt x="48" y="775"/>
                  </a:cubicBezTo>
                  <a:cubicBezTo>
                    <a:pt x="48" y="780"/>
                    <a:pt x="48" y="786"/>
                    <a:pt x="48" y="791"/>
                  </a:cubicBezTo>
                  <a:cubicBezTo>
                    <a:pt x="65" y="791"/>
                    <a:pt x="80" y="791"/>
                    <a:pt x="96" y="791"/>
                  </a:cubicBezTo>
                  <a:cubicBezTo>
                    <a:pt x="96" y="784"/>
                    <a:pt x="96" y="778"/>
                    <a:pt x="96" y="772"/>
                  </a:cubicBezTo>
                  <a:cubicBezTo>
                    <a:pt x="96" y="566"/>
                    <a:pt x="96" y="360"/>
                    <a:pt x="96" y="154"/>
                  </a:cubicBezTo>
                  <a:cubicBezTo>
                    <a:pt x="96" y="114"/>
                    <a:pt x="114" y="96"/>
                    <a:pt x="153" y="96"/>
                  </a:cubicBezTo>
                  <a:cubicBezTo>
                    <a:pt x="547" y="96"/>
                    <a:pt x="940" y="96"/>
                    <a:pt x="1334" y="96"/>
                  </a:cubicBezTo>
                  <a:cubicBezTo>
                    <a:pt x="1375" y="96"/>
                    <a:pt x="1392" y="113"/>
                    <a:pt x="1392" y="154"/>
                  </a:cubicBezTo>
                  <a:cubicBezTo>
                    <a:pt x="1392" y="361"/>
                    <a:pt x="1392" y="567"/>
                    <a:pt x="1392" y="774"/>
                  </a:cubicBezTo>
                  <a:cubicBezTo>
                    <a:pt x="1392" y="780"/>
                    <a:pt x="1392" y="785"/>
                    <a:pt x="1392" y="791"/>
                  </a:cubicBezTo>
                  <a:cubicBezTo>
                    <a:pt x="1409" y="791"/>
                    <a:pt x="1424" y="791"/>
                    <a:pt x="1440" y="791"/>
                  </a:cubicBezTo>
                  <a:close/>
                  <a:moveTo>
                    <a:pt x="1080" y="1439"/>
                  </a:moveTo>
                  <a:cubicBezTo>
                    <a:pt x="1080" y="1431"/>
                    <a:pt x="1080" y="1425"/>
                    <a:pt x="1080" y="1418"/>
                  </a:cubicBezTo>
                  <a:cubicBezTo>
                    <a:pt x="1079" y="1375"/>
                    <a:pt x="1049" y="1344"/>
                    <a:pt x="1005" y="1344"/>
                  </a:cubicBezTo>
                  <a:cubicBezTo>
                    <a:pt x="831" y="1344"/>
                    <a:pt x="656" y="1344"/>
                    <a:pt x="482" y="1344"/>
                  </a:cubicBezTo>
                  <a:cubicBezTo>
                    <a:pt x="431" y="1344"/>
                    <a:pt x="397" y="1390"/>
                    <a:pt x="410" y="1439"/>
                  </a:cubicBezTo>
                  <a:cubicBezTo>
                    <a:pt x="633" y="1439"/>
                    <a:pt x="856" y="1439"/>
                    <a:pt x="1080" y="1439"/>
                  </a:cubicBezTo>
                  <a:close/>
                  <a:moveTo>
                    <a:pt x="1344" y="432"/>
                  </a:moveTo>
                  <a:cubicBezTo>
                    <a:pt x="1337" y="432"/>
                    <a:pt x="1332" y="432"/>
                    <a:pt x="1326" y="432"/>
                  </a:cubicBezTo>
                  <a:cubicBezTo>
                    <a:pt x="1268" y="432"/>
                    <a:pt x="1210" y="432"/>
                    <a:pt x="1152" y="432"/>
                  </a:cubicBezTo>
                  <a:cubicBezTo>
                    <a:pt x="1135" y="432"/>
                    <a:pt x="1125" y="426"/>
                    <a:pt x="1118" y="410"/>
                  </a:cubicBezTo>
                  <a:cubicBezTo>
                    <a:pt x="1101" y="369"/>
                    <a:pt x="1070" y="344"/>
                    <a:pt x="1026" y="337"/>
                  </a:cubicBezTo>
                  <a:cubicBezTo>
                    <a:pt x="996" y="333"/>
                    <a:pt x="969" y="340"/>
                    <a:pt x="942" y="359"/>
                  </a:cubicBezTo>
                  <a:cubicBezTo>
                    <a:pt x="999" y="373"/>
                    <a:pt x="1029" y="404"/>
                    <a:pt x="1032" y="449"/>
                  </a:cubicBezTo>
                  <a:cubicBezTo>
                    <a:pt x="1034" y="475"/>
                    <a:pt x="1026" y="498"/>
                    <a:pt x="1009" y="518"/>
                  </a:cubicBezTo>
                  <a:cubicBezTo>
                    <a:pt x="992" y="538"/>
                    <a:pt x="969" y="548"/>
                    <a:pt x="942" y="553"/>
                  </a:cubicBezTo>
                  <a:cubicBezTo>
                    <a:pt x="946" y="555"/>
                    <a:pt x="947" y="557"/>
                    <a:pt x="949" y="558"/>
                  </a:cubicBezTo>
                  <a:cubicBezTo>
                    <a:pt x="1010" y="597"/>
                    <a:pt x="1089" y="571"/>
                    <a:pt x="1118" y="502"/>
                  </a:cubicBezTo>
                  <a:cubicBezTo>
                    <a:pt x="1125" y="486"/>
                    <a:pt x="1135" y="480"/>
                    <a:pt x="1152" y="480"/>
                  </a:cubicBezTo>
                  <a:cubicBezTo>
                    <a:pt x="1211" y="480"/>
                    <a:pt x="1269" y="480"/>
                    <a:pt x="1328" y="480"/>
                  </a:cubicBezTo>
                  <a:cubicBezTo>
                    <a:pt x="1333" y="480"/>
                    <a:pt x="1338" y="480"/>
                    <a:pt x="1344" y="480"/>
                  </a:cubicBezTo>
                  <a:cubicBezTo>
                    <a:pt x="1344" y="463"/>
                    <a:pt x="1344" y="449"/>
                    <a:pt x="1344" y="432"/>
                  </a:cubicBezTo>
                  <a:close/>
                  <a:moveTo>
                    <a:pt x="853" y="1296"/>
                  </a:moveTo>
                  <a:cubicBezTo>
                    <a:pt x="833" y="1238"/>
                    <a:pt x="837" y="1183"/>
                    <a:pt x="862" y="1129"/>
                  </a:cubicBezTo>
                  <a:cubicBezTo>
                    <a:pt x="782" y="1129"/>
                    <a:pt x="705" y="1129"/>
                    <a:pt x="626" y="1129"/>
                  </a:cubicBezTo>
                  <a:cubicBezTo>
                    <a:pt x="651" y="1183"/>
                    <a:pt x="655" y="1239"/>
                    <a:pt x="636" y="1296"/>
                  </a:cubicBezTo>
                  <a:cubicBezTo>
                    <a:pt x="708" y="1296"/>
                    <a:pt x="779" y="1296"/>
                    <a:pt x="853" y="12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730251" y="350838"/>
              <a:ext cx="157163" cy="157163"/>
            </a:xfrm>
            <a:custGeom>
              <a:avLst/>
              <a:gdLst>
                <a:gd name="T0" fmla="*/ 192 w 528"/>
                <a:gd name="T1" fmla="*/ 38 h 528"/>
                <a:gd name="T2" fmla="*/ 307 w 528"/>
                <a:gd name="T3" fmla="*/ 0 h 528"/>
                <a:gd name="T4" fmla="*/ 336 w 528"/>
                <a:gd name="T5" fmla="*/ 38 h 528"/>
                <a:gd name="T6" fmla="*/ 388 w 528"/>
                <a:gd name="T7" fmla="*/ 35 h 528"/>
                <a:gd name="T8" fmla="*/ 495 w 528"/>
                <a:gd name="T9" fmla="*/ 101 h 528"/>
                <a:gd name="T10" fmla="*/ 469 w 528"/>
                <a:gd name="T11" fmla="*/ 166 h 528"/>
                <a:gd name="T12" fmla="*/ 480 w 528"/>
                <a:gd name="T13" fmla="*/ 192 h 528"/>
                <a:gd name="T14" fmla="*/ 528 w 528"/>
                <a:gd name="T15" fmla="*/ 235 h 528"/>
                <a:gd name="T16" fmla="*/ 498 w 528"/>
                <a:gd name="T17" fmla="*/ 336 h 528"/>
                <a:gd name="T18" fmla="*/ 465 w 528"/>
                <a:gd name="T19" fmla="*/ 349 h 528"/>
                <a:gd name="T20" fmla="*/ 496 w 528"/>
                <a:gd name="T21" fmla="*/ 390 h 528"/>
                <a:gd name="T22" fmla="*/ 426 w 528"/>
                <a:gd name="T23" fmla="*/ 496 h 528"/>
                <a:gd name="T24" fmla="*/ 361 w 528"/>
                <a:gd name="T25" fmla="*/ 467 h 528"/>
                <a:gd name="T26" fmla="*/ 337 w 528"/>
                <a:gd name="T27" fmla="*/ 477 h 528"/>
                <a:gd name="T28" fmla="*/ 310 w 528"/>
                <a:gd name="T29" fmla="*/ 528 h 528"/>
                <a:gd name="T30" fmla="*/ 192 w 528"/>
                <a:gd name="T31" fmla="*/ 502 h 528"/>
                <a:gd name="T32" fmla="*/ 179 w 528"/>
                <a:gd name="T33" fmla="*/ 465 h 528"/>
                <a:gd name="T34" fmla="*/ 139 w 528"/>
                <a:gd name="T35" fmla="*/ 495 h 528"/>
                <a:gd name="T36" fmla="*/ 33 w 528"/>
                <a:gd name="T37" fmla="*/ 427 h 528"/>
                <a:gd name="T38" fmla="*/ 66 w 528"/>
                <a:gd name="T39" fmla="*/ 358 h 528"/>
                <a:gd name="T40" fmla="*/ 26 w 528"/>
                <a:gd name="T41" fmla="*/ 336 h 528"/>
                <a:gd name="T42" fmla="*/ 0 w 528"/>
                <a:gd name="T43" fmla="*/ 218 h 528"/>
                <a:gd name="T44" fmla="*/ 38 w 528"/>
                <a:gd name="T45" fmla="*/ 192 h 528"/>
                <a:gd name="T46" fmla="*/ 34 w 528"/>
                <a:gd name="T47" fmla="*/ 140 h 528"/>
                <a:gd name="T48" fmla="*/ 100 w 528"/>
                <a:gd name="T49" fmla="*/ 34 h 528"/>
                <a:gd name="T50" fmla="*/ 170 w 528"/>
                <a:gd name="T51" fmla="*/ 66 h 528"/>
                <a:gd name="T52" fmla="*/ 417 w 528"/>
                <a:gd name="T53" fmla="*/ 192 h 528"/>
                <a:gd name="T54" fmla="*/ 409 w 528"/>
                <a:gd name="T55" fmla="*/ 84 h 528"/>
                <a:gd name="T56" fmla="*/ 288 w 528"/>
                <a:gd name="T57" fmla="*/ 49 h 528"/>
                <a:gd name="T58" fmla="*/ 182 w 528"/>
                <a:gd name="T59" fmla="*/ 115 h 528"/>
                <a:gd name="T60" fmla="*/ 85 w 528"/>
                <a:gd name="T61" fmla="*/ 122 h 528"/>
                <a:gd name="T62" fmla="*/ 49 w 528"/>
                <a:gd name="T63" fmla="*/ 239 h 528"/>
                <a:gd name="T64" fmla="*/ 111 w 528"/>
                <a:gd name="T65" fmla="*/ 336 h 528"/>
                <a:gd name="T66" fmla="*/ 119 w 528"/>
                <a:gd name="T67" fmla="*/ 443 h 528"/>
                <a:gd name="T68" fmla="*/ 220 w 528"/>
                <a:gd name="T69" fmla="*/ 431 h 528"/>
                <a:gd name="T70" fmla="*/ 289 w 528"/>
                <a:gd name="T71" fmla="*/ 479 h 528"/>
                <a:gd name="T72" fmla="*/ 406 w 528"/>
                <a:gd name="T73" fmla="*/ 443 h 528"/>
                <a:gd name="T74" fmla="*/ 410 w 528"/>
                <a:gd name="T75" fmla="*/ 363 h 528"/>
                <a:gd name="T76" fmla="*/ 480 w 528"/>
                <a:gd name="T77" fmla="*/ 2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8" h="528">
                  <a:moveTo>
                    <a:pt x="170" y="66"/>
                  </a:moveTo>
                  <a:cubicBezTo>
                    <a:pt x="189" y="63"/>
                    <a:pt x="193" y="53"/>
                    <a:pt x="192" y="38"/>
                  </a:cubicBezTo>
                  <a:cubicBezTo>
                    <a:pt x="191" y="6"/>
                    <a:pt x="198" y="0"/>
                    <a:pt x="230" y="0"/>
                  </a:cubicBezTo>
                  <a:cubicBezTo>
                    <a:pt x="256" y="0"/>
                    <a:pt x="281" y="0"/>
                    <a:pt x="307" y="0"/>
                  </a:cubicBezTo>
                  <a:cubicBezTo>
                    <a:pt x="327" y="0"/>
                    <a:pt x="336" y="9"/>
                    <a:pt x="336" y="29"/>
                  </a:cubicBezTo>
                  <a:cubicBezTo>
                    <a:pt x="336" y="32"/>
                    <a:pt x="336" y="35"/>
                    <a:pt x="336" y="38"/>
                  </a:cubicBezTo>
                  <a:cubicBezTo>
                    <a:pt x="333" y="54"/>
                    <a:pt x="340" y="63"/>
                    <a:pt x="358" y="66"/>
                  </a:cubicBezTo>
                  <a:cubicBezTo>
                    <a:pt x="367" y="56"/>
                    <a:pt x="377" y="45"/>
                    <a:pt x="388" y="35"/>
                  </a:cubicBezTo>
                  <a:cubicBezTo>
                    <a:pt x="402" y="20"/>
                    <a:pt x="414" y="20"/>
                    <a:pt x="428" y="34"/>
                  </a:cubicBezTo>
                  <a:cubicBezTo>
                    <a:pt x="450" y="56"/>
                    <a:pt x="473" y="78"/>
                    <a:pt x="495" y="101"/>
                  </a:cubicBezTo>
                  <a:cubicBezTo>
                    <a:pt x="508" y="114"/>
                    <a:pt x="507" y="126"/>
                    <a:pt x="494" y="140"/>
                  </a:cubicBezTo>
                  <a:cubicBezTo>
                    <a:pt x="486" y="149"/>
                    <a:pt x="477" y="157"/>
                    <a:pt x="469" y="166"/>
                  </a:cubicBezTo>
                  <a:cubicBezTo>
                    <a:pt x="466" y="169"/>
                    <a:pt x="464" y="175"/>
                    <a:pt x="465" y="179"/>
                  </a:cubicBezTo>
                  <a:cubicBezTo>
                    <a:pt x="467" y="186"/>
                    <a:pt x="469" y="194"/>
                    <a:pt x="480" y="192"/>
                  </a:cubicBezTo>
                  <a:cubicBezTo>
                    <a:pt x="481" y="192"/>
                    <a:pt x="483" y="192"/>
                    <a:pt x="484" y="192"/>
                  </a:cubicBezTo>
                  <a:cubicBezTo>
                    <a:pt x="525" y="192"/>
                    <a:pt x="528" y="196"/>
                    <a:pt x="528" y="235"/>
                  </a:cubicBezTo>
                  <a:cubicBezTo>
                    <a:pt x="528" y="259"/>
                    <a:pt x="528" y="282"/>
                    <a:pt x="528" y="306"/>
                  </a:cubicBezTo>
                  <a:cubicBezTo>
                    <a:pt x="528" y="327"/>
                    <a:pt x="520" y="336"/>
                    <a:pt x="498" y="336"/>
                  </a:cubicBezTo>
                  <a:cubicBezTo>
                    <a:pt x="492" y="336"/>
                    <a:pt x="486" y="337"/>
                    <a:pt x="480" y="336"/>
                  </a:cubicBezTo>
                  <a:cubicBezTo>
                    <a:pt x="470" y="334"/>
                    <a:pt x="466" y="342"/>
                    <a:pt x="465" y="349"/>
                  </a:cubicBezTo>
                  <a:cubicBezTo>
                    <a:pt x="464" y="353"/>
                    <a:pt x="467" y="360"/>
                    <a:pt x="470" y="363"/>
                  </a:cubicBezTo>
                  <a:cubicBezTo>
                    <a:pt x="478" y="373"/>
                    <a:pt x="487" y="381"/>
                    <a:pt x="496" y="390"/>
                  </a:cubicBezTo>
                  <a:cubicBezTo>
                    <a:pt x="507" y="402"/>
                    <a:pt x="507" y="414"/>
                    <a:pt x="496" y="426"/>
                  </a:cubicBezTo>
                  <a:cubicBezTo>
                    <a:pt x="473" y="450"/>
                    <a:pt x="450" y="473"/>
                    <a:pt x="426" y="496"/>
                  </a:cubicBezTo>
                  <a:cubicBezTo>
                    <a:pt x="414" y="507"/>
                    <a:pt x="402" y="507"/>
                    <a:pt x="390" y="496"/>
                  </a:cubicBezTo>
                  <a:cubicBezTo>
                    <a:pt x="380" y="487"/>
                    <a:pt x="371" y="476"/>
                    <a:pt x="361" y="467"/>
                  </a:cubicBezTo>
                  <a:cubicBezTo>
                    <a:pt x="358" y="465"/>
                    <a:pt x="352" y="464"/>
                    <a:pt x="349" y="465"/>
                  </a:cubicBezTo>
                  <a:cubicBezTo>
                    <a:pt x="344" y="468"/>
                    <a:pt x="338" y="472"/>
                    <a:pt x="337" y="477"/>
                  </a:cubicBezTo>
                  <a:cubicBezTo>
                    <a:pt x="334" y="485"/>
                    <a:pt x="336" y="493"/>
                    <a:pt x="336" y="501"/>
                  </a:cubicBezTo>
                  <a:cubicBezTo>
                    <a:pt x="335" y="518"/>
                    <a:pt x="327" y="528"/>
                    <a:pt x="310" y="528"/>
                  </a:cubicBezTo>
                  <a:cubicBezTo>
                    <a:pt x="279" y="528"/>
                    <a:pt x="248" y="528"/>
                    <a:pt x="217" y="528"/>
                  </a:cubicBezTo>
                  <a:cubicBezTo>
                    <a:pt x="201" y="528"/>
                    <a:pt x="193" y="518"/>
                    <a:pt x="192" y="502"/>
                  </a:cubicBezTo>
                  <a:cubicBezTo>
                    <a:pt x="192" y="496"/>
                    <a:pt x="191" y="489"/>
                    <a:pt x="192" y="483"/>
                  </a:cubicBezTo>
                  <a:cubicBezTo>
                    <a:pt x="194" y="472"/>
                    <a:pt x="188" y="466"/>
                    <a:pt x="179" y="465"/>
                  </a:cubicBezTo>
                  <a:cubicBezTo>
                    <a:pt x="174" y="464"/>
                    <a:pt x="168" y="468"/>
                    <a:pt x="163" y="471"/>
                  </a:cubicBezTo>
                  <a:cubicBezTo>
                    <a:pt x="155" y="478"/>
                    <a:pt x="147" y="487"/>
                    <a:pt x="139" y="495"/>
                  </a:cubicBezTo>
                  <a:cubicBezTo>
                    <a:pt x="126" y="507"/>
                    <a:pt x="114" y="507"/>
                    <a:pt x="102" y="496"/>
                  </a:cubicBezTo>
                  <a:cubicBezTo>
                    <a:pt x="79" y="473"/>
                    <a:pt x="56" y="450"/>
                    <a:pt x="33" y="427"/>
                  </a:cubicBezTo>
                  <a:cubicBezTo>
                    <a:pt x="20" y="414"/>
                    <a:pt x="21" y="402"/>
                    <a:pt x="34" y="389"/>
                  </a:cubicBezTo>
                  <a:cubicBezTo>
                    <a:pt x="44" y="378"/>
                    <a:pt x="56" y="367"/>
                    <a:pt x="66" y="358"/>
                  </a:cubicBezTo>
                  <a:cubicBezTo>
                    <a:pt x="63" y="340"/>
                    <a:pt x="54" y="333"/>
                    <a:pt x="38" y="336"/>
                  </a:cubicBezTo>
                  <a:cubicBezTo>
                    <a:pt x="34" y="337"/>
                    <a:pt x="30" y="336"/>
                    <a:pt x="26" y="336"/>
                  </a:cubicBezTo>
                  <a:cubicBezTo>
                    <a:pt x="9" y="335"/>
                    <a:pt x="0" y="327"/>
                    <a:pt x="0" y="310"/>
                  </a:cubicBezTo>
                  <a:cubicBezTo>
                    <a:pt x="0" y="279"/>
                    <a:pt x="0" y="249"/>
                    <a:pt x="0" y="218"/>
                  </a:cubicBezTo>
                  <a:cubicBezTo>
                    <a:pt x="0" y="201"/>
                    <a:pt x="9" y="193"/>
                    <a:pt x="26" y="192"/>
                  </a:cubicBezTo>
                  <a:cubicBezTo>
                    <a:pt x="30" y="192"/>
                    <a:pt x="34" y="192"/>
                    <a:pt x="38" y="192"/>
                  </a:cubicBezTo>
                  <a:cubicBezTo>
                    <a:pt x="58" y="192"/>
                    <a:pt x="58" y="192"/>
                    <a:pt x="67" y="170"/>
                  </a:cubicBezTo>
                  <a:cubicBezTo>
                    <a:pt x="56" y="161"/>
                    <a:pt x="45" y="150"/>
                    <a:pt x="34" y="140"/>
                  </a:cubicBezTo>
                  <a:cubicBezTo>
                    <a:pt x="20" y="126"/>
                    <a:pt x="20" y="114"/>
                    <a:pt x="34" y="100"/>
                  </a:cubicBezTo>
                  <a:cubicBezTo>
                    <a:pt x="56" y="78"/>
                    <a:pt x="78" y="56"/>
                    <a:pt x="100" y="34"/>
                  </a:cubicBezTo>
                  <a:cubicBezTo>
                    <a:pt x="114" y="20"/>
                    <a:pt x="126" y="20"/>
                    <a:pt x="140" y="34"/>
                  </a:cubicBezTo>
                  <a:cubicBezTo>
                    <a:pt x="151" y="45"/>
                    <a:pt x="161" y="56"/>
                    <a:pt x="170" y="66"/>
                  </a:cubicBezTo>
                  <a:close/>
                  <a:moveTo>
                    <a:pt x="480" y="239"/>
                  </a:moveTo>
                  <a:cubicBezTo>
                    <a:pt x="437" y="251"/>
                    <a:pt x="432" y="216"/>
                    <a:pt x="417" y="192"/>
                  </a:cubicBezTo>
                  <a:cubicBezTo>
                    <a:pt x="392" y="153"/>
                    <a:pt x="432" y="142"/>
                    <a:pt x="443" y="122"/>
                  </a:cubicBezTo>
                  <a:cubicBezTo>
                    <a:pt x="430" y="108"/>
                    <a:pt x="419" y="96"/>
                    <a:pt x="409" y="84"/>
                  </a:cubicBezTo>
                  <a:cubicBezTo>
                    <a:pt x="387" y="93"/>
                    <a:pt x="380" y="130"/>
                    <a:pt x="351" y="117"/>
                  </a:cubicBezTo>
                  <a:cubicBezTo>
                    <a:pt x="322" y="104"/>
                    <a:pt x="277" y="101"/>
                    <a:pt x="288" y="49"/>
                  </a:cubicBezTo>
                  <a:cubicBezTo>
                    <a:pt x="271" y="49"/>
                    <a:pt x="256" y="49"/>
                    <a:pt x="239" y="49"/>
                  </a:cubicBezTo>
                  <a:cubicBezTo>
                    <a:pt x="251" y="99"/>
                    <a:pt x="209" y="101"/>
                    <a:pt x="182" y="115"/>
                  </a:cubicBezTo>
                  <a:cubicBezTo>
                    <a:pt x="149" y="133"/>
                    <a:pt x="141" y="93"/>
                    <a:pt x="122" y="85"/>
                  </a:cubicBezTo>
                  <a:cubicBezTo>
                    <a:pt x="109" y="98"/>
                    <a:pt x="97" y="110"/>
                    <a:pt x="85" y="122"/>
                  </a:cubicBezTo>
                  <a:cubicBezTo>
                    <a:pt x="99" y="142"/>
                    <a:pt x="135" y="155"/>
                    <a:pt x="111" y="193"/>
                  </a:cubicBezTo>
                  <a:cubicBezTo>
                    <a:pt x="96" y="217"/>
                    <a:pt x="90" y="252"/>
                    <a:pt x="49" y="239"/>
                  </a:cubicBezTo>
                  <a:cubicBezTo>
                    <a:pt x="49" y="257"/>
                    <a:pt x="49" y="272"/>
                    <a:pt x="49" y="290"/>
                  </a:cubicBezTo>
                  <a:cubicBezTo>
                    <a:pt x="92" y="277"/>
                    <a:pt x="96" y="312"/>
                    <a:pt x="111" y="336"/>
                  </a:cubicBezTo>
                  <a:cubicBezTo>
                    <a:pt x="136" y="374"/>
                    <a:pt x="97" y="386"/>
                    <a:pt x="84" y="407"/>
                  </a:cubicBezTo>
                  <a:cubicBezTo>
                    <a:pt x="97" y="420"/>
                    <a:pt x="108" y="432"/>
                    <a:pt x="119" y="443"/>
                  </a:cubicBezTo>
                  <a:cubicBezTo>
                    <a:pt x="135" y="431"/>
                    <a:pt x="149" y="412"/>
                    <a:pt x="165" y="410"/>
                  </a:cubicBezTo>
                  <a:cubicBezTo>
                    <a:pt x="182" y="408"/>
                    <a:pt x="201" y="424"/>
                    <a:pt x="220" y="431"/>
                  </a:cubicBezTo>
                  <a:cubicBezTo>
                    <a:pt x="244" y="440"/>
                    <a:pt x="239" y="461"/>
                    <a:pt x="240" y="479"/>
                  </a:cubicBezTo>
                  <a:cubicBezTo>
                    <a:pt x="257" y="479"/>
                    <a:pt x="272" y="479"/>
                    <a:pt x="289" y="479"/>
                  </a:cubicBezTo>
                  <a:cubicBezTo>
                    <a:pt x="277" y="437"/>
                    <a:pt x="312" y="432"/>
                    <a:pt x="336" y="417"/>
                  </a:cubicBezTo>
                  <a:cubicBezTo>
                    <a:pt x="374" y="392"/>
                    <a:pt x="386" y="432"/>
                    <a:pt x="406" y="443"/>
                  </a:cubicBezTo>
                  <a:cubicBezTo>
                    <a:pt x="420" y="431"/>
                    <a:pt x="432" y="419"/>
                    <a:pt x="443" y="409"/>
                  </a:cubicBezTo>
                  <a:cubicBezTo>
                    <a:pt x="431" y="393"/>
                    <a:pt x="412" y="379"/>
                    <a:pt x="410" y="363"/>
                  </a:cubicBezTo>
                  <a:cubicBezTo>
                    <a:pt x="409" y="345"/>
                    <a:pt x="424" y="327"/>
                    <a:pt x="431" y="308"/>
                  </a:cubicBezTo>
                  <a:cubicBezTo>
                    <a:pt x="440" y="283"/>
                    <a:pt x="461" y="289"/>
                    <a:pt x="480" y="288"/>
                  </a:cubicBezTo>
                  <a:cubicBezTo>
                    <a:pt x="480" y="271"/>
                    <a:pt x="480" y="257"/>
                    <a:pt x="480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842963" y="557213"/>
              <a:ext cx="44450" cy="42863"/>
            </a:xfrm>
            <a:custGeom>
              <a:avLst/>
              <a:gdLst>
                <a:gd name="T0" fmla="*/ 1 w 146"/>
                <a:gd name="T1" fmla="*/ 71 h 146"/>
                <a:gd name="T2" fmla="*/ 74 w 146"/>
                <a:gd name="T3" fmla="*/ 1 h 146"/>
                <a:gd name="T4" fmla="*/ 145 w 146"/>
                <a:gd name="T5" fmla="*/ 75 h 146"/>
                <a:gd name="T6" fmla="*/ 72 w 146"/>
                <a:gd name="T7" fmla="*/ 145 h 146"/>
                <a:gd name="T8" fmla="*/ 1 w 146"/>
                <a:gd name="T9" fmla="*/ 71 h 146"/>
                <a:gd name="T10" fmla="*/ 97 w 146"/>
                <a:gd name="T11" fmla="*/ 73 h 146"/>
                <a:gd name="T12" fmla="*/ 73 w 146"/>
                <a:gd name="T13" fmla="*/ 49 h 146"/>
                <a:gd name="T14" fmla="*/ 49 w 146"/>
                <a:gd name="T15" fmla="*/ 73 h 146"/>
                <a:gd name="T16" fmla="*/ 73 w 146"/>
                <a:gd name="T17" fmla="*/ 97 h 146"/>
                <a:gd name="T18" fmla="*/ 97 w 146"/>
                <a:gd name="T19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1" y="71"/>
                  </a:moveTo>
                  <a:cubicBezTo>
                    <a:pt x="2" y="32"/>
                    <a:pt x="35" y="0"/>
                    <a:pt x="74" y="1"/>
                  </a:cubicBezTo>
                  <a:cubicBezTo>
                    <a:pt x="114" y="2"/>
                    <a:pt x="146" y="35"/>
                    <a:pt x="145" y="75"/>
                  </a:cubicBezTo>
                  <a:cubicBezTo>
                    <a:pt x="144" y="114"/>
                    <a:pt x="111" y="146"/>
                    <a:pt x="72" y="145"/>
                  </a:cubicBezTo>
                  <a:cubicBezTo>
                    <a:pt x="32" y="144"/>
                    <a:pt x="0" y="111"/>
                    <a:pt x="1" y="71"/>
                  </a:cubicBezTo>
                  <a:close/>
                  <a:moveTo>
                    <a:pt x="97" y="73"/>
                  </a:moveTo>
                  <a:cubicBezTo>
                    <a:pt x="97" y="60"/>
                    <a:pt x="86" y="49"/>
                    <a:pt x="73" y="49"/>
                  </a:cubicBezTo>
                  <a:cubicBezTo>
                    <a:pt x="60" y="49"/>
                    <a:pt x="49" y="60"/>
                    <a:pt x="49" y="73"/>
                  </a:cubicBezTo>
                  <a:cubicBezTo>
                    <a:pt x="49" y="86"/>
                    <a:pt x="60" y="97"/>
                    <a:pt x="73" y="97"/>
                  </a:cubicBezTo>
                  <a:cubicBezTo>
                    <a:pt x="86" y="97"/>
                    <a:pt x="97" y="86"/>
                    <a:pt x="97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773113" y="392113"/>
              <a:ext cx="71438" cy="73025"/>
            </a:xfrm>
            <a:custGeom>
              <a:avLst/>
              <a:gdLst>
                <a:gd name="T0" fmla="*/ 119 w 240"/>
                <a:gd name="T1" fmla="*/ 241 h 241"/>
                <a:gd name="T2" fmla="*/ 0 w 240"/>
                <a:gd name="T3" fmla="*/ 120 h 241"/>
                <a:gd name="T4" fmla="*/ 122 w 240"/>
                <a:gd name="T5" fmla="*/ 1 h 241"/>
                <a:gd name="T6" fmla="*/ 240 w 240"/>
                <a:gd name="T7" fmla="*/ 121 h 241"/>
                <a:gd name="T8" fmla="*/ 119 w 240"/>
                <a:gd name="T9" fmla="*/ 241 h 241"/>
                <a:gd name="T10" fmla="*/ 192 w 240"/>
                <a:gd name="T11" fmla="*/ 121 h 241"/>
                <a:gd name="T12" fmla="*/ 120 w 240"/>
                <a:gd name="T13" fmla="*/ 49 h 241"/>
                <a:gd name="T14" fmla="*/ 48 w 240"/>
                <a:gd name="T15" fmla="*/ 121 h 241"/>
                <a:gd name="T16" fmla="*/ 120 w 240"/>
                <a:gd name="T17" fmla="*/ 193 h 241"/>
                <a:gd name="T18" fmla="*/ 192 w 240"/>
                <a:gd name="T1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1">
                  <a:moveTo>
                    <a:pt x="119" y="241"/>
                  </a:moveTo>
                  <a:cubicBezTo>
                    <a:pt x="53" y="241"/>
                    <a:pt x="0" y="186"/>
                    <a:pt x="0" y="120"/>
                  </a:cubicBezTo>
                  <a:cubicBezTo>
                    <a:pt x="1" y="54"/>
                    <a:pt x="55" y="0"/>
                    <a:pt x="122" y="1"/>
                  </a:cubicBezTo>
                  <a:cubicBezTo>
                    <a:pt x="187" y="2"/>
                    <a:pt x="240" y="56"/>
                    <a:pt x="240" y="121"/>
                  </a:cubicBezTo>
                  <a:cubicBezTo>
                    <a:pt x="240" y="187"/>
                    <a:pt x="185" y="241"/>
                    <a:pt x="119" y="241"/>
                  </a:cubicBezTo>
                  <a:close/>
                  <a:moveTo>
                    <a:pt x="192" y="121"/>
                  </a:moveTo>
                  <a:cubicBezTo>
                    <a:pt x="192" y="82"/>
                    <a:pt x="160" y="49"/>
                    <a:pt x="120" y="49"/>
                  </a:cubicBezTo>
                  <a:cubicBezTo>
                    <a:pt x="81" y="49"/>
                    <a:pt x="48" y="81"/>
                    <a:pt x="48" y="121"/>
                  </a:cubicBezTo>
                  <a:cubicBezTo>
                    <a:pt x="48" y="160"/>
                    <a:pt x="80" y="193"/>
                    <a:pt x="120" y="193"/>
                  </a:cubicBezTo>
                  <a:cubicBezTo>
                    <a:pt x="159" y="193"/>
                    <a:pt x="192" y="161"/>
                    <a:pt x="192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186519" y="265982"/>
            <a:ext cx="442913" cy="444500"/>
            <a:chOff x="1250951" y="292100"/>
            <a:chExt cx="442913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250951" y="292100"/>
              <a:ext cx="442913" cy="444500"/>
            </a:xfrm>
            <a:custGeom>
              <a:avLst/>
              <a:gdLst>
                <a:gd name="T0" fmla="*/ 711 w 1492"/>
                <a:gd name="T1" fmla="*/ 136 h 1490"/>
                <a:gd name="T2" fmla="*/ 780 w 1492"/>
                <a:gd name="T3" fmla="*/ 135 h 1490"/>
                <a:gd name="T4" fmla="*/ 852 w 1492"/>
                <a:gd name="T5" fmla="*/ 278 h 1490"/>
                <a:gd name="T6" fmla="*/ 933 w 1492"/>
                <a:gd name="T7" fmla="*/ 272 h 1490"/>
                <a:gd name="T8" fmla="*/ 1057 w 1492"/>
                <a:gd name="T9" fmla="*/ 258 h 1490"/>
                <a:gd name="T10" fmla="*/ 1440 w 1492"/>
                <a:gd name="T11" fmla="*/ 79 h 1490"/>
                <a:gd name="T12" fmla="*/ 1481 w 1492"/>
                <a:gd name="T13" fmla="*/ 425 h 1490"/>
                <a:gd name="T14" fmla="*/ 1200 w 1492"/>
                <a:gd name="T15" fmla="*/ 721 h 1490"/>
                <a:gd name="T16" fmla="*/ 1311 w 1492"/>
                <a:gd name="T17" fmla="*/ 961 h 1490"/>
                <a:gd name="T18" fmla="*/ 1414 w 1492"/>
                <a:gd name="T19" fmla="*/ 1489 h 1490"/>
                <a:gd name="T20" fmla="*/ 1104 w 1492"/>
                <a:gd name="T21" fmla="*/ 1024 h 1490"/>
                <a:gd name="T22" fmla="*/ 956 w 1492"/>
                <a:gd name="T23" fmla="*/ 1296 h 1490"/>
                <a:gd name="T24" fmla="*/ 863 w 1492"/>
                <a:gd name="T25" fmla="*/ 1186 h 1490"/>
                <a:gd name="T26" fmla="*/ 813 w 1492"/>
                <a:gd name="T27" fmla="*/ 1438 h 1490"/>
                <a:gd name="T28" fmla="*/ 720 w 1492"/>
                <a:gd name="T29" fmla="*/ 1335 h 1490"/>
                <a:gd name="T30" fmla="*/ 577 w 1492"/>
                <a:gd name="T31" fmla="*/ 1248 h 1490"/>
                <a:gd name="T32" fmla="*/ 480 w 1492"/>
                <a:gd name="T33" fmla="*/ 1317 h 1490"/>
                <a:gd name="T34" fmla="*/ 521 w 1492"/>
                <a:gd name="T35" fmla="*/ 1143 h 1490"/>
                <a:gd name="T36" fmla="*/ 384 w 1492"/>
                <a:gd name="T37" fmla="*/ 1408 h 1490"/>
                <a:gd name="T38" fmla="*/ 0 w 1492"/>
                <a:gd name="T39" fmla="*/ 1040 h 1490"/>
                <a:gd name="T40" fmla="*/ 191 w 1492"/>
                <a:gd name="T41" fmla="*/ 769 h 1490"/>
                <a:gd name="T42" fmla="*/ 192 w 1492"/>
                <a:gd name="T43" fmla="*/ 481 h 1490"/>
                <a:gd name="T44" fmla="*/ 55 w 1492"/>
                <a:gd name="T45" fmla="*/ 383 h 1490"/>
                <a:gd name="T46" fmla="*/ 361 w 1492"/>
                <a:gd name="T47" fmla="*/ 1 h 1490"/>
                <a:gd name="T48" fmla="*/ 343 w 1492"/>
                <a:gd name="T49" fmla="*/ 385 h 1490"/>
                <a:gd name="T50" fmla="*/ 241 w 1492"/>
                <a:gd name="T51" fmla="*/ 672 h 1490"/>
                <a:gd name="T52" fmla="*/ 528 w 1492"/>
                <a:gd name="T53" fmla="*/ 331 h 1490"/>
                <a:gd name="T54" fmla="*/ 564 w 1492"/>
                <a:gd name="T55" fmla="*/ 98 h 1490"/>
                <a:gd name="T56" fmla="*/ 576 w 1492"/>
                <a:gd name="T57" fmla="*/ 317 h 1490"/>
                <a:gd name="T58" fmla="*/ 336 w 1492"/>
                <a:gd name="T59" fmla="*/ 745 h 1490"/>
                <a:gd name="T60" fmla="*/ 78 w 1492"/>
                <a:gd name="T61" fmla="*/ 1441 h 1490"/>
                <a:gd name="T62" fmla="*/ 306 w 1492"/>
                <a:gd name="T63" fmla="*/ 1009 h 1490"/>
                <a:gd name="T64" fmla="*/ 1153 w 1492"/>
                <a:gd name="T65" fmla="*/ 1344 h 1490"/>
                <a:gd name="T66" fmla="*/ 1153 w 1492"/>
                <a:gd name="T67" fmla="*/ 1344 h 1490"/>
                <a:gd name="T68" fmla="*/ 77 w 1492"/>
                <a:gd name="T69" fmla="*/ 49 h 1490"/>
                <a:gd name="T70" fmla="*/ 384 w 1492"/>
                <a:gd name="T71" fmla="*/ 240 h 1490"/>
                <a:gd name="T72" fmla="*/ 1368 w 1492"/>
                <a:gd name="T73" fmla="*/ 49 h 1490"/>
                <a:gd name="T74" fmla="*/ 1246 w 1492"/>
                <a:gd name="T75" fmla="*/ 409 h 1490"/>
                <a:gd name="T76" fmla="*/ 1408 w 1492"/>
                <a:gd name="T77" fmla="*/ 349 h 1490"/>
                <a:gd name="T78" fmla="*/ 1064 w 1492"/>
                <a:gd name="T79" fmla="*/ 383 h 1490"/>
                <a:gd name="T80" fmla="*/ 1195 w 1492"/>
                <a:gd name="T81" fmla="*/ 672 h 1490"/>
                <a:gd name="T82" fmla="*/ 1195 w 1492"/>
                <a:gd name="T83" fmla="*/ 672 h 1490"/>
                <a:gd name="T84" fmla="*/ 84 w 1492"/>
                <a:gd name="T85" fmla="*/ 337 h 1490"/>
                <a:gd name="T86" fmla="*/ 384 w 1492"/>
                <a:gd name="T87" fmla="*/ 290 h 1490"/>
                <a:gd name="T88" fmla="*/ 1209 w 1492"/>
                <a:gd name="T89" fmla="*/ 1441 h 1490"/>
                <a:gd name="T90" fmla="*/ 1152 w 1492"/>
                <a:gd name="T91" fmla="*/ 1056 h 1490"/>
                <a:gd name="T92" fmla="*/ 1181 w 1492"/>
                <a:gd name="T93" fmla="*/ 1009 h 1490"/>
                <a:gd name="T94" fmla="*/ 1148 w 1492"/>
                <a:gd name="T95" fmla="*/ 964 h 1490"/>
                <a:gd name="T96" fmla="*/ 340 w 1492"/>
                <a:gd name="T97" fmla="*/ 964 h 1490"/>
                <a:gd name="T98" fmla="*/ 340 w 1492"/>
                <a:gd name="T99" fmla="*/ 964 h 1490"/>
                <a:gd name="T100" fmla="*/ 305 w 1492"/>
                <a:gd name="T101" fmla="*/ 432 h 1490"/>
                <a:gd name="T102" fmla="*/ 551 w 1492"/>
                <a:gd name="T103" fmla="*/ 193 h 1490"/>
                <a:gd name="T104" fmla="*/ 744 w 1492"/>
                <a:gd name="T105" fmla="*/ 49 h 1490"/>
                <a:gd name="T106" fmla="*/ 912 w 1492"/>
                <a:gd name="T107" fmla="*/ 217 h 1490"/>
                <a:gd name="T108" fmla="*/ 912 w 1492"/>
                <a:gd name="T109" fmla="*/ 217 h 1490"/>
                <a:gd name="T110" fmla="*/ 864 w 1492"/>
                <a:gd name="T111" fmla="*/ 1273 h 1490"/>
                <a:gd name="T112" fmla="*/ 528 w 1492"/>
                <a:gd name="T113" fmla="*/ 1322 h 1490"/>
                <a:gd name="T114" fmla="*/ 720 w 1492"/>
                <a:gd name="T115" fmla="*/ 1417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2" h="1490">
                  <a:moveTo>
                    <a:pt x="576" y="317"/>
                  </a:moveTo>
                  <a:cubicBezTo>
                    <a:pt x="624" y="307"/>
                    <a:pt x="671" y="297"/>
                    <a:pt x="720" y="286"/>
                  </a:cubicBezTo>
                  <a:cubicBezTo>
                    <a:pt x="720" y="242"/>
                    <a:pt x="720" y="195"/>
                    <a:pt x="720" y="148"/>
                  </a:cubicBezTo>
                  <a:cubicBezTo>
                    <a:pt x="720" y="144"/>
                    <a:pt x="715" y="139"/>
                    <a:pt x="711" y="136"/>
                  </a:cubicBezTo>
                  <a:cubicBezTo>
                    <a:pt x="680" y="119"/>
                    <a:pt x="666" y="87"/>
                    <a:pt x="675" y="54"/>
                  </a:cubicBezTo>
                  <a:cubicBezTo>
                    <a:pt x="684" y="22"/>
                    <a:pt x="713" y="0"/>
                    <a:pt x="746" y="1"/>
                  </a:cubicBezTo>
                  <a:cubicBezTo>
                    <a:pt x="780" y="2"/>
                    <a:pt x="808" y="26"/>
                    <a:pt x="815" y="60"/>
                  </a:cubicBezTo>
                  <a:cubicBezTo>
                    <a:pt x="821" y="89"/>
                    <a:pt x="807" y="120"/>
                    <a:pt x="780" y="135"/>
                  </a:cubicBezTo>
                  <a:cubicBezTo>
                    <a:pt x="770" y="140"/>
                    <a:pt x="768" y="146"/>
                    <a:pt x="768" y="155"/>
                  </a:cubicBezTo>
                  <a:cubicBezTo>
                    <a:pt x="768" y="200"/>
                    <a:pt x="768" y="244"/>
                    <a:pt x="768" y="289"/>
                  </a:cubicBezTo>
                  <a:cubicBezTo>
                    <a:pt x="800" y="294"/>
                    <a:pt x="831" y="299"/>
                    <a:pt x="863" y="304"/>
                  </a:cubicBezTo>
                  <a:cubicBezTo>
                    <a:pt x="866" y="293"/>
                    <a:pt x="865" y="285"/>
                    <a:pt x="852" y="278"/>
                  </a:cubicBezTo>
                  <a:cubicBezTo>
                    <a:pt x="824" y="264"/>
                    <a:pt x="811" y="231"/>
                    <a:pt x="818" y="202"/>
                  </a:cubicBezTo>
                  <a:cubicBezTo>
                    <a:pt x="825" y="171"/>
                    <a:pt x="851" y="148"/>
                    <a:pt x="882" y="145"/>
                  </a:cubicBezTo>
                  <a:cubicBezTo>
                    <a:pt x="913" y="143"/>
                    <a:pt x="943" y="161"/>
                    <a:pt x="955" y="190"/>
                  </a:cubicBezTo>
                  <a:cubicBezTo>
                    <a:pt x="967" y="219"/>
                    <a:pt x="960" y="255"/>
                    <a:pt x="933" y="272"/>
                  </a:cubicBezTo>
                  <a:cubicBezTo>
                    <a:pt x="911" y="285"/>
                    <a:pt x="910" y="301"/>
                    <a:pt x="913" y="319"/>
                  </a:cubicBezTo>
                  <a:cubicBezTo>
                    <a:pt x="946" y="338"/>
                    <a:pt x="979" y="356"/>
                    <a:pt x="1012" y="374"/>
                  </a:cubicBezTo>
                  <a:cubicBezTo>
                    <a:pt x="1015" y="369"/>
                    <a:pt x="1018" y="362"/>
                    <a:pt x="1024" y="357"/>
                  </a:cubicBezTo>
                  <a:cubicBezTo>
                    <a:pt x="1052" y="329"/>
                    <a:pt x="1058" y="296"/>
                    <a:pt x="1057" y="258"/>
                  </a:cubicBezTo>
                  <a:cubicBezTo>
                    <a:pt x="1054" y="199"/>
                    <a:pt x="1056" y="140"/>
                    <a:pt x="1056" y="81"/>
                  </a:cubicBezTo>
                  <a:cubicBezTo>
                    <a:pt x="1056" y="31"/>
                    <a:pt x="1085" y="1"/>
                    <a:pt x="1135" y="1"/>
                  </a:cubicBezTo>
                  <a:cubicBezTo>
                    <a:pt x="1210" y="1"/>
                    <a:pt x="1286" y="1"/>
                    <a:pt x="1361" y="1"/>
                  </a:cubicBezTo>
                  <a:cubicBezTo>
                    <a:pt x="1410" y="1"/>
                    <a:pt x="1440" y="30"/>
                    <a:pt x="1440" y="79"/>
                  </a:cubicBezTo>
                  <a:cubicBezTo>
                    <a:pt x="1440" y="151"/>
                    <a:pt x="1440" y="223"/>
                    <a:pt x="1440" y="295"/>
                  </a:cubicBezTo>
                  <a:cubicBezTo>
                    <a:pt x="1440" y="308"/>
                    <a:pt x="1443" y="318"/>
                    <a:pt x="1451" y="328"/>
                  </a:cubicBezTo>
                  <a:cubicBezTo>
                    <a:pt x="1460" y="339"/>
                    <a:pt x="1468" y="350"/>
                    <a:pt x="1476" y="361"/>
                  </a:cubicBezTo>
                  <a:cubicBezTo>
                    <a:pt x="1490" y="382"/>
                    <a:pt x="1492" y="403"/>
                    <a:pt x="1481" y="425"/>
                  </a:cubicBezTo>
                  <a:cubicBezTo>
                    <a:pt x="1469" y="446"/>
                    <a:pt x="1451" y="457"/>
                    <a:pt x="1427" y="457"/>
                  </a:cubicBezTo>
                  <a:cubicBezTo>
                    <a:pt x="1384" y="457"/>
                    <a:pt x="1341" y="457"/>
                    <a:pt x="1296" y="457"/>
                  </a:cubicBezTo>
                  <a:cubicBezTo>
                    <a:pt x="1296" y="545"/>
                    <a:pt x="1296" y="632"/>
                    <a:pt x="1296" y="721"/>
                  </a:cubicBezTo>
                  <a:cubicBezTo>
                    <a:pt x="1264" y="721"/>
                    <a:pt x="1232" y="721"/>
                    <a:pt x="1200" y="721"/>
                  </a:cubicBezTo>
                  <a:cubicBezTo>
                    <a:pt x="1200" y="737"/>
                    <a:pt x="1200" y="752"/>
                    <a:pt x="1200" y="768"/>
                  </a:cubicBezTo>
                  <a:cubicBezTo>
                    <a:pt x="1231" y="768"/>
                    <a:pt x="1262" y="768"/>
                    <a:pt x="1295" y="768"/>
                  </a:cubicBezTo>
                  <a:cubicBezTo>
                    <a:pt x="1295" y="833"/>
                    <a:pt x="1295" y="896"/>
                    <a:pt x="1295" y="960"/>
                  </a:cubicBezTo>
                  <a:cubicBezTo>
                    <a:pt x="1302" y="961"/>
                    <a:pt x="1306" y="961"/>
                    <a:pt x="1311" y="961"/>
                  </a:cubicBezTo>
                  <a:cubicBezTo>
                    <a:pt x="1346" y="961"/>
                    <a:pt x="1381" y="961"/>
                    <a:pt x="1416" y="961"/>
                  </a:cubicBezTo>
                  <a:cubicBezTo>
                    <a:pt x="1456" y="962"/>
                    <a:pt x="1488" y="992"/>
                    <a:pt x="1488" y="1033"/>
                  </a:cubicBezTo>
                  <a:cubicBezTo>
                    <a:pt x="1488" y="1161"/>
                    <a:pt x="1488" y="1289"/>
                    <a:pt x="1488" y="1417"/>
                  </a:cubicBezTo>
                  <a:cubicBezTo>
                    <a:pt x="1488" y="1458"/>
                    <a:pt x="1456" y="1489"/>
                    <a:pt x="1414" y="1489"/>
                  </a:cubicBezTo>
                  <a:cubicBezTo>
                    <a:pt x="1335" y="1489"/>
                    <a:pt x="1257" y="1489"/>
                    <a:pt x="1178" y="1489"/>
                  </a:cubicBezTo>
                  <a:cubicBezTo>
                    <a:pt x="1135" y="1489"/>
                    <a:pt x="1104" y="1458"/>
                    <a:pt x="1104" y="1414"/>
                  </a:cubicBezTo>
                  <a:cubicBezTo>
                    <a:pt x="1104" y="1291"/>
                    <a:pt x="1104" y="1168"/>
                    <a:pt x="1104" y="1045"/>
                  </a:cubicBezTo>
                  <a:cubicBezTo>
                    <a:pt x="1104" y="1040"/>
                    <a:pt x="1104" y="1034"/>
                    <a:pt x="1104" y="1024"/>
                  </a:cubicBezTo>
                  <a:cubicBezTo>
                    <a:pt x="1051" y="1091"/>
                    <a:pt x="988" y="1138"/>
                    <a:pt x="912" y="1169"/>
                  </a:cubicBezTo>
                  <a:cubicBezTo>
                    <a:pt x="912" y="1173"/>
                    <a:pt x="912" y="1176"/>
                    <a:pt x="912" y="1180"/>
                  </a:cubicBezTo>
                  <a:cubicBezTo>
                    <a:pt x="911" y="1195"/>
                    <a:pt x="913" y="1206"/>
                    <a:pt x="929" y="1216"/>
                  </a:cubicBezTo>
                  <a:cubicBezTo>
                    <a:pt x="957" y="1231"/>
                    <a:pt x="966" y="1266"/>
                    <a:pt x="956" y="1296"/>
                  </a:cubicBezTo>
                  <a:cubicBezTo>
                    <a:pt x="946" y="1326"/>
                    <a:pt x="917" y="1346"/>
                    <a:pt x="885" y="1345"/>
                  </a:cubicBezTo>
                  <a:cubicBezTo>
                    <a:pt x="853" y="1344"/>
                    <a:pt x="827" y="1322"/>
                    <a:pt x="819" y="1291"/>
                  </a:cubicBezTo>
                  <a:cubicBezTo>
                    <a:pt x="810" y="1260"/>
                    <a:pt x="823" y="1228"/>
                    <a:pt x="851" y="1213"/>
                  </a:cubicBezTo>
                  <a:cubicBezTo>
                    <a:pt x="863" y="1206"/>
                    <a:pt x="867" y="1199"/>
                    <a:pt x="863" y="1186"/>
                  </a:cubicBezTo>
                  <a:cubicBezTo>
                    <a:pt x="832" y="1191"/>
                    <a:pt x="800" y="1196"/>
                    <a:pt x="768" y="1201"/>
                  </a:cubicBezTo>
                  <a:cubicBezTo>
                    <a:pt x="768" y="1248"/>
                    <a:pt x="768" y="1295"/>
                    <a:pt x="768" y="1342"/>
                  </a:cubicBezTo>
                  <a:cubicBezTo>
                    <a:pt x="769" y="1346"/>
                    <a:pt x="774" y="1352"/>
                    <a:pt x="779" y="1354"/>
                  </a:cubicBezTo>
                  <a:cubicBezTo>
                    <a:pt x="809" y="1372"/>
                    <a:pt x="823" y="1405"/>
                    <a:pt x="813" y="1438"/>
                  </a:cubicBezTo>
                  <a:cubicBezTo>
                    <a:pt x="804" y="1469"/>
                    <a:pt x="773" y="1490"/>
                    <a:pt x="740" y="1489"/>
                  </a:cubicBezTo>
                  <a:cubicBezTo>
                    <a:pt x="707" y="1487"/>
                    <a:pt x="679" y="1462"/>
                    <a:pt x="673" y="1429"/>
                  </a:cubicBezTo>
                  <a:cubicBezTo>
                    <a:pt x="668" y="1400"/>
                    <a:pt x="682" y="1369"/>
                    <a:pt x="708" y="1355"/>
                  </a:cubicBezTo>
                  <a:cubicBezTo>
                    <a:pt x="718" y="1350"/>
                    <a:pt x="720" y="1344"/>
                    <a:pt x="720" y="1335"/>
                  </a:cubicBezTo>
                  <a:cubicBezTo>
                    <a:pt x="720" y="1290"/>
                    <a:pt x="720" y="1246"/>
                    <a:pt x="720" y="1201"/>
                  </a:cubicBezTo>
                  <a:cubicBezTo>
                    <a:pt x="695" y="1197"/>
                    <a:pt x="670" y="1195"/>
                    <a:pt x="647" y="1190"/>
                  </a:cubicBezTo>
                  <a:cubicBezTo>
                    <a:pt x="623" y="1185"/>
                    <a:pt x="601" y="1177"/>
                    <a:pt x="576" y="1170"/>
                  </a:cubicBezTo>
                  <a:cubicBezTo>
                    <a:pt x="576" y="1196"/>
                    <a:pt x="576" y="1222"/>
                    <a:pt x="577" y="1248"/>
                  </a:cubicBezTo>
                  <a:cubicBezTo>
                    <a:pt x="577" y="1252"/>
                    <a:pt x="584" y="1256"/>
                    <a:pt x="588" y="1259"/>
                  </a:cubicBezTo>
                  <a:cubicBezTo>
                    <a:pt x="619" y="1278"/>
                    <a:pt x="632" y="1314"/>
                    <a:pt x="619" y="1347"/>
                  </a:cubicBezTo>
                  <a:cubicBezTo>
                    <a:pt x="606" y="1379"/>
                    <a:pt x="572" y="1398"/>
                    <a:pt x="539" y="1392"/>
                  </a:cubicBezTo>
                  <a:cubicBezTo>
                    <a:pt x="503" y="1385"/>
                    <a:pt x="478" y="1353"/>
                    <a:pt x="480" y="1317"/>
                  </a:cubicBezTo>
                  <a:cubicBezTo>
                    <a:pt x="482" y="1290"/>
                    <a:pt x="496" y="1271"/>
                    <a:pt x="519" y="1257"/>
                  </a:cubicBezTo>
                  <a:cubicBezTo>
                    <a:pt x="523" y="1255"/>
                    <a:pt x="527" y="1248"/>
                    <a:pt x="528" y="1243"/>
                  </a:cubicBezTo>
                  <a:cubicBezTo>
                    <a:pt x="528" y="1214"/>
                    <a:pt x="528" y="1185"/>
                    <a:pt x="528" y="1156"/>
                  </a:cubicBezTo>
                  <a:cubicBezTo>
                    <a:pt x="528" y="1151"/>
                    <a:pt x="525" y="1145"/>
                    <a:pt x="521" y="1143"/>
                  </a:cubicBezTo>
                  <a:cubicBezTo>
                    <a:pt x="470" y="1113"/>
                    <a:pt x="426" y="1075"/>
                    <a:pt x="388" y="1029"/>
                  </a:cubicBezTo>
                  <a:cubicBezTo>
                    <a:pt x="388" y="1029"/>
                    <a:pt x="387" y="1029"/>
                    <a:pt x="384" y="1027"/>
                  </a:cubicBezTo>
                  <a:cubicBezTo>
                    <a:pt x="384" y="1033"/>
                    <a:pt x="384" y="1039"/>
                    <a:pt x="384" y="1044"/>
                  </a:cubicBezTo>
                  <a:cubicBezTo>
                    <a:pt x="384" y="1165"/>
                    <a:pt x="384" y="1287"/>
                    <a:pt x="384" y="1408"/>
                  </a:cubicBezTo>
                  <a:cubicBezTo>
                    <a:pt x="384" y="1460"/>
                    <a:pt x="355" y="1489"/>
                    <a:pt x="303" y="1489"/>
                  </a:cubicBezTo>
                  <a:cubicBezTo>
                    <a:pt x="228" y="1489"/>
                    <a:pt x="153" y="1489"/>
                    <a:pt x="78" y="1489"/>
                  </a:cubicBezTo>
                  <a:cubicBezTo>
                    <a:pt x="30" y="1489"/>
                    <a:pt x="0" y="1459"/>
                    <a:pt x="0" y="1410"/>
                  </a:cubicBezTo>
                  <a:cubicBezTo>
                    <a:pt x="0" y="1287"/>
                    <a:pt x="0" y="1163"/>
                    <a:pt x="0" y="1040"/>
                  </a:cubicBezTo>
                  <a:cubicBezTo>
                    <a:pt x="0" y="991"/>
                    <a:pt x="29" y="961"/>
                    <a:pt x="78" y="961"/>
                  </a:cubicBezTo>
                  <a:cubicBezTo>
                    <a:pt x="115" y="961"/>
                    <a:pt x="151" y="961"/>
                    <a:pt x="188" y="961"/>
                  </a:cubicBezTo>
                  <a:cubicBezTo>
                    <a:pt x="189" y="961"/>
                    <a:pt x="189" y="960"/>
                    <a:pt x="191" y="959"/>
                  </a:cubicBezTo>
                  <a:cubicBezTo>
                    <a:pt x="191" y="897"/>
                    <a:pt x="191" y="834"/>
                    <a:pt x="191" y="769"/>
                  </a:cubicBezTo>
                  <a:cubicBezTo>
                    <a:pt x="224" y="769"/>
                    <a:pt x="256" y="769"/>
                    <a:pt x="288" y="769"/>
                  </a:cubicBezTo>
                  <a:cubicBezTo>
                    <a:pt x="288" y="753"/>
                    <a:pt x="288" y="738"/>
                    <a:pt x="288" y="722"/>
                  </a:cubicBezTo>
                  <a:cubicBezTo>
                    <a:pt x="257" y="722"/>
                    <a:pt x="225" y="722"/>
                    <a:pt x="192" y="722"/>
                  </a:cubicBezTo>
                  <a:cubicBezTo>
                    <a:pt x="192" y="641"/>
                    <a:pt x="192" y="562"/>
                    <a:pt x="192" y="481"/>
                  </a:cubicBezTo>
                  <a:cubicBezTo>
                    <a:pt x="171" y="481"/>
                    <a:pt x="152" y="481"/>
                    <a:pt x="133" y="481"/>
                  </a:cubicBezTo>
                  <a:cubicBezTo>
                    <a:pt x="93" y="481"/>
                    <a:pt x="72" y="454"/>
                    <a:pt x="81" y="416"/>
                  </a:cubicBezTo>
                  <a:cubicBezTo>
                    <a:pt x="84" y="406"/>
                    <a:pt x="86" y="396"/>
                    <a:pt x="89" y="386"/>
                  </a:cubicBezTo>
                  <a:cubicBezTo>
                    <a:pt x="77" y="385"/>
                    <a:pt x="66" y="385"/>
                    <a:pt x="55" y="383"/>
                  </a:cubicBezTo>
                  <a:cubicBezTo>
                    <a:pt x="23" y="375"/>
                    <a:pt x="0" y="348"/>
                    <a:pt x="0" y="315"/>
                  </a:cubicBezTo>
                  <a:cubicBezTo>
                    <a:pt x="0" y="234"/>
                    <a:pt x="0" y="153"/>
                    <a:pt x="0" y="72"/>
                  </a:cubicBezTo>
                  <a:cubicBezTo>
                    <a:pt x="0" y="32"/>
                    <a:pt x="32" y="1"/>
                    <a:pt x="71" y="1"/>
                  </a:cubicBezTo>
                  <a:cubicBezTo>
                    <a:pt x="168" y="1"/>
                    <a:pt x="264" y="1"/>
                    <a:pt x="361" y="1"/>
                  </a:cubicBezTo>
                  <a:cubicBezTo>
                    <a:pt x="400" y="1"/>
                    <a:pt x="431" y="32"/>
                    <a:pt x="432" y="72"/>
                  </a:cubicBezTo>
                  <a:cubicBezTo>
                    <a:pt x="432" y="153"/>
                    <a:pt x="432" y="234"/>
                    <a:pt x="432" y="315"/>
                  </a:cubicBezTo>
                  <a:cubicBezTo>
                    <a:pt x="431" y="353"/>
                    <a:pt x="400" y="384"/>
                    <a:pt x="362" y="385"/>
                  </a:cubicBezTo>
                  <a:cubicBezTo>
                    <a:pt x="356" y="385"/>
                    <a:pt x="350" y="385"/>
                    <a:pt x="343" y="385"/>
                  </a:cubicBezTo>
                  <a:cubicBezTo>
                    <a:pt x="346" y="398"/>
                    <a:pt x="349" y="410"/>
                    <a:pt x="352" y="421"/>
                  </a:cubicBezTo>
                  <a:cubicBezTo>
                    <a:pt x="358" y="454"/>
                    <a:pt x="337" y="480"/>
                    <a:pt x="304" y="481"/>
                  </a:cubicBezTo>
                  <a:cubicBezTo>
                    <a:pt x="283" y="481"/>
                    <a:pt x="263" y="481"/>
                    <a:pt x="241" y="481"/>
                  </a:cubicBezTo>
                  <a:cubicBezTo>
                    <a:pt x="241" y="545"/>
                    <a:pt x="241" y="608"/>
                    <a:pt x="241" y="672"/>
                  </a:cubicBezTo>
                  <a:cubicBezTo>
                    <a:pt x="258" y="672"/>
                    <a:pt x="275" y="672"/>
                    <a:pt x="294" y="672"/>
                  </a:cubicBezTo>
                  <a:cubicBezTo>
                    <a:pt x="296" y="661"/>
                    <a:pt x="298" y="650"/>
                    <a:pt x="301" y="639"/>
                  </a:cubicBezTo>
                  <a:cubicBezTo>
                    <a:pt x="333" y="513"/>
                    <a:pt x="405" y="416"/>
                    <a:pt x="517" y="350"/>
                  </a:cubicBezTo>
                  <a:cubicBezTo>
                    <a:pt x="525" y="345"/>
                    <a:pt x="528" y="340"/>
                    <a:pt x="528" y="331"/>
                  </a:cubicBezTo>
                  <a:cubicBezTo>
                    <a:pt x="528" y="305"/>
                    <a:pt x="528" y="279"/>
                    <a:pt x="528" y="253"/>
                  </a:cubicBezTo>
                  <a:cubicBezTo>
                    <a:pt x="528" y="242"/>
                    <a:pt x="526" y="236"/>
                    <a:pt x="515" y="230"/>
                  </a:cubicBezTo>
                  <a:cubicBezTo>
                    <a:pt x="484" y="213"/>
                    <a:pt x="472" y="176"/>
                    <a:pt x="485" y="143"/>
                  </a:cubicBezTo>
                  <a:cubicBezTo>
                    <a:pt x="498" y="111"/>
                    <a:pt x="532" y="92"/>
                    <a:pt x="564" y="98"/>
                  </a:cubicBezTo>
                  <a:cubicBezTo>
                    <a:pt x="600" y="105"/>
                    <a:pt x="625" y="135"/>
                    <a:pt x="624" y="170"/>
                  </a:cubicBezTo>
                  <a:cubicBezTo>
                    <a:pt x="623" y="198"/>
                    <a:pt x="610" y="218"/>
                    <a:pt x="586" y="231"/>
                  </a:cubicBezTo>
                  <a:cubicBezTo>
                    <a:pt x="578" y="236"/>
                    <a:pt x="576" y="241"/>
                    <a:pt x="576" y="250"/>
                  </a:cubicBezTo>
                  <a:cubicBezTo>
                    <a:pt x="576" y="273"/>
                    <a:pt x="576" y="296"/>
                    <a:pt x="576" y="317"/>
                  </a:cubicBezTo>
                  <a:close/>
                  <a:moveTo>
                    <a:pt x="744" y="1153"/>
                  </a:moveTo>
                  <a:cubicBezTo>
                    <a:pt x="969" y="1153"/>
                    <a:pt x="1152" y="969"/>
                    <a:pt x="1152" y="744"/>
                  </a:cubicBezTo>
                  <a:cubicBezTo>
                    <a:pt x="1152" y="520"/>
                    <a:pt x="969" y="337"/>
                    <a:pt x="744" y="337"/>
                  </a:cubicBezTo>
                  <a:cubicBezTo>
                    <a:pt x="520" y="337"/>
                    <a:pt x="336" y="520"/>
                    <a:pt x="336" y="745"/>
                  </a:cubicBezTo>
                  <a:cubicBezTo>
                    <a:pt x="336" y="970"/>
                    <a:pt x="519" y="1153"/>
                    <a:pt x="744" y="1153"/>
                  </a:cubicBezTo>
                  <a:close/>
                  <a:moveTo>
                    <a:pt x="48" y="1224"/>
                  </a:moveTo>
                  <a:cubicBezTo>
                    <a:pt x="48" y="1286"/>
                    <a:pt x="48" y="1348"/>
                    <a:pt x="48" y="1410"/>
                  </a:cubicBezTo>
                  <a:cubicBezTo>
                    <a:pt x="48" y="1432"/>
                    <a:pt x="56" y="1441"/>
                    <a:pt x="78" y="1441"/>
                  </a:cubicBezTo>
                  <a:cubicBezTo>
                    <a:pt x="154" y="1441"/>
                    <a:pt x="230" y="1441"/>
                    <a:pt x="306" y="1441"/>
                  </a:cubicBezTo>
                  <a:cubicBezTo>
                    <a:pt x="328" y="1441"/>
                    <a:pt x="336" y="1432"/>
                    <a:pt x="336" y="1411"/>
                  </a:cubicBezTo>
                  <a:cubicBezTo>
                    <a:pt x="336" y="1287"/>
                    <a:pt x="336" y="1163"/>
                    <a:pt x="336" y="1039"/>
                  </a:cubicBezTo>
                  <a:cubicBezTo>
                    <a:pt x="336" y="1017"/>
                    <a:pt x="327" y="1009"/>
                    <a:pt x="306" y="1009"/>
                  </a:cubicBezTo>
                  <a:cubicBezTo>
                    <a:pt x="230" y="1009"/>
                    <a:pt x="155" y="1009"/>
                    <a:pt x="79" y="1009"/>
                  </a:cubicBezTo>
                  <a:cubicBezTo>
                    <a:pt x="56" y="1009"/>
                    <a:pt x="48" y="1017"/>
                    <a:pt x="48" y="1041"/>
                  </a:cubicBezTo>
                  <a:cubicBezTo>
                    <a:pt x="48" y="1102"/>
                    <a:pt x="48" y="1163"/>
                    <a:pt x="48" y="1224"/>
                  </a:cubicBezTo>
                  <a:close/>
                  <a:moveTo>
                    <a:pt x="1153" y="1344"/>
                  </a:moveTo>
                  <a:cubicBezTo>
                    <a:pt x="1249" y="1344"/>
                    <a:pt x="1344" y="1344"/>
                    <a:pt x="1439" y="1344"/>
                  </a:cubicBezTo>
                  <a:cubicBezTo>
                    <a:pt x="1439" y="1264"/>
                    <a:pt x="1439" y="1185"/>
                    <a:pt x="1439" y="1106"/>
                  </a:cubicBezTo>
                  <a:cubicBezTo>
                    <a:pt x="1343" y="1106"/>
                    <a:pt x="1248" y="1106"/>
                    <a:pt x="1153" y="1106"/>
                  </a:cubicBezTo>
                  <a:cubicBezTo>
                    <a:pt x="1153" y="1185"/>
                    <a:pt x="1153" y="1264"/>
                    <a:pt x="1153" y="1344"/>
                  </a:cubicBezTo>
                  <a:close/>
                  <a:moveTo>
                    <a:pt x="384" y="240"/>
                  </a:moveTo>
                  <a:cubicBezTo>
                    <a:pt x="384" y="183"/>
                    <a:pt x="384" y="127"/>
                    <a:pt x="384" y="72"/>
                  </a:cubicBezTo>
                  <a:cubicBezTo>
                    <a:pt x="383" y="57"/>
                    <a:pt x="373" y="49"/>
                    <a:pt x="356" y="49"/>
                  </a:cubicBezTo>
                  <a:cubicBezTo>
                    <a:pt x="263" y="49"/>
                    <a:pt x="170" y="49"/>
                    <a:pt x="77" y="49"/>
                  </a:cubicBezTo>
                  <a:cubicBezTo>
                    <a:pt x="57" y="49"/>
                    <a:pt x="48" y="58"/>
                    <a:pt x="48" y="79"/>
                  </a:cubicBezTo>
                  <a:cubicBezTo>
                    <a:pt x="48" y="115"/>
                    <a:pt x="48" y="150"/>
                    <a:pt x="48" y="186"/>
                  </a:cubicBezTo>
                  <a:cubicBezTo>
                    <a:pt x="48" y="204"/>
                    <a:pt x="48" y="222"/>
                    <a:pt x="48" y="240"/>
                  </a:cubicBezTo>
                  <a:cubicBezTo>
                    <a:pt x="160" y="240"/>
                    <a:pt x="271" y="240"/>
                    <a:pt x="384" y="240"/>
                  </a:cubicBezTo>
                  <a:close/>
                  <a:moveTo>
                    <a:pt x="1104" y="288"/>
                  </a:moveTo>
                  <a:cubicBezTo>
                    <a:pt x="1201" y="288"/>
                    <a:pt x="1296" y="288"/>
                    <a:pt x="1392" y="288"/>
                  </a:cubicBezTo>
                  <a:cubicBezTo>
                    <a:pt x="1392" y="216"/>
                    <a:pt x="1392" y="144"/>
                    <a:pt x="1392" y="73"/>
                  </a:cubicBezTo>
                  <a:cubicBezTo>
                    <a:pt x="1392" y="59"/>
                    <a:pt x="1382" y="49"/>
                    <a:pt x="1368" y="49"/>
                  </a:cubicBezTo>
                  <a:cubicBezTo>
                    <a:pt x="1288" y="49"/>
                    <a:pt x="1208" y="49"/>
                    <a:pt x="1128" y="49"/>
                  </a:cubicBezTo>
                  <a:cubicBezTo>
                    <a:pt x="1114" y="49"/>
                    <a:pt x="1104" y="59"/>
                    <a:pt x="1104" y="73"/>
                  </a:cubicBezTo>
                  <a:cubicBezTo>
                    <a:pt x="1104" y="144"/>
                    <a:pt x="1104" y="215"/>
                    <a:pt x="1104" y="288"/>
                  </a:cubicBezTo>
                  <a:close/>
                  <a:moveTo>
                    <a:pt x="1246" y="409"/>
                  </a:moveTo>
                  <a:cubicBezTo>
                    <a:pt x="1305" y="409"/>
                    <a:pt x="1363" y="409"/>
                    <a:pt x="1422" y="409"/>
                  </a:cubicBezTo>
                  <a:cubicBezTo>
                    <a:pt x="1428" y="409"/>
                    <a:pt x="1435" y="406"/>
                    <a:pt x="1438" y="401"/>
                  </a:cubicBezTo>
                  <a:cubicBezTo>
                    <a:pt x="1440" y="398"/>
                    <a:pt x="1437" y="390"/>
                    <a:pt x="1434" y="386"/>
                  </a:cubicBezTo>
                  <a:cubicBezTo>
                    <a:pt x="1426" y="373"/>
                    <a:pt x="1416" y="362"/>
                    <a:pt x="1408" y="349"/>
                  </a:cubicBezTo>
                  <a:cubicBezTo>
                    <a:pt x="1401" y="340"/>
                    <a:pt x="1394" y="337"/>
                    <a:pt x="1383" y="337"/>
                  </a:cubicBezTo>
                  <a:cubicBezTo>
                    <a:pt x="1307" y="337"/>
                    <a:pt x="1231" y="337"/>
                    <a:pt x="1155" y="337"/>
                  </a:cubicBezTo>
                  <a:cubicBezTo>
                    <a:pt x="1136" y="337"/>
                    <a:pt x="1114" y="332"/>
                    <a:pt x="1099" y="340"/>
                  </a:cubicBezTo>
                  <a:cubicBezTo>
                    <a:pt x="1084" y="347"/>
                    <a:pt x="1075" y="368"/>
                    <a:pt x="1064" y="383"/>
                  </a:cubicBezTo>
                  <a:cubicBezTo>
                    <a:pt x="1060" y="388"/>
                    <a:pt x="1056" y="398"/>
                    <a:pt x="1058" y="401"/>
                  </a:cubicBezTo>
                  <a:cubicBezTo>
                    <a:pt x="1062" y="406"/>
                    <a:pt x="1070" y="409"/>
                    <a:pt x="1077" y="409"/>
                  </a:cubicBezTo>
                  <a:cubicBezTo>
                    <a:pt x="1134" y="409"/>
                    <a:pt x="1190" y="409"/>
                    <a:pt x="1246" y="409"/>
                  </a:cubicBezTo>
                  <a:close/>
                  <a:moveTo>
                    <a:pt x="1195" y="672"/>
                  </a:moveTo>
                  <a:cubicBezTo>
                    <a:pt x="1213" y="672"/>
                    <a:pt x="1230" y="672"/>
                    <a:pt x="1247" y="672"/>
                  </a:cubicBezTo>
                  <a:cubicBezTo>
                    <a:pt x="1247" y="600"/>
                    <a:pt x="1247" y="529"/>
                    <a:pt x="1247" y="458"/>
                  </a:cubicBezTo>
                  <a:cubicBezTo>
                    <a:pt x="1197" y="458"/>
                    <a:pt x="1149" y="458"/>
                    <a:pt x="1100" y="458"/>
                  </a:cubicBezTo>
                  <a:cubicBezTo>
                    <a:pt x="1159" y="544"/>
                    <a:pt x="1171" y="571"/>
                    <a:pt x="1195" y="672"/>
                  </a:cubicBezTo>
                  <a:close/>
                  <a:moveTo>
                    <a:pt x="384" y="290"/>
                  </a:moveTo>
                  <a:cubicBezTo>
                    <a:pt x="271" y="290"/>
                    <a:pt x="160" y="290"/>
                    <a:pt x="48" y="290"/>
                  </a:cubicBezTo>
                  <a:cubicBezTo>
                    <a:pt x="48" y="294"/>
                    <a:pt x="48" y="297"/>
                    <a:pt x="48" y="300"/>
                  </a:cubicBezTo>
                  <a:cubicBezTo>
                    <a:pt x="48" y="330"/>
                    <a:pt x="54" y="337"/>
                    <a:pt x="84" y="337"/>
                  </a:cubicBezTo>
                  <a:cubicBezTo>
                    <a:pt x="124" y="337"/>
                    <a:pt x="164" y="337"/>
                    <a:pt x="204" y="337"/>
                  </a:cubicBezTo>
                  <a:cubicBezTo>
                    <a:pt x="255" y="337"/>
                    <a:pt x="305" y="337"/>
                    <a:pt x="355" y="337"/>
                  </a:cubicBezTo>
                  <a:cubicBezTo>
                    <a:pt x="375" y="337"/>
                    <a:pt x="384" y="328"/>
                    <a:pt x="384" y="309"/>
                  </a:cubicBezTo>
                  <a:cubicBezTo>
                    <a:pt x="384" y="303"/>
                    <a:pt x="384" y="297"/>
                    <a:pt x="384" y="290"/>
                  </a:cubicBezTo>
                  <a:close/>
                  <a:moveTo>
                    <a:pt x="1440" y="1394"/>
                  </a:moveTo>
                  <a:cubicBezTo>
                    <a:pt x="1343" y="1394"/>
                    <a:pt x="1248" y="1394"/>
                    <a:pt x="1153" y="1394"/>
                  </a:cubicBezTo>
                  <a:cubicBezTo>
                    <a:pt x="1150" y="1435"/>
                    <a:pt x="1155" y="1441"/>
                    <a:pt x="1194" y="1441"/>
                  </a:cubicBezTo>
                  <a:cubicBezTo>
                    <a:pt x="1199" y="1441"/>
                    <a:pt x="1204" y="1441"/>
                    <a:pt x="1209" y="1441"/>
                  </a:cubicBezTo>
                  <a:cubicBezTo>
                    <a:pt x="1277" y="1441"/>
                    <a:pt x="1344" y="1441"/>
                    <a:pt x="1411" y="1441"/>
                  </a:cubicBezTo>
                  <a:cubicBezTo>
                    <a:pt x="1431" y="1441"/>
                    <a:pt x="1440" y="1432"/>
                    <a:pt x="1440" y="1413"/>
                  </a:cubicBezTo>
                  <a:cubicBezTo>
                    <a:pt x="1440" y="1407"/>
                    <a:pt x="1440" y="1401"/>
                    <a:pt x="1440" y="1394"/>
                  </a:cubicBezTo>
                  <a:close/>
                  <a:moveTo>
                    <a:pt x="1152" y="1056"/>
                  </a:moveTo>
                  <a:cubicBezTo>
                    <a:pt x="1249" y="1056"/>
                    <a:pt x="1344" y="1056"/>
                    <a:pt x="1439" y="1056"/>
                  </a:cubicBezTo>
                  <a:cubicBezTo>
                    <a:pt x="1442" y="1015"/>
                    <a:pt x="1437" y="1009"/>
                    <a:pt x="1398" y="1009"/>
                  </a:cubicBezTo>
                  <a:cubicBezTo>
                    <a:pt x="1394" y="1009"/>
                    <a:pt x="1390" y="1009"/>
                    <a:pt x="1386" y="1009"/>
                  </a:cubicBezTo>
                  <a:cubicBezTo>
                    <a:pt x="1317" y="1009"/>
                    <a:pt x="1249" y="1009"/>
                    <a:pt x="1181" y="1009"/>
                  </a:cubicBezTo>
                  <a:cubicBezTo>
                    <a:pt x="1161" y="1009"/>
                    <a:pt x="1152" y="1018"/>
                    <a:pt x="1152" y="1037"/>
                  </a:cubicBezTo>
                  <a:cubicBezTo>
                    <a:pt x="1152" y="1043"/>
                    <a:pt x="1152" y="1049"/>
                    <a:pt x="1152" y="1056"/>
                  </a:cubicBezTo>
                  <a:close/>
                  <a:moveTo>
                    <a:pt x="1198" y="817"/>
                  </a:moveTo>
                  <a:cubicBezTo>
                    <a:pt x="1181" y="869"/>
                    <a:pt x="1163" y="919"/>
                    <a:pt x="1148" y="964"/>
                  </a:cubicBezTo>
                  <a:cubicBezTo>
                    <a:pt x="1178" y="964"/>
                    <a:pt x="1213" y="964"/>
                    <a:pt x="1247" y="964"/>
                  </a:cubicBezTo>
                  <a:cubicBezTo>
                    <a:pt x="1247" y="912"/>
                    <a:pt x="1247" y="865"/>
                    <a:pt x="1247" y="817"/>
                  </a:cubicBezTo>
                  <a:cubicBezTo>
                    <a:pt x="1229" y="817"/>
                    <a:pt x="1212" y="817"/>
                    <a:pt x="1198" y="817"/>
                  </a:cubicBezTo>
                  <a:close/>
                  <a:moveTo>
                    <a:pt x="340" y="964"/>
                  </a:moveTo>
                  <a:cubicBezTo>
                    <a:pt x="325" y="919"/>
                    <a:pt x="307" y="869"/>
                    <a:pt x="290" y="818"/>
                  </a:cubicBezTo>
                  <a:cubicBezTo>
                    <a:pt x="275" y="818"/>
                    <a:pt x="258" y="818"/>
                    <a:pt x="241" y="818"/>
                  </a:cubicBezTo>
                  <a:cubicBezTo>
                    <a:pt x="241" y="866"/>
                    <a:pt x="241" y="913"/>
                    <a:pt x="241" y="959"/>
                  </a:cubicBezTo>
                  <a:cubicBezTo>
                    <a:pt x="276" y="961"/>
                    <a:pt x="310" y="963"/>
                    <a:pt x="340" y="964"/>
                  </a:cubicBezTo>
                  <a:close/>
                  <a:moveTo>
                    <a:pt x="293" y="386"/>
                  </a:moveTo>
                  <a:cubicBezTo>
                    <a:pt x="241" y="386"/>
                    <a:pt x="190" y="386"/>
                    <a:pt x="139" y="386"/>
                  </a:cubicBezTo>
                  <a:cubicBezTo>
                    <a:pt x="135" y="401"/>
                    <a:pt x="131" y="417"/>
                    <a:pt x="127" y="432"/>
                  </a:cubicBezTo>
                  <a:cubicBezTo>
                    <a:pt x="187" y="432"/>
                    <a:pt x="246" y="432"/>
                    <a:pt x="305" y="432"/>
                  </a:cubicBezTo>
                  <a:cubicBezTo>
                    <a:pt x="301" y="416"/>
                    <a:pt x="297" y="401"/>
                    <a:pt x="293" y="386"/>
                  </a:cubicBezTo>
                  <a:close/>
                  <a:moveTo>
                    <a:pt x="553" y="145"/>
                  </a:moveTo>
                  <a:cubicBezTo>
                    <a:pt x="540" y="144"/>
                    <a:pt x="529" y="155"/>
                    <a:pt x="528" y="168"/>
                  </a:cubicBezTo>
                  <a:cubicBezTo>
                    <a:pt x="527" y="181"/>
                    <a:pt x="538" y="192"/>
                    <a:pt x="551" y="193"/>
                  </a:cubicBezTo>
                  <a:cubicBezTo>
                    <a:pt x="564" y="194"/>
                    <a:pt x="575" y="183"/>
                    <a:pt x="576" y="170"/>
                  </a:cubicBezTo>
                  <a:cubicBezTo>
                    <a:pt x="577" y="157"/>
                    <a:pt x="566" y="146"/>
                    <a:pt x="553" y="145"/>
                  </a:cubicBezTo>
                  <a:close/>
                  <a:moveTo>
                    <a:pt x="768" y="73"/>
                  </a:moveTo>
                  <a:cubicBezTo>
                    <a:pt x="768" y="60"/>
                    <a:pt x="757" y="49"/>
                    <a:pt x="744" y="49"/>
                  </a:cubicBezTo>
                  <a:cubicBezTo>
                    <a:pt x="731" y="49"/>
                    <a:pt x="720" y="60"/>
                    <a:pt x="720" y="73"/>
                  </a:cubicBezTo>
                  <a:cubicBezTo>
                    <a:pt x="720" y="86"/>
                    <a:pt x="731" y="97"/>
                    <a:pt x="744" y="97"/>
                  </a:cubicBezTo>
                  <a:cubicBezTo>
                    <a:pt x="757" y="97"/>
                    <a:pt x="768" y="86"/>
                    <a:pt x="768" y="73"/>
                  </a:cubicBezTo>
                  <a:close/>
                  <a:moveTo>
                    <a:pt x="912" y="217"/>
                  </a:moveTo>
                  <a:cubicBezTo>
                    <a:pt x="912" y="204"/>
                    <a:pt x="901" y="193"/>
                    <a:pt x="888" y="193"/>
                  </a:cubicBezTo>
                  <a:cubicBezTo>
                    <a:pt x="875" y="193"/>
                    <a:pt x="864" y="204"/>
                    <a:pt x="864" y="217"/>
                  </a:cubicBezTo>
                  <a:cubicBezTo>
                    <a:pt x="864" y="230"/>
                    <a:pt x="875" y="241"/>
                    <a:pt x="888" y="241"/>
                  </a:cubicBezTo>
                  <a:cubicBezTo>
                    <a:pt x="901" y="241"/>
                    <a:pt x="912" y="230"/>
                    <a:pt x="912" y="217"/>
                  </a:cubicBezTo>
                  <a:close/>
                  <a:moveTo>
                    <a:pt x="888" y="1297"/>
                  </a:moveTo>
                  <a:cubicBezTo>
                    <a:pt x="901" y="1297"/>
                    <a:pt x="912" y="1286"/>
                    <a:pt x="912" y="1273"/>
                  </a:cubicBezTo>
                  <a:cubicBezTo>
                    <a:pt x="912" y="1260"/>
                    <a:pt x="901" y="1249"/>
                    <a:pt x="888" y="1249"/>
                  </a:cubicBezTo>
                  <a:cubicBezTo>
                    <a:pt x="875" y="1249"/>
                    <a:pt x="864" y="1260"/>
                    <a:pt x="864" y="1273"/>
                  </a:cubicBezTo>
                  <a:cubicBezTo>
                    <a:pt x="864" y="1286"/>
                    <a:pt x="875" y="1297"/>
                    <a:pt x="888" y="1297"/>
                  </a:cubicBezTo>
                  <a:close/>
                  <a:moveTo>
                    <a:pt x="576" y="1320"/>
                  </a:moveTo>
                  <a:cubicBezTo>
                    <a:pt x="576" y="1307"/>
                    <a:pt x="564" y="1297"/>
                    <a:pt x="551" y="1297"/>
                  </a:cubicBezTo>
                  <a:cubicBezTo>
                    <a:pt x="538" y="1297"/>
                    <a:pt x="528" y="1309"/>
                    <a:pt x="528" y="1322"/>
                  </a:cubicBezTo>
                  <a:cubicBezTo>
                    <a:pt x="528" y="1335"/>
                    <a:pt x="540" y="1345"/>
                    <a:pt x="553" y="1345"/>
                  </a:cubicBezTo>
                  <a:cubicBezTo>
                    <a:pt x="566" y="1345"/>
                    <a:pt x="576" y="1333"/>
                    <a:pt x="576" y="1320"/>
                  </a:cubicBezTo>
                  <a:close/>
                  <a:moveTo>
                    <a:pt x="744" y="1393"/>
                  </a:moveTo>
                  <a:cubicBezTo>
                    <a:pt x="731" y="1393"/>
                    <a:pt x="720" y="1404"/>
                    <a:pt x="720" y="1417"/>
                  </a:cubicBezTo>
                  <a:cubicBezTo>
                    <a:pt x="720" y="1430"/>
                    <a:pt x="731" y="1441"/>
                    <a:pt x="744" y="1441"/>
                  </a:cubicBezTo>
                  <a:cubicBezTo>
                    <a:pt x="757" y="1441"/>
                    <a:pt x="768" y="1430"/>
                    <a:pt x="768" y="1417"/>
                  </a:cubicBezTo>
                  <a:cubicBezTo>
                    <a:pt x="768" y="1404"/>
                    <a:pt x="757" y="1393"/>
                    <a:pt x="744" y="1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1365251" y="407988"/>
              <a:ext cx="214313" cy="214313"/>
            </a:xfrm>
            <a:custGeom>
              <a:avLst/>
              <a:gdLst>
                <a:gd name="T0" fmla="*/ 0 w 720"/>
                <a:gd name="T1" fmla="*/ 360 h 720"/>
                <a:gd name="T2" fmla="*/ 360 w 720"/>
                <a:gd name="T3" fmla="*/ 0 h 720"/>
                <a:gd name="T4" fmla="*/ 720 w 720"/>
                <a:gd name="T5" fmla="*/ 361 h 720"/>
                <a:gd name="T6" fmla="*/ 360 w 720"/>
                <a:gd name="T7" fmla="*/ 720 h 720"/>
                <a:gd name="T8" fmla="*/ 0 w 720"/>
                <a:gd name="T9" fmla="*/ 360 h 720"/>
                <a:gd name="T10" fmla="*/ 672 w 720"/>
                <a:gd name="T11" fmla="*/ 360 h 720"/>
                <a:gd name="T12" fmla="*/ 360 w 720"/>
                <a:gd name="T13" fmla="*/ 48 h 720"/>
                <a:gd name="T14" fmla="*/ 48 w 720"/>
                <a:gd name="T15" fmla="*/ 360 h 720"/>
                <a:gd name="T16" fmla="*/ 360 w 720"/>
                <a:gd name="T17" fmla="*/ 672 h 720"/>
                <a:gd name="T18" fmla="*/ 672 w 720"/>
                <a:gd name="T19" fmla="*/ 36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720">
                  <a:moveTo>
                    <a:pt x="0" y="360"/>
                  </a:moveTo>
                  <a:cubicBezTo>
                    <a:pt x="0" y="162"/>
                    <a:pt x="161" y="0"/>
                    <a:pt x="360" y="0"/>
                  </a:cubicBezTo>
                  <a:cubicBezTo>
                    <a:pt x="559" y="0"/>
                    <a:pt x="720" y="162"/>
                    <a:pt x="720" y="361"/>
                  </a:cubicBezTo>
                  <a:cubicBezTo>
                    <a:pt x="720" y="559"/>
                    <a:pt x="558" y="720"/>
                    <a:pt x="360" y="720"/>
                  </a:cubicBezTo>
                  <a:cubicBezTo>
                    <a:pt x="161" y="720"/>
                    <a:pt x="0" y="558"/>
                    <a:pt x="0" y="360"/>
                  </a:cubicBezTo>
                  <a:close/>
                  <a:moveTo>
                    <a:pt x="672" y="360"/>
                  </a:moveTo>
                  <a:cubicBezTo>
                    <a:pt x="672" y="188"/>
                    <a:pt x="532" y="48"/>
                    <a:pt x="360" y="48"/>
                  </a:cubicBezTo>
                  <a:cubicBezTo>
                    <a:pt x="188" y="48"/>
                    <a:pt x="48" y="188"/>
                    <a:pt x="48" y="360"/>
                  </a:cubicBezTo>
                  <a:cubicBezTo>
                    <a:pt x="48" y="531"/>
                    <a:pt x="188" y="672"/>
                    <a:pt x="360" y="672"/>
                  </a:cubicBezTo>
                  <a:cubicBezTo>
                    <a:pt x="532" y="672"/>
                    <a:pt x="672" y="532"/>
                    <a:pt x="672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1279526" y="608013"/>
              <a:ext cx="57150" cy="69850"/>
            </a:xfrm>
            <a:custGeom>
              <a:avLst/>
              <a:gdLst>
                <a:gd name="T0" fmla="*/ 0 w 190"/>
                <a:gd name="T1" fmla="*/ 0 h 238"/>
                <a:gd name="T2" fmla="*/ 190 w 190"/>
                <a:gd name="T3" fmla="*/ 0 h 238"/>
                <a:gd name="T4" fmla="*/ 190 w 190"/>
                <a:gd name="T5" fmla="*/ 238 h 238"/>
                <a:gd name="T6" fmla="*/ 0 w 190"/>
                <a:gd name="T7" fmla="*/ 238 h 238"/>
                <a:gd name="T8" fmla="*/ 0 w 190"/>
                <a:gd name="T9" fmla="*/ 0 h 238"/>
                <a:gd name="T10" fmla="*/ 48 w 190"/>
                <a:gd name="T11" fmla="*/ 48 h 238"/>
                <a:gd name="T12" fmla="*/ 48 w 190"/>
                <a:gd name="T13" fmla="*/ 190 h 238"/>
                <a:gd name="T14" fmla="*/ 142 w 190"/>
                <a:gd name="T15" fmla="*/ 190 h 238"/>
                <a:gd name="T16" fmla="*/ 142 w 190"/>
                <a:gd name="T17" fmla="*/ 48 h 238"/>
                <a:gd name="T18" fmla="*/ 48 w 190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0" y="0"/>
                  </a:moveTo>
                  <a:cubicBezTo>
                    <a:pt x="64" y="0"/>
                    <a:pt x="127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1" y="48"/>
                    <a:pt x="80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293813" y="693738"/>
              <a:ext cx="28575" cy="12700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593851" y="322263"/>
              <a:ext cx="55563" cy="41275"/>
            </a:xfrm>
            <a:custGeom>
              <a:avLst/>
              <a:gdLst>
                <a:gd name="T0" fmla="*/ 190 w 190"/>
                <a:gd name="T1" fmla="*/ 0 h 142"/>
                <a:gd name="T2" fmla="*/ 190 w 190"/>
                <a:gd name="T3" fmla="*/ 142 h 142"/>
                <a:gd name="T4" fmla="*/ 0 w 190"/>
                <a:gd name="T5" fmla="*/ 142 h 142"/>
                <a:gd name="T6" fmla="*/ 0 w 190"/>
                <a:gd name="T7" fmla="*/ 0 h 142"/>
                <a:gd name="T8" fmla="*/ 190 w 190"/>
                <a:gd name="T9" fmla="*/ 0 h 142"/>
                <a:gd name="T10" fmla="*/ 48 w 190"/>
                <a:gd name="T11" fmla="*/ 48 h 142"/>
                <a:gd name="T12" fmla="*/ 48 w 190"/>
                <a:gd name="T13" fmla="*/ 94 h 142"/>
                <a:gd name="T14" fmla="*/ 142 w 190"/>
                <a:gd name="T15" fmla="*/ 94 h 142"/>
                <a:gd name="T16" fmla="*/ 142 w 190"/>
                <a:gd name="T17" fmla="*/ 48 h 142"/>
                <a:gd name="T18" fmla="*/ 48 w 190"/>
                <a:gd name="T19" fmla="*/ 4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42">
                  <a:moveTo>
                    <a:pt x="190" y="0"/>
                  </a:moveTo>
                  <a:cubicBezTo>
                    <a:pt x="190" y="48"/>
                    <a:pt x="190" y="95"/>
                    <a:pt x="190" y="142"/>
                  </a:cubicBezTo>
                  <a:cubicBezTo>
                    <a:pt x="127" y="142"/>
                    <a:pt x="64" y="142"/>
                    <a:pt x="0" y="142"/>
                  </a:cubicBezTo>
                  <a:cubicBezTo>
                    <a:pt x="0" y="95"/>
                    <a:pt x="0" y="48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  <a:moveTo>
                    <a:pt x="48" y="48"/>
                  </a:moveTo>
                  <a:cubicBezTo>
                    <a:pt x="48" y="64"/>
                    <a:pt x="48" y="79"/>
                    <a:pt x="48" y="94"/>
                  </a:cubicBezTo>
                  <a:cubicBezTo>
                    <a:pt x="80" y="94"/>
                    <a:pt x="111" y="94"/>
                    <a:pt x="142" y="94"/>
                  </a:cubicBezTo>
                  <a:cubicBezTo>
                    <a:pt x="142" y="78"/>
                    <a:pt x="142" y="63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1422401" y="434975"/>
              <a:ext cx="100013" cy="144463"/>
            </a:xfrm>
            <a:custGeom>
              <a:avLst/>
              <a:gdLst>
                <a:gd name="T0" fmla="*/ 47 w 336"/>
                <a:gd name="T1" fmla="*/ 144 h 481"/>
                <a:gd name="T2" fmla="*/ 165 w 336"/>
                <a:gd name="T3" fmla="*/ 1 h 481"/>
                <a:gd name="T4" fmla="*/ 260 w 336"/>
                <a:gd name="T5" fmla="*/ 44 h 481"/>
                <a:gd name="T6" fmla="*/ 288 w 336"/>
                <a:gd name="T7" fmla="*/ 143 h 481"/>
                <a:gd name="T8" fmla="*/ 336 w 336"/>
                <a:gd name="T9" fmla="*/ 207 h 481"/>
                <a:gd name="T10" fmla="*/ 336 w 336"/>
                <a:gd name="T11" fmla="*/ 425 h 481"/>
                <a:gd name="T12" fmla="*/ 281 w 336"/>
                <a:gd name="T13" fmla="*/ 481 h 481"/>
                <a:gd name="T14" fmla="*/ 54 w 336"/>
                <a:gd name="T15" fmla="*/ 481 h 481"/>
                <a:gd name="T16" fmla="*/ 0 w 336"/>
                <a:gd name="T17" fmla="*/ 426 h 481"/>
                <a:gd name="T18" fmla="*/ 0 w 336"/>
                <a:gd name="T19" fmla="*/ 203 h 481"/>
                <a:gd name="T20" fmla="*/ 47 w 336"/>
                <a:gd name="T21" fmla="*/ 144 h 481"/>
                <a:gd name="T22" fmla="*/ 49 w 336"/>
                <a:gd name="T23" fmla="*/ 432 h 481"/>
                <a:gd name="T24" fmla="*/ 287 w 336"/>
                <a:gd name="T25" fmla="*/ 432 h 481"/>
                <a:gd name="T26" fmla="*/ 287 w 336"/>
                <a:gd name="T27" fmla="*/ 194 h 481"/>
                <a:gd name="T28" fmla="*/ 49 w 336"/>
                <a:gd name="T29" fmla="*/ 194 h 481"/>
                <a:gd name="T30" fmla="*/ 49 w 336"/>
                <a:gd name="T31" fmla="*/ 432 h 481"/>
                <a:gd name="T32" fmla="*/ 97 w 336"/>
                <a:gd name="T33" fmla="*/ 144 h 481"/>
                <a:gd name="T34" fmla="*/ 239 w 336"/>
                <a:gd name="T35" fmla="*/ 144 h 481"/>
                <a:gd name="T36" fmla="*/ 205 w 336"/>
                <a:gd name="T37" fmla="*/ 60 h 481"/>
                <a:gd name="T38" fmla="*/ 131 w 336"/>
                <a:gd name="T39" fmla="*/ 60 h 481"/>
                <a:gd name="T40" fmla="*/ 97 w 336"/>
                <a:gd name="T41" fmla="*/ 14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6" h="481">
                  <a:moveTo>
                    <a:pt x="47" y="144"/>
                  </a:moveTo>
                  <a:cubicBezTo>
                    <a:pt x="53" y="53"/>
                    <a:pt x="94" y="2"/>
                    <a:pt x="165" y="1"/>
                  </a:cubicBezTo>
                  <a:cubicBezTo>
                    <a:pt x="203" y="0"/>
                    <a:pt x="235" y="15"/>
                    <a:pt x="260" y="44"/>
                  </a:cubicBezTo>
                  <a:cubicBezTo>
                    <a:pt x="284" y="73"/>
                    <a:pt x="290" y="107"/>
                    <a:pt x="288" y="143"/>
                  </a:cubicBezTo>
                  <a:cubicBezTo>
                    <a:pt x="326" y="154"/>
                    <a:pt x="336" y="167"/>
                    <a:pt x="336" y="207"/>
                  </a:cubicBezTo>
                  <a:cubicBezTo>
                    <a:pt x="336" y="280"/>
                    <a:pt x="336" y="352"/>
                    <a:pt x="336" y="425"/>
                  </a:cubicBezTo>
                  <a:cubicBezTo>
                    <a:pt x="336" y="462"/>
                    <a:pt x="317" y="481"/>
                    <a:pt x="281" y="481"/>
                  </a:cubicBezTo>
                  <a:cubicBezTo>
                    <a:pt x="205" y="481"/>
                    <a:pt x="130" y="481"/>
                    <a:pt x="54" y="481"/>
                  </a:cubicBezTo>
                  <a:cubicBezTo>
                    <a:pt x="19" y="481"/>
                    <a:pt x="0" y="462"/>
                    <a:pt x="0" y="426"/>
                  </a:cubicBezTo>
                  <a:cubicBezTo>
                    <a:pt x="0" y="352"/>
                    <a:pt x="0" y="277"/>
                    <a:pt x="0" y="203"/>
                  </a:cubicBezTo>
                  <a:cubicBezTo>
                    <a:pt x="0" y="167"/>
                    <a:pt x="12" y="152"/>
                    <a:pt x="47" y="144"/>
                  </a:cubicBezTo>
                  <a:close/>
                  <a:moveTo>
                    <a:pt x="49" y="432"/>
                  </a:moveTo>
                  <a:cubicBezTo>
                    <a:pt x="129" y="432"/>
                    <a:pt x="208" y="432"/>
                    <a:pt x="287" y="432"/>
                  </a:cubicBezTo>
                  <a:cubicBezTo>
                    <a:pt x="287" y="352"/>
                    <a:pt x="287" y="273"/>
                    <a:pt x="287" y="194"/>
                  </a:cubicBezTo>
                  <a:cubicBezTo>
                    <a:pt x="207" y="194"/>
                    <a:pt x="128" y="194"/>
                    <a:pt x="49" y="194"/>
                  </a:cubicBezTo>
                  <a:cubicBezTo>
                    <a:pt x="49" y="273"/>
                    <a:pt x="49" y="352"/>
                    <a:pt x="49" y="432"/>
                  </a:cubicBezTo>
                  <a:close/>
                  <a:moveTo>
                    <a:pt x="97" y="144"/>
                  </a:moveTo>
                  <a:cubicBezTo>
                    <a:pt x="145" y="144"/>
                    <a:pt x="192" y="144"/>
                    <a:pt x="239" y="144"/>
                  </a:cubicBezTo>
                  <a:cubicBezTo>
                    <a:pt x="243" y="109"/>
                    <a:pt x="237" y="79"/>
                    <a:pt x="205" y="60"/>
                  </a:cubicBezTo>
                  <a:cubicBezTo>
                    <a:pt x="181" y="45"/>
                    <a:pt x="155" y="45"/>
                    <a:pt x="131" y="60"/>
                  </a:cubicBezTo>
                  <a:cubicBezTo>
                    <a:pt x="99" y="79"/>
                    <a:pt x="93" y="109"/>
                    <a:pt x="9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1449388" y="500063"/>
              <a:ext cx="46038" cy="57150"/>
            </a:xfrm>
            <a:custGeom>
              <a:avLst/>
              <a:gdLst>
                <a:gd name="T0" fmla="*/ 102 w 156"/>
                <a:gd name="T1" fmla="*/ 191 h 191"/>
                <a:gd name="T2" fmla="*/ 54 w 156"/>
                <a:gd name="T3" fmla="*/ 191 h 191"/>
                <a:gd name="T4" fmla="*/ 54 w 156"/>
                <a:gd name="T5" fmla="*/ 151 h 191"/>
                <a:gd name="T6" fmla="*/ 45 w 156"/>
                <a:gd name="T7" fmla="*/ 135 h 191"/>
                <a:gd name="T8" fmla="*/ 8 w 156"/>
                <a:gd name="T9" fmla="*/ 54 h 191"/>
                <a:gd name="T10" fmla="*/ 79 w 156"/>
                <a:gd name="T11" fmla="*/ 0 h 191"/>
                <a:gd name="T12" fmla="*/ 147 w 156"/>
                <a:gd name="T13" fmla="*/ 54 h 191"/>
                <a:gd name="T14" fmla="*/ 111 w 156"/>
                <a:gd name="T15" fmla="*/ 135 h 191"/>
                <a:gd name="T16" fmla="*/ 102 w 156"/>
                <a:gd name="T17" fmla="*/ 151 h 191"/>
                <a:gd name="T18" fmla="*/ 102 w 156"/>
                <a:gd name="T19" fmla="*/ 191 h 191"/>
                <a:gd name="T20" fmla="*/ 102 w 156"/>
                <a:gd name="T21" fmla="*/ 73 h 191"/>
                <a:gd name="T22" fmla="*/ 79 w 156"/>
                <a:gd name="T23" fmla="*/ 48 h 191"/>
                <a:gd name="T24" fmla="*/ 54 w 156"/>
                <a:gd name="T25" fmla="*/ 71 h 191"/>
                <a:gd name="T26" fmla="*/ 77 w 156"/>
                <a:gd name="T27" fmla="*/ 96 h 191"/>
                <a:gd name="T28" fmla="*/ 102 w 156"/>
                <a:gd name="T29" fmla="*/ 7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191">
                  <a:moveTo>
                    <a:pt x="102" y="191"/>
                  </a:moveTo>
                  <a:cubicBezTo>
                    <a:pt x="86" y="191"/>
                    <a:pt x="71" y="191"/>
                    <a:pt x="54" y="191"/>
                  </a:cubicBezTo>
                  <a:cubicBezTo>
                    <a:pt x="54" y="178"/>
                    <a:pt x="54" y="165"/>
                    <a:pt x="54" y="151"/>
                  </a:cubicBezTo>
                  <a:cubicBezTo>
                    <a:pt x="54" y="144"/>
                    <a:pt x="53" y="139"/>
                    <a:pt x="45" y="135"/>
                  </a:cubicBezTo>
                  <a:cubicBezTo>
                    <a:pt x="14" y="119"/>
                    <a:pt x="0" y="87"/>
                    <a:pt x="8" y="54"/>
                  </a:cubicBezTo>
                  <a:cubicBezTo>
                    <a:pt x="17" y="22"/>
                    <a:pt x="45" y="0"/>
                    <a:pt x="79" y="0"/>
                  </a:cubicBezTo>
                  <a:cubicBezTo>
                    <a:pt x="111" y="0"/>
                    <a:pt x="139" y="22"/>
                    <a:pt x="147" y="54"/>
                  </a:cubicBezTo>
                  <a:cubicBezTo>
                    <a:pt x="156" y="86"/>
                    <a:pt x="142" y="118"/>
                    <a:pt x="111" y="135"/>
                  </a:cubicBezTo>
                  <a:cubicBezTo>
                    <a:pt x="104" y="139"/>
                    <a:pt x="101" y="143"/>
                    <a:pt x="102" y="151"/>
                  </a:cubicBezTo>
                  <a:cubicBezTo>
                    <a:pt x="102" y="164"/>
                    <a:pt x="102" y="177"/>
                    <a:pt x="102" y="191"/>
                  </a:cubicBezTo>
                  <a:close/>
                  <a:moveTo>
                    <a:pt x="102" y="73"/>
                  </a:moveTo>
                  <a:cubicBezTo>
                    <a:pt x="102" y="60"/>
                    <a:pt x="92" y="49"/>
                    <a:pt x="79" y="48"/>
                  </a:cubicBezTo>
                  <a:cubicBezTo>
                    <a:pt x="66" y="48"/>
                    <a:pt x="55" y="58"/>
                    <a:pt x="54" y="71"/>
                  </a:cubicBezTo>
                  <a:cubicBezTo>
                    <a:pt x="54" y="84"/>
                    <a:pt x="64" y="95"/>
                    <a:pt x="77" y="96"/>
                  </a:cubicBezTo>
                  <a:cubicBezTo>
                    <a:pt x="90" y="96"/>
                    <a:pt x="101" y="86"/>
                    <a:pt x="10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2790987" y="309638"/>
            <a:ext cx="442913" cy="357188"/>
            <a:chOff x="1857376" y="336550"/>
            <a:chExt cx="442913" cy="3571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1857376" y="336550"/>
              <a:ext cx="442913" cy="357188"/>
            </a:xfrm>
            <a:custGeom>
              <a:avLst/>
              <a:gdLst>
                <a:gd name="T0" fmla="*/ 209 w 1488"/>
                <a:gd name="T1" fmla="*/ 720 h 1200"/>
                <a:gd name="T2" fmla="*/ 31 w 1488"/>
                <a:gd name="T3" fmla="*/ 480 h 1200"/>
                <a:gd name="T4" fmla="*/ 287 w 1488"/>
                <a:gd name="T5" fmla="*/ 575 h 1200"/>
                <a:gd name="T6" fmla="*/ 208 w 1488"/>
                <a:gd name="T7" fmla="*/ 240 h 1200"/>
                <a:gd name="T8" fmla="*/ 32 w 1488"/>
                <a:gd name="T9" fmla="*/ 0 h 1200"/>
                <a:gd name="T10" fmla="*/ 305 w 1488"/>
                <a:gd name="T11" fmla="*/ 96 h 1200"/>
                <a:gd name="T12" fmla="*/ 360 w 1488"/>
                <a:gd name="T13" fmla="*/ 575 h 1200"/>
                <a:gd name="T14" fmla="*/ 445 w 1488"/>
                <a:gd name="T15" fmla="*/ 510 h 1200"/>
                <a:gd name="T16" fmla="*/ 441 w 1488"/>
                <a:gd name="T17" fmla="*/ 360 h 1200"/>
                <a:gd name="T18" fmla="*/ 596 w 1488"/>
                <a:gd name="T19" fmla="*/ 325 h 1200"/>
                <a:gd name="T20" fmla="*/ 699 w 1488"/>
                <a:gd name="T21" fmla="*/ 216 h 1200"/>
                <a:gd name="T22" fmla="*/ 872 w 1488"/>
                <a:gd name="T23" fmla="*/ 316 h 1200"/>
                <a:gd name="T24" fmla="*/ 1045 w 1488"/>
                <a:gd name="T25" fmla="*/ 403 h 1200"/>
                <a:gd name="T26" fmla="*/ 1057 w 1488"/>
                <a:gd name="T27" fmla="*/ 521 h 1200"/>
                <a:gd name="T28" fmla="*/ 1152 w 1488"/>
                <a:gd name="T29" fmla="*/ 575 h 1200"/>
                <a:gd name="T30" fmla="*/ 1248 w 1488"/>
                <a:gd name="T31" fmla="*/ 96 h 1200"/>
                <a:gd name="T32" fmla="*/ 1488 w 1488"/>
                <a:gd name="T33" fmla="*/ 32 h 1200"/>
                <a:gd name="T34" fmla="*/ 1248 w 1488"/>
                <a:gd name="T35" fmla="*/ 208 h 1200"/>
                <a:gd name="T36" fmla="*/ 1248 w 1488"/>
                <a:gd name="T37" fmla="*/ 575 h 1200"/>
                <a:gd name="T38" fmla="*/ 1488 w 1488"/>
                <a:gd name="T39" fmla="*/ 511 h 1200"/>
                <a:gd name="T40" fmla="*/ 1248 w 1488"/>
                <a:gd name="T41" fmla="*/ 689 h 1200"/>
                <a:gd name="T42" fmla="*/ 1248 w 1488"/>
                <a:gd name="T43" fmla="*/ 1055 h 1200"/>
                <a:gd name="T44" fmla="*/ 1488 w 1488"/>
                <a:gd name="T45" fmla="*/ 992 h 1200"/>
                <a:gd name="T46" fmla="*/ 1248 w 1488"/>
                <a:gd name="T47" fmla="*/ 1168 h 1200"/>
                <a:gd name="T48" fmla="*/ 1152 w 1488"/>
                <a:gd name="T49" fmla="*/ 644 h 1200"/>
                <a:gd name="T50" fmla="*/ 1104 w 1488"/>
                <a:gd name="T51" fmla="*/ 672 h 1200"/>
                <a:gd name="T52" fmla="*/ 1020 w 1488"/>
                <a:gd name="T53" fmla="*/ 766 h 1200"/>
                <a:gd name="T54" fmla="*/ 947 w 1488"/>
                <a:gd name="T55" fmla="*/ 905 h 1200"/>
                <a:gd name="T56" fmla="*/ 823 w 1488"/>
                <a:gd name="T57" fmla="*/ 913 h 1200"/>
                <a:gd name="T58" fmla="*/ 672 w 1488"/>
                <a:gd name="T59" fmla="*/ 960 h 1200"/>
                <a:gd name="T60" fmla="*/ 485 w 1488"/>
                <a:gd name="T61" fmla="*/ 884 h 1200"/>
                <a:gd name="T62" fmla="*/ 469 w 1488"/>
                <a:gd name="T63" fmla="*/ 748 h 1200"/>
                <a:gd name="T64" fmla="*/ 360 w 1488"/>
                <a:gd name="T65" fmla="*/ 640 h 1200"/>
                <a:gd name="T66" fmla="*/ 336 w 1488"/>
                <a:gd name="T67" fmla="*/ 1069 h 1200"/>
                <a:gd name="T68" fmla="*/ 210 w 1488"/>
                <a:gd name="T69" fmla="*/ 1200 h 1200"/>
                <a:gd name="T70" fmla="*/ 29 w 1488"/>
                <a:gd name="T71" fmla="*/ 960 h 1200"/>
                <a:gd name="T72" fmla="*/ 287 w 1488"/>
                <a:gd name="T73" fmla="*/ 1055 h 1200"/>
                <a:gd name="T74" fmla="*/ 778 w 1488"/>
                <a:gd name="T75" fmla="*/ 884 h 1200"/>
                <a:gd name="T76" fmla="*/ 959 w 1488"/>
                <a:gd name="T77" fmla="*/ 854 h 1200"/>
                <a:gd name="T78" fmla="*/ 1001 w 1488"/>
                <a:gd name="T79" fmla="*/ 660 h 1200"/>
                <a:gd name="T80" fmla="*/ 1030 w 1488"/>
                <a:gd name="T81" fmla="*/ 567 h 1200"/>
                <a:gd name="T82" fmla="*/ 999 w 1488"/>
                <a:gd name="T83" fmla="*/ 383 h 1200"/>
                <a:gd name="T84" fmla="*/ 804 w 1488"/>
                <a:gd name="T85" fmla="*/ 343 h 1200"/>
                <a:gd name="T86" fmla="*/ 710 w 1488"/>
                <a:gd name="T87" fmla="*/ 315 h 1200"/>
                <a:gd name="T88" fmla="*/ 526 w 1488"/>
                <a:gd name="T89" fmla="*/ 344 h 1200"/>
                <a:gd name="T90" fmla="*/ 487 w 1488"/>
                <a:gd name="T91" fmla="*/ 541 h 1200"/>
                <a:gd name="T92" fmla="*/ 460 w 1488"/>
                <a:gd name="T93" fmla="*/ 634 h 1200"/>
                <a:gd name="T94" fmla="*/ 488 w 1488"/>
                <a:gd name="T95" fmla="*/ 818 h 1200"/>
                <a:gd name="T96" fmla="*/ 686 w 1488"/>
                <a:gd name="T97" fmla="*/ 857 h 1200"/>
                <a:gd name="T98" fmla="*/ 49 w 1488"/>
                <a:gd name="T99" fmla="*/ 191 h 1200"/>
                <a:gd name="T100" fmla="*/ 1297 w 1488"/>
                <a:gd name="T101" fmla="*/ 191 h 1200"/>
                <a:gd name="T102" fmla="*/ 1297 w 1488"/>
                <a:gd name="T103" fmla="*/ 191 h 1200"/>
                <a:gd name="T104" fmla="*/ 191 w 1488"/>
                <a:gd name="T105" fmla="*/ 671 h 1200"/>
                <a:gd name="T106" fmla="*/ 1439 w 1488"/>
                <a:gd name="T107" fmla="*/ 671 h 1200"/>
                <a:gd name="T108" fmla="*/ 191 w 1488"/>
                <a:gd name="T109" fmla="*/ 1151 h 1200"/>
                <a:gd name="T110" fmla="*/ 1297 w 1488"/>
                <a:gd name="T111" fmla="*/ 1151 h 1200"/>
                <a:gd name="T112" fmla="*/ 1297 w 1488"/>
                <a:gd name="T113" fmla="*/ 11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8" h="1200">
                  <a:moveTo>
                    <a:pt x="287" y="625"/>
                  </a:moveTo>
                  <a:cubicBezTo>
                    <a:pt x="271" y="625"/>
                    <a:pt x="256" y="625"/>
                    <a:pt x="240" y="625"/>
                  </a:cubicBezTo>
                  <a:cubicBezTo>
                    <a:pt x="240" y="646"/>
                    <a:pt x="240" y="667"/>
                    <a:pt x="240" y="688"/>
                  </a:cubicBezTo>
                  <a:cubicBezTo>
                    <a:pt x="240" y="712"/>
                    <a:pt x="232" y="720"/>
                    <a:pt x="209" y="720"/>
                  </a:cubicBezTo>
                  <a:cubicBezTo>
                    <a:pt x="149" y="720"/>
                    <a:pt x="90" y="720"/>
                    <a:pt x="30" y="720"/>
                  </a:cubicBezTo>
                  <a:cubicBezTo>
                    <a:pt x="8" y="720"/>
                    <a:pt x="0" y="712"/>
                    <a:pt x="0" y="689"/>
                  </a:cubicBezTo>
                  <a:cubicBezTo>
                    <a:pt x="0" y="629"/>
                    <a:pt x="0" y="570"/>
                    <a:pt x="0" y="510"/>
                  </a:cubicBezTo>
                  <a:cubicBezTo>
                    <a:pt x="0" y="488"/>
                    <a:pt x="8" y="480"/>
                    <a:pt x="31" y="480"/>
                  </a:cubicBezTo>
                  <a:cubicBezTo>
                    <a:pt x="91" y="480"/>
                    <a:pt x="150" y="480"/>
                    <a:pt x="210" y="480"/>
                  </a:cubicBezTo>
                  <a:cubicBezTo>
                    <a:pt x="232" y="480"/>
                    <a:pt x="240" y="488"/>
                    <a:pt x="240" y="511"/>
                  </a:cubicBezTo>
                  <a:cubicBezTo>
                    <a:pt x="240" y="532"/>
                    <a:pt x="240" y="553"/>
                    <a:pt x="240" y="575"/>
                  </a:cubicBezTo>
                  <a:cubicBezTo>
                    <a:pt x="256" y="575"/>
                    <a:pt x="271" y="575"/>
                    <a:pt x="287" y="575"/>
                  </a:cubicBezTo>
                  <a:cubicBezTo>
                    <a:pt x="287" y="432"/>
                    <a:pt x="287" y="289"/>
                    <a:pt x="287" y="145"/>
                  </a:cubicBezTo>
                  <a:cubicBezTo>
                    <a:pt x="272" y="145"/>
                    <a:pt x="257" y="145"/>
                    <a:pt x="240" y="145"/>
                  </a:cubicBezTo>
                  <a:cubicBezTo>
                    <a:pt x="240" y="166"/>
                    <a:pt x="240" y="187"/>
                    <a:pt x="240" y="209"/>
                  </a:cubicBezTo>
                  <a:cubicBezTo>
                    <a:pt x="240" y="232"/>
                    <a:pt x="232" y="240"/>
                    <a:pt x="208" y="240"/>
                  </a:cubicBezTo>
                  <a:cubicBezTo>
                    <a:pt x="149" y="240"/>
                    <a:pt x="90" y="240"/>
                    <a:pt x="31" y="240"/>
                  </a:cubicBezTo>
                  <a:cubicBezTo>
                    <a:pt x="8" y="240"/>
                    <a:pt x="0" y="232"/>
                    <a:pt x="0" y="208"/>
                  </a:cubicBezTo>
                  <a:cubicBezTo>
                    <a:pt x="0" y="149"/>
                    <a:pt x="0" y="90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91" y="0"/>
                    <a:pt x="150" y="0"/>
                    <a:pt x="209" y="0"/>
                  </a:cubicBezTo>
                  <a:cubicBezTo>
                    <a:pt x="232" y="0"/>
                    <a:pt x="240" y="8"/>
                    <a:pt x="240" y="32"/>
                  </a:cubicBezTo>
                  <a:cubicBezTo>
                    <a:pt x="240" y="53"/>
                    <a:pt x="240" y="74"/>
                    <a:pt x="240" y="96"/>
                  </a:cubicBezTo>
                  <a:cubicBezTo>
                    <a:pt x="263" y="96"/>
                    <a:pt x="284" y="96"/>
                    <a:pt x="305" y="96"/>
                  </a:cubicBezTo>
                  <a:cubicBezTo>
                    <a:pt x="328" y="96"/>
                    <a:pt x="336" y="104"/>
                    <a:pt x="336" y="127"/>
                  </a:cubicBezTo>
                  <a:cubicBezTo>
                    <a:pt x="336" y="270"/>
                    <a:pt x="336" y="413"/>
                    <a:pt x="336" y="556"/>
                  </a:cubicBezTo>
                  <a:cubicBezTo>
                    <a:pt x="336" y="562"/>
                    <a:pt x="336" y="568"/>
                    <a:pt x="336" y="575"/>
                  </a:cubicBezTo>
                  <a:cubicBezTo>
                    <a:pt x="344" y="575"/>
                    <a:pt x="351" y="575"/>
                    <a:pt x="360" y="575"/>
                  </a:cubicBezTo>
                  <a:cubicBezTo>
                    <a:pt x="360" y="568"/>
                    <a:pt x="360" y="560"/>
                    <a:pt x="360" y="553"/>
                  </a:cubicBezTo>
                  <a:cubicBezTo>
                    <a:pt x="361" y="539"/>
                    <a:pt x="368" y="530"/>
                    <a:pt x="383" y="528"/>
                  </a:cubicBezTo>
                  <a:cubicBezTo>
                    <a:pt x="399" y="526"/>
                    <a:pt x="416" y="524"/>
                    <a:pt x="432" y="521"/>
                  </a:cubicBezTo>
                  <a:cubicBezTo>
                    <a:pt x="437" y="520"/>
                    <a:pt x="443" y="515"/>
                    <a:pt x="445" y="510"/>
                  </a:cubicBezTo>
                  <a:cubicBezTo>
                    <a:pt x="454" y="491"/>
                    <a:pt x="462" y="471"/>
                    <a:pt x="470" y="451"/>
                  </a:cubicBezTo>
                  <a:cubicBezTo>
                    <a:pt x="471" y="447"/>
                    <a:pt x="471" y="440"/>
                    <a:pt x="468" y="436"/>
                  </a:cubicBezTo>
                  <a:cubicBezTo>
                    <a:pt x="459" y="423"/>
                    <a:pt x="449" y="410"/>
                    <a:pt x="439" y="397"/>
                  </a:cubicBezTo>
                  <a:cubicBezTo>
                    <a:pt x="428" y="383"/>
                    <a:pt x="429" y="373"/>
                    <a:pt x="441" y="360"/>
                  </a:cubicBezTo>
                  <a:cubicBezTo>
                    <a:pt x="462" y="339"/>
                    <a:pt x="483" y="317"/>
                    <a:pt x="505" y="297"/>
                  </a:cubicBezTo>
                  <a:cubicBezTo>
                    <a:pt x="517" y="285"/>
                    <a:pt x="527" y="284"/>
                    <a:pt x="541" y="295"/>
                  </a:cubicBezTo>
                  <a:cubicBezTo>
                    <a:pt x="554" y="304"/>
                    <a:pt x="567" y="315"/>
                    <a:pt x="580" y="324"/>
                  </a:cubicBezTo>
                  <a:cubicBezTo>
                    <a:pt x="584" y="327"/>
                    <a:pt x="591" y="327"/>
                    <a:pt x="596" y="325"/>
                  </a:cubicBezTo>
                  <a:cubicBezTo>
                    <a:pt x="615" y="318"/>
                    <a:pt x="635" y="310"/>
                    <a:pt x="654" y="301"/>
                  </a:cubicBezTo>
                  <a:cubicBezTo>
                    <a:pt x="659" y="299"/>
                    <a:pt x="664" y="293"/>
                    <a:pt x="665" y="287"/>
                  </a:cubicBezTo>
                  <a:cubicBezTo>
                    <a:pt x="669" y="272"/>
                    <a:pt x="670" y="257"/>
                    <a:pt x="672" y="241"/>
                  </a:cubicBezTo>
                  <a:cubicBezTo>
                    <a:pt x="674" y="224"/>
                    <a:pt x="682" y="216"/>
                    <a:pt x="699" y="216"/>
                  </a:cubicBezTo>
                  <a:cubicBezTo>
                    <a:pt x="729" y="216"/>
                    <a:pt x="759" y="216"/>
                    <a:pt x="789" y="216"/>
                  </a:cubicBezTo>
                  <a:cubicBezTo>
                    <a:pt x="806" y="216"/>
                    <a:pt x="814" y="224"/>
                    <a:pt x="816" y="240"/>
                  </a:cubicBezTo>
                  <a:cubicBezTo>
                    <a:pt x="819" y="259"/>
                    <a:pt x="816" y="281"/>
                    <a:pt x="825" y="294"/>
                  </a:cubicBezTo>
                  <a:cubicBezTo>
                    <a:pt x="834" y="306"/>
                    <a:pt x="858" y="307"/>
                    <a:pt x="872" y="316"/>
                  </a:cubicBezTo>
                  <a:cubicBezTo>
                    <a:pt x="894" y="331"/>
                    <a:pt x="909" y="326"/>
                    <a:pt x="928" y="310"/>
                  </a:cubicBezTo>
                  <a:cubicBezTo>
                    <a:pt x="966" y="278"/>
                    <a:pt x="967" y="279"/>
                    <a:pt x="1002" y="315"/>
                  </a:cubicBezTo>
                  <a:cubicBezTo>
                    <a:pt x="1015" y="328"/>
                    <a:pt x="1029" y="342"/>
                    <a:pt x="1042" y="355"/>
                  </a:cubicBezTo>
                  <a:cubicBezTo>
                    <a:pt x="1061" y="374"/>
                    <a:pt x="1061" y="381"/>
                    <a:pt x="1045" y="403"/>
                  </a:cubicBezTo>
                  <a:cubicBezTo>
                    <a:pt x="1036" y="414"/>
                    <a:pt x="1027" y="425"/>
                    <a:pt x="1020" y="436"/>
                  </a:cubicBezTo>
                  <a:cubicBezTo>
                    <a:pt x="1017" y="440"/>
                    <a:pt x="1017" y="447"/>
                    <a:pt x="1019" y="452"/>
                  </a:cubicBezTo>
                  <a:cubicBezTo>
                    <a:pt x="1026" y="471"/>
                    <a:pt x="1034" y="491"/>
                    <a:pt x="1043" y="509"/>
                  </a:cubicBezTo>
                  <a:cubicBezTo>
                    <a:pt x="1045" y="515"/>
                    <a:pt x="1051" y="520"/>
                    <a:pt x="1057" y="521"/>
                  </a:cubicBezTo>
                  <a:cubicBezTo>
                    <a:pt x="1071" y="524"/>
                    <a:pt x="1086" y="525"/>
                    <a:pt x="1100" y="527"/>
                  </a:cubicBezTo>
                  <a:cubicBezTo>
                    <a:pt x="1122" y="531"/>
                    <a:pt x="1128" y="537"/>
                    <a:pt x="1128" y="560"/>
                  </a:cubicBezTo>
                  <a:cubicBezTo>
                    <a:pt x="1128" y="565"/>
                    <a:pt x="1128" y="570"/>
                    <a:pt x="1128" y="575"/>
                  </a:cubicBezTo>
                  <a:cubicBezTo>
                    <a:pt x="1136" y="575"/>
                    <a:pt x="1143" y="575"/>
                    <a:pt x="1152" y="575"/>
                  </a:cubicBezTo>
                  <a:cubicBezTo>
                    <a:pt x="1152" y="570"/>
                    <a:pt x="1152" y="564"/>
                    <a:pt x="1152" y="558"/>
                  </a:cubicBezTo>
                  <a:cubicBezTo>
                    <a:pt x="1152" y="416"/>
                    <a:pt x="1152" y="273"/>
                    <a:pt x="1152" y="131"/>
                  </a:cubicBezTo>
                  <a:cubicBezTo>
                    <a:pt x="1152" y="103"/>
                    <a:pt x="1159" y="96"/>
                    <a:pt x="1186" y="96"/>
                  </a:cubicBezTo>
                  <a:cubicBezTo>
                    <a:pt x="1206" y="96"/>
                    <a:pt x="1226" y="96"/>
                    <a:pt x="1248" y="96"/>
                  </a:cubicBezTo>
                  <a:cubicBezTo>
                    <a:pt x="1248" y="74"/>
                    <a:pt x="1248" y="53"/>
                    <a:pt x="1248" y="31"/>
                  </a:cubicBezTo>
                  <a:cubicBezTo>
                    <a:pt x="1248" y="8"/>
                    <a:pt x="1256" y="0"/>
                    <a:pt x="1280" y="0"/>
                  </a:cubicBezTo>
                  <a:cubicBezTo>
                    <a:pt x="1339" y="0"/>
                    <a:pt x="1398" y="0"/>
                    <a:pt x="1457" y="0"/>
                  </a:cubicBezTo>
                  <a:cubicBezTo>
                    <a:pt x="1480" y="0"/>
                    <a:pt x="1488" y="8"/>
                    <a:pt x="1488" y="32"/>
                  </a:cubicBezTo>
                  <a:cubicBezTo>
                    <a:pt x="1488" y="91"/>
                    <a:pt x="1488" y="150"/>
                    <a:pt x="1488" y="209"/>
                  </a:cubicBezTo>
                  <a:cubicBezTo>
                    <a:pt x="1488" y="232"/>
                    <a:pt x="1480" y="240"/>
                    <a:pt x="1456" y="240"/>
                  </a:cubicBezTo>
                  <a:cubicBezTo>
                    <a:pt x="1397" y="240"/>
                    <a:pt x="1338" y="240"/>
                    <a:pt x="1279" y="240"/>
                  </a:cubicBezTo>
                  <a:cubicBezTo>
                    <a:pt x="1256" y="240"/>
                    <a:pt x="1248" y="232"/>
                    <a:pt x="1248" y="208"/>
                  </a:cubicBezTo>
                  <a:cubicBezTo>
                    <a:pt x="1248" y="187"/>
                    <a:pt x="1248" y="166"/>
                    <a:pt x="1248" y="145"/>
                  </a:cubicBezTo>
                  <a:cubicBezTo>
                    <a:pt x="1232" y="145"/>
                    <a:pt x="1217" y="145"/>
                    <a:pt x="1201" y="145"/>
                  </a:cubicBezTo>
                  <a:cubicBezTo>
                    <a:pt x="1201" y="288"/>
                    <a:pt x="1201" y="431"/>
                    <a:pt x="1201" y="575"/>
                  </a:cubicBezTo>
                  <a:cubicBezTo>
                    <a:pt x="1216" y="575"/>
                    <a:pt x="1231" y="575"/>
                    <a:pt x="1248" y="575"/>
                  </a:cubicBezTo>
                  <a:cubicBezTo>
                    <a:pt x="1248" y="553"/>
                    <a:pt x="1248" y="532"/>
                    <a:pt x="1248" y="511"/>
                  </a:cubicBezTo>
                  <a:cubicBezTo>
                    <a:pt x="1248" y="488"/>
                    <a:pt x="1256" y="480"/>
                    <a:pt x="1279" y="480"/>
                  </a:cubicBezTo>
                  <a:cubicBezTo>
                    <a:pt x="1338" y="480"/>
                    <a:pt x="1398" y="480"/>
                    <a:pt x="1457" y="480"/>
                  </a:cubicBezTo>
                  <a:cubicBezTo>
                    <a:pt x="1480" y="480"/>
                    <a:pt x="1488" y="488"/>
                    <a:pt x="1488" y="511"/>
                  </a:cubicBezTo>
                  <a:cubicBezTo>
                    <a:pt x="1488" y="570"/>
                    <a:pt x="1488" y="630"/>
                    <a:pt x="1488" y="689"/>
                  </a:cubicBezTo>
                  <a:cubicBezTo>
                    <a:pt x="1488" y="712"/>
                    <a:pt x="1480" y="720"/>
                    <a:pt x="1457" y="720"/>
                  </a:cubicBezTo>
                  <a:cubicBezTo>
                    <a:pt x="1397" y="720"/>
                    <a:pt x="1338" y="720"/>
                    <a:pt x="1278" y="720"/>
                  </a:cubicBezTo>
                  <a:cubicBezTo>
                    <a:pt x="1256" y="720"/>
                    <a:pt x="1248" y="712"/>
                    <a:pt x="1248" y="689"/>
                  </a:cubicBezTo>
                  <a:cubicBezTo>
                    <a:pt x="1248" y="668"/>
                    <a:pt x="1248" y="647"/>
                    <a:pt x="1248" y="625"/>
                  </a:cubicBezTo>
                  <a:cubicBezTo>
                    <a:pt x="1232" y="625"/>
                    <a:pt x="1217" y="625"/>
                    <a:pt x="1201" y="625"/>
                  </a:cubicBezTo>
                  <a:cubicBezTo>
                    <a:pt x="1201" y="768"/>
                    <a:pt x="1201" y="911"/>
                    <a:pt x="1201" y="1055"/>
                  </a:cubicBezTo>
                  <a:cubicBezTo>
                    <a:pt x="1216" y="1055"/>
                    <a:pt x="1231" y="1055"/>
                    <a:pt x="1248" y="1055"/>
                  </a:cubicBezTo>
                  <a:cubicBezTo>
                    <a:pt x="1248" y="1034"/>
                    <a:pt x="1248" y="1013"/>
                    <a:pt x="1248" y="991"/>
                  </a:cubicBezTo>
                  <a:cubicBezTo>
                    <a:pt x="1248" y="968"/>
                    <a:pt x="1256" y="960"/>
                    <a:pt x="1280" y="960"/>
                  </a:cubicBezTo>
                  <a:cubicBezTo>
                    <a:pt x="1339" y="960"/>
                    <a:pt x="1398" y="960"/>
                    <a:pt x="1457" y="960"/>
                  </a:cubicBezTo>
                  <a:cubicBezTo>
                    <a:pt x="1480" y="960"/>
                    <a:pt x="1488" y="968"/>
                    <a:pt x="1488" y="992"/>
                  </a:cubicBezTo>
                  <a:cubicBezTo>
                    <a:pt x="1488" y="1051"/>
                    <a:pt x="1488" y="1110"/>
                    <a:pt x="1488" y="1169"/>
                  </a:cubicBezTo>
                  <a:cubicBezTo>
                    <a:pt x="1488" y="1192"/>
                    <a:pt x="1480" y="1200"/>
                    <a:pt x="1456" y="1200"/>
                  </a:cubicBezTo>
                  <a:cubicBezTo>
                    <a:pt x="1397" y="1200"/>
                    <a:pt x="1338" y="1200"/>
                    <a:pt x="1279" y="1200"/>
                  </a:cubicBezTo>
                  <a:cubicBezTo>
                    <a:pt x="1256" y="1200"/>
                    <a:pt x="1248" y="1192"/>
                    <a:pt x="1248" y="1168"/>
                  </a:cubicBezTo>
                  <a:cubicBezTo>
                    <a:pt x="1248" y="1147"/>
                    <a:pt x="1248" y="1127"/>
                    <a:pt x="1248" y="1104"/>
                  </a:cubicBezTo>
                  <a:cubicBezTo>
                    <a:pt x="1225" y="1104"/>
                    <a:pt x="1204" y="1104"/>
                    <a:pt x="1183" y="1104"/>
                  </a:cubicBezTo>
                  <a:cubicBezTo>
                    <a:pt x="1160" y="1104"/>
                    <a:pt x="1152" y="1096"/>
                    <a:pt x="1152" y="1073"/>
                  </a:cubicBezTo>
                  <a:cubicBezTo>
                    <a:pt x="1152" y="930"/>
                    <a:pt x="1152" y="787"/>
                    <a:pt x="1152" y="644"/>
                  </a:cubicBezTo>
                  <a:cubicBezTo>
                    <a:pt x="1152" y="638"/>
                    <a:pt x="1152" y="632"/>
                    <a:pt x="1152" y="625"/>
                  </a:cubicBezTo>
                  <a:cubicBezTo>
                    <a:pt x="1144" y="625"/>
                    <a:pt x="1137" y="625"/>
                    <a:pt x="1128" y="625"/>
                  </a:cubicBezTo>
                  <a:cubicBezTo>
                    <a:pt x="1128" y="631"/>
                    <a:pt x="1128" y="637"/>
                    <a:pt x="1128" y="644"/>
                  </a:cubicBezTo>
                  <a:cubicBezTo>
                    <a:pt x="1128" y="661"/>
                    <a:pt x="1121" y="670"/>
                    <a:pt x="1104" y="672"/>
                  </a:cubicBezTo>
                  <a:cubicBezTo>
                    <a:pt x="1088" y="675"/>
                    <a:pt x="1073" y="677"/>
                    <a:pt x="1058" y="678"/>
                  </a:cubicBezTo>
                  <a:cubicBezTo>
                    <a:pt x="1049" y="679"/>
                    <a:pt x="1045" y="682"/>
                    <a:pt x="1042" y="691"/>
                  </a:cubicBezTo>
                  <a:cubicBezTo>
                    <a:pt x="1035" y="710"/>
                    <a:pt x="1027" y="729"/>
                    <a:pt x="1018" y="747"/>
                  </a:cubicBezTo>
                  <a:cubicBezTo>
                    <a:pt x="1015" y="755"/>
                    <a:pt x="1016" y="760"/>
                    <a:pt x="1020" y="766"/>
                  </a:cubicBezTo>
                  <a:cubicBezTo>
                    <a:pt x="1030" y="778"/>
                    <a:pt x="1040" y="790"/>
                    <a:pt x="1049" y="802"/>
                  </a:cubicBezTo>
                  <a:cubicBezTo>
                    <a:pt x="1060" y="817"/>
                    <a:pt x="1060" y="827"/>
                    <a:pt x="1047" y="840"/>
                  </a:cubicBezTo>
                  <a:cubicBezTo>
                    <a:pt x="1026" y="861"/>
                    <a:pt x="1005" y="883"/>
                    <a:pt x="983" y="903"/>
                  </a:cubicBezTo>
                  <a:cubicBezTo>
                    <a:pt x="971" y="915"/>
                    <a:pt x="961" y="916"/>
                    <a:pt x="947" y="905"/>
                  </a:cubicBezTo>
                  <a:cubicBezTo>
                    <a:pt x="934" y="896"/>
                    <a:pt x="921" y="885"/>
                    <a:pt x="908" y="876"/>
                  </a:cubicBezTo>
                  <a:cubicBezTo>
                    <a:pt x="904" y="873"/>
                    <a:pt x="897" y="873"/>
                    <a:pt x="892" y="875"/>
                  </a:cubicBezTo>
                  <a:cubicBezTo>
                    <a:pt x="873" y="882"/>
                    <a:pt x="853" y="890"/>
                    <a:pt x="835" y="899"/>
                  </a:cubicBezTo>
                  <a:cubicBezTo>
                    <a:pt x="829" y="901"/>
                    <a:pt x="824" y="908"/>
                    <a:pt x="823" y="913"/>
                  </a:cubicBezTo>
                  <a:cubicBezTo>
                    <a:pt x="819" y="928"/>
                    <a:pt x="818" y="943"/>
                    <a:pt x="816" y="959"/>
                  </a:cubicBezTo>
                  <a:cubicBezTo>
                    <a:pt x="814" y="976"/>
                    <a:pt x="806" y="984"/>
                    <a:pt x="789" y="984"/>
                  </a:cubicBezTo>
                  <a:cubicBezTo>
                    <a:pt x="759" y="984"/>
                    <a:pt x="729" y="984"/>
                    <a:pt x="699" y="984"/>
                  </a:cubicBezTo>
                  <a:cubicBezTo>
                    <a:pt x="682" y="984"/>
                    <a:pt x="674" y="976"/>
                    <a:pt x="672" y="960"/>
                  </a:cubicBezTo>
                  <a:cubicBezTo>
                    <a:pt x="669" y="941"/>
                    <a:pt x="672" y="919"/>
                    <a:pt x="663" y="906"/>
                  </a:cubicBezTo>
                  <a:cubicBezTo>
                    <a:pt x="653" y="893"/>
                    <a:pt x="629" y="893"/>
                    <a:pt x="614" y="883"/>
                  </a:cubicBezTo>
                  <a:cubicBezTo>
                    <a:pt x="593" y="869"/>
                    <a:pt x="579" y="874"/>
                    <a:pt x="561" y="889"/>
                  </a:cubicBezTo>
                  <a:cubicBezTo>
                    <a:pt x="522" y="921"/>
                    <a:pt x="521" y="920"/>
                    <a:pt x="485" y="884"/>
                  </a:cubicBezTo>
                  <a:cubicBezTo>
                    <a:pt x="472" y="871"/>
                    <a:pt x="459" y="858"/>
                    <a:pt x="446" y="845"/>
                  </a:cubicBezTo>
                  <a:cubicBezTo>
                    <a:pt x="427" y="826"/>
                    <a:pt x="427" y="819"/>
                    <a:pt x="443" y="797"/>
                  </a:cubicBezTo>
                  <a:cubicBezTo>
                    <a:pt x="452" y="786"/>
                    <a:pt x="461" y="775"/>
                    <a:pt x="468" y="764"/>
                  </a:cubicBezTo>
                  <a:cubicBezTo>
                    <a:pt x="471" y="760"/>
                    <a:pt x="471" y="753"/>
                    <a:pt x="469" y="748"/>
                  </a:cubicBezTo>
                  <a:cubicBezTo>
                    <a:pt x="462" y="729"/>
                    <a:pt x="454" y="709"/>
                    <a:pt x="445" y="690"/>
                  </a:cubicBezTo>
                  <a:cubicBezTo>
                    <a:pt x="443" y="685"/>
                    <a:pt x="436" y="680"/>
                    <a:pt x="431" y="679"/>
                  </a:cubicBezTo>
                  <a:cubicBezTo>
                    <a:pt x="417" y="676"/>
                    <a:pt x="402" y="675"/>
                    <a:pt x="388" y="673"/>
                  </a:cubicBezTo>
                  <a:cubicBezTo>
                    <a:pt x="366" y="669"/>
                    <a:pt x="360" y="663"/>
                    <a:pt x="360" y="640"/>
                  </a:cubicBezTo>
                  <a:cubicBezTo>
                    <a:pt x="360" y="635"/>
                    <a:pt x="360" y="630"/>
                    <a:pt x="360" y="625"/>
                  </a:cubicBezTo>
                  <a:cubicBezTo>
                    <a:pt x="352" y="625"/>
                    <a:pt x="345" y="625"/>
                    <a:pt x="336" y="625"/>
                  </a:cubicBezTo>
                  <a:cubicBezTo>
                    <a:pt x="336" y="630"/>
                    <a:pt x="336" y="636"/>
                    <a:pt x="336" y="642"/>
                  </a:cubicBezTo>
                  <a:cubicBezTo>
                    <a:pt x="336" y="784"/>
                    <a:pt x="336" y="927"/>
                    <a:pt x="336" y="1069"/>
                  </a:cubicBezTo>
                  <a:cubicBezTo>
                    <a:pt x="336" y="1097"/>
                    <a:pt x="329" y="1104"/>
                    <a:pt x="302" y="1104"/>
                  </a:cubicBezTo>
                  <a:cubicBezTo>
                    <a:pt x="282" y="1104"/>
                    <a:pt x="262" y="1104"/>
                    <a:pt x="240" y="1104"/>
                  </a:cubicBezTo>
                  <a:cubicBezTo>
                    <a:pt x="240" y="1126"/>
                    <a:pt x="240" y="1148"/>
                    <a:pt x="240" y="1169"/>
                  </a:cubicBezTo>
                  <a:cubicBezTo>
                    <a:pt x="240" y="1192"/>
                    <a:pt x="232" y="1200"/>
                    <a:pt x="210" y="1200"/>
                  </a:cubicBezTo>
                  <a:cubicBezTo>
                    <a:pt x="150" y="1200"/>
                    <a:pt x="90" y="1200"/>
                    <a:pt x="30" y="1200"/>
                  </a:cubicBezTo>
                  <a:cubicBezTo>
                    <a:pt x="9" y="1200"/>
                    <a:pt x="0" y="1191"/>
                    <a:pt x="0" y="1171"/>
                  </a:cubicBezTo>
                  <a:cubicBezTo>
                    <a:pt x="0" y="1111"/>
                    <a:pt x="0" y="1050"/>
                    <a:pt x="0" y="990"/>
                  </a:cubicBezTo>
                  <a:cubicBezTo>
                    <a:pt x="0" y="969"/>
                    <a:pt x="9" y="960"/>
                    <a:pt x="29" y="960"/>
                  </a:cubicBezTo>
                  <a:cubicBezTo>
                    <a:pt x="89" y="960"/>
                    <a:pt x="150" y="960"/>
                    <a:pt x="210" y="960"/>
                  </a:cubicBezTo>
                  <a:cubicBezTo>
                    <a:pt x="232" y="960"/>
                    <a:pt x="240" y="969"/>
                    <a:pt x="240" y="990"/>
                  </a:cubicBezTo>
                  <a:cubicBezTo>
                    <a:pt x="240" y="1012"/>
                    <a:pt x="240" y="1033"/>
                    <a:pt x="240" y="1055"/>
                  </a:cubicBezTo>
                  <a:cubicBezTo>
                    <a:pt x="256" y="1055"/>
                    <a:pt x="271" y="1055"/>
                    <a:pt x="287" y="1055"/>
                  </a:cubicBezTo>
                  <a:cubicBezTo>
                    <a:pt x="287" y="912"/>
                    <a:pt x="287" y="769"/>
                    <a:pt x="287" y="625"/>
                  </a:cubicBezTo>
                  <a:close/>
                  <a:moveTo>
                    <a:pt x="717" y="935"/>
                  </a:moveTo>
                  <a:cubicBezTo>
                    <a:pt x="736" y="935"/>
                    <a:pt x="753" y="935"/>
                    <a:pt x="771" y="935"/>
                  </a:cubicBezTo>
                  <a:cubicBezTo>
                    <a:pt x="773" y="918"/>
                    <a:pt x="776" y="901"/>
                    <a:pt x="778" y="884"/>
                  </a:cubicBezTo>
                  <a:cubicBezTo>
                    <a:pt x="779" y="870"/>
                    <a:pt x="787" y="862"/>
                    <a:pt x="801" y="857"/>
                  </a:cubicBezTo>
                  <a:cubicBezTo>
                    <a:pt x="830" y="847"/>
                    <a:pt x="857" y="836"/>
                    <a:pt x="884" y="823"/>
                  </a:cubicBezTo>
                  <a:cubicBezTo>
                    <a:pt x="899" y="816"/>
                    <a:pt x="910" y="815"/>
                    <a:pt x="922" y="826"/>
                  </a:cubicBezTo>
                  <a:cubicBezTo>
                    <a:pt x="935" y="836"/>
                    <a:pt x="949" y="846"/>
                    <a:pt x="959" y="854"/>
                  </a:cubicBezTo>
                  <a:cubicBezTo>
                    <a:pt x="974" y="841"/>
                    <a:pt x="986" y="829"/>
                    <a:pt x="999" y="817"/>
                  </a:cubicBezTo>
                  <a:cubicBezTo>
                    <a:pt x="990" y="804"/>
                    <a:pt x="980" y="791"/>
                    <a:pt x="969" y="778"/>
                  </a:cubicBezTo>
                  <a:cubicBezTo>
                    <a:pt x="959" y="765"/>
                    <a:pt x="960" y="754"/>
                    <a:pt x="967" y="740"/>
                  </a:cubicBezTo>
                  <a:cubicBezTo>
                    <a:pt x="980" y="714"/>
                    <a:pt x="991" y="687"/>
                    <a:pt x="1001" y="660"/>
                  </a:cubicBezTo>
                  <a:cubicBezTo>
                    <a:pt x="1008" y="641"/>
                    <a:pt x="1011" y="636"/>
                    <a:pt x="1032" y="633"/>
                  </a:cubicBezTo>
                  <a:cubicBezTo>
                    <a:pt x="1047" y="631"/>
                    <a:pt x="1063" y="629"/>
                    <a:pt x="1079" y="627"/>
                  </a:cubicBezTo>
                  <a:cubicBezTo>
                    <a:pt x="1079" y="609"/>
                    <a:pt x="1079" y="591"/>
                    <a:pt x="1079" y="573"/>
                  </a:cubicBezTo>
                  <a:cubicBezTo>
                    <a:pt x="1063" y="571"/>
                    <a:pt x="1046" y="568"/>
                    <a:pt x="1030" y="567"/>
                  </a:cubicBezTo>
                  <a:cubicBezTo>
                    <a:pt x="1015" y="565"/>
                    <a:pt x="1006" y="557"/>
                    <a:pt x="1001" y="542"/>
                  </a:cubicBezTo>
                  <a:cubicBezTo>
                    <a:pt x="991" y="513"/>
                    <a:pt x="979" y="486"/>
                    <a:pt x="966" y="459"/>
                  </a:cubicBezTo>
                  <a:cubicBezTo>
                    <a:pt x="960" y="446"/>
                    <a:pt x="959" y="435"/>
                    <a:pt x="968" y="423"/>
                  </a:cubicBezTo>
                  <a:cubicBezTo>
                    <a:pt x="979" y="410"/>
                    <a:pt x="990" y="396"/>
                    <a:pt x="999" y="383"/>
                  </a:cubicBezTo>
                  <a:cubicBezTo>
                    <a:pt x="986" y="370"/>
                    <a:pt x="973" y="358"/>
                    <a:pt x="961" y="345"/>
                  </a:cubicBezTo>
                  <a:cubicBezTo>
                    <a:pt x="949" y="354"/>
                    <a:pt x="936" y="364"/>
                    <a:pt x="923" y="373"/>
                  </a:cubicBezTo>
                  <a:cubicBezTo>
                    <a:pt x="906" y="386"/>
                    <a:pt x="902" y="385"/>
                    <a:pt x="883" y="376"/>
                  </a:cubicBezTo>
                  <a:cubicBezTo>
                    <a:pt x="857" y="364"/>
                    <a:pt x="831" y="353"/>
                    <a:pt x="804" y="343"/>
                  </a:cubicBezTo>
                  <a:cubicBezTo>
                    <a:pt x="784" y="336"/>
                    <a:pt x="780" y="333"/>
                    <a:pt x="777" y="311"/>
                  </a:cubicBezTo>
                  <a:cubicBezTo>
                    <a:pt x="775" y="296"/>
                    <a:pt x="773" y="280"/>
                    <a:pt x="771" y="265"/>
                  </a:cubicBezTo>
                  <a:cubicBezTo>
                    <a:pt x="752" y="265"/>
                    <a:pt x="735" y="265"/>
                    <a:pt x="717" y="265"/>
                  </a:cubicBezTo>
                  <a:cubicBezTo>
                    <a:pt x="715" y="282"/>
                    <a:pt x="712" y="299"/>
                    <a:pt x="710" y="315"/>
                  </a:cubicBezTo>
                  <a:cubicBezTo>
                    <a:pt x="709" y="330"/>
                    <a:pt x="701" y="338"/>
                    <a:pt x="686" y="343"/>
                  </a:cubicBezTo>
                  <a:cubicBezTo>
                    <a:pt x="658" y="353"/>
                    <a:pt x="630" y="364"/>
                    <a:pt x="604" y="377"/>
                  </a:cubicBezTo>
                  <a:cubicBezTo>
                    <a:pt x="589" y="384"/>
                    <a:pt x="579" y="385"/>
                    <a:pt x="566" y="375"/>
                  </a:cubicBezTo>
                  <a:cubicBezTo>
                    <a:pt x="553" y="364"/>
                    <a:pt x="540" y="354"/>
                    <a:pt x="526" y="344"/>
                  </a:cubicBezTo>
                  <a:cubicBezTo>
                    <a:pt x="513" y="357"/>
                    <a:pt x="501" y="369"/>
                    <a:pt x="488" y="382"/>
                  </a:cubicBezTo>
                  <a:cubicBezTo>
                    <a:pt x="498" y="396"/>
                    <a:pt x="508" y="410"/>
                    <a:pt x="519" y="423"/>
                  </a:cubicBezTo>
                  <a:cubicBezTo>
                    <a:pt x="529" y="435"/>
                    <a:pt x="528" y="446"/>
                    <a:pt x="521" y="460"/>
                  </a:cubicBezTo>
                  <a:cubicBezTo>
                    <a:pt x="508" y="486"/>
                    <a:pt x="496" y="513"/>
                    <a:pt x="487" y="541"/>
                  </a:cubicBezTo>
                  <a:cubicBezTo>
                    <a:pt x="482" y="557"/>
                    <a:pt x="474" y="565"/>
                    <a:pt x="457" y="567"/>
                  </a:cubicBezTo>
                  <a:cubicBezTo>
                    <a:pt x="441" y="569"/>
                    <a:pt x="425" y="571"/>
                    <a:pt x="409" y="573"/>
                  </a:cubicBezTo>
                  <a:cubicBezTo>
                    <a:pt x="409" y="592"/>
                    <a:pt x="409" y="609"/>
                    <a:pt x="409" y="627"/>
                  </a:cubicBezTo>
                  <a:cubicBezTo>
                    <a:pt x="427" y="629"/>
                    <a:pt x="443" y="632"/>
                    <a:pt x="460" y="634"/>
                  </a:cubicBezTo>
                  <a:cubicBezTo>
                    <a:pt x="475" y="636"/>
                    <a:pt x="482" y="644"/>
                    <a:pt x="487" y="658"/>
                  </a:cubicBezTo>
                  <a:cubicBezTo>
                    <a:pt x="497" y="686"/>
                    <a:pt x="508" y="714"/>
                    <a:pt x="521" y="740"/>
                  </a:cubicBezTo>
                  <a:cubicBezTo>
                    <a:pt x="528" y="754"/>
                    <a:pt x="529" y="765"/>
                    <a:pt x="519" y="777"/>
                  </a:cubicBezTo>
                  <a:cubicBezTo>
                    <a:pt x="508" y="790"/>
                    <a:pt x="498" y="804"/>
                    <a:pt x="488" y="818"/>
                  </a:cubicBezTo>
                  <a:cubicBezTo>
                    <a:pt x="501" y="831"/>
                    <a:pt x="513" y="843"/>
                    <a:pt x="526" y="856"/>
                  </a:cubicBezTo>
                  <a:cubicBezTo>
                    <a:pt x="540" y="846"/>
                    <a:pt x="553" y="836"/>
                    <a:pt x="566" y="825"/>
                  </a:cubicBezTo>
                  <a:cubicBezTo>
                    <a:pt x="579" y="815"/>
                    <a:pt x="589" y="816"/>
                    <a:pt x="604" y="823"/>
                  </a:cubicBezTo>
                  <a:cubicBezTo>
                    <a:pt x="630" y="836"/>
                    <a:pt x="658" y="847"/>
                    <a:pt x="686" y="857"/>
                  </a:cubicBezTo>
                  <a:cubicBezTo>
                    <a:pt x="701" y="862"/>
                    <a:pt x="709" y="870"/>
                    <a:pt x="710" y="885"/>
                  </a:cubicBezTo>
                  <a:cubicBezTo>
                    <a:pt x="712" y="901"/>
                    <a:pt x="715" y="918"/>
                    <a:pt x="717" y="935"/>
                  </a:cubicBezTo>
                  <a:close/>
                  <a:moveTo>
                    <a:pt x="49" y="49"/>
                  </a:moveTo>
                  <a:cubicBezTo>
                    <a:pt x="49" y="97"/>
                    <a:pt x="49" y="144"/>
                    <a:pt x="49" y="191"/>
                  </a:cubicBezTo>
                  <a:cubicBezTo>
                    <a:pt x="97" y="191"/>
                    <a:pt x="144" y="191"/>
                    <a:pt x="191" y="191"/>
                  </a:cubicBezTo>
                  <a:cubicBezTo>
                    <a:pt x="191" y="143"/>
                    <a:pt x="191" y="96"/>
                    <a:pt x="191" y="49"/>
                  </a:cubicBezTo>
                  <a:cubicBezTo>
                    <a:pt x="144" y="49"/>
                    <a:pt x="97" y="49"/>
                    <a:pt x="49" y="49"/>
                  </a:cubicBezTo>
                  <a:close/>
                  <a:moveTo>
                    <a:pt x="1297" y="191"/>
                  </a:moveTo>
                  <a:cubicBezTo>
                    <a:pt x="1345" y="191"/>
                    <a:pt x="1392" y="191"/>
                    <a:pt x="1439" y="191"/>
                  </a:cubicBezTo>
                  <a:cubicBezTo>
                    <a:pt x="1439" y="143"/>
                    <a:pt x="1439" y="96"/>
                    <a:pt x="1439" y="49"/>
                  </a:cubicBezTo>
                  <a:cubicBezTo>
                    <a:pt x="1391" y="49"/>
                    <a:pt x="1344" y="49"/>
                    <a:pt x="1297" y="49"/>
                  </a:cubicBezTo>
                  <a:cubicBezTo>
                    <a:pt x="1297" y="97"/>
                    <a:pt x="1297" y="144"/>
                    <a:pt x="1297" y="191"/>
                  </a:cubicBezTo>
                  <a:close/>
                  <a:moveTo>
                    <a:pt x="191" y="529"/>
                  </a:moveTo>
                  <a:cubicBezTo>
                    <a:pt x="143" y="529"/>
                    <a:pt x="96" y="529"/>
                    <a:pt x="49" y="529"/>
                  </a:cubicBezTo>
                  <a:cubicBezTo>
                    <a:pt x="49" y="577"/>
                    <a:pt x="49" y="624"/>
                    <a:pt x="49" y="671"/>
                  </a:cubicBezTo>
                  <a:cubicBezTo>
                    <a:pt x="97" y="671"/>
                    <a:pt x="144" y="671"/>
                    <a:pt x="191" y="671"/>
                  </a:cubicBezTo>
                  <a:cubicBezTo>
                    <a:pt x="191" y="623"/>
                    <a:pt x="191" y="576"/>
                    <a:pt x="191" y="529"/>
                  </a:cubicBezTo>
                  <a:close/>
                  <a:moveTo>
                    <a:pt x="1297" y="529"/>
                  </a:moveTo>
                  <a:cubicBezTo>
                    <a:pt x="1297" y="577"/>
                    <a:pt x="1297" y="624"/>
                    <a:pt x="1297" y="671"/>
                  </a:cubicBezTo>
                  <a:cubicBezTo>
                    <a:pt x="1345" y="671"/>
                    <a:pt x="1392" y="671"/>
                    <a:pt x="1439" y="671"/>
                  </a:cubicBezTo>
                  <a:cubicBezTo>
                    <a:pt x="1439" y="623"/>
                    <a:pt x="1439" y="576"/>
                    <a:pt x="1439" y="529"/>
                  </a:cubicBezTo>
                  <a:cubicBezTo>
                    <a:pt x="1392" y="529"/>
                    <a:pt x="1345" y="529"/>
                    <a:pt x="1297" y="529"/>
                  </a:cubicBezTo>
                  <a:close/>
                  <a:moveTo>
                    <a:pt x="49" y="1151"/>
                  </a:moveTo>
                  <a:cubicBezTo>
                    <a:pt x="97" y="1151"/>
                    <a:pt x="144" y="1151"/>
                    <a:pt x="191" y="1151"/>
                  </a:cubicBezTo>
                  <a:cubicBezTo>
                    <a:pt x="191" y="1103"/>
                    <a:pt x="191" y="1056"/>
                    <a:pt x="191" y="1009"/>
                  </a:cubicBezTo>
                  <a:cubicBezTo>
                    <a:pt x="143" y="1009"/>
                    <a:pt x="96" y="1009"/>
                    <a:pt x="49" y="1009"/>
                  </a:cubicBezTo>
                  <a:cubicBezTo>
                    <a:pt x="49" y="1057"/>
                    <a:pt x="49" y="1104"/>
                    <a:pt x="49" y="1151"/>
                  </a:cubicBezTo>
                  <a:close/>
                  <a:moveTo>
                    <a:pt x="1297" y="1151"/>
                  </a:moveTo>
                  <a:cubicBezTo>
                    <a:pt x="1345" y="1151"/>
                    <a:pt x="1392" y="1151"/>
                    <a:pt x="1439" y="1151"/>
                  </a:cubicBezTo>
                  <a:cubicBezTo>
                    <a:pt x="1439" y="1103"/>
                    <a:pt x="1439" y="1056"/>
                    <a:pt x="1439" y="1009"/>
                  </a:cubicBezTo>
                  <a:cubicBezTo>
                    <a:pt x="1391" y="1009"/>
                    <a:pt x="1344" y="1009"/>
                    <a:pt x="1297" y="1009"/>
                  </a:cubicBezTo>
                  <a:cubicBezTo>
                    <a:pt x="1297" y="1056"/>
                    <a:pt x="1297" y="1103"/>
                    <a:pt x="1297" y="1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2014538" y="450850"/>
              <a:ext cx="128588" cy="128588"/>
            </a:xfrm>
            <a:custGeom>
              <a:avLst/>
              <a:gdLst>
                <a:gd name="T0" fmla="*/ 0 w 432"/>
                <a:gd name="T1" fmla="*/ 216 h 432"/>
                <a:gd name="T2" fmla="*/ 217 w 432"/>
                <a:gd name="T3" fmla="*/ 0 h 432"/>
                <a:gd name="T4" fmla="*/ 432 w 432"/>
                <a:gd name="T5" fmla="*/ 216 h 432"/>
                <a:gd name="T6" fmla="*/ 215 w 432"/>
                <a:gd name="T7" fmla="*/ 432 h 432"/>
                <a:gd name="T8" fmla="*/ 0 w 432"/>
                <a:gd name="T9" fmla="*/ 216 h 432"/>
                <a:gd name="T10" fmla="*/ 384 w 432"/>
                <a:gd name="T11" fmla="*/ 217 h 432"/>
                <a:gd name="T12" fmla="*/ 217 w 432"/>
                <a:gd name="T13" fmla="*/ 48 h 432"/>
                <a:gd name="T14" fmla="*/ 48 w 432"/>
                <a:gd name="T15" fmla="*/ 215 h 432"/>
                <a:gd name="T16" fmla="*/ 215 w 432"/>
                <a:gd name="T17" fmla="*/ 384 h 432"/>
                <a:gd name="T18" fmla="*/ 384 w 432"/>
                <a:gd name="T19" fmla="*/ 2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6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6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6"/>
                  </a:cubicBezTo>
                  <a:close/>
                  <a:moveTo>
                    <a:pt x="384" y="217"/>
                  </a:moveTo>
                  <a:cubicBezTo>
                    <a:pt x="384" y="124"/>
                    <a:pt x="309" y="48"/>
                    <a:pt x="217" y="48"/>
                  </a:cubicBezTo>
                  <a:cubicBezTo>
                    <a:pt x="124" y="48"/>
                    <a:pt x="48" y="123"/>
                    <a:pt x="48" y="215"/>
                  </a:cubicBezTo>
                  <a:cubicBezTo>
                    <a:pt x="48" y="308"/>
                    <a:pt x="123" y="384"/>
                    <a:pt x="215" y="384"/>
                  </a:cubicBezTo>
                  <a:cubicBezTo>
                    <a:pt x="308" y="384"/>
                    <a:pt x="384" y="309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97545" y="255663"/>
            <a:ext cx="458788" cy="465138"/>
            <a:chOff x="1419225" y="2030413"/>
            <a:chExt cx="458788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1419225" y="2038350"/>
              <a:ext cx="220663" cy="384175"/>
            </a:xfrm>
            <a:custGeom>
              <a:avLst/>
              <a:gdLst>
                <a:gd name="T0" fmla="*/ 199 w 718"/>
                <a:gd name="T1" fmla="*/ 1248 h 1248"/>
                <a:gd name="T2" fmla="*/ 100 w 718"/>
                <a:gd name="T3" fmla="*/ 1148 h 1248"/>
                <a:gd name="T4" fmla="*/ 144 w 718"/>
                <a:gd name="T5" fmla="*/ 992 h 1248"/>
                <a:gd name="T6" fmla="*/ 0 w 718"/>
                <a:gd name="T7" fmla="*/ 911 h 1248"/>
                <a:gd name="T8" fmla="*/ 0 w 718"/>
                <a:gd name="T9" fmla="*/ 576 h 1248"/>
                <a:gd name="T10" fmla="*/ 48 w 718"/>
                <a:gd name="T11" fmla="*/ 572 h 1248"/>
                <a:gd name="T12" fmla="*/ 147 w 718"/>
                <a:gd name="T13" fmla="*/ 486 h 1248"/>
                <a:gd name="T14" fmla="*/ 120 w 718"/>
                <a:gd name="T15" fmla="*/ 358 h 1248"/>
                <a:gd name="T16" fmla="*/ 68 w 718"/>
                <a:gd name="T17" fmla="*/ 335 h 1248"/>
                <a:gd name="T18" fmla="*/ 0 w 718"/>
                <a:gd name="T19" fmla="*/ 335 h 1248"/>
                <a:gd name="T20" fmla="*/ 0 w 718"/>
                <a:gd name="T21" fmla="*/ 144 h 1248"/>
                <a:gd name="T22" fmla="*/ 143 w 718"/>
                <a:gd name="T23" fmla="*/ 144 h 1248"/>
                <a:gd name="T24" fmla="*/ 143 w 718"/>
                <a:gd name="T25" fmla="*/ 286 h 1248"/>
                <a:gd name="T26" fmla="*/ 191 w 718"/>
                <a:gd name="T27" fmla="*/ 286 h 1248"/>
                <a:gd name="T28" fmla="*/ 191 w 718"/>
                <a:gd name="T29" fmla="*/ 0 h 1248"/>
                <a:gd name="T30" fmla="*/ 334 w 718"/>
                <a:gd name="T31" fmla="*/ 0 h 1248"/>
                <a:gd name="T32" fmla="*/ 334 w 718"/>
                <a:gd name="T33" fmla="*/ 286 h 1248"/>
                <a:gd name="T34" fmla="*/ 382 w 718"/>
                <a:gd name="T35" fmla="*/ 286 h 1248"/>
                <a:gd name="T36" fmla="*/ 382 w 718"/>
                <a:gd name="T37" fmla="*/ 96 h 1248"/>
                <a:gd name="T38" fmla="*/ 526 w 718"/>
                <a:gd name="T39" fmla="*/ 96 h 1248"/>
                <a:gd name="T40" fmla="*/ 528 w 718"/>
                <a:gd name="T41" fmla="*/ 122 h 1248"/>
                <a:gd name="T42" fmla="*/ 576 w 718"/>
                <a:gd name="T43" fmla="*/ 1 h 1248"/>
                <a:gd name="T44" fmla="*/ 718 w 718"/>
                <a:gd name="T45" fmla="*/ 1 h 1248"/>
                <a:gd name="T46" fmla="*/ 718 w 718"/>
                <a:gd name="T47" fmla="*/ 286 h 1248"/>
                <a:gd name="T48" fmla="*/ 322 w 718"/>
                <a:gd name="T49" fmla="*/ 569 h 1248"/>
                <a:gd name="T50" fmla="*/ 401 w 718"/>
                <a:gd name="T51" fmla="*/ 1047 h 1248"/>
                <a:gd name="T52" fmla="*/ 199 w 718"/>
                <a:gd name="T53" fmla="*/ 1248 h 1248"/>
                <a:gd name="T54" fmla="*/ 164 w 718"/>
                <a:gd name="T55" fmla="*/ 336 h 1248"/>
                <a:gd name="T56" fmla="*/ 188 w 718"/>
                <a:gd name="T57" fmla="*/ 514 h 1248"/>
                <a:gd name="T58" fmla="*/ 48 w 718"/>
                <a:gd name="T59" fmla="*/ 622 h 1248"/>
                <a:gd name="T60" fmla="*/ 48 w 718"/>
                <a:gd name="T61" fmla="*/ 864 h 1248"/>
                <a:gd name="T62" fmla="*/ 168 w 718"/>
                <a:gd name="T63" fmla="*/ 1148 h 1248"/>
                <a:gd name="T64" fmla="*/ 200 w 718"/>
                <a:gd name="T65" fmla="*/ 1182 h 1248"/>
                <a:gd name="T66" fmla="*/ 338 w 718"/>
                <a:gd name="T67" fmla="*/ 1044 h 1248"/>
                <a:gd name="T68" fmla="*/ 245 w 718"/>
                <a:gd name="T69" fmla="*/ 669 h 1248"/>
                <a:gd name="T70" fmla="*/ 445 w 718"/>
                <a:gd name="T71" fmla="*/ 336 h 1248"/>
                <a:gd name="T72" fmla="*/ 164 w 718"/>
                <a:gd name="T73" fmla="*/ 336 h 1248"/>
                <a:gd name="T74" fmla="*/ 622 w 718"/>
                <a:gd name="T75" fmla="*/ 47 h 1248"/>
                <a:gd name="T76" fmla="*/ 534 w 718"/>
                <a:gd name="T77" fmla="*/ 178 h 1248"/>
                <a:gd name="T78" fmla="*/ 527 w 718"/>
                <a:gd name="T79" fmla="*/ 188 h 1248"/>
                <a:gd name="T80" fmla="*/ 527 w 718"/>
                <a:gd name="T81" fmla="*/ 284 h 1248"/>
                <a:gd name="T82" fmla="*/ 670 w 718"/>
                <a:gd name="T83" fmla="*/ 240 h 1248"/>
                <a:gd name="T84" fmla="*/ 670 w 718"/>
                <a:gd name="T85" fmla="*/ 47 h 1248"/>
                <a:gd name="T86" fmla="*/ 622 w 718"/>
                <a:gd name="T87" fmla="*/ 47 h 1248"/>
                <a:gd name="T88" fmla="*/ 286 w 718"/>
                <a:gd name="T89" fmla="*/ 286 h 1248"/>
                <a:gd name="T90" fmla="*/ 286 w 718"/>
                <a:gd name="T91" fmla="*/ 48 h 1248"/>
                <a:gd name="T92" fmla="*/ 240 w 718"/>
                <a:gd name="T93" fmla="*/ 48 h 1248"/>
                <a:gd name="T94" fmla="*/ 240 w 718"/>
                <a:gd name="T95" fmla="*/ 286 h 1248"/>
                <a:gd name="T96" fmla="*/ 286 w 718"/>
                <a:gd name="T97" fmla="*/ 286 h 1248"/>
                <a:gd name="T98" fmla="*/ 478 w 718"/>
                <a:gd name="T99" fmla="*/ 286 h 1248"/>
                <a:gd name="T100" fmla="*/ 478 w 718"/>
                <a:gd name="T101" fmla="*/ 144 h 1248"/>
                <a:gd name="T102" fmla="*/ 432 w 718"/>
                <a:gd name="T103" fmla="*/ 144 h 1248"/>
                <a:gd name="T104" fmla="*/ 432 w 718"/>
                <a:gd name="T105" fmla="*/ 286 h 1248"/>
                <a:gd name="T106" fmla="*/ 478 w 718"/>
                <a:gd name="T107" fmla="*/ 286 h 1248"/>
                <a:gd name="T108" fmla="*/ 94 w 718"/>
                <a:gd name="T109" fmla="*/ 287 h 1248"/>
                <a:gd name="T110" fmla="*/ 94 w 718"/>
                <a:gd name="T111" fmla="*/ 192 h 1248"/>
                <a:gd name="T112" fmla="*/ 48 w 718"/>
                <a:gd name="T113" fmla="*/ 192 h 1248"/>
                <a:gd name="T114" fmla="*/ 48 w 718"/>
                <a:gd name="T115" fmla="*/ 287 h 1248"/>
                <a:gd name="T116" fmla="*/ 94 w 718"/>
                <a:gd name="T117" fmla="*/ 287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8" h="1248">
                  <a:moveTo>
                    <a:pt x="199" y="1248"/>
                  </a:moveTo>
                  <a:cubicBezTo>
                    <a:pt x="167" y="1216"/>
                    <a:pt x="134" y="1183"/>
                    <a:pt x="100" y="1148"/>
                  </a:cubicBezTo>
                  <a:cubicBezTo>
                    <a:pt x="147" y="1107"/>
                    <a:pt x="170" y="1055"/>
                    <a:pt x="144" y="992"/>
                  </a:cubicBezTo>
                  <a:cubicBezTo>
                    <a:pt x="119" y="929"/>
                    <a:pt x="67" y="907"/>
                    <a:pt x="0" y="911"/>
                  </a:cubicBezTo>
                  <a:cubicBezTo>
                    <a:pt x="0" y="799"/>
                    <a:pt x="0" y="688"/>
                    <a:pt x="0" y="576"/>
                  </a:cubicBezTo>
                  <a:cubicBezTo>
                    <a:pt x="16" y="575"/>
                    <a:pt x="32" y="575"/>
                    <a:pt x="48" y="572"/>
                  </a:cubicBezTo>
                  <a:cubicBezTo>
                    <a:pt x="98" y="563"/>
                    <a:pt x="131" y="534"/>
                    <a:pt x="147" y="486"/>
                  </a:cubicBezTo>
                  <a:cubicBezTo>
                    <a:pt x="163" y="439"/>
                    <a:pt x="152" y="396"/>
                    <a:pt x="120" y="358"/>
                  </a:cubicBezTo>
                  <a:cubicBezTo>
                    <a:pt x="106" y="341"/>
                    <a:pt x="90" y="332"/>
                    <a:pt x="68" y="335"/>
                  </a:cubicBezTo>
                  <a:cubicBezTo>
                    <a:pt x="45" y="337"/>
                    <a:pt x="23" y="335"/>
                    <a:pt x="0" y="335"/>
                  </a:cubicBezTo>
                  <a:cubicBezTo>
                    <a:pt x="0" y="271"/>
                    <a:pt x="0" y="208"/>
                    <a:pt x="0" y="144"/>
                  </a:cubicBezTo>
                  <a:cubicBezTo>
                    <a:pt x="47" y="144"/>
                    <a:pt x="94" y="144"/>
                    <a:pt x="143" y="144"/>
                  </a:cubicBezTo>
                  <a:cubicBezTo>
                    <a:pt x="143" y="191"/>
                    <a:pt x="143" y="238"/>
                    <a:pt x="143" y="286"/>
                  </a:cubicBezTo>
                  <a:cubicBezTo>
                    <a:pt x="159" y="286"/>
                    <a:pt x="174" y="286"/>
                    <a:pt x="191" y="286"/>
                  </a:cubicBezTo>
                  <a:cubicBezTo>
                    <a:pt x="191" y="191"/>
                    <a:pt x="191" y="96"/>
                    <a:pt x="191" y="0"/>
                  </a:cubicBezTo>
                  <a:cubicBezTo>
                    <a:pt x="239" y="0"/>
                    <a:pt x="286" y="0"/>
                    <a:pt x="334" y="0"/>
                  </a:cubicBezTo>
                  <a:cubicBezTo>
                    <a:pt x="334" y="95"/>
                    <a:pt x="334" y="190"/>
                    <a:pt x="334" y="286"/>
                  </a:cubicBezTo>
                  <a:cubicBezTo>
                    <a:pt x="351" y="286"/>
                    <a:pt x="366" y="286"/>
                    <a:pt x="382" y="286"/>
                  </a:cubicBezTo>
                  <a:cubicBezTo>
                    <a:pt x="382" y="223"/>
                    <a:pt x="382" y="160"/>
                    <a:pt x="382" y="96"/>
                  </a:cubicBezTo>
                  <a:cubicBezTo>
                    <a:pt x="431" y="96"/>
                    <a:pt x="478" y="96"/>
                    <a:pt x="526" y="96"/>
                  </a:cubicBezTo>
                  <a:cubicBezTo>
                    <a:pt x="527" y="104"/>
                    <a:pt x="527" y="113"/>
                    <a:pt x="528" y="122"/>
                  </a:cubicBezTo>
                  <a:cubicBezTo>
                    <a:pt x="557" y="103"/>
                    <a:pt x="568" y="77"/>
                    <a:pt x="576" y="1"/>
                  </a:cubicBezTo>
                  <a:cubicBezTo>
                    <a:pt x="623" y="1"/>
                    <a:pt x="670" y="1"/>
                    <a:pt x="718" y="1"/>
                  </a:cubicBezTo>
                  <a:cubicBezTo>
                    <a:pt x="718" y="96"/>
                    <a:pt x="718" y="191"/>
                    <a:pt x="718" y="286"/>
                  </a:cubicBezTo>
                  <a:cubicBezTo>
                    <a:pt x="532" y="306"/>
                    <a:pt x="394" y="395"/>
                    <a:pt x="322" y="569"/>
                  </a:cubicBezTo>
                  <a:cubicBezTo>
                    <a:pt x="251" y="742"/>
                    <a:pt x="285" y="903"/>
                    <a:pt x="401" y="1047"/>
                  </a:cubicBezTo>
                  <a:cubicBezTo>
                    <a:pt x="334" y="1114"/>
                    <a:pt x="266" y="1182"/>
                    <a:pt x="199" y="1248"/>
                  </a:cubicBezTo>
                  <a:close/>
                  <a:moveTo>
                    <a:pt x="164" y="336"/>
                  </a:moveTo>
                  <a:cubicBezTo>
                    <a:pt x="204" y="393"/>
                    <a:pt x="214" y="451"/>
                    <a:pt x="188" y="514"/>
                  </a:cubicBezTo>
                  <a:cubicBezTo>
                    <a:pt x="162" y="576"/>
                    <a:pt x="113" y="610"/>
                    <a:pt x="48" y="622"/>
                  </a:cubicBezTo>
                  <a:cubicBezTo>
                    <a:pt x="48" y="703"/>
                    <a:pt x="48" y="784"/>
                    <a:pt x="48" y="864"/>
                  </a:cubicBezTo>
                  <a:cubicBezTo>
                    <a:pt x="184" y="886"/>
                    <a:pt x="248" y="1039"/>
                    <a:pt x="168" y="1148"/>
                  </a:cubicBezTo>
                  <a:cubicBezTo>
                    <a:pt x="179" y="1160"/>
                    <a:pt x="189" y="1171"/>
                    <a:pt x="200" y="1182"/>
                  </a:cubicBezTo>
                  <a:cubicBezTo>
                    <a:pt x="246" y="1136"/>
                    <a:pt x="291" y="1090"/>
                    <a:pt x="338" y="1044"/>
                  </a:cubicBezTo>
                  <a:cubicBezTo>
                    <a:pt x="258" y="932"/>
                    <a:pt x="225" y="807"/>
                    <a:pt x="245" y="669"/>
                  </a:cubicBezTo>
                  <a:cubicBezTo>
                    <a:pt x="265" y="531"/>
                    <a:pt x="334" y="422"/>
                    <a:pt x="445" y="336"/>
                  </a:cubicBezTo>
                  <a:cubicBezTo>
                    <a:pt x="350" y="336"/>
                    <a:pt x="258" y="336"/>
                    <a:pt x="164" y="336"/>
                  </a:cubicBezTo>
                  <a:close/>
                  <a:moveTo>
                    <a:pt x="622" y="47"/>
                  </a:moveTo>
                  <a:cubicBezTo>
                    <a:pt x="612" y="105"/>
                    <a:pt x="583" y="149"/>
                    <a:pt x="534" y="178"/>
                  </a:cubicBezTo>
                  <a:cubicBezTo>
                    <a:pt x="531" y="180"/>
                    <a:pt x="527" y="185"/>
                    <a:pt x="527" y="188"/>
                  </a:cubicBezTo>
                  <a:cubicBezTo>
                    <a:pt x="527" y="221"/>
                    <a:pt x="527" y="253"/>
                    <a:pt x="527" y="284"/>
                  </a:cubicBezTo>
                  <a:cubicBezTo>
                    <a:pt x="575" y="269"/>
                    <a:pt x="622" y="255"/>
                    <a:pt x="670" y="240"/>
                  </a:cubicBezTo>
                  <a:cubicBezTo>
                    <a:pt x="670" y="178"/>
                    <a:pt x="670" y="113"/>
                    <a:pt x="670" y="47"/>
                  </a:cubicBezTo>
                  <a:cubicBezTo>
                    <a:pt x="654" y="47"/>
                    <a:pt x="638" y="47"/>
                    <a:pt x="622" y="47"/>
                  </a:cubicBezTo>
                  <a:close/>
                  <a:moveTo>
                    <a:pt x="286" y="286"/>
                  </a:moveTo>
                  <a:cubicBezTo>
                    <a:pt x="286" y="206"/>
                    <a:pt x="286" y="127"/>
                    <a:pt x="286" y="48"/>
                  </a:cubicBezTo>
                  <a:cubicBezTo>
                    <a:pt x="270" y="48"/>
                    <a:pt x="255" y="48"/>
                    <a:pt x="240" y="48"/>
                  </a:cubicBezTo>
                  <a:cubicBezTo>
                    <a:pt x="240" y="128"/>
                    <a:pt x="240" y="207"/>
                    <a:pt x="240" y="286"/>
                  </a:cubicBezTo>
                  <a:cubicBezTo>
                    <a:pt x="255" y="286"/>
                    <a:pt x="270" y="286"/>
                    <a:pt x="286" y="286"/>
                  </a:cubicBezTo>
                  <a:close/>
                  <a:moveTo>
                    <a:pt x="478" y="286"/>
                  </a:moveTo>
                  <a:cubicBezTo>
                    <a:pt x="478" y="238"/>
                    <a:pt x="478" y="191"/>
                    <a:pt x="478" y="144"/>
                  </a:cubicBezTo>
                  <a:cubicBezTo>
                    <a:pt x="462" y="144"/>
                    <a:pt x="447" y="144"/>
                    <a:pt x="432" y="144"/>
                  </a:cubicBezTo>
                  <a:cubicBezTo>
                    <a:pt x="432" y="192"/>
                    <a:pt x="432" y="239"/>
                    <a:pt x="432" y="286"/>
                  </a:cubicBezTo>
                  <a:cubicBezTo>
                    <a:pt x="448" y="286"/>
                    <a:pt x="463" y="286"/>
                    <a:pt x="478" y="286"/>
                  </a:cubicBezTo>
                  <a:close/>
                  <a:moveTo>
                    <a:pt x="94" y="287"/>
                  </a:moveTo>
                  <a:cubicBezTo>
                    <a:pt x="94" y="254"/>
                    <a:pt x="94" y="223"/>
                    <a:pt x="94" y="192"/>
                  </a:cubicBezTo>
                  <a:cubicBezTo>
                    <a:pt x="78" y="192"/>
                    <a:pt x="63" y="192"/>
                    <a:pt x="48" y="192"/>
                  </a:cubicBezTo>
                  <a:cubicBezTo>
                    <a:pt x="48" y="224"/>
                    <a:pt x="48" y="255"/>
                    <a:pt x="48" y="287"/>
                  </a:cubicBezTo>
                  <a:cubicBezTo>
                    <a:pt x="64" y="287"/>
                    <a:pt x="78" y="287"/>
                    <a:pt x="94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 noEditPoints="1"/>
            </p:cNvSpPr>
            <p:nvPr/>
          </p:nvSpPr>
          <p:spPr bwMode="auto">
            <a:xfrm>
              <a:off x="1655763" y="2030413"/>
              <a:ext cx="222250" cy="392113"/>
            </a:xfrm>
            <a:custGeom>
              <a:avLst/>
              <a:gdLst>
                <a:gd name="T0" fmla="*/ 0 w 720"/>
                <a:gd name="T1" fmla="*/ 313 h 1271"/>
                <a:gd name="T2" fmla="*/ 142 w 720"/>
                <a:gd name="T3" fmla="*/ 26 h 1271"/>
                <a:gd name="T4" fmla="*/ 234 w 720"/>
                <a:gd name="T5" fmla="*/ 174 h 1271"/>
                <a:gd name="T6" fmla="*/ 371 w 720"/>
                <a:gd name="T7" fmla="*/ 131 h 1271"/>
                <a:gd name="T8" fmla="*/ 677 w 720"/>
                <a:gd name="T9" fmla="*/ 273 h 1271"/>
                <a:gd name="T10" fmla="*/ 623 w 720"/>
                <a:gd name="T11" fmla="*/ 388 h 1271"/>
                <a:gd name="T12" fmla="*/ 717 w 720"/>
                <a:gd name="T13" fmla="*/ 602 h 1271"/>
                <a:gd name="T14" fmla="*/ 575 w 720"/>
                <a:gd name="T15" fmla="*/ 1016 h 1271"/>
                <a:gd name="T16" fmla="*/ 517 w 720"/>
                <a:gd name="T17" fmla="*/ 1271 h 1271"/>
                <a:gd name="T18" fmla="*/ 552 w 720"/>
                <a:gd name="T19" fmla="*/ 1175 h 1271"/>
                <a:gd name="T20" fmla="*/ 670 w 720"/>
                <a:gd name="T21" fmla="*/ 890 h 1271"/>
                <a:gd name="T22" fmla="*/ 665 w 720"/>
                <a:gd name="T23" fmla="*/ 646 h 1271"/>
                <a:gd name="T24" fmla="*/ 508 w 720"/>
                <a:gd name="T25" fmla="*/ 502 h 1271"/>
                <a:gd name="T26" fmla="*/ 432 w 720"/>
                <a:gd name="T27" fmla="*/ 397 h 1271"/>
                <a:gd name="T28" fmla="*/ 391 w 720"/>
                <a:gd name="T29" fmla="*/ 298 h 1271"/>
                <a:gd name="T30" fmla="*/ 358 w 720"/>
                <a:gd name="T31" fmla="*/ 206 h 1271"/>
                <a:gd name="T32" fmla="*/ 96 w 720"/>
                <a:gd name="T33" fmla="*/ 74 h 1271"/>
                <a:gd name="T34" fmla="*/ 48 w 720"/>
                <a:gd name="T35" fmla="*/ 270 h 1271"/>
                <a:gd name="T36" fmla="*/ 519 w 720"/>
                <a:gd name="T37" fmla="*/ 1207 h 1271"/>
                <a:gd name="T38" fmla="*/ 573 w 720"/>
                <a:gd name="T39" fmla="*/ 361 h 1271"/>
                <a:gd name="T40" fmla="*/ 639 w 720"/>
                <a:gd name="T41" fmla="*/ 239 h 1271"/>
                <a:gd name="T42" fmla="*/ 427 w 720"/>
                <a:gd name="T43" fmla="*/ 128 h 1271"/>
                <a:gd name="T44" fmla="*/ 482 w 720"/>
                <a:gd name="T45" fmla="*/ 360 h 1271"/>
                <a:gd name="T46" fmla="*/ 503 w 720"/>
                <a:gd name="T47" fmla="*/ 273 h 1271"/>
                <a:gd name="T48" fmla="*/ 472 w 720"/>
                <a:gd name="T49" fmla="*/ 147 h 1271"/>
                <a:gd name="T50" fmla="*/ 598 w 720"/>
                <a:gd name="T51" fmla="*/ 185 h 1271"/>
                <a:gd name="T52" fmla="*/ 552 w 720"/>
                <a:gd name="T53" fmla="*/ 265 h 1271"/>
                <a:gd name="T54" fmla="*/ 573 w 720"/>
                <a:gd name="T55" fmla="*/ 361 h 1271"/>
                <a:gd name="T56" fmla="*/ 530 w 720"/>
                <a:gd name="T57" fmla="*/ 457 h 1271"/>
                <a:gd name="T58" fmla="*/ 480 w 720"/>
                <a:gd name="T59" fmla="*/ 409 h 1271"/>
                <a:gd name="T60" fmla="*/ 526 w 720"/>
                <a:gd name="T61" fmla="*/ 169 h 1271"/>
                <a:gd name="T62" fmla="*/ 528 w 720"/>
                <a:gd name="T63" fmla="*/ 217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0" h="1271">
                  <a:moveTo>
                    <a:pt x="318" y="1071"/>
                  </a:moveTo>
                  <a:cubicBezTo>
                    <a:pt x="566" y="787"/>
                    <a:pt x="387" y="340"/>
                    <a:pt x="0" y="313"/>
                  </a:cubicBezTo>
                  <a:cubicBezTo>
                    <a:pt x="0" y="218"/>
                    <a:pt x="0" y="122"/>
                    <a:pt x="0" y="26"/>
                  </a:cubicBezTo>
                  <a:cubicBezTo>
                    <a:pt x="47" y="26"/>
                    <a:pt x="94" y="26"/>
                    <a:pt x="142" y="26"/>
                  </a:cubicBezTo>
                  <a:cubicBezTo>
                    <a:pt x="143" y="42"/>
                    <a:pt x="143" y="59"/>
                    <a:pt x="146" y="75"/>
                  </a:cubicBezTo>
                  <a:cubicBezTo>
                    <a:pt x="156" y="125"/>
                    <a:pt x="185" y="159"/>
                    <a:pt x="234" y="174"/>
                  </a:cubicBezTo>
                  <a:cubicBezTo>
                    <a:pt x="282" y="189"/>
                    <a:pt x="325" y="178"/>
                    <a:pt x="363" y="143"/>
                  </a:cubicBezTo>
                  <a:cubicBezTo>
                    <a:pt x="366" y="140"/>
                    <a:pt x="369" y="136"/>
                    <a:pt x="371" y="131"/>
                  </a:cubicBezTo>
                  <a:cubicBezTo>
                    <a:pt x="412" y="40"/>
                    <a:pt x="510" y="0"/>
                    <a:pt x="597" y="40"/>
                  </a:cubicBezTo>
                  <a:cubicBezTo>
                    <a:pt x="684" y="81"/>
                    <a:pt x="720" y="184"/>
                    <a:pt x="677" y="273"/>
                  </a:cubicBezTo>
                  <a:cubicBezTo>
                    <a:pt x="667" y="293"/>
                    <a:pt x="654" y="312"/>
                    <a:pt x="642" y="331"/>
                  </a:cubicBezTo>
                  <a:cubicBezTo>
                    <a:pt x="631" y="348"/>
                    <a:pt x="623" y="366"/>
                    <a:pt x="623" y="388"/>
                  </a:cubicBezTo>
                  <a:cubicBezTo>
                    <a:pt x="623" y="448"/>
                    <a:pt x="616" y="462"/>
                    <a:pt x="568" y="497"/>
                  </a:cubicBezTo>
                  <a:cubicBezTo>
                    <a:pt x="577" y="561"/>
                    <a:pt x="624" y="594"/>
                    <a:pt x="717" y="602"/>
                  </a:cubicBezTo>
                  <a:cubicBezTo>
                    <a:pt x="717" y="713"/>
                    <a:pt x="717" y="824"/>
                    <a:pt x="717" y="937"/>
                  </a:cubicBezTo>
                  <a:cubicBezTo>
                    <a:pt x="654" y="934"/>
                    <a:pt x="601" y="954"/>
                    <a:pt x="575" y="1016"/>
                  </a:cubicBezTo>
                  <a:cubicBezTo>
                    <a:pt x="548" y="1079"/>
                    <a:pt x="570" y="1131"/>
                    <a:pt x="619" y="1175"/>
                  </a:cubicBezTo>
                  <a:cubicBezTo>
                    <a:pt x="584" y="1208"/>
                    <a:pt x="550" y="1240"/>
                    <a:pt x="517" y="1271"/>
                  </a:cubicBezTo>
                  <a:cubicBezTo>
                    <a:pt x="453" y="1207"/>
                    <a:pt x="385" y="1139"/>
                    <a:pt x="318" y="1071"/>
                  </a:cubicBezTo>
                  <a:close/>
                  <a:moveTo>
                    <a:pt x="552" y="1175"/>
                  </a:moveTo>
                  <a:cubicBezTo>
                    <a:pt x="514" y="1120"/>
                    <a:pt x="504" y="1062"/>
                    <a:pt x="530" y="999"/>
                  </a:cubicBezTo>
                  <a:cubicBezTo>
                    <a:pt x="555" y="936"/>
                    <a:pt x="605" y="902"/>
                    <a:pt x="670" y="890"/>
                  </a:cubicBezTo>
                  <a:cubicBezTo>
                    <a:pt x="670" y="808"/>
                    <a:pt x="670" y="728"/>
                    <a:pt x="670" y="648"/>
                  </a:cubicBezTo>
                  <a:cubicBezTo>
                    <a:pt x="668" y="647"/>
                    <a:pt x="666" y="647"/>
                    <a:pt x="665" y="646"/>
                  </a:cubicBezTo>
                  <a:cubicBezTo>
                    <a:pt x="590" y="632"/>
                    <a:pt x="542" y="588"/>
                    <a:pt x="522" y="514"/>
                  </a:cubicBezTo>
                  <a:cubicBezTo>
                    <a:pt x="519" y="506"/>
                    <a:pt x="515" y="504"/>
                    <a:pt x="508" y="502"/>
                  </a:cubicBezTo>
                  <a:cubicBezTo>
                    <a:pt x="480" y="497"/>
                    <a:pt x="456" y="482"/>
                    <a:pt x="445" y="456"/>
                  </a:cubicBezTo>
                  <a:cubicBezTo>
                    <a:pt x="436" y="438"/>
                    <a:pt x="432" y="417"/>
                    <a:pt x="432" y="397"/>
                  </a:cubicBezTo>
                  <a:cubicBezTo>
                    <a:pt x="431" y="372"/>
                    <a:pt x="425" y="350"/>
                    <a:pt x="411" y="330"/>
                  </a:cubicBezTo>
                  <a:cubicBezTo>
                    <a:pt x="404" y="319"/>
                    <a:pt x="398" y="309"/>
                    <a:pt x="391" y="298"/>
                  </a:cubicBezTo>
                  <a:cubicBezTo>
                    <a:pt x="376" y="274"/>
                    <a:pt x="365" y="248"/>
                    <a:pt x="361" y="219"/>
                  </a:cubicBezTo>
                  <a:cubicBezTo>
                    <a:pt x="361" y="215"/>
                    <a:pt x="359" y="211"/>
                    <a:pt x="358" y="206"/>
                  </a:cubicBezTo>
                  <a:cubicBezTo>
                    <a:pt x="302" y="234"/>
                    <a:pt x="247" y="237"/>
                    <a:pt x="191" y="208"/>
                  </a:cubicBezTo>
                  <a:cubicBezTo>
                    <a:pt x="137" y="180"/>
                    <a:pt x="106" y="133"/>
                    <a:pt x="96" y="74"/>
                  </a:cubicBezTo>
                  <a:cubicBezTo>
                    <a:pt x="79" y="74"/>
                    <a:pt x="63" y="74"/>
                    <a:pt x="48" y="74"/>
                  </a:cubicBezTo>
                  <a:cubicBezTo>
                    <a:pt x="48" y="140"/>
                    <a:pt x="48" y="205"/>
                    <a:pt x="48" y="270"/>
                  </a:cubicBezTo>
                  <a:cubicBezTo>
                    <a:pt x="440" y="332"/>
                    <a:pt x="602" y="777"/>
                    <a:pt x="382" y="1069"/>
                  </a:cubicBezTo>
                  <a:cubicBezTo>
                    <a:pt x="428" y="1115"/>
                    <a:pt x="474" y="1161"/>
                    <a:pt x="519" y="1207"/>
                  </a:cubicBezTo>
                  <a:cubicBezTo>
                    <a:pt x="530" y="1197"/>
                    <a:pt x="541" y="1187"/>
                    <a:pt x="552" y="1175"/>
                  </a:cubicBezTo>
                  <a:close/>
                  <a:moveTo>
                    <a:pt x="573" y="361"/>
                  </a:moveTo>
                  <a:cubicBezTo>
                    <a:pt x="586" y="336"/>
                    <a:pt x="598" y="315"/>
                    <a:pt x="610" y="293"/>
                  </a:cubicBezTo>
                  <a:cubicBezTo>
                    <a:pt x="619" y="275"/>
                    <a:pt x="632" y="258"/>
                    <a:pt x="639" y="239"/>
                  </a:cubicBezTo>
                  <a:cubicBezTo>
                    <a:pt x="662" y="178"/>
                    <a:pt x="636" y="113"/>
                    <a:pt x="579" y="85"/>
                  </a:cubicBezTo>
                  <a:cubicBezTo>
                    <a:pt x="525" y="59"/>
                    <a:pt x="459" y="76"/>
                    <a:pt x="427" y="128"/>
                  </a:cubicBezTo>
                  <a:cubicBezTo>
                    <a:pt x="396" y="177"/>
                    <a:pt x="402" y="225"/>
                    <a:pt x="431" y="272"/>
                  </a:cubicBezTo>
                  <a:cubicBezTo>
                    <a:pt x="448" y="301"/>
                    <a:pt x="464" y="330"/>
                    <a:pt x="482" y="360"/>
                  </a:cubicBezTo>
                  <a:cubicBezTo>
                    <a:pt x="486" y="360"/>
                    <a:pt x="494" y="360"/>
                    <a:pt x="503" y="360"/>
                  </a:cubicBezTo>
                  <a:cubicBezTo>
                    <a:pt x="503" y="330"/>
                    <a:pt x="503" y="302"/>
                    <a:pt x="503" y="273"/>
                  </a:cubicBezTo>
                  <a:cubicBezTo>
                    <a:pt x="503" y="264"/>
                    <a:pt x="501" y="260"/>
                    <a:pt x="492" y="255"/>
                  </a:cubicBezTo>
                  <a:cubicBezTo>
                    <a:pt x="452" y="233"/>
                    <a:pt x="443" y="181"/>
                    <a:pt x="472" y="147"/>
                  </a:cubicBezTo>
                  <a:cubicBezTo>
                    <a:pt x="492" y="124"/>
                    <a:pt x="518" y="115"/>
                    <a:pt x="547" y="124"/>
                  </a:cubicBezTo>
                  <a:cubicBezTo>
                    <a:pt x="577" y="133"/>
                    <a:pt x="595" y="154"/>
                    <a:pt x="598" y="185"/>
                  </a:cubicBezTo>
                  <a:cubicBezTo>
                    <a:pt x="602" y="215"/>
                    <a:pt x="588" y="239"/>
                    <a:pt x="563" y="255"/>
                  </a:cubicBezTo>
                  <a:cubicBezTo>
                    <a:pt x="558" y="258"/>
                    <a:pt x="552" y="262"/>
                    <a:pt x="552" y="265"/>
                  </a:cubicBezTo>
                  <a:cubicBezTo>
                    <a:pt x="551" y="297"/>
                    <a:pt x="551" y="329"/>
                    <a:pt x="551" y="361"/>
                  </a:cubicBezTo>
                  <a:cubicBezTo>
                    <a:pt x="561" y="361"/>
                    <a:pt x="568" y="361"/>
                    <a:pt x="573" y="361"/>
                  </a:cubicBezTo>
                  <a:close/>
                  <a:moveTo>
                    <a:pt x="480" y="409"/>
                  </a:moveTo>
                  <a:cubicBezTo>
                    <a:pt x="482" y="439"/>
                    <a:pt x="503" y="458"/>
                    <a:pt x="530" y="457"/>
                  </a:cubicBezTo>
                  <a:cubicBezTo>
                    <a:pt x="555" y="455"/>
                    <a:pt x="575" y="434"/>
                    <a:pt x="573" y="409"/>
                  </a:cubicBezTo>
                  <a:cubicBezTo>
                    <a:pt x="543" y="409"/>
                    <a:pt x="512" y="409"/>
                    <a:pt x="480" y="409"/>
                  </a:cubicBezTo>
                  <a:close/>
                  <a:moveTo>
                    <a:pt x="551" y="192"/>
                  </a:moveTo>
                  <a:cubicBezTo>
                    <a:pt x="551" y="179"/>
                    <a:pt x="539" y="169"/>
                    <a:pt x="526" y="169"/>
                  </a:cubicBezTo>
                  <a:cubicBezTo>
                    <a:pt x="513" y="169"/>
                    <a:pt x="503" y="181"/>
                    <a:pt x="503" y="194"/>
                  </a:cubicBezTo>
                  <a:cubicBezTo>
                    <a:pt x="503" y="207"/>
                    <a:pt x="515" y="217"/>
                    <a:pt x="528" y="217"/>
                  </a:cubicBezTo>
                  <a:cubicBezTo>
                    <a:pt x="541" y="217"/>
                    <a:pt x="551" y="205"/>
                    <a:pt x="551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4"/>
            <p:cNvSpPr>
              <a:spLocks noEditPoints="1"/>
            </p:cNvSpPr>
            <p:nvPr/>
          </p:nvSpPr>
          <p:spPr bwMode="auto">
            <a:xfrm>
              <a:off x="1552575" y="2141538"/>
              <a:ext cx="192088" cy="207963"/>
            </a:xfrm>
            <a:custGeom>
              <a:avLst/>
              <a:gdLst>
                <a:gd name="T0" fmla="*/ 480 w 624"/>
                <a:gd name="T1" fmla="*/ 192 h 672"/>
                <a:gd name="T2" fmla="*/ 570 w 624"/>
                <a:gd name="T3" fmla="*/ 192 h 672"/>
                <a:gd name="T4" fmla="*/ 624 w 624"/>
                <a:gd name="T5" fmla="*/ 246 h 672"/>
                <a:gd name="T6" fmla="*/ 624 w 624"/>
                <a:gd name="T7" fmla="*/ 618 h 672"/>
                <a:gd name="T8" fmla="*/ 569 w 624"/>
                <a:gd name="T9" fmla="*/ 672 h 672"/>
                <a:gd name="T10" fmla="*/ 55 w 624"/>
                <a:gd name="T11" fmla="*/ 672 h 672"/>
                <a:gd name="T12" fmla="*/ 0 w 624"/>
                <a:gd name="T13" fmla="*/ 618 h 672"/>
                <a:gd name="T14" fmla="*/ 0 w 624"/>
                <a:gd name="T15" fmla="*/ 246 h 672"/>
                <a:gd name="T16" fmla="*/ 54 w 624"/>
                <a:gd name="T17" fmla="*/ 192 h 672"/>
                <a:gd name="T18" fmla="*/ 139 w 624"/>
                <a:gd name="T19" fmla="*/ 192 h 672"/>
                <a:gd name="T20" fmla="*/ 144 w 624"/>
                <a:gd name="T21" fmla="*/ 190 h 672"/>
                <a:gd name="T22" fmla="*/ 144 w 624"/>
                <a:gd name="T23" fmla="*/ 175 h 672"/>
                <a:gd name="T24" fmla="*/ 144 w 624"/>
                <a:gd name="T25" fmla="*/ 51 h 672"/>
                <a:gd name="T26" fmla="*/ 195 w 624"/>
                <a:gd name="T27" fmla="*/ 0 h 672"/>
                <a:gd name="T28" fmla="*/ 429 w 624"/>
                <a:gd name="T29" fmla="*/ 0 h 672"/>
                <a:gd name="T30" fmla="*/ 480 w 624"/>
                <a:gd name="T31" fmla="*/ 51 h 672"/>
                <a:gd name="T32" fmla="*/ 480 w 624"/>
                <a:gd name="T33" fmla="*/ 192 h 672"/>
                <a:gd name="T34" fmla="*/ 575 w 624"/>
                <a:gd name="T35" fmla="*/ 623 h 672"/>
                <a:gd name="T36" fmla="*/ 575 w 624"/>
                <a:gd name="T37" fmla="*/ 325 h 672"/>
                <a:gd name="T38" fmla="*/ 384 w 624"/>
                <a:gd name="T39" fmla="*/ 431 h 672"/>
                <a:gd name="T40" fmla="*/ 384 w 624"/>
                <a:gd name="T41" fmla="*/ 475 h 672"/>
                <a:gd name="T42" fmla="*/ 331 w 624"/>
                <a:gd name="T43" fmla="*/ 528 h 672"/>
                <a:gd name="T44" fmla="*/ 292 w 624"/>
                <a:gd name="T45" fmla="*/ 528 h 672"/>
                <a:gd name="T46" fmla="*/ 240 w 624"/>
                <a:gd name="T47" fmla="*/ 476 h 672"/>
                <a:gd name="T48" fmla="*/ 240 w 624"/>
                <a:gd name="T49" fmla="*/ 431 h 672"/>
                <a:gd name="T50" fmla="*/ 49 w 624"/>
                <a:gd name="T51" fmla="*/ 325 h 672"/>
                <a:gd name="T52" fmla="*/ 49 w 624"/>
                <a:gd name="T53" fmla="*/ 623 h 672"/>
                <a:gd name="T54" fmla="*/ 575 w 624"/>
                <a:gd name="T55" fmla="*/ 623 h 672"/>
                <a:gd name="T56" fmla="*/ 566 w 624"/>
                <a:gd name="T57" fmla="*/ 241 h 672"/>
                <a:gd name="T58" fmla="*/ 58 w 624"/>
                <a:gd name="T59" fmla="*/ 241 h 672"/>
                <a:gd name="T60" fmla="*/ 240 w 624"/>
                <a:gd name="T61" fmla="*/ 380 h 672"/>
                <a:gd name="T62" fmla="*/ 298 w 624"/>
                <a:gd name="T63" fmla="*/ 336 h 672"/>
                <a:gd name="T64" fmla="*/ 322 w 624"/>
                <a:gd name="T65" fmla="*/ 336 h 672"/>
                <a:gd name="T66" fmla="*/ 386 w 624"/>
                <a:gd name="T67" fmla="*/ 381 h 672"/>
                <a:gd name="T68" fmla="*/ 566 w 624"/>
                <a:gd name="T69" fmla="*/ 241 h 672"/>
                <a:gd name="T70" fmla="*/ 431 w 624"/>
                <a:gd name="T71" fmla="*/ 95 h 672"/>
                <a:gd name="T72" fmla="*/ 431 w 624"/>
                <a:gd name="T73" fmla="*/ 49 h 672"/>
                <a:gd name="T74" fmla="*/ 193 w 624"/>
                <a:gd name="T75" fmla="*/ 49 h 672"/>
                <a:gd name="T76" fmla="*/ 193 w 624"/>
                <a:gd name="T77" fmla="*/ 95 h 672"/>
                <a:gd name="T78" fmla="*/ 431 w 624"/>
                <a:gd name="T79" fmla="*/ 95 h 672"/>
                <a:gd name="T80" fmla="*/ 431 w 624"/>
                <a:gd name="T81" fmla="*/ 191 h 672"/>
                <a:gd name="T82" fmla="*/ 431 w 624"/>
                <a:gd name="T83" fmla="*/ 145 h 672"/>
                <a:gd name="T84" fmla="*/ 193 w 624"/>
                <a:gd name="T85" fmla="*/ 145 h 672"/>
                <a:gd name="T86" fmla="*/ 193 w 624"/>
                <a:gd name="T87" fmla="*/ 191 h 672"/>
                <a:gd name="T88" fmla="*/ 431 w 624"/>
                <a:gd name="T89" fmla="*/ 191 h 672"/>
                <a:gd name="T90" fmla="*/ 335 w 624"/>
                <a:gd name="T91" fmla="*/ 385 h 672"/>
                <a:gd name="T92" fmla="*/ 289 w 624"/>
                <a:gd name="T93" fmla="*/ 385 h 672"/>
                <a:gd name="T94" fmla="*/ 289 w 624"/>
                <a:gd name="T95" fmla="*/ 479 h 672"/>
                <a:gd name="T96" fmla="*/ 335 w 624"/>
                <a:gd name="T97" fmla="*/ 479 h 672"/>
                <a:gd name="T98" fmla="*/ 335 w 624"/>
                <a:gd name="T99" fmla="*/ 38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672">
                  <a:moveTo>
                    <a:pt x="480" y="192"/>
                  </a:moveTo>
                  <a:cubicBezTo>
                    <a:pt x="511" y="192"/>
                    <a:pt x="541" y="192"/>
                    <a:pt x="570" y="192"/>
                  </a:cubicBezTo>
                  <a:cubicBezTo>
                    <a:pt x="605" y="192"/>
                    <a:pt x="624" y="211"/>
                    <a:pt x="624" y="246"/>
                  </a:cubicBezTo>
                  <a:cubicBezTo>
                    <a:pt x="624" y="370"/>
                    <a:pt x="624" y="494"/>
                    <a:pt x="624" y="618"/>
                  </a:cubicBezTo>
                  <a:cubicBezTo>
                    <a:pt x="624" y="653"/>
                    <a:pt x="605" y="672"/>
                    <a:pt x="569" y="672"/>
                  </a:cubicBezTo>
                  <a:cubicBezTo>
                    <a:pt x="398" y="672"/>
                    <a:pt x="226" y="672"/>
                    <a:pt x="55" y="672"/>
                  </a:cubicBezTo>
                  <a:cubicBezTo>
                    <a:pt x="19" y="672"/>
                    <a:pt x="0" y="653"/>
                    <a:pt x="0" y="618"/>
                  </a:cubicBezTo>
                  <a:cubicBezTo>
                    <a:pt x="0" y="494"/>
                    <a:pt x="0" y="370"/>
                    <a:pt x="0" y="246"/>
                  </a:cubicBezTo>
                  <a:cubicBezTo>
                    <a:pt x="0" y="211"/>
                    <a:pt x="19" y="192"/>
                    <a:pt x="54" y="192"/>
                  </a:cubicBezTo>
                  <a:cubicBezTo>
                    <a:pt x="82" y="192"/>
                    <a:pt x="111" y="192"/>
                    <a:pt x="139" y="192"/>
                  </a:cubicBezTo>
                  <a:cubicBezTo>
                    <a:pt x="140" y="192"/>
                    <a:pt x="141" y="191"/>
                    <a:pt x="144" y="190"/>
                  </a:cubicBezTo>
                  <a:cubicBezTo>
                    <a:pt x="144" y="186"/>
                    <a:pt x="144" y="180"/>
                    <a:pt x="144" y="175"/>
                  </a:cubicBezTo>
                  <a:cubicBezTo>
                    <a:pt x="144" y="134"/>
                    <a:pt x="144" y="92"/>
                    <a:pt x="144" y="51"/>
                  </a:cubicBezTo>
                  <a:cubicBezTo>
                    <a:pt x="144" y="20"/>
                    <a:pt x="164" y="0"/>
                    <a:pt x="195" y="0"/>
                  </a:cubicBezTo>
                  <a:cubicBezTo>
                    <a:pt x="273" y="0"/>
                    <a:pt x="351" y="0"/>
                    <a:pt x="429" y="0"/>
                  </a:cubicBezTo>
                  <a:cubicBezTo>
                    <a:pt x="460" y="0"/>
                    <a:pt x="480" y="20"/>
                    <a:pt x="480" y="51"/>
                  </a:cubicBezTo>
                  <a:cubicBezTo>
                    <a:pt x="480" y="97"/>
                    <a:pt x="480" y="144"/>
                    <a:pt x="480" y="192"/>
                  </a:cubicBezTo>
                  <a:close/>
                  <a:moveTo>
                    <a:pt x="575" y="623"/>
                  </a:moveTo>
                  <a:cubicBezTo>
                    <a:pt x="575" y="524"/>
                    <a:pt x="575" y="426"/>
                    <a:pt x="575" y="325"/>
                  </a:cubicBezTo>
                  <a:cubicBezTo>
                    <a:pt x="525" y="388"/>
                    <a:pt x="461" y="422"/>
                    <a:pt x="384" y="431"/>
                  </a:cubicBezTo>
                  <a:cubicBezTo>
                    <a:pt x="384" y="447"/>
                    <a:pt x="384" y="461"/>
                    <a:pt x="384" y="475"/>
                  </a:cubicBezTo>
                  <a:cubicBezTo>
                    <a:pt x="384" y="509"/>
                    <a:pt x="364" y="528"/>
                    <a:pt x="331" y="528"/>
                  </a:cubicBezTo>
                  <a:cubicBezTo>
                    <a:pt x="318" y="528"/>
                    <a:pt x="305" y="528"/>
                    <a:pt x="292" y="528"/>
                  </a:cubicBezTo>
                  <a:cubicBezTo>
                    <a:pt x="260" y="528"/>
                    <a:pt x="240" y="508"/>
                    <a:pt x="240" y="476"/>
                  </a:cubicBezTo>
                  <a:cubicBezTo>
                    <a:pt x="240" y="462"/>
                    <a:pt x="240" y="447"/>
                    <a:pt x="240" y="431"/>
                  </a:cubicBezTo>
                  <a:cubicBezTo>
                    <a:pt x="162" y="422"/>
                    <a:pt x="99" y="387"/>
                    <a:pt x="49" y="325"/>
                  </a:cubicBezTo>
                  <a:cubicBezTo>
                    <a:pt x="49" y="426"/>
                    <a:pt x="49" y="524"/>
                    <a:pt x="49" y="623"/>
                  </a:cubicBezTo>
                  <a:cubicBezTo>
                    <a:pt x="224" y="623"/>
                    <a:pt x="399" y="623"/>
                    <a:pt x="575" y="623"/>
                  </a:cubicBezTo>
                  <a:close/>
                  <a:moveTo>
                    <a:pt x="566" y="241"/>
                  </a:moveTo>
                  <a:cubicBezTo>
                    <a:pt x="396" y="241"/>
                    <a:pt x="227" y="241"/>
                    <a:pt x="58" y="241"/>
                  </a:cubicBezTo>
                  <a:cubicBezTo>
                    <a:pt x="80" y="314"/>
                    <a:pt x="177" y="388"/>
                    <a:pt x="240" y="380"/>
                  </a:cubicBezTo>
                  <a:cubicBezTo>
                    <a:pt x="249" y="347"/>
                    <a:pt x="263" y="336"/>
                    <a:pt x="298" y="336"/>
                  </a:cubicBezTo>
                  <a:cubicBezTo>
                    <a:pt x="306" y="336"/>
                    <a:pt x="314" y="336"/>
                    <a:pt x="322" y="336"/>
                  </a:cubicBezTo>
                  <a:cubicBezTo>
                    <a:pt x="361" y="336"/>
                    <a:pt x="372" y="343"/>
                    <a:pt x="386" y="381"/>
                  </a:cubicBezTo>
                  <a:cubicBezTo>
                    <a:pt x="455" y="382"/>
                    <a:pt x="544" y="313"/>
                    <a:pt x="566" y="241"/>
                  </a:cubicBezTo>
                  <a:close/>
                  <a:moveTo>
                    <a:pt x="431" y="95"/>
                  </a:moveTo>
                  <a:cubicBezTo>
                    <a:pt x="431" y="79"/>
                    <a:pt x="431" y="64"/>
                    <a:pt x="431" y="49"/>
                  </a:cubicBezTo>
                  <a:cubicBezTo>
                    <a:pt x="351" y="49"/>
                    <a:pt x="272" y="49"/>
                    <a:pt x="193" y="49"/>
                  </a:cubicBezTo>
                  <a:cubicBezTo>
                    <a:pt x="193" y="65"/>
                    <a:pt x="193" y="80"/>
                    <a:pt x="193" y="95"/>
                  </a:cubicBezTo>
                  <a:cubicBezTo>
                    <a:pt x="272" y="95"/>
                    <a:pt x="351" y="95"/>
                    <a:pt x="431" y="95"/>
                  </a:cubicBezTo>
                  <a:close/>
                  <a:moveTo>
                    <a:pt x="431" y="191"/>
                  </a:moveTo>
                  <a:cubicBezTo>
                    <a:pt x="431" y="175"/>
                    <a:pt x="431" y="160"/>
                    <a:pt x="431" y="145"/>
                  </a:cubicBezTo>
                  <a:cubicBezTo>
                    <a:pt x="351" y="145"/>
                    <a:pt x="272" y="145"/>
                    <a:pt x="193" y="145"/>
                  </a:cubicBezTo>
                  <a:cubicBezTo>
                    <a:pt x="193" y="161"/>
                    <a:pt x="193" y="176"/>
                    <a:pt x="193" y="191"/>
                  </a:cubicBezTo>
                  <a:cubicBezTo>
                    <a:pt x="273" y="191"/>
                    <a:pt x="352" y="191"/>
                    <a:pt x="431" y="191"/>
                  </a:cubicBezTo>
                  <a:close/>
                  <a:moveTo>
                    <a:pt x="335" y="385"/>
                  </a:moveTo>
                  <a:cubicBezTo>
                    <a:pt x="319" y="385"/>
                    <a:pt x="304" y="385"/>
                    <a:pt x="289" y="385"/>
                  </a:cubicBezTo>
                  <a:cubicBezTo>
                    <a:pt x="289" y="417"/>
                    <a:pt x="289" y="448"/>
                    <a:pt x="289" y="479"/>
                  </a:cubicBezTo>
                  <a:cubicBezTo>
                    <a:pt x="305" y="479"/>
                    <a:pt x="320" y="479"/>
                    <a:pt x="335" y="479"/>
                  </a:cubicBezTo>
                  <a:cubicBezTo>
                    <a:pt x="335" y="448"/>
                    <a:pt x="335" y="417"/>
                    <a:pt x="335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5"/>
            <p:cNvSpPr>
              <a:spLocks noEditPoints="1"/>
            </p:cNvSpPr>
            <p:nvPr/>
          </p:nvSpPr>
          <p:spPr bwMode="auto">
            <a:xfrm>
              <a:off x="1493838" y="2363788"/>
              <a:ext cx="309563" cy="131763"/>
            </a:xfrm>
            <a:custGeom>
              <a:avLst/>
              <a:gdLst>
                <a:gd name="T0" fmla="*/ 334 w 1005"/>
                <a:gd name="T1" fmla="*/ 111 h 430"/>
                <a:gd name="T2" fmla="*/ 334 w 1005"/>
                <a:gd name="T3" fmla="*/ 53 h 430"/>
                <a:gd name="T4" fmla="*/ 386 w 1005"/>
                <a:gd name="T5" fmla="*/ 0 h 430"/>
                <a:gd name="T6" fmla="*/ 618 w 1005"/>
                <a:gd name="T7" fmla="*/ 0 h 430"/>
                <a:gd name="T8" fmla="*/ 670 w 1005"/>
                <a:gd name="T9" fmla="*/ 51 h 430"/>
                <a:gd name="T10" fmla="*/ 670 w 1005"/>
                <a:gd name="T11" fmla="*/ 111 h 430"/>
                <a:gd name="T12" fmla="*/ 804 w 1005"/>
                <a:gd name="T13" fmla="*/ 30 h 430"/>
                <a:gd name="T14" fmla="*/ 1005 w 1005"/>
                <a:gd name="T15" fmla="*/ 231 h 430"/>
                <a:gd name="T16" fmla="*/ 906 w 1005"/>
                <a:gd name="T17" fmla="*/ 330 h 430"/>
                <a:gd name="T18" fmla="*/ 754 w 1005"/>
                <a:gd name="T19" fmla="*/ 286 h 430"/>
                <a:gd name="T20" fmla="*/ 670 w 1005"/>
                <a:gd name="T21" fmla="*/ 430 h 430"/>
                <a:gd name="T22" fmla="*/ 334 w 1005"/>
                <a:gd name="T23" fmla="*/ 430 h 430"/>
                <a:gd name="T24" fmla="*/ 251 w 1005"/>
                <a:gd name="T25" fmla="*/ 286 h 430"/>
                <a:gd name="T26" fmla="*/ 97 w 1005"/>
                <a:gd name="T27" fmla="*/ 331 h 430"/>
                <a:gd name="T28" fmla="*/ 0 w 1005"/>
                <a:gd name="T29" fmla="*/ 229 h 430"/>
                <a:gd name="T30" fmla="*/ 199 w 1005"/>
                <a:gd name="T31" fmla="*/ 30 h 430"/>
                <a:gd name="T32" fmla="*/ 334 w 1005"/>
                <a:gd name="T33" fmla="*/ 111 h 430"/>
                <a:gd name="T34" fmla="*/ 383 w 1005"/>
                <a:gd name="T35" fmla="*/ 49 h 430"/>
                <a:gd name="T36" fmla="*/ 383 w 1005"/>
                <a:gd name="T37" fmla="*/ 383 h 430"/>
                <a:gd name="T38" fmla="*/ 621 w 1005"/>
                <a:gd name="T39" fmla="*/ 383 h 430"/>
                <a:gd name="T40" fmla="*/ 621 w 1005"/>
                <a:gd name="T41" fmla="*/ 49 h 430"/>
                <a:gd name="T42" fmla="*/ 383 w 1005"/>
                <a:gd name="T43" fmla="*/ 49 h 430"/>
                <a:gd name="T44" fmla="*/ 62 w 1005"/>
                <a:gd name="T45" fmla="*/ 229 h 430"/>
                <a:gd name="T46" fmla="*/ 96 w 1005"/>
                <a:gd name="T47" fmla="*/ 265 h 430"/>
                <a:gd name="T48" fmla="*/ 334 w 1005"/>
                <a:gd name="T49" fmla="*/ 283 h 430"/>
                <a:gd name="T50" fmla="*/ 334 w 1005"/>
                <a:gd name="T51" fmla="*/ 172 h 430"/>
                <a:gd name="T52" fmla="*/ 323 w 1005"/>
                <a:gd name="T53" fmla="*/ 159 h 430"/>
                <a:gd name="T54" fmla="*/ 218 w 1005"/>
                <a:gd name="T55" fmla="*/ 104 h 430"/>
                <a:gd name="T56" fmla="*/ 200 w 1005"/>
                <a:gd name="T57" fmla="*/ 92 h 430"/>
                <a:gd name="T58" fmla="*/ 194 w 1005"/>
                <a:gd name="T59" fmla="*/ 98 h 430"/>
                <a:gd name="T60" fmla="*/ 62 w 1005"/>
                <a:gd name="T61" fmla="*/ 229 h 430"/>
                <a:gd name="T62" fmla="*/ 671 w 1005"/>
                <a:gd name="T63" fmla="*/ 166 h 430"/>
                <a:gd name="T64" fmla="*/ 671 w 1005"/>
                <a:gd name="T65" fmla="*/ 283 h 430"/>
                <a:gd name="T66" fmla="*/ 908 w 1005"/>
                <a:gd name="T67" fmla="*/ 264 h 430"/>
                <a:gd name="T68" fmla="*/ 939 w 1005"/>
                <a:gd name="T69" fmla="*/ 233 h 430"/>
                <a:gd name="T70" fmla="*/ 804 w 1005"/>
                <a:gd name="T71" fmla="*/ 96 h 430"/>
                <a:gd name="T72" fmla="*/ 671 w 1005"/>
                <a:gd name="T73" fmla="*/ 16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5" h="430">
                  <a:moveTo>
                    <a:pt x="334" y="111"/>
                  </a:moveTo>
                  <a:cubicBezTo>
                    <a:pt x="334" y="91"/>
                    <a:pt x="334" y="72"/>
                    <a:pt x="334" y="53"/>
                  </a:cubicBezTo>
                  <a:cubicBezTo>
                    <a:pt x="334" y="20"/>
                    <a:pt x="354" y="0"/>
                    <a:pt x="386" y="0"/>
                  </a:cubicBezTo>
                  <a:cubicBezTo>
                    <a:pt x="463" y="0"/>
                    <a:pt x="541" y="0"/>
                    <a:pt x="618" y="0"/>
                  </a:cubicBezTo>
                  <a:cubicBezTo>
                    <a:pt x="650" y="0"/>
                    <a:pt x="670" y="20"/>
                    <a:pt x="670" y="51"/>
                  </a:cubicBezTo>
                  <a:cubicBezTo>
                    <a:pt x="670" y="71"/>
                    <a:pt x="670" y="90"/>
                    <a:pt x="670" y="111"/>
                  </a:cubicBezTo>
                  <a:cubicBezTo>
                    <a:pt x="721" y="92"/>
                    <a:pt x="765" y="63"/>
                    <a:pt x="804" y="30"/>
                  </a:cubicBezTo>
                  <a:cubicBezTo>
                    <a:pt x="872" y="98"/>
                    <a:pt x="939" y="165"/>
                    <a:pt x="1005" y="231"/>
                  </a:cubicBezTo>
                  <a:cubicBezTo>
                    <a:pt x="974" y="262"/>
                    <a:pt x="940" y="296"/>
                    <a:pt x="906" y="330"/>
                  </a:cubicBezTo>
                  <a:cubicBezTo>
                    <a:pt x="866" y="285"/>
                    <a:pt x="816" y="262"/>
                    <a:pt x="754" y="286"/>
                  </a:cubicBezTo>
                  <a:cubicBezTo>
                    <a:pt x="690" y="310"/>
                    <a:pt x="666" y="363"/>
                    <a:pt x="670" y="430"/>
                  </a:cubicBezTo>
                  <a:cubicBezTo>
                    <a:pt x="558" y="430"/>
                    <a:pt x="447" y="430"/>
                    <a:pt x="334" y="430"/>
                  </a:cubicBezTo>
                  <a:cubicBezTo>
                    <a:pt x="338" y="365"/>
                    <a:pt x="316" y="312"/>
                    <a:pt x="251" y="286"/>
                  </a:cubicBezTo>
                  <a:cubicBezTo>
                    <a:pt x="190" y="262"/>
                    <a:pt x="139" y="283"/>
                    <a:pt x="97" y="331"/>
                  </a:cubicBezTo>
                  <a:cubicBezTo>
                    <a:pt x="64" y="296"/>
                    <a:pt x="31" y="262"/>
                    <a:pt x="0" y="229"/>
                  </a:cubicBezTo>
                  <a:cubicBezTo>
                    <a:pt x="63" y="165"/>
                    <a:pt x="131" y="98"/>
                    <a:pt x="199" y="30"/>
                  </a:cubicBezTo>
                  <a:cubicBezTo>
                    <a:pt x="238" y="62"/>
                    <a:pt x="282" y="92"/>
                    <a:pt x="334" y="111"/>
                  </a:cubicBezTo>
                  <a:close/>
                  <a:moveTo>
                    <a:pt x="383" y="49"/>
                  </a:moveTo>
                  <a:cubicBezTo>
                    <a:pt x="383" y="161"/>
                    <a:pt x="383" y="272"/>
                    <a:pt x="383" y="383"/>
                  </a:cubicBezTo>
                  <a:cubicBezTo>
                    <a:pt x="463" y="383"/>
                    <a:pt x="542" y="383"/>
                    <a:pt x="621" y="383"/>
                  </a:cubicBezTo>
                  <a:cubicBezTo>
                    <a:pt x="621" y="271"/>
                    <a:pt x="621" y="160"/>
                    <a:pt x="621" y="49"/>
                  </a:cubicBezTo>
                  <a:cubicBezTo>
                    <a:pt x="542" y="49"/>
                    <a:pt x="463" y="49"/>
                    <a:pt x="383" y="49"/>
                  </a:cubicBezTo>
                  <a:close/>
                  <a:moveTo>
                    <a:pt x="62" y="229"/>
                  </a:moveTo>
                  <a:cubicBezTo>
                    <a:pt x="74" y="242"/>
                    <a:pt x="85" y="253"/>
                    <a:pt x="96" y="265"/>
                  </a:cubicBezTo>
                  <a:cubicBezTo>
                    <a:pt x="179" y="211"/>
                    <a:pt x="258" y="217"/>
                    <a:pt x="334" y="283"/>
                  </a:cubicBezTo>
                  <a:cubicBezTo>
                    <a:pt x="334" y="245"/>
                    <a:pt x="334" y="208"/>
                    <a:pt x="334" y="172"/>
                  </a:cubicBezTo>
                  <a:cubicBezTo>
                    <a:pt x="334" y="163"/>
                    <a:pt x="329" y="162"/>
                    <a:pt x="323" y="159"/>
                  </a:cubicBezTo>
                  <a:cubicBezTo>
                    <a:pt x="288" y="141"/>
                    <a:pt x="253" y="123"/>
                    <a:pt x="218" y="104"/>
                  </a:cubicBezTo>
                  <a:cubicBezTo>
                    <a:pt x="212" y="101"/>
                    <a:pt x="206" y="96"/>
                    <a:pt x="200" y="92"/>
                  </a:cubicBezTo>
                  <a:cubicBezTo>
                    <a:pt x="197" y="95"/>
                    <a:pt x="195" y="96"/>
                    <a:pt x="194" y="98"/>
                  </a:cubicBezTo>
                  <a:cubicBezTo>
                    <a:pt x="150" y="142"/>
                    <a:pt x="106" y="185"/>
                    <a:pt x="62" y="229"/>
                  </a:cubicBezTo>
                  <a:close/>
                  <a:moveTo>
                    <a:pt x="671" y="166"/>
                  </a:moveTo>
                  <a:cubicBezTo>
                    <a:pt x="671" y="204"/>
                    <a:pt x="671" y="243"/>
                    <a:pt x="671" y="283"/>
                  </a:cubicBezTo>
                  <a:cubicBezTo>
                    <a:pt x="733" y="222"/>
                    <a:pt x="827" y="208"/>
                    <a:pt x="908" y="264"/>
                  </a:cubicBezTo>
                  <a:cubicBezTo>
                    <a:pt x="919" y="253"/>
                    <a:pt x="930" y="242"/>
                    <a:pt x="939" y="233"/>
                  </a:cubicBezTo>
                  <a:cubicBezTo>
                    <a:pt x="894" y="187"/>
                    <a:pt x="848" y="140"/>
                    <a:pt x="804" y="96"/>
                  </a:cubicBezTo>
                  <a:cubicBezTo>
                    <a:pt x="760" y="119"/>
                    <a:pt x="716" y="143"/>
                    <a:pt x="671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1627188" y="2393950"/>
              <a:ext cx="42863" cy="14288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1627188" y="2422525"/>
              <a:ext cx="42863" cy="14288"/>
            </a:xfrm>
            <a:custGeom>
              <a:avLst/>
              <a:gdLst>
                <a:gd name="T0" fmla="*/ 142 w 142"/>
                <a:gd name="T1" fmla="*/ 46 h 46"/>
                <a:gd name="T2" fmla="*/ 0 w 142"/>
                <a:gd name="T3" fmla="*/ 46 h 46"/>
                <a:gd name="T4" fmla="*/ 0 w 142"/>
                <a:gd name="T5" fmla="*/ 0 h 46"/>
                <a:gd name="T6" fmla="*/ 142 w 142"/>
                <a:gd name="T7" fmla="*/ 0 h 46"/>
                <a:gd name="T8" fmla="*/ 142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46"/>
                  </a:move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1627188" y="2452688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417843" y="267570"/>
            <a:ext cx="411163" cy="441325"/>
            <a:chOff x="2514600" y="369888"/>
            <a:chExt cx="411163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" name="Freeform 5"/>
            <p:cNvSpPr>
              <a:spLocks noEditPoints="1"/>
            </p:cNvSpPr>
            <p:nvPr/>
          </p:nvSpPr>
          <p:spPr bwMode="auto">
            <a:xfrm>
              <a:off x="2514600" y="369888"/>
              <a:ext cx="411163" cy="441325"/>
            </a:xfrm>
            <a:custGeom>
              <a:avLst/>
              <a:gdLst>
                <a:gd name="T0" fmla="*/ 130 w 1345"/>
                <a:gd name="T1" fmla="*/ 966 h 1440"/>
                <a:gd name="T2" fmla="*/ 217 w 1345"/>
                <a:gd name="T3" fmla="*/ 867 h 1440"/>
                <a:gd name="T4" fmla="*/ 359 w 1345"/>
                <a:gd name="T5" fmla="*/ 768 h 1440"/>
                <a:gd name="T6" fmla="*/ 511 w 1345"/>
                <a:gd name="T7" fmla="*/ 669 h 1440"/>
                <a:gd name="T8" fmla="*/ 457 w 1345"/>
                <a:gd name="T9" fmla="*/ 486 h 1440"/>
                <a:gd name="T10" fmla="*/ 440 w 1345"/>
                <a:gd name="T11" fmla="*/ 287 h 1440"/>
                <a:gd name="T12" fmla="*/ 740 w 1345"/>
                <a:gd name="T13" fmla="*/ 0 h 1440"/>
                <a:gd name="T14" fmla="*/ 906 w 1345"/>
                <a:gd name="T15" fmla="*/ 287 h 1440"/>
                <a:gd name="T16" fmla="*/ 890 w 1345"/>
                <a:gd name="T17" fmla="*/ 481 h 1440"/>
                <a:gd name="T18" fmla="*/ 821 w 1345"/>
                <a:gd name="T19" fmla="*/ 614 h 1440"/>
                <a:gd name="T20" fmla="*/ 895 w 1345"/>
                <a:gd name="T21" fmla="*/ 717 h 1440"/>
                <a:gd name="T22" fmla="*/ 1095 w 1345"/>
                <a:gd name="T23" fmla="*/ 768 h 1440"/>
                <a:gd name="T24" fmla="*/ 1129 w 1345"/>
                <a:gd name="T25" fmla="*/ 1224 h 1440"/>
                <a:gd name="T26" fmla="*/ 1178 w 1345"/>
                <a:gd name="T27" fmla="*/ 1271 h 1440"/>
                <a:gd name="T28" fmla="*/ 1297 w 1345"/>
                <a:gd name="T29" fmla="*/ 1327 h 1440"/>
                <a:gd name="T30" fmla="*/ 1172 w 1345"/>
                <a:gd name="T31" fmla="*/ 989 h 1440"/>
                <a:gd name="T32" fmla="*/ 1309 w 1345"/>
                <a:gd name="T33" fmla="*/ 1064 h 1440"/>
                <a:gd name="T34" fmla="*/ 1230 w 1345"/>
                <a:gd name="T35" fmla="*/ 1440 h 1440"/>
                <a:gd name="T36" fmla="*/ 1 w 1345"/>
                <a:gd name="T37" fmla="*/ 1175 h 1440"/>
                <a:gd name="T38" fmla="*/ 90 w 1345"/>
                <a:gd name="T39" fmla="*/ 1073 h 1440"/>
                <a:gd name="T40" fmla="*/ 114 w 1345"/>
                <a:gd name="T41" fmla="*/ 1392 h 1440"/>
                <a:gd name="T42" fmla="*/ 122 w 1345"/>
                <a:gd name="T43" fmla="*/ 1272 h 1440"/>
                <a:gd name="T44" fmla="*/ 216 w 1345"/>
                <a:gd name="T45" fmla="*/ 945 h 1440"/>
                <a:gd name="T46" fmla="*/ 553 w 1345"/>
                <a:gd name="T47" fmla="*/ 1376 h 1440"/>
                <a:gd name="T48" fmla="*/ 766 w 1345"/>
                <a:gd name="T49" fmla="*/ 1248 h 1440"/>
                <a:gd name="T50" fmla="*/ 793 w 1345"/>
                <a:gd name="T51" fmla="*/ 1391 h 1440"/>
                <a:gd name="T52" fmla="*/ 1080 w 1345"/>
                <a:gd name="T53" fmla="*/ 1224 h 1440"/>
                <a:gd name="T54" fmla="*/ 793 w 1345"/>
                <a:gd name="T55" fmla="*/ 834 h 1440"/>
                <a:gd name="T56" fmla="*/ 585 w 1345"/>
                <a:gd name="T57" fmla="*/ 1032 h 1440"/>
                <a:gd name="T58" fmla="*/ 553 w 1345"/>
                <a:gd name="T59" fmla="*/ 817 h 1440"/>
                <a:gd name="T60" fmla="*/ 405 w 1345"/>
                <a:gd name="T61" fmla="*/ 1264 h 1440"/>
                <a:gd name="T62" fmla="*/ 505 w 1345"/>
                <a:gd name="T63" fmla="*/ 338 h 1440"/>
                <a:gd name="T64" fmla="*/ 655 w 1345"/>
                <a:gd name="T65" fmla="*/ 611 h 1440"/>
                <a:gd name="T66" fmla="*/ 841 w 1345"/>
                <a:gd name="T67" fmla="*/ 496 h 1440"/>
                <a:gd name="T68" fmla="*/ 768 w 1345"/>
                <a:gd name="T69" fmla="*/ 308 h 1440"/>
                <a:gd name="T70" fmla="*/ 576 w 1345"/>
                <a:gd name="T71" fmla="*/ 310 h 1440"/>
                <a:gd name="T72" fmla="*/ 576 w 1345"/>
                <a:gd name="T73" fmla="*/ 178 h 1440"/>
                <a:gd name="T74" fmla="*/ 497 w 1345"/>
                <a:gd name="T75" fmla="*/ 277 h 1440"/>
                <a:gd name="T76" fmla="*/ 756 w 1345"/>
                <a:gd name="T77" fmla="*/ 242 h 1440"/>
                <a:gd name="T78" fmla="*/ 851 w 1345"/>
                <a:gd name="T79" fmla="*/ 222 h 1440"/>
                <a:gd name="T80" fmla="*/ 482 w 1345"/>
                <a:gd name="T81" fmla="*/ 175 h 1440"/>
                <a:gd name="T82" fmla="*/ 828 w 1345"/>
                <a:gd name="T83" fmla="*/ 154 h 1440"/>
                <a:gd name="T84" fmla="*/ 582 w 1345"/>
                <a:gd name="T85" fmla="*/ 52 h 1440"/>
                <a:gd name="T86" fmla="*/ 602 w 1345"/>
                <a:gd name="T87" fmla="*/ 983 h 1440"/>
                <a:gd name="T88" fmla="*/ 602 w 1345"/>
                <a:gd name="T89" fmla="*/ 817 h 1440"/>
                <a:gd name="T90" fmla="*/ 629 w 1345"/>
                <a:gd name="T91" fmla="*/ 653 h 1440"/>
                <a:gd name="T92" fmla="*/ 589 w 1345"/>
                <a:gd name="T93" fmla="*/ 723 h 1440"/>
                <a:gd name="T94" fmla="*/ 704 w 1345"/>
                <a:gd name="T95" fmla="*/ 768 h 1440"/>
                <a:gd name="T96" fmla="*/ 789 w 1345"/>
                <a:gd name="T97" fmla="*/ 683 h 1440"/>
                <a:gd name="T98" fmla="*/ 430 w 1345"/>
                <a:gd name="T99" fmla="*/ 1391 h 1440"/>
                <a:gd name="T100" fmla="*/ 218 w 1345"/>
                <a:gd name="T101" fmla="*/ 1391 h 1440"/>
                <a:gd name="T102" fmla="*/ 1128 w 1345"/>
                <a:gd name="T103" fmla="*/ 1272 h 1440"/>
                <a:gd name="T104" fmla="*/ 917 w 1345"/>
                <a:gd name="T105" fmla="*/ 1391 h 1440"/>
                <a:gd name="T106" fmla="*/ 602 w 1345"/>
                <a:gd name="T107" fmla="*/ 1297 h 1440"/>
                <a:gd name="T108" fmla="*/ 456 w 1345"/>
                <a:gd name="T109" fmla="*/ 337 h 1440"/>
                <a:gd name="T110" fmla="*/ 456 w 1345"/>
                <a:gd name="T111" fmla="*/ 431 h 1440"/>
                <a:gd name="T112" fmla="*/ 890 w 1345"/>
                <a:gd name="T113" fmla="*/ 431 h 1440"/>
                <a:gd name="T114" fmla="*/ 890 w 1345"/>
                <a:gd name="T115" fmla="*/ 337 h 1440"/>
                <a:gd name="T116" fmla="*/ 562 w 1345"/>
                <a:gd name="T117" fmla="*/ 767 h 1440"/>
                <a:gd name="T118" fmla="*/ 884 w 1345"/>
                <a:gd name="T119" fmla="*/ 767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5" h="1440">
                  <a:moveTo>
                    <a:pt x="216" y="945"/>
                  </a:moveTo>
                  <a:cubicBezTo>
                    <a:pt x="197" y="966"/>
                    <a:pt x="181" y="984"/>
                    <a:pt x="164" y="1003"/>
                  </a:cubicBezTo>
                  <a:cubicBezTo>
                    <a:pt x="151" y="989"/>
                    <a:pt x="141" y="978"/>
                    <a:pt x="130" y="966"/>
                  </a:cubicBezTo>
                  <a:cubicBezTo>
                    <a:pt x="138" y="957"/>
                    <a:pt x="148" y="947"/>
                    <a:pt x="158" y="937"/>
                  </a:cubicBezTo>
                  <a:cubicBezTo>
                    <a:pt x="175" y="920"/>
                    <a:pt x="193" y="903"/>
                    <a:pt x="209" y="885"/>
                  </a:cubicBezTo>
                  <a:cubicBezTo>
                    <a:pt x="214" y="881"/>
                    <a:pt x="216" y="873"/>
                    <a:pt x="217" y="867"/>
                  </a:cubicBezTo>
                  <a:cubicBezTo>
                    <a:pt x="218" y="844"/>
                    <a:pt x="217" y="821"/>
                    <a:pt x="217" y="798"/>
                  </a:cubicBezTo>
                  <a:cubicBezTo>
                    <a:pt x="217" y="777"/>
                    <a:pt x="225" y="768"/>
                    <a:pt x="247" y="768"/>
                  </a:cubicBezTo>
                  <a:cubicBezTo>
                    <a:pt x="284" y="768"/>
                    <a:pt x="322" y="768"/>
                    <a:pt x="359" y="768"/>
                  </a:cubicBezTo>
                  <a:cubicBezTo>
                    <a:pt x="367" y="768"/>
                    <a:pt x="375" y="765"/>
                    <a:pt x="381" y="761"/>
                  </a:cubicBezTo>
                  <a:cubicBezTo>
                    <a:pt x="420" y="737"/>
                    <a:pt x="459" y="712"/>
                    <a:pt x="498" y="687"/>
                  </a:cubicBezTo>
                  <a:cubicBezTo>
                    <a:pt x="504" y="683"/>
                    <a:pt x="508" y="676"/>
                    <a:pt x="511" y="669"/>
                  </a:cubicBezTo>
                  <a:cubicBezTo>
                    <a:pt x="516" y="650"/>
                    <a:pt x="521" y="631"/>
                    <a:pt x="525" y="612"/>
                  </a:cubicBezTo>
                  <a:cubicBezTo>
                    <a:pt x="526" y="608"/>
                    <a:pt x="524" y="601"/>
                    <a:pt x="521" y="599"/>
                  </a:cubicBezTo>
                  <a:cubicBezTo>
                    <a:pt x="476" y="574"/>
                    <a:pt x="455" y="536"/>
                    <a:pt x="457" y="486"/>
                  </a:cubicBezTo>
                  <a:cubicBezTo>
                    <a:pt x="457" y="484"/>
                    <a:pt x="456" y="483"/>
                    <a:pt x="456" y="482"/>
                  </a:cubicBezTo>
                  <a:cubicBezTo>
                    <a:pt x="393" y="472"/>
                    <a:pt x="363" y="446"/>
                    <a:pt x="361" y="400"/>
                  </a:cubicBezTo>
                  <a:cubicBezTo>
                    <a:pt x="358" y="330"/>
                    <a:pt x="379" y="301"/>
                    <a:pt x="440" y="287"/>
                  </a:cubicBezTo>
                  <a:cubicBezTo>
                    <a:pt x="429" y="236"/>
                    <a:pt x="428" y="184"/>
                    <a:pt x="439" y="133"/>
                  </a:cubicBezTo>
                  <a:cubicBezTo>
                    <a:pt x="456" y="54"/>
                    <a:pt x="526" y="1"/>
                    <a:pt x="606" y="0"/>
                  </a:cubicBezTo>
                  <a:cubicBezTo>
                    <a:pt x="651" y="0"/>
                    <a:pt x="695" y="0"/>
                    <a:pt x="740" y="0"/>
                  </a:cubicBezTo>
                  <a:cubicBezTo>
                    <a:pt x="835" y="1"/>
                    <a:pt x="912" y="77"/>
                    <a:pt x="913" y="173"/>
                  </a:cubicBezTo>
                  <a:cubicBezTo>
                    <a:pt x="913" y="196"/>
                    <a:pt x="914" y="220"/>
                    <a:pt x="913" y="243"/>
                  </a:cubicBezTo>
                  <a:cubicBezTo>
                    <a:pt x="912" y="258"/>
                    <a:pt x="909" y="272"/>
                    <a:pt x="906" y="287"/>
                  </a:cubicBezTo>
                  <a:cubicBezTo>
                    <a:pt x="934" y="291"/>
                    <a:pt x="958" y="303"/>
                    <a:pt x="974" y="330"/>
                  </a:cubicBezTo>
                  <a:cubicBezTo>
                    <a:pt x="988" y="354"/>
                    <a:pt x="987" y="381"/>
                    <a:pt x="984" y="407"/>
                  </a:cubicBezTo>
                  <a:cubicBezTo>
                    <a:pt x="979" y="452"/>
                    <a:pt x="945" y="477"/>
                    <a:pt x="890" y="481"/>
                  </a:cubicBezTo>
                  <a:cubicBezTo>
                    <a:pt x="889" y="491"/>
                    <a:pt x="889" y="501"/>
                    <a:pt x="888" y="511"/>
                  </a:cubicBezTo>
                  <a:cubicBezTo>
                    <a:pt x="882" y="549"/>
                    <a:pt x="863" y="577"/>
                    <a:pt x="829" y="595"/>
                  </a:cubicBezTo>
                  <a:cubicBezTo>
                    <a:pt x="821" y="600"/>
                    <a:pt x="817" y="605"/>
                    <a:pt x="821" y="614"/>
                  </a:cubicBezTo>
                  <a:cubicBezTo>
                    <a:pt x="821" y="614"/>
                    <a:pt x="821" y="615"/>
                    <a:pt x="822" y="615"/>
                  </a:cubicBezTo>
                  <a:cubicBezTo>
                    <a:pt x="827" y="637"/>
                    <a:pt x="828" y="663"/>
                    <a:pt x="840" y="679"/>
                  </a:cubicBezTo>
                  <a:cubicBezTo>
                    <a:pt x="852" y="696"/>
                    <a:pt x="876" y="705"/>
                    <a:pt x="895" y="717"/>
                  </a:cubicBezTo>
                  <a:cubicBezTo>
                    <a:pt x="919" y="732"/>
                    <a:pt x="942" y="748"/>
                    <a:pt x="966" y="762"/>
                  </a:cubicBezTo>
                  <a:cubicBezTo>
                    <a:pt x="972" y="765"/>
                    <a:pt x="979" y="768"/>
                    <a:pt x="985" y="768"/>
                  </a:cubicBezTo>
                  <a:cubicBezTo>
                    <a:pt x="1022" y="768"/>
                    <a:pt x="1058" y="768"/>
                    <a:pt x="1095" y="768"/>
                  </a:cubicBezTo>
                  <a:cubicBezTo>
                    <a:pt x="1122" y="768"/>
                    <a:pt x="1129" y="775"/>
                    <a:pt x="1129" y="802"/>
                  </a:cubicBezTo>
                  <a:cubicBezTo>
                    <a:pt x="1129" y="936"/>
                    <a:pt x="1129" y="1070"/>
                    <a:pt x="1129" y="1205"/>
                  </a:cubicBezTo>
                  <a:cubicBezTo>
                    <a:pt x="1129" y="1211"/>
                    <a:pt x="1129" y="1217"/>
                    <a:pt x="1129" y="1224"/>
                  </a:cubicBezTo>
                  <a:cubicBezTo>
                    <a:pt x="1161" y="1224"/>
                    <a:pt x="1192" y="1224"/>
                    <a:pt x="1224" y="1224"/>
                  </a:cubicBezTo>
                  <a:cubicBezTo>
                    <a:pt x="1224" y="1240"/>
                    <a:pt x="1224" y="1255"/>
                    <a:pt x="1224" y="1271"/>
                  </a:cubicBezTo>
                  <a:cubicBezTo>
                    <a:pt x="1209" y="1271"/>
                    <a:pt x="1194" y="1271"/>
                    <a:pt x="1178" y="1271"/>
                  </a:cubicBezTo>
                  <a:cubicBezTo>
                    <a:pt x="1178" y="1312"/>
                    <a:pt x="1178" y="1351"/>
                    <a:pt x="1178" y="1390"/>
                  </a:cubicBezTo>
                  <a:cubicBezTo>
                    <a:pt x="1201" y="1390"/>
                    <a:pt x="1224" y="1393"/>
                    <a:pt x="1246" y="1389"/>
                  </a:cubicBezTo>
                  <a:cubicBezTo>
                    <a:pt x="1276" y="1385"/>
                    <a:pt x="1296" y="1358"/>
                    <a:pt x="1297" y="1327"/>
                  </a:cubicBezTo>
                  <a:cubicBezTo>
                    <a:pt x="1297" y="1275"/>
                    <a:pt x="1298" y="1223"/>
                    <a:pt x="1297" y="1171"/>
                  </a:cubicBezTo>
                  <a:cubicBezTo>
                    <a:pt x="1296" y="1134"/>
                    <a:pt x="1282" y="1100"/>
                    <a:pt x="1255" y="1073"/>
                  </a:cubicBezTo>
                  <a:cubicBezTo>
                    <a:pt x="1228" y="1044"/>
                    <a:pt x="1200" y="1017"/>
                    <a:pt x="1172" y="989"/>
                  </a:cubicBezTo>
                  <a:cubicBezTo>
                    <a:pt x="1168" y="985"/>
                    <a:pt x="1165" y="982"/>
                    <a:pt x="1161" y="977"/>
                  </a:cubicBezTo>
                  <a:cubicBezTo>
                    <a:pt x="1173" y="967"/>
                    <a:pt x="1184" y="956"/>
                    <a:pt x="1197" y="944"/>
                  </a:cubicBezTo>
                  <a:cubicBezTo>
                    <a:pt x="1234" y="983"/>
                    <a:pt x="1274" y="1022"/>
                    <a:pt x="1309" y="1064"/>
                  </a:cubicBezTo>
                  <a:cubicBezTo>
                    <a:pt x="1335" y="1096"/>
                    <a:pt x="1345" y="1135"/>
                    <a:pt x="1345" y="1176"/>
                  </a:cubicBezTo>
                  <a:cubicBezTo>
                    <a:pt x="1345" y="1226"/>
                    <a:pt x="1345" y="1275"/>
                    <a:pt x="1345" y="1325"/>
                  </a:cubicBezTo>
                  <a:cubicBezTo>
                    <a:pt x="1344" y="1390"/>
                    <a:pt x="1295" y="1440"/>
                    <a:pt x="1230" y="1440"/>
                  </a:cubicBezTo>
                  <a:cubicBezTo>
                    <a:pt x="859" y="1440"/>
                    <a:pt x="488" y="1440"/>
                    <a:pt x="117" y="1440"/>
                  </a:cubicBezTo>
                  <a:cubicBezTo>
                    <a:pt x="51" y="1440"/>
                    <a:pt x="1" y="1390"/>
                    <a:pt x="1" y="1324"/>
                  </a:cubicBezTo>
                  <a:cubicBezTo>
                    <a:pt x="1" y="1274"/>
                    <a:pt x="0" y="1225"/>
                    <a:pt x="1" y="1175"/>
                  </a:cubicBezTo>
                  <a:cubicBezTo>
                    <a:pt x="2" y="1110"/>
                    <a:pt x="31" y="1058"/>
                    <a:pt x="80" y="1016"/>
                  </a:cubicBezTo>
                  <a:cubicBezTo>
                    <a:pt x="91" y="1027"/>
                    <a:pt x="101" y="1038"/>
                    <a:pt x="116" y="1053"/>
                  </a:cubicBezTo>
                  <a:cubicBezTo>
                    <a:pt x="107" y="1059"/>
                    <a:pt x="98" y="1065"/>
                    <a:pt x="90" y="1073"/>
                  </a:cubicBezTo>
                  <a:cubicBezTo>
                    <a:pt x="64" y="1101"/>
                    <a:pt x="50" y="1135"/>
                    <a:pt x="49" y="1174"/>
                  </a:cubicBezTo>
                  <a:cubicBezTo>
                    <a:pt x="48" y="1225"/>
                    <a:pt x="49" y="1276"/>
                    <a:pt x="49" y="1327"/>
                  </a:cubicBezTo>
                  <a:cubicBezTo>
                    <a:pt x="50" y="1363"/>
                    <a:pt x="78" y="1391"/>
                    <a:pt x="114" y="1392"/>
                  </a:cubicBezTo>
                  <a:cubicBezTo>
                    <a:pt x="132" y="1392"/>
                    <a:pt x="150" y="1392"/>
                    <a:pt x="168" y="1392"/>
                  </a:cubicBezTo>
                  <a:cubicBezTo>
                    <a:pt x="168" y="1352"/>
                    <a:pt x="168" y="1313"/>
                    <a:pt x="168" y="1272"/>
                  </a:cubicBezTo>
                  <a:cubicBezTo>
                    <a:pt x="153" y="1272"/>
                    <a:pt x="138" y="1272"/>
                    <a:pt x="122" y="1272"/>
                  </a:cubicBezTo>
                  <a:cubicBezTo>
                    <a:pt x="122" y="1256"/>
                    <a:pt x="122" y="1241"/>
                    <a:pt x="122" y="1225"/>
                  </a:cubicBezTo>
                  <a:cubicBezTo>
                    <a:pt x="153" y="1225"/>
                    <a:pt x="184" y="1225"/>
                    <a:pt x="216" y="1225"/>
                  </a:cubicBezTo>
                  <a:cubicBezTo>
                    <a:pt x="216" y="1132"/>
                    <a:pt x="216" y="1041"/>
                    <a:pt x="216" y="945"/>
                  </a:cubicBezTo>
                  <a:close/>
                  <a:moveTo>
                    <a:pt x="479" y="1391"/>
                  </a:moveTo>
                  <a:cubicBezTo>
                    <a:pt x="504" y="1391"/>
                    <a:pt x="528" y="1391"/>
                    <a:pt x="553" y="1391"/>
                  </a:cubicBezTo>
                  <a:cubicBezTo>
                    <a:pt x="553" y="1385"/>
                    <a:pt x="553" y="1381"/>
                    <a:pt x="553" y="1376"/>
                  </a:cubicBezTo>
                  <a:cubicBezTo>
                    <a:pt x="553" y="1342"/>
                    <a:pt x="553" y="1309"/>
                    <a:pt x="553" y="1275"/>
                  </a:cubicBezTo>
                  <a:cubicBezTo>
                    <a:pt x="553" y="1257"/>
                    <a:pt x="562" y="1248"/>
                    <a:pt x="580" y="1248"/>
                  </a:cubicBezTo>
                  <a:cubicBezTo>
                    <a:pt x="642" y="1248"/>
                    <a:pt x="704" y="1248"/>
                    <a:pt x="766" y="1248"/>
                  </a:cubicBezTo>
                  <a:cubicBezTo>
                    <a:pt x="784" y="1248"/>
                    <a:pt x="793" y="1257"/>
                    <a:pt x="793" y="1276"/>
                  </a:cubicBezTo>
                  <a:cubicBezTo>
                    <a:pt x="793" y="1304"/>
                    <a:pt x="793" y="1331"/>
                    <a:pt x="793" y="1359"/>
                  </a:cubicBezTo>
                  <a:cubicBezTo>
                    <a:pt x="793" y="1369"/>
                    <a:pt x="793" y="1380"/>
                    <a:pt x="793" y="1391"/>
                  </a:cubicBezTo>
                  <a:cubicBezTo>
                    <a:pt x="819" y="1391"/>
                    <a:pt x="842" y="1391"/>
                    <a:pt x="866" y="1391"/>
                  </a:cubicBezTo>
                  <a:cubicBezTo>
                    <a:pt x="875" y="1339"/>
                    <a:pt x="899" y="1296"/>
                    <a:pt x="940" y="1264"/>
                  </a:cubicBezTo>
                  <a:cubicBezTo>
                    <a:pt x="981" y="1232"/>
                    <a:pt x="1029" y="1221"/>
                    <a:pt x="1080" y="1224"/>
                  </a:cubicBezTo>
                  <a:cubicBezTo>
                    <a:pt x="1080" y="1087"/>
                    <a:pt x="1080" y="952"/>
                    <a:pt x="1080" y="817"/>
                  </a:cubicBezTo>
                  <a:cubicBezTo>
                    <a:pt x="984" y="817"/>
                    <a:pt x="889" y="817"/>
                    <a:pt x="793" y="817"/>
                  </a:cubicBezTo>
                  <a:cubicBezTo>
                    <a:pt x="793" y="823"/>
                    <a:pt x="793" y="828"/>
                    <a:pt x="793" y="834"/>
                  </a:cubicBezTo>
                  <a:cubicBezTo>
                    <a:pt x="793" y="889"/>
                    <a:pt x="793" y="945"/>
                    <a:pt x="793" y="1000"/>
                  </a:cubicBezTo>
                  <a:cubicBezTo>
                    <a:pt x="793" y="1024"/>
                    <a:pt x="785" y="1032"/>
                    <a:pt x="762" y="1032"/>
                  </a:cubicBezTo>
                  <a:cubicBezTo>
                    <a:pt x="703" y="1032"/>
                    <a:pt x="644" y="1032"/>
                    <a:pt x="585" y="1032"/>
                  </a:cubicBezTo>
                  <a:cubicBezTo>
                    <a:pt x="561" y="1032"/>
                    <a:pt x="553" y="1024"/>
                    <a:pt x="553" y="999"/>
                  </a:cubicBezTo>
                  <a:cubicBezTo>
                    <a:pt x="553" y="944"/>
                    <a:pt x="553" y="888"/>
                    <a:pt x="553" y="833"/>
                  </a:cubicBezTo>
                  <a:cubicBezTo>
                    <a:pt x="553" y="828"/>
                    <a:pt x="553" y="822"/>
                    <a:pt x="553" y="817"/>
                  </a:cubicBezTo>
                  <a:cubicBezTo>
                    <a:pt x="456" y="817"/>
                    <a:pt x="361" y="817"/>
                    <a:pt x="266" y="817"/>
                  </a:cubicBezTo>
                  <a:cubicBezTo>
                    <a:pt x="266" y="953"/>
                    <a:pt x="266" y="1088"/>
                    <a:pt x="266" y="1224"/>
                  </a:cubicBezTo>
                  <a:cubicBezTo>
                    <a:pt x="317" y="1221"/>
                    <a:pt x="365" y="1232"/>
                    <a:pt x="405" y="1264"/>
                  </a:cubicBezTo>
                  <a:cubicBezTo>
                    <a:pt x="447" y="1296"/>
                    <a:pt x="471" y="1338"/>
                    <a:pt x="479" y="1391"/>
                  </a:cubicBezTo>
                  <a:close/>
                  <a:moveTo>
                    <a:pt x="506" y="331"/>
                  </a:moveTo>
                  <a:cubicBezTo>
                    <a:pt x="506" y="334"/>
                    <a:pt x="505" y="336"/>
                    <a:pt x="505" y="338"/>
                  </a:cubicBezTo>
                  <a:cubicBezTo>
                    <a:pt x="505" y="391"/>
                    <a:pt x="505" y="445"/>
                    <a:pt x="505" y="498"/>
                  </a:cubicBezTo>
                  <a:cubicBezTo>
                    <a:pt x="506" y="524"/>
                    <a:pt x="519" y="544"/>
                    <a:pt x="542" y="556"/>
                  </a:cubicBezTo>
                  <a:cubicBezTo>
                    <a:pt x="580" y="575"/>
                    <a:pt x="617" y="594"/>
                    <a:pt x="655" y="611"/>
                  </a:cubicBezTo>
                  <a:cubicBezTo>
                    <a:pt x="665" y="616"/>
                    <a:pt x="679" y="616"/>
                    <a:pt x="689" y="612"/>
                  </a:cubicBezTo>
                  <a:cubicBezTo>
                    <a:pt x="729" y="594"/>
                    <a:pt x="769" y="573"/>
                    <a:pt x="808" y="552"/>
                  </a:cubicBezTo>
                  <a:cubicBezTo>
                    <a:pt x="830" y="541"/>
                    <a:pt x="840" y="520"/>
                    <a:pt x="841" y="496"/>
                  </a:cubicBezTo>
                  <a:cubicBezTo>
                    <a:pt x="841" y="480"/>
                    <a:pt x="841" y="464"/>
                    <a:pt x="841" y="448"/>
                  </a:cubicBezTo>
                  <a:cubicBezTo>
                    <a:pt x="841" y="409"/>
                    <a:pt x="841" y="371"/>
                    <a:pt x="841" y="331"/>
                  </a:cubicBezTo>
                  <a:cubicBezTo>
                    <a:pt x="812" y="335"/>
                    <a:pt x="789" y="324"/>
                    <a:pt x="768" y="308"/>
                  </a:cubicBezTo>
                  <a:cubicBezTo>
                    <a:pt x="756" y="300"/>
                    <a:pt x="744" y="292"/>
                    <a:pt x="732" y="284"/>
                  </a:cubicBezTo>
                  <a:cubicBezTo>
                    <a:pt x="691" y="257"/>
                    <a:pt x="655" y="257"/>
                    <a:pt x="615" y="284"/>
                  </a:cubicBezTo>
                  <a:cubicBezTo>
                    <a:pt x="602" y="292"/>
                    <a:pt x="588" y="301"/>
                    <a:pt x="576" y="310"/>
                  </a:cubicBezTo>
                  <a:cubicBezTo>
                    <a:pt x="555" y="325"/>
                    <a:pt x="533" y="334"/>
                    <a:pt x="506" y="331"/>
                  </a:cubicBezTo>
                  <a:close/>
                  <a:moveTo>
                    <a:pt x="662" y="154"/>
                  </a:moveTo>
                  <a:cubicBezTo>
                    <a:pt x="639" y="154"/>
                    <a:pt x="605" y="162"/>
                    <a:pt x="576" y="178"/>
                  </a:cubicBezTo>
                  <a:cubicBezTo>
                    <a:pt x="547" y="193"/>
                    <a:pt x="518" y="209"/>
                    <a:pt x="490" y="226"/>
                  </a:cubicBezTo>
                  <a:cubicBezTo>
                    <a:pt x="486" y="227"/>
                    <a:pt x="482" y="231"/>
                    <a:pt x="481" y="235"/>
                  </a:cubicBezTo>
                  <a:cubicBezTo>
                    <a:pt x="480" y="251"/>
                    <a:pt x="481" y="267"/>
                    <a:pt x="497" y="277"/>
                  </a:cubicBezTo>
                  <a:cubicBezTo>
                    <a:pt x="512" y="287"/>
                    <a:pt x="527" y="285"/>
                    <a:pt x="541" y="275"/>
                  </a:cubicBezTo>
                  <a:cubicBezTo>
                    <a:pt x="557" y="264"/>
                    <a:pt x="574" y="253"/>
                    <a:pt x="590" y="243"/>
                  </a:cubicBezTo>
                  <a:cubicBezTo>
                    <a:pt x="645" y="207"/>
                    <a:pt x="700" y="207"/>
                    <a:pt x="756" y="242"/>
                  </a:cubicBezTo>
                  <a:cubicBezTo>
                    <a:pt x="774" y="254"/>
                    <a:pt x="791" y="267"/>
                    <a:pt x="809" y="278"/>
                  </a:cubicBezTo>
                  <a:cubicBezTo>
                    <a:pt x="835" y="293"/>
                    <a:pt x="863" y="277"/>
                    <a:pt x="865" y="247"/>
                  </a:cubicBezTo>
                  <a:cubicBezTo>
                    <a:pt x="866" y="235"/>
                    <a:pt x="862" y="228"/>
                    <a:pt x="851" y="222"/>
                  </a:cubicBezTo>
                  <a:cubicBezTo>
                    <a:pt x="824" y="209"/>
                    <a:pt x="799" y="193"/>
                    <a:pt x="773" y="179"/>
                  </a:cubicBezTo>
                  <a:cubicBezTo>
                    <a:pt x="742" y="162"/>
                    <a:pt x="708" y="155"/>
                    <a:pt x="662" y="154"/>
                  </a:cubicBezTo>
                  <a:close/>
                  <a:moveTo>
                    <a:pt x="482" y="175"/>
                  </a:moveTo>
                  <a:cubicBezTo>
                    <a:pt x="503" y="163"/>
                    <a:pt x="523" y="152"/>
                    <a:pt x="542" y="141"/>
                  </a:cubicBezTo>
                  <a:cubicBezTo>
                    <a:pt x="597" y="110"/>
                    <a:pt x="656" y="100"/>
                    <a:pt x="719" y="110"/>
                  </a:cubicBezTo>
                  <a:cubicBezTo>
                    <a:pt x="758" y="117"/>
                    <a:pt x="793" y="135"/>
                    <a:pt x="828" y="154"/>
                  </a:cubicBezTo>
                  <a:cubicBezTo>
                    <a:pt x="839" y="161"/>
                    <a:pt x="851" y="167"/>
                    <a:pt x="864" y="174"/>
                  </a:cubicBezTo>
                  <a:cubicBezTo>
                    <a:pt x="866" y="115"/>
                    <a:pt x="822" y="57"/>
                    <a:pt x="764" y="52"/>
                  </a:cubicBezTo>
                  <a:cubicBezTo>
                    <a:pt x="704" y="46"/>
                    <a:pt x="642" y="46"/>
                    <a:pt x="582" y="52"/>
                  </a:cubicBezTo>
                  <a:cubicBezTo>
                    <a:pt x="524" y="58"/>
                    <a:pt x="480" y="116"/>
                    <a:pt x="482" y="175"/>
                  </a:cubicBezTo>
                  <a:close/>
                  <a:moveTo>
                    <a:pt x="602" y="817"/>
                  </a:moveTo>
                  <a:cubicBezTo>
                    <a:pt x="602" y="873"/>
                    <a:pt x="602" y="928"/>
                    <a:pt x="602" y="983"/>
                  </a:cubicBezTo>
                  <a:cubicBezTo>
                    <a:pt x="650" y="983"/>
                    <a:pt x="697" y="983"/>
                    <a:pt x="744" y="983"/>
                  </a:cubicBezTo>
                  <a:cubicBezTo>
                    <a:pt x="744" y="927"/>
                    <a:pt x="744" y="872"/>
                    <a:pt x="744" y="817"/>
                  </a:cubicBezTo>
                  <a:cubicBezTo>
                    <a:pt x="697" y="817"/>
                    <a:pt x="650" y="817"/>
                    <a:pt x="602" y="817"/>
                  </a:cubicBezTo>
                  <a:close/>
                  <a:moveTo>
                    <a:pt x="774" y="624"/>
                  </a:moveTo>
                  <a:cubicBezTo>
                    <a:pt x="754" y="634"/>
                    <a:pt x="736" y="643"/>
                    <a:pt x="717" y="653"/>
                  </a:cubicBezTo>
                  <a:cubicBezTo>
                    <a:pt x="687" y="668"/>
                    <a:pt x="658" y="669"/>
                    <a:pt x="629" y="653"/>
                  </a:cubicBezTo>
                  <a:cubicBezTo>
                    <a:pt x="610" y="643"/>
                    <a:pt x="591" y="634"/>
                    <a:pt x="572" y="624"/>
                  </a:cubicBezTo>
                  <a:cubicBezTo>
                    <a:pt x="570" y="631"/>
                    <a:pt x="570" y="637"/>
                    <a:pt x="567" y="642"/>
                  </a:cubicBezTo>
                  <a:cubicBezTo>
                    <a:pt x="551" y="675"/>
                    <a:pt x="559" y="701"/>
                    <a:pt x="589" y="723"/>
                  </a:cubicBezTo>
                  <a:cubicBezTo>
                    <a:pt x="606" y="735"/>
                    <a:pt x="618" y="758"/>
                    <a:pt x="636" y="766"/>
                  </a:cubicBezTo>
                  <a:cubicBezTo>
                    <a:pt x="654" y="773"/>
                    <a:pt x="678" y="768"/>
                    <a:pt x="700" y="768"/>
                  </a:cubicBezTo>
                  <a:cubicBezTo>
                    <a:pt x="701" y="768"/>
                    <a:pt x="703" y="768"/>
                    <a:pt x="704" y="768"/>
                  </a:cubicBezTo>
                  <a:cubicBezTo>
                    <a:pt x="708" y="766"/>
                    <a:pt x="713" y="766"/>
                    <a:pt x="716" y="763"/>
                  </a:cubicBezTo>
                  <a:cubicBezTo>
                    <a:pt x="739" y="740"/>
                    <a:pt x="762" y="717"/>
                    <a:pt x="785" y="694"/>
                  </a:cubicBezTo>
                  <a:cubicBezTo>
                    <a:pt x="787" y="691"/>
                    <a:pt x="789" y="686"/>
                    <a:pt x="789" y="683"/>
                  </a:cubicBezTo>
                  <a:cubicBezTo>
                    <a:pt x="784" y="663"/>
                    <a:pt x="779" y="644"/>
                    <a:pt x="774" y="624"/>
                  </a:cubicBezTo>
                  <a:close/>
                  <a:moveTo>
                    <a:pt x="218" y="1391"/>
                  </a:moveTo>
                  <a:cubicBezTo>
                    <a:pt x="289" y="1391"/>
                    <a:pt x="359" y="1391"/>
                    <a:pt x="430" y="1391"/>
                  </a:cubicBezTo>
                  <a:cubicBezTo>
                    <a:pt x="425" y="1338"/>
                    <a:pt x="376" y="1285"/>
                    <a:pt x="320" y="1276"/>
                  </a:cubicBezTo>
                  <a:cubicBezTo>
                    <a:pt x="287" y="1271"/>
                    <a:pt x="252" y="1272"/>
                    <a:pt x="218" y="1271"/>
                  </a:cubicBezTo>
                  <a:cubicBezTo>
                    <a:pt x="218" y="1312"/>
                    <a:pt x="218" y="1351"/>
                    <a:pt x="218" y="1391"/>
                  </a:cubicBezTo>
                  <a:close/>
                  <a:moveTo>
                    <a:pt x="917" y="1391"/>
                  </a:moveTo>
                  <a:cubicBezTo>
                    <a:pt x="987" y="1391"/>
                    <a:pt x="1058" y="1391"/>
                    <a:pt x="1128" y="1391"/>
                  </a:cubicBezTo>
                  <a:cubicBezTo>
                    <a:pt x="1128" y="1351"/>
                    <a:pt x="1128" y="1312"/>
                    <a:pt x="1128" y="1272"/>
                  </a:cubicBezTo>
                  <a:cubicBezTo>
                    <a:pt x="1103" y="1272"/>
                    <a:pt x="1078" y="1272"/>
                    <a:pt x="1053" y="1272"/>
                  </a:cubicBezTo>
                  <a:cubicBezTo>
                    <a:pt x="1044" y="1272"/>
                    <a:pt x="1036" y="1274"/>
                    <a:pt x="1028" y="1275"/>
                  </a:cubicBezTo>
                  <a:cubicBezTo>
                    <a:pt x="971" y="1286"/>
                    <a:pt x="921" y="1338"/>
                    <a:pt x="917" y="1391"/>
                  </a:cubicBezTo>
                  <a:close/>
                  <a:moveTo>
                    <a:pt x="744" y="1391"/>
                  </a:moveTo>
                  <a:cubicBezTo>
                    <a:pt x="744" y="1359"/>
                    <a:pt x="744" y="1328"/>
                    <a:pt x="744" y="1297"/>
                  </a:cubicBezTo>
                  <a:cubicBezTo>
                    <a:pt x="696" y="1297"/>
                    <a:pt x="649" y="1297"/>
                    <a:pt x="602" y="1297"/>
                  </a:cubicBezTo>
                  <a:cubicBezTo>
                    <a:pt x="602" y="1329"/>
                    <a:pt x="602" y="1360"/>
                    <a:pt x="602" y="1391"/>
                  </a:cubicBezTo>
                  <a:cubicBezTo>
                    <a:pt x="650" y="1391"/>
                    <a:pt x="697" y="1391"/>
                    <a:pt x="744" y="1391"/>
                  </a:cubicBezTo>
                  <a:close/>
                  <a:moveTo>
                    <a:pt x="456" y="337"/>
                  </a:moveTo>
                  <a:cubicBezTo>
                    <a:pt x="426" y="334"/>
                    <a:pt x="409" y="348"/>
                    <a:pt x="409" y="377"/>
                  </a:cubicBezTo>
                  <a:cubicBezTo>
                    <a:pt x="409" y="381"/>
                    <a:pt x="409" y="386"/>
                    <a:pt x="409" y="391"/>
                  </a:cubicBezTo>
                  <a:cubicBezTo>
                    <a:pt x="409" y="420"/>
                    <a:pt x="426" y="434"/>
                    <a:pt x="456" y="431"/>
                  </a:cubicBezTo>
                  <a:cubicBezTo>
                    <a:pt x="456" y="400"/>
                    <a:pt x="456" y="368"/>
                    <a:pt x="456" y="337"/>
                  </a:cubicBezTo>
                  <a:close/>
                  <a:moveTo>
                    <a:pt x="890" y="337"/>
                  </a:moveTo>
                  <a:cubicBezTo>
                    <a:pt x="890" y="368"/>
                    <a:pt x="890" y="400"/>
                    <a:pt x="890" y="431"/>
                  </a:cubicBezTo>
                  <a:cubicBezTo>
                    <a:pt x="920" y="434"/>
                    <a:pt x="937" y="420"/>
                    <a:pt x="937" y="391"/>
                  </a:cubicBezTo>
                  <a:cubicBezTo>
                    <a:pt x="937" y="386"/>
                    <a:pt x="937" y="381"/>
                    <a:pt x="937" y="376"/>
                  </a:cubicBezTo>
                  <a:cubicBezTo>
                    <a:pt x="937" y="348"/>
                    <a:pt x="920" y="334"/>
                    <a:pt x="890" y="337"/>
                  </a:cubicBezTo>
                  <a:close/>
                  <a:moveTo>
                    <a:pt x="525" y="727"/>
                  </a:moveTo>
                  <a:cubicBezTo>
                    <a:pt x="505" y="740"/>
                    <a:pt x="485" y="753"/>
                    <a:pt x="463" y="767"/>
                  </a:cubicBezTo>
                  <a:cubicBezTo>
                    <a:pt x="499" y="767"/>
                    <a:pt x="531" y="767"/>
                    <a:pt x="562" y="767"/>
                  </a:cubicBezTo>
                  <a:cubicBezTo>
                    <a:pt x="550" y="754"/>
                    <a:pt x="538" y="741"/>
                    <a:pt x="525" y="727"/>
                  </a:cubicBezTo>
                  <a:close/>
                  <a:moveTo>
                    <a:pt x="781" y="767"/>
                  </a:moveTo>
                  <a:cubicBezTo>
                    <a:pt x="815" y="767"/>
                    <a:pt x="848" y="767"/>
                    <a:pt x="884" y="767"/>
                  </a:cubicBezTo>
                  <a:cubicBezTo>
                    <a:pt x="861" y="752"/>
                    <a:pt x="841" y="740"/>
                    <a:pt x="821" y="727"/>
                  </a:cubicBezTo>
                  <a:cubicBezTo>
                    <a:pt x="807" y="741"/>
                    <a:pt x="795" y="753"/>
                    <a:pt x="781" y="7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2771775" y="635000"/>
              <a:ext cx="58738" cy="52388"/>
            </a:xfrm>
            <a:custGeom>
              <a:avLst/>
              <a:gdLst>
                <a:gd name="T0" fmla="*/ 70 w 193"/>
                <a:gd name="T1" fmla="*/ 169 h 169"/>
                <a:gd name="T2" fmla="*/ 26 w 193"/>
                <a:gd name="T3" fmla="*/ 169 h 169"/>
                <a:gd name="T4" fmla="*/ 0 w 193"/>
                <a:gd name="T5" fmla="*/ 143 h 169"/>
                <a:gd name="T6" fmla="*/ 0 w 193"/>
                <a:gd name="T7" fmla="*/ 81 h 169"/>
                <a:gd name="T8" fmla="*/ 80 w 193"/>
                <a:gd name="T9" fmla="*/ 1 h 169"/>
                <a:gd name="T10" fmla="*/ 166 w 193"/>
                <a:gd name="T11" fmla="*/ 1 h 169"/>
                <a:gd name="T12" fmla="*/ 192 w 193"/>
                <a:gd name="T13" fmla="*/ 27 h 169"/>
                <a:gd name="T14" fmla="*/ 192 w 193"/>
                <a:gd name="T15" fmla="*/ 89 h 169"/>
                <a:gd name="T16" fmla="*/ 112 w 193"/>
                <a:gd name="T17" fmla="*/ 169 h 169"/>
                <a:gd name="T18" fmla="*/ 70 w 193"/>
                <a:gd name="T19" fmla="*/ 169 h 169"/>
                <a:gd name="T20" fmla="*/ 70 w 193"/>
                <a:gd name="T21" fmla="*/ 169 h 169"/>
                <a:gd name="T22" fmla="*/ 48 w 193"/>
                <a:gd name="T23" fmla="*/ 121 h 169"/>
                <a:gd name="T24" fmla="*/ 112 w 193"/>
                <a:gd name="T25" fmla="*/ 120 h 169"/>
                <a:gd name="T26" fmla="*/ 143 w 193"/>
                <a:gd name="T27" fmla="*/ 92 h 169"/>
                <a:gd name="T28" fmla="*/ 143 w 193"/>
                <a:gd name="T29" fmla="*/ 49 h 169"/>
                <a:gd name="T30" fmla="*/ 84 w 193"/>
                <a:gd name="T31" fmla="*/ 49 h 169"/>
                <a:gd name="T32" fmla="*/ 48 w 193"/>
                <a:gd name="T33" fmla="*/ 84 h 169"/>
                <a:gd name="T34" fmla="*/ 48 w 193"/>
                <a:gd name="T35" fmla="*/ 1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169">
                  <a:moveTo>
                    <a:pt x="70" y="169"/>
                  </a:moveTo>
                  <a:cubicBezTo>
                    <a:pt x="55" y="169"/>
                    <a:pt x="41" y="169"/>
                    <a:pt x="26" y="169"/>
                  </a:cubicBezTo>
                  <a:cubicBezTo>
                    <a:pt x="9" y="168"/>
                    <a:pt x="0" y="160"/>
                    <a:pt x="0" y="143"/>
                  </a:cubicBezTo>
                  <a:cubicBezTo>
                    <a:pt x="0" y="122"/>
                    <a:pt x="0" y="102"/>
                    <a:pt x="0" y="81"/>
                  </a:cubicBezTo>
                  <a:cubicBezTo>
                    <a:pt x="2" y="38"/>
                    <a:pt x="37" y="3"/>
                    <a:pt x="80" y="1"/>
                  </a:cubicBezTo>
                  <a:cubicBezTo>
                    <a:pt x="109" y="0"/>
                    <a:pt x="137" y="1"/>
                    <a:pt x="166" y="1"/>
                  </a:cubicBezTo>
                  <a:cubicBezTo>
                    <a:pt x="183" y="1"/>
                    <a:pt x="192" y="10"/>
                    <a:pt x="192" y="27"/>
                  </a:cubicBezTo>
                  <a:cubicBezTo>
                    <a:pt x="192" y="48"/>
                    <a:pt x="193" y="68"/>
                    <a:pt x="192" y="89"/>
                  </a:cubicBezTo>
                  <a:cubicBezTo>
                    <a:pt x="190" y="132"/>
                    <a:pt x="155" y="167"/>
                    <a:pt x="112" y="169"/>
                  </a:cubicBezTo>
                  <a:cubicBezTo>
                    <a:pt x="98" y="169"/>
                    <a:pt x="84" y="169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lose/>
                  <a:moveTo>
                    <a:pt x="48" y="121"/>
                  </a:moveTo>
                  <a:cubicBezTo>
                    <a:pt x="71" y="121"/>
                    <a:pt x="91" y="121"/>
                    <a:pt x="112" y="120"/>
                  </a:cubicBezTo>
                  <a:cubicBezTo>
                    <a:pt x="128" y="120"/>
                    <a:pt x="141" y="107"/>
                    <a:pt x="143" y="92"/>
                  </a:cubicBezTo>
                  <a:cubicBezTo>
                    <a:pt x="145" y="78"/>
                    <a:pt x="143" y="64"/>
                    <a:pt x="143" y="49"/>
                  </a:cubicBezTo>
                  <a:cubicBezTo>
                    <a:pt x="122" y="49"/>
                    <a:pt x="103" y="49"/>
                    <a:pt x="84" y="49"/>
                  </a:cubicBezTo>
                  <a:cubicBezTo>
                    <a:pt x="63" y="50"/>
                    <a:pt x="49" y="64"/>
                    <a:pt x="48" y="84"/>
                  </a:cubicBezTo>
                  <a:cubicBezTo>
                    <a:pt x="48" y="96"/>
                    <a:pt x="48" y="107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09850" y="665163"/>
              <a:ext cx="58738" cy="14288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2640013" y="635000"/>
              <a:ext cx="28575" cy="14288"/>
            </a:xfrm>
            <a:custGeom>
              <a:avLst/>
              <a:gdLst>
                <a:gd name="T0" fmla="*/ 94 w 94"/>
                <a:gd name="T1" fmla="*/ 46 h 46"/>
                <a:gd name="T2" fmla="*/ 0 w 94"/>
                <a:gd name="T3" fmla="*/ 46 h 46"/>
                <a:gd name="T4" fmla="*/ 0 w 94"/>
                <a:gd name="T5" fmla="*/ 0 h 46"/>
                <a:gd name="T6" fmla="*/ 94 w 94"/>
                <a:gd name="T7" fmla="*/ 0 h 46"/>
                <a:gd name="T8" fmla="*/ 94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46"/>
                  </a:move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2609850" y="6350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2698750" y="519113"/>
              <a:ext cx="44450" cy="22225"/>
            </a:xfrm>
            <a:custGeom>
              <a:avLst/>
              <a:gdLst>
                <a:gd name="T0" fmla="*/ 0 w 144"/>
                <a:gd name="T1" fmla="*/ 6 h 71"/>
                <a:gd name="T2" fmla="*/ 58 w 144"/>
                <a:gd name="T3" fmla="*/ 14 h 71"/>
                <a:gd name="T4" fmla="*/ 84 w 144"/>
                <a:gd name="T5" fmla="*/ 15 h 71"/>
                <a:gd name="T6" fmla="*/ 144 w 144"/>
                <a:gd name="T7" fmla="*/ 6 h 71"/>
                <a:gd name="T8" fmla="*/ 122 w 144"/>
                <a:gd name="T9" fmla="*/ 49 h 71"/>
                <a:gd name="T10" fmla="*/ 36 w 144"/>
                <a:gd name="T11" fmla="*/ 58 h 71"/>
                <a:gd name="T12" fmla="*/ 0 w 144"/>
                <a:gd name="T1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1">
                  <a:moveTo>
                    <a:pt x="0" y="6"/>
                  </a:moveTo>
                  <a:cubicBezTo>
                    <a:pt x="20" y="9"/>
                    <a:pt x="39" y="0"/>
                    <a:pt x="58" y="14"/>
                  </a:cubicBezTo>
                  <a:cubicBezTo>
                    <a:pt x="64" y="19"/>
                    <a:pt x="79" y="19"/>
                    <a:pt x="84" y="15"/>
                  </a:cubicBezTo>
                  <a:cubicBezTo>
                    <a:pt x="103" y="1"/>
                    <a:pt x="122" y="8"/>
                    <a:pt x="144" y="6"/>
                  </a:cubicBezTo>
                  <a:cubicBezTo>
                    <a:pt x="143" y="25"/>
                    <a:pt x="136" y="39"/>
                    <a:pt x="122" y="49"/>
                  </a:cubicBezTo>
                  <a:cubicBezTo>
                    <a:pt x="95" y="69"/>
                    <a:pt x="66" y="71"/>
                    <a:pt x="36" y="58"/>
                  </a:cubicBezTo>
                  <a:cubicBezTo>
                    <a:pt x="15" y="48"/>
                    <a:pt x="2" y="32"/>
                    <a:pt x="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2684463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2743200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582919" y="339801"/>
            <a:ext cx="514350" cy="296863"/>
            <a:chOff x="3748088" y="465138"/>
            <a:chExt cx="514350" cy="296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" name="Freeform 17"/>
            <p:cNvSpPr>
              <a:spLocks/>
            </p:cNvSpPr>
            <p:nvPr/>
          </p:nvSpPr>
          <p:spPr bwMode="auto">
            <a:xfrm>
              <a:off x="4064000" y="528638"/>
              <a:ext cx="198438" cy="192088"/>
            </a:xfrm>
            <a:custGeom>
              <a:avLst/>
              <a:gdLst>
                <a:gd name="T0" fmla="*/ 647 w 647"/>
                <a:gd name="T1" fmla="*/ 343 h 628"/>
                <a:gd name="T2" fmla="*/ 614 w 647"/>
                <a:gd name="T3" fmla="*/ 489 h 628"/>
                <a:gd name="T4" fmla="*/ 594 w 647"/>
                <a:gd name="T5" fmla="*/ 582 h 628"/>
                <a:gd name="T6" fmla="*/ 580 w 647"/>
                <a:gd name="T7" fmla="*/ 611 h 628"/>
                <a:gd name="T8" fmla="*/ 504 w 647"/>
                <a:gd name="T9" fmla="*/ 419 h 628"/>
                <a:gd name="T10" fmla="*/ 311 w 647"/>
                <a:gd name="T11" fmla="*/ 351 h 628"/>
                <a:gd name="T12" fmla="*/ 93 w 647"/>
                <a:gd name="T13" fmla="*/ 625 h 628"/>
                <a:gd name="T14" fmla="*/ 42 w 647"/>
                <a:gd name="T15" fmla="*/ 625 h 628"/>
                <a:gd name="T16" fmla="*/ 6 w 647"/>
                <a:gd name="T17" fmla="*/ 560 h 628"/>
                <a:gd name="T18" fmla="*/ 72 w 647"/>
                <a:gd name="T19" fmla="*/ 252 h 628"/>
                <a:gd name="T20" fmla="*/ 116 w 647"/>
                <a:gd name="T21" fmla="*/ 47 h 628"/>
                <a:gd name="T22" fmla="*/ 170 w 647"/>
                <a:gd name="T23" fmla="*/ 2 h 628"/>
                <a:gd name="T24" fmla="*/ 347 w 647"/>
                <a:gd name="T25" fmla="*/ 4 h 628"/>
                <a:gd name="T26" fmla="*/ 643 w 647"/>
                <a:gd name="T27" fmla="*/ 285 h 628"/>
                <a:gd name="T28" fmla="*/ 647 w 647"/>
                <a:gd name="T29" fmla="*/ 301 h 628"/>
                <a:gd name="T30" fmla="*/ 647 w 647"/>
                <a:gd name="T31" fmla="*/ 343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7" h="628">
                  <a:moveTo>
                    <a:pt x="647" y="343"/>
                  </a:moveTo>
                  <a:cubicBezTo>
                    <a:pt x="636" y="391"/>
                    <a:pt x="625" y="440"/>
                    <a:pt x="614" y="489"/>
                  </a:cubicBezTo>
                  <a:cubicBezTo>
                    <a:pt x="607" y="520"/>
                    <a:pt x="601" y="551"/>
                    <a:pt x="594" y="582"/>
                  </a:cubicBezTo>
                  <a:cubicBezTo>
                    <a:pt x="592" y="592"/>
                    <a:pt x="586" y="602"/>
                    <a:pt x="580" y="611"/>
                  </a:cubicBezTo>
                  <a:cubicBezTo>
                    <a:pt x="580" y="536"/>
                    <a:pt x="558" y="471"/>
                    <a:pt x="504" y="419"/>
                  </a:cubicBezTo>
                  <a:cubicBezTo>
                    <a:pt x="450" y="367"/>
                    <a:pt x="385" y="344"/>
                    <a:pt x="311" y="351"/>
                  </a:cubicBezTo>
                  <a:cubicBezTo>
                    <a:pt x="179" y="363"/>
                    <a:pt x="75" y="482"/>
                    <a:pt x="93" y="625"/>
                  </a:cubicBezTo>
                  <a:cubicBezTo>
                    <a:pt x="76" y="625"/>
                    <a:pt x="58" y="628"/>
                    <a:pt x="42" y="625"/>
                  </a:cubicBezTo>
                  <a:cubicBezTo>
                    <a:pt x="14" y="619"/>
                    <a:pt x="0" y="591"/>
                    <a:pt x="6" y="560"/>
                  </a:cubicBezTo>
                  <a:cubicBezTo>
                    <a:pt x="28" y="458"/>
                    <a:pt x="50" y="355"/>
                    <a:pt x="72" y="252"/>
                  </a:cubicBezTo>
                  <a:cubicBezTo>
                    <a:pt x="87" y="184"/>
                    <a:pt x="101" y="115"/>
                    <a:pt x="116" y="47"/>
                  </a:cubicBezTo>
                  <a:cubicBezTo>
                    <a:pt x="122" y="19"/>
                    <a:pt x="141" y="2"/>
                    <a:pt x="170" y="2"/>
                  </a:cubicBezTo>
                  <a:cubicBezTo>
                    <a:pt x="229" y="2"/>
                    <a:pt x="288" y="0"/>
                    <a:pt x="347" y="4"/>
                  </a:cubicBezTo>
                  <a:cubicBezTo>
                    <a:pt x="496" y="14"/>
                    <a:pt x="624" y="137"/>
                    <a:pt x="643" y="285"/>
                  </a:cubicBezTo>
                  <a:cubicBezTo>
                    <a:pt x="644" y="290"/>
                    <a:pt x="646" y="295"/>
                    <a:pt x="647" y="301"/>
                  </a:cubicBezTo>
                  <a:cubicBezTo>
                    <a:pt x="647" y="315"/>
                    <a:pt x="647" y="329"/>
                    <a:pt x="647" y="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3835400" y="465138"/>
              <a:ext cx="258763" cy="255588"/>
            </a:xfrm>
            <a:custGeom>
              <a:avLst/>
              <a:gdLst>
                <a:gd name="T0" fmla="*/ 556 w 842"/>
                <a:gd name="T1" fmla="*/ 834 h 834"/>
                <a:gd name="T2" fmla="*/ 364 w 842"/>
                <a:gd name="T3" fmla="*/ 562 h 834"/>
                <a:gd name="T4" fmla="*/ 285 w 842"/>
                <a:gd name="T5" fmla="*/ 559 h 834"/>
                <a:gd name="T6" fmla="*/ 263 w 842"/>
                <a:gd name="T7" fmla="*/ 549 h 834"/>
                <a:gd name="T8" fmla="*/ 224 w 842"/>
                <a:gd name="T9" fmla="*/ 502 h 834"/>
                <a:gd name="T10" fmla="*/ 280 w 842"/>
                <a:gd name="T11" fmla="*/ 400 h 834"/>
                <a:gd name="T12" fmla="*/ 222 w 842"/>
                <a:gd name="T13" fmla="*/ 296 h 834"/>
                <a:gd name="T14" fmla="*/ 241 w 842"/>
                <a:gd name="T15" fmla="*/ 280 h 834"/>
                <a:gd name="T16" fmla="*/ 273 w 842"/>
                <a:gd name="T17" fmla="*/ 150 h 834"/>
                <a:gd name="T18" fmla="*/ 164 w 842"/>
                <a:gd name="T19" fmla="*/ 71 h 834"/>
                <a:gd name="T20" fmla="*/ 18 w 842"/>
                <a:gd name="T21" fmla="*/ 70 h 834"/>
                <a:gd name="T22" fmla="*/ 0 w 842"/>
                <a:gd name="T23" fmla="*/ 70 h 834"/>
                <a:gd name="T24" fmla="*/ 70 w 842"/>
                <a:gd name="T25" fmla="*/ 0 h 834"/>
                <a:gd name="T26" fmla="*/ 770 w 842"/>
                <a:gd name="T27" fmla="*/ 0 h 834"/>
                <a:gd name="T28" fmla="*/ 780 w 842"/>
                <a:gd name="T29" fmla="*/ 0 h 834"/>
                <a:gd name="T30" fmla="*/ 834 w 842"/>
                <a:gd name="T31" fmla="*/ 68 h 834"/>
                <a:gd name="T32" fmla="*/ 722 w 842"/>
                <a:gd name="T33" fmla="*/ 587 h 834"/>
                <a:gd name="T34" fmla="*/ 679 w 842"/>
                <a:gd name="T35" fmla="*/ 789 h 834"/>
                <a:gd name="T36" fmla="*/ 624 w 842"/>
                <a:gd name="T37" fmla="*/ 834 h 834"/>
                <a:gd name="T38" fmla="*/ 556 w 842"/>
                <a:gd name="T39" fmla="*/ 834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2" h="834">
                  <a:moveTo>
                    <a:pt x="556" y="834"/>
                  </a:moveTo>
                  <a:cubicBezTo>
                    <a:pt x="569" y="699"/>
                    <a:pt x="491" y="589"/>
                    <a:pt x="364" y="562"/>
                  </a:cubicBezTo>
                  <a:cubicBezTo>
                    <a:pt x="339" y="557"/>
                    <a:pt x="311" y="559"/>
                    <a:pt x="285" y="559"/>
                  </a:cubicBezTo>
                  <a:cubicBezTo>
                    <a:pt x="275" y="559"/>
                    <a:pt x="269" y="558"/>
                    <a:pt x="263" y="549"/>
                  </a:cubicBezTo>
                  <a:cubicBezTo>
                    <a:pt x="252" y="532"/>
                    <a:pt x="238" y="518"/>
                    <a:pt x="224" y="502"/>
                  </a:cubicBezTo>
                  <a:cubicBezTo>
                    <a:pt x="259" y="478"/>
                    <a:pt x="280" y="445"/>
                    <a:pt x="280" y="400"/>
                  </a:cubicBezTo>
                  <a:cubicBezTo>
                    <a:pt x="280" y="356"/>
                    <a:pt x="259" y="322"/>
                    <a:pt x="222" y="296"/>
                  </a:cubicBezTo>
                  <a:cubicBezTo>
                    <a:pt x="229" y="290"/>
                    <a:pt x="235" y="285"/>
                    <a:pt x="241" y="280"/>
                  </a:cubicBezTo>
                  <a:cubicBezTo>
                    <a:pt x="278" y="246"/>
                    <a:pt x="290" y="197"/>
                    <a:pt x="273" y="150"/>
                  </a:cubicBezTo>
                  <a:cubicBezTo>
                    <a:pt x="256" y="104"/>
                    <a:pt x="213" y="72"/>
                    <a:pt x="164" y="71"/>
                  </a:cubicBezTo>
                  <a:cubicBezTo>
                    <a:pt x="115" y="70"/>
                    <a:pt x="66" y="70"/>
                    <a:pt x="18" y="70"/>
                  </a:cubicBezTo>
                  <a:cubicBezTo>
                    <a:pt x="12" y="70"/>
                    <a:pt x="6" y="70"/>
                    <a:pt x="0" y="70"/>
                  </a:cubicBezTo>
                  <a:cubicBezTo>
                    <a:pt x="2" y="19"/>
                    <a:pt x="21" y="0"/>
                    <a:pt x="70" y="0"/>
                  </a:cubicBezTo>
                  <a:cubicBezTo>
                    <a:pt x="304" y="0"/>
                    <a:pt x="537" y="0"/>
                    <a:pt x="770" y="0"/>
                  </a:cubicBezTo>
                  <a:cubicBezTo>
                    <a:pt x="773" y="0"/>
                    <a:pt x="777" y="0"/>
                    <a:pt x="780" y="0"/>
                  </a:cubicBezTo>
                  <a:cubicBezTo>
                    <a:pt x="819" y="1"/>
                    <a:pt x="842" y="30"/>
                    <a:pt x="834" y="68"/>
                  </a:cubicBezTo>
                  <a:cubicBezTo>
                    <a:pt x="797" y="241"/>
                    <a:pt x="760" y="414"/>
                    <a:pt x="722" y="587"/>
                  </a:cubicBezTo>
                  <a:cubicBezTo>
                    <a:pt x="708" y="655"/>
                    <a:pt x="694" y="722"/>
                    <a:pt x="679" y="789"/>
                  </a:cubicBezTo>
                  <a:cubicBezTo>
                    <a:pt x="672" y="819"/>
                    <a:pt x="655" y="833"/>
                    <a:pt x="624" y="834"/>
                  </a:cubicBezTo>
                  <a:cubicBezTo>
                    <a:pt x="602" y="834"/>
                    <a:pt x="580" y="834"/>
                    <a:pt x="556" y="8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auto">
            <a:xfrm>
              <a:off x="3878263" y="655638"/>
              <a:ext cx="107950" cy="106363"/>
            </a:xfrm>
            <a:custGeom>
              <a:avLst/>
              <a:gdLst>
                <a:gd name="T0" fmla="*/ 174 w 348"/>
                <a:gd name="T1" fmla="*/ 348 h 348"/>
                <a:gd name="T2" fmla="*/ 0 w 348"/>
                <a:gd name="T3" fmla="*/ 174 h 348"/>
                <a:gd name="T4" fmla="*/ 173 w 348"/>
                <a:gd name="T5" fmla="*/ 1 h 348"/>
                <a:gd name="T6" fmla="*/ 348 w 348"/>
                <a:gd name="T7" fmla="*/ 174 h 348"/>
                <a:gd name="T8" fmla="*/ 174 w 348"/>
                <a:gd name="T9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174" y="348"/>
                  </a:moveTo>
                  <a:cubicBezTo>
                    <a:pt x="79" y="348"/>
                    <a:pt x="0" y="270"/>
                    <a:pt x="0" y="174"/>
                  </a:cubicBezTo>
                  <a:cubicBezTo>
                    <a:pt x="1" y="79"/>
                    <a:pt x="78" y="2"/>
                    <a:pt x="173" y="1"/>
                  </a:cubicBezTo>
                  <a:cubicBezTo>
                    <a:pt x="268" y="0"/>
                    <a:pt x="348" y="79"/>
                    <a:pt x="348" y="174"/>
                  </a:cubicBezTo>
                  <a:cubicBezTo>
                    <a:pt x="348" y="269"/>
                    <a:pt x="270" y="348"/>
                    <a:pt x="174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auto">
            <a:xfrm>
              <a:off x="4113213" y="655638"/>
              <a:ext cx="106363" cy="106363"/>
            </a:xfrm>
            <a:custGeom>
              <a:avLst/>
              <a:gdLst>
                <a:gd name="T0" fmla="*/ 347 w 348"/>
                <a:gd name="T1" fmla="*/ 175 h 348"/>
                <a:gd name="T2" fmla="*/ 174 w 348"/>
                <a:gd name="T3" fmla="*/ 348 h 348"/>
                <a:gd name="T4" fmla="*/ 1 w 348"/>
                <a:gd name="T5" fmla="*/ 174 h 348"/>
                <a:gd name="T6" fmla="*/ 174 w 348"/>
                <a:gd name="T7" fmla="*/ 1 h 348"/>
                <a:gd name="T8" fmla="*/ 347 w 348"/>
                <a:gd name="T9" fmla="*/ 17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347" y="175"/>
                  </a:moveTo>
                  <a:cubicBezTo>
                    <a:pt x="347" y="271"/>
                    <a:pt x="270" y="348"/>
                    <a:pt x="174" y="348"/>
                  </a:cubicBezTo>
                  <a:cubicBezTo>
                    <a:pt x="78" y="348"/>
                    <a:pt x="0" y="270"/>
                    <a:pt x="1" y="174"/>
                  </a:cubicBezTo>
                  <a:cubicBezTo>
                    <a:pt x="1" y="78"/>
                    <a:pt x="79" y="1"/>
                    <a:pt x="174" y="1"/>
                  </a:cubicBezTo>
                  <a:cubicBezTo>
                    <a:pt x="269" y="0"/>
                    <a:pt x="348" y="79"/>
                    <a:pt x="347" y="1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21"/>
            <p:cNvSpPr>
              <a:spLocks/>
            </p:cNvSpPr>
            <p:nvPr/>
          </p:nvSpPr>
          <p:spPr bwMode="auto">
            <a:xfrm>
              <a:off x="3748088" y="635000"/>
              <a:ext cx="152400" cy="31750"/>
            </a:xfrm>
            <a:custGeom>
              <a:avLst/>
              <a:gdLst>
                <a:gd name="T0" fmla="*/ 257 w 500"/>
                <a:gd name="T1" fmla="*/ 105 h 105"/>
                <a:gd name="T2" fmla="*/ 66 w 500"/>
                <a:gd name="T3" fmla="*/ 104 h 105"/>
                <a:gd name="T4" fmla="*/ 21 w 500"/>
                <a:gd name="T5" fmla="*/ 26 h 105"/>
                <a:gd name="T6" fmla="*/ 66 w 500"/>
                <a:gd name="T7" fmla="*/ 0 h 105"/>
                <a:gd name="T8" fmla="*/ 448 w 500"/>
                <a:gd name="T9" fmla="*/ 1 h 105"/>
                <a:gd name="T10" fmla="*/ 499 w 500"/>
                <a:gd name="T11" fmla="*/ 52 h 105"/>
                <a:gd name="T12" fmla="*/ 447 w 500"/>
                <a:gd name="T13" fmla="*/ 104 h 105"/>
                <a:gd name="T14" fmla="*/ 257 w 500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0" h="105">
                  <a:moveTo>
                    <a:pt x="257" y="105"/>
                  </a:moveTo>
                  <a:cubicBezTo>
                    <a:pt x="193" y="105"/>
                    <a:pt x="130" y="105"/>
                    <a:pt x="66" y="104"/>
                  </a:cubicBezTo>
                  <a:cubicBezTo>
                    <a:pt x="25" y="104"/>
                    <a:pt x="0" y="60"/>
                    <a:pt x="21" y="26"/>
                  </a:cubicBezTo>
                  <a:cubicBezTo>
                    <a:pt x="31" y="9"/>
                    <a:pt x="46" y="0"/>
                    <a:pt x="66" y="0"/>
                  </a:cubicBezTo>
                  <a:cubicBezTo>
                    <a:pt x="193" y="0"/>
                    <a:pt x="320" y="0"/>
                    <a:pt x="448" y="1"/>
                  </a:cubicBezTo>
                  <a:cubicBezTo>
                    <a:pt x="477" y="1"/>
                    <a:pt x="499" y="24"/>
                    <a:pt x="499" y="52"/>
                  </a:cubicBezTo>
                  <a:cubicBezTo>
                    <a:pt x="500" y="82"/>
                    <a:pt x="477" y="104"/>
                    <a:pt x="447" y="104"/>
                  </a:cubicBezTo>
                  <a:cubicBezTo>
                    <a:pt x="383" y="105"/>
                    <a:pt x="320" y="105"/>
                    <a:pt x="257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2"/>
            <p:cNvSpPr>
              <a:spLocks/>
            </p:cNvSpPr>
            <p:nvPr/>
          </p:nvSpPr>
          <p:spPr bwMode="auto">
            <a:xfrm>
              <a:off x="3771900" y="571500"/>
              <a:ext cx="128588" cy="31750"/>
            </a:xfrm>
            <a:custGeom>
              <a:avLst/>
              <a:gdLst>
                <a:gd name="T0" fmla="*/ 214 w 420"/>
                <a:gd name="T1" fmla="*/ 0 h 104"/>
                <a:gd name="T2" fmla="*/ 362 w 420"/>
                <a:gd name="T3" fmla="*/ 0 h 104"/>
                <a:gd name="T4" fmla="*/ 419 w 420"/>
                <a:gd name="T5" fmla="*/ 52 h 104"/>
                <a:gd name="T6" fmla="*/ 361 w 420"/>
                <a:gd name="T7" fmla="*/ 104 h 104"/>
                <a:gd name="T8" fmla="*/ 57 w 420"/>
                <a:gd name="T9" fmla="*/ 104 h 104"/>
                <a:gd name="T10" fmla="*/ 3 w 420"/>
                <a:gd name="T11" fmla="*/ 58 h 104"/>
                <a:gd name="T12" fmla="*/ 43 w 420"/>
                <a:gd name="T13" fmla="*/ 2 h 104"/>
                <a:gd name="T14" fmla="*/ 62 w 420"/>
                <a:gd name="T15" fmla="*/ 0 h 104"/>
                <a:gd name="T16" fmla="*/ 214 w 42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04">
                  <a:moveTo>
                    <a:pt x="214" y="0"/>
                  </a:moveTo>
                  <a:cubicBezTo>
                    <a:pt x="263" y="0"/>
                    <a:pt x="312" y="0"/>
                    <a:pt x="362" y="0"/>
                  </a:cubicBezTo>
                  <a:cubicBezTo>
                    <a:pt x="396" y="0"/>
                    <a:pt x="420" y="21"/>
                    <a:pt x="419" y="52"/>
                  </a:cubicBezTo>
                  <a:cubicBezTo>
                    <a:pt x="419" y="83"/>
                    <a:pt x="396" y="104"/>
                    <a:pt x="361" y="104"/>
                  </a:cubicBezTo>
                  <a:cubicBezTo>
                    <a:pt x="260" y="104"/>
                    <a:pt x="158" y="104"/>
                    <a:pt x="57" y="104"/>
                  </a:cubicBezTo>
                  <a:cubicBezTo>
                    <a:pt x="28" y="104"/>
                    <a:pt x="7" y="85"/>
                    <a:pt x="3" y="58"/>
                  </a:cubicBezTo>
                  <a:cubicBezTo>
                    <a:pt x="0" y="32"/>
                    <a:pt x="17" y="8"/>
                    <a:pt x="43" y="2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113" y="0"/>
                    <a:pt x="163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3794125" y="506413"/>
              <a:ext cx="106363" cy="33338"/>
            </a:xfrm>
            <a:custGeom>
              <a:avLst/>
              <a:gdLst>
                <a:gd name="T0" fmla="*/ 173 w 346"/>
                <a:gd name="T1" fmla="*/ 105 h 105"/>
                <a:gd name="T2" fmla="*/ 56 w 346"/>
                <a:gd name="T3" fmla="*/ 105 h 105"/>
                <a:gd name="T4" fmla="*/ 0 w 346"/>
                <a:gd name="T5" fmla="*/ 53 h 105"/>
                <a:gd name="T6" fmla="*/ 56 w 346"/>
                <a:gd name="T7" fmla="*/ 1 h 105"/>
                <a:gd name="T8" fmla="*/ 290 w 346"/>
                <a:gd name="T9" fmla="*/ 1 h 105"/>
                <a:gd name="T10" fmla="*/ 346 w 346"/>
                <a:gd name="T11" fmla="*/ 53 h 105"/>
                <a:gd name="T12" fmla="*/ 290 w 346"/>
                <a:gd name="T13" fmla="*/ 105 h 105"/>
                <a:gd name="T14" fmla="*/ 173 w 34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6" h="105">
                  <a:moveTo>
                    <a:pt x="173" y="105"/>
                  </a:moveTo>
                  <a:cubicBezTo>
                    <a:pt x="134" y="105"/>
                    <a:pt x="95" y="105"/>
                    <a:pt x="56" y="105"/>
                  </a:cubicBezTo>
                  <a:cubicBezTo>
                    <a:pt x="23" y="105"/>
                    <a:pt x="0" y="83"/>
                    <a:pt x="0" y="53"/>
                  </a:cubicBezTo>
                  <a:cubicBezTo>
                    <a:pt x="0" y="22"/>
                    <a:pt x="23" y="1"/>
                    <a:pt x="56" y="1"/>
                  </a:cubicBezTo>
                  <a:cubicBezTo>
                    <a:pt x="134" y="0"/>
                    <a:pt x="212" y="1"/>
                    <a:pt x="290" y="1"/>
                  </a:cubicBezTo>
                  <a:cubicBezTo>
                    <a:pt x="323" y="1"/>
                    <a:pt x="346" y="22"/>
                    <a:pt x="346" y="53"/>
                  </a:cubicBezTo>
                  <a:cubicBezTo>
                    <a:pt x="346" y="83"/>
                    <a:pt x="324" y="105"/>
                    <a:pt x="290" y="105"/>
                  </a:cubicBezTo>
                  <a:cubicBezTo>
                    <a:pt x="251" y="105"/>
                    <a:pt x="212" y="105"/>
                    <a:pt x="173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4"/>
            <p:cNvSpPr>
              <a:spLocks/>
            </p:cNvSpPr>
            <p:nvPr/>
          </p:nvSpPr>
          <p:spPr bwMode="auto">
            <a:xfrm>
              <a:off x="3792538" y="688975"/>
              <a:ext cx="66675" cy="31750"/>
            </a:xfrm>
            <a:custGeom>
              <a:avLst/>
              <a:gdLst>
                <a:gd name="T0" fmla="*/ 219 w 219"/>
                <a:gd name="T1" fmla="*/ 0 h 104"/>
                <a:gd name="T2" fmla="*/ 212 w 219"/>
                <a:gd name="T3" fmla="*/ 103 h 104"/>
                <a:gd name="T4" fmla="*/ 201 w 219"/>
                <a:gd name="T5" fmla="*/ 104 h 104"/>
                <a:gd name="T6" fmla="*/ 61 w 219"/>
                <a:gd name="T7" fmla="*/ 104 h 104"/>
                <a:gd name="T8" fmla="*/ 6 w 219"/>
                <a:gd name="T9" fmla="*/ 39 h 104"/>
                <a:gd name="T10" fmla="*/ 52 w 219"/>
                <a:gd name="T11" fmla="*/ 0 h 104"/>
                <a:gd name="T12" fmla="*/ 204 w 219"/>
                <a:gd name="T13" fmla="*/ 0 h 104"/>
                <a:gd name="T14" fmla="*/ 219 w 219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04">
                  <a:moveTo>
                    <a:pt x="219" y="0"/>
                  </a:moveTo>
                  <a:cubicBezTo>
                    <a:pt x="217" y="35"/>
                    <a:pt x="214" y="69"/>
                    <a:pt x="212" y="103"/>
                  </a:cubicBezTo>
                  <a:cubicBezTo>
                    <a:pt x="209" y="103"/>
                    <a:pt x="205" y="104"/>
                    <a:pt x="201" y="104"/>
                  </a:cubicBezTo>
                  <a:cubicBezTo>
                    <a:pt x="154" y="104"/>
                    <a:pt x="108" y="104"/>
                    <a:pt x="61" y="104"/>
                  </a:cubicBezTo>
                  <a:cubicBezTo>
                    <a:pt x="22" y="104"/>
                    <a:pt x="0" y="78"/>
                    <a:pt x="6" y="39"/>
                  </a:cubicBezTo>
                  <a:cubicBezTo>
                    <a:pt x="12" y="0"/>
                    <a:pt x="12" y="0"/>
                    <a:pt x="52" y="0"/>
                  </a:cubicBezTo>
                  <a:cubicBezTo>
                    <a:pt x="102" y="0"/>
                    <a:pt x="153" y="0"/>
                    <a:pt x="204" y="0"/>
                  </a:cubicBezTo>
                  <a:cubicBezTo>
                    <a:pt x="210" y="0"/>
                    <a:pt x="215" y="0"/>
                    <a:pt x="2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238687" y="258838"/>
            <a:ext cx="468313" cy="458788"/>
            <a:chOff x="4389438" y="363538"/>
            <a:chExt cx="468313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" name="Freeform 25"/>
            <p:cNvSpPr>
              <a:spLocks noEditPoints="1"/>
            </p:cNvSpPr>
            <p:nvPr/>
          </p:nvSpPr>
          <p:spPr bwMode="auto">
            <a:xfrm>
              <a:off x="4389438" y="363538"/>
              <a:ext cx="468313" cy="458788"/>
            </a:xfrm>
            <a:custGeom>
              <a:avLst/>
              <a:gdLst>
                <a:gd name="T0" fmla="*/ 867 w 1527"/>
                <a:gd name="T1" fmla="*/ 1341 h 1498"/>
                <a:gd name="T2" fmla="*/ 26 w 1527"/>
                <a:gd name="T3" fmla="*/ 1488 h 1498"/>
                <a:gd name="T4" fmla="*/ 55 w 1527"/>
                <a:gd name="T5" fmla="*/ 1441 h 1498"/>
                <a:gd name="T6" fmla="*/ 198 w 1527"/>
                <a:gd name="T7" fmla="*/ 1439 h 1498"/>
                <a:gd name="T8" fmla="*/ 390 w 1527"/>
                <a:gd name="T9" fmla="*/ 913 h 1498"/>
                <a:gd name="T10" fmla="*/ 439 w 1527"/>
                <a:gd name="T11" fmla="*/ 1153 h 1498"/>
                <a:gd name="T12" fmla="*/ 654 w 1527"/>
                <a:gd name="T13" fmla="*/ 1439 h 1498"/>
                <a:gd name="T14" fmla="*/ 709 w 1527"/>
                <a:gd name="T15" fmla="*/ 1179 h 1498"/>
                <a:gd name="T16" fmla="*/ 226 w 1527"/>
                <a:gd name="T17" fmla="*/ 528 h 1498"/>
                <a:gd name="T18" fmla="*/ 7 w 1527"/>
                <a:gd name="T19" fmla="*/ 286 h 1498"/>
                <a:gd name="T20" fmla="*/ 224 w 1527"/>
                <a:gd name="T21" fmla="*/ 0 h 1498"/>
                <a:gd name="T22" fmla="*/ 1015 w 1527"/>
                <a:gd name="T23" fmla="*/ 352 h 1498"/>
                <a:gd name="T24" fmla="*/ 1386 w 1527"/>
                <a:gd name="T25" fmla="*/ 719 h 1498"/>
                <a:gd name="T26" fmla="*/ 1415 w 1527"/>
                <a:gd name="T27" fmla="*/ 1082 h 1498"/>
                <a:gd name="T28" fmla="*/ 753 w 1527"/>
                <a:gd name="T29" fmla="*/ 1152 h 1498"/>
                <a:gd name="T30" fmla="*/ 954 w 1527"/>
                <a:gd name="T31" fmla="*/ 1248 h 1498"/>
                <a:gd name="T32" fmla="*/ 1320 w 1527"/>
                <a:gd name="T33" fmla="*/ 1481 h 1498"/>
                <a:gd name="T34" fmla="*/ 1182 w 1527"/>
                <a:gd name="T35" fmla="*/ 1297 h 1498"/>
                <a:gd name="T36" fmla="*/ 966 w 1527"/>
                <a:gd name="T37" fmla="*/ 479 h 1498"/>
                <a:gd name="T38" fmla="*/ 1015 w 1527"/>
                <a:gd name="T39" fmla="*/ 503 h 1498"/>
                <a:gd name="T40" fmla="*/ 1233 w 1527"/>
                <a:gd name="T41" fmla="*/ 288 h 1498"/>
                <a:gd name="T42" fmla="*/ 628 w 1527"/>
                <a:gd name="T43" fmla="*/ 529 h 1498"/>
                <a:gd name="T44" fmla="*/ 686 w 1527"/>
                <a:gd name="T45" fmla="*/ 720 h 1498"/>
                <a:gd name="T46" fmla="*/ 1002 w 1527"/>
                <a:gd name="T47" fmla="*/ 635 h 1498"/>
                <a:gd name="T48" fmla="*/ 195 w 1527"/>
                <a:gd name="T49" fmla="*/ 89 h 1498"/>
                <a:gd name="T50" fmla="*/ 62 w 1527"/>
                <a:gd name="T51" fmla="*/ 287 h 1498"/>
                <a:gd name="T52" fmla="*/ 198 w 1527"/>
                <a:gd name="T53" fmla="*/ 92 h 1498"/>
                <a:gd name="T54" fmla="*/ 342 w 1527"/>
                <a:gd name="T55" fmla="*/ 1439 h 1498"/>
                <a:gd name="T56" fmla="*/ 1279 w 1527"/>
                <a:gd name="T57" fmla="*/ 1296 h 1498"/>
                <a:gd name="T58" fmla="*/ 1351 w 1527"/>
                <a:gd name="T59" fmla="*/ 1368 h 1498"/>
                <a:gd name="T60" fmla="*/ 752 w 1527"/>
                <a:gd name="T61" fmla="*/ 1296 h 1498"/>
                <a:gd name="T62" fmla="*/ 823 w 1527"/>
                <a:gd name="T63" fmla="*/ 1368 h 1498"/>
                <a:gd name="T64" fmla="*/ 150 w 1527"/>
                <a:gd name="T65" fmla="*/ 1439 h 1498"/>
                <a:gd name="T66" fmla="*/ 534 w 1527"/>
                <a:gd name="T67" fmla="*/ 1439 h 1498"/>
                <a:gd name="T68" fmla="*/ 488 w 1527"/>
                <a:gd name="T69" fmla="*/ 1439 h 1498"/>
                <a:gd name="T70" fmla="*/ 1397 w 1527"/>
                <a:gd name="T71" fmla="*/ 960 h 1498"/>
                <a:gd name="T72" fmla="*/ 1304 w 1527"/>
                <a:gd name="T73" fmla="*/ 865 h 1498"/>
                <a:gd name="T74" fmla="*/ 717 w 1527"/>
                <a:gd name="T75" fmla="*/ 959 h 1498"/>
                <a:gd name="T76" fmla="*/ 699 w 1527"/>
                <a:gd name="T77" fmla="*/ 865 h 1498"/>
                <a:gd name="T78" fmla="*/ 966 w 1527"/>
                <a:gd name="T79" fmla="*/ 959 h 1498"/>
                <a:gd name="T80" fmla="*/ 1016 w 1527"/>
                <a:gd name="T81" fmla="*/ 865 h 1498"/>
                <a:gd name="T82" fmla="*/ 1110 w 1527"/>
                <a:gd name="T83" fmla="*/ 865 h 1498"/>
                <a:gd name="T84" fmla="*/ 1160 w 1527"/>
                <a:gd name="T85" fmla="*/ 959 h 1498"/>
                <a:gd name="T86" fmla="*/ 1160 w 1527"/>
                <a:gd name="T87" fmla="*/ 865 h 1498"/>
                <a:gd name="T88" fmla="*/ 872 w 1527"/>
                <a:gd name="T89" fmla="*/ 1009 h 1498"/>
                <a:gd name="T90" fmla="*/ 1110 w 1527"/>
                <a:gd name="T91" fmla="*/ 1103 h 1498"/>
                <a:gd name="T92" fmla="*/ 1016 w 1527"/>
                <a:gd name="T93" fmla="*/ 1103 h 1498"/>
                <a:gd name="T94" fmla="*/ 1160 w 1527"/>
                <a:gd name="T95" fmla="*/ 1009 h 1498"/>
                <a:gd name="T96" fmla="*/ 1255 w 1527"/>
                <a:gd name="T97" fmla="*/ 1009 h 1498"/>
                <a:gd name="T98" fmla="*/ 726 w 1527"/>
                <a:gd name="T99" fmla="*/ 1009 h 1498"/>
                <a:gd name="T100" fmla="*/ 822 w 1527"/>
                <a:gd name="T101" fmla="*/ 816 h 1498"/>
                <a:gd name="T102" fmla="*/ 689 w 1527"/>
                <a:gd name="T103" fmla="*/ 810 h 1498"/>
                <a:gd name="T104" fmla="*/ 1304 w 1527"/>
                <a:gd name="T105" fmla="*/ 1104 h 1498"/>
                <a:gd name="T106" fmla="*/ 1304 w 1527"/>
                <a:gd name="T107" fmla="*/ 1009 h 1498"/>
                <a:gd name="T108" fmla="*/ 1445 w 1527"/>
                <a:gd name="T109" fmla="*/ 815 h 1498"/>
                <a:gd name="T110" fmla="*/ 1304 w 1527"/>
                <a:gd name="T111" fmla="*/ 815 h 1498"/>
                <a:gd name="T112" fmla="*/ 872 w 1527"/>
                <a:gd name="T113" fmla="*/ 815 h 1498"/>
                <a:gd name="T114" fmla="*/ 1254 w 1527"/>
                <a:gd name="T115" fmla="*/ 815 h 1498"/>
                <a:gd name="T116" fmla="*/ 1160 w 1527"/>
                <a:gd name="T117" fmla="*/ 815 h 1498"/>
                <a:gd name="T118" fmla="*/ 1016 w 1527"/>
                <a:gd name="T119" fmla="*/ 815 h 1498"/>
                <a:gd name="T120" fmla="*/ 1016 w 1527"/>
                <a:gd name="T121" fmla="*/ 769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7" h="1498">
                  <a:moveTo>
                    <a:pt x="1182" y="1297"/>
                  </a:moveTo>
                  <a:cubicBezTo>
                    <a:pt x="1070" y="1297"/>
                    <a:pt x="960" y="1297"/>
                    <a:pt x="850" y="1297"/>
                  </a:cubicBezTo>
                  <a:cubicBezTo>
                    <a:pt x="856" y="1312"/>
                    <a:pt x="864" y="1326"/>
                    <a:pt x="867" y="1341"/>
                  </a:cubicBezTo>
                  <a:cubicBezTo>
                    <a:pt x="885" y="1415"/>
                    <a:pt x="830" y="1486"/>
                    <a:pt x="754" y="1488"/>
                  </a:cubicBezTo>
                  <a:cubicBezTo>
                    <a:pt x="719" y="1489"/>
                    <a:pt x="684" y="1488"/>
                    <a:pt x="649" y="1488"/>
                  </a:cubicBezTo>
                  <a:cubicBezTo>
                    <a:pt x="441" y="1488"/>
                    <a:pt x="234" y="1488"/>
                    <a:pt x="26" y="1488"/>
                  </a:cubicBezTo>
                  <a:cubicBezTo>
                    <a:pt x="20" y="1488"/>
                    <a:pt x="14" y="1488"/>
                    <a:pt x="8" y="1488"/>
                  </a:cubicBezTo>
                  <a:cubicBezTo>
                    <a:pt x="8" y="1472"/>
                    <a:pt x="8" y="1457"/>
                    <a:pt x="8" y="1441"/>
                  </a:cubicBezTo>
                  <a:cubicBezTo>
                    <a:pt x="23" y="1441"/>
                    <a:pt x="38" y="1441"/>
                    <a:pt x="55" y="1441"/>
                  </a:cubicBezTo>
                  <a:cubicBezTo>
                    <a:pt x="55" y="1312"/>
                    <a:pt x="55" y="1185"/>
                    <a:pt x="55" y="1057"/>
                  </a:cubicBezTo>
                  <a:cubicBezTo>
                    <a:pt x="103" y="1057"/>
                    <a:pt x="150" y="1057"/>
                    <a:pt x="198" y="1057"/>
                  </a:cubicBezTo>
                  <a:cubicBezTo>
                    <a:pt x="198" y="1184"/>
                    <a:pt x="198" y="1311"/>
                    <a:pt x="198" y="1439"/>
                  </a:cubicBezTo>
                  <a:cubicBezTo>
                    <a:pt x="215" y="1439"/>
                    <a:pt x="230" y="1439"/>
                    <a:pt x="246" y="1439"/>
                  </a:cubicBezTo>
                  <a:cubicBezTo>
                    <a:pt x="246" y="1264"/>
                    <a:pt x="246" y="1089"/>
                    <a:pt x="246" y="913"/>
                  </a:cubicBezTo>
                  <a:cubicBezTo>
                    <a:pt x="295" y="913"/>
                    <a:pt x="342" y="913"/>
                    <a:pt x="390" y="913"/>
                  </a:cubicBezTo>
                  <a:cubicBezTo>
                    <a:pt x="390" y="1088"/>
                    <a:pt x="390" y="1263"/>
                    <a:pt x="390" y="1439"/>
                  </a:cubicBezTo>
                  <a:cubicBezTo>
                    <a:pt x="407" y="1439"/>
                    <a:pt x="422" y="1439"/>
                    <a:pt x="439" y="1439"/>
                  </a:cubicBezTo>
                  <a:cubicBezTo>
                    <a:pt x="439" y="1344"/>
                    <a:pt x="439" y="1249"/>
                    <a:pt x="439" y="1153"/>
                  </a:cubicBezTo>
                  <a:cubicBezTo>
                    <a:pt x="487" y="1153"/>
                    <a:pt x="534" y="1153"/>
                    <a:pt x="582" y="1153"/>
                  </a:cubicBezTo>
                  <a:cubicBezTo>
                    <a:pt x="582" y="1248"/>
                    <a:pt x="582" y="1343"/>
                    <a:pt x="582" y="1439"/>
                  </a:cubicBezTo>
                  <a:cubicBezTo>
                    <a:pt x="607" y="1439"/>
                    <a:pt x="629" y="1439"/>
                    <a:pt x="654" y="1439"/>
                  </a:cubicBezTo>
                  <a:cubicBezTo>
                    <a:pt x="631" y="1404"/>
                    <a:pt x="624" y="1367"/>
                    <a:pt x="638" y="1328"/>
                  </a:cubicBezTo>
                  <a:cubicBezTo>
                    <a:pt x="652" y="1288"/>
                    <a:pt x="681" y="1264"/>
                    <a:pt x="722" y="1251"/>
                  </a:cubicBezTo>
                  <a:cubicBezTo>
                    <a:pt x="718" y="1227"/>
                    <a:pt x="714" y="1203"/>
                    <a:pt x="709" y="1179"/>
                  </a:cubicBezTo>
                  <a:cubicBezTo>
                    <a:pt x="672" y="982"/>
                    <a:pt x="635" y="785"/>
                    <a:pt x="598" y="589"/>
                  </a:cubicBezTo>
                  <a:cubicBezTo>
                    <a:pt x="591" y="551"/>
                    <a:pt x="563" y="528"/>
                    <a:pt x="524" y="528"/>
                  </a:cubicBezTo>
                  <a:cubicBezTo>
                    <a:pt x="425" y="528"/>
                    <a:pt x="325" y="528"/>
                    <a:pt x="226" y="528"/>
                  </a:cubicBezTo>
                  <a:cubicBezTo>
                    <a:pt x="216" y="528"/>
                    <a:pt x="210" y="526"/>
                    <a:pt x="204" y="519"/>
                  </a:cubicBezTo>
                  <a:cubicBezTo>
                    <a:pt x="141" y="448"/>
                    <a:pt x="78" y="377"/>
                    <a:pt x="15" y="305"/>
                  </a:cubicBezTo>
                  <a:cubicBezTo>
                    <a:pt x="10" y="301"/>
                    <a:pt x="8" y="293"/>
                    <a:pt x="7" y="286"/>
                  </a:cubicBezTo>
                  <a:cubicBezTo>
                    <a:pt x="0" y="247"/>
                    <a:pt x="16" y="218"/>
                    <a:pt x="43" y="189"/>
                  </a:cubicBezTo>
                  <a:cubicBezTo>
                    <a:pt x="99" y="131"/>
                    <a:pt x="150" y="69"/>
                    <a:pt x="204" y="10"/>
                  </a:cubicBezTo>
                  <a:cubicBezTo>
                    <a:pt x="209" y="5"/>
                    <a:pt x="217" y="0"/>
                    <a:pt x="224" y="0"/>
                  </a:cubicBezTo>
                  <a:cubicBezTo>
                    <a:pt x="484" y="0"/>
                    <a:pt x="743" y="0"/>
                    <a:pt x="1003" y="0"/>
                  </a:cubicBezTo>
                  <a:cubicBezTo>
                    <a:pt x="1006" y="0"/>
                    <a:pt x="1009" y="0"/>
                    <a:pt x="1015" y="0"/>
                  </a:cubicBezTo>
                  <a:cubicBezTo>
                    <a:pt x="1015" y="116"/>
                    <a:pt x="1015" y="232"/>
                    <a:pt x="1015" y="352"/>
                  </a:cubicBezTo>
                  <a:cubicBezTo>
                    <a:pt x="1076" y="273"/>
                    <a:pt x="1153" y="235"/>
                    <a:pt x="1250" y="241"/>
                  </a:cubicBezTo>
                  <a:cubicBezTo>
                    <a:pt x="1321" y="245"/>
                    <a:pt x="1380" y="275"/>
                    <a:pt x="1428" y="328"/>
                  </a:cubicBezTo>
                  <a:cubicBezTo>
                    <a:pt x="1527" y="439"/>
                    <a:pt x="1519" y="617"/>
                    <a:pt x="1386" y="719"/>
                  </a:cubicBezTo>
                  <a:cubicBezTo>
                    <a:pt x="1394" y="720"/>
                    <a:pt x="1401" y="721"/>
                    <a:pt x="1408" y="722"/>
                  </a:cubicBezTo>
                  <a:cubicBezTo>
                    <a:pt x="1471" y="735"/>
                    <a:pt x="1509" y="796"/>
                    <a:pt x="1490" y="857"/>
                  </a:cubicBezTo>
                  <a:cubicBezTo>
                    <a:pt x="1466" y="932"/>
                    <a:pt x="1441" y="1008"/>
                    <a:pt x="1415" y="1082"/>
                  </a:cubicBezTo>
                  <a:cubicBezTo>
                    <a:pt x="1400" y="1127"/>
                    <a:pt x="1360" y="1152"/>
                    <a:pt x="1311" y="1152"/>
                  </a:cubicBezTo>
                  <a:cubicBezTo>
                    <a:pt x="1132" y="1152"/>
                    <a:pt x="952" y="1152"/>
                    <a:pt x="773" y="1152"/>
                  </a:cubicBezTo>
                  <a:cubicBezTo>
                    <a:pt x="767" y="1152"/>
                    <a:pt x="761" y="1152"/>
                    <a:pt x="753" y="1152"/>
                  </a:cubicBezTo>
                  <a:cubicBezTo>
                    <a:pt x="759" y="1183"/>
                    <a:pt x="764" y="1213"/>
                    <a:pt x="770" y="1242"/>
                  </a:cubicBezTo>
                  <a:cubicBezTo>
                    <a:pt x="771" y="1245"/>
                    <a:pt x="779" y="1248"/>
                    <a:pt x="783" y="1248"/>
                  </a:cubicBezTo>
                  <a:cubicBezTo>
                    <a:pt x="840" y="1248"/>
                    <a:pt x="897" y="1248"/>
                    <a:pt x="954" y="1248"/>
                  </a:cubicBezTo>
                  <a:cubicBezTo>
                    <a:pt x="1062" y="1248"/>
                    <a:pt x="1170" y="1248"/>
                    <a:pt x="1278" y="1248"/>
                  </a:cubicBezTo>
                  <a:cubicBezTo>
                    <a:pt x="1346" y="1248"/>
                    <a:pt x="1400" y="1302"/>
                    <a:pt x="1399" y="1369"/>
                  </a:cubicBezTo>
                  <a:cubicBezTo>
                    <a:pt x="1399" y="1419"/>
                    <a:pt x="1366" y="1464"/>
                    <a:pt x="1320" y="1481"/>
                  </a:cubicBezTo>
                  <a:cubicBezTo>
                    <a:pt x="1273" y="1498"/>
                    <a:pt x="1220" y="1484"/>
                    <a:pt x="1188" y="1446"/>
                  </a:cubicBezTo>
                  <a:cubicBezTo>
                    <a:pt x="1155" y="1407"/>
                    <a:pt x="1150" y="1354"/>
                    <a:pt x="1175" y="1310"/>
                  </a:cubicBezTo>
                  <a:cubicBezTo>
                    <a:pt x="1177" y="1306"/>
                    <a:pt x="1179" y="1302"/>
                    <a:pt x="1182" y="1297"/>
                  </a:cubicBezTo>
                  <a:close/>
                  <a:moveTo>
                    <a:pt x="248" y="49"/>
                  </a:moveTo>
                  <a:cubicBezTo>
                    <a:pt x="248" y="193"/>
                    <a:pt x="248" y="336"/>
                    <a:pt x="248" y="479"/>
                  </a:cubicBezTo>
                  <a:cubicBezTo>
                    <a:pt x="488" y="479"/>
                    <a:pt x="727" y="479"/>
                    <a:pt x="966" y="479"/>
                  </a:cubicBezTo>
                  <a:cubicBezTo>
                    <a:pt x="966" y="335"/>
                    <a:pt x="966" y="192"/>
                    <a:pt x="966" y="49"/>
                  </a:cubicBezTo>
                  <a:cubicBezTo>
                    <a:pt x="727" y="49"/>
                    <a:pt x="488" y="49"/>
                    <a:pt x="248" y="49"/>
                  </a:cubicBezTo>
                  <a:close/>
                  <a:moveTo>
                    <a:pt x="1015" y="503"/>
                  </a:moveTo>
                  <a:cubicBezTo>
                    <a:pt x="1015" y="622"/>
                    <a:pt x="1111" y="719"/>
                    <a:pt x="1229" y="720"/>
                  </a:cubicBezTo>
                  <a:cubicBezTo>
                    <a:pt x="1349" y="721"/>
                    <a:pt x="1447" y="624"/>
                    <a:pt x="1447" y="505"/>
                  </a:cubicBezTo>
                  <a:cubicBezTo>
                    <a:pt x="1447" y="386"/>
                    <a:pt x="1351" y="289"/>
                    <a:pt x="1233" y="288"/>
                  </a:cubicBezTo>
                  <a:cubicBezTo>
                    <a:pt x="1113" y="287"/>
                    <a:pt x="1015" y="384"/>
                    <a:pt x="1015" y="503"/>
                  </a:cubicBezTo>
                  <a:close/>
                  <a:moveTo>
                    <a:pt x="968" y="529"/>
                  </a:moveTo>
                  <a:cubicBezTo>
                    <a:pt x="853" y="529"/>
                    <a:pt x="739" y="529"/>
                    <a:pt x="628" y="529"/>
                  </a:cubicBezTo>
                  <a:cubicBezTo>
                    <a:pt x="634" y="548"/>
                    <a:pt x="642" y="566"/>
                    <a:pt x="646" y="585"/>
                  </a:cubicBezTo>
                  <a:cubicBezTo>
                    <a:pt x="655" y="625"/>
                    <a:pt x="662" y="665"/>
                    <a:pt x="669" y="706"/>
                  </a:cubicBezTo>
                  <a:cubicBezTo>
                    <a:pt x="671" y="717"/>
                    <a:pt x="675" y="720"/>
                    <a:pt x="686" y="720"/>
                  </a:cubicBezTo>
                  <a:cubicBezTo>
                    <a:pt x="812" y="720"/>
                    <a:pt x="938" y="720"/>
                    <a:pt x="1064" y="720"/>
                  </a:cubicBezTo>
                  <a:cubicBezTo>
                    <a:pt x="1067" y="720"/>
                    <a:pt x="1071" y="720"/>
                    <a:pt x="1079" y="720"/>
                  </a:cubicBezTo>
                  <a:cubicBezTo>
                    <a:pt x="1046" y="695"/>
                    <a:pt x="1021" y="667"/>
                    <a:pt x="1002" y="635"/>
                  </a:cubicBezTo>
                  <a:cubicBezTo>
                    <a:pt x="983" y="602"/>
                    <a:pt x="973" y="566"/>
                    <a:pt x="968" y="529"/>
                  </a:cubicBezTo>
                  <a:close/>
                  <a:moveTo>
                    <a:pt x="198" y="92"/>
                  </a:moveTo>
                  <a:cubicBezTo>
                    <a:pt x="197" y="91"/>
                    <a:pt x="196" y="90"/>
                    <a:pt x="195" y="89"/>
                  </a:cubicBezTo>
                  <a:cubicBezTo>
                    <a:pt x="193" y="92"/>
                    <a:pt x="192" y="95"/>
                    <a:pt x="190" y="97"/>
                  </a:cubicBezTo>
                  <a:cubicBezTo>
                    <a:pt x="147" y="145"/>
                    <a:pt x="104" y="194"/>
                    <a:pt x="61" y="242"/>
                  </a:cubicBezTo>
                  <a:cubicBezTo>
                    <a:pt x="52" y="253"/>
                    <a:pt x="52" y="276"/>
                    <a:pt x="62" y="287"/>
                  </a:cubicBezTo>
                  <a:cubicBezTo>
                    <a:pt x="104" y="334"/>
                    <a:pt x="145" y="381"/>
                    <a:pt x="187" y="427"/>
                  </a:cubicBezTo>
                  <a:cubicBezTo>
                    <a:pt x="190" y="431"/>
                    <a:pt x="193" y="434"/>
                    <a:pt x="198" y="441"/>
                  </a:cubicBezTo>
                  <a:cubicBezTo>
                    <a:pt x="198" y="322"/>
                    <a:pt x="198" y="207"/>
                    <a:pt x="198" y="92"/>
                  </a:cubicBezTo>
                  <a:close/>
                  <a:moveTo>
                    <a:pt x="296" y="961"/>
                  </a:moveTo>
                  <a:cubicBezTo>
                    <a:pt x="296" y="1121"/>
                    <a:pt x="296" y="1280"/>
                    <a:pt x="296" y="1439"/>
                  </a:cubicBezTo>
                  <a:cubicBezTo>
                    <a:pt x="312" y="1439"/>
                    <a:pt x="327" y="1439"/>
                    <a:pt x="342" y="1439"/>
                  </a:cubicBezTo>
                  <a:cubicBezTo>
                    <a:pt x="342" y="1279"/>
                    <a:pt x="342" y="1120"/>
                    <a:pt x="342" y="961"/>
                  </a:cubicBezTo>
                  <a:cubicBezTo>
                    <a:pt x="327" y="961"/>
                    <a:pt x="312" y="961"/>
                    <a:pt x="296" y="961"/>
                  </a:cubicBezTo>
                  <a:close/>
                  <a:moveTo>
                    <a:pt x="1279" y="1296"/>
                  </a:moveTo>
                  <a:cubicBezTo>
                    <a:pt x="1239" y="1296"/>
                    <a:pt x="1207" y="1328"/>
                    <a:pt x="1207" y="1368"/>
                  </a:cubicBezTo>
                  <a:cubicBezTo>
                    <a:pt x="1207" y="1407"/>
                    <a:pt x="1240" y="1440"/>
                    <a:pt x="1279" y="1440"/>
                  </a:cubicBezTo>
                  <a:cubicBezTo>
                    <a:pt x="1318" y="1440"/>
                    <a:pt x="1351" y="1408"/>
                    <a:pt x="1351" y="1368"/>
                  </a:cubicBezTo>
                  <a:cubicBezTo>
                    <a:pt x="1351" y="1329"/>
                    <a:pt x="1319" y="1296"/>
                    <a:pt x="1279" y="1296"/>
                  </a:cubicBezTo>
                  <a:close/>
                  <a:moveTo>
                    <a:pt x="823" y="1368"/>
                  </a:moveTo>
                  <a:cubicBezTo>
                    <a:pt x="823" y="1329"/>
                    <a:pt x="791" y="1296"/>
                    <a:pt x="752" y="1296"/>
                  </a:cubicBezTo>
                  <a:cubicBezTo>
                    <a:pt x="712" y="1296"/>
                    <a:pt x="679" y="1328"/>
                    <a:pt x="679" y="1368"/>
                  </a:cubicBezTo>
                  <a:cubicBezTo>
                    <a:pt x="679" y="1407"/>
                    <a:pt x="711" y="1440"/>
                    <a:pt x="750" y="1440"/>
                  </a:cubicBezTo>
                  <a:cubicBezTo>
                    <a:pt x="790" y="1440"/>
                    <a:pt x="823" y="1408"/>
                    <a:pt x="823" y="1368"/>
                  </a:cubicBezTo>
                  <a:close/>
                  <a:moveTo>
                    <a:pt x="104" y="1105"/>
                  </a:moveTo>
                  <a:cubicBezTo>
                    <a:pt x="104" y="1217"/>
                    <a:pt x="104" y="1328"/>
                    <a:pt x="104" y="1439"/>
                  </a:cubicBezTo>
                  <a:cubicBezTo>
                    <a:pt x="120" y="1439"/>
                    <a:pt x="135" y="1439"/>
                    <a:pt x="150" y="1439"/>
                  </a:cubicBezTo>
                  <a:cubicBezTo>
                    <a:pt x="150" y="1327"/>
                    <a:pt x="150" y="1216"/>
                    <a:pt x="150" y="1105"/>
                  </a:cubicBezTo>
                  <a:cubicBezTo>
                    <a:pt x="135" y="1105"/>
                    <a:pt x="120" y="1105"/>
                    <a:pt x="104" y="1105"/>
                  </a:cubicBezTo>
                  <a:close/>
                  <a:moveTo>
                    <a:pt x="534" y="1439"/>
                  </a:moveTo>
                  <a:cubicBezTo>
                    <a:pt x="534" y="1359"/>
                    <a:pt x="534" y="1280"/>
                    <a:pt x="534" y="1201"/>
                  </a:cubicBezTo>
                  <a:cubicBezTo>
                    <a:pt x="518" y="1201"/>
                    <a:pt x="503" y="1201"/>
                    <a:pt x="488" y="1201"/>
                  </a:cubicBezTo>
                  <a:cubicBezTo>
                    <a:pt x="488" y="1281"/>
                    <a:pt x="488" y="1360"/>
                    <a:pt x="488" y="1439"/>
                  </a:cubicBezTo>
                  <a:cubicBezTo>
                    <a:pt x="503" y="1439"/>
                    <a:pt x="518" y="1439"/>
                    <a:pt x="534" y="1439"/>
                  </a:cubicBezTo>
                  <a:close/>
                  <a:moveTo>
                    <a:pt x="1304" y="960"/>
                  </a:moveTo>
                  <a:cubicBezTo>
                    <a:pt x="1336" y="960"/>
                    <a:pt x="1366" y="960"/>
                    <a:pt x="1397" y="960"/>
                  </a:cubicBezTo>
                  <a:cubicBezTo>
                    <a:pt x="1400" y="960"/>
                    <a:pt x="1406" y="957"/>
                    <a:pt x="1407" y="955"/>
                  </a:cubicBezTo>
                  <a:cubicBezTo>
                    <a:pt x="1418" y="925"/>
                    <a:pt x="1427" y="895"/>
                    <a:pt x="1437" y="865"/>
                  </a:cubicBezTo>
                  <a:cubicBezTo>
                    <a:pt x="1392" y="865"/>
                    <a:pt x="1348" y="865"/>
                    <a:pt x="1304" y="865"/>
                  </a:cubicBezTo>
                  <a:cubicBezTo>
                    <a:pt x="1304" y="897"/>
                    <a:pt x="1304" y="928"/>
                    <a:pt x="1304" y="960"/>
                  </a:cubicBezTo>
                  <a:close/>
                  <a:moveTo>
                    <a:pt x="699" y="865"/>
                  </a:moveTo>
                  <a:cubicBezTo>
                    <a:pt x="705" y="897"/>
                    <a:pt x="711" y="928"/>
                    <a:pt x="717" y="959"/>
                  </a:cubicBezTo>
                  <a:cubicBezTo>
                    <a:pt x="753" y="959"/>
                    <a:pt x="788" y="959"/>
                    <a:pt x="822" y="959"/>
                  </a:cubicBezTo>
                  <a:cubicBezTo>
                    <a:pt x="822" y="927"/>
                    <a:pt x="822" y="896"/>
                    <a:pt x="822" y="865"/>
                  </a:cubicBezTo>
                  <a:cubicBezTo>
                    <a:pt x="781" y="865"/>
                    <a:pt x="741" y="865"/>
                    <a:pt x="699" y="865"/>
                  </a:cubicBezTo>
                  <a:close/>
                  <a:moveTo>
                    <a:pt x="872" y="865"/>
                  </a:moveTo>
                  <a:cubicBezTo>
                    <a:pt x="872" y="897"/>
                    <a:pt x="872" y="928"/>
                    <a:pt x="872" y="959"/>
                  </a:cubicBezTo>
                  <a:cubicBezTo>
                    <a:pt x="904" y="959"/>
                    <a:pt x="935" y="959"/>
                    <a:pt x="966" y="959"/>
                  </a:cubicBezTo>
                  <a:cubicBezTo>
                    <a:pt x="966" y="927"/>
                    <a:pt x="966" y="896"/>
                    <a:pt x="966" y="865"/>
                  </a:cubicBezTo>
                  <a:cubicBezTo>
                    <a:pt x="934" y="865"/>
                    <a:pt x="903" y="865"/>
                    <a:pt x="872" y="865"/>
                  </a:cubicBezTo>
                  <a:close/>
                  <a:moveTo>
                    <a:pt x="1016" y="865"/>
                  </a:moveTo>
                  <a:cubicBezTo>
                    <a:pt x="1016" y="897"/>
                    <a:pt x="1016" y="928"/>
                    <a:pt x="1016" y="959"/>
                  </a:cubicBezTo>
                  <a:cubicBezTo>
                    <a:pt x="1048" y="959"/>
                    <a:pt x="1079" y="959"/>
                    <a:pt x="1110" y="959"/>
                  </a:cubicBezTo>
                  <a:cubicBezTo>
                    <a:pt x="1110" y="927"/>
                    <a:pt x="1110" y="896"/>
                    <a:pt x="1110" y="865"/>
                  </a:cubicBezTo>
                  <a:cubicBezTo>
                    <a:pt x="1079" y="865"/>
                    <a:pt x="1048" y="865"/>
                    <a:pt x="1016" y="865"/>
                  </a:cubicBezTo>
                  <a:close/>
                  <a:moveTo>
                    <a:pt x="1160" y="865"/>
                  </a:moveTo>
                  <a:cubicBezTo>
                    <a:pt x="1160" y="897"/>
                    <a:pt x="1160" y="928"/>
                    <a:pt x="1160" y="959"/>
                  </a:cubicBezTo>
                  <a:cubicBezTo>
                    <a:pt x="1192" y="959"/>
                    <a:pt x="1223" y="959"/>
                    <a:pt x="1254" y="959"/>
                  </a:cubicBezTo>
                  <a:cubicBezTo>
                    <a:pt x="1254" y="927"/>
                    <a:pt x="1254" y="896"/>
                    <a:pt x="1254" y="865"/>
                  </a:cubicBezTo>
                  <a:cubicBezTo>
                    <a:pt x="1223" y="865"/>
                    <a:pt x="1192" y="865"/>
                    <a:pt x="1160" y="865"/>
                  </a:cubicBezTo>
                  <a:close/>
                  <a:moveTo>
                    <a:pt x="966" y="1103"/>
                  </a:moveTo>
                  <a:cubicBezTo>
                    <a:pt x="966" y="1071"/>
                    <a:pt x="966" y="1040"/>
                    <a:pt x="966" y="1009"/>
                  </a:cubicBezTo>
                  <a:cubicBezTo>
                    <a:pt x="934" y="1009"/>
                    <a:pt x="903" y="1009"/>
                    <a:pt x="872" y="1009"/>
                  </a:cubicBezTo>
                  <a:cubicBezTo>
                    <a:pt x="872" y="1041"/>
                    <a:pt x="872" y="1072"/>
                    <a:pt x="872" y="1103"/>
                  </a:cubicBezTo>
                  <a:cubicBezTo>
                    <a:pt x="903" y="1103"/>
                    <a:pt x="934" y="1103"/>
                    <a:pt x="966" y="1103"/>
                  </a:cubicBezTo>
                  <a:close/>
                  <a:moveTo>
                    <a:pt x="1110" y="1103"/>
                  </a:moveTo>
                  <a:cubicBezTo>
                    <a:pt x="1110" y="1071"/>
                    <a:pt x="1110" y="1040"/>
                    <a:pt x="1110" y="1009"/>
                  </a:cubicBezTo>
                  <a:cubicBezTo>
                    <a:pt x="1078" y="1009"/>
                    <a:pt x="1047" y="1009"/>
                    <a:pt x="1016" y="1009"/>
                  </a:cubicBezTo>
                  <a:cubicBezTo>
                    <a:pt x="1016" y="1041"/>
                    <a:pt x="1016" y="1072"/>
                    <a:pt x="1016" y="1103"/>
                  </a:cubicBezTo>
                  <a:cubicBezTo>
                    <a:pt x="1047" y="1103"/>
                    <a:pt x="1078" y="1103"/>
                    <a:pt x="1110" y="1103"/>
                  </a:cubicBezTo>
                  <a:close/>
                  <a:moveTo>
                    <a:pt x="1255" y="1009"/>
                  </a:moveTo>
                  <a:cubicBezTo>
                    <a:pt x="1223" y="1009"/>
                    <a:pt x="1192" y="1009"/>
                    <a:pt x="1160" y="1009"/>
                  </a:cubicBezTo>
                  <a:cubicBezTo>
                    <a:pt x="1160" y="1041"/>
                    <a:pt x="1160" y="1072"/>
                    <a:pt x="1160" y="1103"/>
                  </a:cubicBezTo>
                  <a:cubicBezTo>
                    <a:pt x="1192" y="1103"/>
                    <a:pt x="1223" y="1103"/>
                    <a:pt x="1255" y="1103"/>
                  </a:cubicBezTo>
                  <a:cubicBezTo>
                    <a:pt x="1255" y="1071"/>
                    <a:pt x="1255" y="1041"/>
                    <a:pt x="1255" y="1009"/>
                  </a:cubicBezTo>
                  <a:close/>
                  <a:moveTo>
                    <a:pt x="822" y="1104"/>
                  </a:moveTo>
                  <a:cubicBezTo>
                    <a:pt x="822" y="1071"/>
                    <a:pt x="822" y="1040"/>
                    <a:pt x="822" y="1009"/>
                  </a:cubicBezTo>
                  <a:cubicBezTo>
                    <a:pt x="790" y="1009"/>
                    <a:pt x="759" y="1009"/>
                    <a:pt x="726" y="1009"/>
                  </a:cubicBezTo>
                  <a:cubicBezTo>
                    <a:pt x="732" y="1041"/>
                    <a:pt x="738" y="1072"/>
                    <a:pt x="744" y="1104"/>
                  </a:cubicBezTo>
                  <a:cubicBezTo>
                    <a:pt x="771" y="1104"/>
                    <a:pt x="796" y="1104"/>
                    <a:pt x="822" y="1104"/>
                  </a:cubicBezTo>
                  <a:close/>
                  <a:moveTo>
                    <a:pt x="822" y="816"/>
                  </a:moveTo>
                  <a:cubicBezTo>
                    <a:pt x="822" y="799"/>
                    <a:pt x="822" y="784"/>
                    <a:pt x="822" y="769"/>
                  </a:cubicBezTo>
                  <a:cubicBezTo>
                    <a:pt x="775" y="769"/>
                    <a:pt x="729" y="769"/>
                    <a:pt x="681" y="769"/>
                  </a:cubicBezTo>
                  <a:cubicBezTo>
                    <a:pt x="684" y="783"/>
                    <a:pt x="686" y="797"/>
                    <a:pt x="689" y="810"/>
                  </a:cubicBezTo>
                  <a:cubicBezTo>
                    <a:pt x="690" y="813"/>
                    <a:pt x="694" y="816"/>
                    <a:pt x="696" y="816"/>
                  </a:cubicBezTo>
                  <a:cubicBezTo>
                    <a:pt x="738" y="816"/>
                    <a:pt x="780" y="816"/>
                    <a:pt x="822" y="816"/>
                  </a:cubicBezTo>
                  <a:close/>
                  <a:moveTo>
                    <a:pt x="1304" y="1104"/>
                  </a:moveTo>
                  <a:cubicBezTo>
                    <a:pt x="1332" y="1106"/>
                    <a:pt x="1355" y="1098"/>
                    <a:pt x="1366" y="1073"/>
                  </a:cubicBezTo>
                  <a:cubicBezTo>
                    <a:pt x="1376" y="1053"/>
                    <a:pt x="1382" y="1031"/>
                    <a:pt x="1390" y="1009"/>
                  </a:cubicBezTo>
                  <a:cubicBezTo>
                    <a:pt x="1360" y="1009"/>
                    <a:pt x="1332" y="1009"/>
                    <a:pt x="1304" y="1009"/>
                  </a:cubicBezTo>
                  <a:cubicBezTo>
                    <a:pt x="1304" y="1041"/>
                    <a:pt x="1304" y="1072"/>
                    <a:pt x="1304" y="1104"/>
                  </a:cubicBezTo>
                  <a:close/>
                  <a:moveTo>
                    <a:pt x="1304" y="815"/>
                  </a:moveTo>
                  <a:cubicBezTo>
                    <a:pt x="1351" y="815"/>
                    <a:pt x="1398" y="815"/>
                    <a:pt x="1445" y="815"/>
                  </a:cubicBezTo>
                  <a:cubicBezTo>
                    <a:pt x="1439" y="790"/>
                    <a:pt x="1421" y="770"/>
                    <a:pt x="1397" y="769"/>
                  </a:cubicBezTo>
                  <a:cubicBezTo>
                    <a:pt x="1366" y="767"/>
                    <a:pt x="1335" y="769"/>
                    <a:pt x="1304" y="769"/>
                  </a:cubicBezTo>
                  <a:cubicBezTo>
                    <a:pt x="1304" y="784"/>
                    <a:pt x="1304" y="799"/>
                    <a:pt x="1304" y="815"/>
                  </a:cubicBezTo>
                  <a:close/>
                  <a:moveTo>
                    <a:pt x="966" y="769"/>
                  </a:moveTo>
                  <a:cubicBezTo>
                    <a:pt x="934" y="769"/>
                    <a:pt x="903" y="769"/>
                    <a:pt x="872" y="769"/>
                  </a:cubicBezTo>
                  <a:cubicBezTo>
                    <a:pt x="872" y="785"/>
                    <a:pt x="872" y="800"/>
                    <a:pt x="872" y="815"/>
                  </a:cubicBezTo>
                  <a:cubicBezTo>
                    <a:pt x="904" y="815"/>
                    <a:pt x="935" y="815"/>
                    <a:pt x="966" y="815"/>
                  </a:cubicBezTo>
                  <a:cubicBezTo>
                    <a:pt x="966" y="800"/>
                    <a:pt x="966" y="785"/>
                    <a:pt x="966" y="769"/>
                  </a:cubicBezTo>
                  <a:close/>
                  <a:moveTo>
                    <a:pt x="1254" y="815"/>
                  </a:moveTo>
                  <a:cubicBezTo>
                    <a:pt x="1254" y="799"/>
                    <a:pt x="1254" y="784"/>
                    <a:pt x="1254" y="769"/>
                  </a:cubicBezTo>
                  <a:cubicBezTo>
                    <a:pt x="1222" y="769"/>
                    <a:pt x="1191" y="769"/>
                    <a:pt x="1160" y="769"/>
                  </a:cubicBezTo>
                  <a:cubicBezTo>
                    <a:pt x="1160" y="785"/>
                    <a:pt x="1160" y="800"/>
                    <a:pt x="1160" y="815"/>
                  </a:cubicBezTo>
                  <a:cubicBezTo>
                    <a:pt x="1192" y="815"/>
                    <a:pt x="1223" y="815"/>
                    <a:pt x="1254" y="815"/>
                  </a:cubicBezTo>
                  <a:close/>
                  <a:moveTo>
                    <a:pt x="1016" y="769"/>
                  </a:moveTo>
                  <a:cubicBezTo>
                    <a:pt x="1016" y="785"/>
                    <a:pt x="1016" y="800"/>
                    <a:pt x="1016" y="815"/>
                  </a:cubicBezTo>
                  <a:cubicBezTo>
                    <a:pt x="1048" y="815"/>
                    <a:pt x="1079" y="815"/>
                    <a:pt x="1110" y="815"/>
                  </a:cubicBezTo>
                  <a:cubicBezTo>
                    <a:pt x="1110" y="799"/>
                    <a:pt x="1110" y="784"/>
                    <a:pt x="1110" y="769"/>
                  </a:cubicBezTo>
                  <a:cubicBezTo>
                    <a:pt x="1078" y="769"/>
                    <a:pt x="1048" y="769"/>
                    <a:pt x="1016" y="7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6"/>
            <p:cNvSpPr>
              <a:spLocks/>
            </p:cNvSpPr>
            <p:nvPr/>
          </p:nvSpPr>
          <p:spPr bwMode="auto">
            <a:xfrm>
              <a:off x="4540250" y="388938"/>
              <a:ext cx="71438" cy="109538"/>
            </a:xfrm>
            <a:custGeom>
              <a:avLst/>
              <a:gdLst>
                <a:gd name="T0" fmla="*/ 192 w 234"/>
                <a:gd name="T1" fmla="*/ 0 h 360"/>
                <a:gd name="T2" fmla="*/ 234 w 234"/>
                <a:gd name="T3" fmla="*/ 24 h 360"/>
                <a:gd name="T4" fmla="*/ 42 w 234"/>
                <a:gd name="T5" fmla="*/ 360 h 360"/>
                <a:gd name="T6" fmla="*/ 0 w 234"/>
                <a:gd name="T7" fmla="*/ 336 h 360"/>
                <a:gd name="T8" fmla="*/ 192 w 234"/>
                <a:gd name="T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60">
                  <a:moveTo>
                    <a:pt x="192" y="0"/>
                  </a:moveTo>
                  <a:cubicBezTo>
                    <a:pt x="207" y="9"/>
                    <a:pt x="220" y="16"/>
                    <a:pt x="234" y="24"/>
                  </a:cubicBezTo>
                  <a:cubicBezTo>
                    <a:pt x="169" y="137"/>
                    <a:pt x="106" y="248"/>
                    <a:pt x="42" y="360"/>
                  </a:cubicBezTo>
                  <a:cubicBezTo>
                    <a:pt x="27" y="352"/>
                    <a:pt x="14" y="344"/>
                    <a:pt x="0" y="336"/>
                  </a:cubicBezTo>
                  <a:cubicBezTo>
                    <a:pt x="64" y="224"/>
                    <a:pt x="128" y="113"/>
                    <a:pt x="1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7"/>
            <p:cNvSpPr>
              <a:spLocks noEditPoints="1"/>
            </p:cNvSpPr>
            <p:nvPr/>
          </p:nvSpPr>
          <p:spPr bwMode="auto">
            <a:xfrm>
              <a:off x="4510088" y="406400"/>
              <a:ext cx="44450" cy="44450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73 w 144"/>
                <a:gd name="T11" fmla="*/ 48 h 144"/>
                <a:gd name="T12" fmla="*/ 48 w 144"/>
                <a:gd name="T13" fmla="*/ 71 h 144"/>
                <a:gd name="T14" fmla="*/ 71 w 144"/>
                <a:gd name="T15" fmla="*/ 96 h 144"/>
                <a:gd name="T16" fmla="*/ 96 w 144"/>
                <a:gd name="T17" fmla="*/ 73 h 144"/>
                <a:gd name="T18" fmla="*/ 73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73" y="48"/>
                  </a:move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ubicBezTo>
                    <a:pt x="96" y="60"/>
                    <a:pt x="86" y="49"/>
                    <a:pt x="7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8"/>
            <p:cNvSpPr>
              <a:spLocks noEditPoints="1"/>
            </p:cNvSpPr>
            <p:nvPr/>
          </p:nvSpPr>
          <p:spPr bwMode="auto">
            <a:xfrm>
              <a:off x="4597400" y="436563"/>
              <a:ext cx="44450" cy="44450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4735513" y="466725"/>
              <a:ext cx="61913" cy="101600"/>
            </a:xfrm>
            <a:custGeom>
              <a:avLst/>
              <a:gdLst>
                <a:gd name="T0" fmla="*/ 76 w 200"/>
                <a:gd name="T1" fmla="*/ 46 h 334"/>
                <a:gd name="T2" fmla="*/ 76 w 200"/>
                <a:gd name="T3" fmla="*/ 0 h 334"/>
                <a:gd name="T4" fmla="*/ 123 w 200"/>
                <a:gd name="T5" fmla="*/ 0 h 334"/>
                <a:gd name="T6" fmla="*/ 123 w 200"/>
                <a:gd name="T7" fmla="*/ 46 h 334"/>
                <a:gd name="T8" fmla="*/ 182 w 200"/>
                <a:gd name="T9" fmla="*/ 73 h 334"/>
                <a:gd name="T10" fmla="*/ 196 w 200"/>
                <a:gd name="T11" fmla="*/ 118 h 334"/>
                <a:gd name="T12" fmla="*/ 149 w 200"/>
                <a:gd name="T13" fmla="*/ 118 h 334"/>
                <a:gd name="T14" fmla="*/ 121 w 200"/>
                <a:gd name="T15" fmla="*/ 95 h 334"/>
                <a:gd name="T16" fmla="*/ 73 w 200"/>
                <a:gd name="T17" fmla="*/ 95 h 334"/>
                <a:gd name="T18" fmla="*/ 53 w 200"/>
                <a:gd name="T19" fmla="*/ 110 h 334"/>
                <a:gd name="T20" fmla="*/ 68 w 200"/>
                <a:gd name="T21" fmla="*/ 131 h 334"/>
                <a:gd name="T22" fmla="*/ 144 w 200"/>
                <a:gd name="T23" fmla="*/ 156 h 334"/>
                <a:gd name="T24" fmla="*/ 196 w 200"/>
                <a:gd name="T25" fmla="*/ 229 h 334"/>
                <a:gd name="T26" fmla="*/ 128 w 200"/>
                <a:gd name="T27" fmla="*/ 287 h 334"/>
                <a:gd name="T28" fmla="*/ 124 w 200"/>
                <a:gd name="T29" fmla="*/ 289 h 334"/>
                <a:gd name="T30" fmla="*/ 124 w 200"/>
                <a:gd name="T31" fmla="*/ 334 h 334"/>
                <a:gd name="T32" fmla="*/ 76 w 200"/>
                <a:gd name="T33" fmla="*/ 334 h 334"/>
                <a:gd name="T34" fmla="*/ 76 w 200"/>
                <a:gd name="T35" fmla="*/ 289 h 334"/>
                <a:gd name="T36" fmla="*/ 5 w 200"/>
                <a:gd name="T37" fmla="*/ 192 h 334"/>
                <a:gd name="T38" fmla="*/ 52 w 200"/>
                <a:gd name="T39" fmla="*/ 192 h 334"/>
                <a:gd name="T40" fmla="*/ 52 w 200"/>
                <a:gd name="T41" fmla="*/ 218 h 334"/>
                <a:gd name="T42" fmla="*/ 72 w 200"/>
                <a:gd name="T43" fmla="*/ 239 h 334"/>
                <a:gd name="T44" fmla="*/ 128 w 200"/>
                <a:gd name="T45" fmla="*/ 239 h 334"/>
                <a:gd name="T46" fmla="*/ 147 w 200"/>
                <a:gd name="T47" fmla="*/ 225 h 334"/>
                <a:gd name="T48" fmla="*/ 133 w 200"/>
                <a:gd name="T49" fmla="*/ 203 h 334"/>
                <a:gd name="T50" fmla="*/ 61 w 200"/>
                <a:gd name="T51" fmla="*/ 179 h 334"/>
                <a:gd name="T52" fmla="*/ 4 w 200"/>
                <a:gd name="T53" fmla="*/ 105 h 334"/>
                <a:gd name="T54" fmla="*/ 76 w 200"/>
                <a:gd name="T55" fmla="*/ 4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334">
                  <a:moveTo>
                    <a:pt x="76" y="46"/>
                  </a:moveTo>
                  <a:cubicBezTo>
                    <a:pt x="76" y="30"/>
                    <a:pt x="76" y="15"/>
                    <a:pt x="76" y="0"/>
                  </a:cubicBezTo>
                  <a:cubicBezTo>
                    <a:pt x="92" y="0"/>
                    <a:pt x="107" y="0"/>
                    <a:pt x="123" y="0"/>
                  </a:cubicBezTo>
                  <a:cubicBezTo>
                    <a:pt x="123" y="15"/>
                    <a:pt x="123" y="30"/>
                    <a:pt x="123" y="46"/>
                  </a:cubicBezTo>
                  <a:cubicBezTo>
                    <a:pt x="148" y="47"/>
                    <a:pt x="168" y="54"/>
                    <a:pt x="182" y="73"/>
                  </a:cubicBezTo>
                  <a:cubicBezTo>
                    <a:pt x="192" y="86"/>
                    <a:pt x="197" y="101"/>
                    <a:pt x="196" y="118"/>
                  </a:cubicBezTo>
                  <a:cubicBezTo>
                    <a:pt x="180" y="118"/>
                    <a:pt x="165" y="118"/>
                    <a:pt x="149" y="118"/>
                  </a:cubicBezTo>
                  <a:cubicBezTo>
                    <a:pt x="145" y="98"/>
                    <a:pt x="142" y="95"/>
                    <a:pt x="121" y="95"/>
                  </a:cubicBezTo>
                  <a:cubicBezTo>
                    <a:pt x="105" y="95"/>
                    <a:pt x="89" y="95"/>
                    <a:pt x="73" y="95"/>
                  </a:cubicBezTo>
                  <a:cubicBezTo>
                    <a:pt x="63" y="95"/>
                    <a:pt x="54" y="99"/>
                    <a:pt x="53" y="110"/>
                  </a:cubicBezTo>
                  <a:cubicBezTo>
                    <a:pt x="51" y="121"/>
                    <a:pt x="57" y="128"/>
                    <a:pt x="68" y="131"/>
                  </a:cubicBezTo>
                  <a:cubicBezTo>
                    <a:pt x="93" y="139"/>
                    <a:pt x="119" y="148"/>
                    <a:pt x="144" y="156"/>
                  </a:cubicBezTo>
                  <a:cubicBezTo>
                    <a:pt x="180" y="169"/>
                    <a:pt x="200" y="197"/>
                    <a:pt x="196" y="229"/>
                  </a:cubicBezTo>
                  <a:cubicBezTo>
                    <a:pt x="191" y="263"/>
                    <a:pt x="167" y="284"/>
                    <a:pt x="128" y="287"/>
                  </a:cubicBezTo>
                  <a:cubicBezTo>
                    <a:pt x="127" y="287"/>
                    <a:pt x="126" y="288"/>
                    <a:pt x="124" y="289"/>
                  </a:cubicBezTo>
                  <a:cubicBezTo>
                    <a:pt x="124" y="303"/>
                    <a:pt x="124" y="318"/>
                    <a:pt x="124" y="334"/>
                  </a:cubicBezTo>
                  <a:cubicBezTo>
                    <a:pt x="108" y="334"/>
                    <a:pt x="93" y="334"/>
                    <a:pt x="76" y="334"/>
                  </a:cubicBezTo>
                  <a:cubicBezTo>
                    <a:pt x="76" y="319"/>
                    <a:pt x="76" y="304"/>
                    <a:pt x="76" y="289"/>
                  </a:cubicBezTo>
                  <a:cubicBezTo>
                    <a:pt x="18" y="280"/>
                    <a:pt x="1" y="257"/>
                    <a:pt x="5" y="192"/>
                  </a:cubicBezTo>
                  <a:cubicBezTo>
                    <a:pt x="20" y="192"/>
                    <a:pt x="35" y="192"/>
                    <a:pt x="52" y="192"/>
                  </a:cubicBezTo>
                  <a:cubicBezTo>
                    <a:pt x="52" y="201"/>
                    <a:pt x="52" y="209"/>
                    <a:pt x="52" y="218"/>
                  </a:cubicBezTo>
                  <a:cubicBezTo>
                    <a:pt x="52" y="231"/>
                    <a:pt x="59" y="239"/>
                    <a:pt x="72" y="239"/>
                  </a:cubicBezTo>
                  <a:cubicBezTo>
                    <a:pt x="91" y="239"/>
                    <a:pt x="109" y="239"/>
                    <a:pt x="128" y="239"/>
                  </a:cubicBezTo>
                  <a:cubicBezTo>
                    <a:pt x="138" y="239"/>
                    <a:pt x="145" y="235"/>
                    <a:pt x="147" y="225"/>
                  </a:cubicBezTo>
                  <a:cubicBezTo>
                    <a:pt x="150" y="213"/>
                    <a:pt x="143" y="207"/>
                    <a:pt x="133" y="203"/>
                  </a:cubicBezTo>
                  <a:cubicBezTo>
                    <a:pt x="109" y="195"/>
                    <a:pt x="85" y="187"/>
                    <a:pt x="61" y="179"/>
                  </a:cubicBezTo>
                  <a:cubicBezTo>
                    <a:pt x="20" y="166"/>
                    <a:pt x="0" y="140"/>
                    <a:pt x="4" y="105"/>
                  </a:cubicBezTo>
                  <a:cubicBezTo>
                    <a:pt x="8" y="71"/>
                    <a:pt x="33" y="51"/>
                    <a:pt x="7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895393" y="266776"/>
            <a:ext cx="439738" cy="442913"/>
            <a:chOff x="5032375" y="368300"/>
            <a:chExt cx="439738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" name="Freeform 30"/>
            <p:cNvSpPr>
              <a:spLocks noEditPoints="1"/>
            </p:cNvSpPr>
            <p:nvPr/>
          </p:nvSpPr>
          <p:spPr bwMode="auto">
            <a:xfrm>
              <a:off x="5032375" y="665163"/>
              <a:ext cx="439738" cy="146050"/>
            </a:xfrm>
            <a:custGeom>
              <a:avLst/>
              <a:gdLst>
                <a:gd name="T0" fmla="*/ 1283 w 1437"/>
                <a:gd name="T1" fmla="*/ 37 h 480"/>
                <a:gd name="T2" fmla="*/ 1431 w 1437"/>
                <a:gd name="T3" fmla="*/ 103 h 480"/>
                <a:gd name="T4" fmla="*/ 1207 w 1437"/>
                <a:gd name="T5" fmla="*/ 303 h 480"/>
                <a:gd name="T6" fmla="*/ 892 w 1437"/>
                <a:gd name="T7" fmla="*/ 456 h 480"/>
                <a:gd name="T8" fmla="*/ 448 w 1437"/>
                <a:gd name="T9" fmla="*/ 431 h 480"/>
                <a:gd name="T10" fmla="*/ 432 w 1437"/>
                <a:gd name="T11" fmla="*/ 452 h 480"/>
                <a:gd name="T12" fmla="*/ 223 w 1437"/>
                <a:gd name="T13" fmla="*/ 480 h 480"/>
                <a:gd name="T14" fmla="*/ 192 w 1437"/>
                <a:gd name="T15" fmla="*/ 432 h 480"/>
                <a:gd name="T16" fmla="*/ 31 w 1437"/>
                <a:gd name="T17" fmla="*/ 432 h 480"/>
                <a:gd name="T18" fmla="*/ 0 w 1437"/>
                <a:gd name="T19" fmla="*/ 79 h 480"/>
                <a:gd name="T20" fmla="*/ 192 w 1437"/>
                <a:gd name="T21" fmla="*/ 48 h 480"/>
                <a:gd name="T22" fmla="*/ 217 w 1437"/>
                <a:gd name="T23" fmla="*/ 0 h 480"/>
                <a:gd name="T24" fmla="*/ 432 w 1437"/>
                <a:gd name="T25" fmla="*/ 26 h 480"/>
                <a:gd name="T26" fmla="*/ 520 w 1437"/>
                <a:gd name="T27" fmla="*/ 43 h 480"/>
                <a:gd name="T28" fmla="*/ 988 w 1437"/>
                <a:gd name="T29" fmla="*/ 127 h 480"/>
                <a:gd name="T30" fmla="*/ 432 w 1437"/>
                <a:gd name="T31" fmla="*/ 115 h 480"/>
                <a:gd name="T32" fmla="*/ 432 w 1437"/>
                <a:gd name="T33" fmla="*/ 348 h 480"/>
                <a:gd name="T34" fmla="*/ 543 w 1437"/>
                <a:gd name="T35" fmla="*/ 408 h 480"/>
                <a:gd name="T36" fmla="*/ 955 w 1437"/>
                <a:gd name="T37" fmla="*/ 392 h 480"/>
                <a:gd name="T38" fmla="*/ 1378 w 1437"/>
                <a:gd name="T39" fmla="*/ 94 h 480"/>
                <a:gd name="T40" fmla="*/ 1079 w 1437"/>
                <a:gd name="T41" fmla="*/ 211 h 480"/>
                <a:gd name="T42" fmla="*/ 948 w 1437"/>
                <a:gd name="T43" fmla="*/ 315 h 480"/>
                <a:gd name="T44" fmla="*/ 648 w 1437"/>
                <a:gd name="T45" fmla="*/ 210 h 480"/>
                <a:gd name="T46" fmla="*/ 803 w 1437"/>
                <a:gd name="T47" fmla="*/ 226 h 480"/>
                <a:gd name="T48" fmla="*/ 1023 w 1437"/>
                <a:gd name="T49" fmla="*/ 218 h 480"/>
                <a:gd name="T50" fmla="*/ 663 w 1437"/>
                <a:gd name="T51" fmla="*/ 90 h 480"/>
                <a:gd name="T52" fmla="*/ 432 w 1437"/>
                <a:gd name="T53" fmla="*/ 115 h 480"/>
                <a:gd name="T54" fmla="*/ 383 w 1437"/>
                <a:gd name="T55" fmla="*/ 49 h 480"/>
                <a:gd name="T56" fmla="*/ 241 w 1437"/>
                <a:gd name="T57" fmla="*/ 432 h 480"/>
                <a:gd name="T58" fmla="*/ 191 w 1437"/>
                <a:gd name="T59" fmla="*/ 384 h 480"/>
                <a:gd name="T60" fmla="*/ 49 w 1437"/>
                <a:gd name="T61" fmla="*/ 97 h 480"/>
                <a:gd name="T62" fmla="*/ 191 w 1437"/>
                <a:gd name="T63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7" h="480">
                  <a:moveTo>
                    <a:pt x="1055" y="169"/>
                  </a:moveTo>
                  <a:cubicBezTo>
                    <a:pt x="1132" y="125"/>
                    <a:pt x="1208" y="81"/>
                    <a:pt x="1283" y="37"/>
                  </a:cubicBezTo>
                  <a:cubicBezTo>
                    <a:pt x="1309" y="23"/>
                    <a:pt x="1335" y="17"/>
                    <a:pt x="1364" y="26"/>
                  </a:cubicBezTo>
                  <a:cubicBezTo>
                    <a:pt x="1401" y="38"/>
                    <a:pt x="1425" y="64"/>
                    <a:pt x="1431" y="103"/>
                  </a:cubicBezTo>
                  <a:cubicBezTo>
                    <a:pt x="1437" y="145"/>
                    <a:pt x="1421" y="179"/>
                    <a:pt x="1384" y="201"/>
                  </a:cubicBezTo>
                  <a:cubicBezTo>
                    <a:pt x="1325" y="236"/>
                    <a:pt x="1266" y="269"/>
                    <a:pt x="1207" y="303"/>
                  </a:cubicBezTo>
                  <a:cubicBezTo>
                    <a:pt x="1133" y="346"/>
                    <a:pt x="1059" y="388"/>
                    <a:pt x="986" y="431"/>
                  </a:cubicBezTo>
                  <a:cubicBezTo>
                    <a:pt x="957" y="448"/>
                    <a:pt x="926" y="456"/>
                    <a:pt x="892" y="456"/>
                  </a:cubicBezTo>
                  <a:cubicBezTo>
                    <a:pt x="780" y="456"/>
                    <a:pt x="668" y="455"/>
                    <a:pt x="556" y="456"/>
                  </a:cubicBezTo>
                  <a:cubicBezTo>
                    <a:pt x="517" y="457"/>
                    <a:pt x="481" y="450"/>
                    <a:pt x="448" y="431"/>
                  </a:cubicBezTo>
                  <a:cubicBezTo>
                    <a:pt x="444" y="428"/>
                    <a:pt x="439" y="427"/>
                    <a:pt x="432" y="423"/>
                  </a:cubicBezTo>
                  <a:cubicBezTo>
                    <a:pt x="432" y="434"/>
                    <a:pt x="432" y="443"/>
                    <a:pt x="432" y="452"/>
                  </a:cubicBezTo>
                  <a:cubicBezTo>
                    <a:pt x="432" y="471"/>
                    <a:pt x="423" y="480"/>
                    <a:pt x="403" y="480"/>
                  </a:cubicBezTo>
                  <a:cubicBezTo>
                    <a:pt x="343" y="480"/>
                    <a:pt x="283" y="480"/>
                    <a:pt x="223" y="480"/>
                  </a:cubicBezTo>
                  <a:cubicBezTo>
                    <a:pt x="200" y="480"/>
                    <a:pt x="192" y="472"/>
                    <a:pt x="192" y="449"/>
                  </a:cubicBezTo>
                  <a:cubicBezTo>
                    <a:pt x="192" y="444"/>
                    <a:pt x="192" y="439"/>
                    <a:pt x="192" y="432"/>
                  </a:cubicBezTo>
                  <a:cubicBezTo>
                    <a:pt x="186" y="432"/>
                    <a:pt x="181" y="432"/>
                    <a:pt x="175" y="432"/>
                  </a:cubicBezTo>
                  <a:cubicBezTo>
                    <a:pt x="127" y="432"/>
                    <a:pt x="79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93"/>
                    <a:pt x="0" y="186"/>
                    <a:pt x="0" y="79"/>
                  </a:cubicBezTo>
                  <a:cubicBezTo>
                    <a:pt x="0" y="56"/>
                    <a:pt x="8" y="48"/>
                    <a:pt x="32" y="48"/>
                  </a:cubicBezTo>
                  <a:cubicBezTo>
                    <a:pt x="84" y="48"/>
                    <a:pt x="137" y="48"/>
                    <a:pt x="192" y="48"/>
                  </a:cubicBezTo>
                  <a:cubicBezTo>
                    <a:pt x="192" y="40"/>
                    <a:pt x="192" y="32"/>
                    <a:pt x="192" y="25"/>
                  </a:cubicBezTo>
                  <a:cubicBezTo>
                    <a:pt x="193" y="10"/>
                    <a:pt x="202" y="0"/>
                    <a:pt x="217" y="0"/>
                  </a:cubicBezTo>
                  <a:cubicBezTo>
                    <a:pt x="280" y="0"/>
                    <a:pt x="344" y="0"/>
                    <a:pt x="407" y="0"/>
                  </a:cubicBezTo>
                  <a:cubicBezTo>
                    <a:pt x="423" y="0"/>
                    <a:pt x="431" y="10"/>
                    <a:pt x="432" y="26"/>
                  </a:cubicBezTo>
                  <a:cubicBezTo>
                    <a:pt x="432" y="38"/>
                    <a:pt x="432" y="51"/>
                    <a:pt x="432" y="65"/>
                  </a:cubicBezTo>
                  <a:cubicBezTo>
                    <a:pt x="462" y="58"/>
                    <a:pt x="492" y="52"/>
                    <a:pt x="520" y="43"/>
                  </a:cubicBezTo>
                  <a:cubicBezTo>
                    <a:pt x="574" y="25"/>
                    <a:pt x="626" y="28"/>
                    <a:pt x="680" y="44"/>
                  </a:cubicBezTo>
                  <a:cubicBezTo>
                    <a:pt x="782" y="74"/>
                    <a:pt x="886" y="100"/>
                    <a:pt x="988" y="127"/>
                  </a:cubicBezTo>
                  <a:cubicBezTo>
                    <a:pt x="1015" y="134"/>
                    <a:pt x="1038" y="145"/>
                    <a:pt x="1055" y="169"/>
                  </a:cubicBezTo>
                  <a:close/>
                  <a:moveTo>
                    <a:pt x="432" y="115"/>
                  </a:moveTo>
                  <a:cubicBezTo>
                    <a:pt x="432" y="121"/>
                    <a:pt x="432" y="126"/>
                    <a:pt x="432" y="132"/>
                  </a:cubicBezTo>
                  <a:cubicBezTo>
                    <a:pt x="432" y="204"/>
                    <a:pt x="433" y="276"/>
                    <a:pt x="432" y="348"/>
                  </a:cubicBezTo>
                  <a:cubicBezTo>
                    <a:pt x="431" y="364"/>
                    <a:pt x="436" y="372"/>
                    <a:pt x="451" y="379"/>
                  </a:cubicBezTo>
                  <a:cubicBezTo>
                    <a:pt x="481" y="393"/>
                    <a:pt x="509" y="408"/>
                    <a:pt x="543" y="408"/>
                  </a:cubicBezTo>
                  <a:cubicBezTo>
                    <a:pt x="660" y="408"/>
                    <a:pt x="778" y="409"/>
                    <a:pt x="895" y="407"/>
                  </a:cubicBezTo>
                  <a:cubicBezTo>
                    <a:pt x="915" y="407"/>
                    <a:pt x="938" y="402"/>
                    <a:pt x="955" y="392"/>
                  </a:cubicBezTo>
                  <a:cubicBezTo>
                    <a:pt x="1090" y="316"/>
                    <a:pt x="1225" y="238"/>
                    <a:pt x="1359" y="160"/>
                  </a:cubicBezTo>
                  <a:cubicBezTo>
                    <a:pt x="1384" y="146"/>
                    <a:pt x="1391" y="117"/>
                    <a:pt x="1378" y="94"/>
                  </a:cubicBezTo>
                  <a:cubicBezTo>
                    <a:pt x="1365" y="71"/>
                    <a:pt x="1336" y="63"/>
                    <a:pt x="1311" y="77"/>
                  </a:cubicBezTo>
                  <a:cubicBezTo>
                    <a:pt x="1234" y="121"/>
                    <a:pt x="1156" y="166"/>
                    <a:pt x="1079" y="211"/>
                  </a:cubicBezTo>
                  <a:cubicBezTo>
                    <a:pt x="1075" y="213"/>
                    <a:pt x="1071" y="219"/>
                    <a:pt x="1071" y="224"/>
                  </a:cubicBezTo>
                  <a:cubicBezTo>
                    <a:pt x="1073" y="279"/>
                    <a:pt x="1018" y="334"/>
                    <a:pt x="948" y="315"/>
                  </a:cubicBezTo>
                  <a:cubicBezTo>
                    <a:pt x="855" y="290"/>
                    <a:pt x="762" y="265"/>
                    <a:pt x="669" y="240"/>
                  </a:cubicBezTo>
                  <a:cubicBezTo>
                    <a:pt x="651" y="236"/>
                    <a:pt x="644" y="224"/>
                    <a:pt x="648" y="210"/>
                  </a:cubicBezTo>
                  <a:cubicBezTo>
                    <a:pt x="651" y="196"/>
                    <a:pt x="664" y="190"/>
                    <a:pt x="681" y="194"/>
                  </a:cubicBezTo>
                  <a:cubicBezTo>
                    <a:pt x="722" y="205"/>
                    <a:pt x="762" y="216"/>
                    <a:pt x="803" y="226"/>
                  </a:cubicBezTo>
                  <a:cubicBezTo>
                    <a:pt x="855" y="241"/>
                    <a:pt x="908" y="255"/>
                    <a:pt x="960" y="269"/>
                  </a:cubicBezTo>
                  <a:cubicBezTo>
                    <a:pt x="996" y="278"/>
                    <a:pt x="1026" y="253"/>
                    <a:pt x="1023" y="218"/>
                  </a:cubicBezTo>
                  <a:cubicBezTo>
                    <a:pt x="1021" y="197"/>
                    <a:pt x="1008" y="182"/>
                    <a:pt x="983" y="176"/>
                  </a:cubicBezTo>
                  <a:cubicBezTo>
                    <a:pt x="876" y="147"/>
                    <a:pt x="770" y="118"/>
                    <a:pt x="663" y="90"/>
                  </a:cubicBezTo>
                  <a:cubicBezTo>
                    <a:pt x="636" y="83"/>
                    <a:pt x="609" y="72"/>
                    <a:pt x="581" y="78"/>
                  </a:cubicBezTo>
                  <a:cubicBezTo>
                    <a:pt x="531" y="89"/>
                    <a:pt x="482" y="102"/>
                    <a:pt x="432" y="115"/>
                  </a:cubicBezTo>
                  <a:close/>
                  <a:moveTo>
                    <a:pt x="383" y="432"/>
                  </a:moveTo>
                  <a:cubicBezTo>
                    <a:pt x="383" y="304"/>
                    <a:pt x="383" y="177"/>
                    <a:pt x="383" y="49"/>
                  </a:cubicBezTo>
                  <a:cubicBezTo>
                    <a:pt x="335" y="49"/>
                    <a:pt x="288" y="49"/>
                    <a:pt x="241" y="49"/>
                  </a:cubicBezTo>
                  <a:cubicBezTo>
                    <a:pt x="241" y="177"/>
                    <a:pt x="241" y="304"/>
                    <a:pt x="241" y="432"/>
                  </a:cubicBezTo>
                  <a:cubicBezTo>
                    <a:pt x="289" y="432"/>
                    <a:pt x="335" y="432"/>
                    <a:pt x="383" y="432"/>
                  </a:cubicBezTo>
                  <a:close/>
                  <a:moveTo>
                    <a:pt x="191" y="384"/>
                  </a:moveTo>
                  <a:cubicBezTo>
                    <a:pt x="191" y="288"/>
                    <a:pt x="191" y="193"/>
                    <a:pt x="191" y="97"/>
                  </a:cubicBezTo>
                  <a:cubicBezTo>
                    <a:pt x="143" y="97"/>
                    <a:pt x="96" y="97"/>
                    <a:pt x="49" y="97"/>
                  </a:cubicBezTo>
                  <a:cubicBezTo>
                    <a:pt x="49" y="193"/>
                    <a:pt x="49" y="288"/>
                    <a:pt x="49" y="384"/>
                  </a:cubicBezTo>
                  <a:cubicBezTo>
                    <a:pt x="97" y="384"/>
                    <a:pt x="143" y="384"/>
                    <a:pt x="191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1"/>
            <p:cNvSpPr>
              <a:spLocks noEditPoints="1"/>
            </p:cNvSpPr>
            <p:nvPr/>
          </p:nvSpPr>
          <p:spPr bwMode="auto">
            <a:xfrm>
              <a:off x="5038725" y="368300"/>
              <a:ext cx="427038" cy="303213"/>
            </a:xfrm>
            <a:custGeom>
              <a:avLst/>
              <a:gdLst>
                <a:gd name="T0" fmla="*/ 953 w 1399"/>
                <a:gd name="T1" fmla="*/ 130 h 989"/>
                <a:gd name="T2" fmla="*/ 244 w 1399"/>
                <a:gd name="T3" fmla="*/ 509 h 989"/>
                <a:gd name="T4" fmla="*/ 293 w 1399"/>
                <a:gd name="T5" fmla="*/ 534 h 989"/>
                <a:gd name="T6" fmla="*/ 271 w 1399"/>
                <a:gd name="T7" fmla="*/ 797 h 989"/>
                <a:gd name="T8" fmla="*/ 5 w 1399"/>
                <a:gd name="T9" fmla="*/ 642 h 989"/>
                <a:gd name="T10" fmla="*/ 196 w 1399"/>
                <a:gd name="T11" fmla="*/ 509 h 989"/>
                <a:gd name="T12" fmla="*/ 725 w 1399"/>
                <a:gd name="T13" fmla="*/ 6 h 989"/>
                <a:gd name="T14" fmla="*/ 1254 w 1399"/>
                <a:gd name="T15" fmla="*/ 509 h 989"/>
                <a:gd name="T16" fmla="*/ 1260 w 1399"/>
                <a:gd name="T17" fmla="*/ 797 h 989"/>
                <a:gd name="T18" fmla="*/ 1205 w 1399"/>
                <a:gd name="T19" fmla="*/ 864 h 989"/>
                <a:gd name="T20" fmla="*/ 974 w 1399"/>
                <a:gd name="T21" fmla="*/ 941 h 989"/>
                <a:gd name="T22" fmla="*/ 894 w 1399"/>
                <a:gd name="T23" fmla="*/ 989 h 989"/>
                <a:gd name="T24" fmla="*/ 773 w 1399"/>
                <a:gd name="T25" fmla="*/ 916 h 989"/>
                <a:gd name="T26" fmla="*/ 892 w 1399"/>
                <a:gd name="T27" fmla="*/ 845 h 989"/>
                <a:gd name="T28" fmla="*/ 971 w 1399"/>
                <a:gd name="T29" fmla="*/ 893 h 989"/>
                <a:gd name="T30" fmla="*/ 1157 w 1399"/>
                <a:gd name="T31" fmla="*/ 864 h 989"/>
                <a:gd name="T32" fmla="*/ 1134 w 1399"/>
                <a:gd name="T33" fmla="*/ 797 h 989"/>
                <a:gd name="T34" fmla="*/ 1109 w 1399"/>
                <a:gd name="T35" fmla="*/ 534 h 989"/>
                <a:gd name="T36" fmla="*/ 1158 w 1399"/>
                <a:gd name="T37" fmla="*/ 509 h 989"/>
                <a:gd name="T38" fmla="*/ 53 w 1399"/>
                <a:gd name="T39" fmla="*/ 651 h 989"/>
                <a:gd name="T40" fmla="*/ 148 w 1399"/>
                <a:gd name="T41" fmla="*/ 558 h 989"/>
                <a:gd name="T42" fmla="*/ 1349 w 1399"/>
                <a:gd name="T43" fmla="*/ 653 h 989"/>
                <a:gd name="T44" fmla="*/ 1254 w 1399"/>
                <a:gd name="T45" fmla="*/ 748 h 989"/>
                <a:gd name="T46" fmla="*/ 198 w 1399"/>
                <a:gd name="T47" fmla="*/ 748 h 989"/>
                <a:gd name="T48" fmla="*/ 244 w 1399"/>
                <a:gd name="T49" fmla="*/ 558 h 989"/>
                <a:gd name="T50" fmla="*/ 1204 w 1399"/>
                <a:gd name="T51" fmla="*/ 748 h 989"/>
                <a:gd name="T52" fmla="*/ 1157 w 1399"/>
                <a:gd name="T53" fmla="*/ 558 h 989"/>
                <a:gd name="T54" fmla="*/ 1157 w 1399"/>
                <a:gd name="T55" fmla="*/ 748 h 989"/>
                <a:gd name="T56" fmla="*/ 869 w 1399"/>
                <a:gd name="T57" fmla="*/ 893 h 989"/>
                <a:gd name="T58" fmla="*/ 847 w 1399"/>
                <a:gd name="T59" fmla="*/ 893 h 989"/>
                <a:gd name="T60" fmla="*/ 821 w 1399"/>
                <a:gd name="T61" fmla="*/ 917 h 989"/>
                <a:gd name="T62" fmla="*/ 894 w 1399"/>
                <a:gd name="T63" fmla="*/ 941 h 989"/>
                <a:gd name="T64" fmla="*/ 895 w 1399"/>
                <a:gd name="T65" fmla="*/ 893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9" h="989">
                  <a:moveTo>
                    <a:pt x="1158" y="509"/>
                  </a:moveTo>
                  <a:cubicBezTo>
                    <a:pt x="1152" y="347"/>
                    <a:pt x="1087" y="218"/>
                    <a:pt x="953" y="130"/>
                  </a:cubicBezTo>
                  <a:cubicBezTo>
                    <a:pt x="800" y="30"/>
                    <a:pt x="638" y="24"/>
                    <a:pt x="478" y="112"/>
                  </a:cubicBezTo>
                  <a:cubicBezTo>
                    <a:pt x="326" y="197"/>
                    <a:pt x="252" y="333"/>
                    <a:pt x="244" y="509"/>
                  </a:cubicBezTo>
                  <a:cubicBezTo>
                    <a:pt x="253" y="509"/>
                    <a:pt x="260" y="509"/>
                    <a:pt x="267" y="509"/>
                  </a:cubicBezTo>
                  <a:cubicBezTo>
                    <a:pt x="283" y="510"/>
                    <a:pt x="293" y="519"/>
                    <a:pt x="293" y="534"/>
                  </a:cubicBezTo>
                  <a:cubicBezTo>
                    <a:pt x="293" y="613"/>
                    <a:pt x="293" y="692"/>
                    <a:pt x="293" y="771"/>
                  </a:cubicBezTo>
                  <a:cubicBezTo>
                    <a:pt x="293" y="786"/>
                    <a:pt x="284" y="797"/>
                    <a:pt x="271" y="797"/>
                  </a:cubicBezTo>
                  <a:cubicBezTo>
                    <a:pt x="222" y="796"/>
                    <a:pt x="172" y="799"/>
                    <a:pt x="124" y="794"/>
                  </a:cubicBezTo>
                  <a:cubicBezTo>
                    <a:pt x="51" y="785"/>
                    <a:pt x="0" y="716"/>
                    <a:pt x="5" y="642"/>
                  </a:cubicBezTo>
                  <a:cubicBezTo>
                    <a:pt x="10" y="570"/>
                    <a:pt x="71" y="512"/>
                    <a:pt x="143" y="509"/>
                  </a:cubicBezTo>
                  <a:cubicBezTo>
                    <a:pt x="161" y="509"/>
                    <a:pt x="178" y="509"/>
                    <a:pt x="196" y="509"/>
                  </a:cubicBezTo>
                  <a:cubicBezTo>
                    <a:pt x="201" y="350"/>
                    <a:pt x="261" y="219"/>
                    <a:pt x="383" y="118"/>
                  </a:cubicBezTo>
                  <a:cubicBezTo>
                    <a:pt x="482" y="37"/>
                    <a:pt x="597" y="0"/>
                    <a:pt x="725" y="6"/>
                  </a:cubicBezTo>
                  <a:cubicBezTo>
                    <a:pt x="991" y="18"/>
                    <a:pt x="1204" y="236"/>
                    <a:pt x="1206" y="509"/>
                  </a:cubicBezTo>
                  <a:cubicBezTo>
                    <a:pt x="1222" y="509"/>
                    <a:pt x="1238" y="509"/>
                    <a:pt x="1254" y="509"/>
                  </a:cubicBezTo>
                  <a:cubicBezTo>
                    <a:pt x="1336" y="511"/>
                    <a:pt x="1399" y="576"/>
                    <a:pt x="1397" y="658"/>
                  </a:cubicBezTo>
                  <a:cubicBezTo>
                    <a:pt x="1395" y="732"/>
                    <a:pt x="1334" y="794"/>
                    <a:pt x="1260" y="797"/>
                  </a:cubicBezTo>
                  <a:cubicBezTo>
                    <a:pt x="1242" y="797"/>
                    <a:pt x="1224" y="797"/>
                    <a:pt x="1205" y="797"/>
                  </a:cubicBezTo>
                  <a:cubicBezTo>
                    <a:pt x="1205" y="820"/>
                    <a:pt x="1205" y="842"/>
                    <a:pt x="1205" y="864"/>
                  </a:cubicBezTo>
                  <a:cubicBezTo>
                    <a:pt x="1205" y="911"/>
                    <a:pt x="1175" y="941"/>
                    <a:pt x="1128" y="941"/>
                  </a:cubicBezTo>
                  <a:cubicBezTo>
                    <a:pt x="1077" y="941"/>
                    <a:pt x="1025" y="941"/>
                    <a:pt x="974" y="941"/>
                  </a:cubicBezTo>
                  <a:cubicBezTo>
                    <a:pt x="965" y="941"/>
                    <a:pt x="960" y="943"/>
                    <a:pt x="955" y="952"/>
                  </a:cubicBezTo>
                  <a:cubicBezTo>
                    <a:pt x="942" y="975"/>
                    <a:pt x="921" y="988"/>
                    <a:pt x="894" y="989"/>
                  </a:cubicBezTo>
                  <a:cubicBezTo>
                    <a:pt x="877" y="989"/>
                    <a:pt x="860" y="989"/>
                    <a:pt x="843" y="989"/>
                  </a:cubicBezTo>
                  <a:cubicBezTo>
                    <a:pt x="804" y="988"/>
                    <a:pt x="773" y="955"/>
                    <a:pt x="773" y="916"/>
                  </a:cubicBezTo>
                  <a:cubicBezTo>
                    <a:pt x="773" y="877"/>
                    <a:pt x="805" y="846"/>
                    <a:pt x="844" y="845"/>
                  </a:cubicBezTo>
                  <a:cubicBezTo>
                    <a:pt x="860" y="845"/>
                    <a:pt x="876" y="845"/>
                    <a:pt x="892" y="845"/>
                  </a:cubicBezTo>
                  <a:cubicBezTo>
                    <a:pt x="921" y="846"/>
                    <a:pt x="942" y="859"/>
                    <a:pt x="957" y="884"/>
                  </a:cubicBezTo>
                  <a:cubicBezTo>
                    <a:pt x="959" y="888"/>
                    <a:pt x="966" y="893"/>
                    <a:pt x="971" y="893"/>
                  </a:cubicBezTo>
                  <a:cubicBezTo>
                    <a:pt x="1024" y="893"/>
                    <a:pt x="1076" y="893"/>
                    <a:pt x="1129" y="893"/>
                  </a:cubicBezTo>
                  <a:cubicBezTo>
                    <a:pt x="1148" y="893"/>
                    <a:pt x="1157" y="884"/>
                    <a:pt x="1157" y="864"/>
                  </a:cubicBezTo>
                  <a:cubicBezTo>
                    <a:pt x="1157" y="843"/>
                    <a:pt x="1157" y="821"/>
                    <a:pt x="1157" y="797"/>
                  </a:cubicBezTo>
                  <a:cubicBezTo>
                    <a:pt x="1149" y="797"/>
                    <a:pt x="1141" y="797"/>
                    <a:pt x="1134" y="797"/>
                  </a:cubicBezTo>
                  <a:cubicBezTo>
                    <a:pt x="1119" y="796"/>
                    <a:pt x="1109" y="787"/>
                    <a:pt x="1109" y="772"/>
                  </a:cubicBezTo>
                  <a:cubicBezTo>
                    <a:pt x="1109" y="693"/>
                    <a:pt x="1109" y="613"/>
                    <a:pt x="1109" y="534"/>
                  </a:cubicBezTo>
                  <a:cubicBezTo>
                    <a:pt x="1109" y="518"/>
                    <a:pt x="1119" y="510"/>
                    <a:pt x="1135" y="509"/>
                  </a:cubicBezTo>
                  <a:cubicBezTo>
                    <a:pt x="1142" y="509"/>
                    <a:pt x="1149" y="509"/>
                    <a:pt x="1158" y="509"/>
                  </a:cubicBezTo>
                  <a:close/>
                  <a:moveTo>
                    <a:pt x="148" y="558"/>
                  </a:moveTo>
                  <a:cubicBezTo>
                    <a:pt x="99" y="555"/>
                    <a:pt x="54" y="599"/>
                    <a:pt x="53" y="651"/>
                  </a:cubicBezTo>
                  <a:cubicBezTo>
                    <a:pt x="52" y="705"/>
                    <a:pt x="97" y="751"/>
                    <a:pt x="148" y="748"/>
                  </a:cubicBezTo>
                  <a:cubicBezTo>
                    <a:pt x="148" y="685"/>
                    <a:pt x="148" y="621"/>
                    <a:pt x="148" y="558"/>
                  </a:cubicBezTo>
                  <a:close/>
                  <a:moveTo>
                    <a:pt x="1254" y="748"/>
                  </a:moveTo>
                  <a:cubicBezTo>
                    <a:pt x="1304" y="751"/>
                    <a:pt x="1349" y="706"/>
                    <a:pt x="1349" y="653"/>
                  </a:cubicBezTo>
                  <a:cubicBezTo>
                    <a:pt x="1349" y="600"/>
                    <a:pt x="1303" y="555"/>
                    <a:pt x="1254" y="558"/>
                  </a:cubicBezTo>
                  <a:cubicBezTo>
                    <a:pt x="1254" y="621"/>
                    <a:pt x="1254" y="685"/>
                    <a:pt x="1254" y="748"/>
                  </a:cubicBezTo>
                  <a:close/>
                  <a:moveTo>
                    <a:pt x="198" y="558"/>
                  </a:moveTo>
                  <a:cubicBezTo>
                    <a:pt x="198" y="622"/>
                    <a:pt x="198" y="685"/>
                    <a:pt x="198" y="748"/>
                  </a:cubicBezTo>
                  <a:cubicBezTo>
                    <a:pt x="214" y="748"/>
                    <a:pt x="229" y="748"/>
                    <a:pt x="244" y="748"/>
                  </a:cubicBezTo>
                  <a:cubicBezTo>
                    <a:pt x="244" y="684"/>
                    <a:pt x="244" y="621"/>
                    <a:pt x="244" y="558"/>
                  </a:cubicBezTo>
                  <a:cubicBezTo>
                    <a:pt x="229" y="558"/>
                    <a:pt x="214" y="558"/>
                    <a:pt x="198" y="558"/>
                  </a:cubicBezTo>
                  <a:close/>
                  <a:moveTo>
                    <a:pt x="1204" y="748"/>
                  </a:moveTo>
                  <a:cubicBezTo>
                    <a:pt x="1204" y="684"/>
                    <a:pt x="1204" y="621"/>
                    <a:pt x="1204" y="558"/>
                  </a:cubicBezTo>
                  <a:cubicBezTo>
                    <a:pt x="1188" y="558"/>
                    <a:pt x="1173" y="558"/>
                    <a:pt x="1157" y="558"/>
                  </a:cubicBezTo>
                  <a:cubicBezTo>
                    <a:pt x="1157" y="591"/>
                    <a:pt x="1157" y="622"/>
                    <a:pt x="1157" y="654"/>
                  </a:cubicBezTo>
                  <a:cubicBezTo>
                    <a:pt x="1157" y="685"/>
                    <a:pt x="1157" y="716"/>
                    <a:pt x="1157" y="748"/>
                  </a:cubicBezTo>
                  <a:cubicBezTo>
                    <a:pt x="1173" y="748"/>
                    <a:pt x="1188" y="748"/>
                    <a:pt x="1204" y="748"/>
                  </a:cubicBezTo>
                  <a:close/>
                  <a:moveTo>
                    <a:pt x="869" y="893"/>
                  </a:moveTo>
                  <a:cubicBezTo>
                    <a:pt x="869" y="893"/>
                    <a:pt x="869" y="893"/>
                    <a:pt x="869" y="893"/>
                  </a:cubicBezTo>
                  <a:cubicBezTo>
                    <a:pt x="862" y="893"/>
                    <a:pt x="854" y="893"/>
                    <a:pt x="847" y="893"/>
                  </a:cubicBezTo>
                  <a:cubicBezTo>
                    <a:pt x="846" y="893"/>
                    <a:pt x="845" y="893"/>
                    <a:pt x="844" y="893"/>
                  </a:cubicBezTo>
                  <a:cubicBezTo>
                    <a:pt x="830" y="895"/>
                    <a:pt x="821" y="904"/>
                    <a:pt x="821" y="917"/>
                  </a:cubicBezTo>
                  <a:cubicBezTo>
                    <a:pt x="821" y="929"/>
                    <a:pt x="830" y="940"/>
                    <a:pt x="843" y="941"/>
                  </a:cubicBezTo>
                  <a:cubicBezTo>
                    <a:pt x="860" y="941"/>
                    <a:pt x="877" y="941"/>
                    <a:pt x="894" y="941"/>
                  </a:cubicBezTo>
                  <a:cubicBezTo>
                    <a:pt x="908" y="940"/>
                    <a:pt x="917" y="930"/>
                    <a:pt x="917" y="917"/>
                  </a:cubicBezTo>
                  <a:cubicBezTo>
                    <a:pt x="917" y="905"/>
                    <a:pt x="908" y="894"/>
                    <a:pt x="895" y="893"/>
                  </a:cubicBezTo>
                  <a:cubicBezTo>
                    <a:pt x="886" y="893"/>
                    <a:pt x="878" y="893"/>
                    <a:pt x="869" y="8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2"/>
            <p:cNvSpPr>
              <a:spLocks noEditPoints="1"/>
            </p:cNvSpPr>
            <p:nvPr/>
          </p:nvSpPr>
          <p:spPr bwMode="auto">
            <a:xfrm>
              <a:off x="5141913" y="400050"/>
              <a:ext cx="220663" cy="220663"/>
            </a:xfrm>
            <a:custGeom>
              <a:avLst/>
              <a:gdLst>
                <a:gd name="T0" fmla="*/ 0 w 720"/>
                <a:gd name="T1" fmla="*/ 292 h 720"/>
                <a:gd name="T2" fmla="*/ 104 w 720"/>
                <a:gd name="T3" fmla="*/ 264 h 720"/>
                <a:gd name="T4" fmla="*/ 111 w 720"/>
                <a:gd name="T5" fmla="*/ 247 h 720"/>
                <a:gd name="T6" fmla="*/ 58 w 720"/>
                <a:gd name="T7" fmla="*/ 153 h 720"/>
                <a:gd name="T8" fmla="*/ 195 w 720"/>
                <a:gd name="T9" fmla="*/ 59 h 720"/>
                <a:gd name="T10" fmla="*/ 259 w 720"/>
                <a:gd name="T11" fmla="*/ 116 h 720"/>
                <a:gd name="T12" fmla="*/ 264 w 720"/>
                <a:gd name="T13" fmla="*/ 28 h 720"/>
                <a:gd name="T14" fmla="*/ 428 w 720"/>
                <a:gd name="T15" fmla="*/ 0 h 720"/>
                <a:gd name="T16" fmla="*/ 456 w 720"/>
                <a:gd name="T17" fmla="*/ 99 h 720"/>
                <a:gd name="T18" fmla="*/ 476 w 720"/>
                <a:gd name="T19" fmla="*/ 108 h 720"/>
                <a:gd name="T20" fmla="*/ 567 w 720"/>
                <a:gd name="T21" fmla="*/ 58 h 720"/>
                <a:gd name="T22" fmla="*/ 662 w 720"/>
                <a:gd name="T23" fmla="*/ 194 h 720"/>
                <a:gd name="T24" fmla="*/ 604 w 720"/>
                <a:gd name="T25" fmla="*/ 259 h 720"/>
                <a:gd name="T26" fmla="*/ 690 w 720"/>
                <a:gd name="T27" fmla="*/ 264 h 720"/>
                <a:gd name="T28" fmla="*/ 720 w 720"/>
                <a:gd name="T29" fmla="*/ 428 h 720"/>
                <a:gd name="T30" fmla="*/ 619 w 720"/>
                <a:gd name="T31" fmla="*/ 456 h 720"/>
                <a:gd name="T32" fmla="*/ 612 w 720"/>
                <a:gd name="T33" fmla="*/ 476 h 720"/>
                <a:gd name="T34" fmla="*/ 661 w 720"/>
                <a:gd name="T35" fmla="*/ 568 h 720"/>
                <a:gd name="T36" fmla="*/ 524 w 720"/>
                <a:gd name="T37" fmla="*/ 660 h 720"/>
                <a:gd name="T38" fmla="*/ 461 w 720"/>
                <a:gd name="T39" fmla="*/ 605 h 720"/>
                <a:gd name="T40" fmla="*/ 456 w 720"/>
                <a:gd name="T41" fmla="*/ 691 h 720"/>
                <a:gd name="T42" fmla="*/ 293 w 720"/>
                <a:gd name="T43" fmla="*/ 720 h 720"/>
                <a:gd name="T44" fmla="*/ 264 w 720"/>
                <a:gd name="T45" fmla="*/ 616 h 720"/>
                <a:gd name="T46" fmla="*/ 247 w 720"/>
                <a:gd name="T47" fmla="*/ 609 h 720"/>
                <a:gd name="T48" fmla="*/ 152 w 720"/>
                <a:gd name="T49" fmla="*/ 661 h 720"/>
                <a:gd name="T50" fmla="*/ 59 w 720"/>
                <a:gd name="T51" fmla="*/ 525 h 720"/>
                <a:gd name="T52" fmla="*/ 115 w 720"/>
                <a:gd name="T53" fmla="*/ 460 h 720"/>
                <a:gd name="T54" fmla="*/ 29 w 720"/>
                <a:gd name="T55" fmla="*/ 456 h 720"/>
                <a:gd name="T56" fmla="*/ 0 w 720"/>
                <a:gd name="T57" fmla="*/ 359 h 720"/>
                <a:gd name="T58" fmla="*/ 500 w 720"/>
                <a:gd name="T59" fmla="*/ 153 h 720"/>
                <a:gd name="T60" fmla="*/ 433 w 720"/>
                <a:gd name="T61" fmla="*/ 156 h 720"/>
                <a:gd name="T62" fmla="*/ 408 w 720"/>
                <a:gd name="T63" fmla="*/ 49 h 720"/>
                <a:gd name="T64" fmla="*/ 312 w 720"/>
                <a:gd name="T65" fmla="*/ 120 h 720"/>
                <a:gd name="T66" fmla="*/ 268 w 720"/>
                <a:gd name="T67" fmla="*/ 165 h 720"/>
                <a:gd name="T68" fmla="*/ 175 w 720"/>
                <a:gd name="T69" fmla="*/ 107 h 720"/>
                <a:gd name="T70" fmla="*/ 152 w 720"/>
                <a:gd name="T71" fmla="*/ 219 h 720"/>
                <a:gd name="T72" fmla="*/ 157 w 720"/>
                <a:gd name="T73" fmla="*/ 286 h 720"/>
                <a:gd name="T74" fmla="*/ 49 w 720"/>
                <a:gd name="T75" fmla="*/ 312 h 720"/>
                <a:gd name="T76" fmla="*/ 108 w 720"/>
                <a:gd name="T77" fmla="*/ 408 h 720"/>
                <a:gd name="T78" fmla="*/ 164 w 720"/>
                <a:gd name="T79" fmla="*/ 450 h 720"/>
                <a:gd name="T80" fmla="*/ 107 w 720"/>
                <a:gd name="T81" fmla="*/ 545 h 720"/>
                <a:gd name="T82" fmla="*/ 219 w 720"/>
                <a:gd name="T83" fmla="*/ 568 h 720"/>
                <a:gd name="T84" fmla="*/ 286 w 720"/>
                <a:gd name="T85" fmla="*/ 563 h 720"/>
                <a:gd name="T86" fmla="*/ 312 w 720"/>
                <a:gd name="T87" fmla="*/ 671 h 720"/>
                <a:gd name="T88" fmla="*/ 408 w 720"/>
                <a:gd name="T89" fmla="*/ 599 h 720"/>
                <a:gd name="T90" fmla="*/ 452 w 720"/>
                <a:gd name="T91" fmla="*/ 555 h 720"/>
                <a:gd name="T92" fmla="*/ 545 w 720"/>
                <a:gd name="T93" fmla="*/ 613 h 720"/>
                <a:gd name="T94" fmla="*/ 567 w 720"/>
                <a:gd name="T95" fmla="*/ 499 h 720"/>
                <a:gd name="T96" fmla="*/ 564 w 720"/>
                <a:gd name="T97" fmla="*/ 433 h 720"/>
                <a:gd name="T98" fmla="*/ 671 w 720"/>
                <a:gd name="T99" fmla="*/ 408 h 720"/>
                <a:gd name="T100" fmla="*/ 600 w 720"/>
                <a:gd name="T101" fmla="*/ 312 h 720"/>
                <a:gd name="T102" fmla="*/ 555 w 720"/>
                <a:gd name="T103" fmla="*/ 269 h 720"/>
                <a:gd name="T104" fmla="*/ 613 w 720"/>
                <a:gd name="T105" fmla="*/ 175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0" h="720">
                  <a:moveTo>
                    <a:pt x="0" y="359"/>
                  </a:moveTo>
                  <a:cubicBezTo>
                    <a:pt x="0" y="337"/>
                    <a:pt x="0" y="314"/>
                    <a:pt x="0" y="292"/>
                  </a:cubicBezTo>
                  <a:cubicBezTo>
                    <a:pt x="0" y="273"/>
                    <a:pt x="9" y="264"/>
                    <a:pt x="28" y="264"/>
                  </a:cubicBezTo>
                  <a:cubicBezTo>
                    <a:pt x="53" y="264"/>
                    <a:pt x="79" y="264"/>
                    <a:pt x="104" y="264"/>
                  </a:cubicBezTo>
                  <a:cubicBezTo>
                    <a:pt x="108" y="264"/>
                    <a:pt x="113" y="261"/>
                    <a:pt x="116" y="258"/>
                  </a:cubicBezTo>
                  <a:cubicBezTo>
                    <a:pt x="117" y="256"/>
                    <a:pt x="114" y="250"/>
                    <a:pt x="111" y="247"/>
                  </a:cubicBezTo>
                  <a:cubicBezTo>
                    <a:pt x="94" y="229"/>
                    <a:pt x="76" y="212"/>
                    <a:pt x="58" y="194"/>
                  </a:cubicBezTo>
                  <a:cubicBezTo>
                    <a:pt x="44" y="179"/>
                    <a:pt x="44" y="167"/>
                    <a:pt x="58" y="153"/>
                  </a:cubicBezTo>
                  <a:cubicBezTo>
                    <a:pt x="89" y="121"/>
                    <a:pt x="121" y="90"/>
                    <a:pt x="152" y="58"/>
                  </a:cubicBezTo>
                  <a:cubicBezTo>
                    <a:pt x="168" y="43"/>
                    <a:pt x="179" y="44"/>
                    <a:pt x="195" y="59"/>
                  </a:cubicBezTo>
                  <a:cubicBezTo>
                    <a:pt x="212" y="76"/>
                    <a:pt x="228" y="92"/>
                    <a:pt x="245" y="109"/>
                  </a:cubicBezTo>
                  <a:cubicBezTo>
                    <a:pt x="249" y="112"/>
                    <a:pt x="255" y="114"/>
                    <a:pt x="259" y="116"/>
                  </a:cubicBezTo>
                  <a:cubicBezTo>
                    <a:pt x="261" y="111"/>
                    <a:pt x="264" y="106"/>
                    <a:pt x="264" y="101"/>
                  </a:cubicBezTo>
                  <a:cubicBezTo>
                    <a:pt x="264" y="77"/>
                    <a:pt x="264" y="53"/>
                    <a:pt x="264" y="28"/>
                  </a:cubicBezTo>
                  <a:cubicBezTo>
                    <a:pt x="264" y="9"/>
                    <a:pt x="273" y="0"/>
                    <a:pt x="291" y="0"/>
                  </a:cubicBezTo>
                  <a:cubicBezTo>
                    <a:pt x="337" y="0"/>
                    <a:pt x="382" y="0"/>
                    <a:pt x="428" y="0"/>
                  </a:cubicBezTo>
                  <a:cubicBezTo>
                    <a:pt x="447" y="0"/>
                    <a:pt x="456" y="9"/>
                    <a:pt x="456" y="29"/>
                  </a:cubicBezTo>
                  <a:cubicBezTo>
                    <a:pt x="456" y="52"/>
                    <a:pt x="456" y="76"/>
                    <a:pt x="456" y="99"/>
                  </a:cubicBezTo>
                  <a:cubicBezTo>
                    <a:pt x="456" y="105"/>
                    <a:pt x="460" y="111"/>
                    <a:pt x="461" y="116"/>
                  </a:cubicBezTo>
                  <a:cubicBezTo>
                    <a:pt x="466" y="114"/>
                    <a:pt x="472" y="112"/>
                    <a:pt x="476" y="108"/>
                  </a:cubicBezTo>
                  <a:cubicBezTo>
                    <a:pt x="493" y="92"/>
                    <a:pt x="509" y="75"/>
                    <a:pt x="526" y="58"/>
                  </a:cubicBezTo>
                  <a:cubicBezTo>
                    <a:pt x="541" y="44"/>
                    <a:pt x="552" y="43"/>
                    <a:pt x="567" y="58"/>
                  </a:cubicBezTo>
                  <a:cubicBezTo>
                    <a:pt x="599" y="90"/>
                    <a:pt x="631" y="121"/>
                    <a:pt x="663" y="153"/>
                  </a:cubicBezTo>
                  <a:cubicBezTo>
                    <a:pt x="676" y="167"/>
                    <a:pt x="676" y="179"/>
                    <a:pt x="662" y="194"/>
                  </a:cubicBezTo>
                  <a:cubicBezTo>
                    <a:pt x="645" y="211"/>
                    <a:pt x="628" y="227"/>
                    <a:pt x="611" y="245"/>
                  </a:cubicBezTo>
                  <a:cubicBezTo>
                    <a:pt x="608" y="249"/>
                    <a:pt x="606" y="254"/>
                    <a:pt x="604" y="259"/>
                  </a:cubicBezTo>
                  <a:cubicBezTo>
                    <a:pt x="609" y="261"/>
                    <a:pt x="615" y="264"/>
                    <a:pt x="620" y="264"/>
                  </a:cubicBezTo>
                  <a:cubicBezTo>
                    <a:pt x="643" y="264"/>
                    <a:pt x="667" y="264"/>
                    <a:pt x="690" y="264"/>
                  </a:cubicBezTo>
                  <a:cubicBezTo>
                    <a:pt x="711" y="264"/>
                    <a:pt x="720" y="273"/>
                    <a:pt x="720" y="293"/>
                  </a:cubicBezTo>
                  <a:cubicBezTo>
                    <a:pt x="720" y="338"/>
                    <a:pt x="720" y="383"/>
                    <a:pt x="720" y="428"/>
                  </a:cubicBezTo>
                  <a:cubicBezTo>
                    <a:pt x="720" y="447"/>
                    <a:pt x="711" y="456"/>
                    <a:pt x="691" y="456"/>
                  </a:cubicBezTo>
                  <a:cubicBezTo>
                    <a:pt x="667" y="456"/>
                    <a:pt x="643" y="456"/>
                    <a:pt x="619" y="456"/>
                  </a:cubicBezTo>
                  <a:cubicBezTo>
                    <a:pt x="614" y="456"/>
                    <a:pt x="609" y="460"/>
                    <a:pt x="604" y="461"/>
                  </a:cubicBezTo>
                  <a:cubicBezTo>
                    <a:pt x="606" y="466"/>
                    <a:pt x="608" y="472"/>
                    <a:pt x="612" y="476"/>
                  </a:cubicBezTo>
                  <a:cubicBezTo>
                    <a:pt x="628" y="492"/>
                    <a:pt x="644" y="508"/>
                    <a:pt x="660" y="525"/>
                  </a:cubicBezTo>
                  <a:cubicBezTo>
                    <a:pt x="677" y="541"/>
                    <a:pt x="677" y="552"/>
                    <a:pt x="661" y="568"/>
                  </a:cubicBezTo>
                  <a:cubicBezTo>
                    <a:pt x="630" y="599"/>
                    <a:pt x="600" y="630"/>
                    <a:pt x="569" y="660"/>
                  </a:cubicBezTo>
                  <a:cubicBezTo>
                    <a:pt x="552" y="677"/>
                    <a:pt x="541" y="676"/>
                    <a:pt x="524" y="660"/>
                  </a:cubicBezTo>
                  <a:cubicBezTo>
                    <a:pt x="507" y="643"/>
                    <a:pt x="490" y="626"/>
                    <a:pt x="473" y="609"/>
                  </a:cubicBezTo>
                  <a:cubicBezTo>
                    <a:pt x="470" y="606"/>
                    <a:pt x="464" y="604"/>
                    <a:pt x="461" y="605"/>
                  </a:cubicBezTo>
                  <a:cubicBezTo>
                    <a:pt x="459" y="605"/>
                    <a:pt x="456" y="612"/>
                    <a:pt x="456" y="616"/>
                  </a:cubicBezTo>
                  <a:cubicBezTo>
                    <a:pt x="456" y="641"/>
                    <a:pt x="456" y="666"/>
                    <a:pt x="456" y="691"/>
                  </a:cubicBezTo>
                  <a:cubicBezTo>
                    <a:pt x="456" y="711"/>
                    <a:pt x="447" y="720"/>
                    <a:pt x="427" y="720"/>
                  </a:cubicBezTo>
                  <a:cubicBezTo>
                    <a:pt x="382" y="720"/>
                    <a:pt x="338" y="720"/>
                    <a:pt x="293" y="720"/>
                  </a:cubicBezTo>
                  <a:cubicBezTo>
                    <a:pt x="273" y="720"/>
                    <a:pt x="264" y="711"/>
                    <a:pt x="264" y="691"/>
                  </a:cubicBezTo>
                  <a:cubicBezTo>
                    <a:pt x="264" y="666"/>
                    <a:pt x="264" y="641"/>
                    <a:pt x="264" y="616"/>
                  </a:cubicBezTo>
                  <a:cubicBezTo>
                    <a:pt x="264" y="612"/>
                    <a:pt x="261" y="607"/>
                    <a:pt x="258" y="604"/>
                  </a:cubicBezTo>
                  <a:cubicBezTo>
                    <a:pt x="257" y="603"/>
                    <a:pt x="250" y="606"/>
                    <a:pt x="247" y="609"/>
                  </a:cubicBezTo>
                  <a:cubicBezTo>
                    <a:pt x="230" y="626"/>
                    <a:pt x="213" y="643"/>
                    <a:pt x="195" y="661"/>
                  </a:cubicBezTo>
                  <a:cubicBezTo>
                    <a:pt x="179" y="677"/>
                    <a:pt x="168" y="677"/>
                    <a:pt x="152" y="661"/>
                  </a:cubicBezTo>
                  <a:cubicBezTo>
                    <a:pt x="121" y="630"/>
                    <a:pt x="90" y="599"/>
                    <a:pt x="59" y="569"/>
                  </a:cubicBezTo>
                  <a:cubicBezTo>
                    <a:pt x="43" y="552"/>
                    <a:pt x="43" y="541"/>
                    <a:pt x="59" y="525"/>
                  </a:cubicBezTo>
                  <a:cubicBezTo>
                    <a:pt x="76" y="508"/>
                    <a:pt x="94" y="491"/>
                    <a:pt x="111" y="473"/>
                  </a:cubicBezTo>
                  <a:cubicBezTo>
                    <a:pt x="114" y="470"/>
                    <a:pt x="116" y="464"/>
                    <a:pt x="115" y="460"/>
                  </a:cubicBezTo>
                  <a:cubicBezTo>
                    <a:pt x="115" y="459"/>
                    <a:pt x="108" y="456"/>
                    <a:pt x="104" y="456"/>
                  </a:cubicBezTo>
                  <a:cubicBezTo>
                    <a:pt x="79" y="456"/>
                    <a:pt x="54" y="456"/>
                    <a:pt x="29" y="456"/>
                  </a:cubicBezTo>
                  <a:cubicBezTo>
                    <a:pt x="9" y="456"/>
                    <a:pt x="0" y="447"/>
                    <a:pt x="0" y="427"/>
                  </a:cubicBezTo>
                  <a:cubicBezTo>
                    <a:pt x="0" y="404"/>
                    <a:pt x="0" y="382"/>
                    <a:pt x="0" y="359"/>
                  </a:cubicBezTo>
                  <a:close/>
                  <a:moveTo>
                    <a:pt x="545" y="107"/>
                  </a:moveTo>
                  <a:cubicBezTo>
                    <a:pt x="530" y="122"/>
                    <a:pt x="515" y="137"/>
                    <a:pt x="500" y="153"/>
                  </a:cubicBezTo>
                  <a:cubicBezTo>
                    <a:pt x="477" y="175"/>
                    <a:pt x="476" y="175"/>
                    <a:pt x="447" y="162"/>
                  </a:cubicBezTo>
                  <a:cubicBezTo>
                    <a:pt x="442" y="160"/>
                    <a:pt x="437" y="158"/>
                    <a:pt x="433" y="156"/>
                  </a:cubicBezTo>
                  <a:cubicBezTo>
                    <a:pt x="411" y="148"/>
                    <a:pt x="408" y="144"/>
                    <a:pt x="408" y="122"/>
                  </a:cubicBezTo>
                  <a:cubicBezTo>
                    <a:pt x="408" y="97"/>
                    <a:pt x="408" y="73"/>
                    <a:pt x="408" y="49"/>
                  </a:cubicBezTo>
                  <a:cubicBezTo>
                    <a:pt x="375" y="49"/>
                    <a:pt x="344" y="49"/>
                    <a:pt x="312" y="49"/>
                  </a:cubicBezTo>
                  <a:cubicBezTo>
                    <a:pt x="312" y="73"/>
                    <a:pt x="312" y="96"/>
                    <a:pt x="312" y="120"/>
                  </a:cubicBezTo>
                  <a:cubicBezTo>
                    <a:pt x="312" y="145"/>
                    <a:pt x="310" y="148"/>
                    <a:pt x="286" y="157"/>
                  </a:cubicBezTo>
                  <a:cubicBezTo>
                    <a:pt x="280" y="159"/>
                    <a:pt x="274" y="162"/>
                    <a:pt x="268" y="165"/>
                  </a:cubicBezTo>
                  <a:cubicBezTo>
                    <a:pt x="247" y="175"/>
                    <a:pt x="242" y="174"/>
                    <a:pt x="225" y="157"/>
                  </a:cubicBezTo>
                  <a:cubicBezTo>
                    <a:pt x="208" y="140"/>
                    <a:pt x="191" y="123"/>
                    <a:pt x="175" y="107"/>
                  </a:cubicBezTo>
                  <a:cubicBezTo>
                    <a:pt x="151" y="130"/>
                    <a:pt x="129" y="152"/>
                    <a:pt x="107" y="175"/>
                  </a:cubicBezTo>
                  <a:cubicBezTo>
                    <a:pt x="121" y="189"/>
                    <a:pt x="137" y="204"/>
                    <a:pt x="152" y="219"/>
                  </a:cubicBezTo>
                  <a:cubicBezTo>
                    <a:pt x="176" y="243"/>
                    <a:pt x="176" y="243"/>
                    <a:pt x="162" y="273"/>
                  </a:cubicBezTo>
                  <a:cubicBezTo>
                    <a:pt x="160" y="278"/>
                    <a:pt x="159" y="282"/>
                    <a:pt x="157" y="286"/>
                  </a:cubicBezTo>
                  <a:cubicBezTo>
                    <a:pt x="148" y="310"/>
                    <a:pt x="145" y="312"/>
                    <a:pt x="120" y="312"/>
                  </a:cubicBezTo>
                  <a:cubicBezTo>
                    <a:pt x="96" y="312"/>
                    <a:pt x="72" y="312"/>
                    <a:pt x="49" y="312"/>
                  </a:cubicBezTo>
                  <a:cubicBezTo>
                    <a:pt x="49" y="345"/>
                    <a:pt x="49" y="376"/>
                    <a:pt x="49" y="408"/>
                  </a:cubicBezTo>
                  <a:cubicBezTo>
                    <a:pt x="69" y="408"/>
                    <a:pt x="88" y="410"/>
                    <a:pt x="108" y="408"/>
                  </a:cubicBezTo>
                  <a:cubicBezTo>
                    <a:pt x="136" y="404"/>
                    <a:pt x="155" y="413"/>
                    <a:pt x="161" y="443"/>
                  </a:cubicBezTo>
                  <a:cubicBezTo>
                    <a:pt x="161" y="446"/>
                    <a:pt x="163" y="448"/>
                    <a:pt x="164" y="450"/>
                  </a:cubicBezTo>
                  <a:cubicBezTo>
                    <a:pt x="175" y="474"/>
                    <a:pt x="174" y="478"/>
                    <a:pt x="156" y="496"/>
                  </a:cubicBezTo>
                  <a:cubicBezTo>
                    <a:pt x="139" y="513"/>
                    <a:pt x="122" y="530"/>
                    <a:pt x="107" y="545"/>
                  </a:cubicBezTo>
                  <a:cubicBezTo>
                    <a:pt x="130" y="568"/>
                    <a:pt x="152" y="590"/>
                    <a:pt x="175" y="613"/>
                  </a:cubicBezTo>
                  <a:cubicBezTo>
                    <a:pt x="189" y="599"/>
                    <a:pt x="204" y="583"/>
                    <a:pt x="219" y="568"/>
                  </a:cubicBezTo>
                  <a:cubicBezTo>
                    <a:pt x="243" y="544"/>
                    <a:pt x="243" y="544"/>
                    <a:pt x="274" y="558"/>
                  </a:cubicBezTo>
                  <a:cubicBezTo>
                    <a:pt x="278" y="560"/>
                    <a:pt x="282" y="561"/>
                    <a:pt x="286" y="563"/>
                  </a:cubicBezTo>
                  <a:cubicBezTo>
                    <a:pt x="310" y="572"/>
                    <a:pt x="312" y="575"/>
                    <a:pt x="312" y="600"/>
                  </a:cubicBezTo>
                  <a:cubicBezTo>
                    <a:pt x="312" y="624"/>
                    <a:pt x="312" y="648"/>
                    <a:pt x="312" y="671"/>
                  </a:cubicBezTo>
                  <a:cubicBezTo>
                    <a:pt x="345" y="671"/>
                    <a:pt x="376" y="671"/>
                    <a:pt x="408" y="671"/>
                  </a:cubicBezTo>
                  <a:cubicBezTo>
                    <a:pt x="408" y="647"/>
                    <a:pt x="408" y="623"/>
                    <a:pt x="408" y="599"/>
                  </a:cubicBezTo>
                  <a:cubicBezTo>
                    <a:pt x="408" y="576"/>
                    <a:pt x="411" y="572"/>
                    <a:pt x="432" y="564"/>
                  </a:cubicBezTo>
                  <a:cubicBezTo>
                    <a:pt x="439" y="561"/>
                    <a:pt x="445" y="558"/>
                    <a:pt x="452" y="555"/>
                  </a:cubicBezTo>
                  <a:cubicBezTo>
                    <a:pt x="473" y="545"/>
                    <a:pt x="478" y="546"/>
                    <a:pt x="495" y="563"/>
                  </a:cubicBezTo>
                  <a:cubicBezTo>
                    <a:pt x="512" y="580"/>
                    <a:pt x="529" y="597"/>
                    <a:pt x="545" y="613"/>
                  </a:cubicBezTo>
                  <a:cubicBezTo>
                    <a:pt x="568" y="590"/>
                    <a:pt x="590" y="568"/>
                    <a:pt x="614" y="545"/>
                  </a:cubicBezTo>
                  <a:cubicBezTo>
                    <a:pt x="599" y="530"/>
                    <a:pt x="583" y="515"/>
                    <a:pt x="567" y="499"/>
                  </a:cubicBezTo>
                  <a:cubicBezTo>
                    <a:pt x="544" y="477"/>
                    <a:pt x="544" y="477"/>
                    <a:pt x="558" y="446"/>
                  </a:cubicBezTo>
                  <a:cubicBezTo>
                    <a:pt x="560" y="442"/>
                    <a:pt x="562" y="437"/>
                    <a:pt x="564" y="433"/>
                  </a:cubicBezTo>
                  <a:cubicBezTo>
                    <a:pt x="572" y="411"/>
                    <a:pt x="576" y="408"/>
                    <a:pt x="598" y="408"/>
                  </a:cubicBezTo>
                  <a:cubicBezTo>
                    <a:pt x="623" y="408"/>
                    <a:pt x="647" y="408"/>
                    <a:pt x="671" y="408"/>
                  </a:cubicBezTo>
                  <a:cubicBezTo>
                    <a:pt x="671" y="375"/>
                    <a:pt x="671" y="344"/>
                    <a:pt x="671" y="312"/>
                  </a:cubicBezTo>
                  <a:cubicBezTo>
                    <a:pt x="647" y="312"/>
                    <a:pt x="624" y="312"/>
                    <a:pt x="600" y="312"/>
                  </a:cubicBezTo>
                  <a:cubicBezTo>
                    <a:pt x="575" y="312"/>
                    <a:pt x="572" y="310"/>
                    <a:pt x="563" y="286"/>
                  </a:cubicBezTo>
                  <a:cubicBezTo>
                    <a:pt x="561" y="280"/>
                    <a:pt x="558" y="274"/>
                    <a:pt x="555" y="269"/>
                  </a:cubicBezTo>
                  <a:cubicBezTo>
                    <a:pt x="545" y="247"/>
                    <a:pt x="546" y="242"/>
                    <a:pt x="563" y="225"/>
                  </a:cubicBezTo>
                  <a:cubicBezTo>
                    <a:pt x="580" y="208"/>
                    <a:pt x="597" y="191"/>
                    <a:pt x="613" y="175"/>
                  </a:cubicBezTo>
                  <a:cubicBezTo>
                    <a:pt x="590" y="152"/>
                    <a:pt x="568" y="130"/>
                    <a:pt x="545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33"/>
            <p:cNvSpPr>
              <a:spLocks noEditPoints="1"/>
            </p:cNvSpPr>
            <p:nvPr/>
          </p:nvSpPr>
          <p:spPr bwMode="auto">
            <a:xfrm>
              <a:off x="5208588" y="465138"/>
              <a:ext cx="88900" cy="88900"/>
            </a:xfrm>
            <a:custGeom>
              <a:avLst/>
              <a:gdLst>
                <a:gd name="T0" fmla="*/ 289 w 290"/>
                <a:gd name="T1" fmla="*/ 146 h 290"/>
                <a:gd name="T2" fmla="*/ 143 w 290"/>
                <a:gd name="T3" fmla="*/ 289 h 290"/>
                <a:gd name="T4" fmla="*/ 1 w 290"/>
                <a:gd name="T5" fmla="*/ 143 h 290"/>
                <a:gd name="T6" fmla="*/ 147 w 290"/>
                <a:gd name="T7" fmla="*/ 1 h 290"/>
                <a:gd name="T8" fmla="*/ 289 w 290"/>
                <a:gd name="T9" fmla="*/ 146 h 290"/>
                <a:gd name="T10" fmla="*/ 145 w 290"/>
                <a:gd name="T11" fmla="*/ 49 h 290"/>
                <a:gd name="T12" fmla="*/ 49 w 290"/>
                <a:gd name="T13" fmla="*/ 146 h 290"/>
                <a:gd name="T14" fmla="*/ 146 w 290"/>
                <a:gd name="T15" fmla="*/ 241 h 290"/>
                <a:gd name="T16" fmla="*/ 241 w 290"/>
                <a:gd name="T17" fmla="*/ 145 h 290"/>
                <a:gd name="T18" fmla="*/ 145 w 290"/>
                <a:gd name="T19" fmla="*/ 4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" h="290">
                  <a:moveTo>
                    <a:pt x="289" y="146"/>
                  </a:moveTo>
                  <a:cubicBezTo>
                    <a:pt x="288" y="226"/>
                    <a:pt x="223" y="290"/>
                    <a:pt x="143" y="289"/>
                  </a:cubicBezTo>
                  <a:cubicBezTo>
                    <a:pt x="64" y="288"/>
                    <a:pt x="0" y="222"/>
                    <a:pt x="1" y="143"/>
                  </a:cubicBezTo>
                  <a:cubicBezTo>
                    <a:pt x="2" y="64"/>
                    <a:pt x="67" y="0"/>
                    <a:pt x="147" y="1"/>
                  </a:cubicBezTo>
                  <a:cubicBezTo>
                    <a:pt x="225" y="2"/>
                    <a:pt x="290" y="67"/>
                    <a:pt x="289" y="146"/>
                  </a:cubicBezTo>
                  <a:close/>
                  <a:moveTo>
                    <a:pt x="145" y="49"/>
                  </a:moveTo>
                  <a:cubicBezTo>
                    <a:pt x="92" y="49"/>
                    <a:pt x="49" y="93"/>
                    <a:pt x="49" y="146"/>
                  </a:cubicBezTo>
                  <a:cubicBezTo>
                    <a:pt x="49" y="199"/>
                    <a:pt x="93" y="241"/>
                    <a:pt x="146" y="241"/>
                  </a:cubicBezTo>
                  <a:cubicBezTo>
                    <a:pt x="198" y="241"/>
                    <a:pt x="241" y="197"/>
                    <a:pt x="241" y="145"/>
                  </a:cubicBezTo>
                  <a:cubicBezTo>
                    <a:pt x="241" y="92"/>
                    <a:pt x="198" y="49"/>
                    <a:pt x="14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535972" y="268363"/>
            <a:ext cx="457200" cy="439738"/>
            <a:chOff x="5257800" y="369888"/>
            <a:chExt cx="457200" cy="4397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" name="Freeform 38"/>
            <p:cNvSpPr>
              <a:spLocks noEditPoints="1"/>
            </p:cNvSpPr>
            <p:nvPr/>
          </p:nvSpPr>
          <p:spPr bwMode="auto">
            <a:xfrm>
              <a:off x="5257800" y="369888"/>
              <a:ext cx="457200" cy="439738"/>
            </a:xfrm>
            <a:custGeom>
              <a:avLst/>
              <a:gdLst>
                <a:gd name="T0" fmla="*/ 171 w 1537"/>
                <a:gd name="T1" fmla="*/ 1117 h 1473"/>
                <a:gd name="T2" fmla="*/ 181 w 1537"/>
                <a:gd name="T3" fmla="*/ 346 h 1473"/>
                <a:gd name="T4" fmla="*/ 345 w 1537"/>
                <a:gd name="T5" fmla="*/ 76 h 1473"/>
                <a:gd name="T6" fmla="*/ 488 w 1537"/>
                <a:gd name="T7" fmla="*/ 82 h 1473"/>
                <a:gd name="T8" fmla="*/ 859 w 1537"/>
                <a:gd name="T9" fmla="*/ 37 h 1473"/>
                <a:gd name="T10" fmla="*/ 1129 w 1537"/>
                <a:gd name="T11" fmla="*/ 316 h 1473"/>
                <a:gd name="T12" fmla="*/ 1084 w 1537"/>
                <a:gd name="T13" fmla="*/ 586 h 1473"/>
                <a:gd name="T14" fmla="*/ 1063 w 1537"/>
                <a:gd name="T15" fmla="*/ 272 h 1473"/>
                <a:gd name="T16" fmla="*/ 917 w 1537"/>
                <a:gd name="T17" fmla="*/ 672 h 1473"/>
                <a:gd name="T18" fmla="*/ 1362 w 1537"/>
                <a:gd name="T19" fmla="*/ 1098 h 1473"/>
                <a:gd name="T20" fmla="*/ 1536 w 1537"/>
                <a:gd name="T21" fmla="*/ 1260 h 1473"/>
                <a:gd name="T22" fmla="*/ 1465 w 1537"/>
                <a:gd name="T23" fmla="*/ 1473 h 1473"/>
                <a:gd name="T24" fmla="*/ 0 w 1537"/>
                <a:gd name="T25" fmla="*/ 1279 h 1473"/>
                <a:gd name="T26" fmla="*/ 486 w 1537"/>
                <a:gd name="T27" fmla="*/ 542 h 1473"/>
                <a:gd name="T28" fmla="*/ 347 w 1537"/>
                <a:gd name="T29" fmla="*/ 551 h 1473"/>
                <a:gd name="T30" fmla="*/ 837 w 1537"/>
                <a:gd name="T31" fmla="*/ 377 h 1473"/>
                <a:gd name="T32" fmla="*/ 836 w 1537"/>
                <a:gd name="T33" fmla="*/ 263 h 1473"/>
                <a:gd name="T34" fmla="*/ 346 w 1537"/>
                <a:gd name="T35" fmla="*/ 404 h 1473"/>
                <a:gd name="T36" fmla="*/ 838 w 1537"/>
                <a:gd name="T37" fmla="*/ 215 h 1473"/>
                <a:gd name="T38" fmla="*/ 851 w 1537"/>
                <a:gd name="T39" fmla="*/ 89 h 1473"/>
                <a:gd name="T40" fmla="*/ 226 w 1537"/>
                <a:gd name="T41" fmla="*/ 344 h 1473"/>
                <a:gd name="T42" fmla="*/ 345 w 1537"/>
                <a:gd name="T43" fmla="*/ 1427 h 1473"/>
                <a:gd name="T44" fmla="*/ 587 w 1537"/>
                <a:gd name="T45" fmla="*/ 1149 h 1473"/>
                <a:gd name="T46" fmla="*/ 657 w 1537"/>
                <a:gd name="T47" fmla="*/ 1427 h 1473"/>
                <a:gd name="T48" fmla="*/ 837 w 1537"/>
                <a:gd name="T49" fmla="*/ 910 h 1473"/>
                <a:gd name="T50" fmla="*/ 530 w 1537"/>
                <a:gd name="T51" fmla="*/ 990 h 1473"/>
                <a:gd name="T52" fmla="*/ 838 w 1537"/>
                <a:gd name="T53" fmla="*/ 863 h 1473"/>
                <a:gd name="T54" fmla="*/ 851 w 1537"/>
                <a:gd name="T55" fmla="*/ 744 h 1473"/>
                <a:gd name="T56" fmla="*/ 379 w 1537"/>
                <a:gd name="T57" fmla="*/ 902 h 1473"/>
                <a:gd name="T58" fmla="*/ 368 w 1537"/>
                <a:gd name="T59" fmla="*/ 859 h 1473"/>
                <a:gd name="T60" fmla="*/ 850 w 1537"/>
                <a:gd name="T61" fmla="*/ 690 h 1473"/>
                <a:gd name="T62" fmla="*/ 432 w 1537"/>
                <a:gd name="T63" fmla="*/ 723 h 1473"/>
                <a:gd name="T64" fmla="*/ 349 w 1537"/>
                <a:gd name="T65" fmla="*/ 709 h 1473"/>
                <a:gd name="T66" fmla="*/ 838 w 1537"/>
                <a:gd name="T67" fmla="*/ 538 h 1473"/>
                <a:gd name="T68" fmla="*/ 897 w 1537"/>
                <a:gd name="T69" fmla="*/ 717 h 1473"/>
                <a:gd name="T70" fmla="*/ 1227 w 1537"/>
                <a:gd name="T71" fmla="*/ 1283 h 1473"/>
                <a:gd name="T72" fmla="*/ 1317 w 1537"/>
                <a:gd name="T73" fmla="*/ 1113 h 1473"/>
                <a:gd name="T74" fmla="*/ 914 w 1537"/>
                <a:gd name="T75" fmla="*/ 717 h 1473"/>
                <a:gd name="T76" fmla="*/ 1226 w 1537"/>
                <a:gd name="T77" fmla="*/ 1427 h 1473"/>
                <a:gd name="T78" fmla="*/ 897 w 1537"/>
                <a:gd name="T79" fmla="*/ 1427 h 1473"/>
                <a:gd name="T80" fmla="*/ 1379 w 1537"/>
                <a:gd name="T81" fmla="*/ 1161 h 1473"/>
                <a:gd name="T82" fmla="*/ 1335 w 1537"/>
                <a:gd name="T83" fmla="*/ 1428 h 1473"/>
                <a:gd name="T84" fmla="*/ 1491 w 1537"/>
                <a:gd name="T85" fmla="*/ 1334 h 1473"/>
                <a:gd name="T86" fmla="*/ 611 w 1537"/>
                <a:gd name="T87" fmla="*/ 1189 h 1473"/>
                <a:gd name="T88" fmla="*/ 523 w 1537"/>
                <a:gd name="T89" fmla="*/ 1414 h 1473"/>
                <a:gd name="T90" fmla="*/ 611 w 1537"/>
                <a:gd name="T91" fmla="*/ 1189 h 1473"/>
                <a:gd name="T92" fmla="*/ 390 w 1537"/>
                <a:gd name="T93" fmla="*/ 1267 h 1473"/>
                <a:gd name="T94" fmla="*/ 477 w 1537"/>
                <a:gd name="T95" fmla="*/ 1427 h 1473"/>
                <a:gd name="T96" fmla="*/ 180 w 1537"/>
                <a:gd name="T97" fmla="*/ 1334 h 1473"/>
                <a:gd name="T98" fmla="*/ 80 w 1537"/>
                <a:gd name="T99" fmla="*/ 1428 h 1473"/>
                <a:gd name="T100" fmla="*/ 181 w 1537"/>
                <a:gd name="T101" fmla="*/ 1287 h 1473"/>
                <a:gd name="T102" fmla="*/ 47 w 1537"/>
                <a:gd name="T103" fmla="*/ 1287 h 1473"/>
                <a:gd name="T104" fmla="*/ 444 w 1537"/>
                <a:gd name="T105" fmla="*/ 162 h 1473"/>
                <a:gd name="T106" fmla="*/ 413 w 1537"/>
                <a:gd name="T107" fmla="*/ 5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7" h="1473">
                  <a:moveTo>
                    <a:pt x="0" y="1279"/>
                  </a:moveTo>
                  <a:cubicBezTo>
                    <a:pt x="2" y="1269"/>
                    <a:pt x="5" y="1260"/>
                    <a:pt x="7" y="1250"/>
                  </a:cubicBezTo>
                  <a:cubicBezTo>
                    <a:pt x="29" y="1176"/>
                    <a:pt x="94" y="1123"/>
                    <a:pt x="171" y="1117"/>
                  </a:cubicBezTo>
                  <a:cubicBezTo>
                    <a:pt x="174" y="1117"/>
                    <a:pt x="176" y="1116"/>
                    <a:pt x="181" y="1116"/>
                  </a:cubicBezTo>
                  <a:cubicBezTo>
                    <a:pt x="181" y="1109"/>
                    <a:pt x="181" y="1103"/>
                    <a:pt x="181" y="1096"/>
                  </a:cubicBezTo>
                  <a:cubicBezTo>
                    <a:pt x="181" y="846"/>
                    <a:pt x="181" y="596"/>
                    <a:pt x="181" y="346"/>
                  </a:cubicBezTo>
                  <a:cubicBezTo>
                    <a:pt x="181" y="289"/>
                    <a:pt x="203" y="258"/>
                    <a:pt x="258" y="240"/>
                  </a:cubicBezTo>
                  <a:cubicBezTo>
                    <a:pt x="287" y="230"/>
                    <a:pt x="316" y="220"/>
                    <a:pt x="345" y="210"/>
                  </a:cubicBezTo>
                  <a:cubicBezTo>
                    <a:pt x="345" y="165"/>
                    <a:pt x="345" y="121"/>
                    <a:pt x="345" y="76"/>
                  </a:cubicBezTo>
                  <a:cubicBezTo>
                    <a:pt x="345" y="42"/>
                    <a:pt x="367" y="14"/>
                    <a:pt x="398" y="7"/>
                  </a:cubicBezTo>
                  <a:cubicBezTo>
                    <a:pt x="433" y="0"/>
                    <a:pt x="467" y="15"/>
                    <a:pt x="481" y="46"/>
                  </a:cubicBezTo>
                  <a:cubicBezTo>
                    <a:pt x="486" y="57"/>
                    <a:pt x="487" y="70"/>
                    <a:pt x="488" y="82"/>
                  </a:cubicBezTo>
                  <a:cubicBezTo>
                    <a:pt x="489" y="108"/>
                    <a:pt x="488" y="134"/>
                    <a:pt x="488" y="162"/>
                  </a:cubicBezTo>
                  <a:cubicBezTo>
                    <a:pt x="520" y="152"/>
                    <a:pt x="549" y="142"/>
                    <a:pt x="578" y="132"/>
                  </a:cubicBezTo>
                  <a:cubicBezTo>
                    <a:pt x="672" y="101"/>
                    <a:pt x="765" y="69"/>
                    <a:pt x="859" y="37"/>
                  </a:cubicBezTo>
                  <a:cubicBezTo>
                    <a:pt x="873" y="33"/>
                    <a:pt x="884" y="35"/>
                    <a:pt x="894" y="45"/>
                  </a:cubicBezTo>
                  <a:cubicBezTo>
                    <a:pt x="961" y="111"/>
                    <a:pt x="1029" y="176"/>
                    <a:pt x="1097" y="241"/>
                  </a:cubicBezTo>
                  <a:cubicBezTo>
                    <a:pt x="1118" y="262"/>
                    <a:pt x="1129" y="286"/>
                    <a:pt x="1129" y="316"/>
                  </a:cubicBezTo>
                  <a:cubicBezTo>
                    <a:pt x="1128" y="405"/>
                    <a:pt x="1128" y="493"/>
                    <a:pt x="1129" y="582"/>
                  </a:cubicBezTo>
                  <a:cubicBezTo>
                    <a:pt x="1129" y="594"/>
                    <a:pt x="1126" y="605"/>
                    <a:pt x="1113" y="609"/>
                  </a:cubicBezTo>
                  <a:cubicBezTo>
                    <a:pt x="1098" y="614"/>
                    <a:pt x="1084" y="604"/>
                    <a:pt x="1084" y="586"/>
                  </a:cubicBezTo>
                  <a:cubicBezTo>
                    <a:pt x="1083" y="567"/>
                    <a:pt x="1083" y="547"/>
                    <a:pt x="1083" y="528"/>
                  </a:cubicBezTo>
                  <a:cubicBezTo>
                    <a:pt x="1083" y="458"/>
                    <a:pt x="1083" y="389"/>
                    <a:pt x="1084" y="319"/>
                  </a:cubicBezTo>
                  <a:cubicBezTo>
                    <a:pt x="1084" y="300"/>
                    <a:pt x="1077" y="285"/>
                    <a:pt x="1063" y="272"/>
                  </a:cubicBezTo>
                  <a:cubicBezTo>
                    <a:pt x="1009" y="219"/>
                    <a:pt x="954" y="166"/>
                    <a:pt x="897" y="111"/>
                  </a:cubicBezTo>
                  <a:cubicBezTo>
                    <a:pt x="897" y="299"/>
                    <a:pt x="897" y="484"/>
                    <a:pt x="897" y="672"/>
                  </a:cubicBezTo>
                  <a:cubicBezTo>
                    <a:pt x="904" y="672"/>
                    <a:pt x="910" y="672"/>
                    <a:pt x="917" y="672"/>
                  </a:cubicBezTo>
                  <a:cubicBezTo>
                    <a:pt x="1037" y="672"/>
                    <a:pt x="1158" y="672"/>
                    <a:pt x="1278" y="672"/>
                  </a:cubicBezTo>
                  <a:cubicBezTo>
                    <a:pt x="1334" y="672"/>
                    <a:pt x="1362" y="700"/>
                    <a:pt x="1362" y="756"/>
                  </a:cubicBezTo>
                  <a:cubicBezTo>
                    <a:pt x="1362" y="870"/>
                    <a:pt x="1362" y="984"/>
                    <a:pt x="1362" y="1098"/>
                  </a:cubicBezTo>
                  <a:cubicBezTo>
                    <a:pt x="1362" y="1104"/>
                    <a:pt x="1362" y="1109"/>
                    <a:pt x="1362" y="1115"/>
                  </a:cubicBezTo>
                  <a:cubicBezTo>
                    <a:pt x="1381" y="1117"/>
                    <a:pt x="1400" y="1116"/>
                    <a:pt x="1418" y="1120"/>
                  </a:cubicBezTo>
                  <a:cubicBezTo>
                    <a:pt x="1485" y="1133"/>
                    <a:pt x="1534" y="1191"/>
                    <a:pt x="1536" y="1260"/>
                  </a:cubicBezTo>
                  <a:cubicBezTo>
                    <a:pt x="1537" y="1312"/>
                    <a:pt x="1536" y="1364"/>
                    <a:pt x="1536" y="1416"/>
                  </a:cubicBezTo>
                  <a:cubicBezTo>
                    <a:pt x="1536" y="1446"/>
                    <a:pt x="1515" y="1469"/>
                    <a:pt x="1484" y="1472"/>
                  </a:cubicBezTo>
                  <a:cubicBezTo>
                    <a:pt x="1478" y="1473"/>
                    <a:pt x="1471" y="1473"/>
                    <a:pt x="1465" y="1473"/>
                  </a:cubicBezTo>
                  <a:cubicBezTo>
                    <a:pt x="1000" y="1473"/>
                    <a:pt x="536" y="1473"/>
                    <a:pt x="71" y="1473"/>
                  </a:cubicBezTo>
                  <a:cubicBezTo>
                    <a:pt x="37" y="1473"/>
                    <a:pt x="12" y="1462"/>
                    <a:pt x="0" y="1429"/>
                  </a:cubicBezTo>
                  <a:cubicBezTo>
                    <a:pt x="0" y="1379"/>
                    <a:pt x="0" y="1329"/>
                    <a:pt x="0" y="1279"/>
                  </a:cubicBezTo>
                  <a:close/>
                  <a:moveTo>
                    <a:pt x="851" y="420"/>
                  </a:moveTo>
                  <a:cubicBezTo>
                    <a:pt x="844" y="423"/>
                    <a:pt x="840" y="424"/>
                    <a:pt x="835" y="425"/>
                  </a:cubicBezTo>
                  <a:cubicBezTo>
                    <a:pt x="719" y="464"/>
                    <a:pt x="603" y="503"/>
                    <a:pt x="486" y="542"/>
                  </a:cubicBezTo>
                  <a:cubicBezTo>
                    <a:pt x="450" y="554"/>
                    <a:pt x="415" y="567"/>
                    <a:pt x="378" y="578"/>
                  </a:cubicBezTo>
                  <a:cubicBezTo>
                    <a:pt x="370" y="580"/>
                    <a:pt x="358" y="578"/>
                    <a:pt x="351" y="573"/>
                  </a:cubicBezTo>
                  <a:cubicBezTo>
                    <a:pt x="347" y="570"/>
                    <a:pt x="345" y="557"/>
                    <a:pt x="347" y="551"/>
                  </a:cubicBezTo>
                  <a:cubicBezTo>
                    <a:pt x="350" y="544"/>
                    <a:pt x="359" y="538"/>
                    <a:pt x="366" y="536"/>
                  </a:cubicBezTo>
                  <a:cubicBezTo>
                    <a:pt x="417" y="518"/>
                    <a:pt x="468" y="501"/>
                    <a:pt x="519" y="484"/>
                  </a:cubicBezTo>
                  <a:cubicBezTo>
                    <a:pt x="625" y="448"/>
                    <a:pt x="731" y="413"/>
                    <a:pt x="837" y="377"/>
                  </a:cubicBezTo>
                  <a:cubicBezTo>
                    <a:pt x="842" y="375"/>
                    <a:pt x="850" y="371"/>
                    <a:pt x="850" y="368"/>
                  </a:cubicBezTo>
                  <a:cubicBezTo>
                    <a:pt x="851" y="332"/>
                    <a:pt x="851" y="296"/>
                    <a:pt x="851" y="259"/>
                  </a:cubicBezTo>
                  <a:cubicBezTo>
                    <a:pt x="845" y="261"/>
                    <a:pt x="840" y="261"/>
                    <a:pt x="836" y="263"/>
                  </a:cubicBezTo>
                  <a:cubicBezTo>
                    <a:pt x="744" y="294"/>
                    <a:pt x="652" y="325"/>
                    <a:pt x="559" y="356"/>
                  </a:cubicBezTo>
                  <a:cubicBezTo>
                    <a:pt x="500" y="376"/>
                    <a:pt x="440" y="396"/>
                    <a:pt x="381" y="416"/>
                  </a:cubicBezTo>
                  <a:cubicBezTo>
                    <a:pt x="363" y="422"/>
                    <a:pt x="350" y="417"/>
                    <a:pt x="346" y="404"/>
                  </a:cubicBezTo>
                  <a:cubicBezTo>
                    <a:pt x="342" y="390"/>
                    <a:pt x="349" y="379"/>
                    <a:pt x="367" y="373"/>
                  </a:cubicBezTo>
                  <a:cubicBezTo>
                    <a:pt x="379" y="369"/>
                    <a:pt x="391" y="365"/>
                    <a:pt x="404" y="361"/>
                  </a:cubicBezTo>
                  <a:cubicBezTo>
                    <a:pt x="548" y="312"/>
                    <a:pt x="693" y="263"/>
                    <a:pt x="838" y="215"/>
                  </a:cubicBezTo>
                  <a:cubicBezTo>
                    <a:pt x="848" y="212"/>
                    <a:pt x="852" y="208"/>
                    <a:pt x="851" y="197"/>
                  </a:cubicBezTo>
                  <a:cubicBezTo>
                    <a:pt x="850" y="177"/>
                    <a:pt x="851" y="157"/>
                    <a:pt x="851" y="137"/>
                  </a:cubicBezTo>
                  <a:cubicBezTo>
                    <a:pt x="851" y="122"/>
                    <a:pt x="851" y="106"/>
                    <a:pt x="851" y="89"/>
                  </a:cubicBezTo>
                  <a:cubicBezTo>
                    <a:pt x="843" y="91"/>
                    <a:pt x="838" y="92"/>
                    <a:pt x="833" y="94"/>
                  </a:cubicBezTo>
                  <a:cubicBezTo>
                    <a:pt x="645" y="157"/>
                    <a:pt x="456" y="220"/>
                    <a:pt x="268" y="284"/>
                  </a:cubicBezTo>
                  <a:cubicBezTo>
                    <a:pt x="237" y="294"/>
                    <a:pt x="226" y="310"/>
                    <a:pt x="226" y="344"/>
                  </a:cubicBezTo>
                  <a:cubicBezTo>
                    <a:pt x="226" y="699"/>
                    <a:pt x="226" y="1055"/>
                    <a:pt x="226" y="1410"/>
                  </a:cubicBezTo>
                  <a:cubicBezTo>
                    <a:pt x="226" y="1416"/>
                    <a:pt x="226" y="1421"/>
                    <a:pt x="226" y="1427"/>
                  </a:cubicBezTo>
                  <a:cubicBezTo>
                    <a:pt x="266" y="1427"/>
                    <a:pt x="305" y="1427"/>
                    <a:pt x="345" y="1427"/>
                  </a:cubicBezTo>
                  <a:cubicBezTo>
                    <a:pt x="345" y="1373"/>
                    <a:pt x="345" y="1320"/>
                    <a:pt x="345" y="1267"/>
                  </a:cubicBezTo>
                  <a:cubicBezTo>
                    <a:pt x="345" y="1231"/>
                    <a:pt x="358" y="1213"/>
                    <a:pt x="392" y="1204"/>
                  </a:cubicBezTo>
                  <a:cubicBezTo>
                    <a:pt x="457" y="1185"/>
                    <a:pt x="522" y="1167"/>
                    <a:pt x="587" y="1149"/>
                  </a:cubicBezTo>
                  <a:cubicBezTo>
                    <a:pt x="629" y="1138"/>
                    <a:pt x="657" y="1158"/>
                    <a:pt x="657" y="1203"/>
                  </a:cubicBezTo>
                  <a:cubicBezTo>
                    <a:pt x="657" y="1272"/>
                    <a:pt x="657" y="1341"/>
                    <a:pt x="657" y="1410"/>
                  </a:cubicBezTo>
                  <a:cubicBezTo>
                    <a:pt x="657" y="1415"/>
                    <a:pt x="657" y="1421"/>
                    <a:pt x="657" y="1427"/>
                  </a:cubicBezTo>
                  <a:cubicBezTo>
                    <a:pt x="722" y="1427"/>
                    <a:pt x="785" y="1427"/>
                    <a:pt x="850" y="1427"/>
                  </a:cubicBezTo>
                  <a:cubicBezTo>
                    <a:pt x="850" y="1253"/>
                    <a:pt x="850" y="1081"/>
                    <a:pt x="850" y="907"/>
                  </a:cubicBezTo>
                  <a:cubicBezTo>
                    <a:pt x="845" y="908"/>
                    <a:pt x="841" y="909"/>
                    <a:pt x="837" y="910"/>
                  </a:cubicBezTo>
                  <a:cubicBezTo>
                    <a:pt x="774" y="932"/>
                    <a:pt x="711" y="953"/>
                    <a:pt x="647" y="974"/>
                  </a:cubicBezTo>
                  <a:cubicBezTo>
                    <a:pt x="618" y="984"/>
                    <a:pt x="589" y="994"/>
                    <a:pt x="559" y="1003"/>
                  </a:cubicBezTo>
                  <a:cubicBezTo>
                    <a:pt x="546" y="1008"/>
                    <a:pt x="534" y="1002"/>
                    <a:pt x="530" y="990"/>
                  </a:cubicBezTo>
                  <a:cubicBezTo>
                    <a:pt x="526" y="977"/>
                    <a:pt x="532" y="966"/>
                    <a:pt x="545" y="961"/>
                  </a:cubicBezTo>
                  <a:cubicBezTo>
                    <a:pt x="549" y="960"/>
                    <a:pt x="552" y="959"/>
                    <a:pt x="555" y="958"/>
                  </a:cubicBezTo>
                  <a:cubicBezTo>
                    <a:pt x="649" y="926"/>
                    <a:pt x="743" y="894"/>
                    <a:pt x="838" y="863"/>
                  </a:cubicBezTo>
                  <a:cubicBezTo>
                    <a:pt x="848" y="859"/>
                    <a:pt x="852" y="855"/>
                    <a:pt x="851" y="844"/>
                  </a:cubicBezTo>
                  <a:cubicBezTo>
                    <a:pt x="850" y="825"/>
                    <a:pt x="851" y="807"/>
                    <a:pt x="851" y="788"/>
                  </a:cubicBezTo>
                  <a:cubicBezTo>
                    <a:pt x="851" y="774"/>
                    <a:pt x="851" y="760"/>
                    <a:pt x="851" y="744"/>
                  </a:cubicBezTo>
                  <a:cubicBezTo>
                    <a:pt x="844" y="746"/>
                    <a:pt x="840" y="748"/>
                    <a:pt x="836" y="749"/>
                  </a:cubicBezTo>
                  <a:cubicBezTo>
                    <a:pt x="722" y="787"/>
                    <a:pt x="609" y="825"/>
                    <a:pt x="495" y="863"/>
                  </a:cubicBezTo>
                  <a:cubicBezTo>
                    <a:pt x="456" y="876"/>
                    <a:pt x="418" y="890"/>
                    <a:pt x="379" y="902"/>
                  </a:cubicBezTo>
                  <a:cubicBezTo>
                    <a:pt x="370" y="904"/>
                    <a:pt x="358" y="902"/>
                    <a:pt x="352" y="897"/>
                  </a:cubicBezTo>
                  <a:cubicBezTo>
                    <a:pt x="347" y="894"/>
                    <a:pt x="345" y="881"/>
                    <a:pt x="347" y="875"/>
                  </a:cubicBezTo>
                  <a:cubicBezTo>
                    <a:pt x="351" y="868"/>
                    <a:pt x="360" y="862"/>
                    <a:pt x="368" y="859"/>
                  </a:cubicBezTo>
                  <a:cubicBezTo>
                    <a:pt x="453" y="830"/>
                    <a:pt x="540" y="801"/>
                    <a:pt x="626" y="772"/>
                  </a:cubicBezTo>
                  <a:cubicBezTo>
                    <a:pt x="697" y="748"/>
                    <a:pt x="768" y="724"/>
                    <a:pt x="838" y="700"/>
                  </a:cubicBezTo>
                  <a:cubicBezTo>
                    <a:pt x="843" y="699"/>
                    <a:pt x="850" y="694"/>
                    <a:pt x="850" y="690"/>
                  </a:cubicBezTo>
                  <a:cubicBezTo>
                    <a:pt x="851" y="655"/>
                    <a:pt x="851" y="619"/>
                    <a:pt x="851" y="583"/>
                  </a:cubicBezTo>
                  <a:cubicBezTo>
                    <a:pt x="844" y="584"/>
                    <a:pt x="839" y="586"/>
                    <a:pt x="835" y="587"/>
                  </a:cubicBezTo>
                  <a:cubicBezTo>
                    <a:pt x="700" y="632"/>
                    <a:pt x="566" y="678"/>
                    <a:pt x="432" y="723"/>
                  </a:cubicBezTo>
                  <a:cubicBezTo>
                    <a:pt x="413" y="729"/>
                    <a:pt x="394" y="737"/>
                    <a:pt x="375" y="741"/>
                  </a:cubicBezTo>
                  <a:cubicBezTo>
                    <a:pt x="367" y="743"/>
                    <a:pt x="355" y="739"/>
                    <a:pt x="350" y="733"/>
                  </a:cubicBezTo>
                  <a:cubicBezTo>
                    <a:pt x="346" y="728"/>
                    <a:pt x="346" y="716"/>
                    <a:pt x="349" y="709"/>
                  </a:cubicBezTo>
                  <a:cubicBezTo>
                    <a:pt x="352" y="703"/>
                    <a:pt x="361" y="699"/>
                    <a:pt x="368" y="697"/>
                  </a:cubicBezTo>
                  <a:cubicBezTo>
                    <a:pt x="436" y="674"/>
                    <a:pt x="504" y="651"/>
                    <a:pt x="572" y="628"/>
                  </a:cubicBezTo>
                  <a:cubicBezTo>
                    <a:pt x="661" y="598"/>
                    <a:pt x="749" y="569"/>
                    <a:pt x="838" y="538"/>
                  </a:cubicBezTo>
                  <a:cubicBezTo>
                    <a:pt x="843" y="537"/>
                    <a:pt x="850" y="531"/>
                    <a:pt x="850" y="527"/>
                  </a:cubicBezTo>
                  <a:cubicBezTo>
                    <a:pt x="851" y="492"/>
                    <a:pt x="851" y="457"/>
                    <a:pt x="851" y="420"/>
                  </a:cubicBezTo>
                  <a:close/>
                  <a:moveTo>
                    <a:pt x="897" y="717"/>
                  </a:moveTo>
                  <a:cubicBezTo>
                    <a:pt x="897" y="908"/>
                    <a:pt x="897" y="1097"/>
                    <a:pt x="897" y="1287"/>
                  </a:cubicBezTo>
                  <a:cubicBezTo>
                    <a:pt x="1008" y="1287"/>
                    <a:pt x="1117" y="1287"/>
                    <a:pt x="1226" y="1287"/>
                  </a:cubicBezTo>
                  <a:cubicBezTo>
                    <a:pt x="1227" y="1285"/>
                    <a:pt x="1227" y="1284"/>
                    <a:pt x="1227" y="1283"/>
                  </a:cubicBezTo>
                  <a:cubicBezTo>
                    <a:pt x="1227" y="1276"/>
                    <a:pt x="1227" y="1269"/>
                    <a:pt x="1228" y="1262"/>
                  </a:cubicBezTo>
                  <a:cubicBezTo>
                    <a:pt x="1230" y="1206"/>
                    <a:pt x="1255" y="1163"/>
                    <a:pt x="1305" y="1135"/>
                  </a:cubicBezTo>
                  <a:cubicBezTo>
                    <a:pt x="1315" y="1129"/>
                    <a:pt x="1317" y="1123"/>
                    <a:pt x="1317" y="1113"/>
                  </a:cubicBezTo>
                  <a:cubicBezTo>
                    <a:pt x="1317" y="994"/>
                    <a:pt x="1317" y="875"/>
                    <a:pt x="1317" y="756"/>
                  </a:cubicBezTo>
                  <a:cubicBezTo>
                    <a:pt x="1317" y="725"/>
                    <a:pt x="1309" y="717"/>
                    <a:pt x="1278" y="717"/>
                  </a:cubicBezTo>
                  <a:cubicBezTo>
                    <a:pt x="1157" y="717"/>
                    <a:pt x="1035" y="717"/>
                    <a:pt x="914" y="717"/>
                  </a:cubicBezTo>
                  <a:cubicBezTo>
                    <a:pt x="908" y="717"/>
                    <a:pt x="903" y="717"/>
                    <a:pt x="897" y="717"/>
                  </a:cubicBezTo>
                  <a:close/>
                  <a:moveTo>
                    <a:pt x="897" y="1427"/>
                  </a:moveTo>
                  <a:cubicBezTo>
                    <a:pt x="1007" y="1427"/>
                    <a:pt x="1117" y="1427"/>
                    <a:pt x="1226" y="1427"/>
                  </a:cubicBezTo>
                  <a:cubicBezTo>
                    <a:pt x="1226" y="1395"/>
                    <a:pt x="1226" y="1365"/>
                    <a:pt x="1226" y="1334"/>
                  </a:cubicBezTo>
                  <a:cubicBezTo>
                    <a:pt x="1116" y="1334"/>
                    <a:pt x="1006" y="1334"/>
                    <a:pt x="897" y="1334"/>
                  </a:cubicBezTo>
                  <a:cubicBezTo>
                    <a:pt x="897" y="1365"/>
                    <a:pt x="897" y="1396"/>
                    <a:pt x="897" y="1427"/>
                  </a:cubicBezTo>
                  <a:close/>
                  <a:moveTo>
                    <a:pt x="1273" y="1286"/>
                  </a:moveTo>
                  <a:cubicBezTo>
                    <a:pt x="1346" y="1286"/>
                    <a:pt x="1418" y="1286"/>
                    <a:pt x="1490" y="1286"/>
                  </a:cubicBezTo>
                  <a:cubicBezTo>
                    <a:pt x="1496" y="1209"/>
                    <a:pt x="1453" y="1162"/>
                    <a:pt x="1379" y="1161"/>
                  </a:cubicBezTo>
                  <a:cubicBezTo>
                    <a:pt x="1329" y="1160"/>
                    <a:pt x="1264" y="1200"/>
                    <a:pt x="1273" y="1286"/>
                  </a:cubicBezTo>
                  <a:close/>
                  <a:moveTo>
                    <a:pt x="1273" y="1428"/>
                  </a:moveTo>
                  <a:cubicBezTo>
                    <a:pt x="1294" y="1428"/>
                    <a:pt x="1315" y="1428"/>
                    <a:pt x="1335" y="1428"/>
                  </a:cubicBezTo>
                  <a:cubicBezTo>
                    <a:pt x="1381" y="1428"/>
                    <a:pt x="1426" y="1428"/>
                    <a:pt x="1471" y="1428"/>
                  </a:cubicBezTo>
                  <a:cubicBezTo>
                    <a:pt x="1481" y="1428"/>
                    <a:pt x="1491" y="1428"/>
                    <a:pt x="1491" y="1415"/>
                  </a:cubicBezTo>
                  <a:cubicBezTo>
                    <a:pt x="1491" y="1388"/>
                    <a:pt x="1491" y="1361"/>
                    <a:pt x="1491" y="1334"/>
                  </a:cubicBezTo>
                  <a:cubicBezTo>
                    <a:pt x="1418" y="1334"/>
                    <a:pt x="1346" y="1334"/>
                    <a:pt x="1273" y="1334"/>
                  </a:cubicBezTo>
                  <a:cubicBezTo>
                    <a:pt x="1273" y="1365"/>
                    <a:pt x="1273" y="1396"/>
                    <a:pt x="1273" y="1428"/>
                  </a:cubicBezTo>
                  <a:close/>
                  <a:moveTo>
                    <a:pt x="611" y="1189"/>
                  </a:moveTo>
                  <a:cubicBezTo>
                    <a:pt x="584" y="1197"/>
                    <a:pt x="559" y="1204"/>
                    <a:pt x="535" y="1210"/>
                  </a:cubicBezTo>
                  <a:cubicBezTo>
                    <a:pt x="525" y="1213"/>
                    <a:pt x="522" y="1217"/>
                    <a:pt x="523" y="1227"/>
                  </a:cubicBezTo>
                  <a:cubicBezTo>
                    <a:pt x="523" y="1289"/>
                    <a:pt x="523" y="1352"/>
                    <a:pt x="523" y="1414"/>
                  </a:cubicBezTo>
                  <a:cubicBezTo>
                    <a:pt x="523" y="1418"/>
                    <a:pt x="523" y="1422"/>
                    <a:pt x="524" y="1427"/>
                  </a:cubicBezTo>
                  <a:cubicBezTo>
                    <a:pt x="553" y="1427"/>
                    <a:pt x="582" y="1427"/>
                    <a:pt x="611" y="1427"/>
                  </a:cubicBezTo>
                  <a:cubicBezTo>
                    <a:pt x="611" y="1348"/>
                    <a:pt x="611" y="1270"/>
                    <a:pt x="611" y="1189"/>
                  </a:cubicBezTo>
                  <a:close/>
                  <a:moveTo>
                    <a:pt x="477" y="1227"/>
                  </a:moveTo>
                  <a:cubicBezTo>
                    <a:pt x="452" y="1234"/>
                    <a:pt x="429" y="1240"/>
                    <a:pt x="405" y="1246"/>
                  </a:cubicBezTo>
                  <a:cubicBezTo>
                    <a:pt x="394" y="1249"/>
                    <a:pt x="389" y="1255"/>
                    <a:pt x="390" y="1267"/>
                  </a:cubicBezTo>
                  <a:cubicBezTo>
                    <a:pt x="390" y="1317"/>
                    <a:pt x="390" y="1366"/>
                    <a:pt x="390" y="1415"/>
                  </a:cubicBezTo>
                  <a:cubicBezTo>
                    <a:pt x="390" y="1419"/>
                    <a:pt x="391" y="1423"/>
                    <a:pt x="391" y="1427"/>
                  </a:cubicBezTo>
                  <a:cubicBezTo>
                    <a:pt x="420" y="1427"/>
                    <a:pt x="448" y="1427"/>
                    <a:pt x="477" y="1427"/>
                  </a:cubicBezTo>
                  <a:cubicBezTo>
                    <a:pt x="477" y="1360"/>
                    <a:pt x="477" y="1294"/>
                    <a:pt x="477" y="1227"/>
                  </a:cubicBezTo>
                  <a:close/>
                  <a:moveTo>
                    <a:pt x="180" y="1428"/>
                  </a:moveTo>
                  <a:cubicBezTo>
                    <a:pt x="180" y="1395"/>
                    <a:pt x="180" y="1365"/>
                    <a:pt x="180" y="1334"/>
                  </a:cubicBezTo>
                  <a:cubicBezTo>
                    <a:pt x="134" y="1334"/>
                    <a:pt x="90" y="1334"/>
                    <a:pt x="45" y="1334"/>
                  </a:cubicBezTo>
                  <a:cubicBezTo>
                    <a:pt x="45" y="1354"/>
                    <a:pt x="45" y="1374"/>
                    <a:pt x="45" y="1393"/>
                  </a:cubicBezTo>
                  <a:cubicBezTo>
                    <a:pt x="45" y="1428"/>
                    <a:pt x="41" y="1428"/>
                    <a:pt x="80" y="1428"/>
                  </a:cubicBezTo>
                  <a:cubicBezTo>
                    <a:pt x="113" y="1428"/>
                    <a:pt x="146" y="1428"/>
                    <a:pt x="180" y="1428"/>
                  </a:cubicBezTo>
                  <a:close/>
                  <a:moveTo>
                    <a:pt x="47" y="1287"/>
                  </a:moveTo>
                  <a:cubicBezTo>
                    <a:pt x="92" y="1287"/>
                    <a:pt x="136" y="1287"/>
                    <a:pt x="181" y="1287"/>
                  </a:cubicBezTo>
                  <a:cubicBezTo>
                    <a:pt x="181" y="1265"/>
                    <a:pt x="181" y="1245"/>
                    <a:pt x="181" y="1225"/>
                  </a:cubicBezTo>
                  <a:cubicBezTo>
                    <a:pt x="181" y="1204"/>
                    <a:pt x="181" y="1183"/>
                    <a:pt x="181" y="1162"/>
                  </a:cubicBezTo>
                  <a:cubicBezTo>
                    <a:pt x="113" y="1161"/>
                    <a:pt x="50" y="1221"/>
                    <a:pt x="47" y="1287"/>
                  </a:cubicBezTo>
                  <a:close/>
                  <a:moveTo>
                    <a:pt x="390" y="195"/>
                  </a:moveTo>
                  <a:cubicBezTo>
                    <a:pt x="404" y="191"/>
                    <a:pt x="416" y="186"/>
                    <a:pt x="428" y="183"/>
                  </a:cubicBezTo>
                  <a:cubicBezTo>
                    <a:pt x="439" y="180"/>
                    <a:pt x="444" y="175"/>
                    <a:pt x="444" y="162"/>
                  </a:cubicBezTo>
                  <a:cubicBezTo>
                    <a:pt x="442" y="136"/>
                    <a:pt x="443" y="110"/>
                    <a:pt x="443" y="84"/>
                  </a:cubicBezTo>
                  <a:cubicBezTo>
                    <a:pt x="443" y="79"/>
                    <a:pt x="443" y="73"/>
                    <a:pt x="441" y="68"/>
                  </a:cubicBezTo>
                  <a:cubicBezTo>
                    <a:pt x="437" y="55"/>
                    <a:pt x="427" y="50"/>
                    <a:pt x="413" y="51"/>
                  </a:cubicBezTo>
                  <a:cubicBezTo>
                    <a:pt x="400" y="52"/>
                    <a:pt x="391" y="59"/>
                    <a:pt x="390" y="72"/>
                  </a:cubicBezTo>
                  <a:cubicBezTo>
                    <a:pt x="389" y="113"/>
                    <a:pt x="390" y="153"/>
                    <a:pt x="390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9"/>
            <p:cNvSpPr>
              <a:spLocks/>
            </p:cNvSpPr>
            <p:nvPr/>
          </p:nvSpPr>
          <p:spPr bwMode="auto">
            <a:xfrm>
              <a:off x="5359400" y="665163"/>
              <a:ext cx="39688" cy="23813"/>
            </a:xfrm>
            <a:custGeom>
              <a:avLst/>
              <a:gdLst>
                <a:gd name="T0" fmla="*/ 131 w 131"/>
                <a:gd name="T1" fmla="*/ 31 h 79"/>
                <a:gd name="T2" fmla="*/ 115 w 131"/>
                <a:gd name="T3" fmla="*/ 46 h 79"/>
                <a:gd name="T4" fmla="*/ 33 w 131"/>
                <a:gd name="T5" fmla="*/ 74 h 79"/>
                <a:gd name="T6" fmla="*/ 4 w 131"/>
                <a:gd name="T7" fmla="*/ 61 h 79"/>
                <a:gd name="T8" fmla="*/ 20 w 131"/>
                <a:gd name="T9" fmla="*/ 32 h 79"/>
                <a:gd name="T10" fmla="*/ 101 w 131"/>
                <a:gd name="T11" fmla="*/ 5 h 79"/>
                <a:gd name="T12" fmla="*/ 131 w 131"/>
                <a:gd name="T13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31" y="31"/>
                  </a:moveTo>
                  <a:cubicBezTo>
                    <a:pt x="128" y="34"/>
                    <a:pt x="123" y="44"/>
                    <a:pt x="115" y="46"/>
                  </a:cubicBezTo>
                  <a:cubicBezTo>
                    <a:pt x="88" y="57"/>
                    <a:pt x="61" y="66"/>
                    <a:pt x="33" y="74"/>
                  </a:cubicBezTo>
                  <a:cubicBezTo>
                    <a:pt x="20" y="79"/>
                    <a:pt x="8" y="72"/>
                    <a:pt x="4" y="61"/>
                  </a:cubicBezTo>
                  <a:cubicBezTo>
                    <a:pt x="0" y="49"/>
                    <a:pt x="6" y="37"/>
                    <a:pt x="20" y="32"/>
                  </a:cubicBezTo>
                  <a:cubicBezTo>
                    <a:pt x="47" y="22"/>
                    <a:pt x="74" y="13"/>
                    <a:pt x="101" y="5"/>
                  </a:cubicBezTo>
                  <a:cubicBezTo>
                    <a:pt x="117" y="0"/>
                    <a:pt x="131" y="10"/>
                    <a:pt x="13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0"/>
            <p:cNvSpPr>
              <a:spLocks noEditPoints="1"/>
            </p:cNvSpPr>
            <p:nvPr/>
          </p:nvSpPr>
          <p:spPr bwMode="auto">
            <a:xfrm>
              <a:off x="5541963" y="650875"/>
              <a:ext cx="88900" cy="39688"/>
            </a:xfrm>
            <a:custGeom>
              <a:avLst/>
              <a:gdLst>
                <a:gd name="T0" fmla="*/ 150 w 300"/>
                <a:gd name="T1" fmla="*/ 130 h 132"/>
                <a:gd name="T2" fmla="*/ 80 w 300"/>
                <a:gd name="T3" fmla="*/ 130 h 132"/>
                <a:gd name="T4" fmla="*/ 3 w 300"/>
                <a:gd name="T5" fmla="*/ 52 h 132"/>
                <a:gd name="T6" fmla="*/ 3 w 300"/>
                <a:gd name="T7" fmla="*/ 38 h 132"/>
                <a:gd name="T8" fmla="*/ 41 w 300"/>
                <a:gd name="T9" fmla="*/ 0 h 132"/>
                <a:gd name="T10" fmla="*/ 261 w 300"/>
                <a:gd name="T11" fmla="*/ 0 h 132"/>
                <a:gd name="T12" fmla="*/ 298 w 300"/>
                <a:gd name="T13" fmla="*/ 34 h 132"/>
                <a:gd name="T14" fmla="*/ 298 w 300"/>
                <a:gd name="T15" fmla="*/ 96 h 132"/>
                <a:gd name="T16" fmla="*/ 258 w 300"/>
                <a:gd name="T17" fmla="*/ 130 h 132"/>
                <a:gd name="T18" fmla="*/ 150 w 300"/>
                <a:gd name="T19" fmla="*/ 130 h 132"/>
                <a:gd name="T20" fmla="*/ 253 w 300"/>
                <a:gd name="T21" fmla="*/ 85 h 132"/>
                <a:gd name="T22" fmla="*/ 253 w 300"/>
                <a:gd name="T23" fmla="*/ 46 h 132"/>
                <a:gd name="T24" fmla="*/ 49 w 300"/>
                <a:gd name="T25" fmla="*/ 46 h 132"/>
                <a:gd name="T26" fmla="*/ 49 w 300"/>
                <a:gd name="T27" fmla="*/ 85 h 132"/>
                <a:gd name="T28" fmla="*/ 253 w 300"/>
                <a:gd name="T29" fmla="*/ 8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132">
                  <a:moveTo>
                    <a:pt x="150" y="130"/>
                  </a:moveTo>
                  <a:cubicBezTo>
                    <a:pt x="127" y="130"/>
                    <a:pt x="103" y="129"/>
                    <a:pt x="80" y="130"/>
                  </a:cubicBezTo>
                  <a:cubicBezTo>
                    <a:pt x="8" y="132"/>
                    <a:pt x="0" y="126"/>
                    <a:pt x="3" y="52"/>
                  </a:cubicBezTo>
                  <a:cubicBezTo>
                    <a:pt x="3" y="47"/>
                    <a:pt x="2" y="43"/>
                    <a:pt x="3" y="38"/>
                  </a:cubicBezTo>
                  <a:cubicBezTo>
                    <a:pt x="4" y="16"/>
                    <a:pt x="18" y="0"/>
                    <a:pt x="41" y="0"/>
                  </a:cubicBezTo>
                  <a:cubicBezTo>
                    <a:pt x="114" y="0"/>
                    <a:pt x="187" y="0"/>
                    <a:pt x="261" y="0"/>
                  </a:cubicBezTo>
                  <a:cubicBezTo>
                    <a:pt x="281" y="0"/>
                    <a:pt x="297" y="14"/>
                    <a:pt x="298" y="34"/>
                  </a:cubicBezTo>
                  <a:cubicBezTo>
                    <a:pt x="300" y="55"/>
                    <a:pt x="300" y="75"/>
                    <a:pt x="298" y="96"/>
                  </a:cubicBezTo>
                  <a:cubicBezTo>
                    <a:pt x="296" y="117"/>
                    <a:pt x="282" y="130"/>
                    <a:pt x="258" y="130"/>
                  </a:cubicBezTo>
                  <a:cubicBezTo>
                    <a:pt x="222" y="130"/>
                    <a:pt x="186" y="130"/>
                    <a:pt x="150" y="130"/>
                  </a:cubicBezTo>
                  <a:close/>
                  <a:moveTo>
                    <a:pt x="253" y="85"/>
                  </a:moveTo>
                  <a:cubicBezTo>
                    <a:pt x="253" y="71"/>
                    <a:pt x="253" y="58"/>
                    <a:pt x="253" y="46"/>
                  </a:cubicBezTo>
                  <a:cubicBezTo>
                    <a:pt x="184" y="46"/>
                    <a:pt x="116" y="46"/>
                    <a:pt x="49" y="46"/>
                  </a:cubicBezTo>
                  <a:cubicBezTo>
                    <a:pt x="49" y="60"/>
                    <a:pt x="49" y="72"/>
                    <a:pt x="49" y="85"/>
                  </a:cubicBezTo>
                  <a:cubicBezTo>
                    <a:pt x="117" y="85"/>
                    <a:pt x="184" y="85"/>
                    <a:pt x="253" y="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1"/>
            <p:cNvSpPr>
              <a:spLocks noEditPoints="1"/>
            </p:cNvSpPr>
            <p:nvPr/>
          </p:nvSpPr>
          <p:spPr bwMode="auto">
            <a:xfrm>
              <a:off x="5541963" y="600075"/>
              <a:ext cx="88900" cy="39688"/>
            </a:xfrm>
            <a:custGeom>
              <a:avLst/>
              <a:gdLst>
                <a:gd name="T0" fmla="*/ 148 w 298"/>
                <a:gd name="T1" fmla="*/ 130 h 130"/>
                <a:gd name="T2" fmla="*/ 45 w 298"/>
                <a:gd name="T3" fmla="*/ 130 h 130"/>
                <a:gd name="T4" fmla="*/ 1 w 298"/>
                <a:gd name="T5" fmla="*/ 86 h 130"/>
                <a:gd name="T6" fmla="*/ 1 w 298"/>
                <a:gd name="T7" fmla="*/ 39 h 130"/>
                <a:gd name="T8" fmla="*/ 39 w 298"/>
                <a:gd name="T9" fmla="*/ 0 h 130"/>
                <a:gd name="T10" fmla="*/ 258 w 298"/>
                <a:gd name="T11" fmla="*/ 0 h 130"/>
                <a:gd name="T12" fmla="*/ 297 w 298"/>
                <a:gd name="T13" fmla="*/ 37 h 130"/>
                <a:gd name="T14" fmla="*/ 297 w 298"/>
                <a:gd name="T15" fmla="*/ 93 h 130"/>
                <a:gd name="T16" fmla="*/ 258 w 298"/>
                <a:gd name="T17" fmla="*/ 130 h 130"/>
                <a:gd name="T18" fmla="*/ 148 w 298"/>
                <a:gd name="T19" fmla="*/ 130 h 130"/>
                <a:gd name="T20" fmla="*/ 148 w 298"/>
                <a:gd name="T21" fmla="*/ 130 h 130"/>
                <a:gd name="T22" fmla="*/ 46 w 298"/>
                <a:gd name="T23" fmla="*/ 84 h 130"/>
                <a:gd name="T24" fmla="*/ 251 w 298"/>
                <a:gd name="T25" fmla="*/ 84 h 130"/>
                <a:gd name="T26" fmla="*/ 251 w 298"/>
                <a:gd name="T27" fmla="*/ 46 h 130"/>
                <a:gd name="T28" fmla="*/ 46 w 298"/>
                <a:gd name="T29" fmla="*/ 46 h 130"/>
                <a:gd name="T30" fmla="*/ 46 w 298"/>
                <a:gd name="T3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8" h="130">
                  <a:moveTo>
                    <a:pt x="148" y="130"/>
                  </a:moveTo>
                  <a:cubicBezTo>
                    <a:pt x="114" y="130"/>
                    <a:pt x="79" y="130"/>
                    <a:pt x="45" y="130"/>
                  </a:cubicBezTo>
                  <a:cubicBezTo>
                    <a:pt x="14" y="130"/>
                    <a:pt x="1" y="116"/>
                    <a:pt x="1" y="86"/>
                  </a:cubicBezTo>
                  <a:cubicBezTo>
                    <a:pt x="0" y="70"/>
                    <a:pt x="0" y="55"/>
                    <a:pt x="1" y="39"/>
                  </a:cubicBezTo>
                  <a:cubicBezTo>
                    <a:pt x="1" y="16"/>
                    <a:pt x="16" y="0"/>
                    <a:pt x="39" y="0"/>
                  </a:cubicBezTo>
                  <a:cubicBezTo>
                    <a:pt x="112" y="0"/>
                    <a:pt x="185" y="0"/>
                    <a:pt x="258" y="0"/>
                  </a:cubicBezTo>
                  <a:cubicBezTo>
                    <a:pt x="280" y="0"/>
                    <a:pt x="295" y="15"/>
                    <a:pt x="297" y="37"/>
                  </a:cubicBezTo>
                  <a:cubicBezTo>
                    <a:pt x="298" y="56"/>
                    <a:pt x="298" y="74"/>
                    <a:pt x="297" y="93"/>
                  </a:cubicBezTo>
                  <a:cubicBezTo>
                    <a:pt x="295" y="116"/>
                    <a:pt x="281" y="129"/>
                    <a:pt x="258" y="130"/>
                  </a:cubicBezTo>
                  <a:cubicBezTo>
                    <a:pt x="221" y="130"/>
                    <a:pt x="185" y="130"/>
                    <a:pt x="148" y="130"/>
                  </a:cubicBezTo>
                  <a:cubicBezTo>
                    <a:pt x="148" y="130"/>
                    <a:pt x="148" y="130"/>
                    <a:pt x="148" y="130"/>
                  </a:cubicBezTo>
                  <a:close/>
                  <a:moveTo>
                    <a:pt x="46" y="84"/>
                  </a:moveTo>
                  <a:cubicBezTo>
                    <a:pt x="115" y="84"/>
                    <a:pt x="183" y="84"/>
                    <a:pt x="251" y="84"/>
                  </a:cubicBezTo>
                  <a:cubicBezTo>
                    <a:pt x="251" y="71"/>
                    <a:pt x="251" y="58"/>
                    <a:pt x="251" y="46"/>
                  </a:cubicBezTo>
                  <a:cubicBezTo>
                    <a:pt x="182" y="46"/>
                    <a:pt x="114" y="46"/>
                    <a:pt x="46" y="46"/>
                  </a:cubicBezTo>
                  <a:cubicBezTo>
                    <a:pt x="46" y="59"/>
                    <a:pt x="46" y="71"/>
                    <a:pt x="46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2"/>
            <p:cNvSpPr>
              <a:spLocks noEditPoints="1"/>
            </p:cNvSpPr>
            <p:nvPr/>
          </p:nvSpPr>
          <p:spPr bwMode="auto">
            <a:xfrm>
              <a:off x="5541963" y="703263"/>
              <a:ext cx="44450" cy="38100"/>
            </a:xfrm>
            <a:custGeom>
              <a:avLst/>
              <a:gdLst>
                <a:gd name="T0" fmla="*/ 76 w 149"/>
                <a:gd name="T1" fmla="*/ 0 h 131"/>
                <a:gd name="T2" fmla="*/ 112 w 149"/>
                <a:gd name="T3" fmla="*/ 1 h 131"/>
                <a:gd name="T4" fmla="*/ 149 w 149"/>
                <a:gd name="T5" fmla="*/ 36 h 131"/>
                <a:gd name="T6" fmla="*/ 148 w 149"/>
                <a:gd name="T7" fmla="*/ 95 h 131"/>
                <a:gd name="T8" fmla="*/ 113 w 149"/>
                <a:gd name="T9" fmla="*/ 130 h 131"/>
                <a:gd name="T10" fmla="*/ 36 w 149"/>
                <a:gd name="T11" fmla="*/ 130 h 131"/>
                <a:gd name="T12" fmla="*/ 1 w 149"/>
                <a:gd name="T13" fmla="*/ 94 h 131"/>
                <a:gd name="T14" fmla="*/ 1 w 149"/>
                <a:gd name="T15" fmla="*/ 35 h 131"/>
                <a:gd name="T16" fmla="*/ 35 w 149"/>
                <a:gd name="T17" fmla="*/ 1 h 131"/>
                <a:gd name="T18" fmla="*/ 76 w 149"/>
                <a:gd name="T19" fmla="*/ 1 h 131"/>
                <a:gd name="T20" fmla="*/ 76 w 149"/>
                <a:gd name="T21" fmla="*/ 0 h 131"/>
                <a:gd name="T22" fmla="*/ 46 w 149"/>
                <a:gd name="T23" fmla="*/ 46 h 131"/>
                <a:gd name="T24" fmla="*/ 46 w 149"/>
                <a:gd name="T25" fmla="*/ 84 h 131"/>
                <a:gd name="T26" fmla="*/ 103 w 149"/>
                <a:gd name="T27" fmla="*/ 84 h 131"/>
                <a:gd name="T28" fmla="*/ 103 w 149"/>
                <a:gd name="T29" fmla="*/ 46 h 131"/>
                <a:gd name="T30" fmla="*/ 46 w 149"/>
                <a:gd name="T31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131">
                  <a:moveTo>
                    <a:pt x="76" y="0"/>
                  </a:moveTo>
                  <a:cubicBezTo>
                    <a:pt x="88" y="0"/>
                    <a:pt x="100" y="0"/>
                    <a:pt x="112" y="1"/>
                  </a:cubicBezTo>
                  <a:cubicBezTo>
                    <a:pt x="133" y="1"/>
                    <a:pt x="148" y="15"/>
                    <a:pt x="149" y="36"/>
                  </a:cubicBezTo>
                  <a:cubicBezTo>
                    <a:pt x="149" y="56"/>
                    <a:pt x="149" y="75"/>
                    <a:pt x="148" y="95"/>
                  </a:cubicBezTo>
                  <a:cubicBezTo>
                    <a:pt x="147" y="115"/>
                    <a:pt x="133" y="129"/>
                    <a:pt x="113" y="130"/>
                  </a:cubicBezTo>
                  <a:cubicBezTo>
                    <a:pt x="87" y="130"/>
                    <a:pt x="62" y="131"/>
                    <a:pt x="36" y="130"/>
                  </a:cubicBezTo>
                  <a:cubicBezTo>
                    <a:pt x="16" y="129"/>
                    <a:pt x="2" y="114"/>
                    <a:pt x="1" y="94"/>
                  </a:cubicBezTo>
                  <a:cubicBezTo>
                    <a:pt x="0" y="74"/>
                    <a:pt x="0" y="55"/>
                    <a:pt x="1" y="35"/>
                  </a:cubicBezTo>
                  <a:cubicBezTo>
                    <a:pt x="2" y="16"/>
                    <a:pt x="16" y="2"/>
                    <a:pt x="35" y="1"/>
                  </a:cubicBezTo>
                  <a:cubicBezTo>
                    <a:pt x="49" y="0"/>
                    <a:pt x="62" y="1"/>
                    <a:pt x="76" y="1"/>
                  </a:cubicBezTo>
                  <a:cubicBezTo>
                    <a:pt x="76" y="1"/>
                    <a:pt x="76" y="0"/>
                    <a:pt x="76" y="0"/>
                  </a:cubicBezTo>
                  <a:close/>
                  <a:moveTo>
                    <a:pt x="46" y="46"/>
                  </a:moveTo>
                  <a:cubicBezTo>
                    <a:pt x="46" y="59"/>
                    <a:pt x="46" y="71"/>
                    <a:pt x="46" y="84"/>
                  </a:cubicBezTo>
                  <a:cubicBezTo>
                    <a:pt x="66" y="84"/>
                    <a:pt x="84" y="84"/>
                    <a:pt x="103" y="84"/>
                  </a:cubicBezTo>
                  <a:cubicBezTo>
                    <a:pt x="103" y="71"/>
                    <a:pt x="103" y="59"/>
                    <a:pt x="103" y="46"/>
                  </a:cubicBezTo>
                  <a:cubicBezTo>
                    <a:pt x="84" y="46"/>
                    <a:pt x="65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7172251" y="256457"/>
            <a:ext cx="457201" cy="463550"/>
            <a:chOff x="5822950" y="355600"/>
            <a:chExt cx="457201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4" name="Freeform 43"/>
            <p:cNvSpPr>
              <a:spLocks noEditPoints="1"/>
            </p:cNvSpPr>
            <p:nvPr/>
          </p:nvSpPr>
          <p:spPr bwMode="auto">
            <a:xfrm>
              <a:off x="6108700" y="644525"/>
              <a:ext cx="171450" cy="174625"/>
            </a:xfrm>
            <a:custGeom>
              <a:avLst/>
              <a:gdLst>
                <a:gd name="T0" fmla="*/ 265 w 577"/>
                <a:gd name="T1" fmla="*/ 586 h 586"/>
                <a:gd name="T2" fmla="*/ 188 w 577"/>
                <a:gd name="T3" fmla="*/ 565 h 586"/>
                <a:gd name="T4" fmla="*/ 13 w 577"/>
                <a:gd name="T5" fmla="*/ 271 h 586"/>
                <a:gd name="T6" fmla="*/ 249 w 577"/>
                <a:gd name="T7" fmla="*/ 25 h 586"/>
                <a:gd name="T8" fmla="*/ 574 w 577"/>
                <a:gd name="T9" fmla="*/ 267 h 586"/>
                <a:gd name="T10" fmla="*/ 577 w 577"/>
                <a:gd name="T11" fmla="*/ 274 h 586"/>
                <a:gd name="T12" fmla="*/ 577 w 577"/>
                <a:gd name="T13" fmla="*/ 331 h 586"/>
                <a:gd name="T14" fmla="*/ 574 w 577"/>
                <a:gd name="T15" fmla="*/ 342 h 586"/>
                <a:gd name="T16" fmla="*/ 381 w 577"/>
                <a:gd name="T17" fmla="*/ 572 h 586"/>
                <a:gd name="T18" fmla="*/ 322 w 577"/>
                <a:gd name="T19" fmla="*/ 586 h 586"/>
                <a:gd name="T20" fmla="*/ 265 w 577"/>
                <a:gd name="T21" fmla="*/ 586 h 586"/>
                <a:gd name="T22" fmla="*/ 483 w 577"/>
                <a:gd name="T23" fmla="*/ 445 h 586"/>
                <a:gd name="T24" fmla="*/ 455 w 577"/>
                <a:gd name="T25" fmla="*/ 129 h 586"/>
                <a:gd name="T26" fmla="*/ 119 w 577"/>
                <a:gd name="T27" fmla="*/ 144 h 586"/>
                <a:gd name="T28" fmla="*/ 105 w 577"/>
                <a:gd name="T29" fmla="*/ 444 h 586"/>
                <a:gd name="T30" fmla="*/ 239 w 577"/>
                <a:gd name="T31" fmla="*/ 363 h 586"/>
                <a:gd name="T32" fmla="*/ 353 w 577"/>
                <a:gd name="T33" fmla="*/ 363 h 586"/>
                <a:gd name="T34" fmla="*/ 483 w 577"/>
                <a:gd name="T35" fmla="*/ 445 h 586"/>
                <a:gd name="T36" fmla="*/ 295 w 577"/>
                <a:gd name="T37" fmla="*/ 408 h 586"/>
                <a:gd name="T38" fmla="*/ 220 w 577"/>
                <a:gd name="T39" fmla="*/ 408 h 586"/>
                <a:gd name="T40" fmla="*/ 214 w 577"/>
                <a:gd name="T41" fmla="*/ 409 h 586"/>
                <a:gd name="T42" fmla="*/ 145 w 577"/>
                <a:gd name="T43" fmla="*/ 476 h 586"/>
                <a:gd name="T44" fmla="*/ 152 w 577"/>
                <a:gd name="T45" fmla="*/ 493 h 586"/>
                <a:gd name="T46" fmla="*/ 437 w 577"/>
                <a:gd name="T47" fmla="*/ 494 h 586"/>
                <a:gd name="T48" fmla="*/ 444 w 577"/>
                <a:gd name="T49" fmla="*/ 474 h 586"/>
                <a:gd name="T50" fmla="*/ 368 w 577"/>
                <a:gd name="T51" fmla="*/ 409 h 586"/>
                <a:gd name="T52" fmla="*/ 295 w 577"/>
                <a:gd name="T53" fmla="*/ 40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7" h="586">
                  <a:moveTo>
                    <a:pt x="265" y="586"/>
                  </a:moveTo>
                  <a:cubicBezTo>
                    <a:pt x="239" y="579"/>
                    <a:pt x="212" y="574"/>
                    <a:pt x="188" y="565"/>
                  </a:cubicBezTo>
                  <a:cubicBezTo>
                    <a:pt x="71" y="519"/>
                    <a:pt x="0" y="397"/>
                    <a:pt x="13" y="271"/>
                  </a:cubicBezTo>
                  <a:cubicBezTo>
                    <a:pt x="27" y="147"/>
                    <a:pt x="126" y="44"/>
                    <a:pt x="249" y="25"/>
                  </a:cubicBezTo>
                  <a:cubicBezTo>
                    <a:pt x="408" y="0"/>
                    <a:pt x="551" y="106"/>
                    <a:pt x="574" y="267"/>
                  </a:cubicBezTo>
                  <a:cubicBezTo>
                    <a:pt x="575" y="270"/>
                    <a:pt x="576" y="272"/>
                    <a:pt x="577" y="274"/>
                  </a:cubicBezTo>
                  <a:cubicBezTo>
                    <a:pt x="577" y="293"/>
                    <a:pt x="577" y="312"/>
                    <a:pt x="577" y="331"/>
                  </a:cubicBezTo>
                  <a:cubicBezTo>
                    <a:pt x="576" y="335"/>
                    <a:pt x="575" y="339"/>
                    <a:pt x="574" y="342"/>
                  </a:cubicBezTo>
                  <a:cubicBezTo>
                    <a:pt x="555" y="456"/>
                    <a:pt x="490" y="533"/>
                    <a:pt x="381" y="572"/>
                  </a:cubicBezTo>
                  <a:cubicBezTo>
                    <a:pt x="362" y="579"/>
                    <a:pt x="342" y="581"/>
                    <a:pt x="322" y="586"/>
                  </a:cubicBezTo>
                  <a:cubicBezTo>
                    <a:pt x="303" y="586"/>
                    <a:pt x="284" y="586"/>
                    <a:pt x="265" y="586"/>
                  </a:cubicBezTo>
                  <a:close/>
                  <a:moveTo>
                    <a:pt x="483" y="445"/>
                  </a:moveTo>
                  <a:cubicBezTo>
                    <a:pt x="549" y="365"/>
                    <a:pt x="556" y="221"/>
                    <a:pt x="455" y="129"/>
                  </a:cubicBezTo>
                  <a:cubicBezTo>
                    <a:pt x="358" y="39"/>
                    <a:pt x="207" y="46"/>
                    <a:pt x="119" y="144"/>
                  </a:cubicBezTo>
                  <a:cubicBezTo>
                    <a:pt x="26" y="246"/>
                    <a:pt x="51" y="385"/>
                    <a:pt x="105" y="444"/>
                  </a:cubicBezTo>
                  <a:cubicBezTo>
                    <a:pt x="131" y="385"/>
                    <a:pt x="176" y="360"/>
                    <a:pt x="239" y="363"/>
                  </a:cubicBezTo>
                  <a:cubicBezTo>
                    <a:pt x="277" y="364"/>
                    <a:pt x="315" y="364"/>
                    <a:pt x="353" y="363"/>
                  </a:cubicBezTo>
                  <a:cubicBezTo>
                    <a:pt x="415" y="361"/>
                    <a:pt x="458" y="387"/>
                    <a:pt x="483" y="445"/>
                  </a:cubicBezTo>
                  <a:close/>
                  <a:moveTo>
                    <a:pt x="295" y="408"/>
                  </a:moveTo>
                  <a:cubicBezTo>
                    <a:pt x="270" y="408"/>
                    <a:pt x="245" y="408"/>
                    <a:pt x="220" y="408"/>
                  </a:cubicBezTo>
                  <a:cubicBezTo>
                    <a:pt x="218" y="408"/>
                    <a:pt x="216" y="409"/>
                    <a:pt x="214" y="409"/>
                  </a:cubicBezTo>
                  <a:cubicBezTo>
                    <a:pt x="178" y="411"/>
                    <a:pt x="147" y="441"/>
                    <a:pt x="145" y="476"/>
                  </a:cubicBezTo>
                  <a:cubicBezTo>
                    <a:pt x="145" y="482"/>
                    <a:pt x="148" y="490"/>
                    <a:pt x="152" y="493"/>
                  </a:cubicBezTo>
                  <a:cubicBezTo>
                    <a:pt x="232" y="556"/>
                    <a:pt x="357" y="556"/>
                    <a:pt x="437" y="494"/>
                  </a:cubicBezTo>
                  <a:cubicBezTo>
                    <a:pt x="444" y="488"/>
                    <a:pt x="446" y="482"/>
                    <a:pt x="444" y="474"/>
                  </a:cubicBezTo>
                  <a:cubicBezTo>
                    <a:pt x="438" y="436"/>
                    <a:pt x="408" y="410"/>
                    <a:pt x="368" y="409"/>
                  </a:cubicBezTo>
                  <a:cubicBezTo>
                    <a:pt x="344" y="408"/>
                    <a:pt x="319" y="408"/>
                    <a:pt x="295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4"/>
            <p:cNvSpPr>
              <a:spLocks noEditPoints="1"/>
            </p:cNvSpPr>
            <p:nvPr/>
          </p:nvSpPr>
          <p:spPr bwMode="auto">
            <a:xfrm>
              <a:off x="5824538" y="360363"/>
              <a:ext cx="173038" cy="176213"/>
            </a:xfrm>
            <a:custGeom>
              <a:avLst/>
              <a:gdLst>
                <a:gd name="T0" fmla="*/ 0 w 586"/>
                <a:gd name="T1" fmla="*/ 257 h 590"/>
                <a:gd name="T2" fmla="*/ 9 w 586"/>
                <a:gd name="T3" fmla="*/ 219 h 590"/>
                <a:gd name="T4" fmla="*/ 297 w 586"/>
                <a:gd name="T5" fmla="*/ 5 h 590"/>
                <a:gd name="T6" fmla="*/ 562 w 586"/>
                <a:gd name="T7" fmla="*/ 243 h 590"/>
                <a:gd name="T8" fmla="*/ 318 w 586"/>
                <a:gd name="T9" fmla="*/ 568 h 590"/>
                <a:gd name="T10" fmla="*/ 3 w 586"/>
                <a:gd name="T11" fmla="*/ 325 h 590"/>
                <a:gd name="T12" fmla="*/ 0 w 586"/>
                <a:gd name="T13" fmla="*/ 317 h 590"/>
                <a:gd name="T14" fmla="*/ 0 w 586"/>
                <a:gd name="T15" fmla="*/ 257 h 590"/>
                <a:gd name="T16" fmla="*/ 93 w 586"/>
                <a:gd name="T17" fmla="*/ 428 h 590"/>
                <a:gd name="T18" fmla="*/ 95 w 586"/>
                <a:gd name="T19" fmla="*/ 426 h 590"/>
                <a:gd name="T20" fmla="*/ 100 w 586"/>
                <a:gd name="T21" fmla="*/ 416 h 590"/>
                <a:gd name="T22" fmla="*/ 207 w 586"/>
                <a:gd name="T23" fmla="*/ 348 h 590"/>
                <a:gd name="T24" fmla="*/ 358 w 586"/>
                <a:gd name="T25" fmla="*/ 348 h 590"/>
                <a:gd name="T26" fmla="*/ 466 w 586"/>
                <a:gd name="T27" fmla="*/ 417 h 590"/>
                <a:gd name="T28" fmla="*/ 472 w 586"/>
                <a:gd name="T29" fmla="*/ 429 h 590"/>
                <a:gd name="T30" fmla="*/ 446 w 586"/>
                <a:gd name="T31" fmla="*/ 115 h 590"/>
                <a:gd name="T32" fmla="*/ 120 w 586"/>
                <a:gd name="T33" fmla="*/ 115 h 590"/>
                <a:gd name="T34" fmla="*/ 93 w 586"/>
                <a:gd name="T35" fmla="*/ 428 h 590"/>
                <a:gd name="T36" fmla="*/ 283 w 586"/>
                <a:gd name="T37" fmla="*/ 392 h 590"/>
                <a:gd name="T38" fmla="*/ 209 w 586"/>
                <a:gd name="T39" fmla="*/ 392 h 590"/>
                <a:gd name="T40" fmla="*/ 133 w 586"/>
                <a:gd name="T41" fmla="*/ 458 h 590"/>
                <a:gd name="T42" fmla="*/ 140 w 586"/>
                <a:gd name="T43" fmla="*/ 478 h 590"/>
                <a:gd name="T44" fmla="*/ 424 w 586"/>
                <a:gd name="T45" fmla="*/ 478 h 590"/>
                <a:gd name="T46" fmla="*/ 432 w 586"/>
                <a:gd name="T47" fmla="*/ 460 h 590"/>
                <a:gd name="T48" fmla="*/ 356 w 586"/>
                <a:gd name="T49" fmla="*/ 392 h 590"/>
                <a:gd name="T50" fmla="*/ 283 w 586"/>
                <a:gd name="T51" fmla="*/ 39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6" h="590">
                  <a:moveTo>
                    <a:pt x="0" y="257"/>
                  </a:moveTo>
                  <a:cubicBezTo>
                    <a:pt x="3" y="244"/>
                    <a:pt x="5" y="232"/>
                    <a:pt x="9" y="219"/>
                  </a:cubicBezTo>
                  <a:cubicBezTo>
                    <a:pt x="41" y="88"/>
                    <a:pt x="161" y="0"/>
                    <a:pt x="297" y="5"/>
                  </a:cubicBezTo>
                  <a:cubicBezTo>
                    <a:pt x="428" y="11"/>
                    <a:pt x="541" y="112"/>
                    <a:pt x="562" y="243"/>
                  </a:cubicBezTo>
                  <a:cubicBezTo>
                    <a:pt x="586" y="401"/>
                    <a:pt x="479" y="545"/>
                    <a:pt x="318" y="568"/>
                  </a:cubicBezTo>
                  <a:cubicBezTo>
                    <a:pt x="168" y="590"/>
                    <a:pt x="24" y="479"/>
                    <a:pt x="3" y="325"/>
                  </a:cubicBezTo>
                  <a:cubicBezTo>
                    <a:pt x="2" y="322"/>
                    <a:pt x="1" y="320"/>
                    <a:pt x="0" y="317"/>
                  </a:cubicBezTo>
                  <a:cubicBezTo>
                    <a:pt x="0" y="297"/>
                    <a:pt x="0" y="277"/>
                    <a:pt x="0" y="257"/>
                  </a:cubicBezTo>
                  <a:close/>
                  <a:moveTo>
                    <a:pt x="93" y="428"/>
                  </a:moveTo>
                  <a:cubicBezTo>
                    <a:pt x="94" y="427"/>
                    <a:pt x="95" y="427"/>
                    <a:pt x="95" y="426"/>
                  </a:cubicBezTo>
                  <a:cubicBezTo>
                    <a:pt x="96" y="423"/>
                    <a:pt x="98" y="419"/>
                    <a:pt x="100" y="416"/>
                  </a:cubicBezTo>
                  <a:cubicBezTo>
                    <a:pt x="123" y="373"/>
                    <a:pt x="158" y="349"/>
                    <a:pt x="207" y="348"/>
                  </a:cubicBezTo>
                  <a:cubicBezTo>
                    <a:pt x="257" y="346"/>
                    <a:pt x="308" y="346"/>
                    <a:pt x="358" y="348"/>
                  </a:cubicBezTo>
                  <a:cubicBezTo>
                    <a:pt x="407" y="349"/>
                    <a:pt x="443" y="373"/>
                    <a:pt x="466" y="417"/>
                  </a:cubicBezTo>
                  <a:cubicBezTo>
                    <a:pt x="468" y="421"/>
                    <a:pt x="470" y="425"/>
                    <a:pt x="472" y="429"/>
                  </a:cubicBezTo>
                  <a:cubicBezTo>
                    <a:pt x="536" y="350"/>
                    <a:pt x="544" y="209"/>
                    <a:pt x="446" y="115"/>
                  </a:cubicBezTo>
                  <a:cubicBezTo>
                    <a:pt x="355" y="29"/>
                    <a:pt x="211" y="28"/>
                    <a:pt x="120" y="115"/>
                  </a:cubicBezTo>
                  <a:cubicBezTo>
                    <a:pt x="23" y="207"/>
                    <a:pt x="28" y="347"/>
                    <a:pt x="93" y="428"/>
                  </a:cubicBezTo>
                  <a:close/>
                  <a:moveTo>
                    <a:pt x="283" y="392"/>
                  </a:moveTo>
                  <a:cubicBezTo>
                    <a:pt x="258" y="392"/>
                    <a:pt x="234" y="392"/>
                    <a:pt x="209" y="392"/>
                  </a:cubicBezTo>
                  <a:cubicBezTo>
                    <a:pt x="170" y="393"/>
                    <a:pt x="140" y="420"/>
                    <a:pt x="133" y="458"/>
                  </a:cubicBezTo>
                  <a:cubicBezTo>
                    <a:pt x="131" y="466"/>
                    <a:pt x="133" y="472"/>
                    <a:pt x="140" y="478"/>
                  </a:cubicBezTo>
                  <a:cubicBezTo>
                    <a:pt x="222" y="540"/>
                    <a:pt x="343" y="541"/>
                    <a:pt x="424" y="478"/>
                  </a:cubicBezTo>
                  <a:cubicBezTo>
                    <a:pt x="429" y="475"/>
                    <a:pt x="432" y="466"/>
                    <a:pt x="432" y="460"/>
                  </a:cubicBezTo>
                  <a:cubicBezTo>
                    <a:pt x="429" y="422"/>
                    <a:pt x="396" y="393"/>
                    <a:pt x="356" y="392"/>
                  </a:cubicBezTo>
                  <a:cubicBezTo>
                    <a:pt x="332" y="392"/>
                    <a:pt x="307" y="392"/>
                    <a:pt x="283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5"/>
            <p:cNvSpPr>
              <a:spLocks noEditPoints="1"/>
            </p:cNvSpPr>
            <p:nvPr/>
          </p:nvSpPr>
          <p:spPr bwMode="auto">
            <a:xfrm>
              <a:off x="5822950" y="650875"/>
              <a:ext cx="174625" cy="168275"/>
            </a:xfrm>
            <a:custGeom>
              <a:avLst/>
              <a:gdLst>
                <a:gd name="T0" fmla="*/ 5 w 586"/>
                <a:gd name="T1" fmla="*/ 251 h 563"/>
                <a:gd name="T2" fmla="*/ 17 w 586"/>
                <a:gd name="T3" fmla="*/ 202 h 563"/>
                <a:gd name="T4" fmla="*/ 218 w 586"/>
                <a:gd name="T5" fmla="*/ 6 h 563"/>
                <a:gd name="T6" fmla="*/ 257 w 586"/>
                <a:gd name="T7" fmla="*/ 19 h 563"/>
                <a:gd name="T8" fmla="*/ 229 w 586"/>
                <a:gd name="T9" fmla="*/ 50 h 563"/>
                <a:gd name="T10" fmla="*/ 89 w 586"/>
                <a:gd name="T11" fmla="*/ 410 h 563"/>
                <a:gd name="T12" fmla="*/ 98 w 586"/>
                <a:gd name="T13" fmla="*/ 422 h 563"/>
                <a:gd name="T14" fmla="*/ 105 w 586"/>
                <a:gd name="T15" fmla="*/ 408 h 563"/>
                <a:gd name="T16" fmla="*/ 210 w 586"/>
                <a:gd name="T17" fmla="*/ 341 h 563"/>
                <a:gd name="T18" fmla="*/ 359 w 586"/>
                <a:gd name="T19" fmla="*/ 340 h 563"/>
                <a:gd name="T20" fmla="*/ 473 w 586"/>
                <a:gd name="T21" fmla="*/ 415 h 563"/>
                <a:gd name="T22" fmla="*/ 478 w 586"/>
                <a:gd name="T23" fmla="*/ 423 h 563"/>
                <a:gd name="T24" fmla="*/ 525 w 586"/>
                <a:gd name="T25" fmla="*/ 276 h 563"/>
                <a:gd name="T26" fmla="*/ 345 w 586"/>
                <a:gd name="T27" fmla="*/ 50 h 563"/>
                <a:gd name="T28" fmla="*/ 336 w 586"/>
                <a:gd name="T29" fmla="*/ 47 h 563"/>
                <a:gd name="T30" fmla="*/ 318 w 586"/>
                <a:gd name="T31" fmla="*/ 20 h 563"/>
                <a:gd name="T32" fmla="*/ 346 w 586"/>
                <a:gd name="T33" fmla="*/ 4 h 563"/>
                <a:gd name="T34" fmla="*/ 401 w 586"/>
                <a:gd name="T35" fmla="*/ 22 h 563"/>
                <a:gd name="T36" fmla="*/ 568 w 586"/>
                <a:gd name="T37" fmla="*/ 316 h 563"/>
                <a:gd name="T38" fmla="*/ 325 w 586"/>
                <a:gd name="T39" fmla="*/ 560 h 563"/>
                <a:gd name="T40" fmla="*/ 317 w 586"/>
                <a:gd name="T41" fmla="*/ 563 h 563"/>
                <a:gd name="T42" fmla="*/ 257 w 586"/>
                <a:gd name="T43" fmla="*/ 563 h 563"/>
                <a:gd name="T44" fmla="*/ 250 w 586"/>
                <a:gd name="T45" fmla="*/ 560 h 563"/>
                <a:gd name="T46" fmla="*/ 12 w 586"/>
                <a:gd name="T47" fmla="*/ 344 h 563"/>
                <a:gd name="T48" fmla="*/ 5 w 586"/>
                <a:gd name="T49" fmla="*/ 311 h 563"/>
                <a:gd name="T50" fmla="*/ 5 w 586"/>
                <a:gd name="T51" fmla="*/ 251 h 563"/>
                <a:gd name="T52" fmla="*/ 289 w 586"/>
                <a:gd name="T53" fmla="*/ 386 h 563"/>
                <a:gd name="T54" fmla="*/ 289 w 586"/>
                <a:gd name="T55" fmla="*/ 385 h 563"/>
                <a:gd name="T56" fmla="*/ 214 w 586"/>
                <a:gd name="T57" fmla="*/ 386 h 563"/>
                <a:gd name="T58" fmla="*/ 138 w 586"/>
                <a:gd name="T59" fmla="*/ 450 h 563"/>
                <a:gd name="T60" fmla="*/ 146 w 586"/>
                <a:gd name="T61" fmla="*/ 471 h 563"/>
                <a:gd name="T62" fmla="*/ 430 w 586"/>
                <a:gd name="T63" fmla="*/ 470 h 563"/>
                <a:gd name="T64" fmla="*/ 437 w 586"/>
                <a:gd name="T65" fmla="*/ 453 h 563"/>
                <a:gd name="T66" fmla="*/ 368 w 586"/>
                <a:gd name="T67" fmla="*/ 386 h 563"/>
                <a:gd name="T68" fmla="*/ 289 w 586"/>
                <a:gd name="T69" fmla="*/ 386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6" h="563">
                  <a:moveTo>
                    <a:pt x="5" y="251"/>
                  </a:moveTo>
                  <a:cubicBezTo>
                    <a:pt x="9" y="235"/>
                    <a:pt x="12" y="218"/>
                    <a:pt x="17" y="202"/>
                  </a:cubicBezTo>
                  <a:cubicBezTo>
                    <a:pt x="48" y="101"/>
                    <a:pt x="116" y="35"/>
                    <a:pt x="218" y="6"/>
                  </a:cubicBezTo>
                  <a:cubicBezTo>
                    <a:pt x="240" y="0"/>
                    <a:pt x="253" y="5"/>
                    <a:pt x="257" y="19"/>
                  </a:cubicBezTo>
                  <a:cubicBezTo>
                    <a:pt x="261" y="35"/>
                    <a:pt x="252" y="44"/>
                    <a:pt x="229" y="50"/>
                  </a:cubicBezTo>
                  <a:cubicBezTo>
                    <a:pt x="72" y="89"/>
                    <a:pt x="0" y="276"/>
                    <a:pt x="89" y="410"/>
                  </a:cubicBezTo>
                  <a:cubicBezTo>
                    <a:pt x="91" y="414"/>
                    <a:pt x="94" y="417"/>
                    <a:pt x="98" y="422"/>
                  </a:cubicBezTo>
                  <a:cubicBezTo>
                    <a:pt x="101" y="417"/>
                    <a:pt x="103" y="413"/>
                    <a:pt x="105" y="408"/>
                  </a:cubicBezTo>
                  <a:cubicBezTo>
                    <a:pt x="127" y="366"/>
                    <a:pt x="162" y="342"/>
                    <a:pt x="210" y="341"/>
                  </a:cubicBezTo>
                  <a:cubicBezTo>
                    <a:pt x="260" y="339"/>
                    <a:pt x="309" y="340"/>
                    <a:pt x="359" y="340"/>
                  </a:cubicBezTo>
                  <a:cubicBezTo>
                    <a:pt x="413" y="341"/>
                    <a:pt x="451" y="366"/>
                    <a:pt x="473" y="415"/>
                  </a:cubicBezTo>
                  <a:cubicBezTo>
                    <a:pt x="474" y="417"/>
                    <a:pt x="476" y="419"/>
                    <a:pt x="478" y="423"/>
                  </a:cubicBezTo>
                  <a:cubicBezTo>
                    <a:pt x="510" y="379"/>
                    <a:pt x="526" y="330"/>
                    <a:pt x="525" y="276"/>
                  </a:cubicBezTo>
                  <a:cubicBezTo>
                    <a:pt x="524" y="169"/>
                    <a:pt x="449" y="75"/>
                    <a:pt x="345" y="50"/>
                  </a:cubicBezTo>
                  <a:cubicBezTo>
                    <a:pt x="342" y="49"/>
                    <a:pt x="339" y="48"/>
                    <a:pt x="336" y="47"/>
                  </a:cubicBezTo>
                  <a:cubicBezTo>
                    <a:pt x="322" y="43"/>
                    <a:pt x="315" y="32"/>
                    <a:pt x="318" y="20"/>
                  </a:cubicBezTo>
                  <a:cubicBezTo>
                    <a:pt x="322" y="8"/>
                    <a:pt x="333" y="1"/>
                    <a:pt x="346" y="4"/>
                  </a:cubicBezTo>
                  <a:cubicBezTo>
                    <a:pt x="365" y="9"/>
                    <a:pt x="384" y="14"/>
                    <a:pt x="401" y="22"/>
                  </a:cubicBezTo>
                  <a:cubicBezTo>
                    <a:pt x="516" y="72"/>
                    <a:pt x="586" y="196"/>
                    <a:pt x="568" y="316"/>
                  </a:cubicBezTo>
                  <a:cubicBezTo>
                    <a:pt x="549" y="446"/>
                    <a:pt x="452" y="543"/>
                    <a:pt x="325" y="560"/>
                  </a:cubicBezTo>
                  <a:cubicBezTo>
                    <a:pt x="322" y="561"/>
                    <a:pt x="320" y="562"/>
                    <a:pt x="317" y="563"/>
                  </a:cubicBezTo>
                  <a:cubicBezTo>
                    <a:pt x="297" y="563"/>
                    <a:pt x="277" y="563"/>
                    <a:pt x="257" y="563"/>
                  </a:cubicBezTo>
                  <a:cubicBezTo>
                    <a:pt x="255" y="562"/>
                    <a:pt x="253" y="561"/>
                    <a:pt x="250" y="560"/>
                  </a:cubicBezTo>
                  <a:cubicBezTo>
                    <a:pt x="132" y="543"/>
                    <a:pt x="40" y="459"/>
                    <a:pt x="12" y="344"/>
                  </a:cubicBezTo>
                  <a:cubicBezTo>
                    <a:pt x="10" y="333"/>
                    <a:pt x="7" y="322"/>
                    <a:pt x="5" y="311"/>
                  </a:cubicBezTo>
                  <a:cubicBezTo>
                    <a:pt x="5" y="291"/>
                    <a:pt x="5" y="271"/>
                    <a:pt x="5" y="251"/>
                  </a:cubicBezTo>
                  <a:close/>
                  <a:moveTo>
                    <a:pt x="289" y="386"/>
                  </a:moveTo>
                  <a:cubicBezTo>
                    <a:pt x="289" y="386"/>
                    <a:pt x="289" y="386"/>
                    <a:pt x="289" y="385"/>
                  </a:cubicBezTo>
                  <a:cubicBezTo>
                    <a:pt x="264" y="385"/>
                    <a:pt x="239" y="385"/>
                    <a:pt x="214" y="386"/>
                  </a:cubicBezTo>
                  <a:cubicBezTo>
                    <a:pt x="175" y="387"/>
                    <a:pt x="146" y="412"/>
                    <a:pt x="138" y="450"/>
                  </a:cubicBezTo>
                  <a:cubicBezTo>
                    <a:pt x="136" y="459"/>
                    <a:pt x="138" y="465"/>
                    <a:pt x="146" y="471"/>
                  </a:cubicBezTo>
                  <a:cubicBezTo>
                    <a:pt x="228" y="533"/>
                    <a:pt x="349" y="533"/>
                    <a:pt x="430" y="470"/>
                  </a:cubicBezTo>
                  <a:cubicBezTo>
                    <a:pt x="434" y="467"/>
                    <a:pt x="437" y="459"/>
                    <a:pt x="437" y="453"/>
                  </a:cubicBezTo>
                  <a:cubicBezTo>
                    <a:pt x="435" y="418"/>
                    <a:pt x="404" y="388"/>
                    <a:pt x="368" y="386"/>
                  </a:cubicBezTo>
                  <a:cubicBezTo>
                    <a:pt x="342" y="385"/>
                    <a:pt x="315" y="386"/>
                    <a:pt x="289" y="3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46"/>
            <p:cNvSpPr>
              <a:spLocks noEditPoints="1"/>
            </p:cNvSpPr>
            <p:nvPr/>
          </p:nvSpPr>
          <p:spPr bwMode="auto">
            <a:xfrm>
              <a:off x="5969000" y="508000"/>
              <a:ext cx="166688" cy="166688"/>
            </a:xfrm>
            <a:custGeom>
              <a:avLst/>
              <a:gdLst>
                <a:gd name="T0" fmla="*/ 394 w 560"/>
                <a:gd name="T1" fmla="*/ 497 h 560"/>
                <a:gd name="T2" fmla="*/ 362 w 560"/>
                <a:gd name="T3" fmla="*/ 476 h 560"/>
                <a:gd name="T4" fmla="*/ 354 w 560"/>
                <a:gd name="T5" fmla="*/ 516 h 560"/>
                <a:gd name="T6" fmla="*/ 251 w 560"/>
                <a:gd name="T7" fmla="*/ 560 h 560"/>
                <a:gd name="T8" fmla="*/ 206 w 560"/>
                <a:gd name="T9" fmla="*/ 486 h 560"/>
                <a:gd name="T10" fmla="*/ 186 w 560"/>
                <a:gd name="T11" fmla="*/ 479 h 560"/>
                <a:gd name="T12" fmla="*/ 106 w 560"/>
                <a:gd name="T13" fmla="*/ 501 h 560"/>
                <a:gd name="T14" fmla="*/ 59 w 560"/>
                <a:gd name="T15" fmla="*/ 397 h 560"/>
                <a:gd name="T16" fmla="*/ 84 w 560"/>
                <a:gd name="T17" fmla="*/ 362 h 560"/>
                <a:gd name="T18" fmla="*/ 42 w 560"/>
                <a:gd name="T19" fmla="*/ 354 h 560"/>
                <a:gd name="T20" fmla="*/ 0 w 560"/>
                <a:gd name="T21" fmla="*/ 249 h 560"/>
                <a:gd name="T22" fmla="*/ 74 w 560"/>
                <a:gd name="T23" fmla="*/ 206 h 560"/>
                <a:gd name="T24" fmla="*/ 81 w 560"/>
                <a:gd name="T25" fmla="*/ 186 h 560"/>
                <a:gd name="T26" fmla="*/ 59 w 560"/>
                <a:gd name="T27" fmla="*/ 106 h 560"/>
                <a:gd name="T28" fmla="*/ 163 w 560"/>
                <a:gd name="T29" fmla="*/ 59 h 560"/>
                <a:gd name="T30" fmla="*/ 198 w 560"/>
                <a:gd name="T31" fmla="*/ 85 h 560"/>
                <a:gd name="T32" fmla="*/ 206 w 560"/>
                <a:gd name="T33" fmla="*/ 44 h 560"/>
                <a:gd name="T34" fmla="*/ 312 w 560"/>
                <a:gd name="T35" fmla="*/ 0 h 560"/>
                <a:gd name="T36" fmla="*/ 354 w 560"/>
                <a:gd name="T37" fmla="*/ 74 h 560"/>
                <a:gd name="T38" fmla="*/ 374 w 560"/>
                <a:gd name="T39" fmla="*/ 81 h 560"/>
                <a:gd name="T40" fmla="*/ 454 w 560"/>
                <a:gd name="T41" fmla="*/ 59 h 560"/>
                <a:gd name="T42" fmla="*/ 501 w 560"/>
                <a:gd name="T43" fmla="*/ 163 h 560"/>
                <a:gd name="T44" fmla="*/ 475 w 560"/>
                <a:gd name="T45" fmla="*/ 198 h 560"/>
                <a:gd name="T46" fmla="*/ 517 w 560"/>
                <a:gd name="T47" fmla="*/ 206 h 560"/>
                <a:gd name="T48" fmla="*/ 560 w 560"/>
                <a:gd name="T49" fmla="*/ 311 h 560"/>
                <a:gd name="T50" fmla="*/ 486 w 560"/>
                <a:gd name="T51" fmla="*/ 354 h 560"/>
                <a:gd name="T52" fmla="*/ 479 w 560"/>
                <a:gd name="T53" fmla="*/ 374 h 560"/>
                <a:gd name="T54" fmla="*/ 501 w 560"/>
                <a:gd name="T55" fmla="*/ 454 h 560"/>
                <a:gd name="T56" fmla="*/ 425 w 560"/>
                <a:gd name="T57" fmla="*/ 516 h 560"/>
                <a:gd name="T58" fmla="*/ 402 w 560"/>
                <a:gd name="T59" fmla="*/ 117 h 560"/>
                <a:gd name="T60" fmla="*/ 309 w 560"/>
                <a:gd name="T61" fmla="*/ 79 h 560"/>
                <a:gd name="T62" fmla="*/ 251 w 560"/>
                <a:gd name="T63" fmla="*/ 46 h 560"/>
                <a:gd name="T64" fmla="*/ 135 w 560"/>
                <a:gd name="T65" fmla="*/ 95 h 560"/>
                <a:gd name="T66" fmla="*/ 120 w 560"/>
                <a:gd name="T67" fmla="*/ 160 h 560"/>
                <a:gd name="T68" fmla="*/ 82 w 560"/>
                <a:gd name="T69" fmla="*/ 251 h 560"/>
                <a:gd name="T70" fmla="*/ 46 w 560"/>
                <a:gd name="T71" fmla="*/ 309 h 560"/>
                <a:gd name="T72" fmla="*/ 94 w 560"/>
                <a:gd name="T73" fmla="*/ 425 h 560"/>
                <a:gd name="T74" fmla="*/ 159 w 560"/>
                <a:gd name="T75" fmla="*/ 442 h 560"/>
                <a:gd name="T76" fmla="*/ 251 w 560"/>
                <a:gd name="T77" fmla="*/ 478 h 560"/>
                <a:gd name="T78" fmla="*/ 309 w 560"/>
                <a:gd name="T79" fmla="*/ 514 h 560"/>
                <a:gd name="T80" fmla="*/ 425 w 560"/>
                <a:gd name="T81" fmla="*/ 465 h 560"/>
                <a:gd name="T82" fmla="*/ 440 w 560"/>
                <a:gd name="T83" fmla="*/ 400 h 560"/>
                <a:gd name="T84" fmla="*/ 478 w 560"/>
                <a:gd name="T85" fmla="*/ 309 h 560"/>
                <a:gd name="T86" fmla="*/ 513 w 560"/>
                <a:gd name="T87" fmla="*/ 251 h 560"/>
                <a:gd name="T88" fmla="*/ 466 w 560"/>
                <a:gd name="T89" fmla="*/ 135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0" h="560">
                  <a:moveTo>
                    <a:pt x="425" y="516"/>
                  </a:moveTo>
                  <a:cubicBezTo>
                    <a:pt x="414" y="510"/>
                    <a:pt x="403" y="504"/>
                    <a:pt x="394" y="497"/>
                  </a:cubicBezTo>
                  <a:cubicBezTo>
                    <a:pt x="387" y="492"/>
                    <a:pt x="382" y="485"/>
                    <a:pt x="375" y="480"/>
                  </a:cubicBezTo>
                  <a:cubicBezTo>
                    <a:pt x="372" y="477"/>
                    <a:pt x="365" y="474"/>
                    <a:pt x="362" y="476"/>
                  </a:cubicBezTo>
                  <a:cubicBezTo>
                    <a:pt x="358" y="478"/>
                    <a:pt x="355" y="484"/>
                    <a:pt x="354" y="489"/>
                  </a:cubicBezTo>
                  <a:cubicBezTo>
                    <a:pt x="353" y="498"/>
                    <a:pt x="354" y="507"/>
                    <a:pt x="354" y="516"/>
                  </a:cubicBezTo>
                  <a:cubicBezTo>
                    <a:pt x="353" y="544"/>
                    <a:pt x="337" y="559"/>
                    <a:pt x="309" y="560"/>
                  </a:cubicBezTo>
                  <a:cubicBezTo>
                    <a:pt x="290" y="560"/>
                    <a:pt x="270" y="560"/>
                    <a:pt x="251" y="560"/>
                  </a:cubicBezTo>
                  <a:cubicBezTo>
                    <a:pt x="223" y="559"/>
                    <a:pt x="207" y="544"/>
                    <a:pt x="206" y="516"/>
                  </a:cubicBezTo>
                  <a:cubicBezTo>
                    <a:pt x="206" y="506"/>
                    <a:pt x="207" y="496"/>
                    <a:pt x="206" y="486"/>
                  </a:cubicBezTo>
                  <a:cubicBezTo>
                    <a:pt x="205" y="482"/>
                    <a:pt x="202" y="477"/>
                    <a:pt x="198" y="475"/>
                  </a:cubicBezTo>
                  <a:cubicBezTo>
                    <a:pt x="195" y="474"/>
                    <a:pt x="189" y="476"/>
                    <a:pt x="186" y="479"/>
                  </a:cubicBezTo>
                  <a:cubicBezTo>
                    <a:pt x="178" y="485"/>
                    <a:pt x="171" y="493"/>
                    <a:pt x="163" y="501"/>
                  </a:cubicBezTo>
                  <a:cubicBezTo>
                    <a:pt x="145" y="517"/>
                    <a:pt x="123" y="518"/>
                    <a:pt x="106" y="501"/>
                  </a:cubicBezTo>
                  <a:cubicBezTo>
                    <a:pt x="90" y="486"/>
                    <a:pt x="74" y="471"/>
                    <a:pt x="59" y="455"/>
                  </a:cubicBezTo>
                  <a:cubicBezTo>
                    <a:pt x="42" y="437"/>
                    <a:pt x="43" y="415"/>
                    <a:pt x="59" y="397"/>
                  </a:cubicBezTo>
                  <a:cubicBezTo>
                    <a:pt x="66" y="390"/>
                    <a:pt x="73" y="384"/>
                    <a:pt x="79" y="376"/>
                  </a:cubicBezTo>
                  <a:cubicBezTo>
                    <a:pt x="82" y="372"/>
                    <a:pt x="86" y="365"/>
                    <a:pt x="84" y="362"/>
                  </a:cubicBezTo>
                  <a:cubicBezTo>
                    <a:pt x="82" y="358"/>
                    <a:pt x="75" y="355"/>
                    <a:pt x="69" y="354"/>
                  </a:cubicBezTo>
                  <a:cubicBezTo>
                    <a:pt x="61" y="353"/>
                    <a:pt x="51" y="354"/>
                    <a:pt x="42" y="354"/>
                  </a:cubicBezTo>
                  <a:cubicBezTo>
                    <a:pt x="15" y="352"/>
                    <a:pt x="1" y="337"/>
                    <a:pt x="0" y="309"/>
                  </a:cubicBezTo>
                  <a:cubicBezTo>
                    <a:pt x="0" y="289"/>
                    <a:pt x="0" y="269"/>
                    <a:pt x="0" y="249"/>
                  </a:cubicBezTo>
                  <a:cubicBezTo>
                    <a:pt x="1" y="224"/>
                    <a:pt x="15" y="208"/>
                    <a:pt x="41" y="206"/>
                  </a:cubicBezTo>
                  <a:cubicBezTo>
                    <a:pt x="52" y="206"/>
                    <a:pt x="63" y="207"/>
                    <a:pt x="74" y="206"/>
                  </a:cubicBezTo>
                  <a:cubicBezTo>
                    <a:pt x="78" y="205"/>
                    <a:pt x="83" y="202"/>
                    <a:pt x="85" y="198"/>
                  </a:cubicBezTo>
                  <a:cubicBezTo>
                    <a:pt x="86" y="195"/>
                    <a:pt x="84" y="189"/>
                    <a:pt x="81" y="186"/>
                  </a:cubicBezTo>
                  <a:cubicBezTo>
                    <a:pt x="75" y="178"/>
                    <a:pt x="67" y="171"/>
                    <a:pt x="59" y="163"/>
                  </a:cubicBezTo>
                  <a:cubicBezTo>
                    <a:pt x="43" y="145"/>
                    <a:pt x="42" y="123"/>
                    <a:pt x="59" y="106"/>
                  </a:cubicBezTo>
                  <a:cubicBezTo>
                    <a:pt x="74" y="90"/>
                    <a:pt x="89" y="74"/>
                    <a:pt x="106" y="59"/>
                  </a:cubicBezTo>
                  <a:cubicBezTo>
                    <a:pt x="123" y="42"/>
                    <a:pt x="145" y="43"/>
                    <a:pt x="163" y="59"/>
                  </a:cubicBezTo>
                  <a:cubicBezTo>
                    <a:pt x="171" y="66"/>
                    <a:pt x="177" y="74"/>
                    <a:pt x="185" y="80"/>
                  </a:cubicBezTo>
                  <a:cubicBezTo>
                    <a:pt x="188" y="83"/>
                    <a:pt x="195" y="86"/>
                    <a:pt x="198" y="85"/>
                  </a:cubicBezTo>
                  <a:cubicBezTo>
                    <a:pt x="202" y="82"/>
                    <a:pt x="205" y="76"/>
                    <a:pt x="206" y="71"/>
                  </a:cubicBezTo>
                  <a:cubicBezTo>
                    <a:pt x="207" y="62"/>
                    <a:pt x="206" y="53"/>
                    <a:pt x="206" y="44"/>
                  </a:cubicBezTo>
                  <a:cubicBezTo>
                    <a:pt x="207" y="16"/>
                    <a:pt x="223" y="1"/>
                    <a:pt x="251" y="0"/>
                  </a:cubicBezTo>
                  <a:cubicBezTo>
                    <a:pt x="271" y="0"/>
                    <a:pt x="292" y="0"/>
                    <a:pt x="312" y="0"/>
                  </a:cubicBezTo>
                  <a:cubicBezTo>
                    <a:pt x="336" y="1"/>
                    <a:pt x="351" y="15"/>
                    <a:pt x="353" y="39"/>
                  </a:cubicBezTo>
                  <a:cubicBezTo>
                    <a:pt x="354" y="51"/>
                    <a:pt x="353" y="62"/>
                    <a:pt x="354" y="74"/>
                  </a:cubicBezTo>
                  <a:cubicBezTo>
                    <a:pt x="355" y="78"/>
                    <a:pt x="358" y="83"/>
                    <a:pt x="361" y="85"/>
                  </a:cubicBezTo>
                  <a:cubicBezTo>
                    <a:pt x="365" y="86"/>
                    <a:pt x="371" y="84"/>
                    <a:pt x="374" y="81"/>
                  </a:cubicBezTo>
                  <a:cubicBezTo>
                    <a:pt x="382" y="75"/>
                    <a:pt x="389" y="67"/>
                    <a:pt x="396" y="60"/>
                  </a:cubicBezTo>
                  <a:cubicBezTo>
                    <a:pt x="414" y="43"/>
                    <a:pt x="437" y="42"/>
                    <a:pt x="454" y="59"/>
                  </a:cubicBezTo>
                  <a:cubicBezTo>
                    <a:pt x="470" y="74"/>
                    <a:pt x="486" y="89"/>
                    <a:pt x="501" y="105"/>
                  </a:cubicBezTo>
                  <a:cubicBezTo>
                    <a:pt x="518" y="123"/>
                    <a:pt x="517" y="145"/>
                    <a:pt x="501" y="163"/>
                  </a:cubicBezTo>
                  <a:cubicBezTo>
                    <a:pt x="494" y="171"/>
                    <a:pt x="486" y="177"/>
                    <a:pt x="480" y="185"/>
                  </a:cubicBezTo>
                  <a:cubicBezTo>
                    <a:pt x="477" y="188"/>
                    <a:pt x="474" y="195"/>
                    <a:pt x="475" y="198"/>
                  </a:cubicBezTo>
                  <a:cubicBezTo>
                    <a:pt x="478" y="202"/>
                    <a:pt x="484" y="205"/>
                    <a:pt x="489" y="206"/>
                  </a:cubicBezTo>
                  <a:cubicBezTo>
                    <a:pt x="498" y="207"/>
                    <a:pt x="508" y="206"/>
                    <a:pt x="517" y="206"/>
                  </a:cubicBezTo>
                  <a:cubicBezTo>
                    <a:pt x="545" y="208"/>
                    <a:pt x="559" y="223"/>
                    <a:pt x="560" y="251"/>
                  </a:cubicBezTo>
                  <a:cubicBezTo>
                    <a:pt x="560" y="271"/>
                    <a:pt x="560" y="291"/>
                    <a:pt x="560" y="311"/>
                  </a:cubicBezTo>
                  <a:cubicBezTo>
                    <a:pt x="559" y="336"/>
                    <a:pt x="545" y="352"/>
                    <a:pt x="519" y="354"/>
                  </a:cubicBezTo>
                  <a:cubicBezTo>
                    <a:pt x="508" y="354"/>
                    <a:pt x="497" y="353"/>
                    <a:pt x="486" y="354"/>
                  </a:cubicBezTo>
                  <a:cubicBezTo>
                    <a:pt x="482" y="355"/>
                    <a:pt x="477" y="358"/>
                    <a:pt x="475" y="362"/>
                  </a:cubicBezTo>
                  <a:cubicBezTo>
                    <a:pt x="474" y="365"/>
                    <a:pt x="476" y="371"/>
                    <a:pt x="479" y="374"/>
                  </a:cubicBezTo>
                  <a:cubicBezTo>
                    <a:pt x="485" y="382"/>
                    <a:pt x="493" y="389"/>
                    <a:pt x="501" y="397"/>
                  </a:cubicBezTo>
                  <a:cubicBezTo>
                    <a:pt x="517" y="415"/>
                    <a:pt x="518" y="437"/>
                    <a:pt x="501" y="454"/>
                  </a:cubicBezTo>
                  <a:cubicBezTo>
                    <a:pt x="486" y="471"/>
                    <a:pt x="471" y="486"/>
                    <a:pt x="454" y="501"/>
                  </a:cubicBezTo>
                  <a:cubicBezTo>
                    <a:pt x="447" y="507"/>
                    <a:pt x="436" y="511"/>
                    <a:pt x="425" y="516"/>
                  </a:cubicBezTo>
                  <a:close/>
                  <a:moveTo>
                    <a:pt x="425" y="94"/>
                  </a:moveTo>
                  <a:cubicBezTo>
                    <a:pt x="417" y="102"/>
                    <a:pt x="409" y="109"/>
                    <a:pt x="402" y="117"/>
                  </a:cubicBezTo>
                  <a:cubicBezTo>
                    <a:pt x="385" y="135"/>
                    <a:pt x="367" y="136"/>
                    <a:pt x="345" y="127"/>
                  </a:cubicBezTo>
                  <a:cubicBezTo>
                    <a:pt x="322" y="118"/>
                    <a:pt x="308" y="105"/>
                    <a:pt x="309" y="79"/>
                  </a:cubicBezTo>
                  <a:cubicBezTo>
                    <a:pt x="309" y="68"/>
                    <a:pt x="309" y="57"/>
                    <a:pt x="309" y="46"/>
                  </a:cubicBezTo>
                  <a:cubicBezTo>
                    <a:pt x="289" y="46"/>
                    <a:pt x="271" y="46"/>
                    <a:pt x="251" y="46"/>
                  </a:cubicBezTo>
                  <a:cubicBezTo>
                    <a:pt x="250" y="78"/>
                    <a:pt x="258" y="111"/>
                    <a:pt x="216" y="128"/>
                  </a:cubicBezTo>
                  <a:cubicBezTo>
                    <a:pt x="175" y="144"/>
                    <a:pt x="157" y="115"/>
                    <a:pt x="135" y="95"/>
                  </a:cubicBezTo>
                  <a:cubicBezTo>
                    <a:pt x="121" y="108"/>
                    <a:pt x="108" y="121"/>
                    <a:pt x="94" y="135"/>
                  </a:cubicBezTo>
                  <a:cubicBezTo>
                    <a:pt x="102" y="144"/>
                    <a:pt x="111" y="152"/>
                    <a:pt x="120" y="160"/>
                  </a:cubicBezTo>
                  <a:cubicBezTo>
                    <a:pt x="137" y="177"/>
                    <a:pt x="135" y="196"/>
                    <a:pt x="127" y="217"/>
                  </a:cubicBezTo>
                  <a:cubicBezTo>
                    <a:pt x="118" y="237"/>
                    <a:pt x="106" y="252"/>
                    <a:pt x="82" y="251"/>
                  </a:cubicBezTo>
                  <a:cubicBezTo>
                    <a:pt x="70" y="251"/>
                    <a:pt x="58" y="251"/>
                    <a:pt x="46" y="251"/>
                  </a:cubicBezTo>
                  <a:cubicBezTo>
                    <a:pt x="46" y="271"/>
                    <a:pt x="46" y="289"/>
                    <a:pt x="46" y="309"/>
                  </a:cubicBezTo>
                  <a:cubicBezTo>
                    <a:pt x="78" y="310"/>
                    <a:pt x="111" y="302"/>
                    <a:pt x="128" y="344"/>
                  </a:cubicBezTo>
                  <a:cubicBezTo>
                    <a:pt x="144" y="385"/>
                    <a:pt x="115" y="403"/>
                    <a:pt x="94" y="425"/>
                  </a:cubicBezTo>
                  <a:cubicBezTo>
                    <a:pt x="108" y="439"/>
                    <a:pt x="121" y="452"/>
                    <a:pt x="136" y="467"/>
                  </a:cubicBezTo>
                  <a:cubicBezTo>
                    <a:pt x="144" y="458"/>
                    <a:pt x="151" y="450"/>
                    <a:pt x="159" y="442"/>
                  </a:cubicBezTo>
                  <a:cubicBezTo>
                    <a:pt x="174" y="425"/>
                    <a:pt x="192" y="424"/>
                    <a:pt x="212" y="432"/>
                  </a:cubicBezTo>
                  <a:cubicBezTo>
                    <a:pt x="234" y="440"/>
                    <a:pt x="252" y="451"/>
                    <a:pt x="251" y="478"/>
                  </a:cubicBezTo>
                  <a:cubicBezTo>
                    <a:pt x="251" y="490"/>
                    <a:pt x="251" y="502"/>
                    <a:pt x="251" y="514"/>
                  </a:cubicBezTo>
                  <a:cubicBezTo>
                    <a:pt x="271" y="514"/>
                    <a:pt x="289" y="514"/>
                    <a:pt x="309" y="514"/>
                  </a:cubicBezTo>
                  <a:cubicBezTo>
                    <a:pt x="309" y="482"/>
                    <a:pt x="302" y="449"/>
                    <a:pt x="344" y="432"/>
                  </a:cubicBezTo>
                  <a:cubicBezTo>
                    <a:pt x="385" y="415"/>
                    <a:pt x="403" y="445"/>
                    <a:pt x="425" y="465"/>
                  </a:cubicBezTo>
                  <a:cubicBezTo>
                    <a:pt x="439" y="451"/>
                    <a:pt x="452" y="439"/>
                    <a:pt x="467" y="424"/>
                  </a:cubicBezTo>
                  <a:cubicBezTo>
                    <a:pt x="458" y="416"/>
                    <a:pt x="449" y="408"/>
                    <a:pt x="440" y="400"/>
                  </a:cubicBezTo>
                  <a:cubicBezTo>
                    <a:pt x="423" y="383"/>
                    <a:pt x="425" y="364"/>
                    <a:pt x="433" y="343"/>
                  </a:cubicBezTo>
                  <a:cubicBezTo>
                    <a:pt x="442" y="323"/>
                    <a:pt x="454" y="308"/>
                    <a:pt x="478" y="309"/>
                  </a:cubicBezTo>
                  <a:cubicBezTo>
                    <a:pt x="490" y="309"/>
                    <a:pt x="502" y="309"/>
                    <a:pt x="513" y="309"/>
                  </a:cubicBezTo>
                  <a:cubicBezTo>
                    <a:pt x="513" y="288"/>
                    <a:pt x="513" y="270"/>
                    <a:pt x="513" y="251"/>
                  </a:cubicBezTo>
                  <a:cubicBezTo>
                    <a:pt x="483" y="249"/>
                    <a:pt x="451" y="258"/>
                    <a:pt x="434" y="219"/>
                  </a:cubicBezTo>
                  <a:cubicBezTo>
                    <a:pt x="415" y="177"/>
                    <a:pt x="443" y="158"/>
                    <a:pt x="466" y="135"/>
                  </a:cubicBezTo>
                  <a:cubicBezTo>
                    <a:pt x="452" y="121"/>
                    <a:pt x="439" y="108"/>
                    <a:pt x="425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7"/>
            <p:cNvSpPr>
              <a:spLocks noEditPoints="1"/>
            </p:cNvSpPr>
            <p:nvPr/>
          </p:nvSpPr>
          <p:spPr bwMode="auto">
            <a:xfrm>
              <a:off x="6107113" y="355600"/>
              <a:ext cx="173038" cy="184150"/>
            </a:xfrm>
            <a:custGeom>
              <a:avLst/>
              <a:gdLst>
                <a:gd name="T0" fmla="*/ 111 w 580"/>
                <a:gd name="T1" fmla="*/ 447 h 619"/>
                <a:gd name="T2" fmla="*/ 117 w 580"/>
                <a:gd name="T3" fmla="*/ 434 h 619"/>
                <a:gd name="T4" fmla="*/ 225 w 580"/>
                <a:gd name="T5" fmla="*/ 365 h 619"/>
                <a:gd name="T6" fmla="*/ 376 w 580"/>
                <a:gd name="T7" fmla="*/ 365 h 619"/>
                <a:gd name="T8" fmla="*/ 484 w 580"/>
                <a:gd name="T9" fmla="*/ 434 h 619"/>
                <a:gd name="T10" fmla="*/ 490 w 580"/>
                <a:gd name="T11" fmla="*/ 446 h 619"/>
                <a:gd name="T12" fmla="*/ 498 w 580"/>
                <a:gd name="T13" fmla="*/ 436 h 619"/>
                <a:gd name="T14" fmla="*/ 532 w 580"/>
                <a:gd name="T15" fmla="*/ 358 h 619"/>
                <a:gd name="T16" fmla="*/ 560 w 580"/>
                <a:gd name="T17" fmla="*/ 338 h 619"/>
                <a:gd name="T18" fmla="*/ 576 w 580"/>
                <a:gd name="T19" fmla="*/ 369 h 619"/>
                <a:gd name="T20" fmla="*/ 364 w 580"/>
                <a:gd name="T21" fmla="*/ 579 h 619"/>
                <a:gd name="T22" fmla="*/ 20 w 580"/>
                <a:gd name="T23" fmla="*/ 340 h 619"/>
                <a:gd name="T24" fmla="*/ 253 w 580"/>
                <a:gd name="T25" fmla="*/ 26 h 619"/>
                <a:gd name="T26" fmla="*/ 576 w 580"/>
                <a:gd name="T27" fmla="*/ 242 h 619"/>
                <a:gd name="T28" fmla="*/ 573 w 580"/>
                <a:gd name="T29" fmla="*/ 267 h 619"/>
                <a:gd name="T30" fmla="*/ 551 w 580"/>
                <a:gd name="T31" fmla="*/ 276 h 619"/>
                <a:gd name="T32" fmla="*/ 532 w 580"/>
                <a:gd name="T33" fmla="*/ 253 h 619"/>
                <a:gd name="T34" fmla="*/ 457 w 580"/>
                <a:gd name="T35" fmla="*/ 126 h 619"/>
                <a:gd name="T36" fmla="*/ 147 w 580"/>
                <a:gd name="T37" fmla="*/ 123 h 619"/>
                <a:gd name="T38" fmla="*/ 100 w 580"/>
                <a:gd name="T39" fmla="*/ 433 h 619"/>
                <a:gd name="T40" fmla="*/ 111 w 580"/>
                <a:gd name="T41" fmla="*/ 447 h 619"/>
                <a:gd name="T42" fmla="*/ 301 w 580"/>
                <a:gd name="T43" fmla="*/ 409 h 619"/>
                <a:gd name="T44" fmla="*/ 226 w 580"/>
                <a:gd name="T45" fmla="*/ 409 h 619"/>
                <a:gd name="T46" fmla="*/ 151 w 580"/>
                <a:gd name="T47" fmla="*/ 477 h 619"/>
                <a:gd name="T48" fmla="*/ 159 w 580"/>
                <a:gd name="T49" fmla="*/ 495 h 619"/>
                <a:gd name="T50" fmla="*/ 443 w 580"/>
                <a:gd name="T51" fmla="*/ 494 h 619"/>
                <a:gd name="T52" fmla="*/ 450 w 580"/>
                <a:gd name="T53" fmla="*/ 475 h 619"/>
                <a:gd name="T54" fmla="*/ 374 w 580"/>
                <a:gd name="T55" fmla="*/ 409 h 619"/>
                <a:gd name="T56" fmla="*/ 301 w 580"/>
                <a:gd name="T57" fmla="*/ 40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619">
                  <a:moveTo>
                    <a:pt x="111" y="447"/>
                  </a:moveTo>
                  <a:cubicBezTo>
                    <a:pt x="113" y="442"/>
                    <a:pt x="115" y="438"/>
                    <a:pt x="117" y="434"/>
                  </a:cubicBezTo>
                  <a:cubicBezTo>
                    <a:pt x="140" y="390"/>
                    <a:pt x="176" y="366"/>
                    <a:pt x="225" y="365"/>
                  </a:cubicBezTo>
                  <a:cubicBezTo>
                    <a:pt x="275" y="363"/>
                    <a:pt x="326" y="363"/>
                    <a:pt x="376" y="365"/>
                  </a:cubicBezTo>
                  <a:cubicBezTo>
                    <a:pt x="425" y="366"/>
                    <a:pt x="461" y="390"/>
                    <a:pt x="484" y="434"/>
                  </a:cubicBezTo>
                  <a:cubicBezTo>
                    <a:pt x="486" y="437"/>
                    <a:pt x="487" y="441"/>
                    <a:pt x="490" y="446"/>
                  </a:cubicBezTo>
                  <a:cubicBezTo>
                    <a:pt x="493" y="442"/>
                    <a:pt x="497" y="439"/>
                    <a:pt x="498" y="436"/>
                  </a:cubicBezTo>
                  <a:cubicBezTo>
                    <a:pt x="510" y="410"/>
                    <a:pt x="521" y="384"/>
                    <a:pt x="532" y="358"/>
                  </a:cubicBezTo>
                  <a:cubicBezTo>
                    <a:pt x="538" y="343"/>
                    <a:pt x="547" y="334"/>
                    <a:pt x="560" y="338"/>
                  </a:cubicBezTo>
                  <a:cubicBezTo>
                    <a:pt x="573" y="341"/>
                    <a:pt x="580" y="353"/>
                    <a:pt x="576" y="369"/>
                  </a:cubicBezTo>
                  <a:cubicBezTo>
                    <a:pt x="546" y="480"/>
                    <a:pt x="476" y="553"/>
                    <a:pt x="364" y="579"/>
                  </a:cubicBezTo>
                  <a:cubicBezTo>
                    <a:pt x="200" y="619"/>
                    <a:pt x="42" y="507"/>
                    <a:pt x="20" y="340"/>
                  </a:cubicBezTo>
                  <a:cubicBezTo>
                    <a:pt x="0" y="192"/>
                    <a:pt x="103" y="53"/>
                    <a:pt x="253" y="26"/>
                  </a:cubicBezTo>
                  <a:cubicBezTo>
                    <a:pt x="399" y="0"/>
                    <a:pt x="544" y="97"/>
                    <a:pt x="576" y="242"/>
                  </a:cubicBezTo>
                  <a:cubicBezTo>
                    <a:pt x="577" y="250"/>
                    <a:pt x="577" y="261"/>
                    <a:pt x="573" y="267"/>
                  </a:cubicBezTo>
                  <a:cubicBezTo>
                    <a:pt x="569" y="273"/>
                    <a:pt x="558" y="276"/>
                    <a:pt x="551" y="276"/>
                  </a:cubicBezTo>
                  <a:cubicBezTo>
                    <a:pt x="539" y="275"/>
                    <a:pt x="535" y="264"/>
                    <a:pt x="532" y="253"/>
                  </a:cubicBezTo>
                  <a:cubicBezTo>
                    <a:pt x="521" y="203"/>
                    <a:pt x="496" y="161"/>
                    <a:pt x="457" y="126"/>
                  </a:cubicBezTo>
                  <a:cubicBezTo>
                    <a:pt x="369" y="48"/>
                    <a:pt x="236" y="47"/>
                    <a:pt x="147" y="123"/>
                  </a:cubicBezTo>
                  <a:cubicBezTo>
                    <a:pt x="56" y="202"/>
                    <a:pt x="36" y="333"/>
                    <a:pt x="100" y="433"/>
                  </a:cubicBezTo>
                  <a:cubicBezTo>
                    <a:pt x="103" y="437"/>
                    <a:pt x="107" y="442"/>
                    <a:pt x="111" y="447"/>
                  </a:cubicBezTo>
                  <a:close/>
                  <a:moveTo>
                    <a:pt x="301" y="409"/>
                  </a:moveTo>
                  <a:cubicBezTo>
                    <a:pt x="276" y="409"/>
                    <a:pt x="251" y="409"/>
                    <a:pt x="226" y="409"/>
                  </a:cubicBezTo>
                  <a:cubicBezTo>
                    <a:pt x="186" y="411"/>
                    <a:pt x="153" y="440"/>
                    <a:pt x="151" y="477"/>
                  </a:cubicBezTo>
                  <a:cubicBezTo>
                    <a:pt x="151" y="483"/>
                    <a:pt x="154" y="491"/>
                    <a:pt x="159" y="495"/>
                  </a:cubicBezTo>
                  <a:cubicBezTo>
                    <a:pt x="239" y="558"/>
                    <a:pt x="362" y="557"/>
                    <a:pt x="443" y="494"/>
                  </a:cubicBezTo>
                  <a:cubicBezTo>
                    <a:pt x="450" y="489"/>
                    <a:pt x="452" y="483"/>
                    <a:pt x="450" y="475"/>
                  </a:cubicBezTo>
                  <a:cubicBezTo>
                    <a:pt x="444" y="438"/>
                    <a:pt x="413" y="410"/>
                    <a:pt x="374" y="409"/>
                  </a:cubicBezTo>
                  <a:cubicBezTo>
                    <a:pt x="350" y="409"/>
                    <a:pt x="325" y="409"/>
                    <a:pt x="301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8"/>
            <p:cNvSpPr>
              <a:spLocks noEditPoints="1"/>
            </p:cNvSpPr>
            <p:nvPr/>
          </p:nvSpPr>
          <p:spPr bwMode="auto">
            <a:xfrm>
              <a:off x="5875338" y="676275"/>
              <a:ext cx="65088" cy="65088"/>
            </a:xfrm>
            <a:custGeom>
              <a:avLst/>
              <a:gdLst>
                <a:gd name="T0" fmla="*/ 110 w 220"/>
                <a:gd name="T1" fmla="*/ 219 h 220"/>
                <a:gd name="T2" fmla="*/ 0 w 220"/>
                <a:gd name="T3" fmla="*/ 111 h 220"/>
                <a:gd name="T4" fmla="*/ 110 w 220"/>
                <a:gd name="T5" fmla="*/ 0 h 220"/>
                <a:gd name="T6" fmla="*/ 220 w 220"/>
                <a:gd name="T7" fmla="*/ 110 h 220"/>
                <a:gd name="T8" fmla="*/ 110 w 220"/>
                <a:gd name="T9" fmla="*/ 219 h 220"/>
                <a:gd name="T10" fmla="*/ 110 w 220"/>
                <a:gd name="T11" fmla="*/ 174 h 220"/>
                <a:gd name="T12" fmla="*/ 175 w 220"/>
                <a:gd name="T13" fmla="*/ 110 h 220"/>
                <a:gd name="T14" fmla="*/ 110 w 220"/>
                <a:gd name="T15" fmla="*/ 45 h 220"/>
                <a:gd name="T16" fmla="*/ 45 w 220"/>
                <a:gd name="T17" fmla="*/ 111 h 220"/>
                <a:gd name="T18" fmla="*/ 110 w 220"/>
                <a:gd name="T19" fmla="*/ 17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219"/>
                  </a:moveTo>
                  <a:cubicBezTo>
                    <a:pt x="49" y="220"/>
                    <a:pt x="0" y="172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170" y="0"/>
                    <a:pt x="220" y="49"/>
                    <a:pt x="220" y="110"/>
                  </a:cubicBezTo>
                  <a:cubicBezTo>
                    <a:pt x="220" y="170"/>
                    <a:pt x="171" y="219"/>
                    <a:pt x="110" y="219"/>
                  </a:cubicBezTo>
                  <a:close/>
                  <a:moveTo>
                    <a:pt x="110" y="174"/>
                  </a:moveTo>
                  <a:cubicBezTo>
                    <a:pt x="146" y="174"/>
                    <a:pt x="175" y="146"/>
                    <a:pt x="175" y="110"/>
                  </a:cubicBezTo>
                  <a:cubicBezTo>
                    <a:pt x="175" y="74"/>
                    <a:pt x="146" y="45"/>
                    <a:pt x="110" y="45"/>
                  </a:cubicBezTo>
                  <a:cubicBezTo>
                    <a:pt x="74" y="45"/>
                    <a:pt x="45" y="74"/>
                    <a:pt x="45" y="111"/>
                  </a:cubicBezTo>
                  <a:cubicBezTo>
                    <a:pt x="45" y="147"/>
                    <a:pt x="74" y="175"/>
                    <a:pt x="110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9"/>
            <p:cNvSpPr>
              <a:spLocks noEditPoints="1"/>
            </p:cNvSpPr>
            <p:nvPr/>
          </p:nvSpPr>
          <p:spPr bwMode="auto">
            <a:xfrm>
              <a:off x="6164263" y="387350"/>
              <a:ext cx="65088" cy="65088"/>
            </a:xfrm>
            <a:custGeom>
              <a:avLst/>
              <a:gdLst>
                <a:gd name="T0" fmla="*/ 220 w 220"/>
                <a:gd name="T1" fmla="*/ 110 h 221"/>
                <a:gd name="T2" fmla="*/ 111 w 220"/>
                <a:gd name="T3" fmla="*/ 220 h 221"/>
                <a:gd name="T4" fmla="*/ 0 w 220"/>
                <a:gd name="T5" fmla="*/ 110 h 221"/>
                <a:gd name="T6" fmla="*/ 110 w 220"/>
                <a:gd name="T7" fmla="*/ 0 h 221"/>
                <a:gd name="T8" fmla="*/ 220 w 220"/>
                <a:gd name="T9" fmla="*/ 110 h 221"/>
                <a:gd name="T10" fmla="*/ 175 w 220"/>
                <a:gd name="T11" fmla="*/ 110 h 221"/>
                <a:gd name="T12" fmla="*/ 110 w 220"/>
                <a:gd name="T13" fmla="*/ 45 h 221"/>
                <a:gd name="T14" fmla="*/ 45 w 220"/>
                <a:gd name="T15" fmla="*/ 110 h 221"/>
                <a:gd name="T16" fmla="*/ 111 w 220"/>
                <a:gd name="T17" fmla="*/ 175 h 221"/>
                <a:gd name="T18" fmla="*/ 175 w 220"/>
                <a:gd name="T19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220" y="110"/>
                  </a:moveTo>
                  <a:cubicBezTo>
                    <a:pt x="220" y="170"/>
                    <a:pt x="172" y="219"/>
                    <a:pt x="111" y="220"/>
                  </a:cubicBezTo>
                  <a:cubicBezTo>
                    <a:pt x="51" y="221"/>
                    <a:pt x="0" y="171"/>
                    <a:pt x="0" y="110"/>
                  </a:cubicBezTo>
                  <a:cubicBezTo>
                    <a:pt x="0" y="50"/>
                    <a:pt x="50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75" y="110"/>
                  </a:moveTo>
                  <a:cubicBezTo>
                    <a:pt x="175" y="74"/>
                    <a:pt x="146" y="45"/>
                    <a:pt x="110" y="45"/>
                  </a:cubicBezTo>
                  <a:cubicBezTo>
                    <a:pt x="75" y="45"/>
                    <a:pt x="46" y="74"/>
                    <a:pt x="45" y="110"/>
                  </a:cubicBezTo>
                  <a:cubicBezTo>
                    <a:pt x="45" y="146"/>
                    <a:pt x="75" y="176"/>
                    <a:pt x="111" y="175"/>
                  </a:cubicBezTo>
                  <a:cubicBezTo>
                    <a:pt x="147" y="175"/>
                    <a:pt x="175" y="146"/>
                    <a:pt x="175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0"/>
            <p:cNvSpPr>
              <a:spLocks/>
            </p:cNvSpPr>
            <p:nvPr/>
          </p:nvSpPr>
          <p:spPr bwMode="auto">
            <a:xfrm>
              <a:off x="6003925" y="439738"/>
              <a:ext cx="96838" cy="12700"/>
            </a:xfrm>
            <a:custGeom>
              <a:avLst/>
              <a:gdLst>
                <a:gd name="T0" fmla="*/ 164 w 328"/>
                <a:gd name="T1" fmla="*/ 0 h 46"/>
                <a:gd name="T2" fmla="*/ 300 w 328"/>
                <a:gd name="T3" fmla="*/ 0 h 46"/>
                <a:gd name="T4" fmla="*/ 328 w 328"/>
                <a:gd name="T5" fmla="*/ 23 h 46"/>
                <a:gd name="T6" fmla="*/ 300 w 328"/>
                <a:gd name="T7" fmla="*/ 45 h 46"/>
                <a:gd name="T8" fmla="*/ 28 w 328"/>
                <a:gd name="T9" fmla="*/ 45 h 46"/>
                <a:gd name="T10" fmla="*/ 0 w 328"/>
                <a:gd name="T11" fmla="*/ 23 h 46"/>
                <a:gd name="T12" fmla="*/ 28 w 328"/>
                <a:gd name="T13" fmla="*/ 0 h 46"/>
                <a:gd name="T14" fmla="*/ 164 w 328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0"/>
                  </a:moveTo>
                  <a:cubicBezTo>
                    <a:pt x="209" y="0"/>
                    <a:pt x="255" y="0"/>
                    <a:pt x="300" y="0"/>
                  </a:cubicBezTo>
                  <a:cubicBezTo>
                    <a:pt x="318" y="1"/>
                    <a:pt x="328" y="9"/>
                    <a:pt x="328" y="23"/>
                  </a:cubicBezTo>
                  <a:cubicBezTo>
                    <a:pt x="328" y="36"/>
                    <a:pt x="317" y="45"/>
                    <a:pt x="300" y="45"/>
                  </a:cubicBezTo>
                  <a:cubicBezTo>
                    <a:pt x="209" y="46"/>
                    <a:pt x="119" y="46"/>
                    <a:pt x="28" y="45"/>
                  </a:cubicBezTo>
                  <a:cubicBezTo>
                    <a:pt x="11" y="45"/>
                    <a:pt x="0" y="36"/>
                    <a:pt x="0" y="23"/>
                  </a:cubicBezTo>
                  <a:cubicBezTo>
                    <a:pt x="0" y="9"/>
                    <a:pt x="10" y="1"/>
                    <a:pt x="28" y="0"/>
                  </a:cubicBezTo>
                  <a:cubicBezTo>
                    <a:pt x="73" y="0"/>
                    <a:pt x="119" y="0"/>
                    <a:pt x="16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1"/>
            <p:cNvSpPr>
              <a:spLocks/>
            </p:cNvSpPr>
            <p:nvPr/>
          </p:nvSpPr>
          <p:spPr bwMode="auto">
            <a:xfrm>
              <a:off x="5900738" y="541338"/>
              <a:ext cx="14288" cy="100013"/>
            </a:xfrm>
            <a:custGeom>
              <a:avLst/>
              <a:gdLst>
                <a:gd name="T0" fmla="*/ 0 w 45"/>
                <a:gd name="T1" fmla="*/ 164 h 332"/>
                <a:gd name="T2" fmla="*/ 0 w 45"/>
                <a:gd name="T3" fmla="*/ 29 h 332"/>
                <a:gd name="T4" fmla="*/ 23 w 45"/>
                <a:gd name="T5" fmla="*/ 0 h 332"/>
                <a:gd name="T6" fmla="*/ 45 w 45"/>
                <a:gd name="T7" fmla="*/ 29 h 332"/>
                <a:gd name="T8" fmla="*/ 45 w 45"/>
                <a:gd name="T9" fmla="*/ 299 h 332"/>
                <a:gd name="T10" fmla="*/ 17 w 45"/>
                <a:gd name="T11" fmla="*/ 327 h 332"/>
                <a:gd name="T12" fmla="*/ 0 w 45"/>
                <a:gd name="T13" fmla="*/ 302 h 332"/>
                <a:gd name="T14" fmla="*/ 0 w 45"/>
                <a:gd name="T15" fmla="*/ 16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0" y="164"/>
                  </a:moveTo>
                  <a:cubicBezTo>
                    <a:pt x="0" y="119"/>
                    <a:pt x="0" y="74"/>
                    <a:pt x="0" y="29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7" y="0"/>
                    <a:pt x="45" y="11"/>
                    <a:pt x="45" y="29"/>
                  </a:cubicBezTo>
                  <a:cubicBezTo>
                    <a:pt x="45" y="119"/>
                    <a:pt x="45" y="209"/>
                    <a:pt x="45" y="299"/>
                  </a:cubicBezTo>
                  <a:cubicBezTo>
                    <a:pt x="45" y="320"/>
                    <a:pt x="33" y="332"/>
                    <a:pt x="17" y="327"/>
                  </a:cubicBezTo>
                  <a:cubicBezTo>
                    <a:pt x="4" y="323"/>
                    <a:pt x="0" y="314"/>
                    <a:pt x="0" y="302"/>
                  </a:cubicBezTo>
                  <a:cubicBezTo>
                    <a:pt x="1" y="256"/>
                    <a:pt x="0" y="21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2"/>
            <p:cNvSpPr>
              <a:spLocks/>
            </p:cNvSpPr>
            <p:nvPr/>
          </p:nvSpPr>
          <p:spPr bwMode="auto">
            <a:xfrm>
              <a:off x="6189663" y="541338"/>
              <a:ext cx="14288" cy="98425"/>
            </a:xfrm>
            <a:custGeom>
              <a:avLst/>
              <a:gdLst>
                <a:gd name="T0" fmla="*/ 45 w 45"/>
                <a:gd name="T1" fmla="*/ 168 h 332"/>
                <a:gd name="T2" fmla="*/ 45 w 45"/>
                <a:gd name="T3" fmla="*/ 303 h 332"/>
                <a:gd name="T4" fmla="*/ 22 w 45"/>
                <a:gd name="T5" fmla="*/ 332 h 332"/>
                <a:gd name="T6" fmla="*/ 0 w 45"/>
                <a:gd name="T7" fmla="*/ 303 h 332"/>
                <a:gd name="T8" fmla="*/ 0 w 45"/>
                <a:gd name="T9" fmla="*/ 33 h 332"/>
                <a:gd name="T10" fmla="*/ 28 w 45"/>
                <a:gd name="T11" fmla="*/ 5 h 332"/>
                <a:gd name="T12" fmla="*/ 45 w 45"/>
                <a:gd name="T13" fmla="*/ 30 h 332"/>
                <a:gd name="T14" fmla="*/ 45 w 45"/>
                <a:gd name="T15" fmla="*/ 16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45" y="168"/>
                  </a:moveTo>
                  <a:cubicBezTo>
                    <a:pt x="45" y="213"/>
                    <a:pt x="45" y="258"/>
                    <a:pt x="45" y="303"/>
                  </a:cubicBezTo>
                  <a:cubicBezTo>
                    <a:pt x="45" y="322"/>
                    <a:pt x="36" y="332"/>
                    <a:pt x="22" y="332"/>
                  </a:cubicBezTo>
                  <a:cubicBezTo>
                    <a:pt x="8" y="332"/>
                    <a:pt x="0" y="321"/>
                    <a:pt x="0" y="303"/>
                  </a:cubicBezTo>
                  <a:cubicBezTo>
                    <a:pt x="0" y="213"/>
                    <a:pt x="0" y="123"/>
                    <a:pt x="0" y="33"/>
                  </a:cubicBezTo>
                  <a:cubicBezTo>
                    <a:pt x="0" y="12"/>
                    <a:pt x="12" y="0"/>
                    <a:pt x="28" y="5"/>
                  </a:cubicBezTo>
                  <a:cubicBezTo>
                    <a:pt x="41" y="9"/>
                    <a:pt x="45" y="18"/>
                    <a:pt x="45" y="30"/>
                  </a:cubicBezTo>
                  <a:cubicBezTo>
                    <a:pt x="44" y="76"/>
                    <a:pt x="45" y="122"/>
                    <a:pt x="4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3"/>
            <p:cNvSpPr>
              <a:spLocks/>
            </p:cNvSpPr>
            <p:nvPr/>
          </p:nvSpPr>
          <p:spPr bwMode="auto">
            <a:xfrm>
              <a:off x="6003925" y="728663"/>
              <a:ext cx="96838" cy="12700"/>
            </a:xfrm>
            <a:custGeom>
              <a:avLst/>
              <a:gdLst>
                <a:gd name="T0" fmla="*/ 164 w 328"/>
                <a:gd name="T1" fmla="*/ 46 h 46"/>
                <a:gd name="T2" fmla="*/ 28 w 328"/>
                <a:gd name="T3" fmla="*/ 46 h 46"/>
                <a:gd name="T4" fmla="*/ 0 w 328"/>
                <a:gd name="T5" fmla="*/ 24 h 46"/>
                <a:gd name="T6" fmla="*/ 28 w 328"/>
                <a:gd name="T7" fmla="*/ 1 h 46"/>
                <a:gd name="T8" fmla="*/ 300 w 328"/>
                <a:gd name="T9" fmla="*/ 1 h 46"/>
                <a:gd name="T10" fmla="*/ 328 w 328"/>
                <a:gd name="T11" fmla="*/ 23 h 46"/>
                <a:gd name="T12" fmla="*/ 300 w 328"/>
                <a:gd name="T13" fmla="*/ 45 h 46"/>
                <a:gd name="T14" fmla="*/ 164 w 328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46"/>
                  </a:moveTo>
                  <a:cubicBezTo>
                    <a:pt x="119" y="46"/>
                    <a:pt x="73" y="46"/>
                    <a:pt x="28" y="46"/>
                  </a:cubicBezTo>
                  <a:cubicBezTo>
                    <a:pt x="10" y="45"/>
                    <a:pt x="0" y="37"/>
                    <a:pt x="0" y="24"/>
                  </a:cubicBezTo>
                  <a:cubicBezTo>
                    <a:pt x="0" y="10"/>
                    <a:pt x="10" y="1"/>
                    <a:pt x="28" y="1"/>
                  </a:cubicBezTo>
                  <a:cubicBezTo>
                    <a:pt x="118" y="0"/>
                    <a:pt x="209" y="0"/>
                    <a:pt x="300" y="1"/>
                  </a:cubicBezTo>
                  <a:cubicBezTo>
                    <a:pt x="317" y="1"/>
                    <a:pt x="328" y="10"/>
                    <a:pt x="328" y="23"/>
                  </a:cubicBezTo>
                  <a:cubicBezTo>
                    <a:pt x="328" y="37"/>
                    <a:pt x="318" y="45"/>
                    <a:pt x="300" y="45"/>
                  </a:cubicBezTo>
                  <a:cubicBezTo>
                    <a:pt x="255" y="46"/>
                    <a:pt x="210" y="46"/>
                    <a:pt x="16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4"/>
            <p:cNvSpPr>
              <a:spLocks noEditPoints="1"/>
            </p:cNvSpPr>
            <p:nvPr/>
          </p:nvSpPr>
          <p:spPr bwMode="auto">
            <a:xfrm>
              <a:off x="6164263" y="676275"/>
              <a:ext cx="65088" cy="65088"/>
            </a:xfrm>
            <a:custGeom>
              <a:avLst/>
              <a:gdLst>
                <a:gd name="T0" fmla="*/ 220 w 220"/>
                <a:gd name="T1" fmla="*/ 110 h 220"/>
                <a:gd name="T2" fmla="*/ 111 w 220"/>
                <a:gd name="T3" fmla="*/ 219 h 220"/>
                <a:gd name="T4" fmla="*/ 0 w 220"/>
                <a:gd name="T5" fmla="*/ 109 h 220"/>
                <a:gd name="T6" fmla="*/ 111 w 220"/>
                <a:gd name="T7" fmla="*/ 0 h 220"/>
                <a:gd name="T8" fmla="*/ 220 w 220"/>
                <a:gd name="T9" fmla="*/ 110 h 220"/>
                <a:gd name="T10" fmla="*/ 110 w 220"/>
                <a:gd name="T11" fmla="*/ 45 h 220"/>
                <a:gd name="T12" fmla="*/ 45 w 220"/>
                <a:gd name="T13" fmla="*/ 110 h 220"/>
                <a:gd name="T14" fmla="*/ 110 w 220"/>
                <a:gd name="T15" fmla="*/ 174 h 220"/>
                <a:gd name="T16" fmla="*/ 175 w 220"/>
                <a:gd name="T17" fmla="*/ 109 h 220"/>
                <a:gd name="T18" fmla="*/ 110 w 220"/>
                <a:gd name="T19" fmla="*/ 4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220" y="110"/>
                  </a:moveTo>
                  <a:cubicBezTo>
                    <a:pt x="220" y="171"/>
                    <a:pt x="172" y="219"/>
                    <a:pt x="111" y="219"/>
                  </a:cubicBezTo>
                  <a:cubicBezTo>
                    <a:pt x="50" y="220"/>
                    <a:pt x="0" y="170"/>
                    <a:pt x="0" y="109"/>
                  </a:cubicBezTo>
                  <a:cubicBezTo>
                    <a:pt x="1" y="49"/>
                    <a:pt x="50" y="0"/>
                    <a:pt x="111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10" y="45"/>
                  </a:moveTo>
                  <a:cubicBezTo>
                    <a:pt x="75" y="45"/>
                    <a:pt x="45" y="74"/>
                    <a:pt x="45" y="110"/>
                  </a:cubicBezTo>
                  <a:cubicBezTo>
                    <a:pt x="45" y="145"/>
                    <a:pt x="74" y="174"/>
                    <a:pt x="110" y="174"/>
                  </a:cubicBezTo>
                  <a:cubicBezTo>
                    <a:pt x="146" y="175"/>
                    <a:pt x="175" y="146"/>
                    <a:pt x="175" y="109"/>
                  </a:cubicBezTo>
                  <a:cubicBezTo>
                    <a:pt x="175" y="73"/>
                    <a:pt x="146" y="45"/>
                    <a:pt x="11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5"/>
            <p:cNvSpPr>
              <a:spLocks noEditPoints="1"/>
            </p:cNvSpPr>
            <p:nvPr/>
          </p:nvSpPr>
          <p:spPr bwMode="auto">
            <a:xfrm>
              <a:off x="5875338" y="387350"/>
              <a:ext cx="65088" cy="65088"/>
            </a:xfrm>
            <a:custGeom>
              <a:avLst/>
              <a:gdLst>
                <a:gd name="T0" fmla="*/ 0 w 220"/>
                <a:gd name="T1" fmla="*/ 111 h 221"/>
                <a:gd name="T2" fmla="*/ 109 w 220"/>
                <a:gd name="T3" fmla="*/ 1 h 221"/>
                <a:gd name="T4" fmla="*/ 220 w 220"/>
                <a:gd name="T5" fmla="*/ 110 h 221"/>
                <a:gd name="T6" fmla="*/ 110 w 220"/>
                <a:gd name="T7" fmla="*/ 221 h 221"/>
                <a:gd name="T8" fmla="*/ 0 w 220"/>
                <a:gd name="T9" fmla="*/ 111 h 221"/>
                <a:gd name="T10" fmla="*/ 45 w 220"/>
                <a:gd name="T11" fmla="*/ 111 h 221"/>
                <a:gd name="T12" fmla="*/ 109 w 220"/>
                <a:gd name="T13" fmla="*/ 176 h 221"/>
                <a:gd name="T14" fmla="*/ 175 w 220"/>
                <a:gd name="T15" fmla="*/ 110 h 221"/>
                <a:gd name="T16" fmla="*/ 109 w 220"/>
                <a:gd name="T17" fmla="*/ 46 h 221"/>
                <a:gd name="T18" fmla="*/ 45 w 220"/>
                <a:gd name="T19" fmla="*/ 1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0" y="111"/>
                  </a:moveTo>
                  <a:cubicBezTo>
                    <a:pt x="0" y="51"/>
                    <a:pt x="48" y="2"/>
                    <a:pt x="109" y="1"/>
                  </a:cubicBezTo>
                  <a:cubicBezTo>
                    <a:pt x="169" y="0"/>
                    <a:pt x="219" y="50"/>
                    <a:pt x="220" y="110"/>
                  </a:cubicBezTo>
                  <a:cubicBezTo>
                    <a:pt x="220" y="171"/>
                    <a:pt x="170" y="221"/>
                    <a:pt x="110" y="221"/>
                  </a:cubicBezTo>
                  <a:cubicBezTo>
                    <a:pt x="49" y="221"/>
                    <a:pt x="0" y="172"/>
                    <a:pt x="0" y="111"/>
                  </a:cubicBezTo>
                  <a:close/>
                  <a:moveTo>
                    <a:pt x="45" y="111"/>
                  </a:moveTo>
                  <a:cubicBezTo>
                    <a:pt x="45" y="147"/>
                    <a:pt x="73" y="176"/>
                    <a:pt x="109" y="176"/>
                  </a:cubicBezTo>
                  <a:cubicBezTo>
                    <a:pt x="145" y="177"/>
                    <a:pt x="175" y="146"/>
                    <a:pt x="175" y="110"/>
                  </a:cubicBezTo>
                  <a:cubicBezTo>
                    <a:pt x="174" y="75"/>
                    <a:pt x="145" y="46"/>
                    <a:pt x="109" y="46"/>
                  </a:cubicBezTo>
                  <a:cubicBezTo>
                    <a:pt x="74" y="46"/>
                    <a:pt x="45" y="75"/>
                    <a:pt x="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6"/>
            <p:cNvSpPr>
              <a:spLocks noEditPoints="1"/>
            </p:cNvSpPr>
            <p:nvPr/>
          </p:nvSpPr>
          <p:spPr bwMode="auto">
            <a:xfrm>
              <a:off x="6016625" y="555625"/>
              <a:ext cx="71438" cy="71438"/>
            </a:xfrm>
            <a:custGeom>
              <a:avLst/>
              <a:gdLst>
                <a:gd name="T0" fmla="*/ 121 w 240"/>
                <a:gd name="T1" fmla="*/ 0 h 240"/>
                <a:gd name="T2" fmla="*/ 240 w 240"/>
                <a:gd name="T3" fmla="*/ 121 h 240"/>
                <a:gd name="T4" fmla="*/ 119 w 240"/>
                <a:gd name="T5" fmla="*/ 240 h 240"/>
                <a:gd name="T6" fmla="*/ 0 w 240"/>
                <a:gd name="T7" fmla="*/ 119 h 240"/>
                <a:gd name="T8" fmla="*/ 121 w 240"/>
                <a:gd name="T9" fmla="*/ 0 h 240"/>
                <a:gd name="T10" fmla="*/ 195 w 240"/>
                <a:gd name="T11" fmla="*/ 120 h 240"/>
                <a:gd name="T12" fmla="*/ 120 w 240"/>
                <a:gd name="T13" fmla="*/ 45 h 240"/>
                <a:gd name="T14" fmla="*/ 45 w 240"/>
                <a:gd name="T15" fmla="*/ 119 h 240"/>
                <a:gd name="T16" fmla="*/ 120 w 240"/>
                <a:gd name="T17" fmla="*/ 195 h 240"/>
                <a:gd name="T18" fmla="*/ 195 w 240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121" y="0"/>
                  </a:moveTo>
                  <a:cubicBezTo>
                    <a:pt x="187" y="0"/>
                    <a:pt x="240" y="54"/>
                    <a:pt x="240" y="121"/>
                  </a:cubicBezTo>
                  <a:cubicBezTo>
                    <a:pt x="240" y="187"/>
                    <a:pt x="186" y="240"/>
                    <a:pt x="119" y="240"/>
                  </a:cubicBezTo>
                  <a:cubicBezTo>
                    <a:pt x="53" y="240"/>
                    <a:pt x="0" y="186"/>
                    <a:pt x="0" y="119"/>
                  </a:cubicBezTo>
                  <a:cubicBezTo>
                    <a:pt x="0" y="53"/>
                    <a:pt x="54" y="0"/>
                    <a:pt x="121" y="0"/>
                  </a:cubicBezTo>
                  <a:close/>
                  <a:moveTo>
                    <a:pt x="195" y="120"/>
                  </a:moveTo>
                  <a:cubicBezTo>
                    <a:pt x="195" y="78"/>
                    <a:pt x="161" y="45"/>
                    <a:pt x="120" y="45"/>
                  </a:cubicBezTo>
                  <a:cubicBezTo>
                    <a:pt x="79" y="45"/>
                    <a:pt x="45" y="78"/>
                    <a:pt x="45" y="119"/>
                  </a:cubicBezTo>
                  <a:cubicBezTo>
                    <a:pt x="45" y="161"/>
                    <a:pt x="78" y="195"/>
                    <a:pt x="120" y="195"/>
                  </a:cubicBezTo>
                  <a:cubicBezTo>
                    <a:pt x="161" y="195"/>
                    <a:pt x="195" y="162"/>
                    <a:pt x="195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Freeform 57"/>
          <p:cNvSpPr>
            <a:spLocks noEditPoints="1"/>
          </p:cNvSpPr>
          <p:nvPr/>
        </p:nvSpPr>
        <p:spPr bwMode="auto">
          <a:xfrm>
            <a:off x="7818051" y="266776"/>
            <a:ext cx="441325" cy="442913"/>
          </a:xfrm>
          <a:custGeom>
            <a:avLst/>
            <a:gdLst>
              <a:gd name="T0" fmla="*/ 613 w 1488"/>
              <a:gd name="T1" fmla="*/ 110 h 1489"/>
              <a:gd name="T2" fmla="*/ 861 w 1488"/>
              <a:gd name="T3" fmla="*/ 97 h 1489"/>
              <a:gd name="T4" fmla="*/ 1117 w 1488"/>
              <a:gd name="T5" fmla="*/ 204 h 1489"/>
              <a:gd name="T6" fmla="*/ 1279 w 1488"/>
              <a:gd name="T7" fmla="*/ 377 h 1489"/>
              <a:gd name="T8" fmla="*/ 1394 w 1488"/>
              <a:gd name="T9" fmla="*/ 628 h 1489"/>
              <a:gd name="T10" fmla="*/ 1380 w 1488"/>
              <a:gd name="T11" fmla="*/ 871 h 1489"/>
              <a:gd name="T12" fmla="*/ 1243 w 1488"/>
              <a:gd name="T13" fmla="*/ 1290 h 1489"/>
              <a:gd name="T14" fmla="*/ 877 w 1488"/>
              <a:gd name="T15" fmla="*/ 1378 h 1489"/>
              <a:gd name="T16" fmla="*/ 627 w 1488"/>
              <a:gd name="T17" fmla="*/ 1392 h 1489"/>
              <a:gd name="T18" fmla="*/ 370 w 1488"/>
              <a:gd name="T19" fmla="*/ 1284 h 1489"/>
              <a:gd name="T20" fmla="*/ 204 w 1488"/>
              <a:gd name="T21" fmla="*/ 1101 h 1489"/>
              <a:gd name="T22" fmla="*/ 0 w 1488"/>
              <a:gd name="T23" fmla="*/ 744 h 1489"/>
              <a:gd name="T24" fmla="*/ 204 w 1488"/>
              <a:gd name="T25" fmla="*/ 386 h 1489"/>
              <a:gd name="T26" fmla="*/ 372 w 1488"/>
              <a:gd name="T27" fmla="*/ 206 h 1489"/>
              <a:gd name="T28" fmla="*/ 767 w 1488"/>
              <a:gd name="T29" fmla="*/ 963 h 1489"/>
              <a:gd name="T30" fmla="*/ 467 w 1488"/>
              <a:gd name="T31" fmla="*/ 792 h 1489"/>
              <a:gd name="T32" fmla="*/ 374 w 1488"/>
              <a:gd name="T33" fmla="*/ 1089 h 1489"/>
              <a:gd name="T34" fmla="*/ 702 w 1488"/>
              <a:gd name="T35" fmla="*/ 1044 h 1489"/>
              <a:gd name="T36" fmla="*/ 413 w 1488"/>
              <a:gd name="T37" fmla="*/ 1244 h 1489"/>
              <a:gd name="T38" fmla="*/ 828 w 1488"/>
              <a:gd name="T39" fmla="*/ 1041 h 1489"/>
              <a:gd name="T40" fmla="*/ 1243 w 1488"/>
              <a:gd name="T41" fmla="*/ 768 h 1489"/>
              <a:gd name="T42" fmla="*/ 1249 w 1488"/>
              <a:gd name="T43" fmla="*/ 717 h 1489"/>
              <a:gd name="T44" fmla="*/ 885 w 1488"/>
              <a:gd name="T45" fmla="*/ 615 h 1489"/>
              <a:gd name="T46" fmla="*/ 907 w 1488"/>
              <a:gd name="T47" fmla="*/ 818 h 1489"/>
              <a:gd name="T48" fmla="*/ 734 w 1488"/>
              <a:gd name="T49" fmla="*/ 440 h 1489"/>
              <a:gd name="T50" fmla="*/ 768 w 1488"/>
              <a:gd name="T51" fmla="*/ 315 h 1489"/>
              <a:gd name="T52" fmla="*/ 629 w 1488"/>
              <a:gd name="T53" fmla="*/ 155 h 1489"/>
              <a:gd name="T54" fmla="*/ 1331 w 1488"/>
              <a:gd name="T55" fmla="*/ 625 h 1489"/>
              <a:gd name="T56" fmla="*/ 957 w 1488"/>
              <a:gd name="T57" fmla="*/ 465 h 1489"/>
              <a:gd name="T58" fmla="*/ 1259 w 1488"/>
              <a:gd name="T59" fmla="*/ 668 h 1489"/>
              <a:gd name="T60" fmla="*/ 1263 w 1488"/>
              <a:gd name="T61" fmla="*/ 812 h 1489"/>
              <a:gd name="T62" fmla="*/ 993 w 1488"/>
              <a:gd name="T63" fmla="*/ 993 h 1489"/>
              <a:gd name="T64" fmla="*/ 1244 w 1488"/>
              <a:gd name="T65" fmla="*/ 1075 h 1489"/>
              <a:gd name="T66" fmla="*/ 155 w 1488"/>
              <a:gd name="T67" fmla="*/ 859 h 1489"/>
              <a:gd name="T68" fmla="*/ 324 w 1488"/>
              <a:gd name="T69" fmla="*/ 1065 h 1489"/>
              <a:gd name="T70" fmla="*/ 332 w 1488"/>
              <a:gd name="T71" fmla="*/ 726 h 1489"/>
              <a:gd name="T72" fmla="*/ 858 w 1488"/>
              <a:gd name="T73" fmla="*/ 1333 h 1489"/>
              <a:gd name="T74" fmla="*/ 962 w 1488"/>
              <a:gd name="T75" fmla="*/ 1030 h 1489"/>
              <a:gd name="T76" fmla="*/ 858 w 1488"/>
              <a:gd name="T77" fmla="*/ 1333 h 1489"/>
              <a:gd name="T78" fmla="*/ 806 w 1488"/>
              <a:gd name="T79" fmla="*/ 270 h 1489"/>
              <a:gd name="T80" fmla="*/ 924 w 1488"/>
              <a:gd name="T81" fmla="*/ 419 h 1489"/>
              <a:gd name="T82" fmla="*/ 1071 w 1488"/>
              <a:gd name="T83" fmla="*/ 338 h 1489"/>
              <a:gd name="T84" fmla="*/ 247 w 1488"/>
              <a:gd name="T85" fmla="*/ 408 h 1489"/>
              <a:gd name="T86" fmla="*/ 238 w 1488"/>
              <a:gd name="T87" fmla="*/ 696 h 1489"/>
              <a:gd name="T88" fmla="*/ 335 w 1488"/>
              <a:gd name="T89" fmla="*/ 418 h 1489"/>
              <a:gd name="T90" fmla="*/ 604 w 1488"/>
              <a:gd name="T91" fmla="*/ 641 h 1489"/>
              <a:gd name="T92" fmla="*/ 800 w 1488"/>
              <a:gd name="T93" fmla="*/ 850 h 1489"/>
              <a:gd name="T94" fmla="*/ 830 w 1488"/>
              <a:gd name="T95" fmla="*/ 633 h 1489"/>
              <a:gd name="T96" fmla="*/ 378 w 1488"/>
              <a:gd name="T97" fmla="*/ 397 h 1489"/>
              <a:gd name="T98" fmla="*/ 564 w 1488"/>
              <a:gd name="T99" fmla="*/ 587 h 1489"/>
              <a:gd name="T100" fmla="*/ 722 w 1488"/>
              <a:gd name="T101" fmla="*/ 525 h 1489"/>
              <a:gd name="T102" fmla="*/ 410 w 1488"/>
              <a:gd name="T103" fmla="*/ 373 h 1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8" h="1489">
                <a:moveTo>
                  <a:pt x="378" y="210"/>
                </a:moveTo>
                <a:cubicBezTo>
                  <a:pt x="439" y="168"/>
                  <a:pt x="504" y="138"/>
                  <a:pt x="574" y="119"/>
                </a:cubicBezTo>
                <a:cubicBezTo>
                  <a:pt x="587" y="116"/>
                  <a:pt x="600" y="113"/>
                  <a:pt x="613" y="110"/>
                </a:cubicBezTo>
                <a:cubicBezTo>
                  <a:pt x="621" y="108"/>
                  <a:pt x="626" y="106"/>
                  <a:pt x="627" y="96"/>
                </a:cubicBezTo>
                <a:cubicBezTo>
                  <a:pt x="639" y="40"/>
                  <a:pt x="687" y="0"/>
                  <a:pt x="743" y="0"/>
                </a:cubicBezTo>
                <a:cubicBezTo>
                  <a:pt x="801" y="0"/>
                  <a:pt x="849" y="39"/>
                  <a:pt x="861" y="97"/>
                </a:cubicBezTo>
                <a:cubicBezTo>
                  <a:pt x="862" y="104"/>
                  <a:pt x="865" y="108"/>
                  <a:pt x="872" y="109"/>
                </a:cubicBezTo>
                <a:cubicBezTo>
                  <a:pt x="955" y="126"/>
                  <a:pt x="1032" y="158"/>
                  <a:pt x="1102" y="204"/>
                </a:cubicBezTo>
                <a:cubicBezTo>
                  <a:pt x="1106" y="206"/>
                  <a:pt x="1114" y="206"/>
                  <a:pt x="1117" y="204"/>
                </a:cubicBezTo>
                <a:cubicBezTo>
                  <a:pt x="1172" y="171"/>
                  <a:pt x="1231" y="177"/>
                  <a:pt x="1272" y="220"/>
                </a:cubicBezTo>
                <a:cubicBezTo>
                  <a:pt x="1313" y="263"/>
                  <a:pt x="1316" y="322"/>
                  <a:pt x="1281" y="374"/>
                </a:cubicBezTo>
                <a:cubicBezTo>
                  <a:pt x="1280" y="375"/>
                  <a:pt x="1280" y="376"/>
                  <a:pt x="1279" y="377"/>
                </a:cubicBezTo>
                <a:cubicBezTo>
                  <a:pt x="1293" y="402"/>
                  <a:pt x="1308" y="426"/>
                  <a:pt x="1321" y="451"/>
                </a:cubicBezTo>
                <a:cubicBezTo>
                  <a:pt x="1347" y="501"/>
                  <a:pt x="1366" y="554"/>
                  <a:pt x="1377" y="610"/>
                </a:cubicBezTo>
                <a:cubicBezTo>
                  <a:pt x="1379" y="620"/>
                  <a:pt x="1383" y="626"/>
                  <a:pt x="1394" y="628"/>
                </a:cubicBezTo>
                <a:cubicBezTo>
                  <a:pt x="1449" y="639"/>
                  <a:pt x="1488" y="689"/>
                  <a:pt x="1488" y="745"/>
                </a:cubicBezTo>
                <a:cubicBezTo>
                  <a:pt x="1488" y="800"/>
                  <a:pt x="1448" y="849"/>
                  <a:pt x="1393" y="861"/>
                </a:cubicBezTo>
                <a:cubicBezTo>
                  <a:pt x="1388" y="862"/>
                  <a:pt x="1381" y="867"/>
                  <a:pt x="1380" y="871"/>
                </a:cubicBezTo>
                <a:cubicBezTo>
                  <a:pt x="1361" y="957"/>
                  <a:pt x="1328" y="1036"/>
                  <a:pt x="1279" y="1110"/>
                </a:cubicBezTo>
                <a:cubicBezTo>
                  <a:pt x="1295" y="1133"/>
                  <a:pt x="1306" y="1158"/>
                  <a:pt x="1305" y="1186"/>
                </a:cubicBezTo>
                <a:cubicBezTo>
                  <a:pt x="1304" y="1233"/>
                  <a:pt x="1283" y="1268"/>
                  <a:pt x="1243" y="1290"/>
                </a:cubicBezTo>
                <a:cubicBezTo>
                  <a:pt x="1202" y="1312"/>
                  <a:pt x="1161" y="1311"/>
                  <a:pt x="1122" y="1286"/>
                </a:cubicBezTo>
                <a:cubicBezTo>
                  <a:pt x="1113" y="1280"/>
                  <a:pt x="1107" y="1280"/>
                  <a:pt x="1098" y="1286"/>
                </a:cubicBezTo>
                <a:cubicBezTo>
                  <a:pt x="1030" y="1330"/>
                  <a:pt x="957" y="1361"/>
                  <a:pt x="877" y="1378"/>
                </a:cubicBezTo>
                <a:cubicBezTo>
                  <a:pt x="867" y="1380"/>
                  <a:pt x="862" y="1383"/>
                  <a:pt x="860" y="1394"/>
                </a:cubicBezTo>
                <a:cubicBezTo>
                  <a:pt x="848" y="1450"/>
                  <a:pt x="799" y="1489"/>
                  <a:pt x="742" y="1488"/>
                </a:cubicBezTo>
                <a:cubicBezTo>
                  <a:pt x="687" y="1487"/>
                  <a:pt x="639" y="1448"/>
                  <a:pt x="627" y="1392"/>
                </a:cubicBezTo>
                <a:cubicBezTo>
                  <a:pt x="626" y="1383"/>
                  <a:pt x="622" y="1380"/>
                  <a:pt x="613" y="1378"/>
                </a:cubicBezTo>
                <a:cubicBezTo>
                  <a:pt x="532" y="1362"/>
                  <a:pt x="456" y="1330"/>
                  <a:pt x="387" y="1284"/>
                </a:cubicBezTo>
                <a:cubicBezTo>
                  <a:pt x="380" y="1280"/>
                  <a:pt x="376" y="1279"/>
                  <a:pt x="370" y="1284"/>
                </a:cubicBezTo>
                <a:cubicBezTo>
                  <a:pt x="318" y="1317"/>
                  <a:pt x="258" y="1311"/>
                  <a:pt x="217" y="1269"/>
                </a:cubicBezTo>
                <a:cubicBezTo>
                  <a:pt x="177" y="1228"/>
                  <a:pt x="171" y="1168"/>
                  <a:pt x="204" y="1118"/>
                </a:cubicBezTo>
                <a:cubicBezTo>
                  <a:pt x="209" y="1111"/>
                  <a:pt x="208" y="1107"/>
                  <a:pt x="204" y="1101"/>
                </a:cubicBezTo>
                <a:cubicBezTo>
                  <a:pt x="158" y="1032"/>
                  <a:pt x="126" y="956"/>
                  <a:pt x="110" y="874"/>
                </a:cubicBezTo>
                <a:cubicBezTo>
                  <a:pt x="108" y="866"/>
                  <a:pt x="105" y="862"/>
                  <a:pt x="96" y="861"/>
                </a:cubicBezTo>
                <a:cubicBezTo>
                  <a:pt x="40" y="849"/>
                  <a:pt x="0" y="801"/>
                  <a:pt x="0" y="744"/>
                </a:cubicBezTo>
                <a:cubicBezTo>
                  <a:pt x="0" y="688"/>
                  <a:pt x="40" y="639"/>
                  <a:pt x="96" y="627"/>
                </a:cubicBezTo>
                <a:cubicBezTo>
                  <a:pt x="104" y="626"/>
                  <a:pt x="108" y="623"/>
                  <a:pt x="110" y="614"/>
                </a:cubicBezTo>
                <a:cubicBezTo>
                  <a:pt x="126" y="532"/>
                  <a:pt x="158" y="456"/>
                  <a:pt x="204" y="386"/>
                </a:cubicBezTo>
                <a:cubicBezTo>
                  <a:pt x="207" y="382"/>
                  <a:pt x="206" y="374"/>
                  <a:pt x="204" y="370"/>
                </a:cubicBezTo>
                <a:cubicBezTo>
                  <a:pt x="171" y="318"/>
                  <a:pt x="177" y="258"/>
                  <a:pt x="219" y="217"/>
                </a:cubicBezTo>
                <a:cubicBezTo>
                  <a:pt x="261" y="176"/>
                  <a:pt x="321" y="172"/>
                  <a:pt x="372" y="206"/>
                </a:cubicBezTo>
                <a:cubicBezTo>
                  <a:pt x="374" y="207"/>
                  <a:pt x="375" y="208"/>
                  <a:pt x="378" y="210"/>
                </a:cubicBezTo>
                <a:close/>
                <a:moveTo>
                  <a:pt x="411" y="1120"/>
                </a:moveTo>
                <a:cubicBezTo>
                  <a:pt x="528" y="1068"/>
                  <a:pt x="649" y="1015"/>
                  <a:pt x="767" y="963"/>
                </a:cubicBezTo>
                <a:cubicBezTo>
                  <a:pt x="769" y="938"/>
                  <a:pt x="771" y="915"/>
                  <a:pt x="773" y="890"/>
                </a:cubicBezTo>
                <a:cubicBezTo>
                  <a:pt x="705" y="846"/>
                  <a:pt x="636" y="801"/>
                  <a:pt x="566" y="756"/>
                </a:cubicBezTo>
                <a:cubicBezTo>
                  <a:pt x="537" y="783"/>
                  <a:pt x="504" y="795"/>
                  <a:pt x="467" y="792"/>
                </a:cubicBezTo>
                <a:cubicBezTo>
                  <a:pt x="466" y="793"/>
                  <a:pt x="466" y="793"/>
                  <a:pt x="465" y="793"/>
                </a:cubicBezTo>
                <a:cubicBezTo>
                  <a:pt x="434" y="888"/>
                  <a:pt x="402" y="983"/>
                  <a:pt x="370" y="1077"/>
                </a:cubicBezTo>
                <a:cubicBezTo>
                  <a:pt x="369" y="1080"/>
                  <a:pt x="371" y="1086"/>
                  <a:pt x="374" y="1089"/>
                </a:cubicBezTo>
                <a:cubicBezTo>
                  <a:pt x="385" y="1099"/>
                  <a:pt x="397" y="1108"/>
                  <a:pt x="411" y="1120"/>
                </a:cubicBezTo>
                <a:close/>
                <a:moveTo>
                  <a:pt x="789" y="1006"/>
                </a:moveTo>
                <a:cubicBezTo>
                  <a:pt x="760" y="1018"/>
                  <a:pt x="731" y="1031"/>
                  <a:pt x="702" y="1044"/>
                </a:cubicBezTo>
                <a:cubicBezTo>
                  <a:pt x="612" y="1084"/>
                  <a:pt x="522" y="1123"/>
                  <a:pt x="432" y="1163"/>
                </a:cubicBezTo>
                <a:cubicBezTo>
                  <a:pt x="428" y="1165"/>
                  <a:pt x="423" y="1170"/>
                  <a:pt x="422" y="1174"/>
                </a:cubicBezTo>
                <a:cubicBezTo>
                  <a:pt x="419" y="1196"/>
                  <a:pt x="417" y="1218"/>
                  <a:pt x="413" y="1244"/>
                </a:cubicBezTo>
                <a:cubicBezTo>
                  <a:pt x="477" y="1286"/>
                  <a:pt x="550" y="1317"/>
                  <a:pt x="629" y="1332"/>
                </a:cubicBezTo>
                <a:cubicBezTo>
                  <a:pt x="653" y="1273"/>
                  <a:pt x="696" y="1245"/>
                  <a:pt x="759" y="1248"/>
                </a:cubicBezTo>
                <a:cubicBezTo>
                  <a:pt x="782" y="1178"/>
                  <a:pt x="805" y="1109"/>
                  <a:pt x="828" y="1041"/>
                </a:cubicBezTo>
                <a:cubicBezTo>
                  <a:pt x="814" y="1029"/>
                  <a:pt x="802" y="1018"/>
                  <a:pt x="789" y="1006"/>
                </a:cubicBezTo>
                <a:close/>
                <a:moveTo>
                  <a:pt x="988" y="870"/>
                </a:moveTo>
                <a:cubicBezTo>
                  <a:pt x="1074" y="836"/>
                  <a:pt x="1158" y="802"/>
                  <a:pt x="1243" y="768"/>
                </a:cubicBezTo>
                <a:cubicBezTo>
                  <a:pt x="1246" y="767"/>
                  <a:pt x="1248" y="761"/>
                  <a:pt x="1249" y="758"/>
                </a:cubicBezTo>
                <a:cubicBezTo>
                  <a:pt x="1249" y="745"/>
                  <a:pt x="1249" y="731"/>
                  <a:pt x="1249" y="717"/>
                </a:cubicBezTo>
                <a:cubicBezTo>
                  <a:pt x="1250" y="718"/>
                  <a:pt x="1249" y="717"/>
                  <a:pt x="1249" y="717"/>
                </a:cubicBezTo>
                <a:cubicBezTo>
                  <a:pt x="1147" y="670"/>
                  <a:pt x="1046" y="624"/>
                  <a:pt x="944" y="578"/>
                </a:cubicBezTo>
                <a:cubicBezTo>
                  <a:pt x="941" y="577"/>
                  <a:pt x="935" y="579"/>
                  <a:pt x="932" y="581"/>
                </a:cubicBezTo>
                <a:cubicBezTo>
                  <a:pt x="916" y="592"/>
                  <a:pt x="900" y="603"/>
                  <a:pt x="885" y="615"/>
                </a:cubicBezTo>
                <a:cubicBezTo>
                  <a:pt x="882" y="617"/>
                  <a:pt x="878" y="622"/>
                  <a:pt x="878" y="626"/>
                </a:cubicBezTo>
                <a:cubicBezTo>
                  <a:pt x="884" y="686"/>
                  <a:pt x="891" y="747"/>
                  <a:pt x="898" y="807"/>
                </a:cubicBezTo>
                <a:cubicBezTo>
                  <a:pt x="898" y="811"/>
                  <a:pt x="903" y="817"/>
                  <a:pt x="907" y="818"/>
                </a:cubicBezTo>
                <a:cubicBezTo>
                  <a:pt x="941" y="824"/>
                  <a:pt x="967" y="841"/>
                  <a:pt x="988" y="870"/>
                </a:cubicBezTo>
                <a:close/>
                <a:moveTo>
                  <a:pt x="426" y="328"/>
                </a:moveTo>
                <a:cubicBezTo>
                  <a:pt x="527" y="365"/>
                  <a:pt x="632" y="403"/>
                  <a:pt x="734" y="440"/>
                </a:cubicBezTo>
                <a:cubicBezTo>
                  <a:pt x="751" y="426"/>
                  <a:pt x="764" y="413"/>
                  <a:pt x="779" y="402"/>
                </a:cubicBezTo>
                <a:cubicBezTo>
                  <a:pt x="787" y="396"/>
                  <a:pt x="788" y="392"/>
                  <a:pt x="786" y="385"/>
                </a:cubicBezTo>
                <a:cubicBezTo>
                  <a:pt x="780" y="361"/>
                  <a:pt x="774" y="338"/>
                  <a:pt x="768" y="315"/>
                </a:cubicBezTo>
                <a:cubicBezTo>
                  <a:pt x="762" y="290"/>
                  <a:pt x="755" y="265"/>
                  <a:pt x="749" y="240"/>
                </a:cubicBezTo>
                <a:cubicBezTo>
                  <a:pt x="721" y="240"/>
                  <a:pt x="696" y="233"/>
                  <a:pt x="674" y="217"/>
                </a:cubicBezTo>
                <a:cubicBezTo>
                  <a:pt x="653" y="202"/>
                  <a:pt x="639" y="180"/>
                  <a:pt x="629" y="155"/>
                </a:cubicBezTo>
                <a:cubicBezTo>
                  <a:pt x="549" y="171"/>
                  <a:pt x="476" y="202"/>
                  <a:pt x="413" y="244"/>
                </a:cubicBezTo>
                <a:cubicBezTo>
                  <a:pt x="417" y="273"/>
                  <a:pt x="421" y="298"/>
                  <a:pt x="426" y="328"/>
                </a:cubicBezTo>
                <a:close/>
                <a:moveTo>
                  <a:pt x="1331" y="625"/>
                </a:moveTo>
                <a:cubicBezTo>
                  <a:pt x="1326" y="570"/>
                  <a:pt x="1271" y="439"/>
                  <a:pt x="1239" y="410"/>
                </a:cubicBezTo>
                <a:cubicBezTo>
                  <a:pt x="1183" y="432"/>
                  <a:pt x="1152" y="427"/>
                  <a:pt x="1096" y="385"/>
                </a:cubicBezTo>
                <a:cubicBezTo>
                  <a:pt x="1049" y="412"/>
                  <a:pt x="1002" y="439"/>
                  <a:pt x="957" y="465"/>
                </a:cubicBezTo>
                <a:cubicBezTo>
                  <a:pt x="958" y="489"/>
                  <a:pt x="959" y="510"/>
                  <a:pt x="960" y="532"/>
                </a:cubicBezTo>
                <a:cubicBezTo>
                  <a:pt x="982" y="542"/>
                  <a:pt x="1006" y="553"/>
                  <a:pt x="1030" y="564"/>
                </a:cubicBezTo>
                <a:cubicBezTo>
                  <a:pt x="1107" y="599"/>
                  <a:pt x="1183" y="634"/>
                  <a:pt x="1259" y="668"/>
                </a:cubicBezTo>
                <a:cubicBezTo>
                  <a:pt x="1264" y="670"/>
                  <a:pt x="1272" y="670"/>
                  <a:pt x="1276" y="667"/>
                </a:cubicBezTo>
                <a:cubicBezTo>
                  <a:pt x="1294" y="654"/>
                  <a:pt x="1311" y="640"/>
                  <a:pt x="1331" y="625"/>
                </a:cubicBezTo>
                <a:close/>
                <a:moveTo>
                  <a:pt x="1263" y="812"/>
                </a:moveTo>
                <a:cubicBezTo>
                  <a:pt x="1182" y="844"/>
                  <a:pt x="1098" y="878"/>
                  <a:pt x="1013" y="912"/>
                </a:cubicBezTo>
                <a:cubicBezTo>
                  <a:pt x="1010" y="913"/>
                  <a:pt x="1007" y="918"/>
                  <a:pt x="1007" y="921"/>
                </a:cubicBezTo>
                <a:cubicBezTo>
                  <a:pt x="1011" y="946"/>
                  <a:pt x="1004" y="970"/>
                  <a:pt x="993" y="993"/>
                </a:cubicBezTo>
                <a:cubicBezTo>
                  <a:pt x="1032" y="1027"/>
                  <a:pt x="1071" y="1059"/>
                  <a:pt x="1105" y="1088"/>
                </a:cubicBezTo>
                <a:cubicBezTo>
                  <a:pt x="1131" y="1080"/>
                  <a:pt x="1152" y="1070"/>
                  <a:pt x="1174" y="1067"/>
                </a:cubicBezTo>
                <a:cubicBezTo>
                  <a:pt x="1196" y="1065"/>
                  <a:pt x="1219" y="1072"/>
                  <a:pt x="1244" y="1075"/>
                </a:cubicBezTo>
                <a:cubicBezTo>
                  <a:pt x="1287" y="1011"/>
                  <a:pt x="1317" y="938"/>
                  <a:pt x="1332" y="863"/>
                </a:cubicBezTo>
                <a:cubicBezTo>
                  <a:pt x="1308" y="846"/>
                  <a:pt x="1287" y="830"/>
                  <a:pt x="1263" y="812"/>
                </a:cubicBezTo>
                <a:close/>
                <a:moveTo>
                  <a:pt x="155" y="859"/>
                </a:moveTo>
                <a:cubicBezTo>
                  <a:pt x="171" y="939"/>
                  <a:pt x="202" y="1012"/>
                  <a:pt x="246" y="1078"/>
                </a:cubicBezTo>
                <a:cubicBezTo>
                  <a:pt x="259" y="1074"/>
                  <a:pt x="271" y="1070"/>
                  <a:pt x="283" y="1068"/>
                </a:cubicBezTo>
                <a:cubicBezTo>
                  <a:pt x="296" y="1066"/>
                  <a:pt x="309" y="1066"/>
                  <a:pt x="324" y="1065"/>
                </a:cubicBezTo>
                <a:cubicBezTo>
                  <a:pt x="356" y="969"/>
                  <a:pt x="388" y="872"/>
                  <a:pt x="419" y="778"/>
                </a:cubicBezTo>
                <a:cubicBezTo>
                  <a:pt x="407" y="766"/>
                  <a:pt x="393" y="758"/>
                  <a:pt x="387" y="746"/>
                </a:cubicBezTo>
                <a:cubicBezTo>
                  <a:pt x="374" y="719"/>
                  <a:pt x="356" y="719"/>
                  <a:pt x="332" y="726"/>
                </a:cubicBezTo>
                <a:cubicBezTo>
                  <a:pt x="302" y="734"/>
                  <a:pt x="271" y="739"/>
                  <a:pt x="241" y="745"/>
                </a:cubicBezTo>
                <a:cubicBezTo>
                  <a:pt x="236" y="801"/>
                  <a:pt x="208" y="838"/>
                  <a:pt x="155" y="859"/>
                </a:cubicBezTo>
                <a:close/>
                <a:moveTo>
                  <a:pt x="858" y="1333"/>
                </a:moveTo>
                <a:cubicBezTo>
                  <a:pt x="939" y="1317"/>
                  <a:pt x="1012" y="1286"/>
                  <a:pt x="1080" y="1241"/>
                </a:cubicBezTo>
                <a:cubicBezTo>
                  <a:pt x="1060" y="1203"/>
                  <a:pt x="1061" y="1166"/>
                  <a:pt x="1079" y="1129"/>
                </a:cubicBezTo>
                <a:cubicBezTo>
                  <a:pt x="1039" y="1096"/>
                  <a:pt x="1001" y="1063"/>
                  <a:pt x="962" y="1030"/>
                </a:cubicBezTo>
                <a:cubicBezTo>
                  <a:pt x="935" y="1050"/>
                  <a:pt x="906" y="1058"/>
                  <a:pt x="874" y="1055"/>
                </a:cubicBezTo>
                <a:cubicBezTo>
                  <a:pt x="850" y="1125"/>
                  <a:pt x="827" y="1195"/>
                  <a:pt x="804" y="1265"/>
                </a:cubicBezTo>
                <a:cubicBezTo>
                  <a:pt x="831" y="1280"/>
                  <a:pt x="848" y="1303"/>
                  <a:pt x="858" y="1333"/>
                </a:cubicBezTo>
                <a:close/>
                <a:moveTo>
                  <a:pt x="863" y="156"/>
                </a:moveTo>
                <a:cubicBezTo>
                  <a:pt x="849" y="175"/>
                  <a:pt x="840" y="198"/>
                  <a:pt x="823" y="207"/>
                </a:cubicBezTo>
                <a:cubicBezTo>
                  <a:pt x="794" y="224"/>
                  <a:pt x="797" y="245"/>
                  <a:pt x="806" y="270"/>
                </a:cubicBezTo>
                <a:cubicBezTo>
                  <a:pt x="807" y="271"/>
                  <a:pt x="807" y="273"/>
                  <a:pt x="807" y="274"/>
                </a:cubicBezTo>
                <a:cubicBezTo>
                  <a:pt x="816" y="311"/>
                  <a:pt x="826" y="347"/>
                  <a:pt x="835" y="383"/>
                </a:cubicBezTo>
                <a:cubicBezTo>
                  <a:pt x="879" y="387"/>
                  <a:pt x="891" y="392"/>
                  <a:pt x="924" y="419"/>
                </a:cubicBezTo>
                <a:cubicBezTo>
                  <a:pt x="927" y="421"/>
                  <a:pt x="935" y="422"/>
                  <a:pt x="938" y="420"/>
                </a:cubicBezTo>
                <a:cubicBezTo>
                  <a:pt x="980" y="396"/>
                  <a:pt x="1022" y="372"/>
                  <a:pt x="1064" y="348"/>
                </a:cubicBezTo>
                <a:cubicBezTo>
                  <a:pt x="1067" y="346"/>
                  <a:pt x="1071" y="341"/>
                  <a:pt x="1071" y="338"/>
                </a:cubicBezTo>
                <a:cubicBezTo>
                  <a:pt x="1061" y="307"/>
                  <a:pt x="1065" y="276"/>
                  <a:pt x="1079" y="247"/>
                </a:cubicBezTo>
                <a:cubicBezTo>
                  <a:pt x="1012" y="201"/>
                  <a:pt x="939" y="171"/>
                  <a:pt x="863" y="156"/>
                </a:cubicBezTo>
                <a:close/>
                <a:moveTo>
                  <a:pt x="247" y="408"/>
                </a:moveTo>
                <a:cubicBezTo>
                  <a:pt x="201" y="477"/>
                  <a:pt x="171" y="550"/>
                  <a:pt x="155" y="630"/>
                </a:cubicBezTo>
                <a:cubicBezTo>
                  <a:pt x="188" y="641"/>
                  <a:pt x="212" y="661"/>
                  <a:pt x="228" y="691"/>
                </a:cubicBezTo>
                <a:cubicBezTo>
                  <a:pt x="229" y="693"/>
                  <a:pt x="235" y="696"/>
                  <a:pt x="238" y="696"/>
                </a:cubicBezTo>
                <a:cubicBezTo>
                  <a:pt x="279" y="688"/>
                  <a:pt x="319" y="680"/>
                  <a:pt x="359" y="672"/>
                </a:cubicBezTo>
                <a:cubicBezTo>
                  <a:pt x="365" y="626"/>
                  <a:pt x="371" y="613"/>
                  <a:pt x="408" y="575"/>
                </a:cubicBezTo>
                <a:cubicBezTo>
                  <a:pt x="384" y="523"/>
                  <a:pt x="360" y="471"/>
                  <a:pt x="335" y="418"/>
                </a:cubicBezTo>
                <a:cubicBezTo>
                  <a:pt x="304" y="427"/>
                  <a:pt x="276" y="423"/>
                  <a:pt x="247" y="408"/>
                </a:cubicBezTo>
                <a:close/>
                <a:moveTo>
                  <a:pt x="744" y="575"/>
                </a:moveTo>
                <a:cubicBezTo>
                  <a:pt x="696" y="598"/>
                  <a:pt x="650" y="619"/>
                  <a:pt x="604" y="641"/>
                </a:cubicBezTo>
                <a:cubicBezTo>
                  <a:pt x="601" y="642"/>
                  <a:pt x="598" y="647"/>
                  <a:pt x="598" y="650"/>
                </a:cubicBezTo>
                <a:cubicBezTo>
                  <a:pt x="597" y="672"/>
                  <a:pt x="597" y="694"/>
                  <a:pt x="596" y="719"/>
                </a:cubicBezTo>
                <a:cubicBezTo>
                  <a:pt x="662" y="761"/>
                  <a:pt x="732" y="807"/>
                  <a:pt x="800" y="850"/>
                </a:cubicBezTo>
                <a:cubicBezTo>
                  <a:pt x="815" y="841"/>
                  <a:pt x="829" y="834"/>
                  <a:pt x="843" y="825"/>
                </a:cubicBezTo>
                <a:cubicBezTo>
                  <a:pt x="846" y="823"/>
                  <a:pt x="850" y="817"/>
                  <a:pt x="850" y="813"/>
                </a:cubicBezTo>
                <a:cubicBezTo>
                  <a:pt x="844" y="753"/>
                  <a:pt x="837" y="693"/>
                  <a:pt x="830" y="633"/>
                </a:cubicBezTo>
                <a:cubicBezTo>
                  <a:pt x="830" y="629"/>
                  <a:pt x="825" y="623"/>
                  <a:pt x="821" y="622"/>
                </a:cubicBezTo>
                <a:cubicBezTo>
                  <a:pt x="790" y="617"/>
                  <a:pt x="765" y="601"/>
                  <a:pt x="744" y="575"/>
                </a:cubicBezTo>
                <a:close/>
                <a:moveTo>
                  <a:pt x="378" y="397"/>
                </a:moveTo>
                <a:cubicBezTo>
                  <a:pt x="402" y="447"/>
                  <a:pt x="425" y="498"/>
                  <a:pt x="449" y="548"/>
                </a:cubicBezTo>
                <a:cubicBezTo>
                  <a:pt x="451" y="551"/>
                  <a:pt x="458" y="554"/>
                  <a:pt x="462" y="553"/>
                </a:cubicBezTo>
                <a:cubicBezTo>
                  <a:pt x="501" y="548"/>
                  <a:pt x="535" y="560"/>
                  <a:pt x="564" y="587"/>
                </a:cubicBezTo>
                <a:cubicBezTo>
                  <a:pt x="568" y="591"/>
                  <a:pt x="572" y="596"/>
                  <a:pt x="576" y="601"/>
                </a:cubicBezTo>
                <a:cubicBezTo>
                  <a:pt x="623" y="579"/>
                  <a:pt x="669" y="558"/>
                  <a:pt x="715" y="536"/>
                </a:cubicBezTo>
                <a:cubicBezTo>
                  <a:pt x="718" y="534"/>
                  <a:pt x="722" y="529"/>
                  <a:pt x="722" y="525"/>
                </a:cubicBezTo>
                <a:cubicBezTo>
                  <a:pt x="722" y="513"/>
                  <a:pt x="720" y="500"/>
                  <a:pt x="719" y="486"/>
                </a:cubicBezTo>
                <a:cubicBezTo>
                  <a:pt x="720" y="487"/>
                  <a:pt x="719" y="486"/>
                  <a:pt x="719" y="486"/>
                </a:cubicBezTo>
                <a:cubicBezTo>
                  <a:pt x="616" y="448"/>
                  <a:pt x="513" y="411"/>
                  <a:pt x="410" y="373"/>
                </a:cubicBezTo>
                <a:cubicBezTo>
                  <a:pt x="406" y="372"/>
                  <a:pt x="401" y="373"/>
                  <a:pt x="398" y="376"/>
                </a:cubicBezTo>
                <a:cubicBezTo>
                  <a:pt x="391" y="382"/>
                  <a:pt x="385" y="390"/>
                  <a:pt x="378" y="39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4" name="Group 103"/>
          <p:cNvGrpSpPr/>
          <p:nvPr/>
        </p:nvGrpSpPr>
        <p:grpSpPr>
          <a:xfrm>
            <a:off x="298339" y="965599"/>
            <a:ext cx="457201" cy="457201"/>
            <a:chOff x="198438" y="1065213"/>
            <a:chExt cx="457201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97" name="Freeform 32"/>
            <p:cNvSpPr>
              <a:spLocks noEditPoints="1"/>
            </p:cNvSpPr>
            <p:nvPr/>
          </p:nvSpPr>
          <p:spPr bwMode="auto">
            <a:xfrm>
              <a:off x="198438" y="1123951"/>
              <a:ext cx="339725" cy="398463"/>
            </a:xfrm>
            <a:custGeom>
              <a:avLst/>
              <a:gdLst>
                <a:gd name="T0" fmla="*/ 3 w 1145"/>
                <a:gd name="T1" fmla="*/ 1262 h 1340"/>
                <a:gd name="T2" fmla="*/ 66 w 1145"/>
                <a:gd name="T3" fmla="*/ 1148 h 1340"/>
                <a:gd name="T4" fmla="*/ 145 w 1145"/>
                <a:gd name="T5" fmla="*/ 1107 h 1340"/>
                <a:gd name="T6" fmla="*/ 195 w 1145"/>
                <a:gd name="T7" fmla="*/ 1016 h 1340"/>
                <a:gd name="T8" fmla="*/ 241 w 1145"/>
                <a:gd name="T9" fmla="*/ 934 h 1340"/>
                <a:gd name="T10" fmla="*/ 436 w 1145"/>
                <a:gd name="T11" fmla="*/ 595 h 1340"/>
                <a:gd name="T12" fmla="*/ 467 w 1145"/>
                <a:gd name="T13" fmla="*/ 487 h 1340"/>
                <a:gd name="T14" fmla="*/ 302 w 1145"/>
                <a:gd name="T15" fmla="*/ 500 h 1340"/>
                <a:gd name="T16" fmla="*/ 300 w 1145"/>
                <a:gd name="T17" fmla="*/ 531 h 1340"/>
                <a:gd name="T18" fmla="*/ 179 w 1145"/>
                <a:gd name="T19" fmla="*/ 618 h 1340"/>
                <a:gd name="T20" fmla="*/ 59 w 1145"/>
                <a:gd name="T21" fmla="*/ 453 h 1340"/>
                <a:gd name="T22" fmla="*/ 346 w 1145"/>
                <a:gd name="T23" fmla="*/ 152 h 1340"/>
                <a:gd name="T24" fmla="*/ 306 w 1145"/>
                <a:gd name="T25" fmla="*/ 67 h 1340"/>
                <a:gd name="T26" fmla="*/ 443 w 1145"/>
                <a:gd name="T27" fmla="*/ 28 h 1340"/>
                <a:gd name="T28" fmla="*/ 541 w 1145"/>
                <a:gd name="T29" fmla="*/ 67 h 1340"/>
                <a:gd name="T30" fmla="*/ 953 w 1145"/>
                <a:gd name="T31" fmla="*/ 537 h 1340"/>
                <a:gd name="T32" fmla="*/ 953 w 1145"/>
                <a:gd name="T33" fmla="*/ 809 h 1340"/>
                <a:gd name="T34" fmla="*/ 857 w 1145"/>
                <a:gd name="T35" fmla="*/ 873 h 1340"/>
                <a:gd name="T36" fmla="*/ 917 w 1145"/>
                <a:gd name="T37" fmla="*/ 1016 h 1340"/>
                <a:gd name="T38" fmla="*/ 1000 w 1145"/>
                <a:gd name="T39" fmla="*/ 1068 h 1340"/>
                <a:gd name="T40" fmla="*/ 1077 w 1145"/>
                <a:gd name="T41" fmla="*/ 1148 h 1340"/>
                <a:gd name="T42" fmla="*/ 1142 w 1145"/>
                <a:gd name="T43" fmla="*/ 1264 h 1340"/>
                <a:gd name="T44" fmla="*/ 47 w 1145"/>
                <a:gd name="T45" fmla="*/ 1340 h 1340"/>
                <a:gd name="T46" fmla="*/ 245 w 1145"/>
                <a:gd name="T47" fmla="*/ 517 h 1340"/>
                <a:gd name="T48" fmla="*/ 325 w 1145"/>
                <a:gd name="T49" fmla="*/ 454 h 1340"/>
                <a:gd name="T50" fmla="*/ 448 w 1145"/>
                <a:gd name="T51" fmla="*/ 429 h 1340"/>
                <a:gd name="T52" fmla="*/ 511 w 1145"/>
                <a:gd name="T53" fmla="*/ 466 h 1340"/>
                <a:gd name="T54" fmla="*/ 412 w 1145"/>
                <a:gd name="T55" fmla="*/ 694 h 1340"/>
                <a:gd name="T56" fmla="*/ 293 w 1145"/>
                <a:gd name="T57" fmla="*/ 1015 h 1340"/>
                <a:gd name="T58" fmla="*/ 798 w 1145"/>
                <a:gd name="T59" fmla="*/ 981 h 1340"/>
                <a:gd name="T60" fmla="*/ 884 w 1145"/>
                <a:gd name="T61" fmla="*/ 795 h 1340"/>
                <a:gd name="T62" fmla="*/ 917 w 1145"/>
                <a:gd name="T63" fmla="*/ 744 h 1340"/>
                <a:gd name="T64" fmla="*/ 757 w 1145"/>
                <a:gd name="T65" fmla="*/ 225 h 1340"/>
                <a:gd name="T66" fmla="*/ 475 w 1145"/>
                <a:gd name="T67" fmla="*/ 105 h 1340"/>
                <a:gd name="T68" fmla="*/ 363 w 1145"/>
                <a:gd name="T69" fmla="*/ 54 h 1340"/>
                <a:gd name="T70" fmla="*/ 403 w 1145"/>
                <a:gd name="T71" fmla="*/ 112 h 1340"/>
                <a:gd name="T72" fmla="*/ 118 w 1145"/>
                <a:gd name="T73" fmla="*/ 432 h 1340"/>
                <a:gd name="T74" fmla="*/ 149 w 1145"/>
                <a:gd name="T75" fmla="*/ 518 h 1340"/>
                <a:gd name="T76" fmla="*/ 249 w 1145"/>
                <a:gd name="T77" fmla="*/ 530 h 1340"/>
                <a:gd name="T78" fmla="*/ 837 w 1145"/>
                <a:gd name="T79" fmla="*/ 1292 h 1340"/>
                <a:gd name="T80" fmla="*/ 1094 w 1145"/>
                <a:gd name="T81" fmla="*/ 1274 h 1340"/>
                <a:gd name="T82" fmla="*/ 1069 w 1145"/>
                <a:gd name="T83" fmla="*/ 1196 h 1340"/>
                <a:gd name="T84" fmla="*/ 67 w 1145"/>
                <a:gd name="T85" fmla="*/ 1196 h 1340"/>
                <a:gd name="T86" fmla="*/ 51 w 1145"/>
                <a:gd name="T87" fmla="*/ 1269 h 1340"/>
                <a:gd name="T88" fmla="*/ 572 w 1145"/>
                <a:gd name="T89" fmla="*/ 1292 h 1340"/>
                <a:gd name="T90" fmla="*/ 951 w 1145"/>
                <a:gd name="T91" fmla="*/ 1065 h 1340"/>
                <a:gd name="T92" fmla="*/ 194 w 1145"/>
                <a:gd name="T93" fmla="*/ 114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5" h="1340">
                  <a:moveTo>
                    <a:pt x="47" y="1340"/>
                  </a:moveTo>
                  <a:cubicBezTo>
                    <a:pt x="12" y="1325"/>
                    <a:pt x="0" y="1298"/>
                    <a:pt x="3" y="1262"/>
                  </a:cubicBezTo>
                  <a:cubicBezTo>
                    <a:pt x="4" y="1245"/>
                    <a:pt x="3" y="1227"/>
                    <a:pt x="3" y="1210"/>
                  </a:cubicBezTo>
                  <a:cubicBezTo>
                    <a:pt x="4" y="1172"/>
                    <a:pt x="29" y="1148"/>
                    <a:pt x="66" y="1148"/>
                  </a:cubicBezTo>
                  <a:cubicBezTo>
                    <a:pt x="92" y="1148"/>
                    <a:pt x="117" y="1148"/>
                    <a:pt x="145" y="1148"/>
                  </a:cubicBezTo>
                  <a:cubicBezTo>
                    <a:pt x="145" y="1134"/>
                    <a:pt x="145" y="1121"/>
                    <a:pt x="145" y="1107"/>
                  </a:cubicBezTo>
                  <a:cubicBezTo>
                    <a:pt x="145" y="1093"/>
                    <a:pt x="145" y="1078"/>
                    <a:pt x="145" y="1064"/>
                  </a:cubicBezTo>
                  <a:cubicBezTo>
                    <a:pt x="146" y="1036"/>
                    <a:pt x="167" y="1017"/>
                    <a:pt x="195" y="1016"/>
                  </a:cubicBezTo>
                  <a:cubicBezTo>
                    <a:pt x="211" y="1016"/>
                    <a:pt x="227" y="1016"/>
                    <a:pt x="241" y="1016"/>
                  </a:cubicBezTo>
                  <a:cubicBezTo>
                    <a:pt x="241" y="988"/>
                    <a:pt x="240" y="961"/>
                    <a:pt x="241" y="934"/>
                  </a:cubicBezTo>
                  <a:cubicBezTo>
                    <a:pt x="246" y="840"/>
                    <a:pt x="284" y="760"/>
                    <a:pt x="348" y="691"/>
                  </a:cubicBezTo>
                  <a:cubicBezTo>
                    <a:pt x="377" y="659"/>
                    <a:pt x="408" y="628"/>
                    <a:pt x="436" y="595"/>
                  </a:cubicBezTo>
                  <a:cubicBezTo>
                    <a:pt x="449" y="580"/>
                    <a:pt x="459" y="563"/>
                    <a:pt x="468" y="545"/>
                  </a:cubicBezTo>
                  <a:cubicBezTo>
                    <a:pt x="477" y="527"/>
                    <a:pt x="476" y="507"/>
                    <a:pt x="467" y="487"/>
                  </a:cubicBezTo>
                  <a:cubicBezTo>
                    <a:pt x="423" y="522"/>
                    <a:pt x="374" y="507"/>
                    <a:pt x="326" y="502"/>
                  </a:cubicBezTo>
                  <a:cubicBezTo>
                    <a:pt x="318" y="501"/>
                    <a:pt x="310" y="501"/>
                    <a:pt x="302" y="500"/>
                  </a:cubicBezTo>
                  <a:cubicBezTo>
                    <a:pt x="299" y="500"/>
                    <a:pt x="296" y="501"/>
                    <a:pt x="291" y="502"/>
                  </a:cubicBezTo>
                  <a:cubicBezTo>
                    <a:pt x="294" y="512"/>
                    <a:pt x="297" y="521"/>
                    <a:pt x="300" y="531"/>
                  </a:cubicBezTo>
                  <a:cubicBezTo>
                    <a:pt x="305" y="548"/>
                    <a:pt x="302" y="557"/>
                    <a:pt x="286" y="565"/>
                  </a:cubicBezTo>
                  <a:cubicBezTo>
                    <a:pt x="250" y="583"/>
                    <a:pt x="215" y="601"/>
                    <a:pt x="179" y="618"/>
                  </a:cubicBezTo>
                  <a:cubicBezTo>
                    <a:pt x="162" y="626"/>
                    <a:pt x="151" y="623"/>
                    <a:pt x="143" y="607"/>
                  </a:cubicBezTo>
                  <a:cubicBezTo>
                    <a:pt x="115" y="556"/>
                    <a:pt x="87" y="504"/>
                    <a:pt x="59" y="453"/>
                  </a:cubicBezTo>
                  <a:cubicBezTo>
                    <a:pt x="51" y="437"/>
                    <a:pt x="53" y="429"/>
                    <a:pt x="68" y="415"/>
                  </a:cubicBezTo>
                  <a:cubicBezTo>
                    <a:pt x="160" y="327"/>
                    <a:pt x="253" y="239"/>
                    <a:pt x="346" y="152"/>
                  </a:cubicBezTo>
                  <a:cubicBezTo>
                    <a:pt x="351" y="147"/>
                    <a:pt x="355" y="142"/>
                    <a:pt x="361" y="136"/>
                  </a:cubicBezTo>
                  <a:cubicBezTo>
                    <a:pt x="342" y="113"/>
                    <a:pt x="324" y="90"/>
                    <a:pt x="306" y="67"/>
                  </a:cubicBezTo>
                  <a:cubicBezTo>
                    <a:pt x="288" y="44"/>
                    <a:pt x="291" y="30"/>
                    <a:pt x="318" y="18"/>
                  </a:cubicBezTo>
                  <a:cubicBezTo>
                    <a:pt x="361" y="0"/>
                    <a:pt x="403" y="8"/>
                    <a:pt x="443" y="28"/>
                  </a:cubicBezTo>
                  <a:cubicBezTo>
                    <a:pt x="452" y="32"/>
                    <a:pt x="461" y="36"/>
                    <a:pt x="468" y="42"/>
                  </a:cubicBezTo>
                  <a:cubicBezTo>
                    <a:pt x="489" y="60"/>
                    <a:pt x="513" y="66"/>
                    <a:pt x="541" y="67"/>
                  </a:cubicBezTo>
                  <a:cubicBezTo>
                    <a:pt x="659" y="73"/>
                    <a:pt x="748" y="133"/>
                    <a:pt x="818" y="223"/>
                  </a:cubicBezTo>
                  <a:cubicBezTo>
                    <a:pt x="890" y="316"/>
                    <a:pt x="930" y="423"/>
                    <a:pt x="953" y="537"/>
                  </a:cubicBezTo>
                  <a:cubicBezTo>
                    <a:pt x="967" y="606"/>
                    <a:pt x="973" y="675"/>
                    <a:pt x="965" y="746"/>
                  </a:cubicBezTo>
                  <a:cubicBezTo>
                    <a:pt x="962" y="767"/>
                    <a:pt x="957" y="788"/>
                    <a:pt x="953" y="809"/>
                  </a:cubicBezTo>
                  <a:cubicBezTo>
                    <a:pt x="950" y="824"/>
                    <a:pt x="941" y="831"/>
                    <a:pt x="926" y="832"/>
                  </a:cubicBezTo>
                  <a:cubicBezTo>
                    <a:pt x="897" y="836"/>
                    <a:pt x="875" y="851"/>
                    <a:pt x="857" y="873"/>
                  </a:cubicBezTo>
                  <a:cubicBezTo>
                    <a:pt x="827" y="909"/>
                    <a:pt x="828" y="953"/>
                    <a:pt x="858" y="989"/>
                  </a:cubicBezTo>
                  <a:cubicBezTo>
                    <a:pt x="873" y="1008"/>
                    <a:pt x="890" y="1021"/>
                    <a:pt x="917" y="1016"/>
                  </a:cubicBezTo>
                  <a:cubicBezTo>
                    <a:pt x="927" y="1014"/>
                    <a:pt x="938" y="1016"/>
                    <a:pt x="948" y="1016"/>
                  </a:cubicBezTo>
                  <a:cubicBezTo>
                    <a:pt x="979" y="1016"/>
                    <a:pt x="1000" y="1036"/>
                    <a:pt x="1000" y="1068"/>
                  </a:cubicBezTo>
                  <a:cubicBezTo>
                    <a:pt x="1001" y="1094"/>
                    <a:pt x="1000" y="1120"/>
                    <a:pt x="1000" y="1148"/>
                  </a:cubicBezTo>
                  <a:cubicBezTo>
                    <a:pt x="1027" y="1148"/>
                    <a:pt x="1052" y="1148"/>
                    <a:pt x="1077" y="1148"/>
                  </a:cubicBezTo>
                  <a:cubicBezTo>
                    <a:pt x="1118" y="1148"/>
                    <a:pt x="1142" y="1172"/>
                    <a:pt x="1142" y="1213"/>
                  </a:cubicBezTo>
                  <a:cubicBezTo>
                    <a:pt x="1142" y="1230"/>
                    <a:pt x="1141" y="1247"/>
                    <a:pt x="1142" y="1264"/>
                  </a:cubicBezTo>
                  <a:cubicBezTo>
                    <a:pt x="1145" y="1301"/>
                    <a:pt x="1131" y="1326"/>
                    <a:pt x="1097" y="1340"/>
                  </a:cubicBezTo>
                  <a:cubicBezTo>
                    <a:pt x="747" y="1340"/>
                    <a:pt x="397" y="1340"/>
                    <a:pt x="47" y="1340"/>
                  </a:cubicBezTo>
                  <a:close/>
                  <a:moveTo>
                    <a:pt x="249" y="530"/>
                  </a:moveTo>
                  <a:cubicBezTo>
                    <a:pt x="247" y="525"/>
                    <a:pt x="246" y="521"/>
                    <a:pt x="245" y="517"/>
                  </a:cubicBezTo>
                  <a:cubicBezTo>
                    <a:pt x="235" y="486"/>
                    <a:pt x="248" y="462"/>
                    <a:pt x="280" y="455"/>
                  </a:cubicBezTo>
                  <a:cubicBezTo>
                    <a:pt x="295" y="452"/>
                    <a:pt x="310" y="453"/>
                    <a:pt x="325" y="454"/>
                  </a:cubicBezTo>
                  <a:cubicBezTo>
                    <a:pt x="347" y="455"/>
                    <a:pt x="370" y="459"/>
                    <a:pt x="392" y="460"/>
                  </a:cubicBezTo>
                  <a:cubicBezTo>
                    <a:pt x="417" y="462"/>
                    <a:pt x="436" y="453"/>
                    <a:pt x="448" y="429"/>
                  </a:cubicBezTo>
                  <a:cubicBezTo>
                    <a:pt x="459" y="409"/>
                    <a:pt x="481" y="409"/>
                    <a:pt x="492" y="429"/>
                  </a:cubicBezTo>
                  <a:cubicBezTo>
                    <a:pt x="499" y="441"/>
                    <a:pt x="505" y="454"/>
                    <a:pt x="511" y="466"/>
                  </a:cubicBezTo>
                  <a:cubicBezTo>
                    <a:pt x="533" y="507"/>
                    <a:pt x="532" y="547"/>
                    <a:pt x="504" y="583"/>
                  </a:cubicBezTo>
                  <a:cubicBezTo>
                    <a:pt x="475" y="622"/>
                    <a:pt x="443" y="657"/>
                    <a:pt x="412" y="694"/>
                  </a:cubicBezTo>
                  <a:cubicBezTo>
                    <a:pt x="390" y="719"/>
                    <a:pt x="366" y="742"/>
                    <a:pt x="347" y="770"/>
                  </a:cubicBezTo>
                  <a:cubicBezTo>
                    <a:pt x="295" y="843"/>
                    <a:pt x="278" y="926"/>
                    <a:pt x="293" y="1015"/>
                  </a:cubicBezTo>
                  <a:cubicBezTo>
                    <a:pt x="468" y="1015"/>
                    <a:pt x="642" y="1015"/>
                    <a:pt x="816" y="1015"/>
                  </a:cubicBezTo>
                  <a:cubicBezTo>
                    <a:pt x="809" y="1003"/>
                    <a:pt x="802" y="993"/>
                    <a:pt x="798" y="981"/>
                  </a:cubicBezTo>
                  <a:cubicBezTo>
                    <a:pt x="793" y="970"/>
                    <a:pt x="789" y="958"/>
                    <a:pt x="788" y="945"/>
                  </a:cubicBezTo>
                  <a:cubicBezTo>
                    <a:pt x="782" y="882"/>
                    <a:pt x="820" y="818"/>
                    <a:pt x="884" y="795"/>
                  </a:cubicBezTo>
                  <a:cubicBezTo>
                    <a:pt x="908" y="787"/>
                    <a:pt x="915" y="773"/>
                    <a:pt x="916" y="752"/>
                  </a:cubicBezTo>
                  <a:cubicBezTo>
                    <a:pt x="917" y="749"/>
                    <a:pt x="917" y="747"/>
                    <a:pt x="917" y="744"/>
                  </a:cubicBezTo>
                  <a:cubicBezTo>
                    <a:pt x="926" y="657"/>
                    <a:pt x="915" y="572"/>
                    <a:pt x="892" y="488"/>
                  </a:cubicBezTo>
                  <a:cubicBezTo>
                    <a:pt x="866" y="391"/>
                    <a:pt x="825" y="301"/>
                    <a:pt x="757" y="225"/>
                  </a:cubicBezTo>
                  <a:cubicBezTo>
                    <a:pt x="688" y="149"/>
                    <a:pt x="604" y="108"/>
                    <a:pt x="499" y="114"/>
                  </a:cubicBezTo>
                  <a:cubicBezTo>
                    <a:pt x="491" y="115"/>
                    <a:pt x="482" y="110"/>
                    <a:pt x="475" y="105"/>
                  </a:cubicBezTo>
                  <a:cubicBezTo>
                    <a:pt x="452" y="92"/>
                    <a:pt x="431" y="76"/>
                    <a:pt x="407" y="64"/>
                  </a:cubicBezTo>
                  <a:cubicBezTo>
                    <a:pt x="394" y="58"/>
                    <a:pt x="378" y="57"/>
                    <a:pt x="363" y="54"/>
                  </a:cubicBezTo>
                  <a:cubicBezTo>
                    <a:pt x="362" y="56"/>
                    <a:pt x="362" y="57"/>
                    <a:pt x="361" y="59"/>
                  </a:cubicBezTo>
                  <a:cubicBezTo>
                    <a:pt x="375" y="77"/>
                    <a:pt x="389" y="94"/>
                    <a:pt x="403" y="112"/>
                  </a:cubicBezTo>
                  <a:cubicBezTo>
                    <a:pt x="424" y="138"/>
                    <a:pt x="423" y="144"/>
                    <a:pt x="399" y="166"/>
                  </a:cubicBezTo>
                  <a:cubicBezTo>
                    <a:pt x="306" y="255"/>
                    <a:pt x="212" y="344"/>
                    <a:pt x="118" y="432"/>
                  </a:cubicBezTo>
                  <a:cubicBezTo>
                    <a:pt x="111" y="440"/>
                    <a:pt x="109" y="445"/>
                    <a:pt x="115" y="455"/>
                  </a:cubicBezTo>
                  <a:cubicBezTo>
                    <a:pt x="127" y="476"/>
                    <a:pt x="138" y="497"/>
                    <a:pt x="149" y="518"/>
                  </a:cubicBezTo>
                  <a:cubicBezTo>
                    <a:pt x="158" y="534"/>
                    <a:pt x="166" y="550"/>
                    <a:pt x="175" y="567"/>
                  </a:cubicBezTo>
                  <a:cubicBezTo>
                    <a:pt x="201" y="554"/>
                    <a:pt x="224" y="543"/>
                    <a:pt x="249" y="530"/>
                  </a:cubicBezTo>
                  <a:close/>
                  <a:moveTo>
                    <a:pt x="572" y="1292"/>
                  </a:moveTo>
                  <a:cubicBezTo>
                    <a:pt x="660" y="1292"/>
                    <a:pt x="749" y="1292"/>
                    <a:pt x="837" y="1292"/>
                  </a:cubicBezTo>
                  <a:cubicBezTo>
                    <a:pt x="917" y="1292"/>
                    <a:pt x="996" y="1292"/>
                    <a:pt x="1076" y="1292"/>
                  </a:cubicBezTo>
                  <a:cubicBezTo>
                    <a:pt x="1089" y="1292"/>
                    <a:pt x="1095" y="1287"/>
                    <a:pt x="1094" y="1274"/>
                  </a:cubicBezTo>
                  <a:cubicBezTo>
                    <a:pt x="1093" y="1256"/>
                    <a:pt x="1094" y="1239"/>
                    <a:pt x="1094" y="1221"/>
                  </a:cubicBezTo>
                  <a:cubicBezTo>
                    <a:pt x="1094" y="1196"/>
                    <a:pt x="1094" y="1196"/>
                    <a:pt x="1069" y="1196"/>
                  </a:cubicBezTo>
                  <a:cubicBezTo>
                    <a:pt x="738" y="1196"/>
                    <a:pt x="407" y="1196"/>
                    <a:pt x="76" y="1196"/>
                  </a:cubicBezTo>
                  <a:cubicBezTo>
                    <a:pt x="73" y="1196"/>
                    <a:pt x="70" y="1196"/>
                    <a:pt x="67" y="1196"/>
                  </a:cubicBezTo>
                  <a:cubicBezTo>
                    <a:pt x="56" y="1195"/>
                    <a:pt x="51" y="1201"/>
                    <a:pt x="51" y="1212"/>
                  </a:cubicBezTo>
                  <a:cubicBezTo>
                    <a:pt x="51" y="1231"/>
                    <a:pt x="51" y="1250"/>
                    <a:pt x="51" y="1269"/>
                  </a:cubicBezTo>
                  <a:cubicBezTo>
                    <a:pt x="51" y="1291"/>
                    <a:pt x="52" y="1292"/>
                    <a:pt x="74" y="1292"/>
                  </a:cubicBezTo>
                  <a:cubicBezTo>
                    <a:pt x="240" y="1292"/>
                    <a:pt x="406" y="1292"/>
                    <a:pt x="572" y="1292"/>
                  </a:cubicBezTo>
                  <a:close/>
                  <a:moveTo>
                    <a:pt x="951" y="1147"/>
                  </a:moveTo>
                  <a:cubicBezTo>
                    <a:pt x="951" y="1120"/>
                    <a:pt x="951" y="1092"/>
                    <a:pt x="951" y="1065"/>
                  </a:cubicBezTo>
                  <a:cubicBezTo>
                    <a:pt x="698" y="1065"/>
                    <a:pt x="446" y="1065"/>
                    <a:pt x="194" y="1065"/>
                  </a:cubicBezTo>
                  <a:cubicBezTo>
                    <a:pt x="194" y="1093"/>
                    <a:pt x="194" y="1120"/>
                    <a:pt x="194" y="1147"/>
                  </a:cubicBezTo>
                  <a:cubicBezTo>
                    <a:pt x="447" y="1147"/>
                    <a:pt x="698" y="1147"/>
                    <a:pt x="951" y="1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3"/>
            <p:cNvSpPr>
              <a:spLocks noEditPoints="1"/>
            </p:cNvSpPr>
            <p:nvPr/>
          </p:nvSpPr>
          <p:spPr bwMode="auto">
            <a:xfrm>
              <a:off x="506413" y="1065213"/>
              <a:ext cx="57150" cy="55563"/>
            </a:xfrm>
            <a:custGeom>
              <a:avLst/>
              <a:gdLst>
                <a:gd name="T0" fmla="*/ 111 w 196"/>
                <a:gd name="T1" fmla="*/ 0 h 187"/>
                <a:gd name="T2" fmla="*/ 125 w 196"/>
                <a:gd name="T3" fmla="*/ 5 h 187"/>
                <a:gd name="T4" fmla="*/ 188 w 196"/>
                <a:gd name="T5" fmla="*/ 109 h 187"/>
                <a:gd name="T6" fmla="*/ 95 w 196"/>
                <a:gd name="T7" fmla="*/ 186 h 187"/>
                <a:gd name="T8" fmla="*/ 5 w 196"/>
                <a:gd name="T9" fmla="*/ 105 h 187"/>
                <a:gd name="T10" fmla="*/ 73 w 196"/>
                <a:gd name="T11" fmla="*/ 3 h 187"/>
                <a:gd name="T12" fmla="*/ 84 w 196"/>
                <a:gd name="T13" fmla="*/ 0 h 187"/>
                <a:gd name="T14" fmla="*/ 111 w 196"/>
                <a:gd name="T15" fmla="*/ 0 h 187"/>
                <a:gd name="T16" fmla="*/ 141 w 196"/>
                <a:gd name="T17" fmla="*/ 93 h 187"/>
                <a:gd name="T18" fmla="*/ 97 w 196"/>
                <a:gd name="T19" fmla="*/ 48 h 187"/>
                <a:gd name="T20" fmla="*/ 52 w 196"/>
                <a:gd name="T21" fmla="*/ 94 h 187"/>
                <a:gd name="T22" fmla="*/ 97 w 196"/>
                <a:gd name="T23" fmla="*/ 138 h 187"/>
                <a:gd name="T24" fmla="*/ 141 w 196"/>
                <a:gd name="T25" fmla="*/ 9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187">
                  <a:moveTo>
                    <a:pt x="111" y="0"/>
                  </a:moveTo>
                  <a:cubicBezTo>
                    <a:pt x="116" y="2"/>
                    <a:pt x="120" y="3"/>
                    <a:pt x="125" y="5"/>
                  </a:cubicBezTo>
                  <a:cubicBezTo>
                    <a:pt x="169" y="19"/>
                    <a:pt x="196" y="63"/>
                    <a:pt x="188" y="109"/>
                  </a:cubicBezTo>
                  <a:cubicBezTo>
                    <a:pt x="181" y="154"/>
                    <a:pt x="141" y="187"/>
                    <a:pt x="95" y="186"/>
                  </a:cubicBezTo>
                  <a:cubicBezTo>
                    <a:pt x="49" y="185"/>
                    <a:pt x="11" y="150"/>
                    <a:pt x="5" y="105"/>
                  </a:cubicBezTo>
                  <a:cubicBezTo>
                    <a:pt x="0" y="59"/>
                    <a:pt x="28" y="16"/>
                    <a:pt x="73" y="3"/>
                  </a:cubicBezTo>
                  <a:cubicBezTo>
                    <a:pt x="76" y="2"/>
                    <a:pt x="80" y="1"/>
                    <a:pt x="84" y="0"/>
                  </a:cubicBezTo>
                  <a:cubicBezTo>
                    <a:pt x="93" y="0"/>
                    <a:pt x="102" y="0"/>
                    <a:pt x="111" y="0"/>
                  </a:cubicBezTo>
                  <a:close/>
                  <a:moveTo>
                    <a:pt x="141" y="93"/>
                  </a:moveTo>
                  <a:cubicBezTo>
                    <a:pt x="142" y="68"/>
                    <a:pt x="121" y="48"/>
                    <a:pt x="97" y="48"/>
                  </a:cubicBezTo>
                  <a:cubicBezTo>
                    <a:pt x="72" y="48"/>
                    <a:pt x="52" y="69"/>
                    <a:pt x="52" y="94"/>
                  </a:cubicBezTo>
                  <a:cubicBezTo>
                    <a:pt x="53" y="118"/>
                    <a:pt x="73" y="138"/>
                    <a:pt x="97" y="138"/>
                  </a:cubicBezTo>
                  <a:cubicBezTo>
                    <a:pt x="121" y="138"/>
                    <a:pt x="141" y="118"/>
                    <a:pt x="141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4"/>
            <p:cNvSpPr>
              <a:spLocks/>
            </p:cNvSpPr>
            <p:nvPr/>
          </p:nvSpPr>
          <p:spPr bwMode="auto">
            <a:xfrm>
              <a:off x="603251" y="1152526"/>
              <a:ext cx="52388" cy="53975"/>
            </a:xfrm>
            <a:custGeom>
              <a:avLst/>
              <a:gdLst>
                <a:gd name="T0" fmla="*/ 175 w 175"/>
                <a:gd name="T1" fmla="*/ 166 h 183"/>
                <a:gd name="T2" fmla="*/ 127 w 175"/>
                <a:gd name="T3" fmla="*/ 163 h 183"/>
                <a:gd name="T4" fmla="*/ 90 w 175"/>
                <a:gd name="T5" fmla="*/ 124 h 183"/>
                <a:gd name="T6" fmla="*/ 46 w 175"/>
                <a:gd name="T7" fmla="*/ 169 h 183"/>
                <a:gd name="T8" fmla="*/ 10 w 175"/>
                <a:gd name="T9" fmla="*/ 170 h 183"/>
                <a:gd name="T10" fmla="*/ 12 w 175"/>
                <a:gd name="T11" fmla="*/ 136 h 183"/>
                <a:gd name="T12" fmla="*/ 57 w 175"/>
                <a:gd name="T13" fmla="*/ 92 h 183"/>
                <a:gd name="T14" fmla="*/ 15 w 175"/>
                <a:gd name="T15" fmla="*/ 50 h 183"/>
                <a:gd name="T16" fmla="*/ 11 w 175"/>
                <a:gd name="T17" fmla="*/ 12 h 183"/>
                <a:gd name="T18" fmla="*/ 49 w 175"/>
                <a:gd name="T19" fmla="*/ 16 h 183"/>
                <a:gd name="T20" fmla="*/ 90 w 175"/>
                <a:gd name="T21" fmla="*/ 59 h 183"/>
                <a:gd name="T22" fmla="*/ 130 w 175"/>
                <a:gd name="T23" fmla="*/ 17 h 183"/>
                <a:gd name="T24" fmla="*/ 175 w 175"/>
                <a:gd name="T25" fmla="*/ 19 h 183"/>
                <a:gd name="T26" fmla="*/ 175 w 175"/>
                <a:gd name="T27" fmla="*/ 40 h 183"/>
                <a:gd name="T28" fmla="*/ 125 w 175"/>
                <a:gd name="T29" fmla="*/ 90 h 183"/>
                <a:gd name="T30" fmla="*/ 175 w 175"/>
                <a:gd name="T31" fmla="*/ 142 h 183"/>
                <a:gd name="T32" fmla="*/ 175 w 175"/>
                <a:gd name="T33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83">
                  <a:moveTo>
                    <a:pt x="175" y="166"/>
                  </a:moveTo>
                  <a:cubicBezTo>
                    <a:pt x="154" y="183"/>
                    <a:pt x="147" y="182"/>
                    <a:pt x="127" y="163"/>
                  </a:cubicBezTo>
                  <a:cubicBezTo>
                    <a:pt x="115" y="151"/>
                    <a:pt x="104" y="138"/>
                    <a:pt x="90" y="124"/>
                  </a:cubicBezTo>
                  <a:cubicBezTo>
                    <a:pt x="74" y="140"/>
                    <a:pt x="61" y="154"/>
                    <a:pt x="46" y="169"/>
                  </a:cubicBezTo>
                  <a:cubicBezTo>
                    <a:pt x="34" y="181"/>
                    <a:pt x="19" y="181"/>
                    <a:pt x="10" y="170"/>
                  </a:cubicBezTo>
                  <a:cubicBezTo>
                    <a:pt x="1" y="160"/>
                    <a:pt x="1" y="146"/>
                    <a:pt x="12" y="136"/>
                  </a:cubicBezTo>
                  <a:cubicBezTo>
                    <a:pt x="26" y="121"/>
                    <a:pt x="41" y="107"/>
                    <a:pt x="57" y="92"/>
                  </a:cubicBezTo>
                  <a:cubicBezTo>
                    <a:pt x="42" y="77"/>
                    <a:pt x="28" y="64"/>
                    <a:pt x="15" y="50"/>
                  </a:cubicBezTo>
                  <a:cubicBezTo>
                    <a:pt x="1" y="37"/>
                    <a:pt x="0" y="22"/>
                    <a:pt x="11" y="12"/>
                  </a:cubicBezTo>
                  <a:cubicBezTo>
                    <a:pt x="21" y="1"/>
                    <a:pt x="35" y="3"/>
                    <a:pt x="49" y="16"/>
                  </a:cubicBezTo>
                  <a:cubicBezTo>
                    <a:pt x="62" y="30"/>
                    <a:pt x="75" y="44"/>
                    <a:pt x="90" y="59"/>
                  </a:cubicBezTo>
                  <a:cubicBezTo>
                    <a:pt x="104" y="44"/>
                    <a:pt x="117" y="30"/>
                    <a:pt x="130" y="17"/>
                  </a:cubicBezTo>
                  <a:cubicBezTo>
                    <a:pt x="147" y="0"/>
                    <a:pt x="160" y="1"/>
                    <a:pt x="175" y="19"/>
                  </a:cubicBezTo>
                  <a:cubicBezTo>
                    <a:pt x="175" y="26"/>
                    <a:pt x="175" y="33"/>
                    <a:pt x="175" y="40"/>
                  </a:cubicBezTo>
                  <a:cubicBezTo>
                    <a:pt x="158" y="57"/>
                    <a:pt x="141" y="74"/>
                    <a:pt x="125" y="90"/>
                  </a:cubicBezTo>
                  <a:cubicBezTo>
                    <a:pt x="143" y="108"/>
                    <a:pt x="159" y="125"/>
                    <a:pt x="175" y="142"/>
                  </a:cubicBezTo>
                  <a:cubicBezTo>
                    <a:pt x="175" y="150"/>
                    <a:pt x="175" y="158"/>
                    <a:pt x="175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5"/>
            <p:cNvSpPr>
              <a:spLocks/>
            </p:cNvSpPr>
            <p:nvPr/>
          </p:nvSpPr>
          <p:spPr bwMode="auto">
            <a:xfrm>
              <a:off x="498476" y="1147763"/>
              <a:ext cx="114300" cy="209550"/>
            </a:xfrm>
            <a:custGeom>
              <a:avLst/>
              <a:gdLst>
                <a:gd name="T0" fmla="*/ 334 w 382"/>
                <a:gd name="T1" fmla="*/ 411 h 701"/>
                <a:gd name="T2" fmla="*/ 316 w 382"/>
                <a:gd name="T3" fmla="*/ 411 h 701"/>
                <a:gd name="T4" fmla="*/ 132 w 382"/>
                <a:gd name="T5" fmla="*/ 411 h 701"/>
                <a:gd name="T6" fmla="*/ 95 w 382"/>
                <a:gd name="T7" fmla="*/ 374 h 701"/>
                <a:gd name="T8" fmla="*/ 95 w 382"/>
                <a:gd name="T9" fmla="*/ 118 h 701"/>
                <a:gd name="T10" fmla="*/ 95 w 382"/>
                <a:gd name="T11" fmla="*/ 101 h 701"/>
                <a:gd name="T12" fmla="*/ 89 w 382"/>
                <a:gd name="T13" fmla="*/ 97 h 701"/>
                <a:gd name="T14" fmla="*/ 85 w 382"/>
                <a:gd name="T15" fmla="*/ 108 h 701"/>
                <a:gd name="T16" fmla="*/ 46 w 382"/>
                <a:gd name="T17" fmla="*/ 156 h 701"/>
                <a:gd name="T18" fmla="*/ 11 w 382"/>
                <a:gd name="T19" fmla="*/ 161 h 701"/>
                <a:gd name="T20" fmla="*/ 8 w 382"/>
                <a:gd name="T21" fmla="*/ 127 h 701"/>
                <a:gd name="T22" fmla="*/ 100 w 382"/>
                <a:gd name="T23" fmla="*/ 14 h 701"/>
                <a:gd name="T24" fmla="*/ 138 w 382"/>
                <a:gd name="T25" fmla="*/ 14 h 701"/>
                <a:gd name="T26" fmla="*/ 230 w 382"/>
                <a:gd name="T27" fmla="*/ 127 h 701"/>
                <a:gd name="T28" fmla="*/ 226 w 382"/>
                <a:gd name="T29" fmla="*/ 161 h 701"/>
                <a:gd name="T30" fmla="*/ 193 w 382"/>
                <a:gd name="T31" fmla="*/ 157 h 701"/>
                <a:gd name="T32" fmla="*/ 144 w 382"/>
                <a:gd name="T33" fmla="*/ 97 h 701"/>
                <a:gd name="T34" fmla="*/ 144 w 382"/>
                <a:gd name="T35" fmla="*/ 363 h 701"/>
                <a:gd name="T36" fmla="*/ 160 w 382"/>
                <a:gd name="T37" fmla="*/ 363 h 701"/>
                <a:gd name="T38" fmla="*/ 351 w 382"/>
                <a:gd name="T39" fmla="*/ 363 h 701"/>
                <a:gd name="T40" fmla="*/ 382 w 382"/>
                <a:gd name="T41" fmla="*/ 394 h 701"/>
                <a:gd name="T42" fmla="*/ 382 w 382"/>
                <a:gd name="T43" fmla="*/ 670 h 701"/>
                <a:gd name="T44" fmla="*/ 361 w 382"/>
                <a:gd name="T45" fmla="*/ 699 h 701"/>
                <a:gd name="T46" fmla="*/ 334 w 382"/>
                <a:gd name="T47" fmla="*/ 671 h 701"/>
                <a:gd name="T48" fmla="*/ 334 w 382"/>
                <a:gd name="T49" fmla="*/ 505 h 701"/>
                <a:gd name="T50" fmla="*/ 334 w 382"/>
                <a:gd name="T51" fmla="*/ 41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701">
                  <a:moveTo>
                    <a:pt x="334" y="411"/>
                  </a:moveTo>
                  <a:cubicBezTo>
                    <a:pt x="327" y="411"/>
                    <a:pt x="322" y="411"/>
                    <a:pt x="316" y="411"/>
                  </a:cubicBezTo>
                  <a:cubicBezTo>
                    <a:pt x="255" y="411"/>
                    <a:pt x="194" y="411"/>
                    <a:pt x="132" y="411"/>
                  </a:cubicBezTo>
                  <a:cubicBezTo>
                    <a:pt x="101" y="411"/>
                    <a:pt x="95" y="404"/>
                    <a:pt x="95" y="374"/>
                  </a:cubicBezTo>
                  <a:cubicBezTo>
                    <a:pt x="95" y="289"/>
                    <a:pt x="95" y="203"/>
                    <a:pt x="95" y="118"/>
                  </a:cubicBezTo>
                  <a:cubicBezTo>
                    <a:pt x="95" y="112"/>
                    <a:pt x="95" y="107"/>
                    <a:pt x="95" y="101"/>
                  </a:cubicBezTo>
                  <a:cubicBezTo>
                    <a:pt x="93" y="100"/>
                    <a:pt x="91" y="98"/>
                    <a:pt x="89" y="97"/>
                  </a:cubicBezTo>
                  <a:cubicBezTo>
                    <a:pt x="88" y="100"/>
                    <a:pt x="87" y="105"/>
                    <a:pt x="85" y="108"/>
                  </a:cubicBezTo>
                  <a:cubicBezTo>
                    <a:pt x="72" y="124"/>
                    <a:pt x="59" y="140"/>
                    <a:pt x="46" y="156"/>
                  </a:cubicBezTo>
                  <a:cubicBezTo>
                    <a:pt x="36" y="168"/>
                    <a:pt x="21" y="169"/>
                    <a:pt x="11" y="161"/>
                  </a:cubicBezTo>
                  <a:cubicBezTo>
                    <a:pt x="1" y="153"/>
                    <a:pt x="0" y="138"/>
                    <a:pt x="8" y="127"/>
                  </a:cubicBezTo>
                  <a:cubicBezTo>
                    <a:pt x="38" y="89"/>
                    <a:pt x="69" y="51"/>
                    <a:pt x="100" y="14"/>
                  </a:cubicBezTo>
                  <a:cubicBezTo>
                    <a:pt x="111" y="0"/>
                    <a:pt x="127" y="0"/>
                    <a:pt x="138" y="14"/>
                  </a:cubicBezTo>
                  <a:cubicBezTo>
                    <a:pt x="169" y="51"/>
                    <a:pt x="200" y="89"/>
                    <a:pt x="230" y="127"/>
                  </a:cubicBezTo>
                  <a:cubicBezTo>
                    <a:pt x="239" y="139"/>
                    <a:pt x="237" y="153"/>
                    <a:pt x="226" y="161"/>
                  </a:cubicBezTo>
                  <a:cubicBezTo>
                    <a:pt x="216" y="169"/>
                    <a:pt x="202" y="168"/>
                    <a:pt x="193" y="157"/>
                  </a:cubicBezTo>
                  <a:cubicBezTo>
                    <a:pt x="177" y="138"/>
                    <a:pt x="161" y="118"/>
                    <a:pt x="144" y="97"/>
                  </a:cubicBezTo>
                  <a:cubicBezTo>
                    <a:pt x="144" y="187"/>
                    <a:pt x="144" y="274"/>
                    <a:pt x="144" y="363"/>
                  </a:cubicBezTo>
                  <a:cubicBezTo>
                    <a:pt x="150" y="363"/>
                    <a:pt x="155" y="363"/>
                    <a:pt x="160" y="363"/>
                  </a:cubicBezTo>
                  <a:cubicBezTo>
                    <a:pt x="224" y="363"/>
                    <a:pt x="287" y="363"/>
                    <a:pt x="351" y="363"/>
                  </a:cubicBezTo>
                  <a:cubicBezTo>
                    <a:pt x="375" y="363"/>
                    <a:pt x="382" y="370"/>
                    <a:pt x="382" y="394"/>
                  </a:cubicBezTo>
                  <a:cubicBezTo>
                    <a:pt x="382" y="486"/>
                    <a:pt x="382" y="578"/>
                    <a:pt x="382" y="670"/>
                  </a:cubicBezTo>
                  <a:cubicBezTo>
                    <a:pt x="382" y="688"/>
                    <a:pt x="375" y="698"/>
                    <a:pt x="361" y="699"/>
                  </a:cubicBezTo>
                  <a:cubicBezTo>
                    <a:pt x="345" y="701"/>
                    <a:pt x="334" y="690"/>
                    <a:pt x="334" y="671"/>
                  </a:cubicBezTo>
                  <a:cubicBezTo>
                    <a:pt x="334" y="616"/>
                    <a:pt x="334" y="560"/>
                    <a:pt x="334" y="505"/>
                  </a:cubicBezTo>
                  <a:cubicBezTo>
                    <a:pt x="334" y="474"/>
                    <a:pt x="334" y="444"/>
                    <a:pt x="334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6"/>
            <p:cNvSpPr>
              <a:spLocks noEditPoints="1"/>
            </p:cNvSpPr>
            <p:nvPr/>
          </p:nvSpPr>
          <p:spPr bwMode="auto">
            <a:xfrm>
              <a:off x="577851" y="1384301"/>
              <a:ext cx="55563" cy="55563"/>
            </a:xfrm>
            <a:custGeom>
              <a:avLst/>
              <a:gdLst>
                <a:gd name="T0" fmla="*/ 186 w 186"/>
                <a:gd name="T1" fmla="*/ 93 h 186"/>
                <a:gd name="T2" fmla="*/ 94 w 186"/>
                <a:gd name="T3" fmla="*/ 186 h 186"/>
                <a:gd name="T4" fmla="*/ 0 w 186"/>
                <a:gd name="T5" fmla="*/ 92 h 186"/>
                <a:gd name="T6" fmla="*/ 94 w 186"/>
                <a:gd name="T7" fmla="*/ 0 h 186"/>
                <a:gd name="T8" fmla="*/ 186 w 186"/>
                <a:gd name="T9" fmla="*/ 93 h 186"/>
                <a:gd name="T10" fmla="*/ 138 w 186"/>
                <a:gd name="T11" fmla="*/ 93 h 186"/>
                <a:gd name="T12" fmla="*/ 93 w 186"/>
                <a:gd name="T13" fmla="*/ 48 h 186"/>
                <a:gd name="T14" fmla="*/ 48 w 186"/>
                <a:gd name="T15" fmla="*/ 92 h 186"/>
                <a:gd name="T16" fmla="*/ 93 w 186"/>
                <a:gd name="T17" fmla="*/ 138 h 186"/>
                <a:gd name="T18" fmla="*/ 138 w 186"/>
                <a:gd name="T19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86">
                  <a:moveTo>
                    <a:pt x="186" y="93"/>
                  </a:moveTo>
                  <a:cubicBezTo>
                    <a:pt x="186" y="144"/>
                    <a:pt x="144" y="186"/>
                    <a:pt x="94" y="186"/>
                  </a:cubicBezTo>
                  <a:cubicBezTo>
                    <a:pt x="42" y="186"/>
                    <a:pt x="0" y="143"/>
                    <a:pt x="0" y="92"/>
                  </a:cubicBezTo>
                  <a:cubicBezTo>
                    <a:pt x="1" y="42"/>
                    <a:pt x="43" y="0"/>
                    <a:pt x="94" y="0"/>
                  </a:cubicBezTo>
                  <a:cubicBezTo>
                    <a:pt x="145" y="1"/>
                    <a:pt x="186" y="42"/>
                    <a:pt x="186" y="93"/>
                  </a:cubicBezTo>
                  <a:close/>
                  <a:moveTo>
                    <a:pt x="138" y="93"/>
                  </a:moveTo>
                  <a:cubicBezTo>
                    <a:pt x="138" y="69"/>
                    <a:pt x="117" y="48"/>
                    <a:pt x="93" y="48"/>
                  </a:cubicBezTo>
                  <a:cubicBezTo>
                    <a:pt x="69" y="49"/>
                    <a:pt x="49" y="69"/>
                    <a:pt x="48" y="92"/>
                  </a:cubicBezTo>
                  <a:cubicBezTo>
                    <a:pt x="48" y="117"/>
                    <a:pt x="69" y="138"/>
                    <a:pt x="93" y="138"/>
                  </a:cubicBezTo>
                  <a:cubicBezTo>
                    <a:pt x="117" y="138"/>
                    <a:pt x="138" y="118"/>
                    <a:pt x="138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7"/>
            <p:cNvSpPr>
              <a:spLocks/>
            </p:cNvSpPr>
            <p:nvPr/>
          </p:nvSpPr>
          <p:spPr bwMode="auto">
            <a:xfrm>
              <a:off x="406401" y="1087438"/>
              <a:ext cx="53975" cy="53975"/>
            </a:xfrm>
            <a:custGeom>
              <a:avLst/>
              <a:gdLst>
                <a:gd name="T0" fmla="*/ 123 w 179"/>
                <a:gd name="T1" fmla="*/ 90 h 179"/>
                <a:gd name="T2" fmla="*/ 166 w 179"/>
                <a:gd name="T3" fmla="*/ 132 h 179"/>
                <a:gd name="T4" fmla="*/ 168 w 179"/>
                <a:gd name="T5" fmla="*/ 169 h 179"/>
                <a:gd name="T6" fmla="*/ 133 w 179"/>
                <a:gd name="T7" fmla="*/ 166 h 179"/>
                <a:gd name="T8" fmla="*/ 90 w 179"/>
                <a:gd name="T9" fmla="*/ 123 h 179"/>
                <a:gd name="T10" fmla="*/ 47 w 179"/>
                <a:gd name="T11" fmla="*/ 165 h 179"/>
                <a:gd name="T12" fmla="*/ 28 w 179"/>
                <a:gd name="T13" fmla="*/ 175 h 179"/>
                <a:gd name="T14" fmla="*/ 6 w 179"/>
                <a:gd name="T15" fmla="*/ 162 h 179"/>
                <a:gd name="T16" fmla="*/ 10 w 179"/>
                <a:gd name="T17" fmla="*/ 135 h 179"/>
                <a:gd name="T18" fmla="*/ 58 w 179"/>
                <a:gd name="T19" fmla="*/ 90 h 179"/>
                <a:gd name="T20" fmla="*/ 12 w 179"/>
                <a:gd name="T21" fmla="*/ 45 h 179"/>
                <a:gd name="T22" fmla="*/ 12 w 179"/>
                <a:gd name="T23" fmla="*/ 9 h 179"/>
                <a:gd name="T24" fmla="*/ 45 w 179"/>
                <a:gd name="T25" fmla="*/ 12 h 179"/>
                <a:gd name="T26" fmla="*/ 89 w 179"/>
                <a:gd name="T27" fmla="*/ 57 h 179"/>
                <a:gd name="T28" fmla="*/ 132 w 179"/>
                <a:gd name="T29" fmla="*/ 13 h 179"/>
                <a:gd name="T30" fmla="*/ 169 w 179"/>
                <a:gd name="T31" fmla="*/ 10 h 179"/>
                <a:gd name="T32" fmla="*/ 166 w 179"/>
                <a:gd name="T33" fmla="*/ 47 h 179"/>
                <a:gd name="T34" fmla="*/ 123 w 179"/>
                <a:gd name="T35" fmla="*/ 9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79">
                  <a:moveTo>
                    <a:pt x="123" y="90"/>
                  </a:moveTo>
                  <a:cubicBezTo>
                    <a:pt x="138" y="105"/>
                    <a:pt x="153" y="118"/>
                    <a:pt x="166" y="132"/>
                  </a:cubicBezTo>
                  <a:cubicBezTo>
                    <a:pt x="179" y="145"/>
                    <a:pt x="179" y="159"/>
                    <a:pt x="168" y="169"/>
                  </a:cubicBezTo>
                  <a:cubicBezTo>
                    <a:pt x="158" y="179"/>
                    <a:pt x="145" y="178"/>
                    <a:pt x="133" y="166"/>
                  </a:cubicBezTo>
                  <a:cubicBezTo>
                    <a:pt x="119" y="153"/>
                    <a:pt x="105" y="138"/>
                    <a:pt x="90" y="123"/>
                  </a:cubicBezTo>
                  <a:cubicBezTo>
                    <a:pt x="75" y="138"/>
                    <a:pt x="62" y="152"/>
                    <a:pt x="47" y="165"/>
                  </a:cubicBezTo>
                  <a:cubicBezTo>
                    <a:pt x="42" y="170"/>
                    <a:pt x="34" y="176"/>
                    <a:pt x="28" y="175"/>
                  </a:cubicBezTo>
                  <a:cubicBezTo>
                    <a:pt x="20" y="174"/>
                    <a:pt x="11" y="169"/>
                    <a:pt x="6" y="162"/>
                  </a:cubicBezTo>
                  <a:cubicBezTo>
                    <a:pt x="0" y="154"/>
                    <a:pt x="2" y="143"/>
                    <a:pt x="10" y="135"/>
                  </a:cubicBezTo>
                  <a:cubicBezTo>
                    <a:pt x="25" y="120"/>
                    <a:pt x="41" y="106"/>
                    <a:pt x="58" y="90"/>
                  </a:cubicBezTo>
                  <a:cubicBezTo>
                    <a:pt x="41" y="74"/>
                    <a:pt x="26" y="60"/>
                    <a:pt x="12" y="45"/>
                  </a:cubicBezTo>
                  <a:cubicBezTo>
                    <a:pt x="0" y="33"/>
                    <a:pt x="0" y="18"/>
                    <a:pt x="12" y="9"/>
                  </a:cubicBezTo>
                  <a:cubicBezTo>
                    <a:pt x="22" y="0"/>
                    <a:pt x="35" y="1"/>
                    <a:pt x="45" y="12"/>
                  </a:cubicBezTo>
                  <a:cubicBezTo>
                    <a:pt x="60" y="26"/>
                    <a:pt x="74" y="41"/>
                    <a:pt x="89" y="57"/>
                  </a:cubicBezTo>
                  <a:cubicBezTo>
                    <a:pt x="105" y="41"/>
                    <a:pt x="118" y="27"/>
                    <a:pt x="132" y="13"/>
                  </a:cubicBezTo>
                  <a:cubicBezTo>
                    <a:pt x="145" y="0"/>
                    <a:pt x="158" y="0"/>
                    <a:pt x="169" y="10"/>
                  </a:cubicBezTo>
                  <a:cubicBezTo>
                    <a:pt x="179" y="21"/>
                    <a:pt x="178" y="34"/>
                    <a:pt x="166" y="47"/>
                  </a:cubicBezTo>
                  <a:cubicBezTo>
                    <a:pt x="152" y="61"/>
                    <a:pt x="138" y="74"/>
                    <a:pt x="123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8"/>
            <p:cNvSpPr>
              <a:spLocks/>
            </p:cNvSpPr>
            <p:nvPr/>
          </p:nvSpPr>
          <p:spPr bwMode="auto">
            <a:xfrm>
              <a:off x="361951" y="1171576"/>
              <a:ext cx="90488" cy="166688"/>
            </a:xfrm>
            <a:custGeom>
              <a:avLst/>
              <a:gdLst>
                <a:gd name="T0" fmla="*/ 304 w 304"/>
                <a:gd name="T1" fmla="*/ 503 h 562"/>
                <a:gd name="T2" fmla="*/ 303 w 304"/>
                <a:gd name="T3" fmla="*/ 536 h 562"/>
                <a:gd name="T4" fmla="*/ 280 w 304"/>
                <a:gd name="T5" fmla="*/ 562 h 562"/>
                <a:gd name="T6" fmla="*/ 256 w 304"/>
                <a:gd name="T7" fmla="*/ 535 h 562"/>
                <a:gd name="T8" fmla="*/ 230 w 304"/>
                <a:gd name="T9" fmla="*/ 331 h 562"/>
                <a:gd name="T10" fmla="*/ 94 w 304"/>
                <a:gd name="T11" fmla="*/ 99 h 562"/>
                <a:gd name="T12" fmla="*/ 23 w 304"/>
                <a:gd name="T13" fmla="*/ 52 h 562"/>
                <a:gd name="T14" fmla="*/ 7 w 304"/>
                <a:gd name="T15" fmla="*/ 17 h 562"/>
                <a:gd name="T16" fmla="*/ 44 w 304"/>
                <a:gd name="T17" fmla="*/ 9 h 562"/>
                <a:gd name="T18" fmla="*/ 216 w 304"/>
                <a:gd name="T19" fmla="*/ 175 h 562"/>
                <a:gd name="T20" fmla="*/ 299 w 304"/>
                <a:gd name="T21" fmla="*/ 440 h 562"/>
                <a:gd name="T22" fmla="*/ 304 w 304"/>
                <a:gd name="T23" fmla="*/ 50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562">
                  <a:moveTo>
                    <a:pt x="304" y="503"/>
                  </a:moveTo>
                  <a:cubicBezTo>
                    <a:pt x="304" y="513"/>
                    <a:pt x="304" y="524"/>
                    <a:pt x="303" y="536"/>
                  </a:cubicBezTo>
                  <a:cubicBezTo>
                    <a:pt x="303" y="552"/>
                    <a:pt x="294" y="561"/>
                    <a:pt x="280" y="562"/>
                  </a:cubicBezTo>
                  <a:cubicBezTo>
                    <a:pt x="266" y="562"/>
                    <a:pt x="256" y="553"/>
                    <a:pt x="256" y="535"/>
                  </a:cubicBezTo>
                  <a:cubicBezTo>
                    <a:pt x="256" y="466"/>
                    <a:pt x="249" y="398"/>
                    <a:pt x="230" y="331"/>
                  </a:cubicBezTo>
                  <a:cubicBezTo>
                    <a:pt x="205" y="242"/>
                    <a:pt x="164" y="162"/>
                    <a:pt x="94" y="99"/>
                  </a:cubicBezTo>
                  <a:cubicBezTo>
                    <a:pt x="72" y="81"/>
                    <a:pt x="47" y="66"/>
                    <a:pt x="23" y="52"/>
                  </a:cubicBezTo>
                  <a:cubicBezTo>
                    <a:pt x="7" y="42"/>
                    <a:pt x="0" y="31"/>
                    <a:pt x="7" y="17"/>
                  </a:cubicBezTo>
                  <a:cubicBezTo>
                    <a:pt x="13" y="4"/>
                    <a:pt x="27" y="0"/>
                    <a:pt x="44" y="9"/>
                  </a:cubicBezTo>
                  <a:cubicBezTo>
                    <a:pt x="120" y="45"/>
                    <a:pt x="174" y="104"/>
                    <a:pt x="216" y="175"/>
                  </a:cubicBezTo>
                  <a:cubicBezTo>
                    <a:pt x="264" y="257"/>
                    <a:pt x="289" y="346"/>
                    <a:pt x="299" y="440"/>
                  </a:cubicBezTo>
                  <a:cubicBezTo>
                    <a:pt x="301" y="460"/>
                    <a:pt x="302" y="481"/>
                    <a:pt x="304" y="5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972263" y="1006874"/>
            <a:ext cx="428625" cy="374650"/>
            <a:chOff x="990600" y="936625"/>
            <a:chExt cx="428625" cy="3746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06" name="Freeform 65"/>
            <p:cNvSpPr>
              <a:spLocks noEditPoints="1"/>
            </p:cNvSpPr>
            <p:nvPr/>
          </p:nvSpPr>
          <p:spPr bwMode="auto">
            <a:xfrm>
              <a:off x="990600" y="936625"/>
              <a:ext cx="428625" cy="374650"/>
            </a:xfrm>
            <a:custGeom>
              <a:avLst/>
              <a:gdLst>
                <a:gd name="T0" fmla="*/ 1493 w 1536"/>
                <a:gd name="T1" fmla="*/ 1344 h 1344"/>
                <a:gd name="T2" fmla="*/ 0 w 1536"/>
                <a:gd name="T3" fmla="*/ 1305 h 1344"/>
                <a:gd name="T4" fmla="*/ 87 w 1536"/>
                <a:gd name="T5" fmla="*/ 1271 h 1344"/>
                <a:gd name="T6" fmla="*/ 7 w 1536"/>
                <a:gd name="T7" fmla="*/ 582 h 1344"/>
                <a:gd name="T8" fmla="*/ 3 w 1536"/>
                <a:gd name="T9" fmla="*/ 352 h 1344"/>
                <a:gd name="T10" fmla="*/ 274 w 1536"/>
                <a:gd name="T11" fmla="*/ 43 h 1344"/>
                <a:gd name="T12" fmla="*/ 1262 w 1536"/>
                <a:gd name="T13" fmla="*/ 43 h 1344"/>
                <a:gd name="T14" fmla="*/ 1530 w 1536"/>
                <a:gd name="T15" fmla="*/ 345 h 1344"/>
                <a:gd name="T16" fmla="*/ 1533 w 1536"/>
                <a:gd name="T17" fmla="*/ 565 h 1344"/>
                <a:gd name="T18" fmla="*/ 1449 w 1536"/>
                <a:gd name="T19" fmla="*/ 849 h 1344"/>
                <a:gd name="T20" fmla="*/ 1389 w 1536"/>
                <a:gd name="T21" fmla="*/ 768 h 1344"/>
                <a:gd name="T22" fmla="*/ 1211 w 1536"/>
                <a:gd name="T23" fmla="*/ 633 h 1344"/>
                <a:gd name="T24" fmla="*/ 768 w 1536"/>
                <a:gd name="T25" fmla="*/ 711 h 1344"/>
                <a:gd name="T26" fmla="*/ 149 w 1536"/>
                <a:gd name="T27" fmla="*/ 709 h 1344"/>
                <a:gd name="T28" fmla="*/ 243 w 1536"/>
                <a:gd name="T29" fmla="*/ 1264 h 1344"/>
                <a:gd name="T30" fmla="*/ 527 w 1536"/>
                <a:gd name="T31" fmla="*/ 807 h 1344"/>
                <a:gd name="T32" fmla="*/ 567 w 1536"/>
                <a:gd name="T33" fmla="*/ 1283 h 1344"/>
                <a:gd name="T34" fmla="*/ 1389 w 1536"/>
                <a:gd name="T35" fmla="*/ 1123 h 1344"/>
                <a:gd name="T36" fmla="*/ 1449 w 1536"/>
                <a:gd name="T37" fmla="*/ 1267 h 1344"/>
                <a:gd name="T38" fmla="*/ 1536 w 1536"/>
                <a:gd name="T39" fmla="*/ 1305 h 1344"/>
                <a:gd name="T40" fmla="*/ 507 w 1536"/>
                <a:gd name="T41" fmla="*/ 1282 h 1344"/>
                <a:gd name="T42" fmla="*/ 880 w 1536"/>
                <a:gd name="T43" fmla="*/ 276 h 1344"/>
                <a:gd name="T44" fmla="*/ 840 w 1536"/>
                <a:gd name="T45" fmla="*/ 60 h 1344"/>
                <a:gd name="T46" fmla="*/ 667 w 1536"/>
                <a:gd name="T47" fmla="*/ 169 h 1344"/>
                <a:gd name="T48" fmla="*/ 914 w 1536"/>
                <a:gd name="T49" fmla="*/ 61 h 1344"/>
                <a:gd name="T50" fmla="*/ 1045 w 1536"/>
                <a:gd name="T51" fmla="*/ 66 h 1344"/>
                <a:gd name="T52" fmla="*/ 620 w 1536"/>
                <a:gd name="T53" fmla="*/ 61 h 1344"/>
                <a:gd name="T54" fmla="*/ 486 w 1536"/>
                <a:gd name="T55" fmla="*/ 73 h 1344"/>
                <a:gd name="T56" fmla="*/ 594 w 1536"/>
                <a:gd name="T57" fmla="*/ 276 h 1344"/>
                <a:gd name="T58" fmla="*/ 415 w 1536"/>
                <a:gd name="T59" fmla="*/ 635 h 1344"/>
                <a:gd name="T60" fmla="*/ 355 w 1536"/>
                <a:gd name="T61" fmla="*/ 508 h 1344"/>
                <a:gd name="T62" fmla="*/ 1132 w 1536"/>
                <a:gd name="T63" fmla="*/ 628 h 1344"/>
                <a:gd name="T64" fmla="*/ 652 w 1536"/>
                <a:gd name="T65" fmla="*/ 508 h 1344"/>
                <a:gd name="T66" fmla="*/ 884 w 1536"/>
                <a:gd name="T67" fmla="*/ 508 h 1344"/>
                <a:gd name="T68" fmla="*/ 1300 w 1536"/>
                <a:gd name="T69" fmla="*/ 635 h 1344"/>
                <a:gd name="T70" fmla="*/ 1242 w 1536"/>
                <a:gd name="T71" fmla="*/ 508 h 1344"/>
                <a:gd name="T72" fmla="*/ 250 w 1536"/>
                <a:gd name="T73" fmla="*/ 625 h 1344"/>
                <a:gd name="T74" fmla="*/ 590 w 1536"/>
                <a:gd name="T75" fmla="*/ 338 h 1344"/>
                <a:gd name="T76" fmla="*/ 590 w 1536"/>
                <a:gd name="T77" fmla="*/ 446 h 1344"/>
                <a:gd name="T78" fmla="*/ 947 w 1536"/>
                <a:gd name="T79" fmla="*/ 446 h 1344"/>
                <a:gd name="T80" fmla="*/ 947 w 1536"/>
                <a:gd name="T81" fmla="*/ 338 h 1344"/>
                <a:gd name="T82" fmla="*/ 884 w 1536"/>
                <a:gd name="T83" fmla="*/ 338 h 1344"/>
                <a:gd name="T84" fmla="*/ 1476 w 1536"/>
                <a:gd name="T85" fmla="*/ 446 h 1344"/>
                <a:gd name="T86" fmla="*/ 1257 w 1536"/>
                <a:gd name="T87" fmla="*/ 337 h 1344"/>
                <a:gd name="T88" fmla="*/ 1476 w 1536"/>
                <a:gd name="T89" fmla="*/ 446 h 1344"/>
                <a:gd name="T90" fmla="*/ 293 w 1536"/>
                <a:gd name="T91" fmla="*/ 338 h 1344"/>
                <a:gd name="T92" fmla="*/ 90 w 1536"/>
                <a:gd name="T93" fmla="*/ 339 h 1344"/>
                <a:gd name="T94" fmla="*/ 1113 w 1536"/>
                <a:gd name="T95" fmla="*/ 61 h 1344"/>
                <a:gd name="T96" fmla="*/ 1239 w 1536"/>
                <a:gd name="T97" fmla="*/ 276 h 1344"/>
                <a:gd name="T98" fmla="*/ 1369 w 1536"/>
                <a:gd name="T99" fmla="*/ 272 h 1344"/>
                <a:gd name="T100" fmla="*/ 1113 w 1536"/>
                <a:gd name="T101" fmla="*/ 61 h 1344"/>
                <a:gd name="T102" fmla="*/ 321 w 1536"/>
                <a:gd name="T103" fmla="*/ 81 h 1344"/>
                <a:gd name="T104" fmla="*/ 293 w 1536"/>
                <a:gd name="T105" fmla="*/ 277 h 1344"/>
                <a:gd name="T106" fmla="*/ 424 w 1536"/>
                <a:gd name="T107" fmla="*/ 61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344">
                  <a:moveTo>
                    <a:pt x="1536" y="1305"/>
                  </a:moveTo>
                  <a:cubicBezTo>
                    <a:pt x="1536" y="1311"/>
                    <a:pt x="1536" y="1317"/>
                    <a:pt x="1536" y="1323"/>
                  </a:cubicBezTo>
                  <a:cubicBezTo>
                    <a:pt x="1526" y="1339"/>
                    <a:pt x="1512" y="1344"/>
                    <a:pt x="1493" y="1344"/>
                  </a:cubicBezTo>
                  <a:cubicBezTo>
                    <a:pt x="1010" y="1343"/>
                    <a:pt x="526" y="1343"/>
                    <a:pt x="43" y="1344"/>
                  </a:cubicBezTo>
                  <a:cubicBezTo>
                    <a:pt x="24" y="1344"/>
                    <a:pt x="10" y="1339"/>
                    <a:pt x="0" y="1323"/>
                  </a:cubicBezTo>
                  <a:cubicBezTo>
                    <a:pt x="0" y="1317"/>
                    <a:pt x="0" y="1311"/>
                    <a:pt x="0" y="1305"/>
                  </a:cubicBezTo>
                  <a:cubicBezTo>
                    <a:pt x="8" y="1289"/>
                    <a:pt x="20" y="1282"/>
                    <a:pt x="39" y="1283"/>
                  </a:cubicBezTo>
                  <a:cubicBezTo>
                    <a:pt x="54" y="1284"/>
                    <a:pt x="70" y="1283"/>
                    <a:pt x="86" y="1283"/>
                  </a:cubicBezTo>
                  <a:cubicBezTo>
                    <a:pt x="87" y="1278"/>
                    <a:pt x="87" y="1275"/>
                    <a:pt x="87" y="1271"/>
                  </a:cubicBezTo>
                  <a:cubicBezTo>
                    <a:pt x="87" y="1080"/>
                    <a:pt x="87" y="889"/>
                    <a:pt x="88" y="698"/>
                  </a:cubicBezTo>
                  <a:cubicBezTo>
                    <a:pt x="88" y="689"/>
                    <a:pt x="85" y="684"/>
                    <a:pt x="78" y="680"/>
                  </a:cubicBezTo>
                  <a:cubicBezTo>
                    <a:pt x="42" y="656"/>
                    <a:pt x="19" y="623"/>
                    <a:pt x="7" y="582"/>
                  </a:cubicBezTo>
                  <a:cubicBezTo>
                    <a:pt x="4" y="573"/>
                    <a:pt x="2" y="564"/>
                    <a:pt x="0" y="555"/>
                  </a:cubicBezTo>
                  <a:cubicBezTo>
                    <a:pt x="0" y="490"/>
                    <a:pt x="0" y="425"/>
                    <a:pt x="0" y="360"/>
                  </a:cubicBezTo>
                  <a:cubicBezTo>
                    <a:pt x="1" y="357"/>
                    <a:pt x="2" y="355"/>
                    <a:pt x="3" y="352"/>
                  </a:cubicBezTo>
                  <a:cubicBezTo>
                    <a:pt x="15" y="315"/>
                    <a:pt x="39" y="292"/>
                    <a:pt x="76" y="280"/>
                  </a:cubicBezTo>
                  <a:cubicBezTo>
                    <a:pt x="83" y="278"/>
                    <a:pt x="91" y="273"/>
                    <a:pt x="96" y="267"/>
                  </a:cubicBezTo>
                  <a:cubicBezTo>
                    <a:pt x="156" y="193"/>
                    <a:pt x="215" y="118"/>
                    <a:pt x="274" y="43"/>
                  </a:cubicBezTo>
                  <a:cubicBezTo>
                    <a:pt x="297" y="15"/>
                    <a:pt x="326" y="0"/>
                    <a:pt x="362" y="1"/>
                  </a:cubicBezTo>
                  <a:cubicBezTo>
                    <a:pt x="633" y="1"/>
                    <a:pt x="903" y="1"/>
                    <a:pt x="1173" y="0"/>
                  </a:cubicBezTo>
                  <a:cubicBezTo>
                    <a:pt x="1210" y="0"/>
                    <a:pt x="1239" y="14"/>
                    <a:pt x="1262" y="43"/>
                  </a:cubicBezTo>
                  <a:cubicBezTo>
                    <a:pt x="1320" y="116"/>
                    <a:pt x="1380" y="189"/>
                    <a:pt x="1438" y="262"/>
                  </a:cubicBezTo>
                  <a:cubicBezTo>
                    <a:pt x="1447" y="272"/>
                    <a:pt x="1455" y="279"/>
                    <a:pt x="1468" y="283"/>
                  </a:cubicBezTo>
                  <a:cubicBezTo>
                    <a:pt x="1499" y="293"/>
                    <a:pt x="1519" y="314"/>
                    <a:pt x="1530" y="345"/>
                  </a:cubicBezTo>
                  <a:cubicBezTo>
                    <a:pt x="1532" y="350"/>
                    <a:pt x="1534" y="355"/>
                    <a:pt x="1536" y="360"/>
                  </a:cubicBezTo>
                  <a:cubicBezTo>
                    <a:pt x="1536" y="425"/>
                    <a:pt x="1536" y="490"/>
                    <a:pt x="1536" y="555"/>
                  </a:cubicBezTo>
                  <a:cubicBezTo>
                    <a:pt x="1535" y="558"/>
                    <a:pt x="1534" y="562"/>
                    <a:pt x="1533" y="565"/>
                  </a:cubicBezTo>
                  <a:cubicBezTo>
                    <a:pt x="1524" y="613"/>
                    <a:pt x="1499" y="651"/>
                    <a:pt x="1459" y="679"/>
                  </a:cubicBezTo>
                  <a:cubicBezTo>
                    <a:pt x="1451" y="684"/>
                    <a:pt x="1448" y="690"/>
                    <a:pt x="1448" y="699"/>
                  </a:cubicBezTo>
                  <a:cubicBezTo>
                    <a:pt x="1449" y="749"/>
                    <a:pt x="1449" y="799"/>
                    <a:pt x="1449" y="849"/>
                  </a:cubicBezTo>
                  <a:cubicBezTo>
                    <a:pt x="1449" y="873"/>
                    <a:pt x="1437" y="888"/>
                    <a:pt x="1418" y="888"/>
                  </a:cubicBezTo>
                  <a:cubicBezTo>
                    <a:pt x="1400" y="887"/>
                    <a:pt x="1389" y="873"/>
                    <a:pt x="1389" y="850"/>
                  </a:cubicBezTo>
                  <a:cubicBezTo>
                    <a:pt x="1389" y="823"/>
                    <a:pt x="1389" y="795"/>
                    <a:pt x="1389" y="768"/>
                  </a:cubicBezTo>
                  <a:cubicBezTo>
                    <a:pt x="1389" y="748"/>
                    <a:pt x="1389" y="729"/>
                    <a:pt x="1389" y="708"/>
                  </a:cubicBezTo>
                  <a:cubicBezTo>
                    <a:pt x="1353" y="714"/>
                    <a:pt x="1320" y="709"/>
                    <a:pt x="1289" y="696"/>
                  </a:cubicBezTo>
                  <a:cubicBezTo>
                    <a:pt x="1257" y="683"/>
                    <a:pt x="1231" y="661"/>
                    <a:pt x="1211" y="633"/>
                  </a:cubicBezTo>
                  <a:cubicBezTo>
                    <a:pt x="1173" y="683"/>
                    <a:pt x="1124" y="711"/>
                    <a:pt x="1063" y="711"/>
                  </a:cubicBezTo>
                  <a:cubicBezTo>
                    <a:pt x="1001" y="711"/>
                    <a:pt x="953" y="683"/>
                    <a:pt x="916" y="633"/>
                  </a:cubicBezTo>
                  <a:cubicBezTo>
                    <a:pt x="878" y="682"/>
                    <a:pt x="830" y="710"/>
                    <a:pt x="768" y="711"/>
                  </a:cubicBezTo>
                  <a:cubicBezTo>
                    <a:pt x="706" y="711"/>
                    <a:pt x="657" y="682"/>
                    <a:pt x="620" y="633"/>
                  </a:cubicBezTo>
                  <a:cubicBezTo>
                    <a:pt x="546" y="735"/>
                    <a:pt x="402" y="738"/>
                    <a:pt x="325" y="633"/>
                  </a:cubicBezTo>
                  <a:cubicBezTo>
                    <a:pt x="280" y="692"/>
                    <a:pt x="222" y="718"/>
                    <a:pt x="149" y="709"/>
                  </a:cubicBezTo>
                  <a:cubicBezTo>
                    <a:pt x="149" y="901"/>
                    <a:pt x="149" y="1092"/>
                    <a:pt x="149" y="1282"/>
                  </a:cubicBezTo>
                  <a:cubicBezTo>
                    <a:pt x="180" y="1282"/>
                    <a:pt x="211" y="1282"/>
                    <a:pt x="243" y="1282"/>
                  </a:cubicBezTo>
                  <a:cubicBezTo>
                    <a:pt x="243" y="1276"/>
                    <a:pt x="243" y="1270"/>
                    <a:pt x="243" y="1264"/>
                  </a:cubicBezTo>
                  <a:cubicBezTo>
                    <a:pt x="243" y="1125"/>
                    <a:pt x="243" y="986"/>
                    <a:pt x="243" y="847"/>
                  </a:cubicBezTo>
                  <a:cubicBezTo>
                    <a:pt x="243" y="817"/>
                    <a:pt x="253" y="807"/>
                    <a:pt x="283" y="807"/>
                  </a:cubicBezTo>
                  <a:cubicBezTo>
                    <a:pt x="364" y="807"/>
                    <a:pt x="446" y="807"/>
                    <a:pt x="527" y="807"/>
                  </a:cubicBezTo>
                  <a:cubicBezTo>
                    <a:pt x="558" y="807"/>
                    <a:pt x="567" y="816"/>
                    <a:pt x="567" y="847"/>
                  </a:cubicBezTo>
                  <a:cubicBezTo>
                    <a:pt x="567" y="987"/>
                    <a:pt x="567" y="1126"/>
                    <a:pt x="567" y="1266"/>
                  </a:cubicBezTo>
                  <a:cubicBezTo>
                    <a:pt x="567" y="1271"/>
                    <a:pt x="567" y="1277"/>
                    <a:pt x="567" y="1283"/>
                  </a:cubicBezTo>
                  <a:cubicBezTo>
                    <a:pt x="842" y="1283"/>
                    <a:pt x="1115" y="1283"/>
                    <a:pt x="1389" y="1283"/>
                  </a:cubicBezTo>
                  <a:cubicBezTo>
                    <a:pt x="1389" y="1276"/>
                    <a:pt x="1389" y="1271"/>
                    <a:pt x="1389" y="1266"/>
                  </a:cubicBezTo>
                  <a:cubicBezTo>
                    <a:pt x="1389" y="1218"/>
                    <a:pt x="1388" y="1171"/>
                    <a:pt x="1389" y="1123"/>
                  </a:cubicBezTo>
                  <a:cubicBezTo>
                    <a:pt x="1389" y="1102"/>
                    <a:pt x="1404" y="1089"/>
                    <a:pt x="1423" y="1092"/>
                  </a:cubicBezTo>
                  <a:cubicBezTo>
                    <a:pt x="1439" y="1094"/>
                    <a:pt x="1448" y="1107"/>
                    <a:pt x="1449" y="1126"/>
                  </a:cubicBezTo>
                  <a:cubicBezTo>
                    <a:pt x="1449" y="1173"/>
                    <a:pt x="1449" y="1220"/>
                    <a:pt x="1449" y="1267"/>
                  </a:cubicBezTo>
                  <a:cubicBezTo>
                    <a:pt x="1449" y="1272"/>
                    <a:pt x="1449" y="1277"/>
                    <a:pt x="1449" y="1283"/>
                  </a:cubicBezTo>
                  <a:cubicBezTo>
                    <a:pt x="1466" y="1283"/>
                    <a:pt x="1482" y="1284"/>
                    <a:pt x="1497" y="1283"/>
                  </a:cubicBezTo>
                  <a:cubicBezTo>
                    <a:pt x="1515" y="1282"/>
                    <a:pt x="1528" y="1289"/>
                    <a:pt x="1536" y="1305"/>
                  </a:cubicBezTo>
                  <a:close/>
                  <a:moveTo>
                    <a:pt x="304" y="868"/>
                  </a:moveTo>
                  <a:cubicBezTo>
                    <a:pt x="304" y="1007"/>
                    <a:pt x="304" y="1144"/>
                    <a:pt x="304" y="1282"/>
                  </a:cubicBezTo>
                  <a:cubicBezTo>
                    <a:pt x="372" y="1282"/>
                    <a:pt x="439" y="1282"/>
                    <a:pt x="507" y="1282"/>
                  </a:cubicBezTo>
                  <a:cubicBezTo>
                    <a:pt x="507" y="1144"/>
                    <a:pt x="507" y="1006"/>
                    <a:pt x="507" y="868"/>
                  </a:cubicBezTo>
                  <a:cubicBezTo>
                    <a:pt x="439" y="868"/>
                    <a:pt x="372" y="868"/>
                    <a:pt x="304" y="868"/>
                  </a:cubicBezTo>
                  <a:close/>
                  <a:moveTo>
                    <a:pt x="880" y="276"/>
                  </a:moveTo>
                  <a:cubicBezTo>
                    <a:pt x="880" y="273"/>
                    <a:pt x="881" y="272"/>
                    <a:pt x="880" y="271"/>
                  </a:cubicBezTo>
                  <a:cubicBezTo>
                    <a:pt x="872" y="204"/>
                    <a:pt x="863" y="138"/>
                    <a:pt x="855" y="72"/>
                  </a:cubicBezTo>
                  <a:cubicBezTo>
                    <a:pt x="854" y="61"/>
                    <a:pt x="848" y="60"/>
                    <a:pt x="840" y="60"/>
                  </a:cubicBezTo>
                  <a:cubicBezTo>
                    <a:pt x="791" y="61"/>
                    <a:pt x="743" y="61"/>
                    <a:pt x="695" y="60"/>
                  </a:cubicBezTo>
                  <a:cubicBezTo>
                    <a:pt x="683" y="60"/>
                    <a:pt x="679" y="64"/>
                    <a:pt x="678" y="75"/>
                  </a:cubicBezTo>
                  <a:cubicBezTo>
                    <a:pt x="675" y="106"/>
                    <a:pt x="671" y="137"/>
                    <a:pt x="667" y="169"/>
                  </a:cubicBezTo>
                  <a:cubicBezTo>
                    <a:pt x="663" y="204"/>
                    <a:pt x="659" y="240"/>
                    <a:pt x="655" y="276"/>
                  </a:cubicBezTo>
                  <a:cubicBezTo>
                    <a:pt x="731" y="276"/>
                    <a:pt x="805" y="276"/>
                    <a:pt x="880" y="276"/>
                  </a:cubicBezTo>
                  <a:close/>
                  <a:moveTo>
                    <a:pt x="914" y="61"/>
                  </a:moveTo>
                  <a:cubicBezTo>
                    <a:pt x="923" y="133"/>
                    <a:pt x="933" y="204"/>
                    <a:pt x="942" y="275"/>
                  </a:cubicBezTo>
                  <a:cubicBezTo>
                    <a:pt x="1015" y="275"/>
                    <a:pt x="1086" y="275"/>
                    <a:pt x="1159" y="275"/>
                  </a:cubicBezTo>
                  <a:cubicBezTo>
                    <a:pt x="1121" y="204"/>
                    <a:pt x="1083" y="135"/>
                    <a:pt x="1045" y="66"/>
                  </a:cubicBezTo>
                  <a:cubicBezTo>
                    <a:pt x="1044" y="64"/>
                    <a:pt x="1040" y="61"/>
                    <a:pt x="1037" y="61"/>
                  </a:cubicBezTo>
                  <a:cubicBezTo>
                    <a:pt x="997" y="61"/>
                    <a:pt x="957" y="61"/>
                    <a:pt x="914" y="61"/>
                  </a:cubicBezTo>
                  <a:close/>
                  <a:moveTo>
                    <a:pt x="620" y="61"/>
                  </a:moveTo>
                  <a:cubicBezTo>
                    <a:pt x="613" y="61"/>
                    <a:pt x="608" y="61"/>
                    <a:pt x="603" y="61"/>
                  </a:cubicBezTo>
                  <a:cubicBezTo>
                    <a:pt x="571" y="61"/>
                    <a:pt x="539" y="61"/>
                    <a:pt x="507" y="60"/>
                  </a:cubicBezTo>
                  <a:cubicBezTo>
                    <a:pt x="496" y="60"/>
                    <a:pt x="491" y="64"/>
                    <a:pt x="486" y="73"/>
                  </a:cubicBezTo>
                  <a:cubicBezTo>
                    <a:pt x="452" y="136"/>
                    <a:pt x="417" y="199"/>
                    <a:pt x="383" y="262"/>
                  </a:cubicBezTo>
                  <a:cubicBezTo>
                    <a:pt x="380" y="266"/>
                    <a:pt x="378" y="271"/>
                    <a:pt x="376" y="276"/>
                  </a:cubicBezTo>
                  <a:cubicBezTo>
                    <a:pt x="450" y="276"/>
                    <a:pt x="521" y="276"/>
                    <a:pt x="594" y="276"/>
                  </a:cubicBezTo>
                  <a:cubicBezTo>
                    <a:pt x="602" y="204"/>
                    <a:pt x="611" y="133"/>
                    <a:pt x="620" y="61"/>
                  </a:cubicBezTo>
                  <a:close/>
                  <a:moveTo>
                    <a:pt x="355" y="508"/>
                  </a:moveTo>
                  <a:cubicBezTo>
                    <a:pt x="352" y="562"/>
                    <a:pt x="366" y="607"/>
                    <a:pt x="415" y="635"/>
                  </a:cubicBezTo>
                  <a:cubicBezTo>
                    <a:pt x="458" y="659"/>
                    <a:pt x="501" y="657"/>
                    <a:pt x="542" y="628"/>
                  </a:cubicBezTo>
                  <a:cubicBezTo>
                    <a:pt x="583" y="599"/>
                    <a:pt x="594" y="557"/>
                    <a:pt x="590" y="508"/>
                  </a:cubicBezTo>
                  <a:cubicBezTo>
                    <a:pt x="511" y="508"/>
                    <a:pt x="434" y="508"/>
                    <a:pt x="355" y="508"/>
                  </a:cubicBezTo>
                  <a:close/>
                  <a:moveTo>
                    <a:pt x="946" y="508"/>
                  </a:moveTo>
                  <a:cubicBezTo>
                    <a:pt x="942" y="563"/>
                    <a:pt x="957" y="607"/>
                    <a:pt x="1005" y="635"/>
                  </a:cubicBezTo>
                  <a:cubicBezTo>
                    <a:pt x="1048" y="660"/>
                    <a:pt x="1092" y="657"/>
                    <a:pt x="1132" y="628"/>
                  </a:cubicBezTo>
                  <a:cubicBezTo>
                    <a:pt x="1173" y="599"/>
                    <a:pt x="1185" y="556"/>
                    <a:pt x="1180" y="508"/>
                  </a:cubicBezTo>
                  <a:cubicBezTo>
                    <a:pt x="1102" y="508"/>
                    <a:pt x="1025" y="508"/>
                    <a:pt x="946" y="508"/>
                  </a:cubicBezTo>
                  <a:close/>
                  <a:moveTo>
                    <a:pt x="652" y="508"/>
                  </a:moveTo>
                  <a:cubicBezTo>
                    <a:pt x="645" y="563"/>
                    <a:pt x="665" y="609"/>
                    <a:pt x="707" y="633"/>
                  </a:cubicBezTo>
                  <a:cubicBezTo>
                    <a:pt x="751" y="659"/>
                    <a:pt x="795" y="657"/>
                    <a:pt x="836" y="629"/>
                  </a:cubicBezTo>
                  <a:cubicBezTo>
                    <a:pt x="878" y="600"/>
                    <a:pt x="890" y="557"/>
                    <a:pt x="884" y="508"/>
                  </a:cubicBezTo>
                  <a:cubicBezTo>
                    <a:pt x="807" y="508"/>
                    <a:pt x="730" y="508"/>
                    <a:pt x="652" y="508"/>
                  </a:cubicBezTo>
                  <a:close/>
                  <a:moveTo>
                    <a:pt x="1242" y="508"/>
                  </a:moveTo>
                  <a:cubicBezTo>
                    <a:pt x="1237" y="562"/>
                    <a:pt x="1252" y="607"/>
                    <a:pt x="1300" y="635"/>
                  </a:cubicBezTo>
                  <a:cubicBezTo>
                    <a:pt x="1342" y="659"/>
                    <a:pt x="1384" y="657"/>
                    <a:pt x="1424" y="630"/>
                  </a:cubicBezTo>
                  <a:cubicBezTo>
                    <a:pt x="1467" y="601"/>
                    <a:pt x="1480" y="558"/>
                    <a:pt x="1475" y="508"/>
                  </a:cubicBezTo>
                  <a:cubicBezTo>
                    <a:pt x="1397" y="508"/>
                    <a:pt x="1320" y="508"/>
                    <a:pt x="1242" y="508"/>
                  </a:cubicBezTo>
                  <a:close/>
                  <a:moveTo>
                    <a:pt x="61" y="508"/>
                  </a:moveTo>
                  <a:cubicBezTo>
                    <a:pt x="56" y="565"/>
                    <a:pt x="73" y="610"/>
                    <a:pt x="124" y="637"/>
                  </a:cubicBezTo>
                  <a:cubicBezTo>
                    <a:pt x="168" y="660"/>
                    <a:pt x="211" y="655"/>
                    <a:pt x="250" y="625"/>
                  </a:cubicBezTo>
                  <a:cubicBezTo>
                    <a:pt x="288" y="595"/>
                    <a:pt x="300" y="555"/>
                    <a:pt x="293" y="508"/>
                  </a:cubicBezTo>
                  <a:cubicBezTo>
                    <a:pt x="215" y="508"/>
                    <a:pt x="139" y="508"/>
                    <a:pt x="61" y="508"/>
                  </a:cubicBezTo>
                  <a:close/>
                  <a:moveTo>
                    <a:pt x="590" y="338"/>
                  </a:moveTo>
                  <a:cubicBezTo>
                    <a:pt x="510" y="338"/>
                    <a:pt x="433" y="338"/>
                    <a:pt x="355" y="338"/>
                  </a:cubicBezTo>
                  <a:cubicBezTo>
                    <a:pt x="355" y="374"/>
                    <a:pt x="355" y="410"/>
                    <a:pt x="355" y="446"/>
                  </a:cubicBezTo>
                  <a:cubicBezTo>
                    <a:pt x="434" y="446"/>
                    <a:pt x="512" y="446"/>
                    <a:pt x="590" y="446"/>
                  </a:cubicBezTo>
                  <a:cubicBezTo>
                    <a:pt x="590" y="409"/>
                    <a:pt x="590" y="374"/>
                    <a:pt x="590" y="338"/>
                  </a:cubicBezTo>
                  <a:close/>
                  <a:moveTo>
                    <a:pt x="947" y="338"/>
                  </a:moveTo>
                  <a:cubicBezTo>
                    <a:pt x="947" y="375"/>
                    <a:pt x="947" y="411"/>
                    <a:pt x="947" y="446"/>
                  </a:cubicBezTo>
                  <a:cubicBezTo>
                    <a:pt x="1025" y="446"/>
                    <a:pt x="1102" y="446"/>
                    <a:pt x="1180" y="446"/>
                  </a:cubicBezTo>
                  <a:cubicBezTo>
                    <a:pt x="1180" y="410"/>
                    <a:pt x="1180" y="374"/>
                    <a:pt x="1180" y="338"/>
                  </a:cubicBezTo>
                  <a:cubicBezTo>
                    <a:pt x="1102" y="338"/>
                    <a:pt x="1025" y="338"/>
                    <a:pt x="947" y="338"/>
                  </a:cubicBezTo>
                  <a:close/>
                  <a:moveTo>
                    <a:pt x="651" y="446"/>
                  </a:moveTo>
                  <a:cubicBezTo>
                    <a:pt x="730" y="446"/>
                    <a:pt x="807" y="446"/>
                    <a:pt x="884" y="446"/>
                  </a:cubicBezTo>
                  <a:cubicBezTo>
                    <a:pt x="884" y="409"/>
                    <a:pt x="884" y="374"/>
                    <a:pt x="884" y="338"/>
                  </a:cubicBezTo>
                  <a:cubicBezTo>
                    <a:pt x="806" y="338"/>
                    <a:pt x="729" y="338"/>
                    <a:pt x="651" y="338"/>
                  </a:cubicBezTo>
                  <a:cubicBezTo>
                    <a:pt x="651" y="374"/>
                    <a:pt x="651" y="410"/>
                    <a:pt x="651" y="446"/>
                  </a:cubicBezTo>
                  <a:close/>
                  <a:moveTo>
                    <a:pt x="1476" y="446"/>
                  </a:moveTo>
                  <a:cubicBezTo>
                    <a:pt x="1476" y="426"/>
                    <a:pt x="1476" y="406"/>
                    <a:pt x="1476" y="386"/>
                  </a:cubicBezTo>
                  <a:cubicBezTo>
                    <a:pt x="1476" y="351"/>
                    <a:pt x="1461" y="337"/>
                    <a:pt x="1426" y="337"/>
                  </a:cubicBezTo>
                  <a:cubicBezTo>
                    <a:pt x="1370" y="337"/>
                    <a:pt x="1314" y="337"/>
                    <a:pt x="1257" y="337"/>
                  </a:cubicBezTo>
                  <a:cubicBezTo>
                    <a:pt x="1252" y="337"/>
                    <a:pt x="1247" y="337"/>
                    <a:pt x="1242" y="337"/>
                  </a:cubicBezTo>
                  <a:cubicBezTo>
                    <a:pt x="1242" y="374"/>
                    <a:pt x="1242" y="410"/>
                    <a:pt x="1242" y="446"/>
                  </a:cubicBezTo>
                  <a:cubicBezTo>
                    <a:pt x="1320" y="446"/>
                    <a:pt x="1397" y="446"/>
                    <a:pt x="1476" y="446"/>
                  </a:cubicBezTo>
                  <a:close/>
                  <a:moveTo>
                    <a:pt x="63" y="446"/>
                  </a:moveTo>
                  <a:cubicBezTo>
                    <a:pt x="140" y="446"/>
                    <a:pt x="217" y="446"/>
                    <a:pt x="293" y="446"/>
                  </a:cubicBezTo>
                  <a:cubicBezTo>
                    <a:pt x="293" y="409"/>
                    <a:pt x="293" y="374"/>
                    <a:pt x="293" y="338"/>
                  </a:cubicBezTo>
                  <a:cubicBezTo>
                    <a:pt x="288" y="337"/>
                    <a:pt x="284" y="337"/>
                    <a:pt x="279" y="337"/>
                  </a:cubicBezTo>
                  <a:cubicBezTo>
                    <a:pt x="223" y="337"/>
                    <a:pt x="166" y="337"/>
                    <a:pt x="110" y="337"/>
                  </a:cubicBezTo>
                  <a:cubicBezTo>
                    <a:pt x="103" y="337"/>
                    <a:pt x="97" y="337"/>
                    <a:pt x="90" y="339"/>
                  </a:cubicBezTo>
                  <a:cubicBezTo>
                    <a:pt x="75" y="343"/>
                    <a:pt x="64" y="354"/>
                    <a:pt x="63" y="370"/>
                  </a:cubicBezTo>
                  <a:cubicBezTo>
                    <a:pt x="62" y="395"/>
                    <a:pt x="63" y="420"/>
                    <a:pt x="63" y="446"/>
                  </a:cubicBezTo>
                  <a:close/>
                  <a:moveTo>
                    <a:pt x="1113" y="61"/>
                  </a:moveTo>
                  <a:cubicBezTo>
                    <a:pt x="1114" y="64"/>
                    <a:pt x="1113" y="65"/>
                    <a:pt x="1114" y="66"/>
                  </a:cubicBezTo>
                  <a:cubicBezTo>
                    <a:pt x="1151" y="134"/>
                    <a:pt x="1188" y="202"/>
                    <a:pt x="1225" y="269"/>
                  </a:cubicBezTo>
                  <a:cubicBezTo>
                    <a:pt x="1227" y="273"/>
                    <a:pt x="1234" y="276"/>
                    <a:pt x="1239" y="276"/>
                  </a:cubicBezTo>
                  <a:cubicBezTo>
                    <a:pt x="1272" y="277"/>
                    <a:pt x="1304" y="277"/>
                    <a:pt x="1336" y="277"/>
                  </a:cubicBezTo>
                  <a:cubicBezTo>
                    <a:pt x="1348" y="277"/>
                    <a:pt x="1359" y="277"/>
                    <a:pt x="1371" y="277"/>
                  </a:cubicBezTo>
                  <a:cubicBezTo>
                    <a:pt x="1370" y="274"/>
                    <a:pt x="1370" y="272"/>
                    <a:pt x="1369" y="272"/>
                  </a:cubicBezTo>
                  <a:cubicBezTo>
                    <a:pt x="1316" y="206"/>
                    <a:pt x="1263" y="140"/>
                    <a:pt x="1210" y="75"/>
                  </a:cubicBezTo>
                  <a:cubicBezTo>
                    <a:pt x="1204" y="68"/>
                    <a:pt x="1192" y="62"/>
                    <a:pt x="1183" y="62"/>
                  </a:cubicBezTo>
                  <a:cubicBezTo>
                    <a:pt x="1160" y="60"/>
                    <a:pt x="1137" y="61"/>
                    <a:pt x="1113" y="61"/>
                  </a:cubicBezTo>
                  <a:close/>
                  <a:moveTo>
                    <a:pt x="424" y="61"/>
                  </a:moveTo>
                  <a:cubicBezTo>
                    <a:pt x="402" y="61"/>
                    <a:pt x="383" y="61"/>
                    <a:pt x="363" y="60"/>
                  </a:cubicBezTo>
                  <a:cubicBezTo>
                    <a:pt x="345" y="60"/>
                    <a:pt x="332" y="67"/>
                    <a:pt x="321" y="81"/>
                  </a:cubicBezTo>
                  <a:cubicBezTo>
                    <a:pt x="275" y="139"/>
                    <a:pt x="229" y="197"/>
                    <a:pt x="183" y="255"/>
                  </a:cubicBezTo>
                  <a:cubicBezTo>
                    <a:pt x="178" y="261"/>
                    <a:pt x="173" y="268"/>
                    <a:pt x="166" y="277"/>
                  </a:cubicBezTo>
                  <a:cubicBezTo>
                    <a:pt x="210" y="277"/>
                    <a:pt x="252" y="276"/>
                    <a:pt x="293" y="277"/>
                  </a:cubicBezTo>
                  <a:cubicBezTo>
                    <a:pt x="303" y="277"/>
                    <a:pt x="308" y="274"/>
                    <a:pt x="313" y="265"/>
                  </a:cubicBezTo>
                  <a:cubicBezTo>
                    <a:pt x="347" y="202"/>
                    <a:pt x="382" y="138"/>
                    <a:pt x="417" y="75"/>
                  </a:cubicBezTo>
                  <a:cubicBezTo>
                    <a:pt x="419" y="71"/>
                    <a:pt x="421" y="67"/>
                    <a:pt x="424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6"/>
            <p:cNvSpPr>
              <a:spLocks noEditPoints="1"/>
            </p:cNvSpPr>
            <p:nvPr/>
          </p:nvSpPr>
          <p:spPr bwMode="auto">
            <a:xfrm>
              <a:off x="1171575" y="1176338"/>
              <a:ext cx="84138" cy="80963"/>
            </a:xfrm>
            <a:custGeom>
              <a:avLst/>
              <a:gdLst>
                <a:gd name="T0" fmla="*/ 260 w 300"/>
                <a:gd name="T1" fmla="*/ 225 h 289"/>
                <a:gd name="T2" fmla="*/ 288 w 300"/>
                <a:gd name="T3" fmla="*/ 238 h 289"/>
                <a:gd name="T4" fmla="*/ 296 w 300"/>
                <a:gd name="T5" fmla="*/ 269 h 289"/>
                <a:gd name="T6" fmla="*/ 270 w 300"/>
                <a:gd name="T7" fmla="*/ 289 h 289"/>
                <a:gd name="T8" fmla="*/ 237 w 300"/>
                <a:gd name="T9" fmla="*/ 289 h 289"/>
                <a:gd name="T10" fmla="*/ 40 w 300"/>
                <a:gd name="T11" fmla="*/ 289 h 289"/>
                <a:gd name="T12" fmla="*/ 1 w 300"/>
                <a:gd name="T13" fmla="*/ 262 h 289"/>
                <a:gd name="T14" fmla="*/ 38 w 300"/>
                <a:gd name="T15" fmla="*/ 228 h 289"/>
                <a:gd name="T16" fmla="*/ 38 w 300"/>
                <a:gd name="T17" fmla="*/ 212 h 289"/>
                <a:gd name="T18" fmla="*/ 38 w 300"/>
                <a:gd name="T19" fmla="*/ 37 h 289"/>
                <a:gd name="T20" fmla="*/ 74 w 300"/>
                <a:gd name="T21" fmla="*/ 0 h 289"/>
                <a:gd name="T22" fmla="*/ 224 w 300"/>
                <a:gd name="T23" fmla="*/ 0 h 289"/>
                <a:gd name="T24" fmla="*/ 260 w 300"/>
                <a:gd name="T25" fmla="*/ 37 h 289"/>
                <a:gd name="T26" fmla="*/ 260 w 300"/>
                <a:gd name="T27" fmla="*/ 211 h 289"/>
                <a:gd name="T28" fmla="*/ 260 w 300"/>
                <a:gd name="T29" fmla="*/ 225 h 289"/>
                <a:gd name="T30" fmla="*/ 200 w 300"/>
                <a:gd name="T31" fmla="*/ 61 h 289"/>
                <a:gd name="T32" fmla="*/ 99 w 300"/>
                <a:gd name="T33" fmla="*/ 61 h 289"/>
                <a:gd name="T34" fmla="*/ 99 w 300"/>
                <a:gd name="T35" fmla="*/ 228 h 289"/>
                <a:gd name="T36" fmla="*/ 200 w 300"/>
                <a:gd name="T37" fmla="*/ 228 h 289"/>
                <a:gd name="T38" fmla="*/ 200 w 300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0" h="289">
                  <a:moveTo>
                    <a:pt x="260" y="225"/>
                  </a:moveTo>
                  <a:cubicBezTo>
                    <a:pt x="272" y="230"/>
                    <a:pt x="281" y="232"/>
                    <a:pt x="288" y="238"/>
                  </a:cubicBezTo>
                  <a:cubicBezTo>
                    <a:pt x="298" y="246"/>
                    <a:pt x="300" y="257"/>
                    <a:pt x="296" y="269"/>
                  </a:cubicBezTo>
                  <a:cubicBezTo>
                    <a:pt x="291" y="281"/>
                    <a:pt x="282" y="288"/>
                    <a:pt x="270" y="289"/>
                  </a:cubicBezTo>
                  <a:cubicBezTo>
                    <a:pt x="259" y="289"/>
                    <a:pt x="248" y="289"/>
                    <a:pt x="237" y="289"/>
                  </a:cubicBezTo>
                  <a:cubicBezTo>
                    <a:pt x="171" y="289"/>
                    <a:pt x="106" y="289"/>
                    <a:pt x="40" y="289"/>
                  </a:cubicBezTo>
                  <a:cubicBezTo>
                    <a:pt x="15" y="289"/>
                    <a:pt x="3" y="280"/>
                    <a:pt x="1" y="262"/>
                  </a:cubicBezTo>
                  <a:cubicBezTo>
                    <a:pt x="0" y="242"/>
                    <a:pt x="11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4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5"/>
                  </a:cubicBezTo>
                  <a:close/>
                  <a:moveTo>
                    <a:pt x="200" y="61"/>
                  </a:moveTo>
                  <a:cubicBezTo>
                    <a:pt x="165" y="61"/>
                    <a:pt x="132" y="61"/>
                    <a:pt x="99" y="61"/>
                  </a:cubicBez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200" y="228"/>
                  </a:cubicBezTo>
                  <a:cubicBezTo>
                    <a:pt x="200" y="172"/>
                    <a:pt x="200" y="117"/>
                    <a:pt x="20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7"/>
            <p:cNvSpPr>
              <a:spLocks noEditPoints="1"/>
            </p:cNvSpPr>
            <p:nvPr/>
          </p:nvSpPr>
          <p:spPr bwMode="auto">
            <a:xfrm>
              <a:off x="1274763" y="1176338"/>
              <a:ext cx="85725" cy="80963"/>
            </a:xfrm>
            <a:custGeom>
              <a:avLst/>
              <a:gdLst>
                <a:gd name="T0" fmla="*/ 264 w 307"/>
                <a:gd name="T1" fmla="*/ 225 h 289"/>
                <a:gd name="T2" fmla="*/ 292 w 307"/>
                <a:gd name="T3" fmla="*/ 244 h 289"/>
                <a:gd name="T4" fmla="*/ 265 w 307"/>
                <a:gd name="T5" fmla="*/ 289 h 289"/>
                <a:gd name="T6" fmla="*/ 133 w 307"/>
                <a:gd name="T7" fmla="*/ 289 h 289"/>
                <a:gd name="T8" fmla="*/ 40 w 307"/>
                <a:gd name="T9" fmla="*/ 289 h 289"/>
                <a:gd name="T10" fmla="*/ 0 w 307"/>
                <a:gd name="T11" fmla="*/ 260 h 289"/>
                <a:gd name="T12" fmla="*/ 38 w 307"/>
                <a:gd name="T13" fmla="*/ 228 h 289"/>
                <a:gd name="T14" fmla="*/ 38 w 307"/>
                <a:gd name="T15" fmla="*/ 212 h 289"/>
                <a:gd name="T16" fmla="*/ 38 w 307"/>
                <a:gd name="T17" fmla="*/ 37 h 289"/>
                <a:gd name="T18" fmla="*/ 74 w 307"/>
                <a:gd name="T19" fmla="*/ 0 h 289"/>
                <a:gd name="T20" fmla="*/ 224 w 307"/>
                <a:gd name="T21" fmla="*/ 0 h 289"/>
                <a:gd name="T22" fmla="*/ 260 w 307"/>
                <a:gd name="T23" fmla="*/ 37 h 289"/>
                <a:gd name="T24" fmla="*/ 260 w 307"/>
                <a:gd name="T25" fmla="*/ 211 h 289"/>
                <a:gd name="T26" fmla="*/ 260 w 307"/>
                <a:gd name="T27" fmla="*/ 227 h 289"/>
                <a:gd name="T28" fmla="*/ 264 w 307"/>
                <a:gd name="T29" fmla="*/ 225 h 289"/>
                <a:gd name="T30" fmla="*/ 99 w 307"/>
                <a:gd name="T31" fmla="*/ 61 h 289"/>
                <a:gd name="T32" fmla="*/ 99 w 307"/>
                <a:gd name="T33" fmla="*/ 228 h 289"/>
                <a:gd name="T34" fmla="*/ 199 w 307"/>
                <a:gd name="T35" fmla="*/ 228 h 289"/>
                <a:gd name="T36" fmla="*/ 199 w 307"/>
                <a:gd name="T37" fmla="*/ 61 h 289"/>
                <a:gd name="T38" fmla="*/ 99 w 307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7" h="289">
                  <a:moveTo>
                    <a:pt x="264" y="225"/>
                  </a:moveTo>
                  <a:cubicBezTo>
                    <a:pt x="274" y="231"/>
                    <a:pt x="286" y="235"/>
                    <a:pt x="292" y="244"/>
                  </a:cubicBezTo>
                  <a:cubicBezTo>
                    <a:pt x="307" y="263"/>
                    <a:pt x="291" y="289"/>
                    <a:pt x="265" y="289"/>
                  </a:cubicBezTo>
                  <a:cubicBezTo>
                    <a:pt x="221" y="289"/>
                    <a:pt x="177" y="289"/>
                    <a:pt x="133" y="289"/>
                  </a:cubicBezTo>
                  <a:cubicBezTo>
                    <a:pt x="102" y="289"/>
                    <a:pt x="71" y="289"/>
                    <a:pt x="40" y="289"/>
                  </a:cubicBezTo>
                  <a:cubicBezTo>
                    <a:pt x="15" y="289"/>
                    <a:pt x="1" y="279"/>
                    <a:pt x="0" y="260"/>
                  </a:cubicBezTo>
                  <a:cubicBezTo>
                    <a:pt x="0" y="242"/>
                    <a:pt x="12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3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7"/>
                  </a:cubicBezTo>
                  <a:cubicBezTo>
                    <a:pt x="261" y="227"/>
                    <a:pt x="263" y="226"/>
                    <a:pt x="264" y="225"/>
                  </a:cubicBezTo>
                  <a:close/>
                  <a:moveTo>
                    <a:pt x="99" y="61"/>
                  </a:move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199" y="228"/>
                  </a:cubicBezTo>
                  <a:cubicBezTo>
                    <a:pt x="199" y="172"/>
                    <a:pt x="199" y="116"/>
                    <a:pt x="199" y="61"/>
                  </a:cubicBezTo>
                  <a:cubicBezTo>
                    <a:pt x="165" y="61"/>
                    <a:pt x="132" y="61"/>
                    <a:pt x="9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8"/>
            <p:cNvSpPr>
              <a:spLocks/>
            </p:cNvSpPr>
            <p:nvPr/>
          </p:nvSpPr>
          <p:spPr bwMode="auto">
            <a:xfrm>
              <a:off x="1377950" y="1203325"/>
              <a:ext cx="15875" cy="15875"/>
            </a:xfrm>
            <a:custGeom>
              <a:avLst/>
              <a:gdLst>
                <a:gd name="T0" fmla="*/ 29 w 60"/>
                <a:gd name="T1" fmla="*/ 0 h 59"/>
                <a:gd name="T2" fmla="*/ 59 w 60"/>
                <a:gd name="T3" fmla="*/ 29 h 59"/>
                <a:gd name="T4" fmla="*/ 29 w 60"/>
                <a:gd name="T5" fmla="*/ 59 h 59"/>
                <a:gd name="T6" fmla="*/ 0 w 60"/>
                <a:gd name="T7" fmla="*/ 29 h 59"/>
                <a:gd name="T8" fmla="*/ 29 w 60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29" y="0"/>
                  </a:moveTo>
                  <a:cubicBezTo>
                    <a:pt x="46" y="0"/>
                    <a:pt x="59" y="13"/>
                    <a:pt x="59" y="29"/>
                  </a:cubicBezTo>
                  <a:cubicBezTo>
                    <a:pt x="60" y="46"/>
                    <a:pt x="46" y="59"/>
                    <a:pt x="29" y="59"/>
                  </a:cubicBezTo>
                  <a:cubicBezTo>
                    <a:pt x="12" y="59"/>
                    <a:pt x="0" y="46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69"/>
            <p:cNvSpPr>
              <a:spLocks/>
            </p:cNvSpPr>
            <p:nvPr/>
          </p:nvSpPr>
          <p:spPr bwMode="auto">
            <a:xfrm>
              <a:off x="1084263" y="1228725"/>
              <a:ext cx="17463" cy="17463"/>
            </a:xfrm>
            <a:custGeom>
              <a:avLst/>
              <a:gdLst>
                <a:gd name="T0" fmla="*/ 30 w 61"/>
                <a:gd name="T1" fmla="*/ 58 h 59"/>
                <a:gd name="T2" fmla="*/ 1 w 61"/>
                <a:gd name="T3" fmla="*/ 27 h 59"/>
                <a:gd name="T4" fmla="*/ 32 w 61"/>
                <a:gd name="T5" fmla="*/ 0 h 59"/>
                <a:gd name="T6" fmla="*/ 60 w 61"/>
                <a:gd name="T7" fmla="*/ 28 h 59"/>
                <a:gd name="T8" fmla="*/ 30 w 61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9">
                  <a:moveTo>
                    <a:pt x="30" y="58"/>
                  </a:moveTo>
                  <a:cubicBezTo>
                    <a:pt x="13" y="58"/>
                    <a:pt x="0" y="44"/>
                    <a:pt x="1" y="27"/>
                  </a:cubicBezTo>
                  <a:cubicBezTo>
                    <a:pt x="1" y="12"/>
                    <a:pt x="15" y="0"/>
                    <a:pt x="32" y="0"/>
                  </a:cubicBezTo>
                  <a:cubicBezTo>
                    <a:pt x="48" y="0"/>
                    <a:pt x="60" y="13"/>
                    <a:pt x="60" y="28"/>
                  </a:cubicBezTo>
                  <a:cubicBezTo>
                    <a:pt x="61" y="45"/>
                    <a:pt x="47" y="59"/>
                    <a:pt x="30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1579993" y="971155"/>
            <a:ext cx="458787" cy="446088"/>
            <a:chOff x="1465263" y="901700"/>
            <a:chExt cx="458787" cy="446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12" name="Freeform 70"/>
            <p:cNvSpPr>
              <a:spLocks noEditPoints="1"/>
            </p:cNvSpPr>
            <p:nvPr/>
          </p:nvSpPr>
          <p:spPr bwMode="auto">
            <a:xfrm>
              <a:off x="1465263" y="930275"/>
              <a:ext cx="381000" cy="417513"/>
            </a:xfrm>
            <a:custGeom>
              <a:avLst/>
              <a:gdLst>
                <a:gd name="T0" fmla="*/ 0 w 1364"/>
                <a:gd name="T1" fmla="*/ 57 h 1495"/>
                <a:gd name="T2" fmla="*/ 87 w 1364"/>
                <a:gd name="T3" fmla="*/ 2 h 1495"/>
                <a:gd name="T4" fmla="*/ 175 w 1364"/>
                <a:gd name="T5" fmla="*/ 3 h 1495"/>
                <a:gd name="T6" fmla="*/ 205 w 1364"/>
                <a:gd name="T7" fmla="*/ 27 h 1495"/>
                <a:gd name="T8" fmla="*/ 175 w 1364"/>
                <a:gd name="T9" fmla="*/ 51 h 1495"/>
                <a:gd name="T10" fmla="*/ 76 w 1364"/>
                <a:gd name="T11" fmla="*/ 51 h 1495"/>
                <a:gd name="T12" fmla="*/ 48 w 1364"/>
                <a:gd name="T13" fmla="*/ 78 h 1495"/>
                <a:gd name="T14" fmla="*/ 48 w 1364"/>
                <a:gd name="T15" fmla="*/ 1053 h 1495"/>
                <a:gd name="T16" fmla="*/ 80 w 1364"/>
                <a:gd name="T17" fmla="*/ 1081 h 1495"/>
                <a:gd name="T18" fmla="*/ 1320 w 1364"/>
                <a:gd name="T19" fmla="*/ 1081 h 1495"/>
                <a:gd name="T20" fmla="*/ 1336 w 1364"/>
                <a:gd name="T21" fmla="*/ 1081 h 1495"/>
                <a:gd name="T22" fmla="*/ 1364 w 1364"/>
                <a:gd name="T23" fmla="*/ 1105 h 1495"/>
                <a:gd name="T24" fmla="*/ 1337 w 1364"/>
                <a:gd name="T25" fmla="*/ 1129 h 1495"/>
                <a:gd name="T26" fmla="*/ 1218 w 1364"/>
                <a:gd name="T27" fmla="*/ 1129 h 1495"/>
                <a:gd name="T28" fmla="*/ 1196 w 1364"/>
                <a:gd name="T29" fmla="*/ 1129 h 1495"/>
                <a:gd name="T30" fmla="*/ 1196 w 1364"/>
                <a:gd name="T31" fmla="*/ 1167 h 1495"/>
                <a:gd name="T32" fmla="*/ 1127 w 1364"/>
                <a:gd name="T33" fmla="*/ 1236 h 1495"/>
                <a:gd name="T34" fmla="*/ 922 w 1364"/>
                <a:gd name="T35" fmla="*/ 1236 h 1495"/>
                <a:gd name="T36" fmla="*/ 902 w 1364"/>
                <a:gd name="T37" fmla="*/ 1236 h 1495"/>
                <a:gd name="T38" fmla="*/ 910 w 1364"/>
                <a:gd name="T39" fmla="*/ 1254 h 1495"/>
                <a:gd name="T40" fmla="*/ 1009 w 1364"/>
                <a:gd name="T41" fmla="*/ 1446 h 1495"/>
                <a:gd name="T42" fmla="*/ 1015 w 1364"/>
                <a:gd name="T43" fmla="*/ 1462 h 1495"/>
                <a:gd name="T44" fmla="*/ 1005 w 1364"/>
                <a:gd name="T45" fmla="*/ 1487 h 1495"/>
                <a:gd name="T46" fmla="*/ 976 w 1364"/>
                <a:gd name="T47" fmla="*/ 1484 h 1495"/>
                <a:gd name="T48" fmla="*/ 966 w 1364"/>
                <a:gd name="T49" fmla="*/ 1468 h 1495"/>
                <a:gd name="T50" fmla="*/ 855 w 1364"/>
                <a:gd name="T51" fmla="*/ 1250 h 1495"/>
                <a:gd name="T52" fmla="*/ 832 w 1364"/>
                <a:gd name="T53" fmla="*/ 1236 h 1495"/>
                <a:gd name="T54" fmla="*/ 598 w 1364"/>
                <a:gd name="T55" fmla="*/ 1236 h 1495"/>
                <a:gd name="T56" fmla="*/ 575 w 1364"/>
                <a:gd name="T57" fmla="*/ 1250 h 1495"/>
                <a:gd name="T58" fmla="*/ 464 w 1364"/>
                <a:gd name="T59" fmla="*/ 1468 h 1495"/>
                <a:gd name="T60" fmla="*/ 456 w 1364"/>
                <a:gd name="T61" fmla="*/ 1481 h 1495"/>
                <a:gd name="T62" fmla="*/ 426 w 1364"/>
                <a:gd name="T63" fmla="*/ 1489 h 1495"/>
                <a:gd name="T64" fmla="*/ 414 w 1364"/>
                <a:gd name="T65" fmla="*/ 1460 h 1495"/>
                <a:gd name="T66" fmla="*/ 421 w 1364"/>
                <a:gd name="T67" fmla="*/ 1446 h 1495"/>
                <a:gd name="T68" fmla="*/ 519 w 1364"/>
                <a:gd name="T69" fmla="*/ 1254 h 1495"/>
                <a:gd name="T70" fmla="*/ 527 w 1364"/>
                <a:gd name="T71" fmla="*/ 1237 h 1495"/>
                <a:gd name="T72" fmla="*/ 509 w 1364"/>
                <a:gd name="T73" fmla="*/ 1236 h 1495"/>
                <a:gd name="T74" fmla="*/ 301 w 1364"/>
                <a:gd name="T75" fmla="*/ 1236 h 1495"/>
                <a:gd name="T76" fmla="*/ 233 w 1364"/>
                <a:gd name="T77" fmla="*/ 1168 h 1495"/>
                <a:gd name="T78" fmla="*/ 233 w 1364"/>
                <a:gd name="T79" fmla="*/ 1129 h 1495"/>
                <a:gd name="T80" fmla="*/ 216 w 1364"/>
                <a:gd name="T81" fmla="*/ 1129 h 1495"/>
                <a:gd name="T82" fmla="*/ 86 w 1364"/>
                <a:gd name="T83" fmla="*/ 1129 h 1495"/>
                <a:gd name="T84" fmla="*/ 0 w 1364"/>
                <a:gd name="T85" fmla="*/ 1074 h 1495"/>
                <a:gd name="T86" fmla="*/ 0 w 1364"/>
                <a:gd name="T87" fmla="*/ 57 h 1495"/>
                <a:gd name="T88" fmla="*/ 1148 w 1364"/>
                <a:gd name="T89" fmla="*/ 1130 h 1495"/>
                <a:gd name="T90" fmla="*/ 282 w 1364"/>
                <a:gd name="T91" fmla="*/ 1130 h 1495"/>
                <a:gd name="T92" fmla="*/ 282 w 1364"/>
                <a:gd name="T93" fmla="*/ 1164 h 1495"/>
                <a:gd name="T94" fmla="*/ 305 w 1364"/>
                <a:gd name="T95" fmla="*/ 1188 h 1495"/>
                <a:gd name="T96" fmla="*/ 1124 w 1364"/>
                <a:gd name="T97" fmla="*/ 1188 h 1495"/>
                <a:gd name="T98" fmla="*/ 1135 w 1364"/>
                <a:gd name="T99" fmla="*/ 1188 h 1495"/>
                <a:gd name="T100" fmla="*/ 1149 w 1364"/>
                <a:gd name="T101" fmla="*/ 1175 h 1495"/>
                <a:gd name="T102" fmla="*/ 1148 w 1364"/>
                <a:gd name="T103" fmla="*/ 113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4" h="1495">
                  <a:moveTo>
                    <a:pt x="0" y="57"/>
                  </a:moveTo>
                  <a:cubicBezTo>
                    <a:pt x="14" y="15"/>
                    <a:pt x="44" y="0"/>
                    <a:pt x="87" y="2"/>
                  </a:cubicBezTo>
                  <a:cubicBezTo>
                    <a:pt x="116" y="4"/>
                    <a:pt x="145" y="2"/>
                    <a:pt x="175" y="3"/>
                  </a:cubicBezTo>
                  <a:cubicBezTo>
                    <a:pt x="194" y="3"/>
                    <a:pt x="205" y="12"/>
                    <a:pt x="205" y="27"/>
                  </a:cubicBezTo>
                  <a:cubicBezTo>
                    <a:pt x="205" y="41"/>
                    <a:pt x="194" y="50"/>
                    <a:pt x="175" y="51"/>
                  </a:cubicBezTo>
                  <a:cubicBezTo>
                    <a:pt x="142" y="51"/>
                    <a:pt x="109" y="51"/>
                    <a:pt x="76" y="51"/>
                  </a:cubicBezTo>
                  <a:cubicBezTo>
                    <a:pt x="55" y="51"/>
                    <a:pt x="48" y="57"/>
                    <a:pt x="48" y="78"/>
                  </a:cubicBezTo>
                  <a:cubicBezTo>
                    <a:pt x="48" y="403"/>
                    <a:pt x="48" y="728"/>
                    <a:pt x="48" y="1053"/>
                  </a:cubicBezTo>
                  <a:cubicBezTo>
                    <a:pt x="48" y="1075"/>
                    <a:pt x="54" y="1081"/>
                    <a:pt x="80" y="1081"/>
                  </a:cubicBezTo>
                  <a:cubicBezTo>
                    <a:pt x="494" y="1081"/>
                    <a:pt x="907" y="1081"/>
                    <a:pt x="1320" y="1081"/>
                  </a:cubicBezTo>
                  <a:cubicBezTo>
                    <a:pt x="1326" y="1081"/>
                    <a:pt x="1331" y="1081"/>
                    <a:pt x="1336" y="1081"/>
                  </a:cubicBezTo>
                  <a:cubicBezTo>
                    <a:pt x="1354" y="1081"/>
                    <a:pt x="1364" y="1091"/>
                    <a:pt x="1364" y="1105"/>
                  </a:cubicBezTo>
                  <a:cubicBezTo>
                    <a:pt x="1363" y="1119"/>
                    <a:pt x="1353" y="1128"/>
                    <a:pt x="1337" y="1129"/>
                  </a:cubicBezTo>
                  <a:cubicBezTo>
                    <a:pt x="1297" y="1129"/>
                    <a:pt x="1258" y="1129"/>
                    <a:pt x="1218" y="1129"/>
                  </a:cubicBezTo>
                  <a:cubicBezTo>
                    <a:pt x="1212" y="1129"/>
                    <a:pt x="1205" y="1129"/>
                    <a:pt x="1196" y="1129"/>
                  </a:cubicBezTo>
                  <a:cubicBezTo>
                    <a:pt x="1196" y="1142"/>
                    <a:pt x="1196" y="1154"/>
                    <a:pt x="1196" y="1167"/>
                  </a:cubicBezTo>
                  <a:cubicBezTo>
                    <a:pt x="1196" y="1217"/>
                    <a:pt x="1177" y="1236"/>
                    <a:pt x="1127" y="1236"/>
                  </a:cubicBezTo>
                  <a:cubicBezTo>
                    <a:pt x="1058" y="1236"/>
                    <a:pt x="990" y="1236"/>
                    <a:pt x="922" y="1236"/>
                  </a:cubicBezTo>
                  <a:cubicBezTo>
                    <a:pt x="916" y="1236"/>
                    <a:pt x="910" y="1236"/>
                    <a:pt x="902" y="1236"/>
                  </a:cubicBezTo>
                  <a:cubicBezTo>
                    <a:pt x="905" y="1244"/>
                    <a:pt x="908" y="1249"/>
                    <a:pt x="910" y="1254"/>
                  </a:cubicBezTo>
                  <a:cubicBezTo>
                    <a:pt x="943" y="1318"/>
                    <a:pt x="976" y="1382"/>
                    <a:pt x="1009" y="1446"/>
                  </a:cubicBezTo>
                  <a:cubicBezTo>
                    <a:pt x="1011" y="1451"/>
                    <a:pt x="1016" y="1457"/>
                    <a:pt x="1015" y="1462"/>
                  </a:cubicBezTo>
                  <a:cubicBezTo>
                    <a:pt x="1014" y="1471"/>
                    <a:pt x="1011" y="1482"/>
                    <a:pt x="1005" y="1487"/>
                  </a:cubicBezTo>
                  <a:cubicBezTo>
                    <a:pt x="996" y="1495"/>
                    <a:pt x="984" y="1493"/>
                    <a:pt x="976" y="1484"/>
                  </a:cubicBezTo>
                  <a:cubicBezTo>
                    <a:pt x="972" y="1479"/>
                    <a:pt x="969" y="1473"/>
                    <a:pt x="966" y="1468"/>
                  </a:cubicBezTo>
                  <a:cubicBezTo>
                    <a:pt x="929" y="1395"/>
                    <a:pt x="892" y="1323"/>
                    <a:pt x="855" y="1250"/>
                  </a:cubicBezTo>
                  <a:cubicBezTo>
                    <a:pt x="850" y="1239"/>
                    <a:pt x="843" y="1236"/>
                    <a:pt x="832" y="1236"/>
                  </a:cubicBezTo>
                  <a:cubicBezTo>
                    <a:pt x="754" y="1236"/>
                    <a:pt x="676" y="1236"/>
                    <a:pt x="598" y="1236"/>
                  </a:cubicBezTo>
                  <a:cubicBezTo>
                    <a:pt x="586" y="1236"/>
                    <a:pt x="580" y="1239"/>
                    <a:pt x="575" y="1250"/>
                  </a:cubicBezTo>
                  <a:cubicBezTo>
                    <a:pt x="538" y="1323"/>
                    <a:pt x="501" y="1395"/>
                    <a:pt x="464" y="1468"/>
                  </a:cubicBezTo>
                  <a:cubicBezTo>
                    <a:pt x="461" y="1472"/>
                    <a:pt x="459" y="1477"/>
                    <a:pt x="456" y="1481"/>
                  </a:cubicBezTo>
                  <a:cubicBezTo>
                    <a:pt x="448" y="1492"/>
                    <a:pt x="437" y="1494"/>
                    <a:pt x="426" y="1489"/>
                  </a:cubicBezTo>
                  <a:cubicBezTo>
                    <a:pt x="415" y="1483"/>
                    <a:pt x="410" y="1473"/>
                    <a:pt x="414" y="1460"/>
                  </a:cubicBezTo>
                  <a:cubicBezTo>
                    <a:pt x="416" y="1455"/>
                    <a:pt x="418" y="1450"/>
                    <a:pt x="421" y="1446"/>
                  </a:cubicBezTo>
                  <a:cubicBezTo>
                    <a:pt x="454" y="1382"/>
                    <a:pt x="486" y="1318"/>
                    <a:pt x="519" y="1254"/>
                  </a:cubicBezTo>
                  <a:cubicBezTo>
                    <a:pt x="521" y="1249"/>
                    <a:pt x="524" y="1244"/>
                    <a:pt x="527" y="1237"/>
                  </a:cubicBezTo>
                  <a:cubicBezTo>
                    <a:pt x="520" y="1237"/>
                    <a:pt x="514" y="1236"/>
                    <a:pt x="509" y="1236"/>
                  </a:cubicBezTo>
                  <a:cubicBezTo>
                    <a:pt x="440" y="1236"/>
                    <a:pt x="370" y="1236"/>
                    <a:pt x="301" y="1236"/>
                  </a:cubicBezTo>
                  <a:cubicBezTo>
                    <a:pt x="253" y="1236"/>
                    <a:pt x="234" y="1217"/>
                    <a:pt x="233" y="1168"/>
                  </a:cubicBezTo>
                  <a:cubicBezTo>
                    <a:pt x="233" y="1156"/>
                    <a:pt x="233" y="1144"/>
                    <a:pt x="233" y="1129"/>
                  </a:cubicBezTo>
                  <a:cubicBezTo>
                    <a:pt x="227" y="1129"/>
                    <a:pt x="222" y="1129"/>
                    <a:pt x="216" y="1129"/>
                  </a:cubicBezTo>
                  <a:cubicBezTo>
                    <a:pt x="173" y="1129"/>
                    <a:pt x="130" y="1127"/>
                    <a:pt x="86" y="1129"/>
                  </a:cubicBezTo>
                  <a:cubicBezTo>
                    <a:pt x="44" y="1131"/>
                    <a:pt x="14" y="1116"/>
                    <a:pt x="0" y="1074"/>
                  </a:cubicBezTo>
                  <a:cubicBezTo>
                    <a:pt x="0" y="735"/>
                    <a:pt x="0" y="396"/>
                    <a:pt x="0" y="57"/>
                  </a:cubicBezTo>
                  <a:close/>
                  <a:moveTo>
                    <a:pt x="1148" y="1130"/>
                  </a:moveTo>
                  <a:cubicBezTo>
                    <a:pt x="859" y="1130"/>
                    <a:pt x="570" y="1130"/>
                    <a:pt x="282" y="1130"/>
                  </a:cubicBezTo>
                  <a:cubicBezTo>
                    <a:pt x="282" y="1142"/>
                    <a:pt x="281" y="1153"/>
                    <a:pt x="282" y="1164"/>
                  </a:cubicBezTo>
                  <a:cubicBezTo>
                    <a:pt x="282" y="1188"/>
                    <a:pt x="282" y="1188"/>
                    <a:pt x="305" y="1188"/>
                  </a:cubicBezTo>
                  <a:cubicBezTo>
                    <a:pt x="578" y="1188"/>
                    <a:pt x="851" y="1188"/>
                    <a:pt x="1124" y="1188"/>
                  </a:cubicBezTo>
                  <a:cubicBezTo>
                    <a:pt x="1128" y="1188"/>
                    <a:pt x="1132" y="1188"/>
                    <a:pt x="1135" y="1188"/>
                  </a:cubicBezTo>
                  <a:cubicBezTo>
                    <a:pt x="1145" y="1188"/>
                    <a:pt x="1149" y="1184"/>
                    <a:pt x="1149" y="1175"/>
                  </a:cubicBezTo>
                  <a:cubicBezTo>
                    <a:pt x="1148" y="1160"/>
                    <a:pt x="1148" y="1146"/>
                    <a:pt x="1148" y="1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71"/>
            <p:cNvSpPr>
              <a:spLocks noEditPoints="1"/>
            </p:cNvSpPr>
            <p:nvPr/>
          </p:nvSpPr>
          <p:spPr bwMode="auto">
            <a:xfrm>
              <a:off x="1724025" y="1017588"/>
              <a:ext cx="200025" cy="258763"/>
            </a:xfrm>
            <a:custGeom>
              <a:avLst/>
              <a:gdLst>
                <a:gd name="T0" fmla="*/ 563 w 719"/>
                <a:gd name="T1" fmla="*/ 551 h 927"/>
                <a:gd name="T2" fmla="*/ 696 w 719"/>
                <a:gd name="T3" fmla="*/ 782 h 927"/>
                <a:gd name="T4" fmla="*/ 705 w 719"/>
                <a:gd name="T5" fmla="*/ 868 h 927"/>
                <a:gd name="T6" fmla="*/ 626 w 719"/>
                <a:gd name="T7" fmla="*/ 925 h 927"/>
                <a:gd name="T8" fmla="*/ 544 w 719"/>
                <a:gd name="T9" fmla="*/ 884 h 927"/>
                <a:gd name="T10" fmla="*/ 502 w 719"/>
                <a:gd name="T11" fmla="*/ 810 h 927"/>
                <a:gd name="T12" fmla="*/ 412 w 719"/>
                <a:gd name="T13" fmla="*/ 655 h 927"/>
                <a:gd name="T14" fmla="*/ 390 w 719"/>
                <a:gd name="T15" fmla="*/ 644 h 927"/>
                <a:gd name="T16" fmla="*/ 22 w 719"/>
                <a:gd name="T17" fmla="*/ 375 h 927"/>
                <a:gd name="T18" fmla="*/ 280 w 719"/>
                <a:gd name="T19" fmla="*/ 28 h 927"/>
                <a:gd name="T20" fmla="*/ 644 w 719"/>
                <a:gd name="T21" fmla="*/ 294 h 927"/>
                <a:gd name="T22" fmla="*/ 579 w 719"/>
                <a:gd name="T23" fmla="*/ 531 h 927"/>
                <a:gd name="T24" fmla="*/ 563 w 719"/>
                <a:gd name="T25" fmla="*/ 551 h 927"/>
                <a:gd name="T26" fmla="*/ 333 w 719"/>
                <a:gd name="T27" fmla="*/ 71 h 927"/>
                <a:gd name="T28" fmla="*/ 68 w 719"/>
                <a:gd name="T29" fmla="*/ 340 h 927"/>
                <a:gd name="T30" fmla="*/ 337 w 719"/>
                <a:gd name="T31" fmla="*/ 602 h 927"/>
                <a:gd name="T32" fmla="*/ 599 w 719"/>
                <a:gd name="T33" fmla="*/ 333 h 927"/>
                <a:gd name="T34" fmla="*/ 333 w 719"/>
                <a:gd name="T35" fmla="*/ 71 h 927"/>
                <a:gd name="T36" fmla="*/ 453 w 719"/>
                <a:gd name="T37" fmla="*/ 628 h 927"/>
                <a:gd name="T38" fmla="*/ 457 w 719"/>
                <a:gd name="T39" fmla="*/ 637 h 927"/>
                <a:gd name="T40" fmla="*/ 581 w 719"/>
                <a:gd name="T41" fmla="*/ 851 h 927"/>
                <a:gd name="T42" fmla="*/ 629 w 719"/>
                <a:gd name="T43" fmla="*/ 877 h 927"/>
                <a:gd name="T44" fmla="*/ 656 w 719"/>
                <a:gd name="T45" fmla="*/ 809 h 927"/>
                <a:gd name="T46" fmla="*/ 537 w 719"/>
                <a:gd name="T47" fmla="*/ 603 h 927"/>
                <a:gd name="T48" fmla="*/ 527 w 719"/>
                <a:gd name="T49" fmla="*/ 585 h 927"/>
                <a:gd name="T50" fmla="*/ 453 w 719"/>
                <a:gd name="T51" fmla="*/ 628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9" h="927">
                  <a:moveTo>
                    <a:pt x="563" y="551"/>
                  </a:moveTo>
                  <a:cubicBezTo>
                    <a:pt x="607" y="628"/>
                    <a:pt x="652" y="705"/>
                    <a:pt x="696" y="782"/>
                  </a:cubicBezTo>
                  <a:cubicBezTo>
                    <a:pt x="711" y="809"/>
                    <a:pt x="719" y="838"/>
                    <a:pt x="705" y="868"/>
                  </a:cubicBezTo>
                  <a:cubicBezTo>
                    <a:pt x="690" y="904"/>
                    <a:pt x="664" y="924"/>
                    <a:pt x="626" y="925"/>
                  </a:cubicBezTo>
                  <a:cubicBezTo>
                    <a:pt x="591" y="927"/>
                    <a:pt x="563" y="913"/>
                    <a:pt x="544" y="884"/>
                  </a:cubicBezTo>
                  <a:cubicBezTo>
                    <a:pt x="529" y="860"/>
                    <a:pt x="516" y="835"/>
                    <a:pt x="502" y="810"/>
                  </a:cubicBezTo>
                  <a:cubicBezTo>
                    <a:pt x="472" y="759"/>
                    <a:pt x="442" y="707"/>
                    <a:pt x="412" y="655"/>
                  </a:cubicBezTo>
                  <a:cubicBezTo>
                    <a:pt x="407" y="646"/>
                    <a:pt x="403" y="642"/>
                    <a:pt x="390" y="644"/>
                  </a:cubicBezTo>
                  <a:cubicBezTo>
                    <a:pt x="209" y="675"/>
                    <a:pt x="47" y="556"/>
                    <a:pt x="22" y="375"/>
                  </a:cubicBezTo>
                  <a:cubicBezTo>
                    <a:pt x="0" y="212"/>
                    <a:pt x="119" y="52"/>
                    <a:pt x="280" y="28"/>
                  </a:cubicBezTo>
                  <a:cubicBezTo>
                    <a:pt x="459" y="0"/>
                    <a:pt x="618" y="116"/>
                    <a:pt x="644" y="294"/>
                  </a:cubicBezTo>
                  <a:cubicBezTo>
                    <a:pt x="657" y="382"/>
                    <a:pt x="633" y="461"/>
                    <a:pt x="579" y="531"/>
                  </a:cubicBezTo>
                  <a:cubicBezTo>
                    <a:pt x="574" y="537"/>
                    <a:pt x="569" y="543"/>
                    <a:pt x="563" y="551"/>
                  </a:cubicBezTo>
                  <a:close/>
                  <a:moveTo>
                    <a:pt x="333" y="71"/>
                  </a:moveTo>
                  <a:cubicBezTo>
                    <a:pt x="185" y="71"/>
                    <a:pt x="68" y="190"/>
                    <a:pt x="68" y="340"/>
                  </a:cubicBezTo>
                  <a:cubicBezTo>
                    <a:pt x="69" y="485"/>
                    <a:pt x="188" y="602"/>
                    <a:pt x="337" y="602"/>
                  </a:cubicBezTo>
                  <a:cubicBezTo>
                    <a:pt x="482" y="602"/>
                    <a:pt x="599" y="482"/>
                    <a:pt x="599" y="333"/>
                  </a:cubicBezTo>
                  <a:cubicBezTo>
                    <a:pt x="599" y="191"/>
                    <a:pt x="477" y="71"/>
                    <a:pt x="333" y="71"/>
                  </a:cubicBezTo>
                  <a:close/>
                  <a:moveTo>
                    <a:pt x="453" y="628"/>
                  </a:moveTo>
                  <a:cubicBezTo>
                    <a:pt x="454" y="631"/>
                    <a:pt x="455" y="634"/>
                    <a:pt x="457" y="637"/>
                  </a:cubicBezTo>
                  <a:cubicBezTo>
                    <a:pt x="498" y="708"/>
                    <a:pt x="539" y="780"/>
                    <a:pt x="581" y="851"/>
                  </a:cubicBezTo>
                  <a:cubicBezTo>
                    <a:pt x="593" y="872"/>
                    <a:pt x="610" y="881"/>
                    <a:pt x="629" y="877"/>
                  </a:cubicBezTo>
                  <a:cubicBezTo>
                    <a:pt x="660" y="871"/>
                    <a:pt x="673" y="839"/>
                    <a:pt x="656" y="809"/>
                  </a:cubicBezTo>
                  <a:cubicBezTo>
                    <a:pt x="616" y="740"/>
                    <a:pt x="577" y="671"/>
                    <a:pt x="537" y="603"/>
                  </a:cubicBezTo>
                  <a:cubicBezTo>
                    <a:pt x="533" y="597"/>
                    <a:pt x="530" y="591"/>
                    <a:pt x="527" y="585"/>
                  </a:cubicBezTo>
                  <a:cubicBezTo>
                    <a:pt x="502" y="600"/>
                    <a:pt x="477" y="614"/>
                    <a:pt x="453" y="6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72"/>
            <p:cNvSpPr>
              <a:spLocks noEditPoints="1"/>
            </p:cNvSpPr>
            <p:nvPr/>
          </p:nvSpPr>
          <p:spPr bwMode="auto">
            <a:xfrm>
              <a:off x="1547813" y="968375"/>
              <a:ext cx="234950" cy="133350"/>
            </a:xfrm>
            <a:custGeom>
              <a:avLst/>
              <a:gdLst>
                <a:gd name="T0" fmla="*/ 475 w 843"/>
                <a:gd name="T1" fmla="*/ 333 h 478"/>
                <a:gd name="T2" fmla="*/ 546 w 843"/>
                <a:gd name="T3" fmla="*/ 314 h 478"/>
                <a:gd name="T4" fmla="*/ 561 w 843"/>
                <a:gd name="T5" fmla="*/ 307 h 478"/>
                <a:gd name="T6" fmla="*/ 680 w 843"/>
                <a:gd name="T7" fmla="*/ 141 h 478"/>
                <a:gd name="T8" fmla="*/ 679 w 843"/>
                <a:gd name="T9" fmla="*/ 120 h 478"/>
                <a:gd name="T10" fmla="*/ 686 w 843"/>
                <a:gd name="T11" fmla="*/ 37 h 478"/>
                <a:gd name="T12" fmla="*/ 764 w 843"/>
                <a:gd name="T13" fmla="*/ 6 h 478"/>
                <a:gd name="T14" fmla="*/ 827 w 843"/>
                <a:gd name="T15" fmla="*/ 62 h 478"/>
                <a:gd name="T16" fmla="*/ 738 w 843"/>
                <a:gd name="T17" fmla="*/ 163 h 478"/>
                <a:gd name="T18" fmla="*/ 717 w 843"/>
                <a:gd name="T19" fmla="*/ 171 h 478"/>
                <a:gd name="T20" fmla="*/ 602 w 843"/>
                <a:gd name="T21" fmla="*/ 333 h 478"/>
                <a:gd name="T22" fmla="*/ 600 w 843"/>
                <a:gd name="T23" fmla="*/ 355 h 478"/>
                <a:gd name="T24" fmla="*/ 589 w 843"/>
                <a:gd name="T25" fmla="*/ 446 h 478"/>
                <a:gd name="T26" fmla="*/ 501 w 843"/>
                <a:gd name="T27" fmla="*/ 466 h 478"/>
                <a:gd name="T28" fmla="*/ 451 w 843"/>
                <a:gd name="T29" fmla="*/ 390 h 478"/>
                <a:gd name="T30" fmla="*/ 437 w 843"/>
                <a:gd name="T31" fmla="*/ 367 h 478"/>
                <a:gd name="T32" fmla="*/ 373 w 843"/>
                <a:gd name="T33" fmla="*/ 331 h 478"/>
                <a:gd name="T34" fmla="*/ 357 w 843"/>
                <a:gd name="T35" fmla="*/ 332 h 478"/>
                <a:gd name="T36" fmla="*/ 262 w 843"/>
                <a:gd name="T37" fmla="*/ 331 h 478"/>
                <a:gd name="T38" fmla="*/ 247 w 843"/>
                <a:gd name="T39" fmla="*/ 331 h 478"/>
                <a:gd name="T40" fmla="*/ 179 w 843"/>
                <a:gd name="T41" fmla="*/ 369 h 478"/>
                <a:gd name="T42" fmla="*/ 169 w 843"/>
                <a:gd name="T43" fmla="*/ 389 h 478"/>
                <a:gd name="T44" fmla="*/ 125 w 843"/>
                <a:gd name="T45" fmla="*/ 463 h 478"/>
                <a:gd name="T46" fmla="*/ 41 w 843"/>
                <a:gd name="T47" fmla="*/ 455 h 478"/>
                <a:gd name="T48" fmla="*/ 24 w 843"/>
                <a:gd name="T49" fmla="*/ 346 h 478"/>
                <a:gd name="T50" fmla="*/ 133 w 843"/>
                <a:gd name="T51" fmla="*/ 326 h 478"/>
                <a:gd name="T52" fmla="*/ 156 w 843"/>
                <a:gd name="T53" fmla="*/ 327 h 478"/>
                <a:gd name="T54" fmla="*/ 220 w 843"/>
                <a:gd name="T55" fmla="*/ 291 h 478"/>
                <a:gd name="T56" fmla="*/ 230 w 843"/>
                <a:gd name="T57" fmla="*/ 272 h 478"/>
                <a:gd name="T58" fmla="*/ 310 w 843"/>
                <a:gd name="T59" fmla="*/ 187 h 478"/>
                <a:gd name="T60" fmla="*/ 390 w 843"/>
                <a:gd name="T61" fmla="*/ 273 h 478"/>
                <a:gd name="T62" fmla="*/ 398 w 843"/>
                <a:gd name="T63" fmla="*/ 289 h 478"/>
                <a:gd name="T64" fmla="*/ 475 w 843"/>
                <a:gd name="T65" fmla="*/ 333 h 478"/>
                <a:gd name="T66" fmla="*/ 310 w 843"/>
                <a:gd name="T67" fmla="*/ 235 h 478"/>
                <a:gd name="T68" fmla="*/ 278 w 843"/>
                <a:gd name="T69" fmla="*/ 267 h 478"/>
                <a:gd name="T70" fmla="*/ 310 w 843"/>
                <a:gd name="T71" fmla="*/ 298 h 478"/>
                <a:gd name="T72" fmla="*/ 341 w 843"/>
                <a:gd name="T73" fmla="*/ 267 h 478"/>
                <a:gd name="T74" fmla="*/ 310 w 843"/>
                <a:gd name="T75" fmla="*/ 235 h 478"/>
                <a:gd name="T76" fmla="*/ 719 w 843"/>
                <a:gd name="T77" fmla="*/ 83 h 478"/>
                <a:gd name="T78" fmla="*/ 749 w 843"/>
                <a:gd name="T79" fmla="*/ 116 h 478"/>
                <a:gd name="T80" fmla="*/ 782 w 843"/>
                <a:gd name="T81" fmla="*/ 85 h 478"/>
                <a:gd name="T82" fmla="*/ 751 w 843"/>
                <a:gd name="T83" fmla="*/ 52 h 478"/>
                <a:gd name="T84" fmla="*/ 719 w 843"/>
                <a:gd name="T85" fmla="*/ 83 h 478"/>
                <a:gd name="T86" fmla="*/ 529 w 843"/>
                <a:gd name="T87" fmla="*/ 423 h 478"/>
                <a:gd name="T88" fmla="*/ 562 w 843"/>
                <a:gd name="T89" fmla="*/ 393 h 478"/>
                <a:gd name="T90" fmla="*/ 531 w 843"/>
                <a:gd name="T91" fmla="*/ 360 h 478"/>
                <a:gd name="T92" fmla="*/ 498 w 843"/>
                <a:gd name="T93" fmla="*/ 391 h 478"/>
                <a:gd name="T94" fmla="*/ 529 w 843"/>
                <a:gd name="T95" fmla="*/ 423 h 478"/>
                <a:gd name="T96" fmla="*/ 121 w 843"/>
                <a:gd name="T97" fmla="*/ 392 h 478"/>
                <a:gd name="T98" fmla="*/ 89 w 843"/>
                <a:gd name="T99" fmla="*/ 360 h 478"/>
                <a:gd name="T100" fmla="*/ 58 w 843"/>
                <a:gd name="T101" fmla="*/ 392 h 478"/>
                <a:gd name="T102" fmla="*/ 90 w 843"/>
                <a:gd name="T103" fmla="*/ 423 h 478"/>
                <a:gd name="T104" fmla="*/ 121 w 843"/>
                <a:gd name="T105" fmla="*/ 39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3" h="478">
                  <a:moveTo>
                    <a:pt x="475" y="333"/>
                  </a:moveTo>
                  <a:cubicBezTo>
                    <a:pt x="497" y="316"/>
                    <a:pt x="520" y="308"/>
                    <a:pt x="546" y="314"/>
                  </a:cubicBezTo>
                  <a:cubicBezTo>
                    <a:pt x="551" y="314"/>
                    <a:pt x="558" y="311"/>
                    <a:pt x="561" y="307"/>
                  </a:cubicBezTo>
                  <a:cubicBezTo>
                    <a:pt x="601" y="252"/>
                    <a:pt x="640" y="196"/>
                    <a:pt x="680" y="141"/>
                  </a:cubicBezTo>
                  <a:cubicBezTo>
                    <a:pt x="687" y="132"/>
                    <a:pt x="682" y="127"/>
                    <a:pt x="679" y="120"/>
                  </a:cubicBezTo>
                  <a:cubicBezTo>
                    <a:pt x="666" y="91"/>
                    <a:pt x="667" y="63"/>
                    <a:pt x="686" y="37"/>
                  </a:cubicBezTo>
                  <a:cubicBezTo>
                    <a:pt x="706" y="11"/>
                    <a:pt x="732" y="0"/>
                    <a:pt x="764" y="6"/>
                  </a:cubicBezTo>
                  <a:cubicBezTo>
                    <a:pt x="796" y="12"/>
                    <a:pt x="817" y="31"/>
                    <a:pt x="827" y="62"/>
                  </a:cubicBezTo>
                  <a:cubicBezTo>
                    <a:pt x="843" y="118"/>
                    <a:pt x="795" y="173"/>
                    <a:pt x="738" y="163"/>
                  </a:cubicBezTo>
                  <a:cubicBezTo>
                    <a:pt x="727" y="161"/>
                    <a:pt x="723" y="163"/>
                    <a:pt x="717" y="171"/>
                  </a:cubicBezTo>
                  <a:cubicBezTo>
                    <a:pt x="679" y="225"/>
                    <a:pt x="640" y="279"/>
                    <a:pt x="602" y="333"/>
                  </a:cubicBezTo>
                  <a:cubicBezTo>
                    <a:pt x="596" y="340"/>
                    <a:pt x="595" y="346"/>
                    <a:pt x="600" y="355"/>
                  </a:cubicBezTo>
                  <a:cubicBezTo>
                    <a:pt x="617" y="385"/>
                    <a:pt x="612" y="420"/>
                    <a:pt x="589" y="446"/>
                  </a:cubicBezTo>
                  <a:cubicBezTo>
                    <a:pt x="568" y="470"/>
                    <a:pt x="532" y="478"/>
                    <a:pt x="501" y="466"/>
                  </a:cubicBezTo>
                  <a:cubicBezTo>
                    <a:pt x="470" y="454"/>
                    <a:pt x="449" y="424"/>
                    <a:pt x="451" y="390"/>
                  </a:cubicBezTo>
                  <a:cubicBezTo>
                    <a:pt x="451" y="378"/>
                    <a:pt x="448" y="372"/>
                    <a:pt x="437" y="367"/>
                  </a:cubicBezTo>
                  <a:cubicBezTo>
                    <a:pt x="416" y="355"/>
                    <a:pt x="395" y="342"/>
                    <a:pt x="373" y="331"/>
                  </a:cubicBezTo>
                  <a:cubicBezTo>
                    <a:pt x="369" y="329"/>
                    <a:pt x="361" y="329"/>
                    <a:pt x="357" y="332"/>
                  </a:cubicBezTo>
                  <a:cubicBezTo>
                    <a:pt x="325" y="352"/>
                    <a:pt x="294" y="352"/>
                    <a:pt x="262" y="331"/>
                  </a:cubicBezTo>
                  <a:cubicBezTo>
                    <a:pt x="258" y="329"/>
                    <a:pt x="251" y="328"/>
                    <a:pt x="247" y="331"/>
                  </a:cubicBezTo>
                  <a:cubicBezTo>
                    <a:pt x="224" y="343"/>
                    <a:pt x="202" y="357"/>
                    <a:pt x="179" y="369"/>
                  </a:cubicBezTo>
                  <a:cubicBezTo>
                    <a:pt x="169" y="374"/>
                    <a:pt x="169" y="380"/>
                    <a:pt x="169" y="389"/>
                  </a:cubicBezTo>
                  <a:cubicBezTo>
                    <a:pt x="169" y="423"/>
                    <a:pt x="155" y="448"/>
                    <a:pt x="125" y="463"/>
                  </a:cubicBezTo>
                  <a:cubicBezTo>
                    <a:pt x="95" y="478"/>
                    <a:pt x="67" y="474"/>
                    <a:pt x="41" y="455"/>
                  </a:cubicBezTo>
                  <a:cubicBezTo>
                    <a:pt x="7" y="429"/>
                    <a:pt x="0" y="380"/>
                    <a:pt x="24" y="346"/>
                  </a:cubicBezTo>
                  <a:cubicBezTo>
                    <a:pt x="49" y="311"/>
                    <a:pt x="98" y="301"/>
                    <a:pt x="133" y="326"/>
                  </a:cubicBezTo>
                  <a:cubicBezTo>
                    <a:pt x="142" y="332"/>
                    <a:pt x="147" y="332"/>
                    <a:pt x="156" y="327"/>
                  </a:cubicBezTo>
                  <a:cubicBezTo>
                    <a:pt x="177" y="314"/>
                    <a:pt x="198" y="302"/>
                    <a:pt x="220" y="291"/>
                  </a:cubicBezTo>
                  <a:cubicBezTo>
                    <a:pt x="227" y="286"/>
                    <a:pt x="231" y="282"/>
                    <a:pt x="230" y="272"/>
                  </a:cubicBezTo>
                  <a:cubicBezTo>
                    <a:pt x="228" y="224"/>
                    <a:pt x="264" y="186"/>
                    <a:pt x="310" y="187"/>
                  </a:cubicBezTo>
                  <a:cubicBezTo>
                    <a:pt x="356" y="187"/>
                    <a:pt x="391" y="225"/>
                    <a:pt x="390" y="273"/>
                  </a:cubicBezTo>
                  <a:cubicBezTo>
                    <a:pt x="390" y="279"/>
                    <a:pt x="394" y="286"/>
                    <a:pt x="398" y="289"/>
                  </a:cubicBezTo>
                  <a:cubicBezTo>
                    <a:pt x="423" y="304"/>
                    <a:pt x="449" y="318"/>
                    <a:pt x="475" y="333"/>
                  </a:cubicBezTo>
                  <a:close/>
                  <a:moveTo>
                    <a:pt x="310" y="235"/>
                  </a:moveTo>
                  <a:cubicBezTo>
                    <a:pt x="293" y="235"/>
                    <a:pt x="278" y="250"/>
                    <a:pt x="278" y="267"/>
                  </a:cubicBezTo>
                  <a:cubicBezTo>
                    <a:pt x="278" y="284"/>
                    <a:pt x="292" y="298"/>
                    <a:pt x="310" y="298"/>
                  </a:cubicBezTo>
                  <a:cubicBezTo>
                    <a:pt x="327" y="298"/>
                    <a:pt x="341" y="284"/>
                    <a:pt x="341" y="267"/>
                  </a:cubicBezTo>
                  <a:cubicBezTo>
                    <a:pt x="341" y="250"/>
                    <a:pt x="327" y="235"/>
                    <a:pt x="310" y="235"/>
                  </a:cubicBezTo>
                  <a:close/>
                  <a:moveTo>
                    <a:pt x="719" y="83"/>
                  </a:moveTo>
                  <a:cubicBezTo>
                    <a:pt x="719" y="101"/>
                    <a:pt x="732" y="115"/>
                    <a:pt x="749" y="116"/>
                  </a:cubicBezTo>
                  <a:cubicBezTo>
                    <a:pt x="766" y="116"/>
                    <a:pt x="781" y="102"/>
                    <a:pt x="782" y="85"/>
                  </a:cubicBezTo>
                  <a:cubicBezTo>
                    <a:pt x="782" y="68"/>
                    <a:pt x="768" y="53"/>
                    <a:pt x="751" y="52"/>
                  </a:cubicBezTo>
                  <a:cubicBezTo>
                    <a:pt x="734" y="52"/>
                    <a:pt x="719" y="66"/>
                    <a:pt x="719" y="83"/>
                  </a:cubicBezTo>
                  <a:close/>
                  <a:moveTo>
                    <a:pt x="529" y="423"/>
                  </a:moveTo>
                  <a:cubicBezTo>
                    <a:pt x="546" y="424"/>
                    <a:pt x="561" y="410"/>
                    <a:pt x="562" y="393"/>
                  </a:cubicBezTo>
                  <a:cubicBezTo>
                    <a:pt x="562" y="376"/>
                    <a:pt x="548" y="361"/>
                    <a:pt x="531" y="360"/>
                  </a:cubicBezTo>
                  <a:cubicBezTo>
                    <a:pt x="514" y="360"/>
                    <a:pt x="499" y="374"/>
                    <a:pt x="498" y="391"/>
                  </a:cubicBezTo>
                  <a:cubicBezTo>
                    <a:pt x="498" y="409"/>
                    <a:pt x="512" y="423"/>
                    <a:pt x="529" y="423"/>
                  </a:cubicBezTo>
                  <a:close/>
                  <a:moveTo>
                    <a:pt x="121" y="392"/>
                  </a:moveTo>
                  <a:cubicBezTo>
                    <a:pt x="121" y="375"/>
                    <a:pt x="106" y="360"/>
                    <a:pt x="89" y="360"/>
                  </a:cubicBezTo>
                  <a:cubicBezTo>
                    <a:pt x="72" y="360"/>
                    <a:pt x="57" y="376"/>
                    <a:pt x="58" y="392"/>
                  </a:cubicBezTo>
                  <a:cubicBezTo>
                    <a:pt x="58" y="409"/>
                    <a:pt x="73" y="424"/>
                    <a:pt x="90" y="423"/>
                  </a:cubicBezTo>
                  <a:cubicBezTo>
                    <a:pt x="107" y="423"/>
                    <a:pt x="121" y="409"/>
                    <a:pt x="121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73"/>
            <p:cNvSpPr>
              <a:spLocks noEditPoints="1"/>
            </p:cNvSpPr>
            <p:nvPr/>
          </p:nvSpPr>
          <p:spPr bwMode="auto">
            <a:xfrm>
              <a:off x="1536700" y="901700"/>
              <a:ext cx="327025" cy="119063"/>
            </a:xfrm>
            <a:custGeom>
              <a:avLst/>
              <a:gdLst>
                <a:gd name="T0" fmla="*/ 329 w 1177"/>
                <a:gd name="T1" fmla="*/ 107 h 428"/>
                <a:gd name="T2" fmla="*/ 329 w 1177"/>
                <a:gd name="T3" fmla="*/ 61 h 428"/>
                <a:gd name="T4" fmla="*/ 387 w 1177"/>
                <a:gd name="T5" fmla="*/ 1 h 428"/>
                <a:gd name="T6" fmla="*/ 537 w 1177"/>
                <a:gd name="T7" fmla="*/ 1 h 428"/>
                <a:gd name="T8" fmla="*/ 595 w 1177"/>
                <a:gd name="T9" fmla="*/ 60 h 428"/>
                <a:gd name="T10" fmla="*/ 595 w 1177"/>
                <a:gd name="T11" fmla="*/ 108 h 428"/>
                <a:gd name="T12" fmla="*/ 614 w 1177"/>
                <a:gd name="T13" fmla="*/ 108 h 428"/>
                <a:gd name="T14" fmla="*/ 1095 w 1177"/>
                <a:gd name="T15" fmla="*/ 108 h 428"/>
                <a:gd name="T16" fmla="*/ 1177 w 1177"/>
                <a:gd name="T17" fmla="*/ 189 h 428"/>
                <a:gd name="T18" fmla="*/ 1177 w 1177"/>
                <a:gd name="T19" fmla="*/ 391 h 428"/>
                <a:gd name="T20" fmla="*/ 1177 w 1177"/>
                <a:gd name="T21" fmla="*/ 403 h 428"/>
                <a:gd name="T22" fmla="*/ 1152 w 1177"/>
                <a:gd name="T23" fmla="*/ 427 h 428"/>
                <a:gd name="T24" fmla="*/ 1129 w 1177"/>
                <a:gd name="T25" fmla="*/ 402 h 428"/>
                <a:gd name="T26" fmla="*/ 1129 w 1177"/>
                <a:gd name="T27" fmla="*/ 274 h 428"/>
                <a:gd name="T28" fmla="*/ 1129 w 1177"/>
                <a:gd name="T29" fmla="*/ 187 h 428"/>
                <a:gd name="T30" fmla="*/ 1097 w 1177"/>
                <a:gd name="T31" fmla="*/ 156 h 428"/>
                <a:gd name="T32" fmla="*/ 143 w 1177"/>
                <a:gd name="T33" fmla="*/ 156 h 428"/>
                <a:gd name="T34" fmla="*/ 33 w 1177"/>
                <a:gd name="T35" fmla="*/ 156 h 428"/>
                <a:gd name="T36" fmla="*/ 0 w 1177"/>
                <a:gd name="T37" fmla="*/ 131 h 428"/>
                <a:gd name="T38" fmla="*/ 32 w 1177"/>
                <a:gd name="T39" fmla="*/ 108 h 428"/>
                <a:gd name="T40" fmla="*/ 314 w 1177"/>
                <a:gd name="T41" fmla="*/ 108 h 428"/>
                <a:gd name="T42" fmla="*/ 329 w 1177"/>
                <a:gd name="T43" fmla="*/ 107 h 428"/>
                <a:gd name="T44" fmla="*/ 547 w 1177"/>
                <a:gd name="T45" fmla="*/ 107 h 428"/>
                <a:gd name="T46" fmla="*/ 547 w 1177"/>
                <a:gd name="T47" fmla="*/ 64 h 428"/>
                <a:gd name="T48" fmla="*/ 533 w 1177"/>
                <a:gd name="T49" fmla="*/ 49 h 428"/>
                <a:gd name="T50" fmla="*/ 391 w 1177"/>
                <a:gd name="T51" fmla="*/ 49 h 428"/>
                <a:gd name="T52" fmla="*/ 378 w 1177"/>
                <a:gd name="T53" fmla="*/ 60 h 428"/>
                <a:gd name="T54" fmla="*/ 377 w 1177"/>
                <a:gd name="T55" fmla="*/ 107 h 428"/>
                <a:gd name="T56" fmla="*/ 547 w 1177"/>
                <a:gd name="T57" fmla="*/ 1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7" h="428">
                  <a:moveTo>
                    <a:pt x="329" y="107"/>
                  </a:moveTo>
                  <a:cubicBezTo>
                    <a:pt x="329" y="90"/>
                    <a:pt x="329" y="76"/>
                    <a:pt x="329" y="61"/>
                  </a:cubicBezTo>
                  <a:cubicBezTo>
                    <a:pt x="330" y="26"/>
                    <a:pt x="353" y="2"/>
                    <a:pt x="387" y="1"/>
                  </a:cubicBezTo>
                  <a:cubicBezTo>
                    <a:pt x="437" y="0"/>
                    <a:pt x="487" y="0"/>
                    <a:pt x="537" y="1"/>
                  </a:cubicBezTo>
                  <a:cubicBezTo>
                    <a:pt x="571" y="2"/>
                    <a:pt x="594" y="27"/>
                    <a:pt x="595" y="60"/>
                  </a:cubicBezTo>
                  <a:cubicBezTo>
                    <a:pt x="595" y="75"/>
                    <a:pt x="595" y="90"/>
                    <a:pt x="595" y="108"/>
                  </a:cubicBezTo>
                  <a:cubicBezTo>
                    <a:pt x="602" y="108"/>
                    <a:pt x="608" y="108"/>
                    <a:pt x="614" y="108"/>
                  </a:cubicBezTo>
                  <a:cubicBezTo>
                    <a:pt x="774" y="108"/>
                    <a:pt x="935" y="108"/>
                    <a:pt x="1095" y="108"/>
                  </a:cubicBezTo>
                  <a:cubicBezTo>
                    <a:pt x="1151" y="108"/>
                    <a:pt x="1177" y="134"/>
                    <a:pt x="1177" y="189"/>
                  </a:cubicBezTo>
                  <a:cubicBezTo>
                    <a:pt x="1177" y="256"/>
                    <a:pt x="1177" y="323"/>
                    <a:pt x="1177" y="391"/>
                  </a:cubicBezTo>
                  <a:cubicBezTo>
                    <a:pt x="1177" y="395"/>
                    <a:pt x="1177" y="399"/>
                    <a:pt x="1177" y="403"/>
                  </a:cubicBezTo>
                  <a:cubicBezTo>
                    <a:pt x="1175" y="418"/>
                    <a:pt x="1165" y="428"/>
                    <a:pt x="1152" y="427"/>
                  </a:cubicBezTo>
                  <a:cubicBezTo>
                    <a:pt x="1139" y="427"/>
                    <a:pt x="1129" y="417"/>
                    <a:pt x="1129" y="402"/>
                  </a:cubicBezTo>
                  <a:cubicBezTo>
                    <a:pt x="1129" y="359"/>
                    <a:pt x="1129" y="316"/>
                    <a:pt x="1129" y="274"/>
                  </a:cubicBezTo>
                  <a:cubicBezTo>
                    <a:pt x="1129" y="245"/>
                    <a:pt x="1129" y="216"/>
                    <a:pt x="1129" y="187"/>
                  </a:cubicBezTo>
                  <a:cubicBezTo>
                    <a:pt x="1129" y="161"/>
                    <a:pt x="1123" y="156"/>
                    <a:pt x="1097" y="156"/>
                  </a:cubicBezTo>
                  <a:cubicBezTo>
                    <a:pt x="779" y="156"/>
                    <a:pt x="461" y="156"/>
                    <a:pt x="143" y="156"/>
                  </a:cubicBezTo>
                  <a:cubicBezTo>
                    <a:pt x="106" y="156"/>
                    <a:pt x="70" y="156"/>
                    <a:pt x="33" y="156"/>
                  </a:cubicBezTo>
                  <a:cubicBezTo>
                    <a:pt x="12" y="156"/>
                    <a:pt x="0" y="147"/>
                    <a:pt x="0" y="131"/>
                  </a:cubicBezTo>
                  <a:cubicBezTo>
                    <a:pt x="1" y="116"/>
                    <a:pt x="12" y="108"/>
                    <a:pt x="32" y="108"/>
                  </a:cubicBezTo>
                  <a:cubicBezTo>
                    <a:pt x="126" y="108"/>
                    <a:pt x="220" y="108"/>
                    <a:pt x="314" y="108"/>
                  </a:cubicBezTo>
                  <a:cubicBezTo>
                    <a:pt x="318" y="108"/>
                    <a:pt x="322" y="107"/>
                    <a:pt x="329" y="107"/>
                  </a:cubicBezTo>
                  <a:close/>
                  <a:moveTo>
                    <a:pt x="547" y="107"/>
                  </a:moveTo>
                  <a:cubicBezTo>
                    <a:pt x="547" y="92"/>
                    <a:pt x="547" y="78"/>
                    <a:pt x="547" y="64"/>
                  </a:cubicBezTo>
                  <a:cubicBezTo>
                    <a:pt x="547" y="54"/>
                    <a:pt x="543" y="49"/>
                    <a:pt x="533" y="49"/>
                  </a:cubicBezTo>
                  <a:cubicBezTo>
                    <a:pt x="485" y="49"/>
                    <a:pt x="438" y="48"/>
                    <a:pt x="391" y="49"/>
                  </a:cubicBezTo>
                  <a:cubicBezTo>
                    <a:pt x="386" y="49"/>
                    <a:pt x="378" y="56"/>
                    <a:pt x="378" y="60"/>
                  </a:cubicBezTo>
                  <a:cubicBezTo>
                    <a:pt x="376" y="75"/>
                    <a:pt x="377" y="91"/>
                    <a:pt x="377" y="107"/>
                  </a:cubicBezTo>
                  <a:cubicBezTo>
                    <a:pt x="435" y="107"/>
                    <a:pt x="490" y="107"/>
                    <a:pt x="54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74"/>
            <p:cNvSpPr>
              <a:spLocks noEditPoints="1"/>
            </p:cNvSpPr>
            <p:nvPr/>
          </p:nvSpPr>
          <p:spPr bwMode="auto">
            <a:xfrm>
              <a:off x="1614488" y="1100138"/>
              <a:ext cx="39688" cy="106363"/>
            </a:xfrm>
            <a:custGeom>
              <a:avLst/>
              <a:gdLst>
                <a:gd name="T0" fmla="*/ 146 w 146"/>
                <a:gd name="T1" fmla="*/ 193 h 384"/>
                <a:gd name="T2" fmla="*/ 146 w 146"/>
                <a:gd name="T3" fmla="*/ 349 h 384"/>
                <a:gd name="T4" fmla="*/ 110 w 146"/>
                <a:gd name="T5" fmla="*/ 384 h 384"/>
                <a:gd name="T6" fmla="*/ 30 w 146"/>
                <a:gd name="T7" fmla="*/ 384 h 384"/>
                <a:gd name="T8" fmla="*/ 0 w 146"/>
                <a:gd name="T9" fmla="*/ 354 h 384"/>
                <a:gd name="T10" fmla="*/ 0 w 146"/>
                <a:gd name="T11" fmla="*/ 31 h 384"/>
                <a:gd name="T12" fmla="*/ 31 w 146"/>
                <a:gd name="T13" fmla="*/ 1 h 384"/>
                <a:gd name="T14" fmla="*/ 111 w 146"/>
                <a:gd name="T15" fmla="*/ 1 h 384"/>
                <a:gd name="T16" fmla="*/ 146 w 146"/>
                <a:gd name="T17" fmla="*/ 35 h 384"/>
                <a:gd name="T18" fmla="*/ 146 w 146"/>
                <a:gd name="T19" fmla="*/ 193 h 384"/>
                <a:gd name="T20" fmla="*/ 49 w 146"/>
                <a:gd name="T21" fmla="*/ 50 h 384"/>
                <a:gd name="T22" fmla="*/ 49 w 146"/>
                <a:gd name="T23" fmla="*/ 335 h 384"/>
                <a:gd name="T24" fmla="*/ 96 w 146"/>
                <a:gd name="T25" fmla="*/ 335 h 384"/>
                <a:gd name="T26" fmla="*/ 96 w 146"/>
                <a:gd name="T27" fmla="*/ 50 h 384"/>
                <a:gd name="T28" fmla="*/ 49 w 146"/>
                <a:gd name="T29" fmla="*/ 5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384">
                  <a:moveTo>
                    <a:pt x="146" y="193"/>
                  </a:moveTo>
                  <a:cubicBezTo>
                    <a:pt x="146" y="245"/>
                    <a:pt x="146" y="297"/>
                    <a:pt x="146" y="349"/>
                  </a:cubicBezTo>
                  <a:cubicBezTo>
                    <a:pt x="145" y="376"/>
                    <a:pt x="138" y="384"/>
                    <a:pt x="110" y="384"/>
                  </a:cubicBezTo>
                  <a:cubicBezTo>
                    <a:pt x="84" y="384"/>
                    <a:pt x="57" y="384"/>
                    <a:pt x="30" y="384"/>
                  </a:cubicBezTo>
                  <a:cubicBezTo>
                    <a:pt x="9" y="384"/>
                    <a:pt x="0" y="375"/>
                    <a:pt x="0" y="354"/>
                  </a:cubicBezTo>
                  <a:cubicBezTo>
                    <a:pt x="0" y="246"/>
                    <a:pt x="0" y="138"/>
                    <a:pt x="0" y="31"/>
                  </a:cubicBezTo>
                  <a:cubicBezTo>
                    <a:pt x="0" y="10"/>
                    <a:pt x="9" y="1"/>
                    <a:pt x="31" y="1"/>
                  </a:cubicBezTo>
                  <a:cubicBezTo>
                    <a:pt x="57" y="0"/>
                    <a:pt x="84" y="1"/>
                    <a:pt x="111" y="1"/>
                  </a:cubicBezTo>
                  <a:cubicBezTo>
                    <a:pt x="137" y="1"/>
                    <a:pt x="145" y="9"/>
                    <a:pt x="146" y="35"/>
                  </a:cubicBezTo>
                  <a:cubicBezTo>
                    <a:pt x="146" y="88"/>
                    <a:pt x="146" y="141"/>
                    <a:pt x="146" y="193"/>
                  </a:cubicBezTo>
                  <a:close/>
                  <a:moveTo>
                    <a:pt x="49" y="50"/>
                  </a:moveTo>
                  <a:cubicBezTo>
                    <a:pt x="49" y="146"/>
                    <a:pt x="49" y="241"/>
                    <a:pt x="49" y="335"/>
                  </a:cubicBezTo>
                  <a:cubicBezTo>
                    <a:pt x="66" y="335"/>
                    <a:pt x="81" y="335"/>
                    <a:pt x="96" y="335"/>
                  </a:cubicBezTo>
                  <a:cubicBezTo>
                    <a:pt x="96" y="239"/>
                    <a:pt x="96" y="145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75"/>
            <p:cNvSpPr>
              <a:spLocks noEditPoints="1"/>
            </p:cNvSpPr>
            <p:nvPr/>
          </p:nvSpPr>
          <p:spPr bwMode="auto">
            <a:xfrm>
              <a:off x="1674813" y="1133475"/>
              <a:ext cx="41275" cy="73025"/>
            </a:xfrm>
            <a:custGeom>
              <a:avLst/>
              <a:gdLst>
                <a:gd name="T0" fmla="*/ 146 w 146"/>
                <a:gd name="T1" fmla="*/ 131 h 261"/>
                <a:gd name="T2" fmla="*/ 146 w 146"/>
                <a:gd name="T3" fmla="*/ 221 h 261"/>
                <a:gd name="T4" fmla="*/ 106 w 146"/>
                <a:gd name="T5" fmla="*/ 261 h 261"/>
                <a:gd name="T6" fmla="*/ 33 w 146"/>
                <a:gd name="T7" fmla="*/ 261 h 261"/>
                <a:gd name="T8" fmla="*/ 0 w 146"/>
                <a:gd name="T9" fmla="*/ 229 h 261"/>
                <a:gd name="T10" fmla="*/ 0 w 146"/>
                <a:gd name="T11" fmla="*/ 31 h 261"/>
                <a:gd name="T12" fmla="*/ 30 w 146"/>
                <a:gd name="T13" fmla="*/ 1 h 261"/>
                <a:gd name="T14" fmla="*/ 116 w 146"/>
                <a:gd name="T15" fmla="*/ 1 h 261"/>
                <a:gd name="T16" fmla="*/ 145 w 146"/>
                <a:gd name="T17" fmla="*/ 30 h 261"/>
                <a:gd name="T18" fmla="*/ 146 w 146"/>
                <a:gd name="T19" fmla="*/ 131 h 261"/>
                <a:gd name="T20" fmla="*/ 49 w 146"/>
                <a:gd name="T21" fmla="*/ 50 h 261"/>
                <a:gd name="T22" fmla="*/ 49 w 146"/>
                <a:gd name="T23" fmla="*/ 212 h 261"/>
                <a:gd name="T24" fmla="*/ 96 w 146"/>
                <a:gd name="T25" fmla="*/ 212 h 261"/>
                <a:gd name="T26" fmla="*/ 96 w 146"/>
                <a:gd name="T27" fmla="*/ 50 h 261"/>
                <a:gd name="T28" fmla="*/ 49 w 146"/>
                <a:gd name="T29" fmla="*/ 5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261">
                  <a:moveTo>
                    <a:pt x="146" y="131"/>
                  </a:moveTo>
                  <a:cubicBezTo>
                    <a:pt x="146" y="161"/>
                    <a:pt x="146" y="191"/>
                    <a:pt x="146" y="221"/>
                  </a:cubicBezTo>
                  <a:cubicBezTo>
                    <a:pt x="146" y="255"/>
                    <a:pt x="140" y="261"/>
                    <a:pt x="106" y="261"/>
                  </a:cubicBezTo>
                  <a:cubicBezTo>
                    <a:pt x="82" y="261"/>
                    <a:pt x="57" y="261"/>
                    <a:pt x="33" y="261"/>
                  </a:cubicBezTo>
                  <a:cubicBezTo>
                    <a:pt x="9" y="261"/>
                    <a:pt x="0" y="252"/>
                    <a:pt x="0" y="229"/>
                  </a:cubicBezTo>
                  <a:cubicBezTo>
                    <a:pt x="0" y="163"/>
                    <a:pt x="0" y="97"/>
                    <a:pt x="0" y="31"/>
                  </a:cubicBezTo>
                  <a:cubicBezTo>
                    <a:pt x="0" y="10"/>
                    <a:pt x="9" y="1"/>
                    <a:pt x="30" y="1"/>
                  </a:cubicBezTo>
                  <a:cubicBezTo>
                    <a:pt x="59" y="1"/>
                    <a:pt x="88" y="0"/>
                    <a:pt x="116" y="1"/>
                  </a:cubicBezTo>
                  <a:cubicBezTo>
                    <a:pt x="137" y="1"/>
                    <a:pt x="145" y="9"/>
                    <a:pt x="145" y="30"/>
                  </a:cubicBezTo>
                  <a:cubicBezTo>
                    <a:pt x="146" y="64"/>
                    <a:pt x="146" y="98"/>
                    <a:pt x="146" y="131"/>
                  </a:cubicBezTo>
                  <a:close/>
                  <a:moveTo>
                    <a:pt x="49" y="50"/>
                  </a:moveTo>
                  <a:cubicBezTo>
                    <a:pt x="49" y="105"/>
                    <a:pt x="49" y="158"/>
                    <a:pt x="49" y="212"/>
                  </a:cubicBezTo>
                  <a:cubicBezTo>
                    <a:pt x="66" y="212"/>
                    <a:pt x="81" y="212"/>
                    <a:pt x="96" y="212"/>
                  </a:cubicBezTo>
                  <a:cubicBezTo>
                    <a:pt x="96" y="157"/>
                    <a:pt x="96" y="104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76"/>
            <p:cNvSpPr>
              <a:spLocks noEditPoints="1"/>
            </p:cNvSpPr>
            <p:nvPr/>
          </p:nvSpPr>
          <p:spPr bwMode="auto">
            <a:xfrm>
              <a:off x="1552575" y="1135063"/>
              <a:ext cx="41275" cy="71438"/>
            </a:xfrm>
            <a:custGeom>
              <a:avLst/>
              <a:gdLst>
                <a:gd name="T0" fmla="*/ 146 w 146"/>
                <a:gd name="T1" fmla="*/ 131 h 260"/>
                <a:gd name="T2" fmla="*/ 146 w 146"/>
                <a:gd name="T3" fmla="*/ 227 h 260"/>
                <a:gd name="T4" fmla="*/ 112 w 146"/>
                <a:gd name="T5" fmla="*/ 260 h 260"/>
                <a:gd name="T6" fmla="*/ 32 w 146"/>
                <a:gd name="T7" fmla="*/ 260 h 260"/>
                <a:gd name="T8" fmla="*/ 1 w 146"/>
                <a:gd name="T9" fmla="*/ 229 h 260"/>
                <a:gd name="T10" fmla="*/ 1 w 146"/>
                <a:gd name="T11" fmla="*/ 30 h 260"/>
                <a:gd name="T12" fmla="*/ 31 w 146"/>
                <a:gd name="T13" fmla="*/ 0 h 260"/>
                <a:gd name="T14" fmla="*/ 114 w 146"/>
                <a:gd name="T15" fmla="*/ 0 h 260"/>
                <a:gd name="T16" fmla="*/ 146 w 146"/>
                <a:gd name="T17" fmla="*/ 32 h 260"/>
                <a:gd name="T18" fmla="*/ 146 w 146"/>
                <a:gd name="T19" fmla="*/ 131 h 260"/>
                <a:gd name="T20" fmla="*/ 50 w 146"/>
                <a:gd name="T21" fmla="*/ 49 h 260"/>
                <a:gd name="T22" fmla="*/ 50 w 146"/>
                <a:gd name="T23" fmla="*/ 211 h 260"/>
                <a:gd name="T24" fmla="*/ 97 w 146"/>
                <a:gd name="T25" fmla="*/ 211 h 260"/>
                <a:gd name="T26" fmla="*/ 97 w 146"/>
                <a:gd name="T27" fmla="*/ 48 h 260"/>
                <a:gd name="T28" fmla="*/ 63 w 146"/>
                <a:gd name="T29" fmla="*/ 48 h 260"/>
                <a:gd name="T30" fmla="*/ 50 w 146"/>
                <a:gd name="T31" fmla="*/ 4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260">
                  <a:moveTo>
                    <a:pt x="146" y="131"/>
                  </a:moveTo>
                  <a:cubicBezTo>
                    <a:pt x="146" y="163"/>
                    <a:pt x="146" y="195"/>
                    <a:pt x="146" y="227"/>
                  </a:cubicBezTo>
                  <a:cubicBezTo>
                    <a:pt x="146" y="252"/>
                    <a:pt x="138" y="260"/>
                    <a:pt x="112" y="260"/>
                  </a:cubicBezTo>
                  <a:cubicBezTo>
                    <a:pt x="86" y="260"/>
                    <a:pt x="59" y="260"/>
                    <a:pt x="32" y="260"/>
                  </a:cubicBezTo>
                  <a:cubicBezTo>
                    <a:pt x="10" y="260"/>
                    <a:pt x="1" y="252"/>
                    <a:pt x="1" y="229"/>
                  </a:cubicBezTo>
                  <a:cubicBezTo>
                    <a:pt x="0" y="163"/>
                    <a:pt x="0" y="96"/>
                    <a:pt x="1" y="30"/>
                  </a:cubicBezTo>
                  <a:cubicBezTo>
                    <a:pt x="1" y="8"/>
                    <a:pt x="9" y="0"/>
                    <a:pt x="31" y="0"/>
                  </a:cubicBezTo>
                  <a:cubicBezTo>
                    <a:pt x="59" y="0"/>
                    <a:pt x="87" y="0"/>
                    <a:pt x="114" y="0"/>
                  </a:cubicBezTo>
                  <a:cubicBezTo>
                    <a:pt x="138" y="0"/>
                    <a:pt x="146" y="8"/>
                    <a:pt x="146" y="32"/>
                  </a:cubicBezTo>
                  <a:cubicBezTo>
                    <a:pt x="146" y="65"/>
                    <a:pt x="146" y="98"/>
                    <a:pt x="146" y="131"/>
                  </a:cubicBezTo>
                  <a:close/>
                  <a:moveTo>
                    <a:pt x="50" y="49"/>
                  </a:moveTo>
                  <a:cubicBezTo>
                    <a:pt x="50" y="103"/>
                    <a:pt x="50" y="157"/>
                    <a:pt x="50" y="211"/>
                  </a:cubicBezTo>
                  <a:cubicBezTo>
                    <a:pt x="67" y="211"/>
                    <a:pt x="82" y="211"/>
                    <a:pt x="97" y="211"/>
                  </a:cubicBezTo>
                  <a:cubicBezTo>
                    <a:pt x="97" y="156"/>
                    <a:pt x="97" y="103"/>
                    <a:pt x="97" y="48"/>
                  </a:cubicBezTo>
                  <a:cubicBezTo>
                    <a:pt x="85" y="48"/>
                    <a:pt x="74" y="48"/>
                    <a:pt x="63" y="48"/>
                  </a:cubicBezTo>
                  <a:cubicBezTo>
                    <a:pt x="59" y="48"/>
                    <a:pt x="55" y="48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77"/>
            <p:cNvSpPr>
              <a:spLocks/>
            </p:cNvSpPr>
            <p:nvPr/>
          </p:nvSpPr>
          <p:spPr bwMode="auto">
            <a:xfrm>
              <a:off x="1736725" y="1174750"/>
              <a:ext cx="41275" cy="31750"/>
            </a:xfrm>
            <a:custGeom>
              <a:avLst/>
              <a:gdLst>
                <a:gd name="T0" fmla="*/ 49 w 145"/>
                <a:gd name="T1" fmla="*/ 70 h 118"/>
                <a:gd name="T2" fmla="*/ 116 w 145"/>
                <a:gd name="T3" fmla="*/ 70 h 118"/>
                <a:gd name="T4" fmla="*/ 145 w 145"/>
                <a:gd name="T5" fmla="*/ 94 h 118"/>
                <a:gd name="T6" fmla="*/ 116 w 145"/>
                <a:gd name="T7" fmla="*/ 118 h 118"/>
                <a:gd name="T8" fmla="*/ 31 w 145"/>
                <a:gd name="T9" fmla="*/ 118 h 118"/>
                <a:gd name="T10" fmla="*/ 1 w 145"/>
                <a:gd name="T11" fmla="*/ 88 h 118"/>
                <a:gd name="T12" fmla="*/ 1 w 145"/>
                <a:gd name="T13" fmla="*/ 29 h 118"/>
                <a:gd name="T14" fmla="*/ 25 w 145"/>
                <a:gd name="T15" fmla="*/ 0 h 118"/>
                <a:gd name="T16" fmla="*/ 49 w 145"/>
                <a:gd name="T17" fmla="*/ 30 h 118"/>
                <a:gd name="T18" fmla="*/ 49 w 145"/>
                <a:gd name="T19" fmla="*/ 7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18">
                  <a:moveTo>
                    <a:pt x="49" y="70"/>
                  </a:moveTo>
                  <a:cubicBezTo>
                    <a:pt x="73" y="70"/>
                    <a:pt x="94" y="70"/>
                    <a:pt x="116" y="70"/>
                  </a:cubicBezTo>
                  <a:cubicBezTo>
                    <a:pt x="135" y="70"/>
                    <a:pt x="145" y="79"/>
                    <a:pt x="145" y="94"/>
                  </a:cubicBezTo>
                  <a:cubicBezTo>
                    <a:pt x="145" y="109"/>
                    <a:pt x="135" y="118"/>
                    <a:pt x="116" y="118"/>
                  </a:cubicBezTo>
                  <a:cubicBezTo>
                    <a:pt x="88" y="118"/>
                    <a:pt x="59" y="118"/>
                    <a:pt x="31" y="118"/>
                  </a:cubicBezTo>
                  <a:cubicBezTo>
                    <a:pt x="10" y="118"/>
                    <a:pt x="1" y="109"/>
                    <a:pt x="1" y="88"/>
                  </a:cubicBezTo>
                  <a:cubicBezTo>
                    <a:pt x="0" y="68"/>
                    <a:pt x="0" y="49"/>
                    <a:pt x="1" y="29"/>
                  </a:cubicBezTo>
                  <a:cubicBezTo>
                    <a:pt x="1" y="10"/>
                    <a:pt x="10" y="0"/>
                    <a:pt x="25" y="0"/>
                  </a:cubicBezTo>
                  <a:cubicBezTo>
                    <a:pt x="40" y="0"/>
                    <a:pt x="48" y="11"/>
                    <a:pt x="49" y="30"/>
                  </a:cubicBezTo>
                  <a:cubicBezTo>
                    <a:pt x="49" y="42"/>
                    <a:pt x="49" y="55"/>
                    <a:pt x="49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78"/>
            <p:cNvSpPr>
              <a:spLocks/>
            </p:cNvSpPr>
            <p:nvPr/>
          </p:nvSpPr>
          <p:spPr bwMode="auto">
            <a:xfrm>
              <a:off x="1751013" y="1044575"/>
              <a:ext cx="130175" cy="136525"/>
            </a:xfrm>
            <a:custGeom>
              <a:avLst/>
              <a:gdLst>
                <a:gd name="T0" fmla="*/ 419 w 468"/>
                <a:gd name="T1" fmla="*/ 242 h 489"/>
                <a:gd name="T2" fmla="*/ 407 w 468"/>
                <a:gd name="T3" fmla="*/ 183 h 489"/>
                <a:gd name="T4" fmla="*/ 400 w 468"/>
                <a:gd name="T5" fmla="*/ 162 h 489"/>
                <a:gd name="T6" fmla="*/ 414 w 468"/>
                <a:gd name="T7" fmla="*/ 130 h 489"/>
                <a:gd name="T8" fmla="*/ 444 w 468"/>
                <a:gd name="T9" fmla="*/ 145 h 489"/>
                <a:gd name="T10" fmla="*/ 465 w 468"/>
                <a:gd name="T11" fmla="*/ 250 h 489"/>
                <a:gd name="T12" fmla="*/ 277 w 468"/>
                <a:gd name="T13" fmla="*/ 463 h 489"/>
                <a:gd name="T14" fmla="*/ 11 w 468"/>
                <a:gd name="T15" fmla="*/ 268 h 489"/>
                <a:gd name="T16" fmla="*/ 181 w 468"/>
                <a:gd name="T17" fmla="*/ 19 h 489"/>
                <a:gd name="T18" fmla="*/ 372 w 468"/>
                <a:gd name="T19" fmla="*/ 56 h 489"/>
                <a:gd name="T20" fmla="*/ 380 w 468"/>
                <a:gd name="T21" fmla="*/ 89 h 489"/>
                <a:gd name="T22" fmla="*/ 345 w 468"/>
                <a:gd name="T23" fmla="*/ 95 h 489"/>
                <a:gd name="T24" fmla="*/ 231 w 468"/>
                <a:gd name="T25" fmla="*/ 60 h 489"/>
                <a:gd name="T26" fmla="*/ 58 w 468"/>
                <a:gd name="T27" fmla="*/ 233 h 489"/>
                <a:gd name="T28" fmla="*/ 216 w 468"/>
                <a:gd name="T29" fmla="*/ 418 h 489"/>
                <a:gd name="T30" fmla="*/ 419 w 468"/>
                <a:gd name="T31" fmla="*/ 24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8" h="489">
                  <a:moveTo>
                    <a:pt x="419" y="242"/>
                  </a:moveTo>
                  <a:cubicBezTo>
                    <a:pt x="415" y="222"/>
                    <a:pt x="412" y="202"/>
                    <a:pt x="407" y="183"/>
                  </a:cubicBezTo>
                  <a:cubicBezTo>
                    <a:pt x="406" y="176"/>
                    <a:pt x="402" y="169"/>
                    <a:pt x="400" y="162"/>
                  </a:cubicBezTo>
                  <a:cubicBezTo>
                    <a:pt x="396" y="147"/>
                    <a:pt x="401" y="134"/>
                    <a:pt x="414" y="130"/>
                  </a:cubicBezTo>
                  <a:cubicBezTo>
                    <a:pt x="428" y="126"/>
                    <a:pt x="438" y="132"/>
                    <a:pt x="444" y="145"/>
                  </a:cubicBezTo>
                  <a:cubicBezTo>
                    <a:pt x="460" y="178"/>
                    <a:pt x="468" y="213"/>
                    <a:pt x="465" y="250"/>
                  </a:cubicBezTo>
                  <a:cubicBezTo>
                    <a:pt x="457" y="361"/>
                    <a:pt x="386" y="441"/>
                    <a:pt x="277" y="463"/>
                  </a:cubicBezTo>
                  <a:cubicBezTo>
                    <a:pt x="154" y="489"/>
                    <a:pt x="24" y="393"/>
                    <a:pt x="11" y="268"/>
                  </a:cubicBezTo>
                  <a:cubicBezTo>
                    <a:pt x="0" y="149"/>
                    <a:pt x="66" y="51"/>
                    <a:pt x="181" y="19"/>
                  </a:cubicBezTo>
                  <a:cubicBezTo>
                    <a:pt x="250" y="0"/>
                    <a:pt x="314" y="15"/>
                    <a:pt x="372" y="56"/>
                  </a:cubicBezTo>
                  <a:cubicBezTo>
                    <a:pt x="384" y="65"/>
                    <a:pt x="387" y="78"/>
                    <a:pt x="380" y="89"/>
                  </a:cubicBezTo>
                  <a:cubicBezTo>
                    <a:pt x="373" y="101"/>
                    <a:pt x="359" y="104"/>
                    <a:pt x="345" y="95"/>
                  </a:cubicBezTo>
                  <a:cubicBezTo>
                    <a:pt x="311" y="71"/>
                    <a:pt x="273" y="58"/>
                    <a:pt x="231" y="60"/>
                  </a:cubicBezTo>
                  <a:cubicBezTo>
                    <a:pt x="137" y="63"/>
                    <a:pt x="62" y="138"/>
                    <a:pt x="58" y="233"/>
                  </a:cubicBezTo>
                  <a:cubicBezTo>
                    <a:pt x="54" y="326"/>
                    <a:pt x="123" y="407"/>
                    <a:pt x="216" y="418"/>
                  </a:cubicBezTo>
                  <a:cubicBezTo>
                    <a:pt x="323" y="430"/>
                    <a:pt x="412" y="352"/>
                    <a:pt x="419" y="2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2230175" y="965599"/>
            <a:ext cx="355600" cy="457200"/>
            <a:chOff x="2006600" y="895350"/>
            <a:chExt cx="3556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2" name="Freeform 79"/>
            <p:cNvSpPr>
              <a:spLocks noEditPoints="1"/>
            </p:cNvSpPr>
            <p:nvPr/>
          </p:nvSpPr>
          <p:spPr bwMode="auto">
            <a:xfrm>
              <a:off x="2071688" y="895350"/>
              <a:ext cx="223838" cy="250825"/>
            </a:xfrm>
            <a:custGeom>
              <a:avLst/>
              <a:gdLst>
                <a:gd name="T0" fmla="*/ 427 w 803"/>
                <a:gd name="T1" fmla="*/ 0 h 897"/>
                <a:gd name="T2" fmla="*/ 494 w 803"/>
                <a:gd name="T3" fmla="*/ 13 h 897"/>
                <a:gd name="T4" fmla="*/ 796 w 803"/>
                <a:gd name="T5" fmla="*/ 360 h 897"/>
                <a:gd name="T6" fmla="*/ 798 w 803"/>
                <a:gd name="T7" fmla="*/ 534 h 897"/>
                <a:gd name="T8" fmla="*/ 718 w 803"/>
                <a:gd name="T9" fmla="*/ 616 h 897"/>
                <a:gd name="T10" fmla="*/ 701 w 803"/>
                <a:gd name="T11" fmla="*/ 633 h 897"/>
                <a:gd name="T12" fmla="*/ 359 w 803"/>
                <a:gd name="T13" fmla="*/ 875 h 897"/>
                <a:gd name="T14" fmla="*/ 100 w 803"/>
                <a:gd name="T15" fmla="*/ 631 h 897"/>
                <a:gd name="T16" fmla="*/ 96 w 803"/>
                <a:gd name="T17" fmla="*/ 618 h 897"/>
                <a:gd name="T18" fmla="*/ 13 w 803"/>
                <a:gd name="T19" fmla="*/ 568 h 897"/>
                <a:gd name="T20" fmla="*/ 2 w 803"/>
                <a:gd name="T21" fmla="*/ 530 h 897"/>
                <a:gd name="T22" fmla="*/ 8 w 803"/>
                <a:gd name="T23" fmla="*/ 338 h 897"/>
                <a:gd name="T24" fmla="*/ 152 w 803"/>
                <a:gd name="T25" fmla="*/ 90 h 897"/>
                <a:gd name="T26" fmla="*/ 368 w 803"/>
                <a:gd name="T27" fmla="*/ 3 h 897"/>
                <a:gd name="T28" fmla="*/ 375 w 803"/>
                <a:gd name="T29" fmla="*/ 0 h 897"/>
                <a:gd name="T30" fmla="*/ 427 w 803"/>
                <a:gd name="T31" fmla="*/ 0 h 897"/>
                <a:gd name="T32" fmla="*/ 98 w 803"/>
                <a:gd name="T33" fmla="*/ 522 h 897"/>
                <a:gd name="T34" fmla="*/ 177 w 803"/>
                <a:gd name="T35" fmla="*/ 510 h 897"/>
                <a:gd name="T36" fmla="*/ 360 w 803"/>
                <a:gd name="T37" fmla="*/ 415 h 897"/>
                <a:gd name="T38" fmla="*/ 441 w 803"/>
                <a:gd name="T39" fmla="*/ 414 h 897"/>
                <a:gd name="T40" fmla="*/ 553 w 803"/>
                <a:gd name="T41" fmla="*/ 485 h 897"/>
                <a:gd name="T42" fmla="*/ 701 w 803"/>
                <a:gd name="T43" fmla="*/ 519 h 897"/>
                <a:gd name="T44" fmla="*/ 702 w 803"/>
                <a:gd name="T45" fmla="*/ 509 h 897"/>
                <a:gd name="T46" fmla="*/ 698 w 803"/>
                <a:gd name="T47" fmla="*/ 359 h 897"/>
                <a:gd name="T48" fmla="*/ 381 w 803"/>
                <a:gd name="T49" fmla="*/ 100 h 897"/>
                <a:gd name="T50" fmla="*/ 120 w 803"/>
                <a:gd name="T51" fmla="*/ 293 h 897"/>
                <a:gd name="T52" fmla="*/ 98 w 803"/>
                <a:gd name="T53" fmla="*/ 522 h 897"/>
                <a:gd name="T54" fmla="*/ 194 w 803"/>
                <a:gd name="T55" fmla="*/ 606 h 897"/>
                <a:gd name="T56" fmla="*/ 414 w 803"/>
                <a:gd name="T57" fmla="*/ 781 h 897"/>
                <a:gd name="T58" fmla="*/ 606 w 803"/>
                <a:gd name="T59" fmla="*/ 607 h 897"/>
                <a:gd name="T60" fmla="*/ 601 w 803"/>
                <a:gd name="T61" fmla="*/ 604 h 897"/>
                <a:gd name="T62" fmla="*/ 409 w 803"/>
                <a:gd name="T63" fmla="*/ 512 h 897"/>
                <a:gd name="T64" fmla="*/ 389 w 803"/>
                <a:gd name="T65" fmla="*/ 514 h 897"/>
                <a:gd name="T66" fmla="*/ 249 w 803"/>
                <a:gd name="T67" fmla="*/ 589 h 897"/>
                <a:gd name="T68" fmla="*/ 194 w 803"/>
                <a:gd name="T69" fmla="*/ 606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3" h="897">
                  <a:moveTo>
                    <a:pt x="427" y="0"/>
                  </a:moveTo>
                  <a:cubicBezTo>
                    <a:pt x="449" y="5"/>
                    <a:pt x="472" y="7"/>
                    <a:pt x="494" y="13"/>
                  </a:cubicBezTo>
                  <a:cubicBezTo>
                    <a:pt x="660" y="57"/>
                    <a:pt x="778" y="189"/>
                    <a:pt x="796" y="360"/>
                  </a:cubicBezTo>
                  <a:cubicBezTo>
                    <a:pt x="803" y="417"/>
                    <a:pt x="800" y="476"/>
                    <a:pt x="798" y="534"/>
                  </a:cubicBezTo>
                  <a:cubicBezTo>
                    <a:pt x="796" y="578"/>
                    <a:pt x="762" y="611"/>
                    <a:pt x="718" y="616"/>
                  </a:cubicBezTo>
                  <a:cubicBezTo>
                    <a:pt x="707" y="618"/>
                    <a:pt x="703" y="622"/>
                    <a:pt x="701" y="633"/>
                  </a:cubicBezTo>
                  <a:cubicBezTo>
                    <a:pt x="671" y="789"/>
                    <a:pt x="518" y="897"/>
                    <a:pt x="359" y="875"/>
                  </a:cubicBezTo>
                  <a:cubicBezTo>
                    <a:pt x="228" y="856"/>
                    <a:pt x="127" y="761"/>
                    <a:pt x="100" y="631"/>
                  </a:cubicBezTo>
                  <a:cubicBezTo>
                    <a:pt x="99" y="627"/>
                    <a:pt x="97" y="623"/>
                    <a:pt x="96" y="618"/>
                  </a:cubicBezTo>
                  <a:cubicBezTo>
                    <a:pt x="59" y="616"/>
                    <a:pt x="30" y="601"/>
                    <a:pt x="13" y="568"/>
                  </a:cubicBezTo>
                  <a:cubicBezTo>
                    <a:pt x="7" y="556"/>
                    <a:pt x="2" y="542"/>
                    <a:pt x="2" y="530"/>
                  </a:cubicBezTo>
                  <a:cubicBezTo>
                    <a:pt x="3" y="466"/>
                    <a:pt x="0" y="401"/>
                    <a:pt x="8" y="338"/>
                  </a:cubicBezTo>
                  <a:cubicBezTo>
                    <a:pt x="21" y="237"/>
                    <a:pt x="73" y="154"/>
                    <a:pt x="152" y="90"/>
                  </a:cubicBezTo>
                  <a:cubicBezTo>
                    <a:pt x="215" y="39"/>
                    <a:pt x="287" y="10"/>
                    <a:pt x="368" y="3"/>
                  </a:cubicBezTo>
                  <a:cubicBezTo>
                    <a:pt x="370" y="2"/>
                    <a:pt x="373" y="1"/>
                    <a:pt x="375" y="0"/>
                  </a:cubicBezTo>
                  <a:cubicBezTo>
                    <a:pt x="392" y="0"/>
                    <a:pt x="410" y="0"/>
                    <a:pt x="427" y="0"/>
                  </a:cubicBezTo>
                  <a:close/>
                  <a:moveTo>
                    <a:pt x="98" y="522"/>
                  </a:moveTo>
                  <a:cubicBezTo>
                    <a:pt x="126" y="518"/>
                    <a:pt x="152" y="515"/>
                    <a:pt x="177" y="510"/>
                  </a:cubicBezTo>
                  <a:cubicBezTo>
                    <a:pt x="246" y="494"/>
                    <a:pt x="305" y="459"/>
                    <a:pt x="360" y="415"/>
                  </a:cubicBezTo>
                  <a:cubicBezTo>
                    <a:pt x="391" y="390"/>
                    <a:pt x="409" y="391"/>
                    <a:pt x="441" y="414"/>
                  </a:cubicBezTo>
                  <a:cubicBezTo>
                    <a:pt x="477" y="439"/>
                    <a:pt x="514" y="464"/>
                    <a:pt x="553" y="485"/>
                  </a:cubicBezTo>
                  <a:cubicBezTo>
                    <a:pt x="598" y="509"/>
                    <a:pt x="648" y="520"/>
                    <a:pt x="701" y="519"/>
                  </a:cubicBezTo>
                  <a:cubicBezTo>
                    <a:pt x="702" y="515"/>
                    <a:pt x="702" y="512"/>
                    <a:pt x="702" y="509"/>
                  </a:cubicBezTo>
                  <a:cubicBezTo>
                    <a:pt x="701" y="459"/>
                    <a:pt x="704" y="409"/>
                    <a:pt x="698" y="359"/>
                  </a:cubicBezTo>
                  <a:cubicBezTo>
                    <a:pt x="677" y="202"/>
                    <a:pt x="532" y="87"/>
                    <a:pt x="381" y="100"/>
                  </a:cubicBezTo>
                  <a:cubicBezTo>
                    <a:pt x="256" y="110"/>
                    <a:pt x="169" y="178"/>
                    <a:pt x="120" y="293"/>
                  </a:cubicBezTo>
                  <a:cubicBezTo>
                    <a:pt x="89" y="365"/>
                    <a:pt x="100" y="442"/>
                    <a:pt x="98" y="522"/>
                  </a:cubicBezTo>
                  <a:close/>
                  <a:moveTo>
                    <a:pt x="194" y="606"/>
                  </a:moveTo>
                  <a:cubicBezTo>
                    <a:pt x="214" y="713"/>
                    <a:pt x="309" y="787"/>
                    <a:pt x="414" y="781"/>
                  </a:cubicBezTo>
                  <a:cubicBezTo>
                    <a:pt x="523" y="773"/>
                    <a:pt x="599" y="682"/>
                    <a:pt x="606" y="607"/>
                  </a:cubicBezTo>
                  <a:cubicBezTo>
                    <a:pt x="604" y="606"/>
                    <a:pt x="603" y="605"/>
                    <a:pt x="601" y="604"/>
                  </a:cubicBezTo>
                  <a:cubicBezTo>
                    <a:pt x="531" y="586"/>
                    <a:pt x="467" y="555"/>
                    <a:pt x="409" y="512"/>
                  </a:cubicBezTo>
                  <a:cubicBezTo>
                    <a:pt x="401" y="506"/>
                    <a:pt x="396" y="509"/>
                    <a:pt x="389" y="514"/>
                  </a:cubicBezTo>
                  <a:cubicBezTo>
                    <a:pt x="346" y="546"/>
                    <a:pt x="299" y="571"/>
                    <a:pt x="249" y="589"/>
                  </a:cubicBezTo>
                  <a:cubicBezTo>
                    <a:pt x="231" y="596"/>
                    <a:pt x="213" y="601"/>
                    <a:pt x="194" y="6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80"/>
            <p:cNvSpPr>
              <a:spLocks noEditPoints="1"/>
            </p:cNvSpPr>
            <p:nvPr/>
          </p:nvSpPr>
          <p:spPr bwMode="auto">
            <a:xfrm>
              <a:off x="2006600" y="1158875"/>
              <a:ext cx="355600" cy="193675"/>
            </a:xfrm>
            <a:custGeom>
              <a:avLst/>
              <a:gdLst>
                <a:gd name="T0" fmla="*/ 638 w 1277"/>
                <a:gd name="T1" fmla="*/ 693 h 693"/>
                <a:gd name="T2" fmla="*/ 62 w 1277"/>
                <a:gd name="T3" fmla="*/ 693 h 693"/>
                <a:gd name="T4" fmla="*/ 2 w 1277"/>
                <a:gd name="T5" fmla="*/ 632 h 693"/>
                <a:gd name="T6" fmla="*/ 2 w 1277"/>
                <a:gd name="T7" fmla="*/ 333 h 693"/>
                <a:gd name="T8" fmla="*/ 299 w 1277"/>
                <a:gd name="T9" fmla="*/ 5 h 693"/>
                <a:gd name="T10" fmla="*/ 352 w 1277"/>
                <a:gd name="T11" fmla="*/ 2 h 693"/>
                <a:gd name="T12" fmla="*/ 926 w 1277"/>
                <a:gd name="T13" fmla="*/ 2 h 693"/>
                <a:gd name="T14" fmla="*/ 1245 w 1277"/>
                <a:gd name="T15" fmla="*/ 203 h 693"/>
                <a:gd name="T16" fmla="*/ 1276 w 1277"/>
                <a:gd name="T17" fmla="*/ 350 h 693"/>
                <a:gd name="T18" fmla="*/ 1276 w 1277"/>
                <a:gd name="T19" fmla="*/ 637 h 693"/>
                <a:gd name="T20" fmla="*/ 1220 w 1277"/>
                <a:gd name="T21" fmla="*/ 693 h 693"/>
                <a:gd name="T22" fmla="*/ 638 w 1277"/>
                <a:gd name="T23" fmla="*/ 693 h 693"/>
                <a:gd name="T24" fmla="*/ 1179 w 1277"/>
                <a:gd name="T25" fmla="*/ 595 h 693"/>
                <a:gd name="T26" fmla="*/ 1178 w 1277"/>
                <a:gd name="T27" fmla="*/ 326 h 693"/>
                <a:gd name="T28" fmla="*/ 1154 w 1277"/>
                <a:gd name="T29" fmla="*/ 239 h 693"/>
                <a:gd name="T30" fmla="*/ 964 w 1277"/>
                <a:gd name="T31" fmla="*/ 100 h 693"/>
                <a:gd name="T32" fmla="*/ 956 w 1277"/>
                <a:gd name="T33" fmla="*/ 117 h 693"/>
                <a:gd name="T34" fmla="*/ 886 w 1277"/>
                <a:gd name="T35" fmla="*/ 271 h 693"/>
                <a:gd name="T36" fmla="*/ 799 w 1277"/>
                <a:gd name="T37" fmla="*/ 286 h 693"/>
                <a:gd name="T38" fmla="*/ 729 w 1277"/>
                <a:gd name="T39" fmla="*/ 214 h 693"/>
                <a:gd name="T40" fmla="*/ 688 w 1277"/>
                <a:gd name="T41" fmla="*/ 176 h 693"/>
                <a:gd name="T42" fmla="*/ 688 w 1277"/>
                <a:gd name="T43" fmla="*/ 595 h 693"/>
                <a:gd name="T44" fmla="*/ 1179 w 1277"/>
                <a:gd name="T45" fmla="*/ 595 h 693"/>
                <a:gd name="T46" fmla="*/ 589 w 1277"/>
                <a:gd name="T47" fmla="*/ 595 h 693"/>
                <a:gd name="T48" fmla="*/ 589 w 1277"/>
                <a:gd name="T49" fmla="*/ 176 h 693"/>
                <a:gd name="T50" fmla="*/ 585 w 1277"/>
                <a:gd name="T51" fmla="*/ 173 h 693"/>
                <a:gd name="T52" fmla="*/ 574 w 1277"/>
                <a:gd name="T53" fmla="*/ 187 h 693"/>
                <a:gd name="T54" fmla="*/ 476 w 1277"/>
                <a:gd name="T55" fmla="*/ 288 h 693"/>
                <a:gd name="T56" fmla="*/ 394 w 1277"/>
                <a:gd name="T57" fmla="*/ 274 h 693"/>
                <a:gd name="T58" fmla="*/ 388 w 1277"/>
                <a:gd name="T59" fmla="*/ 261 h 693"/>
                <a:gd name="T60" fmla="*/ 315 w 1277"/>
                <a:gd name="T61" fmla="*/ 101 h 693"/>
                <a:gd name="T62" fmla="*/ 305 w 1277"/>
                <a:gd name="T63" fmla="*/ 102 h 693"/>
                <a:gd name="T64" fmla="*/ 98 w 1277"/>
                <a:gd name="T65" fmla="*/ 347 h 693"/>
                <a:gd name="T66" fmla="*/ 98 w 1277"/>
                <a:gd name="T67" fmla="*/ 581 h 693"/>
                <a:gd name="T68" fmla="*/ 99 w 1277"/>
                <a:gd name="T69" fmla="*/ 595 h 693"/>
                <a:gd name="T70" fmla="*/ 589 w 1277"/>
                <a:gd name="T71" fmla="*/ 595 h 693"/>
                <a:gd name="T72" fmla="*/ 450 w 1277"/>
                <a:gd name="T73" fmla="*/ 163 h 693"/>
                <a:gd name="T74" fmla="*/ 521 w 1277"/>
                <a:gd name="T75" fmla="*/ 99 h 693"/>
                <a:gd name="T76" fmla="*/ 421 w 1277"/>
                <a:gd name="T77" fmla="*/ 99 h 693"/>
                <a:gd name="T78" fmla="*/ 450 w 1277"/>
                <a:gd name="T79" fmla="*/ 163 h 693"/>
                <a:gd name="T80" fmla="*/ 755 w 1277"/>
                <a:gd name="T81" fmla="*/ 99 h 693"/>
                <a:gd name="T82" fmla="*/ 828 w 1277"/>
                <a:gd name="T83" fmla="*/ 164 h 693"/>
                <a:gd name="T84" fmla="*/ 857 w 1277"/>
                <a:gd name="T85" fmla="*/ 99 h 693"/>
                <a:gd name="T86" fmla="*/ 755 w 1277"/>
                <a:gd name="T87" fmla="*/ 9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7" h="693">
                  <a:moveTo>
                    <a:pt x="638" y="693"/>
                  </a:moveTo>
                  <a:cubicBezTo>
                    <a:pt x="446" y="693"/>
                    <a:pt x="254" y="693"/>
                    <a:pt x="62" y="693"/>
                  </a:cubicBezTo>
                  <a:cubicBezTo>
                    <a:pt x="18" y="693"/>
                    <a:pt x="2" y="676"/>
                    <a:pt x="2" y="632"/>
                  </a:cubicBezTo>
                  <a:cubicBezTo>
                    <a:pt x="2" y="532"/>
                    <a:pt x="0" y="432"/>
                    <a:pt x="2" y="333"/>
                  </a:cubicBezTo>
                  <a:cubicBezTo>
                    <a:pt x="6" y="167"/>
                    <a:pt x="135" y="26"/>
                    <a:pt x="299" y="5"/>
                  </a:cubicBezTo>
                  <a:cubicBezTo>
                    <a:pt x="317" y="3"/>
                    <a:pt x="334" y="2"/>
                    <a:pt x="352" y="2"/>
                  </a:cubicBezTo>
                  <a:cubicBezTo>
                    <a:pt x="543" y="1"/>
                    <a:pt x="735" y="0"/>
                    <a:pt x="926" y="2"/>
                  </a:cubicBezTo>
                  <a:cubicBezTo>
                    <a:pt x="1073" y="3"/>
                    <a:pt x="1180" y="71"/>
                    <a:pt x="1245" y="203"/>
                  </a:cubicBezTo>
                  <a:cubicBezTo>
                    <a:pt x="1268" y="249"/>
                    <a:pt x="1277" y="299"/>
                    <a:pt x="1276" y="350"/>
                  </a:cubicBezTo>
                  <a:cubicBezTo>
                    <a:pt x="1276" y="446"/>
                    <a:pt x="1277" y="541"/>
                    <a:pt x="1276" y="637"/>
                  </a:cubicBezTo>
                  <a:cubicBezTo>
                    <a:pt x="1276" y="674"/>
                    <a:pt x="1258" y="693"/>
                    <a:pt x="1220" y="693"/>
                  </a:cubicBezTo>
                  <a:cubicBezTo>
                    <a:pt x="1026" y="693"/>
                    <a:pt x="832" y="693"/>
                    <a:pt x="638" y="693"/>
                  </a:cubicBezTo>
                  <a:close/>
                  <a:moveTo>
                    <a:pt x="1179" y="595"/>
                  </a:moveTo>
                  <a:cubicBezTo>
                    <a:pt x="1179" y="504"/>
                    <a:pt x="1181" y="415"/>
                    <a:pt x="1178" y="326"/>
                  </a:cubicBezTo>
                  <a:cubicBezTo>
                    <a:pt x="1177" y="297"/>
                    <a:pt x="1167" y="266"/>
                    <a:pt x="1154" y="239"/>
                  </a:cubicBezTo>
                  <a:cubicBezTo>
                    <a:pt x="1117" y="159"/>
                    <a:pt x="1051" y="115"/>
                    <a:pt x="964" y="100"/>
                  </a:cubicBezTo>
                  <a:cubicBezTo>
                    <a:pt x="961" y="107"/>
                    <a:pt x="958" y="112"/>
                    <a:pt x="956" y="117"/>
                  </a:cubicBezTo>
                  <a:cubicBezTo>
                    <a:pt x="932" y="168"/>
                    <a:pt x="909" y="220"/>
                    <a:pt x="886" y="271"/>
                  </a:cubicBezTo>
                  <a:cubicBezTo>
                    <a:pt x="867" y="311"/>
                    <a:pt x="830" y="317"/>
                    <a:pt x="799" y="286"/>
                  </a:cubicBezTo>
                  <a:cubicBezTo>
                    <a:pt x="776" y="262"/>
                    <a:pt x="753" y="238"/>
                    <a:pt x="729" y="214"/>
                  </a:cubicBezTo>
                  <a:cubicBezTo>
                    <a:pt x="716" y="200"/>
                    <a:pt x="702" y="188"/>
                    <a:pt x="688" y="176"/>
                  </a:cubicBezTo>
                  <a:cubicBezTo>
                    <a:pt x="688" y="314"/>
                    <a:pt x="688" y="454"/>
                    <a:pt x="688" y="595"/>
                  </a:cubicBezTo>
                  <a:cubicBezTo>
                    <a:pt x="852" y="595"/>
                    <a:pt x="1015" y="595"/>
                    <a:pt x="1179" y="595"/>
                  </a:cubicBezTo>
                  <a:close/>
                  <a:moveTo>
                    <a:pt x="589" y="595"/>
                  </a:moveTo>
                  <a:cubicBezTo>
                    <a:pt x="589" y="454"/>
                    <a:pt x="589" y="315"/>
                    <a:pt x="589" y="176"/>
                  </a:cubicBezTo>
                  <a:cubicBezTo>
                    <a:pt x="588" y="175"/>
                    <a:pt x="586" y="174"/>
                    <a:pt x="585" y="173"/>
                  </a:cubicBezTo>
                  <a:cubicBezTo>
                    <a:pt x="582" y="178"/>
                    <a:pt x="578" y="183"/>
                    <a:pt x="574" y="187"/>
                  </a:cubicBezTo>
                  <a:cubicBezTo>
                    <a:pt x="542" y="221"/>
                    <a:pt x="510" y="255"/>
                    <a:pt x="476" y="288"/>
                  </a:cubicBezTo>
                  <a:cubicBezTo>
                    <a:pt x="448" y="316"/>
                    <a:pt x="411" y="310"/>
                    <a:pt x="394" y="274"/>
                  </a:cubicBezTo>
                  <a:cubicBezTo>
                    <a:pt x="392" y="270"/>
                    <a:pt x="390" y="265"/>
                    <a:pt x="388" y="261"/>
                  </a:cubicBezTo>
                  <a:cubicBezTo>
                    <a:pt x="364" y="208"/>
                    <a:pt x="339" y="155"/>
                    <a:pt x="315" y="101"/>
                  </a:cubicBezTo>
                  <a:cubicBezTo>
                    <a:pt x="311" y="101"/>
                    <a:pt x="308" y="102"/>
                    <a:pt x="305" y="102"/>
                  </a:cubicBezTo>
                  <a:cubicBezTo>
                    <a:pt x="183" y="124"/>
                    <a:pt x="99" y="223"/>
                    <a:pt x="98" y="347"/>
                  </a:cubicBezTo>
                  <a:cubicBezTo>
                    <a:pt x="98" y="425"/>
                    <a:pt x="98" y="503"/>
                    <a:pt x="98" y="581"/>
                  </a:cubicBezTo>
                  <a:cubicBezTo>
                    <a:pt x="98" y="585"/>
                    <a:pt x="99" y="590"/>
                    <a:pt x="99" y="595"/>
                  </a:cubicBezTo>
                  <a:cubicBezTo>
                    <a:pt x="263" y="595"/>
                    <a:pt x="425" y="595"/>
                    <a:pt x="589" y="595"/>
                  </a:cubicBezTo>
                  <a:close/>
                  <a:moveTo>
                    <a:pt x="450" y="163"/>
                  </a:moveTo>
                  <a:cubicBezTo>
                    <a:pt x="473" y="142"/>
                    <a:pt x="496" y="121"/>
                    <a:pt x="521" y="99"/>
                  </a:cubicBezTo>
                  <a:cubicBezTo>
                    <a:pt x="488" y="99"/>
                    <a:pt x="455" y="99"/>
                    <a:pt x="421" y="99"/>
                  </a:cubicBezTo>
                  <a:cubicBezTo>
                    <a:pt x="432" y="124"/>
                    <a:pt x="442" y="147"/>
                    <a:pt x="450" y="163"/>
                  </a:cubicBezTo>
                  <a:close/>
                  <a:moveTo>
                    <a:pt x="755" y="99"/>
                  </a:moveTo>
                  <a:cubicBezTo>
                    <a:pt x="781" y="122"/>
                    <a:pt x="804" y="144"/>
                    <a:pt x="828" y="164"/>
                  </a:cubicBezTo>
                  <a:cubicBezTo>
                    <a:pt x="836" y="147"/>
                    <a:pt x="846" y="123"/>
                    <a:pt x="857" y="99"/>
                  </a:cubicBezTo>
                  <a:cubicBezTo>
                    <a:pt x="822" y="99"/>
                    <a:pt x="790" y="99"/>
                    <a:pt x="755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2805274" y="986237"/>
            <a:ext cx="414338" cy="415925"/>
            <a:chOff x="2466975" y="915988"/>
            <a:chExt cx="414338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5" name="Freeform 81"/>
            <p:cNvSpPr>
              <a:spLocks noEditPoints="1"/>
            </p:cNvSpPr>
            <p:nvPr/>
          </p:nvSpPr>
          <p:spPr bwMode="auto">
            <a:xfrm>
              <a:off x="2466975" y="915988"/>
              <a:ext cx="414338" cy="415925"/>
            </a:xfrm>
            <a:custGeom>
              <a:avLst/>
              <a:gdLst>
                <a:gd name="T0" fmla="*/ 1007 w 1486"/>
                <a:gd name="T1" fmla="*/ 865 h 1487"/>
                <a:gd name="T2" fmla="*/ 1486 w 1486"/>
                <a:gd name="T3" fmla="*/ 1440 h 1487"/>
                <a:gd name="T4" fmla="*/ 0 w 1486"/>
                <a:gd name="T5" fmla="*/ 1441 h 1487"/>
                <a:gd name="T6" fmla="*/ 479 w 1486"/>
                <a:gd name="T7" fmla="*/ 865 h 1487"/>
                <a:gd name="T8" fmla="*/ 575 w 1486"/>
                <a:gd name="T9" fmla="*/ 1283 h 1487"/>
                <a:gd name="T10" fmla="*/ 276 w 1486"/>
                <a:gd name="T11" fmla="*/ 592 h 1487"/>
                <a:gd name="T12" fmla="*/ 572 w 1486"/>
                <a:gd name="T13" fmla="*/ 595 h 1487"/>
                <a:gd name="T14" fmla="*/ 589 w 1486"/>
                <a:gd name="T15" fmla="*/ 595 h 1487"/>
                <a:gd name="T16" fmla="*/ 444 w 1486"/>
                <a:gd name="T17" fmla="*/ 406 h 1487"/>
                <a:gd name="T18" fmla="*/ 444 w 1486"/>
                <a:gd name="T19" fmla="*/ 218 h 1487"/>
                <a:gd name="T20" fmla="*/ 590 w 1486"/>
                <a:gd name="T21" fmla="*/ 29 h 1487"/>
                <a:gd name="T22" fmla="*/ 664 w 1486"/>
                <a:gd name="T23" fmla="*/ 0 h 1487"/>
                <a:gd name="T24" fmla="*/ 848 w 1486"/>
                <a:gd name="T25" fmla="*/ 58 h 1487"/>
                <a:gd name="T26" fmla="*/ 997 w 1486"/>
                <a:gd name="T27" fmla="*/ 206 h 1487"/>
                <a:gd name="T28" fmla="*/ 1055 w 1486"/>
                <a:gd name="T29" fmla="*/ 393 h 1487"/>
                <a:gd name="T30" fmla="*/ 1026 w 1486"/>
                <a:gd name="T31" fmla="*/ 465 h 1487"/>
                <a:gd name="T32" fmla="*/ 843 w 1486"/>
                <a:gd name="T33" fmla="*/ 623 h 1487"/>
                <a:gd name="T34" fmla="*/ 1245 w 1486"/>
                <a:gd name="T35" fmla="*/ 505 h 1487"/>
                <a:gd name="T36" fmla="*/ 962 w 1486"/>
                <a:gd name="T37" fmla="*/ 787 h 1487"/>
                <a:gd name="T38" fmla="*/ 904 w 1486"/>
                <a:gd name="T39" fmla="*/ 1440 h 1487"/>
                <a:gd name="T40" fmla="*/ 767 w 1486"/>
                <a:gd name="T41" fmla="*/ 1390 h 1487"/>
                <a:gd name="T42" fmla="*/ 863 w 1486"/>
                <a:gd name="T43" fmla="*/ 1382 h 1487"/>
                <a:gd name="T44" fmla="*/ 1054 w 1486"/>
                <a:gd name="T45" fmla="*/ 654 h 1487"/>
                <a:gd name="T46" fmla="*/ 1158 w 1486"/>
                <a:gd name="T47" fmla="*/ 480 h 1487"/>
                <a:gd name="T48" fmla="*/ 826 w 1486"/>
                <a:gd name="T49" fmla="*/ 672 h 1487"/>
                <a:gd name="T50" fmla="*/ 814 w 1486"/>
                <a:gd name="T51" fmla="*/ 834 h 1487"/>
                <a:gd name="T52" fmla="*/ 701 w 1486"/>
                <a:gd name="T53" fmla="*/ 880 h 1487"/>
                <a:gd name="T54" fmla="*/ 662 w 1486"/>
                <a:gd name="T55" fmla="*/ 672 h 1487"/>
                <a:gd name="T56" fmla="*/ 364 w 1486"/>
                <a:gd name="T57" fmla="*/ 491 h 1487"/>
                <a:gd name="T58" fmla="*/ 552 w 1486"/>
                <a:gd name="T59" fmla="*/ 749 h 1487"/>
                <a:gd name="T60" fmla="*/ 623 w 1486"/>
                <a:gd name="T61" fmla="*/ 1388 h 1487"/>
                <a:gd name="T62" fmla="*/ 719 w 1486"/>
                <a:gd name="T63" fmla="*/ 1096 h 1487"/>
                <a:gd name="T64" fmla="*/ 96 w 1486"/>
                <a:gd name="T65" fmla="*/ 1439 h 1487"/>
                <a:gd name="T66" fmla="*/ 144 w 1486"/>
                <a:gd name="T67" fmla="*/ 1296 h 1487"/>
                <a:gd name="T68" fmla="*/ 382 w 1486"/>
                <a:gd name="T69" fmla="*/ 1297 h 1487"/>
                <a:gd name="T70" fmla="*/ 430 w 1486"/>
                <a:gd name="T71" fmla="*/ 1439 h 1487"/>
                <a:gd name="T72" fmla="*/ 96 w 1486"/>
                <a:gd name="T73" fmla="*/ 1439 h 1487"/>
                <a:gd name="T74" fmla="*/ 1150 w 1486"/>
                <a:gd name="T75" fmla="*/ 1439 h 1487"/>
                <a:gd name="T76" fmla="*/ 1104 w 1486"/>
                <a:gd name="T77" fmla="*/ 1249 h 1487"/>
                <a:gd name="T78" fmla="*/ 1296 w 1486"/>
                <a:gd name="T79" fmla="*/ 1296 h 1487"/>
                <a:gd name="T80" fmla="*/ 1390 w 1486"/>
                <a:gd name="T81" fmla="*/ 913 h 1487"/>
                <a:gd name="T82" fmla="*/ 631 w 1486"/>
                <a:gd name="T83" fmla="*/ 514 h 1487"/>
                <a:gd name="T84" fmla="*/ 794 w 1486"/>
                <a:gd name="T85" fmla="*/ 623 h 1487"/>
                <a:gd name="T86" fmla="*/ 890 w 1486"/>
                <a:gd name="T87" fmla="*/ 535 h 1487"/>
                <a:gd name="T88" fmla="*/ 960 w 1486"/>
                <a:gd name="T89" fmla="*/ 377 h 1487"/>
                <a:gd name="T90" fmla="*/ 959 w 1486"/>
                <a:gd name="T91" fmla="*/ 247 h 1487"/>
                <a:gd name="T92" fmla="*/ 889 w 1486"/>
                <a:gd name="T93" fmla="*/ 89 h 1487"/>
                <a:gd name="T94" fmla="*/ 796 w 1486"/>
                <a:gd name="T95" fmla="*/ 49 h 1487"/>
                <a:gd name="T96" fmla="*/ 637 w 1486"/>
                <a:gd name="T97" fmla="*/ 113 h 1487"/>
                <a:gd name="T98" fmla="*/ 544 w 1486"/>
                <a:gd name="T99" fmla="*/ 204 h 1487"/>
                <a:gd name="T100" fmla="*/ 480 w 1486"/>
                <a:gd name="T101" fmla="*/ 365 h 1487"/>
                <a:gd name="T102" fmla="*/ 520 w 1486"/>
                <a:gd name="T103" fmla="*/ 459 h 1487"/>
                <a:gd name="T104" fmla="*/ 286 w 1486"/>
                <a:gd name="T105" fmla="*/ 1297 h 1487"/>
                <a:gd name="T106" fmla="*/ 286 w 1486"/>
                <a:gd name="T107" fmla="*/ 1439 h 1487"/>
                <a:gd name="T108" fmla="*/ 1246 w 1486"/>
                <a:gd name="T109" fmla="*/ 1439 h 1487"/>
                <a:gd name="T110" fmla="*/ 744 w 1486"/>
                <a:gd name="T111" fmla="*/ 852 h 1487"/>
                <a:gd name="T112" fmla="*/ 745 w 1486"/>
                <a:gd name="T113" fmla="*/ 672 h 1487"/>
                <a:gd name="T114" fmla="*/ 723 w 1486"/>
                <a:gd name="T115" fmla="*/ 8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6" h="1487">
                  <a:moveTo>
                    <a:pt x="904" y="1440"/>
                  </a:moveTo>
                  <a:cubicBezTo>
                    <a:pt x="935" y="1440"/>
                    <a:pt x="970" y="1440"/>
                    <a:pt x="1007" y="1440"/>
                  </a:cubicBezTo>
                  <a:cubicBezTo>
                    <a:pt x="1007" y="1248"/>
                    <a:pt x="1007" y="1057"/>
                    <a:pt x="1007" y="865"/>
                  </a:cubicBezTo>
                  <a:cubicBezTo>
                    <a:pt x="1151" y="865"/>
                    <a:pt x="1294" y="865"/>
                    <a:pt x="1439" y="865"/>
                  </a:cubicBezTo>
                  <a:cubicBezTo>
                    <a:pt x="1439" y="1056"/>
                    <a:pt x="1439" y="1247"/>
                    <a:pt x="1439" y="1440"/>
                  </a:cubicBezTo>
                  <a:cubicBezTo>
                    <a:pt x="1455" y="1440"/>
                    <a:pt x="1470" y="1440"/>
                    <a:pt x="1486" y="1440"/>
                  </a:cubicBezTo>
                  <a:cubicBezTo>
                    <a:pt x="1486" y="1456"/>
                    <a:pt x="1486" y="1471"/>
                    <a:pt x="1486" y="1487"/>
                  </a:cubicBezTo>
                  <a:cubicBezTo>
                    <a:pt x="991" y="1487"/>
                    <a:pt x="496" y="1487"/>
                    <a:pt x="0" y="1487"/>
                  </a:cubicBezTo>
                  <a:cubicBezTo>
                    <a:pt x="0" y="1472"/>
                    <a:pt x="0" y="1457"/>
                    <a:pt x="0" y="1441"/>
                  </a:cubicBezTo>
                  <a:cubicBezTo>
                    <a:pt x="15" y="1441"/>
                    <a:pt x="30" y="1441"/>
                    <a:pt x="46" y="1441"/>
                  </a:cubicBezTo>
                  <a:cubicBezTo>
                    <a:pt x="46" y="1248"/>
                    <a:pt x="46" y="1057"/>
                    <a:pt x="46" y="865"/>
                  </a:cubicBezTo>
                  <a:cubicBezTo>
                    <a:pt x="191" y="865"/>
                    <a:pt x="334" y="865"/>
                    <a:pt x="479" y="865"/>
                  </a:cubicBezTo>
                  <a:cubicBezTo>
                    <a:pt x="479" y="1056"/>
                    <a:pt x="479" y="1247"/>
                    <a:pt x="479" y="1439"/>
                  </a:cubicBezTo>
                  <a:cubicBezTo>
                    <a:pt x="515" y="1439"/>
                    <a:pt x="550" y="1439"/>
                    <a:pt x="586" y="1439"/>
                  </a:cubicBezTo>
                  <a:cubicBezTo>
                    <a:pt x="566" y="1388"/>
                    <a:pt x="576" y="1335"/>
                    <a:pt x="575" y="1283"/>
                  </a:cubicBezTo>
                  <a:cubicBezTo>
                    <a:pt x="574" y="1154"/>
                    <a:pt x="574" y="1026"/>
                    <a:pt x="575" y="897"/>
                  </a:cubicBezTo>
                  <a:cubicBezTo>
                    <a:pt x="576" y="850"/>
                    <a:pt x="558" y="813"/>
                    <a:pt x="520" y="784"/>
                  </a:cubicBezTo>
                  <a:cubicBezTo>
                    <a:pt x="438" y="721"/>
                    <a:pt x="357" y="657"/>
                    <a:pt x="276" y="592"/>
                  </a:cubicBezTo>
                  <a:cubicBezTo>
                    <a:pt x="222" y="550"/>
                    <a:pt x="228" y="471"/>
                    <a:pt x="288" y="442"/>
                  </a:cubicBezTo>
                  <a:cubicBezTo>
                    <a:pt x="324" y="424"/>
                    <a:pt x="361" y="427"/>
                    <a:pt x="393" y="453"/>
                  </a:cubicBezTo>
                  <a:cubicBezTo>
                    <a:pt x="453" y="500"/>
                    <a:pt x="512" y="548"/>
                    <a:pt x="572" y="595"/>
                  </a:cubicBezTo>
                  <a:cubicBezTo>
                    <a:pt x="592" y="612"/>
                    <a:pt x="615" y="621"/>
                    <a:pt x="643" y="623"/>
                  </a:cubicBezTo>
                  <a:cubicBezTo>
                    <a:pt x="640" y="605"/>
                    <a:pt x="638" y="588"/>
                    <a:pt x="635" y="568"/>
                  </a:cubicBezTo>
                  <a:cubicBezTo>
                    <a:pt x="618" y="578"/>
                    <a:pt x="603" y="587"/>
                    <a:pt x="589" y="595"/>
                  </a:cubicBezTo>
                  <a:cubicBezTo>
                    <a:pt x="546" y="552"/>
                    <a:pt x="504" y="510"/>
                    <a:pt x="460" y="465"/>
                  </a:cubicBezTo>
                  <a:cubicBezTo>
                    <a:pt x="468" y="452"/>
                    <a:pt x="478" y="435"/>
                    <a:pt x="489" y="417"/>
                  </a:cubicBezTo>
                  <a:cubicBezTo>
                    <a:pt x="473" y="413"/>
                    <a:pt x="459" y="408"/>
                    <a:pt x="444" y="406"/>
                  </a:cubicBezTo>
                  <a:cubicBezTo>
                    <a:pt x="432" y="404"/>
                    <a:pt x="431" y="399"/>
                    <a:pt x="431" y="388"/>
                  </a:cubicBezTo>
                  <a:cubicBezTo>
                    <a:pt x="431" y="337"/>
                    <a:pt x="431" y="286"/>
                    <a:pt x="431" y="235"/>
                  </a:cubicBezTo>
                  <a:cubicBezTo>
                    <a:pt x="431" y="225"/>
                    <a:pt x="432" y="220"/>
                    <a:pt x="444" y="218"/>
                  </a:cubicBezTo>
                  <a:cubicBezTo>
                    <a:pt x="458" y="216"/>
                    <a:pt x="473" y="211"/>
                    <a:pt x="489" y="207"/>
                  </a:cubicBezTo>
                  <a:cubicBezTo>
                    <a:pt x="478" y="189"/>
                    <a:pt x="469" y="173"/>
                    <a:pt x="460" y="159"/>
                  </a:cubicBezTo>
                  <a:cubicBezTo>
                    <a:pt x="504" y="116"/>
                    <a:pt x="546" y="73"/>
                    <a:pt x="590" y="29"/>
                  </a:cubicBezTo>
                  <a:cubicBezTo>
                    <a:pt x="604" y="37"/>
                    <a:pt x="620" y="47"/>
                    <a:pt x="638" y="58"/>
                  </a:cubicBezTo>
                  <a:cubicBezTo>
                    <a:pt x="642" y="42"/>
                    <a:pt x="646" y="27"/>
                    <a:pt x="649" y="12"/>
                  </a:cubicBezTo>
                  <a:cubicBezTo>
                    <a:pt x="651" y="3"/>
                    <a:pt x="654" y="0"/>
                    <a:pt x="664" y="0"/>
                  </a:cubicBezTo>
                  <a:cubicBezTo>
                    <a:pt x="717" y="0"/>
                    <a:pt x="770" y="0"/>
                    <a:pt x="823" y="0"/>
                  </a:cubicBezTo>
                  <a:cubicBezTo>
                    <a:pt x="831" y="0"/>
                    <a:pt x="835" y="2"/>
                    <a:pt x="837" y="11"/>
                  </a:cubicBezTo>
                  <a:cubicBezTo>
                    <a:pt x="840" y="26"/>
                    <a:pt x="844" y="41"/>
                    <a:pt x="848" y="58"/>
                  </a:cubicBezTo>
                  <a:cubicBezTo>
                    <a:pt x="866" y="47"/>
                    <a:pt x="882" y="38"/>
                    <a:pt x="898" y="28"/>
                  </a:cubicBezTo>
                  <a:cubicBezTo>
                    <a:pt x="941" y="72"/>
                    <a:pt x="983" y="114"/>
                    <a:pt x="1026" y="158"/>
                  </a:cubicBezTo>
                  <a:cubicBezTo>
                    <a:pt x="1018" y="172"/>
                    <a:pt x="1008" y="189"/>
                    <a:pt x="997" y="206"/>
                  </a:cubicBezTo>
                  <a:cubicBezTo>
                    <a:pt x="1014" y="211"/>
                    <a:pt x="1029" y="215"/>
                    <a:pt x="1044" y="218"/>
                  </a:cubicBezTo>
                  <a:cubicBezTo>
                    <a:pt x="1052" y="220"/>
                    <a:pt x="1055" y="223"/>
                    <a:pt x="1055" y="231"/>
                  </a:cubicBezTo>
                  <a:cubicBezTo>
                    <a:pt x="1055" y="285"/>
                    <a:pt x="1055" y="339"/>
                    <a:pt x="1055" y="393"/>
                  </a:cubicBezTo>
                  <a:cubicBezTo>
                    <a:pt x="1055" y="397"/>
                    <a:pt x="1049" y="403"/>
                    <a:pt x="1045" y="405"/>
                  </a:cubicBezTo>
                  <a:cubicBezTo>
                    <a:pt x="1030" y="410"/>
                    <a:pt x="1015" y="413"/>
                    <a:pt x="997" y="417"/>
                  </a:cubicBezTo>
                  <a:cubicBezTo>
                    <a:pt x="1008" y="435"/>
                    <a:pt x="1017" y="451"/>
                    <a:pt x="1026" y="465"/>
                  </a:cubicBezTo>
                  <a:cubicBezTo>
                    <a:pt x="982" y="508"/>
                    <a:pt x="940" y="551"/>
                    <a:pt x="896" y="594"/>
                  </a:cubicBezTo>
                  <a:cubicBezTo>
                    <a:pt x="884" y="587"/>
                    <a:pt x="868" y="578"/>
                    <a:pt x="851" y="568"/>
                  </a:cubicBezTo>
                  <a:cubicBezTo>
                    <a:pt x="848" y="587"/>
                    <a:pt x="846" y="604"/>
                    <a:pt x="843" y="623"/>
                  </a:cubicBezTo>
                  <a:cubicBezTo>
                    <a:pt x="871" y="622"/>
                    <a:pt x="893" y="612"/>
                    <a:pt x="914" y="596"/>
                  </a:cubicBezTo>
                  <a:cubicBezTo>
                    <a:pt x="973" y="548"/>
                    <a:pt x="1033" y="500"/>
                    <a:pt x="1093" y="453"/>
                  </a:cubicBezTo>
                  <a:cubicBezTo>
                    <a:pt x="1150" y="408"/>
                    <a:pt x="1232" y="436"/>
                    <a:pt x="1245" y="505"/>
                  </a:cubicBezTo>
                  <a:cubicBezTo>
                    <a:pt x="1252" y="542"/>
                    <a:pt x="1238" y="571"/>
                    <a:pt x="1209" y="594"/>
                  </a:cubicBezTo>
                  <a:cubicBezTo>
                    <a:pt x="1156" y="635"/>
                    <a:pt x="1103" y="677"/>
                    <a:pt x="1051" y="718"/>
                  </a:cubicBezTo>
                  <a:cubicBezTo>
                    <a:pt x="1021" y="741"/>
                    <a:pt x="992" y="765"/>
                    <a:pt x="962" y="787"/>
                  </a:cubicBezTo>
                  <a:cubicBezTo>
                    <a:pt x="927" y="814"/>
                    <a:pt x="911" y="849"/>
                    <a:pt x="911" y="894"/>
                  </a:cubicBezTo>
                  <a:cubicBezTo>
                    <a:pt x="911" y="1054"/>
                    <a:pt x="911" y="1214"/>
                    <a:pt x="911" y="1374"/>
                  </a:cubicBezTo>
                  <a:cubicBezTo>
                    <a:pt x="911" y="1395"/>
                    <a:pt x="906" y="1417"/>
                    <a:pt x="904" y="1440"/>
                  </a:cubicBezTo>
                  <a:close/>
                  <a:moveTo>
                    <a:pt x="767" y="1080"/>
                  </a:moveTo>
                  <a:cubicBezTo>
                    <a:pt x="767" y="1105"/>
                    <a:pt x="767" y="1129"/>
                    <a:pt x="767" y="1152"/>
                  </a:cubicBezTo>
                  <a:cubicBezTo>
                    <a:pt x="767" y="1231"/>
                    <a:pt x="767" y="1311"/>
                    <a:pt x="767" y="1390"/>
                  </a:cubicBezTo>
                  <a:cubicBezTo>
                    <a:pt x="767" y="1417"/>
                    <a:pt x="785" y="1437"/>
                    <a:pt x="810" y="1440"/>
                  </a:cubicBezTo>
                  <a:cubicBezTo>
                    <a:pt x="834" y="1442"/>
                    <a:pt x="857" y="1426"/>
                    <a:pt x="862" y="1402"/>
                  </a:cubicBezTo>
                  <a:cubicBezTo>
                    <a:pt x="863" y="1395"/>
                    <a:pt x="863" y="1389"/>
                    <a:pt x="863" y="1382"/>
                  </a:cubicBezTo>
                  <a:cubicBezTo>
                    <a:pt x="863" y="1218"/>
                    <a:pt x="863" y="1053"/>
                    <a:pt x="863" y="889"/>
                  </a:cubicBezTo>
                  <a:cubicBezTo>
                    <a:pt x="863" y="833"/>
                    <a:pt x="885" y="787"/>
                    <a:pt x="929" y="752"/>
                  </a:cubicBezTo>
                  <a:cubicBezTo>
                    <a:pt x="971" y="720"/>
                    <a:pt x="1013" y="687"/>
                    <a:pt x="1054" y="654"/>
                  </a:cubicBezTo>
                  <a:cubicBezTo>
                    <a:pt x="1097" y="620"/>
                    <a:pt x="1140" y="587"/>
                    <a:pt x="1183" y="553"/>
                  </a:cubicBezTo>
                  <a:cubicBezTo>
                    <a:pt x="1198" y="541"/>
                    <a:pt x="1202" y="524"/>
                    <a:pt x="1196" y="508"/>
                  </a:cubicBezTo>
                  <a:cubicBezTo>
                    <a:pt x="1191" y="491"/>
                    <a:pt x="1176" y="481"/>
                    <a:pt x="1158" y="480"/>
                  </a:cubicBezTo>
                  <a:cubicBezTo>
                    <a:pt x="1142" y="479"/>
                    <a:pt x="1130" y="484"/>
                    <a:pt x="1118" y="494"/>
                  </a:cubicBezTo>
                  <a:cubicBezTo>
                    <a:pt x="1062" y="539"/>
                    <a:pt x="1005" y="584"/>
                    <a:pt x="949" y="629"/>
                  </a:cubicBezTo>
                  <a:cubicBezTo>
                    <a:pt x="913" y="659"/>
                    <a:pt x="873" y="674"/>
                    <a:pt x="826" y="672"/>
                  </a:cubicBezTo>
                  <a:cubicBezTo>
                    <a:pt x="816" y="672"/>
                    <a:pt x="806" y="672"/>
                    <a:pt x="795" y="672"/>
                  </a:cubicBezTo>
                  <a:cubicBezTo>
                    <a:pt x="795" y="676"/>
                    <a:pt x="795" y="678"/>
                    <a:pt x="795" y="681"/>
                  </a:cubicBezTo>
                  <a:cubicBezTo>
                    <a:pt x="802" y="732"/>
                    <a:pt x="808" y="783"/>
                    <a:pt x="814" y="834"/>
                  </a:cubicBezTo>
                  <a:cubicBezTo>
                    <a:pt x="815" y="840"/>
                    <a:pt x="816" y="848"/>
                    <a:pt x="812" y="852"/>
                  </a:cubicBezTo>
                  <a:cubicBezTo>
                    <a:pt x="790" y="876"/>
                    <a:pt x="767" y="898"/>
                    <a:pt x="742" y="923"/>
                  </a:cubicBezTo>
                  <a:cubicBezTo>
                    <a:pt x="728" y="908"/>
                    <a:pt x="715" y="894"/>
                    <a:pt x="701" y="880"/>
                  </a:cubicBezTo>
                  <a:cubicBezTo>
                    <a:pt x="669" y="847"/>
                    <a:pt x="669" y="848"/>
                    <a:pt x="675" y="802"/>
                  </a:cubicBezTo>
                  <a:cubicBezTo>
                    <a:pt x="681" y="760"/>
                    <a:pt x="686" y="716"/>
                    <a:pt x="692" y="672"/>
                  </a:cubicBezTo>
                  <a:cubicBezTo>
                    <a:pt x="681" y="672"/>
                    <a:pt x="672" y="672"/>
                    <a:pt x="662" y="672"/>
                  </a:cubicBezTo>
                  <a:cubicBezTo>
                    <a:pt x="614" y="674"/>
                    <a:pt x="571" y="659"/>
                    <a:pt x="534" y="627"/>
                  </a:cubicBezTo>
                  <a:cubicBezTo>
                    <a:pt x="514" y="610"/>
                    <a:pt x="494" y="594"/>
                    <a:pt x="473" y="578"/>
                  </a:cubicBezTo>
                  <a:cubicBezTo>
                    <a:pt x="437" y="549"/>
                    <a:pt x="401" y="520"/>
                    <a:pt x="364" y="491"/>
                  </a:cubicBezTo>
                  <a:cubicBezTo>
                    <a:pt x="339" y="472"/>
                    <a:pt x="304" y="477"/>
                    <a:pt x="292" y="502"/>
                  </a:cubicBezTo>
                  <a:cubicBezTo>
                    <a:pt x="282" y="521"/>
                    <a:pt x="287" y="540"/>
                    <a:pt x="307" y="556"/>
                  </a:cubicBezTo>
                  <a:cubicBezTo>
                    <a:pt x="389" y="620"/>
                    <a:pt x="470" y="685"/>
                    <a:pt x="552" y="749"/>
                  </a:cubicBezTo>
                  <a:cubicBezTo>
                    <a:pt x="600" y="786"/>
                    <a:pt x="624" y="834"/>
                    <a:pt x="623" y="895"/>
                  </a:cubicBezTo>
                  <a:cubicBezTo>
                    <a:pt x="622" y="965"/>
                    <a:pt x="623" y="1035"/>
                    <a:pt x="623" y="1105"/>
                  </a:cubicBezTo>
                  <a:cubicBezTo>
                    <a:pt x="623" y="1199"/>
                    <a:pt x="623" y="1294"/>
                    <a:pt x="623" y="1388"/>
                  </a:cubicBezTo>
                  <a:cubicBezTo>
                    <a:pt x="623" y="1411"/>
                    <a:pt x="632" y="1427"/>
                    <a:pt x="653" y="1436"/>
                  </a:cubicBezTo>
                  <a:cubicBezTo>
                    <a:pt x="685" y="1450"/>
                    <a:pt x="719" y="1426"/>
                    <a:pt x="719" y="1389"/>
                  </a:cubicBezTo>
                  <a:cubicBezTo>
                    <a:pt x="719" y="1291"/>
                    <a:pt x="719" y="1194"/>
                    <a:pt x="719" y="1096"/>
                  </a:cubicBezTo>
                  <a:cubicBezTo>
                    <a:pt x="719" y="1091"/>
                    <a:pt x="719" y="1086"/>
                    <a:pt x="719" y="1080"/>
                  </a:cubicBezTo>
                  <a:cubicBezTo>
                    <a:pt x="736" y="1080"/>
                    <a:pt x="750" y="1080"/>
                    <a:pt x="767" y="1080"/>
                  </a:cubicBezTo>
                  <a:close/>
                  <a:moveTo>
                    <a:pt x="96" y="1439"/>
                  </a:moveTo>
                  <a:cubicBezTo>
                    <a:pt x="128" y="1439"/>
                    <a:pt x="159" y="1439"/>
                    <a:pt x="190" y="1439"/>
                  </a:cubicBezTo>
                  <a:cubicBezTo>
                    <a:pt x="190" y="1391"/>
                    <a:pt x="190" y="1344"/>
                    <a:pt x="190" y="1296"/>
                  </a:cubicBezTo>
                  <a:cubicBezTo>
                    <a:pt x="174" y="1296"/>
                    <a:pt x="159" y="1296"/>
                    <a:pt x="144" y="1296"/>
                  </a:cubicBezTo>
                  <a:cubicBezTo>
                    <a:pt x="144" y="1279"/>
                    <a:pt x="144" y="1264"/>
                    <a:pt x="144" y="1249"/>
                  </a:cubicBezTo>
                  <a:cubicBezTo>
                    <a:pt x="224" y="1249"/>
                    <a:pt x="303" y="1249"/>
                    <a:pt x="382" y="1249"/>
                  </a:cubicBezTo>
                  <a:cubicBezTo>
                    <a:pt x="382" y="1265"/>
                    <a:pt x="382" y="1280"/>
                    <a:pt x="382" y="1297"/>
                  </a:cubicBezTo>
                  <a:cubicBezTo>
                    <a:pt x="366" y="1297"/>
                    <a:pt x="351" y="1297"/>
                    <a:pt x="336" y="1297"/>
                  </a:cubicBezTo>
                  <a:cubicBezTo>
                    <a:pt x="336" y="1345"/>
                    <a:pt x="336" y="1392"/>
                    <a:pt x="336" y="1439"/>
                  </a:cubicBezTo>
                  <a:cubicBezTo>
                    <a:pt x="368" y="1439"/>
                    <a:pt x="399" y="1439"/>
                    <a:pt x="430" y="1439"/>
                  </a:cubicBezTo>
                  <a:cubicBezTo>
                    <a:pt x="430" y="1263"/>
                    <a:pt x="430" y="1088"/>
                    <a:pt x="430" y="913"/>
                  </a:cubicBezTo>
                  <a:cubicBezTo>
                    <a:pt x="318" y="913"/>
                    <a:pt x="207" y="913"/>
                    <a:pt x="96" y="913"/>
                  </a:cubicBezTo>
                  <a:cubicBezTo>
                    <a:pt x="96" y="1088"/>
                    <a:pt x="96" y="1263"/>
                    <a:pt x="96" y="1439"/>
                  </a:cubicBezTo>
                  <a:close/>
                  <a:moveTo>
                    <a:pt x="1056" y="913"/>
                  </a:moveTo>
                  <a:cubicBezTo>
                    <a:pt x="1056" y="1089"/>
                    <a:pt x="1056" y="1264"/>
                    <a:pt x="1056" y="1439"/>
                  </a:cubicBezTo>
                  <a:cubicBezTo>
                    <a:pt x="1088" y="1439"/>
                    <a:pt x="1119" y="1439"/>
                    <a:pt x="1150" y="1439"/>
                  </a:cubicBezTo>
                  <a:cubicBezTo>
                    <a:pt x="1150" y="1391"/>
                    <a:pt x="1150" y="1344"/>
                    <a:pt x="1150" y="1295"/>
                  </a:cubicBezTo>
                  <a:cubicBezTo>
                    <a:pt x="1134" y="1295"/>
                    <a:pt x="1119" y="1295"/>
                    <a:pt x="1104" y="1295"/>
                  </a:cubicBezTo>
                  <a:cubicBezTo>
                    <a:pt x="1104" y="1279"/>
                    <a:pt x="1104" y="1264"/>
                    <a:pt x="1104" y="1249"/>
                  </a:cubicBezTo>
                  <a:cubicBezTo>
                    <a:pt x="1184" y="1249"/>
                    <a:pt x="1263" y="1249"/>
                    <a:pt x="1342" y="1249"/>
                  </a:cubicBezTo>
                  <a:cubicBezTo>
                    <a:pt x="1342" y="1265"/>
                    <a:pt x="1342" y="1280"/>
                    <a:pt x="1342" y="1296"/>
                  </a:cubicBezTo>
                  <a:cubicBezTo>
                    <a:pt x="1326" y="1296"/>
                    <a:pt x="1311" y="1296"/>
                    <a:pt x="1296" y="1296"/>
                  </a:cubicBezTo>
                  <a:cubicBezTo>
                    <a:pt x="1296" y="1345"/>
                    <a:pt x="1296" y="1392"/>
                    <a:pt x="1296" y="1439"/>
                  </a:cubicBezTo>
                  <a:cubicBezTo>
                    <a:pt x="1328" y="1439"/>
                    <a:pt x="1359" y="1439"/>
                    <a:pt x="1390" y="1439"/>
                  </a:cubicBezTo>
                  <a:cubicBezTo>
                    <a:pt x="1390" y="1263"/>
                    <a:pt x="1390" y="1088"/>
                    <a:pt x="1390" y="913"/>
                  </a:cubicBezTo>
                  <a:cubicBezTo>
                    <a:pt x="1279" y="913"/>
                    <a:pt x="1168" y="913"/>
                    <a:pt x="1056" y="913"/>
                  </a:cubicBezTo>
                  <a:close/>
                  <a:moveTo>
                    <a:pt x="596" y="535"/>
                  </a:moveTo>
                  <a:cubicBezTo>
                    <a:pt x="607" y="528"/>
                    <a:pt x="619" y="521"/>
                    <a:pt x="631" y="514"/>
                  </a:cubicBezTo>
                  <a:cubicBezTo>
                    <a:pt x="655" y="500"/>
                    <a:pt x="676" y="510"/>
                    <a:pt x="680" y="538"/>
                  </a:cubicBezTo>
                  <a:cubicBezTo>
                    <a:pt x="684" y="566"/>
                    <a:pt x="688" y="595"/>
                    <a:pt x="692" y="623"/>
                  </a:cubicBezTo>
                  <a:cubicBezTo>
                    <a:pt x="727" y="623"/>
                    <a:pt x="760" y="623"/>
                    <a:pt x="794" y="623"/>
                  </a:cubicBezTo>
                  <a:cubicBezTo>
                    <a:pt x="799" y="592"/>
                    <a:pt x="803" y="561"/>
                    <a:pt x="808" y="529"/>
                  </a:cubicBezTo>
                  <a:cubicBezTo>
                    <a:pt x="811" y="513"/>
                    <a:pt x="835" y="502"/>
                    <a:pt x="849" y="511"/>
                  </a:cubicBezTo>
                  <a:cubicBezTo>
                    <a:pt x="863" y="519"/>
                    <a:pt x="877" y="527"/>
                    <a:pt x="890" y="535"/>
                  </a:cubicBezTo>
                  <a:cubicBezTo>
                    <a:pt x="916" y="510"/>
                    <a:pt x="941" y="485"/>
                    <a:pt x="966" y="459"/>
                  </a:cubicBezTo>
                  <a:cubicBezTo>
                    <a:pt x="959" y="447"/>
                    <a:pt x="951" y="434"/>
                    <a:pt x="943" y="421"/>
                  </a:cubicBezTo>
                  <a:cubicBezTo>
                    <a:pt x="933" y="404"/>
                    <a:pt x="941" y="383"/>
                    <a:pt x="960" y="377"/>
                  </a:cubicBezTo>
                  <a:cubicBezTo>
                    <a:pt x="975" y="373"/>
                    <a:pt x="991" y="369"/>
                    <a:pt x="1006" y="365"/>
                  </a:cubicBezTo>
                  <a:cubicBezTo>
                    <a:pt x="1006" y="329"/>
                    <a:pt x="1006" y="295"/>
                    <a:pt x="1006" y="259"/>
                  </a:cubicBezTo>
                  <a:cubicBezTo>
                    <a:pt x="990" y="255"/>
                    <a:pt x="975" y="251"/>
                    <a:pt x="959" y="247"/>
                  </a:cubicBezTo>
                  <a:cubicBezTo>
                    <a:pt x="944" y="243"/>
                    <a:pt x="934" y="220"/>
                    <a:pt x="941" y="206"/>
                  </a:cubicBezTo>
                  <a:cubicBezTo>
                    <a:pt x="950" y="192"/>
                    <a:pt x="958" y="178"/>
                    <a:pt x="966" y="166"/>
                  </a:cubicBezTo>
                  <a:cubicBezTo>
                    <a:pt x="940" y="140"/>
                    <a:pt x="915" y="115"/>
                    <a:pt x="889" y="89"/>
                  </a:cubicBezTo>
                  <a:cubicBezTo>
                    <a:pt x="877" y="97"/>
                    <a:pt x="863" y="106"/>
                    <a:pt x="848" y="114"/>
                  </a:cubicBezTo>
                  <a:cubicBezTo>
                    <a:pt x="836" y="121"/>
                    <a:pt x="812" y="111"/>
                    <a:pt x="809" y="97"/>
                  </a:cubicBezTo>
                  <a:cubicBezTo>
                    <a:pt x="804" y="81"/>
                    <a:pt x="800" y="65"/>
                    <a:pt x="796" y="49"/>
                  </a:cubicBezTo>
                  <a:cubicBezTo>
                    <a:pt x="760" y="49"/>
                    <a:pt x="725" y="49"/>
                    <a:pt x="690" y="49"/>
                  </a:cubicBezTo>
                  <a:cubicBezTo>
                    <a:pt x="686" y="65"/>
                    <a:pt x="682" y="81"/>
                    <a:pt x="677" y="97"/>
                  </a:cubicBezTo>
                  <a:cubicBezTo>
                    <a:pt x="673" y="112"/>
                    <a:pt x="651" y="121"/>
                    <a:pt x="637" y="113"/>
                  </a:cubicBezTo>
                  <a:cubicBezTo>
                    <a:pt x="623" y="105"/>
                    <a:pt x="609" y="97"/>
                    <a:pt x="597" y="90"/>
                  </a:cubicBezTo>
                  <a:cubicBezTo>
                    <a:pt x="571" y="116"/>
                    <a:pt x="546" y="141"/>
                    <a:pt x="521" y="166"/>
                  </a:cubicBezTo>
                  <a:cubicBezTo>
                    <a:pt x="528" y="178"/>
                    <a:pt x="536" y="191"/>
                    <a:pt x="544" y="204"/>
                  </a:cubicBezTo>
                  <a:cubicBezTo>
                    <a:pt x="552" y="219"/>
                    <a:pt x="544" y="241"/>
                    <a:pt x="527" y="246"/>
                  </a:cubicBezTo>
                  <a:cubicBezTo>
                    <a:pt x="512" y="251"/>
                    <a:pt x="496" y="255"/>
                    <a:pt x="480" y="259"/>
                  </a:cubicBezTo>
                  <a:cubicBezTo>
                    <a:pt x="480" y="295"/>
                    <a:pt x="480" y="330"/>
                    <a:pt x="480" y="365"/>
                  </a:cubicBezTo>
                  <a:cubicBezTo>
                    <a:pt x="496" y="369"/>
                    <a:pt x="512" y="373"/>
                    <a:pt x="527" y="377"/>
                  </a:cubicBezTo>
                  <a:cubicBezTo>
                    <a:pt x="543" y="382"/>
                    <a:pt x="552" y="405"/>
                    <a:pt x="544" y="419"/>
                  </a:cubicBezTo>
                  <a:cubicBezTo>
                    <a:pt x="536" y="433"/>
                    <a:pt x="527" y="446"/>
                    <a:pt x="520" y="459"/>
                  </a:cubicBezTo>
                  <a:cubicBezTo>
                    <a:pt x="545" y="484"/>
                    <a:pt x="570" y="509"/>
                    <a:pt x="596" y="535"/>
                  </a:cubicBezTo>
                  <a:close/>
                  <a:moveTo>
                    <a:pt x="286" y="1439"/>
                  </a:moveTo>
                  <a:cubicBezTo>
                    <a:pt x="286" y="1391"/>
                    <a:pt x="286" y="1344"/>
                    <a:pt x="286" y="1297"/>
                  </a:cubicBezTo>
                  <a:cubicBezTo>
                    <a:pt x="270" y="1297"/>
                    <a:pt x="255" y="1297"/>
                    <a:pt x="240" y="1297"/>
                  </a:cubicBezTo>
                  <a:cubicBezTo>
                    <a:pt x="240" y="1345"/>
                    <a:pt x="240" y="1392"/>
                    <a:pt x="240" y="1439"/>
                  </a:cubicBezTo>
                  <a:cubicBezTo>
                    <a:pt x="255" y="1439"/>
                    <a:pt x="270" y="1439"/>
                    <a:pt x="286" y="1439"/>
                  </a:cubicBezTo>
                  <a:close/>
                  <a:moveTo>
                    <a:pt x="1200" y="1297"/>
                  </a:moveTo>
                  <a:cubicBezTo>
                    <a:pt x="1200" y="1345"/>
                    <a:pt x="1200" y="1392"/>
                    <a:pt x="1200" y="1439"/>
                  </a:cubicBezTo>
                  <a:cubicBezTo>
                    <a:pt x="1216" y="1439"/>
                    <a:pt x="1231" y="1439"/>
                    <a:pt x="1246" y="1439"/>
                  </a:cubicBezTo>
                  <a:cubicBezTo>
                    <a:pt x="1246" y="1391"/>
                    <a:pt x="1246" y="1344"/>
                    <a:pt x="1246" y="1297"/>
                  </a:cubicBezTo>
                  <a:cubicBezTo>
                    <a:pt x="1231" y="1297"/>
                    <a:pt x="1216" y="1297"/>
                    <a:pt x="1200" y="1297"/>
                  </a:cubicBezTo>
                  <a:close/>
                  <a:moveTo>
                    <a:pt x="744" y="852"/>
                  </a:moveTo>
                  <a:cubicBezTo>
                    <a:pt x="767" y="833"/>
                    <a:pt x="766" y="833"/>
                    <a:pt x="763" y="806"/>
                  </a:cubicBezTo>
                  <a:cubicBezTo>
                    <a:pt x="758" y="770"/>
                    <a:pt x="754" y="734"/>
                    <a:pt x="749" y="699"/>
                  </a:cubicBezTo>
                  <a:cubicBezTo>
                    <a:pt x="748" y="690"/>
                    <a:pt x="746" y="681"/>
                    <a:pt x="745" y="672"/>
                  </a:cubicBezTo>
                  <a:cubicBezTo>
                    <a:pt x="744" y="672"/>
                    <a:pt x="742" y="672"/>
                    <a:pt x="741" y="672"/>
                  </a:cubicBezTo>
                  <a:cubicBezTo>
                    <a:pt x="740" y="679"/>
                    <a:pt x="738" y="686"/>
                    <a:pt x="737" y="693"/>
                  </a:cubicBezTo>
                  <a:cubicBezTo>
                    <a:pt x="733" y="730"/>
                    <a:pt x="730" y="768"/>
                    <a:pt x="723" y="804"/>
                  </a:cubicBezTo>
                  <a:cubicBezTo>
                    <a:pt x="720" y="826"/>
                    <a:pt x="723" y="841"/>
                    <a:pt x="744" y="8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82"/>
            <p:cNvSpPr>
              <a:spLocks/>
            </p:cNvSpPr>
            <p:nvPr/>
          </p:nvSpPr>
          <p:spPr bwMode="auto">
            <a:xfrm>
              <a:off x="2506663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83"/>
            <p:cNvSpPr>
              <a:spLocks/>
            </p:cNvSpPr>
            <p:nvPr/>
          </p:nvSpPr>
          <p:spPr bwMode="auto">
            <a:xfrm>
              <a:off x="2533650" y="1184275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84"/>
            <p:cNvSpPr>
              <a:spLocks/>
            </p:cNvSpPr>
            <p:nvPr/>
          </p:nvSpPr>
          <p:spPr bwMode="auto">
            <a:xfrm>
              <a:off x="25606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85"/>
            <p:cNvSpPr>
              <a:spLocks/>
            </p:cNvSpPr>
            <p:nvPr/>
          </p:nvSpPr>
          <p:spPr bwMode="auto">
            <a:xfrm>
              <a:off x="2506663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86"/>
            <p:cNvSpPr>
              <a:spLocks/>
            </p:cNvSpPr>
            <p:nvPr/>
          </p:nvSpPr>
          <p:spPr bwMode="auto">
            <a:xfrm>
              <a:off x="2533650" y="1211263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87"/>
            <p:cNvSpPr>
              <a:spLocks/>
            </p:cNvSpPr>
            <p:nvPr/>
          </p:nvSpPr>
          <p:spPr bwMode="auto">
            <a:xfrm>
              <a:off x="2560638" y="1211263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88"/>
            <p:cNvSpPr>
              <a:spLocks/>
            </p:cNvSpPr>
            <p:nvPr/>
          </p:nvSpPr>
          <p:spPr bwMode="auto">
            <a:xfrm>
              <a:off x="2506663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89"/>
            <p:cNvSpPr>
              <a:spLocks/>
            </p:cNvSpPr>
            <p:nvPr/>
          </p:nvSpPr>
          <p:spPr bwMode="auto">
            <a:xfrm>
              <a:off x="2533650" y="1238250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90"/>
            <p:cNvSpPr>
              <a:spLocks/>
            </p:cNvSpPr>
            <p:nvPr/>
          </p:nvSpPr>
          <p:spPr bwMode="auto">
            <a:xfrm>
              <a:off x="2560638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91"/>
            <p:cNvSpPr>
              <a:spLocks/>
            </p:cNvSpPr>
            <p:nvPr/>
          </p:nvSpPr>
          <p:spPr bwMode="auto">
            <a:xfrm>
              <a:off x="2774950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92"/>
            <p:cNvSpPr>
              <a:spLocks/>
            </p:cNvSpPr>
            <p:nvPr/>
          </p:nvSpPr>
          <p:spPr bwMode="auto">
            <a:xfrm>
              <a:off x="28019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93"/>
            <p:cNvSpPr>
              <a:spLocks/>
            </p:cNvSpPr>
            <p:nvPr/>
          </p:nvSpPr>
          <p:spPr bwMode="auto">
            <a:xfrm>
              <a:off x="2827338" y="118427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94"/>
            <p:cNvSpPr>
              <a:spLocks/>
            </p:cNvSpPr>
            <p:nvPr/>
          </p:nvSpPr>
          <p:spPr bwMode="auto">
            <a:xfrm>
              <a:off x="2774950" y="121126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95"/>
            <p:cNvSpPr>
              <a:spLocks/>
            </p:cNvSpPr>
            <p:nvPr/>
          </p:nvSpPr>
          <p:spPr bwMode="auto">
            <a:xfrm>
              <a:off x="2801938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96"/>
            <p:cNvSpPr>
              <a:spLocks/>
            </p:cNvSpPr>
            <p:nvPr/>
          </p:nvSpPr>
          <p:spPr bwMode="auto">
            <a:xfrm>
              <a:off x="2827338" y="12112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97"/>
            <p:cNvSpPr>
              <a:spLocks/>
            </p:cNvSpPr>
            <p:nvPr/>
          </p:nvSpPr>
          <p:spPr bwMode="auto">
            <a:xfrm>
              <a:off x="2774950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98"/>
            <p:cNvSpPr>
              <a:spLocks/>
            </p:cNvSpPr>
            <p:nvPr/>
          </p:nvSpPr>
          <p:spPr bwMode="auto">
            <a:xfrm>
              <a:off x="2801938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99"/>
            <p:cNvSpPr>
              <a:spLocks/>
            </p:cNvSpPr>
            <p:nvPr/>
          </p:nvSpPr>
          <p:spPr bwMode="auto">
            <a:xfrm>
              <a:off x="2827338" y="1238250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00"/>
            <p:cNvSpPr>
              <a:spLocks noEditPoints="1"/>
            </p:cNvSpPr>
            <p:nvPr/>
          </p:nvSpPr>
          <p:spPr bwMode="auto">
            <a:xfrm>
              <a:off x="2627313" y="957263"/>
              <a:ext cx="93663" cy="93663"/>
            </a:xfrm>
            <a:custGeom>
              <a:avLst/>
              <a:gdLst>
                <a:gd name="T0" fmla="*/ 336 w 336"/>
                <a:gd name="T1" fmla="*/ 168 h 336"/>
                <a:gd name="T2" fmla="*/ 168 w 336"/>
                <a:gd name="T3" fmla="*/ 336 h 336"/>
                <a:gd name="T4" fmla="*/ 0 w 336"/>
                <a:gd name="T5" fmla="*/ 168 h 336"/>
                <a:gd name="T6" fmla="*/ 168 w 336"/>
                <a:gd name="T7" fmla="*/ 0 h 336"/>
                <a:gd name="T8" fmla="*/ 336 w 336"/>
                <a:gd name="T9" fmla="*/ 168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8"/>
                  </a:moveTo>
                  <a:cubicBezTo>
                    <a:pt x="336" y="260"/>
                    <a:pt x="260" y="336"/>
                    <a:pt x="168" y="336"/>
                  </a:cubicBezTo>
                  <a:cubicBezTo>
                    <a:pt x="76" y="336"/>
                    <a:pt x="0" y="260"/>
                    <a:pt x="0" y="168"/>
                  </a:cubicBezTo>
                  <a:cubicBezTo>
                    <a:pt x="0" y="76"/>
                    <a:pt x="76" y="0"/>
                    <a:pt x="168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8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01"/>
            <p:cNvSpPr>
              <a:spLocks noEditPoints="1"/>
            </p:cNvSpPr>
            <p:nvPr/>
          </p:nvSpPr>
          <p:spPr bwMode="auto">
            <a:xfrm>
              <a:off x="2654300" y="982663"/>
              <a:ext cx="39688" cy="41275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3 h 145"/>
                <a:gd name="T12" fmla="*/ 72 w 144"/>
                <a:gd name="T13" fmla="*/ 49 h 145"/>
                <a:gd name="T14" fmla="*/ 48 w 144"/>
                <a:gd name="T15" fmla="*/ 73 h 145"/>
                <a:gd name="T16" fmla="*/ 72 w 144"/>
                <a:gd name="T17" fmla="*/ 97 h 145"/>
                <a:gd name="T18" fmla="*/ 96 w 144"/>
                <a:gd name="T19" fmla="*/ 7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3" y="0"/>
                    <a:pt x="73" y="1"/>
                  </a:cubicBezTo>
                  <a:cubicBezTo>
                    <a:pt x="112" y="2"/>
                    <a:pt x="144" y="34"/>
                    <a:pt x="144" y="74"/>
                  </a:cubicBezTo>
                  <a:close/>
                  <a:moveTo>
                    <a:pt x="96" y="73"/>
                  </a:moveTo>
                  <a:cubicBezTo>
                    <a:pt x="96" y="60"/>
                    <a:pt x="85" y="49"/>
                    <a:pt x="72" y="49"/>
                  </a:cubicBezTo>
                  <a:cubicBezTo>
                    <a:pt x="59" y="49"/>
                    <a:pt x="48" y="60"/>
                    <a:pt x="48" y="73"/>
                  </a:cubicBezTo>
                  <a:cubicBezTo>
                    <a:pt x="48" y="86"/>
                    <a:pt x="59" y="97"/>
                    <a:pt x="72" y="97"/>
                  </a:cubicBezTo>
                  <a:cubicBezTo>
                    <a:pt x="85" y="97"/>
                    <a:pt x="96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3409112" y="979093"/>
            <a:ext cx="428625" cy="430213"/>
            <a:chOff x="2949575" y="909638"/>
            <a:chExt cx="428625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7" name="Freeform 102"/>
            <p:cNvSpPr>
              <a:spLocks noEditPoints="1"/>
            </p:cNvSpPr>
            <p:nvPr/>
          </p:nvSpPr>
          <p:spPr bwMode="auto">
            <a:xfrm>
              <a:off x="2949575" y="909638"/>
              <a:ext cx="428625" cy="430213"/>
            </a:xfrm>
            <a:custGeom>
              <a:avLst/>
              <a:gdLst>
                <a:gd name="T0" fmla="*/ 896 w 1542"/>
                <a:gd name="T1" fmla="*/ 46 h 1542"/>
                <a:gd name="T2" fmla="*/ 1036 w 1542"/>
                <a:gd name="T3" fmla="*/ 51 h 1542"/>
                <a:gd name="T4" fmla="*/ 1169 w 1542"/>
                <a:gd name="T5" fmla="*/ 156 h 1542"/>
                <a:gd name="T6" fmla="*/ 1246 w 1542"/>
                <a:gd name="T7" fmla="*/ 186 h 1542"/>
                <a:gd name="T8" fmla="*/ 1372 w 1542"/>
                <a:gd name="T9" fmla="*/ 357 h 1542"/>
                <a:gd name="T10" fmla="*/ 1434 w 1542"/>
                <a:gd name="T11" fmla="*/ 415 h 1542"/>
                <a:gd name="T12" fmla="*/ 1484 w 1542"/>
                <a:gd name="T13" fmla="*/ 623 h 1542"/>
                <a:gd name="T14" fmla="*/ 1519 w 1542"/>
                <a:gd name="T15" fmla="*/ 698 h 1542"/>
                <a:gd name="T16" fmla="*/ 1490 w 1542"/>
                <a:gd name="T17" fmla="*/ 895 h 1542"/>
                <a:gd name="T18" fmla="*/ 1485 w 1542"/>
                <a:gd name="T19" fmla="*/ 1035 h 1542"/>
                <a:gd name="T20" fmla="*/ 1402 w 1542"/>
                <a:gd name="T21" fmla="*/ 1148 h 1542"/>
                <a:gd name="T22" fmla="*/ 1347 w 1542"/>
                <a:gd name="T23" fmla="*/ 1254 h 1542"/>
                <a:gd name="T24" fmla="*/ 1220 w 1542"/>
                <a:gd name="T25" fmla="*/ 1358 h 1542"/>
                <a:gd name="T26" fmla="*/ 972 w 1542"/>
                <a:gd name="T27" fmla="*/ 1488 h 1542"/>
                <a:gd name="T28" fmla="*/ 896 w 1542"/>
                <a:gd name="T29" fmla="*/ 1488 h 1542"/>
                <a:gd name="T30" fmla="*/ 699 w 1542"/>
                <a:gd name="T31" fmla="*/ 1519 h 1542"/>
                <a:gd name="T32" fmla="*/ 600 w 1542"/>
                <a:gd name="T33" fmla="*/ 1483 h 1542"/>
                <a:gd name="T34" fmla="*/ 420 w 1542"/>
                <a:gd name="T35" fmla="*/ 1439 h 1542"/>
                <a:gd name="T36" fmla="*/ 350 w 1542"/>
                <a:gd name="T37" fmla="*/ 1368 h 1542"/>
                <a:gd name="T38" fmla="*/ 185 w 1542"/>
                <a:gd name="T39" fmla="*/ 1244 h 1542"/>
                <a:gd name="T40" fmla="*/ 153 w 1542"/>
                <a:gd name="T41" fmla="*/ 1163 h 1542"/>
                <a:gd name="T42" fmla="*/ 47 w 1542"/>
                <a:gd name="T43" fmla="*/ 991 h 1542"/>
                <a:gd name="T44" fmla="*/ 50 w 1542"/>
                <a:gd name="T45" fmla="*/ 900 h 1542"/>
                <a:gd name="T46" fmla="*/ 0 w 1542"/>
                <a:gd name="T47" fmla="*/ 789 h 1542"/>
                <a:gd name="T48" fmla="*/ 38 w 1542"/>
                <a:gd name="T49" fmla="*/ 657 h 1542"/>
                <a:gd name="T50" fmla="*/ 48 w 1542"/>
                <a:gd name="T51" fmla="*/ 550 h 1542"/>
                <a:gd name="T52" fmla="*/ 187 w 1542"/>
                <a:gd name="T53" fmla="*/ 288 h 1542"/>
                <a:gd name="T54" fmla="*/ 323 w 1542"/>
                <a:gd name="T55" fmla="*/ 176 h 1542"/>
                <a:gd name="T56" fmla="*/ 418 w 1542"/>
                <a:gd name="T57" fmla="*/ 98 h 1542"/>
                <a:gd name="T58" fmla="*/ 616 w 1542"/>
                <a:gd name="T59" fmla="*/ 52 h 1542"/>
                <a:gd name="T60" fmla="*/ 747 w 1542"/>
                <a:gd name="T61" fmla="*/ 0 h 1542"/>
                <a:gd name="T62" fmla="*/ 995 w 1542"/>
                <a:gd name="T63" fmla="*/ 1429 h 1542"/>
                <a:gd name="T64" fmla="*/ 1126 w 1542"/>
                <a:gd name="T65" fmla="*/ 1335 h 1542"/>
                <a:gd name="T66" fmla="*/ 1227 w 1542"/>
                <a:gd name="T67" fmla="*/ 1293 h 1542"/>
                <a:gd name="T68" fmla="*/ 1315 w 1542"/>
                <a:gd name="T69" fmla="*/ 1157 h 1542"/>
                <a:gd name="T70" fmla="*/ 1396 w 1542"/>
                <a:gd name="T71" fmla="*/ 1074 h 1542"/>
                <a:gd name="T72" fmla="*/ 1422 w 1542"/>
                <a:gd name="T73" fmla="*/ 916 h 1542"/>
                <a:gd name="T74" fmla="*/ 1465 w 1542"/>
                <a:gd name="T75" fmla="*/ 813 h 1542"/>
                <a:gd name="T76" fmla="*/ 1430 w 1542"/>
                <a:gd name="T77" fmla="*/ 657 h 1542"/>
                <a:gd name="T78" fmla="*/ 1429 w 1542"/>
                <a:gd name="T79" fmla="*/ 545 h 1542"/>
                <a:gd name="T80" fmla="*/ 1335 w 1542"/>
                <a:gd name="T81" fmla="*/ 410 h 1542"/>
                <a:gd name="T82" fmla="*/ 1293 w 1542"/>
                <a:gd name="T83" fmla="*/ 310 h 1542"/>
                <a:gd name="T84" fmla="*/ 1159 w 1542"/>
                <a:gd name="T85" fmla="*/ 222 h 1542"/>
                <a:gd name="T86" fmla="*/ 1074 w 1542"/>
                <a:gd name="T87" fmla="*/ 140 h 1542"/>
                <a:gd name="T88" fmla="*/ 916 w 1542"/>
                <a:gd name="T89" fmla="*/ 114 h 1542"/>
                <a:gd name="T90" fmla="*/ 814 w 1542"/>
                <a:gd name="T91" fmla="*/ 72 h 1542"/>
                <a:gd name="T92" fmla="*/ 659 w 1542"/>
                <a:gd name="T93" fmla="*/ 106 h 1542"/>
                <a:gd name="T94" fmla="*/ 551 w 1542"/>
                <a:gd name="T95" fmla="*/ 108 h 1542"/>
                <a:gd name="T96" fmla="*/ 330 w 1542"/>
                <a:gd name="T97" fmla="*/ 236 h 1542"/>
                <a:gd name="T98" fmla="*/ 243 w 1542"/>
                <a:gd name="T99" fmla="*/ 309 h 1542"/>
                <a:gd name="T100" fmla="*/ 204 w 1542"/>
                <a:gd name="T101" fmla="*/ 406 h 1542"/>
                <a:gd name="T102" fmla="*/ 107 w 1542"/>
                <a:gd name="T103" fmla="*/ 541 h 1542"/>
                <a:gd name="T104" fmla="*/ 108 w 1542"/>
                <a:gd name="T105" fmla="*/ 650 h 1542"/>
                <a:gd name="T106" fmla="*/ 73 w 1542"/>
                <a:gd name="T107" fmla="*/ 815 h 1542"/>
                <a:gd name="T108" fmla="*/ 113 w 1542"/>
                <a:gd name="T109" fmla="*/ 909 h 1542"/>
                <a:gd name="T110" fmla="*/ 146 w 1542"/>
                <a:gd name="T111" fmla="*/ 1080 h 1542"/>
                <a:gd name="T112" fmla="*/ 217 w 1542"/>
                <a:gd name="T113" fmla="*/ 1149 h 1542"/>
                <a:gd name="T114" fmla="*/ 310 w 1542"/>
                <a:gd name="T115" fmla="*/ 1293 h 1542"/>
                <a:gd name="T116" fmla="*/ 405 w 1542"/>
                <a:gd name="T117" fmla="*/ 1332 h 1542"/>
                <a:gd name="T118" fmla="*/ 541 w 1542"/>
                <a:gd name="T119" fmla="*/ 1429 h 1542"/>
                <a:gd name="T120" fmla="*/ 647 w 1542"/>
                <a:gd name="T121" fmla="*/ 1427 h 1542"/>
                <a:gd name="T122" fmla="*/ 818 w 1542"/>
                <a:gd name="T123" fmla="*/ 1462 h 1542"/>
                <a:gd name="T124" fmla="*/ 912 w 1542"/>
                <a:gd name="T125" fmla="*/ 1423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2" h="1542">
                  <a:moveTo>
                    <a:pt x="789" y="0"/>
                  </a:moveTo>
                  <a:cubicBezTo>
                    <a:pt x="825" y="15"/>
                    <a:pt x="861" y="30"/>
                    <a:pt x="896" y="46"/>
                  </a:cubicBezTo>
                  <a:cubicBezTo>
                    <a:pt x="909" y="53"/>
                    <a:pt x="921" y="54"/>
                    <a:pt x="936" y="53"/>
                  </a:cubicBezTo>
                  <a:cubicBezTo>
                    <a:pt x="969" y="51"/>
                    <a:pt x="1003" y="48"/>
                    <a:pt x="1036" y="51"/>
                  </a:cubicBezTo>
                  <a:cubicBezTo>
                    <a:pt x="1068" y="54"/>
                    <a:pt x="1095" y="73"/>
                    <a:pt x="1117" y="98"/>
                  </a:cubicBezTo>
                  <a:cubicBezTo>
                    <a:pt x="1135" y="117"/>
                    <a:pt x="1151" y="137"/>
                    <a:pt x="1169" y="156"/>
                  </a:cubicBezTo>
                  <a:cubicBezTo>
                    <a:pt x="1173" y="161"/>
                    <a:pt x="1179" y="165"/>
                    <a:pt x="1186" y="167"/>
                  </a:cubicBezTo>
                  <a:cubicBezTo>
                    <a:pt x="1205" y="174"/>
                    <a:pt x="1226" y="180"/>
                    <a:pt x="1246" y="186"/>
                  </a:cubicBezTo>
                  <a:cubicBezTo>
                    <a:pt x="1299" y="203"/>
                    <a:pt x="1334" y="238"/>
                    <a:pt x="1351" y="292"/>
                  </a:cubicBezTo>
                  <a:cubicBezTo>
                    <a:pt x="1357" y="314"/>
                    <a:pt x="1364" y="336"/>
                    <a:pt x="1372" y="357"/>
                  </a:cubicBezTo>
                  <a:cubicBezTo>
                    <a:pt x="1374" y="363"/>
                    <a:pt x="1379" y="369"/>
                    <a:pt x="1383" y="373"/>
                  </a:cubicBezTo>
                  <a:cubicBezTo>
                    <a:pt x="1400" y="387"/>
                    <a:pt x="1417" y="400"/>
                    <a:pt x="1434" y="415"/>
                  </a:cubicBezTo>
                  <a:cubicBezTo>
                    <a:pt x="1474" y="449"/>
                    <a:pt x="1492" y="492"/>
                    <a:pt x="1489" y="545"/>
                  </a:cubicBezTo>
                  <a:cubicBezTo>
                    <a:pt x="1487" y="571"/>
                    <a:pt x="1485" y="597"/>
                    <a:pt x="1484" y="623"/>
                  </a:cubicBezTo>
                  <a:cubicBezTo>
                    <a:pt x="1483" y="628"/>
                    <a:pt x="1485" y="634"/>
                    <a:pt x="1488" y="639"/>
                  </a:cubicBezTo>
                  <a:cubicBezTo>
                    <a:pt x="1498" y="659"/>
                    <a:pt x="1509" y="678"/>
                    <a:pt x="1519" y="698"/>
                  </a:cubicBezTo>
                  <a:cubicBezTo>
                    <a:pt x="1542" y="744"/>
                    <a:pt x="1542" y="790"/>
                    <a:pt x="1520" y="836"/>
                  </a:cubicBezTo>
                  <a:cubicBezTo>
                    <a:pt x="1510" y="856"/>
                    <a:pt x="1501" y="876"/>
                    <a:pt x="1490" y="895"/>
                  </a:cubicBezTo>
                  <a:cubicBezTo>
                    <a:pt x="1482" y="909"/>
                    <a:pt x="1482" y="922"/>
                    <a:pt x="1483" y="937"/>
                  </a:cubicBezTo>
                  <a:cubicBezTo>
                    <a:pt x="1485" y="969"/>
                    <a:pt x="1488" y="1002"/>
                    <a:pt x="1485" y="1035"/>
                  </a:cubicBezTo>
                  <a:cubicBezTo>
                    <a:pt x="1482" y="1068"/>
                    <a:pt x="1463" y="1095"/>
                    <a:pt x="1439" y="1117"/>
                  </a:cubicBezTo>
                  <a:cubicBezTo>
                    <a:pt x="1427" y="1128"/>
                    <a:pt x="1416" y="1139"/>
                    <a:pt x="1402" y="1148"/>
                  </a:cubicBezTo>
                  <a:cubicBezTo>
                    <a:pt x="1378" y="1165"/>
                    <a:pt x="1365" y="1188"/>
                    <a:pt x="1359" y="1216"/>
                  </a:cubicBezTo>
                  <a:cubicBezTo>
                    <a:pt x="1356" y="1229"/>
                    <a:pt x="1352" y="1241"/>
                    <a:pt x="1347" y="1254"/>
                  </a:cubicBezTo>
                  <a:cubicBezTo>
                    <a:pt x="1330" y="1301"/>
                    <a:pt x="1297" y="1332"/>
                    <a:pt x="1250" y="1349"/>
                  </a:cubicBezTo>
                  <a:cubicBezTo>
                    <a:pt x="1240" y="1352"/>
                    <a:pt x="1231" y="1356"/>
                    <a:pt x="1220" y="1358"/>
                  </a:cubicBezTo>
                  <a:cubicBezTo>
                    <a:pt x="1184" y="1365"/>
                    <a:pt x="1157" y="1384"/>
                    <a:pt x="1137" y="1415"/>
                  </a:cubicBezTo>
                  <a:cubicBezTo>
                    <a:pt x="1097" y="1473"/>
                    <a:pt x="1042" y="1497"/>
                    <a:pt x="972" y="1488"/>
                  </a:cubicBezTo>
                  <a:cubicBezTo>
                    <a:pt x="954" y="1486"/>
                    <a:pt x="935" y="1485"/>
                    <a:pt x="917" y="1484"/>
                  </a:cubicBezTo>
                  <a:cubicBezTo>
                    <a:pt x="910" y="1484"/>
                    <a:pt x="902" y="1485"/>
                    <a:pt x="896" y="1488"/>
                  </a:cubicBezTo>
                  <a:cubicBezTo>
                    <a:pt x="877" y="1498"/>
                    <a:pt x="859" y="1508"/>
                    <a:pt x="840" y="1518"/>
                  </a:cubicBezTo>
                  <a:cubicBezTo>
                    <a:pt x="793" y="1542"/>
                    <a:pt x="746" y="1542"/>
                    <a:pt x="699" y="1519"/>
                  </a:cubicBezTo>
                  <a:cubicBezTo>
                    <a:pt x="679" y="1510"/>
                    <a:pt x="659" y="1501"/>
                    <a:pt x="640" y="1490"/>
                  </a:cubicBezTo>
                  <a:cubicBezTo>
                    <a:pt x="627" y="1482"/>
                    <a:pt x="614" y="1482"/>
                    <a:pt x="600" y="1483"/>
                  </a:cubicBezTo>
                  <a:cubicBezTo>
                    <a:pt x="567" y="1485"/>
                    <a:pt x="533" y="1488"/>
                    <a:pt x="500" y="1485"/>
                  </a:cubicBezTo>
                  <a:cubicBezTo>
                    <a:pt x="468" y="1482"/>
                    <a:pt x="441" y="1463"/>
                    <a:pt x="420" y="1439"/>
                  </a:cubicBezTo>
                  <a:cubicBezTo>
                    <a:pt x="402" y="1419"/>
                    <a:pt x="385" y="1399"/>
                    <a:pt x="367" y="1379"/>
                  </a:cubicBezTo>
                  <a:cubicBezTo>
                    <a:pt x="363" y="1375"/>
                    <a:pt x="356" y="1371"/>
                    <a:pt x="350" y="1368"/>
                  </a:cubicBezTo>
                  <a:cubicBezTo>
                    <a:pt x="330" y="1362"/>
                    <a:pt x="310" y="1356"/>
                    <a:pt x="290" y="1350"/>
                  </a:cubicBezTo>
                  <a:cubicBezTo>
                    <a:pt x="237" y="1333"/>
                    <a:pt x="202" y="1298"/>
                    <a:pt x="185" y="1244"/>
                  </a:cubicBezTo>
                  <a:cubicBezTo>
                    <a:pt x="179" y="1222"/>
                    <a:pt x="171" y="1200"/>
                    <a:pt x="164" y="1178"/>
                  </a:cubicBezTo>
                  <a:cubicBezTo>
                    <a:pt x="162" y="1173"/>
                    <a:pt x="157" y="1167"/>
                    <a:pt x="153" y="1163"/>
                  </a:cubicBezTo>
                  <a:cubicBezTo>
                    <a:pt x="136" y="1148"/>
                    <a:pt x="118" y="1135"/>
                    <a:pt x="101" y="1120"/>
                  </a:cubicBezTo>
                  <a:cubicBezTo>
                    <a:pt x="62" y="1086"/>
                    <a:pt x="44" y="1043"/>
                    <a:pt x="47" y="991"/>
                  </a:cubicBezTo>
                  <a:cubicBezTo>
                    <a:pt x="49" y="965"/>
                    <a:pt x="51" y="939"/>
                    <a:pt x="53" y="913"/>
                  </a:cubicBezTo>
                  <a:cubicBezTo>
                    <a:pt x="53" y="909"/>
                    <a:pt x="51" y="904"/>
                    <a:pt x="50" y="900"/>
                  </a:cubicBezTo>
                  <a:cubicBezTo>
                    <a:pt x="49" y="897"/>
                    <a:pt x="47" y="895"/>
                    <a:pt x="46" y="892"/>
                  </a:cubicBezTo>
                  <a:cubicBezTo>
                    <a:pt x="29" y="859"/>
                    <a:pt x="8" y="827"/>
                    <a:pt x="0" y="789"/>
                  </a:cubicBezTo>
                  <a:cubicBezTo>
                    <a:pt x="0" y="775"/>
                    <a:pt x="0" y="761"/>
                    <a:pt x="0" y="747"/>
                  </a:cubicBezTo>
                  <a:cubicBezTo>
                    <a:pt x="13" y="717"/>
                    <a:pt x="24" y="686"/>
                    <a:pt x="38" y="657"/>
                  </a:cubicBezTo>
                  <a:cubicBezTo>
                    <a:pt x="50" y="634"/>
                    <a:pt x="58" y="613"/>
                    <a:pt x="52" y="587"/>
                  </a:cubicBezTo>
                  <a:cubicBezTo>
                    <a:pt x="49" y="575"/>
                    <a:pt x="49" y="562"/>
                    <a:pt x="48" y="550"/>
                  </a:cubicBezTo>
                  <a:cubicBezTo>
                    <a:pt x="43" y="494"/>
                    <a:pt x="61" y="446"/>
                    <a:pt x="106" y="413"/>
                  </a:cubicBezTo>
                  <a:cubicBezTo>
                    <a:pt x="149" y="380"/>
                    <a:pt x="175" y="341"/>
                    <a:pt x="187" y="288"/>
                  </a:cubicBezTo>
                  <a:cubicBezTo>
                    <a:pt x="200" y="235"/>
                    <a:pt x="239" y="202"/>
                    <a:pt x="291" y="186"/>
                  </a:cubicBezTo>
                  <a:cubicBezTo>
                    <a:pt x="302" y="182"/>
                    <a:pt x="312" y="178"/>
                    <a:pt x="323" y="176"/>
                  </a:cubicBezTo>
                  <a:cubicBezTo>
                    <a:pt x="353" y="169"/>
                    <a:pt x="377" y="154"/>
                    <a:pt x="394" y="127"/>
                  </a:cubicBezTo>
                  <a:cubicBezTo>
                    <a:pt x="401" y="117"/>
                    <a:pt x="410" y="107"/>
                    <a:pt x="418" y="98"/>
                  </a:cubicBezTo>
                  <a:cubicBezTo>
                    <a:pt x="445" y="68"/>
                    <a:pt x="478" y="49"/>
                    <a:pt x="518" y="48"/>
                  </a:cubicBezTo>
                  <a:cubicBezTo>
                    <a:pt x="551" y="47"/>
                    <a:pt x="583" y="51"/>
                    <a:pt x="616" y="52"/>
                  </a:cubicBezTo>
                  <a:cubicBezTo>
                    <a:pt x="625" y="52"/>
                    <a:pt x="635" y="50"/>
                    <a:pt x="644" y="46"/>
                  </a:cubicBezTo>
                  <a:cubicBezTo>
                    <a:pt x="678" y="29"/>
                    <a:pt x="709" y="8"/>
                    <a:pt x="747" y="0"/>
                  </a:cubicBezTo>
                  <a:cubicBezTo>
                    <a:pt x="761" y="0"/>
                    <a:pt x="775" y="0"/>
                    <a:pt x="789" y="0"/>
                  </a:cubicBezTo>
                  <a:close/>
                  <a:moveTo>
                    <a:pt x="995" y="1429"/>
                  </a:moveTo>
                  <a:cubicBezTo>
                    <a:pt x="1028" y="1434"/>
                    <a:pt x="1059" y="1418"/>
                    <a:pt x="1084" y="1385"/>
                  </a:cubicBezTo>
                  <a:cubicBezTo>
                    <a:pt x="1097" y="1368"/>
                    <a:pt x="1111" y="1351"/>
                    <a:pt x="1126" y="1335"/>
                  </a:cubicBezTo>
                  <a:cubicBezTo>
                    <a:pt x="1132" y="1328"/>
                    <a:pt x="1139" y="1323"/>
                    <a:pt x="1147" y="1320"/>
                  </a:cubicBezTo>
                  <a:cubicBezTo>
                    <a:pt x="1174" y="1310"/>
                    <a:pt x="1200" y="1301"/>
                    <a:pt x="1227" y="1293"/>
                  </a:cubicBezTo>
                  <a:cubicBezTo>
                    <a:pt x="1260" y="1283"/>
                    <a:pt x="1282" y="1262"/>
                    <a:pt x="1293" y="1229"/>
                  </a:cubicBezTo>
                  <a:cubicBezTo>
                    <a:pt x="1300" y="1205"/>
                    <a:pt x="1306" y="1181"/>
                    <a:pt x="1315" y="1157"/>
                  </a:cubicBezTo>
                  <a:cubicBezTo>
                    <a:pt x="1318" y="1147"/>
                    <a:pt x="1325" y="1138"/>
                    <a:pt x="1332" y="1130"/>
                  </a:cubicBezTo>
                  <a:cubicBezTo>
                    <a:pt x="1353" y="1111"/>
                    <a:pt x="1375" y="1093"/>
                    <a:pt x="1396" y="1074"/>
                  </a:cubicBezTo>
                  <a:cubicBezTo>
                    <a:pt x="1420" y="1053"/>
                    <a:pt x="1431" y="1027"/>
                    <a:pt x="1429" y="995"/>
                  </a:cubicBezTo>
                  <a:cubicBezTo>
                    <a:pt x="1426" y="969"/>
                    <a:pt x="1423" y="943"/>
                    <a:pt x="1422" y="916"/>
                  </a:cubicBezTo>
                  <a:cubicBezTo>
                    <a:pt x="1421" y="907"/>
                    <a:pt x="1423" y="897"/>
                    <a:pt x="1427" y="889"/>
                  </a:cubicBezTo>
                  <a:cubicBezTo>
                    <a:pt x="1439" y="863"/>
                    <a:pt x="1452" y="838"/>
                    <a:pt x="1465" y="813"/>
                  </a:cubicBezTo>
                  <a:cubicBezTo>
                    <a:pt x="1480" y="782"/>
                    <a:pt x="1480" y="751"/>
                    <a:pt x="1463" y="721"/>
                  </a:cubicBezTo>
                  <a:cubicBezTo>
                    <a:pt x="1452" y="700"/>
                    <a:pt x="1440" y="679"/>
                    <a:pt x="1430" y="657"/>
                  </a:cubicBezTo>
                  <a:cubicBezTo>
                    <a:pt x="1425" y="648"/>
                    <a:pt x="1423" y="636"/>
                    <a:pt x="1423" y="626"/>
                  </a:cubicBezTo>
                  <a:cubicBezTo>
                    <a:pt x="1424" y="599"/>
                    <a:pt x="1426" y="572"/>
                    <a:pt x="1429" y="545"/>
                  </a:cubicBezTo>
                  <a:cubicBezTo>
                    <a:pt x="1432" y="508"/>
                    <a:pt x="1419" y="479"/>
                    <a:pt x="1390" y="456"/>
                  </a:cubicBezTo>
                  <a:cubicBezTo>
                    <a:pt x="1371" y="441"/>
                    <a:pt x="1352" y="426"/>
                    <a:pt x="1335" y="410"/>
                  </a:cubicBezTo>
                  <a:cubicBezTo>
                    <a:pt x="1328" y="404"/>
                    <a:pt x="1323" y="396"/>
                    <a:pt x="1320" y="388"/>
                  </a:cubicBezTo>
                  <a:cubicBezTo>
                    <a:pt x="1310" y="363"/>
                    <a:pt x="1301" y="337"/>
                    <a:pt x="1293" y="310"/>
                  </a:cubicBezTo>
                  <a:cubicBezTo>
                    <a:pt x="1283" y="275"/>
                    <a:pt x="1261" y="253"/>
                    <a:pt x="1226" y="243"/>
                  </a:cubicBezTo>
                  <a:cubicBezTo>
                    <a:pt x="1203" y="236"/>
                    <a:pt x="1181" y="230"/>
                    <a:pt x="1159" y="222"/>
                  </a:cubicBezTo>
                  <a:cubicBezTo>
                    <a:pt x="1148" y="218"/>
                    <a:pt x="1137" y="211"/>
                    <a:pt x="1129" y="203"/>
                  </a:cubicBezTo>
                  <a:cubicBezTo>
                    <a:pt x="1110" y="182"/>
                    <a:pt x="1093" y="161"/>
                    <a:pt x="1074" y="140"/>
                  </a:cubicBezTo>
                  <a:cubicBezTo>
                    <a:pt x="1053" y="116"/>
                    <a:pt x="1027" y="105"/>
                    <a:pt x="995" y="107"/>
                  </a:cubicBezTo>
                  <a:cubicBezTo>
                    <a:pt x="969" y="110"/>
                    <a:pt x="943" y="113"/>
                    <a:pt x="916" y="114"/>
                  </a:cubicBezTo>
                  <a:cubicBezTo>
                    <a:pt x="907" y="115"/>
                    <a:pt x="897" y="113"/>
                    <a:pt x="889" y="109"/>
                  </a:cubicBezTo>
                  <a:cubicBezTo>
                    <a:pt x="864" y="98"/>
                    <a:pt x="839" y="85"/>
                    <a:pt x="814" y="72"/>
                  </a:cubicBezTo>
                  <a:cubicBezTo>
                    <a:pt x="782" y="56"/>
                    <a:pt x="751" y="56"/>
                    <a:pt x="719" y="74"/>
                  </a:cubicBezTo>
                  <a:cubicBezTo>
                    <a:pt x="699" y="85"/>
                    <a:pt x="679" y="96"/>
                    <a:pt x="659" y="106"/>
                  </a:cubicBezTo>
                  <a:cubicBezTo>
                    <a:pt x="648" y="110"/>
                    <a:pt x="636" y="113"/>
                    <a:pt x="624" y="113"/>
                  </a:cubicBezTo>
                  <a:cubicBezTo>
                    <a:pt x="600" y="112"/>
                    <a:pt x="575" y="111"/>
                    <a:pt x="551" y="108"/>
                  </a:cubicBezTo>
                  <a:cubicBezTo>
                    <a:pt x="508" y="102"/>
                    <a:pt x="474" y="118"/>
                    <a:pt x="451" y="153"/>
                  </a:cubicBezTo>
                  <a:cubicBezTo>
                    <a:pt x="421" y="197"/>
                    <a:pt x="383" y="227"/>
                    <a:pt x="330" y="236"/>
                  </a:cubicBezTo>
                  <a:cubicBezTo>
                    <a:pt x="324" y="238"/>
                    <a:pt x="317" y="241"/>
                    <a:pt x="310" y="243"/>
                  </a:cubicBezTo>
                  <a:cubicBezTo>
                    <a:pt x="276" y="252"/>
                    <a:pt x="254" y="275"/>
                    <a:pt x="243" y="309"/>
                  </a:cubicBezTo>
                  <a:cubicBezTo>
                    <a:pt x="236" y="332"/>
                    <a:pt x="230" y="356"/>
                    <a:pt x="221" y="379"/>
                  </a:cubicBezTo>
                  <a:cubicBezTo>
                    <a:pt x="218" y="389"/>
                    <a:pt x="211" y="398"/>
                    <a:pt x="204" y="406"/>
                  </a:cubicBezTo>
                  <a:cubicBezTo>
                    <a:pt x="183" y="425"/>
                    <a:pt x="161" y="443"/>
                    <a:pt x="140" y="462"/>
                  </a:cubicBezTo>
                  <a:cubicBezTo>
                    <a:pt x="116" y="483"/>
                    <a:pt x="105" y="509"/>
                    <a:pt x="107" y="541"/>
                  </a:cubicBezTo>
                  <a:cubicBezTo>
                    <a:pt x="110" y="566"/>
                    <a:pt x="113" y="592"/>
                    <a:pt x="114" y="618"/>
                  </a:cubicBezTo>
                  <a:cubicBezTo>
                    <a:pt x="115" y="629"/>
                    <a:pt x="112" y="640"/>
                    <a:pt x="108" y="650"/>
                  </a:cubicBezTo>
                  <a:cubicBezTo>
                    <a:pt x="97" y="675"/>
                    <a:pt x="84" y="699"/>
                    <a:pt x="71" y="723"/>
                  </a:cubicBezTo>
                  <a:cubicBezTo>
                    <a:pt x="56" y="754"/>
                    <a:pt x="56" y="785"/>
                    <a:pt x="73" y="815"/>
                  </a:cubicBezTo>
                  <a:cubicBezTo>
                    <a:pt x="84" y="837"/>
                    <a:pt x="97" y="858"/>
                    <a:pt x="107" y="880"/>
                  </a:cubicBezTo>
                  <a:cubicBezTo>
                    <a:pt x="111" y="889"/>
                    <a:pt x="113" y="899"/>
                    <a:pt x="113" y="909"/>
                  </a:cubicBezTo>
                  <a:cubicBezTo>
                    <a:pt x="112" y="936"/>
                    <a:pt x="110" y="963"/>
                    <a:pt x="107" y="991"/>
                  </a:cubicBezTo>
                  <a:cubicBezTo>
                    <a:pt x="104" y="1028"/>
                    <a:pt x="117" y="1057"/>
                    <a:pt x="146" y="1080"/>
                  </a:cubicBezTo>
                  <a:cubicBezTo>
                    <a:pt x="164" y="1095"/>
                    <a:pt x="183" y="1109"/>
                    <a:pt x="200" y="1125"/>
                  </a:cubicBezTo>
                  <a:cubicBezTo>
                    <a:pt x="207" y="1131"/>
                    <a:pt x="213" y="1140"/>
                    <a:pt x="217" y="1149"/>
                  </a:cubicBezTo>
                  <a:cubicBezTo>
                    <a:pt x="226" y="1174"/>
                    <a:pt x="235" y="1200"/>
                    <a:pt x="242" y="1226"/>
                  </a:cubicBezTo>
                  <a:cubicBezTo>
                    <a:pt x="253" y="1260"/>
                    <a:pt x="275" y="1283"/>
                    <a:pt x="310" y="1293"/>
                  </a:cubicBezTo>
                  <a:cubicBezTo>
                    <a:pt x="333" y="1300"/>
                    <a:pt x="356" y="1306"/>
                    <a:pt x="379" y="1315"/>
                  </a:cubicBezTo>
                  <a:cubicBezTo>
                    <a:pt x="388" y="1318"/>
                    <a:pt x="398" y="1324"/>
                    <a:pt x="405" y="1332"/>
                  </a:cubicBezTo>
                  <a:cubicBezTo>
                    <a:pt x="425" y="1353"/>
                    <a:pt x="443" y="1375"/>
                    <a:pt x="462" y="1396"/>
                  </a:cubicBezTo>
                  <a:cubicBezTo>
                    <a:pt x="483" y="1420"/>
                    <a:pt x="509" y="1431"/>
                    <a:pt x="541" y="1429"/>
                  </a:cubicBezTo>
                  <a:cubicBezTo>
                    <a:pt x="567" y="1426"/>
                    <a:pt x="593" y="1423"/>
                    <a:pt x="620" y="1422"/>
                  </a:cubicBezTo>
                  <a:cubicBezTo>
                    <a:pt x="629" y="1421"/>
                    <a:pt x="639" y="1423"/>
                    <a:pt x="647" y="1427"/>
                  </a:cubicBezTo>
                  <a:cubicBezTo>
                    <a:pt x="672" y="1438"/>
                    <a:pt x="696" y="1451"/>
                    <a:pt x="721" y="1463"/>
                  </a:cubicBezTo>
                  <a:cubicBezTo>
                    <a:pt x="753" y="1480"/>
                    <a:pt x="786" y="1480"/>
                    <a:pt x="818" y="1462"/>
                  </a:cubicBezTo>
                  <a:cubicBezTo>
                    <a:pt x="837" y="1451"/>
                    <a:pt x="857" y="1440"/>
                    <a:pt x="877" y="1430"/>
                  </a:cubicBezTo>
                  <a:cubicBezTo>
                    <a:pt x="888" y="1426"/>
                    <a:pt x="900" y="1423"/>
                    <a:pt x="912" y="1423"/>
                  </a:cubicBezTo>
                  <a:cubicBezTo>
                    <a:pt x="937" y="1424"/>
                    <a:pt x="961" y="1427"/>
                    <a:pt x="995" y="14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03"/>
            <p:cNvSpPr>
              <a:spLocks/>
            </p:cNvSpPr>
            <p:nvPr/>
          </p:nvSpPr>
          <p:spPr bwMode="auto">
            <a:xfrm>
              <a:off x="2984500" y="960438"/>
              <a:ext cx="346075" cy="344488"/>
            </a:xfrm>
            <a:custGeom>
              <a:avLst/>
              <a:gdLst>
                <a:gd name="T0" fmla="*/ 1244 w 1244"/>
                <a:gd name="T1" fmla="*/ 586 h 1233"/>
                <a:gd name="T2" fmla="*/ 742 w 1244"/>
                <a:gd name="T3" fmla="*/ 1178 h 1233"/>
                <a:gd name="T4" fmla="*/ 52 w 1244"/>
                <a:gd name="T5" fmla="*/ 688 h 1233"/>
                <a:gd name="T6" fmla="*/ 493 w 1244"/>
                <a:gd name="T7" fmla="*/ 6 h 1233"/>
                <a:gd name="T8" fmla="*/ 512 w 1244"/>
                <a:gd name="T9" fmla="*/ 3 h 1233"/>
                <a:gd name="T10" fmla="*/ 538 w 1244"/>
                <a:gd name="T11" fmla="*/ 29 h 1233"/>
                <a:gd name="T12" fmla="*/ 514 w 1244"/>
                <a:gd name="T13" fmla="*/ 62 h 1233"/>
                <a:gd name="T14" fmla="*/ 374 w 1244"/>
                <a:gd name="T15" fmla="*/ 118 h 1233"/>
                <a:gd name="T16" fmla="*/ 109 w 1244"/>
                <a:gd name="T17" fmla="*/ 510 h 1233"/>
                <a:gd name="T18" fmla="*/ 476 w 1244"/>
                <a:gd name="T19" fmla="*/ 1100 h 1233"/>
                <a:gd name="T20" fmla="*/ 1174 w 1244"/>
                <a:gd name="T21" fmla="*/ 682 h 1233"/>
                <a:gd name="T22" fmla="*/ 779 w 1244"/>
                <a:gd name="T23" fmla="*/ 64 h 1233"/>
                <a:gd name="T24" fmla="*/ 769 w 1244"/>
                <a:gd name="T25" fmla="*/ 62 h 1233"/>
                <a:gd name="T26" fmla="*/ 748 w 1244"/>
                <a:gd name="T27" fmla="*/ 25 h 1233"/>
                <a:gd name="T28" fmla="*/ 784 w 1244"/>
                <a:gd name="T29" fmla="*/ 4 h 1233"/>
                <a:gd name="T30" fmla="*/ 953 w 1244"/>
                <a:gd name="T31" fmla="*/ 73 h 1233"/>
                <a:gd name="T32" fmla="*/ 1239 w 1244"/>
                <a:gd name="T33" fmla="*/ 517 h 1233"/>
                <a:gd name="T34" fmla="*/ 1244 w 1244"/>
                <a:gd name="T35" fmla="*/ 586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4" h="1233">
                  <a:moveTo>
                    <a:pt x="1244" y="586"/>
                  </a:moveTo>
                  <a:cubicBezTo>
                    <a:pt x="1243" y="879"/>
                    <a:pt x="1031" y="1130"/>
                    <a:pt x="742" y="1178"/>
                  </a:cubicBezTo>
                  <a:cubicBezTo>
                    <a:pt x="416" y="1233"/>
                    <a:pt x="106" y="1013"/>
                    <a:pt x="52" y="688"/>
                  </a:cubicBezTo>
                  <a:cubicBezTo>
                    <a:pt x="0" y="379"/>
                    <a:pt x="190" y="85"/>
                    <a:pt x="493" y="6"/>
                  </a:cubicBezTo>
                  <a:cubicBezTo>
                    <a:pt x="499" y="5"/>
                    <a:pt x="505" y="3"/>
                    <a:pt x="512" y="3"/>
                  </a:cubicBezTo>
                  <a:cubicBezTo>
                    <a:pt x="526" y="4"/>
                    <a:pt x="537" y="16"/>
                    <a:pt x="538" y="29"/>
                  </a:cubicBezTo>
                  <a:cubicBezTo>
                    <a:pt x="540" y="46"/>
                    <a:pt x="532" y="58"/>
                    <a:pt x="514" y="62"/>
                  </a:cubicBezTo>
                  <a:cubicBezTo>
                    <a:pt x="465" y="75"/>
                    <a:pt x="418" y="93"/>
                    <a:pt x="374" y="118"/>
                  </a:cubicBezTo>
                  <a:cubicBezTo>
                    <a:pt x="225" y="207"/>
                    <a:pt x="134" y="337"/>
                    <a:pt x="109" y="510"/>
                  </a:cubicBezTo>
                  <a:cubicBezTo>
                    <a:pt x="72" y="774"/>
                    <a:pt x="224" y="1016"/>
                    <a:pt x="476" y="1100"/>
                  </a:cubicBezTo>
                  <a:cubicBezTo>
                    <a:pt x="784" y="1203"/>
                    <a:pt x="1120" y="1002"/>
                    <a:pt x="1174" y="682"/>
                  </a:cubicBezTo>
                  <a:cubicBezTo>
                    <a:pt x="1222" y="400"/>
                    <a:pt x="1055" y="138"/>
                    <a:pt x="779" y="64"/>
                  </a:cubicBezTo>
                  <a:cubicBezTo>
                    <a:pt x="776" y="64"/>
                    <a:pt x="772" y="63"/>
                    <a:pt x="769" y="62"/>
                  </a:cubicBezTo>
                  <a:cubicBezTo>
                    <a:pt x="753" y="56"/>
                    <a:pt x="744" y="41"/>
                    <a:pt x="748" y="25"/>
                  </a:cubicBezTo>
                  <a:cubicBezTo>
                    <a:pt x="752" y="10"/>
                    <a:pt x="767" y="0"/>
                    <a:pt x="784" y="4"/>
                  </a:cubicBezTo>
                  <a:cubicBezTo>
                    <a:pt x="844" y="18"/>
                    <a:pt x="901" y="41"/>
                    <a:pt x="953" y="73"/>
                  </a:cubicBezTo>
                  <a:cubicBezTo>
                    <a:pt x="1117" y="177"/>
                    <a:pt x="1213" y="324"/>
                    <a:pt x="1239" y="517"/>
                  </a:cubicBezTo>
                  <a:cubicBezTo>
                    <a:pt x="1242" y="540"/>
                    <a:pt x="1242" y="563"/>
                    <a:pt x="1244" y="5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04"/>
            <p:cNvSpPr>
              <a:spLocks noEditPoints="1"/>
            </p:cNvSpPr>
            <p:nvPr/>
          </p:nvSpPr>
          <p:spPr bwMode="auto">
            <a:xfrm>
              <a:off x="3067050" y="990600"/>
              <a:ext cx="225425" cy="233363"/>
            </a:xfrm>
            <a:custGeom>
              <a:avLst/>
              <a:gdLst>
                <a:gd name="T0" fmla="*/ 237 w 808"/>
                <a:gd name="T1" fmla="*/ 285 h 837"/>
                <a:gd name="T2" fmla="*/ 267 w 808"/>
                <a:gd name="T3" fmla="*/ 177 h 837"/>
                <a:gd name="T4" fmla="*/ 290 w 808"/>
                <a:gd name="T5" fmla="*/ 67 h 837"/>
                <a:gd name="T6" fmla="*/ 465 w 808"/>
                <a:gd name="T7" fmla="*/ 182 h 837"/>
                <a:gd name="T8" fmla="*/ 460 w 808"/>
                <a:gd name="T9" fmla="*/ 287 h 837"/>
                <a:gd name="T10" fmla="*/ 712 w 808"/>
                <a:gd name="T11" fmla="*/ 297 h 837"/>
                <a:gd name="T12" fmla="*/ 768 w 808"/>
                <a:gd name="T13" fmla="*/ 460 h 837"/>
                <a:gd name="T14" fmla="*/ 739 w 808"/>
                <a:gd name="T15" fmla="*/ 561 h 837"/>
                <a:gd name="T16" fmla="*/ 704 w 808"/>
                <a:gd name="T17" fmla="*/ 679 h 837"/>
                <a:gd name="T18" fmla="*/ 599 w 808"/>
                <a:gd name="T19" fmla="*/ 826 h 837"/>
                <a:gd name="T20" fmla="*/ 227 w 808"/>
                <a:gd name="T21" fmla="*/ 795 h 837"/>
                <a:gd name="T22" fmla="*/ 186 w 808"/>
                <a:gd name="T23" fmla="*/ 810 h 837"/>
                <a:gd name="T24" fmla="*/ 1 w 808"/>
                <a:gd name="T25" fmla="*/ 777 h 837"/>
                <a:gd name="T26" fmla="*/ 33 w 808"/>
                <a:gd name="T27" fmla="*/ 297 h 837"/>
                <a:gd name="T28" fmla="*/ 218 w 808"/>
                <a:gd name="T29" fmla="*/ 309 h 837"/>
                <a:gd name="T30" fmla="*/ 219 w 808"/>
                <a:gd name="T31" fmla="*/ 731 h 837"/>
                <a:gd name="T32" fmla="*/ 543 w 808"/>
                <a:gd name="T33" fmla="*/ 769 h 837"/>
                <a:gd name="T34" fmla="*/ 588 w 808"/>
                <a:gd name="T35" fmla="*/ 768 h 837"/>
                <a:gd name="T36" fmla="*/ 635 w 808"/>
                <a:gd name="T37" fmla="*/ 711 h 837"/>
                <a:gd name="T38" fmla="*/ 633 w 808"/>
                <a:gd name="T39" fmla="*/ 651 h 837"/>
                <a:gd name="T40" fmla="*/ 666 w 808"/>
                <a:gd name="T41" fmla="*/ 599 h 837"/>
                <a:gd name="T42" fmla="*/ 663 w 808"/>
                <a:gd name="T43" fmla="*/ 540 h 837"/>
                <a:gd name="T44" fmla="*/ 689 w 808"/>
                <a:gd name="T45" fmla="*/ 480 h 837"/>
                <a:gd name="T46" fmla="*/ 606 w 808"/>
                <a:gd name="T47" fmla="*/ 453 h 837"/>
                <a:gd name="T48" fmla="*/ 657 w 808"/>
                <a:gd name="T49" fmla="*/ 420 h 837"/>
                <a:gd name="T50" fmla="*/ 745 w 808"/>
                <a:gd name="T51" fmla="*/ 388 h 837"/>
                <a:gd name="T52" fmla="*/ 700 w 808"/>
                <a:gd name="T53" fmla="*/ 357 h 837"/>
                <a:gd name="T54" fmla="*/ 400 w 808"/>
                <a:gd name="T55" fmla="*/ 357 h 837"/>
                <a:gd name="T56" fmla="*/ 387 w 808"/>
                <a:gd name="T57" fmla="*/ 302 h 837"/>
                <a:gd name="T58" fmla="*/ 402 w 808"/>
                <a:gd name="T59" fmla="*/ 184 h 837"/>
                <a:gd name="T60" fmla="*/ 350 w 808"/>
                <a:gd name="T61" fmla="*/ 69 h 837"/>
                <a:gd name="T62" fmla="*/ 327 w 808"/>
                <a:gd name="T63" fmla="*/ 190 h 837"/>
                <a:gd name="T64" fmla="*/ 289 w 808"/>
                <a:gd name="T65" fmla="*/ 320 h 837"/>
                <a:gd name="T66" fmla="*/ 219 w 808"/>
                <a:gd name="T67" fmla="*/ 390 h 837"/>
                <a:gd name="T68" fmla="*/ 219 w 808"/>
                <a:gd name="T69" fmla="*/ 731 h 837"/>
                <a:gd name="T70" fmla="*/ 158 w 808"/>
                <a:gd name="T71" fmla="*/ 358 h 837"/>
                <a:gd name="T72" fmla="*/ 61 w 808"/>
                <a:gd name="T73" fmla="*/ 75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8" h="837">
                  <a:moveTo>
                    <a:pt x="222" y="314"/>
                  </a:moveTo>
                  <a:cubicBezTo>
                    <a:pt x="227" y="304"/>
                    <a:pt x="234" y="295"/>
                    <a:pt x="237" y="285"/>
                  </a:cubicBezTo>
                  <a:cubicBezTo>
                    <a:pt x="242" y="270"/>
                    <a:pt x="243" y="253"/>
                    <a:pt x="247" y="237"/>
                  </a:cubicBezTo>
                  <a:cubicBezTo>
                    <a:pt x="253" y="217"/>
                    <a:pt x="258" y="196"/>
                    <a:pt x="267" y="177"/>
                  </a:cubicBezTo>
                  <a:cubicBezTo>
                    <a:pt x="280" y="148"/>
                    <a:pt x="288" y="117"/>
                    <a:pt x="289" y="85"/>
                  </a:cubicBezTo>
                  <a:cubicBezTo>
                    <a:pt x="289" y="79"/>
                    <a:pt x="290" y="73"/>
                    <a:pt x="290" y="67"/>
                  </a:cubicBezTo>
                  <a:cubicBezTo>
                    <a:pt x="297" y="20"/>
                    <a:pt x="331" y="0"/>
                    <a:pt x="376" y="14"/>
                  </a:cubicBezTo>
                  <a:cubicBezTo>
                    <a:pt x="442" y="35"/>
                    <a:pt x="482" y="109"/>
                    <a:pt x="465" y="182"/>
                  </a:cubicBezTo>
                  <a:cubicBezTo>
                    <a:pt x="462" y="194"/>
                    <a:pt x="458" y="206"/>
                    <a:pt x="453" y="217"/>
                  </a:cubicBezTo>
                  <a:cubicBezTo>
                    <a:pt x="444" y="242"/>
                    <a:pt x="448" y="264"/>
                    <a:pt x="460" y="287"/>
                  </a:cubicBezTo>
                  <a:cubicBezTo>
                    <a:pt x="464" y="295"/>
                    <a:pt x="470" y="297"/>
                    <a:pt x="479" y="297"/>
                  </a:cubicBezTo>
                  <a:cubicBezTo>
                    <a:pt x="557" y="297"/>
                    <a:pt x="634" y="297"/>
                    <a:pt x="712" y="297"/>
                  </a:cubicBezTo>
                  <a:cubicBezTo>
                    <a:pt x="760" y="297"/>
                    <a:pt x="797" y="330"/>
                    <a:pt x="803" y="377"/>
                  </a:cubicBezTo>
                  <a:cubicBezTo>
                    <a:pt x="808" y="411"/>
                    <a:pt x="795" y="439"/>
                    <a:pt x="768" y="460"/>
                  </a:cubicBezTo>
                  <a:cubicBezTo>
                    <a:pt x="762" y="465"/>
                    <a:pt x="759" y="469"/>
                    <a:pt x="761" y="477"/>
                  </a:cubicBezTo>
                  <a:cubicBezTo>
                    <a:pt x="766" y="508"/>
                    <a:pt x="758" y="536"/>
                    <a:pt x="739" y="561"/>
                  </a:cubicBezTo>
                  <a:cubicBezTo>
                    <a:pt x="733" y="569"/>
                    <a:pt x="731" y="575"/>
                    <a:pt x="732" y="585"/>
                  </a:cubicBezTo>
                  <a:cubicBezTo>
                    <a:pt x="737" y="620"/>
                    <a:pt x="727" y="651"/>
                    <a:pt x="704" y="679"/>
                  </a:cubicBezTo>
                  <a:cubicBezTo>
                    <a:pt x="701" y="683"/>
                    <a:pt x="698" y="689"/>
                    <a:pt x="699" y="694"/>
                  </a:cubicBezTo>
                  <a:cubicBezTo>
                    <a:pt x="706" y="758"/>
                    <a:pt x="664" y="822"/>
                    <a:pt x="599" y="826"/>
                  </a:cubicBezTo>
                  <a:cubicBezTo>
                    <a:pt x="513" y="832"/>
                    <a:pt x="425" y="837"/>
                    <a:pt x="339" y="821"/>
                  </a:cubicBezTo>
                  <a:cubicBezTo>
                    <a:pt x="301" y="815"/>
                    <a:pt x="265" y="803"/>
                    <a:pt x="227" y="795"/>
                  </a:cubicBezTo>
                  <a:cubicBezTo>
                    <a:pt x="223" y="794"/>
                    <a:pt x="217" y="797"/>
                    <a:pt x="212" y="799"/>
                  </a:cubicBezTo>
                  <a:cubicBezTo>
                    <a:pt x="203" y="803"/>
                    <a:pt x="195" y="810"/>
                    <a:pt x="186" y="810"/>
                  </a:cubicBezTo>
                  <a:cubicBezTo>
                    <a:pt x="135" y="811"/>
                    <a:pt x="84" y="810"/>
                    <a:pt x="33" y="810"/>
                  </a:cubicBezTo>
                  <a:cubicBezTo>
                    <a:pt x="12" y="810"/>
                    <a:pt x="1" y="799"/>
                    <a:pt x="1" y="777"/>
                  </a:cubicBezTo>
                  <a:cubicBezTo>
                    <a:pt x="0" y="628"/>
                    <a:pt x="0" y="479"/>
                    <a:pt x="1" y="329"/>
                  </a:cubicBezTo>
                  <a:cubicBezTo>
                    <a:pt x="1" y="308"/>
                    <a:pt x="12" y="297"/>
                    <a:pt x="33" y="297"/>
                  </a:cubicBezTo>
                  <a:cubicBezTo>
                    <a:pt x="84" y="296"/>
                    <a:pt x="135" y="296"/>
                    <a:pt x="186" y="297"/>
                  </a:cubicBezTo>
                  <a:cubicBezTo>
                    <a:pt x="197" y="297"/>
                    <a:pt x="207" y="305"/>
                    <a:pt x="218" y="309"/>
                  </a:cubicBezTo>
                  <a:cubicBezTo>
                    <a:pt x="219" y="311"/>
                    <a:pt x="220" y="312"/>
                    <a:pt x="222" y="314"/>
                  </a:cubicBezTo>
                  <a:close/>
                  <a:moveTo>
                    <a:pt x="219" y="731"/>
                  </a:moveTo>
                  <a:cubicBezTo>
                    <a:pt x="230" y="733"/>
                    <a:pt x="239" y="734"/>
                    <a:pt x="247" y="737"/>
                  </a:cubicBezTo>
                  <a:cubicBezTo>
                    <a:pt x="343" y="770"/>
                    <a:pt x="443" y="773"/>
                    <a:pt x="543" y="769"/>
                  </a:cubicBezTo>
                  <a:cubicBezTo>
                    <a:pt x="545" y="769"/>
                    <a:pt x="546" y="769"/>
                    <a:pt x="548" y="769"/>
                  </a:cubicBezTo>
                  <a:cubicBezTo>
                    <a:pt x="561" y="769"/>
                    <a:pt x="575" y="770"/>
                    <a:pt x="588" y="768"/>
                  </a:cubicBezTo>
                  <a:cubicBezTo>
                    <a:pt x="617" y="765"/>
                    <a:pt x="637" y="742"/>
                    <a:pt x="639" y="712"/>
                  </a:cubicBezTo>
                  <a:cubicBezTo>
                    <a:pt x="638" y="712"/>
                    <a:pt x="636" y="711"/>
                    <a:pt x="635" y="711"/>
                  </a:cubicBezTo>
                  <a:cubicBezTo>
                    <a:pt x="612" y="709"/>
                    <a:pt x="601" y="699"/>
                    <a:pt x="601" y="681"/>
                  </a:cubicBezTo>
                  <a:cubicBezTo>
                    <a:pt x="601" y="664"/>
                    <a:pt x="612" y="653"/>
                    <a:pt x="633" y="651"/>
                  </a:cubicBezTo>
                  <a:cubicBezTo>
                    <a:pt x="658" y="648"/>
                    <a:pt x="674" y="627"/>
                    <a:pt x="672" y="600"/>
                  </a:cubicBezTo>
                  <a:cubicBezTo>
                    <a:pt x="670" y="600"/>
                    <a:pt x="668" y="600"/>
                    <a:pt x="666" y="599"/>
                  </a:cubicBezTo>
                  <a:cubicBezTo>
                    <a:pt x="644" y="599"/>
                    <a:pt x="632" y="589"/>
                    <a:pt x="631" y="571"/>
                  </a:cubicBezTo>
                  <a:cubicBezTo>
                    <a:pt x="630" y="553"/>
                    <a:pt x="640" y="542"/>
                    <a:pt x="663" y="540"/>
                  </a:cubicBezTo>
                  <a:cubicBezTo>
                    <a:pt x="686" y="537"/>
                    <a:pt x="701" y="520"/>
                    <a:pt x="703" y="495"/>
                  </a:cubicBezTo>
                  <a:cubicBezTo>
                    <a:pt x="703" y="484"/>
                    <a:pt x="701" y="479"/>
                    <a:pt x="689" y="480"/>
                  </a:cubicBezTo>
                  <a:cubicBezTo>
                    <a:pt x="671" y="481"/>
                    <a:pt x="653" y="481"/>
                    <a:pt x="635" y="480"/>
                  </a:cubicBezTo>
                  <a:cubicBezTo>
                    <a:pt x="618" y="480"/>
                    <a:pt x="607" y="469"/>
                    <a:pt x="606" y="453"/>
                  </a:cubicBezTo>
                  <a:cubicBezTo>
                    <a:pt x="605" y="438"/>
                    <a:pt x="614" y="425"/>
                    <a:pt x="630" y="422"/>
                  </a:cubicBezTo>
                  <a:cubicBezTo>
                    <a:pt x="639" y="421"/>
                    <a:pt x="648" y="421"/>
                    <a:pt x="657" y="420"/>
                  </a:cubicBezTo>
                  <a:cubicBezTo>
                    <a:pt x="677" y="420"/>
                    <a:pt x="696" y="421"/>
                    <a:pt x="715" y="419"/>
                  </a:cubicBezTo>
                  <a:cubicBezTo>
                    <a:pt x="733" y="417"/>
                    <a:pt x="745" y="403"/>
                    <a:pt x="745" y="388"/>
                  </a:cubicBezTo>
                  <a:cubicBezTo>
                    <a:pt x="744" y="372"/>
                    <a:pt x="731" y="359"/>
                    <a:pt x="714" y="357"/>
                  </a:cubicBezTo>
                  <a:cubicBezTo>
                    <a:pt x="709" y="357"/>
                    <a:pt x="705" y="357"/>
                    <a:pt x="700" y="357"/>
                  </a:cubicBezTo>
                  <a:cubicBezTo>
                    <a:pt x="605" y="357"/>
                    <a:pt x="510" y="357"/>
                    <a:pt x="415" y="357"/>
                  </a:cubicBezTo>
                  <a:cubicBezTo>
                    <a:pt x="410" y="357"/>
                    <a:pt x="405" y="357"/>
                    <a:pt x="400" y="357"/>
                  </a:cubicBezTo>
                  <a:cubicBezTo>
                    <a:pt x="386" y="355"/>
                    <a:pt x="377" y="347"/>
                    <a:pt x="374" y="334"/>
                  </a:cubicBezTo>
                  <a:cubicBezTo>
                    <a:pt x="371" y="321"/>
                    <a:pt x="376" y="310"/>
                    <a:pt x="387" y="302"/>
                  </a:cubicBezTo>
                  <a:cubicBezTo>
                    <a:pt x="390" y="300"/>
                    <a:pt x="394" y="298"/>
                    <a:pt x="398" y="295"/>
                  </a:cubicBezTo>
                  <a:cubicBezTo>
                    <a:pt x="384" y="257"/>
                    <a:pt x="386" y="220"/>
                    <a:pt x="402" y="184"/>
                  </a:cubicBezTo>
                  <a:cubicBezTo>
                    <a:pt x="413" y="156"/>
                    <a:pt x="411" y="129"/>
                    <a:pt x="396" y="103"/>
                  </a:cubicBezTo>
                  <a:cubicBezTo>
                    <a:pt x="387" y="85"/>
                    <a:pt x="371" y="75"/>
                    <a:pt x="350" y="69"/>
                  </a:cubicBezTo>
                  <a:cubicBezTo>
                    <a:pt x="350" y="79"/>
                    <a:pt x="349" y="86"/>
                    <a:pt x="349" y="92"/>
                  </a:cubicBezTo>
                  <a:cubicBezTo>
                    <a:pt x="347" y="126"/>
                    <a:pt x="339" y="158"/>
                    <a:pt x="327" y="190"/>
                  </a:cubicBezTo>
                  <a:cubicBezTo>
                    <a:pt x="317" y="218"/>
                    <a:pt x="309" y="247"/>
                    <a:pt x="301" y="275"/>
                  </a:cubicBezTo>
                  <a:cubicBezTo>
                    <a:pt x="297" y="290"/>
                    <a:pt x="294" y="306"/>
                    <a:pt x="289" y="320"/>
                  </a:cubicBezTo>
                  <a:cubicBezTo>
                    <a:pt x="279" y="346"/>
                    <a:pt x="260" y="363"/>
                    <a:pt x="233" y="370"/>
                  </a:cubicBezTo>
                  <a:cubicBezTo>
                    <a:pt x="221" y="373"/>
                    <a:pt x="219" y="378"/>
                    <a:pt x="219" y="390"/>
                  </a:cubicBezTo>
                  <a:cubicBezTo>
                    <a:pt x="219" y="499"/>
                    <a:pt x="219" y="608"/>
                    <a:pt x="219" y="717"/>
                  </a:cubicBezTo>
                  <a:cubicBezTo>
                    <a:pt x="219" y="721"/>
                    <a:pt x="219" y="726"/>
                    <a:pt x="219" y="731"/>
                  </a:cubicBezTo>
                  <a:close/>
                  <a:moveTo>
                    <a:pt x="158" y="750"/>
                  </a:moveTo>
                  <a:cubicBezTo>
                    <a:pt x="158" y="618"/>
                    <a:pt x="158" y="488"/>
                    <a:pt x="158" y="358"/>
                  </a:cubicBezTo>
                  <a:cubicBezTo>
                    <a:pt x="125" y="358"/>
                    <a:pt x="93" y="358"/>
                    <a:pt x="61" y="358"/>
                  </a:cubicBezTo>
                  <a:cubicBezTo>
                    <a:pt x="61" y="489"/>
                    <a:pt x="61" y="619"/>
                    <a:pt x="61" y="750"/>
                  </a:cubicBezTo>
                  <a:cubicBezTo>
                    <a:pt x="94" y="750"/>
                    <a:pt x="125" y="750"/>
                    <a:pt x="158" y="7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05"/>
            <p:cNvSpPr>
              <a:spLocks/>
            </p:cNvSpPr>
            <p:nvPr/>
          </p:nvSpPr>
          <p:spPr bwMode="auto">
            <a:xfrm>
              <a:off x="3154363" y="955675"/>
              <a:ext cx="17463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60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4013784" y="979887"/>
            <a:ext cx="428625" cy="428625"/>
            <a:chOff x="3438525" y="9096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2" name="Freeform 106"/>
            <p:cNvSpPr>
              <a:spLocks/>
            </p:cNvSpPr>
            <p:nvPr/>
          </p:nvSpPr>
          <p:spPr bwMode="auto">
            <a:xfrm>
              <a:off x="3438525" y="909638"/>
              <a:ext cx="428625" cy="428625"/>
            </a:xfrm>
            <a:custGeom>
              <a:avLst/>
              <a:gdLst>
                <a:gd name="T0" fmla="*/ 1510 w 1536"/>
                <a:gd name="T1" fmla="*/ 892 h 1536"/>
                <a:gd name="T2" fmla="*/ 1359 w 1536"/>
                <a:gd name="T3" fmla="*/ 943 h 1536"/>
                <a:gd name="T4" fmla="*/ 1311 w 1536"/>
                <a:gd name="T5" fmla="*/ 1088 h 1536"/>
                <a:gd name="T6" fmla="*/ 1376 w 1536"/>
                <a:gd name="T7" fmla="*/ 1246 h 1536"/>
                <a:gd name="T8" fmla="*/ 1205 w 1536"/>
                <a:gd name="T9" fmla="*/ 1381 h 1536"/>
                <a:gd name="T10" fmla="*/ 1064 w 1536"/>
                <a:gd name="T11" fmla="*/ 1309 h 1536"/>
                <a:gd name="T12" fmla="*/ 927 w 1536"/>
                <a:gd name="T13" fmla="*/ 1376 h 1536"/>
                <a:gd name="T14" fmla="*/ 862 w 1536"/>
                <a:gd name="T15" fmla="*/ 1536 h 1536"/>
                <a:gd name="T16" fmla="*/ 644 w 1536"/>
                <a:gd name="T17" fmla="*/ 1512 h 1536"/>
                <a:gd name="T18" fmla="*/ 593 w 1536"/>
                <a:gd name="T19" fmla="*/ 1359 h 1536"/>
                <a:gd name="T20" fmla="*/ 449 w 1536"/>
                <a:gd name="T21" fmla="*/ 1311 h 1536"/>
                <a:gd name="T22" fmla="*/ 291 w 1536"/>
                <a:gd name="T23" fmla="*/ 1377 h 1536"/>
                <a:gd name="T24" fmla="*/ 262 w 1536"/>
                <a:gd name="T25" fmla="*/ 1316 h 1536"/>
                <a:gd name="T26" fmla="*/ 313 w 1536"/>
                <a:gd name="T27" fmla="*/ 1339 h 1536"/>
                <a:gd name="T28" fmla="*/ 480 w 1536"/>
                <a:gd name="T29" fmla="*/ 1262 h 1536"/>
                <a:gd name="T30" fmla="*/ 648 w 1536"/>
                <a:gd name="T31" fmla="*/ 1347 h 1536"/>
                <a:gd name="T32" fmla="*/ 851 w 1536"/>
                <a:gd name="T33" fmla="*/ 1490 h 1536"/>
                <a:gd name="T34" fmla="*/ 924 w 1536"/>
                <a:gd name="T35" fmla="*/ 1317 h 1536"/>
                <a:gd name="T36" fmla="*/ 1098 w 1536"/>
                <a:gd name="T37" fmla="*/ 1265 h 1536"/>
                <a:gd name="T38" fmla="*/ 1336 w 1536"/>
                <a:gd name="T39" fmla="*/ 1219 h 1536"/>
                <a:gd name="T40" fmla="*/ 1261 w 1536"/>
                <a:gd name="T41" fmla="*/ 1091 h 1536"/>
                <a:gd name="T42" fmla="*/ 1322 w 1536"/>
                <a:gd name="T43" fmla="*/ 911 h 1536"/>
                <a:gd name="T44" fmla="*/ 1490 w 1536"/>
                <a:gd name="T45" fmla="*/ 851 h 1536"/>
                <a:gd name="T46" fmla="*/ 1348 w 1536"/>
                <a:gd name="T47" fmla="*/ 649 h 1536"/>
                <a:gd name="T48" fmla="*/ 1262 w 1536"/>
                <a:gd name="T49" fmla="*/ 481 h 1536"/>
                <a:gd name="T50" fmla="*/ 1336 w 1536"/>
                <a:gd name="T51" fmla="*/ 319 h 1536"/>
                <a:gd name="T52" fmla="*/ 1118 w 1536"/>
                <a:gd name="T53" fmla="*/ 260 h 1536"/>
                <a:gd name="T54" fmla="*/ 916 w 1536"/>
                <a:gd name="T55" fmla="*/ 216 h 1536"/>
                <a:gd name="T56" fmla="*/ 851 w 1536"/>
                <a:gd name="T57" fmla="*/ 46 h 1536"/>
                <a:gd name="T58" fmla="*/ 660 w 1536"/>
                <a:gd name="T59" fmla="*/ 142 h 1536"/>
                <a:gd name="T60" fmla="*/ 625 w 1536"/>
                <a:gd name="T61" fmla="*/ 214 h 1536"/>
                <a:gd name="T62" fmla="*/ 444 w 1536"/>
                <a:gd name="T63" fmla="*/ 275 h 1536"/>
                <a:gd name="T64" fmla="*/ 200 w 1536"/>
                <a:gd name="T65" fmla="*/ 318 h 1536"/>
                <a:gd name="T66" fmla="*/ 272 w 1536"/>
                <a:gd name="T67" fmla="*/ 484 h 1536"/>
                <a:gd name="T68" fmla="*/ 186 w 1536"/>
                <a:gd name="T69" fmla="*/ 649 h 1536"/>
                <a:gd name="T70" fmla="*/ 46 w 1536"/>
                <a:gd name="T71" fmla="*/ 851 h 1536"/>
                <a:gd name="T72" fmla="*/ 216 w 1536"/>
                <a:gd name="T73" fmla="*/ 915 h 1536"/>
                <a:gd name="T74" fmla="*/ 272 w 1536"/>
                <a:gd name="T75" fmla="*/ 1096 h 1536"/>
                <a:gd name="T76" fmla="*/ 223 w 1536"/>
                <a:gd name="T77" fmla="*/ 1245 h 1536"/>
                <a:gd name="T78" fmla="*/ 190 w 1536"/>
                <a:gd name="T79" fmla="*/ 1276 h 1536"/>
                <a:gd name="T80" fmla="*/ 153 w 1536"/>
                <a:gd name="T81" fmla="*/ 1209 h 1536"/>
                <a:gd name="T82" fmla="*/ 226 w 1536"/>
                <a:gd name="T83" fmla="*/ 1062 h 1536"/>
                <a:gd name="T84" fmla="*/ 159 w 1536"/>
                <a:gd name="T85" fmla="*/ 926 h 1536"/>
                <a:gd name="T86" fmla="*/ 0 w 1536"/>
                <a:gd name="T87" fmla="*/ 876 h 1536"/>
                <a:gd name="T88" fmla="*/ 26 w 1536"/>
                <a:gd name="T89" fmla="*/ 644 h 1536"/>
                <a:gd name="T90" fmla="*/ 176 w 1536"/>
                <a:gd name="T91" fmla="*/ 595 h 1536"/>
                <a:gd name="T92" fmla="*/ 227 w 1536"/>
                <a:gd name="T93" fmla="*/ 451 h 1536"/>
                <a:gd name="T94" fmla="*/ 159 w 1536"/>
                <a:gd name="T95" fmla="*/ 291 h 1536"/>
                <a:gd name="T96" fmla="*/ 329 w 1536"/>
                <a:gd name="T97" fmla="*/ 154 h 1536"/>
                <a:gd name="T98" fmla="*/ 473 w 1536"/>
                <a:gd name="T99" fmla="*/ 227 h 1536"/>
                <a:gd name="T100" fmla="*/ 609 w 1536"/>
                <a:gd name="T101" fmla="*/ 160 h 1536"/>
                <a:gd name="T102" fmla="*/ 660 w 1536"/>
                <a:gd name="T103" fmla="*/ 0 h 1536"/>
                <a:gd name="T104" fmla="*/ 892 w 1536"/>
                <a:gd name="T105" fmla="*/ 26 h 1536"/>
                <a:gd name="T106" fmla="*/ 941 w 1536"/>
                <a:gd name="T107" fmla="*/ 176 h 1536"/>
                <a:gd name="T108" fmla="*/ 1085 w 1536"/>
                <a:gd name="T109" fmla="*/ 227 h 1536"/>
                <a:gd name="T110" fmla="*/ 1246 w 1536"/>
                <a:gd name="T111" fmla="*/ 160 h 1536"/>
                <a:gd name="T112" fmla="*/ 1381 w 1536"/>
                <a:gd name="T113" fmla="*/ 330 h 1536"/>
                <a:gd name="T114" fmla="*/ 1309 w 1536"/>
                <a:gd name="T115" fmla="*/ 473 h 1536"/>
                <a:gd name="T116" fmla="*/ 1377 w 1536"/>
                <a:gd name="T117" fmla="*/ 610 h 1536"/>
                <a:gd name="T118" fmla="*/ 1536 w 1536"/>
                <a:gd name="T119" fmla="*/ 66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6" h="1536">
                  <a:moveTo>
                    <a:pt x="1536" y="876"/>
                  </a:moveTo>
                  <a:cubicBezTo>
                    <a:pt x="1527" y="881"/>
                    <a:pt x="1520" y="889"/>
                    <a:pt x="1510" y="892"/>
                  </a:cubicBezTo>
                  <a:cubicBezTo>
                    <a:pt x="1466" y="904"/>
                    <a:pt x="1422" y="915"/>
                    <a:pt x="1377" y="926"/>
                  </a:cubicBezTo>
                  <a:cubicBezTo>
                    <a:pt x="1367" y="929"/>
                    <a:pt x="1363" y="933"/>
                    <a:pt x="1359" y="943"/>
                  </a:cubicBezTo>
                  <a:cubicBezTo>
                    <a:pt x="1344" y="983"/>
                    <a:pt x="1328" y="1022"/>
                    <a:pt x="1311" y="1060"/>
                  </a:cubicBezTo>
                  <a:cubicBezTo>
                    <a:pt x="1306" y="1071"/>
                    <a:pt x="1305" y="1078"/>
                    <a:pt x="1311" y="1088"/>
                  </a:cubicBezTo>
                  <a:cubicBezTo>
                    <a:pt x="1335" y="1127"/>
                    <a:pt x="1358" y="1167"/>
                    <a:pt x="1381" y="1206"/>
                  </a:cubicBezTo>
                  <a:cubicBezTo>
                    <a:pt x="1392" y="1224"/>
                    <a:pt x="1391" y="1231"/>
                    <a:pt x="1376" y="1246"/>
                  </a:cubicBezTo>
                  <a:cubicBezTo>
                    <a:pt x="1333" y="1289"/>
                    <a:pt x="1290" y="1333"/>
                    <a:pt x="1246" y="1376"/>
                  </a:cubicBezTo>
                  <a:cubicBezTo>
                    <a:pt x="1231" y="1392"/>
                    <a:pt x="1225" y="1392"/>
                    <a:pt x="1205" y="1381"/>
                  </a:cubicBezTo>
                  <a:cubicBezTo>
                    <a:pt x="1165" y="1357"/>
                    <a:pt x="1125" y="1334"/>
                    <a:pt x="1085" y="1310"/>
                  </a:cubicBezTo>
                  <a:cubicBezTo>
                    <a:pt x="1077" y="1305"/>
                    <a:pt x="1072" y="1306"/>
                    <a:pt x="1064" y="1309"/>
                  </a:cubicBezTo>
                  <a:cubicBezTo>
                    <a:pt x="1023" y="1327"/>
                    <a:pt x="983" y="1343"/>
                    <a:pt x="942" y="1359"/>
                  </a:cubicBezTo>
                  <a:cubicBezTo>
                    <a:pt x="933" y="1363"/>
                    <a:pt x="929" y="1367"/>
                    <a:pt x="927" y="1376"/>
                  </a:cubicBezTo>
                  <a:cubicBezTo>
                    <a:pt x="915" y="1422"/>
                    <a:pt x="903" y="1467"/>
                    <a:pt x="891" y="1513"/>
                  </a:cubicBezTo>
                  <a:cubicBezTo>
                    <a:pt x="887" y="1531"/>
                    <a:pt x="881" y="1536"/>
                    <a:pt x="862" y="1536"/>
                  </a:cubicBezTo>
                  <a:cubicBezTo>
                    <a:pt x="800" y="1536"/>
                    <a:pt x="737" y="1536"/>
                    <a:pt x="675" y="1536"/>
                  </a:cubicBezTo>
                  <a:cubicBezTo>
                    <a:pt x="655" y="1536"/>
                    <a:pt x="650" y="1532"/>
                    <a:pt x="644" y="1512"/>
                  </a:cubicBezTo>
                  <a:cubicBezTo>
                    <a:pt x="633" y="1467"/>
                    <a:pt x="621" y="1421"/>
                    <a:pt x="609" y="1376"/>
                  </a:cubicBezTo>
                  <a:cubicBezTo>
                    <a:pt x="607" y="1366"/>
                    <a:pt x="602" y="1363"/>
                    <a:pt x="593" y="1359"/>
                  </a:cubicBezTo>
                  <a:cubicBezTo>
                    <a:pt x="553" y="1344"/>
                    <a:pt x="514" y="1327"/>
                    <a:pt x="474" y="1310"/>
                  </a:cubicBezTo>
                  <a:cubicBezTo>
                    <a:pt x="464" y="1306"/>
                    <a:pt x="458" y="1305"/>
                    <a:pt x="449" y="1311"/>
                  </a:cubicBezTo>
                  <a:cubicBezTo>
                    <a:pt x="409" y="1335"/>
                    <a:pt x="369" y="1358"/>
                    <a:pt x="329" y="1382"/>
                  </a:cubicBezTo>
                  <a:cubicBezTo>
                    <a:pt x="311" y="1392"/>
                    <a:pt x="305" y="1391"/>
                    <a:pt x="291" y="1377"/>
                  </a:cubicBezTo>
                  <a:cubicBezTo>
                    <a:pt x="281" y="1367"/>
                    <a:pt x="272" y="1358"/>
                    <a:pt x="263" y="1349"/>
                  </a:cubicBezTo>
                  <a:cubicBezTo>
                    <a:pt x="253" y="1338"/>
                    <a:pt x="253" y="1325"/>
                    <a:pt x="262" y="1316"/>
                  </a:cubicBezTo>
                  <a:cubicBezTo>
                    <a:pt x="271" y="1307"/>
                    <a:pt x="284" y="1307"/>
                    <a:pt x="295" y="1317"/>
                  </a:cubicBezTo>
                  <a:cubicBezTo>
                    <a:pt x="301" y="1324"/>
                    <a:pt x="307" y="1332"/>
                    <a:pt x="313" y="1339"/>
                  </a:cubicBezTo>
                  <a:cubicBezTo>
                    <a:pt x="358" y="1312"/>
                    <a:pt x="400" y="1288"/>
                    <a:pt x="442" y="1263"/>
                  </a:cubicBezTo>
                  <a:cubicBezTo>
                    <a:pt x="455" y="1255"/>
                    <a:pt x="466" y="1254"/>
                    <a:pt x="480" y="1262"/>
                  </a:cubicBezTo>
                  <a:cubicBezTo>
                    <a:pt x="525" y="1288"/>
                    <a:pt x="572" y="1308"/>
                    <a:pt x="623" y="1321"/>
                  </a:cubicBezTo>
                  <a:cubicBezTo>
                    <a:pt x="637" y="1325"/>
                    <a:pt x="645" y="1333"/>
                    <a:pt x="648" y="1347"/>
                  </a:cubicBezTo>
                  <a:cubicBezTo>
                    <a:pt x="660" y="1394"/>
                    <a:pt x="673" y="1442"/>
                    <a:pt x="685" y="1490"/>
                  </a:cubicBezTo>
                  <a:cubicBezTo>
                    <a:pt x="740" y="1490"/>
                    <a:pt x="795" y="1490"/>
                    <a:pt x="851" y="1490"/>
                  </a:cubicBezTo>
                  <a:cubicBezTo>
                    <a:pt x="862" y="1446"/>
                    <a:pt x="875" y="1403"/>
                    <a:pt x="884" y="1359"/>
                  </a:cubicBezTo>
                  <a:cubicBezTo>
                    <a:pt x="889" y="1335"/>
                    <a:pt x="901" y="1325"/>
                    <a:pt x="924" y="1317"/>
                  </a:cubicBezTo>
                  <a:cubicBezTo>
                    <a:pt x="968" y="1302"/>
                    <a:pt x="1010" y="1283"/>
                    <a:pt x="1052" y="1264"/>
                  </a:cubicBezTo>
                  <a:cubicBezTo>
                    <a:pt x="1069" y="1255"/>
                    <a:pt x="1082" y="1255"/>
                    <a:pt x="1098" y="1265"/>
                  </a:cubicBezTo>
                  <a:cubicBezTo>
                    <a:pt x="1138" y="1290"/>
                    <a:pt x="1179" y="1313"/>
                    <a:pt x="1219" y="1336"/>
                  </a:cubicBezTo>
                  <a:cubicBezTo>
                    <a:pt x="1258" y="1297"/>
                    <a:pt x="1296" y="1259"/>
                    <a:pt x="1336" y="1219"/>
                  </a:cubicBezTo>
                  <a:cubicBezTo>
                    <a:pt x="1335" y="1217"/>
                    <a:pt x="1333" y="1212"/>
                    <a:pt x="1330" y="1208"/>
                  </a:cubicBezTo>
                  <a:cubicBezTo>
                    <a:pt x="1307" y="1169"/>
                    <a:pt x="1284" y="1130"/>
                    <a:pt x="1261" y="1091"/>
                  </a:cubicBezTo>
                  <a:cubicBezTo>
                    <a:pt x="1254" y="1080"/>
                    <a:pt x="1254" y="1070"/>
                    <a:pt x="1260" y="1059"/>
                  </a:cubicBezTo>
                  <a:cubicBezTo>
                    <a:pt x="1288" y="1012"/>
                    <a:pt x="1308" y="963"/>
                    <a:pt x="1322" y="911"/>
                  </a:cubicBezTo>
                  <a:cubicBezTo>
                    <a:pt x="1325" y="898"/>
                    <a:pt x="1333" y="891"/>
                    <a:pt x="1346" y="888"/>
                  </a:cubicBezTo>
                  <a:cubicBezTo>
                    <a:pt x="1394" y="876"/>
                    <a:pt x="1442" y="863"/>
                    <a:pt x="1490" y="851"/>
                  </a:cubicBezTo>
                  <a:cubicBezTo>
                    <a:pt x="1490" y="796"/>
                    <a:pt x="1490" y="741"/>
                    <a:pt x="1490" y="685"/>
                  </a:cubicBezTo>
                  <a:cubicBezTo>
                    <a:pt x="1443" y="673"/>
                    <a:pt x="1396" y="660"/>
                    <a:pt x="1348" y="649"/>
                  </a:cubicBezTo>
                  <a:cubicBezTo>
                    <a:pt x="1333" y="645"/>
                    <a:pt x="1324" y="637"/>
                    <a:pt x="1320" y="622"/>
                  </a:cubicBezTo>
                  <a:cubicBezTo>
                    <a:pt x="1308" y="572"/>
                    <a:pt x="1288" y="525"/>
                    <a:pt x="1262" y="481"/>
                  </a:cubicBezTo>
                  <a:cubicBezTo>
                    <a:pt x="1254" y="467"/>
                    <a:pt x="1254" y="456"/>
                    <a:pt x="1263" y="442"/>
                  </a:cubicBezTo>
                  <a:cubicBezTo>
                    <a:pt x="1288" y="401"/>
                    <a:pt x="1312" y="359"/>
                    <a:pt x="1336" y="319"/>
                  </a:cubicBezTo>
                  <a:cubicBezTo>
                    <a:pt x="1296" y="279"/>
                    <a:pt x="1258" y="241"/>
                    <a:pt x="1218" y="200"/>
                  </a:cubicBezTo>
                  <a:cubicBezTo>
                    <a:pt x="1186" y="219"/>
                    <a:pt x="1150" y="237"/>
                    <a:pt x="1118" y="260"/>
                  </a:cubicBezTo>
                  <a:cubicBezTo>
                    <a:pt x="1088" y="281"/>
                    <a:pt x="1065" y="281"/>
                    <a:pt x="1033" y="263"/>
                  </a:cubicBezTo>
                  <a:cubicBezTo>
                    <a:pt x="997" y="242"/>
                    <a:pt x="956" y="230"/>
                    <a:pt x="916" y="216"/>
                  </a:cubicBezTo>
                  <a:cubicBezTo>
                    <a:pt x="900" y="211"/>
                    <a:pt x="891" y="204"/>
                    <a:pt x="887" y="187"/>
                  </a:cubicBezTo>
                  <a:cubicBezTo>
                    <a:pt x="876" y="140"/>
                    <a:pt x="863" y="93"/>
                    <a:pt x="851" y="46"/>
                  </a:cubicBezTo>
                  <a:cubicBezTo>
                    <a:pt x="796" y="46"/>
                    <a:pt x="741" y="46"/>
                    <a:pt x="685" y="46"/>
                  </a:cubicBezTo>
                  <a:cubicBezTo>
                    <a:pt x="677" y="77"/>
                    <a:pt x="669" y="110"/>
                    <a:pt x="660" y="142"/>
                  </a:cubicBezTo>
                  <a:cubicBezTo>
                    <a:pt x="656" y="158"/>
                    <a:pt x="652" y="175"/>
                    <a:pt x="648" y="191"/>
                  </a:cubicBezTo>
                  <a:cubicBezTo>
                    <a:pt x="645" y="204"/>
                    <a:pt x="638" y="211"/>
                    <a:pt x="625" y="214"/>
                  </a:cubicBezTo>
                  <a:cubicBezTo>
                    <a:pt x="573" y="228"/>
                    <a:pt x="524" y="248"/>
                    <a:pt x="478" y="275"/>
                  </a:cubicBezTo>
                  <a:cubicBezTo>
                    <a:pt x="466" y="282"/>
                    <a:pt x="456" y="282"/>
                    <a:pt x="444" y="275"/>
                  </a:cubicBezTo>
                  <a:cubicBezTo>
                    <a:pt x="402" y="249"/>
                    <a:pt x="359" y="224"/>
                    <a:pt x="318" y="200"/>
                  </a:cubicBezTo>
                  <a:cubicBezTo>
                    <a:pt x="279" y="239"/>
                    <a:pt x="240" y="278"/>
                    <a:pt x="200" y="318"/>
                  </a:cubicBezTo>
                  <a:cubicBezTo>
                    <a:pt x="223" y="357"/>
                    <a:pt x="247" y="399"/>
                    <a:pt x="272" y="439"/>
                  </a:cubicBezTo>
                  <a:cubicBezTo>
                    <a:pt x="282" y="455"/>
                    <a:pt x="282" y="468"/>
                    <a:pt x="272" y="484"/>
                  </a:cubicBezTo>
                  <a:cubicBezTo>
                    <a:pt x="247" y="526"/>
                    <a:pt x="228" y="572"/>
                    <a:pt x="216" y="620"/>
                  </a:cubicBezTo>
                  <a:cubicBezTo>
                    <a:pt x="212" y="637"/>
                    <a:pt x="203" y="645"/>
                    <a:pt x="186" y="649"/>
                  </a:cubicBezTo>
                  <a:cubicBezTo>
                    <a:pt x="140" y="660"/>
                    <a:pt x="93" y="673"/>
                    <a:pt x="46" y="685"/>
                  </a:cubicBezTo>
                  <a:cubicBezTo>
                    <a:pt x="46" y="740"/>
                    <a:pt x="46" y="795"/>
                    <a:pt x="46" y="851"/>
                  </a:cubicBezTo>
                  <a:cubicBezTo>
                    <a:pt x="93" y="863"/>
                    <a:pt x="140" y="876"/>
                    <a:pt x="187" y="887"/>
                  </a:cubicBezTo>
                  <a:cubicBezTo>
                    <a:pt x="204" y="891"/>
                    <a:pt x="212" y="900"/>
                    <a:pt x="216" y="915"/>
                  </a:cubicBezTo>
                  <a:cubicBezTo>
                    <a:pt x="228" y="964"/>
                    <a:pt x="247" y="1010"/>
                    <a:pt x="273" y="1053"/>
                  </a:cubicBezTo>
                  <a:cubicBezTo>
                    <a:pt x="282" y="1069"/>
                    <a:pt x="281" y="1081"/>
                    <a:pt x="272" y="1096"/>
                  </a:cubicBezTo>
                  <a:cubicBezTo>
                    <a:pt x="247" y="1137"/>
                    <a:pt x="223" y="1178"/>
                    <a:pt x="197" y="1223"/>
                  </a:cubicBezTo>
                  <a:cubicBezTo>
                    <a:pt x="205" y="1231"/>
                    <a:pt x="215" y="1237"/>
                    <a:pt x="223" y="1245"/>
                  </a:cubicBezTo>
                  <a:cubicBezTo>
                    <a:pt x="233" y="1256"/>
                    <a:pt x="233" y="1269"/>
                    <a:pt x="224" y="1279"/>
                  </a:cubicBezTo>
                  <a:cubicBezTo>
                    <a:pt x="214" y="1287"/>
                    <a:pt x="201" y="1287"/>
                    <a:pt x="190" y="1276"/>
                  </a:cubicBezTo>
                  <a:cubicBezTo>
                    <a:pt x="179" y="1266"/>
                    <a:pt x="169" y="1254"/>
                    <a:pt x="157" y="1244"/>
                  </a:cubicBezTo>
                  <a:cubicBezTo>
                    <a:pt x="146" y="1233"/>
                    <a:pt x="145" y="1222"/>
                    <a:pt x="153" y="1209"/>
                  </a:cubicBezTo>
                  <a:cubicBezTo>
                    <a:pt x="177" y="1168"/>
                    <a:pt x="201" y="1128"/>
                    <a:pt x="225" y="1087"/>
                  </a:cubicBezTo>
                  <a:cubicBezTo>
                    <a:pt x="231" y="1078"/>
                    <a:pt x="230" y="1072"/>
                    <a:pt x="226" y="1062"/>
                  </a:cubicBezTo>
                  <a:cubicBezTo>
                    <a:pt x="209" y="1023"/>
                    <a:pt x="192" y="983"/>
                    <a:pt x="177" y="943"/>
                  </a:cubicBezTo>
                  <a:cubicBezTo>
                    <a:pt x="173" y="933"/>
                    <a:pt x="169" y="929"/>
                    <a:pt x="159" y="926"/>
                  </a:cubicBezTo>
                  <a:cubicBezTo>
                    <a:pt x="114" y="915"/>
                    <a:pt x="70" y="904"/>
                    <a:pt x="26" y="892"/>
                  </a:cubicBezTo>
                  <a:cubicBezTo>
                    <a:pt x="16" y="889"/>
                    <a:pt x="9" y="881"/>
                    <a:pt x="0" y="876"/>
                  </a:cubicBezTo>
                  <a:cubicBezTo>
                    <a:pt x="0" y="804"/>
                    <a:pt x="0" y="732"/>
                    <a:pt x="0" y="660"/>
                  </a:cubicBezTo>
                  <a:cubicBezTo>
                    <a:pt x="9" y="655"/>
                    <a:pt x="16" y="647"/>
                    <a:pt x="26" y="644"/>
                  </a:cubicBezTo>
                  <a:cubicBezTo>
                    <a:pt x="70" y="632"/>
                    <a:pt x="115" y="620"/>
                    <a:pt x="160" y="609"/>
                  </a:cubicBezTo>
                  <a:cubicBezTo>
                    <a:pt x="169" y="607"/>
                    <a:pt x="173" y="603"/>
                    <a:pt x="176" y="595"/>
                  </a:cubicBezTo>
                  <a:cubicBezTo>
                    <a:pt x="193" y="553"/>
                    <a:pt x="210" y="512"/>
                    <a:pt x="227" y="472"/>
                  </a:cubicBezTo>
                  <a:cubicBezTo>
                    <a:pt x="231" y="464"/>
                    <a:pt x="231" y="459"/>
                    <a:pt x="227" y="451"/>
                  </a:cubicBezTo>
                  <a:cubicBezTo>
                    <a:pt x="202" y="411"/>
                    <a:pt x="178" y="370"/>
                    <a:pt x="154" y="329"/>
                  </a:cubicBezTo>
                  <a:cubicBezTo>
                    <a:pt x="144" y="312"/>
                    <a:pt x="145" y="305"/>
                    <a:pt x="159" y="291"/>
                  </a:cubicBezTo>
                  <a:cubicBezTo>
                    <a:pt x="203" y="247"/>
                    <a:pt x="247" y="203"/>
                    <a:pt x="291" y="159"/>
                  </a:cubicBezTo>
                  <a:cubicBezTo>
                    <a:pt x="305" y="145"/>
                    <a:pt x="311" y="144"/>
                    <a:pt x="329" y="154"/>
                  </a:cubicBezTo>
                  <a:cubicBezTo>
                    <a:pt x="369" y="178"/>
                    <a:pt x="410" y="201"/>
                    <a:pt x="450" y="226"/>
                  </a:cubicBezTo>
                  <a:cubicBezTo>
                    <a:pt x="458" y="231"/>
                    <a:pt x="464" y="231"/>
                    <a:pt x="473" y="227"/>
                  </a:cubicBezTo>
                  <a:cubicBezTo>
                    <a:pt x="513" y="209"/>
                    <a:pt x="554" y="193"/>
                    <a:pt x="595" y="177"/>
                  </a:cubicBezTo>
                  <a:cubicBezTo>
                    <a:pt x="603" y="173"/>
                    <a:pt x="607" y="169"/>
                    <a:pt x="609" y="160"/>
                  </a:cubicBezTo>
                  <a:cubicBezTo>
                    <a:pt x="620" y="115"/>
                    <a:pt x="632" y="70"/>
                    <a:pt x="644" y="26"/>
                  </a:cubicBezTo>
                  <a:cubicBezTo>
                    <a:pt x="647" y="16"/>
                    <a:pt x="655" y="9"/>
                    <a:pt x="660" y="0"/>
                  </a:cubicBezTo>
                  <a:cubicBezTo>
                    <a:pt x="732" y="0"/>
                    <a:pt x="804" y="0"/>
                    <a:pt x="876" y="0"/>
                  </a:cubicBezTo>
                  <a:cubicBezTo>
                    <a:pt x="881" y="9"/>
                    <a:pt x="889" y="16"/>
                    <a:pt x="892" y="26"/>
                  </a:cubicBezTo>
                  <a:cubicBezTo>
                    <a:pt x="904" y="70"/>
                    <a:pt x="916" y="115"/>
                    <a:pt x="927" y="160"/>
                  </a:cubicBezTo>
                  <a:cubicBezTo>
                    <a:pt x="929" y="169"/>
                    <a:pt x="933" y="173"/>
                    <a:pt x="941" y="176"/>
                  </a:cubicBezTo>
                  <a:cubicBezTo>
                    <a:pt x="983" y="193"/>
                    <a:pt x="1024" y="210"/>
                    <a:pt x="1064" y="227"/>
                  </a:cubicBezTo>
                  <a:cubicBezTo>
                    <a:pt x="1072" y="231"/>
                    <a:pt x="1077" y="231"/>
                    <a:pt x="1085" y="227"/>
                  </a:cubicBezTo>
                  <a:cubicBezTo>
                    <a:pt x="1125" y="202"/>
                    <a:pt x="1165" y="179"/>
                    <a:pt x="1206" y="155"/>
                  </a:cubicBezTo>
                  <a:cubicBezTo>
                    <a:pt x="1225" y="144"/>
                    <a:pt x="1231" y="145"/>
                    <a:pt x="1246" y="160"/>
                  </a:cubicBezTo>
                  <a:cubicBezTo>
                    <a:pt x="1290" y="203"/>
                    <a:pt x="1333" y="246"/>
                    <a:pt x="1376" y="290"/>
                  </a:cubicBezTo>
                  <a:cubicBezTo>
                    <a:pt x="1391" y="305"/>
                    <a:pt x="1392" y="311"/>
                    <a:pt x="1381" y="330"/>
                  </a:cubicBezTo>
                  <a:cubicBezTo>
                    <a:pt x="1358" y="370"/>
                    <a:pt x="1334" y="410"/>
                    <a:pt x="1310" y="450"/>
                  </a:cubicBezTo>
                  <a:cubicBezTo>
                    <a:pt x="1305" y="458"/>
                    <a:pt x="1306" y="464"/>
                    <a:pt x="1309" y="473"/>
                  </a:cubicBezTo>
                  <a:cubicBezTo>
                    <a:pt x="1327" y="513"/>
                    <a:pt x="1343" y="553"/>
                    <a:pt x="1359" y="593"/>
                  </a:cubicBezTo>
                  <a:cubicBezTo>
                    <a:pt x="1363" y="603"/>
                    <a:pt x="1367" y="607"/>
                    <a:pt x="1377" y="610"/>
                  </a:cubicBezTo>
                  <a:cubicBezTo>
                    <a:pt x="1422" y="621"/>
                    <a:pt x="1466" y="632"/>
                    <a:pt x="1510" y="644"/>
                  </a:cubicBezTo>
                  <a:cubicBezTo>
                    <a:pt x="1520" y="647"/>
                    <a:pt x="1527" y="655"/>
                    <a:pt x="1536" y="660"/>
                  </a:cubicBezTo>
                  <a:cubicBezTo>
                    <a:pt x="1536" y="732"/>
                    <a:pt x="1536" y="804"/>
                    <a:pt x="1536" y="8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07"/>
            <p:cNvSpPr>
              <a:spLocks noEditPoints="1"/>
            </p:cNvSpPr>
            <p:nvPr/>
          </p:nvSpPr>
          <p:spPr bwMode="auto">
            <a:xfrm>
              <a:off x="3535363" y="1006475"/>
              <a:ext cx="227013" cy="228600"/>
            </a:xfrm>
            <a:custGeom>
              <a:avLst/>
              <a:gdLst>
                <a:gd name="T0" fmla="*/ 549 w 814"/>
                <a:gd name="T1" fmla="*/ 520 h 819"/>
                <a:gd name="T2" fmla="*/ 630 w 814"/>
                <a:gd name="T3" fmla="*/ 548 h 819"/>
                <a:gd name="T4" fmla="*/ 698 w 814"/>
                <a:gd name="T5" fmla="*/ 623 h 819"/>
                <a:gd name="T6" fmla="*/ 700 w 814"/>
                <a:gd name="T7" fmla="*/ 631 h 819"/>
                <a:gd name="T8" fmla="*/ 765 w 814"/>
                <a:gd name="T9" fmla="*/ 481 h 819"/>
                <a:gd name="T10" fmla="*/ 768 w 814"/>
                <a:gd name="T11" fmla="*/ 464 h 819"/>
                <a:gd name="T12" fmla="*/ 795 w 814"/>
                <a:gd name="T13" fmla="*/ 445 h 819"/>
                <a:gd name="T14" fmla="*/ 812 w 814"/>
                <a:gd name="T15" fmla="*/ 472 h 819"/>
                <a:gd name="T16" fmla="*/ 771 w 814"/>
                <a:gd name="T17" fmla="*/ 601 h 819"/>
                <a:gd name="T18" fmla="*/ 406 w 814"/>
                <a:gd name="T19" fmla="*/ 815 h 819"/>
                <a:gd name="T20" fmla="*/ 28 w 814"/>
                <a:gd name="T21" fmla="*/ 469 h 819"/>
                <a:gd name="T22" fmla="*/ 359 w 814"/>
                <a:gd name="T23" fmla="*/ 31 h 819"/>
                <a:gd name="T24" fmla="*/ 808 w 814"/>
                <a:gd name="T25" fmla="*/ 348 h 819"/>
                <a:gd name="T26" fmla="*/ 811 w 814"/>
                <a:gd name="T27" fmla="*/ 366 h 819"/>
                <a:gd name="T28" fmla="*/ 792 w 814"/>
                <a:gd name="T29" fmla="*/ 391 h 819"/>
                <a:gd name="T30" fmla="*/ 768 w 814"/>
                <a:gd name="T31" fmla="*/ 373 h 819"/>
                <a:gd name="T32" fmla="*/ 759 w 814"/>
                <a:gd name="T33" fmla="*/ 334 h 819"/>
                <a:gd name="T34" fmla="*/ 404 w 814"/>
                <a:gd name="T35" fmla="*/ 71 h 819"/>
                <a:gd name="T36" fmla="*/ 73 w 814"/>
                <a:gd name="T37" fmla="*/ 376 h 819"/>
                <a:gd name="T38" fmla="*/ 132 w 814"/>
                <a:gd name="T39" fmla="*/ 620 h 819"/>
                <a:gd name="T40" fmla="*/ 141 w 814"/>
                <a:gd name="T41" fmla="*/ 631 h 819"/>
                <a:gd name="T42" fmla="*/ 219 w 814"/>
                <a:gd name="T43" fmla="*/ 545 h 819"/>
                <a:gd name="T44" fmla="*/ 296 w 814"/>
                <a:gd name="T45" fmla="*/ 519 h 819"/>
                <a:gd name="T46" fmla="*/ 278 w 814"/>
                <a:gd name="T47" fmla="*/ 406 h 819"/>
                <a:gd name="T48" fmla="*/ 278 w 814"/>
                <a:gd name="T49" fmla="*/ 277 h 819"/>
                <a:gd name="T50" fmla="*/ 390 w 814"/>
                <a:gd name="T51" fmla="*/ 165 h 819"/>
                <a:gd name="T52" fmla="*/ 456 w 814"/>
                <a:gd name="T53" fmla="*/ 165 h 819"/>
                <a:gd name="T54" fmla="*/ 562 w 814"/>
                <a:gd name="T55" fmla="*/ 268 h 819"/>
                <a:gd name="T56" fmla="*/ 562 w 814"/>
                <a:gd name="T57" fmla="*/ 456 h 819"/>
                <a:gd name="T58" fmla="*/ 549 w 814"/>
                <a:gd name="T59" fmla="*/ 520 h 819"/>
                <a:gd name="T60" fmla="*/ 393 w 814"/>
                <a:gd name="T61" fmla="*/ 769 h 819"/>
                <a:gd name="T62" fmla="*/ 615 w 814"/>
                <a:gd name="T63" fmla="*/ 711 h 819"/>
                <a:gd name="T64" fmla="*/ 654 w 814"/>
                <a:gd name="T65" fmla="*/ 639 h 819"/>
                <a:gd name="T66" fmla="*/ 622 w 814"/>
                <a:gd name="T67" fmla="*/ 593 h 819"/>
                <a:gd name="T68" fmla="*/ 522 w 814"/>
                <a:gd name="T69" fmla="*/ 559 h 819"/>
                <a:gd name="T70" fmla="*/ 506 w 814"/>
                <a:gd name="T71" fmla="*/ 561 h 819"/>
                <a:gd name="T72" fmla="*/ 335 w 814"/>
                <a:gd name="T73" fmla="*/ 562 h 819"/>
                <a:gd name="T74" fmla="*/ 316 w 814"/>
                <a:gd name="T75" fmla="*/ 560 h 819"/>
                <a:gd name="T76" fmla="*/ 244 w 814"/>
                <a:gd name="T77" fmla="*/ 584 h 819"/>
                <a:gd name="T78" fmla="*/ 186 w 814"/>
                <a:gd name="T79" fmla="*/ 666 h 819"/>
                <a:gd name="T80" fmla="*/ 198 w 814"/>
                <a:gd name="T81" fmla="*/ 692 h 819"/>
                <a:gd name="T82" fmla="*/ 393 w 814"/>
                <a:gd name="T83" fmla="*/ 769 h 819"/>
                <a:gd name="T84" fmla="*/ 323 w 814"/>
                <a:gd name="T85" fmla="*/ 370 h 819"/>
                <a:gd name="T86" fmla="*/ 323 w 814"/>
                <a:gd name="T87" fmla="*/ 385 h 819"/>
                <a:gd name="T88" fmla="*/ 323 w 814"/>
                <a:gd name="T89" fmla="*/ 446 h 819"/>
                <a:gd name="T90" fmla="*/ 428 w 814"/>
                <a:gd name="T91" fmla="*/ 540 h 819"/>
                <a:gd name="T92" fmla="*/ 514 w 814"/>
                <a:gd name="T93" fmla="*/ 474 h 819"/>
                <a:gd name="T94" fmla="*/ 515 w 814"/>
                <a:gd name="T95" fmla="*/ 366 h 819"/>
                <a:gd name="T96" fmla="*/ 427 w 814"/>
                <a:gd name="T97" fmla="*/ 330 h 819"/>
                <a:gd name="T98" fmla="*/ 380 w 814"/>
                <a:gd name="T99" fmla="*/ 360 h 819"/>
                <a:gd name="T100" fmla="*/ 323 w 814"/>
                <a:gd name="T101" fmla="*/ 370 h 819"/>
                <a:gd name="T102" fmla="*/ 324 w 814"/>
                <a:gd name="T103" fmla="*/ 320 h 819"/>
                <a:gd name="T104" fmla="*/ 397 w 814"/>
                <a:gd name="T105" fmla="*/ 290 h 819"/>
                <a:gd name="T106" fmla="*/ 461 w 814"/>
                <a:gd name="T107" fmla="*/ 297 h 819"/>
                <a:gd name="T108" fmla="*/ 517 w 814"/>
                <a:gd name="T109" fmla="*/ 319 h 819"/>
                <a:gd name="T110" fmla="*/ 517 w 814"/>
                <a:gd name="T111" fmla="*/ 276 h 819"/>
                <a:gd name="T112" fmla="*/ 517 w 814"/>
                <a:gd name="T113" fmla="*/ 261 h 819"/>
                <a:gd name="T114" fmla="*/ 465 w 814"/>
                <a:gd name="T115" fmla="*/ 211 h 819"/>
                <a:gd name="T116" fmla="*/ 374 w 814"/>
                <a:gd name="T117" fmla="*/ 211 h 819"/>
                <a:gd name="T118" fmla="*/ 324 w 814"/>
                <a:gd name="T119" fmla="*/ 260 h 819"/>
                <a:gd name="T120" fmla="*/ 324 w 814"/>
                <a:gd name="T121" fmla="*/ 32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4" h="819">
                  <a:moveTo>
                    <a:pt x="549" y="520"/>
                  </a:moveTo>
                  <a:cubicBezTo>
                    <a:pt x="574" y="529"/>
                    <a:pt x="602" y="539"/>
                    <a:pt x="630" y="548"/>
                  </a:cubicBezTo>
                  <a:cubicBezTo>
                    <a:pt x="668" y="560"/>
                    <a:pt x="691" y="584"/>
                    <a:pt x="698" y="623"/>
                  </a:cubicBezTo>
                  <a:cubicBezTo>
                    <a:pt x="699" y="625"/>
                    <a:pt x="699" y="627"/>
                    <a:pt x="700" y="631"/>
                  </a:cubicBezTo>
                  <a:cubicBezTo>
                    <a:pt x="734" y="584"/>
                    <a:pt x="755" y="535"/>
                    <a:pt x="765" y="481"/>
                  </a:cubicBezTo>
                  <a:cubicBezTo>
                    <a:pt x="766" y="475"/>
                    <a:pt x="767" y="470"/>
                    <a:pt x="768" y="464"/>
                  </a:cubicBezTo>
                  <a:cubicBezTo>
                    <a:pt x="771" y="450"/>
                    <a:pt x="781" y="442"/>
                    <a:pt x="795" y="445"/>
                  </a:cubicBezTo>
                  <a:cubicBezTo>
                    <a:pt x="807" y="447"/>
                    <a:pt x="814" y="458"/>
                    <a:pt x="812" y="472"/>
                  </a:cubicBezTo>
                  <a:cubicBezTo>
                    <a:pt x="806" y="518"/>
                    <a:pt x="793" y="561"/>
                    <a:pt x="771" y="601"/>
                  </a:cubicBezTo>
                  <a:cubicBezTo>
                    <a:pt x="691" y="743"/>
                    <a:pt x="569" y="819"/>
                    <a:pt x="406" y="815"/>
                  </a:cubicBezTo>
                  <a:cubicBezTo>
                    <a:pt x="213" y="810"/>
                    <a:pt x="53" y="660"/>
                    <a:pt x="28" y="469"/>
                  </a:cubicBezTo>
                  <a:cubicBezTo>
                    <a:pt x="0" y="261"/>
                    <a:pt x="151" y="61"/>
                    <a:pt x="359" y="31"/>
                  </a:cubicBezTo>
                  <a:cubicBezTo>
                    <a:pt x="571" y="0"/>
                    <a:pt x="766" y="138"/>
                    <a:pt x="808" y="348"/>
                  </a:cubicBezTo>
                  <a:cubicBezTo>
                    <a:pt x="810" y="354"/>
                    <a:pt x="811" y="360"/>
                    <a:pt x="811" y="366"/>
                  </a:cubicBezTo>
                  <a:cubicBezTo>
                    <a:pt x="812" y="379"/>
                    <a:pt x="804" y="389"/>
                    <a:pt x="792" y="391"/>
                  </a:cubicBezTo>
                  <a:cubicBezTo>
                    <a:pt x="779" y="392"/>
                    <a:pt x="771" y="386"/>
                    <a:pt x="768" y="373"/>
                  </a:cubicBezTo>
                  <a:cubicBezTo>
                    <a:pt x="764" y="360"/>
                    <a:pt x="762" y="347"/>
                    <a:pt x="759" y="334"/>
                  </a:cubicBezTo>
                  <a:cubicBezTo>
                    <a:pt x="719" y="174"/>
                    <a:pt x="565" y="61"/>
                    <a:pt x="404" y="71"/>
                  </a:cubicBezTo>
                  <a:cubicBezTo>
                    <a:pt x="232" y="82"/>
                    <a:pt x="94" y="208"/>
                    <a:pt x="73" y="376"/>
                  </a:cubicBezTo>
                  <a:cubicBezTo>
                    <a:pt x="61" y="464"/>
                    <a:pt x="81" y="546"/>
                    <a:pt x="132" y="620"/>
                  </a:cubicBezTo>
                  <a:cubicBezTo>
                    <a:pt x="134" y="623"/>
                    <a:pt x="137" y="626"/>
                    <a:pt x="141" y="631"/>
                  </a:cubicBezTo>
                  <a:cubicBezTo>
                    <a:pt x="147" y="582"/>
                    <a:pt x="175" y="557"/>
                    <a:pt x="219" y="545"/>
                  </a:cubicBezTo>
                  <a:cubicBezTo>
                    <a:pt x="244" y="537"/>
                    <a:pt x="269" y="528"/>
                    <a:pt x="296" y="519"/>
                  </a:cubicBezTo>
                  <a:cubicBezTo>
                    <a:pt x="274" y="483"/>
                    <a:pt x="278" y="444"/>
                    <a:pt x="278" y="406"/>
                  </a:cubicBezTo>
                  <a:cubicBezTo>
                    <a:pt x="277" y="363"/>
                    <a:pt x="277" y="320"/>
                    <a:pt x="278" y="277"/>
                  </a:cubicBezTo>
                  <a:cubicBezTo>
                    <a:pt x="278" y="208"/>
                    <a:pt x="321" y="165"/>
                    <a:pt x="390" y="165"/>
                  </a:cubicBezTo>
                  <a:cubicBezTo>
                    <a:pt x="412" y="165"/>
                    <a:pt x="434" y="164"/>
                    <a:pt x="456" y="165"/>
                  </a:cubicBezTo>
                  <a:cubicBezTo>
                    <a:pt x="517" y="166"/>
                    <a:pt x="561" y="207"/>
                    <a:pt x="562" y="268"/>
                  </a:cubicBezTo>
                  <a:cubicBezTo>
                    <a:pt x="563" y="331"/>
                    <a:pt x="563" y="393"/>
                    <a:pt x="562" y="456"/>
                  </a:cubicBezTo>
                  <a:cubicBezTo>
                    <a:pt x="561" y="476"/>
                    <a:pt x="554" y="497"/>
                    <a:pt x="549" y="520"/>
                  </a:cubicBezTo>
                  <a:close/>
                  <a:moveTo>
                    <a:pt x="393" y="769"/>
                  </a:moveTo>
                  <a:cubicBezTo>
                    <a:pt x="490" y="770"/>
                    <a:pt x="558" y="750"/>
                    <a:pt x="615" y="711"/>
                  </a:cubicBezTo>
                  <a:cubicBezTo>
                    <a:pt x="655" y="685"/>
                    <a:pt x="655" y="685"/>
                    <a:pt x="654" y="639"/>
                  </a:cubicBezTo>
                  <a:cubicBezTo>
                    <a:pt x="654" y="615"/>
                    <a:pt x="644" y="601"/>
                    <a:pt x="622" y="593"/>
                  </a:cubicBezTo>
                  <a:cubicBezTo>
                    <a:pt x="589" y="581"/>
                    <a:pt x="555" y="570"/>
                    <a:pt x="522" y="559"/>
                  </a:cubicBezTo>
                  <a:cubicBezTo>
                    <a:pt x="517" y="558"/>
                    <a:pt x="510" y="559"/>
                    <a:pt x="506" y="561"/>
                  </a:cubicBezTo>
                  <a:cubicBezTo>
                    <a:pt x="449" y="594"/>
                    <a:pt x="392" y="594"/>
                    <a:pt x="335" y="562"/>
                  </a:cubicBezTo>
                  <a:cubicBezTo>
                    <a:pt x="330" y="559"/>
                    <a:pt x="322" y="558"/>
                    <a:pt x="316" y="560"/>
                  </a:cubicBezTo>
                  <a:cubicBezTo>
                    <a:pt x="292" y="567"/>
                    <a:pt x="268" y="576"/>
                    <a:pt x="244" y="584"/>
                  </a:cubicBezTo>
                  <a:cubicBezTo>
                    <a:pt x="187" y="603"/>
                    <a:pt x="186" y="605"/>
                    <a:pt x="186" y="666"/>
                  </a:cubicBezTo>
                  <a:cubicBezTo>
                    <a:pt x="186" y="678"/>
                    <a:pt x="190" y="685"/>
                    <a:pt x="198" y="692"/>
                  </a:cubicBezTo>
                  <a:cubicBezTo>
                    <a:pt x="263" y="744"/>
                    <a:pt x="337" y="769"/>
                    <a:pt x="393" y="769"/>
                  </a:cubicBezTo>
                  <a:close/>
                  <a:moveTo>
                    <a:pt x="323" y="370"/>
                  </a:moveTo>
                  <a:cubicBezTo>
                    <a:pt x="323" y="374"/>
                    <a:pt x="323" y="379"/>
                    <a:pt x="323" y="385"/>
                  </a:cubicBezTo>
                  <a:cubicBezTo>
                    <a:pt x="323" y="405"/>
                    <a:pt x="322" y="425"/>
                    <a:pt x="323" y="446"/>
                  </a:cubicBezTo>
                  <a:cubicBezTo>
                    <a:pt x="323" y="506"/>
                    <a:pt x="368" y="546"/>
                    <a:pt x="428" y="540"/>
                  </a:cubicBezTo>
                  <a:cubicBezTo>
                    <a:pt x="474" y="535"/>
                    <a:pt x="509" y="511"/>
                    <a:pt x="514" y="474"/>
                  </a:cubicBezTo>
                  <a:cubicBezTo>
                    <a:pt x="519" y="439"/>
                    <a:pt x="515" y="403"/>
                    <a:pt x="515" y="366"/>
                  </a:cubicBezTo>
                  <a:cubicBezTo>
                    <a:pt x="478" y="371"/>
                    <a:pt x="444" y="365"/>
                    <a:pt x="427" y="330"/>
                  </a:cubicBezTo>
                  <a:cubicBezTo>
                    <a:pt x="410" y="340"/>
                    <a:pt x="396" y="353"/>
                    <a:pt x="380" y="360"/>
                  </a:cubicBezTo>
                  <a:cubicBezTo>
                    <a:pt x="362" y="366"/>
                    <a:pt x="343" y="366"/>
                    <a:pt x="323" y="370"/>
                  </a:cubicBezTo>
                  <a:close/>
                  <a:moveTo>
                    <a:pt x="324" y="320"/>
                  </a:moveTo>
                  <a:cubicBezTo>
                    <a:pt x="357" y="329"/>
                    <a:pt x="378" y="313"/>
                    <a:pt x="397" y="290"/>
                  </a:cubicBezTo>
                  <a:cubicBezTo>
                    <a:pt x="425" y="255"/>
                    <a:pt x="440" y="258"/>
                    <a:pt x="461" y="297"/>
                  </a:cubicBezTo>
                  <a:cubicBezTo>
                    <a:pt x="475" y="324"/>
                    <a:pt x="487" y="328"/>
                    <a:pt x="517" y="319"/>
                  </a:cubicBezTo>
                  <a:cubicBezTo>
                    <a:pt x="517" y="305"/>
                    <a:pt x="518" y="291"/>
                    <a:pt x="517" y="276"/>
                  </a:cubicBezTo>
                  <a:cubicBezTo>
                    <a:pt x="517" y="271"/>
                    <a:pt x="517" y="266"/>
                    <a:pt x="517" y="261"/>
                  </a:cubicBezTo>
                  <a:cubicBezTo>
                    <a:pt x="513" y="234"/>
                    <a:pt x="492" y="212"/>
                    <a:pt x="465" y="211"/>
                  </a:cubicBezTo>
                  <a:cubicBezTo>
                    <a:pt x="435" y="209"/>
                    <a:pt x="404" y="209"/>
                    <a:pt x="374" y="211"/>
                  </a:cubicBezTo>
                  <a:cubicBezTo>
                    <a:pt x="348" y="212"/>
                    <a:pt x="326" y="234"/>
                    <a:pt x="324" y="260"/>
                  </a:cubicBezTo>
                  <a:cubicBezTo>
                    <a:pt x="322" y="280"/>
                    <a:pt x="324" y="300"/>
                    <a:pt x="324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08"/>
            <p:cNvSpPr>
              <a:spLocks/>
            </p:cNvSpPr>
            <p:nvPr/>
          </p:nvSpPr>
          <p:spPr bwMode="auto">
            <a:xfrm>
              <a:off x="3497263" y="987425"/>
              <a:ext cx="293688" cy="284163"/>
            </a:xfrm>
            <a:custGeom>
              <a:avLst/>
              <a:gdLst>
                <a:gd name="T0" fmla="*/ 66 w 1053"/>
                <a:gd name="T1" fmla="*/ 487 h 1018"/>
                <a:gd name="T2" fmla="*/ 495 w 1053"/>
                <a:gd name="T3" fmla="*/ 2 h 1018"/>
                <a:gd name="T4" fmla="*/ 501 w 1053"/>
                <a:gd name="T5" fmla="*/ 1 h 1018"/>
                <a:gd name="T6" fmla="*/ 531 w 1053"/>
                <a:gd name="T7" fmla="*/ 20 h 1018"/>
                <a:gd name="T8" fmla="*/ 505 w 1053"/>
                <a:gd name="T9" fmla="*/ 46 h 1018"/>
                <a:gd name="T10" fmla="*/ 208 w 1053"/>
                <a:gd name="T11" fmla="*/ 213 h 1018"/>
                <a:gd name="T12" fmla="*/ 487 w 1053"/>
                <a:gd name="T13" fmla="*/ 926 h 1018"/>
                <a:gd name="T14" fmla="*/ 1000 w 1053"/>
                <a:gd name="T15" fmla="*/ 535 h 1018"/>
                <a:gd name="T16" fmla="*/ 611 w 1053"/>
                <a:gd name="T17" fmla="*/ 46 h 1018"/>
                <a:gd name="T18" fmla="*/ 585 w 1053"/>
                <a:gd name="T19" fmla="*/ 20 h 1018"/>
                <a:gd name="T20" fmla="*/ 615 w 1053"/>
                <a:gd name="T21" fmla="*/ 1 h 1018"/>
                <a:gd name="T22" fmla="*/ 623 w 1053"/>
                <a:gd name="T23" fmla="*/ 2 h 1018"/>
                <a:gd name="T24" fmla="*/ 820 w 1053"/>
                <a:gd name="T25" fmla="*/ 76 h 1018"/>
                <a:gd name="T26" fmla="*/ 1046 w 1053"/>
                <a:gd name="T27" fmla="*/ 514 h 1018"/>
                <a:gd name="T28" fmla="*/ 654 w 1053"/>
                <a:gd name="T29" fmla="*/ 967 h 1018"/>
                <a:gd name="T30" fmla="*/ 79 w 1053"/>
                <a:gd name="T31" fmla="*/ 587 h 1018"/>
                <a:gd name="T32" fmla="*/ 66 w 1053"/>
                <a:gd name="T33" fmla="*/ 48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3" h="1018">
                  <a:moveTo>
                    <a:pt x="66" y="487"/>
                  </a:moveTo>
                  <a:cubicBezTo>
                    <a:pt x="69" y="241"/>
                    <a:pt x="252" y="33"/>
                    <a:pt x="495" y="2"/>
                  </a:cubicBezTo>
                  <a:cubicBezTo>
                    <a:pt x="497" y="1"/>
                    <a:pt x="499" y="1"/>
                    <a:pt x="501" y="1"/>
                  </a:cubicBezTo>
                  <a:cubicBezTo>
                    <a:pt x="519" y="0"/>
                    <a:pt x="529" y="6"/>
                    <a:pt x="531" y="20"/>
                  </a:cubicBezTo>
                  <a:cubicBezTo>
                    <a:pt x="533" y="34"/>
                    <a:pt x="523" y="44"/>
                    <a:pt x="505" y="46"/>
                  </a:cubicBezTo>
                  <a:cubicBezTo>
                    <a:pt x="383" y="61"/>
                    <a:pt x="283" y="117"/>
                    <a:pt x="208" y="213"/>
                  </a:cubicBezTo>
                  <a:cubicBezTo>
                    <a:pt x="0" y="479"/>
                    <a:pt x="154" y="871"/>
                    <a:pt x="487" y="926"/>
                  </a:cubicBezTo>
                  <a:cubicBezTo>
                    <a:pt x="738" y="967"/>
                    <a:pt x="972" y="788"/>
                    <a:pt x="1000" y="535"/>
                  </a:cubicBezTo>
                  <a:cubicBezTo>
                    <a:pt x="1026" y="292"/>
                    <a:pt x="854" y="75"/>
                    <a:pt x="611" y="46"/>
                  </a:cubicBezTo>
                  <a:cubicBezTo>
                    <a:pt x="593" y="44"/>
                    <a:pt x="583" y="34"/>
                    <a:pt x="585" y="20"/>
                  </a:cubicBezTo>
                  <a:cubicBezTo>
                    <a:pt x="587" y="6"/>
                    <a:pt x="597" y="0"/>
                    <a:pt x="615" y="1"/>
                  </a:cubicBezTo>
                  <a:cubicBezTo>
                    <a:pt x="618" y="1"/>
                    <a:pt x="620" y="1"/>
                    <a:pt x="623" y="2"/>
                  </a:cubicBezTo>
                  <a:cubicBezTo>
                    <a:pt x="694" y="12"/>
                    <a:pt x="761" y="35"/>
                    <a:pt x="820" y="76"/>
                  </a:cubicBezTo>
                  <a:cubicBezTo>
                    <a:pt x="974" y="181"/>
                    <a:pt x="1053" y="327"/>
                    <a:pt x="1046" y="514"/>
                  </a:cubicBezTo>
                  <a:cubicBezTo>
                    <a:pt x="1038" y="733"/>
                    <a:pt x="870" y="926"/>
                    <a:pt x="654" y="967"/>
                  </a:cubicBezTo>
                  <a:cubicBezTo>
                    <a:pt x="389" y="1018"/>
                    <a:pt x="135" y="851"/>
                    <a:pt x="79" y="587"/>
                  </a:cubicBezTo>
                  <a:cubicBezTo>
                    <a:pt x="72" y="554"/>
                    <a:pt x="70" y="520"/>
                    <a:pt x="66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7188527" y="983502"/>
            <a:ext cx="424649" cy="421394"/>
            <a:chOff x="7640638" y="3968750"/>
            <a:chExt cx="414338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6" name="Freeform 72"/>
            <p:cNvSpPr>
              <a:spLocks noEditPoints="1"/>
            </p:cNvSpPr>
            <p:nvPr/>
          </p:nvSpPr>
          <p:spPr bwMode="auto">
            <a:xfrm>
              <a:off x="7640638" y="3968750"/>
              <a:ext cx="414338" cy="411163"/>
            </a:xfrm>
            <a:custGeom>
              <a:avLst/>
              <a:gdLst>
                <a:gd name="T0" fmla="*/ 0 w 1389"/>
                <a:gd name="T1" fmla="*/ 75 h 1380"/>
                <a:gd name="T2" fmla="*/ 76 w 1389"/>
                <a:gd name="T3" fmla="*/ 0 h 1380"/>
                <a:gd name="T4" fmla="*/ 1016 w 1389"/>
                <a:gd name="T5" fmla="*/ 2 h 1380"/>
                <a:gd name="T6" fmla="*/ 1089 w 1389"/>
                <a:gd name="T7" fmla="*/ 474 h 1380"/>
                <a:gd name="T8" fmla="*/ 1094 w 1389"/>
                <a:gd name="T9" fmla="*/ 490 h 1380"/>
                <a:gd name="T10" fmla="*/ 1216 w 1389"/>
                <a:gd name="T11" fmla="*/ 365 h 1380"/>
                <a:gd name="T12" fmla="*/ 1348 w 1389"/>
                <a:gd name="T13" fmla="*/ 510 h 1380"/>
                <a:gd name="T14" fmla="*/ 1089 w 1389"/>
                <a:gd name="T15" fmla="*/ 790 h 1380"/>
                <a:gd name="T16" fmla="*/ 989 w 1389"/>
                <a:gd name="T17" fmla="*/ 1380 h 1380"/>
                <a:gd name="T18" fmla="*/ 97 w 1389"/>
                <a:gd name="T19" fmla="*/ 1380 h 1380"/>
                <a:gd name="T20" fmla="*/ 0 w 1389"/>
                <a:gd name="T21" fmla="*/ 1305 h 1380"/>
                <a:gd name="T22" fmla="*/ 852 w 1389"/>
                <a:gd name="T23" fmla="*/ 906 h 1380"/>
                <a:gd name="T24" fmla="*/ 813 w 1389"/>
                <a:gd name="T25" fmla="*/ 867 h 1380"/>
                <a:gd name="T26" fmla="*/ 918 w 1389"/>
                <a:gd name="T27" fmla="*/ 662 h 1380"/>
                <a:gd name="T28" fmla="*/ 928 w 1389"/>
                <a:gd name="T29" fmla="*/ 177 h 1380"/>
                <a:gd name="T30" fmla="*/ 775 w 1389"/>
                <a:gd name="T31" fmla="*/ 163 h 1380"/>
                <a:gd name="T32" fmla="*/ 694 w 1389"/>
                <a:gd name="T33" fmla="*/ 248 h 1380"/>
                <a:gd name="T34" fmla="*/ 319 w 1389"/>
                <a:gd name="T35" fmla="*/ 186 h 1380"/>
                <a:gd name="T36" fmla="*/ 163 w 1389"/>
                <a:gd name="T37" fmla="*/ 163 h 1380"/>
                <a:gd name="T38" fmla="*/ 179 w 1389"/>
                <a:gd name="T39" fmla="*/ 1218 h 1380"/>
                <a:gd name="T40" fmla="*/ 433 w 1389"/>
                <a:gd name="T41" fmla="*/ 1218 h 1380"/>
                <a:gd name="T42" fmla="*/ 433 w 1389"/>
                <a:gd name="T43" fmla="*/ 1272 h 1380"/>
                <a:gd name="T44" fmla="*/ 108 w 1389"/>
                <a:gd name="T45" fmla="*/ 1238 h 1380"/>
                <a:gd name="T46" fmla="*/ 144 w 1389"/>
                <a:gd name="T47" fmla="*/ 108 h 1380"/>
                <a:gd name="T48" fmla="*/ 315 w 1389"/>
                <a:gd name="T49" fmla="*/ 108 h 1380"/>
                <a:gd name="T50" fmla="*/ 300 w 1389"/>
                <a:gd name="T51" fmla="*/ 54 h 1380"/>
                <a:gd name="T52" fmla="*/ 54 w 1389"/>
                <a:gd name="T53" fmla="*/ 101 h 1380"/>
                <a:gd name="T54" fmla="*/ 101 w 1389"/>
                <a:gd name="T55" fmla="*/ 1326 h 1380"/>
                <a:gd name="T56" fmla="*/ 1036 w 1389"/>
                <a:gd name="T57" fmla="*/ 1279 h 1380"/>
                <a:gd name="T58" fmla="*/ 1036 w 1389"/>
                <a:gd name="T59" fmla="*/ 824 h 1380"/>
                <a:gd name="T60" fmla="*/ 981 w 1389"/>
                <a:gd name="T61" fmla="*/ 862 h 1380"/>
                <a:gd name="T62" fmla="*/ 946 w 1389"/>
                <a:gd name="T63" fmla="*/ 1272 h 1380"/>
                <a:gd name="T64" fmla="*/ 650 w 1389"/>
                <a:gd name="T65" fmla="*/ 1272 h 1380"/>
                <a:gd name="T66" fmla="*/ 650 w 1389"/>
                <a:gd name="T67" fmla="*/ 1219 h 1380"/>
                <a:gd name="T68" fmla="*/ 913 w 1389"/>
                <a:gd name="T69" fmla="*/ 1218 h 1380"/>
                <a:gd name="T70" fmla="*/ 927 w 1389"/>
                <a:gd name="T71" fmla="*/ 873 h 1380"/>
                <a:gd name="T72" fmla="*/ 370 w 1389"/>
                <a:gd name="T73" fmla="*/ 55 h 1380"/>
                <a:gd name="T74" fmla="*/ 406 w 1389"/>
                <a:gd name="T75" fmla="*/ 194 h 1380"/>
                <a:gd name="T76" fmla="*/ 687 w 1389"/>
                <a:gd name="T77" fmla="*/ 194 h 1380"/>
                <a:gd name="T78" fmla="*/ 720 w 1389"/>
                <a:gd name="T79" fmla="*/ 55 h 1380"/>
                <a:gd name="T80" fmla="*/ 790 w 1389"/>
                <a:gd name="T81" fmla="*/ 108 h 1380"/>
                <a:gd name="T82" fmla="*/ 982 w 1389"/>
                <a:gd name="T83" fmla="*/ 144 h 1380"/>
                <a:gd name="T84" fmla="*/ 982 w 1389"/>
                <a:gd name="T85" fmla="*/ 596 h 1380"/>
                <a:gd name="T86" fmla="*/ 1027 w 1389"/>
                <a:gd name="T87" fmla="*/ 553 h 1380"/>
                <a:gd name="T88" fmla="*/ 1036 w 1389"/>
                <a:gd name="T89" fmla="*/ 99 h 1380"/>
                <a:gd name="T90" fmla="*/ 788 w 1389"/>
                <a:gd name="T91" fmla="*/ 54 h 1380"/>
                <a:gd name="T92" fmla="*/ 775 w 1389"/>
                <a:gd name="T93" fmla="*/ 108 h 1380"/>
                <a:gd name="T94" fmla="*/ 957 w 1389"/>
                <a:gd name="T95" fmla="*/ 701 h 1380"/>
                <a:gd name="T96" fmla="*/ 1257 w 1389"/>
                <a:gd name="T97" fmla="*/ 522 h 1380"/>
                <a:gd name="T98" fmla="*/ 1237 w 1389"/>
                <a:gd name="T99" fmla="*/ 420 h 1380"/>
                <a:gd name="T100" fmla="*/ 1326 w 1389"/>
                <a:gd name="T101" fmla="*/ 429 h 1380"/>
                <a:gd name="T102" fmla="*/ 1237 w 1389"/>
                <a:gd name="T103" fmla="*/ 420 h 1380"/>
                <a:gd name="T104" fmla="*/ 923 w 1389"/>
                <a:gd name="T105" fmla="*/ 753 h 1380"/>
                <a:gd name="T106" fmla="*/ 960 w 1389"/>
                <a:gd name="T107" fmla="*/ 799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9" h="1380">
                  <a:moveTo>
                    <a:pt x="0" y="1305"/>
                  </a:moveTo>
                  <a:cubicBezTo>
                    <a:pt x="0" y="895"/>
                    <a:pt x="0" y="485"/>
                    <a:pt x="0" y="75"/>
                  </a:cubicBezTo>
                  <a:cubicBezTo>
                    <a:pt x="7" y="56"/>
                    <a:pt x="14" y="36"/>
                    <a:pt x="32" y="24"/>
                  </a:cubicBezTo>
                  <a:cubicBezTo>
                    <a:pt x="45" y="14"/>
                    <a:pt x="61" y="8"/>
                    <a:pt x="76" y="0"/>
                  </a:cubicBezTo>
                  <a:cubicBezTo>
                    <a:pt x="389" y="0"/>
                    <a:pt x="701" y="0"/>
                    <a:pt x="1014" y="0"/>
                  </a:cubicBezTo>
                  <a:cubicBezTo>
                    <a:pt x="1015" y="1"/>
                    <a:pt x="1015" y="2"/>
                    <a:pt x="1016" y="2"/>
                  </a:cubicBezTo>
                  <a:cubicBezTo>
                    <a:pt x="1068" y="18"/>
                    <a:pt x="1089" y="48"/>
                    <a:pt x="1089" y="102"/>
                  </a:cubicBezTo>
                  <a:cubicBezTo>
                    <a:pt x="1090" y="226"/>
                    <a:pt x="1089" y="350"/>
                    <a:pt x="1089" y="474"/>
                  </a:cubicBezTo>
                  <a:cubicBezTo>
                    <a:pt x="1089" y="479"/>
                    <a:pt x="1089" y="483"/>
                    <a:pt x="1089" y="488"/>
                  </a:cubicBezTo>
                  <a:cubicBezTo>
                    <a:pt x="1091" y="489"/>
                    <a:pt x="1092" y="489"/>
                    <a:pt x="1094" y="490"/>
                  </a:cubicBezTo>
                  <a:cubicBezTo>
                    <a:pt x="1097" y="486"/>
                    <a:pt x="1099" y="482"/>
                    <a:pt x="1102" y="478"/>
                  </a:cubicBezTo>
                  <a:cubicBezTo>
                    <a:pt x="1140" y="440"/>
                    <a:pt x="1177" y="402"/>
                    <a:pt x="1216" y="365"/>
                  </a:cubicBezTo>
                  <a:cubicBezTo>
                    <a:pt x="1267" y="317"/>
                    <a:pt x="1350" y="337"/>
                    <a:pt x="1374" y="402"/>
                  </a:cubicBezTo>
                  <a:cubicBezTo>
                    <a:pt x="1389" y="443"/>
                    <a:pt x="1379" y="479"/>
                    <a:pt x="1348" y="510"/>
                  </a:cubicBezTo>
                  <a:cubicBezTo>
                    <a:pt x="1267" y="592"/>
                    <a:pt x="1186" y="673"/>
                    <a:pt x="1104" y="754"/>
                  </a:cubicBezTo>
                  <a:cubicBezTo>
                    <a:pt x="1093" y="765"/>
                    <a:pt x="1089" y="775"/>
                    <a:pt x="1089" y="790"/>
                  </a:cubicBezTo>
                  <a:cubicBezTo>
                    <a:pt x="1090" y="953"/>
                    <a:pt x="1090" y="1116"/>
                    <a:pt x="1089" y="1279"/>
                  </a:cubicBezTo>
                  <a:cubicBezTo>
                    <a:pt x="1089" y="1342"/>
                    <a:pt x="1052" y="1380"/>
                    <a:pt x="989" y="1380"/>
                  </a:cubicBezTo>
                  <a:cubicBezTo>
                    <a:pt x="798" y="1380"/>
                    <a:pt x="607" y="1380"/>
                    <a:pt x="416" y="1380"/>
                  </a:cubicBezTo>
                  <a:cubicBezTo>
                    <a:pt x="310" y="1380"/>
                    <a:pt x="204" y="1380"/>
                    <a:pt x="97" y="1380"/>
                  </a:cubicBezTo>
                  <a:cubicBezTo>
                    <a:pt x="49" y="1380"/>
                    <a:pt x="16" y="1355"/>
                    <a:pt x="3" y="1309"/>
                  </a:cubicBezTo>
                  <a:cubicBezTo>
                    <a:pt x="2" y="1308"/>
                    <a:pt x="1" y="1306"/>
                    <a:pt x="0" y="1305"/>
                  </a:cubicBezTo>
                  <a:close/>
                  <a:moveTo>
                    <a:pt x="927" y="873"/>
                  </a:moveTo>
                  <a:cubicBezTo>
                    <a:pt x="901" y="884"/>
                    <a:pt x="876" y="895"/>
                    <a:pt x="852" y="906"/>
                  </a:cubicBezTo>
                  <a:cubicBezTo>
                    <a:pt x="839" y="912"/>
                    <a:pt x="827" y="914"/>
                    <a:pt x="816" y="903"/>
                  </a:cubicBezTo>
                  <a:cubicBezTo>
                    <a:pt x="805" y="892"/>
                    <a:pt x="808" y="879"/>
                    <a:pt x="813" y="867"/>
                  </a:cubicBezTo>
                  <a:cubicBezTo>
                    <a:pt x="836" y="818"/>
                    <a:pt x="858" y="769"/>
                    <a:pt x="879" y="719"/>
                  </a:cubicBezTo>
                  <a:cubicBezTo>
                    <a:pt x="888" y="697"/>
                    <a:pt x="900" y="677"/>
                    <a:pt x="918" y="662"/>
                  </a:cubicBezTo>
                  <a:cubicBezTo>
                    <a:pt x="926" y="656"/>
                    <a:pt x="928" y="649"/>
                    <a:pt x="928" y="639"/>
                  </a:cubicBezTo>
                  <a:cubicBezTo>
                    <a:pt x="928" y="485"/>
                    <a:pt x="928" y="331"/>
                    <a:pt x="928" y="177"/>
                  </a:cubicBezTo>
                  <a:cubicBezTo>
                    <a:pt x="928" y="172"/>
                    <a:pt x="928" y="167"/>
                    <a:pt x="928" y="163"/>
                  </a:cubicBezTo>
                  <a:cubicBezTo>
                    <a:pt x="876" y="163"/>
                    <a:pt x="826" y="163"/>
                    <a:pt x="775" y="163"/>
                  </a:cubicBezTo>
                  <a:cubicBezTo>
                    <a:pt x="775" y="166"/>
                    <a:pt x="774" y="169"/>
                    <a:pt x="774" y="172"/>
                  </a:cubicBezTo>
                  <a:cubicBezTo>
                    <a:pt x="770" y="214"/>
                    <a:pt x="735" y="247"/>
                    <a:pt x="694" y="248"/>
                  </a:cubicBezTo>
                  <a:cubicBezTo>
                    <a:pt x="595" y="248"/>
                    <a:pt x="495" y="248"/>
                    <a:pt x="396" y="248"/>
                  </a:cubicBezTo>
                  <a:cubicBezTo>
                    <a:pt x="360" y="247"/>
                    <a:pt x="328" y="221"/>
                    <a:pt x="319" y="186"/>
                  </a:cubicBezTo>
                  <a:cubicBezTo>
                    <a:pt x="317" y="178"/>
                    <a:pt x="316" y="170"/>
                    <a:pt x="314" y="163"/>
                  </a:cubicBezTo>
                  <a:cubicBezTo>
                    <a:pt x="264" y="163"/>
                    <a:pt x="213" y="163"/>
                    <a:pt x="163" y="163"/>
                  </a:cubicBezTo>
                  <a:cubicBezTo>
                    <a:pt x="163" y="515"/>
                    <a:pt x="163" y="866"/>
                    <a:pt x="163" y="1218"/>
                  </a:cubicBezTo>
                  <a:cubicBezTo>
                    <a:pt x="169" y="1218"/>
                    <a:pt x="174" y="1218"/>
                    <a:pt x="179" y="1218"/>
                  </a:cubicBezTo>
                  <a:cubicBezTo>
                    <a:pt x="260" y="1218"/>
                    <a:pt x="342" y="1218"/>
                    <a:pt x="424" y="1218"/>
                  </a:cubicBezTo>
                  <a:cubicBezTo>
                    <a:pt x="427" y="1218"/>
                    <a:pt x="430" y="1218"/>
                    <a:pt x="433" y="1218"/>
                  </a:cubicBezTo>
                  <a:cubicBezTo>
                    <a:pt x="452" y="1219"/>
                    <a:pt x="464" y="1229"/>
                    <a:pt x="464" y="1245"/>
                  </a:cubicBezTo>
                  <a:cubicBezTo>
                    <a:pt x="464" y="1261"/>
                    <a:pt x="452" y="1272"/>
                    <a:pt x="433" y="1272"/>
                  </a:cubicBezTo>
                  <a:cubicBezTo>
                    <a:pt x="336" y="1272"/>
                    <a:pt x="239" y="1272"/>
                    <a:pt x="142" y="1272"/>
                  </a:cubicBezTo>
                  <a:cubicBezTo>
                    <a:pt x="118" y="1272"/>
                    <a:pt x="108" y="1263"/>
                    <a:pt x="108" y="1238"/>
                  </a:cubicBezTo>
                  <a:cubicBezTo>
                    <a:pt x="108" y="873"/>
                    <a:pt x="108" y="508"/>
                    <a:pt x="108" y="142"/>
                  </a:cubicBezTo>
                  <a:cubicBezTo>
                    <a:pt x="108" y="117"/>
                    <a:pt x="118" y="108"/>
                    <a:pt x="144" y="108"/>
                  </a:cubicBezTo>
                  <a:cubicBezTo>
                    <a:pt x="196" y="108"/>
                    <a:pt x="248" y="108"/>
                    <a:pt x="300" y="108"/>
                  </a:cubicBezTo>
                  <a:cubicBezTo>
                    <a:pt x="305" y="108"/>
                    <a:pt x="309" y="108"/>
                    <a:pt x="315" y="108"/>
                  </a:cubicBezTo>
                  <a:cubicBezTo>
                    <a:pt x="315" y="89"/>
                    <a:pt x="315" y="72"/>
                    <a:pt x="315" y="54"/>
                  </a:cubicBezTo>
                  <a:cubicBezTo>
                    <a:pt x="309" y="54"/>
                    <a:pt x="305" y="54"/>
                    <a:pt x="300" y="54"/>
                  </a:cubicBezTo>
                  <a:cubicBezTo>
                    <a:pt x="234" y="54"/>
                    <a:pt x="167" y="54"/>
                    <a:pt x="101" y="54"/>
                  </a:cubicBezTo>
                  <a:cubicBezTo>
                    <a:pt x="68" y="54"/>
                    <a:pt x="54" y="68"/>
                    <a:pt x="54" y="101"/>
                  </a:cubicBezTo>
                  <a:cubicBezTo>
                    <a:pt x="54" y="494"/>
                    <a:pt x="54" y="887"/>
                    <a:pt x="54" y="1280"/>
                  </a:cubicBezTo>
                  <a:cubicBezTo>
                    <a:pt x="54" y="1313"/>
                    <a:pt x="68" y="1326"/>
                    <a:pt x="101" y="1326"/>
                  </a:cubicBezTo>
                  <a:cubicBezTo>
                    <a:pt x="397" y="1326"/>
                    <a:pt x="692" y="1326"/>
                    <a:pt x="988" y="1326"/>
                  </a:cubicBezTo>
                  <a:cubicBezTo>
                    <a:pt x="1022" y="1326"/>
                    <a:pt x="1036" y="1313"/>
                    <a:pt x="1036" y="1279"/>
                  </a:cubicBezTo>
                  <a:cubicBezTo>
                    <a:pt x="1036" y="1132"/>
                    <a:pt x="1036" y="985"/>
                    <a:pt x="1036" y="838"/>
                  </a:cubicBezTo>
                  <a:cubicBezTo>
                    <a:pt x="1036" y="834"/>
                    <a:pt x="1036" y="830"/>
                    <a:pt x="1036" y="824"/>
                  </a:cubicBezTo>
                  <a:cubicBezTo>
                    <a:pt x="1020" y="831"/>
                    <a:pt x="1007" y="838"/>
                    <a:pt x="993" y="843"/>
                  </a:cubicBezTo>
                  <a:cubicBezTo>
                    <a:pt x="984" y="847"/>
                    <a:pt x="981" y="852"/>
                    <a:pt x="981" y="862"/>
                  </a:cubicBezTo>
                  <a:cubicBezTo>
                    <a:pt x="982" y="987"/>
                    <a:pt x="982" y="1112"/>
                    <a:pt x="982" y="1237"/>
                  </a:cubicBezTo>
                  <a:cubicBezTo>
                    <a:pt x="982" y="1263"/>
                    <a:pt x="973" y="1272"/>
                    <a:pt x="946" y="1272"/>
                  </a:cubicBezTo>
                  <a:cubicBezTo>
                    <a:pt x="851" y="1272"/>
                    <a:pt x="756" y="1272"/>
                    <a:pt x="661" y="1272"/>
                  </a:cubicBezTo>
                  <a:cubicBezTo>
                    <a:pt x="657" y="1272"/>
                    <a:pt x="653" y="1272"/>
                    <a:pt x="650" y="1272"/>
                  </a:cubicBezTo>
                  <a:cubicBezTo>
                    <a:pt x="636" y="1270"/>
                    <a:pt x="626" y="1259"/>
                    <a:pt x="626" y="1245"/>
                  </a:cubicBezTo>
                  <a:cubicBezTo>
                    <a:pt x="626" y="1232"/>
                    <a:pt x="636" y="1221"/>
                    <a:pt x="650" y="1219"/>
                  </a:cubicBezTo>
                  <a:cubicBezTo>
                    <a:pt x="654" y="1218"/>
                    <a:pt x="659" y="1218"/>
                    <a:pt x="663" y="1218"/>
                  </a:cubicBezTo>
                  <a:cubicBezTo>
                    <a:pt x="746" y="1218"/>
                    <a:pt x="829" y="1218"/>
                    <a:pt x="913" y="1218"/>
                  </a:cubicBezTo>
                  <a:cubicBezTo>
                    <a:pt x="917" y="1218"/>
                    <a:pt x="922" y="1218"/>
                    <a:pt x="927" y="1218"/>
                  </a:cubicBezTo>
                  <a:cubicBezTo>
                    <a:pt x="927" y="1103"/>
                    <a:pt x="927" y="989"/>
                    <a:pt x="927" y="873"/>
                  </a:cubicBezTo>
                  <a:close/>
                  <a:moveTo>
                    <a:pt x="720" y="55"/>
                  </a:moveTo>
                  <a:cubicBezTo>
                    <a:pt x="602" y="55"/>
                    <a:pt x="486" y="55"/>
                    <a:pt x="370" y="55"/>
                  </a:cubicBezTo>
                  <a:cubicBezTo>
                    <a:pt x="370" y="90"/>
                    <a:pt x="369" y="124"/>
                    <a:pt x="370" y="158"/>
                  </a:cubicBezTo>
                  <a:cubicBezTo>
                    <a:pt x="370" y="183"/>
                    <a:pt x="381" y="194"/>
                    <a:pt x="406" y="194"/>
                  </a:cubicBezTo>
                  <a:cubicBezTo>
                    <a:pt x="454" y="194"/>
                    <a:pt x="503" y="194"/>
                    <a:pt x="551" y="194"/>
                  </a:cubicBezTo>
                  <a:cubicBezTo>
                    <a:pt x="596" y="194"/>
                    <a:pt x="642" y="194"/>
                    <a:pt x="687" y="194"/>
                  </a:cubicBezTo>
                  <a:cubicBezTo>
                    <a:pt x="706" y="194"/>
                    <a:pt x="720" y="183"/>
                    <a:pt x="720" y="166"/>
                  </a:cubicBezTo>
                  <a:cubicBezTo>
                    <a:pt x="721" y="129"/>
                    <a:pt x="720" y="92"/>
                    <a:pt x="720" y="55"/>
                  </a:cubicBezTo>
                  <a:close/>
                  <a:moveTo>
                    <a:pt x="775" y="108"/>
                  </a:moveTo>
                  <a:cubicBezTo>
                    <a:pt x="781" y="108"/>
                    <a:pt x="786" y="108"/>
                    <a:pt x="790" y="108"/>
                  </a:cubicBezTo>
                  <a:cubicBezTo>
                    <a:pt x="842" y="108"/>
                    <a:pt x="894" y="108"/>
                    <a:pt x="945" y="108"/>
                  </a:cubicBezTo>
                  <a:cubicBezTo>
                    <a:pt x="973" y="108"/>
                    <a:pt x="982" y="116"/>
                    <a:pt x="982" y="144"/>
                  </a:cubicBezTo>
                  <a:cubicBezTo>
                    <a:pt x="982" y="290"/>
                    <a:pt x="982" y="436"/>
                    <a:pt x="982" y="582"/>
                  </a:cubicBezTo>
                  <a:cubicBezTo>
                    <a:pt x="982" y="586"/>
                    <a:pt x="982" y="591"/>
                    <a:pt x="982" y="596"/>
                  </a:cubicBezTo>
                  <a:cubicBezTo>
                    <a:pt x="983" y="596"/>
                    <a:pt x="984" y="597"/>
                    <a:pt x="985" y="597"/>
                  </a:cubicBezTo>
                  <a:cubicBezTo>
                    <a:pt x="999" y="583"/>
                    <a:pt x="1013" y="569"/>
                    <a:pt x="1027" y="553"/>
                  </a:cubicBezTo>
                  <a:cubicBezTo>
                    <a:pt x="1031" y="548"/>
                    <a:pt x="1035" y="540"/>
                    <a:pt x="1035" y="533"/>
                  </a:cubicBezTo>
                  <a:cubicBezTo>
                    <a:pt x="1036" y="388"/>
                    <a:pt x="1036" y="243"/>
                    <a:pt x="1036" y="99"/>
                  </a:cubicBezTo>
                  <a:cubicBezTo>
                    <a:pt x="1036" y="68"/>
                    <a:pt x="1021" y="54"/>
                    <a:pt x="990" y="54"/>
                  </a:cubicBezTo>
                  <a:cubicBezTo>
                    <a:pt x="923" y="54"/>
                    <a:pt x="855" y="54"/>
                    <a:pt x="788" y="54"/>
                  </a:cubicBezTo>
                  <a:cubicBezTo>
                    <a:pt x="784" y="54"/>
                    <a:pt x="779" y="54"/>
                    <a:pt x="775" y="55"/>
                  </a:cubicBezTo>
                  <a:cubicBezTo>
                    <a:pt x="775" y="72"/>
                    <a:pt x="775" y="89"/>
                    <a:pt x="775" y="108"/>
                  </a:cubicBezTo>
                  <a:close/>
                  <a:moveTo>
                    <a:pt x="1197" y="461"/>
                  </a:moveTo>
                  <a:cubicBezTo>
                    <a:pt x="1116" y="542"/>
                    <a:pt x="1036" y="622"/>
                    <a:pt x="957" y="701"/>
                  </a:cubicBezTo>
                  <a:cubicBezTo>
                    <a:pt x="977" y="721"/>
                    <a:pt x="998" y="742"/>
                    <a:pt x="1017" y="762"/>
                  </a:cubicBezTo>
                  <a:cubicBezTo>
                    <a:pt x="1097" y="682"/>
                    <a:pt x="1177" y="601"/>
                    <a:pt x="1257" y="522"/>
                  </a:cubicBezTo>
                  <a:cubicBezTo>
                    <a:pt x="1238" y="502"/>
                    <a:pt x="1217" y="482"/>
                    <a:pt x="1197" y="461"/>
                  </a:cubicBezTo>
                  <a:close/>
                  <a:moveTo>
                    <a:pt x="1237" y="420"/>
                  </a:moveTo>
                  <a:cubicBezTo>
                    <a:pt x="1258" y="441"/>
                    <a:pt x="1278" y="462"/>
                    <a:pt x="1299" y="483"/>
                  </a:cubicBezTo>
                  <a:cubicBezTo>
                    <a:pt x="1315" y="469"/>
                    <a:pt x="1331" y="454"/>
                    <a:pt x="1326" y="429"/>
                  </a:cubicBezTo>
                  <a:cubicBezTo>
                    <a:pt x="1322" y="411"/>
                    <a:pt x="1311" y="399"/>
                    <a:pt x="1294" y="394"/>
                  </a:cubicBezTo>
                  <a:cubicBezTo>
                    <a:pt x="1268" y="388"/>
                    <a:pt x="1251" y="402"/>
                    <a:pt x="1237" y="420"/>
                  </a:cubicBezTo>
                  <a:close/>
                  <a:moveTo>
                    <a:pt x="966" y="796"/>
                  </a:moveTo>
                  <a:cubicBezTo>
                    <a:pt x="952" y="782"/>
                    <a:pt x="938" y="767"/>
                    <a:pt x="923" y="753"/>
                  </a:cubicBezTo>
                  <a:cubicBezTo>
                    <a:pt x="912" y="777"/>
                    <a:pt x="901" y="802"/>
                    <a:pt x="889" y="831"/>
                  </a:cubicBezTo>
                  <a:cubicBezTo>
                    <a:pt x="915" y="819"/>
                    <a:pt x="937" y="809"/>
                    <a:pt x="960" y="799"/>
                  </a:cubicBezTo>
                  <a:cubicBezTo>
                    <a:pt x="963" y="798"/>
                    <a:pt x="966" y="796"/>
                    <a:pt x="966" y="7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73"/>
            <p:cNvSpPr>
              <a:spLocks noEditPoints="1"/>
            </p:cNvSpPr>
            <p:nvPr/>
          </p:nvSpPr>
          <p:spPr bwMode="auto">
            <a:xfrm>
              <a:off x="7712075" y="4065588"/>
              <a:ext cx="66675" cy="66675"/>
            </a:xfrm>
            <a:custGeom>
              <a:avLst/>
              <a:gdLst>
                <a:gd name="T0" fmla="*/ 112 w 226"/>
                <a:gd name="T1" fmla="*/ 227 h 227"/>
                <a:gd name="T2" fmla="*/ 30 w 226"/>
                <a:gd name="T3" fmla="*/ 227 h 227"/>
                <a:gd name="T4" fmla="*/ 0 w 226"/>
                <a:gd name="T5" fmla="*/ 196 h 227"/>
                <a:gd name="T6" fmla="*/ 0 w 226"/>
                <a:gd name="T7" fmla="*/ 32 h 227"/>
                <a:gd name="T8" fmla="*/ 31 w 226"/>
                <a:gd name="T9" fmla="*/ 1 h 227"/>
                <a:gd name="T10" fmla="*/ 194 w 226"/>
                <a:gd name="T11" fmla="*/ 1 h 227"/>
                <a:gd name="T12" fmla="*/ 226 w 226"/>
                <a:gd name="T13" fmla="*/ 33 h 227"/>
                <a:gd name="T14" fmla="*/ 226 w 226"/>
                <a:gd name="T15" fmla="*/ 194 h 227"/>
                <a:gd name="T16" fmla="*/ 193 w 226"/>
                <a:gd name="T17" fmla="*/ 227 h 227"/>
                <a:gd name="T18" fmla="*/ 112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5 w 226"/>
                <a:gd name="T25" fmla="*/ 55 h 227"/>
                <a:gd name="T26" fmla="*/ 55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2" y="227"/>
                  </a:moveTo>
                  <a:cubicBezTo>
                    <a:pt x="85" y="227"/>
                    <a:pt x="58" y="227"/>
                    <a:pt x="30" y="227"/>
                  </a:cubicBezTo>
                  <a:cubicBezTo>
                    <a:pt x="10" y="227"/>
                    <a:pt x="0" y="216"/>
                    <a:pt x="0" y="196"/>
                  </a:cubicBezTo>
                  <a:cubicBezTo>
                    <a:pt x="0" y="141"/>
                    <a:pt x="0" y="86"/>
                    <a:pt x="0" y="32"/>
                  </a:cubicBezTo>
                  <a:cubicBezTo>
                    <a:pt x="0" y="11"/>
                    <a:pt x="10" y="1"/>
                    <a:pt x="31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1"/>
                    <a:pt x="226" y="33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3" y="227"/>
                  </a:cubicBezTo>
                  <a:cubicBezTo>
                    <a:pt x="166" y="227"/>
                    <a:pt x="139" y="227"/>
                    <a:pt x="112" y="227"/>
                  </a:cubicBezTo>
                  <a:close/>
                  <a:moveTo>
                    <a:pt x="171" y="172"/>
                  </a:moveTo>
                  <a:cubicBezTo>
                    <a:pt x="171" y="132"/>
                    <a:pt x="171" y="94"/>
                    <a:pt x="171" y="55"/>
                  </a:cubicBezTo>
                  <a:cubicBezTo>
                    <a:pt x="132" y="55"/>
                    <a:pt x="93" y="55"/>
                    <a:pt x="55" y="55"/>
                  </a:cubicBezTo>
                  <a:cubicBezTo>
                    <a:pt x="55" y="95"/>
                    <a:pt x="55" y="134"/>
                    <a:pt x="55" y="172"/>
                  </a:cubicBezTo>
                  <a:cubicBezTo>
                    <a:pt x="94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74"/>
            <p:cNvSpPr>
              <a:spLocks noEditPoints="1"/>
            </p:cNvSpPr>
            <p:nvPr/>
          </p:nvSpPr>
          <p:spPr bwMode="auto">
            <a:xfrm>
              <a:off x="7712075" y="4154488"/>
              <a:ext cx="66675" cy="66675"/>
            </a:xfrm>
            <a:custGeom>
              <a:avLst/>
              <a:gdLst>
                <a:gd name="T0" fmla="*/ 226 w 226"/>
                <a:gd name="T1" fmla="*/ 114 h 226"/>
                <a:gd name="T2" fmla="*/ 226 w 226"/>
                <a:gd name="T3" fmla="*/ 193 h 226"/>
                <a:gd name="T4" fmla="*/ 194 w 226"/>
                <a:gd name="T5" fmla="*/ 226 h 226"/>
                <a:gd name="T6" fmla="*/ 32 w 226"/>
                <a:gd name="T7" fmla="*/ 226 h 226"/>
                <a:gd name="T8" fmla="*/ 0 w 226"/>
                <a:gd name="T9" fmla="*/ 195 h 226"/>
                <a:gd name="T10" fmla="*/ 0 w 226"/>
                <a:gd name="T11" fmla="*/ 32 h 226"/>
                <a:gd name="T12" fmla="*/ 32 w 226"/>
                <a:gd name="T13" fmla="*/ 0 h 226"/>
                <a:gd name="T14" fmla="*/ 194 w 226"/>
                <a:gd name="T15" fmla="*/ 0 h 226"/>
                <a:gd name="T16" fmla="*/ 226 w 226"/>
                <a:gd name="T17" fmla="*/ 33 h 226"/>
                <a:gd name="T18" fmla="*/ 226 w 226"/>
                <a:gd name="T19" fmla="*/ 114 h 226"/>
                <a:gd name="T20" fmla="*/ 54 w 226"/>
                <a:gd name="T21" fmla="*/ 172 h 226"/>
                <a:gd name="T22" fmla="*/ 171 w 226"/>
                <a:gd name="T23" fmla="*/ 172 h 226"/>
                <a:gd name="T24" fmla="*/ 171 w 226"/>
                <a:gd name="T25" fmla="*/ 55 h 226"/>
                <a:gd name="T26" fmla="*/ 54 w 226"/>
                <a:gd name="T27" fmla="*/ 55 h 226"/>
                <a:gd name="T28" fmla="*/ 54 w 226"/>
                <a:gd name="T29" fmla="*/ 17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cubicBezTo>
                    <a:pt x="226" y="140"/>
                    <a:pt x="226" y="167"/>
                    <a:pt x="226" y="193"/>
                  </a:cubicBezTo>
                  <a:cubicBezTo>
                    <a:pt x="226" y="217"/>
                    <a:pt x="216" y="226"/>
                    <a:pt x="194" y="226"/>
                  </a:cubicBezTo>
                  <a:cubicBezTo>
                    <a:pt x="140" y="226"/>
                    <a:pt x="86" y="226"/>
                    <a:pt x="32" y="226"/>
                  </a:cubicBezTo>
                  <a:cubicBezTo>
                    <a:pt x="10" y="226"/>
                    <a:pt x="0" y="216"/>
                    <a:pt x="0" y="195"/>
                  </a:cubicBezTo>
                  <a:cubicBezTo>
                    <a:pt x="0" y="140"/>
                    <a:pt x="0" y="86"/>
                    <a:pt x="0" y="32"/>
                  </a:cubicBezTo>
                  <a:cubicBezTo>
                    <a:pt x="0" y="10"/>
                    <a:pt x="10" y="0"/>
                    <a:pt x="32" y="0"/>
                  </a:cubicBezTo>
                  <a:cubicBezTo>
                    <a:pt x="86" y="0"/>
                    <a:pt x="140" y="0"/>
                    <a:pt x="194" y="0"/>
                  </a:cubicBezTo>
                  <a:cubicBezTo>
                    <a:pt x="216" y="0"/>
                    <a:pt x="226" y="10"/>
                    <a:pt x="226" y="33"/>
                  </a:cubicBezTo>
                  <a:cubicBezTo>
                    <a:pt x="226" y="60"/>
                    <a:pt x="226" y="87"/>
                    <a:pt x="226" y="114"/>
                  </a:cubicBezTo>
                  <a:close/>
                  <a:moveTo>
                    <a:pt x="54" y="172"/>
                  </a:moveTo>
                  <a:cubicBezTo>
                    <a:pt x="94" y="172"/>
                    <a:pt x="133" y="172"/>
                    <a:pt x="171" y="172"/>
                  </a:cubicBezTo>
                  <a:cubicBezTo>
                    <a:pt x="171" y="132"/>
                    <a:pt x="171" y="93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4"/>
                    <a:pt x="54" y="132"/>
                    <a:pt x="54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75"/>
            <p:cNvSpPr>
              <a:spLocks noEditPoints="1"/>
            </p:cNvSpPr>
            <p:nvPr/>
          </p:nvSpPr>
          <p:spPr bwMode="auto">
            <a:xfrm>
              <a:off x="7712075" y="4241800"/>
              <a:ext cx="66675" cy="68263"/>
            </a:xfrm>
            <a:custGeom>
              <a:avLst/>
              <a:gdLst>
                <a:gd name="T0" fmla="*/ 113 w 226"/>
                <a:gd name="T1" fmla="*/ 227 h 227"/>
                <a:gd name="T2" fmla="*/ 32 w 226"/>
                <a:gd name="T3" fmla="*/ 227 h 227"/>
                <a:gd name="T4" fmla="*/ 0 w 226"/>
                <a:gd name="T5" fmla="*/ 195 h 227"/>
                <a:gd name="T6" fmla="*/ 0 w 226"/>
                <a:gd name="T7" fmla="*/ 32 h 227"/>
                <a:gd name="T8" fmla="*/ 32 w 226"/>
                <a:gd name="T9" fmla="*/ 1 h 227"/>
                <a:gd name="T10" fmla="*/ 194 w 226"/>
                <a:gd name="T11" fmla="*/ 1 h 227"/>
                <a:gd name="T12" fmla="*/ 226 w 226"/>
                <a:gd name="T13" fmla="*/ 34 h 227"/>
                <a:gd name="T14" fmla="*/ 226 w 226"/>
                <a:gd name="T15" fmla="*/ 194 h 227"/>
                <a:gd name="T16" fmla="*/ 192 w 226"/>
                <a:gd name="T17" fmla="*/ 227 h 227"/>
                <a:gd name="T18" fmla="*/ 113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4 w 226"/>
                <a:gd name="T25" fmla="*/ 55 h 227"/>
                <a:gd name="T26" fmla="*/ 54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3" y="227"/>
                  </a:moveTo>
                  <a:cubicBezTo>
                    <a:pt x="86" y="227"/>
                    <a:pt x="59" y="227"/>
                    <a:pt x="32" y="227"/>
                  </a:cubicBezTo>
                  <a:cubicBezTo>
                    <a:pt x="10" y="227"/>
                    <a:pt x="0" y="217"/>
                    <a:pt x="0" y="195"/>
                  </a:cubicBezTo>
                  <a:cubicBezTo>
                    <a:pt x="0" y="141"/>
                    <a:pt x="0" y="87"/>
                    <a:pt x="0" y="32"/>
                  </a:cubicBezTo>
                  <a:cubicBezTo>
                    <a:pt x="0" y="10"/>
                    <a:pt x="10" y="1"/>
                    <a:pt x="32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0"/>
                    <a:pt x="226" y="34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2" y="227"/>
                  </a:cubicBezTo>
                  <a:cubicBezTo>
                    <a:pt x="166" y="227"/>
                    <a:pt x="139" y="227"/>
                    <a:pt x="113" y="227"/>
                  </a:cubicBezTo>
                  <a:close/>
                  <a:moveTo>
                    <a:pt x="171" y="172"/>
                  </a:moveTo>
                  <a:cubicBezTo>
                    <a:pt x="171" y="133"/>
                    <a:pt x="171" y="94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5"/>
                    <a:pt x="54" y="133"/>
                    <a:pt x="54" y="172"/>
                  </a:cubicBezTo>
                  <a:cubicBezTo>
                    <a:pt x="93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76"/>
            <p:cNvSpPr>
              <a:spLocks/>
            </p:cNvSpPr>
            <p:nvPr/>
          </p:nvSpPr>
          <p:spPr bwMode="auto">
            <a:xfrm>
              <a:off x="7816850" y="4248150"/>
              <a:ext cx="53975" cy="55563"/>
            </a:xfrm>
            <a:custGeom>
              <a:avLst/>
              <a:gdLst>
                <a:gd name="T0" fmla="*/ 91 w 182"/>
                <a:gd name="T1" fmla="*/ 127 h 182"/>
                <a:gd name="T2" fmla="*/ 54 w 182"/>
                <a:gd name="T3" fmla="*/ 166 h 182"/>
                <a:gd name="T4" fmla="*/ 11 w 182"/>
                <a:gd name="T5" fmla="*/ 171 h 182"/>
                <a:gd name="T6" fmla="*/ 16 w 182"/>
                <a:gd name="T7" fmla="*/ 128 h 182"/>
                <a:gd name="T8" fmla="*/ 54 w 182"/>
                <a:gd name="T9" fmla="*/ 91 h 182"/>
                <a:gd name="T10" fmla="*/ 12 w 182"/>
                <a:gd name="T11" fmla="*/ 50 h 182"/>
                <a:gd name="T12" fmla="*/ 7 w 182"/>
                <a:gd name="T13" fmla="*/ 17 h 182"/>
                <a:gd name="T14" fmla="*/ 32 w 182"/>
                <a:gd name="T15" fmla="*/ 4 h 182"/>
                <a:gd name="T16" fmla="*/ 53 w 182"/>
                <a:gd name="T17" fmla="*/ 15 h 182"/>
                <a:gd name="T18" fmla="*/ 92 w 182"/>
                <a:gd name="T19" fmla="*/ 55 h 182"/>
                <a:gd name="T20" fmla="*/ 134 w 182"/>
                <a:gd name="T21" fmla="*/ 11 h 182"/>
                <a:gd name="T22" fmla="*/ 170 w 182"/>
                <a:gd name="T23" fmla="*/ 10 h 182"/>
                <a:gd name="T24" fmla="*/ 172 w 182"/>
                <a:gd name="T25" fmla="*/ 48 h 182"/>
                <a:gd name="T26" fmla="*/ 159 w 182"/>
                <a:gd name="T27" fmla="*/ 61 h 182"/>
                <a:gd name="T28" fmla="*/ 132 w 182"/>
                <a:gd name="T29" fmla="*/ 88 h 182"/>
                <a:gd name="T30" fmla="*/ 130 w 182"/>
                <a:gd name="T31" fmla="*/ 94 h 182"/>
                <a:gd name="T32" fmla="*/ 171 w 182"/>
                <a:gd name="T33" fmla="*/ 132 h 182"/>
                <a:gd name="T34" fmla="*/ 174 w 182"/>
                <a:gd name="T35" fmla="*/ 167 h 182"/>
                <a:gd name="T36" fmla="*/ 143 w 182"/>
                <a:gd name="T37" fmla="*/ 177 h 182"/>
                <a:gd name="T38" fmla="*/ 129 w 182"/>
                <a:gd name="T39" fmla="*/ 166 h 182"/>
                <a:gd name="T40" fmla="*/ 91 w 182"/>
                <a:gd name="T41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182">
                  <a:moveTo>
                    <a:pt x="91" y="127"/>
                  </a:moveTo>
                  <a:cubicBezTo>
                    <a:pt x="77" y="141"/>
                    <a:pt x="66" y="154"/>
                    <a:pt x="54" y="166"/>
                  </a:cubicBezTo>
                  <a:cubicBezTo>
                    <a:pt x="39" y="181"/>
                    <a:pt x="23" y="182"/>
                    <a:pt x="11" y="171"/>
                  </a:cubicBezTo>
                  <a:cubicBezTo>
                    <a:pt x="0" y="159"/>
                    <a:pt x="1" y="143"/>
                    <a:pt x="16" y="128"/>
                  </a:cubicBezTo>
                  <a:cubicBezTo>
                    <a:pt x="28" y="116"/>
                    <a:pt x="40" y="105"/>
                    <a:pt x="54" y="91"/>
                  </a:cubicBezTo>
                  <a:cubicBezTo>
                    <a:pt x="39" y="76"/>
                    <a:pt x="25" y="63"/>
                    <a:pt x="12" y="50"/>
                  </a:cubicBezTo>
                  <a:cubicBezTo>
                    <a:pt x="3" y="40"/>
                    <a:pt x="1" y="29"/>
                    <a:pt x="7" y="17"/>
                  </a:cubicBezTo>
                  <a:cubicBezTo>
                    <a:pt x="12" y="7"/>
                    <a:pt x="21" y="2"/>
                    <a:pt x="32" y="4"/>
                  </a:cubicBezTo>
                  <a:cubicBezTo>
                    <a:pt x="39" y="5"/>
                    <a:pt x="47" y="9"/>
                    <a:pt x="53" y="15"/>
                  </a:cubicBezTo>
                  <a:cubicBezTo>
                    <a:pt x="66" y="26"/>
                    <a:pt x="77" y="39"/>
                    <a:pt x="92" y="55"/>
                  </a:cubicBezTo>
                  <a:cubicBezTo>
                    <a:pt x="107" y="39"/>
                    <a:pt x="120" y="24"/>
                    <a:pt x="134" y="11"/>
                  </a:cubicBezTo>
                  <a:cubicBezTo>
                    <a:pt x="144" y="0"/>
                    <a:pt x="160" y="1"/>
                    <a:pt x="170" y="10"/>
                  </a:cubicBezTo>
                  <a:cubicBezTo>
                    <a:pt x="181" y="20"/>
                    <a:pt x="182" y="36"/>
                    <a:pt x="172" y="48"/>
                  </a:cubicBezTo>
                  <a:cubicBezTo>
                    <a:pt x="168" y="53"/>
                    <a:pt x="163" y="57"/>
                    <a:pt x="159" y="61"/>
                  </a:cubicBezTo>
                  <a:cubicBezTo>
                    <a:pt x="150" y="70"/>
                    <a:pt x="141" y="79"/>
                    <a:pt x="132" y="88"/>
                  </a:cubicBezTo>
                  <a:cubicBezTo>
                    <a:pt x="131" y="89"/>
                    <a:pt x="131" y="90"/>
                    <a:pt x="130" y="94"/>
                  </a:cubicBezTo>
                  <a:cubicBezTo>
                    <a:pt x="143" y="106"/>
                    <a:pt x="157" y="119"/>
                    <a:pt x="171" y="132"/>
                  </a:cubicBezTo>
                  <a:cubicBezTo>
                    <a:pt x="181" y="143"/>
                    <a:pt x="181" y="156"/>
                    <a:pt x="174" y="167"/>
                  </a:cubicBezTo>
                  <a:cubicBezTo>
                    <a:pt x="167" y="177"/>
                    <a:pt x="154" y="181"/>
                    <a:pt x="143" y="177"/>
                  </a:cubicBezTo>
                  <a:cubicBezTo>
                    <a:pt x="138" y="174"/>
                    <a:pt x="133" y="170"/>
                    <a:pt x="129" y="166"/>
                  </a:cubicBezTo>
                  <a:cubicBezTo>
                    <a:pt x="117" y="154"/>
                    <a:pt x="105" y="142"/>
                    <a:pt x="91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77"/>
            <p:cNvSpPr>
              <a:spLocks/>
            </p:cNvSpPr>
            <p:nvPr/>
          </p:nvSpPr>
          <p:spPr bwMode="auto">
            <a:xfrm>
              <a:off x="7807325" y="4071938"/>
              <a:ext cx="73025" cy="53975"/>
            </a:xfrm>
            <a:custGeom>
              <a:avLst/>
              <a:gdLst>
                <a:gd name="T0" fmla="*/ 90 w 245"/>
                <a:gd name="T1" fmla="*/ 113 h 181"/>
                <a:gd name="T2" fmla="*/ 189 w 245"/>
                <a:gd name="T3" fmla="*/ 13 h 181"/>
                <a:gd name="T4" fmla="*/ 221 w 245"/>
                <a:gd name="T5" fmla="*/ 4 h 181"/>
                <a:gd name="T6" fmla="*/ 229 w 245"/>
                <a:gd name="T7" fmla="*/ 50 h 181"/>
                <a:gd name="T8" fmla="*/ 153 w 245"/>
                <a:gd name="T9" fmla="*/ 126 h 181"/>
                <a:gd name="T10" fmla="*/ 112 w 245"/>
                <a:gd name="T11" fmla="*/ 167 h 181"/>
                <a:gd name="T12" fmla="*/ 69 w 245"/>
                <a:gd name="T13" fmla="*/ 167 h 181"/>
                <a:gd name="T14" fmla="*/ 13 w 245"/>
                <a:gd name="T15" fmla="*/ 112 h 181"/>
                <a:gd name="T16" fmla="*/ 12 w 245"/>
                <a:gd name="T17" fmla="*/ 71 h 181"/>
                <a:gd name="T18" fmla="*/ 51 w 245"/>
                <a:gd name="T19" fmla="*/ 73 h 181"/>
                <a:gd name="T20" fmla="*/ 90 w 245"/>
                <a:gd name="T21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1">
                  <a:moveTo>
                    <a:pt x="90" y="113"/>
                  </a:moveTo>
                  <a:cubicBezTo>
                    <a:pt x="124" y="79"/>
                    <a:pt x="157" y="46"/>
                    <a:pt x="189" y="13"/>
                  </a:cubicBezTo>
                  <a:cubicBezTo>
                    <a:pt x="198" y="4"/>
                    <a:pt x="208" y="0"/>
                    <a:pt x="221" y="4"/>
                  </a:cubicBezTo>
                  <a:cubicBezTo>
                    <a:pt x="240" y="10"/>
                    <a:pt x="245" y="34"/>
                    <a:pt x="229" y="50"/>
                  </a:cubicBezTo>
                  <a:cubicBezTo>
                    <a:pt x="204" y="75"/>
                    <a:pt x="179" y="100"/>
                    <a:pt x="153" y="126"/>
                  </a:cubicBezTo>
                  <a:cubicBezTo>
                    <a:pt x="140" y="139"/>
                    <a:pt x="126" y="153"/>
                    <a:pt x="112" y="167"/>
                  </a:cubicBezTo>
                  <a:cubicBezTo>
                    <a:pt x="98" y="181"/>
                    <a:pt x="83" y="181"/>
                    <a:pt x="69" y="167"/>
                  </a:cubicBezTo>
                  <a:cubicBezTo>
                    <a:pt x="50" y="149"/>
                    <a:pt x="32" y="130"/>
                    <a:pt x="13" y="112"/>
                  </a:cubicBezTo>
                  <a:cubicBezTo>
                    <a:pt x="1" y="99"/>
                    <a:pt x="0" y="82"/>
                    <a:pt x="12" y="71"/>
                  </a:cubicBezTo>
                  <a:cubicBezTo>
                    <a:pt x="23" y="60"/>
                    <a:pt x="38" y="61"/>
                    <a:pt x="51" y="73"/>
                  </a:cubicBezTo>
                  <a:cubicBezTo>
                    <a:pt x="64" y="86"/>
                    <a:pt x="76" y="99"/>
                    <a:pt x="9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78"/>
            <p:cNvSpPr>
              <a:spLocks/>
            </p:cNvSpPr>
            <p:nvPr/>
          </p:nvSpPr>
          <p:spPr bwMode="auto">
            <a:xfrm>
              <a:off x="7807325" y="4160838"/>
              <a:ext cx="71438" cy="53975"/>
            </a:xfrm>
            <a:custGeom>
              <a:avLst/>
              <a:gdLst>
                <a:gd name="T0" fmla="*/ 90 w 242"/>
                <a:gd name="T1" fmla="*/ 114 h 182"/>
                <a:gd name="T2" fmla="*/ 184 w 242"/>
                <a:gd name="T3" fmla="*/ 20 h 182"/>
                <a:gd name="T4" fmla="*/ 193 w 242"/>
                <a:gd name="T5" fmla="*/ 10 h 182"/>
                <a:gd name="T6" fmla="*/ 231 w 242"/>
                <a:gd name="T7" fmla="*/ 10 h 182"/>
                <a:gd name="T8" fmla="*/ 231 w 242"/>
                <a:gd name="T9" fmla="*/ 48 h 182"/>
                <a:gd name="T10" fmla="*/ 208 w 242"/>
                <a:gd name="T11" fmla="*/ 71 h 182"/>
                <a:gd name="T12" fmla="*/ 114 w 242"/>
                <a:gd name="T13" fmla="*/ 165 h 182"/>
                <a:gd name="T14" fmla="*/ 66 w 242"/>
                <a:gd name="T15" fmla="*/ 165 h 182"/>
                <a:gd name="T16" fmla="*/ 15 w 242"/>
                <a:gd name="T17" fmla="*/ 113 h 182"/>
                <a:gd name="T18" fmla="*/ 11 w 242"/>
                <a:gd name="T19" fmla="*/ 72 h 182"/>
                <a:gd name="T20" fmla="*/ 53 w 242"/>
                <a:gd name="T21" fmla="*/ 76 h 182"/>
                <a:gd name="T22" fmla="*/ 90 w 242"/>
                <a:gd name="T23" fmla="*/ 11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182">
                  <a:moveTo>
                    <a:pt x="90" y="114"/>
                  </a:moveTo>
                  <a:cubicBezTo>
                    <a:pt x="122" y="81"/>
                    <a:pt x="153" y="50"/>
                    <a:pt x="184" y="20"/>
                  </a:cubicBezTo>
                  <a:cubicBezTo>
                    <a:pt x="187" y="16"/>
                    <a:pt x="190" y="13"/>
                    <a:pt x="193" y="10"/>
                  </a:cubicBezTo>
                  <a:cubicBezTo>
                    <a:pt x="205" y="0"/>
                    <a:pt x="221" y="0"/>
                    <a:pt x="231" y="10"/>
                  </a:cubicBezTo>
                  <a:cubicBezTo>
                    <a:pt x="241" y="21"/>
                    <a:pt x="242" y="36"/>
                    <a:pt x="231" y="48"/>
                  </a:cubicBezTo>
                  <a:cubicBezTo>
                    <a:pt x="224" y="56"/>
                    <a:pt x="216" y="63"/>
                    <a:pt x="208" y="71"/>
                  </a:cubicBezTo>
                  <a:cubicBezTo>
                    <a:pt x="177" y="102"/>
                    <a:pt x="146" y="134"/>
                    <a:pt x="114" y="165"/>
                  </a:cubicBezTo>
                  <a:cubicBezTo>
                    <a:pt x="97" y="182"/>
                    <a:pt x="83" y="182"/>
                    <a:pt x="66" y="165"/>
                  </a:cubicBezTo>
                  <a:cubicBezTo>
                    <a:pt x="49" y="148"/>
                    <a:pt x="32" y="131"/>
                    <a:pt x="15" y="113"/>
                  </a:cubicBezTo>
                  <a:cubicBezTo>
                    <a:pt x="1" y="99"/>
                    <a:pt x="0" y="83"/>
                    <a:pt x="11" y="72"/>
                  </a:cubicBezTo>
                  <a:cubicBezTo>
                    <a:pt x="23" y="60"/>
                    <a:pt x="39" y="62"/>
                    <a:pt x="53" y="76"/>
                  </a:cubicBezTo>
                  <a:cubicBezTo>
                    <a:pt x="65" y="88"/>
                    <a:pt x="77" y="100"/>
                    <a:pt x="90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9"/>
            <p:cNvSpPr>
              <a:spLocks/>
            </p:cNvSpPr>
            <p:nvPr/>
          </p:nvSpPr>
          <p:spPr bwMode="auto">
            <a:xfrm>
              <a:off x="7794625" y="4332288"/>
              <a:ext cx="17463" cy="15875"/>
            </a:xfrm>
            <a:custGeom>
              <a:avLst/>
              <a:gdLst>
                <a:gd name="T0" fmla="*/ 54 w 54"/>
                <a:gd name="T1" fmla="*/ 27 h 54"/>
                <a:gd name="T2" fmla="*/ 27 w 54"/>
                <a:gd name="T3" fmla="*/ 54 h 54"/>
                <a:gd name="T4" fmla="*/ 0 w 54"/>
                <a:gd name="T5" fmla="*/ 28 h 54"/>
                <a:gd name="T6" fmla="*/ 27 w 54"/>
                <a:gd name="T7" fmla="*/ 1 h 54"/>
                <a:gd name="T8" fmla="*/ 54 w 54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cubicBezTo>
                    <a:pt x="54" y="42"/>
                    <a:pt x="42" y="54"/>
                    <a:pt x="27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13"/>
                    <a:pt x="12" y="0"/>
                    <a:pt x="27" y="1"/>
                  </a:cubicBezTo>
                  <a:cubicBezTo>
                    <a:pt x="42" y="1"/>
                    <a:pt x="54" y="13"/>
                    <a:pt x="54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4636907" y="991012"/>
            <a:ext cx="406374" cy="406374"/>
            <a:chOff x="1601788" y="15113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65" name="Freeform 63"/>
            <p:cNvSpPr>
              <a:spLocks noEditPoints="1"/>
            </p:cNvSpPr>
            <p:nvPr/>
          </p:nvSpPr>
          <p:spPr bwMode="auto">
            <a:xfrm>
              <a:off x="1601788" y="1511300"/>
              <a:ext cx="457200" cy="457200"/>
            </a:xfrm>
            <a:custGeom>
              <a:avLst/>
              <a:gdLst>
                <a:gd name="T0" fmla="*/ 2036 w 2048"/>
                <a:gd name="T1" fmla="*/ 376 h 2048"/>
                <a:gd name="T2" fmla="*/ 1672 w 2048"/>
                <a:gd name="T3" fmla="*/ 12 h 2048"/>
                <a:gd name="T4" fmla="*/ 1644 w 2048"/>
                <a:gd name="T5" fmla="*/ 0 h 2048"/>
                <a:gd name="T6" fmla="*/ 456 w 2048"/>
                <a:gd name="T7" fmla="*/ 0 h 2048"/>
                <a:gd name="T8" fmla="*/ 336 w 2048"/>
                <a:gd name="T9" fmla="*/ 120 h 2048"/>
                <a:gd name="T10" fmla="*/ 336 w 2048"/>
                <a:gd name="T11" fmla="*/ 196 h 2048"/>
                <a:gd name="T12" fmla="*/ 0 w 2048"/>
                <a:gd name="T13" fmla="*/ 688 h 2048"/>
                <a:gd name="T14" fmla="*/ 40 w 2048"/>
                <a:gd name="T15" fmla="*/ 728 h 2048"/>
                <a:gd name="T16" fmla="*/ 528 w 2048"/>
                <a:gd name="T17" fmla="*/ 728 h 2048"/>
                <a:gd name="T18" fmla="*/ 568 w 2048"/>
                <a:gd name="T19" fmla="*/ 688 h 2048"/>
                <a:gd name="T20" fmla="*/ 568 w 2048"/>
                <a:gd name="T21" fmla="*/ 200 h 2048"/>
                <a:gd name="T22" fmla="*/ 528 w 2048"/>
                <a:gd name="T23" fmla="*/ 160 h 2048"/>
                <a:gd name="T24" fmla="*/ 416 w 2048"/>
                <a:gd name="T25" fmla="*/ 172 h 2048"/>
                <a:gd name="T26" fmla="*/ 416 w 2048"/>
                <a:gd name="T27" fmla="*/ 120 h 2048"/>
                <a:gd name="T28" fmla="*/ 456 w 2048"/>
                <a:gd name="T29" fmla="*/ 80 h 2048"/>
                <a:gd name="T30" fmla="*/ 1604 w 2048"/>
                <a:gd name="T31" fmla="*/ 80 h 2048"/>
                <a:gd name="T32" fmla="*/ 1604 w 2048"/>
                <a:gd name="T33" fmla="*/ 324 h 2048"/>
                <a:gd name="T34" fmla="*/ 1724 w 2048"/>
                <a:gd name="T35" fmla="*/ 444 h 2048"/>
                <a:gd name="T36" fmla="*/ 1968 w 2048"/>
                <a:gd name="T37" fmla="*/ 444 h 2048"/>
                <a:gd name="T38" fmla="*/ 1968 w 2048"/>
                <a:gd name="T39" fmla="*/ 1928 h 2048"/>
                <a:gd name="T40" fmla="*/ 1928 w 2048"/>
                <a:gd name="T41" fmla="*/ 1968 h 2048"/>
                <a:gd name="T42" fmla="*/ 456 w 2048"/>
                <a:gd name="T43" fmla="*/ 1968 h 2048"/>
                <a:gd name="T44" fmla="*/ 416 w 2048"/>
                <a:gd name="T45" fmla="*/ 1928 h 2048"/>
                <a:gd name="T46" fmla="*/ 416 w 2048"/>
                <a:gd name="T47" fmla="*/ 1585 h 2048"/>
                <a:gd name="T48" fmla="*/ 376 w 2048"/>
                <a:gd name="T49" fmla="*/ 1545 h 2048"/>
                <a:gd name="T50" fmla="*/ 336 w 2048"/>
                <a:gd name="T51" fmla="*/ 1585 h 2048"/>
                <a:gd name="T52" fmla="*/ 336 w 2048"/>
                <a:gd name="T53" fmla="*/ 1928 h 2048"/>
                <a:gd name="T54" fmla="*/ 456 w 2048"/>
                <a:gd name="T55" fmla="*/ 2048 h 2048"/>
                <a:gd name="T56" fmla="*/ 1928 w 2048"/>
                <a:gd name="T57" fmla="*/ 2048 h 2048"/>
                <a:gd name="T58" fmla="*/ 2048 w 2048"/>
                <a:gd name="T59" fmla="*/ 1928 h 2048"/>
                <a:gd name="T60" fmla="*/ 2048 w 2048"/>
                <a:gd name="T61" fmla="*/ 404 h 2048"/>
                <a:gd name="T62" fmla="*/ 2036 w 2048"/>
                <a:gd name="T63" fmla="*/ 376 h 2048"/>
                <a:gd name="T64" fmla="*/ 488 w 2048"/>
                <a:gd name="T65" fmla="*/ 648 h 2048"/>
                <a:gd name="T66" fmla="*/ 82 w 2048"/>
                <a:gd name="T67" fmla="*/ 648 h 2048"/>
                <a:gd name="T68" fmla="*/ 488 w 2048"/>
                <a:gd name="T69" fmla="*/ 242 h 2048"/>
                <a:gd name="T70" fmla="*/ 488 w 2048"/>
                <a:gd name="T71" fmla="*/ 648 h 2048"/>
                <a:gd name="T72" fmla="*/ 1684 w 2048"/>
                <a:gd name="T73" fmla="*/ 324 h 2048"/>
                <a:gd name="T74" fmla="*/ 1684 w 2048"/>
                <a:gd name="T75" fmla="*/ 137 h 2048"/>
                <a:gd name="T76" fmla="*/ 1911 w 2048"/>
                <a:gd name="T77" fmla="*/ 364 h 2048"/>
                <a:gd name="T78" fmla="*/ 1724 w 2048"/>
                <a:gd name="T79" fmla="*/ 364 h 2048"/>
                <a:gd name="T80" fmla="*/ 1684 w 2048"/>
                <a:gd name="T81" fmla="*/ 32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2048">
                  <a:moveTo>
                    <a:pt x="2036" y="376"/>
                  </a:moveTo>
                  <a:cubicBezTo>
                    <a:pt x="1672" y="12"/>
                    <a:pt x="1672" y="12"/>
                    <a:pt x="1672" y="12"/>
                  </a:cubicBezTo>
                  <a:cubicBezTo>
                    <a:pt x="1665" y="4"/>
                    <a:pt x="1654" y="0"/>
                    <a:pt x="1644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90" y="0"/>
                    <a:pt x="336" y="54"/>
                    <a:pt x="336" y="12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139" y="273"/>
                    <a:pt x="0" y="465"/>
                    <a:pt x="0" y="688"/>
                  </a:cubicBezTo>
                  <a:cubicBezTo>
                    <a:pt x="0" y="710"/>
                    <a:pt x="18" y="728"/>
                    <a:pt x="40" y="728"/>
                  </a:cubicBezTo>
                  <a:cubicBezTo>
                    <a:pt x="528" y="728"/>
                    <a:pt x="528" y="728"/>
                    <a:pt x="528" y="728"/>
                  </a:cubicBezTo>
                  <a:cubicBezTo>
                    <a:pt x="550" y="728"/>
                    <a:pt x="568" y="710"/>
                    <a:pt x="568" y="688"/>
                  </a:cubicBezTo>
                  <a:cubicBezTo>
                    <a:pt x="568" y="200"/>
                    <a:pt x="568" y="200"/>
                    <a:pt x="568" y="200"/>
                  </a:cubicBezTo>
                  <a:cubicBezTo>
                    <a:pt x="568" y="178"/>
                    <a:pt x="550" y="160"/>
                    <a:pt x="528" y="160"/>
                  </a:cubicBezTo>
                  <a:cubicBezTo>
                    <a:pt x="490" y="160"/>
                    <a:pt x="452" y="164"/>
                    <a:pt x="416" y="172"/>
                  </a:cubicBezTo>
                  <a:cubicBezTo>
                    <a:pt x="416" y="120"/>
                    <a:pt x="416" y="120"/>
                    <a:pt x="416" y="120"/>
                  </a:cubicBezTo>
                  <a:cubicBezTo>
                    <a:pt x="416" y="98"/>
                    <a:pt x="434" y="80"/>
                    <a:pt x="456" y="80"/>
                  </a:cubicBezTo>
                  <a:cubicBezTo>
                    <a:pt x="1604" y="80"/>
                    <a:pt x="1604" y="80"/>
                    <a:pt x="1604" y="80"/>
                  </a:cubicBezTo>
                  <a:cubicBezTo>
                    <a:pt x="1604" y="324"/>
                    <a:pt x="1604" y="324"/>
                    <a:pt x="1604" y="324"/>
                  </a:cubicBezTo>
                  <a:cubicBezTo>
                    <a:pt x="1604" y="390"/>
                    <a:pt x="1658" y="444"/>
                    <a:pt x="1724" y="444"/>
                  </a:cubicBezTo>
                  <a:cubicBezTo>
                    <a:pt x="1968" y="444"/>
                    <a:pt x="1968" y="444"/>
                    <a:pt x="1968" y="444"/>
                  </a:cubicBezTo>
                  <a:cubicBezTo>
                    <a:pt x="1968" y="1928"/>
                    <a:pt x="1968" y="1928"/>
                    <a:pt x="1968" y="1928"/>
                  </a:cubicBezTo>
                  <a:cubicBezTo>
                    <a:pt x="1968" y="1950"/>
                    <a:pt x="1950" y="1968"/>
                    <a:pt x="1928" y="1968"/>
                  </a:cubicBezTo>
                  <a:cubicBezTo>
                    <a:pt x="456" y="1968"/>
                    <a:pt x="456" y="1968"/>
                    <a:pt x="456" y="1968"/>
                  </a:cubicBezTo>
                  <a:cubicBezTo>
                    <a:pt x="434" y="1968"/>
                    <a:pt x="416" y="1950"/>
                    <a:pt x="416" y="1928"/>
                  </a:cubicBezTo>
                  <a:cubicBezTo>
                    <a:pt x="416" y="1585"/>
                    <a:pt x="416" y="1585"/>
                    <a:pt x="416" y="1585"/>
                  </a:cubicBezTo>
                  <a:cubicBezTo>
                    <a:pt x="416" y="1563"/>
                    <a:pt x="398" y="1545"/>
                    <a:pt x="376" y="1545"/>
                  </a:cubicBezTo>
                  <a:cubicBezTo>
                    <a:pt x="354" y="1545"/>
                    <a:pt x="336" y="1563"/>
                    <a:pt x="336" y="1585"/>
                  </a:cubicBezTo>
                  <a:cubicBezTo>
                    <a:pt x="336" y="1928"/>
                    <a:pt x="336" y="1928"/>
                    <a:pt x="336" y="1928"/>
                  </a:cubicBezTo>
                  <a:cubicBezTo>
                    <a:pt x="336" y="1994"/>
                    <a:pt x="390" y="2048"/>
                    <a:pt x="456" y="2048"/>
                  </a:cubicBezTo>
                  <a:cubicBezTo>
                    <a:pt x="1928" y="2048"/>
                    <a:pt x="1928" y="2048"/>
                    <a:pt x="1928" y="2048"/>
                  </a:cubicBezTo>
                  <a:cubicBezTo>
                    <a:pt x="1994" y="2048"/>
                    <a:pt x="2048" y="1994"/>
                    <a:pt x="2048" y="1928"/>
                  </a:cubicBezTo>
                  <a:cubicBezTo>
                    <a:pt x="2048" y="404"/>
                    <a:pt x="2048" y="404"/>
                    <a:pt x="2048" y="404"/>
                  </a:cubicBezTo>
                  <a:cubicBezTo>
                    <a:pt x="2048" y="393"/>
                    <a:pt x="2044" y="383"/>
                    <a:pt x="2036" y="376"/>
                  </a:cubicBezTo>
                  <a:close/>
                  <a:moveTo>
                    <a:pt x="488" y="648"/>
                  </a:moveTo>
                  <a:cubicBezTo>
                    <a:pt x="82" y="648"/>
                    <a:pt x="82" y="648"/>
                    <a:pt x="82" y="648"/>
                  </a:cubicBezTo>
                  <a:cubicBezTo>
                    <a:pt x="101" y="433"/>
                    <a:pt x="273" y="261"/>
                    <a:pt x="488" y="242"/>
                  </a:cubicBezTo>
                  <a:cubicBezTo>
                    <a:pt x="488" y="648"/>
                    <a:pt x="488" y="648"/>
                    <a:pt x="488" y="648"/>
                  </a:cubicBezTo>
                  <a:close/>
                  <a:moveTo>
                    <a:pt x="1684" y="324"/>
                  </a:moveTo>
                  <a:cubicBezTo>
                    <a:pt x="1684" y="137"/>
                    <a:pt x="1684" y="137"/>
                    <a:pt x="1684" y="137"/>
                  </a:cubicBezTo>
                  <a:cubicBezTo>
                    <a:pt x="1911" y="364"/>
                    <a:pt x="1911" y="364"/>
                    <a:pt x="1911" y="364"/>
                  </a:cubicBezTo>
                  <a:cubicBezTo>
                    <a:pt x="1724" y="364"/>
                    <a:pt x="1724" y="364"/>
                    <a:pt x="1724" y="364"/>
                  </a:cubicBezTo>
                  <a:cubicBezTo>
                    <a:pt x="1702" y="364"/>
                    <a:pt x="1684" y="346"/>
                    <a:pt x="1684" y="3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1676401" y="1824038"/>
              <a:ext cx="17463" cy="17463"/>
            </a:xfrm>
            <a:custGeom>
              <a:avLst/>
              <a:gdLst>
                <a:gd name="T0" fmla="*/ 11 w 80"/>
                <a:gd name="T1" fmla="*/ 12 h 80"/>
                <a:gd name="T2" fmla="*/ 0 w 80"/>
                <a:gd name="T3" fmla="*/ 40 h 80"/>
                <a:gd name="T4" fmla="*/ 11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1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1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65"/>
            <p:cNvSpPr>
              <a:spLocks noEditPoints="1"/>
            </p:cNvSpPr>
            <p:nvPr/>
          </p:nvSpPr>
          <p:spPr bwMode="auto">
            <a:xfrm>
              <a:off x="1633538" y="1579563"/>
              <a:ext cx="236538" cy="234950"/>
            </a:xfrm>
            <a:custGeom>
              <a:avLst/>
              <a:gdLst>
                <a:gd name="T0" fmla="*/ 1057 w 1057"/>
                <a:gd name="T1" fmla="*/ 529 h 1057"/>
                <a:gd name="T2" fmla="*/ 528 w 1057"/>
                <a:gd name="T3" fmla="*/ 0 h 1057"/>
                <a:gd name="T4" fmla="*/ 488 w 1057"/>
                <a:gd name="T5" fmla="*/ 40 h 1057"/>
                <a:gd name="T6" fmla="*/ 488 w 1057"/>
                <a:gd name="T7" fmla="*/ 489 h 1057"/>
                <a:gd name="T8" fmla="*/ 40 w 1057"/>
                <a:gd name="T9" fmla="*/ 489 h 1057"/>
                <a:gd name="T10" fmla="*/ 0 w 1057"/>
                <a:gd name="T11" fmla="*/ 529 h 1057"/>
                <a:gd name="T12" fmla="*/ 528 w 1057"/>
                <a:gd name="T13" fmla="*/ 1057 h 1057"/>
                <a:gd name="T14" fmla="*/ 1057 w 1057"/>
                <a:gd name="T15" fmla="*/ 529 h 1057"/>
                <a:gd name="T16" fmla="*/ 816 w 1057"/>
                <a:gd name="T17" fmla="*/ 185 h 1057"/>
                <a:gd name="T18" fmla="*/ 568 w 1057"/>
                <a:gd name="T19" fmla="*/ 432 h 1057"/>
                <a:gd name="T20" fmla="*/ 568 w 1057"/>
                <a:gd name="T21" fmla="*/ 82 h 1057"/>
                <a:gd name="T22" fmla="*/ 816 w 1057"/>
                <a:gd name="T23" fmla="*/ 185 h 1057"/>
                <a:gd name="T24" fmla="*/ 82 w 1057"/>
                <a:gd name="T25" fmla="*/ 569 h 1057"/>
                <a:gd name="T26" fmla="*/ 528 w 1057"/>
                <a:gd name="T27" fmla="*/ 569 h 1057"/>
                <a:gd name="T28" fmla="*/ 557 w 1057"/>
                <a:gd name="T29" fmla="*/ 557 h 1057"/>
                <a:gd name="T30" fmla="*/ 557 w 1057"/>
                <a:gd name="T31" fmla="*/ 557 h 1057"/>
                <a:gd name="T32" fmla="*/ 872 w 1057"/>
                <a:gd name="T33" fmla="*/ 241 h 1057"/>
                <a:gd name="T34" fmla="*/ 977 w 1057"/>
                <a:gd name="T35" fmla="*/ 529 h 1057"/>
                <a:gd name="T36" fmla="*/ 528 w 1057"/>
                <a:gd name="T37" fmla="*/ 977 h 1057"/>
                <a:gd name="T38" fmla="*/ 82 w 1057"/>
                <a:gd name="T39" fmla="*/ 56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7" h="1057">
                  <a:moveTo>
                    <a:pt x="1057" y="529"/>
                  </a:moveTo>
                  <a:cubicBezTo>
                    <a:pt x="1057" y="237"/>
                    <a:pt x="820" y="0"/>
                    <a:pt x="528" y="0"/>
                  </a:cubicBezTo>
                  <a:cubicBezTo>
                    <a:pt x="506" y="0"/>
                    <a:pt x="488" y="18"/>
                    <a:pt x="488" y="40"/>
                  </a:cubicBezTo>
                  <a:cubicBezTo>
                    <a:pt x="488" y="489"/>
                    <a:pt x="488" y="489"/>
                    <a:pt x="488" y="489"/>
                  </a:cubicBezTo>
                  <a:cubicBezTo>
                    <a:pt x="40" y="489"/>
                    <a:pt x="40" y="489"/>
                    <a:pt x="40" y="489"/>
                  </a:cubicBezTo>
                  <a:cubicBezTo>
                    <a:pt x="18" y="489"/>
                    <a:pt x="0" y="507"/>
                    <a:pt x="0" y="529"/>
                  </a:cubicBezTo>
                  <a:cubicBezTo>
                    <a:pt x="0" y="820"/>
                    <a:pt x="237" y="1057"/>
                    <a:pt x="528" y="1057"/>
                  </a:cubicBezTo>
                  <a:cubicBezTo>
                    <a:pt x="820" y="1057"/>
                    <a:pt x="1057" y="820"/>
                    <a:pt x="1057" y="529"/>
                  </a:cubicBezTo>
                  <a:close/>
                  <a:moveTo>
                    <a:pt x="816" y="185"/>
                  </a:moveTo>
                  <a:cubicBezTo>
                    <a:pt x="568" y="432"/>
                    <a:pt x="568" y="432"/>
                    <a:pt x="568" y="43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662" y="90"/>
                    <a:pt x="747" y="128"/>
                    <a:pt x="816" y="185"/>
                  </a:cubicBezTo>
                  <a:close/>
                  <a:moveTo>
                    <a:pt x="82" y="569"/>
                  </a:moveTo>
                  <a:cubicBezTo>
                    <a:pt x="528" y="569"/>
                    <a:pt x="528" y="569"/>
                    <a:pt x="528" y="569"/>
                  </a:cubicBezTo>
                  <a:cubicBezTo>
                    <a:pt x="539" y="569"/>
                    <a:pt x="549" y="564"/>
                    <a:pt x="557" y="557"/>
                  </a:cubicBezTo>
                  <a:cubicBezTo>
                    <a:pt x="557" y="557"/>
                    <a:pt x="557" y="557"/>
                    <a:pt x="557" y="557"/>
                  </a:cubicBezTo>
                  <a:cubicBezTo>
                    <a:pt x="872" y="241"/>
                    <a:pt x="872" y="241"/>
                    <a:pt x="872" y="241"/>
                  </a:cubicBezTo>
                  <a:cubicBezTo>
                    <a:pt x="937" y="319"/>
                    <a:pt x="977" y="419"/>
                    <a:pt x="977" y="529"/>
                  </a:cubicBezTo>
                  <a:cubicBezTo>
                    <a:pt x="977" y="776"/>
                    <a:pt x="776" y="977"/>
                    <a:pt x="528" y="977"/>
                  </a:cubicBezTo>
                  <a:cubicBezTo>
                    <a:pt x="295" y="977"/>
                    <a:pt x="102" y="797"/>
                    <a:pt x="82" y="5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6"/>
            <p:cNvSpPr>
              <a:spLocks noEditPoints="1"/>
            </p:cNvSpPr>
            <p:nvPr/>
          </p:nvSpPr>
          <p:spPr bwMode="auto">
            <a:xfrm>
              <a:off x="1738313" y="1793875"/>
              <a:ext cx="280988" cy="139700"/>
            </a:xfrm>
            <a:custGeom>
              <a:avLst/>
              <a:gdLst>
                <a:gd name="T0" fmla="*/ 548 w 1257"/>
                <a:gd name="T1" fmla="*/ 200 h 626"/>
                <a:gd name="T2" fmla="*/ 428 w 1257"/>
                <a:gd name="T3" fmla="*/ 80 h 626"/>
                <a:gd name="T4" fmla="*/ 308 w 1257"/>
                <a:gd name="T5" fmla="*/ 200 h 626"/>
                <a:gd name="T6" fmla="*/ 319 w 1257"/>
                <a:gd name="T7" fmla="*/ 251 h 626"/>
                <a:gd name="T8" fmla="*/ 172 w 1257"/>
                <a:gd name="T9" fmla="*/ 397 h 626"/>
                <a:gd name="T10" fmla="*/ 120 w 1257"/>
                <a:gd name="T11" fmla="*/ 386 h 626"/>
                <a:gd name="T12" fmla="*/ 0 w 1257"/>
                <a:gd name="T13" fmla="*/ 506 h 626"/>
                <a:gd name="T14" fmla="*/ 120 w 1257"/>
                <a:gd name="T15" fmla="*/ 626 h 626"/>
                <a:gd name="T16" fmla="*/ 240 w 1257"/>
                <a:gd name="T17" fmla="*/ 506 h 626"/>
                <a:gd name="T18" fmla="*/ 229 w 1257"/>
                <a:gd name="T19" fmla="*/ 454 h 626"/>
                <a:gd name="T20" fmla="*/ 375 w 1257"/>
                <a:gd name="T21" fmla="*/ 308 h 626"/>
                <a:gd name="T22" fmla="*/ 428 w 1257"/>
                <a:gd name="T23" fmla="*/ 320 h 626"/>
                <a:gd name="T24" fmla="*/ 487 w 1257"/>
                <a:gd name="T25" fmla="*/ 305 h 626"/>
                <a:gd name="T26" fmla="*/ 636 w 1257"/>
                <a:gd name="T27" fmla="*/ 453 h 626"/>
                <a:gd name="T28" fmla="*/ 624 w 1257"/>
                <a:gd name="T29" fmla="*/ 506 h 626"/>
                <a:gd name="T30" fmla="*/ 744 w 1257"/>
                <a:gd name="T31" fmla="*/ 626 h 626"/>
                <a:gd name="T32" fmla="*/ 864 w 1257"/>
                <a:gd name="T33" fmla="*/ 506 h 626"/>
                <a:gd name="T34" fmla="*/ 852 w 1257"/>
                <a:gd name="T35" fmla="*/ 455 h 626"/>
                <a:gd name="T36" fmla="*/ 1081 w 1257"/>
                <a:gd name="T37" fmla="*/ 226 h 626"/>
                <a:gd name="T38" fmla="*/ 1137 w 1257"/>
                <a:gd name="T39" fmla="*/ 240 h 626"/>
                <a:gd name="T40" fmla="*/ 1257 w 1257"/>
                <a:gd name="T41" fmla="*/ 120 h 626"/>
                <a:gd name="T42" fmla="*/ 1137 w 1257"/>
                <a:gd name="T43" fmla="*/ 0 h 626"/>
                <a:gd name="T44" fmla="*/ 1017 w 1257"/>
                <a:gd name="T45" fmla="*/ 120 h 626"/>
                <a:gd name="T46" fmla="*/ 1027 w 1257"/>
                <a:gd name="T47" fmla="*/ 167 h 626"/>
                <a:gd name="T48" fmla="*/ 796 w 1257"/>
                <a:gd name="T49" fmla="*/ 398 h 626"/>
                <a:gd name="T50" fmla="*/ 744 w 1257"/>
                <a:gd name="T51" fmla="*/ 386 h 626"/>
                <a:gd name="T52" fmla="*/ 692 w 1257"/>
                <a:gd name="T53" fmla="*/ 397 h 626"/>
                <a:gd name="T54" fmla="*/ 539 w 1257"/>
                <a:gd name="T55" fmla="*/ 244 h 626"/>
                <a:gd name="T56" fmla="*/ 548 w 1257"/>
                <a:gd name="T57" fmla="*/ 200 h 626"/>
                <a:gd name="T58" fmla="*/ 120 w 1257"/>
                <a:gd name="T59" fmla="*/ 546 h 626"/>
                <a:gd name="T60" fmla="*/ 80 w 1257"/>
                <a:gd name="T61" fmla="*/ 506 h 626"/>
                <a:gd name="T62" fmla="*/ 120 w 1257"/>
                <a:gd name="T63" fmla="*/ 466 h 626"/>
                <a:gd name="T64" fmla="*/ 148 w 1257"/>
                <a:gd name="T65" fmla="*/ 477 h 626"/>
                <a:gd name="T66" fmla="*/ 148 w 1257"/>
                <a:gd name="T67" fmla="*/ 477 h 626"/>
                <a:gd name="T68" fmla="*/ 149 w 1257"/>
                <a:gd name="T69" fmla="*/ 478 h 626"/>
                <a:gd name="T70" fmla="*/ 160 w 1257"/>
                <a:gd name="T71" fmla="*/ 506 h 626"/>
                <a:gd name="T72" fmla="*/ 120 w 1257"/>
                <a:gd name="T73" fmla="*/ 546 h 626"/>
                <a:gd name="T74" fmla="*/ 428 w 1257"/>
                <a:gd name="T75" fmla="*/ 240 h 626"/>
                <a:gd name="T76" fmla="*/ 388 w 1257"/>
                <a:gd name="T77" fmla="*/ 200 h 626"/>
                <a:gd name="T78" fmla="*/ 428 w 1257"/>
                <a:gd name="T79" fmla="*/ 160 h 626"/>
                <a:gd name="T80" fmla="*/ 468 w 1257"/>
                <a:gd name="T81" fmla="*/ 200 h 626"/>
                <a:gd name="T82" fmla="*/ 428 w 1257"/>
                <a:gd name="T83" fmla="*/ 240 h 626"/>
                <a:gd name="T84" fmla="*/ 1137 w 1257"/>
                <a:gd name="T85" fmla="*/ 80 h 626"/>
                <a:gd name="T86" fmla="*/ 1177 w 1257"/>
                <a:gd name="T87" fmla="*/ 120 h 626"/>
                <a:gd name="T88" fmla="*/ 1137 w 1257"/>
                <a:gd name="T89" fmla="*/ 160 h 626"/>
                <a:gd name="T90" fmla="*/ 1097 w 1257"/>
                <a:gd name="T91" fmla="*/ 120 h 626"/>
                <a:gd name="T92" fmla="*/ 1137 w 1257"/>
                <a:gd name="T93" fmla="*/ 80 h 626"/>
                <a:gd name="T94" fmla="*/ 784 w 1257"/>
                <a:gd name="T95" fmla="*/ 506 h 626"/>
                <a:gd name="T96" fmla="*/ 744 w 1257"/>
                <a:gd name="T97" fmla="*/ 546 h 626"/>
                <a:gd name="T98" fmla="*/ 704 w 1257"/>
                <a:gd name="T99" fmla="*/ 506 h 626"/>
                <a:gd name="T100" fmla="*/ 744 w 1257"/>
                <a:gd name="T101" fmla="*/ 466 h 626"/>
                <a:gd name="T102" fmla="*/ 784 w 1257"/>
                <a:gd name="T103" fmla="*/ 50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7" h="626">
                  <a:moveTo>
                    <a:pt x="548" y="200"/>
                  </a:moveTo>
                  <a:cubicBezTo>
                    <a:pt x="548" y="134"/>
                    <a:pt x="494" y="80"/>
                    <a:pt x="428" y="80"/>
                  </a:cubicBezTo>
                  <a:cubicBezTo>
                    <a:pt x="361" y="80"/>
                    <a:pt x="308" y="134"/>
                    <a:pt x="308" y="200"/>
                  </a:cubicBezTo>
                  <a:cubicBezTo>
                    <a:pt x="308" y="218"/>
                    <a:pt x="312" y="235"/>
                    <a:pt x="319" y="251"/>
                  </a:cubicBezTo>
                  <a:cubicBezTo>
                    <a:pt x="172" y="397"/>
                    <a:pt x="172" y="397"/>
                    <a:pt x="172" y="397"/>
                  </a:cubicBezTo>
                  <a:cubicBezTo>
                    <a:pt x="156" y="390"/>
                    <a:pt x="139" y="386"/>
                    <a:pt x="120" y="386"/>
                  </a:cubicBezTo>
                  <a:cubicBezTo>
                    <a:pt x="54" y="386"/>
                    <a:pt x="0" y="440"/>
                    <a:pt x="0" y="506"/>
                  </a:cubicBezTo>
                  <a:cubicBezTo>
                    <a:pt x="0" y="572"/>
                    <a:pt x="54" y="626"/>
                    <a:pt x="120" y="626"/>
                  </a:cubicBezTo>
                  <a:cubicBezTo>
                    <a:pt x="187" y="626"/>
                    <a:pt x="240" y="572"/>
                    <a:pt x="240" y="506"/>
                  </a:cubicBezTo>
                  <a:cubicBezTo>
                    <a:pt x="240" y="487"/>
                    <a:pt x="236" y="470"/>
                    <a:pt x="229" y="45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91" y="316"/>
                    <a:pt x="409" y="320"/>
                    <a:pt x="428" y="320"/>
                  </a:cubicBezTo>
                  <a:cubicBezTo>
                    <a:pt x="449" y="320"/>
                    <a:pt x="469" y="315"/>
                    <a:pt x="487" y="305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8" y="469"/>
                    <a:pt x="624" y="487"/>
                    <a:pt x="624" y="506"/>
                  </a:cubicBezTo>
                  <a:cubicBezTo>
                    <a:pt x="624" y="572"/>
                    <a:pt x="678" y="626"/>
                    <a:pt x="744" y="626"/>
                  </a:cubicBezTo>
                  <a:cubicBezTo>
                    <a:pt x="810" y="626"/>
                    <a:pt x="864" y="572"/>
                    <a:pt x="864" y="506"/>
                  </a:cubicBezTo>
                  <a:cubicBezTo>
                    <a:pt x="864" y="487"/>
                    <a:pt x="860" y="470"/>
                    <a:pt x="852" y="455"/>
                  </a:cubicBezTo>
                  <a:cubicBezTo>
                    <a:pt x="1081" y="226"/>
                    <a:pt x="1081" y="226"/>
                    <a:pt x="1081" y="226"/>
                  </a:cubicBezTo>
                  <a:cubicBezTo>
                    <a:pt x="1097" y="235"/>
                    <a:pt x="1117" y="240"/>
                    <a:pt x="1137" y="240"/>
                  </a:cubicBezTo>
                  <a:cubicBezTo>
                    <a:pt x="1203" y="240"/>
                    <a:pt x="1257" y="187"/>
                    <a:pt x="1257" y="120"/>
                  </a:cubicBezTo>
                  <a:cubicBezTo>
                    <a:pt x="1257" y="54"/>
                    <a:pt x="1203" y="0"/>
                    <a:pt x="1137" y="0"/>
                  </a:cubicBezTo>
                  <a:cubicBezTo>
                    <a:pt x="1071" y="0"/>
                    <a:pt x="1017" y="54"/>
                    <a:pt x="1017" y="120"/>
                  </a:cubicBezTo>
                  <a:cubicBezTo>
                    <a:pt x="1017" y="137"/>
                    <a:pt x="1020" y="153"/>
                    <a:pt x="1027" y="167"/>
                  </a:cubicBezTo>
                  <a:cubicBezTo>
                    <a:pt x="796" y="398"/>
                    <a:pt x="796" y="398"/>
                    <a:pt x="796" y="398"/>
                  </a:cubicBezTo>
                  <a:cubicBezTo>
                    <a:pt x="780" y="390"/>
                    <a:pt x="762" y="386"/>
                    <a:pt x="744" y="386"/>
                  </a:cubicBezTo>
                  <a:cubicBezTo>
                    <a:pt x="725" y="386"/>
                    <a:pt x="708" y="390"/>
                    <a:pt x="692" y="397"/>
                  </a:cubicBezTo>
                  <a:cubicBezTo>
                    <a:pt x="539" y="244"/>
                    <a:pt x="539" y="244"/>
                    <a:pt x="539" y="244"/>
                  </a:cubicBezTo>
                  <a:cubicBezTo>
                    <a:pt x="545" y="231"/>
                    <a:pt x="548" y="216"/>
                    <a:pt x="548" y="200"/>
                  </a:cubicBezTo>
                  <a:close/>
                  <a:moveTo>
                    <a:pt x="120" y="546"/>
                  </a:moveTo>
                  <a:cubicBezTo>
                    <a:pt x="98" y="546"/>
                    <a:pt x="80" y="528"/>
                    <a:pt x="80" y="506"/>
                  </a:cubicBezTo>
                  <a:cubicBezTo>
                    <a:pt x="80" y="484"/>
                    <a:pt x="98" y="466"/>
                    <a:pt x="120" y="466"/>
                  </a:cubicBezTo>
                  <a:cubicBezTo>
                    <a:pt x="131" y="466"/>
                    <a:pt x="141" y="470"/>
                    <a:pt x="148" y="477"/>
                  </a:cubicBezTo>
                  <a:cubicBezTo>
                    <a:pt x="148" y="477"/>
                    <a:pt x="148" y="477"/>
                    <a:pt x="148" y="477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56" y="485"/>
                    <a:pt x="160" y="495"/>
                    <a:pt x="160" y="506"/>
                  </a:cubicBezTo>
                  <a:cubicBezTo>
                    <a:pt x="160" y="528"/>
                    <a:pt x="142" y="546"/>
                    <a:pt x="120" y="546"/>
                  </a:cubicBezTo>
                  <a:close/>
                  <a:moveTo>
                    <a:pt x="428" y="240"/>
                  </a:moveTo>
                  <a:cubicBezTo>
                    <a:pt x="406" y="240"/>
                    <a:pt x="388" y="222"/>
                    <a:pt x="388" y="200"/>
                  </a:cubicBezTo>
                  <a:cubicBezTo>
                    <a:pt x="388" y="178"/>
                    <a:pt x="406" y="160"/>
                    <a:pt x="428" y="160"/>
                  </a:cubicBezTo>
                  <a:cubicBezTo>
                    <a:pt x="450" y="160"/>
                    <a:pt x="468" y="178"/>
                    <a:pt x="468" y="200"/>
                  </a:cubicBezTo>
                  <a:cubicBezTo>
                    <a:pt x="468" y="222"/>
                    <a:pt x="450" y="240"/>
                    <a:pt x="428" y="240"/>
                  </a:cubicBezTo>
                  <a:close/>
                  <a:moveTo>
                    <a:pt x="1137" y="80"/>
                  </a:moveTo>
                  <a:cubicBezTo>
                    <a:pt x="1159" y="80"/>
                    <a:pt x="1177" y="98"/>
                    <a:pt x="1177" y="120"/>
                  </a:cubicBezTo>
                  <a:cubicBezTo>
                    <a:pt x="1177" y="142"/>
                    <a:pt x="1159" y="160"/>
                    <a:pt x="1137" y="160"/>
                  </a:cubicBezTo>
                  <a:cubicBezTo>
                    <a:pt x="1115" y="160"/>
                    <a:pt x="1097" y="142"/>
                    <a:pt x="1097" y="120"/>
                  </a:cubicBezTo>
                  <a:cubicBezTo>
                    <a:pt x="1097" y="98"/>
                    <a:pt x="1115" y="80"/>
                    <a:pt x="1137" y="80"/>
                  </a:cubicBezTo>
                  <a:close/>
                  <a:moveTo>
                    <a:pt x="784" y="506"/>
                  </a:moveTo>
                  <a:cubicBezTo>
                    <a:pt x="784" y="528"/>
                    <a:pt x="766" y="546"/>
                    <a:pt x="744" y="546"/>
                  </a:cubicBezTo>
                  <a:cubicBezTo>
                    <a:pt x="722" y="546"/>
                    <a:pt x="704" y="528"/>
                    <a:pt x="704" y="506"/>
                  </a:cubicBezTo>
                  <a:cubicBezTo>
                    <a:pt x="704" y="484"/>
                    <a:pt x="722" y="466"/>
                    <a:pt x="744" y="466"/>
                  </a:cubicBezTo>
                  <a:cubicBezTo>
                    <a:pt x="766" y="466"/>
                    <a:pt x="784" y="484"/>
                    <a:pt x="784" y="5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67"/>
            <p:cNvSpPr>
              <a:spLocks/>
            </p:cNvSpPr>
            <p:nvPr/>
          </p:nvSpPr>
          <p:spPr bwMode="auto">
            <a:xfrm>
              <a:off x="1892301" y="1720850"/>
              <a:ext cx="65088" cy="17463"/>
            </a:xfrm>
            <a:custGeom>
              <a:avLst/>
              <a:gdLst>
                <a:gd name="T0" fmla="*/ 40 w 291"/>
                <a:gd name="T1" fmla="*/ 80 h 80"/>
                <a:gd name="T2" fmla="*/ 251 w 291"/>
                <a:gd name="T3" fmla="*/ 80 h 80"/>
                <a:gd name="T4" fmla="*/ 291 w 291"/>
                <a:gd name="T5" fmla="*/ 40 h 80"/>
                <a:gd name="T6" fmla="*/ 251 w 291"/>
                <a:gd name="T7" fmla="*/ 0 h 80"/>
                <a:gd name="T8" fmla="*/ 40 w 291"/>
                <a:gd name="T9" fmla="*/ 0 h 80"/>
                <a:gd name="T10" fmla="*/ 0 w 291"/>
                <a:gd name="T11" fmla="*/ 40 h 80"/>
                <a:gd name="T12" fmla="*/ 40 w 29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80">
                  <a:moveTo>
                    <a:pt x="40" y="80"/>
                  </a:moveTo>
                  <a:cubicBezTo>
                    <a:pt x="251" y="80"/>
                    <a:pt x="251" y="80"/>
                    <a:pt x="251" y="80"/>
                  </a:cubicBezTo>
                  <a:cubicBezTo>
                    <a:pt x="273" y="80"/>
                    <a:pt x="291" y="62"/>
                    <a:pt x="291" y="40"/>
                  </a:cubicBezTo>
                  <a:cubicBezTo>
                    <a:pt x="291" y="18"/>
                    <a:pt x="273" y="0"/>
                    <a:pt x="2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68"/>
            <p:cNvSpPr>
              <a:spLocks/>
            </p:cNvSpPr>
            <p:nvPr/>
          </p:nvSpPr>
          <p:spPr bwMode="auto">
            <a:xfrm>
              <a:off x="1979613" y="1720850"/>
              <a:ext cx="17463" cy="17463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69"/>
            <p:cNvSpPr>
              <a:spLocks/>
            </p:cNvSpPr>
            <p:nvPr/>
          </p:nvSpPr>
          <p:spPr bwMode="auto">
            <a:xfrm>
              <a:off x="1892301" y="1635125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70"/>
            <p:cNvSpPr>
              <a:spLocks/>
            </p:cNvSpPr>
            <p:nvPr/>
          </p:nvSpPr>
          <p:spPr bwMode="auto">
            <a:xfrm>
              <a:off x="1892301" y="1677988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3" name="Freeform 5"/>
          <p:cNvSpPr>
            <a:spLocks noEditPoints="1"/>
          </p:cNvSpPr>
          <p:nvPr/>
        </p:nvSpPr>
        <p:spPr bwMode="auto">
          <a:xfrm>
            <a:off x="5884281" y="963218"/>
            <a:ext cx="461963" cy="461963"/>
          </a:xfrm>
          <a:custGeom>
            <a:avLst/>
            <a:gdLst>
              <a:gd name="T0" fmla="*/ 1852 w 2070"/>
              <a:gd name="T1" fmla="*/ 557 h 2071"/>
              <a:gd name="T2" fmla="*/ 1859 w 2070"/>
              <a:gd name="T3" fmla="*/ 546 h 2071"/>
              <a:gd name="T4" fmla="*/ 1525 w 2070"/>
              <a:gd name="T5" fmla="*/ 212 h 2071"/>
              <a:gd name="T6" fmla="*/ 1514 w 2070"/>
              <a:gd name="T7" fmla="*/ 219 h 2071"/>
              <a:gd name="T8" fmla="*/ 1141 w 2070"/>
              <a:gd name="T9" fmla="*/ 6 h 2071"/>
              <a:gd name="T10" fmla="*/ 593 w 2070"/>
              <a:gd name="T11" fmla="*/ 304 h 2071"/>
              <a:gd name="T12" fmla="*/ 237 w 2070"/>
              <a:gd name="T13" fmla="*/ 463 h 2071"/>
              <a:gd name="T14" fmla="*/ 17 w 2070"/>
              <a:gd name="T15" fmla="*/ 930 h 2071"/>
              <a:gd name="T16" fmla="*/ 271 w 2070"/>
              <a:gd name="T17" fmla="*/ 1396 h 2071"/>
              <a:gd name="T18" fmla="*/ 67 w 2070"/>
              <a:gd name="T19" fmla="*/ 1666 h 2071"/>
              <a:gd name="T20" fmla="*/ 482 w 2070"/>
              <a:gd name="T21" fmla="*/ 1927 h 2071"/>
              <a:gd name="T22" fmla="*/ 845 w 2070"/>
              <a:gd name="T23" fmla="*/ 1860 h 2071"/>
              <a:gd name="T24" fmla="*/ 1208 w 2070"/>
              <a:gd name="T25" fmla="*/ 2000 h 2071"/>
              <a:gd name="T26" fmla="*/ 1694 w 2070"/>
              <a:gd name="T27" fmla="*/ 1825 h 2071"/>
              <a:gd name="T28" fmla="*/ 1872 w 2070"/>
              <a:gd name="T29" fmla="*/ 1226 h 2071"/>
              <a:gd name="T30" fmla="*/ 2011 w 2070"/>
              <a:gd name="T31" fmla="*/ 863 h 2071"/>
              <a:gd name="T32" fmla="*/ 517 w 2070"/>
              <a:gd name="T33" fmla="*/ 1280 h 2071"/>
              <a:gd name="T34" fmla="*/ 1077 w 2070"/>
              <a:gd name="T35" fmla="*/ 656 h 2071"/>
              <a:gd name="T36" fmla="*/ 988 w 2070"/>
              <a:gd name="T37" fmla="*/ 1402 h 2071"/>
              <a:gd name="T38" fmla="*/ 1583 w 2070"/>
              <a:gd name="T39" fmla="*/ 826 h 2071"/>
              <a:gd name="T40" fmla="*/ 801 w 2070"/>
              <a:gd name="T41" fmla="*/ 1222 h 2071"/>
              <a:gd name="T42" fmla="*/ 1851 w 2070"/>
              <a:gd name="T43" fmla="*/ 218 h 2071"/>
              <a:gd name="T44" fmla="*/ 1803 w 2070"/>
              <a:gd name="T45" fmla="*/ 161 h 2071"/>
              <a:gd name="T46" fmla="*/ 1347 w 2070"/>
              <a:gd name="T47" fmla="*/ 1063 h 2071"/>
              <a:gd name="T48" fmla="*/ 849 w 2070"/>
              <a:gd name="T49" fmla="*/ 1270 h 2071"/>
              <a:gd name="T50" fmla="*/ 1997 w 2070"/>
              <a:gd name="T51" fmla="*/ 74 h 2071"/>
              <a:gd name="T52" fmla="*/ 1997 w 2070"/>
              <a:gd name="T53" fmla="*/ 74 h 2071"/>
              <a:gd name="T54" fmla="*/ 308 w 2070"/>
              <a:gd name="T55" fmla="*/ 1473 h 2071"/>
              <a:gd name="T56" fmla="*/ 202 w 2070"/>
              <a:gd name="T57" fmla="*/ 1545 h 2071"/>
              <a:gd name="T58" fmla="*/ 284 w 2070"/>
              <a:gd name="T59" fmla="*/ 1986 h 2071"/>
              <a:gd name="T60" fmla="*/ 115 w 2070"/>
              <a:gd name="T61" fmla="*/ 1714 h 2071"/>
              <a:gd name="T62" fmla="*/ 598 w 2070"/>
              <a:gd name="T63" fmla="*/ 1811 h 2071"/>
              <a:gd name="T64" fmla="*/ 592 w 2070"/>
              <a:gd name="T65" fmla="*/ 1757 h 2071"/>
              <a:gd name="T66" fmla="*/ 1836 w 2070"/>
              <a:gd name="T67" fmla="*/ 1164 h 2071"/>
              <a:gd name="T68" fmla="*/ 1788 w 2070"/>
              <a:gd name="T69" fmla="*/ 1635 h 2071"/>
              <a:gd name="T70" fmla="*/ 1201 w 2070"/>
              <a:gd name="T71" fmla="*/ 1798 h 2071"/>
              <a:gd name="T72" fmla="*/ 907 w 2070"/>
              <a:gd name="T73" fmla="*/ 1825 h 2071"/>
              <a:gd name="T74" fmla="*/ 612 w 2070"/>
              <a:gd name="T75" fmla="*/ 1687 h 2071"/>
              <a:gd name="T76" fmla="*/ 436 w 2070"/>
              <a:gd name="T77" fmla="*/ 1777 h 2071"/>
              <a:gd name="T78" fmla="*/ 384 w 2070"/>
              <a:gd name="T79" fmla="*/ 1458 h 2071"/>
              <a:gd name="T80" fmla="*/ 273 w 2070"/>
              <a:gd name="T81" fmla="*/ 1191 h 2071"/>
              <a:gd name="T82" fmla="*/ 246 w 2070"/>
              <a:gd name="T83" fmla="*/ 896 h 2071"/>
              <a:gd name="T84" fmla="*/ 294 w 2070"/>
              <a:gd name="T85" fmla="*/ 425 h 2071"/>
              <a:gd name="T86" fmla="*/ 881 w 2070"/>
              <a:gd name="T87" fmla="*/ 262 h 2071"/>
              <a:gd name="T88" fmla="*/ 1175 w 2070"/>
              <a:gd name="T89" fmla="*/ 235 h 2071"/>
              <a:gd name="T90" fmla="*/ 1041 w 2070"/>
              <a:gd name="T91" fmla="*/ 381 h 2071"/>
              <a:gd name="T92" fmla="*/ 1041 w 2070"/>
              <a:gd name="T93" fmla="*/ 1679 h 2071"/>
              <a:gd name="T94" fmla="*/ 1809 w 2070"/>
              <a:gd name="T95" fmla="*/ 870 h 2071"/>
              <a:gd name="T96" fmla="*/ 1997 w 2070"/>
              <a:gd name="T97" fmla="*/ 1130 h 2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70" h="2071">
                <a:moveTo>
                  <a:pt x="2011" y="863"/>
                </a:moveTo>
                <a:cubicBezTo>
                  <a:pt x="1871" y="834"/>
                  <a:pt x="1871" y="834"/>
                  <a:pt x="1871" y="834"/>
                </a:cubicBezTo>
                <a:cubicBezTo>
                  <a:pt x="1854" y="759"/>
                  <a:pt x="1826" y="687"/>
                  <a:pt x="1789" y="620"/>
                </a:cubicBezTo>
                <a:cubicBezTo>
                  <a:pt x="1852" y="557"/>
                  <a:pt x="1852" y="557"/>
                  <a:pt x="1852" y="557"/>
                </a:cubicBezTo>
                <a:cubicBezTo>
                  <a:pt x="1852" y="557"/>
                  <a:pt x="1852" y="556"/>
                  <a:pt x="1853" y="556"/>
                </a:cubicBezTo>
                <a:cubicBezTo>
                  <a:pt x="1855" y="553"/>
                  <a:pt x="1857" y="550"/>
                  <a:pt x="1859" y="547"/>
                </a:cubicBezTo>
                <a:cubicBezTo>
                  <a:pt x="1859" y="547"/>
                  <a:pt x="1859" y="547"/>
                  <a:pt x="1859" y="547"/>
                </a:cubicBezTo>
                <a:cubicBezTo>
                  <a:pt x="1859" y="546"/>
                  <a:pt x="1859" y="546"/>
                  <a:pt x="1859" y="546"/>
                </a:cubicBezTo>
                <a:cubicBezTo>
                  <a:pt x="2059" y="103"/>
                  <a:pt x="2059" y="103"/>
                  <a:pt x="2059" y="103"/>
                </a:cubicBezTo>
                <a:cubicBezTo>
                  <a:pt x="2070" y="77"/>
                  <a:pt x="2065" y="46"/>
                  <a:pt x="2045" y="26"/>
                </a:cubicBezTo>
                <a:cubicBezTo>
                  <a:pt x="2025" y="6"/>
                  <a:pt x="1994" y="0"/>
                  <a:pt x="1969" y="12"/>
                </a:cubicBezTo>
                <a:cubicBezTo>
                  <a:pt x="1525" y="212"/>
                  <a:pt x="1525" y="212"/>
                  <a:pt x="1525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3" y="212"/>
                  <a:pt x="1523" y="213"/>
                  <a:pt x="1522" y="213"/>
                </a:cubicBezTo>
                <a:cubicBezTo>
                  <a:pt x="1519" y="215"/>
                  <a:pt x="1516" y="217"/>
                  <a:pt x="1514" y="219"/>
                </a:cubicBezTo>
                <a:cubicBezTo>
                  <a:pt x="1451" y="282"/>
                  <a:pt x="1451" y="282"/>
                  <a:pt x="1451" y="282"/>
                </a:cubicBezTo>
                <a:cubicBezTo>
                  <a:pt x="1384" y="245"/>
                  <a:pt x="1312" y="217"/>
                  <a:pt x="1237" y="200"/>
                </a:cubicBezTo>
                <a:cubicBezTo>
                  <a:pt x="1208" y="60"/>
                  <a:pt x="1208" y="60"/>
                  <a:pt x="1208" y="60"/>
                </a:cubicBezTo>
                <a:cubicBezTo>
                  <a:pt x="1202" y="29"/>
                  <a:pt x="1174" y="6"/>
                  <a:pt x="1141" y="6"/>
                </a:cubicBezTo>
                <a:cubicBezTo>
                  <a:pt x="941" y="6"/>
                  <a:pt x="941" y="6"/>
                  <a:pt x="941" y="6"/>
                </a:cubicBezTo>
                <a:cubicBezTo>
                  <a:pt x="908" y="6"/>
                  <a:pt x="881" y="29"/>
                  <a:pt x="874" y="60"/>
                </a:cubicBezTo>
                <a:cubicBezTo>
                  <a:pt x="845" y="200"/>
                  <a:pt x="845" y="200"/>
                  <a:pt x="845" y="200"/>
                </a:cubicBezTo>
                <a:cubicBezTo>
                  <a:pt x="756" y="220"/>
                  <a:pt x="670" y="256"/>
                  <a:pt x="593" y="304"/>
                </a:cubicBezTo>
                <a:cubicBezTo>
                  <a:pt x="474" y="226"/>
                  <a:pt x="474" y="226"/>
                  <a:pt x="474" y="226"/>
                </a:cubicBezTo>
                <a:cubicBezTo>
                  <a:pt x="447" y="209"/>
                  <a:pt x="411" y="212"/>
                  <a:pt x="388" y="235"/>
                </a:cubicBezTo>
                <a:cubicBezTo>
                  <a:pt x="246" y="377"/>
                  <a:pt x="246" y="377"/>
                  <a:pt x="246" y="377"/>
                </a:cubicBezTo>
                <a:cubicBezTo>
                  <a:pt x="223" y="400"/>
                  <a:pt x="220" y="436"/>
                  <a:pt x="237" y="463"/>
                </a:cubicBezTo>
                <a:cubicBezTo>
                  <a:pt x="315" y="582"/>
                  <a:pt x="315" y="582"/>
                  <a:pt x="315" y="582"/>
                </a:cubicBezTo>
                <a:cubicBezTo>
                  <a:pt x="267" y="659"/>
                  <a:pt x="231" y="745"/>
                  <a:pt x="211" y="834"/>
                </a:cubicBezTo>
                <a:cubicBezTo>
                  <a:pt x="71" y="863"/>
                  <a:pt x="71" y="863"/>
                  <a:pt x="71" y="863"/>
                </a:cubicBezTo>
                <a:cubicBezTo>
                  <a:pt x="40" y="870"/>
                  <a:pt x="17" y="897"/>
                  <a:pt x="17" y="930"/>
                </a:cubicBezTo>
                <a:cubicBezTo>
                  <a:pt x="17" y="1130"/>
                  <a:pt x="17" y="1130"/>
                  <a:pt x="17" y="1130"/>
                </a:cubicBezTo>
                <a:cubicBezTo>
                  <a:pt x="17" y="1163"/>
                  <a:pt x="40" y="1191"/>
                  <a:pt x="71" y="1197"/>
                </a:cubicBezTo>
                <a:cubicBezTo>
                  <a:pt x="211" y="1226"/>
                  <a:pt x="211" y="1226"/>
                  <a:pt x="211" y="1226"/>
                </a:cubicBezTo>
                <a:cubicBezTo>
                  <a:pt x="224" y="1285"/>
                  <a:pt x="245" y="1342"/>
                  <a:pt x="271" y="1396"/>
                </a:cubicBezTo>
                <a:cubicBezTo>
                  <a:pt x="248" y="1399"/>
                  <a:pt x="228" y="1409"/>
                  <a:pt x="212" y="1425"/>
                </a:cubicBezTo>
                <a:cubicBezTo>
                  <a:pt x="164" y="1473"/>
                  <a:pt x="164" y="1473"/>
                  <a:pt x="164" y="1473"/>
                </a:cubicBezTo>
                <a:cubicBezTo>
                  <a:pt x="133" y="1504"/>
                  <a:pt x="125" y="1550"/>
                  <a:pt x="144" y="1589"/>
                </a:cubicBezTo>
                <a:cubicBezTo>
                  <a:pt x="67" y="1666"/>
                  <a:pt x="67" y="1666"/>
                  <a:pt x="67" y="1666"/>
                </a:cubicBezTo>
                <a:cubicBezTo>
                  <a:pt x="0" y="1733"/>
                  <a:pt x="0" y="1841"/>
                  <a:pt x="67" y="1907"/>
                </a:cubicBezTo>
                <a:cubicBezTo>
                  <a:pt x="164" y="2004"/>
                  <a:pt x="164" y="2004"/>
                  <a:pt x="164" y="2004"/>
                </a:cubicBezTo>
                <a:cubicBezTo>
                  <a:pt x="230" y="2071"/>
                  <a:pt x="338" y="2071"/>
                  <a:pt x="405" y="2004"/>
                </a:cubicBezTo>
                <a:cubicBezTo>
                  <a:pt x="482" y="1927"/>
                  <a:pt x="482" y="1927"/>
                  <a:pt x="482" y="1927"/>
                </a:cubicBezTo>
                <a:cubicBezTo>
                  <a:pt x="521" y="1946"/>
                  <a:pt x="567" y="1938"/>
                  <a:pt x="598" y="1908"/>
                </a:cubicBezTo>
                <a:cubicBezTo>
                  <a:pt x="647" y="1859"/>
                  <a:pt x="647" y="1859"/>
                  <a:pt x="647" y="1859"/>
                </a:cubicBezTo>
                <a:cubicBezTo>
                  <a:pt x="662" y="1843"/>
                  <a:pt x="672" y="1822"/>
                  <a:pt x="675" y="1800"/>
                </a:cubicBezTo>
                <a:cubicBezTo>
                  <a:pt x="729" y="1826"/>
                  <a:pt x="786" y="1847"/>
                  <a:pt x="845" y="1860"/>
                </a:cubicBezTo>
                <a:cubicBezTo>
                  <a:pt x="874" y="2000"/>
                  <a:pt x="874" y="2000"/>
                  <a:pt x="874" y="2000"/>
                </a:cubicBezTo>
                <a:cubicBezTo>
                  <a:pt x="881" y="2031"/>
                  <a:pt x="908" y="2054"/>
                  <a:pt x="941" y="2054"/>
                </a:cubicBezTo>
                <a:cubicBezTo>
                  <a:pt x="1141" y="2054"/>
                  <a:pt x="1141" y="2054"/>
                  <a:pt x="1141" y="2054"/>
                </a:cubicBezTo>
                <a:cubicBezTo>
                  <a:pt x="1174" y="2054"/>
                  <a:pt x="1202" y="2031"/>
                  <a:pt x="1208" y="2000"/>
                </a:cubicBezTo>
                <a:cubicBezTo>
                  <a:pt x="1237" y="1860"/>
                  <a:pt x="1237" y="1860"/>
                  <a:pt x="1237" y="1860"/>
                </a:cubicBezTo>
                <a:cubicBezTo>
                  <a:pt x="1327" y="1840"/>
                  <a:pt x="1412" y="1804"/>
                  <a:pt x="1489" y="1756"/>
                </a:cubicBezTo>
                <a:cubicBezTo>
                  <a:pt x="1609" y="1834"/>
                  <a:pt x="1609" y="1834"/>
                  <a:pt x="1609" y="1834"/>
                </a:cubicBezTo>
                <a:cubicBezTo>
                  <a:pt x="1636" y="1851"/>
                  <a:pt x="1671" y="1848"/>
                  <a:pt x="1694" y="1825"/>
                </a:cubicBezTo>
                <a:cubicBezTo>
                  <a:pt x="1836" y="1683"/>
                  <a:pt x="1836" y="1683"/>
                  <a:pt x="1836" y="1683"/>
                </a:cubicBezTo>
                <a:cubicBezTo>
                  <a:pt x="1859" y="1660"/>
                  <a:pt x="1863" y="1624"/>
                  <a:pt x="1845" y="1597"/>
                </a:cubicBezTo>
                <a:cubicBezTo>
                  <a:pt x="1767" y="1478"/>
                  <a:pt x="1767" y="1478"/>
                  <a:pt x="1767" y="1478"/>
                </a:cubicBezTo>
                <a:cubicBezTo>
                  <a:pt x="1815" y="1401"/>
                  <a:pt x="1851" y="1315"/>
                  <a:pt x="1872" y="1226"/>
                </a:cubicBezTo>
                <a:cubicBezTo>
                  <a:pt x="2011" y="1197"/>
                  <a:pt x="2011" y="1197"/>
                  <a:pt x="2011" y="1197"/>
                </a:cubicBezTo>
                <a:cubicBezTo>
                  <a:pt x="2042" y="1190"/>
                  <a:pt x="2065" y="1163"/>
                  <a:pt x="2065" y="1130"/>
                </a:cubicBezTo>
                <a:cubicBezTo>
                  <a:pt x="2065" y="930"/>
                  <a:pt x="2065" y="930"/>
                  <a:pt x="2065" y="930"/>
                </a:cubicBezTo>
                <a:cubicBezTo>
                  <a:pt x="2065" y="897"/>
                  <a:pt x="2042" y="870"/>
                  <a:pt x="2011" y="863"/>
                </a:cubicBezTo>
                <a:close/>
                <a:moveTo>
                  <a:pt x="1621" y="1030"/>
                </a:moveTo>
                <a:cubicBezTo>
                  <a:pt x="1621" y="1350"/>
                  <a:pt x="1361" y="1610"/>
                  <a:pt x="1041" y="1610"/>
                </a:cubicBezTo>
                <a:cubicBezTo>
                  <a:pt x="954" y="1611"/>
                  <a:pt x="869" y="1591"/>
                  <a:pt x="791" y="1553"/>
                </a:cubicBezTo>
                <a:cubicBezTo>
                  <a:pt x="671" y="1496"/>
                  <a:pt x="575" y="1400"/>
                  <a:pt x="517" y="1280"/>
                </a:cubicBezTo>
                <a:cubicBezTo>
                  <a:pt x="480" y="1202"/>
                  <a:pt x="460" y="1116"/>
                  <a:pt x="461" y="1030"/>
                </a:cubicBezTo>
                <a:cubicBezTo>
                  <a:pt x="461" y="710"/>
                  <a:pt x="721" y="450"/>
                  <a:pt x="1041" y="450"/>
                </a:cubicBezTo>
                <a:cubicBezTo>
                  <a:pt x="1111" y="450"/>
                  <a:pt x="1180" y="463"/>
                  <a:pt x="1245" y="488"/>
                </a:cubicBezTo>
                <a:cubicBezTo>
                  <a:pt x="1077" y="656"/>
                  <a:pt x="1077" y="656"/>
                  <a:pt x="1077" y="656"/>
                </a:cubicBezTo>
                <a:cubicBezTo>
                  <a:pt x="1065" y="655"/>
                  <a:pt x="1053" y="655"/>
                  <a:pt x="1041" y="655"/>
                </a:cubicBezTo>
                <a:cubicBezTo>
                  <a:pt x="834" y="655"/>
                  <a:pt x="666" y="823"/>
                  <a:pt x="666" y="1030"/>
                </a:cubicBezTo>
                <a:cubicBezTo>
                  <a:pt x="665" y="1048"/>
                  <a:pt x="667" y="1065"/>
                  <a:pt x="669" y="1083"/>
                </a:cubicBezTo>
                <a:cubicBezTo>
                  <a:pt x="693" y="1248"/>
                  <a:pt x="823" y="1378"/>
                  <a:pt x="988" y="1402"/>
                </a:cubicBezTo>
                <a:cubicBezTo>
                  <a:pt x="1005" y="1404"/>
                  <a:pt x="1023" y="1406"/>
                  <a:pt x="1041" y="1405"/>
                </a:cubicBezTo>
                <a:cubicBezTo>
                  <a:pt x="1248" y="1405"/>
                  <a:pt x="1416" y="1237"/>
                  <a:pt x="1416" y="1030"/>
                </a:cubicBezTo>
                <a:cubicBezTo>
                  <a:pt x="1416" y="1018"/>
                  <a:pt x="1416" y="1006"/>
                  <a:pt x="1415" y="994"/>
                </a:cubicBezTo>
                <a:cubicBezTo>
                  <a:pt x="1583" y="826"/>
                  <a:pt x="1583" y="826"/>
                  <a:pt x="1583" y="826"/>
                </a:cubicBezTo>
                <a:cubicBezTo>
                  <a:pt x="1608" y="891"/>
                  <a:pt x="1621" y="960"/>
                  <a:pt x="1621" y="1030"/>
                </a:cubicBezTo>
                <a:close/>
                <a:moveTo>
                  <a:pt x="1538" y="292"/>
                </a:moveTo>
                <a:cubicBezTo>
                  <a:pt x="1635" y="388"/>
                  <a:pt x="1635" y="388"/>
                  <a:pt x="1635" y="388"/>
                </a:cubicBezTo>
                <a:cubicBezTo>
                  <a:pt x="801" y="1222"/>
                  <a:pt x="801" y="1222"/>
                  <a:pt x="801" y="1222"/>
                </a:cubicBezTo>
                <a:cubicBezTo>
                  <a:pt x="770" y="1183"/>
                  <a:pt x="749" y="1138"/>
                  <a:pt x="740" y="1090"/>
                </a:cubicBezTo>
                <a:lnTo>
                  <a:pt x="1538" y="292"/>
                </a:lnTo>
                <a:close/>
                <a:moveTo>
                  <a:pt x="1803" y="161"/>
                </a:moveTo>
                <a:cubicBezTo>
                  <a:pt x="1818" y="182"/>
                  <a:pt x="1834" y="201"/>
                  <a:pt x="1851" y="218"/>
                </a:cubicBezTo>
                <a:cubicBezTo>
                  <a:pt x="1869" y="236"/>
                  <a:pt x="1889" y="253"/>
                  <a:pt x="1910" y="267"/>
                </a:cubicBezTo>
                <a:cubicBezTo>
                  <a:pt x="1817" y="474"/>
                  <a:pt x="1817" y="474"/>
                  <a:pt x="1817" y="474"/>
                </a:cubicBezTo>
                <a:cubicBezTo>
                  <a:pt x="1597" y="254"/>
                  <a:pt x="1597" y="254"/>
                  <a:pt x="1597" y="254"/>
                </a:cubicBezTo>
                <a:lnTo>
                  <a:pt x="1803" y="161"/>
                </a:lnTo>
                <a:close/>
                <a:moveTo>
                  <a:pt x="736" y="997"/>
                </a:moveTo>
                <a:cubicBezTo>
                  <a:pt x="751" y="854"/>
                  <a:pt x="865" y="740"/>
                  <a:pt x="1008" y="725"/>
                </a:cubicBezTo>
                <a:lnTo>
                  <a:pt x="736" y="997"/>
                </a:lnTo>
                <a:close/>
                <a:moveTo>
                  <a:pt x="1347" y="1063"/>
                </a:moveTo>
                <a:cubicBezTo>
                  <a:pt x="1331" y="1206"/>
                  <a:pt x="1217" y="1320"/>
                  <a:pt x="1074" y="1335"/>
                </a:cubicBezTo>
                <a:lnTo>
                  <a:pt x="1347" y="1063"/>
                </a:lnTo>
                <a:close/>
                <a:moveTo>
                  <a:pt x="981" y="1331"/>
                </a:moveTo>
                <a:cubicBezTo>
                  <a:pt x="933" y="1322"/>
                  <a:pt x="888" y="1301"/>
                  <a:pt x="849" y="1270"/>
                </a:cubicBezTo>
                <a:cubicBezTo>
                  <a:pt x="1683" y="436"/>
                  <a:pt x="1683" y="436"/>
                  <a:pt x="1683" y="436"/>
                </a:cubicBezTo>
                <a:cubicBezTo>
                  <a:pt x="1779" y="533"/>
                  <a:pt x="1779" y="533"/>
                  <a:pt x="1779" y="533"/>
                </a:cubicBezTo>
                <a:lnTo>
                  <a:pt x="981" y="1331"/>
                </a:lnTo>
                <a:close/>
                <a:moveTo>
                  <a:pt x="1997" y="74"/>
                </a:moveTo>
                <a:cubicBezTo>
                  <a:pt x="1938" y="204"/>
                  <a:pt x="1938" y="204"/>
                  <a:pt x="1938" y="204"/>
                </a:cubicBezTo>
                <a:cubicBezTo>
                  <a:pt x="1925" y="194"/>
                  <a:pt x="1912" y="182"/>
                  <a:pt x="1899" y="170"/>
                </a:cubicBezTo>
                <a:cubicBezTo>
                  <a:pt x="1888" y="158"/>
                  <a:pt x="1877" y="146"/>
                  <a:pt x="1867" y="133"/>
                </a:cubicBezTo>
                <a:lnTo>
                  <a:pt x="1997" y="74"/>
                </a:lnTo>
                <a:close/>
                <a:moveTo>
                  <a:pt x="212" y="1522"/>
                </a:moveTo>
                <a:cubicBezTo>
                  <a:pt x="260" y="1473"/>
                  <a:pt x="260" y="1473"/>
                  <a:pt x="260" y="1473"/>
                </a:cubicBezTo>
                <a:cubicBezTo>
                  <a:pt x="266" y="1467"/>
                  <a:pt x="275" y="1463"/>
                  <a:pt x="284" y="1463"/>
                </a:cubicBezTo>
                <a:cubicBezTo>
                  <a:pt x="293" y="1463"/>
                  <a:pt x="302" y="1467"/>
                  <a:pt x="308" y="1473"/>
                </a:cubicBezTo>
                <a:cubicBezTo>
                  <a:pt x="314" y="1479"/>
                  <a:pt x="314" y="1479"/>
                  <a:pt x="314" y="1479"/>
                </a:cubicBezTo>
                <a:cubicBezTo>
                  <a:pt x="238" y="1596"/>
                  <a:pt x="238" y="1596"/>
                  <a:pt x="238" y="1596"/>
                </a:cubicBezTo>
                <a:cubicBezTo>
                  <a:pt x="212" y="1569"/>
                  <a:pt x="212" y="1569"/>
                  <a:pt x="212" y="1569"/>
                </a:cubicBezTo>
                <a:cubicBezTo>
                  <a:pt x="205" y="1563"/>
                  <a:pt x="202" y="1554"/>
                  <a:pt x="202" y="1545"/>
                </a:cubicBezTo>
                <a:cubicBezTo>
                  <a:pt x="202" y="1536"/>
                  <a:pt x="205" y="1528"/>
                  <a:pt x="212" y="1521"/>
                </a:cubicBezTo>
                <a:lnTo>
                  <a:pt x="212" y="1522"/>
                </a:lnTo>
                <a:close/>
                <a:moveTo>
                  <a:pt x="357" y="1956"/>
                </a:moveTo>
                <a:cubicBezTo>
                  <a:pt x="337" y="1975"/>
                  <a:pt x="311" y="1986"/>
                  <a:pt x="284" y="1986"/>
                </a:cubicBezTo>
                <a:cubicBezTo>
                  <a:pt x="257" y="1986"/>
                  <a:pt x="231" y="1975"/>
                  <a:pt x="212" y="1956"/>
                </a:cubicBezTo>
                <a:cubicBezTo>
                  <a:pt x="115" y="1859"/>
                  <a:pt x="115" y="1859"/>
                  <a:pt x="115" y="1859"/>
                </a:cubicBezTo>
                <a:cubicBezTo>
                  <a:pt x="96" y="1840"/>
                  <a:pt x="85" y="1814"/>
                  <a:pt x="85" y="1787"/>
                </a:cubicBezTo>
                <a:cubicBezTo>
                  <a:pt x="85" y="1760"/>
                  <a:pt x="96" y="1734"/>
                  <a:pt x="115" y="1714"/>
                </a:cubicBezTo>
                <a:cubicBezTo>
                  <a:pt x="188" y="1642"/>
                  <a:pt x="188" y="1642"/>
                  <a:pt x="188" y="1642"/>
                </a:cubicBezTo>
                <a:cubicBezTo>
                  <a:pt x="429" y="1883"/>
                  <a:pt x="429" y="1883"/>
                  <a:pt x="429" y="1883"/>
                </a:cubicBezTo>
                <a:lnTo>
                  <a:pt x="357" y="1956"/>
                </a:lnTo>
                <a:close/>
                <a:moveTo>
                  <a:pt x="598" y="1811"/>
                </a:moveTo>
                <a:cubicBezTo>
                  <a:pt x="549" y="1859"/>
                  <a:pt x="549" y="1859"/>
                  <a:pt x="549" y="1859"/>
                </a:cubicBezTo>
                <a:cubicBezTo>
                  <a:pt x="536" y="1872"/>
                  <a:pt x="515" y="1872"/>
                  <a:pt x="502" y="1859"/>
                </a:cubicBezTo>
                <a:cubicBezTo>
                  <a:pt x="475" y="1833"/>
                  <a:pt x="475" y="1833"/>
                  <a:pt x="475" y="1833"/>
                </a:cubicBezTo>
                <a:cubicBezTo>
                  <a:pt x="592" y="1757"/>
                  <a:pt x="592" y="1757"/>
                  <a:pt x="592" y="1757"/>
                </a:cubicBezTo>
                <a:cubicBezTo>
                  <a:pt x="598" y="1763"/>
                  <a:pt x="598" y="1763"/>
                  <a:pt x="598" y="1763"/>
                </a:cubicBezTo>
                <a:cubicBezTo>
                  <a:pt x="611" y="1776"/>
                  <a:pt x="611" y="1798"/>
                  <a:pt x="598" y="1811"/>
                </a:cubicBezTo>
                <a:close/>
                <a:moveTo>
                  <a:pt x="1997" y="1130"/>
                </a:moveTo>
                <a:cubicBezTo>
                  <a:pt x="1836" y="1164"/>
                  <a:pt x="1836" y="1164"/>
                  <a:pt x="1836" y="1164"/>
                </a:cubicBezTo>
                <a:cubicBezTo>
                  <a:pt x="1823" y="1167"/>
                  <a:pt x="1812" y="1177"/>
                  <a:pt x="1809" y="1190"/>
                </a:cubicBezTo>
                <a:cubicBezTo>
                  <a:pt x="1790" y="1287"/>
                  <a:pt x="1752" y="1378"/>
                  <a:pt x="1698" y="1460"/>
                </a:cubicBezTo>
                <a:cubicBezTo>
                  <a:pt x="1690" y="1471"/>
                  <a:pt x="1690" y="1486"/>
                  <a:pt x="1698" y="1497"/>
                </a:cubicBezTo>
                <a:cubicBezTo>
                  <a:pt x="1788" y="1635"/>
                  <a:pt x="1788" y="1635"/>
                  <a:pt x="1788" y="1635"/>
                </a:cubicBezTo>
                <a:cubicBezTo>
                  <a:pt x="1646" y="1777"/>
                  <a:pt x="1646" y="1777"/>
                  <a:pt x="1646" y="1777"/>
                </a:cubicBezTo>
                <a:cubicBezTo>
                  <a:pt x="1508" y="1687"/>
                  <a:pt x="1508" y="1687"/>
                  <a:pt x="1508" y="1687"/>
                </a:cubicBezTo>
                <a:cubicBezTo>
                  <a:pt x="1497" y="1679"/>
                  <a:pt x="1482" y="1679"/>
                  <a:pt x="1471" y="1687"/>
                </a:cubicBezTo>
                <a:cubicBezTo>
                  <a:pt x="1389" y="1741"/>
                  <a:pt x="1298" y="1779"/>
                  <a:pt x="1201" y="1798"/>
                </a:cubicBezTo>
                <a:cubicBezTo>
                  <a:pt x="1188" y="1801"/>
                  <a:pt x="1178" y="1811"/>
                  <a:pt x="1175" y="1825"/>
                </a:cubicBezTo>
                <a:cubicBezTo>
                  <a:pt x="1141" y="1986"/>
                  <a:pt x="1141" y="1986"/>
                  <a:pt x="1141" y="1986"/>
                </a:cubicBezTo>
                <a:cubicBezTo>
                  <a:pt x="941" y="1986"/>
                  <a:pt x="941" y="1986"/>
                  <a:pt x="941" y="1986"/>
                </a:cubicBezTo>
                <a:cubicBezTo>
                  <a:pt x="907" y="1825"/>
                  <a:pt x="907" y="1825"/>
                  <a:pt x="907" y="1825"/>
                </a:cubicBezTo>
                <a:cubicBezTo>
                  <a:pt x="904" y="1812"/>
                  <a:pt x="894" y="1801"/>
                  <a:pt x="881" y="1798"/>
                </a:cubicBezTo>
                <a:cubicBezTo>
                  <a:pt x="796" y="1781"/>
                  <a:pt x="715" y="1750"/>
                  <a:pt x="641" y="1705"/>
                </a:cubicBezTo>
                <a:cubicBezTo>
                  <a:pt x="637" y="1703"/>
                  <a:pt x="633" y="1700"/>
                  <a:pt x="627" y="1697"/>
                </a:cubicBezTo>
                <a:cubicBezTo>
                  <a:pt x="622" y="1694"/>
                  <a:pt x="617" y="1691"/>
                  <a:pt x="612" y="1687"/>
                </a:cubicBezTo>
                <a:cubicBezTo>
                  <a:pt x="608" y="1684"/>
                  <a:pt x="604" y="1683"/>
                  <a:pt x="600" y="1682"/>
                </a:cubicBezTo>
                <a:cubicBezTo>
                  <a:pt x="600" y="1682"/>
                  <a:pt x="600" y="1682"/>
                  <a:pt x="600" y="1682"/>
                </a:cubicBezTo>
                <a:cubicBezTo>
                  <a:pt x="591" y="1680"/>
                  <a:pt x="582" y="1682"/>
                  <a:pt x="574" y="1687"/>
                </a:cubicBezTo>
                <a:cubicBezTo>
                  <a:pt x="436" y="1777"/>
                  <a:pt x="436" y="1777"/>
                  <a:pt x="436" y="1777"/>
                </a:cubicBezTo>
                <a:cubicBezTo>
                  <a:pt x="294" y="1635"/>
                  <a:pt x="294" y="1635"/>
                  <a:pt x="294" y="1635"/>
                </a:cubicBezTo>
                <a:cubicBezTo>
                  <a:pt x="385" y="1497"/>
                  <a:pt x="385" y="1497"/>
                  <a:pt x="385" y="1497"/>
                </a:cubicBezTo>
                <a:cubicBezTo>
                  <a:pt x="392" y="1485"/>
                  <a:pt x="392" y="1470"/>
                  <a:pt x="383" y="1458"/>
                </a:cubicBezTo>
                <a:cubicBezTo>
                  <a:pt x="384" y="1458"/>
                  <a:pt x="384" y="1458"/>
                  <a:pt x="384" y="1458"/>
                </a:cubicBezTo>
                <a:cubicBezTo>
                  <a:pt x="381" y="1454"/>
                  <a:pt x="377" y="1449"/>
                  <a:pt x="373" y="1443"/>
                </a:cubicBezTo>
                <a:cubicBezTo>
                  <a:pt x="371" y="1438"/>
                  <a:pt x="368" y="1434"/>
                  <a:pt x="365" y="1429"/>
                </a:cubicBezTo>
                <a:cubicBezTo>
                  <a:pt x="365" y="1429"/>
                  <a:pt x="365" y="1429"/>
                  <a:pt x="365" y="1429"/>
                </a:cubicBezTo>
                <a:cubicBezTo>
                  <a:pt x="321" y="1355"/>
                  <a:pt x="290" y="1275"/>
                  <a:pt x="273" y="1191"/>
                </a:cubicBezTo>
                <a:cubicBezTo>
                  <a:pt x="270" y="1177"/>
                  <a:pt x="260" y="1167"/>
                  <a:pt x="247" y="1164"/>
                </a:cubicBezTo>
                <a:cubicBezTo>
                  <a:pt x="85" y="1130"/>
                  <a:pt x="85" y="1130"/>
                  <a:pt x="85" y="1130"/>
                </a:cubicBezTo>
                <a:cubicBezTo>
                  <a:pt x="85" y="930"/>
                  <a:pt x="85" y="930"/>
                  <a:pt x="85" y="930"/>
                </a:cubicBezTo>
                <a:cubicBezTo>
                  <a:pt x="246" y="896"/>
                  <a:pt x="246" y="896"/>
                  <a:pt x="246" y="896"/>
                </a:cubicBezTo>
                <a:cubicBezTo>
                  <a:pt x="259" y="893"/>
                  <a:pt x="270" y="883"/>
                  <a:pt x="273" y="870"/>
                </a:cubicBezTo>
                <a:cubicBezTo>
                  <a:pt x="292" y="773"/>
                  <a:pt x="330" y="682"/>
                  <a:pt x="384" y="600"/>
                </a:cubicBezTo>
                <a:cubicBezTo>
                  <a:pt x="392" y="589"/>
                  <a:pt x="392" y="574"/>
                  <a:pt x="384" y="563"/>
                </a:cubicBezTo>
                <a:cubicBezTo>
                  <a:pt x="294" y="425"/>
                  <a:pt x="294" y="425"/>
                  <a:pt x="294" y="425"/>
                </a:cubicBezTo>
                <a:cubicBezTo>
                  <a:pt x="436" y="283"/>
                  <a:pt x="436" y="283"/>
                  <a:pt x="436" y="283"/>
                </a:cubicBezTo>
                <a:cubicBezTo>
                  <a:pt x="574" y="373"/>
                  <a:pt x="574" y="373"/>
                  <a:pt x="574" y="373"/>
                </a:cubicBezTo>
                <a:cubicBezTo>
                  <a:pt x="585" y="381"/>
                  <a:pt x="600" y="381"/>
                  <a:pt x="611" y="373"/>
                </a:cubicBezTo>
                <a:cubicBezTo>
                  <a:pt x="693" y="319"/>
                  <a:pt x="784" y="281"/>
                  <a:pt x="881" y="262"/>
                </a:cubicBezTo>
                <a:cubicBezTo>
                  <a:pt x="894" y="259"/>
                  <a:pt x="904" y="248"/>
                  <a:pt x="907" y="235"/>
                </a:cubicBezTo>
                <a:cubicBezTo>
                  <a:pt x="941" y="74"/>
                  <a:pt x="941" y="74"/>
                  <a:pt x="941" y="74"/>
                </a:cubicBezTo>
                <a:cubicBezTo>
                  <a:pt x="1141" y="74"/>
                  <a:pt x="1141" y="74"/>
                  <a:pt x="1141" y="74"/>
                </a:cubicBezTo>
                <a:cubicBezTo>
                  <a:pt x="1175" y="235"/>
                  <a:pt x="1175" y="235"/>
                  <a:pt x="1175" y="235"/>
                </a:cubicBezTo>
                <a:cubicBezTo>
                  <a:pt x="1178" y="248"/>
                  <a:pt x="1188" y="259"/>
                  <a:pt x="1201" y="262"/>
                </a:cubicBezTo>
                <a:cubicBezTo>
                  <a:pt x="1271" y="276"/>
                  <a:pt x="1337" y="300"/>
                  <a:pt x="1400" y="333"/>
                </a:cubicBezTo>
                <a:cubicBezTo>
                  <a:pt x="1298" y="435"/>
                  <a:pt x="1298" y="435"/>
                  <a:pt x="1298" y="435"/>
                </a:cubicBezTo>
                <a:cubicBezTo>
                  <a:pt x="1217" y="399"/>
                  <a:pt x="1129" y="381"/>
                  <a:pt x="1041" y="381"/>
                </a:cubicBezTo>
                <a:cubicBezTo>
                  <a:pt x="683" y="382"/>
                  <a:pt x="393" y="672"/>
                  <a:pt x="392" y="1030"/>
                </a:cubicBezTo>
                <a:cubicBezTo>
                  <a:pt x="392" y="1127"/>
                  <a:pt x="414" y="1222"/>
                  <a:pt x="456" y="1309"/>
                </a:cubicBezTo>
                <a:cubicBezTo>
                  <a:pt x="520" y="1443"/>
                  <a:pt x="628" y="1551"/>
                  <a:pt x="762" y="1615"/>
                </a:cubicBezTo>
                <a:cubicBezTo>
                  <a:pt x="849" y="1657"/>
                  <a:pt x="944" y="1679"/>
                  <a:pt x="1041" y="1679"/>
                </a:cubicBezTo>
                <a:cubicBezTo>
                  <a:pt x="1399" y="1678"/>
                  <a:pt x="1689" y="1388"/>
                  <a:pt x="1690" y="1030"/>
                </a:cubicBezTo>
                <a:cubicBezTo>
                  <a:pt x="1690" y="942"/>
                  <a:pt x="1672" y="854"/>
                  <a:pt x="1636" y="773"/>
                </a:cubicBezTo>
                <a:cubicBezTo>
                  <a:pt x="1738" y="671"/>
                  <a:pt x="1738" y="671"/>
                  <a:pt x="1738" y="671"/>
                </a:cubicBezTo>
                <a:cubicBezTo>
                  <a:pt x="1771" y="733"/>
                  <a:pt x="1795" y="800"/>
                  <a:pt x="1809" y="870"/>
                </a:cubicBezTo>
                <a:cubicBezTo>
                  <a:pt x="1812" y="883"/>
                  <a:pt x="1823" y="893"/>
                  <a:pt x="1836" y="896"/>
                </a:cubicBezTo>
                <a:cubicBezTo>
                  <a:pt x="1997" y="930"/>
                  <a:pt x="1997" y="930"/>
                  <a:pt x="1997" y="930"/>
                </a:cubicBezTo>
                <a:lnTo>
                  <a:pt x="1997" y="1130"/>
                </a:lnTo>
                <a:close/>
                <a:moveTo>
                  <a:pt x="1997" y="1130"/>
                </a:moveTo>
                <a:cubicBezTo>
                  <a:pt x="1997" y="1130"/>
                  <a:pt x="1997" y="1130"/>
                  <a:pt x="1997" y="1130"/>
                </a:cubicBezTo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4" name="Group 173"/>
          <p:cNvGrpSpPr/>
          <p:nvPr/>
        </p:nvGrpSpPr>
        <p:grpSpPr>
          <a:xfrm>
            <a:off x="5242656" y="965599"/>
            <a:ext cx="460375" cy="457200"/>
            <a:chOff x="5105400" y="302895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5" name="Freeform 112"/>
            <p:cNvSpPr>
              <a:spLocks/>
            </p:cNvSpPr>
            <p:nvPr/>
          </p:nvSpPr>
          <p:spPr bwMode="auto">
            <a:xfrm>
              <a:off x="5105400" y="3028950"/>
              <a:ext cx="460375" cy="457200"/>
            </a:xfrm>
            <a:custGeom>
              <a:avLst/>
              <a:gdLst>
                <a:gd name="T0" fmla="*/ 816 w 1550"/>
                <a:gd name="T1" fmla="*/ 0 h 1536"/>
                <a:gd name="T2" fmla="*/ 900 w 1550"/>
                <a:gd name="T3" fmla="*/ 12 h 1536"/>
                <a:gd name="T4" fmla="*/ 982 w 1550"/>
                <a:gd name="T5" fmla="*/ 30 h 1536"/>
                <a:gd name="T6" fmla="*/ 1019 w 1550"/>
                <a:gd name="T7" fmla="*/ 91 h 1536"/>
                <a:gd name="T8" fmla="*/ 957 w 1550"/>
                <a:gd name="T9" fmla="*/ 123 h 1536"/>
                <a:gd name="T10" fmla="*/ 700 w 1550"/>
                <a:gd name="T11" fmla="*/ 99 h 1536"/>
                <a:gd name="T12" fmla="*/ 388 w 1550"/>
                <a:gd name="T13" fmla="*/ 214 h 1536"/>
                <a:gd name="T14" fmla="*/ 111 w 1550"/>
                <a:gd name="T15" fmla="*/ 633 h 1536"/>
                <a:gd name="T16" fmla="*/ 322 w 1550"/>
                <a:gd name="T17" fmla="*/ 1269 h 1536"/>
                <a:gd name="T18" fmla="*/ 669 w 1550"/>
                <a:gd name="T19" fmla="*/ 1432 h 1536"/>
                <a:gd name="T20" fmla="*/ 1199 w 1550"/>
                <a:gd name="T21" fmla="*/ 1282 h 1536"/>
                <a:gd name="T22" fmla="*/ 1426 w 1550"/>
                <a:gd name="T23" fmla="*/ 904 h 1536"/>
                <a:gd name="T24" fmla="*/ 1415 w 1550"/>
                <a:gd name="T25" fmla="*/ 585 h 1536"/>
                <a:gd name="T26" fmla="*/ 1412 w 1550"/>
                <a:gd name="T27" fmla="*/ 556 h 1536"/>
                <a:gd name="T28" fmla="*/ 1456 w 1550"/>
                <a:gd name="T29" fmla="*/ 516 h 1536"/>
                <a:gd name="T30" fmla="*/ 1505 w 1550"/>
                <a:gd name="T31" fmla="*/ 551 h 1536"/>
                <a:gd name="T32" fmla="*/ 1532 w 1550"/>
                <a:gd name="T33" fmla="*/ 692 h 1536"/>
                <a:gd name="T34" fmla="*/ 1387 w 1550"/>
                <a:gd name="T35" fmla="*/ 1222 h 1536"/>
                <a:gd name="T36" fmla="*/ 857 w 1550"/>
                <a:gd name="T37" fmla="*/ 1531 h 1536"/>
                <a:gd name="T38" fmla="*/ 816 w 1550"/>
                <a:gd name="T39" fmla="*/ 1536 h 1536"/>
                <a:gd name="T40" fmla="*/ 720 w 1550"/>
                <a:gd name="T41" fmla="*/ 1536 h 1536"/>
                <a:gd name="T42" fmla="*/ 710 w 1550"/>
                <a:gd name="T43" fmla="*/ 1534 h 1536"/>
                <a:gd name="T44" fmla="*/ 605 w 1550"/>
                <a:gd name="T45" fmla="*/ 1518 h 1536"/>
                <a:gd name="T46" fmla="*/ 12 w 1550"/>
                <a:gd name="T47" fmla="*/ 903 h 1536"/>
                <a:gd name="T48" fmla="*/ 0 w 1550"/>
                <a:gd name="T49" fmla="*/ 816 h 1536"/>
                <a:gd name="T50" fmla="*/ 0 w 1550"/>
                <a:gd name="T51" fmla="*/ 720 h 1536"/>
                <a:gd name="T52" fmla="*/ 15 w 1550"/>
                <a:gd name="T53" fmla="*/ 618 h 1536"/>
                <a:gd name="T54" fmla="*/ 634 w 1550"/>
                <a:gd name="T55" fmla="*/ 12 h 1536"/>
                <a:gd name="T56" fmla="*/ 720 w 1550"/>
                <a:gd name="T57" fmla="*/ 0 h 1536"/>
                <a:gd name="T58" fmla="*/ 816 w 1550"/>
                <a:gd name="T59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0" h="1536">
                  <a:moveTo>
                    <a:pt x="816" y="0"/>
                  </a:moveTo>
                  <a:cubicBezTo>
                    <a:pt x="844" y="4"/>
                    <a:pt x="872" y="7"/>
                    <a:pt x="900" y="12"/>
                  </a:cubicBezTo>
                  <a:cubicBezTo>
                    <a:pt x="928" y="17"/>
                    <a:pt x="955" y="23"/>
                    <a:pt x="982" y="30"/>
                  </a:cubicBezTo>
                  <a:cubicBezTo>
                    <a:pt x="1011" y="38"/>
                    <a:pt x="1027" y="64"/>
                    <a:pt x="1019" y="91"/>
                  </a:cubicBezTo>
                  <a:cubicBezTo>
                    <a:pt x="1011" y="117"/>
                    <a:pt x="985" y="131"/>
                    <a:pt x="957" y="123"/>
                  </a:cubicBezTo>
                  <a:cubicBezTo>
                    <a:pt x="872" y="99"/>
                    <a:pt x="787" y="90"/>
                    <a:pt x="700" y="99"/>
                  </a:cubicBezTo>
                  <a:cubicBezTo>
                    <a:pt x="586" y="111"/>
                    <a:pt x="482" y="149"/>
                    <a:pt x="388" y="214"/>
                  </a:cubicBezTo>
                  <a:cubicBezTo>
                    <a:pt x="241" y="317"/>
                    <a:pt x="144" y="456"/>
                    <a:pt x="111" y="633"/>
                  </a:cubicBezTo>
                  <a:cubicBezTo>
                    <a:pt x="63" y="883"/>
                    <a:pt x="135" y="1097"/>
                    <a:pt x="322" y="1269"/>
                  </a:cubicBezTo>
                  <a:cubicBezTo>
                    <a:pt x="420" y="1360"/>
                    <a:pt x="537" y="1414"/>
                    <a:pt x="669" y="1432"/>
                  </a:cubicBezTo>
                  <a:cubicBezTo>
                    <a:pt x="868" y="1460"/>
                    <a:pt x="1045" y="1410"/>
                    <a:pt x="1199" y="1282"/>
                  </a:cubicBezTo>
                  <a:cubicBezTo>
                    <a:pt x="1319" y="1183"/>
                    <a:pt x="1394" y="1056"/>
                    <a:pt x="1426" y="904"/>
                  </a:cubicBezTo>
                  <a:cubicBezTo>
                    <a:pt x="1448" y="797"/>
                    <a:pt x="1444" y="690"/>
                    <a:pt x="1415" y="585"/>
                  </a:cubicBezTo>
                  <a:cubicBezTo>
                    <a:pt x="1412" y="575"/>
                    <a:pt x="1410" y="565"/>
                    <a:pt x="1412" y="556"/>
                  </a:cubicBezTo>
                  <a:cubicBezTo>
                    <a:pt x="1415" y="532"/>
                    <a:pt x="1434" y="517"/>
                    <a:pt x="1456" y="516"/>
                  </a:cubicBezTo>
                  <a:cubicBezTo>
                    <a:pt x="1479" y="515"/>
                    <a:pt x="1499" y="528"/>
                    <a:pt x="1505" y="551"/>
                  </a:cubicBezTo>
                  <a:cubicBezTo>
                    <a:pt x="1515" y="598"/>
                    <a:pt x="1527" y="645"/>
                    <a:pt x="1532" y="692"/>
                  </a:cubicBezTo>
                  <a:cubicBezTo>
                    <a:pt x="1550" y="887"/>
                    <a:pt x="1504" y="1065"/>
                    <a:pt x="1387" y="1222"/>
                  </a:cubicBezTo>
                  <a:cubicBezTo>
                    <a:pt x="1255" y="1400"/>
                    <a:pt x="1078" y="1503"/>
                    <a:pt x="857" y="1531"/>
                  </a:cubicBezTo>
                  <a:cubicBezTo>
                    <a:pt x="844" y="1532"/>
                    <a:pt x="830" y="1534"/>
                    <a:pt x="816" y="1536"/>
                  </a:cubicBezTo>
                  <a:cubicBezTo>
                    <a:pt x="784" y="1536"/>
                    <a:pt x="752" y="1536"/>
                    <a:pt x="720" y="1536"/>
                  </a:cubicBezTo>
                  <a:cubicBezTo>
                    <a:pt x="717" y="1535"/>
                    <a:pt x="713" y="1534"/>
                    <a:pt x="710" y="1534"/>
                  </a:cubicBezTo>
                  <a:cubicBezTo>
                    <a:pt x="675" y="1528"/>
                    <a:pt x="640" y="1525"/>
                    <a:pt x="605" y="1518"/>
                  </a:cubicBezTo>
                  <a:cubicBezTo>
                    <a:pt x="307" y="1459"/>
                    <a:pt x="60" y="1202"/>
                    <a:pt x="12" y="903"/>
                  </a:cubicBezTo>
                  <a:cubicBezTo>
                    <a:pt x="7" y="874"/>
                    <a:pt x="4" y="845"/>
                    <a:pt x="0" y="816"/>
                  </a:cubicBezTo>
                  <a:cubicBezTo>
                    <a:pt x="0" y="784"/>
                    <a:pt x="0" y="752"/>
                    <a:pt x="0" y="720"/>
                  </a:cubicBezTo>
                  <a:cubicBezTo>
                    <a:pt x="5" y="686"/>
                    <a:pt x="9" y="652"/>
                    <a:pt x="15" y="618"/>
                  </a:cubicBezTo>
                  <a:cubicBezTo>
                    <a:pt x="72" y="312"/>
                    <a:pt x="327" y="62"/>
                    <a:pt x="634" y="12"/>
                  </a:cubicBezTo>
                  <a:cubicBezTo>
                    <a:pt x="663" y="7"/>
                    <a:pt x="691" y="4"/>
                    <a:pt x="720" y="0"/>
                  </a:cubicBezTo>
                  <a:cubicBezTo>
                    <a:pt x="752" y="0"/>
                    <a:pt x="784" y="0"/>
                    <a:pt x="8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13"/>
            <p:cNvSpPr>
              <a:spLocks noEditPoints="1"/>
            </p:cNvSpPr>
            <p:nvPr/>
          </p:nvSpPr>
          <p:spPr bwMode="auto">
            <a:xfrm>
              <a:off x="5316538" y="3028950"/>
              <a:ext cx="246063" cy="244475"/>
            </a:xfrm>
            <a:custGeom>
              <a:avLst/>
              <a:gdLst>
                <a:gd name="T0" fmla="*/ 561 w 832"/>
                <a:gd name="T1" fmla="*/ 0 h 819"/>
                <a:gd name="T2" fmla="*/ 598 w 832"/>
                <a:gd name="T3" fmla="*/ 59 h 819"/>
                <a:gd name="T4" fmla="*/ 609 w 832"/>
                <a:gd name="T5" fmla="*/ 205 h 819"/>
                <a:gd name="T6" fmla="*/ 622 w 832"/>
                <a:gd name="T7" fmla="*/ 219 h 819"/>
                <a:gd name="T8" fmla="*/ 780 w 832"/>
                <a:gd name="T9" fmla="*/ 231 h 819"/>
                <a:gd name="T10" fmla="*/ 824 w 832"/>
                <a:gd name="T11" fmla="*/ 262 h 819"/>
                <a:gd name="T12" fmla="*/ 813 w 832"/>
                <a:gd name="T13" fmla="*/ 314 h 819"/>
                <a:gd name="T14" fmla="*/ 643 w 832"/>
                <a:gd name="T15" fmla="*/ 483 h 819"/>
                <a:gd name="T16" fmla="*/ 611 w 832"/>
                <a:gd name="T17" fmla="*/ 498 h 819"/>
                <a:gd name="T18" fmla="*/ 413 w 832"/>
                <a:gd name="T19" fmla="*/ 519 h 819"/>
                <a:gd name="T20" fmla="*/ 380 w 832"/>
                <a:gd name="T21" fmla="*/ 523 h 819"/>
                <a:gd name="T22" fmla="*/ 363 w 832"/>
                <a:gd name="T23" fmla="*/ 533 h 819"/>
                <a:gd name="T24" fmla="*/ 98 w 832"/>
                <a:gd name="T25" fmla="*/ 798 h 819"/>
                <a:gd name="T26" fmla="*/ 51 w 832"/>
                <a:gd name="T27" fmla="*/ 815 h 819"/>
                <a:gd name="T28" fmla="*/ 23 w 832"/>
                <a:gd name="T29" fmla="*/ 738 h 819"/>
                <a:gd name="T30" fmla="*/ 34 w 832"/>
                <a:gd name="T31" fmla="*/ 726 h 819"/>
                <a:gd name="T32" fmla="*/ 295 w 832"/>
                <a:gd name="T33" fmla="*/ 465 h 819"/>
                <a:gd name="T34" fmla="*/ 306 w 832"/>
                <a:gd name="T35" fmla="*/ 441 h 819"/>
                <a:gd name="T36" fmla="*/ 328 w 832"/>
                <a:gd name="T37" fmla="*/ 226 h 819"/>
                <a:gd name="T38" fmla="*/ 350 w 832"/>
                <a:gd name="T39" fmla="*/ 179 h 819"/>
                <a:gd name="T40" fmla="*/ 503 w 832"/>
                <a:gd name="T41" fmla="*/ 26 h 819"/>
                <a:gd name="T42" fmla="*/ 537 w 832"/>
                <a:gd name="T43" fmla="*/ 0 h 819"/>
                <a:gd name="T44" fmla="*/ 561 w 832"/>
                <a:gd name="T45" fmla="*/ 0 h 819"/>
                <a:gd name="T46" fmla="*/ 405 w 832"/>
                <a:gd name="T47" fmla="*/ 423 h 819"/>
                <a:gd name="T48" fmla="*/ 414 w 832"/>
                <a:gd name="T49" fmla="*/ 423 h 819"/>
                <a:gd name="T50" fmla="*/ 547 w 832"/>
                <a:gd name="T51" fmla="*/ 410 h 819"/>
                <a:gd name="T52" fmla="*/ 617 w 832"/>
                <a:gd name="T53" fmla="*/ 375 h 819"/>
                <a:gd name="T54" fmla="*/ 673 w 832"/>
                <a:gd name="T55" fmla="*/ 319 h 819"/>
                <a:gd name="T56" fmla="*/ 589 w 832"/>
                <a:gd name="T57" fmla="*/ 312 h 819"/>
                <a:gd name="T58" fmla="*/ 516 w 832"/>
                <a:gd name="T59" fmla="*/ 240 h 819"/>
                <a:gd name="T60" fmla="*/ 509 w 832"/>
                <a:gd name="T61" fmla="*/ 156 h 819"/>
                <a:gd name="T62" fmla="*/ 456 w 832"/>
                <a:gd name="T63" fmla="*/ 208 h 819"/>
                <a:gd name="T64" fmla="*/ 418 w 832"/>
                <a:gd name="T65" fmla="*/ 285 h 819"/>
                <a:gd name="T66" fmla="*/ 405 w 832"/>
                <a:gd name="T67" fmla="*/ 423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2" h="819">
                  <a:moveTo>
                    <a:pt x="561" y="0"/>
                  </a:moveTo>
                  <a:cubicBezTo>
                    <a:pt x="587" y="11"/>
                    <a:pt x="597" y="31"/>
                    <a:pt x="598" y="59"/>
                  </a:cubicBezTo>
                  <a:cubicBezTo>
                    <a:pt x="600" y="108"/>
                    <a:pt x="605" y="157"/>
                    <a:pt x="609" y="205"/>
                  </a:cubicBezTo>
                  <a:cubicBezTo>
                    <a:pt x="610" y="215"/>
                    <a:pt x="612" y="218"/>
                    <a:pt x="622" y="219"/>
                  </a:cubicBezTo>
                  <a:cubicBezTo>
                    <a:pt x="675" y="223"/>
                    <a:pt x="728" y="227"/>
                    <a:pt x="780" y="231"/>
                  </a:cubicBezTo>
                  <a:cubicBezTo>
                    <a:pt x="801" y="233"/>
                    <a:pt x="817" y="242"/>
                    <a:pt x="824" y="262"/>
                  </a:cubicBezTo>
                  <a:cubicBezTo>
                    <a:pt x="832" y="282"/>
                    <a:pt x="828" y="299"/>
                    <a:pt x="813" y="314"/>
                  </a:cubicBezTo>
                  <a:cubicBezTo>
                    <a:pt x="756" y="371"/>
                    <a:pt x="700" y="428"/>
                    <a:pt x="643" y="483"/>
                  </a:cubicBezTo>
                  <a:cubicBezTo>
                    <a:pt x="635" y="491"/>
                    <a:pt x="622" y="497"/>
                    <a:pt x="611" y="498"/>
                  </a:cubicBezTo>
                  <a:cubicBezTo>
                    <a:pt x="545" y="506"/>
                    <a:pt x="479" y="512"/>
                    <a:pt x="413" y="519"/>
                  </a:cubicBezTo>
                  <a:cubicBezTo>
                    <a:pt x="402" y="520"/>
                    <a:pt x="391" y="520"/>
                    <a:pt x="380" y="523"/>
                  </a:cubicBezTo>
                  <a:cubicBezTo>
                    <a:pt x="374" y="524"/>
                    <a:pt x="368" y="528"/>
                    <a:pt x="363" y="533"/>
                  </a:cubicBezTo>
                  <a:cubicBezTo>
                    <a:pt x="275" y="621"/>
                    <a:pt x="186" y="709"/>
                    <a:pt x="98" y="798"/>
                  </a:cubicBezTo>
                  <a:cubicBezTo>
                    <a:pt x="85" y="811"/>
                    <a:pt x="70" y="819"/>
                    <a:pt x="51" y="815"/>
                  </a:cubicBezTo>
                  <a:cubicBezTo>
                    <a:pt x="15" y="808"/>
                    <a:pt x="0" y="766"/>
                    <a:pt x="23" y="738"/>
                  </a:cubicBezTo>
                  <a:cubicBezTo>
                    <a:pt x="26" y="734"/>
                    <a:pt x="30" y="730"/>
                    <a:pt x="34" y="726"/>
                  </a:cubicBezTo>
                  <a:cubicBezTo>
                    <a:pt x="121" y="639"/>
                    <a:pt x="208" y="552"/>
                    <a:pt x="295" y="465"/>
                  </a:cubicBezTo>
                  <a:cubicBezTo>
                    <a:pt x="301" y="459"/>
                    <a:pt x="305" y="449"/>
                    <a:pt x="306" y="441"/>
                  </a:cubicBezTo>
                  <a:cubicBezTo>
                    <a:pt x="314" y="369"/>
                    <a:pt x="321" y="297"/>
                    <a:pt x="328" y="226"/>
                  </a:cubicBezTo>
                  <a:cubicBezTo>
                    <a:pt x="329" y="207"/>
                    <a:pt x="336" y="192"/>
                    <a:pt x="350" y="179"/>
                  </a:cubicBezTo>
                  <a:cubicBezTo>
                    <a:pt x="401" y="128"/>
                    <a:pt x="452" y="77"/>
                    <a:pt x="503" y="26"/>
                  </a:cubicBezTo>
                  <a:cubicBezTo>
                    <a:pt x="513" y="16"/>
                    <a:pt x="526" y="9"/>
                    <a:pt x="537" y="0"/>
                  </a:cubicBezTo>
                  <a:cubicBezTo>
                    <a:pt x="545" y="0"/>
                    <a:pt x="553" y="0"/>
                    <a:pt x="561" y="0"/>
                  </a:cubicBezTo>
                  <a:close/>
                  <a:moveTo>
                    <a:pt x="405" y="423"/>
                  </a:moveTo>
                  <a:cubicBezTo>
                    <a:pt x="409" y="423"/>
                    <a:pt x="412" y="423"/>
                    <a:pt x="414" y="423"/>
                  </a:cubicBezTo>
                  <a:cubicBezTo>
                    <a:pt x="458" y="418"/>
                    <a:pt x="502" y="411"/>
                    <a:pt x="547" y="410"/>
                  </a:cubicBezTo>
                  <a:cubicBezTo>
                    <a:pt x="577" y="409"/>
                    <a:pt x="598" y="397"/>
                    <a:pt x="617" y="375"/>
                  </a:cubicBezTo>
                  <a:cubicBezTo>
                    <a:pt x="633" y="356"/>
                    <a:pt x="652" y="339"/>
                    <a:pt x="673" y="319"/>
                  </a:cubicBezTo>
                  <a:cubicBezTo>
                    <a:pt x="642" y="317"/>
                    <a:pt x="616" y="314"/>
                    <a:pt x="589" y="312"/>
                  </a:cubicBezTo>
                  <a:cubicBezTo>
                    <a:pt x="529" y="309"/>
                    <a:pt x="519" y="299"/>
                    <a:pt x="516" y="240"/>
                  </a:cubicBezTo>
                  <a:cubicBezTo>
                    <a:pt x="514" y="213"/>
                    <a:pt x="511" y="186"/>
                    <a:pt x="509" y="156"/>
                  </a:cubicBezTo>
                  <a:cubicBezTo>
                    <a:pt x="490" y="175"/>
                    <a:pt x="474" y="193"/>
                    <a:pt x="456" y="208"/>
                  </a:cubicBezTo>
                  <a:cubicBezTo>
                    <a:pt x="432" y="228"/>
                    <a:pt x="419" y="252"/>
                    <a:pt x="418" y="285"/>
                  </a:cubicBezTo>
                  <a:cubicBezTo>
                    <a:pt x="416" y="331"/>
                    <a:pt x="409" y="376"/>
                    <a:pt x="405" y="4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4"/>
            <p:cNvSpPr>
              <a:spLocks/>
            </p:cNvSpPr>
            <p:nvPr/>
          </p:nvSpPr>
          <p:spPr bwMode="auto">
            <a:xfrm>
              <a:off x="5175250" y="3098800"/>
              <a:ext cx="322263" cy="319088"/>
            </a:xfrm>
            <a:custGeom>
              <a:avLst/>
              <a:gdLst>
                <a:gd name="T0" fmla="*/ 0 w 1083"/>
                <a:gd name="T1" fmla="*/ 536 h 1077"/>
                <a:gd name="T2" fmla="*/ 421 w 1083"/>
                <a:gd name="T3" fmla="*/ 18 h 1077"/>
                <a:gd name="T4" fmla="*/ 669 w 1083"/>
                <a:gd name="T5" fmla="*/ 25 h 1077"/>
                <a:gd name="T6" fmla="*/ 706 w 1083"/>
                <a:gd name="T7" fmla="*/ 72 h 1077"/>
                <a:gd name="T8" fmla="*/ 672 w 1083"/>
                <a:gd name="T9" fmla="*/ 117 h 1077"/>
                <a:gd name="T10" fmla="*/ 637 w 1083"/>
                <a:gd name="T11" fmla="*/ 115 h 1077"/>
                <a:gd name="T12" fmla="*/ 145 w 1083"/>
                <a:gd name="T13" fmla="*/ 339 h 1077"/>
                <a:gd name="T14" fmla="*/ 455 w 1083"/>
                <a:gd name="T15" fmla="*/ 963 h 1077"/>
                <a:gd name="T16" fmla="*/ 959 w 1083"/>
                <a:gd name="T17" fmla="*/ 603 h 1077"/>
                <a:gd name="T18" fmla="*/ 949 w 1083"/>
                <a:gd name="T19" fmla="*/ 422 h 1077"/>
                <a:gd name="T20" fmla="*/ 972 w 1083"/>
                <a:gd name="T21" fmla="*/ 367 h 1077"/>
                <a:gd name="T22" fmla="*/ 1029 w 1083"/>
                <a:gd name="T23" fmla="*/ 375 h 1077"/>
                <a:gd name="T24" fmla="*/ 1043 w 1083"/>
                <a:gd name="T25" fmla="*/ 402 h 1077"/>
                <a:gd name="T26" fmla="*/ 948 w 1083"/>
                <a:gd name="T27" fmla="*/ 860 h 1077"/>
                <a:gd name="T28" fmla="*/ 484 w 1083"/>
                <a:gd name="T29" fmla="*/ 1063 h 1077"/>
                <a:gd name="T30" fmla="*/ 9 w 1083"/>
                <a:gd name="T31" fmla="*/ 623 h 1077"/>
                <a:gd name="T32" fmla="*/ 0 w 1083"/>
                <a:gd name="T33" fmla="*/ 536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3" h="1077">
                  <a:moveTo>
                    <a:pt x="0" y="536"/>
                  </a:moveTo>
                  <a:cubicBezTo>
                    <a:pt x="3" y="285"/>
                    <a:pt x="176" y="70"/>
                    <a:pt x="421" y="18"/>
                  </a:cubicBezTo>
                  <a:cubicBezTo>
                    <a:pt x="504" y="0"/>
                    <a:pt x="587" y="2"/>
                    <a:pt x="669" y="25"/>
                  </a:cubicBezTo>
                  <a:cubicBezTo>
                    <a:pt x="693" y="32"/>
                    <a:pt x="706" y="49"/>
                    <a:pt x="706" y="72"/>
                  </a:cubicBezTo>
                  <a:cubicBezTo>
                    <a:pt x="706" y="93"/>
                    <a:pt x="693" y="113"/>
                    <a:pt x="672" y="117"/>
                  </a:cubicBezTo>
                  <a:cubicBezTo>
                    <a:pt x="661" y="119"/>
                    <a:pt x="648" y="118"/>
                    <a:pt x="637" y="115"/>
                  </a:cubicBezTo>
                  <a:cubicBezTo>
                    <a:pt x="440" y="67"/>
                    <a:pt x="237" y="159"/>
                    <a:pt x="145" y="339"/>
                  </a:cubicBezTo>
                  <a:cubicBezTo>
                    <a:pt x="13" y="597"/>
                    <a:pt x="170" y="913"/>
                    <a:pt x="455" y="963"/>
                  </a:cubicBezTo>
                  <a:cubicBezTo>
                    <a:pt x="695" y="1004"/>
                    <a:pt x="920" y="844"/>
                    <a:pt x="959" y="603"/>
                  </a:cubicBezTo>
                  <a:cubicBezTo>
                    <a:pt x="969" y="543"/>
                    <a:pt x="965" y="482"/>
                    <a:pt x="949" y="422"/>
                  </a:cubicBezTo>
                  <a:cubicBezTo>
                    <a:pt x="943" y="399"/>
                    <a:pt x="953" y="378"/>
                    <a:pt x="972" y="367"/>
                  </a:cubicBezTo>
                  <a:cubicBezTo>
                    <a:pt x="990" y="356"/>
                    <a:pt x="1015" y="359"/>
                    <a:pt x="1029" y="375"/>
                  </a:cubicBezTo>
                  <a:cubicBezTo>
                    <a:pt x="1036" y="383"/>
                    <a:pt x="1041" y="392"/>
                    <a:pt x="1043" y="402"/>
                  </a:cubicBezTo>
                  <a:cubicBezTo>
                    <a:pt x="1083" y="569"/>
                    <a:pt x="1055" y="724"/>
                    <a:pt x="948" y="860"/>
                  </a:cubicBezTo>
                  <a:cubicBezTo>
                    <a:pt x="831" y="1010"/>
                    <a:pt x="674" y="1077"/>
                    <a:pt x="484" y="1063"/>
                  </a:cubicBezTo>
                  <a:cubicBezTo>
                    <a:pt x="248" y="1046"/>
                    <a:pt x="45" y="857"/>
                    <a:pt x="9" y="623"/>
                  </a:cubicBezTo>
                  <a:cubicBezTo>
                    <a:pt x="5" y="594"/>
                    <a:pt x="3" y="565"/>
                    <a:pt x="0" y="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15"/>
            <p:cNvSpPr>
              <a:spLocks/>
            </p:cNvSpPr>
            <p:nvPr/>
          </p:nvSpPr>
          <p:spPr bwMode="auto">
            <a:xfrm>
              <a:off x="5246688" y="3168650"/>
              <a:ext cx="173038" cy="182563"/>
            </a:xfrm>
            <a:custGeom>
              <a:avLst/>
              <a:gdLst>
                <a:gd name="T0" fmla="*/ 300 w 581"/>
                <a:gd name="T1" fmla="*/ 108 h 611"/>
                <a:gd name="T2" fmla="*/ 102 w 581"/>
                <a:gd name="T3" fmla="*/ 279 h 611"/>
                <a:gd name="T4" fmla="*/ 252 w 581"/>
                <a:gd name="T5" fmla="*/ 486 h 611"/>
                <a:gd name="T6" fmla="*/ 485 w 581"/>
                <a:gd name="T7" fmla="*/ 308 h 611"/>
                <a:gd name="T8" fmla="*/ 486 w 581"/>
                <a:gd name="T9" fmla="*/ 289 h 611"/>
                <a:gd name="T10" fmla="*/ 539 w 581"/>
                <a:gd name="T11" fmla="*/ 251 h 611"/>
                <a:gd name="T12" fmla="*/ 581 w 581"/>
                <a:gd name="T13" fmla="*/ 300 h 611"/>
                <a:gd name="T14" fmla="*/ 475 w 581"/>
                <a:gd name="T15" fmla="*/ 521 h 611"/>
                <a:gd name="T16" fmla="*/ 162 w 581"/>
                <a:gd name="T17" fmla="*/ 554 h 611"/>
                <a:gd name="T18" fmla="*/ 6 w 581"/>
                <a:gd name="T19" fmla="*/ 281 h 611"/>
                <a:gd name="T20" fmla="*/ 313 w 581"/>
                <a:gd name="T21" fmla="*/ 12 h 611"/>
                <a:gd name="T22" fmla="*/ 355 w 581"/>
                <a:gd name="T23" fmla="*/ 28 h 611"/>
                <a:gd name="T24" fmla="*/ 364 w 581"/>
                <a:gd name="T25" fmla="*/ 78 h 611"/>
                <a:gd name="T26" fmla="*/ 322 w 581"/>
                <a:gd name="T27" fmla="*/ 108 h 611"/>
                <a:gd name="T28" fmla="*/ 300 w 581"/>
                <a:gd name="T29" fmla="*/ 10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1" h="611">
                  <a:moveTo>
                    <a:pt x="300" y="108"/>
                  </a:moveTo>
                  <a:cubicBezTo>
                    <a:pt x="198" y="105"/>
                    <a:pt x="115" y="176"/>
                    <a:pt x="102" y="279"/>
                  </a:cubicBezTo>
                  <a:cubicBezTo>
                    <a:pt x="90" y="373"/>
                    <a:pt x="156" y="464"/>
                    <a:pt x="252" y="486"/>
                  </a:cubicBezTo>
                  <a:cubicBezTo>
                    <a:pt x="366" y="513"/>
                    <a:pt x="480" y="425"/>
                    <a:pt x="485" y="308"/>
                  </a:cubicBezTo>
                  <a:cubicBezTo>
                    <a:pt x="485" y="301"/>
                    <a:pt x="485" y="295"/>
                    <a:pt x="486" y="289"/>
                  </a:cubicBezTo>
                  <a:cubicBezTo>
                    <a:pt x="492" y="264"/>
                    <a:pt x="514" y="248"/>
                    <a:pt x="539" y="251"/>
                  </a:cubicBezTo>
                  <a:cubicBezTo>
                    <a:pt x="563" y="254"/>
                    <a:pt x="581" y="275"/>
                    <a:pt x="581" y="300"/>
                  </a:cubicBezTo>
                  <a:cubicBezTo>
                    <a:pt x="579" y="390"/>
                    <a:pt x="545" y="465"/>
                    <a:pt x="475" y="521"/>
                  </a:cubicBezTo>
                  <a:cubicBezTo>
                    <a:pt x="379" y="597"/>
                    <a:pt x="272" y="611"/>
                    <a:pt x="162" y="554"/>
                  </a:cubicBezTo>
                  <a:cubicBezTo>
                    <a:pt x="53" y="498"/>
                    <a:pt x="0" y="404"/>
                    <a:pt x="6" y="281"/>
                  </a:cubicBezTo>
                  <a:cubicBezTo>
                    <a:pt x="13" y="123"/>
                    <a:pt x="155" y="0"/>
                    <a:pt x="313" y="12"/>
                  </a:cubicBezTo>
                  <a:cubicBezTo>
                    <a:pt x="328" y="13"/>
                    <a:pt x="344" y="15"/>
                    <a:pt x="355" y="28"/>
                  </a:cubicBezTo>
                  <a:cubicBezTo>
                    <a:pt x="368" y="43"/>
                    <a:pt x="371" y="60"/>
                    <a:pt x="364" y="78"/>
                  </a:cubicBezTo>
                  <a:cubicBezTo>
                    <a:pt x="356" y="96"/>
                    <a:pt x="342" y="107"/>
                    <a:pt x="322" y="108"/>
                  </a:cubicBezTo>
                  <a:cubicBezTo>
                    <a:pt x="315" y="108"/>
                    <a:pt x="307" y="108"/>
                    <a:pt x="30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6535972" y="965599"/>
            <a:ext cx="457200" cy="457200"/>
            <a:chOff x="5730875" y="3028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80" name="Freeform 116"/>
            <p:cNvSpPr>
              <a:spLocks/>
            </p:cNvSpPr>
            <p:nvPr/>
          </p:nvSpPr>
          <p:spPr bwMode="auto">
            <a:xfrm>
              <a:off x="5730875" y="3028950"/>
              <a:ext cx="457200" cy="457200"/>
            </a:xfrm>
            <a:custGeom>
              <a:avLst/>
              <a:gdLst>
                <a:gd name="T0" fmla="*/ 1505 w 1536"/>
                <a:gd name="T1" fmla="*/ 899 h 1536"/>
                <a:gd name="T2" fmla="*/ 1332 w 1536"/>
                <a:gd name="T3" fmla="*/ 978 h 1536"/>
                <a:gd name="T4" fmla="*/ 1313 w 1536"/>
                <a:gd name="T5" fmla="*/ 1016 h 1536"/>
                <a:gd name="T6" fmla="*/ 1288 w 1536"/>
                <a:gd name="T7" fmla="*/ 1113 h 1536"/>
                <a:gd name="T8" fmla="*/ 1196 w 1536"/>
                <a:gd name="T9" fmla="*/ 948 h 1536"/>
                <a:gd name="T10" fmla="*/ 1355 w 1536"/>
                <a:gd name="T11" fmla="*/ 858 h 1536"/>
                <a:gd name="T12" fmla="*/ 1416 w 1536"/>
                <a:gd name="T13" fmla="*/ 737 h 1536"/>
                <a:gd name="T14" fmla="*/ 1301 w 1536"/>
                <a:gd name="T15" fmla="*/ 675 h 1536"/>
                <a:gd name="T16" fmla="*/ 1246 w 1536"/>
                <a:gd name="T17" fmla="*/ 417 h 1536"/>
                <a:gd name="T18" fmla="*/ 1208 w 1536"/>
                <a:gd name="T19" fmla="*/ 291 h 1536"/>
                <a:gd name="T20" fmla="*/ 1056 w 1536"/>
                <a:gd name="T21" fmla="*/ 338 h 1536"/>
                <a:gd name="T22" fmla="*/ 858 w 1536"/>
                <a:gd name="T23" fmla="*/ 179 h 1536"/>
                <a:gd name="T24" fmla="*/ 738 w 1536"/>
                <a:gd name="T25" fmla="*/ 120 h 1536"/>
                <a:gd name="T26" fmla="*/ 675 w 1536"/>
                <a:gd name="T27" fmla="*/ 235 h 1536"/>
                <a:gd name="T28" fmla="*/ 417 w 1536"/>
                <a:gd name="T29" fmla="*/ 290 h 1536"/>
                <a:gd name="T30" fmla="*/ 292 w 1536"/>
                <a:gd name="T31" fmla="*/ 328 h 1536"/>
                <a:gd name="T32" fmla="*/ 338 w 1536"/>
                <a:gd name="T33" fmla="*/ 480 h 1536"/>
                <a:gd name="T34" fmla="*/ 179 w 1536"/>
                <a:gd name="T35" fmla="*/ 678 h 1536"/>
                <a:gd name="T36" fmla="*/ 120 w 1536"/>
                <a:gd name="T37" fmla="*/ 796 h 1536"/>
                <a:gd name="T38" fmla="*/ 235 w 1536"/>
                <a:gd name="T39" fmla="*/ 861 h 1536"/>
                <a:gd name="T40" fmla="*/ 290 w 1536"/>
                <a:gd name="T41" fmla="*/ 1119 h 1536"/>
                <a:gd name="T42" fmla="*/ 325 w 1536"/>
                <a:gd name="T43" fmla="*/ 1241 h 1536"/>
                <a:gd name="T44" fmla="*/ 480 w 1536"/>
                <a:gd name="T45" fmla="*/ 1198 h 1536"/>
                <a:gd name="T46" fmla="*/ 678 w 1536"/>
                <a:gd name="T47" fmla="*/ 1357 h 1536"/>
                <a:gd name="T48" fmla="*/ 797 w 1536"/>
                <a:gd name="T49" fmla="*/ 1416 h 1536"/>
                <a:gd name="T50" fmla="*/ 868 w 1536"/>
                <a:gd name="T51" fmla="*/ 1277 h 1536"/>
                <a:gd name="T52" fmla="*/ 1115 w 1536"/>
                <a:gd name="T53" fmla="*/ 1242 h 1536"/>
                <a:gd name="T54" fmla="*/ 1282 w 1536"/>
                <a:gd name="T55" fmla="*/ 1241 h 1536"/>
                <a:gd name="T56" fmla="*/ 1073 w 1536"/>
                <a:gd name="T57" fmla="*/ 1361 h 1536"/>
                <a:gd name="T58" fmla="*/ 991 w 1536"/>
                <a:gd name="T59" fmla="*/ 1307 h 1536"/>
                <a:gd name="T60" fmla="*/ 951 w 1536"/>
                <a:gd name="T61" fmla="*/ 1450 h 1536"/>
                <a:gd name="T62" fmla="*/ 819 w 1536"/>
                <a:gd name="T63" fmla="*/ 1536 h 1536"/>
                <a:gd name="T64" fmla="*/ 710 w 1536"/>
                <a:gd name="T65" fmla="*/ 1533 h 1536"/>
                <a:gd name="T66" fmla="*/ 558 w 1536"/>
                <a:gd name="T67" fmla="*/ 1330 h 1536"/>
                <a:gd name="T68" fmla="*/ 519 w 1536"/>
                <a:gd name="T69" fmla="*/ 1314 h 1536"/>
                <a:gd name="T70" fmla="*/ 269 w 1536"/>
                <a:gd name="T71" fmla="*/ 1351 h 1536"/>
                <a:gd name="T72" fmla="*/ 195 w 1536"/>
                <a:gd name="T73" fmla="*/ 1045 h 1536"/>
                <a:gd name="T74" fmla="*/ 228 w 1536"/>
                <a:gd name="T75" fmla="*/ 991 h 1536"/>
                <a:gd name="T76" fmla="*/ 172 w 1536"/>
                <a:gd name="T77" fmla="*/ 978 h 1536"/>
                <a:gd name="T78" fmla="*/ 1 w 1536"/>
                <a:gd name="T79" fmla="*/ 734 h 1536"/>
                <a:gd name="T80" fmla="*/ 196 w 1536"/>
                <a:gd name="T81" fmla="*/ 558 h 1536"/>
                <a:gd name="T82" fmla="*/ 215 w 1536"/>
                <a:gd name="T83" fmla="*/ 512 h 1536"/>
                <a:gd name="T84" fmla="*/ 195 w 1536"/>
                <a:gd name="T85" fmla="*/ 257 h 1536"/>
                <a:gd name="T86" fmla="*/ 478 w 1536"/>
                <a:gd name="T87" fmla="*/ 185 h 1536"/>
                <a:gd name="T88" fmla="*/ 544 w 1536"/>
                <a:gd name="T89" fmla="*/ 228 h 1536"/>
                <a:gd name="T90" fmla="*/ 558 w 1536"/>
                <a:gd name="T91" fmla="*/ 179 h 1536"/>
                <a:gd name="T92" fmla="*/ 717 w 1536"/>
                <a:gd name="T93" fmla="*/ 0 h 1536"/>
                <a:gd name="T94" fmla="*/ 826 w 1536"/>
                <a:gd name="T95" fmla="*/ 3 h 1536"/>
                <a:gd name="T96" fmla="*/ 979 w 1536"/>
                <a:gd name="T97" fmla="*/ 207 h 1536"/>
                <a:gd name="T98" fmla="*/ 1015 w 1536"/>
                <a:gd name="T99" fmla="*/ 223 h 1536"/>
                <a:gd name="T100" fmla="*/ 1268 w 1536"/>
                <a:gd name="T101" fmla="*/ 186 h 1536"/>
                <a:gd name="T102" fmla="*/ 1340 w 1536"/>
                <a:gd name="T103" fmla="*/ 492 h 1536"/>
                <a:gd name="T104" fmla="*/ 1308 w 1536"/>
                <a:gd name="T105" fmla="*/ 544 h 1536"/>
                <a:gd name="T106" fmla="*/ 1357 w 1536"/>
                <a:gd name="T107" fmla="*/ 558 h 1536"/>
                <a:gd name="T108" fmla="*/ 1536 w 1536"/>
                <a:gd name="T109" fmla="*/ 71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536">
                  <a:moveTo>
                    <a:pt x="1536" y="819"/>
                  </a:moveTo>
                  <a:cubicBezTo>
                    <a:pt x="1530" y="847"/>
                    <a:pt x="1522" y="875"/>
                    <a:pt x="1505" y="899"/>
                  </a:cubicBezTo>
                  <a:cubicBezTo>
                    <a:pt x="1469" y="949"/>
                    <a:pt x="1420" y="976"/>
                    <a:pt x="1359" y="978"/>
                  </a:cubicBezTo>
                  <a:cubicBezTo>
                    <a:pt x="1350" y="978"/>
                    <a:pt x="1340" y="976"/>
                    <a:pt x="1332" y="978"/>
                  </a:cubicBezTo>
                  <a:cubicBezTo>
                    <a:pt x="1323" y="980"/>
                    <a:pt x="1314" y="984"/>
                    <a:pt x="1309" y="991"/>
                  </a:cubicBezTo>
                  <a:cubicBezTo>
                    <a:pt x="1301" y="999"/>
                    <a:pt x="1306" y="1008"/>
                    <a:pt x="1313" y="1016"/>
                  </a:cubicBezTo>
                  <a:cubicBezTo>
                    <a:pt x="1324" y="1030"/>
                    <a:pt x="1330" y="1045"/>
                    <a:pt x="1328" y="1063"/>
                  </a:cubicBezTo>
                  <a:cubicBezTo>
                    <a:pt x="1324" y="1088"/>
                    <a:pt x="1311" y="1105"/>
                    <a:pt x="1288" y="1113"/>
                  </a:cubicBezTo>
                  <a:cubicBezTo>
                    <a:pt x="1264" y="1121"/>
                    <a:pt x="1242" y="1115"/>
                    <a:pt x="1225" y="1097"/>
                  </a:cubicBezTo>
                  <a:cubicBezTo>
                    <a:pt x="1185" y="1053"/>
                    <a:pt x="1174" y="1003"/>
                    <a:pt x="1196" y="948"/>
                  </a:cubicBezTo>
                  <a:cubicBezTo>
                    <a:pt x="1217" y="894"/>
                    <a:pt x="1258" y="864"/>
                    <a:pt x="1316" y="859"/>
                  </a:cubicBezTo>
                  <a:cubicBezTo>
                    <a:pt x="1329" y="857"/>
                    <a:pt x="1342" y="858"/>
                    <a:pt x="1355" y="858"/>
                  </a:cubicBezTo>
                  <a:cubicBezTo>
                    <a:pt x="1390" y="857"/>
                    <a:pt x="1415" y="833"/>
                    <a:pt x="1416" y="798"/>
                  </a:cubicBezTo>
                  <a:cubicBezTo>
                    <a:pt x="1416" y="778"/>
                    <a:pt x="1416" y="757"/>
                    <a:pt x="1416" y="737"/>
                  </a:cubicBezTo>
                  <a:cubicBezTo>
                    <a:pt x="1415" y="704"/>
                    <a:pt x="1390" y="680"/>
                    <a:pt x="1357" y="678"/>
                  </a:cubicBezTo>
                  <a:cubicBezTo>
                    <a:pt x="1338" y="677"/>
                    <a:pt x="1319" y="678"/>
                    <a:pt x="1301" y="675"/>
                  </a:cubicBezTo>
                  <a:cubicBezTo>
                    <a:pt x="1194" y="656"/>
                    <a:pt x="1149" y="527"/>
                    <a:pt x="1219" y="445"/>
                  </a:cubicBezTo>
                  <a:cubicBezTo>
                    <a:pt x="1228" y="435"/>
                    <a:pt x="1237" y="426"/>
                    <a:pt x="1246" y="417"/>
                  </a:cubicBezTo>
                  <a:cubicBezTo>
                    <a:pt x="1271" y="390"/>
                    <a:pt x="1271" y="356"/>
                    <a:pt x="1246" y="330"/>
                  </a:cubicBezTo>
                  <a:cubicBezTo>
                    <a:pt x="1234" y="317"/>
                    <a:pt x="1221" y="304"/>
                    <a:pt x="1208" y="291"/>
                  </a:cubicBezTo>
                  <a:cubicBezTo>
                    <a:pt x="1180" y="264"/>
                    <a:pt x="1146" y="265"/>
                    <a:pt x="1117" y="291"/>
                  </a:cubicBezTo>
                  <a:cubicBezTo>
                    <a:pt x="1098" y="308"/>
                    <a:pt x="1079" y="327"/>
                    <a:pt x="1056" y="338"/>
                  </a:cubicBezTo>
                  <a:cubicBezTo>
                    <a:pt x="968" y="379"/>
                    <a:pt x="866" y="316"/>
                    <a:pt x="859" y="220"/>
                  </a:cubicBezTo>
                  <a:cubicBezTo>
                    <a:pt x="858" y="206"/>
                    <a:pt x="858" y="193"/>
                    <a:pt x="858" y="179"/>
                  </a:cubicBezTo>
                  <a:cubicBezTo>
                    <a:pt x="857" y="146"/>
                    <a:pt x="832" y="121"/>
                    <a:pt x="798" y="120"/>
                  </a:cubicBezTo>
                  <a:cubicBezTo>
                    <a:pt x="778" y="120"/>
                    <a:pt x="758" y="120"/>
                    <a:pt x="738" y="120"/>
                  </a:cubicBezTo>
                  <a:cubicBezTo>
                    <a:pt x="704" y="121"/>
                    <a:pt x="679" y="146"/>
                    <a:pt x="678" y="180"/>
                  </a:cubicBezTo>
                  <a:cubicBezTo>
                    <a:pt x="677" y="199"/>
                    <a:pt x="678" y="217"/>
                    <a:pt x="675" y="235"/>
                  </a:cubicBezTo>
                  <a:cubicBezTo>
                    <a:pt x="656" y="342"/>
                    <a:pt x="527" y="387"/>
                    <a:pt x="445" y="317"/>
                  </a:cubicBezTo>
                  <a:cubicBezTo>
                    <a:pt x="435" y="308"/>
                    <a:pt x="427" y="299"/>
                    <a:pt x="417" y="290"/>
                  </a:cubicBezTo>
                  <a:cubicBezTo>
                    <a:pt x="390" y="265"/>
                    <a:pt x="356" y="265"/>
                    <a:pt x="330" y="290"/>
                  </a:cubicBezTo>
                  <a:cubicBezTo>
                    <a:pt x="317" y="302"/>
                    <a:pt x="304" y="315"/>
                    <a:pt x="292" y="328"/>
                  </a:cubicBezTo>
                  <a:cubicBezTo>
                    <a:pt x="264" y="356"/>
                    <a:pt x="265" y="390"/>
                    <a:pt x="291" y="419"/>
                  </a:cubicBezTo>
                  <a:cubicBezTo>
                    <a:pt x="308" y="438"/>
                    <a:pt x="327" y="457"/>
                    <a:pt x="338" y="480"/>
                  </a:cubicBezTo>
                  <a:cubicBezTo>
                    <a:pt x="379" y="568"/>
                    <a:pt x="317" y="670"/>
                    <a:pt x="220" y="677"/>
                  </a:cubicBezTo>
                  <a:cubicBezTo>
                    <a:pt x="206" y="678"/>
                    <a:pt x="193" y="678"/>
                    <a:pt x="179" y="678"/>
                  </a:cubicBezTo>
                  <a:cubicBezTo>
                    <a:pt x="146" y="679"/>
                    <a:pt x="121" y="704"/>
                    <a:pt x="120" y="738"/>
                  </a:cubicBezTo>
                  <a:cubicBezTo>
                    <a:pt x="120" y="757"/>
                    <a:pt x="120" y="777"/>
                    <a:pt x="120" y="796"/>
                  </a:cubicBezTo>
                  <a:cubicBezTo>
                    <a:pt x="121" y="832"/>
                    <a:pt x="145" y="857"/>
                    <a:pt x="182" y="858"/>
                  </a:cubicBezTo>
                  <a:cubicBezTo>
                    <a:pt x="199" y="859"/>
                    <a:pt x="218" y="858"/>
                    <a:pt x="235" y="861"/>
                  </a:cubicBezTo>
                  <a:cubicBezTo>
                    <a:pt x="342" y="880"/>
                    <a:pt x="387" y="1009"/>
                    <a:pt x="317" y="1091"/>
                  </a:cubicBezTo>
                  <a:cubicBezTo>
                    <a:pt x="308" y="1101"/>
                    <a:pt x="299" y="1109"/>
                    <a:pt x="290" y="1119"/>
                  </a:cubicBezTo>
                  <a:cubicBezTo>
                    <a:pt x="265" y="1146"/>
                    <a:pt x="265" y="1180"/>
                    <a:pt x="290" y="1206"/>
                  </a:cubicBezTo>
                  <a:cubicBezTo>
                    <a:pt x="301" y="1218"/>
                    <a:pt x="313" y="1230"/>
                    <a:pt x="325" y="1241"/>
                  </a:cubicBezTo>
                  <a:cubicBezTo>
                    <a:pt x="357" y="1273"/>
                    <a:pt x="389" y="1272"/>
                    <a:pt x="422" y="1242"/>
                  </a:cubicBezTo>
                  <a:cubicBezTo>
                    <a:pt x="440" y="1225"/>
                    <a:pt x="458" y="1208"/>
                    <a:pt x="480" y="1198"/>
                  </a:cubicBezTo>
                  <a:cubicBezTo>
                    <a:pt x="568" y="1157"/>
                    <a:pt x="670" y="1219"/>
                    <a:pt x="677" y="1316"/>
                  </a:cubicBezTo>
                  <a:cubicBezTo>
                    <a:pt x="678" y="1329"/>
                    <a:pt x="678" y="1343"/>
                    <a:pt x="678" y="1357"/>
                  </a:cubicBezTo>
                  <a:cubicBezTo>
                    <a:pt x="679" y="1390"/>
                    <a:pt x="704" y="1415"/>
                    <a:pt x="737" y="1416"/>
                  </a:cubicBezTo>
                  <a:cubicBezTo>
                    <a:pt x="757" y="1416"/>
                    <a:pt x="777" y="1416"/>
                    <a:pt x="797" y="1416"/>
                  </a:cubicBezTo>
                  <a:cubicBezTo>
                    <a:pt x="833" y="1415"/>
                    <a:pt x="856" y="1390"/>
                    <a:pt x="858" y="1355"/>
                  </a:cubicBezTo>
                  <a:cubicBezTo>
                    <a:pt x="860" y="1328"/>
                    <a:pt x="860" y="1301"/>
                    <a:pt x="868" y="1277"/>
                  </a:cubicBezTo>
                  <a:cubicBezTo>
                    <a:pt x="901" y="1185"/>
                    <a:pt x="1017" y="1156"/>
                    <a:pt x="1091" y="1219"/>
                  </a:cubicBezTo>
                  <a:cubicBezTo>
                    <a:pt x="1099" y="1226"/>
                    <a:pt x="1107" y="1234"/>
                    <a:pt x="1115" y="1242"/>
                  </a:cubicBezTo>
                  <a:cubicBezTo>
                    <a:pt x="1144" y="1271"/>
                    <a:pt x="1174" y="1273"/>
                    <a:pt x="1206" y="1246"/>
                  </a:cubicBezTo>
                  <a:cubicBezTo>
                    <a:pt x="1231" y="1226"/>
                    <a:pt x="1259" y="1225"/>
                    <a:pt x="1282" y="1241"/>
                  </a:cubicBezTo>
                  <a:cubicBezTo>
                    <a:pt x="1314" y="1264"/>
                    <a:pt x="1316" y="1307"/>
                    <a:pt x="1287" y="1335"/>
                  </a:cubicBezTo>
                  <a:cubicBezTo>
                    <a:pt x="1230" y="1390"/>
                    <a:pt x="1141" y="1401"/>
                    <a:pt x="1073" y="1361"/>
                  </a:cubicBezTo>
                  <a:cubicBezTo>
                    <a:pt x="1054" y="1349"/>
                    <a:pt x="1037" y="1331"/>
                    <a:pt x="1019" y="1316"/>
                  </a:cubicBezTo>
                  <a:cubicBezTo>
                    <a:pt x="1011" y="1309"/>
                    <a:pt x="1003" y="1302"/>
                    <a:pt x="991" y="1307"/>
                  </a:cubicBezTo>
                  <a:cubicBezTo>
                    <a:pt x="980" y="1312"/>
                    <a:pt x="977" y="1322"/>
                    <a:pt x="978" y="1333"/>
                  </a:cubicBezTo>
                  <a:cubicBezTo>
                    <a:pt x="980" y="1374"/>
                    <a:pt x="974" y="1414"/>
                    <a:pt x="951" y="1450"/>
                  </a:cubicBezTo>
                  <a:cubicBezTo>
                    <a:pt x="922" y="1496"/>
                    <a:pt x="881" y="1524"/>
                    <a:pt x="827" y="1533"/>
                  </a:cubicBezTo>
                  <a:cubicBezTo>
                    <a:pt x="825" y="1534"/>
                    <a:pt x="822" y="1535"/>
                    <a:pt x="819" y="1536"/>
                  </a:cubicBezTo>
                  <a:cubicBezTo>
                    <a:pt x="785" y="1536"/>
                    <a:pt x="751" y="1536"/>
                    <a:pt x="717" y="1536"/>
                  </a:cubicBezTo>
                  <a:cubicBezTo>
                    <a:pt x="715" y="1535"/>
                    <a:pt x="712" y="1534"/>
                    <a:pt x="710" y="1533"/>
                  </a:cubicBezTo>
                  <a:cubicBezTo>
                    <a:pt x="632" y="1518"/>
                    <a:pt x="583" y="1472"/>
                    <a:pt x="563" y="1396"/>
                  </a:cubicBezTo>
                  <a:cubicBezTo>
                    <a:pt x="558" y="1375"/>
                    <a:pt x="559" y="1352"/>
                    <a:pt x="558" y="1330"/>
                  </a:cubicBezTo>
                  <a:cubicBezTo>
                    <a:pt x="558" y="1320"/>
                    <a:pt x="555" y="1312"/>
                    <a:pt x="545" y="1307"/>
                  </a:cubicBezTo>
                  <a:cubicBezTo>
                    <a:pt x="534" y="1303"/>
                    <a:pt x="526" y="1307"/>
                    <a:pt x="519" y="1314"/>
                  </a:cubicBezTo>
                  <a:cubicBezTo>
                    <a:pt x="510" y="1323"/>
                    <a:pt x="501" y="1332"/>
                    <a:pt x="492" y="1340"/>
                  </a:cubicBezTo>
                  <a:cubicBezTo>
                    <a:pt x="430" y="1395"/>
                    <a:pt x="335" y="1401"/>
                    <a:pt x="269" y="1351"/>
                  </a:cubicBezTo>
                  <a:cubicBezTo>
                    <a:pt x="243" y="1330"/>
                    <a:pt x="219" y="1306"/>
                    <a:pt x="196" y="1281"/>
                  </a:cubicBezTo>
                  <a:cubicBezTo>
                    <a:pt x="136" y="1215"/>
                    <a:pt x="136" y="1111"/>
                    <a:pt x="195" y="1045"/>
                  </a:cubicBezTo>
                  <a:cubicBezTo>
                    <a:pt x="203" y="1036"/>
                    <a:pt x="211" y="1028"/>
                    <a:pt x="219" y="1020"/>
                  </a:cubicBezTo>
                  <a:cubicBezTo>
                    <a:pt x="227" y="1012"/>
                    <a:pt x="234" y="1004"/>
                    <a:pt x="228" y="991"/>
                  </a:cubicBezTo>
                  <a:cubicBezTo>
                    <a:pt x="223" y="979"/>
                    <a:pt x="214" y="978"/>
                    <a:pt x="202" y="978"/>
                  </a:cubicBezTo>
                  <a:cubicBezTo>
                    <a:pt x="192" y="978"/>
                    <a:pt x="182" y="978"/>
                    <a:pt x="172" y="978"/>
                  </a:cubicBezTo>
                  <a:cubicBezTo>
                    <a:pt x="94" y="975"/>
                    <a:pt x="23" y="919"/>
                    <a:pt x="7" y="843"/>
                  </a:cubicBezTo>
                  <a:cubicBezTo>
                    <a:pt x="0" y="808"/>
                    <a:pt x="0" y="770"/>
                    <a:pt x="1" y="734"/>
                  </a:cubicBezTo>
                  <a:cubicBezTo>
                    <a:pt x="3" y="662"/>
                    <a:pt x="38" y="609"/>
                    <a:pt x="102" y="576"/>
                  </a:cubicBezTo>
                  <a:cubicBezTo>
                    <a:pt x="131" y="561"/>
                    <a:pt x="163" y="557"/>
                    <a:pt x="196" y="558"/>
                  </a:cubicBezTo>
                  <a:cubicBezTo>
                    <a:pt x="209" y="558"/>
                    <a:pt x="222" y="560"/>
                    <a:pt x="228" y="545"/>
                  </a:cubicBezTo>
                  <a:cubicBezTo>
                    <a:pt x="235" y="529"/>
                    <a:pt x="224" y="521"/>
                    <a:pt x="215" y="512"/>
                  </a:cubicBezTo>
                  <a:cubicBezTo>
                    <a:pt x="208" y="505"/>
                    <a:pt x="202" y="498"/>
                    <a:pt x="195" y="491"/>
                  </a:cubicBezTo>
                  <a:cubicBezTo>
                    <a:pt x="137" y="425"/>
                    <a:pt x="136" y="322"/>
                    <a:pt x="195" y="257"/>
                  </a:cubicBezTo>
                  <a:cubicBezTo>
                    <a:pt x="214" y="235"/>
                    <a:pt x="234" y="215"/>
                    <a:pt x="255" y="196"/>
                  </a:cubicBezTo>
                  <a:cubicBezTo>
                    <a:pt x="317" y="140"/>
                    <a:pt x="411" y="136"/>
                    <a:pt x="478" y="185"/>
                  </a:cubicBezTo>
                  <a:cubicBezTo>
                    <a:pt x="493" y="196"/>
                    <a:pt x="506" y="212"/>
                    <a:pt x="522" y="224"/>
                  </a:cubicBezTo>
                  <a:cubicBezTo>
                    <a:pt x="527" y="228"/>
                    <a:pt x="538" y="230"/>
                    <a:pt x="544" y="228"/>
                  </a:cubicBezTo>
                  <a:cubicBezTo>
                    <a:pt x="550" y="225"/>
                    <a:pt x="556" y="216"/>
                    <a:pt x="557" y="209"/>
                  </a:cubicBezTo>
                  <a:cubicBezTo>
                    <a:pt x="560" y="199"/>
                    <a:pt x="558" y="189"/>
                    <a:pt x="558" y="179"/>
                  </a:cubicBezTo>
                  <a:cubicBezTo>
                    <a:pt x="560" y="117"/>
                    <a:pt x="586" y="68"/>
                    <a:pt x="636" y="32"/>
                  </a:cubicBezTo>
                  <a:cubicBezTo>
                    <a:pt x="660" y="14"/>
                    <a:pt x="688" y="6"/>
                    <a:pt x="717" y="0"/>
                  </a:cubicBezTo>
                  <a:cubicBezTo>
                    <a:pt x="751" y="0"/>
                    <a:pt x="785" y="0"/>
                    <a:pt x="819" y="0"/>
                  </a:cubicBezTo>
                  <a:cubicBezTo>
                    <a:pt x="821" y="1"/>
                    <a:pt x="824" y="2"/>
                    <a:pt x="826" y="3"/>
                  </a:cubicBezTo>
                  <a:cubicBezTo>
                    <a:pt x="904" y="18"/>
                    <a:pt x="953" y="64"/>
                    <a:pt x="973" y="140"/>
                  </a:cubicBezTo>
                  <a:cubicBezTo>
                    <a:pt x="978" y="162"/>
                    <a:pt x="975" y="185"/>
                    <a:pt x="979" y="207"/>
                  </a:cubicBezTo>
                  <a:cubicBezTo>
                    <a:pt x="980" y="215"/>
                    <a:pt x="985" y="225"/>
                    <a:pt x="992" y="227"/>
                  </a:cubicBezTo>
                  <a:cubicBezTo>
                    <a:pt x="998" y="230"/>
                    <a:pt x="1009" y="227"/>
                    <a:pt x="1015" y="223"/>
                  </a:cubicBezTo>
                  <a:cubicBezTo>
                    <a:pt x="1026" y="215"/>
                    <a:pt x="1034" y="205"/>
                    <a:pt x="1044" y="196"/>
                  </a:cubicBezTo>
                  <a:cubicBezTo>
                    <a:pt x="1106" y="140"/>
                    <a:pt x="1201" y="135"/>
                    <a:pt x="1268" y="186"/>
                  </a:cubicBezTo>
                  <a:cubicBezTo>
                    <a:pt x="1294" y="206"/>
                    <a:pt x="1317" y="230"/>
                    <a:pt x="1339" y="254"/>
                  </a:cubicBezTo>
                  <a:cubicBezTo>
                    <a:pt x="1400" y="321"/>
                    <a:pt x="1400" y="424"/>
                    <a:pt x="1340" y="492"/>
                  </a:cubicBezTo>
                  <a:cubicBezTo>
                    <a:pt x="1331" y="503"/>
                    <a:pt x="1319" y="512"/>
                    <a:pt x="1311" y="523"/>
                  </a:cubicBezTo>
                  <a:cubicBezTo>
                    <a:pt x="1307" y="528"/>
                    <a:pt x="1306" y="538"/>
                    <a:pt x="1308" y="544"/>
                  </a:cubicBezTo>
                  <a:cubicBezTo>
                    <a:pt x="1311" y="550"/>
                    <a:pt x="1319" y="556"/>
                    <a:pt x="1326" y="557"/>
                  </a:cubicBezTo>
                  <a:cubicBezTo>
                    <a:pt x="1336" y="560"/>
                    <a:pt x="1347" y="558"/>
                    <a:pt x="1357" y="558"/>
                  </a:cubicBezTo>
                  <a:cubicBezTo>
                    <a:pt x="1418" y="560"/>
                    <a:pt x="1466" y="585"/>
                    <a:pt x="1502" y="633"/>
                  </a:cubicBezTo>
                  <a:cubicBezTo>
                    <a:pt x="1521" y="658"/>
                    <a:pt x="1529" y="687"/>
                    <a:pt x="1536" y="717"/>
                  </a:cubicBezTo>
                  <a:cubicBezTo>
                    <a:pt x="1536" y="751"/>
                    <a:pt x="1536" y="785"/>
                    <a:pt x="153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17"/>
            <p:cNvSpPr>
              <a:spLocks/>
            </p:cNvSpPr>
            <p:nvPr/>
          </p:nvSpPr>
          <p:spPr bwMode="auto">
            <a:xfrm>
              <a:off x="5853113" y="3186113"/>
              <a:ext cx="200025" cy="152400"/>
            </a:xfrm>
            <a:custGeom>
              <a:avLst/>
              <a:gdLst>
                <a:gd name="T0" fmla="*/ 299 w 677"/>
                <a:gd name="T1" fmla="*/ 511 h 511"/>
                <a:gd name="T2" fmla="*/ 184 w 677"/>
                <a:gd name="T3" fmla="*/ 468 h 511"/>
                <a:gd name="T4" fmla="*/ 29 w 677"/>
                <a:gd name="T5" fmla="*/ 327 h 511"/>
                <a:gd name="T6" fmla="*/ 23 w 677"/>
                <a:gd name="T7" fmla="*/ 240 h 511"/>
                <a:gd name="T8" fmla="*/ 110 w 677"/>
                <a:gd name="T9" fmla="*/ 238 h 511"/>
                <a:gd name="T10" fmla="*/ 258 w 677"/>
                <a:gd name="T11" fmla="*/ 374 h 511"/>
                <a:gd name="T12" fmla="*/ 326 w 677"/>
                <a:gd name="T13" fmla="*/ 366 h 511"/>
                <a:gd name="T14" fmla="*/ 559 w 677"/>
                <a:gd name="T15" fmla="*/ 37 h 511"/>
                <a:gd name="T16" fmla="*/ 596 w 677"/>
                <a:gd name="T17" fmla="*/ 7 h 511"/>
                <a:gd name="T18" fmla="*/ 658 w 677"/>
                <a:gd name="T19" fmla="*/ 26 h 511"/>
                <a:gd name="T20" fmla="*/ 666 w 677"/>
                <a:gd name="T21" fmla="*/ 91 h 511"/>
                <a:gd name="T22" fmla="*/ 658 w 677"/>
                <a:gd name="T23" fmla="*/ 104 h 511"/>
                <a:gd name="T24" fmla="*/ 415 w 677"/>
                <a:gd name="T25" fmla="*/ 448 h 511"/>
                <a:gd name="T26" fmla="*/ 299 w 677"/>
                <a:gd name="T2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7" h="511">
                  <a:moveTo>
                    <a:pt x="299" y="511"/>
                  </a:moveTo>
                  <a:cubicBezTo>
                    <a:pt x="251" y="510"/>
                    <a:pt x="215" y="496"/>
                    <a:pt x="184" y="468"/>
                  </a:cubicBezTo>
                  <a:cubicBezTo>
                    <a:pt x="132" y="421"/>
                    <a:pt x="80" y="374"/>
                    <a:pt x="29" y="327"/>
                  </a:cubicBezTo>
                  <a:cubicBezTo>
                    <a:pt x="2" y="302"/>
                    <a:pt x="0" y="265"/>
                    <a:pt x="23" y="240"/>
                  </a:cubicBezTo>
                  <a:cubicBezTo>
                    <a:pt x="46" y="214"/>
                    <a:pt x="82" y="213"/>
                    <a:pt x="110" y="238"/>
                  </a:cubicBezTo>
                  <a:cubicBezTo>
                    <a:pt x="160" y="283"/>
                    <a:pt x="209" y="329"/>
                    <a:pt x="258" y="374"/>
                  </a:cubicBezTo>
                  <a:cubicBezTo>
                    <a:pt x="286" y="399"/>
                    <a:pt x="304" y="397"/>
                    <a:pt x="326" y="366"/>
                  </a:cubicBezTo>
                  <a:cubicBezTo>
                    <a:pt x="403" y="257"/>
                    <a:pt x="481" y="147"/>
                    <a:pt x="559" y="37"/>
                  </a:cubicBezTo>
                  <a:cubicBezTo>
                    <a:pt x="568" y="23"/>
                    <a:pt x="579" y="12"/>
                    <a:pt x="596" y="7"/>
                  </a:cubicBezTo>
                  <a:cubicBezTo>
                    <a:pt x="621" y="0"/>
                    <a:pt x="642" y="7"/>
                    <a:pt x="658" y="26"/>
                  </a:cubicBezTo>
                  <a:cubicBezTo>
                    <a:pt x="675" y="44"/>
                    <a:pt x="677" y="69"/>
                    <a:pt x="666" y="91"/>
                  </a:cubicBezTo>
                  <a:cubicBezTo>
                    <a:pt x="664" y="96"/>
                    <a:pt x="661" y="100"/>
                    <a:pt x="658" y="104"/>
                  </a:cubicBezTo>
                  <a:cubicBezTo>
                    <a:pt x="577" y="219"/>
                    <a:pt x="496" y="333"/>
                    <a:pt x="415" y="448"/>
                  </a:cubicBezTo>
                  <a:cubicBezTo>
                    <a:pt x="385" y="489"/>
                    <a:pt x="343" y="509"/>
                    <a:pt x="299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7810113" y="965599"/>
            <a:ext cx="457200" cy="457200"/>
            <a:chOff x="3897313" y="3638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" name="Freeform 5"/>
            <p:cNvSpPr>
              <a:spLocks noEditPoints="1"/>
            </p:cNvSpPr>
            <p:nvPr/>
          </p:nvSpPr>
          <p:spPr bwMode="auto">
            <a:xfrm>
              <a:off x="3897313" y="3638550"/>
              <a:ext cx="457200" cy="457200"/>
            </a:xfrm>
            <a:custGeom>
              <a:avLst/>
              <a:gdLst>
                <a:gd name="T0" fmla="*/ 460 w 1440"/>
                <a:gd name="T1" fmla="*/ 0 h 1442"/>
                <a:gd name="T2" fmla="*/ 1237 w 1440"/>
                <a:gd name="T3" fmla="*/ 148 h 1442"/>
                <a:gd name="T4" fmla="*/ 1440 w 1440"/>
                <a:gd name="T5" fmla="*/ 319 h 1442"/>
                <a:gd name="T6" fmla="*/ 1005 w 1440"/>
                <a:gd name="T7" fmla="*/ 1152 h 1442"/>
                <a:gd name="T8" fmla="*/ 1032 w 1440"/>
                <a:gd name="T9" fmla="*/ 1296 h 1442"/>
                <a:gd name="T10" fmla="*/ 552 w 1440"/>
                <a:gd name="T11" fmla="*/ 1440 h 1442"/>
                <a:gd name="T12" fmla="*/ 336 w 1440"/>
                <a:gd name="T13" fmla="*/ 1415 h 1442"/>
                <a:gd name="T14" fmla="*/ 259 w 1440"/>
                <a:gd name="T15" fmla="*/ 1328 h 1442"/>
                <a:gd name="T16" fmla="*/ 79 w 1440"/>
                <a:gd name="T17" fmla="*/ 1265 h 1442"/>
                <a:gd name="T18" fmla="*/ 125 w 1440"/>
                <a:gd name="T19" fmla="*/ 1143 h 1442"/>
                <a:gd name="T20" fmla="*/ 0 w 1440"/>
                <a:gd name="T21" fmla="*/ 1079 h 1442"/>
                <a:gd name="T22" fmla="*/ 102 w 1440"/>
                <a:gd name="T23" fmla="*/ 901 h 1442"/>
                <a:gd name="T24" fmla="*/ 77 w 1440"/>
                <a:gd name="T25" fmla="*/ 789 h 1442"/>
                <a:gd name="T26" fmla="*/ 144 w 1440"/>
                <a:gd name="T27" fmla="*/ 671 h 1442"/>
                <a:gd name="T28" fmla="*/ 336 w 1440"/>
                <a:gd name="T29" fmla="*/ 192 h 1442"/>
                <a:gd name="T30" fmla="*/ 499 w 1440"/>
                <a:gd name="T31" fmla="*/ 576 h 1442"/>
                <a:gd name="T32" fmla="*/ 568 w 1440"/>
                <a:gd name="T33" fmla="*/ 702 h 1442"/>
                <a:gd name="T34" fmla="*/ 690 w 1440"/>
                <a:gd name="T35" fmla="*/ 655 h 1442"/>
                <a:gd name="T36" fmla="*/ 753 w 1440"/>
                <a:gd name="T37" fmla="*/ 835 h 1442"/>
                <a:gd name="T38" fmla="*/ 862 w 1440"/>
                <a:gd name="T39" fmla="*/ 911 h 1442"/>
                <a:gd name="T40" fmla="*/ 1199 w 1440"/>
                <a:gd name="T41" fmla="*/ 192 h 1442"/>
                <a:gd name="T42" fmla="*/ 1056 w 1440"/>
                <a:gd name="T43" fmla="*/ 48 h 1442"/>
                <a:gd name="T44" fmla="*/ 384 w 1440"/>
                <a:gd name="T45" fmla="*/ 128 h 1442"/>
                <a:gd name="T46" fmla="*/ 483 w 1440"/>
                <a:gd name="T47" fmla="*/ 1392 h 1442"/>
                <a:gd name="T48" fmla="*/ 565 w 1440"/>
                <a:gd name="T49" fmla="*/ 1263 h 1442"/>
                <a:gd name="T50" fmla="*/ 737 w 1440"/>
                <a:gd name="T51" fmla="*/ 1240 h 1442"/>
                <a:gd name="T52" fmla="*/ 706 w 1440"/>
                <a:gd name="T53" fmla="*/ 1094 h 1442"/>
                <a:gd name="T54" fmla="*/ 815 w 1440"/>
                <a:gd name="T55" fmla="*/ 957 h 1442"/>
                <a:gd name="T56" fmla="*/ 687 w 1440"/>
                <a:gd name="T57" fmla="*/ 875 h 1442"/>
                <a:gd name="T58" fmla="*/ 666 w 1440"/>
                <a:gd name="T59" fmla="*/ 702 h 1442"/>
                <a:gd name="T60" fmla="*/ 517 w 1440"/>
                <a:gd name="T61" fmla="*/ 733 h 1442"/>
                <a:gd name="T62" fmla="*/ 381 w 1440"/>
                <a:gd name="T63" fmla="*/ 625 h 1442"/>
                <a:gd name="T64" fmla="*/ 302 w 1440"/>
                <a:gd name="T65" fmla="*/ 752 h 1442"/>
                <a:gd name="T66" fmla="*/ 126 w 1440"/>
                <a:gd name="T67" fmla="*/ 775 h 1442"/>
                <a:gd name="T68" fmla="*/ 158 w 1440"/>
                <a:gd name="T69" fmla="*/ 922 h 1442"/>
                <a:gd name="T70" fmla="*/ 49 w 1440"/>
                <a:gd name="T71" fmla="*/ 1059 h 1442"/>
                <a:gd name="T72" fmla="*/ 176 w 1440"/>
                <a:gd name="T73" fmla="*/ 1139 h 1442"/>
                <a:gd name="T74" fmla="*/ 199 w 1440"/>
                <a:gd name="T75" fmla="*/ 1314 h 1442"/>
                <a:gd name="T76" fmla="*/ 345 w 1440"/>
                <a:gd name="T77" fmla="*/ 1282 h 1442"/>
                <a:gd name="T78" fmla="*/ 483 w 1440"/>
                <a:gd name="T79" fmla="*/ 1392 h 1442"/>
                <a:gd name="T80" fmla="*/ 1392 w 1440"/>
                <a:gd name="T81" fmla="*/ 911 h 1442"/>
                <a:gd name="T82" fmla="*/ 1392 w 1440"/>
                <a:gd name="T83" fmla="*/ 312 h 1442"/>
                <a:gd name="T84" fmla="*/ 864 w 1440"/>
                <a:gd name="T85" fmla="*/ 960 h 1442"/>
                <a:gd name="T86" fmla="*/ 883 w 1440"/>
                <a:gd name="T87" fmla="*/ 1104 h 1442"/>
                <a:gd name="T88" fmla="*/ 1394 w 1440"/>
                <a:gd name="T89" fmla="*/ 960 h 1442"/>
                <a:gd name="T90" fmla="*/ 214 w 1440"/>
                <a:gd name="T91" fmla="*/ 654 h 1442"/>
                <a:gd name="T92" fmla="*/ 323 w 1440"/>
                <a:gd name="T93" fmla="*/ 684 h 1442"/>
                <a:gd name="T94" fmla="*/ 336 w 1440"/>
                <a:gd name="T95" fmla="*/ 240 h 1442"/>
                <a:gd name="T96" fmla="*/ 192 w 1440"/>
                <a:gd name="T97" fmla="*/ 641 h 1442"/>
                <a:gd name="T98" fmla="*/ 939 w 1440"/>
                <a:gd name="T99" fmla="*/ 1153 h 1442"/>
                <a:gd name="T100" fmla="*/ 787 w 1440"/>
                <a:gd name="T101" fmla="*/ 1226 h 1442"/>
                <a:gd name="T102" fmla="*/ 792 w 1440"/>
                <a:gd name="T103" fmla="*/ 1392 h 1442"/>
                <a:gd name="T104" fmla="*/ 1056 w 1440"/>
                <a:gd name="T105" fmla="*/ 1368 h 1442"/>
                <a:gd name="T106" fmla="*/ 722 w 1440"/>
                <a:gd name="T107" fmla="*/ 1344 h 1442"/>
                <a:gd name="T108" fmla="*/ 620 w 1440"/>
                <a:gd name="T109" fmla="*/ 1345 h 1442"/>
                <a:gd name="T110" fmla="*/ 534 w 1440"/>
                <a:gd name="T111" fmla="*/ 1374 h 1442"/>
                <a:gd name="T112" fmla="*/ 792 w 1440"/>
                <a:gd name="T113" fmla="*/ 1392 h 1442"/>
                <a:gd name="T114" fmla="*/ 1122 w 1440"/>
                <a:gd name="T115" fmla="*/ 142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0" h="1442">
                  <a:moveTo>
                    <a:pt x="336" y="192"/>
                  </a:moveTo>
                  <a:cubicBezTo>
                    <a:pt x="336" y="168"/>
                    <a:pt x="336" y="146"/>
                    <a:pt x="336" y="124"/>
                  </a:cubicBezTo>
                  <a:cubicBezTo>
                    <a:pt x="336" y="52"/>
                    <a:pt x="388" y="0"/>
                    <a:pt x="460" y="0"/>
                  </a:cubicBezTo>
                  <a:cubicBezTo>
                    <a:pt x="672" y="0"/>
                    <a:pt x="884" y="0"/>
                    <a:pt x="1097" y="0"/>
                  </a:cubicBezTo>
                  <a:cubicBezTo>
                    <a:pt x="1109" y="0"/>
                    <a:pt x="1119" y="4"/>
                    <a:pt x="1127" y="13"/>
                  </a:cubicBezTo>
                  <a:cubicBezTo>
                    <a:pt x="1164" y="58"/>
                    <a:pt x="1202" y="102"/>
                    <a:pt x="1237" y="148"/>
                  </a:cubicBezTo>
                  <a:cubicBezTo>
                    <a:pt x="1246" y="159"/>
                    <a:pt x="1247" y="175"/>
                    <a:pt x="1253" y="192"/>
                  </a:cubicBezTo>
                  <a:cubicBezTo>
                    <a:pt x="1270" y="192"/>
                    <a:pt x="1291" y="192"/>
                    <a:pt x="1312" y="192"/>
                  </a:cubicBezTo>
                  <a:cubicBezTo>
                    <a:pt x="1389" y="192"/>
                    <a:pt x="1440" y="242"/>
                    <a:pt x="1440" y="319"/>
                  </a:cubicBezTo>
                  <a:cubicBezTo>
                    <a:pt x="1440" y="554"/>
                    <a:pt x="1440" y="789"/>
                    <a:pt x="1440" y="1024"/>
                  </a:cubicBezTo>
                  <a:cubicBezTo>
                    <a:pt x="1440" y="1101"/>
                    <a:pt x="1389" y="1152"/>
                    <a:pt x="1312" y="1152"/>
                  </a:cubicBezTo>
                  <a:cubicBezTo>
                    <a:pt x="1210" y="1152"/>
                    <a:pt x="1107" y="1152"/>
                    <a:pt x="1005" y="1152"/>
                  </a:cubicBezTo>
                  <a:cubicBezTo>
                    <a:pt x="1000" y="1152"/>
                    <a:pt x="994" y="1152"/>
                    <a:pt x="987" y="1152"/>
                  </a:cubicBezTo>
                  <a:cubicBezTo>
                    <a:pt x="993" y="1200"/>
                    <a:pt x="999" y="1247"/>
                    <a:pt x="1005" y="1296"/>
                  </a:cubicBezTo>
                  <a:cubicBezTo>
                    <a:pt x="1014" y="1296"/>
                    <a:pt x="1023" y="1296"/>
                    <a:pt x="1032" y="1296"/>
                  </a:cubicBezTo>
                  <a:cubicBezTo>
                    <a:pt x="1072" y="1297"/>
                    <a:pt x="1104" y="1328"/>
                    <a:pt x="1104" y="1367"/>
                  </a:cubicBezTo>
                  <a:cubicBezTo>
                    <a:pt x="1104" y="1407"/>
                    <a:pt x="1073" y="1440"/>
                    <a:pt x="1032" y="1440"/>
                  </a:cubicBezTo>
                  <a:cubicBezTo>
                    <a:pt x="872" y="1440"/>
                    <a:pt x="712" y="1440"/>
                    <a:pt x="552" y="1440"/>
                  </a:cubicBezTo>
                  <a:cubicBezTo>
                    <a:pt x="535" y="1440"/>
                    <a:pt x="518" y="1438"/>
                    <a:pt x="500" y="1439"/>
                  </a:cubicBezTo>
                  <a:cubicBezTo>
                    <a:pt x="455" y="1442"/>
                    <a:pt x="409" y="1440"/>
                    <a:pt x="364" y="1440"/>
                  </a:cubicBezTo>
                  <a:cubicBezTo>
                    <a:pt x="346" y="1440"/>
                    <a:pt x="338" y="1433"/>
                    <a:pt x="336" y="1415"/>
                  </a:cubicBezTo>
                  <a:cubicBezTo>
                    <a:pt x="332" y="1389"/>
                    <a:pt x="329" y="1363"/>
                    <a:pt x="324" y="1337"/>
                  </a:cubicBezTo>
                  <a:cubicBezTo>
                    <a:pt x="323" y="1331"/>
                    <a:pt x="317" y="1326"/>
                    <a:pt x="313" y="1322"/>
                  </a:cubicBezTo>
                  <a:cubicBezTo>
                    <a:pt x="293" y="1309"/>
                    <a:pt x="276" y="1312"/>
                    <a:pt x="259" y="1328"/>
                  </a:cubicBezTo>
                  <a:cubicBezTo>
                    <a:pt x="245" y="1342"/>
                    <a:pt x="227" y="1353"/>
                    <a:pt x="211" y="1365"/>
                  </a:cubicBezTo>
                  <a:cubicBezTo>
                    <a:pt x="197" y="1375"/>
                    <a:pt x="187" y="1374"/>
                    <a:pt x="175" y="1362"/>
                  </a:cubicBezTo>
                  <a:cubicBezTo>
                    <a:pt x="143" y="1330"/>
                    <a:pt x="111" y="1298"/>
                    <a:pt x="79" y="1265"/>
                  </a:cubicBezTo>
                  <a:cubicBezTo>
                    <a:pt x="66" y="1252"/>
                    <a:pt x="65" y="1242"/>
                    <a:pt x="77" y="1227"/>
                  </a:cubicBezTo>
                  <a:cubicBezTo>
                    <a:pt x="91" y="1207"/>
                    <a:pt x="106" y="1187"/>
                    <a:pt x="122" y="1167"/>
                  </a:cubicBezTo>
                  <a:cubicBezTo>
                    <a:pt x="128" y="1159"/>
                    <a:pt x="128" y="1153"/>
                    <a:pt x="125" y="1143"/>
                  </a:cubicBezTo>
                  <a:cubicBezTo>
                    <a:pt x="119" y="1120"/>
                    <a:pt x="105" y="1114"/>
                    <a:pt x="83" y="1112"/>
                  </a:cubicBezTo>
                  <a:cubicBezTo>
                    <a:pt x="63" y="1111"/>
                    <a:pt x="43" y="1107"/>
                    <a:pt x="23" y="1104"/>
                  </a:cubicBezTo>
                  <a:cubicBezTo>
                    <a:pt x="8" y="1102"/>
                    <a:pt x="0" y="1093"/>
                    <a:pt x="0" y="1079"/>
                  </a:cubicBezTo>
                  <a:cubicBezTo>
                    <a:pt x="0" y="1032"/>
                    <a:pt x="0" y="985"/>
                    <a:pt x="0" y="938"/>
                  </a:cubicBezTo>
                  <a:cubicBezTo>
                    <a:pt x="0" y="922"/>
                    <a:pt x="8" y="914"/>
                    <a:pt x="24" y="912"/>
                  </a:cubicBezTo>
                  <a:cubicBezTo>
                    <a:pt x="50" y="908"/>
                    <a:pt x="76" y="904"/>
                    <a:pt x="102" y="901"/>
                  </a:cubicBezTo>
                  <a:cubicBezTo>
                    <a:pt x="112" y="900"/>
                    <a:pt x="115" y="894"/>
                    <a:pt x="119" y="887"/>
                  </a:cubicBezTo>
                  <a:cubicBezTo>
                    <a:pt x="131" y="867"/>
                    <a:pt x="128" y="852"/>
                    <a:pt x="112" y="836"/>
                  </a:cubicBezTo>
                  <a:cubicBezTo>
                    <a:pt x="99" y="822"/>
                    <a:pt x="88" y="805"/>
                    <a:pt x="77" y="789"/>
                  </a:cubicBezTo>
                  <a:cubicBezTo>
                    <a:pt x="65" y="773"/>
                    <a:pt x="66" y="764"/>
                    <a:pt x="79" y="750"/>
                  </a:cubicBezTo>
                  <a:cubicBezTo>
                    <a:pt x="98" y="731"/>
                    <a:pt x="116" y="713"/>
                    <a:pt x="135" y="695"/>
                  </a:cubicBezTo>
                  <a:cubicBezTo>
                    <a:pt x="142" y="688"/>
                    <a:pt x="144" y="681"/>
                    <a:pt x="144" y="671"/>
                  </a:cubicBezTo>
                  <a:cubicBezTo>
                    <a:pt x="144" y="554"/>
                    <a:pt x="144" y="437"/>
                    <a:pt x="144" y="320"/>
                  </a:cubicBezTo>
                  <a:cubicBezTo>
                    <a:pt x="144" y="242"/>
                    <a:pt x="194" y="192"/>
                    <a:pt x="273" y="192"/>
                  </a:cubicBezTo>
                  <a:cubicBezTo>
                    <a:pt x="293" y="192"/>
                    <a:pt x="314" y="192"/>
                    <a:pt x="336" y="192"/>
                  </a:cubicBezTo>
                  <a:close/>
                  <a:moveTo>
                    <a:pt x="384" y="576"/>
                  </a:moveTo>
                  <a:cubicBezTo>
                    <a:pt x="391" y="576"/>
                    <a:pt x="395" y="576"/>
                    <a:pt x="400" y="576"/>
                  </a:cubicBezTo>
                  <a:cubicBezTo>
                    <a:pt x="433" y="576"/>
                    <a:pt x="466" y="576"/>
                    <a:pt x="499" y="576"/>
                  </a:cubicBezTo>
                  <a:cubicBezTo>
                    <a:pt x="518" y="576"/>
                    <a:pt x="525" y="583"/>
                    <a:pt x="528" y="601"/>
                  </a:cubicBezTo>
                  <a:cubicBezTo>
                    <a:pt x="531" y="621"/>
                    <a:pt x="536" y="640"/>
                    <a:pt x="536" y="659"/>
                  </a:cubicBezTo>
                  <a:cubicBezTo>
                    <a:pt x="537" y="682"/>
                    <a:pt x="545" y="696"/>
                    <a:pt x="568" y="702"/>
                  </a:cubicBezTo>
                  <a:cubicBezTo>
                    <a:pt x="577" y="704"/>
                    <a:pt x="583" y="704"/>
                    <a:pt x="590" y="699"/>
                  </a:cubicBezTo>
                  <a:cubicBezTo>
                    <a:pt x="610" y="683"/>
                    <a:pt x="630" y="668"/>
                    <a:pt x="651" y="653"/>
                  </a:cubicBezTo>
                  <a:cubicBezTo>
                    <a:pt x="667" y="641"/>
                    <a:pt x="676" y="642"/>
                    <a:pt x="690" y="655"/>
                  </a:cubicBezTo>
                  <a:cubicBezTo>
                    <a:pt x="722" y="687"/>
                    <a:pt x="753" y="718"/>
                    <a:pt x="785" y="750"/>
                  </a:cubicBezTo>
                  <a:cubicBezTo>
                    <a:pt x="799" y="764"/>
                    <a:pt x="799" y="773"/>
                    <a:pt x="787" y="789"/>
                  </a:cubicBezTo>
                  <a:cubicBezTo>
                    <a:pt x="776" y="805"/>
                    <a:pt x="766" y="822"/>
                    <a:pt x="753" y="835"/>
                  </a:cubicBezTo>
                  <a:cubicBezTo>
                    <a:pt x="734" y="853"/>
                    <a:pt x="735" y="871"/>
                    <a:pt x="747" y="891"/>
                  </a:cubicBezTo>
                  <a:cubicBezTo>
                    <a:pt x="749" y="895"/>
                    <a:pt x="753" y="899"/>
                    <a:pt x="756" y="899"/>
                  </a:cubicBezTo>
                  <a:cubicBezTo>
                    <a:pt x="791" y="904"/>
                    <a:pt x="826" y="911"/>
                    <a:pt x="862" y="911"/>
                  </a:cubicBezTo>
                  <a:cubicBezTo>
                    <a:pt x="969" y="913"/>
                    <a:pt x="1076" y="912"/>
                    <a:pt x="1182" y="912"/>
                  </a:cubicBezTo>
                  <a:cubicBezTo>
                    <a:pt x="1188" y="912"/>
                    <a:pt x="1193" y="912"/>
                    <a:pt x="1199" y="912"/>
                  </a:cubicBezTo>
                  <a:cubicBezTo>
                    <a:pt x="1199" y="671"/>
                    <a:pt x="1199" y="432"/>
                    <a:pt x="1199" y="192"/>
                  </a:cubicBezTo>
                  <a:cubicBezTo>
                    <a:pt x="1177" y="192"/>
                    <a:pt x="1156" y="192"/>
                    <a:pt x="1136" y="192"/>
                  </a:cubicBezTo>
                  <a:cubicBezTo>
                    <a:pt x="1086" y="192"/>
                    <a:pt x="1056" y="163"/>
                    <a:pt x="1056" y="113"/>
                  </a:cubicBezTo>
                  <a:cubicBezTo>
                    <a:pt x="1056" y="92"/>
                    <a:pt x="1056" y="70"/>
                    <a:pt x="1056" y="48"/>
                  </a:cubicBezTo>
                  <a:cubicBezTo>
                    <a:pt x="1049" y="48"/>
                    <a:pt x="1043" y="48"/>
                    <a:pt x="1038" y="48"/>
                  </a:cubicBezTo>
                  <a:cubicBezTo>
                    <a:pt x="847" y="48"/>
                    <a:pt x="656" y="48"/>
                    <a:pt x="465" y="48"/>
                  </a:cubicBezTo>
                  <a:cubicBezTo>
                    <a:pt x="413" y="48"/>
                    <a:pt x="384" y="77"/>
                    <a:pt x="384" y="128"/>
                  </a:cubicBezTo>
                  <a:cubicBezTo>
                    <a:pt x="384" y="248"/>
                    <a:pt x="384" y="368"/>
                    <a:pt x="384" y="488"/>
                  </a:cubicBezTo>
                  <a:cubicBezTo>
                    <a:pt x="384" y="517"/>
                    <a:pt x="384" y="545"/>
                    <a:pt x="384" y="576"/>
                  </a:cubicBezTo>
                  <a:close/>
                  <a:moveTo>
                    <a:pt x="483" y="1392"/>
                  </a:moveTo>
                  <a:cubicBezTo>
                    <a:pt x="487" y="1364"/>
                    <a:pt x="492" y="1337"/>
                    <a:pt x="495" y="1310"/>
                  </a:cubicBezTo>
                  <a:cubicBezTo>
                    <a:pt x="497" y="1296"/>
                    <a:pt x="503" y="1287"/>
                    <a:pt x="518" y="1283"/>
                  </a:cubicBezTo>
                  <a:cubicBezTo>
                    <a:pt x="534" y="1277"/>
                    <a:pt x="550" y="1271"/>
                    <a:pt x="565" y="1263"/>
                  </a:cubicBezTo>
                  <a:cubicBezTo>
                    <a:pt x="578" y="1256"/>
                    <a:pt x="590" y="1257"/>
                    <a:pt x="602" y="1266"/>
                  </a:cubicBezTo>
                  <a:cubicBezTo>
                    <a:pt x="623" y="1283"/>
                    <a:pt x="645" y="1299"/>
                    <a:pt x="664" y="1313"/>
                  </a:cubicBezTo>
                  <a:cubicBezTo>
                    <a:pt x="689" y="1289"/>
                    <a:pt x="713" y="1265"/>
                    <a:pt x="737" y="1240"/>
                  </a:cubicBezTo>
                  <a:cubicBezTo>
                    <a:pt x="722" y="1220"/>
                    <a:pt x="706" y="1198"/>
                    <a:pt x="689" y="1176"/>
                  </a:cubicBezTo>
                  <a:cubicBezTo>
                    <a:pt x="681" y="1165"/>
                    <a:pt x="680" y="1155"/>
                    <a:pt x="686" y="1143"/>
                  </a:cubicBezTo>
                  <a:cubicBezTo>
                    <a:pt x="694" y="1127"/>
                    <a:pt x="701" y="1111"/>
                    <a:pt x="706" y="1094"/>
                  </a:cubicBezTo>
                  <a:cubicBezTo>
                    <a:pt x="711" y="1080"/>
                    <a:pt x="720" y="1072"/>
                    <a:pt x="735" y="1071"/>
                  </a:cubicBezTo>
                  <a:cubicBezTo>
                    <a:pt x="762" y="1068"/>
                    <a:pt x="788" y="1063"/>
                    <a:pt x="815" y="1059"/>
                  </a:cubicBezTo>
                  <a:cubicBezTo>
                    <a:pt x="815" y="1025"/>
                    <a:pt x="815" y="992"/>
                    <a:pt x="815" y="957"/>
                  </a:cubicBezTo>
                  <a:cubicBezTo>
                    <a:pt x="788" y="953"/>
                    <a:pt x="761" y="949"/>
                    <a:pt x="734" y="945"/>
                  </a:cubicBezTo>
                  <a:cubicBezTo>
                    <a:pt x="720" y="943"/>
                    <a:pt x="711" y="937"/>
                    <a:pt x="707" y="923"/>
                  </a:cubicBezTo>
                  <a:cubicBezTo>
                    <a:pt x="701" y="907"/>
                    <a:pt x="695" y="891"/>
                    <a:pt x="687" y="875"/>
                  </a:cubicBezTo>
                  <a:cubicBezTo>
                    <a:pt x="680" y="861"/>
                    <a:pt x="681" y="850"/>
                    <a:pt x="691" y="838"/>
                  </a:cubicBezTo>
                  <a:cubicBezTo>
                    <a:pt x="707" y="817"/>
                    <a:pt x="723" y="795"/>
                    <a:pt x="738" y="774"/>
                  </a:cubicBezTo>
                  <a:cubicBezTo>
                    <a:pt x="714" y="750"/>
                    <a:pt x="690" y="726"/>
                    <a:pt x="666" y="702"/>
                  </a:cubicBezTo>
                  <a:cubicBezTo>
                    <a:pt x="645" y="717"/>
                    <a:pt x="623" y="734"/>
                    <a:pt x="601" y="750"/>
                  </a:cubicBezTo>
                  <a:cubicBezTo>
                    <a:pt x="590" y="759"/>
                    <a:pt x="579" y="760"/>
                    <a:pt x="566" y="754"/>
                  </a:cubicBezTo>
                  <a:cubicBezTo>
                    <a:pt x="550" y="746"/>
                    <a:pt x="534" y="739"/>
                    <a:pt x="517" y="733"/>
                  </a:cubicBezTo>
                  <a:cubicBezTo>
                    <a:pt x="503" y="728"/>
                    <a:pt x="497" y="720"/>
                    <a:pt x="495" y="706"/>
                  </a:cubicBezTo>
                  <a:cubicBezTo>
                    <a:pt x="491" y="679"/>
                    <a:pt x="487" y="652"/>
                    <a:pt x="483" y="625"/>
                  </a:cubicBezTo>
                  <a:cubicBezTo>
                    <a:pt x="449" y="625"/>
                    <a:pt x="415" y="625"/>
                    <a:pt x="381" y="625"/>
                  </a:cubicBezTo>
                  <a:cubicBezTo>
                    <a:pt x="377" y="652"/>
                    <a:pt x="373" y="679"/>
                    <a:pt x="369" y="706"/>
                  </a:cubicBezTo>
                  <a:cubicBezTo>
                    <a:pt x="367" y="720"/>
                    <a:pt x="361" y="729"/>
                    <a:pt x="347" y="733"/>
                  </a:cubicBezTo>
                  <a:cubicBezTo>
                    <a:pt x="332" y="738"/>
                    <a:pt x="316" y="744"/>
                    <a:pt x="302" y="752"/>
                  </a:cubicBezTo>
                  <a:cubicBezTo>
                    <a:pt x="286" y="760"/>
                    <a:pt x="274" y="759"/>
                    <a:pt x="260" y="748"/>
                  </a:cubicBezTo>
                  <a:cubicBezTo>
                    <a:pt x="240" y="732"/>
                    <a:pt x="218" y="717"/>
                    <a:pt x="199" y="702"/>
                  </a:cubicBezTo>
                  <a:cubicBezTo>
                    <a:pt x="174" y="727"/>
                    <a:pt x="150" y="750"/>
                    <a:pt x="126" y="775"/>
                  </a:cubicBezTo>
                  <a:cubicBezTo>
                    <a:pt x="142" y="795"/>
                    <a:pt x="158" y="818"/>
                    <a:pt x="175" y="839"/>
                  </a:cubicBezTo>
                  <a:cubicBezTo>
                    <a:pt x="183" y="851"/>
                    <a:pt x="184" y="861"/>
                    <a:pt x="178" y="874"/>
                  </a:cubicBezTo>
                  <a:cubicBezTo>
                    <a:pt x="170" y="890"/>
                    <a:pt x="163" y="906"/>
                    <a:pt x="158" y="922"/>
                  </a:cubicBezTo>
                  <a:cubicBezTo>
                    <a:pt x="153" y="937"/>
                    <a:pt x="144" y="943"/>
                    <a:pt x="130" y="945"/>
                  </a:cubicBezTo>
                  <a:cubicBezTo>
                    <a:pt x="103" y="949"/>
                    <a:pt x="76" y="953"/>
                    <a:pt x="49" y="957"/>
                  </a:cubicBezTo>
                  <a:cubicBezTo>
                    <a:pt x="49" y="992"/>
                    <a:pt x="49" y="1025"/>
                    <a:pt x="49" y="1059"/>
                  </a:cubicBezTo>
                  <a:cubicBezTo>
                    <a:pt x="76" y="1063"/>
                    <a:pt x="103" y="1068"/>
                    <a:pt x="129" y="1071"/>
                  </a:cubicBezTo>
                  <a:cubicBezTo>
                    <a:pt x="145" y="1072"/>
                    <a:pt x="153" y="1080"/>
                    <a:pt x="158" y="1095"/>
                  </a:cubicBezTo>
                  <a:cubicBezTo>
                    <a:pt x="163" y="1110"/>
                    <a:pt x="169" y="1125"/>
                    <a:pt x="176" y="1139"/>
                  </a:cubicBezTo>
                  <a:cubicBezTo>
                    <a:pt x="184" y="1154"/>
                    <a:pt x="183" y="1167"/>
                    <a:pt x="172" y="1180"/>
                  </a:cubicBezTo>
                  <a:cubicBezTo>
                    <a:pt x="156" y="1201"/>
                    <a:pt x="140" y="1222"/>
                    <a:pt x="126" y="1241"/>
                  </a:cubicBezTo>
                  <a:cubicBezTo>
                    <a:pt x="151" y="1266"/>
                    <a:pt x="175" y="1289"/>
                    <a:pt x="199" y="1314"/>
                  </a:cubicBezTo>
                  <a:cubicBezTo>
                    <a:pt x="219" y="1298"/>
                    <a:pt x="241" y="1283"/>
                    <a:pt x="262" y="1266"/>
                  </a:cubicBezTo>
                  <a:cubicBezTo>
                    <a:pt x="274" y="1257"/>
                    <a:pt x="285" y="1256"/>
                    <a:pt x="298" y="1263"/>
                  </a:cubicBezTo>
                  <a:cubicBezTo>
                    <a:pt x="314" y="1270"/>
                    <a:pt x="329" y="1277"/>
                    <a:pt x="345" y="1282"/>
                  </a:cubicBezTo>
                  <a:cubicBezTo>
                    <a:pt x="361" y="1287"/>
                    <a:pt x="368" y="1296"/>
                    <a:pt x="369" y="1312"/>
                  </a:cubicBezTo>
                  <a:cubicBezTo>
                    <a:pt x="372" y="1339"/>
                    <a:pt x="377" y="1365"/>
                    <a:pt x="381" y="1392"/>
                  </a:cubicBezTo>
                  <a:cubicBezTo>
                    <a:pt x="416" y="1392"/>
                    <a:pt x="449" y="1392"/>
                    <a:pt x="483" y="1392"/>
                  </a:cubicBezTo>
                  <a:close/>
                  <a:moveTo>
                    <a:pt x="1249" y="240"/>
                  </a:moveTo>
                  <a:cubicBezTo>
                    <a:pt x="1249" y="465"/>
                    <a:pt x="1249" y="688"/>
                    <a:pt x="1249" y="911"/>
                  </a:cubicBezTo>
                  <a:cubicBezTo>
                    <a:pt x="1297" y="911"/>
                    <a:pt x="1344" y="911"/>
                    <a:pt x="1392" y="911"/>
                  </a:cubicBezTo>
                  <a:cubicBezTo>
                    <a:pt x="1392" y="904"/>
                    <a:pt x="1392" y="898"/>
                    <a:pt x="1392" y="892"/>
                  </a:cubicBezTo>
                  <a:cubicBezTo>
                    <a:pt x="1392" y="738"/>
                    <a:pt x="1392" y="583"/>
                    <a:pt x="1392" y="429"/>
                  </a:cubicBezTo>
                  <a:cubicBezTo>
                    <a:pt x="1392" y="390"/>
                    <a:pt x="1392" y="351"/>
                    <a:pt x="1392" y="312"/>
                  </a:cubicBezTo>
                  <a:cubicBezTo>
                    <a:pt x="1391" y="273"/>
                    <a:pt x="1362" y="242"/>
                    <a:pt x="1325" y="240"/>
                  </a:cubicBezTo>
                  <a:cubicBezTo>
                    <a:pt x="1300" y="239"/>
                    <a:pt x="1275" y="240"/>
                    <a:pt x="1249" y="240"/>
                  </a:cubicBezTo>
                  <a:close/>
                  <a:moveTo>
                    <a:pt x="864" y="960"/>
                  </a:moveTo>
                  <a:cubicBezTo>
                    <a:pt x="864" y="998"/>
                    <a:pt x="865" y="1033"/>
                    <a:pt x="864" y="1069"/>
                  </a:cubicBezTo>
                  <a:cubicBezTo>
                    <a:pt x="863" y="1081"/>
                    <a:pt x="859" y="1092"/>
                    <a:pt x="856" y="1104"/>
                  </a:cubicBezTo>
                  <a:cubicBezTo>
                    <a:pt x="862" y="1104"/>
                    <a:pt x="873" y="1104"/>
                    <a:pt x="883" y="1104"/>
                  </a:cubicBezTo>
                  <a:cubicBezTo>
                    <a:pt x="1027" y="1104"/>
                    <a:pt x="1171" y="1104"/>
                    <a:pt x="1315" y="1104"/>
                  </a:cubicBezTo>
                  <a:cubicBezTo>
                    <a:pt x="1350" y="1104"/>
                    <a:pt x="1380" y="1087"/>
                    <a:pt x="1387" y="1056"/>
                  </a:cubicBezTo>
                  <a:cubicBezTo>
                    <a:pt x="1393" y="1025"/>
                    <a:pt x="1392" y="993"/>
                    <a:pt x="1394" y="960"/>
                  </a:cubicBezTo>
                  <a:cubicBezTo>
                    <a:pt x="1215" y="960"/>
                    <a:pt x="1041" y="960"/>
                    <a:pt x="864" y="960"/>
                  </a:cubicBezTo>
                  <a:close/>
                  <a:moveTo>
                    <a:pt x="192" y="641"/>
                  </a:moveTo>
                  <a:cubicBezTo>
                    <a:pt x="201" y="646"/>
                    <a:pt x="208" y="649"/>
                    <a:pt x="214" y="654"/>
                  </a:cubicBezTo>
                  <a:cubicBezTo>
                    <a:pt x="229" y="665"/>
                    <a:pt x="246" y="674"/>
                    <a:pt x="258" y="687"/>
                  </a:cubicBezTo>
                  <a:cubicBezTo>
                    <a:pt x="277" y="706"/>
                    <a:pt x="295" y="706"/>
                    <a:pt x="315" y="693"/>
                  </a:cubicBezTo>
                  <a:cubicBezTo>
                    <a:pt x="318" y="691"/>
                    <a:pt x="323" y="688"/>
                    <a:pt x="323" y="684"/>
                  </a:cubicBezTo>
                  <a:cubicBezTo>
                    <a:pt x="328" y="652"/>
                    <a:pt x="335" y="619"/>
                    <a:pt x="335" y="586"/>
                  </a:cubicBezTo>
                  <a:cubicBezTo>
                    <a:pt x="337" y="477"/>
                    <a:pt x="336" y="367"/>
                    <a:pt x="336" y="257"/>
                  </a:cubicBezTo>
                  <a:cubicBezTo>
                    <a:pt x="336" y="251"/>
                    <a:pt x="336" y="246"/>
                    <a:pt x="336" y="240"/>
                  </a:cubicBezTo>
                  <a:cubicBezTo>
                    <a:pt x="309" y="240"/>
                    <a:pt x="283" y="239"/>
                    <a:pt x="258" y="241"/>
                  </a:cubicBezTo>
                  <a:cubicBezTo>
                    <a:pt x="222" y="243"/>
                    <a:pt x="193" y="273"/>
                    <a:pt x="192" y="309"/>
                  </a:cubicBezTo>
                  <a:cubicBezTo>
                    <a:pt x="192" y="420"/>
                    <a:pt x="192" y="531"/>
                    <a:pt x="192" y="641"/>
                  </a:cubicBezTo>
                  <a:close/>
                  <a:moveTo>
                    <a:pt x="755" y="1295"/>
                  </a:moveTo>
                  <a:cubicBezTo>
                    <a:pt x="825" y="1295"/>
                    <a:pt x="891" y="1295"/>
                    <a:pt x="957" y="1295"/>
                  </a:cubicBezTo>
                  <a:cubicBezTo>
                    <a:pt x="951" y="1247"/>
                    <a:pt x="945" y="1200"/>
                    <a:pt x="939" y="1153"/>
                  </a:cubicBezTo>
                  <a:cubicBezTo>
                    <a:pt x="870" y="1153"/>
                    <a:pt x="803" y="1153"/>
                    <a:pt x="733" y="1153"/>
                  </a:cubicBezTo>
                  <a:cubicBezTo>
                    <a:pt x="737" y="1159"/>
                    <a:pt x="740" y="1163"/>
                    <a:pt x="743" y="1167"/>
                  </a:cubicBezTo>
                  <a:cubicBezTo>
                    <a:pt x="757" y="1187"/>
                    <a:pt x="772" y="1206"/>
                    <a:pt x="787" y="1226"/>
                  </a:cubicBezTo>
                  <a:cubicBezTo>
                    <a:pt x="799" y="1243"/>
                    <a:pt x="799" y="1252"/>
                    <a:pt x="784" y="1267"/>
                  </a:cubicBezTo>
                  <a:cubicBezTo>
                    <a:pt x="775" y="1276"/>
                    <a:pt x="766" y="1284"/>
                    <a:pt x="755" y="1295"/>
                  </a:cubicBezTo>
                  <a:close/>
                  <a:moveTo>
                    <a:pt x="792" y="1392"/>
                  </a:moveTo>
                  <a:cubicBezTo>
                    <a:pt x="854" y="1392"/>
                    <a:pt x="916" y="1392"/>
                    <a:pt x="978" y="1392"/>
                  </a:cubicBezTo>
                  <a:cubicBezTo>
                    <a:pt x="996" y="1392"/>
                    <a:pt x="1014" y="1392"/>
                    <a:pt x="1032" y="1392"/>
                  </a:cubicBezTo>
                  <a:cubicBezTo>
                    <a:pt x="1046" y="1391"/>
                    <a:pt x="1056" y="1381"/>
                    <a:pt x="1056" y="1368"/>
                  </a:cubicBezTo>
                  <a:cubicBezTo>
                    <a:pt x="1056" y="1355"/>
                    <a:pt x="1046" y="1345"/>
                    <a:pt x="1032" y="1344"/>
                  </a:cubicBezTo>
                  <a:cubicBezTo>
                    <a:pt x="1029" y="1344"/>
                    <a:pt x="1025" y="1344"/>
                    <a:pt x="1022" y="1344"/>
                  </a:cubicBezTo>
                  <a:cubicBezTo>
                    <a:pt x="922" y="1344"/>
                    <a:pt x="822" y="1344"/>
                    <a:pt x="722" y="1344"/>
                  </a:cubicBezTo>
                  <a:cubicBezTo>
                    <a:pt x="711" y="1344"/>
                    <a:pt x="703" y="1347"/>
                    <a:pt x="696" y="1355"/>
                  </a:cubicBezTo>
                  <a:cubicBezTo>
                    <a:pt x="675" y="1377"/>
                    <a:pt x="669" y="1377"/>
                    <a:pt x="644" y="1358"/>
                  </a:cubicBezTo>
                  <a:cubicBezTo>
                    <a:pt x="637" y="1353"/>
                    <a:pt x="628" y="1345"/>
                    <a:pt x="620" y="1345"/>
                  </a:cubicBezTo>
                  <a:cubicBezTo>
                    <a:pt x="597" y="1343"/>
                    <a:pt x="574" y="1344"/>
                    <a:pt x="551" y="1344"/>
                  </a:cubicBezTo>
                  <a:cubicBezTo>
                    <a:pt x="543" y="1344"/>
                    <a:pt x="537" y="1348"/>
                    <a:pt x="537" y="1358"/>
                  </a:cubicBezTo>
                  <a:cubicBezTo>
                    <a:pt x="536" y="1363"/>
                    <a:pt x="535" y="1369"/>
                    <a:pt x="534" y="1374"/>
                  </a:cubicBezTo>
                  <a:cubicBezTo>
                    <a:pt x="532" y="1383"/>
                    <a:pt x="537" y="1388"/>
                    <a:pt x="545" y="1391"/>
                  </a:cubicBezTo>
                  <a:cubicBezTo>
                    <a:pt x="550" y="1392"/>
                    <a:pt x="556" y="1392"/>
                    <a:pt x="561" y="1392"/>
                  </a:cubicBezTo>
                  <a:cubicBezTo>
                    <a:pt x="638" y="1392"/>
                    <a:pt x="715" y="1392"/>
                    <a:pt x="792" y="1392"/>
                  </a:cubicBezTo>
                  <a:close/>
                  <a:moveTo>
                    <a:pt x="1104" y="62"/>
                  </a:moveTo>
                  <a:cubicBezTo>
                    <a:pt x="1104" y="85"/>
                    <a:pt x="1103" y="104"/>
                    <a:pt x="1105" y="122"/>
                  </a:cubicBezTo>
                  <a:cubicBezTo>
                    <a:pt x="1106" y="130"/>
                    <a:pt x="1115" y="141"/>
                    <a:pt x="1122" y="142"/>
                  </a:cubicBezTo>
                  <a:cubicBezTo>
                    <a:pt x="1137" y="145"/>
                    <a:pt x="1153" y="143"/>
                    <a:pt x="1172" y="143"/>
                  </a:cubicBezTo>
                  <a:cubicBezTo>
                    <a:pt x="1149" y="116"/>
                    <a:pt x="1128" y="90"/>
                    <a:pt x="1104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/>
            <p:cNvSpPr>
              <a:spLocks noEditPoints="1"/>
            </p:cNvSpPr>
            <p:nvPr/>
          </p:nvSpPr>
          <p:spPr bwMode="auto">
            <a:xfrm>
              <a:off x="4079876" y="3698875"/>
              <a:ext cx="138113" cy="138113"/>
            </a:xfrm>
            <a:custGeom>
              <a:avLst/>
              <a:gdLst>
                <a:gd name="T0" fmla="*/ 218 w 433"/>
                <a:gd name="T1" fmla="*/ 0 h 433"/>
                <a:gd name="T2" fmla="*/ 433 w 433"/>
                <a:gd name="T3" fmla="*/ 217 h 433"/>
                <a:gd name="T4" fmla="*/ 215 w 433"/>
                <a:gd name="T5" fmla="*/ 432 h 433"/>
                <a:gd name="T6" fmla="*/ 1 w 433"/>
                <a:gd name="T7" fmla="*/ 215 h 433"/>
                <a:gd name="T8" fmla="*/ 218 w 433"/>
                <a:gd name="T9" fmla="*/ 0 h 433"/>
                <a:gd name="T10" fmla="*/ 82 w 433"/>
                <a:gd name="T11" fmla="*/ 316 h 433"/>
                <a:gd name="T12" fmla="*/ 86 w 433"/>
                <a:gd name="T13" fmla="*/ 313 h 433"/>
                <a:gd name="T14" fmla="*/ 150 w 433"/>
                <a:gd name="T15" fmla="*/ 249 h 433"/>
                <a:gd name="T16" fmla="*/ 191 w 433"/>
                <a:gd name="T17" fmla="*/ 205 h 433"/>
                <a:gd name="T18" fmla="*/ 193 w 433"/>
                <a:gd name="T19" fmla="*/ 145 h 433"/>
                <a:gd name="T20" fmla="*/ 193 w 433"/>
                <a:gd name="T21" fmla="*/ 50 h 433"/>
                <a:gd name="T22" fmla="*/ 63 w 433"/>
                <a:gd name="T23" fmla="*/ 149 h 433"/>
                <a:gd name="T24" fmla="*/ 82 w 433"/>
                <a:gd name="T25" fmla="*/ 316 h 433"/>
                <a:gd name="T26" fmla="*/ 118 w 433"/>
                <a:gd name="T27" fmla="*/ 349 h 433"/>
                <a:gd name="T28" fmla="*/ 283 w 433"/>
                <a:gd name="T29" fmla="*/ 370 h 433"/>
                <a:gd name="T30" fmla="*/ 383 w 433"/>
                <a:gd name="T31" fmla="*/ 240 h 433"/>
                <a:gd name="T32" fmla="*/ 233 w 433"/>
                <a:gd name="T33" fmla="*/ 240 h 433"/>
                <a:gd name="T34" fmla="*/ 223 w 433"/>
                <a:gd name="T35" fmla="*/ 245 h 433"/>
                <a:gd name="T36" fmla="*/ 118 w 433"/>
                <a:gd name="T37" fmla="*/ 349 h 433"/>
                <a:gd name="T38" fmla="*/ 382 w 433"/>
                <a:gd name="T39" fmla="*/ 191 h 433"/>
                <a:gd name="T40" fmla="*/ 242 w 433"/>
                <a:gd name="T41" fmla="*/ 53 h 433"/>
                <a:gd name="T42" fmla="*/ 242 w 433"/>
                <a:gd name="T43" fmla="*/ 191 h 433"/>
                <a:gd name="T44" fmla="*/ 382 w 433"/>
                <a:gd name="T45" fmla="*/ 19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3" h="433">
                  <a:moveTo>
                    <a:pt x="218" y="0"/>
                  </a:moveTo>
                  <a:cubicBezTo>
                    <a:pt x="337" y="1"/>
                    <a:pt x="433" y="98"/>
                    <a:pt x="433" y="217"/>
                  </a:cubicBezTo>
                  <a:cubicBezTo>
                    <a:pt x="433" y="336"/>
                    <a:pt x="335" y="433"/>
                    <a:pt x="215" y="432"/>
                  </a:cubicBezTo>
                  <a:cubicBezTo>
                    <a:pt x="97" y="431"/>
                    <a:pt x="0" y="333"/>
                    <a:pt x="1" y="215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2" y="316"/>
                  </a:moveTo>
                  <a:cubicBezTo>
                    <a:pt x="85" y="314"/>
                    <a:pt x="85" y="313"/>
                    <a:pt x="86" y="313"/>
                  </a:cubicBezTo>
                  <a:cubicBezTo>
                    <a:pt x="107" y="292"/>
                    <a:pt x="129" y="270"/>
                    <a:pt x="150" y="249"/>
                  </a:cubicBezTo>
                  <a:cubicBezTo>
                    <a:pt x="164" y="235"/>
                    <a:pt x="184" y="222"/>
                    <a:pt x="191" y="205"/>
                  </a:cubicBezTo>
                  <a:cubicBezTo>
                    <a:pt x="198" y="188"/>
                    <a:pt x="193" y="165"/>
                    <a:pt x="193" y="145"/>
                  </a:cubicBezTo>
                  <a:cubicBezTo>
                    <a:pt x="193" y="114"/>
                    <a:pt x="193" y="83"/>
                    <a:pt x="193" y="50"/>
                  </a:cubicBezTo>
                  <a:cubicBezTo>
                    <a:pt x="132" y="61"/>
                    <a:pt x="88" y="93"/>
                    <a:pt x="63" y="149"/>
                  </a:cubicBezTo>
                  <a:cubicBezTo>
                    <a:pt x="38" y="207"/>
                    <a:pt x="46" y="263"/>
                    <a:pt x="82" y="316"/>
                  </a:cubicBezTo>
                  <a:close/>
                  <a:moveTo>
                    <a:pt x="118" y="349"/>
                  </a:moveTo>
                  <a:cubicBezTo>
                    <a:pt x="155" y="385"/>
                    <a:pt x="228" y="394"/>
                    <a:pt x="283" y="370"/>
                  </a:cubicBezTo>
                  <a:cubicBezTo>
                    <a:pt x="339" y="345"/>
                    <a:pt x="371" y="302"/>
                    <a:pt x="383" y="240"/>
                  </a:cubicBezTo>
                  <a:cubicBezTo>
                    <a:pt x="332" y="240"/>
                    <a:pt x="282" y="240"/>
                    <a:pt x="233" y="240"/>
                  </a:cubicBezTo>
                  <a:cubicBezTo>
                    <a:pt x="230" y="240"/>
                    <a:pt x="225" y="242"/>
                    <a:pt x="223" y="245"/>
                  </a:cubicBezTo>
                  <a:cubicBezTo>
                    <a:pt x="188" y="279"/>
                    <a:pt x="153" y="314"/>
                    <a:pt x="118" y="349"/>
                  </a:cubicBezTo>
                  <a:close/>
                  <a:moveTo>
                    <a:pt x="382" y="191"/>
                  </a:moveTo>
                  <a:cubicBezTo>
                    <a:pt x="376" y="116"/>
                    <a:pt x="300" y="52"/>
                    <a:pt x="242" y="53"/>
                  </a:cubicBezTo>
                  <a:cubicBezTo>
                    <a:pt x="242" y="99"/>
                    <a:pt x="242" y="145"/>
                    <a:pt x="242" y="191"/>
                  </a:cubicBezTo>
                  <a:cubicBezTo>
                    <a:pt x="289" y="191"/>
                    <a:pt x="334" y="191"/>
                    <a:pt x="38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202113" y="3859213"/>
              <a:ext cx="60325" cy="15875"/>
            </a:xfrm>
            <a:custGeom>
              <a:avLst/>
              <a:gdLst>
                <a:gd name="T0" fmla="*/ 190 w 190"/>
                <a:gd name="T1" fmla="*/ 0 h 47"/>
                <a:gd name="T2" fmla="*/ 190 w 190"/>
                <a:gd name="T3" fmla="*/ 47 h 47"/>
                <a:gd name="T4" fmla="*/ 96 w 190"/>
                <a:gd name="T5" fmla="*/ 47 h 47"/>
                <a:gd name="T6" fmla="*/ 0 w 190"/>
                <a:gd name="T7" fmla="*/ 47 h 47"/>
                <a:gd name="T8" fmla="*/ 0 w 190"/>
                <a:gd name="T9" fmla="*/ 0 h 47"/>
                <a:gd name="T10" fmla="*/ 190 w 190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47">
                  <a:moveTo>
                    <a:pt x="190" y="0"/>
                  </a:moveTo>
                  <a:cubicBezTo>
                    <a:pt x="190" y="16"/>
                    <a:pt x="190" y="31"/>
                    <a:pt x="190" y="47"/>
                  </a:cubicBezTo>
                  <a:cubicBezTo>
                    <a:pt x="158" y="47"/>
                    <a:pt x="127" y="47"/>
                    <a:pt x="96" y="47"/>
                  </a:cubicBezTo>
                  <a:cubicBezTo>
                    <a:pt x="64" y="47"/>
                    <a:pt x="33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8"/>
            <p:cNvSpPr>
              <a:spLocks/>
            </p:cNvSpPr>
            <p:nvPr/>
          </p:nvSpPr>
          <p:spPr bwMode="auto">
            <a:xfrm>
              <a:off x="4035426" y="3714750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"/>
            <p:cNvSpPr>
              <a:spLocks/>
            </p:cNvSpPr>
            <p:nvPr/>
          </p:nvSpPr>
          <p:spPr bwMode="auto">
            <a:xfrm>
              <a:off x="4232276" y="3722688"/>
              <a:ext cx="30163" cy="14288"/>
            </a:xfrm>
            <a:custGeom>
              <a:avLst/>
              <a:gdLst>
                <a:gd name="T0" fmla="*/ 0 w 94"/>
                <a:gd name="T1" fmla="*/ 46 h 46"/>
                <a:gd name="T2" fmla="*/ 0 w 94"/>
                <a:gd name="T3" fmla="*/ 0 h 46"/>
                <a:gd name="T4" fmla="*/ 94 w 94"/>
                <a:gd name="T5" fmla="*/ 0 h 46"/>
                <a:gd name="T6" fmla="*/ 94 w 94"/>
                <a:gd name="T7" fmla="*/ 46 h 46"/>
                <a:gd name="T8" fmla="*/ 0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0"/>
            <p:cNvSpPr>
              <a:spLocks/>
            </p:cNvSpPr>
            <p:nvPr/>
          </p:nvSpPr>
          <p:spPr bwMode="auto">
            <a:xfrm>
              <a:off x="4035426" y="3744913"/>
              <a:ext cx="28575" cy="15875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1"/>
            <p:cNvSpPr>
              <a:spLocks/>
            </p:cNvSpPr>
            <p:nvPr/>
          </p:nvSpPr>
          <p:spPr bwMode="auto">
            <a:xfrm>
              <a:off x="4232276" y="37528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2"/>
            <p:cNvSpPr>
              <a:spLocks/>
            </p:cNvSpPr>
            <p:nvPr/>
          </p:nvSpPr>
          <p:spPr bwMode="auto">
            <a:xfrm>
              <a:off x="4232276" y="38290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3"/>
            <p:cNvSpPr>
              <a:spLocks/>
            </p:cNvSpPr>
            <p:nvPr/>
          </p:nvSpPr>
          <p:spPr bwMode="auto">
            <a:xfrm>
              <a:off x="4202113" y="3829050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4"/>
            <p:cNvSpPr>
              <a:spLocks noEditPoints="1"/>
            </p:cNvSpPr>
            <p:nvPr/>
          </p:nvSpPr>
          <p:spPr bwMode="auto">
            <a:xfrm>
              <a:off x="3973513" y="3897313"/>
              <a:ext cx="122238" cy="122238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193 w 384"/>
                <a:gd name="T11" fmla="*/ 48 h 384"/>
                <a:gd name="T12" fmla="*/ 48 w 384"/>
                <a:gd name="T13" fmla="*/ 191 h 384"/>
                <a:gd name="T14" fmla="*/ 191 w 384"/>
                <a:gd name="T15" fmla="*/ 336 h 384"/>
                <a:gd name="T16" fmla="*/ 336 w 384"/>
                <a:gd name="T17" fmla="*/ 191 h 384"/>
                <a:gd name="T18" fmla="*/ 193 w 384"/>
                <a:gd name="T19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193" y="48"/>
                  </a:moveTo>
                  <a:cubicBezTo>
                    <a:pt x="113" y="48"/>
                    <a:pt x="48" y="112"/>
                    <a:pt x="48" y="191"/>
                  </a:cubicBezTo>
                  <a:cubicBezTo>
                    <a:pt x="48" y="271"/>
                    <a:pt x="112" y="336"/>
                    <a:pt x="191" y="336"/>
                  </a:cubicBezTo>
                  <a:cubicBezTo>
                    <a:pt x="271" y="336"/>
                    <a:pt x="336" y="271"/>
                    <a:pt x="336" y="191"/>
                  </a:cubicBezTo>
                  <a:cubicBezTo>
                    <a:pt x="336" y="113"/>
                    <a:pt x="271" y="48"/>
                    <a:pt x="19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5"/>
            <p:cNvSpPr>
              <a:spLocks/>
            </p:cNvSpPr>
            <p:nvPr/>
          </p:nvSpPr>
          <p:spPr bwMode="auto">
            <a:xfrm>
              <a:off x="4294188" y="39592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314214" y="1691856"/>
            <a:ext cx="425451" cy="427038"/>
            <a:chOff x="2667000" y="2814638"/>
            <a:chExt cx="425451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667000" y="3113088"/>
              <a:ext cx="333375" cy="128588"/>
            </a:xfrm>
            <a:custGeom>
              <a:avLst/>
              <a:gdLst>
                <a:gd name="T0" fmla="*/ 0 w 1121"/>
                <a:gd name="T1" fmla="*/ 81 h 429"/>
                <a:gd name="T2" fmla="*/ 29 w 1121"/>
                <a:gd name="T3" fmla="*/ 67 h 429"/>
                <a:gd name="T4" fmla="*/ 154 w 1121"/>
                <a:gd name="T5" fmla="*/ 67 h 429"/>
                <a:gd name="T6" fmla="*/ 173 w 1121"/>
                <a:gd name="T7" fmla="*/ 61 h 429"/>
                <a:gd name="T8" fmla="*/ 256 w 1121"/>
                <a:gd name="T9" fmla="*/ 8 h 429"/>
                <a:gd name="T10" fmla="*/ 289 w 1121"/>
                <a:gd name="T11" fmla="*/ 14 h 429"/>
                <a:gd name="T12" fmla="*/ 276 w 1121"/>
                <a:gd name="T13" fmla="*/ 45 h 429"/>
                <a:gd name="T14" fmla="*/ 188 w 1121"/>
                <a:gd name="T15" fmla="*/ 102 h 429"/>
                <a:gd name="T16" fmla="*/ 164 w 1121"/>
                <a:gd name="T17" fmla="*/ 109 h 429"/>
                <a:gd name="T18" fmla="*/ 42 w 1121"/>
                <a:gd name="T19" fmla="*/ 109 h 429"/>
                <a:gd name="T20" fmla="*/ 42 w 1121"/>
                <a:gd name="T21" fmla="*/ 343 h 429"/>
                <a:gd name="T22" fmla="*/ 57 w 1121"/>
                <a:gd name="T23" fmla="*/ 343 h 429"/>
                <a:gd name="T24" fmla="*/ 400 w 1121"/>
                <a:gd name="T25" fmla="*/ 364 h 429"/>
                <a:gd name="T26" fmla="*/ 658 w 1121"/>
                <a:gd name="T27" fmla="*/ 386 h 429"/>
                <a:gd name="T28" fmla="*/ 859 w 1121"/>
                <a:gd name="T29" fmla="*/ 345 h 429"/>
                <a:gd name="T30" fmla="*/ 1078 w 1121"/>
                <a:gd name="T31" fmla="*/ 234 h 429"/>
                <a:gd name="T32" fmla="*/ 1091 w 1121"/>
                <a:gd name="T33" fmla="*/ 228 h 429"/>
                <a:gd name="T34" fmla="*/ 1115 w 1121"/>
                <a:gd name="T35" fmla="*/ 237 h 429"/>
                <a:gd name="T36" fmla="*/ 1112 w 1121"/>
                <a:gd name="T37" fmla="*/ 262 h 429"/>
                <a:gd name="T38" fmla="*/ 1106 w 1121"/>
                <a:gd name="T39" fmla="*/ 266 h 429"/>
                <a:gd name="T40" fmla="*/ 842 w 1121"/>
                <a:gd name="T41" fmla="*/ 397 h 429"/>
                <a:gd name="T42" fmla="*/ 714 w 1121"/>
                <a:gd name="T43" fmla="*/ 427 h 429"/>
                <a:gd name="T44" fmla="*/ 706 w 1121"/>
                <a:gd name="T45" fmla="*/ 429 h 429"/>
                <a:gd name="T46" fmla="*/ 645 w 1121"/>
                <a:gd name="T47" fmla="*/ 429 h 429"/>
                <a:gd name="T48" fmla="*/ 599 w 1121"/>
                <a:gd name="T49" fmla="*/ 424 h 429"/>
                <a:gd name="T50" fmla="*/ 333 w 1121"/>
                <a:gd name="T51" fmla="*/ 400 h 429"/>
                <a:gd name="T52" fmla="*/ 94 w 1121"/>
                <a:gd name="T53" fmla="*/ 385 h 429"/>
                <a:gd name="T54" fmla="*/ 27 w 1121"/>
                <a:gd name="T55" fmla="*/ 385 h 429"/>
                <a:gd name="T56" fmla="*/ 0 w 1121"/>
                <a:gd name="T57" fmla="*/ 371 h 429"/>
                <a:gd name="T58" fmla="*/ 0 w 1121"/>
                <a:gd name="T59" fmla="*/ 8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1" h="429">
                  <a:moveTo>
                    <a:pt x="0" y="81"/>
                  </a:moveTo>
                  <a:cubicBezTo>
                    <a:pt x="6" y="70"/>
                    <a:pt x="16" y="67"/>
                    <a:pt x="29" y="67"/>
                  </a:cubicBezTo>
                  <a:cubicBezTo>
                    <a:pt x="70" y="67"/>
                    <a:pt x="112" y="67"/>
                    <a:pt x="154" y="67"/>
                  </a:cubicBezTo>
                  <a:cubicBezTo>
                    <a:pt x="160" y="67"/>
                    <a:pt x="167" y="64"/>
                    <a:pt x="173" y="61"/>
                  </a:cubicBezTo>
                  <a:cubicBezTo>
                    <a:pt x="201" y="43"/>
                    <a:pt x="228" y="25"/>
                    <a:pt x="256" y="8"/>
                  </a:cubicBezTo>
                  <a:cubicBezTo>
                    <a:pt x="270" y="0"/>
                    <a:pt x="282" y="2"/>
                    <a:pt x="289" y="14"/>
                  </a:cubicBezTo>
                  <a:cubicBezTo>
                    <a:pt x="295" y="25"/>
                    <a:pt x="290" y="36"/>
                    <a:pt x="276" y="45"/>
                  </a:cubicBezTo>
                  <a:cubicBezTo>
                    <a:pt x="247" y="64"/>
                    <a:pt x="217" y="83"/>
                    <a:pt x="188" y="102"/>
                  </a:cubicBezTo>
                  <a:cubicBezTo>
                    <a:pt x="181" y="106"/>
                    <a:pt x="172" y="108"/>
                    <a:pt x="164" y="109"/>
                  </a:cubicBezTo>
                  <a:cubicBezTo>
                    <a:pt x="124" y="109"/>
                    <a:pt x="84" y="109"/>
                    <a:pt x="42" y="109"/>
                  </a:cubicBezTo>
                  <a:cubicBezTo>
                    <a:pt x="42" y="187"/>
                    <a:pt x="42" y="264"/>
                    <a:pt x="42" y="343"/>
                  </a:cubicBezTo>
                  <a:cubicBezTo>
                    <a:pt x="47" y="343"/>
                    <a:pt x="52" y="343"/>
                    <a:pt x="57" y="343"/>
                  </a:cubicBezTo>
                  <a:cubicBezTo>
                    <a:pt x="172" y="339"/>
                    <a:pt x="286" y="354"/>
                    <a:pt x="400" y="364"/>
                  </a:cubicBezTo>
                  <a:cubicBezTo>
                    <a:pt x="486" y="371"/>
                    <a:pt x="572" y="380"/>
                    <a:pt x="658" y="386"/>
                  </a:cubicBezTo>
                  <a:cubicBezTo>
                    <a:pt x="729" y="391"/>
                    <a:pt x="796" y="374"/>
                    <a:pt x="859" y="345"/>
                  </a:cubicBezTo>
                  <a:cubicBezTo>
                    <a:pt x="933" y="311"/>
                    <a:pt x="1005" y="271"/>
                    <a:pt x="1078" y="234"/>
                  </a:cubicBezTo>
                  <a:cubicBezTo>
                    <a:pt x="1082" y="232"/>
                    <a:pt x="1086" y="229"/>
                    <a:pt x="1091" y="228"/>
                  </a:cubicBezTo>
                  <a:cubicBezTo>
                    <a:pt x="1101" y="224"/>
                    <a:pt x="1110" y="227"/>
                    <a:pt x="1115" y="237"/>
                  </a:cubicBezTo>
                  <a:cubicBezTo>
                    <a:pt x="1121" y="246"/>
                    <a:pt x="1119" y="255"/>
                    <a:pt x="1112" y="262"/>
                  </a:cubicBezTo>
                  <a:cubicBezTo>
                    <a:pt x="1110" y="264"/>
                    <a:pt x="1108" y="265"/>
                    <a:pt x="1106" y="266"/>
                  </a:cubicBezTo>
                  <a:cubicBezTo>
                    <a:pt x="1020" y="313"/>
                    <a:pt x="935" y="364"/>
                    <a:pt x="842" y="397"/>
                  </a:cubicBezTo>
                  <a:cubicBezTo>
                    <a:pt x="801" y="412"/>
                    <a:pt x="759" y="423"/>
                    <a:pt x="714" y="427"/>
                  </a:cubicBezTo>
                  <a:cubicBezTo>
                    <a:pt x="712" y="427"/>
                    <a:pt x="709" y="428"/>
                    <a:pt x="706" y="429"/>
                  </a:cubicBezTo>
                  <a:cubicBezTo>
                    <a:pt x="686" y="429"/>
                    <a:pt x="666" y="429"/>
                    <a:pt x="645" y="429"/>
                  </a:cubicBezTo>
                  <a:cubicBezTo>
                    <a:pt x="630" y="427"/>
                    <a:pt x="614" y="425"/>
                    <a:pt x="599" y="424"/>
                  </a:cubicBezTo>
                  <a:cubicBezTo>
                    <a:pt x="510" y="415"/>
                    <a:pt x="422" y="407"/>
                    <a:pt x="333" y="400"/>
                  </a:cubicBezTo>
                  <a:cubicBezTo>
                    <a:pt x="253" y="393"/>
                    <a:pt x="174" y="382"/>
                    <a:pt x="94" y="385"/>
                  </a:cubicBezTo>
                  <a:cubicBezTo>
                    <a:pt x="71" y="386"/>
                    <a:pt x="49" y="385"/>
                    <a:pt x="27" y="385"/>
                  </a:cubicBezTo>
                  <a:cubicBezTo>
                    <a:pt x="14" y="386"/>
                    <a:pt x="5" y="382"/>
                    <a:pt x="0" y="371"/>
                  </a:cubicBezTo>
                  <a:cubicBezTo>
                    <a:pt x="0" y="274"/>
                    <a:pt x="0" y="178"/>
                    <a:pt x="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 noEditPoints="1"/>
            </p:cNvSpPr>
            <p:nvPr/>
          </p:nvSpPr>
          <p:spPr bwMode="auto">
            <a:xfrm>
              <a:off x="2703513" y="2814638"/>
              <a:ext cx="349250" cy="249238"/>
            </a:xfrm>
            <a:custGeom>
              <a:avLst/>
              <a:gdLst>
                <a:gd name="T0" fmla="*/ 432 w 1178"/>
                <a:gd name="T1" fmla="*/ 710 h 836"/>
                <a:gd name="T2" fmla="*/ 342 w 1178"/>
                <a:gd name="T3" fmla="*/ 779 h 836"/>
                <a:gd name="T4" fmla="*/ 254 w 1178"/>
                <a:gd name="T5" fmla="*/ 686 h 836"/>
                <a:gd name="T6" fmla="*/ 122 w 1178"/>
                <a:gd name="T7" fmla="*/ 686 h 836"/>
                <a:gd name="T8" fmla="*/ 113 w 1178"/>
                <a:gd name="T9" fmla="*/ 569 h 836"/>
                <a:gd name="T10" fmla="*/ 62 w 1178"/>
                <a:gd name="T11" fmla="*/ 483 h 836"/>
                <a:gd name="T12" fmla="*/ 40 w 1178"/>
                <a:gd name="T13" fmla="*/ 355 h 836"/>
                <a:gd name="T14" fmla="*/ 109 w 1178"/>
                <a:gd name="T15" fmla="*/ 256 h 836"/>
                <a:gd name="T16" fmla="*/ 125 w 1178"/>
                <a:gd name="T17" fmla="*/ 145 h 836"/>
                <a:gd name="T18" fmla="*/ 252 w 1178"/>
                <a:gd name="T19" fmla="*/ 148 h 836"/>
                <a:gd name="T20" fmla="*/ 303 w 1178"/>
                <a:gd name="T21" fmla="*/ 87 h 836"/>
                <a:gd name="T22" fmla="*/ 426 w 1178"/>
                <a:gd name="T23" fmla="*/ 87 h 836"/>
                <a:gd name="T24" fmla="*/ 509 w 1178"/>
                <a:gd name="T25" fmla="*/ 164 h 836"/>
                <a:gd name="T26" fmla="*/ 604 w 1178"/>
                <a:gd name="T27" fmla="*/ 145 h 836"/>
                <a:gd name="T28" fmla="*/ 619 w 1178"/>
                <a:gd name="T29" fmla="*/ 257 h 836"/>
                <a:gd name="T30" fmla="*/ 657 w 1178"/>
                <a:gd name="T31" fmla="*/ 349 h 836"/>
                <a:gd name="T32" fmla="*/ 851 w 1178"/>
                <a:gd name="T33" fmla="*/ 395 h 836"/>
                <a:gd name="T34" fmla="*/ 907 w 1178"/>
                <a:gd name="T35" fmla="*/ 81 h 836"/>
                <a:gd name="T36" fmla="*/ 1097 w 1178"/>
                <a:gd name="T37" fmla="*/ 7 h 836"/>
                <a:gd name="T38" fmla="*/ 994 w 1178"/>
                <a:gd name="T39" fmla="*/ 136 h 836"/>
                <a:gd name="T40" fmla="*/ 893 w 1178"/>
                <a:gd name="T41" fmla="*/ 133 h 836"/>
                <a:gd name="T42" fmla="*/ 995 w 1178"/>
                <a:gd name="T43" fmla="*/ 379 h 836"/>
                <a:gd name="T44" fmla="*/ 1097 w 1178"/>
                <a:gd name="T45" fmla="*/ 511 h 836"/>
                <a:gd name="T46" fmla="*/ 893 w 1178"/>
                <a:gd name="T47" fmla="*/ 438 h 836"/>
                <a:gd name="T48" fmla="*/ 910 w 1178"/>
                <a:gd name="T49" fmla="*/ 711 h 836"/>
                <a:gd name="T50" fmla="*/ 1099 w 1178"/>
                <a:gd name="T51" fmla="*/ 638 h 836"/>
                <a:gd name="T52" fmla="*/ 993 w 1178"/>
                <a:gd name="T53" fmla="*/ 765 h 836"/>
                <a:gd name="T54" fmla="*/ 851 w 1178"/>
                <a:gd name="T55" fmla="*/ 699 h 836"/>
                <a:gd name="T56" fmla="*/ 727 w 1178"/>
                <a:gd name="T57" fmla="*/ 439 h 836"/>
                <a:gd name="T58" fmla="*/ 618 w 1178"/>
                <a:gd name="T59" fmla="*/ 560 h 836"/>
                <a:gd name="T60" fmla="*/ 635 w 1178"/>
                <a:gd name="T61" fmla="*/ 658 h 836"/>
                <a:gd name="T62" fmla="*/ 519 w 1178"/>
                <a:gd name="T63" fmla="*/ 668 h 836"/>
                <a:gd name="T64" fmla="*/ 230 w 1178"/>
                <a:gd name="T65" fmla="*/ 626 h 836"/>
                <a:gd name="T66" fmla="*/ 374 w 1178"/>
                <a:gd name="T67" fmla="*/ 738 h 836"/>
                <a:gd name="T68" fmla="*/ 416 w 1178"/>
                <a:gd name="T69" fmla="*/ 661 h 836"/>
                <a:gd name="T70" fmla="*/ 573 w 1178"/>
                <a:gd name="T71" fmla="*/ 656 h 836"/>
                <a:gd name="T72" fmla="*/ 573 w 1178"/>
                <a:gd name="T73" fmla="*/ 554 h 836"/>
                <a:gd name="T74" fmla="*/ 684 w 1178"/>
                <a:gd name="T75" fmla="*/ 438 h 836"/>
                <a:gd name="T76" fmla="*/ 609 w 1178"/>
                <a:gd name="T77" fmla="*/ 366 h 836"/>
                <a:gd name="T78" fmla="*/ 604 w 1178"/>
                <a:gd name="T79" fmla="*/ 208 h 836"/>
                <a:gd name="T80" fmla="*/ 500 w 1178"/>
                <a:gd name="T81" fmla="*/ 208 h 836"/>
                <a:gd name="T82" fmla="*/ 353 w 1178"/>
                <a:gd name="T83" fmla="*/ 97 h 836"/>
                <a:gd name="T84" fmla="*/ 336 w 1178"/>
                <a:gd name="T85" fmla="*/ 150 h 836"/>
                <a:gd name="T86" fmla="*/ 194 w 1178"/>
                <a:gd name="T87" fmla="*/ 207 h 836"/>
                <a:gd name="T88" fmla="*/ 155 w 1178"/>
                <a:gd name="T89" fmla="*/ 248 h 836"/>
                <a:gd name="T90" fmla="*/ 99 w 1178"/>
                <a:gd name="T91" fmla="*/ 388 h 836"/>
                <a:gd name="T92" fmla="*/ 98 w 1178"/>
                <a:gd name="T93" fmla="*/ 446 h 836"/>
                <a:gd name="T94" fmla="*/ 156 w 1178"/>
                <a:gd name="T95" fmla="*/ 585 h 836"/>
                <a:gd name="T96" fmla="*/ 1028 w 1178"/>
                <a:gd name="T97" fmla="*/ 102 h 836"/>
                <a:gd name="T98" fmla="*/ 1082 w 1178"/>
                <a:gd name="T99" fmla="*/ 48 h 836"/>
                <a:gd name="T100" fmla="*/ 1081 w 1178"/>
                <a:gd name="T101" fmla="*/ 363 h 836"/>
                <a:gd name="T102" fmla="*/ 1135 w 1178"/>
                <a:gd name="T103" fmla="*/ 417 h 836"/>
                <a:gd name="T104" fmla="*/ 1082 w 1178"/>
                <a:gd name="T105" fmla="*/ 679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8" h="836">
                  <a:moveTo>
                    <a:pt x="519" y="668"/>
                  </a:moveTo>
                  <a:cubicBezTo>
                    <a:pt x="492" y="679"/>
                    <a:pt x="466" y="688"/>
                    <a:pt x="441" y="699"/>
                  </a:cubicBezTo>
                  <a:cubicBezTo>
                    <a:pt x="437" y="700"/>
                    <a:pt x="433" y="706"/>
                    <a:pt x="432" y="710"/>
                  </a:cubicBezTo>
                  <a:cubicBezTo>
                    <a:pt x="429" y="721"/>
                    <a:pt x="429" y="732"/>
                    <a:pt x="427" y="743"/>
                  </a:cubicBezTo>
                  <a:cubicBezTo>
                    <a:pt x="422" y="765"/>
                    <a:pt x="409" y="777"/>
                    <a:pt x="387" y="779"/>
                  </a:cubicBezTo>
                  <a:cubicBezTo>
                    <a:pt x="372" y="780"/>
                    <a:pt x="357" y="780"/>
                    <a:pt x="342" y="779"/>
                  </a:cubicBezTo>
                  <a:cubicBezTo>
                    <a:pt x="321" y="777"/>
                    <a:pt x="307" y="765"/>
                    <a:pt x="303" y="744"/>
                  </a:cubicBezTo>
                  <a:cubicBezTo>
                    <a:pt x="300" y="730"/>
                    <a:pt x="302" y="712"/>
                    <a:pt x="293" y="702"/>
                  </a:cubicBezTo>
                  <a:cubicBezTo>
                    <a:pt x="285" y="692"/>
                    <a:pt x="267" y="692"/>
                    <a:pt x="254" y="686"/>
                  </a:cubicBezTo>
                  <a:cubicBezTo>
                    <a:pt x="240" y="681"/>
                    <a:pt x="227" y="673"/>
                    <a:pt x="212" y="666"/>
                  </a:cubicBezTo>
                  <a:cubicBezTo>
                    <a:pt x="201" y="674"/>
                    <a:pt x="190" y="683"/>
                    <a:pt x="179" y="691"/>
                  </a:cubicBezTo>
                  <a:cubicBezTo>
                    <a:pt x="159" y="704"/>
                    <a:pt x="139" y="703"/>
                    <a:pt x="122" y="686"/>
                  </a:cubicBezTo>
                  <a:cubicBezTo>
                    <a:pt x="112" y="677"/>
                    <a:pt x="103" y="668"/>
                    <a:pt x="94" y="658"/>
                  </a:cubicBezTo>
                  <a:cubicBezTo>
                    <a:pt x="79" y="642"/>
                    <a:pt x="77" y="623"/>
                    <a:pt x="90" y="604"/>
                  </a:cubicBezTo>
                  <a:cubicBezTo>
                    <a:pt x="98" y="592"/>
                    <a:pt x="112" y="581"/>
                    <a:pt x="113" y="569"/>
                  </a:cubicBezTo>
                  <a:cubicBezTo>
                    <a:pt x="114" y="557"/>
                    <a:pt x="102" y="543"/>
                    <a:pt x="96" y="530"/>
                  </a:cubicBezTo>
                  <a:cubicBezTo>
                    <a:pt x="92" y="521"/>
                    <a:pt x="88" y="512"/>
                    <a:pt x="87" y="503"/>
                  </a:cubicBezTo>
                  <a:cubicBezTo>
                    <a:pt x="84" y="488"/>
                    <a:pt x="76" y="484"/>
                    <a:pt x="62" y="483"/>
                  </a:cubicBezTo>
                  <a:cubicBezTo>
                    <a:pt x="11" y="479"/>
                    <a:pt x="0" y="463"/>
                    <a:pt x="3" y="413"/>
                  </a:cubicBezTo>
                  <a:cubicBezTo>
                    <a:pt x="3" y="408"/>
                    <a:pt x="3" y="403"/>
                    <a:pt x="3" y="398"/>
                  </a:cubicBezTo>
                  <a:cubicBezTo>
                    <a:pt x="3" y="374"/>
                    <a:pt x="16" y="356"/>
                    <a:pt x="40" y="355"/>
                  </a:cubicBezTo>
                  <a:cubicBezTo>
                    <a:pt x="71" y="355"/>
                    <a:pt x="88" y="342"/>
                    <a:pt x="94" y="311"/>
                  </a:cubicBezTo>
                  <a:cubicBezTo>
                    <a:pt x="96" y="298"/>
                    <a:pt x="104" y="286"/>
                    <a:pt x="111" y="275"/>
                  </a:cubicBezTo>
                  <a:cubicBezTo>
                    <a:pt x="115" y="267"/>
                    <a:pt x="114" y="262"/>
                    <a:pt x="109" y="256"/>
                  </a:cubicBezTo>
                  <a:cubicBezTo>
                    <a:pt x="102" y="247"/>
                    <a:pt x="95" y="238"/>
                    <a:pt x="89" y="229"/>
                  </a:cubicBezTo>
                  <a:cubicBezTo>
                    <a:pt x="78" y="211"/>
                    <a:pt x="79" y="193"/>
                    <a:pt x="93" y="177"/>
                  </a:cubicBezTo>
                  <a:cubicBezTo>
                    <a:pt x="103" y="166"/>
                    <a:pt x="114" y="155"/>
                    <a:pt x="125" y="145"/>
                  </a:cubicBezTo>
                  <a:cubicBezTo>
                    <a:pt x="140" y="131"/>
                    <a:pt x="159" y="130"/>
                    <a:pt x="177" y="142"/>
                  </a:cubicBezTo>
                  <a:cubicBezTo>
                    <a:pt x="189" y="150"/>
                    <a:pt x="201" y="164"/>
                    <a:pt x="213" y="166"/>
                  </a:cubicBezTo>
                  <a:cubicBezTo>
                    <a:pt x="225" y="167"/>
                    <a:pt x="239" y="154"/>
                    <a:pt x="252" y="148"/>
                  </a:cubicBezTo>
                  <a:cubicBezTo>
                    <a:pt x="258" y="145"/>
                    <a:pt x="265" y="142"/>
                    <a:pt x="271" y="141"/>
                  </a:cubicBezTo>
                  <a:cubicBezTo>
                    <a:pt x="293" y="139"/>
                    <a:pt x="300" y="125"/>
                    <a:pt x="300" y="106"/>
                  </a:cubicBezTo>
                  <a:cubicBezTo>
                    <a:pt x="300" y="99"/>
                    <a:pt x="302" y="93"/>
                    <a:pt x="303" y="87"/>
                  </a:cubicBezTo>
                  <a:cubicBezTo>
                    <a:pt x="308" y="69"/>
                    <a:pt x="322" y="57"/>
                    <a:pt x="340" y="56"/>
                  </a:cubicBezTo>
                  <a:cubicBezTo>
                    <a:pt x="356" y="55"/>
                    <a:pt x="372" y="55"/>
                    <a:pt x="389" y="56"/>
                  </a:cubicBezTo>
                  <a:cubicBezTo>
                    <a:pt x="408" y="57"/>
                    <a:pt x="422" y="69"/>
                    <a:pt x="426" y="87"/>
                  </a:cubicBezTo>
                  <a:cubicBezTo>
                    <a:pt x="428" y="99"/>
                    <a:pt x="430" y="111"/>
                    <a:pt x="431" y="123"/>
                  </a:cubicBezTo>
                  <a:cubicBezTo>
                    <a:pt x="432" y="130"/>
                    <a:pt x="435" y="134"/>
                    <a:pt x="442" y="137"/>
                  </a:cubicBezTo>
                  <a:cubicBezTo>
                    <a:pt x="465" y="145"/>
                    <a:pt x="487" y="155"/>
                    <a:pt x="509" y="164"/>
                  </a:cubicBezTo>
                  <a:cubicBezTo>
                    <a:pt x="513" y="165"/>
                    <a:pt x="520" y="165"/>
                    <a:pt x="523" y="162"/>
                  </a:cubicBezTo>
                  <a:cubicBezTo>
                    <a:pt x="534" y="156"/>
                    <a:pt x="543" y="148"/>
                    <a:pt x="553" y="141"/>
                  </a:cubicBezTo>
                  <a:cubicBezTo>
                    <a:pt x="570" y="130"/>
                    <a:pt x="589" y="131"/>
                    <a:pt x="604" y="145"/>
                  </a:cubicBezTo>
                  <a:cubicBezTo>
                    <a:pt x="615" y="155"/>
                    <a:pt x="626" y="166"/>
                    <a:pt x="636" y="177"/>
                  </a:cubicBezTo>
                  <a:cubicBezTo>
                    <a:pt x="650" y="193"/>
                    <a:pt x="651" y="211"/>
                    <a:pt x="640" y="229"/>
                  </a:cubicBezTo>
                  <a:cubicBezTo>
                    <a:pt x="634" y="238"/>
                    <a:pt x="627" y="248"/>
                    <a:pt x="619" y="257"/>
                  </a:cubicBezTo>
                  <a:cubicBezTo>
                    <a:pt x="615" y="263"/>
                    <a:pt x="615" y="267"/>
                    <a:pt x="618" y="274"/>
                  </a:cubicBezTo>
                  <a:cubicBezTo>
                    <a:pt x="628" y="295"/>
                    <a:pt x="636" y="318"/>
                    <a:pt x="646" y="339"/>
                  </a:cubicBezTo>
                  <a:cubicBezTo>
                    <a:pt x="648" y="343"/>
                    <a:pt x="653" y="348"/>
                    <a:pt x="657" y="349"/>
                  </a:cubicBezTo>
                  <a:cubicBezTo>
                    <a:pt x="666" y="352"/>
                    <a:pt x="675" y="353"/>
                    <a:pt x="683" y="354"/>
                  </a:cubicBezTo>
                  <a:cubicBezTo>
                    <a:pt x="711" y="358"/>
                    <a:pt x="721" y="367"/>
                    <a:pt x="727" y="395"/>
                  </a:cubicBezTo>
                  <a:cubicBezTo>
                    <a:pt x="768" y="395"/>
                    <a:pt x="808" y="395"/>
                    <a:pt x="851" y="395"/>
                  </a:cubicBezTo>
                  <a:cubicBezTo>
                    <a:pt x="851" y="390"/>
                    <a:pt x="851" y="384"/>
                    <a:pt x="851" y="379"/>
                  </a:cubicBezTo>
                  <a:cubicBezTo>
                    <a:pt x="851" y="299"/>
                    <a:pt x="851" y="218"/>
                    <a:pt x="851" y="138"/>
                  </a:cubicBezTo>
                  <a:cubicBezTo>
                    <a:pt x="851" y="99"/>
                    <a:pt x="869" y="81"/>
                    <a:pt x="907" y="81"/>
                  </a:cubicBezTo>
                  <a:cubicBezTo>
                    <a:pt x="930" y="81"/>
                    <a:pt x="953" y="80"/>
                    <a:pt x="976" y="81"/>
                  </a:cubicBezTo>
                  <a:cubicBezTo>
                    <a:pt x="986" y="82"/>
                    <a:pt x="990" y="77"/>
                    <a:pt x="993" y="68"/>
                  </a:cubicBezTo>
                  <a:cubicBezTo>
                    <a:pt x="1009" y="25"/>
                    <a:pt x="1053" y="0"/>
                    <a:pt x="1097" y="7"/>
                  </a:cubicBezTo>
                  <a:cubicBezTo>
                    <a:pt x="1144" y="16"/>
                    <a:pt x="1177" y="55"/>
                    <a:pt x="1177" y="102"/>
                  </a:cubicBezTo>
                  <a:cubicBezTo>
                    <a:pt x="1177" y="147"/>
                    <a:pt x="1144" y="187"/>
                    <a:pt x="1101" y="195"/>
                  </a:cubicBezTo>
                  <a:cubicBezTo>
                    <a:pt x="1055" y="204"/>
                    <a:pt x="1009" y="180"/>
                    <a:pt x="994" y="136"/>
                  </a:cubicBezTo>
                  <a:cubicBezTo>
                    <a:pt x="989" y="124"/>
                    <a:pt x="983" y="122"/>
                    <a:pt x="973" y="122"/>
                  </a:cubicBezTo>
                  <a:cubicBezTo>
                    <a:pt x="950" y="123"/>
                    <a:pt x="927" y="123"/>
                    <a:pt x="904" y="123"/>
                  </a:cubicBezTo>
                  <a:cubicBezTo>
                    <a:pt x="897" y="123"/>
                    <a:pt x="893" y="124"/>
                    <a:pt x="893" y="133"/>
                  </a:cubicBezTo>
                  <a:cubicBezTo>
                    <a:pt x="893" y="220"/>
                    <a:pt x="893" y="307"/>
                    <a:pt x="893" y="396"/>
                  </a:cubicBezTo>
                  <a:cubicBezTo>
                    <a:pt x="918" y="396"/>
                    <a:pt x="943" y="395"/>
                    <a:pt x="968" y="396"/>
                  </a:cubicBezTo>
                  <a:cubicBezTo>
                    <a:pt x="982" y="397"/>
                    <a:pt x="989" y="394"/>
                    <a:pt x="995" y="379"/>
                  </a:cubicBezTo>
                  <a:cubicBezTo>
                    <a:pt x="1012" y="336"/>
                    <a:pt x="1058" y="314"/>
                    <a:pt x="1103" y="324"/>
                  </a:cubicBezTo>
                  <a:cubicBezTo>
                    <a:pt x="1147" y="333"/>
                    <a:pt x="1178" y="374"/>
                    <a:pt x="1177" y="419"/>
                  </a:cubicBezTo>
                  <a:cubicBezTo>
                    <a:pt x="1176" y="465"/>
                    <a:pt x="1143" y="502"/>
                    <a:pt x="1097" y="511"/>
                  </a:cubicBezTo>
                  <a:cubicBezTo>
                    <a:pt x="1054" y="519"/>
                    <a:pt x="1009" y="494"/>
                    <a:pt x="994" y="452"/>
                  </a:cubicBezTo>
                  <a:cubicBezTo>
                    <a:pt x="989" y="440"/>
                    <a:pt x="984" y="437"/>
                    <a:pt x="972" y="437"/>
                  </a:cubicBezTo>
                  <a:cubicBezTo>
                    <a:pt x="946" y="438"/>
                    <a:pt x="920" y="438"/>
                    <a:pt x="893" y="438"/>
                  </a:cubicBezTo>
                  <a:cubicBezTo>
                    <a:pt x="893" y="444"/>
                    <a:pt x="893" y="448"/>
                    <a:pt x="893" y="453"/>
                  </a:cubicBezTo>
                  <a:cubicBezTo>
                    <a:pt x="893" y="533"/>
                    <a:pt x="893" y="613"/>
                    <a:pt x="892" y="693"/>
                  </a:cubicBezTo>
                  <a:cubicBezTo>
                    <a:pt x="892" y="707"/>
                    <a:pt x="896" y="712"/>
                    <a:pt x="910" y="711"/>
                  </a:cubicBezTo>
                  <a:cubicBezTo>
                    <a:pt x="932" y="710"/>
                    <a:pt x="954" y="711"/>
                    <a:pt x="976" y="711"/>
                  </a:cubicBezTo>
                  <a:cubicBezTo>
                    <a:pt x="985" y="712"/>
                    <a:pt x="989" y="709"/>
                    <a:pt x="992" y="700"/>
                  </a:cubicBezTo>
                  <a:cubicBezTo>
                    <a:pt x="1009" y="655"/>
                    <a:pt x="1052" y="630"/>
                    <a:pt x="1099" y="638"/>
                  </a:cubicBezTo>
                  <a:cubicBezTo>
                    <a:pt x="1142" y="645"/>
                    <a:pt x="1176" y="685"/>
                    <a:pt x="1177" y="729"/>
                  </a:cubicBezTo>
                  <a:cubicBezTo>
                    <a:pt x="1178" y="776"/>
                    <a:pt x="1148" y="815"/>
                    <a:pt x="1102" y="826"/>
                  </a:cubicBezTo>
                  <a:cubicBezTo>
                    <a:pt x="1056" y="836"/>
                    <a:pt x="1009" y="810"/>
                    <a:pt x="993" y="765"/>
                  </a:cubicBezTo>
                  <a:cubicBezTo>
                    <a:pt x="989" y="755"/>
                    <a:pt x="985" y="753"/>
                    <a:pt x="975" y="753"/>
                  </a:cubicBezTo>
                  <a:cubicBezTo>
                    <a:pt x="951" y="754"/>
                    <a:pt x="928" y="753"/>
                    <a:pt x="904" y="753"/>
                  </a:cubicBezTo>
                  <a:cubicBezTo>
                    <a:pt x="870" y="753"/>
                    <a:pt x="851" y="734"/>
                    <a:pt x="851" y="699"/>
                  </a:cubicBezTo>
                  <a:cubicBezTo>
                    <a:pt x="851" y="618"/>
                    <a:pt x="851" y="537"/>
                    <a:pt x="851" y="456"/>
                  </a:cubicBezTo>
                  <a:cubicBezTo>
                    <a:pt x="851" y="450"/>
                    <a:pt x="851" y="445"/>
                    <a:pt x="851" y="439"/>
                  </a:cubicBezTo>
                  <a:cubicBezTo>
                    <a:pt x="809" y="439"/>
                    <a:pt x="768" y="439"/>
                    <a:pt x="727" y="439"/>
                  </a:cubicBezTo>
                  <a:cubicBezTo>
                    <a:pt x="724" y="465"/>
                    <a:pt x="708" y="479"/>
                    <a:pt x="682" y="480"/>
                  </a:cubicBezTo>
                  <a:cubicBezTo>
                    <a:pt x="657" y="481"/>
                    <a:pt x="643" y="490"/>
                    <a:pt x="638" y="516"/>
                  </a:cubicBezTo>
                  <a:cubicBezTo>
                    <a:pt x="635" y="532"/>
                    <a:pt x="624" y="545"/>
                    <a:pt x="618" y="560"/>
                  </a:cubicBezTo>
                  <a:cubicBezTo>
                    <a:pt x="617" y="565"/>
                    <a:pt x="617" y="572"/>
                    <a:pt x="619" y="576"/>
                  </a:cubicBezTo>
                  <a:cubicBezTo>
                    <a:pt x="625" y="586"/>
                    <a:pt x="633" y="595"/>
                    <a:pt x="640" y="604"/>
                  </a:cubicBezTo>
                  <a:cubicBezTo>
                    <a:pt x="652" y="623"/>
                    <a:pt x="650" y="642"/>
                    <a:pt x="635" y="658"/>
                  </a:cubicBezTo>
                  <a:cubicBezTo>
                    <a:pt x="626" y="668"/>
                    <a:pt x="616" y="678"/>
                    <a:pt x="606" y="687"/>
                  </a:cubicBezTo>
                  <a:cubicBezTo>
                    <a:pt x="590" y="703"/>
                    <a:pt x="570" y="704"/>
                    <a:pt x="551" y="691"/>
                  </a:cubicBezTo>
                  <a:cubicBezTo>
                    <a:pt x="539" y="683"/>
                    <a:pt x="528" y="675"/>
                    <a:pt x="519" y="668"/>
                  </a:cubicBezTo>
                  <a:close/>
                  <a:moveTo>
                    <a:pt x="154" y="657"/>
                  </a:moveTo>
                  <a:cubicBezTo>
                    <a:pt x="167" y="647"/>
                    <a:pt x="181" y="638"/>
                    <a:pt x="193" y="628"/>
                  </a:cubicBezTo>
                  <a:cubicBezTo>
                    <a:pt x="205" y="618"/>
                    <a:pt x="216" y="619"/>
                    <a:pt x="230" y="626"/>
                  </a:cubicBezTo>
                  <a:cubicBezTo>
                    <a:pt x="251" y="638"/>
                    <a:pt x="272" y="652"/>
                    <a:pt x="295" y="656"/>
                  </a:cubicBezTo>
                  <a:cubicBezTo>
                    <a:pt x="327" y="661"/>
                    <a:pt x="338" y="678"/>
                    <a:pt x="340" y="708"/>
                  </a:cubicBezTo>
                  <a:cubicBezTo>
                    <a:pt x="342" y="738"/>
                    <a:pt x="343" y="738"/>
                    <a:pt x="374" y="738"/>
                  </a:cubicBezTo>
                  <a:cubicBezTo>
                    <a:pt x="382" y="737"/>
                    <a:pt x="386" y="736"/>
                    <a:pt x="387" y="726"/>
                  </a:cubicBezTo>
                  <a:cubicBezTo>
                    <a:pt x="388" y="713"/>
                    <a:pt x="391" y="700"/>
                    <a:pt x="393" y="686"/>
                  </a:cubicBezTo>
                  <a:cubicBezTo>
                    <a:pt x="394" y="672"/>
                    <a:pt x="401" y="664"/>
                    <a:pt x="416" y="661"/>
                  </a:cubicBezTo>
                  <a:cubicBezTo>
                    <a:pt x="447" y="655"/>
                    <a:pt x="475" y="643"/>
                    <a:pt x="501" y="626"/>
                  </a:cubicBezTo>
                  <a:cubicBezTo>
                    <a:pt x="513" y="618"/>
                    <a:pt x="523" y="618"/>
                    <a:pt x="534" y="627"/>
                  </a:cubicBezTo>
                  <a:cubicBezTo>
                    <a:pt x="548" y="638"/>
                    <a:pt x="562" y="648"/>
                    <a:pt x="573" y="656"/>
                  </a:cubicBezTo>
                  <a:cubicBezTo>
                    <a:pt x="585" y="646"/>
                    <a:pt x="595" y="637"/>
                    <a:pt x="605" y="628"/>
                  </a:cubicBezTo>
                  <a:cubicBezTo>
                    <a:pt x="594" y="613"/>
                    <a:pt x="584" y="599"/>
                    <a:pt x="574" y="586"/>
                  </a:cubicBezTo>
                  <a:cubicBezTo>
                    <a:pt x="566" y="575"/>
                    <a:pt x="565" y="565"/>
                    <a:pt x="573" y="554"/>
                  </a:cubicBezTo>
                  <a:cubicBezTo>
                    <a:pt x="591" y="528"/>
                    <a:pt x="603" y="499"/>
                    <a:pt x="609" y="467"/>
                  </a:cubicBezTo>
                  <a:cubicBezTo>
                    <a:pt x="612" y="453"/>
                    <a:pt x="619" y="447"/>
                    <a:pt x="633" y="445"/>
                  </a:cubicBezTo>
                  <a:cubicBezTo>
                    <a:pt x="650" y="444"/>
                    <a:pt x="667" y="440"/>
                    <a:pt x="684" y="438"/>
                  </a:cubicBezTo>
                  <a:cubicBezTo>
                    <a:pt x="684" y="423"/>
                    <a:pt x="684" y="410"/>
                    <a:pt x="684" y="396"/>
                  </a:cubicBezTo>
                  <a:cubicBezTo>
                    <a:pt x="666" y="393"/>
                    <a:pt x="650" y="390"/>
                    <a:pt x="633" y="388"/>
                  </a:cubicBezTo>
                  <a:cubicBezTo>
                    <a:pt x="619" y="387"/>
                    <a:pt x="612" y="380"/>
                    <a:pt x="609" y="366"/>
                  </a:cubicBezTo>
                  <a:cubicBezTo>
                    <a:pt x="603" y="335"/>
                    <a:pt x="591" y="306"/>
                    <a:pt x="573" y="280"/>
                  </a:cubicBezTo>
                  <a:cubicBezTo>
                    <a:pt x="565" y="269"/>
                    <a:pt x="566" y="259"/>
                    <a:pt x="574" y="248"/>
                  </a:cubicBezTo>
                  <a:cubicBezTo>
                    <a:pt x="585" y="234"/>
                    <a:pt x="595" y="220"/>
                    <a:pt x="604" y="208"/>
                  </a:cubicBezTo>
                  <a:cubicBezTo>
                    <a:pt x="593" y="196"/>
                    <a:pt x="585" y="186"/>
                    <a:pt x="576" y="176"/>
                  </a:cubicBezTo>
                  <a:cubicBezTo>
                    <a:pt x="561" y="187"/>
                    <a:pt x="548" y="196"/>
                    <a:pt x="535" y="207"/>
                  </a:cubicBezTo>
                  <a:cubicBezTo>
                    <a:pt x="523" y="216"/>
                    <a:pt x="513" y="215"/>
                    <a:pt x="500" y="208"/>
                  </a:cubicBezTo>
                  <a:cubicBezTo>
                    <a:pt x="478" y="196"/>
                    <a:pt x="456" y="182"/>
                    <a:pt x="432" y="178"/>
                  </a:cubicBezTo>
                  <a:cubicBezTo>
                    <a:pt x="401" y="172"/>
                    <a:pt x="392" y="156"/>
                    <a:pt x="389" y="128"/>
                  </a:cubicBezTo>
                  <a:cubicBezTo>
                    <a:pt x="387" y="95"/>
                    <a:pt x="386" y="95"/>
                    <a:pt x="353" y="97"/>
                  </a:cubicBezTo>
                  <a:cubicBezTo>
                    <a:pt x="353" y="97"/>
                    <a:pt x="352" y="97"/>
                    <a:pt x="352" y="97"/>
                  </a:cubicBezTo>
                  <a:cubicBezTo>
                    <a:pt x="349" y="100"/>
                    <a:pt x="343" y="102"/>
                    <a:pt x="343" y="106"/>
                  </a:cubicBezTo>
                  <a:cubicBezTo>
                    <a:pt x="340" y="120"/>
                    <a:pt x="338" y="135"/>
                    <a:pt x="336" y="150"/>
                  </a:cubicBezTo>
                  <a:cubicBezTo>
                    <a:pt x="334" y="163"/>
                    <a:pt x="327" y="170"/>
                    <a:pt x="314" y="173"/>
                  </a:cubicBezTo>
                  <a:cubicBezTo>
                    <a:pt x="283" y="179"/>
                    <a:pt x="254" y="191"/>
                    <a:pt x="228" y="208"/>
                  </a:cubicBezTo>
                  <a:cubicBezTo>
                    <a:pt x="216" y="216"/>
                    <a:pt x="206" y="216"/>
                    <a:pt x="194" y="207"/>
                  </a:cubicBezTo>
                  <a:cubicBezTo>
                    <a:pt x="181" y="196"/>
                    <a:pt x="167" y="186"/>
                    <a:pt x="155" y="177"/>
                  </a:cubicBezTo>
                  <a:cubicBezTo>
                    <a:pt x="144" y="187"/>
                    <a:pt x="134" y="196"/>
                    <a:pt x="124" y="206"/>
                  </a:cubicBezTo>
                  <a:cubicBezTo>
                    <a:pt x="135" y="220"/>
                    <a:pt x="144" y="234"/>
                    <a:pt x="155" y="248"/>
                  </a:cubicBezTo>
                  <a:cubicBezTo>
                    <a:pt x="163" y="258"/>
                    <a:pt x="164" y="268"/>
                    <a:pt x="156" y="280"/>
                  </a:cubicBezTo>
                  <a:cubicBezTo>
                    <a:pt x="138" y="306"/>
                    <a:pt x="126" y="336"/>
                    <a:pt x="120" y="368"/>
                  </a:cubicBezTo>
                  <a:cubicBezTo>
                    <a:pt x="118" y="379"/>
                    <a:pt x="111" y="386"/>
                    <a:pt x="99" y="388"/>
                  </a:cubicBezTo>
                  <a:cubicBezTo>
                    <a:pt x="81" y="390"/>
                    <a:pt x="63" y="393"/>
                    <a:pt x="45" y="396"/>
                  </a:cubicBezTo>
                  <a:cubicBezTo>
                    <a:pt x="45" y="410"/>
                    <a:pt x="45" y="424"/>
                    <a:pt x="45" y="438"/>
                  </a:cubicBezTo>
                  <a:cubicBezTo>
                    <a:pt x="63" y="440"/>
                    <a:pt x="80" y="443"/>
                    <a:pt x="98" y="446"/>
                  </a:cubicBezTo>
                  <a:cubicBezTo>
                    <a:pt x="110" y="447"/>
                    <a:pt x="117" y="454"/>
                    <a:pt x="120" y="467"/>
                  </a:cubicBezTo>
                  <a:cubicBezTo>
                    <a:pt x="126" y="498"/>
                    <a:pt x="138" y="528"/>
                    <a:pt x="156" y="555"/>
                  </a:cubicBezTo>
                  <a:cubicBezTo>
                    <a:pt x="164" y="565"/>
                    <a:pt x="163" y="575"/>
                    <a:pt x="156" y="585"/>
                  </a:cubicBezTo>
                  <a:cubicBezTo>
                    <a:pt x="145" y="599"/>
                    <a:pt x="135" y="613"/>
                    <a:pt x="124" y="628"/>
                  </a:cubicBezTo>
                  <a:cubicBezTo>
                    <a:pt x="134" y="638"/>
                    <a:pt x="144" y="647"/>
                    <a:pt x="154" y="657"/>
                  </a:cubicBezTo>
                  <a:close/>
                  <a:moveTo>
                    <a:pt x="1028" y="102"/>
                  </a:moveTo>
                  <a:cubicBezTo>
                    <a:pt x="1028" y="131"/>
                    <a:pt x="1053" y="156"/>
                    <a:pt x="1082" y="155"/>
                  </a:cubicBezTo>
                  <a:cubicBezTo>
                    <a:pt x="1111" y="155"/>
                    <a:pt x="1135" y="131"/>
                    <a:pt x="1135" y="102"/>
                  </a:cubicBezTo>
                  <a:cubicBezTo>
                    <a:pt x="1136" y="73"/>
                    <a:pt x="1112" y="48"/>
                    <a:pt x="1082" y="48"/>
                  </a:cubicBezTo>
                  <a:cubicBezTo>
                    <a:pt x="1052" y="48"/>
                    <a:pt x="1028" y="72"/>
                    <a:pt x="1028" y="102"/>
                  </a:cubicBezTo>
                  <a:close/>
                  <a:moveTo>
                    <a:pt x="1135" y="417"/>
                  </a:moveTo>
                  <a:cubicBezTo>
                    <a:pt x="1135" y="387"/>
                    <a:pt x="1110" y="363"/>
                    <a:pt x="1081" y="363"/>
                  </a:cubicBezTo>
                  <a:cubicBezTo>
                    <a:pt x="1052" y="364"/>
                    <a:pt x="1028" y="388"/>
                    <a:pt x="1028" y="417"/>
                  </a:cubicBezTo>
                  <a:cubicBezTo>
                    <a:pt x="1028" y="446"/>
                    <a:pt x="1052" y="471"/>
                    <a:pt x="1082" y="471"/>
                  </a:cubicBezTo>
                  <a:cubicBezTo>
                    <a:pt x="1111" y="471"/>
                    <a:pt x="1136" y="446"/>
                    <a:pt x="1135" y="417"/>
                  </a:cubicBezTo>
                  <a:close/>
                  <a:moveTo>
                    <a:pt x="1082" y="786"/>
                  </a:moveTo>
                  <a:cubicBezTo>
                    <a:pt x="1112" y="786"/>
                    <a:pt x="1136" y="761"/>
                    <a:pt x="1135" y="732"/>
                  </a:cubicBezTo>
                  <a:cubicBezTo>
                    <a:pt x="1135" y="702"/>
                    <a:pt x="1112" y="679"/>
                    <a:pt x="1082" y="679"/>
                  </a:cubicBezTo>
                  <a:cubicBezTo>
                    <a:pt x="1052" y="679"/>
                    <a:pt x="1028" y="702"/>
                    <a:pt x="1028" y="732"/>
                  </a:cubicBezTo>
                  <a:cubicBezTo>
                    <a:pt x="1028" y="762"/>
                    <a:pt x="1052" y="786"/>
                    <a:pt x="1082" y="7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 noEditPoints="1"/>
            </p:cNvSpPr>
            <p:nvPr/>
          </p:nvSpPr>
          <p:spPr bwMode="auto">
            <a:xfrm>
              <a:off x="2763838" y="3062288"/>
              <a:ext cx="328613" cy="120650"/>
            </a:xfrm>
            <a:custGeom>
              <a:avLst/>
              <a:gdLst>
                <a:gd name="T0" fmla="*/ 719 w 1104"/>
                <a:gd name="T1" fmla="*/ 54 h 402"/>
                <a:gd name="T2" fmla="*/ 880 w 1104"/>
                <a:gd name="T3" fmla="*/ 85 h 402"/>
                <a:gd name="T4" fmla="*/ 988 w 1104"/>
                <a:gd name="T5" fmla="*/ 140 h 402"/>
                <a:gd name="T6" fmla="*/ 1097 w 1104"/>
                <a:gd name="T7" fmla="*/ 201 h 402"/>
                <a:gd name="T8" fmla="*/ 930 w 1104"/>
                <a:gd name="T9" fmla="*/ 356 h 402"/>
                <a:gd name="T10" fmla="*/ 827 w 1104"/>
                <a:gd name="T11" fmla="*/ 387 h 402"/>
                <a:gd name="T12" fmla="*/ 1033 w 1104"/>
                <a:gd name="T13" fmla="*/ 252 h 402"/>
                <a:gd name="T14" fmla="*/ 998 w 1104"/>
                <a:gd name="T15" fmla="*/ 184 h 402"/>
                <a:gd name="T16" fmla="*/ 724 w 1104"/>
                <a:gd name="T17" fmla="*/ 327 h 402"/>
                <a:gd name="T18" fmla="*/ 254 w 1104"/>
                <a:gd name="T19" fmla="*/ 352 h 402"/>
                <a:gd name="T20" fmla="*/ 226 w 1104"/>
                <a:gd name="T21" fmla="*/ 330 h 402"/>
                <a:gd name="T22" fmla="*/ 319 w 1104"/>
                <a:gd name="T23" fmla="*/ 300 h 402"/>
                <a:gd name="T24" fmla="*/ 628 w 1104"/>
                <a:gd name="T25" fmla="*/ 239 h 402"/>
                <a:gd name="T26" fmla="*/ 585 w 1104"/>
                <a:gd name="T27" fmla="*/ 193 h 402"/>
                <a:gd name="T28" fmla="*/ 291 w 1104"/>
                <a:gd name="T29" fmla="*/ 185 h 402"/>
                <a:gd name="T30" fmla="*/ 10 w 1104"/>
                <a:gd name="T31" fmla="*/ 178 h 402"/>
                <a:gd name="T32" fmla="*/ 18 w 1104"/>
                <a:gd name="T33" fmla="*/ 142 h 402"/>
                <a:gd name="T34" fmla="*/ 305 w 1104"/>
                <a:gd name="T35" fmla="*/ 145 h 402"/>
                <a:gd name="T36" fmla="*/ 575 w 1104"/>
                <a:gd name="T37" fmla="*/ 12 h 402"/>
                <a:gd name="T38" fmla="*/ 687 w 1104"/>
                <a:gd name="T39" fmla="*/ 56 h 402"/>
                <a:gd name="T40" fmla="*/ 430 w 1104"/>
                <a:gd name="T41" fmla="*/ 328 h 402"/>
                <a:gd name="T42" fmla="*/ 465 w 1104"/>
                <a:gd name="T43" fmla="*/ 332 h 402"/>
                <a:gd name="T44" fmla="*/ 896 w 1104"/>
                <a:gd name="T45" fmla="*/ 193 h 402"/>
                <a:gd name="T46" fmla="*/ 945 w 1104"/>
                <a:gd name="T47" fmla="*/ 140 h 402"/>
                <a:gd name="T48" fmla="*/ 896 w 1104"/>
                <a:gd name="T49" fmla="*/ 123 h 402"/>
                <a:gd name="T50" fmla="*/ 668 w 1104"/>
                <a:gd name="T51" fmla="*/ 252 h 402"/>
                <a:gd name="T52" fmla="*/ 430 w 1104"/>
                <a:gd name="T53" fmla="*/ 328 h 402"/>
                <a:gd name="T54" fmla="*/ 411 w 1104"/>
                <a:gd name="T55" fmla="*/ 151 h 402"/>
                <a:gd name="T56" fmla="*/ 544 w 1104"/>
                <a:gd name="T57" fmla="*/ 149 h 402"/>
                <a:gd name="T58" fmla="*/ 633 w 1104"/>
                <a:gd name="T59" fmla="*/ 47 h 402"/>
                <a:gd name="T60" fmla="*/ 413 w 1104"/>
                <a:gd name="T61" fmla="*/ 144 h 402"/>
                <a:gd name="T62" fmla="*/ 669 w 1104"/>
                <a:gd name="T63" fmla="*/ 195 h 402"/>
                <a:gd name="T64" fmla="*/ 789 w 1104"/>
                <a:gd name="T65" fmla="*/ 118 h 402"/>
                <a:gd name="T66" fmla="*/ 745 w 1104"/>
                <a:gd name="T67" fmla="*/ 88 h 402"/>
                <a:gd name="T68" fmla="*/ 624 w 1104"/>
                <a:gd name="T69" fmla="*/ 15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4" h="402">
                  <a:moveTo>
                    <a:pt x="691" y="69"/>
                  </a:moveTo>
                  <a:cubicBezTo>
                    <a:pt x="701" y="64"/>
                    <a:pt x="710" y="59"/>
                    <a:pt x="719" y="54"/>
                  </a:cubicBezTo>
                  <a:cubicBezTo>
                    <a:pt x="772" y="26"/>
                    <a:pt x="820" y="48"/>
                    <a:pt x="833" y="108"/>
                  </a:cubicBezTo>
                  <a:cubicBezTo>
                    <a:pt x="849" y="100"/>
                    <a:pt x="864" y="91"/>
                    <a:pt x="880" y="85"/>
                  </a:cubicBezTo>
                  <a:cubicBezTo>
                    <a:pt x="894" y="80"/>
                    <a:pt x="910" y="75"/>
                    <a:pt x="925" y="76"/>
                  </a:cubicBezTo>
                  <a:cubicBezTo>
                    <a:pt x="959" y="79"/>
                    <a:pt x="978" y="101"/>
                    <a:pt x="988" y="140"/>
                  </a:cubicBezTo>
                  <a:cubicBezTo>
                    <a:pt x="1001" y="139"/>
                    <a:pt x="1013" y="136"/>
                    <a:pt x="1025" y="137"/>
                  </a:cubicBezTo>
                  <a:cubicBezTo>
                    <a:pt x="1062" y="140"/>
                    <a:pt x="1089" y="165"/>
                    <a:pt x="1097" y="201"/>
                  </a:cubicBezTo>
                  <a:cubicBezTo>
                    <a:pt x="1104" y="234"/>
                    <a:pt x="1089" y="268"/>
                    <a:pt x="1057" y="286"/>
                  </a:cubicBezTo>
                  <a:cubicBezTo>
                    <a:pt x="1015" y="310"/>
                    <a:pt x="972" y="333"/>
                    <a:pt x="930" y="356"/>
                  </a:cubicBezTo>
                  <a:cubicBezTo>
                    <a:pt x="907" y="368"/>
                    <a:pt x="883" y="381"/>
                    <a:pt x="860" y="394"/>
                  </a:cubicBezTo>
                  <a:cubicBezTo>
                    <a:pt x="845" y="402"/>
                    <a:pt x="833" y="400"/>
                    <a:pt x="827" y="387"/>
                  </a:cubicBezTo>
                  <a:cubicBezTo>
                    <a:pt x="821" y="375"/>
                    <a:pt x="825" y="365"/>
                    <a:pt x="840" y="357"/>
                  </a:cubicBezTo>
                  <a:cubicBezTo>
                    <a:pt x="904" y="322"/>
                    <a:pt x="969" y="287"/>
                    <a:pt x="1033" y="252"/>
                  </a:cubicBezTo>
                  <a:cubicBezTo>
                    <a:pt x="1052" y="242"/>
                    <a:pt x="1060" y="225"/>
                    <a:pt x="1055" y="207"/>
                  </a:cubicBezTo>
                  <a:cubicBezTo>
                    <a:pt x="1049" y="182"/>
                    <a:pt x="1022" y="171"/>
                    <a:pt x="998" y="184"/>
                  </a:cubicBezTo>
                  <a:cubicBezTo>
                    <a:pt x="966" y="202"/>
                    <a:pt x="934" y="220"/>
                    <a:pt x="902" y="237"/>
                  </a:cubicBezTo>
                  <a:cubicBezTo>
                    <a:pt x="843" y="268"/>
                    <a:pt x="785" y="302"/>
                    <a:pt x="724" y="327"/>
                  </a:cubicBezTo>
                  <a:cubicBezTo>
                    <a:pt x="614" y="373"/>
                    <a:pt x="499" y="383"/>
                    <a:pt x="381" y="367"/>
                  </a:cubicBezTo>
                  <a:cubicBezTo>
                    <a:pt x="339" y="362"/>
                    <a:pt x="296" y="357"/>
                    <a:pt x="254" y="352"/>
                  </a:cubicBezTo>
                  <a:cubicBezTo>
                    <a:pt x="250" y="352"/>
                    <a:pt x="247" y="351"/>
                    <a:pt x="243" y="350"/>
                  </a:cubicBezTo>
                  <a:cubicBezTo>
                    <a:pt x="232" y="348"/>
                    <a:pt x="226" y="341"/>
                    <a:pt x="226" y="330"/>
                  </a:cubicBezTo>
                  <a:cubicBezTo>
                    <a:pt x="226" y="319"/>
                    <a:pt x="232" y="311"/>
                    <a:pt x="243" y="310"/>
                  </a:cubicBezTo>
                  <a:cubicBezTo>
                    <a:pt x="268" y="306"/>
                    <a:pt x="294" y="303"/>
                    <a:pt x="319" y="300"/>
                  </a:cubicBezTo>
                  <a:cubicBezTo>
                    <a:pt x="410" y="288"/>
                    <a:pt x="501" y="277"/>
                    <a:pt x="592" y="265"/>
                  </a:cubicBezTo>
                  <a:cubicBezTo>
                    <a:pt x="609" y="263"/>
                    <a:pt x="623" y="256"/>
                    <a:pt x="628" y="239"/>
                  </a:cubicBezTo>
                  <a:cubicBezTo>
                    <a:pt x="632" y="225"/>
                    <a:pt x="629" y="210"/>
                    <a:pt x="616" y="202"/>
                  </a:cubicBezTo>
                  <a:cubicBezTo>
                    <a:pt x="607" y="196"/>
                    <a:pt x="595" y="193"/>
                    <a:pt x="585" y="193"/>
                  </a:cubicBezTo>
                  <a:cubicBezTo>
                    <a:pt x="501" y="192"/>
                    <a:pt x="418" y="193"/>
                    <a:pt x="335" y="192"/>
                  </a:cubicBezTo>
                  <a:cubicBezTo>
                    <a:pt x="320" y="192"/>
                    <a:pt x="305" y="190"/>
                    <a:pt x="291" y="185"/>
                  </a:cubicBezTo>
                  <a:cubicBezTo>
                    <a:pt x="206" y="157"/>
                    <a:pt x="120" y="153"/>
                    <a:pt x="33" y="180"/>
                  </a:cubicBezTo>
                  <a:cubicBezTo>
                    <a:pt x="26" y="182"/>
                    <a:pt x="16" y="182"/>
                    <a:pt x="10" y="178"/>
                  </a:cubicBezTo>
                  <a:cubicBezTo>
                    <a:pt x="5" y="175"/>
                    <a:pt x="0" y="165"/>
                    <a:pt x="2" y="160"/>
                  </a:cubicBezTo>
                  <a:cubicBezTo>
                    <a:pt x="4" y="152"/>
                    <a:pt x="11" y="144"/>
                    <a:pt x="18" y="142"/>
                  </a:cubicBezTo>
                  <a:cubicBezTo>
                    <a:pt x="64" y="125"/>
                    <a:pt x="112" y="119"/>
                    <a:pt x="162" y="120"/>
                  </a:cubicBezTo>
                  <a:cubicBezTo>
                    <a:pt x="211" y="121"/>
                    <a:pt x="258" y="130"/>
                    <a:pt x="305" y="145"/>
                  </a:cubicBezTo>
                  <a:cubicBezTo>
                    <a:pt x="310" y="147"/>
                    <a:pt x="318" y="146"/>
                    <a:pt x="324" y="143"/>
                  </a:cubicBezTo>
                  <a:cubicBezTo>
                    <a:pt x="408" y="99"/>
                    <a:pt x="491" y="55"/>
                    <a:pt x="575" y="12"/>
                  </a:cubicBezTo>
                  <a:cubicBezTo>
                    <a:pt x="589" y="4"/>
                    <a:pt x="607" y="0"/>
                    <a:pt x="623" y="0"/>
                  </a:cubicBezTo>
                  <a:cubicBezTo>
                    <a:pt x="655" y="1"/>
                    <a:pt x="679" y="25"/>
                    <a:pt x="687" y="56"/>
                  </a:cubicBezTo>
                  <a:cubicBezTo>
                    <a:pt x="688" y="60"/>
                    <a:pt x="689" y="64"/>
                    <a:pt x="691" y="69"/>
                  </a:cubicBezTo>
                  <a:close/>
                  <a:moveTo>
                    <a:pt x="430" y="328"/>
                  </a:moveTo>
                  <a:cubicBezTo>
                    <a:pt x="430" y="329"/>
                    <a:pt x="430" y="329"/>
                    <a:pt x="430" y="330"/>
                  </a:cubicBezTo>
                  <a:cubicBezTo>
                    <a:pt x="442" y="331"/>
                    <a:pt x="453" y="332"/>
                    <a:pt x="465" y="332"/>
                  </a:cubicBezTo>
                  <a:cubicBezTo>
                    <a:pt x="549" y="333"/>
                    <a:pt x="631" y="322"/>
                    <a:pt x="708" y="289"/>
                  </a:cubicBezTo>
                  <a:cubicBezTo>
                    <a:pt x="772" y="261"/>
                    <a:pt x="833" y="225"/>
                    <a:pt x="896" y="193"/>
                  </a:cubicBezTo>
                  <a:cubicBezTo>
                    <a:pt x="908" y="187"/>
                    <a:pt x="920" y="180"/>
                    <a:pt x="932" y="172"/>
                  </a:cubicBezTo>
                  <a:cubicBezTo>
                    <a:pt x="944" y="165"/>
                    <a:pt x="948" y="153"/>
                    <a:pt x="945" y="140"/>
                  </a:cubicBezTo>
                  <a:cubicBezTo>
                    <a:pt x="942" y="127"/>
                    <a:pt x="933" y="118"/>
                    <a:pt x="920" y="117"/>
                  </a:cubicBezTo>
                  <a:cubicBezTo>
                    <a:pt x="912" y="117"/>
                    <a:pt x="903" y="119"/>
                    <a:pt x="896" y="123"/>
                  </a:cubicBezTo>
                  <a:cubicBezTo>
                    <a:pt x="824" y="161"/>
                    <a:pt x="752" y="199"/>
                    <a:pt x="680" y="237"/>
                  </a:cubicBezTo>
                  <a:cubicBezTo>
                    <a:pt x="675" y="240"/>
                    <a:pt x="670" y="246"/>
                    <a:pt x="668" y="252"/>
                  </a:cubicBezTo>
                  <a:cubicBezTo>
                    <a:pt x="657" y="282"/>
                    <a:pt x="636" y="301"/>
                    <a:pt x="604" y="305"/>
                  </a:cubicBezTo>
                  <a:cubicBezTo>
                    <a:pt x="546" y="314"/>
                    <a:pt x="488" y="321"/>
                    <a:pt x="430" y="328"/>
                  </a:cubicBezTo>
                  <a:close/>
                  <a:moveTo>
                    <a:pt x="403" y="150"/>
                  </a:moveTo>
                  <a:cubicBezTo>
                    <a:pt x="407" y="151"/>
                    <a:pt x="409" y="151"/>
                    <a:pt x="411" y="151"/>
                  </a:cubicBezTo>
                  <a:cubicBezTo>
                    <a:pt x="451" y="151"/>
                    <a:pt x="492" y="151"/>
                    <a:pt x="533" y="151"/>
                  </a:cubicBezTo>
                  <a:cubicBezTo>
                    <a:pt x="536" y="151"/>
                    <a:pt x="540" y="151"/>
                    <a:pt x="544" y="149"/>
                  </a:cubicBezTo>
                  <a:cubicBezTo>
                    <a:pt x="573" y="133"/>
                    <a:pt x="603" y="118"/>
                    <a:pt x="632" y="100"/>
                  </a:cubicBezTo>
                  <a:cubicBezTo>
                    <a:pt x="653" y="89"/>
                    <a:pt x="653" y="60"/>
                    <a:pt x="633" y="47"/>
                  </a:cubicBezTo>
                  <a:cubicBezTo>
                    <a:pt x="621" y="39"/>
                    <a:pt x="609" y="40"/>
                    <a:pt x="597" y="47"/>
                  </a:cubicBezTo>
                  <a:cubicBezTo>
                    <a:pt x="535" y="79"/>
                    <a:pt x="474" y="111"/>
                    <a:pt x="413" y="144"/>
                  </a:cubicBezTo>
                  <a:cubicBezTo>
                    <a:pt x="410" y="145"/>
                    <a:pt x="408" y="147"/>
                    <a:pt x="403" y="150"/>
                  </a:cubicBezTo>
                  <a:close/>
                  <a:moveTo>
                    <a:pt x="669" y="195"/>
                  </a:moveTo>
                  <a:cubicBezTo>
                    <a:pt x="702" y="178"/>
                    <a:pt x="739" y="159"/>
                    <a:pt x="775" y="139"/>
                  </a:cubicBezTo>
                  <a:cubicBezTo>
                    <a:pt x="781" y="135"/>
                    <a:pt x="787" y="126"/>
                    <a:pt x="789" y="118"/>
                  </a:cubicBezTo>
                  <a:cubicBezTo>
                    <a:pt x="793" y="107"/>
                    <a:pt x="788" y="96"/>
                    <a:pt x="778" y="89"/>
                  </a:cubicBezTo>
                  <a:cubicBezTo>
                    <a:pt x="768" y="81"/>
                    <a:pt x="756" y="81"/>
                    <a:pt x="745" y="88"/>
                  </a:cubicBezTo>
                  <a:cubicBezTo>
                    <a:pt x="705" y="109"/>
                    <a:pt x="666" y="131"/>
                    <a:pt x="626" y="152"/>
                  </a:cubicBezTo>
                  <a:cubicBezTo>
                    <a:pt x="625" y="153"/>
                    <a:pt x="623" y="154"/>
                    <a:pt x="624" y="153"/>
                  </a:cubicBezTo>
                  <a:cubicBezTo>
                    <a:pt x="639" y="167"/>
                    <a:pt x="653" y="180"/>
                    <a:pt x="669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2763838" y="2890838"/>
              <a:ext cx="95250" cy="96838"/>
            </a:xfrm>
            <a:custGeom>
              <a:avLst/>
              <a:gdLst>
                <a:gd name="T0" fmla="*/ 2 w 319"/>
                <a:gd name="T1" fmla="*/ 164 h 322"/>
                <a:gd name="T2" fmla="*/ 150 w 319"/>
                <a:gd name="T3" fmla="*/ 5 h 322"/>
                <a:gd name="T4" fmla="*/ 316 w 319"/>
                <a:gd name="T5" fmla="*/ 144 h 322"/>
                <a:gd name="T6" fmla="*/ 301 w 319"/>
                <a:gd name="T7" fmla="*/ 232 h 322"/>
                <a:gd name="T8" fmla="*/ 271 w 319"/>
                <a:gd name="T9" fmla="*/ 247 h 322"/>
                <a:gd name="T10" fmla="*/ 263 w 319"/>
                <a:gd name="T11" fmla="*/ 214 h 322"/>
                <a:gd name="T12" fmla="*/ 160 w 319"/>
                <a:gd name="T13" fmla="*/ 46 h 322"/>
                <a:gd name="T14" fmla="*/ 53 w 319"/>
                <a:gd name="T15" fmla="*/ 117 h 322"/>
                <a:gd name="T16" fmla="*/ 76 w 319"/>
                <a:gd name="T17" fmla="*/ 242 h 322"/>
                <a:gd name="T18" fmla="*/ 199 w 319"/>
                <a:gd name="T19" fmla="*/ 270 h 322"/>
                <a:gd name="T20" fmla="*/ 211 w 319"/>
                <a:gd name="T21" fmla="*/ 266 h 322"/>
                <a:gd name="T22" fmla="*/ 237 w 319"/>
                <a:gd name="T23" fmla="*/ 277 h 322"/>
                <a:gd name="T24" fmla="*/ 226 w 319"/>
                <a:gd name="T25" fmla="*/ 304 h 322"/>
                <a:gd name="T26" fmla="*/ 141 w 319"/>
                <a:gd name="T27" fmla="*/ 318 h 322"/>
                <a:gd name="T28" fmla="*/ 2 w 319"/>
                <a:gd name="T29" fmla="*/ 16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322">
                  <a:moveTo>
                    <a:pt x="2" y="164"/>
                  </a:moveTo>
                  <a:cubicBezTo>
                    <a:pt x="0" y="82"/>
                    <a:pt x="67" y="10"/>
                    <a:pt x="150" y="5"/>
                  </a:cubicBezTo>
                  <a:cubicBezTo>
                    <a:pt x="233" y="0"/>
                    <a:pt x="307" y="62"/>
                    <a:pt x="316" y="144"/>
                  </a:cubicBezTo>
                  <a:cubicBezTo>
                    <a:pt x="319" y="175"/>
                    <a:pt x="314" y="204"/>
                    <a:pt x="301" y="232"/>
                  </a:cubicBezTo>
                  <a:cubicBezTo>
                    <a:pt x="293" y="247"/>
                    <a:pt x="283" y="252"/>
                    <a:pt x="271" y="247"/>
                  </a:cubicBezTo>
                  <a:cubicBezTo>
                    <a:pt x="258" y="241"/>
                    <a:pt x="256" y="229"/>
                    <a:pt x="263" y="214"/>
                  </a:cubicBezTo>
                  <a:cubicBezTo>
                    <a:pt x="299" y="134"/>
                    <a:pt x="245" y="46"/>
                    <a:pt x="160" y="46"/>
                  </a:cubicBezTo>
                  <a:cubicBezTo>
                    <a:pt x="114" y="46"/>
                    <a:pt x="72" y="74"/>
                    <a:pt x="53" y="117"/>
                  </a:cubicBezTo>
                  <a:cubicBezTo>
                    <a:pt x="35" y="159"/>
                    <a:pt x="44" y="209"/>
                    <a:pt x="76" y="242"/>
                  </a:cubicBezTo>
                  <a:cubicBezTo>
                    <a:pt x="111" y="277"/>
                    <a:pt x="152" y="286"/>
                    <a:pt x="199" y="270"/>
                  </a:cubicBezTo>
                  <a:cubicBezTo>
                    <a:pt x="203" y="269"/>
                    <a:pt x="207" y="267"/>
                    <a:pt x="211" y="266"/>
                  </a:cubicBezTo>
                  <a:cubicBezTo>
                    <a:pt x="223" y="262"/>
                    <a:pt x="233" y="267"/>
                    <a:pt x="237" y="277"/>
                  </a:cubicBezTo>
                  <a:cubicBezTo>
                    <a:pt x="241" y="288"/>
                    <a:pt x="237" y="299"/>
                    <a:pt x="226" y="304"/>
                  </a:cubicBezTo>
                  <a:cubicBezTo>
                    <a:pt x="199" y="317"/>
                    <a:pt x="171" y="322"/>
                    <a:pt x="141" y="318"/>
                  </a:cubicBezTo>
                  <a:cubicBezTo>
                    <a:pt x="62" y="308"/>
                    <a:pt x="4" y="244"/>
                    <a:pt x="2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976141" y="1694170"/>
            <a:ext cx="420869" cy="422411"/>
            <a:chOff x="3151188" y="2811463"/>
            <a:chExt cx="433387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205"/>
            <p:cNvSpPr>
              <a:spLocks noEditPoints="1"/>
            </p:cNvSpPr>
            <p:nvPr/>
          </p:nvSpPr>
          <p:spPr bwMode="auto">
            <a:xfrm>
              <a:off x="3151188" y="2811463"/>
              <a:ext cx="331788" cy="434975"/>
            </a:xfrm>
            <a:custGeom>
              <a:avLst/>
              <a:gdLst>
                <a:gd name="T0" fmla="*/ 71 w 1117"/>
                <a:gd name="T1" fmla="*/ 1460 h 1460"/>
                <a:gd name="T2" fmla="*/ 0 w 1117"/>
                <a:gd name="T3" fmla="*/ 266 h 1460"/>
                <a:gd name="T4" fmla="*/ 318 w 1117"/>
                <a:gd name="T5" fmla="*/ 171 h 1460"/>
                <a:gd name="T6" fmla="*/ 408 w 1117"/>
                <a:gd name="T7" fmla="*/ 120 h 1460"/>
                <a:gd name="T8" fmla="*/ 558 w 1117"/>
                <a:gd name="T9" fmla="*/ 1 h 1460"/>
                <a:gd name="T10" fmla="*/ 710 w 1117"/>
                <a:gd name="T11" fmla="*/ 121 h 1460"/>
                <a:gd name="T12" fmla="*/ 800 w 1117"/>
                <a:gd name="T13" fmla="*/ 172 h 1460"/>
                <a:gd name="T14" fmla="*/ 1117 w 1117"/>
                <a:gd name="T15" fmla="*/ 261 h 1460"/>
                <a:gd name="T16" fmla="*/ 1100 w 1117"/>
                <a:gd name="T17" fmla="*/ 1425 h 1460"/>
                <a:gd name="T18" fmla="*/ 303 w 1117"/>
                <a:gd name="T19" fmla="*/ 229 h 1460"/>
                <a:gd name="T20" fmla="*/ 95 w 1117"/>
                <a:gd name="T21" fmla="*/ 229 h 1460"/>
                <a:gd name="T22" fmla="*/ 57 w 1117"/>
                <a:gd name="T23" fmla="*/ 1364 h 1460"/>
                <a:gd name="T24" fmla="*/ 1021 w 1117"/>
                <a:gd name="T25" fmla="*/ 1403 h 1460"/>
                <a:gd name="T26" fmla="*/ 1060 w 1117"/>
                <a:gd name="T27" fmla="*/ 267 h 1460"/>
                <a:gd name="T28" fmla="*/ 827 w 1117"/>
                <a:gd name="T29" fmla="*/ 229 h 1460"/>
                <a:gd name="T30" fmla="*/ 815 w 1117"/>
                <a:gd name="T31" fmla="*/ 294 h 1460"/>
                <a:gd name="T32" fmla="*/ 995 w 1117"/>
                <a:gd name="T33" fmla="*/ 335 h 1460"/>
                <a:gd name="T34" fmla="*/ 954 w 1117"/>
                <a:gd name="T35" fmla="*/ 1337 h 1460"/>
                <a:gd name="T36" fmla="*/ 473 w 1117"/>
                <a:gd name="T37" fmla="*/ 1308 h 1460"/>
                <a:gd name="T38" fmla="*/ 921 w 1117"/>
                <a:gd name="T39" fmla="*/ 1280 h 1460"/>
                <a:gd name="T40" fmla="*/ 937 w 1117"/>
                <a:gd name="T41" fmla="*/ 352 h 1460"/>
                <a:gd name="T42" fmla="*/ 181 w 1117"/>
                <a:gd name="T43" fmla="*/ 1280 h 1460"/>
                <a:gd name="T44" fmla="*/ 302 w 1117"/>
                <a:gd name="T45" fmla="*/ 1310 h 1460"/>
                <a:gd name="T46" fmla="*/ 165 w 1117"/>
                <a:gd name="T47" fmla="*/ 1337 h 1460"/>
                <a:gd name="T48" fmla="*/ 123 w 1117"/>
                <a:gd name="T49" fmla="*/ 336 h 1460"/>
                <a:gd name="T50" fmla="*/ 156 w 1117"/>
                <a:gd name="T51" fmla="*/ 294 h 1460"/>
                <a:gd name="T52" fmla="*/ 303 w 1117"/>
                <a:gd name="T53" fmla="*/ 294 h 1460"/>
                <a:gd name="T54" fmla="*/ 758 w 1117"/>
                <a:gd name="T55" fmla="*/ 294 h 1460"/>
                <a:gd name="T56" fmla="*/ 679 w 1117"/>
                <a:gd name="T57" fmla="*/ 172 h 1460"/>
                <a:gd name="T58" fmla="*/ 559 w 1117"/>
                <a:gd name="T59" fmla="*/ 58 h 1460"/>
                <a:gd name="T60" fmla="*/ 440 w 1117"/>
                <a:gd name="T61" fmla="*/ 173 h 1460"/>
                <a:gd name="T62" fmla="*/ 360 w 1117"/>
                <a:gd name="T63" fmla="*/ 29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7" h="1460">
                  <a:moveTo>
                    <a:pt x="1046" y="1460"/>
                  </a:moveTo>
                  <a:cubicBezTo>
                    <a:pt x="721" y="1460"/>
                    <a:pt x="396" y="1460"/>
                    <a:pt x="71" y="1460"/>
                  </a:cubicBezTo>
                  <a:cubicBezTo>
                    <a:pt x="13" y="1436"/>
                    <a:pt x="0" y="1417"/>
                    <a:pt x="0" y="1352"/>
                  </a:cubicBezTo>
                  <a:cubicBezTo>
                    <a:pt x="0" y="990"/>
                    <a:pt x="0" y="628"/>
                    <a:pt x="0" y="266"/>
                  </a:cubicBezTo>
                  <a:cubicBezTo>
                    <a:pt x="0" y="207"/>
                    <a:pt x="35" y="172"/>
                    <a:pt x="95" y="172"/>
                  </a:cubicBezTo>
                  <a:cubicBezTo>
                    <a:pt x="169" y="172"/>
                    <a:pt x="244" y="172"/>
                    <a:pt x="318" y="171"/>
                  </a:cubicBezTo>
                  <a:cubicBezTo>
                    <a:pt x="325" y="171"/>
                    <a:pt x="333" y="168"/>
                    <a:pt x="338" y="163"/>
                  </a:cubicBezTo>
                  <a:cubicBezTo>
                    <a:pt x="357" y="142"/>
                    <a:pt x="380" y="127"/>
                    <a:pt x="408" y="120"/>
                  </a:cubicBezTo>
                  <a:cubicBezTo>
                    <a:pt x="416" y="118"/>
                    <a:pt x="420" y="114"/>
                    <a:pt x="422" y="106"/>
                  </a:cubicBezTo>
                  <a:cubicBezTo>
                    <a:pt x="439" y="43"/>
                    <a:pt x="494" y="1"/>
                    <a:pt x="558" y="1"/>
                  </a:cubicBezTo>
                  <a:cubicBezTo>
                    <a:pt x="622" y="0"/>
                    <a:pt x="678" y="43"/>
                    <a:pt x="695" y="106"/>
                  </a:cubicBezTo>
                  <a:cubicBezTo>
                    <a:pt x="698" y="115"/>
                    <a:pt x="702" y="118"/>
                    <a:pt x="710" y="121"/>
                  </a:cubicBezTo>
                  <a:cubicBezTo>
                    <a:pt x="737" y="127"/>
                    <a:pt x="760" y="141"/>
                    <a:pt x="778" y="163"/>
                  </a:cubicBezTo>
                  <a:cubicBezTo>
                    <a:pt x="784" y="170"/>
                    <a:pt x="791" y="172"/>
                    <a:pt x="800" y="172"/>
                  </a:cubicBezTo>
                  <a:cubicBezTo>
                    <a:pt x="876" y="172"/>
                    <a:pt x="952" y="171"/>
                    <a:pt x="1028" y="172"/>
                  </a:cubicBezTo>
                  <a:cubicBezTo>
                    <a:pt x="1081" y="172"/>
                    <a:pt x="1117" y="208"/>
                    <a:pt x="1117" y="261"/>
                  </a:cubicBezTo>
                  <a:cubicBezTo>
                    <a:pt x="1117" y="631"/>
                    <a:pt x="1117" y="1001"/>
                    <a:pt x="1117" y="1371"/>
                  </a:cubicBezTo>
                  <a:cubicBezTo>
                    <a:pt x="1117" y="1391"/>
                    <a:pt x="1112" y="1409"/>
                    <a:pt x="1100" y="1425"/>
                  </a:cubicBezTo>
                  <a:cubicBezTo>
                    <a:pt x="1086" y="1444"/>
                    <a:pt x="1067" y="1453"/>
                    <a:pt x="1046" y="1460"/>
                  </a:cubicBezTo>
                  <a:close/>
                  <a:moveTo>
                    <a:pt x="303" y="229"/>
                  </a:moveTo>
                  <a:cubicBezTo>
                    <a:pt x="299" y="229"/>
                    <a:pt x="295" y="229"/>
                    <a:pt x="291" y="229"/>
                  </a:cubicBezTo>
                  <a:cubicBezTo>
                    <a:pt x="226" y="229"/>
                    <a:pt x="161" y="229"/>
                    <a:pt x="95" y="229"/>
                  </a:cubicBezTo>
                  <a:cubicBezTo>
                    <a:pt x="67" y="229"/>
                    <a:pt x="57" y="238"/>
                    <a:pt x="57" y="267"/>
                  </a:cubicBezTo>
                  <a:cubicBezTo>
                    <a:pt x="57" y="633"/>
                    <a:pt x="57" y="999"/>
                    <a:pt x="57" y="1364"/>
                  </a:cubicBezTo>
                  <a:cubicBezTo>
                    <a:pt x="57" y="1393"/>
                    <a:pt x="66" y="1403"/>
                    <a:pt x="95" y="1403"/>
                  </a:cubicBezTo>
                  <a:cubicBezTo>
                    <a:pt x="404" y="1403"/>
                    <a:pt x="713" y="1403"/>
                    <a:pt x="1021" y="1403"/>
                  </a:cubicBezTo>
                  <a:cubicBezTo>
                    <a:pt x="1051" y="1403"/>
                    <a:pt x="1060" y="1393"/>
                    <a:pt x="1060" y="1365"/>
                  </a:cubicBezTo>
                  <a:cubicBezTo>
                    <a:pt x="1060" y="999"/>
                    <a:pt x="1060" y="633"/>
                    <a:pt x="1060" y="267"/>
                  </a:cubicBezTo>
                  <a:cubicBezTo>
                    <a:pt x="1060" y="238"/>
                    <a:pt x="1051" y="229"/>
                    <a:pt x="1022" y="229"/>
                  </a:cubicBezTo>
                  <a:cubicBezTo>
                    <a:pt x="957" y="229"/>
                    <a:pt x="892" y="229"/>
                    <a:pt x="827" y="229"/>
                  </a:cubicBezTo>
                  <a:cubicBezTo>
                    <a:pt x="822" y="229"/>
                    <a:pt x="818" y="229"/>
                    <a:pt x="815" y="229"/>
                  </a:cubicBezTo>
                  <a:cubicBezTo>
                    <a:pt x="815" y="251"/>
                    <a:pt x="815" y="273"/>
                    <a:pt x="815" y="294"/>
                  </a:cubicBezTo>
                  <a:cubicBezTo>
                    <a:pt x="863" y="294"/>
                    <a:pt x="908" y="294"/>
                    <a:pt x="954" y="294"/>
                  </a:cubicBezTo>
                  <a:cubicBezTo>
                    <a:pt x="986" y="294"/>
                    <a:pt x="995" y="303"/>
                    <a:pt x="995" y="335"/>
                  </a:cubicBezTo>
                  <a:cubicBezTo>
                    <a:pt x="995" y="655"/>
                    <a:pt x="995" y="976"/>
                    <a:pt x="995" y="1296"/>
                  </a:cubicBezTo>
                  <a:cubicBezTo>
                    <a:pt x="995" y="1329"/>
                    <a:pt x="986" y="1337"/>
                    <a:pt x="954" y="1337"/>
                  </a:cubicBezTo>
                  <a:cubicBezTo>
                    <a:pt x="808" y="1337"/>
                    <a:pt x="661" y="1337"/>
                    <a:pt x="514" y="1337"/>
                  </a:cubicBezTo>
                  <a:cubicBezTo>
                    <a:pt x="487" y="1337"/>
                    <a:pt x="473" y="1327"/>
                    <a:pt x="473" y="1308"/>
                  </a:cubicBezTo>
                  <a:cubicBezTo>
                    <a:pt x="474" y="1290"/>
                    <a:pt x="487" y="1280"/>
                    <a:pt x="513" y="1280"/>
                  </a:cubicBezTo>
                  <a:cubicBezTo>
                    <a:pt x="649" y="1280"/>
                    <a:pt x="785" y="1280"/>
                    <a:pt x="921" y="1280"/>
                  </a:cubicBezTo>
                  <a:cubicBezTo>
                    <a:pt x="926" y="1280"/>
                    <a:pt x="932" y="1280"/>
                    <a:pt x="937" y="1280"/>
                  </a:cubicBezTo>
                  <a:cubicBezTo>
                    <a:pt x="937" y="969"/>
                    <a:pt x="937" y="661"/>
                    <a:pt x="937" y="352"/>
                  </a:cubicBezTo>
                  <a:cubicBezTo>
                    <a:pt x="684" y="352"/>
                    <a:pt x="432" y="352"/>
                    <a:pt x="181" y="352"/>
                  </a:cubicBezTo>
                  <a:cubicBezTo>
                    <a:pt x="181" y="662"/>
                    <a:pt x="181" y="971"/>
                    <a:pt x="181" y="1280"/>
                  </a:cubicBezTo>
                  <a:cubicBezTo>
                    <a:pt x="210" y="1280"/>
                    <a:pt x="239" y="1280"/>
                    <a:pt x="267" y="1280"/>
                  </a:cubicBezTo>
                  <a:cubicBezTo>
                    <a:pt x="289" y="1281"/>
                    <a:pt x="302" y="1292"/>
                    <a:pt x="302" y="1310"/>
                  </a:cubicBezTo>
                  <a:cubicBezTo>
                    <a:pt x="301" y="1326"/>
                    <a:pt x="288" y="1337"/>
                    <a:pt x="267" y="1337"/>
                  </a:cubicBezTo>
                  <a:cubicBezTo>
                    <a:pt x="233" y="1337"/>
                    <a:pt x="199" y="1337"/>
                    <a:pt x="165" y="1337"/>
                  </a:cubicBezTo>
                  <a:cubicBezTo>
                    <a:pt x="131" y="1337"/>
                    <a:pt x="123" y="1329"/>
                    <a:pt x="123" y="1295"/>
                  </a:cubicBezTo>
                  <a:cubicBezTo>
                    <a:pt x="122" y="976"/>
                    <a:pt x="122" y="656"/>
                    <a:pt x="123" y="336"/>
                  </a:cubicBezTo>
                  <a:cubicBezTo>
                    <a:pt x="123" y="334"/>
                    <a:pt x="122" y="331"/>
                    <a:pt x="123" y="328"/>
                  </a:cubicBezTo>
                  <a:cubicBezTo>
                    <a:pt x="123" y="305"/>
                    <a:pt x="134" y="295"/>
                    <a:pt x="156" y="294"/>
                  </a:cubicBezTo>
                  <a:cubicBezTo>
                    <a:pt x="181" y="294"/>
                    <a:pt x="206" y="294"/>
                    <a:pt x="231" y="294"/>
                  </a:cubicBezTo>
                  <a:cubicBezTo>
                    <a:pt x="255" y="294"/>
                    <a:pt x="278" y="294"/>
                    <a:pt x="303" y="294"/>
                  </a:cubicBezTo>
                  <a:cubicBezTo>
                    <a:pt x="303" y="272"/>
                    <a:pt x="303" y="251"/>
                    <a:pt x="303" y="229"/>
                  </a:cubicBezTo>
                  <a:close/>
                  <a:moveTo>
                    <a:pt x="758" y="294"/>
                  </a:moveTo>
                  <a:cubicBezTo>
                    <a:pt x="758" y="280"/>
                    <a:pt x="758" y="268"/>
                    <a:pt x="758" y="256"/>
                  </a:cubicBezTo>
                  <a:cubicBezTo>
                    <a:pt x="756" y="210"/>
                    <a:pt x="724" y="177"/>
                    <a:pt x="679" y="172"/>
                  </a:cubicBezTo>
                  <a:cubicBezTo>
                    <a:pt x="654" y="169"/>
                    <a:pt x="646" y="162"/>
                    <a:pt x="644" y="138"/>
                  </a:cubicBezTo>
                  <a:cubicBezTo>
                    <a:pt x="639" y="91"/>
                    <a:pt x="604" y="58"/>
                    <a:pt x="559" y="58"/>
                  </a:cubicBezTo>
                  <a:cubicBezTo>
                    <a:pt x="514" y="57"/>
                    <a:pt x="478" y="91"/>
                    <a:pt x="473" y="138"/>
                  </a:cubicBezTo>
                  <a:cubicBezTo>
                    <a:pt x="471" y="162"/>
                    <a:pt x="463" y="168"/>
                    <a:pt x="440" y="173"/>
                  </a:cubicBezTo>
                  <a:cubicBezTo>
                    <a:pt x="423" y="176"/>
                    <a:pt x="405" y="182"/>
                    <a:pt x="392" y="191"/>
                  </a:cubicBezTo>
                  <a:cubicBezTo>
                    <a:pt x="357" y="217"/>
                    <a:pt x="357" y="255"/>
                    <a:pt x="360" y="294"/>
                  </a:cubicBezTo>
                  <a:cubicBezTo>
                    <a:pt x="492" y="294"/>
                    <a:pt x="624" y="294"/>
                    <a:pt x="758" y="2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 noEditPoints="1"/>
            </p:cNvSpPr>
            <p:nvPr/>
          </p:nvSpPr>
          <p:spPr bwMode="auto">
            <a:xfrm>
              <a:off x="3517900" y="2860675"/>
              <a:ext cx="66675" cy="385763"/>
            </a:xfrm>
            <a:custGeom>
              <a:avLst/>
              <a:gdLst>
                <a:gd name="T0" fmla="*/ 106 w 228"/>
                <a:gd name="T1" fmla="*/ 1294 h 1294"/>
                <a:gd name="T2" fmla="*/ 84 w 228"/>
                <a:gd name="T3" fmla="*/ 1264 h 1294"/>
                <a:gd name="T4" fmla="*/ 7 w 228"/>
                <a:gd name="T5" fmla="*/ 1061 h 1294"/>
                <a:gd name="T6" fmla="*/ 0 w 228"/>
                <a:gd name="T7" fmla="*/ 1023 h 1294"/>
                <a:gd name="T8" fmla="*/ 0 w 228"/>
                <a:gd name="T9" fmla="*/ 145 h 1294"/>
                <a:gd name="T10" fmla="*/ 58 w 228"/>
                <a:gd name="T11" fmla="*/ 38 h 1294"/>
                <a:gd name="T12" fmla="*/ 225 w 228"/>
                <a:gd name="T13" fmla="*/ 113 h 1294"/>
                <a:gd name="T14" fmla="*/ 228 w 228"/>
                <a:gd name="T15" fmla="*/ 123 h 1294"/>
                <a:gd name="T16" fmla="*/ 228 w 228"/>
                <a:gd name="T17" fmla="*/ 1046 h 1294"/>
                <a:gd name="T18" fmla="*/ 223 w 228"/>
                <a:gd name="T19" fmla="*/ 1056 h 1294"/>
                <a:gd name="T20" fmla="*/ 145 w 228"/>
                <a:gd name="T21" fmla="*/ 1264 h 1294"/>
                <a:gd name="T22" fmla="*/ 123 w 228"/>
                <a:gd name="T23" fmla="*/ 1294 h 1294"/>
                <a:gd name="T24" fmla="*/ 106 w 228"/>
                <a:gd name="T25" fmla="*/ 1294 h 1294"/>
                <a:gd name="T26" fmla="*/ 170 w 228"/>
                <a:gd name="T27" fmla="*/ 1008 h 1294"/>
                <a:gd name="T28" fmla="*/ 170 w 228"/>
                <a:gd name="T29" fmla="*/ 423 h 1294"/>
                <a:gd name="T30" fmla="*/ 58 w 228"/>
                <a:gd name="T31" fmla="*/ 423 h 1294"/>
                <a:gd name="T32" fmla="*/ 58 w 228"/>
                <a:gd name="T33" fmla="*/ 1008 h 1294"/>
                <a:gd name="T34" fmla="*/ 170 w 228"/>
                <a:gd name="T35" fmla="*/ 1008 h 1294"/>
                <a:gd name="T36" fmla="*/ 171 w 228"/>
                <a:gd name="T37" fmla="*/ 250 h 1294"/>
                <a:gd name="T38" fmla="*/ 171 w 228"/>
                <a:gd name="T39" fmla="*/ 136 h 1294"/>
                <a:gd name="T40" fmla="*/ 114 w 228"/>
                <a:gd name="T41" fmla="*/ 80 h 1294"/>
                <a:gd name="T42" fmla="*/ 57 w 228"/>
                <a:gd name="T43" fmla="*/ 137 h 1294"/>
                <a:gd name="T44" fmla="*/ 57 w 228"/>
                <a:gd name="T45" fmla="*/ 241 h 1294"/>
                <a:gd name="T46" fmla="*/ 58 w 228"/>
                <a:gd name="T47" fmla="*/ 250 h 1294"/>
                <a:gd name="T48" fmla="*/ 171 w 228"/>
                <a:gd name="T49" fmla="*/ 250 h 1294"/>
                <a:gd name="T50" fmla="*/ 171 w 228"/>
                <a:gd name="T51" fmla="*/ 309 h 1294"/>
                <a:gd name="T52" fmla="*/ 58 w 228"/>
                <a:gd name="T53" fmla="*/ 309 h 1294"/>
                <a:gd name="T54" fmla="*/ 58 w 228"/>
                <a:gd name="T55" fmla="*/ 364 h 1294"/>
                <a:gd name="T56" fmla="*/ 171 w 228"/>
                <a:gd name="T57" fmla="*/ 364 h 1294"/>
                <a:gd name="T58" fmla="*/ 171 w 228"/>
                <a:gd name="T59" fmla="*/ 309 h 1294"/>
                <a:gd name="T60" fmla="*/ 112 w 228"/>
                <a:gd name="T61" fmla="*/ 1179 h 1294"/>
                <a:gd name="T62" fmla="*/ 116 w 228"/>
                <a:gd name="T63" fmla="*/ 1180 h 1294"/>
                <a:gd name="T64" fmla="*/ 158 w 228"/>
                <a:gd name="T65" fmla="*/ 1067 h 1294"/>
                <a:gd name="T66" fmla="*/ 70 w 228"/>
                <a:gd name="T67" fmla="*/ 1067 h 1294"/>
                <a:gd name="T68" fmla="*/ 112 w 228"/>
                <a:gd name="T69" fmla="*/ 117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8" h="1294">
                  <a:moveTo>
                    <a:pt x="106" y="1294"/>
                  </a:moveTo>
                  <a:cubicBezTo>
                    <a:pt x="98" y="1284"/>
                    <a:pt x="88" y="1275"/>
                    <a:pt x="84" y="1264"/>
                  </a:cubicBezTo>
                  <a:cubicBezTo>
                    <a:pt x="57" y="1197"/>
                    <a:pt x="32" y="1129"/>
                    <a:pt x="7" y="1061"/>
                  </a:cubicBezTo>
                  <a:cubicBezTo>
                    <a:pt x="3" y="1049"/>
                    <a:pt x="0" y="1036"/>
                    <a:pt x="0" y="1023"/>
                  </a:cubicBezTo>
                  <a:cubicBezTo>
                    <a:pt x="0" y="731"/>
                    <a:pt x="0" y="438"/>
                    <a:pt x="0" y="145"/>
                  </a:cubicBezTo>
                  <a:cubicBezTo>
                    <a:pt x="0" y="99"/>
                    <a:pt x="17" y="61"/>
                    <a:pt x="58" y="38"/>
                  </a:cubicBezTo>
                  <a:cubicBezTo>
                    <a:pt x="126" y="0"/>
                    <a:pt x="208" y="37"/>
                    <a:pt x="225" y="113"/>
                  </a:cubicBezTo>
                  <a:cubicBezTo>
                    <a:pt x="226" y="116"/>
                    <a:pt x="227" y="119"/>
                    <a:pt x="228" y="123"/>
                  </a:cubicBezTo>
                  <a:cubicBezTo>
                    <a:pt x="228" y="430"/>
                    <a:pt x="228" y="738"/>
                    <a:pt x="228" y="1046"/>
                  </a:cubicBezTo>
                  <a:cubicBezTo>
                    <a:pt x="226" y="1049"/>
                    <a:pt x="225" y="1052"/>
                    <a:pt x="223" y="1056"/>
                  </a:cubicBezTo>
                  <a:cubicBezTo>
                    <a:pt x="197" y="1125"/>
                    <a:pt x="172" y="1195"/>
                    <a:pt x="145" y="1264"/>
                  </a:cubicBezTo>
                  <a:cubicBezTo>
                    <a:pt x="140" y="1275"/>
                    <a:pt x="130" y="1284"/>
                    <a:pt x="123" y="1294"/>
                  </a:cubicBezTo>
                  <a:cubicBezTo>
                    <a:pt x="117" y="1294"/>
                    <a:pt x="111" y="1294"/>
                    <a:pt x="106" y="1294"/>
                  </a:cubicBezTo>
                  <a:close/>
                  <a:moveTo>
                    <a:pt x="170" y="1008"/>
                  </a:moveTo>
                  <a:cubicBezTo>
                    <a:pt x="170" y="812"/>
                    <a:pt x="170" y="617"/>
                    <a:pt x="170" y="423"/>
                  </a:cubicBezTo>
                  <a:cubicBezTo>
                    <a:pt x="132" y="423"/>
                    <a:pt x="95" y="423"/>
                    <a:pt x="58" y="423"/>
                  </a:cubicBezTo>
                  <a:cubicBezTo>
                    <a:pt x="58" y="619"/>
                    <a:pt x="58" y="813"/>
                    <a:pt x="58" y="1008"/>
                  </a:cubicBezTo>
                  <a:cubicBezTo>
                    <a:pt x="96" y="1008"/>
                    <a:pt x="132" y="1008"/>
                    <a:pt x="170" y="1008"/>
                  </a:cubicBezTo>
                  <a:close/>
                  <a:moveTo>
                    <a:pt x="171" y="250"/>
                  </a:moveTo>
                  <a:cubicBezTo>
                    <a:pt x="171" y="211"/>
                    <a:pt x="172" y="174"/>
                    <a:pt x="171" y="136"/>
                  </a:cubicBezTo>
                  <a:cubicBezTo>
                    <a:pt x="170" y="104"/>
                    <a:pt x="145" y="80"/>
                    <a:pt x="114" y="80"/>
                  </a:cubicBezTo>
                  <a:cubicBezTo>
                    <a:pt x="83" y="80"/>
                    <a:pt x="58" y="104"/>
                    <a:pt x="57" y="137"/>
                  </a:cubicBezTo>
                  <a:cubicBezTo>
                    <a:pt x="57" y="171"/>
                    <a:pt x="57" y="206"/>
                    <a:pt x="57" y="241"/>
                  </a:cubicBezTo>
                  <a:cubicBezTo>
                    <a:pt x="57" y="244"/>
                    <a:pt x="58" y="247"/>
                    <a:pt x="58" y="250"/>
                  </a:cubicBezTo>
                  <a:cubicBezTo>
                    <a:pt x="96" y="250"/>
                    <a:pt x="133" y="250"/>
                    <a:pt x="171" y="250"/>
                  </a:cubicBezTo>
                  <a:close/>
                  <a:moveTo>
                    <a:pt x="171" y="309"/>
                  </a:moveTo>
                  <a:cubicBezTo>
                    <a:pt x="132" y="309"/>
                    <a:pt x="95" y="309"/>
                    <a:pt x="58" y="309"/>
                  </a:cubicBezTo>
                  <a:cubicBezTo>
                    <a:pt x="58" y="328"/>
                    <a:pt x="58" y="346"/>
                    <a:pt x="58" y="364"/>
                  </a:cubicBezTo>
                  <a:cubicBezTo>
                    <a:pt x="96" y="364"/>
                    <a:pt x="133" y="364"/>
                    <a:pt x="171" y="364"/>
                  </a:cubicBezTo>
                  <a:cubicBezTo>
                    <a:pt x="171" y="345"/>
                    <a:pt x="171" y="328"/>
                    <a:pt x="171" y="309"/>
                  </a:cubicBezTo>
                  <a:close/>
                  <a:moveTo>
                    <a:pt x="112" y="1179"/>
                  </a:moveTo>
                  <a:cubicBezTo>
                    <a:pt x="114" y="1180"/>
                    <a:pt x="115" y="1180"/>
                    <a:pt x="116" y="1180"/>
                  </a:cubicBezTo>
                  <a:cubicBezTo>
                    <a:pt x="130" y="1142"/>
                    <a:pt x="144" y="1105"/>
                    <a:pt x="158" y="1067"/>
                  </a:cubicBezTo>
                  <a:cubicBezTo>
                    <a:pt x="128" y="1067"/>
                    <a:pt x="100" y="1067"/>
                    <a:pt x="70" y="1067"/>
                  </a:cubicBezTo>
                  <a:cubicBezTo>
                    <a:pt x="85" y="1105"/>
                    <a:pt x="98" y="1142"/>
                    <a:pt x="112" y="11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 noEditPoints="1"/>
            </p:cNvSpPr>
            <p:nvPr/>
          </p:nvSpPr>
          <p:spPr bwMode="auto">
            <a:xfrm>
              <a:off x="3222625" y="3035300"/>
              <a:ext cx="190500" cy="139700"/>
            </a:xfrm>
            <a:custGeom>
              <a:avLst/>
              <a:gdLst>
                <a:gd name="T0" fmla="*/ 442 w 642"/>
                <a:gd name="T1" fmla="*/ 111 h 469"/>
                <a:gd name="T2" fmla="*/ 463 w 642"/>
                <a:gd name="T3" fmla="*/ 86 h 469"/>
                <a:gd name="T4" fmla="*/ 533 w 642"/>
                <a:gd name="T5" fmla="*/ 7 h 469"/>
                <a:gd name="T6" fmla="*/ 625 w 642"/>
                <a:gd name="T7" fmla="*/ 56 h 469"/>
                <a:gd name="T8" fmla="*/ 602 w 642"/>
                <a:gd name="T9" fmla="*/ 157 h 469"/>
                <a:gd name="T10" fmla="*/ 497 w 642"/>
                <a:gd name="T11" fmla="*/ 159 h 469"/>
                <a:gd name="T12" fmla="*/ 476 w 642"/>
                <a:gd name="T13" fmla="*/ 159 h 469"/>
                <a:gd name="T14" fmla="*/ 461 w 642"/>
                <a:gd name="T15" fmla="*/ 176 h 469"/>
                <a:gd name="T16" fmla="*/ 450 w 642"/>
                <a:gd name="T17" fmla="*/ 226 h 469"/>
                <a:gd name="T18" fmla="*/ 454 w 642"/>
                <a:gd name="T19" fmla="*/ 243 h 469"/>
                <a:gd name="T20" fmla="*/ 503 w 642"/>
                <a:gd name="T21" fmla="*/ 292 h 469"/>
                <a:gd name="T22" fmla="*/ 521 w 642"/>
                <a:gd name="T23" fmla="*/ 296 h 469"/>
                <a:gd name="T24" fmla="*/ 630 w 642"/>
                <a:gd name="T25" fmla="*/ 356 h 469"/>
                <a:gd name="T26" fmla="*/ 563 w 642"/>
                <a:gd name="T27" fmla="*/ 460 h 469"/>
                <a:gd name="T28" fmla="*/ 463 w 642"/>
                <a:gd name="T29" fmla="*/ 387 h 469"/>
                <a:gd name="T30" fmla="*/ 467 w 642"/>
                <a:gd name="T31" fmla="*/ 352 h 469"/>
                <a:gd name="T32" fmla="*/ 462 w 642"/>
                <a:gd name="T33" fmla="*/ 331 h 469"/>
                <a:gd name="T34" fmla="*/ 413 w 642"/>
                <a:gd name="T35" fmla="*/ 283 h 469"/>
                <a:gd name="T36" fmla="*/ 399 w 642"/>
                <a:gd name="T37" fmla="*/ 279 h 469"/>
                <a:gd name="T38" fmla="*/ 239 w 642"/>
                <a:gd name="T39" fmla="*/ 210 h 469"/>
                <a:gd name="T40" fmla="*/ 236 w 642"/>
                <a:gd name="T41" fmla="*/ 205 h 469"/>
                <a:gd name="T42" fmla="*/ 183 w 642"/>
                <a:gd name="T43" fmla="*/ 217 h 469"/>
                <a:gd name="T44" fmla="*/ 174 w 642"/>
                <a:gd name="T45" fmla="*/ 227 h 469"/>
                <a:gd name="T46" fmla="*/ 101 w 642"/>
                <a:gd name="T47" fmla="*/ 290 h 469"/>
                <a:gd name="T48" fmla="*/ 17 w 642"/>
                <a:gd name="T49" fmla="*/ 245 h 469"/>
                <a:gd name="T50" fmla="*/ 27 w 642"/>
                <a:gd name="T51" fmla="*/ 150 h 469"/>
                <a:gd name="T52" fmla="*/ 157 w 642"/>
                <a:gd name="T53" fmla="*/ 151 h 469"/>
                <a:gd name="T54" fmla="*/ 178 w 642"/>
                <a:gd name="T55" fmla="*/ 159 h 469"/>
                <a:gd name="T56" fmla="*/ 228 w 642"/>
                <a:gd name="T57" fmla="*/ 148 h 469"/>
                <a:gd name="T58" fmla="*/ 241 w 642"/>
                <a:gd name="T59" fmla="*/ 138 h 469"/>
                <a:gd name="T60" fmla="*/ 439 w 642"/>
                <a:gd name="T61" fmla="*/ 108 h 469"/>
                <a:gd name="T62" fmla="*/ 442 w 642"/>
                <a:gd name="T63" fmla="*/ 111 h 469"/>
                <a:gd name="T64" fmla="*/ 405 w 642"/>
                <a:gd name="T65" fmla="*/ 177 h 469"/>
                <a:gd name="T66" fmla="*/ 348 w 642"/>
                <a:gd name="T67" fmla="*/ 120 h 469"/>
                <a:gd name="T68" fmla="*/ 291 w 642"/>
                <a:gd name="T69" fmla="*/ 177 h 469"/>
                <a:gd name="T70" fmla="*/ 349 w 642"/>
                <a:gd name="T71" fmla="*/ 234 h 469"/>
                <a:gd name="T72" fmla="*/ 405 w 642"/>
                <a:gd name="T73" fmla="*/ 177 h 469"/>
                <a:gd name="T74" fmla="*/ 549 w 642"/>
                <a:gd name="T75" fmla="*/ 63 h 469"/>
                <a:gd name="T76" fmla="*/ 519 w 642"/>
                <a:gd name="T77" fmla="*/ 90 h 469"/>
                <a:gd name="T78" fmla="*/ 546 w 642"/>
                <a:gd name="T79" fmla="*/ 120 h 469"/>
                <a:gd name="T80" fmla="*/ 576 w 642"/>
                <a:gd name="T81" fmla="*/ 92 h 469"/>
                <a:gd name="T82" fmla="*/ 549 w 642"/>
                <a:gd name="T83" fmla="*/ 63 h 469"/>
                <a:gd name="T84" fmla="*/ 91 w 642"/>
                <a:gd name="T85" fmla="*/ 177 h 469"/>
                <a:gd name="T86" fmla="*/ 63 w 642"/>
                <a:gd name="T87" fmla="*/ 206 h 469"/>
                <a:gd name="T88" fmla="*/ 92 w 642"/>
                <a:gd name="T89" fmla="*/ 234 h 469"/>
                <a:gd name="T90" fmla="*/ 120 w 642"/>
                <a:gd name="T91" fmla="*/ 205 h 469"/>
                <a:gd name="T92" fmla="*/ 91 w 642"/>
                <a:gd name="T93" fmla="*/ 177 h 469"/>
                <a:gd name="T94" fmla="*/ 548 w 642"/>
                <a:gd name="T95" fmla="*/ 348 h 469"/>
                <a:gd name="T96" fmla="*/ 519 w 642"/>
                <a:gd name="T97" fmla="*/ 376 h 469"/>
                <a:gd name="T98" fmla="*/ 547 w 642"/>
                <a:gd name="T99" fmla="*/ 405 h 469"/>
                <a:gd name="T100" fmla="*/ 576 w 642"/>
                <a:gd name="T101" fmla="*/ 377 h 469"/>
                <a:gd name="T102" fmla="*/ 548 w 642"/>
                <a:gd name="T103" fmla="*/ 34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2" h="469">
                  <a:moveTo>
                    <a:pt x="442" y="111"/>
                  </a:moveTo>
                  <a:cubicBezTo>
                    <a:pt x="455" y="108"/>
                    <a:pt x="463" y="102"/>
                    <a:pt x="463" y="86"/>
                  </a:cubicBezTo>
                  <a:cubicBezTo>
                    <a:pt x="464" y="46"/>
                    <a:pt x="494" y="15"/>
                    <a:pt x="533" y="7"/>
                  </a:cubicBezTo>
                  <a:cubicBezTo>
                    <a:pt x="571" y="0"/>
                    <a:pt x="609" y="20"/>
                    <a:pt x="625" y="56"/>
                  </a:cubicBezTo>
                  <a:cubicBezTo>
                    <a:pt x="641" y="91"/>
                    <a:pt x="631" y="133"/>
                    <a:pt x="602" y="157"/>
                  </a:cubicBezTo>
                  <a:cubicBezTo>
                    <a:pt x="571" y="182"/>
                    <a:pt x="529" y="184"/>
                    <a:pt x="497" y="159"/>
                  </a:cubicBezTo>
                  <a:cubicBezTo>
                    <a:pt x="489" y="153"/>
                    <a:pt x="483" y="155"/>
                    <a:pt x="476" y="159"/>
                  </a:cubicBezTo>
                  <a:cubicBezTo>
                    <a:pt x="469" y="163"/>
                    <a:pt x="462" y="164"/>
                    <a:pt x="461" y="176"/>
                  </a:cubicBezTo>
                  <a:cubicBezTo>
                    <a:pt x="460" y="193"/>
                    <a:pt x="456" y="210"/>
                    <a:pt x="450" y="226"/>
                  </a:cubicBezTo>
                  <a:cubicBezTo>
                    <a:pt x="448" y="233"/>
                    <a:pt x="449" y="237"/>
                    <a:pt x="454" y="243"/>
                  </a:cubicBezTo>
                  <a:cubicBezTo>
                    <a:pt x="471" y="259"/>
                    <a:pt x="487" y="275"/>
                    <a:pt x="503" y="292"/>
                  </a:cubicBezTo>
                  <a:cubicBezTo>
                    <a:pt x="509" y="298"/>
                    <a:pt x="514" y="298"/>
                    <a:pt x="521" y="296"/>
                  </a:cubicBezTo>
                  <a:cubicBezTo>
                    <a:pt x="569" y="280"/>
                    <a:pt x="618" y="307"/>
                    <a:pt x="630" y="356"/>
                  </a:cubicBezTo>
                  <a:cubicBezTo>
                    <a:pt x="642" y="403"/>
                    <a:pt x="612" y="450"/>
                    <a:pt x="563" y="460"/>
                  </a:cubicBezTo>
                  <a:cubicBezTo>
                    <a:pt x="515" y="469"/>
                    <a:pt x="469" y="436"/>
                    <a:pt x="463" y="387"/>
                  </a:cubicBezTo>
                  <a:cubicBezTo>
                    <a:pt x="462" y="375"/>
                    <a:pt x="464" y="363"/>
                    <a:pt x="467" y="352"/>
                  </a:cubicBezTo>
                  <a:cubicBezTo>
                    <a:pt x="469" y="343"/>
                    <a:pt x="469" y="337"/>
                    <a:pt x="462" y="331"/>
                  </a:cubicBezTo>
                  <a:cubicBezTo>
                    <a:pt x="445" y="315"/>
                    <a:pt x="430" y="298"/>
                    <a:pt x="413" y="283"/>
                  </a:cubicBezTo>
                  <a:cubicBezTo>
                    <a:pt x="410" y="280"/>
                    <a:pt x="402" y="277"/>
                    <a:pt x="399" y="279"/>
                  </a:cubicBezTo>
                  <a:cubicBezTo>
                    <a:pt x="337" y="310"/>
                    <a:pt x="259" y="277"/>
                    <a:pt x="239" y="210"/>
                  </a:cubicBezTo>
                  <a:cubicBezTo>
                    <a:pt x="239" y="208"/>
                    <a:pt x="238" y="207"/>
                    <a:pt x="236" y="205"/>
                  </a:cubicBezTo>
                  <a:cubicBezTo>
                    <a:pt x="219" y="209"/>
                    <a:pt x="200" y="212"/>
                    <a:pt x="183" y="217"/>
                  </a:cubicBezTo>
                  <a:cubicBezTo>
                    <a:pt x="179" y="218"/>
                    <a:pt x="175" y="223"/>
                    <a:pt x="174" y="227"/>
                  </a:cubicBezTo>
                  <a:cubicBezTo>
                    <a:pt x="164" y="262"/>
                    <a:pt x="136" y="286"/>
                    <a:pt x="101" y="290"/>
                  </a:cubicBezTo>
                  <a:cubicBezTo>
                    <a:pt x="67" y="294"/>
                    <a:pt x="33" y="276"/>
                    <a:pt x="17" y="245"/>
                  </a:cubicBezTo>
                  <a:cubicBezTo>
                    <a:pt x="0" y="214"/>
                    <a:pt x="4" y="178"/>
                    <a:pt x="27" y="150"/>
                  </a:cubicBezTo>
                  <a:cubicBezTo>
                    <a:pt x="61" y="110"/>
                    <a:pt x="124" y="110"/>
                    <a:pt x="157" y="151"/>
                  </a:cubicBezTo>
                  <a:cubicBezTo>
                    <a:pt x="163" y="159"/>
                    <a:pt x="169" y="161"/>
                    <a:pt x="178" y="159"/>
                  </a:cubicBezTo>
                  <a:cubicBezTo>
                    <a:pt x="195" y="155"/>
                    <a:pt x="212" y="153"/>
                    <a:pt x="228" y="148"/>
                  </a:cubicBezTo>
                  <a:cubicBezTo>
                    <a:pt x="233" y="147"/>
                    <a:pt x="239" y="143"/>
                    <a:pt x="241" y="138"/>
                  </a:cubicBezTo>
                  <a:cubicBezTo>
                    <a:pt x="276" y="52"/>
                    <a:pt x="380" y="36"/>
                    <a:pt x="439" y="108"/>
                  </a:cubicBezTo>
                  <a:cubicBezTo>
                    <a:pt x="440" y="109"/>
                    <a:pt x="440" y="110"/>
                    <a:pt x="442" y="111"/>
                  </a:cubicBezTo>
                  <a:close/>
                  <a:moveTo>
                    <a:pt x="405" y="177"/>
                  </a:moveTo>
                  <a:cubicBezTo>
                    <a:pt x="405" y="146"/>
                    <a:pt x="380" y="120"/>
                    <a:pt x="348" y="120"/>
                  </a:cubicBezTo>
                  <a:cubicBezTo>
                    <a:pt x="317" y="120"/>
                    <a:pt x="291" y="146"/>
                    <a:pt x="291" y="177"/>
                  </a:cubicBezTo>
                  <a:cubicBezTo>
                    <a:pt x="291" y="208"/>
                    <a:pt x="317" y="234"/>
                    <a:pt x="349" y="234"/>
                  </a:cubicBezTo>
                  <a:cubicBezTo>
                    <a:pt x="379" y="234"/>
                    <a:pt x="405" y="208"/>
                    <a:pt x="405" y="177"/>
                  </a:cubicBezTo>
                  <a:close/>
                  <a:moveTo>
                    <a:pt x="549" y="63"/>
                  </a:moveTo>
                  <a:cubicBezTo>
                    <a:pt x="534" y="62"/>
                    <a:pt x="520" y="75"/>
                    <a:pt x="519" y="90"/>
                  </a:cubicBezTo>
                  <a:cubicBezTo>
                    <a:pt x="519" y="105"/>
                    <a:pt x="531" y="119"/>
                    <a:pt x="546" y="120"/>
                  </a:cubicBezTo>
                  <a:cubicBezTo>
                    <a:pt x="561" y="120"/>
                    <a:pt x="575" y="107"/>
                    <a:pt x="576" y="92"/>
                  </a:cubicBezTo>
                  <a:cubicBezTo>
                    <a:pt x="577" y="78"/>
                    <a:pt x="564" y="64"/>
                    <a:pt x="549" y="63"/>
                  </a:cubicBezTo>
                  <a:close/>
                  <a:moveTo>
                    <a:pt x="91" y="177"/>
                  </a:moveTo>
                  <a:cubicBezTo>
                    <a:pt x="76" y="177"/>
                    <a:pt x="63" y="191"/>
                    <a:pt x="63" y="206"/>
                  </a:cubicBezTo>
                  <a:cubicBezTo>
                    <a:pt x="64" y="221"/>
                    <a:pt x="77" y="234"/>
                    <a:pt x="92" y="234"/>
                  </a:cubicBezTo>
                  <a:cubicBezTo>
                    <a:pt x="107" y="233"/>
                    <a:pt x="120" y="219"/>
                    <a:pt x="120" y="205"/>
                  </a:cubicBezTo>
                  <a:cubicBezTo>
                    <a:pt x="119" y="190"/>
                    <a:pt x="106" y="177"/>
                    <a:pt x="91" y="177"/>
                  </a:cubicBezTo>
                  <a:close/>
                  <a:moveTo>
                    <a:pt x="548" y="348"/>
                  </a:moveTo>
                  <a:cubicBezTo>
                    <a:pt x="533" y="348"/>
                    <a:pt x="520" y="361"/>
                    <a:pt x="519" y="376"/>
                  </a:cubicBezTo>
                  <a:cubicBezTo>
                    <a:pt x="519" y="390"/>
                    <a:pt x="532" y="404"/>
                    <a:pt x="547" y="405"/>
                  </a:cubicBezTo>
                  <a:cubicBezTo>
                    <a:pt x="562" y="405"/>
                    <a:pt x="575" y="392"/>
                    <a:pt x="576" y="377"/>
                  </a:cubicBezTo>
                  <a:cubicBezTo>
                    <a:pt x="576" y="362"/>
                    <a:pt x="563" y="348"/>
                    <a:pt x="548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3224213" y="2935288"/>
              <a:ext cx="185738" cy="17463"/>
            </a:xfrm>
            <a:custGeom>
              <a:avLst/>
              <a:gdLst>
                <a:gd name="T0" fmla="*/ 315 w 627"/>
                <a:gd name="T1" fmla="*/ 0 h 57"/>
                <a:gd name="T2" fmla="*/ 587 w 627"/>
                <a:gd name="T3" fmla="*/ 0 h 57"/>
                <a:gd name="T4" fmla="*/ 601 w 627"/>
                <a:gd name="T5" fmla="*/ 0 h 57"/>
                <a:gd name="T6" fmla="*/ 627 w 627"/>
                <a:gd name="T7" fmla="*/ 28 h 57"/>
                <a:gd name="T8" fmla="*/ 601 w 627"/>
                <a:gd name="T9" fmla="*/ 56 h 57"/>
                <a:gd name="T10" fmla="*/ 587 w 627"/>
                <a:gd name="T11" fmla="*/ 57 h 57"/>
                <a:gd name="T12" fmla="*/ 40 w 627"/>
                <a:gd name="T13" fmla="*/ 57 h 57"/>
                <a:gd name="T14" fmla="*/ 37 w 627"/>
                <a:gd name="T15" fmla="*/ 57 h 57"/>
                <a:gd name="T16" fmla="*/ 0 w 627"/>
                <a:gd name="T17" fmla="*/ 28 h 57"/>
                <a:gd name="T18" fmla="*/ 37 w 627"/>
                <a:gd name="T19" fmla="*/ 0 h 57"/>
                <a:gd name="T20" fmla="*/ 315 w 627"/>
                <a:gd name="T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7" h="57">
                  <a:moveTo>
                    <a:pt x="315" y="0"/>
                  </a:moveTo>
                  <a:cubicBezTo>
                    <a:pt x="406" y="0"/>
                    <a:pt x="496" y="0"/>
                    <a:pt x="587" y="0"/>
                  </a:cubicBezTo>
                  <a:cubicBezTo>
                    <a:pt x="592" y="0"/>
                    <a:pt x="597" y="0"/>
                    <a:pt x="601" y="0"/>
                  </a:cubicBezTo>
                  <a:cubicBezTo>
                    <a:pt x="616" y="2"/>
                    <a:pt x="627" y="14"/>
                    <a:pt x="627" y="28"/>
                  </a:cubicBezTo>
                  <a:cubicBezTo>
                    <a:pt x="627" y="42"/>
                    <a:pt x="616" y="54"/>
                    <a:pt x="601" y="56"/>
                  </a:cubicBezTo>
                  <a:cubicBezTo>
                    <a:pt x="597" y="57"/>
                    <a:pt x="592" y="57"/>
                    <a:pt x="587" y="57"/>
                  </a:cubicBezTo>
                  <a:cubicBezTo>
                    <a:pt x="405" y="57"/>
                    <a:pt x="222" y="57"/>
                    <a:pt x="40" y="57"/>
                  </a:cubicBezTo>
                  <a:cubicBezTo>
                    <a:pt x="39" y="57"/>
                    <a:pt x="38" y="57"/>
                    <a:pt x="37" y="57"/>
                  </a:cubicBezTo>
                  <a:cubicBezTo>
                    <a:pt x="14" y="57"/>
                    <a:pt x="0" y="46"/>
                    <a:pt x="0" y="28"/>
                  </a:cubicBezTo>
                  <a:cubicBezTo>
                    <a:pt x="0" y="11"/>
                    <a:pt x="14" y="0"/>
                    <a:pt x="37" y="0"/>
                  </a:cubicBezTo>
                  <a:cubicBezTo>
                    <a:pt x="130" y="0"/>
                    <a:pt x="222" y="0"/>
                    <a:pt x="3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3224213" y="2970213"/>
              <a:ext cx="185738" cy="15875"/>
            </a:xfrm>
            <a:custGeom>
              <a:avLst/>
              <a:gdLst>
                <a:gd name="T0" fmla="*/ 313 w 627"/>
                <a:gd name="T1" fmla="*/ 57 h 57"/>
                <a:gd name="T2" fmla="*/ 40 w 627"/>
                <a:gd name="T3" fmla="*/ 57 h 57"/>
                <a:gd name="T4" fmla="*/ 23 w 627"/>
                <a:gd name="T5" fmla="*/ 56 h 57"/>
                <a:gd name="T6" fmla="*/ 0 w 627"/>
                <a:gd name="T7" fmla="*/ 28 h 57"/>
                <a:gd name="T8" fmla="*/ 23 w 627"/>
                <a:gd name="T9" fmla="*/ 1 h 57"/>
                <a:gd name="T10" fmla="*/ 39 w 627"/>
                <a:gd name="T11" fmla="*/ 0 h 57"/>
                <a:gd name="T12" fmla="*/ 589 w 627"/>
                <a:gd name="T13" fmla="*/ 0 h 57"/>
                <a:gd name="T14" fmla="*/ 604 w 627"/>
                <a:gd name="T15" fmla="*/ 1 h 57"/>
                <a:gd name="T16" fmla="*/ 627 w 627"/>
                <a:gd name="T17" fmla="*/ 28 h 57"/>
                <a:gd name="T18" fmla="*/ 604 w 627"/>
                <a:gd name="T19" fmla="*/ 56 h 57"/>
                <a:gd name="T20" fmla="*/ 587 w 627"/>
                <a:gd name="T21" fmla="*/ 57 h 57"/>
                <a:gd name="T22" fmla="*/ 313 w 627"/>
                <a:gd name="T2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57">
                  <a:moveTo>
                    <a:pt x="313" y="57"/>
                  </a:moveTo>
                  <a:cubicBezTo>
                    <a:pt x="222" y="57"/>
                    <a:pt x="131" y="57"/>
                    <a:pt x="40" y="57"/>
                  </a:cubicBezTo>
                  <a:cubicBezTo>
                    <a:pt x="34" y="57"/>
                    <a:pt x="28" y="57"/>
                    <a:pt x="23" y="56"/>
                  </a:cubicBezTo>
                  <a:cubicBezTo>
                    <a:pt x="9" y="53"/>
                    <a:pt x="0" y="41"/>
                    <a:pt x="0" y="28"/>
                  </a:cubicBezTo>
                  <a:cubicBezTo>
                    <a:pt x="0" y="15"/>
                    <a:pt x="10" y="4"/>
                    <a:pt x="23" y="1"/>
                  </a:cubicBezTo>
                  <a:cubicBezTo>
                    <a:pt x="28" y="0"/>
                    <a:pt x="34" y="0"/>
                    <a:pt x="39" y="0"/>
                  </a:cubicBezTo>
                  <a:cubicBezTo>
                    <a:pt x="222" y="0"/>
                    <a:pt x="405" y="0"/>
                    <a:pt x="589" y="0"/>
                  </a:cubicBezTo>
                  <a:cubicBezTo>
                    <a:pt x="594" y="0"/>
                    <a:pt x="599" y="0"/>
                    <a:pt x="604" y="1"/>
                  </a:cubicBezTo>
                  <a:cubicBezTo>
                    <a:pt x="618" y="4"/>
                    <a:pt x="627" y="16"/>
                    <a:pt x="627" y="28"/>
                  </a:cubicBezTo>
                  <a:cubicBezTo>
                    <a:pt x="627" y="41"/>
                    <a:pt x="617" y="53"/>
                    <a:pt x="604" y="56"/>
                  </a:cubicBezTo>
                  <a:cubicBezTo>
                    <a:pt x="598" y="57"/>
                    <a:pt x="593" y="57"/>
                    <a:pt x="587" y="57"/>
                  </a:cubicBezTo>
                  <a:cubicBezTo>
                    <a:pt x="496" y="57"/>
                    <a:pt x="405" y="57"/>
                    <a:pt x="31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3224213" y="3003550"/>
              <a:ext cx="152400" cy="17463"/>
            </a:xfrm>
            <a:custGeom>
              <a:avLst/>
              <a:gdLst>
                <a:gd name="T0" fmla="*/ 258 w 513"/>
                <a:gd name="T1" fmla="*/ 0 h 57"/>
                <a:gd name="T2" fmla="*/ 473 w 513"/>
                <a:gd name="T3" fmla="*/ 0 h 57"/>
                <a:gd name="T4" fmla="*/ 486 w 513"/>
                <a:gd name="T5" fmla="*/ 0 h 57"/>
                <a:gd name="T6" fmla="*/ 513 w 513"/>
                <a:gd name="T7" fmla="*/ 28 h 57"/>
                <a:gd name="T8" fmla="*/ 486 w 513"/>
                <a:gd name="T9" fmla="*/ 56 h 57"/>
                <a:gd name="T10" fmla="*/ 473 w 513"/>
                <a:gd name="T11" fmla="*/ 57 h 57"/>
                <a:gd name="T12" fmla="*/ 40 w 513"/>
                <a:gd name="T13" fmla="*/ 57 h 57"/>
                <a:gd name="T14" fmla="*/ 0 w 513"/>
                <a:gd name="T15" fmla="*/ 29 h 57"/>
                <a:gd name="T16" fmla="*/ 40 w 513"/>
                <a:gd name="T17" fmla="*/ 0 h 57"/>
                <a:gd name="T18" fmla="*/ 258 w 5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3" h="57">
                  <a:moveTo>
                    <a:pt x="258" y="0"/>
                  </a:moveTo>
                  <a:cubicBezTo>
                    <a:pt x="329" y="0"/>
                    <a:pt x="401" y="0"/>
                    <a:pt x="473" y="0"/>
                  </a:cubicBezTo>
                  <a:cubicBezTo>
                    <a:pt x="477" y="0"/>
                    <a:pt x="481" y="0"/>
                    <a:pt x="486" y="0"/>
                  </a:cubicBezTo>
                  <a:cubicBezTo>
                    <a:pt x="501" y="2"/>
                    <a:pt x="513" y="13"/>
                    <a:pt x="513" y="28"/>
                  </a:cubicBezTo>
                  <a:cubicBezTo>
                    <a:pt x="513" y="42"/>
                    <a:pt x="502" y="55"/>
                    <a:pt x="486" y="56"/>
                  </a:cubicBezTo>
                  <a:cubicBezTo>
                    <a:pt x="482" y="57"/>
                    <a:pt x="478" y="57"/>
                    <a:pt x="473" y="57"/>
                  </a:cubicBezTo>
                  <a:cubicBezTo>
                    <a:pt x="329" y="57"/>
                    <a:pt x="185" y="57"/>
                    <a:pt x="40" y="57"/>
                  </a:cubicBezTo>
                  <a:cubicBezTo>
                    <a:pt x="14" y="57"/>
                    <a:pt x="1" y="47"/>
                    <a:pt x="0" y="29"/>
                  </a:cubicBezTo>
                  <a:cubicBezTo>
                    <a:pt x="0" y="10"/>
                    <a:pt x="14" y="0"/>
                    <a:pt x="40" y="0"/>
                  </a:cubicBezTo>
                  <a:cubicBezTo>
                    <a:pt x="112" y="0"/>
                    <a:pt x="185" y="0"/>
                    <a:pt x="2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3394075" y="3003550"/>
              <a:ext cx="15875" cy="17463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28 w 57"/>
                <a:gd name="T5" fmla="*/ 0 h 57"/>
                <a:gd name="T6" fmla="*/ 57 w 57"/>
                <a:gd name="T7" fmla="*/ 28 h 57"/>
                <a:gd name="T8" fmla="*/ 29 w 5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4" y="57"/>
                    <a:pt x="1" y="44"/>
                    <a:pt x="0" y="29"/>
                  </a:cubicBezTo>
                  <a:cubicBezTo>
                    <a:pt x="0" y="14"/>
                    <a:pt x="13" y="0"/>
                    <a:pt x="28" y="0"/>
                  </a:cubicBezTo>
                  <a:cubicBezTo>
                    <a:pt x="43" y="0"/>
                    <a:pt x="57" y="13"/>
                    <a:pt x="57" y="28"/>
                  </a:cubicBezTo>
                  <a:cubicBezTo>
                    <a:pt x="57" y="43"/>
                    <a:pt x="44" y="56"/>
                    <a:pt x="29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3257550" y="3192463"/>
              <a:ext cx="17463" cy="17463"/>
            </a:xfrm>
            <a:custGeom>
              <a:avLst/>
              <a:gdLst>
                <a:gd name="T0" fmla="*/ 27 w 58"/>
                <a:gd name="T1" fmla="*/ 57 h 58"/>
                <a:gd name="T2" fmla="*/ 0 w 58"/>
                <a:gd name="T3" fmla="*/ 28 h 58"/>
                <a:gd name="T4" fmla="*/ 30 w 58"/>
                <a:gd name="T5" fmla="*/ 1 h 58"/>
                <a:gd name="T6" fmla="*/ 57 w 58"/>
                <a:gd name="T7" fmla="*/ 30 h 58"/>
                <a:gd name="T8" fmla="*/ 27 w 58"/>
                <a:gd name="T9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27" y="57"/>
                  </a:moveTo>
                  <a:cubicBezTo>
                    <a:pt x="12" y="56"/>
                    <a:pt x="0" y="43"/>
                    <a:pt x="0" y="28"/>
                  </a:cubicBezTo>
                  <a:cubicBezTo>
                    <a:pt x="1" y="13"/>
                    <a:pt x="15" y="0"/>
                    <a:pt x="30" y="1"/>
                  </a:cubicBezTo>
                  <a:cubicBezTo>
                    <a:pt x="45" y="1"/>
                    <a:pt x="58" y="15"/>
                    <a:pt x="57" y="30"/>
                  </a:cubicBezTo>
                  <a:cubicBezTo>
                    <a:pt x="56" y="45"/>
                    <a:pt x="42" y="58"/>
                    <a:pt x="2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3308350" y="2846388"/>
              <a:ext cx="17463" cy="15875"/>
            </a:xfrm>
            <a:custGeom>
              <a:avLst/>
              <a:gdLst>
                <a:gd name="T0" fmla="*/ 28 w 57"/>
                <a:gd name="T1" fmla="*/ 56 h 57"/>
                <a:gd name="T2" fmla="*/ 0 w 57"/>
                <a:gd name="T3" fmla="*/ 28 h 57"/>
                <a:gd name="T4" fmla="*/ 29 w 57"/>
                <a:gd name="T5" fmla="*/ 0 h 57"/>
                <a:gd name="T6" fmla="*/ 57 w 57"/>
                <a:gd name="T7" fmla="*/ 28 h 57"/>
                <a:gd name="T8" fmla="*/ 28 w 57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8" y="56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4" y="0"/>
                    <a:pt x="29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3"/>
                    <a:pt x="43" y="57"/>
                    <a:pt x="28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1597536" y="1694258"/>
            <a:ext cx="423701" cy="422234"/>
            <a:chOff x="3797300" y="28003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6" name="Freeform 215"/>
            <p:cNvSpPr>
              <a:spLocks noEditPoints="1"/>
            </p:cNvSpPr>
            <p:nvPr/>
          </p:nvSpPr>
          <p:spPr bwMode="auto">
            <a:xfrm>
              <a:off x="3797300" y="2800350"/>
              <a:ext cx="458788" cy="457200"/>
            </a:xfrm>
            <a:custGeom>
              <a:avLst/>
              <a:gdLst>
                <a:gd name="T0" fmla="*/ 189 w 1542"/>
                <a:gd name="T1" fmla="*/ 921 h 1536"/>
                <a:gd name="T2" fmla="*/ 333 w 1542"/>
                <a:gd name="T3" fmla="*/ 952 h 1536"/>
                <a:gd name="T4" fmla="*/ 363 w 1542"/>
                <a:gd name="T5" fmla="*/ 163 h 1536"/>
                <a:gd name="T6" fmla="*/ 1172 w 1542"/>
                <a:gd name="T7" fmla="*/ 0 h 1536"/>
                <a:gd name="T8" fmla="*/ 1254 w 1542"/>
                <a:gd name="T9" fmla="*/ 392 h 1536"/>
                <a:gd name="T10" fmla="*/ 1453 w 1542"/>
                <a:gd name="T11" fmla="*/ 275 h 1536"/>
                <a:gd name="T12" fmla="*/ 1264 w 1542"/>
                <a:gd name="T13" fmla="*/ 673 h 1536"/>
                <a:gd name="T14" fmla="*/ 1255 w 1542"/>
                <a:gd name="T15" fmla="*/ 1012 h 1536"/>
                <a:gd name="T16" fmla="*/ 1497 w 1542"/>
                <a:gd name="T17" fmla="*/ 963 h 1536"/>
                <a:gd name="T18" fmla="*/ 873 w 1542"/>
                <a:gd name="T19" fmla="*/ 1536 h 1536"/>
                <a:gd name="T20" fmla="*/ 305 w 1542"/>
                <a:gd name="T21" fmla="*/ 1367 h 1536"/>
                <a:gd name="T22" fmla="*/ 199 w 1542"/>
                <a:gd name="T23" fmla="*/ 1434 h 1536"/>
                <a:gd name="T24" fmla="*/ 0 w 1542"/>
                <a:gd name="T25" fmla="*/ 1371 h 1536"/>
                <a:gd name="T26" fmla="*/ 1192 w 1542"/>
                <a:gd name="T27" fmla="*/ 1049 h 1536"/>
                <a:gd name="T28" fmla="*/ 1202 w 1542"/>
                <a:gd name="T29" fmla="*/ 734 h 1536"/>
                <a:gd name="T30" fmla="*/ 993 w 1542"/>
                <a:gd name="T31" fmla="*/ 864 h 1536"/>
                <a:gd name="T32" fmla="*/ 484 w 1542"/>
                <a:gd name="T33" fmla="*/ 870 h 1536"/>
                <a:gd name="T34" fmla="*/ 497 w 1542"/>
                <a:gd name="T35" fmla="*/ 819 h 1536"/>
                <a:gd name="T36" fmla="*/ 962 w 1542"/>
                <a:gd name="T37" fmla="*/ 697 h 1536"/>
                <a:gd name="T38" fmla="*/ 1203 w 1542"/>
                <a:gd name="T39" fmla="*/ 430 h 1536"/>
                <a:gd name="T40" fmla="*/ 581 w 1542"/>
                <a:gd name="T41" fmla="*/ 51 h 1536"/>
                <a:gd name="T42" fmla="*/ 563 w 1542"/>
                <a:gd name="T43" fmla="*/ 151 h 1536"/>
                <a:gd name="T44" fmla="*/ 385 w 1542"/>
                <a:gd name="T45" fmla="*/ 231 h 1536"/>
                <a:gd name="T46" fmla="*/ 520 w 1542"/>
                <a:gd name="T47" fmla="*/ 926 h 1536"/>
                <a:gd name="T48" fmla="*/ 282 w 1542"/>
                <a:gd name="T49" fmla="*/ 1308 h 1536"/>
                <a:gd name="T50" fmla="*/ 910 w 1542"/>
                <a:gd name="T51" fmla="*/ 1463 h 1536"/>
                <a:gd name="T52" fmla="*/ 1458 w 1542"/>
                <a:gd name="T53" fmla="*/ 1015 h 1536"/>
                <a:gd name="T54" fmla="*/ 1297 w 1542"/>
                <a:gd name="T55" fmla="*/ 1048 h 1536"/>
                <a:gd name="T56" fmla="*/ 705 w 1542"/>
                <a:gd name="T57" fmla="*/ 1193 h 1536"/>
                <a:gd name="T58" fmla="*/ 560 w 1542"/>
                <a:gd name="T59" fmla="*/ 1151 h 1536"/>
                <a:gd name="T60" fmla="*/ 1027 w 1542"/>
                <a:gd name="T61" fmla="*/ 1126 h 1536"/>
                <a:gd name="T62" fmla="*/ 1051 w 1542"/>
                <a:gd name="T63" fmla="*/ 1069 h 1536"/>
                <a:gd name="T64" fmla="*/ 396 w 1542"/>
                <a:gd name="T65" fmla="*/ 987 h 1536"/>
                <a:gd name="T66" fmla="*/ 282 w 1542"/>
                <a:gd name="T67" fmla="*/ 1228 h 1536"/>
                <a:gd name="T68" fmla="*/ 51 w 1542"/>
                <a:gd name="T69" fmla="*/ 1349 h 1536"/>
                <a:gd name="T70" fmla="*/ 231 w 1542"/>
                <a:gd name="T71" fmla="*/ 1349 h 1536"/>
                <a:gd name="T72" fmla="*/ 85 w 1542"/>
                <a:gd name="T73" fmla="*/ 973 h 1536"/>
                <a:gd name="T74" fmla="*/ 1030 w 1542"/>
                <a:gd name="T75" fmla="*/ 693 h 1536"/>
                <a:gd name="T76" fmla="*/ 1267 w 1542"/>
                <a:gd name="T77" fmla="*/ 455 h 1536"/>
                <a:gd name="T78" fmla="*/ 1376 w 1542"/>
                <a:gd name="T79" fmla="*/ 483 h 1536"/>
                <a:gd name="T80" fmla="*/ 1307 w 1542"/>
                <a:gd name="T81" fmla="*/ 413 h 1536"/>
                <a:gd name="T82" fmla="*/ 1380 w 1542"/>
                <a:gd name="T83" fmla="*/ 341 h 1536"/>
                <a:gd name="T84" fmla="*/ 785 w 1542"/>
                <a:gd name="T85" fmla="*/ 1178 h 1536"/>
                <a:gd name="T86" fmla="*/ 884 w 1542"/>
                <a:gd name="T87" fmla="*/ 1223 h 1536"/>
                <a:gd name="T88" fmla="*/ 785 w 1542"/>
                <a:gd name="T89" fmla="*/ 1178 h 1536"/>
                <a:gd name="T90" fmla="*/ 510 w 1542"/>
                <a:gd name="T91" fmla="*/ 160 h 1536"/>
                <a:gd name="T92" fmla="*/ 976 w 1542"/>
                <a:gd name="T93" fmla="*/ 816 h 1536"/>
                <a:gd name="T94" fmla="*/ 976 w 1542"/>
                <a:gd name="T95" fmla="*/ 81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2" h="1536">
                  <a:moveTo>
                    <a:pt x="0" y="984"/>
                  </a:moveTo>
                  <a:cubicBezTo>
                    <a:pt x="21" y="934"/>
                    <a:pt x="40" y="921"/>
                    <a:pt x="95" y="921"/>
                  </a:cubicBezTo>
                  <a:cubicBezTo>
                    <a:pt x="126" y="921"/>
                    <a:pt x="158" y="922"/>
                    <a:pt x="189" y="921"/>
                  </a:cubicBezTo>
                  <a:cubicBezTo>
                    <a:pt x="234" y="919"/>
                    <a:pt x="265" y="937"/>
                    <a:pt x="280" y="982"/>
                  </a:cubicBezTo>
                  <a:cubicBezTo>
                    <a:pt x="296" y="975"/>
                    <a:pt x="312" y="968"/>
                    <a:pt x="327" y="961"/>
                  </a:cubicBezTo>
                  <a:cubicBezTo>
                    <a:pt x="330" y="960"/>
                    <a:pt x="332" y="955"/>
                    <a:pt x="333" y="952"/>
                  </a:cubicBezTo>
                  <a:cubicBezTo>
                    <a:pt x="334" y="948"/>
                    <a:pt x="333" y="944"/>
                    <a:pt x="333" y="940"/>
                  </a:cubicBezTo>
                  <a:cubicBezTo>
                    <a:pt x="333" y="706"/>
                    <a:pt x="333" y="471"/>
                    <a:pt x="333" y="237"/>
                  </a:cubicBezTo>
                  <a:cubicBezTo>
                    <a:pt x="333" y="207"/>
                    <a:pt x="342" y="184"/>
                    <a:pt x="363" y="163"/>
                  </a:cubicBezTo>
                  <a:cubicBezTo>
                    <a:pt x="409" y="118"/>
                    <a:pt x="455" y="72"/>
                    <a:pt x="500" y="27"/>
                  </a:cubicBezTo>
                  <a:cubicBezTo>
                    <a:pt x="518" y="9"/>
                    <a:pt x="539" y="0"/>
                    <a:pt x="564" y="0"/>
                  </a:cubicBezTo>
                  <a:cubicBezTo>
                    <a:pt x="767" y="0"/>
                    <a:pt x="969" y="0"/>
                    <a:pt x="1172" y="0"/>
                  </a:cubicBezTo>
                  <a:cubicBezTo>
                    <a:pt x="1222" y="0"/>
                    <a:pt x="1254" y="32"/>
                    <a:pt x="1254" y="82"/>
                  </a:cubicBezTo>
                  <a:cubicBezTo>
                    <a:pt x="1254" y="179"/>
                    <a:pt x="1254" y="275"/>
                    <a:pt x="1254" y="372"/>
                  </a:cubicBezTo>
                  <a:cubicBezTo>
                    <a:pt x="1254" y="377"/>
                    <a:pt x="1254" y="383"/>
                    <a:pt x="1254" y="392"/>
                  </a:cubicBezTo>
                  <a:cubicBezTo>
                    <a:pt x="1260" y="386"/>
                    <a:pt x="1264" y="383"/>
                    <a:pt x="1268" y="379"/>
                  </a:cubicBezTo>
                  <a:cubicBezTo>
                    <a:pt x="1303" y="345"/>
                    <a:pt x="1337" y="310"/>
                    <a:pt x="1372" y="276"/>
                  </a:cubicBezTo>
                  <a:cubicBezTo>
                    <a:pt x="1398" y="249"/>
                    <a:pt x="1427" y="249"/>
                    <a:pt x="1453" y="275"/>
                  </a:cubicBezTo>
                  <a:cubicBezTo>
                    <a:pt x="1475" y="297"/>
                    <a:pt x="1496" y="319"/>
                    <a:pt x="1518" y="340"/>
                  </a:cubicBezTo>
                  <a:cubicBezTo>
                    <a:pt x="1542" y="365"/>
                    <a:pt x="1542" y="394"/>
                    <a:pt x="1517" y="419"/>
                  </a:cubicBezTo>
                  <a:cubicBezTo>
                    <a:pt x="1433" y="504"/>
                    <a:pt x="1348" y="588"/>
                    <a:pt x="1264" y="673"/>
                  </a:cubicBezTo>
                  <a:cubicBezTo>
                    <a:pt x="1259" y="678"/>
                    <a:pt x="1255" y="685"/>
                    <a:pt x="1255" y="692"/>
                  </a:cubicBezTo>
                  <a:cubicBezTo>
                    <a:pt x="1254" y="796"/>
                    <a:pt x="1254" y="900"/>
                    <a:pt x="1254" y="1004"/>
                  </a:cubicBezTo>
                  <a:cubicBezTo>
                    <a:pt x="1254" y="1006"/>
                    <a:pt x="1255" y="1008"/>
                    <a:pt x="1255" y="1012"/>
                  </a:cubicBezTo>
                  <a:cubicBezTo>
                    <a:pt x="1261" y="1010"/>
                    <a:pt x="1265" y="1008"/>
                    <a:pt x="1269" y="1005"/>
                  </a:cubicBezTo>
                  <a:cubicBezTo>
                    <a:pt x="1308" y="983"/>
                    <a:pt x="1346" y="961"/>
                    <a:pt x="1385" y="940"/>
                  </a:cubicBezTo>
                  <a:cubicBezTo>
                    <a:pt x="1426" y="917"/>
                    <a:pt x="1472" y="926"/>
                    <a:pt x="1497" y="963"/>
                  </a:cubicBezTo>
                  <a:cubicBezTo>
                    <a:pt x="1521" y="999"/>
                    <a:pt x="1512" y="1045"/>
                    <a:pt x="1476" y="1075"/>
                  </a:cubicBezTo>
                  <a:cubicBezTo>
                    <a:pt x="1297" y="1217"/>
                    <a:pt x="1119" y="1360"/>
                    <a:pt x="941" y="1503"/>
                  </a:cubicBezTo>
                  <a:cubicBezTo>
                    <a:pt x="921" y="1520"/>
                    <a:pt x="898" y="1529"/>
                    <a:pt x="873" y="1536"/>
                  </a:cubicBezTo>
                  <a:cubicBezTo>
                    <a:pt x="861" y="1536"/>
                    <a:pt x="849" y="1536"/>
                    <a:pt x="837" y="1536"/>
                  </a:cubicBezTo>
                  <a:cubicBezTo>
                    <a:pt x="828" y="1533"/>
                    <a:pt x="820" y="1531"/>
                    <a:pt x="811" y="1528"/>
                  </a:cubicBezTo>
                  <a:cubicBezTo>
                    <a:pt x="643" y="1474"/>
                    <a:pt x="474" y="1420"/>
                    <a:pt x="305" y="1367"/>
                  </a:cubicBezTo>
                  <a:cubicBezTo>
                    <a:pt x="298" y="1364"/>
                    <a:pt x="290" y="1363"/>
                    <a:pt x="283" y="1361"/>
                  </a:cubicBezTo>
                  <a:cubicBezTo>
                    <a:pt x="281" y="1365"/>
                    <a:pt x="281" y="1367"/>
                    <a:pt x="280" y="1369"/>
                  </a:cubicBezTo>
                  <a:cubicBezTo>
                    <a:pt x="270" y="1411"/>
                    <a:pt x="243" y="1434"/>
                    <a:pt x="199" y="1434"/>
                  </a:cubicBezTo>
                  <a:cubicBezTo>
                    <a:pt x="178" y="1434"/>
                    <a:pt x="157" y="1434"/>
                    <a:pt x="136" y="1434"/>
                  </a:cubicBezTo>
                  <a:cubicBezTo>
                    <a:pt x="114" y="1434"/>
                    <a:pt x="92" y="1435"/>
                    <a:pt x="70" y="1433"/>
                  </a:cubicBezTo>
                  <a:cubicBezTo>
                    <a:pt x="33" y="1430"/>
                    <a:pt x="11" y="1406"/>
                    <a:pt x="0" y="1371"/>
                  </a:cubicBezTo>
                  <a:cubicBezTo>
                    <a:pt x="0" y="1242"/>
                    <a:pt x="0" y="1113"/>
                    <a:pt x="0" y="984"/>
                  </a:cubicBezTo>
                  <a:close/>
                  <a:moveTo>
                    <a:pt x="1123" y="1088"/>
                  </a:moveTo>
                  <a:cubicBezTo>
                    <a:pt x="1147" y="1074"/>
                    <a:pt x="1169" y="1061"/>
                    <a:pt x="1192" y="1049"/>
                  </a:cubicBezTo>
                  <a:cubicBezTo>
                    <a:pt x="1201" y="1044"/>
                    <a:pt x="1203" y="1039"/>
                    <a:pt x="1203" y="1029"/>
                  </a:cubicBezTo>
                  <a:cubicBezTo>
                    <a:pt x="1203" y="936"/>
                    <a:pt x="1203" y="843"/>
                    <a:pt x="1203" y="750"/>
                  </a:cubicBezTo>
                  <a:cubicBezTo>
                    <a:pt x="1203" y="746"/>
                    <a:pt x="1203" y="742"/>
                    <a:pt x="1202" y="734"/>
                  </a:cubicBezTo>
                  <a:cubicBezTo>
                    <a:pt x="1174" y="762"/>
                    <a:pt x="1149" y="788"/>
                    <a:pt x="1123" y="814"/>
                  </a:cubicBezTo>
                  <a:cubicBezTo>
                    <a:pt x="1116" y="820"/>
                    <a:pt x="1106" y="826"/>
                    <a:pt x="1097" y="830"/>
                  </a:cubicBezTo>
                  <a:cubicBezTo>
                    <a:pt x="1062" y="842"/>
                    <a:pt x="1028" y="853"/>
                    <a:pt x="993" y="864"/>
                  </a:cubicBezTo>
                  <a:cubicBezTo>
                    <a:pt x="982" y="868"/>
                    <a:pt x="970" y="870"/>
                    <a:pt x="958" y="870"/>
                  </a:cubicBezTo>
                  <a:cubicBezTo>
                    <a:pt x="804" y="870"/>
                    <a:pt x="650" y="870"/>
                    <a:pt x="496" y="870"/>
                  </a:cubicBezTo>
                  <a:cubicBezTo>
                    <a:pt x="492" y="870"/>
                    <a:pt x="488" y="870"/>
                    <a:pt x="484" y="870"/>
                  </a:cubicBezTo>
                  <a:cubicBezTo>
                    <a:pt x="471" y="868"/>
                    <a:pt x="462" y="859"/>
                    <a:pt x="461" y="846"/>
                  </a:cubicBezTo>
                  <a:cubicBezTo>
                    <a:pt x="461" y="833"/>
                    <a:pt x="469" y="822"/>
                    <a:pt x="483" y="820"/>
                  </a:cubicBezTo>
                  <a:cubicBezTo>
                    <a:pt x="487" y="819"/>
                    <a:pt x="492" y="819"/>
                    <a:pt x="497" y="819"/>
                  </a:cubicBezTo>
                  <a:cubicBezTo>
                    <a:pt x="633" y="819"/>
                    <a:pt x="768" y="819"/>
                    <a:pt x="904" y="819"/>
                  </a:cubicBezTo>
                  <a:cubicBezTo>
                    <a:pt x="910" y="819"/>
                    <a:pt x="916" y="819"/>
                    <a:pt x="921" y="819"/>
                  </a:cubicBezTo>
                  <a:cubicBezTo>
                    <a:pt x="935" y="777"/>
                    <a:pt x="948" y="737"/>
                    <a:pt x="962" y="697"/>
                  </a:cubicBezTo>
                  <a:cubicBezTo>
                    <a:pt x="966" y="686"/>
                    <a:pt x="972" y="676"/>
                    <a:pt x="980" y="668"/>
                  </a:cubicBezTo>
                  <a:cubicBezTo>
                    <a:pt x="1051" y="596"/>
                    <a:pt x="1122" y="525"/>
                    <a:pt x="1193" y="453"/>
                  </a:cubicBezTo>
                  <a:cubicBezTo>
                    <a:pt x="1199" y="448"/>
                    <a:pt x="1203" y="438"/>
                    <a:pt x="1203" y="430"/>
                  </a:cubicBezTo>
                  <a:cubicBezTo>
                    <a:pt x="1203" y="316"/>
                    <a:pt x="1203" y="202"/>
                    <a:pt x="1203" y="88"/>
                  </a:cubicBezTo>
                  <a:cubicBezTo>
                    <a:pt x="1203" y="58"/>
                    <a:pt x="1196" y="51"/>
                    <a:pt x="1166" y="51"/>
                  </a:cubicBezTo>
                  <a:cubicBezTo>
                    <a:pt x="971" y="51"/>
                    <a:pt x="776" y="51"/>
                    <a:pt x="581" y="51"/>
                  </a:cubicBezTo>
                  <a:cubicBezTo>
                    <a:pt x="576" y="51"/>
                    <a:pt x="570" y="51"/>
                    <a:pt x="564" y="51"/>
                  </a:cubicBezTo>
                  <a:cubicBezTo>
                    <a:pt x="564" y="57"/>
                    <a:pt x="563" y="62"/>
                    <a:pt x="563" y="67"/>
                  </a:cubicBezTo>
                  <a:cubicBezTo>
                    <a:pt x="563" y="95"/>
                    <a:pt x="564" y="123"/>
                    <a:pt x="563" y="151"/>
                  </a:cubicBezTo>
                  <a:cubicBezTo>
                    <a:pt x="563" y="187"/>
                    <a:pt x="542" y="217"/>
                    <a:pt x="510" y="226"/>
                  </a:cubicBezTo>
                  <a:cubicBezTo>
                    <a:pt x="500" y="229"/>
                    <a:pt x="488" y="230"/>
                    <a:pt x="477" y="230"/>
                  </a:cubicBezTo>
                  <a:cubicBezTo>
                    <a:pt x="447" y="231"/>
                    <a:pt x="416" y="231"/>
                    <a:pt x="385" y="231"/>
                  </a:cubicBezTo>
                  <a:cubicBezTo>
                    <a:pt x="385" y="467"/>
                    <a:pt x="385" y="701"/>
                    <a:pt x="385" y="936"/>
                  </a:cubicBezTo>
                  <a:cubicBezTo>
                    <a:pt x="389" y="935"/>
                    <a:pt x="393" y="934"/>
                    <a:pt x="397" y="933"/>
                  </a:cubicBezTo>
                  <a:cubicBezTo>
                    <a:pt x="437" y="920"/>
                    <a:pt x="478" y="919"/>
                    <a:pt x="520" y="926"/>
                  </a:cubicBezTo>
                  <a:cubicBezTo>
                    <a:pt x="693" y="956"/>
                    <a:pt x="866" y="985"/>
                    <a:pt x="1040" y="1014"/>
                  </a:cubicBezTo>
                  <a:cubicBezTo>
                    <a:pt x="1083" y="1021"/>
                    <a:pt x="1113" y="1041"/>
                    <a:pt x="1123" y="1088"/>
                  </a:cubicBezTo>
                  <a:close/>
                  <a:moveTo>
                    <a:pt x="282" y="1308"/>
                  </a:moveTo>
                  <a:cubicBezTo>
                    <a:pt x="298" y="1312"/>
                    <a:pt x="311" y="1315"/>
                    <a:pt x="324" y="1319"/>
                  </a:cubicBezTo>
                  <a:cubicBezTo>
                    <a:pt x="490" y="1372"/>
                    <a:pt x="656" y="1425"/>
                    <a:pt x="822" y="1478"/>
                  </a:cubicBezTo>
                  <a:cubicBezTo>
                    <a:pt x="855" y="1489"/>
                    <a:pt x="883" y="1485"/>
                    <a:pt x="910" y="1463"/>
                  </a:cubicBezTo>
                  <a:cubicBezTo>
                    <a:pt x="961" y="1420"/>
                    <a:pt x="1014" y="1379"/>
                    <a:pt x="1065" y="1338"/>
                  </a:cubicBezTo>
                  <a:cubicBezTo>
                    <a:pt x="1191" y="1237"/>
                    <a:pt x="1317" y="1136"/>
                    <a:pt x="1443" y="1035"/>
                  </a:cubicBezTo>
                  <a:cubicBezTo>
                    <a:pt x="1449" y="1029"/>
                    <a:pt x="1455" y="1022"/>
                    <a:pt x="1458" y="1015"/>
                  </a:cubicBezTo>
                  <a:cubicBezTo>
                    <a:pt x="1462" y="1003"/>
                    <a:pt x="1458" y="992"/>
                    <a:pt x="1447" y="984"/>
                  </a:cubicBezTo>
                  <a:cubicBezTo>
                    <a:pt x="1436" y="976"/>
                    <a:pt x="1425" y="976"/>
                    <a:pt x="1413" y="983"/>
                  </a:cubicBezTo>
                  <a:cubicBezTo>
                    <a:pt x="1375" y="1004"/>
                    <a:pt x="1336" y="1026"/>
                    <a:pt x="1297" y="1048"/>
                  </a:cubicBezTo>
                  <a:cubicBezTo>
                    <a:pt x="1170" y="1120"/>
                    <a:pt x="1042" y="1192"/>
                    <a:pt x="915" y="1264"/>
                  </a:cubicBezTo>
                  <a:cubicBezTo>
                    <a:pt x="881" y="1284"/>
                    <a:pt x="849" y="1284"/>
                    <a:pt x="816" y="1262"/>
                  </a:cubicBezTo>
                  <a:cubicBezTo>
                    <a:pt x="780" y="1238"/>
                    <a:pt x="742" y="1217"/>
                    <a:pt x="705" y="1193"/>
                  </a:cubicBezTo>
                  <a:cubicBezTo>
                    <a:pt x="688" y="1182"/>
                    <a:pt x="671" y="1176"/>
                    <a:pt x="651" y="1177"/>
                  </a:cubicBezTo>
                  <a:cubicBezTo>
                    <a:pt x="629" y="1179"/>
                    <a:pt x="606" y="1178"/>
                    <a:pt x="583" y="1177"/>
                  </a:cubicBezTo>
                  <a:cubicBezTo>
                    <a:pt x="569" y="1176"/>
                    <a:pt x="559" y="1165"/>
                    <a:pt x="560" y="1151"/>
                  </a:cubicBezTo>
                  <a:cubicBezTo>
                    <a:pt x="560" y="1138"/>
                    <a:pt x="569" y="1128"/>
                    <a:pt x="583" y="1127"/>
                  </a:cubicBezTo>
                  <a:cubicBezTo>
                    <a:pt x="589" y="1126"/>
                    <a:pt x="594" y="1126"/>
                    <a:pt x="600" y="1126"/>
                  </a:cubicBezTo>
                  <a:cubicBezTo>
                    <a:pt x="742" y="1126"/>
                    <a:pt x="885" y="1126"/>
                    <a:pt x="1027" y="1126"/>
                  </a:cubicBezTo>
                  <a:cubicBezTo>
                    <a:pt x="1034" y="1126"/>
                    <a:pt x="1040" y="1126"/>
                    <a:pt x="1047" y="1125"/>
                  </a:cubicBezTo>
                  <a:cubicBezTo>
                    <a:pt x="1060" y="1123"/>
                    <a:pt x="1070" y="1113"/>
                    <a:pt x="1071" y="1099"/>
                  </a:cubicBezTo>
                  <a:cubicBezTo>
                    <a:pt x="1072" y="1086"/>
                    <a:pt x="1064" y="1073"/>
                    <a:pt x="1051" y="1069"/>
                  </a:cubicBezTo>
                  <a:cubicBezTo>
                    <a:pt x="1046" y="1067"/>
                    <a:pt x="1040" y="1066"/>
                    <a:pt x="1035" y="1065"/>
                  </a:cubicBezTo>
                  <a:cubicBezTo>
                    <a:pt x="866" y="1037"/>
                    <a:pt x="697" y="1008"/>
                    <a:pt x="529" y="979"/>
                  </a:cubicBezTo>
                  <a:cubicBezTo>
                    <a:pt x="483" y="971"/>
                    <a:pt x="439" y="969"/>
                    <a:pt x="396" y="987"/>
                  </a:cubicBezTo>
                  <a:cubicBezTo>
                    <a:pt x="362" y="1002"/>
                    <a:pt x="328" y="1017"/>
                    <a:pt x="293" y="1032"/>
                  </a:cubicBezTo>
                  <a:cubicBezTo>
                    <a:pt x="284" y="1035"/>
                    <a:pt x="281" y="1040"/>
                    <a:pt x="282" y="1049"/>
                  </a:cubicBezTo>
                  <a:cubicBezTo>
                    <a:pt x="282" y="1109"/>
                    <a:pt x="282" y="1168"/>
                    <a:pt x="282" y="1228"/>
                  </a:cubicBezTo>
                  <a:cubicBezTo>
                    <a:pt x="282" y="1255"/>
                    <a:pt x="282" y="1282"/>
                    <a:pt x="282" y="1308"/>
                  </a:cubicBezTo>
                  <a:close/>
                  <a:moveTo>
                    <a:pt x="51" y="1177"/>
                  </a:moveTo>
                  <a:cubicBezTo>
                    <a:pt x="51" y="1234"/>
                    <a:pt x="51" y="1292"/>
                    <a:pt x="51" y="1349"/>
                  </a:cubicBezTo>
                  <a:cubicBezTo>
                    <a:pt x="51" y="1374"/>
                    <a:pt x="60" y="1383"/>
                    <a:pt x="84" y="1383"/>
                  </a:cubicBezTo>
                  <a:cubicBezTo>
                    <a:pt x="122" y="1383"/>
                    <a:pt x="159" y="1383"/>
                    <a:pt x="197" y="1383"/>
                  </a:cubicBezTo>
                  <a:cubicBezTo>
                    <a:pt x="221" y="1383"/>
                    <a:pt x="231" y="1374"/>
                    <a:pt x="231" y="1349"/>
                  </a:cubicBezTo>
                  <a:cubicBezTo>
                    <a:pt x="231" y="1235"/>
                    <a:pt x="231" y="1121"/>
                    <a:pt x="231" y="1006"/>
                  </a:cubicBezTo>
                  <a:cubicBezTo>
                    <a:pt x="231" y="982"/>
                    <a:pt x="222" y="973"/>
                    <a:pt x="197" y="973"/>
                  </a:cubicBezTo>
                  <a:cubicBezTo>
                    <a:pt x="160" y="972"/>
                    <a:pt x="122" y="972"/>
                    <a:pt x="85" y="973"/>
                  </a:cubicBezTo>
                  <a:cubicBezTo>
                    <a:pt x="60" y="973"/>
                    <a:pt x="51" y="981"/>
                    <a:pt x="51" y="1006"/>
                  </a:cubicBezTo>
                  <a:cubicBezTo>
                    <a:pt x="51" y="1063"/>
                    <a:pt x="51" y="1120"/>
                    <a:pt x="51" y="1177"/>
                  </a:cubicBezTo>
                  <a:close/>
                  <a:moveTo>
                    <a:pt x="1030" y="693"/>
                  </a:moveTo>
                  <a:cubicBezTo>
                    <a:pt x="1053" y="716"/>
                    <a:pt x="1077" y="739"/>
                    <a:pt x="1099" y="761"/>
                  </a:cubicBezTo>
                  <a:cubicBezTo>
                    <a:pt x="1178" y="683"/>
                    <a:pt x="1257" y="603"/>
                    <a:pt x="1336" y="525"/>
                  </a:cubicBezTo>
                  <a:cubicBezTo>
                    <a:pt x="1314" y="502"/>
                    <a:pt x="1290" y="478"/>
                    <a:pt x="1267" y="455"/>
                  </a:cubicBezTo>
                  <a:cubicBezTo>
                    <a:pt x="1188" y="534"/>
                    <a:pt x="1108" y="614"/>
                    <a:pt x="1030" y="693"/>
                  </a:cubicBezTo>
                  <a:close/>
                  <a:moveTo>
                    <a:pt x="1307" y="413"/>
                  </a:moveTo>
                  <a:cubicBezTo>
                    <a:pt x="1332" y="438"/>
                    <a:pt x="1355" y="461"/>
                    <a:pt x="1376" y="483"/>
                  </a:cubicBezTo>
                  <a:cubicBezTo>
                    <a:pt x="1387" y="473"/>
                    <a:pt x="1398" y="462"/>
                    <a:pt x="1408" y="453"/>
                  </a:cubicBezTo>
                  <a:cubicBezTo>
                    <a:pt x="1385" y="430"/>
                    <a:pt x="1361" y="406"/>
                    <a:pt x="1338" y="383"/>
                  </a:cubicBezTo>
                  <a:cubicBezTo>
                    <a:pt x="1328" y="393"/>
                    <a:pt x="1317" y="404"/>
                    <a:pt x="1307" y="413"/>
                  </a:cubicBezTo>
                  <a:close/>
                  <a:moveTo>
                    <a:pt x="1482" y="381"/>
                  </a:moveTo>
                  <a:cubicBezTo>
                    <a:pt x="1458" y="357"/>
                    <a:pt x="1435" y="333"/>
                    <a:pt x="1412" y="311"/>
                  </a:cubicBezTo>
                  <a:cubicBezTo>
                    <a:pt x="1401" y="321"/>
                    <a:pt x="1389" y="332"/>
                    <a:pt x="1380" y="341"/>
                  </a:cubicBezTo>
                  <a:cubicBezTo>
                    <a:pt x="1403" y="365"/>
                    <a:pt x="1427" y="389"/>
                    <a:pt x="1450" y="412"/>
                  </a:cubicBezTo>
                  <a:cubicBezTo>
                    <a:pt x="1460" y="402"/>
                    <a:pt x="1472" y="391"/>
                    <a:pt x="1482" y="381"/>
                  </a:cubicBezTo>
                  <a:close/>
                  <a:moveTo>
                    <a:pt x="785" y="1178"/>
                  </a:moveTo>
                  <a:cubicBezTo>
                    <a:pt x="784" y="1179"/>
                    <a:pt x="784" y="1180"/>
                    <a:pt x="784" y="1181"/>
                  </a:cubicBezTo>
                  <a:cubicBezTo>
                    <a:pt x="805" y="1195"/>
                    <a:pt x="827" y="1208"/>
                    <a:pt x="849" y="1222"/>
                  </a:cubicBezTo>
                  <a:cubicBezTo>
                    <a:pt x="861" y="1230"/>
                    <a:pt x="872" y="1230"/>
                    <a:pt x="884" y="1223"/>
                  </a:cubicBezTo>
                  <a:cubicBezTo>
                    <a:pt x="906" y="1210"/>
                    <a:pt x="928" y="1198"/>
                    <a:pt x="950" y="1185"/>
                  </a:cubicBezTo>
                  <a:cubicBezTo>
                    <a:pt x="953" y="1184"/>
                    <a:pt x="955" y="1182"/>
                    <a:pt x="959" y="1178"/>
                  </a:cubicBezTo>
                  <a:cubicBezTo>
                    <a:pt x="899" y="1178"/>
                    <a:pt x="842" y="1178"/>
                    <a:pt x="785" y="1178"/>
                  </a:cubicBezTo>
                  <a:close/>
                  <a:moveTo>
                    <a:pt x="427" y="179"/>
                  </a:moveTo>
                  <a:cubicBezTo>
                    <a:pt x="446" y="179"/>
                    <a:pt x="468" y="181"/>
                    <a:pt x="490" y="178"/>
                  </a:cubicBezTo>
                  <a:cubicBezTo>
                    <a:pt x="497" y="177"/>
                    <a:pt x="509" y="167"/>
                    <a:pt x="510" y="160"/>
                  </a:cubicBezTo>
                  <a:cubicBezTo>
                    <a:pt x="512" y="137"/>
                    <a:pt x="511" y="114"/>
                    <a:pt x="511" y="94"/>
                  </a:cubicBezTo>
                  <a:cubicBezTo>
                    <a:pt x="483" y="122"/>
                    <a:pt x="455" y="151"/>
                    <a:pt x="427" y="179"/>
                  </a:cubicBezTo>
                  <a:close/>
                  <a:moveTo>
                    <a:pt x="976" y="816"/>
                  </a:moveTo>
                  <a:cubicBezTo>
                    <a:pt x="1002" y="808"/>
                    <a:pt x="1026" y="800"/>
                    <a:pt x="1045" y="793"/>
                  </a:cubicBezTo>
                  <a:cubicBezTo>
                    <a:pt x="1030" y="777"/>
                    <a:pt x="1014" y="762"/>
                    <a:pt x="999" y="747"/>
                  </a:cubicBezTo>
                  <a:cubicBezTo>
                    <a:pt x="992" y="767"/>
                    <a:pt x="984" y="790"/>
                    <a:pt x="976" y="8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3935413" y="2892425"/>
              <a:ext cx="196850" cy="14288"/>
            </a:xfrm>
            <a:custGeom>
              <a:avLst/>
              <a:gdLst>
                <a:gd name="T0" fmla="*/ 332 w 665"/>
                <a:gd name="T1" fmla="*/ 0 h 51"/>
                <a:gd name="T2" fmla="*/ 626 w 665"/>
                <a:gd name="T3" fmla="*/ 0 h 51"/>
                <a:gd name="T4" fmla="*/ 641 w 665"/>
                <a:gd name="T5" fmla="*/ 0 h 51"/>
                <a:gd name="T6" fmla="*/ 665 w 665"/>
                <a:gd name="T7" fmla="*/ 26 h 51"/>
                <a:gd name="T8" fmla="*/ 640 w 665"/>
                <a:gd name="T9" fmla="*/ 51 h 51"/>
                <a:gd name="T10" fmla="*/ 627 w 665"/>
                <a:gd name="T11" fmla="*/ 51 h 51"/>
                <a:gd name="T12" fmla="*/ 39 w 665"/>
                <a:gd name="T13" fmla="*/ 51 h 51"/>
                <a:gd name="T14" fmla="*/ 21 w 665"/>
                <a:gd name="T15" fmla="*/ 50 h 51"/>
                <a:gd name="T16" fmla="*/ 0 w 665"/>
                <a:gd name="T17" fmla="*/ 27 h 51"/>
                <a:gd name="T18" fmla="*/ 19 w 665"/>
                <a:gd name="T19" fmla="*/ 2 h 51"/>
                <a:gd name="T20" fmla="*/ 39 w 665"/>
                <a:gd name="T21" fmla="*/ 0 h 51"/>
                <a:gd name="T22" fmla="*/ 332 w 665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5" h="51">
                  <a:moveTo>
                    <a:pt x="332" y="0"/>
                  </a:moveTo>
                  <a:cubicBezTo>
                    <a:pt x="430" y="0"/>
                    <a:pt x="528" y="0"/>
                    <a:pt x="626" y="0"/>
                  </a:cubicBezTo>
                  <a:cubicBezTo>
                    <a:pt x="631" y="0"/>
                    <a:pt x="636" y="0"/>
                    <a:pt x="641" y="0"/>
                  </a:cubicBezTo>
                  <a:cubicBezTo>
                    <a:pt x="656" y="2"/>
                    <a:pt x="665" y="12"/>
                    <a:pt x="665" y="26"/>
                  </a:cubicBezTo>
                  <a:cubicBezTo>
                    <a:pt x="665" y="40"/>
                    <a:pt x="655" y="50"/>
                    <a:pt x="640" y="51"/>
                  </a:cubicBezTo>
                  <a:cubicBezTo>
                    <a:pt x="636" y="51"/>
                    <a:pt x="631" y="51"/>
                    <a:pt x="627" y="51"/>
                  </a:cubicBezTo>
                  <a:cubicBezTo>
                    <a:pt x="431" y="51"/>
                    <a:pt x="235" y="51"/>
                    <a:pt x="39" y="51"/>
                  </a:cubicBezTo>
                  <a:cubicBezTo>
                    <a:pt x="33" y="51"/>
                    <a:pt x="27" y="51"/>
                    <a:pt x="21" y="50"/>
                  </a:cubicBezTo>
                  <a:cubicBezTo>
                    <a:pt x="8" y="48"/>
                    <a:pt x="1" y="40"/>
                    <a:pt x="0" y="27"/>
                  </a:cubicBezTo>
                  <a:cubicBezTo>
                    <a:pt x="0" y="14"/>
                    <a:pt x="6" y="5"/>
                    <a:pt x="19" y="2"/>
                  </a:cubicBezTo>
                  <a:cubicBezTo>
                    <a:pt x="25" y="0"/>
                    <a:pt x="32" y="0"/>
                    <a:pt x="39" y="0"/>
                  </a:cubicBezTo>
                  <a:cubicBezTo>
                    <a:pt x="136" y="0"/>
                    <a:pt x="234" y="0"/>
                    <a:pt x="3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3978275" y="2930525"/>
              <a:ext cx="147638" cy="14288"/>
            </a:xfrm>
            <a:custGeom>
              <a:avLst/>
              <a:gdLst>
                <a:gd name="T0" fmla="*/ 251 w 494"/>
                <a:gd name="T1" fmla="*/ 51 h 52"/>
                <a:gd name="T2" fmla="*/ 40 w 494"/>
                <a:gd name="T3" fmla="*/ 51 h 52"/>
                <a:gd name="T4" fmla="*/ 13 w 494"/>
                <a:gd name="T5" fmla="*/ 41 h 52"/>
                <a:gd name="T6" fmla="*/ 28 w 494"/>
                <a:gd name="T7" fmla="*/ 1 h 52"/>
                <a:gd name="T8" fmla="*/ 41 w 494"/>
                <a:gd name="T9" fmla="*/ 0 h 52"/>
                <a:gd name="T10" fmla="*/ 459 w 494"/>
                <a:gd name="T11" fmla="*/ 0 h 52"/>
                <a:gd name="T12" fmla="*/ 465 w 494"/>
                <a:gd name="T13" fmla="*/ 0 h 52"/>
                <a:gd name="T14" fmla="*/ 494 w 494"/>
                <a:gd name="T15" fmla="*/ 27 h 52"/>
                <a:gd name="T16" fmla="*/ 465 w 494"/>
                <a:gd name="T17" fmla="*/ 51 h 52"/>
                <a:gd name="T18" fmla="*/ 344 w 494"/>
                <a:gd name="T19" fmla="*/ 51 h 52"/>
                <a:gd name="T20" fmla="*/ 251 w 494"/>
                <a:gd name="T21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4" h="52">
                  <a:moveTo>
                    <a:pt x="251" y="51"/>
                  </a:moveTo>
                  <a:cubicBezTo>
                    <a:pt x="180" y="51"/>
                    <a:pt x="110" y="52"/>
                    <a:pt x="40" y="51"/>
                  </a:cubicBezTo>
                  <a:cubicBezTo>
                    <a:pt x="31" y="51"/>
                    <a:pt x="19" y="47"/>
                    <a:pt x="13" y="41"/>
                  </a:cubicBezTo>
                  <a:cubicBezTo>
                    <a:pt x="0" y="27"/>
                    <a:pt x="9" y="5"/>
                    <a:pt x="28" y="1"/>
                  </a:cubicBezTo>
                  <a:cubicBezTo>
                    <a:pt x="32" y="0"/>
                    <a:pt x="37" y="0"/>
                    <a:pt x="41" y="0"/>
                  </a:cubicBezTo>
                  <a:cubicBezTo>
                    <a:pt x="181" y="0"/>
                    <a:pt x="320" y="0"/>
                    <a:pt x="459" y="0"/>
                  </a:cubicBezTo>
                  <a:cubicBezTo>
                    <a:pt x="461" y="0"/>
                    <a:pt x="463" y="0"/>
                    <a:pt x="465" y="0"/>
                  </a:cubicBezTo>
                  <a:cubicBezTo>
                    <a:pt x="483" y="1"/>
                    <a:pt x="494" y="12"/>
                    <a:pt x="494" y="27"/>
                  </a:cubicBezTo>
                  <a:cubicBezTo>
                    <a:pt x="493" y="41"/>
                    <a:pt x="482" y="51"/>
                    <a:pt x="465" y="51"/>
                  </a:cubicBezTo>
                  <a:cubicBezTo>
                    <a:pt x="425" y="51"/>
                    <a:pt x="384" y="51"/>
                    <a:pt x="344" y="51"/>
                  </a:cubicBezTo>
                  <a:cubicBezTo>
                    <a:pt x="313" y="51"/>
                    <a:pt x="282" y="51"/>
                    <a:pt x="2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3935413" y="3006725"/>
              <a:ext cx="120650" cy="14288"/>
            </a:xfrm>
            <a:custGeom>
              <a:avLst/>
              <a:gdLst>
                <a:gd name="T0" fmla="*/ 204 w 410"/>
                <a:gd name="T1" fmla="*/ 51 h 51"/>
                <a:gd name="T2" fmla="*/ 32 w 410"/>
                <a:gd name="T3" fmla="*/ 51 h 51"/>
                <a:gd name="T4" fmla="*/ 1 w 410"/>
                <a:gd name="T5" fmla="*/ 28 h 51"/>
                <a:gd name="T6" fmla="*/ 20 w 410"/>
                <a:gd name="T7" fmla="*/ 1 h 51"/>
                <a:gd name="T8" fmla="*/ 38 w 410"/>
                <a:gd name="T9" fmla="*/ 0 h 51"/>
                <a:gd name="T10" fmla="*/ 372 w 410"/>
                <a:gd name="T11" fmla="*/ 0 h 51"/>
                <a:gd name="T12" fmla="*/ 410 w 410"/>
                <a:gd name="T13" fmla="*/ 26 h 51"/>
                <a:gd name="T14" fmla="*/ 372 w 410"/>
                <a:gd name="T15" fmla="*/ 51 h 51"/>
                <a:gd name="T16" fmla="*/ 204 w 410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0" h="51">
                  <a:moveTo>
                    <a:pt x="204" y="51"/>
                  </a:moveTo>
                  <a:cubicBezTo>
                    <a:pt x="147" y="51"/>
                    <a:pt x="90" y="51"/>
                    <a:pt x="32" y="51"/>
                  </a:cubicBezTo>
                  <a:cubicBezTo>
                    <a:pt x="13" y="51"/>
                    <a:pt x="2" y="43"/>
                    <a:pt x="1" y="28"/>
                  </a:cubicBezTo>
                  <a:cubicBezTo>
                    <a:pt x="0" y="15"/>
                    <a:pt x="8" y="4"/>
                    <a:pt x="20" y="1"/>
                  </a:cubicBezTo>
                  <a:cubicBezTo>
                    <a:pt x="26" y="0"/>
                    <a:pt x="32" y="0"/>
                    <a:pt x="38" y="0"/>
                  </a:cubicBezTo>
                  <a:cubicBezTo>
                    <a:pt x="150" y="0"/>
                    <a:pt x="261" y="0"/>
                    <a:pt x="372" y="0"/>
                  </a:cubicBezTo>
                  <a:cubicBezTo>
                    <a:pt x="398" y="0"/>
                    <a:pt x="410" y="8"/>
                    <a:pt x="410" y="26"/>
                  </a:cubicBezTo>
                  <a:cubicBezTo>
                    <a:pt x="410" y="44"/>
                    <a:pt x="399" y="51"/>
                    <a:pt x="372" y="51"/>
                  </a:cubicBezTo>
                  <a:cubicBezTo>
                    <a:pt x="316" y="51"/>
                    <a:pt x="260" y="51"/>
                    <a:pt x="204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3935413" y="2968625"/>
              <a:ext cx="76200" cy="14288"/>
            </a:xfrm>
            <a:custGeom>
              <a:avLst/>
              <a:gdLst>
                <a:gd name="T0" fmla="*/ 129 w 256"/>
                <a:gd name="T1" fmla="*/ 0 h 52"/>
                <a:gd name="T2" fmla="*/ 226 w 256"/>
                <a:gd name="T3" fmla="*/ 1 h 52"/>
                <a:gd name="T4" fmla="*/ 256 w 256"/>
                <a:gd name="T5" fmla="*/ 25 h 52"/>
                <a:gd name="T6" fmla="*/ 226 w 256"/>
                <a:gd name="T7" fmla="*/ 52 h 52"/>
                <a:gd name="T8" fmla="*/ 30 w 256"/>
                <a:gd name="T9" fmla="*/ 52 h 52"/>
                <a:gd name="T10" fmla="*/ 0 w 256"/>
                <a:gd name="T11" fmla="*/ 25 h 52"/>
                <a:gd name="T12" fmla="*/ 30 w 256"/>
                <a:gd name="T13" fmla="*/ 1 h 52"/>
                <a:gd name="T14" fmla="*/ 129 w 256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52">
                  <a:moveTo>
                    <a:pt x="129" y="0"/>
                  </a:moveTo>
                  <a:cubicBezTo>
                    <a:pt x="161" y="0"/>
                    <a:pt x="193" y="0"/>
                    <a:pt x="226" y="1"/>
                  </a:cubicBezTo>
                  <a:cubicBezTo>
                    <a:pt x="244" y="1"/>
                    <a:pt x="255" y="10"/>
                    <a:pt x="256" y="25"/>
                  </a:cubicBezTo>
                  <a:cubicBezTo>
                    <a:pt x="256" y="40"/>
                    <a:pt x="244" y="51"/>
                    <a:pt x="226" y="52"/>
                  </a:cubicBezTo>
                  <a:cubicBezTo>
                    <a:pt x="161" y="52"/>
                    <a:pt x="95" y="52"/>
                    <a:pt x="30" y="52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1" y="10"/>
                    <a:pt x="11" y="1"/>
                    <a:pt x="30" y="1"/>
                  </a:cubicBezTo>
                  <a:cubicBezTo>
                    <a:pt x="63" y="0"/>
                    <a:pt x="96" y="0"/>
                    <a:pt x="1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4025900" y="2968625"/>
              <a:ext cx="60325" cy="14288"/>
            </a:xfrm>
            <a:custGeom>
              <a:avLst/>
              <a:gdLst>
                <a:gd name="T0" fmla="*/ 102 w 204"/>
                <a:gd name="T1" fmla="*/ 52 h 52"/>
                <a:gd name="T2" fmla="*/ 31 w 204"/>
                <a:gd name="T3" fmla="*/ 52 h 52"/>
                <a:gd name="T4" fmla="*/ 0 w 204"/>
                <a:gd name="T5" fmla="*/ 26 h 52"/>
                <a:gd name="T6" fmla="*/ 30 w 204"/>
                <a:gd name="T7" fmla="*/ 1 h 52"/>
                <a:gd name="T8" fmla="*/ 174 w 204"/>
                <a:gd name="T9" fmla="*/ 1 h 52"/>
                <a:gd name="T10" fmla="*/ 204 w 204"/>
                <a:gd name="T11" fmla="*/ 26 h 52"/>
                <a:gd name="T12" fmla="*/ 174 w 204"/>
                <a:gd name="T13" fmla="*/ 52 h 52"/>
                <a:gd name="T14" fmla="*/ 102 w 204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52">
                  <a:moveTo>
                    <a:pt x="102" y="52"/>
                  </a:moveTo>
                  <a:cubicBezTo>
                    <a:pt x="79" y="52"/>
                    <a:pt x="55" y="52"/>
                    <a:pt x="31" y="52"/>
                  </a:cubicBezTo>
                  <a:cubicBezTo>
                    <a:pt x="12" y="51"/>
                    <a:pt x="0" y="41"/>
                    <a:pt x="0" y="26"/>
                  </a:cubicBezTo>
                  <a:cubicBezTo>
                    <a:pt x="0" y="10"/>
                    <a:pt x="11" y="1"/>
                    <a:pt x="30" y="1"/>
                  </a:cubicBezTo>
                  <a:cubicBezTo>
                    <a:pt x="78" y="0"/>
                    <a:pt x="126" y="0"/>
                    <a:pt x="174" y="1"/>
                  </a:cubicBezTo>
                  <a:cubicBezTo>
                    <a:pt x="194" y="1"/>
                    <a:pt x="204" y="10"/>
                    <a:pt x="204" y="26"/>
                  </a:cubicBezTo>
                  <a:cubicBezTo>
                    <a:pt x="204" y="42"/>
                    <a:pt x="193" y="51"/>
                    <a:pt x="174" y="52"/>
                  </a:cubicBezTo>
                  <a:cubicBezTo>
                    <a:pt x="150" y="52"/>
                    <a:pt x="126" y="52"/>
                    <a:pt x="102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3935413" y="2930525"/>
              <a:ext cx="30163" cy="14288"/>
            </a:xfrm>
            <a:custGeom>
              <a:avLst/>
              <a:gdLst>
                <a:gd name="T0" fmla="*/ 51 w 103"/>
                <a:gd name="T1" fmla="*/ 51 h 52"/>
                <a:gd name="T2" fmla="*/ 24 w 103"/>
                <a:gd name="T3" fmla="*/ 51 h 52"/>
                <a:gd name="T4" fmla="*/ 0 w 103"/>
                <a:gd name="T5" fmla="*/ 27 h 52"/>
                <a:gd name="T6" fmla="*/ 23 w 103"/>
                <a:gd name="T7" fmla="*/ 1 h 52"/>
                <a:gd name="T8" fmla="*/ 79 w 103"/>
                <a:gd name="T9" fmla="*/ 1 h 52"/>
                <a:gd name="T10" fmla="*/ 102 w 103"/>
                <a:gd name="T11" fmla="*/ 27 h 52"/>
                <a:gd name="T12" fmla="*/ 77 w 103"/>
                <a:gd name="T13" fmla="*/ 51 h 52"/>
                <a:gd name="T14" fmla="*/ 51 w 103"/>
                <a:gd name="T15" fmla="*/ 51 h 52"/>
                <a:gd name="T16" fmla="*/ 51 w 103"/>
                <a:gd name="T1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">
                  <a:moveTo>
                    <a:pt x="51" y="51"/>
                  </a:moveTo>
                  <a:cubicBezTo>
                    <a:pt x="42" y="51"/>
                    <a:pt x="33" y="52"/>
                    <a:pt x="24" y="51"/>
                  </a:cubicBezTo>
                  <a:cubicBezTo>
                    <a:pt x="10" y="50"/>
                    <a:pt x="1" y="40"/>
                    <a:pt x="0" y="27"/>
                  </a:cubicBezTo>
                  <a:cubicBezTo>
                    <a:pt x="0" y="13"/>
                    <a:pt x="9" y="1"/>
                    <a:pt x="23" y="1"/>
                  </a:cubicBezTo>
                  <a:cubicBezTo>
                    <a:pt x="42" y="0"/>
                    <a:pt x="60" y="0"/>
                    <a:pt x="79" y="1"/>
                  </a:cubicBezTo>
                  <a:cubicBezTo>
                    <a:pt x="93" y="1"/>
                    <a:pt x="103" y="14"/>
                    <a:pt x="102" y="27"/>
                  </a:cubicBezTo>
                  <a:cubicBezTo>
                    <a:pt x="102" y="40"/>
                    <a:pt x="91" y="50"/>
                    <a:pt x="77" y="51"/>
                  </a:cubicBezTo>
                  <a:cubicBezTo>
                    <a:pt x="68" y="52"/>
                    <a:pt x="60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3829050" y="3181350"/>
              <a:ext cx="22225" cy="15875"/>
            </a:xfrm>
            <a:custGeom>
              <a:avLst/>
              <a:gdLst>
                <a:gd name="T0" fmla="*/ 39 w 77"/>
                <a:gd name="T1" fmla="*/ 0 h 52"/>
                <a:gd name="T2" fmla="*/ 51 w 77"/>
                <a:gd name="T3" fmla="*/ 0 h 52"/>
                <a:gd name="T4" fmla="*/ 77 w 77"/>
                <a:gd name="T5" fmla="*/ 25 h 52"/>
                <a:gd name="T6" fmla="*/ 51 w 77"/>
                <a:gd name="T7" fmla="*/ 51 h 52"/>
                <a:gd name="T8" fmla="*/ 28 w 77"/>
                <a:gd name="T9" fmla="*/ 51 h 52"/>
                <a:gd name="T10" fmla="*/ 0 w 77"/>
                <a:gd name="T11" fmla="*/ 25 h 52"/>
                <a:gd name="T12" fmla="*/ 28 w 77"/>
                <a:gd name="T13" fmla="*/ 0 h 52"/>
                <a:gd name="T14" fmla="*/ 39 w 77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0"/>
                  </a:moveTo>
                  <a:cubicBezTo>
                    <a:pt x="43" y="0"/>
                    <a:pt x="47" y="0"/>
                    <a:pt x="51" y="0"/>
                  </a:cubicBezTo>
                  <a:cubicBezTo>
                    <a:pt x="66" y="1"/>
                    <a:pt x="77" y="11"/>
                    <a:pt x="77" y="25"/>
                  </a:cubicBezTo>
                  <a:cubicBezTo>
                    <a:pt x="77" y="39"/>
                    <a:pt x="67" y="50"/>
                    <a:pt x="51" y="51"/>
                  </a:cubicBezTo>
                  <a:cubicBezTo>
                    <a:pt x="44" y="52"/>
                    <a:pt x="35" y="52"/>
                    <a:pt x="28" y="51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1" y="11"/>
                    <a:pt x="12" y="1"/>
                    <a:pt x="28" y="0"/>
                  </a:cubicBezTo>
                  <a:cubicBezTo>
                    <a:pt x="32" y="0"/>
                    <a:pt x="35" y="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3829050" y="3105150"/>
              <a:ext cx="22225" cy="15875"/>
            </a:xfrm>
            <a:custGeom>
              <a:avLst/>
              <a:gdLst>
                <a:gd name="T0" fmla="*/ 39 w 77"/>
                <a:gd name="T1" fmla="*/ 52 h 52"/>
                <a:gd name="T2" fmla="*/ 27 w 77"/>
                <a:gd name="T3" fmla="*/ 52 h 52"/>
                <a:gd name="T4" fmla="*/ 0 w 77"/>
                <a:gd name="T5" fmla="*/ 27 h 52"/>
                <a:gd name="T6" fmla="*/ 26 w 77"/>
                <a:gd name="T7" fmla="*/ 1 h 52"/>
                <a:gd name="T8" fmla="*/ 51 w 77"/>
                <a:gd name="T9" fmla="*/ 1 h 52"/>
                <a:gd name="T10" fmla="*/ 77 w 77"/>
                <a:gd name="T11" fmla="*/ 27 h 52"/>
                <a:gd name="T12" fmla="*/ 51 w 77"/>
                <a:gd name="T13" fmla="*/ 52 h 52"/>
                <a:gd name="T14" fmla="*/ 39 w 77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52"/>
                  </a:moveTo>
                  <a:cubicBezTo>
                    <a:pt x="35" y="52"/>
                    <a:pt x="31" y="52"/>
                    <a:pt x="27" y="52"/>
                  </a:cubicBezTo>
                  <a:cubicBezTo>
                    <a:pt x="11" y="51"/>
                    <a:pt x="1" y="41"/>
                    <a:pt x="0" y="27"/>
                  </a:cubicBezTo>
                  <a:cubicBezTo>
                    <a:pt x="0" y="13"/>
                    <a:pt x="11" y="2"/>
                    <a:pt x="26" y="1"/>
                  </a:cubicBezTo>
                  <a:cubicBezTo>
                    <a:pt x="35" y="0"/>
                    <a:pt x="43" y="0"/>
                    <a:pt x="51" y="1"/>
                  </a:cubicBezTo>
                  <a:cubicBezTo>
                    <a:pt x="67" y="2"/>
                    <a:pt x="77" y="13"/>
                    <a:pt x="77" y="27"/>
                  </a:cubicBezTo>
                  <a:cubicBezTo>
                    <a:pt x="77" y="41"/>
                    <a:pt x="66" y="51"/>
                    <a:pt x="51" y="52"/>
                  </a:cubicBezTo>
                  <a:cubicBezTo>
                    <a:pt x="47" y="52"/>
                    <a:pt x="43" y="52"/>
                    <a:pt x="3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2196110" y="1694258"/>
            <a:ext cx="423731" cy="422234"/>
            <a:chOff x="4357688" y="2805113"/>
            <a:chExt cx="449262" cy="4476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26" name="Freeform 225"/>
            <p:cNvSpPr>
              <a:spLocks noEditPoints="1"/>
            </p:cNvSpPr>
            <p:nvPr/>
          </p:nvSpPr>
          <p:spPr bwMode="auto">
            <a:xfrm>
              <a:off x="4357688" y="2805113"/>
              <a:ext cx="314325" cy="447675"/>
            </a:xfrm>
            <a:custGeom>
              <a:avLst/>
              <a:gdLst>
                <a:gd name="T0" fmla="*/ 685 w 1057"/>
                <a:gd name="T1" fmla="*/ 26 h 1507"/>
                <a:gd name="T2" fmla="*/ 731 w 1057"/>
                <a:gd name="T3" fmla="*/ 100 h 1507"/>
                <a:gd name="T4" fmla="*/ 808 w 1057"/>
                <a:gd name="T5" fmla="*/ 125 h 1507"/>
                <a:gd name="T6" fmla="*/ 1054 w 1057"/>
                <a:gd name="T7" fmla="*/ 241 h 1507"/>
                <a:gd name="T8" fmla="*/ 1056 w 1057"/>
                <a:gd name="T9" fmla="*/ 542 h 1507"/>
                <a:gd name="T10" fmla="*/ 1005 w 1057"/>
                <a:gd name="T11" fmla="*/ 541 h 1507"/>
                <a:gd name="T12" fmla="*/ 1005 w 1057"/>
                <a:gd name="T13" fmla="*/ 247 h 1507"/>
                <a:gd name="T14" fmla="*/ 829 w 1057"/>
                <a:gd name="T15" fmla="*/ 176 h 1507"/>
                <a:gd name="T16" fmla="*/ 875 w 1057"/>
                <a:gd name="T17" fmla="*/ 226 h 1507"/>
                <a:gd name="T18" fmla="*/ 955 w 1057"/>
                <a:gd name="T19" fmla="*/ 671 h 1507"/>
                <a:gd name="T20" fmla="*/ 905 w 1057"/>
                <a:gd name="T21" fmla="*/ 674 h 1507"/>
                <a:gd name="T22" fmla="*/ 905 w 1057"/>
                <a:gd name="T23" fmla="*/ 311 h 1507"/>
                <a:gd name="T24" fmla="*/ 850 w 1057"/>
                <a:gd name="T25" fmla="*/ 276 h 1507"/>
                <a:gd name="T26" fmla="*/ 705 w 1057"/>
                <a:gd name="T27" fmla="*/ 326 h 1507"/>
                <a:gd name="T28" fmla="*/ 259 w 1057"/>
                <a:gd name="T29" fmla="*/ 285 h 1507"/>
                <a:gd name="T30" fmla="*/ 180 w 1057"/>
                <a:gd name="T31" fmla="*/ 276 h 1507"/>
                <a:gd name="T32" fmla="*/ 151 w 1057"/>
                <a:gd name="T33" fmla="*/ 315 h 1507"/>
                <a:gd name="T34" fmla="*/ 190 w 1057"/>
                <a:gd name="T35" fmla="*/ 1357 h 1507"/>
                <a:gd name="T36" fmla="*/ 905 w 1057"/>
                <a:gd name="T37" fmla="*/ 1318 h 1507"/>
                <a:gd name="T38" fmla="*/ 906 w 1057"/>
                <a:gd name="T39" fmla="*/ 1153 h 1507"/>
                <a:gd name="T40" fmla="*/ 955 w 1057"/>
                <a:gd name="T41" fmla="*/ 1155 h 1507"/>
                <a:gd name="T42" fmla="*/ 897 w 1057"/>
                <a:gd name="T43" fmla="*/ 1404 h 1507"/>
                <a:gd name="T44" fmla="*/ 189 w 1057"/>
                <a:gd name="T45" fmla="*/ 1407 h 1507"/>
                <a:gd name="T46" fmla="*/ 101 w 1057"/>
                <a:gd name="T47" fmla="*/ 309 h 1507"/>
                <a:gd name="T48" fmla="*/ 218 w 1057"/>
                <a:gd name="T49" fmla="*/ 226 h 1507"/>
                <a:gd name="T50" fmla="*/ 228 w 1057"/>
                <a:gd name="T51" fmla="*/ 177 h 1507"/>
                <a:gd name="T52" fmla="*/ 52 w 1057"/>
                <a:gd name="T53" fmla="*/ 241 h 1507"/>
                <a:gd name="T54" fmla="*/ 50 w 1057"/>
                <a:gd name="T55" fmla="*/ 1372 h 1507"/>
                <a:gd name="T56" fmla="*/ 134 w 1057"/>
                <a:gd name="T57" fmla="*/ 1457 h 1507"/>
                <a:gd name="T58" fmla="*/ 920 w 1057"/>
                <a:gd name="T59" fmla="*/ 1457 h 1507"/>
                <a:gd name="T60" fmla="*/ 1005 w 1057"/>
                <a:gd name="T61" fmla="*/ 1070 h 1507"/>
                <a:gd name="T62" fmla="*/ 1031 w 1057"/>
                <a:gd name="T63" fmla="*/ 1030 h 1507"/>
                <a:gd name="T64" fmla="*/ 1056 w 1057"/>
                <a:gd name="T65" fmla="*/ 1065 h 1507"/>
                <a:gd name="T66" fmla="*/ 961 w 1057"/>
                <a:gd name="T67" fmla="*/ 1503 h 1507"/>
                <a:gd name="T68" fmla="*/ 133 w 1057"/>
                <a:gd name="T69" fmla="*/ 1507 h 1507"/>
                <a:gd name="T70" fmla="*/ 0 w 1057"/>
                <a:gd name="T71" fmla="*/ 258 h 1507"/>
                <a:gd name="T72" fmla="*/ 249 w 1057"/>
                <a:gd name="T73" fmla="*/ 125 h 1507"/>
                <a:gd name="T74" fmla="*/ 327 w 1057"/>
                <a:gd name="T75" fmla="*/ 100 h 1507"/>
                <a:gd name="T76" fmla="*/ 413 w 1057"/>
                <a:gd name="T77" fmla="*/ 0 h 1507"/>
                <a:gd name="T78" fmla="*/ 527 w 1057"/>
                <a:gd name="T79" fmla="*/ 276 h 1507"/>
                <a:gd name="T80" fmla="*/ 772 w 1057"/>
                <a:gd name="T81" fmla="*/ 231 h 1507"/>
                <a:gd name="T82" fmla="*/ 654 w 1057"/>
                <a:gd name="T83" fmla="*/ 76 h 1507"/>
                <a:gd name="T84" fmla="*/ 430 w 1057"/>
                <a:gd name="T85" fmla="*/ 50 h 1507"/>
                <a:gd name="T86" fmla="*/ 396 w 1057"/>
                <a:gd name="T87" fmla="*/ 105 h 1507"/>
                <a:gd name="T88" fmla="*/ 280 w 1057"/>
                <a:gd name="T89" fmla="*/ 221 h 1507"/>
                <a:gd name="T90" fmla="*/ 527 w 1057"/>
                <a:gd name="T91" fmla="*/ 276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7" h="1507">
                  <a:moveTo>
                    <a:pt x="642" y="0"/>
                  </a:moveTo>
                  <a:cubicBezTo>
                    <a:pt x="657" y="8"/>
                    <a:pt x="672" y="16"/>
                    <a:pt x="685" y="26"/>
                  </a:cubicBezTo>
                  <a:cubicBezTo>
                    <a:pt x="699" y="38"/>
                    <a:pt x="702" y="55"/>
                    <a:pt x="704" y="73"/>
                  </a:cubicBezTo>
                  <a:cubicBezTo>
                    <a:pt x="706" y="91"/>
                    <a:pt x="713" y="98"/>
                    <a:pt x="731" y="100"/>
                  </a:cubicBezTo>
                  <a:cubicBezTo>
                    <a:pt x="752" y="102"/>
                    <a:pt x="772" y="108"/>
                    <a:pt x="790" y="121"/>
                  </a:cubicBezTo>
                  <a:cubicBezTo>
                    <a:pt x="794" y="124"/>
                    <a:pt x="802" y="125"/>
                    <a:pt x="808" y="125"/>
                  </a:cubicBezTo>
                  <a:cubicBezTo>
                    <a:pt x="852" y="126"/>
                    <a:pt x="896" y="124"/>
                    <a:pt x="940" y="126"/>
                  </a:cubicBezTo>
                  <a:cubicBezTo>
                    <a:pt x="1001" y="129"/>
                    <a:pt x="1052" y="180"/>
                    <a:pt x="1054" y="241"/>
                  </a:cubicBezTo>
                  <a:cubicBezTo>
                    <a:pt x="1057" y="321"/>
                    <a:pt x="1055" y="402"/>
                    <a:pt x="1056" y="483"/>
                  </a:cubicBezTo>
                  <a:cubicBezTo>
                    <a:pt x="1056" y="503"/>
                    <a:pt x="1056" y="523"/>
                    <a:pt x="1056" y="542"/>
                  </a:cubicBezTo>
                  <a:cubicBezTo>
                    <a:pt x="1056" y="566"/>
                    <a:pt x="1048" y="577"/>
                    <a:pt x="1031" y="577"/>
                  </a:cubicBezTo>
                  <a:cubicBezTo>
                    <a:pt x="1014" y="577"/>
                    <a:pt x="1005" y="565"/>
                    <a:pt x="1005" y="541"/>
                  </a:cubicBezTo>
                  <a:cubicBezTo>
                    <a:pt x="1005" y="462"/>
                    <a:pt x="1005" y="383"/>
                    <a:pt x="1005" y="304"/>
                  </a:cubicBezTo>
                  <a:cubicBezTo>
                    <a:pt x="1005" y="285"/>
                    <a:pt x="1006" y="266"/>
                    <a:pt x="1005" y="247"/>
                  </a:cubicBezTo>
                  <a:cubicBezTo>
                    <a:pt x="1003" y="207"/>
                    <a:pt x="973" y="177"/>
                    <a:pt x="933" y="176"/>
                  </a:cubicBezTo>
                  <a:cubicBezTo>
                    <a:pt x="898" y="175"/>
                    <a:pt x="863" y="176"/>
                    <a:pt x="829" y="176"/>
                  </a:cubicBezTo>
                  <a:cubicBezTo>
                    <a:pt x="829" y="193"/>
                    <a:pt x="829" y="208"/>
                    <a:pt x="829" y="226"/>
                  </a:cubicBezTo>
                  <a:cubicBezTo>
                    <a:pt x="844" y="226"/>
                    <a:pt x="859" y="226"/>
                    <a:pt x="875" y="226"/>
                  </a:cubicBezTo>
                  <a:cubicBezTo>
                    <a:pt x="924" y="226"/>
                    <a:pt x="955" y="257"/>
                    <a:pt x="955" y="306"/>
                  </a:cubicBezTo>
                  <a:cubicBezTo>
                    <a:pt x="955" y="428"/>
                    <a:pt x="955" y="549"/>
                    <a:pt x="955" y="671"/>
                  </a:cubicBezTo>
                  <a:cubicBezTo>
                    <a:pt x="955" y="695"/>
                    <a:pt x="939" y="709"/>
                    <a:pt x="920" y="701"/>
                  </a:cubicBezTo>
                  <a:cubicBezTo>
                    <a:pt x="909" y="695"/>
                    <a:pt x="905" y="686"/>
                    <a:pt x="905" y="674"/>
                  </a:cubicBezTo>
                  <a:cubicBezTo>
                    <a:pt x="905" y="660"/>
                    <a:pt x="905" y="645"/>
                    <a:pt x="905" y="630"/>
                  </a:cubicBezTo>
                  <a:cubicBezTo>
                    <a:pt x="905" y="524"/>
                    <a:pt x="905" y="417"/>
                    <a:pt x="905" y="311"/>
                  </a:cubicBezTo>
                  <a:cubicBezTo>
                    <a:pt x="905" y="284"/>
                    <a:pt x="897" y="276"/>
                    <a:pt x="871" y="276"/>
                  </a:cubicBezTo>
                  <a:cubicBezTo>
                    <a:pt x="864" y="276"/>
                    <a:pt x="857" y="277"/>
                    <a:pt x="850" y="276"/>
                  </a:cubicBezTo>
                  <a:cubicBezTo>
                    <a:pt x="824" y="274"/>
                    <a:pt x="800" y="276"/>
                    <a:pt x="779" y="299"/>
                  </a:cubicBezTo>
                  <a:cubicBezTo>
                    <a:pt x="761" y="320"/>
                    <a:pt x="733" y="326"/>
                    <a:pt x="705" y="326"/>
                  </a:cubicBezTo>
                  <a:cubicBezTo>
                    <a:pt x="587" y="326"/>
                    <a:pt x="469" y="327"/>
                    <a:pt x="350" y="326"/>
                  </a:cubicBezTo>
                  <a:cubicBezTo>
                    <a:pt x="314" y="326"/>
                    <a:pt x="284" y="311"/>
                    <a:pt x="259" y="285"/>
                  </a:cubicBezTo>
                  <a:cubicBezTo>
                    <a:pt x="255" y="280"/>
                    <a:pt x="248" y="277"/>
                    <a:pt x="242" y="277"/>
                  </a:cubicBezTo>
                  <a:cubicBezTo>
                    <a:pt x="222" y="276"/>
                    <a:pt x="201" y="276"/>
                    <a:pt x="180" y="276"/>
                  </a:cubicBezTo>
                  <a:cubicBezTo>
                    <a:pt x="161" y="276"/>
                    <a:pt x="152" y="286"/>
                    <a:pt x="151" y="305"/>
                  </a:cubicBezTo>
                  <a:cubicBezTo>
                    <a:pt x="151" y="309"/>
                    <a:pt x="151" y="312"/>
                    <a:pt x="151" y="315"/>
                  </a:cubicBezTo>
                  <a:cubicBezTo>
                    <a:pt x="151" y="649"/>
                    <a:pt x="151" y="983"/>
                    <a:pt x="151" y="1317"/>
                  </a:cubicBezTo>
                  <a:cubicBezTo>
                    <a:pt x="151" y="1350"/>
                    <a:pt x="158" y="1357"/>
                    <a:pt x="190" y="1357"/>
                  </a:cubicBezTo>
                  <a:cubicBezTo>
                    <a:pt x="416" y="1357"/>
                    <a:pt x="641" y="1357"/>
                    <a:pt x="866" y="1357"/>
                  </a:cubicBezTo>
                  <a:cubicBezTo>
                    <a:pt x="898" y="1357"/>
                    <a:pt x="905" y="1350"/>
                    <a:pt x="905" y="1318"/>
                  </a:cubicBezTo>
                  <a:cubicBezTo>
                    <a:pt x="905" y="1268"/>
                    <a:pt x="905" y="1218"/>
                    <a:pt x="905" y="1168"/>
                  </a:cubicBezTo>
                  <a:cubicBezTo>
                    <a:pt x="905" y="1163"/>
                    <a:pt x="905" y="1158"/>
                    <a:pt x="906" y="1153"/>
                  </a:cubicBezTo>
                  <a:cubicBezTo>
                    <a:pt x="908" y="1139"/>
                    <a:pt x="919" y="1130"/>
                    <a:pt x="932" y="1131"/>
                  </a:cubicBezTo>
                  <a:cubicBezTo>
                    <a:pt x="945" y="1132"/>
                    <a:pt x="955" y="1141"/>
                    <a:pt x="955" y="1155"/>
                  </a:cubicBezTo>
                  <a:cubicBezTo>
                    <a:pt x="955" y="1217"/>
                    <a:pt x="955" y="1278"/>
                    <a:pt x="954" y="1339"/>
                  </a:cubicBezTo>
                  <a:cubicBezTo>
                    <a:pt x="954" y="1370"/>
                    <a:pt x="928" y="1397"/>
                    <a:pt x="897" y="1404"/>
                  </a:cubicBezTo>
                  <a:cubicBezTo>
                    <a:pt x="888" y="1406"/>
                    <a:pt x="878" y="1407"/>
                    <a:pt x="868" y="1407"/>
                  </a:cubicBezTo>
                  <a:cubicBezTo>
                    <a:pt x="642" y="1407"/>
                    <a:pt x="415" y="1407"/>
                    <a:pt x="189" y="1407"/>
                  </a:cubicBezTo>
                  <a:cubicBezTo>
                    <a:pt x="130" y="1407"/>
                    <a:pt x="101" y="1377"/>
                    <a:pt x="101" y="1318"/>
                  </a:cubicBezTo>
                  <a:cubicBezTo>
                    <a:pt x="101" y="982"/>
                    <a:pt x="101" y="646"/>
                    <a:pt x="101" y="309"/>
                  </a:cubicBezTo>
                  <a:cubicBezTo>
                    <a:pt x="101" y="257"/>
                    <a:pt x="131" y="226"/>
                    <a:pt x="184" y="226"/>
                  </a:cubicBezTo>
                  <a:cubicBezTo>
                    <a:pt x="195" y="226"/>
                    <a:pt x="206" y="226"/>
                    <a:pt x="218" y="226"/>
                  </a:cubicBezTo>
                  <a:cubicBezTo>
                    <a:pt x="221" y="226"/>
                    <a:pt x="224" y="225"/>
                    <a:pt x="228" y="225"/>
                  </a:cubicBezTo>
                  <a:cubicBezTo>
                    <a:pt x="228" y="209"/>
                    <a:pt x="228" y="193"/>
                    <a:pt x="228" y="177"/>
                  </a:cubicBezTo>
                  <a:cubicBezTo>
                    <a:pt x="189" y="177"/>
                    <a:pt x="150" y="174"/>
                    <a:pt x="110" y="178"/>
                  </a:cubicBezTo>
                  <a:cubicBezTo>
                    <a:pt x="79" y="181"/>
                    <a:pt x="56" y="209"/>
                    <a:pt x="52" y="241"/>
                  </a:cubicBezTo>
                  <a:cubicBezTo>
                    <a:pt x="51" y="248"/>
                    <a:pt x="51" y="254"/>
                    <a:pt x="51" y="260"/>
                  </a:cubicBezTo>
                  <a:cubicBezTo>
                    <a:pt x="51" y="631"/>
                    <a:pt x="51" y="1002"/>
                    <a:pt x="50" y="1372"/>
                  </a:cubicBezTo>
                  <a:cubicBezTo>
                    <a:pt x="50" y="1396"/>
                    <a:pt x="56" y="1418"/>
                    <a:pt x="73" y="1435"/>
                  </a:cubicBezTo>
                  <a:cubicBezTo>
                    <a:pt x="90" y="1452"/>
                    <a:pt x="111" y="1457"/>
                    <a:pt x="134" y="1457"/>
                  </a:cubicBezTo>
                  <a:cubicBezTo>
                    <a:pt x="278" y="1457"/>
                    <a:pt x="423" y="1457"/>
                    <a:pt x="568" y="1457"/>
                  </a:cubicBezTo>
                  <a:cubicBezTo>
                    <a:pt x="685" y="1457"/>
                    <a:pt x="803" y="1457"/>
                    <a:pt x="920" y="1457"/>
                  </a:cubicBezTo>
                  <a:cubicBezTo>
                    <a:pt x="975" y="1457"/>
                    <a:pt x="1005" y="1427"/>
                    <a:pt x="1005" y="1372"/>
                  </a:cubicBezTo>
                  <a:cubicBezTo>
                    <a:pt x="1005" y="1271"/>
                    <a:pt x="1005" y="1170"/>
                    <a:pt x="1005" y="1070"/>
                  </a:cubicBezTo>
                  <a:cubicBezTo>
                    <a:pt x="1005" y="1064"/>
                    <a:pt x="1005" y="1058"/>
                    <a:pt x="1006" y="1052"/>
                  </a:cubicBezTo>
                  <a:cubicBezTo>
                    <a:pt x="1009" y="1038"/>
                    <a:pt x="1019" y="1030"/>
                    <a:pt x="1031" y="1030"/>
                  </a:cubicBezTo>
                  <a:cubicBezTo>
                    <a:pt x="1044" y="1031"/>
                    <a:pt x="1054" y="1040"/>
                    <a:pt x="1055" y="1054"/>
                  </a:cubicBezTo>
                  <a:cubicBezTo>
                    <a:pt x="1056" y="1058"/>
                    <a:pt x="1056" y="1062"/>
                    <a:pt x="1056" y="1065"/>
                  </a:cubicBezTo>
                  <a:cubicBezTo>
                    <a:pt x="1056" y="1168"/>
                    <a:pt x="1056" y="1271"/>
                    <a:pt x="1056" y="1373"/>
                  </a:cubicBezTo>
                  <a:cubicBezTo>
                    <a:pt x="1055" y="1439"/>
                    <a:pt x="1022" y="1486"/>
                    <a:pt x="961" y="1503"/>
                  </a:cubicBezTo>
                  <a:cubicBezTo>
                    <a:pt x="949" y="1506"/>
                    <a:pt x="936" y="1507"/>
                    <a:pt x="924" y="1507"/>
                  </a:cubicBezTo>
                  <a:cubicBezTo>
                    <a:pt x="660" y="1507"/>
                    <a:pt x="397" y="1507"/>
                    <a:pt x="133" y="1507"/>
                  </a:cubicBezTo>
                  <a:cubicBezTo>
                    <a:pt x="54" y="1507"/>
                    <a:pt x="0" y="1453"/>
                    <a:pt x="0" y="1375"/>
                  </a:cubicBezTo>
                  <a:cubicBezTo>
                    <a:pt x="0" y="1003"/>
                    <a:pt x="0" y="630"/>
                    <a:pt x="0" y="258"/>
                  </a:cubicBezTo>
                  <a:cubicBezTo>
                    <a:pt x="0" y="180"/>
                    <a:pt x="53" y="126"/>
                    <a:pt x="131" y="125"/>
                  </a:cubicBezTo>
                  <a:cubicBezTo>
                    <a:pt x="171" y="125"/>
                    <a:pt x="210" y="126"/>
                    <a:pt x="249" y="125"/>
                  </a:cubicBezTo>
                  <a:cubicBezTo>
                    <a:pt x="255" y="125"/>
                    <a:pt x="262" y="125"/>
                    <a:pt x="266" y="121"/>
                  </a:cubicBezTo>
                  <a:cubicBezTo>
                    <a:pt x="284" y="108"/>
                    <a:pt x="305" y="101"/>
                    <a:pt x="327" y="100"/>
                  </a:cubicBezTo>
                  <a:cubicBezTo>
                    <a:pt x="340" y="99"/>
                    <a:pt x="350" y="92"/>
                    <a:pt x="351" y="78"/>
                  </a:cubicBezTo>
                  <a:cubicBezTo>
                    <a:pt x="354" y="38"/>
                    <a:pt x="375" y="12"/>
                    <a:pt x="413" y="0"/>
                  </a:cubicBezTo>
                  <a:cubicBezTo>
                    <a:pt x="489" y="0"/>
                    <a:pt x="566" y="0"/>
                    <a:pt x="642" y="0"/>
                  </a:cubicBezTo>
                  <a:close/>
                  <a:moveTo>
                    <a:pt x="527" y="276"/>
                  </a:moveTo>
                  <a:cubicBezTo>
                    <a:pt x="584" y="276"/>
                    <a:pt x="642" y="276"/>
                    <a:pt x="699" y="276"/>
                  </a:cubicBezTo>
                  <a:cubicBezTo>
                    <a:pt x="732" y="276"/>
                    <a:pt x="758" y="262"/>
                    <a:pt x="772" y="231"/>
                  </a:cubicBezTo>
                  <a:cubicBezTo>
                    <a:pt x="791" y="192"/>
                    <a:pt x="771" y="155"/>
                    <a:pt x="731" y="150"/>
                  </a:cubicBezTo>
                  <a:cubicBezTo>
                    <a:pt x="682" y="145"/>
                    <a:pt x="661" y="124"/>
                    <a:pt x="654" y="76"/>
                  </a:cubicBezTo>
                  <a:cubicBezTo>
                    <a:pt x="652" y="59"/>
                    <a:pt x="643" y="50"/>
                    <a:pt x="627" y="50"/>
                  </a:cubicBezTo>
                  <a:cubicBezTo>
                    <a:pt x="561" y="49"/>
                    <a:pt x="496" y="50"/>
                    <a:pt x="430" y="50"/>
                  </a:cubicBezTo>
                  <a:cubicBezTo>
                    <a:pt x="414" y="50"/>
                    <a:pt x="406" y="58"/>
                    <a:pt x="403" y="74"/>
                  </a:cubicBezTo>
                  <a:cubicBezTo>
                    <a:pt x="401" y="84"/>
                    <a:pt x="400" y="95"/>
                    <a:pt x="396" y="105"/>
                  </a:cubicBezTo>
                  <a:cubicBezTo>
                    <a:pt x="383" y="133"/>
                    <a:pt x="360" y="148"/>
                    <a:pt x="329" y="150"/>
                  </a:cubicBezTo>
                  <a:cubicBezTo>
                    <a:pt x="290" y="153"/>
                    <a:pt x="269" y="183"/>
                    <a:pt x="280" y="221"/>
                  </a:cubicBezTo>
                  <a:cubicBezTo>
                    <a:pt x="290" y="255"/>
                    <a:pt x="318" y="276"/>
                    <a:pt x="356" y="276"/>
                  </a:cubicBezTo>
                  <a:cubicBezTo>
                    <a:pt x="413" y="276"/>
                    <a:pt x="470" y="276"/>
                    <a:pt x="527" y="2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26"/>
            <p:cNvSpPr>
              <a:spLocks noEditPoints="1"/>
            </p:cNvSpPr>
            <p:nvPr/>
          </p:nvSpPr>
          <p:spPr bwMode="auto">
            <a:xfrm>
              <a:off x="4543425" y="2900363"/>
              <a:ext cx="263525" cy="269875"/>
            </a:xfrm>
            <a:custGeom>
              <a:avLst/>
              <a:gdLst>
                <a:gd name="T0" fmla="*/ 884 w 889"/>
                <a:gd name="T1" fmla="*/ 323 h 906"/>
                <a:gd name="T2" fmla="*/ 845 w 889"/>
                <a:gd name="T3" fmla="*/ 381 h 906"/>
                <a:gd name="T4" fmla="*/ 728 w 889"/>
                <a:gd name="T5" fmla="*/ 497 h 906"/>
                <a:gd name="T6" fmla="*/ 715 w 889"/>
                <a:gd name="T7" fmla="*/ 509 h 906"/>
                <a:gd name="T8" fmla="*/ 685 w 889"/>
                <a:gd name="T9" fmla="*/ 505 h 906"/>
                <a:gd name="T10" fmla="*/ 681 w 889"/>
                <a:gd name="T11" fmla="*/ 476 h 906"/>
                <a:gd name="T12" fmla="*/ 692 w 889"/>
                <a:gd name="T13" fmla="*/ 462 h 906"/>
                <a:gd name="T14" fmla="*/ 814 w 889"/>
                <a:gd name="T15" fmla="*/ 340 h 906"/>
                <a:gd name="T16" fmla="*/ 808 w 889"/>
                <a:gd name="T17" fmla="*/ 275 h 906"/>
                <a:gd name="T18" fmla="*/ 797 w 889"/>
                <a:gd name="T19" fmla="*/ 286 h 906"/>
                <a:gd name="T20" fmla="*/ 655 w 889"/>
                <a:gd name="T21" fmla="*/ 428 h 906"/>
                <a:gd name="T22" fmla="*/ 606 w 889"/>
                <a:gd name="T23" fmla="*/ 448 h 906"/>
                <a:gd name="T24" fmla="*/ 591 w 889"/>
                <a:gd name="T25" fmla="*/ 457 h 906"/>
                <a:gd name="T26" fmla="*/ 303 w 889"/>
                <a:gd name="T27" fmla="*/ 744 h 906"/>
                <a:gd name="T28" fmla="*/ 277 w 889"/>
                <a:gd name="T29" fmla="*/ 765 h 906"/>
                <a:gd name="T30" fmla="*/ 113 w 889"/>
                <a:gd name="T31" fmla="*/ 863 h 906"/>
                <a:gd name="T32" fmla="*/ 74 w 889"/>
                <a:gd name="T33" fmla="*/ 874 h 906"/>
                <a:gd name="T34" fmla="*/ 61 w 889"/>
                <a:gd name="T35" fmla="*/ 881 h 906"/>
                <a:gd name="T36" fmla="*/ 41 w 889"/>
                <a:gd name="T37" fmla="*/ 899 h 906"/>
                <a:gd name="T38" fmla="*/ 9 w 889"/>
                <a:gd name="T39" fmla="*/ 896 h 906"/>
                <a:gd name="T40" fmla="*/ 7 w 889"/>
                <a:gd name="T41" fmla="*/ 863 h 906"/>
                <a:gd name="T42" fmla="*/ 14 w 889"/>
                <a:gd name="T43" fmla="*/ 856 h 906"/>
                <a:gd name="T44" fmla="*/ 31 w 889"/>
                <a:gd name="T45" fmla="*/ 820 h 906"/>
                <a:gd name="T46" fmla="*/ 40 w 889"/>
                <a:gd name="T47" fmla="*/ 794 h 906"/>
                <a:gd name="T48" fmla="*/ 144 w 889"/>
                <a:gd name="T49" fmla="*/ 623 h 906"/>
                <a:gd name="T50" fmla="*/ 161 w 889"/>
                <a:gd name="T51" fmla="*/ 603 h 906"/>
                <a:gd name="T52" fmla="*/ 448 w 889"/>
                <a:gd name="T53" fmla="*/ 316 h 906"/>
                <a:gd name="T54" fmla="*/ 458 w 889"/>
                <a:gd name="T55" fmla="*/ 293 h 906"/>
                <a:gd name="T56" fmla="*/ 474 w 889"/>
                <a:gd name="T57" fmla="*/ 255 h 906"/>
                <a:gd name="T58" fmla="*/ 666 w 889"/>
                <a:gd name="T59" fmla="*/ 62 h 906"/>
                <a:gd name="T60" fmla="*/ 868 w 889"/>
                <a:gd name="T61" fmla="*/ 97 h 906"/>
                <a:gd name="T62" fmla="*/ 856 w 889"/>
                <a:gd name="T63" fmla="*/ 224 h 906"/>
                <a:gd name="T64" fmla="*/ 847 w 889"/>
                <a:gd name="T65" fmla="*/ 235 h 906"/>
                <a:gd name="T66" fmla="*/ 884 w 889"/>
                <a:gd name="T67" fmla="*/ 294 h 906"/>
                <a:gd name="T68" fmla="*/ 884 w 889"/>
                <a:gd name="T69" fmla="*/ 323 h 906"/>
                <a:gd name="T70" fmla="*/ 614 w 889"/>
                <a:gd name="T71" fmla="*/ 398 h 906"/>
                <a:gd name="T72" fmla="*/ 621 w 889"/>
                <a:gd name="T73" fmla="*/ 390 h 906"/>
                <a:gd name="T74" fmla="*/ 804 w 889"/>
                <a:gd name="T75" fmla="*/ 207 h 906"/>
                <a:gd name="T76" fmla="*/ 819 w 889"/>
                <a:gd name="T77" fmla="*/ 190 h 906"/>
                <a:gd name="T78" fmla="*/ 788 w 889"/>
                <a:gd name="T79" fmla="*/ 81 h 906"/>
                <a:gd name="T80" fmla="*/ 697 w 889"/>
                <a:gd name="T81" fmla="*/ 102 h 906"/>
                <a:gd name="T82" fmla="*/ 514 w 889"/>
                <a:gd name="T83" fmla="*/ 285 h 906"/>
                <a:gd name="T84" fmla="*/ 508 w 889"/>
                <a:gd name="T85" fmla="*/ 292 h 906"/>
                <a:gd name="T86" fmla="*/ 614 w 889"/>
                <a:gd name="T87" fmla="*/ 398 h 906"/>
                <a:gd name="T88" fmla="*/ 276 w 889"/>
                <a:gd name="T89" fmla="*/ 698 h 906"/>
                <a:gd name="T90" fmla="*/ 557 w 889"/>
                <a:gd name="T91" fmla="*/ 417 h 906"/>
                <a:gd name="T92" fmla="*/ 490 w 889"/>
                <a:gd name="T93" fmla="*/ 349 h 906"/>
                <a:gd name="T94" fmla="*/ 209 w 889"/>
                <a:gd name="T95" fmla="*/ 630 h 906"/>
                <a:gd name="T96" fmla="*/ 276 w 889"/>
                <a:gd name="T97" fmla="*/ 698 h 906"/>
                <a:gd name="T98" fmla="*/ 83 w 889"/>
                <a:gd name="T99" fmla="*/ 820 h 906"/>
                <a:gd name="T100" fmla="*/ 85 w 889"/>
                <a:gd name="T101" fmla="*/ 822 h 906"/>
                <a:gd name="T102" fmla="*/ 233 w 889"/>
                <a:gd name="T103" fmla="*/ 733 h 906"/>
                <a:gd name="T104" fmla="*/ 173 w 889"/>
                <a:gd name="T105" fmla="*/ 672 h 906"/>
                <a:gd name="T106" fmla="*/ 83 w 889"/>
                <a:gd name="T107" fmla="*/ 82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9" h="906">
                  <a:moveTo>
                    <a:pt x="884" y="323"/>
                  </a:moveTo>
                  <a:cubicBezTo>
                    <a:pt x="877" y="347"/>
                    <a:pt x="862" y="364"/>
                    <a:pt x="845" y="381"/>
                  </a:cubicBezTo>
                  <a:cubicBezTo>
                    <a:pt x="806" y="419"/>
                    <a:pt x="767" y="458"/>
                    <a:pt x="728" y="497"/>
                  </a:cubicBezTo>
                  <a:cubicBezTo>
                    <a:pt x="724" y="501"/>
                    <a:pt x="720" y="506"/>
                    <a:pt x="715" y="509"/>
                  </a:cubicBezTo>
                  <a:cubicBezTo>
                    <a:pt x="704" y="515"/>
                    <a:pt x="694" y="513"/>
                    <a:pt x="685" y="505"/>
                  </a:cubicBezTo>
                  <a:cubicBezTo>
                    <a:pt x="676" y="497"/>
                    <a:pt x="675" y="486"/>
                    <a:pt x="681" y="476"/>
                  </a:cubicBezTo>
                  <a:cubicBezTo>
                    <a:pt x="684" y="471"/>
                    <a:pt x="688" y="466"/>
                    <a:pt x="692" y="462"/>
                  </a:cubicBezTo>
                  <a:cubicBezTo>
                    <a:pt x="732" y="421"/>
                    <a:pt x="773" y="381"/>
                    <a:pt x="814" y="340"/>
                  </a:cubicBezTo>
                  <a:cubicBezTo>
                    <a:pt x="841" y="313"/>
                    <a:pt x="841" y="301"/>
                    <a:pt x="808" y="275"/>
                  </a:cubicBezTo>
                  <a:cubicBezTo>
                    <a:pt x="805" y="279"/>
                    <a:pt x="801" y="282"/>
                    <a:pt x="797" y="286"/>
                  </a:cubicBezTo>
                  <a:cubicBezTo>
                    <a:pt x="750" y="333"/>
                    <a:pt x="702" y="380"/>
                    <a:pt x="655" y="428"/>
                  </a:cubicBezTo>
                  <a:cubicBezTo>
                    <a:pt x="642" y="442"/>
                    <a:pt x="627" y="450"/>
                    <a:pt x="606" y="448"/>
                  </a:cubicBezTo>
                  <a:cubicBezTo>
                    <a:pt x="601" y="448"/>
                    <a:pt x="595" y="453"/>
                    <a:pt x="591" y="457"/>
                  </a:cubicBezTo>
                  <a:cubicBezTo>
                    <a:pt x="495" y="553"/>
                    <a:pt x="399" y="648"/>
                    <a:pt x="303" y="744"/>
                  </a:cubicBezTo>
                  <a:cubicBezTo>
                    <a:pt x="295" y="752"/>
                    <a:pt x="286" y="759"/>
                    <a:pt x="277" y="765"/>
                  </a:cubicBezTo>
                  <a:cubicBezTo>
                    <a:pt x="222" y="798"/>
                    <a:pt x="168" y="831"/>
                    <a:pt x="113" y="863"/>
                  </a:cubicBezTo>
                  <a:cubicBezTo>
                    <a:pt x="102" y="870"/>
                    <a:pt x="87" y="871"/>
                    <a:pt x="74" y="874"/>
                  </a:cubicBezTo>
                  <a:cubicBezTo>
                    <a:pt x="70" y="876"/>
                    <a:pt x="64" y="878"/>
                    <a:pt x="61" y="881"/>
                  </a:cubicBezTo>
                  <a:cubicBezTo>
                    <a:pt x="54" y="886"/>
                    <a:pt x="48" y="893"/>
                    <a:pt x="41" y="899"/>
                  </a:cubicBezTo>
                  <a:cubicBezTo>
                    <a:pt x="31" y="906"/>
                    <a:pt x="18" y="905"/>
                    <a:pt x="9" y="896"/>
                  </a:cubicBezTo>
                  <a:cubicBezTo>
                    <a:pt x="1" y="887"/>
                    <a:pt x="0" y="874"/>
                    <a:pt x="7" y="863"/>
                  </a:cubicBezTo>
                  <a:cubicBezTo>
                    <a:pt x="9" y="861"/>
                    <a:pt x="11" y="858"/>
                    <a:pt x="14" y="856"/>
                  </a:cubicBezTo>
                  <a:cubicBezTo>
                    <a:pt x="24" y="846"/>
                    <a:pt x="34" y="837"/>
                    <a:pt x="31" y="820"/>
                  </a:cubicBezTo>
                  <a:cubicBezTo>
                    <a:pt x="30" y="812"/>
                    <a:pt x="36" y="802"/>
                    <a:pt x="40" y="794"/>
                  </a:cubicBezTo>
                  <a:cubicBezTo>
                    <a:pt x="74" y="737"/>
                    <a:pt x="109" y="680"/>
                    <a:pt x="144" y="623"/>
                  </a:cubicBezTo>
                  <a:cubicBezTo>
                    <a:pt x="148" y="616"/>
                    <a:pt x="154" y="609"/>
                    <a:pt x="161" y="603"/>
                  </a:cubicBezTo>
                  <a:cubicBezTo>
                    <a:pt x="256" y="507"/>
                    <a:pt x="352" y="411"/>
                    <a:pt x="448" y="316"/>
                  </a:cubicBezTo>
                  <a:cubicBezTo>
                    <a:pt x="455" y="309"/>
                    <a:pt x="456" y="302"/>
                    <a:pt x="458" y="293"/>
                  </a:cubicBezTo>
                  <a:cubicBezTo>
                    <a:pt x="460" y="279"/>
                    <a:pt x="465" y="264"/>
                    <a:pt x="474" y="255"/>
                  </a:cubicBezTo>
                  <a:cubicBezTo>
                    <a:pt x="537" y="190"/>
                    <a:pt x="600" y="125"/>
                    <a:pt x="666" y="62"/>
                  </a:cubicBezTo>
                  <a:cubicBezTo>
                    <a:pt x="731" y="0"/>
                    <a:pt x="829" y="17"/>
                    <a:pt x="868" y="97"/>
                  </a:cubicBezTo>
                  <a:cubicBezTo>
                    <a:pt x="889" y="141"/>
                    <a:pt x="884" y="184"/>
                    <a:pt x="856" y="224"/>
                  </a:cubicBezTo>
                  <a:cubicBezTo>
                    <a:pt x="853" y="229"/>
                    <a:pt x="849" y="233"/>
                    <a:pt x="847" y="235"/>
                  </a:cubicBezTo>
                  <a:cubicBezTo>
                    <a:pt x="860" y="256"/>
                    <a:pt x="872" y="275"/>
                    <a:pt x="884" y="294"/>
                  </a:cubicBezTo>
                  <a:cubicBezTo>
                    <a:pt x="884" y="304"/>
                    <a:pt x="884" y="314"/>
                    <a:pt x="884" y="323"/>
                  </a:cubicBezTo>
                  <a:close/>
                  <a:moveTo>
                    <a:pt x="614" y="398"/>
                  </a:moveTo>
                  <a:cubicBezTo>
                    <a:pt x="616" y="395"/>
                    <a:pt x="619" y="393"/>
                    <a:pt x="621" y="390"/>
                  </a:cubicBezTo>
                  <a:cubicBezTo>
                    <a:pt x="682" y="329"/>
                    <a:pt x="743" y="268"/>
                    <a:pt x="804" y="207"/>
                  </a:cubicBezTo>
                  <a:cubicBezTo>
                    <a:pt x="810" y="202"/>
                    <a:pt x="814" y="196"/>
                    <a:pt x="819" y="190"/>
                  </a:cubicBezTo>
                  <a:cubicBezTo>
                    <a:pt x="845" y="154"/>
                    <a:pt x="829" y="99"/>
                    <a:pt x="788" y="81"/>
                  </a:cubicBezTo>
                  <a:cubicBezTo>
                    <a:pt x="755" y="67"/>
                    <a:pt x="726" y="73"/>
                    <a:pt x="697" y="102"/>
                  </a:cubicBezTo>
                  <a:cubicBezTo>
                    <a:pt x="636" y="162"/>
                    <a:pt x="575" y="224"/>
                    <a:pt x="514" y="285"/>
                  </a:cubicBezTo>
                  <a:cubicBezTo>
                    <a:pt x="512" y="287"/>
                    <a:pt x="510" y="290"/>
                    <a:pt x="508" y="292"/>
                  </a:cubicBezTo>
                  <a:cubicBezTo>
                    <a:pt x="543" y="327"/>
                    <a:pt x="578" y="362"/>
                    <a:pt x="614" y="398"/>
                  </a:cubicBezTo>
                  <a:close/>
                  <a:moveTo>
                    <a:pt x="276" y="698"/>
                  </a:moveTo>
                  <a:cubicBezTo>
                    <a:pt x="370" y="604"/>
                    <a:pt x="464" y="510"/>
                    <a:pt x="557" y="417"/>
                  </a:cubicBezTo>
                  <a:cubicBezTo>
                    <a:pt x="535" y="394"/>
                    <a:pt x="511" y="371"/>
                    <a:pt x="490" y="349"/>
                  </a:cubicBezTo>
                  <a:cubicBezTo>
                    <a:pt x="396" y="443"/>
                    <a:pt x="302" y="537"/>
                    <a:pt x="209" y="630"/>
                  </a:cubicBezTo>
                  <a:cubicBezTo>
                    <a:pt x="231" y="652"/>
                    <a:pt x="254" y="675"/>
                    <a:pt x="276" y="698"/>
                  </a:cubicBezTo>
                  <a:close/>
                  <a:moveTo>
                    <a:pt x="83" y="820"/>
                  </a:moveTo>
                  <a:cubicBezTo>
                    <a:pt x="84" y="821"/>
                    <a:pt x="85" y="821"/>
                    <a:pt x="85" y="822"/>
                  </a:cubicBezTo>
                  <a:cubicBezTo>
                    <a:pt x="135" y="792"/>
                    <a:pt x="184" y="762"/>
                    <a:pt x="233" y="733"/>
                  </a:cubicBezTo>
                  <a:cubicBezTo>
                    <a:pt x="213" y="712"/>
                    <a:pt x="193" y="693"/>
                    <a:pt x="173" y="672"/>
                  </a:cubicBezTo>
                  <a:cubicBezTo>
                    <a:pt x="143" y="721"/>
                    <a:pt x="113" y="770"/>
                    <a:pt x="83" y="8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4478338" y="3013075"/>
              <a:ext cx="127000" cy="15875"/>
            </a:xfrm>
            <a:custGeom>
              <a:avLst/>
              <a:gdLst>
                <a:gd name="T0" fmla="*/ 212 w 427"/>
                <a:gd name="T1" fmla="*/ 50 h 51"/>
                <a:gd name="T2" fmla="*/ 35 w 427"/>
                <a:gd name="T3" fmla="*/ 50 h 51"/>
                <a:gd name="T4" fmla="*/ 18 w 427"/>
                <a:gd name="T5" fmla="*/ 49 h 51"/>
                <a:gd name="T6" fmla="*/ 0 w 427"/>
                <a:gd name="T7" fmla="*/ 25 h 51"/>
                <a:gd name="T8" fmla="*/ 19 w 427"/>
                <a:gd name="T9" fmla="*/ 1 h 51"/>
                <a:gd name="T10" fmla="*/ 35 w 427"/>
                <a:gd name="T11" fmla="*/ 0 h 51"/>
                <a:gd name="T12" fmla="*/ 391 w 427"/>
                <a:gd name="T13" fmla="*/ 0 h 51"/>
                <a:gd name="T14" fmla="*/ 403 w 427"/>
                <a:gd name="T15" fmla="*/ 1 h 51"/>
                <a:gd name="T16" fmla="*/ 426 w 427"/>
                <a:gd name="T17" fmla="*/ 25 h 51"/>
                <a:gd name="T18" fmla="*/ 403 w 427"/>
                <a:gd name="T19" fmla="*/ 50 h 51"/>
                <a:gd name="T20" fmla="*/ 390 w 427"/>
                <a:gd name="T21" fmla="*/ 50 h 51"/>
                <a:gd name="T22" fmla="*/ 212 w 427"/>
                <a:gd name="T2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51">
                  <a:moveTo>
                    <a:pt x="212" y="50"/>
                  </a:moveTo>
                  <a:cubicBezTo>
                    <a:pt x="153" y="50"/>
                    <a:pt x="94" y="50"/>
                    <a:pt x="35" y="50"/>
                  </a:cubicBezTo>
                  <a:cubicBezTo>
                    <a:pt x="29" y="50"/>
                    <a:pt x="23" y="50"/>
                    <a:pt x="18" y="49"/>
                  </a:cubicBezTo>
                  <a:cubicBezTo>
                    <a:pt x="6" y="45"/>
                    <a:pt x="0" y="37"/>
                    <a:pt x="0" y="25"/>
                  </a:cubicBezTo>
                  <a:cubicBezTo>
                    <a:pt x="0" y="12"/>
                    <a:pt x="7" y="4"/>
                    <a:pt x="19" y="1"/>
                  </a:cubicBezTo>
                  <a:cubicBezTo>
                    <a:pt x="24" y="0"/>
                    <a:pt x="30" y="0"/>
                    <a:pt x="35" y="0"/>
                  </a:cubicBezTo>
                  <a:cubicBezTo>
                    <a:pt x="154" y="0"/>
                    <a:pt x="272" y="0"/>
                    <a:pt x="391" y="0"/>
                  </a:cubicBezTo>
                  <a:cubicBezTo>
                    <a:pt x="395" y="0"/>
                    <a:pt x="399" y="0"/>
                    <a:pt x="403" y="1"/>
                  </a:cubicBezTo>
                  <a:cubicBezTo>
                    <a:pt x="417" y="2"/>
                    <a:pt x="426" y="12"/>
                    <a:pt x="426" y="25"/>
                  </a:cubicBezTo>
                  <a:cubicBezTo>
                    <a:pt x="427" y="38"/>
                    <a:pt x="417" y="48"/>
                    <a:pt x="403" y="50"/>
                  </a:cubicBezTo>
                  <a:cubicBezTo>
                    <a:pt x="399" y="51"/>
                    <a:pt x="394" y="50"/>
                    <a:pt x="390" y="50"/>
                  </a:cubicBezTo>
                  <a:cubicBezTo>
                    <a:pt x="330" y="50"/>
                    <a:pt x="271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4476750" y="3043238"/>
              <a:ext cx="127000" cy="15875"/>
            </a:xfrm>
            <a:custGeom>
              <a:avLst/>
              <a:gdLst>
                <a:gd name="T0" fmla="*/ 213 w 427"/>
                <a:gd name="T1" fmla="*/ 50 h 50"/>
                <a:gd name="T2" fmla="*/ 36 w 427"/>
                <a:gd name="T3" fmla="*/ 50 h 50"/>
                <a:gd name="T4" fmla="*/ 22 w 427"/>
                <a:gd name="T5" fmla="*/ 49 h 50"/>
                <a:gd name="T6" fmla="*/ 1 w 427"/>
                <a:gd name="T7" fmla="*/ 27 h 50"/>
                <a:gd name="T8" fmla="*/ 18 w 427"/>
                <a:gd name="T9" fmla="*/ 2 h 50"/>
                <a:gd name="T10" fmla="*/ 37 w 427"/>
                <a:gd name="T11" fmla="*/ 0 h 50"/>
                <a:gd name="T12" fmla="*/ 390 w 427"/>
                <a:gd name="T13" fmla="*/ 0 h 50"/>
                <a:gd name="T14" fmla="*/ 395 w 427"/>
                <a:gd name="T15" fmla="*/ 0 h 50"/>
                <a:gd name="T16" fmla="*/ 427 w 427"/>
                <a:gd name="T17" fmla="*/ 25 h 50"/>
                <a:gd name="T18" fmla="*/ 395 w 427"/>
                <a:gd name="T19" fmla="*/ 50 h 50"/>
                <a:gd name="T20" fmla="*/ 213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3" y="50"/>
                  </a:moveTo>
                  <a:cubicBezTo>
                    <a:pt x="154" y="50"/>
                    <a:pt x="95" y="50"/>
                    <a:pt x="36" y="50"/>
                  </a:cubicBezTo>
                  <a:cubicBezTo>
                    <a:pt x="31" y="50"/>
                    <a:pt x="26" y="50"/>
                    <a:pt x="22" y="49"/>
                  </a:cubicBezTo>
                  <a:cubicBezTo>
                    <a:pt x="10" y="47"/>
                    <a:pt x="2" y="40"/>
                    <a:pt x="1" y="27"/>
                  </a:cubicBezTo>
                  <a:cubicBezTo>
                    <a:pt x="0" y="14"/>
                    <a:pt x="6" y="5"/>
                    <a:pt x="18" y="2"/>
                  </a:cubicBezTo>
                  <a:cubicBezTo>
                    <a:pt x="24" y="0"/>
                    <a:pt x="31" y="0"/>
                    <a:pt x="37" y="0"/>
                  </a:cubicBezTo>
                  <a:cubicBezTo>
                    <a:pt x="155" y="0"/>
                    <a:pt x="273" y="0"/>
                    <a:pt x="390" y="0"/>
                  </a:cubicBezTo>
                  <a:cubicBezTo>
                    <a:pt x="392" y="0"/>
                    <a:pt x="393" y="0"/>
                    <a:pt x="395" y="0"/>
                  </a:cubicBezTo>
                  <a:cubicBezTo>
                    <a:pt x="416" y="0"/>
                    <a:pt x="427" y="9"/>
                    <a:pt x="427" y="25"/>
                  </a:cubicBezTo>
                  <a:cubicBezTo>
                    <a:pt x="427" y="41"/>
                    <a:pt x="416" y="50"/>
                    <a:pt x="395" y="50"/>
                  </a:cubicBezTo>
                  <a:cubicBezTo>
                    <a:pt x="335" y="50"/>
                    <a:pt x="274" y="50"/>
                    <a:pt x="21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4476750" y="2984500"/>
              <a:ext cx="128588" cy="14288"/>
            </a:xfrm>
            <a:custGeom>
              <a:avLst/>
              <a:gdLst>
                <a:gd name="T0" fmla="*/ 214 w 428"/>
                <a:gd name="T1" fmla="*/ 0 h 50"/>
                <a:gd name="T2" fmla="*/ 390 w 428"/>
                <a:gd name="T3" fmla="*/ 0 h 50"/>
                <a:gd name="T4" fmla="*/ 405 w 428"/>
                <a:gd name="T5" fmla="*/ 0 h 50"/>
                <a:gd name="T6" fmla="*/ 427 w 428"/>
                <a:gd name="T7" fmla="*/ 22 h 50"/>
                <a:gd name="T8" fmla="*/ 408 w 428"/>
                <a:gd name="T9" fmla="*/ 48 h 50"/>
                <a:gd name="T10" fmla="*/ 395 w 428"/>
                <a:gd name="T11" fmla="*/ 50 h 50"/>
                <a:gd name="T12" fmla="*/ 33 w 428"/>
                <a:gd name="T13" fmla="*/ 50 h 50"/>
                <a:gd name="T14" fmla="*/ 18 w 428"/>
                <a:gd name="T15" fmla="*/ 48 h 50"/>
                <a:gd name="T16" fmla="*/ 1 w 428"/>
                <a:gd name="T17" fmla="*/ 23 h 50"/>
                <a:gd name="T18" fmla="*/ 21 w 428"/>
                <a:gd name="T19" fmla="*/ 1 h 50"/>
                <a:gd name="T20" fmla="*/ 37 w 428"/>
                <a:gd name="T21" fmla="*/ 0 h 50"/>
                <a:gd name="T22" fmla="*/ 214 w 428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0">
                  <a:moveTo>
                    <a:pt x="214" y="0"/>
                  </a:moveTo>
                  <a:cubicBezTo>
                    <a:pt x="273" y="0"/>
                    <a:pt x="331" y="0"/>
                    <a:pt x="390" y="0"/>
                  </a:cubicBezTo>
                  <a:cubicBezTo>
                    <a:pt x="395" y="0"/>
                    <a:pt x="400" y="0"/>
                    <a:pt x="405" y="0"/>
                  </a:cubicBezTo>
                  <a:cubicBezTo>
                    <a:pt x="418" y="2"/>
                    <a:pt x="425" y="9"/>
                    <a:pt x="427" y="22"/>
                  </a:cubicBezTo>
                  <a:cubicBezTo>
                    <a:pt x="428" y="35"/>
                    <a:pt x="421" y="45"/>
                    <a:pt x="408" y="48"/>
                  </a:cubicBezTo>
                  <a:cubicBezTo>
                    <a:pt x="404" y="50"/>
                    <a:pt x="400" y="50"/>
                    <a:pt x="395" y="50"/>
                  </a:cubicBezTo>
                  <a:cubicBezTo>
                    <a:pt x="275" y="50"/>
                    <a:pt x="154" y="50"/>
                    <a:pt x="33" y="50"/>
                  </a:cubicBezTo>
                  <a:cubicBezTo>
                    <a:pt x="28" y="50"/>
                    <a:pt x="23" y="49"/>
                    <a:pt x="18" y="48"/>
                  </a:cubicBezTo>
                  <a:cubicBezTo>
                    <a:pt x="6" y="44"/>
                    <a:pt x="0" y="35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6" y="0"/>
                    <a:pt x="32" y="0"/>
                    <a:pt x="37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4476750" y="2954338"/>
              <a:ext cx="128588" cy="14288"/>
            </a:xfrm>
            <a:custGeom>
              <a:avLst/>
              <a:gdLst>
                <a:gd name="T0" fmla="*/ 214 w 428"/>
                <a:gd name="T1" fmla="*/ 0 h 51"/>
                <a:gd name="T2" fmla="*/ 391 w 428"/>
                <a:gd name="T3" fmla="*/ 0 h 51"/>
                <a:gd name="T4" fmla="*/ 408 w 428"/>
                <a:gd name="T5" fmla="*/ 1 h 51"/>
                <a:gd name="T6" fmla="*/ 427 w 428"/>
                <a:gd name="T7" fmla="*/ 23 h 51"/>
                <a:gd name="T8" fmla="*/ 412 w 428"/>
                <a:gd name="T9" fmla="*/ 48 h 51"/>
                <a:gd name="T10" fmla="*/ 392 w 428"/>
                <a:gd name="T11" fmla="*/ 51 h 51"/>
                <a:gd name="T12" fmla="*/ 36 w 428"/>
                <a:gd name="T13" fmla="*/ 51 h 51"/>
                <a:gd name="T14" fmla="*/ 19 w 428"/>
                <a:gd name="T15" fmla="*/ 49 h 51"/>
                <a:gd name="T16" fmla="*/ 1 w 428"/>
                <a:gd name="T17" fmla="*/ 23 h 51"/>
                <a:gd name="T18" fmla="*/ 21 w 428"/>
                <a:gd name="T19" fmla="*/ 1 h 51"/>
                <a:gd name="T20" fmla="*/ 38 w 428"/>
                <a:gd name="T21" fmla="*/ 0 h 51"/>
                <a:gd name="T22" fmla="*/ 214 w 428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1">
                  <a:moveTo>
                    <a:pt x="214" y="0"/>
                  </a:moveTo>
                  <a:cubicBezTo>
                    <a:pt x="273" y="0"/>
                    <a:pt x="332" y="0"/>
                    <a:pt x="391" y="0"/>
                  </a:cubicBezTo>
                  <a:cubicBezTo>
                    <a:pt x="397" y="0"/>
                    <a:pt x="403" y="0"/>
                    <a:pt x="408" y="1"/>
                  </a:cubicBezTo>
                  <a:cubicBezTo>
                    <a:pt x="419" y="4"/>
                    <a:pt x="426" y="12"/>
                    <a:pt x="427" y="23"/>
                  </a:cubicBezTo>
                  <a:cubicBezTo>
                    <a:pt x="428" y="35"/>
                    <a:pt x="423" y="44"/>
                    <a:pt x="412" y="48"/>
                  </a:cubicBezTo>
                  <a:cubicBezTo>
                    <a:pt x="406" y="50"/>
                    <a:pt x="399" y="51"/>
                    <a:pt x="392" y="51"/>
                  </a:cubicBezTo>
                  <a:cubicBezTo>
                    <a:pt x="273" y="51"/>
                    <a:pt x="155" y="51"/>
                    <a:pt x="36" y="51"/>
                  </a:cubicBezTo>
                  <a:cubicBezTo>
                    <a:pt x="30" y="51"/>
                    <a:pt x="24" y="50"/>
                    <a:pt x="19" y="49"/>
                  </a:cubicBezTo>
                  <a:cubicBezTo>
                    <a:pt x="6" y="45"/>
                    <a:pt x="0" y="36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4476750" y="2924175"/>
              <a:ext cx="127000" cy="14288"/>
            </a:xfrm>
            <a:custGeom>
              <a:avLst/>
              <a:gdLst>
                <a:gd name="T0" fmla="*/ 212 w 427"/>
                <a:gd name="T1" fmla="*/ 50 h 50"/>
                <a:gd name="T2" fmla="*/ 39 w 427"/>
                <a:gd name="T3" fmla="*/ 50 h 50"/>
                <a:gd name="T4" fmla="*/ 21 w 427"/>
                <a:gd name="T5" fmla="*/ 49 h 50"/>
                <a:gd name="T6" fmla="*/ 1 w 427"/>
                <a:gd name="T7" fmla="*/ 24 h 50"/>
                <a:gd name="T8" fmla="*/ 22 w 427"/>
                <a:gd name="T9" fmla="*/ 1 h 50"/>
                <a:gd name="T10" fmla="*/ 38 w 427"/>
                <a:gd name="T11" fmla="*/ 0 h 50"/>
                <a:gd name="T12" fmla="*/ 391 w 427"/>
                <a:gd name="T13" fmla="*/ 0 h 50"/>
                <a:gd name="T14" fmla="*/ 397 w 427"/>
                <a:gd name="T15" fmla="*/ 0 h 50"/>
                <a:gd name="T16" fmla="*/ 427 w 427"/>
                <a:gd name="T17" fmla="*/ 24 h 50"/>
                <a:gd name="T18" fmla="*/ 396 w 427"/>
                <a:gd name="T19" fmla="*/ 50 h 50"/>
                <a:gd name="T20" fmla="*/ 212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2" y="50"/>
                  </a:moveTo>
                  <a:cubicBezTo>
                    <a:pt x="154" y="50"/>
                    <a:pt x="97" y="50"/>
                    <a:pt x="39" y="50"/>
                  </a:cubicBezTo>
                  <a:cubicBezTo>
                    <a:pt x="33" y="50"/>
                    <a:pt x="27" y="50"/>
                    <a:pt x="21" y="49"/>
                  </a:cubicBezTo>
                  <a:cubicBezTo>
                    <a:pt x="8" y="46"/>
                    <a:pt x="0" y="36"/>
                    <a:pt x="1" y="24"/>
                  </a:cubicBezTo>
                  <a:cubicBezTo>
                    <a:pt x="2" y="11"/>
                    <a:pt x="9" y="3"/>
                    <a:pt x="22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156" y="0"/>
                    <a:pt x="273" y="0"/>
                    <a:pt x="391" y="0"/>
                  </a:cubicBezTo>
                  <a:cubicBezTo>
                    <a:pt x="393" y="0"/>
                    <a:pt x="395" y="0"/>
                    <a:pt x="397" y="0"/>
                  </a:cubicBezTo>
                  <a:cubicBezTo>
                    <a:pt x="416" y="0"/>
                    <a:pt x="427" y="9"/>
                    <a:pt x="427" y="24"/>
                  </a:cubicBezTo>
                  <a:cubicBezTo>
                    <a:pt x="427" y="40"/>
                    <a:pt x="416" y="50"/>
                    <a:pt x="396" y="50"/>
                  </a:cubicBezTo>
                  <a:cubicBezTo>
                    <a:pt x="335" y="50"/>
                    <a:pt x="274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4424363" y="3095625"/>
              <a:ext cx="47625" cy="46038"/>
            </a:xfrm>
            <a:custGeom>
              <a:avLst/>
              <a:gdLst>
                <a:gd name="T0" fmla="*/ 43 w 158"/>
                <a:gd name="T1" fmla="*/ 75 h 157"/>
                <a:gd name="T2" fmla="*/ 14 w 158"/>
                <a:gd name="T3" fmla="*/ 48 h 157"/>
                <a:gd name="T4" fmla="*/ 12 w 158"/>
                <a:gd name="T5" fmla="*/ 10 h 157"/>
                <a:gd name="T6" fmla="*/ 49 w 158"/>
                <a:gd name="T7" fmla="*/ 12 h 157"/>
                <a:gd name="T8" fmla="*/ 78 w 158"/>
                <a:gd name="T9" fmla="*/ 44 h 157"/>
                <a:gd name="T10" fmla="*/ 108 w 158"/>
                <a:gd name="T11" fmla="*/ 13 h 157"/>
                <a:gd name="T12" fmla="*/ 147 w 158"/>
                <a:gd name="T13" fmla="*/ 11 h 157"/>
                <a:gd name="T14" fmla="*/ 144 w 158"/>
                <a:gd name="T15" fmla="*/ 49 h 157"/>
                <a:gd name="T16" fmla="*/ 129 w 158"/>
                <a:gd name="T17" fmla="*/ 63 h 157"/>
                <a:gd name="T18" fmla="*/ 112 w 158"/>
                <a:gd name="T19" fmla="*/ 77 h 157"/>
                <a:gd name="T20" fmla="*/ 140 w 158"/>
                <a:gd name="T21" fmla="*/ 103 h 157"/>
                <a:gd name="T22" fmla="*/ 147 w 158"/>
                <a:gd name="T23" fmla="*/ 145 h 157"/>
                <a:gd name="T24" fmla="*/ 105 w 158"/>
                <a:gd name="T25" fmla="*/ 139 h 157"/>
                <a:gd name="T26" fmla="*/ 79 w 158"/>
                <a:gd name="T27" fmla="*/ 110 h 157"/>
                <a:gd name="T28" fmla="*/ 49 w 158"/>
                <a:gd name="T29" fmla="*/ 143 h 157"/>
                <a:gd name="T30" fmla="*/ 11 w 158"/>
                <a:gd name="T31" fmla="*/ 147 h 157"/>
                <a:gd name="T32" fmla="*/ 14 w 158"/>
                <a:gd name="T33" fmla="*/ 108 h 157"/>
                <a:gd name="T34" fmla="*/ 41 w 158"/>
                <a:gd name="T35" fmla="*/ 79 h 157"/>
                <a:gd name="T36" fmla="*/ 43 w 158"/>
                <a:gd name="T37" fmla="*/ 7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157">
                  <a:moveTo>
                    <a:pt x="43" y="75"/>
                  </a:moveTo>
                  <a:cubicBezTo>
                    <a:pt x="34" y="67"/>
                    <a:pt x="23" y="58"/>
                    <a:pt x="14" y="48"/>
                  </a:cubicBezTo>
                  <a:cubicBezTo>
                    <a:pt x="1" y="35"/>
                    <a:pt x="1" y="20"/>
                    <a:pt x="12" y="10"/>
                  </a:cubicBezTo>
                  <a:cubicBezTo>
                    <a:pt x="22" y="0"/>
                    <a:pt x="36" y="1"/>
                    <a:pt x="49" y="12"/>
                  </a:cubicBezTo>
                  <a:cubicBezTo>
                    <a:pt x="58" y="22"/>
                    <a:pt x="67" y="32"/>
                    <a:pt x="78" y="44"/>
                  </a:cubicBezTo>
                  <a:cubicBezTo>
                    <a:pt x="89" y="33"/>
                    <a:pt x="98" y="23"/>
                    <a:pt x="108" y="13"/>
                  </a:cubicBezTo>
                  <a:cubicBezTo>
                    <a:pt x="122" y="0"/>
                    <a:pt x="137" y="0"/>
                    <a:pt x="147" y="11"/>
                  </a:cubicBezTo>
                  <a:cubicBezTo>
                    <a:pt x="157" y="22"/>
                    <a:pt x="156" y="35"/>
                    <a:pt x="144" y="49"/>
                  </a:cubicBezTo>
                  <a:cubicBezTo>
                    <a:pt x="139" y="54"/>
                    <a:pt x="134" y="59"/>
                    <a:pt x="129" y="63"/>
                  </a:cubicBezTo>
                  <a:cubicBezTo>
                    <a:pt x="124" y="67"/>
                    <a:pt x="119" y="71"/>
                    <a:pt x="112" y="77"/>
                  </a:cubicBezTo>
                  <a:cubicBezTo>
                    <a:pt x="123" y="87"/>
                    <a:pt x="131" y="95"/>
                    <a:pt x="140" y="103"/>
                  </a:cubicBezTo>
                  <a:cubicBezTo>
                    <a:pt x="156" y="120"/>
                    <a:pt x="158" y="133"/>
                    <a:pt x="147" y="145"/>
                  </a:cubicBezTo>
                  <a:cubicBezTo>
                    <a:pt x="135" y="157"/>
                    <a:pt x="121" y="155"/>
                    <a:pt x="105" y="139"/>
                  </a:cubicBezTo>
                  <a:cubicBezTo>
                    <a:pt x="96" y="131"/>
                    <a:pt x="89" y="121"/>
                    <a:pt x="79" y="110"/>
                  </a:cubicBezTo>
                  <a:cubicBezTo>
                    <a:pt x="68" y="123"/>
                    <a:pt x="59" y="134"/>
                    <a:pt x="49" y="143"/>
                  </a:cubicBezTo>
                  <a:cubicBezTo>
                    <a:pt x="36" y="156"/>
                    <a:pt x="22" y="157"/>
                    <a:pt x="11" y="147"/>
                  </a:cubicBezTo>
                  <a:cubicBezTo>
                    <a:pt x="0" y="136"/>
                    <a:pt x="1" y="121"/>
                    <a:pt x="14" y="108"/>
                  </a:cubicBezTo>
                  <a:cubicBezTo>
                    <a:pt x="23" y="98"/>
                    <a:pt x="32" y="89"/>
                    <a:pt x="41" y="79"/>
                  </a:cubicBezTo>
                  <a:cubicBezTo>
                    <a:pt x="42" y="79"/>
                    <a:pt x="42" y="78"/>
                    <a:pt x="43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4484688" y="3111500"/>
              <a:ext cx="68263" cy="14288"/>
            </a:xfrm>
            <a:custGeom>
              <a:avLst/>
              <a:gdLst>
                <a:gd name="T0" fmla="*/ 114 w 227"/>
                <a:gd name="T1" fmla="*/ 0 h 50"/>
                <a:gd name="T2" fmla="*/ 196 w 227"/>
                <a:gd name="T3" fmla="*/ 0 h 50"/>
                <a:gd name="T4" fmla="*/ 227 w 227"/>
                <a:gd name="T5" fmla="*/ 25 h 50"/>
                <a:gd name="T6" fmla="*/ 196 w 227"/>
                <a:gd name="T7" fmla="*/ 50 h 50"/>
                <a:gd name="T8" fmla="*/ 32 w 227"/>
                <a:gd name="T9" fmla="*/ 50 h 50"/>
                <a:gd name="T10" fmla="*/ 1 w 227"/>
                <a:gd name="T11" fmla="*/ 26 h 50"/>
                <a:gd name="T12" fmla="*/ 32 w 227"/>
                <a:gd name="T13" fmla="*/ 0 h 50"/>
                <a:gd name="T14" fmla="*/ 114 w 22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50">
                  <a:moveTo>
                    <a:pt x="114" y="0"/>
                  </a:moveTo>
                  <a:cubicBezTo>
                    <a:pt x="142" y="0"/>
                    <a:pt x="169" y="0"/>
                    <a:pt x="196" y="0"/>
                  </a:cubicBezTo>
                  <a:cubicBezTo>
                    <a:pt x="215" y="0"/>
                    <a:pt x="227" y="10"/>
                    <a:pt x="227" y="25"/>
                  </a:cubicBezTo>
                  <a:cubicBezTo>
                    <a:pt x="227" y="40"/>
                    <a:pt x="215" y="50"/>
                    <a:pt x="196" y="50"/>
                  </a:cubicBezTo>
                  <a:cubicBezTo>
                    <a:pt x="141" y="50"/>
                    <a:pt x="86" y="50"/>
                    <a:pt x="32" y="50"/>
                  </a:cubicBezTo>
                  <a:cubicBezTo>
                    <a:pt x="13" y="50"/>
                    <a:pt x="1" y="41"/>
                    <a:pt x="1" y="26"/>
                  </a:cubicBezTo>
                  <a:cubicBezTo>
                    <a:pt x="0" y="10"/>
                    <a:pt x="12" y="0"/>
                    <a:pt x="32" y="0"/>
                  </a:cubicBezTo>
                  <a:cubicBezTo>
                    <a:pt x="59" y="0"/>
                    <a:pt x="87" y="0"/>
                    <a:pt x="1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4597400" y="3155950"/>
              <a:ext cx="14288" cy="38100"/>
            </a:xfrm>
            <a:custGeom>
              <a:avLst/>
              <a:gdLst>
                <a:gd name="T0" fmla="*/ 51 w 51"/>
                <a:gd name="T1" fmla="*/ 64 h 126"/>
                <a:gd name="T2" fmla="*/ 50 w 51"/>
                <a:gd name="T3" fmla="*/ 101 h 126"/>
                <a:gd name="T4" fmla="*/ 25 w 51"/>
                <a:gd name="T5" fmla="*/ 126 h 126"/>
                <a:gd name="T6" fmla="*/ 1 w 51"/>
                <a:gd name="T7" fmla="*/ 102 h 126"/>
                <a:gd name="T8" fmla="*/ 1 w 51"/>
                <a:gd name="T9" fmla="*/ 26 h 126"/>
                <a:gd name="T10" fmla="*/ 27 w 51"/>
                <a:gd name="T11" fmla="*/ 1 h 126"/>
                <a:gd name="T12" fmla="*/ 50 w 51"/>
                <a:gd name="T13" fmla="*/ 27 h 126"/>
                <a:gd name="T14" fmla="*/ 51 w 51"/>
                <a:gd name="T15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26">
                  <a:moveTo>
                    <a:pt x="51" y="64"/>
                  </a:moveTo>
                  <a:cubicBezTo>
                    <a:pt x="51" y="76"/>
                    <a:pt x="51" y="88"/>
                    <a:pt x="50" y="101"/>
                  </a:cubicBezTo>
                  <a:cubicBezTo>
                    <a:pt x="50" y="116"/>
                    <a:pt x="39" y="126"/>
                    <a:pt x="25" y="126"/>
                  </a:cubicBezTo>
                  <a:cubicBezTo>
                    <a:pt x="13" y="126"/>
                    <a:pt x="1" y="116"/>
                    <a:pt x="1" y="102"/>
                  </a:cubicBezTo>
                  <a:cubicBezTo>
                    <a:pt x="0" y="76"/>
                    <a:pt x="0" y="51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ubicBezTo>
                    <a:pt x="40" y="1"/>
                    <a:pt x="50" y="12"/>
                    <a:pt x="50" y="27"/>
                  </a:cubicBezTo>
                  <a:cubicBezTo>
                    <a:pt x="51" y="40"/>
                    <a:pt x="51" y="52"/>
                    <a:pt x="5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4424363" y="2984500"/>
              <a:ext cx="31750" cy="14288"/>
            </a:xfrm>
            <a:custGeom>
              <a:avLst/>
              <a:gdLst>
                <a:gd name="T0" fmla="*/ 52 w 103"/>
                <a:gd name="T1" fmla="*/ 0 h 50"/>
                <a:gd name="T2" fmla="*/ 79 w 103"/>
                <a:gd name="T3" fmla="*/ 0 h 50"/>
                <a:gd name="T4" fmla="*/ 102 w 103"/>
                <a:gd name="T5" fmla="*/ 23 h 50"/>
                <a:gd name="T6" fmla="*/ 82 w 103"/>
                <a:gd name="T7" fmla="*/ 48 h 50"/>
                <a:gd name="T8" fmla="*/ 22 w 103"/>
                <a:gd name="T9" fmla="*/ 49 h 50"/>
                <a:gd name="T10" fmla="*/ 2 w 103"/>
                <a:gd name="T11" fmla="*/ 22 h 50"/>
                <a:gd name="T12" fmla="*/ 26 w 103"/>
                <a:gd name="T13" fmla="*/ 0 h 50"/>
                <a:gd name="T14" fmla="*/ 52 w 103"/>
                <a:gd name="T15" fmla="*/ 0 h 50"/>
                <a:gd name="T16" fmla="*/ 52 w 103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0">
                  <a:moveTo>
                    <a:pt x="52" y="0"/>
                  </a:moveTo>
                  <a:cubicBezTo>
                    <a:pt x="61" y="0"/>
                    <a:pt x="70" y="0"/>
                    <a:pt x="79" y="0"/>
                  </a:cubicBezTo>
                  <a:cubicBezTo>
                    <a:pt x="92" y="1"/>
                    <a:pt x="100" y="10"/>
                    <a:pt x="102" y="23"/>
                  </a:cubicBezTo>
                  <a:cubicBezTo>
                    <a:pt x="103" y="35"/>
                    <a:pt x="95" y="47"/>
                    <a:pt x="82" y="48"/>
                  </a:cubicBezTo>
                  <a:cubicBezTo>
                    <a:pt x="62" y="50"/>
                    <a:pt x="42" y="50"/>
                    <a:pt x="22" y="49"/>
                  </a:cubicBezTo>
                  <a:cubicBezTo>
                    <a:pt x="8" y="47"/>
                    <a:pt x="0" y="35"/>
                    <a:pt x="2" y="22"/>
                  </a:cubicBezTo>
                  <a:cubicBezTo>
                    <a:pt x="4" y="9"/>
                    <a:pt x="12" y="1"/>
                    <a:pt x="26" y="0"/>
                  </a:cubicBezTo>
                  <a:cubicBezTo>
                    <a:pt x="35" y="0"/>
                    <a:pt x="44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4425950" y="3013075"/>
              <a:ext cx="28575" cy="15875"/>
            </a:xfrm>
            <a:custGeom>
              <a:avLst/>
              <a:gdLst>
                <a:gd name="T0" fmla="*/ 49 w 100"/>
                <a:gd name="T1" fmla="*/ 50 h 51"/>
                <a:gd name="T2" fmla="*/ 24 w 100"/>
                <a:gd name="T3" fmla="*/ 50 h 51"/>
                <a:gd name="T4" fmla="*/ 0 w 100"/>
                <a:gd name="T5" fmla="*/ 25 h 51"/>
                <a:gd name="T6" fmla="*/ 24 w 100"/>
                <a:gd name="T7" fmla="*/ 1 h 51"/>
                <a:gd name="T8" fmla="*/ 76 w 100"/>
                <a:gd name="T9" fmla="*/ 1 h 51"/>
                <a:gd name="T10" fmla="*/ 100 w 100"/>
                <a:gd name="T11" fmla="*/ 25 h 51"/>
                <a:gd name="T12" fmla="*/ 75 w 100"/>
                <a:gd name="T13" fmla="*/ 50 h 51"/>
                <a:gd name="T14" fmla="*/ 49 w 100"/>
                <a:gd name="T1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1">
                  <a:moveTo>
                    <a:pt x="49" y="50"/>
                  </a:moveTo>
                  <a:cubicBezTo>
                    <a:pt x="41" y="50"/>
                    <a:pt x="32" y="51"/>
                    <a:pt x="24" y="50"/>
                  </a:cubicBezTo>
                  <a:cubicBezTo>
                    <a:pt x="10" y="49"/>
                    <a:pt x="0" y="38"/>
                    <a:pt x="0" y="25"/>
                  </a:cubicBezTo>
                  <a:cubicBezTo>
                    <a:pt x="0" y="12"/>
                    <a:pt x="10" y="1"/>
                    <a:pt x="24" y="1"/>
                  </a:cubicBezTo>
                  <a:cubicBezTo>
                    <a:pt x="41" y="0"/>
                    <a:pt x="59" y="0"/>
                    <a:pt x="76" y="1"/>
                  </a:cubicBezTo>
                  <a:cubicBezTo>
                    <a:pt x="90" y="1"/>
                    <a:pt x="100" y="13"/>
                    <a:pt x="100" y="25"/>
                  </a:cubicBezTo>
                  <a:cubicBezTo>
                    <a:pt x="100" y="38"/>
                    <a:pt x="90" y="49"/>
                    <a:pt x="75" y="50"/>
                  </a:cubicBezTo>
                  <a:cubicBezTo>
                    <a:pt x="67" y="51"/>
                    <a:pt x="58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4425950" y="3043238"/>
              <a:ext cx="28575" cy="15875"/>
            </a:xfrm>
            <a:custGeom>
              <a:avLst/>
              <a:gdLst>
                <a:gd name="T0" fmla="*/ 51 w 101"/>
                <a:gd name="T1" fmla="*/ 51 h 51"/>
                <a:gd name="T2" fmla="*/ 24 w 101"/>
                <a:gd name="T3" fmla="*/ 50 h 51"/>
                <a:gd name="T4" fmla="*/ 1 w 101"/>
                <a:gd name="T5" fmla="*/ 28 h 51"/>
                <a:gd name="T6" fmla="*/ 22 w 101"/>
                <a:gd name="T7" fmla="*/ 2 h 51"/>
                <a:gd name="T8" fmla="*/ 80 w 101"/>
                <a:gd name="T9" fmla="*/ 2 h 51"/>
                <a:gd name="T10" fmla="*/ 101 w 101"/>
                <a:gd name="T11" fmla="*/ 27 h 51"/>
                <a:gd name="T12" fmla="*/ 77 w 101"/>
                <a:gd name="T13" fmla="*/ 50 h 51"/>
                <a:gd name="T14" fmla="*/ 51 w 10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1">
                  <a:moveTo>
                    <a:pt x="51" y="51"/>
                  </a:moveTo>
                  <a:cubicBezTo>
                    <a:pt x="42" y="51"/>
                    <a:pt x="33" y="51"/>
                    <a:pt x="24" y="50"/>
                  </a:cubicBezTo>
                  <a:cubicBezTo>
                    <a:pt x="11" y="49"/>
                    <a:pt x="2" y="40"/>
                    <a:pt x="1" y="28"/>
                  </a:cubicBezTo>
                  <a:cubicBezTo>
                    <a:pt x="0" y="15"/>
                    <a:pt x="8" y="3"/>
                    <a:pt x="22" y="2"/>
                  </a:cubicBezTo>
                  <a:cubicBezTo>
                    <a:pt x="41" y="0"/>
                    <a:pt x="61" y="0"/>
                    <a:pt x="80" y="2"/>
                  </a:cubicBezTo>
                  <a:cubicBezTo>
                    <a:pt x="93" y="3"/>
                    <a:pt x="101" y="15"/>
                    <a:pt x="101" y="27"/>
                  </a:cubicBezTo>
                  <a:cubicBezTo>
                    <a:pt x="100" y="39"/>
                    <a:pt x="91" y="49"/>
                    <a:pt x="77" y="50"/>
                  </a:cubicBezTo>
                  <a:cubicBezTo>
                    <a:pt x="68" y="51"/>
                    <a:pt x="59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4425950" y="2954338"/>
              <a:ext cx="30163" cy="14288"/>
            </a:xfrm>
            <a:custGeom>
              <a:avLst/>
              <a:gdLst>
                <a:gd name="T0" fmla="*/ 51 w 102"/>
                <a:gd name="T1" fmla="*/ 1 h 50"/>
                <a:gd name="T2" fmla="*/ 77 w 102"/>
                <a:gd name="T3" fmla="*/ 1 h 50"/>
                <a:gd name="T4" fmla="*/ 101 w 102"/>
                <a:gd name="T5" fmla="*/ 23 h 50"/>
                <a:gd name="T6" fmla="*/ 82 w 102"/>
                <a:gd name="T7" fmla="*/ 49 h 50"/>
                <a:gd name="T8" fmla="*/ 20 w 102"/>
                <a:gd name="T9" fmla="*/ 49 h 50"/>
                <a:gd name="T10" fmla="*/ 1 w 102"/>
                <a:gd name="T11" fmla="*/ 23 h 50"/>
                <a:gd name="T12" fmla="*/ 23 w 102"/>
                <a:gd name="T13" fmla="*/ 1 h 50"/>
                <a:gd name="T14" fmla="*/ 51 w 102"/>
                <a:gd name="T15" fmla="*/ 1 h 50"/>
                <a:gd name="T16" fmla="*/ 51 w 102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50">
                  <a:moveTo>
                    <a:pt x="51" y="1"/>
                  </a:moveTo>
                  <a:cubicBezTo>
                    <a:pt x="60" y="1"/>
                    <a:pt x="68" y="0"/>
                    <a:pt x="77" y="1"/>
                  </a:cubicBezTo>
                  <a:cubicBezTo>
                    <a:pt x="91" y="2"/>
                    <a:pt x="99" y="10"/>
                    <a:pt x="101" y="23"/>
                  </a:cubicBezTo>
                  <a:cubicBezTo>
                    <a:pt x="102" y="35"/>
                    <a:pt x="94" y="48"/>
                    <a:pt x="82" y="49"/>
                  </a:cubicBezTo>
                  <a:cubicBezTo>
                    <a:pt x="61" y="50"/>
                    <a:pt x="40" y="50"/>
                    <a:pt x="20" y="49"/>
                  </a:cubicBezTo>
                  <a:cubicBezTo>
                    <a:pt x="7" y="47"/>
                    <a:pt x="0" y="36"/>
                    <a:pt x="1" y="23"/>
                  </a:cubicBezTo>
                  <a:cubicBezTo>
                    <a:pt x="3" y="10"/>
                    <a:pt x="10" y="2"/>
                    <a:pt x="23" y="1"/>
                  </a:cubicBezTo>
                  <a:cubicBezTo>
                    <a:pt x="32" y="0"/>
                    <a:pt x="4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4425950" y="2924175"/>
              <a:ext cx="30163" cy="14288"/>
            </a:xfrm>
            <a:custGeom>
              <a:avLst/>
              <a:gdLst>
                <a:gd name="T0" fmla="*/ 51 w 101"/>
                <a:gd name="T1" fmla="*/ 0 h 51"/>
                <a:gd name="T2" fmla="*/ 79 w 101"/>
                <a:gd name="T3" fmla="*/ 2 h 51"/>
                <a:gd name="T4" fmla="*/ 100 w 101"/>
                <a:gd name="T5" fmla="*/ 25 h 51"/>
                <a:gd name="T6" fmla="*/ 80 w 101"/>
                <a:gd name="T7" fmla="*/ 49 h 51"/>
                <a:gd name="T8" fmla="*/ 20 w 101"/>
                <a:gd name="T9" fmla="*/ 49 h 51"/>
                <a:gd name="T10" fmla="*/ 0 w 101"/>
                <a:gd name="T11" fmla="*/ 25 h 51"/>
                <a:gd name="T12" fmla="*/ 21 w 101"/>
                <a:gd name="T13" fmla="*/ 2 h 51"/>
                <a:gd name="T14" fmla="*/ 51 w 101"/>
                <a:gd name="T15" fmla="*/ 1 h 51"/>
                <a:gd name="T16" fmla="*/ 51 w 10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51">
                  <a:moveTo>
                    <a:pt x="51" y="0"/>
                  </a:moveTo>
                  <a:cubicBezTo>
                    <a:pt x="60" y="1"/>
                    <a:pt x="69" y="1"/>
                    <a:pt x="79" y="2"/>
                  </a:cubicBezTo>
                  <a:cubicBezTo>
                    <a:pt x="92" y="3"/>
                    <a:pt x="98" y="12"/>
                    <a:pt x="100" y="25"/>
                  </a:cubicBezTo>
                  <a:cubicBezTo>
                    <a:pt x="101" y="36"/>
                    <a:pt x="92" y="48"/>
                    <a:pt x="80" y="49"/>
                  </a:cubicBezTo>
                  <a:cubicBezTo>
                    <a:pt x="60" y="51"/>
                    <a:pt x="39" y="51"/>
                    <a:pt x="20" y="49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13"/>
                    <a:pt x="8" y="3"/>
                    <a:pt x="21" y="2"/>
                  </a:cubicBezTo>
                  <a:cubicBezTo>
                    <a:pt x="31" y="1"/>
                    <a:pt x="41" y="1"/>
                    <a:pt x="51" y="1"/>
                  </a:cubicBezTo>
                  <a:cubicBezTo>
                    <a:pt x="51" y="1"/>
                    <a:pt x="51" y="1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4478338" y="2857500"/>
              <a:ext cx="74613" cy="14288"/>
            </a:xfrm>
            <a:custGeom>
              <a:avLst/>
              <a:gdLst>
                <a:gd name="T0" fmla="*/ 125 w 251"/>
                <a:gd name="T1" fmla="*/ 0 h 50"/>
                <a:gd name="T2" fmla="*/ 221 w 251"/>
                <a:gd name="T3" fmla="*/ 0 h 50"/>
                <a:gd name="T4" fmla="*/ 251 w 251"/>
                <a:gd name="T5" fmla="*/ 25 h 50"/>
                <a:gd name="T6" fmla="*/ 220 w 251"/>
                <a:gd name="T7" fmla="*/ 50 h 50"/>
                <a:gd name="T8" fmla="*/ 30 w 251"/>
                <a:gd name="T9" fmla="*/ 50 h 50"/>
                <a:gd name="T10" fmla="*/ 0 w 251"/>
                <a:gd name="T11" fmla="*/ 25 h 50"/>
                <a:gd name="T12" fmla="*/ 31 w 251"/>
                <a:gd name="T13" fmla="*/ 0 h 50"/>
                <a:gd name="T14" fmla="*/ 125 w 251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50">
                  <a:moveTo>
                    <a:pt x="125" y="0"/>
                  </a:moveTo>
                  <a:cubicBezTo>
                    <a:pt x="157" y="0"/>
                    <a:pt x="189" y="0"/>
                    <a:pt x="221" y="0"/>
                  </a:cubicBezTo>
                  <a:cubicBezTo>
                    <a:pt x="239" y="0"/>
                    <a:pt x="251" y="10"/>
                    <a:pt x="251" y="25"/>
                  </a:cubicBezTo>
                  <a:cubicBezTo>
                    <a:pt x="250" y="40"/>
                    <a:pt x="239" y="50"/>
                    <a:pt x="220" y="50"/>
                  </a:cubicBezTo>
                  <a:cubicBezTo>
                    <a:pt x="157" y="50"/>
                    <a:pt x="94" y="50"/>
                    <a:pt x="30" y="50"/>
                  </a:cubicBezTo>
                  <a:cubicBezTo>
                    <a:pt x="11" y="50"/>
                    <a:pt x="0" y="40"/>
                    <a:pt x="0" y="25"/>
                  </a:cubicBezTo>
                  <a:cubicBezTo>
                    <a:pt x="0" y="9"/>
                    <a:pt x="11" y="0"/>
                    <a:pt x="31" y="0"/>
                  </a:cubicBezTo>
                  <a:cubicBezTo>
                    <a:pt x="62" y="0"/>
                    <a:pt x="94" y="0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2802142" y="1694258"/>
            <a:ext cx="420603" cy="422234"/>
            <a:chOff x="5075238" y="2824163"/>
            <a:chExt cx="409575" cy="4111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3" name="Freeform 242"/>
            <p:cNvSpPr>
              <a:spLocks noEditPoints="1"/>
            </p:cNvSpPr>
            <p:nvPr/>
          </p:nvSpPr>
          <p:spPr bwMode="auto">
            <a:xfrm>
              <a:off x="5075238" y="2824163"/>
              <a:ext cx="409575" cy="411163"/>
            </a:xfrm>
            <a:custGeom>
              <a:avLst/>
              <a:gdLst>
                <a:gd name="T0" fmla="*/ 64 w 1380"/>
                <a:gd name="T1" fmla="*/ 713 h 1381"/>
                <a:gd name="T2" fmla="*/ 75 w 1380"/>
                <a:gd name="T3" fmla="*/ 593 h 1381"/>
                <a:gd name="T4" fmla="*/ 185 w 1380"/>
                <a:gd name="T5" fmla="*/ 506 h 1381"/>
                <a:gd name="T6" fmla="*/ 296 w 1380"/>
                <a:gd name="T7" fmla="*/ 446 h 1381"/>
                <a:gd name="T8" fmla="*/ 489 w 1380"/>
                <a:gd name="T9" fmla="*/ 508 h 1381"/>
                <a:gd name="T10" fmla="*/ 609 w 1380"/>
                <a:gd name="T11" fmla="*/ 45 h 1381"/>
                <a:gd name="T12" fmla="*/ 759 w 1380"/>
                <a:gd name="T13" fmla="*/ 0 h 1381"/>
                <a:gd name="T14" fmla="*/ 1260 w 1380"/>
                <a:gd name="T15" fmla="*/ 45 h 1381"/>
                <a:gd name="T16" fmla="*/ 1260 w 1380"/>
                <a:gd name="T17" fmla="*/ 1247 h 1381"/>
                <a:gd name="T18" fmla="*/ 665 w 1380"/>
                <a:gd name="T19" fmla="*/ 1301 h 1381"/>
                <a:gd name="T20" fmla="*/ 94 w 1380"/>
                <a:gd name="T21" fmla="*/ 1252 h 1381"/>
                <a:gd name="T22" fmla="*/ 60 w 1380"/>
                <a:gd name="T23" fmla="*/ 1041 h 1381"/>
                <a:gd name="T24" fmla="*/ 63 w 1380"/>
                <a:gd name="T25" fmla="*/ 934 h 1381"/>
                <a:gd name="T26" fmla="*/ 1 w 1380"/>
                <a:gd name="T27" fmla="*/ 900 h 1381"/>
                <a:gd name="T28" fmla="*/ 1246 w 1380"/>
                <a:gd name="T29" fmla="*/ 180 h 1381"/>
                <a:gd name="T30" fmla="*/ 624 w 1380"/>
                <a:gd name="T31" fmla="*/ 526 h 1381"/>
                <a:gd name="T32" fmla="*/ 701 w 1380"/>
                <a:gd name="T33" fmla="*/ 624 h 1381"/>
                <a:gd name="T34" fmla="*/ 696 w 1380"/>
                <a:gd name="T35" fmla="*/ 719 h 1381"/>
                <a:gd name="T36" fmla="*/ 758 w 1380"/>
                <a:gd name="T37" fmla="*/ 758 h 1381"/>
                <a:gd name="T38" fmla="*/ 758 w 1380"/>
                <a:gd name="T39" fmla="*/ 802 h 1381"/>
                <a:gd name="T40" fmla="*/ 845 w 1380"/>
                <a:gd name="T41" fmla="*/ 891 h 1381"/>
                <a:gd name="T42" fmla="*/ 706 w 1380"/>
                <a:gd name="T43" fmla="*/ 924 h 1381"/>
                <a:gd name="T44" fmla="*/ 698 w 1380"/>
                <a:gd name="T45" fmla="*/ 1020 h 1381"/>
                <a:gd name="T46" fmla="*/ 1246 w 1380"/>
                <a:gd name="T47" fmla="*/ 1113 h 1381"/>
                <a:gd name="T48" fmla="*/ 619 w 1380"/>
                <a:gd name="T49" fmla="*/ 1261 h 1381"/>
                <a:gd name="T50" fmla="*/ 282 w 1380"/>
                <a:gd name="T51" fmla="*/ 828 h 1381"/>
                <a:gd name="T52" fmla="*/ 378 w 1380"/>
                <a:gd name="T53" fmla="*/ 1336 h 1381"/>
                <a:gd name="T54" fmla="*/ 180 w 1380"/>
                <a:gd name="T55" fmla="*/ 966 h 1381"/>
                <a:gd name="T56" fmla="*/ 578 w 1380"/>
                <a:gd name="T57" fmla="*/ 967 h 1381"/>
                <a:gd name="T58" fmla="*/ 604 w 1380"/>
                <a:gd name="T59" fmla="*/ 1074 h 1381"/>
                <a:gd name="T60" fmla="*/ 630 w 1380"/>
                <a:gd name="T61" fmla="*/ 985 h 1381"/>
                <a:gd name="T62" fmla="*/ 703 w 1380"/>
                <a:gd name="T63" fmla="*/ 878 h 1381"/>
                <a:gd name="T64" fmla="*/ 710 w 1380"/>
                <a:gd name="T65" fmla="*/ 776 h 1381"/>
                <a:gd name="T66" fmla="*/ 644 w 1380"/>
                <a:gd name="T67" fmla="*/ 711 h 1381"/>
                <a:gd name="T68" fmla="*/ 610 w 1380"/>
                <a:gd name="T69" fmla="*/ 584 h 1381"/>
                <a:gd name="T70" fmla="*/ 538 w 1380"/>
                <a:gd name="T71" fmla="*/ 573 h 1381"/>
                <a:gd name="T72" fmla="*/ 432 w 1380"/>
                <a:gd name="T73" fmla="*/ 499 h 1381"/>
                <a:gd name="T74" fmla="*/ 321 w 1380"/>
                <a:gd name="T75" fmla="*/ 514 h 1381"/>
                <a:gd name="T76" fmla="*/ 187 w 1380"/>
                <a:gd name="T77" fmla="*/ 557 h 1381"/>
                <a:gd name="T78" fmla="*/ 110 w 1380"/>
                <a:gd name="T79" fmla="*/ 624 h 1381"/>
                <a:gd name="T80" fmla="*/ 127 w 1380"/>
                <a:gd name="T81" fmla="*/ 681 h 1381"/>
                <a:gd name="T82" fmla="*/ 44 w 1380"/>
                <a:gd name="T83" fmla="*/ 783 h 1381"/>
                <a:gd name="T84" fmla="*/ 80 w 1380"/>
                <a:gd name="T85" fmla="*/ 886 h 1381"/>
                <a:gd name="T86" fmla="*/ 111 w 1380"/>
                <a:gd name="T87" fmla="*/ 1017 h 1381"/>
                <a:gd name="T88" fmla="*/ 647 w 1380"/>
                <a:gd name="T89" fmla="*/ 1203 h 1381"/>
                <a:gd name="T90" fmla="*/ 1336 w 1380"/>
                <a:gd name="T91" fmla="*/ 1127 h 1381"/>
                <a:gd name="T92" fmla="*/ 1281 w 1380"/>
                <a:gd name="T93" fmla="*/ 91 h 1381"/>
                <a:gd name="T94" fmla="*/ 1238 w 1380"/>
                <a:gd name="T95" fmla="*/ 134 h 1381"/>
                <a:gd name="T96" fmla="*/ 1237 w 1380"/>
                <a:gd name="T97" fmla="*/ 1158 h 1381"/>
                <a:gd name="T98" fmla="*/ 647 w 1380"/>
                <a:gd name="T99" fmla="*/ 1203 h 1381"/>
                <a:gd name="T100" fmla="*/ 379 w 1380"/>
                <a:gd name="T101" fmla="*/ 713 h 1381"/>
                <a:gd name="T102" fmla="*/ 553 w 1380"/>
                <a:gd name="T103" fmla="*/ 919 h 1381"/>
                <a:gd name="T104" fmla="*/ 205 w 1380"/>
                <a:gd name="T105" fmla="*/ 919 h 1381"/>
                <a:gd name="T106" fmla="*/ 758 w 1380"/>
                <a:gd name="T107" fmla="*/ 133 h 1381"/>
                <a:gd name="T108" fmla="*/ 712 w 1380"/>
                <a:gd name="T109" fmla="*/ 89 h 1381"/>
                <a:gd name="T110" fmla="*/ 534 w 1380"/>
                <a:gd name="T111" fmla="*/ 510 h 1381"/>
                <a:gd name="T112" fmla="*/ 579 w 1380"/>
                <a:gd name="T113" fmla="*/ 488 h 1381"/>
                <a:gd name="T114" fmla="*/ 625 w 1380"/>
                <a:gd name="T115" fmla="*/ 134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0" h="1381">
                  <a:moveTo>
                    <a:pt x="0" y="741"/>
                  </a:moveTo>
                  <a:cubicBezTo>
                    <a:pt x="18" y="736"/>
                    <a:pt x="35" y="730"/>
                    <a:pt x="52" y="724"/>
                  </a:cubicBezTo>
                  <a:cubicBezTo>
                    <a:pt x="57" y="722"/>
                    <a:pt x="61" y="717"/>
                    <a:pt x="64" y="713"/>
                  </a:cubicBezTo>
                  <a:cubicBezTo>
                    <a:pt x="67" y="709"/>
                    <a:pt x="67" y="703"/>
                    <a:pt x="70" y="699"/>
                  </a:cubicBezTo>
                  <a:cubicBezTo>
                    <a:pt x="83" y="679"/>
                    <a:pt x="78" y="662"/>
                    <a:pt x="67" y="643"/>
                  </a:cubicBezTo>
                  <a:cubicBezTo>
                    <a:pt x="51" y="616"/>
                    <a:pt x="52" y="615"/>
                    <a:pt x="75" y="593"/>
                  </a:cubicBezTo>
                  <a:cubicBezTo>
                    <a:pt x="104" y="564"/>
                    <a:pt x="133" y="535"/>
                    <a:pt x="161" y="506"/>
                  </a:cubicBezTo>
                  <a:cubicBezTo>
                    <a:pt x="168" y="499"/>
                    <a:pt x="173" y="497"/>
                    <a:pt x="180" y="503"/>
                  </a:cubicBezTo>
                  <a:cubicBezTo>
                    <a:pt x="181" y="504"/>
                    <a:pt x="183" y="505"/>
                    <a:pt x="185" y="506"/>
                  </a:cubicBezTo>
                  <a:cubicBezTo>
                    <a:pt x="227" y="527"/>
                    <a:pt x="227" y="528"/>
                    <a:pt x="270" y="509"/>
                  </a:cubicBezTo>
                  <a:cubicBezTo>
                    <a:pt x="273" y="507"/>
                    <a:pt x="277" y="502"/>
                    <a:pt x="278" y="498"/>
                  </a:cubicBezTo>
                  <a:cubicBezTo>
                    <a:pt x="285" y="481"/>
                    <a:pt x="290" y="464"/>
                    <a:pt x="296" y="446"/>
                  </a:cubicBezTo>
                  <a:cubicBezTo>
                    <a:pt x="351" y="446"/>
                    <a:pt x="405" y="446"/>
                    <a:pt x="461" y="446"/>
                  </a:cubicBezTo>
                  <a:cubicBezTo>
                    <a:pt x="471" y="466"/>
                    <a:pt x="472" y="490"/>
                    <a:pt x="485" y="510"/>
                  </a:cubicBezTo>
                  <a:cubicBezTo>
                    <a:pt x="486" y="509"/>
                    <a:pt x="488" y="509"/>
                    <a:pt x="489" y="508"/>
                  </a:cubicBezTo>
                  <a:cubicBezTo>
                    <a:pt x="489" y="504"/>
                    <a:pt x="490" y="499"/>
                    <a:pt x="490" y="494"/>
                  </a:cubicBezTo>
                  <a:cubicBezTo>
                    <a:pt x="490" y="384"/>
                    <a:pt x="490" y="274"/>
                    <a:pt x="490" y="164"/>
                  </a:cubicBezTo>
                  <a:cubicBezTo>
                    <a:pt x="490" y="92"/>
                    <a:pt x="537" y="45"/>
                    <a:pt x="609" y="45"/>
                  </a:cubicBezTo>
                  <a:cubicBezTo>
                    <a:pt x="643" y="45"/>
                    <a:pt x="677" y="45"/>
                    <a:pt x="711" y="45"/>
                  </a:cubicBezTo>
                  <a:cubicBezTo>
                    <a:pt x="712" y="42"/>
                    <a:pt x="713" y="39"/>
                    <a:pt x="713" y="36"/>
                  </a:cubicBezTo>
                  <a:cubicBezTo>
                    <a:pt x="719" y="13"/>
                    <a:pt x="736" y="0"/>
                    <a:pt x="759" y="0"/>
                  </a:cubicBezTo>
                  <a:cubicBezTo>
                    <a:pt x="876" y="0"/>
                    <a:pt x="994" y="0"/>
                    <a:pt x="1111" y="0"/>
                  </a:cubicBezTo>
                  <a:cubicBezTo>
                    <a:pt x="1137" y="1"/>
                    <a:pt x="1152" y="15"/>
                    <a:pt x="1159" y="45"/>
                  </a:cubicBezTo>
                  <a:cubicBezTo>
                    <a:pt x="1192" y="45"/>
                    <a:pt x="1226" y="45"/>
                    <a:pt x="1260" y="45"/>
                  </a:cubicBezTo>
                  <a:cubicBezTo>
                    <a:pt x="1334" y="45"/>
                    <a:pt x="1380" y="91"/>
                    <a:pt x="1380" y="165"/>
                  </a:cubicBezTo>
                  <a:cubicBezTo>
                    <a:pt x="1380" y="486"/>
                    <a:pt x="1380" y="806"/>
                    <a:pt x="1380" y="1127"/>
                  </a:cubicBezTo>
                  <a:cubicBezTo>
                    <a:pt x="1380" y="1201"/>
                    <a:pt x="1334" y="1247"/>
                    <a:pt x="1260" y="1247"/>
                  </a:cubicBezTo>
                  <a:cubicBezTo>
                    <a:pt x="1067" y="1247"/>
                    <a:pt x="874" y="1247"/>
                    <a:pt x="681" y="1247"/>
                  </a:cubicBezTo>
                  <a:cubicBezTo>
                    <a:pt x="675" y="1247"/>
                    <a:pt x="670" y="1247"/>
                    <a:pt x="666" y="1247"/>
                  </a:cubicBezTo>
                  <a:cubicBezTo>
                    <a:pt x="666" y="1266"/>
                    <a:pt x="668" y="1284"/>
                    <a:pt x="665" y="1301"/>
                  </a:cubicBezTo>
                  <a:cubicBezTo>
                    <a:pt x="657" y="1347"/>
                    <a:pt x="618" y="1380"/>
                    <a:pt x="570" y="1381"/>
                  </a:cubicBezTo>
                  <a:cubicBezTo>
                    <a:pt x="442" y="1381"/>
                    <a:pt x="314" y="1381"/>
                    <a:pt x="186" y="1380"/>
                  </a:cubicBezTo>
                  <a:cubicBezTo>
                    <a:pt x="120" y="1380"/>
                    <a:pt x="74" y="1316"/>
                    <a:pt x="94" y="1252"/>
                  </a:cubicBezTo>
                  <a:cubicBezTo>
                    <a:pt x="107" y="1212"/>
                    <a:pt x="120" y="1171"/>
                    <a:pt x="134" y="1131"/>
                  </a:cubicBezTo>
                  <a:cubicBezTo>
                    <a:pt x="138" y="1122"/>
                    <a:pt x="136" y="1116"/>
                    <a:pt x="129" y="1109"/>
                  </a:cubicBezTo>
                  <a:cubicBezTo>
                    <a:pt x="106" y="1087"/>
                    <a:pt x="83" y="1063"/>
                    <a:pt x="60" y="1041"/>
                  </a:cubicBezTo>
                  <a:cubicBezTo>
                    <a:pt x="54" y="1035"/>
                    <a:pt x="52" y="1030"/>
                    <a:pt x="57" y="1023"/>
                  </a:cubicBezTo>
                  <a:cubicBezTo>
                    <a:pt x="58" y="1022"/>
                    <a:pt x="59" y="1020"/>
                    <a:pt x="60" y="1018"/>
                  </a:cubicBezTo>
                  <a:cubicBezTo>
                    <a:pt x="82" y="991"/>
                    <a:pt x="81" y="963"/>
                    <a:pt x="63" y="934"/>
                  </a:cubicBezTo>
                  <a:cubicBezTo>
                    <a:pt x="61" y="930"/>
                    <a:pt x="57" y="926"/>
                    <a:pt x="53" y="924"/>
                  </a:cubicBezTo>
                  <a:cubicBezTo>
                    <a:pt x="38" y="919"/>
                    <a:pt x="24" y="915"/>
                    <a:pt x="9" y="910"/>
                  </a:cubicBezTo>
                  <a:cubicBezTo>
                    <a:pt x="6" y="908"/>
                    <a:pt x="1" y="904"/>
                    <a:pt x="1" y="900"/>
                  </a:cubicBezTo>
                  <a:cubicBezTo>
                    <a:pt x="0" y="848"/>
                    <a:pt x="0" y="795"/>
                    <a:pt x="0" y="741"/>
                  </a:cubicBezTo>
                  <a:close/>
                  <a:moveTo>
                    <a:pt x="1246" y="1113"/>
                  </a:moveTo>
                  <a:cubicBezTo>
                    <a:pt x="1246" y="801"/>
                    <a:pt x="1246" y="490"/>
                    <a:pt x="1246" y="180"/>
                  </a:cubicBezTo>
                  <a:cubicBezTo>
                    <a:pt x="1038" y="180"/>
                    <a:pt x="831" y="180"/>
                    <a:pt x="624" y="180"/>
                  </a:cubicBezTo>
                  <a:cubicBezTo>
                    <a:pt x="624" y="182"/>
                    <a:pt x="624" y="183"/>
                    <a:pt x="624" y="183"/>
                  </a:cubicBezTo>
                  <a:cubicBezTo>
                    <a:pt x="624" y="297"/>
                    <a:pt x="623" y="412"/>
                    <a:pt x="624" y="526"/>
                  </a:cubicBezTo>
                  <a:cubicBezTo>
                    <a:pt x="624" y="531"/>
                    <a:pt x="627" y="537"/>
                    <a:pt x="631" y="541"/>
                  </a:cubicBezTo>
                  <a:cubicBezTo>
                    <a:pt x="653" y="563"/>
                    <a:pt x="675" y="586"/>
                    <a:pt x="698" y="608"/>
                  </a:cubicBezTo>
                  <a:cubicBezTo>
                    <a:pt x="703" y="613"/>
                    <a:pt x="705" y="617"/>
                    <a:pt x="701" y="624"/>
                  </a:cubicBezTo>
                  <a:cubicBezTo>
                    <a:pt x="693" y="637"/>
                    <a:pt x="687" y="650"/>
                    <a:pt x="680" y="664"/>
                  </a:cubicBezTo>
                  <a:cubicBezTo>
                    <a:pt x="678" y="667"/>
                    <a:pt x="676" y="671"/>
                    <a:pt x="677" y="674"/>
                  </a:cubicBezTo>
                  <a:cubicBezTo>
                    <a:pt x="683" y="689"/>
                    <a:pt x="689" y="704"/>
                    <a:pt x="696" y="719"/>
                  </a:cubicBezTo>
                  <a:cubicBezTo>
                    <a:pt x="697" y="721"/>
                    <a:pt x="701" y="723"/>
                    <a:pt x="705" y="724"/>
                  </a:cubicBezTo>
                  <a:cubicBezTo>
                    <a:pt x="722" y="730"/>
                    <a:pt x="740" y="736"/>
                    <a:pt x="757" y="741"/>
                  </a:cubicBezTo>
                  <a:cubicBezTo>
                    <a:pt x="757" y="747"/>
                    <a:pt x="757" y="752"/>
                    <a:pt x="758" y="758"/>
                  </a:cubicBezTo>
                  <a:cubicBezTo>
                    <a:pt x="787" y="758"/>
                    <a:pt x="816" y="758"/>
                    <a:pt x="845" y="758"/>
                  </a:cubicBezTo>
                  <a:cubicBezTo>
                    <a:pt x="845" y="773"/>
                    <a:pt x="845" y="787"/>
                    <a:pt x="845" y="802"/>
                  </a:cubicBezTo>
                  <a:cubicBezTo>
                    <a:pt x="816" y="802"/>
                    <a:pt x="787" y="802"/>
                    <a:pt x="758" y="802"/>
                  </a:cubicBezTo>
                  <a:cubicBezTo>
                    <a:pt x="758" y="817"/>
                    <a:pt x="758" y="831"/>
                    <a:pt x="758" y="847"/>
                  </a:cubicBezTo>
                  <a:cubicBezTo>
                    <a:pt x="788" y="847"/>
                    <a:pt x="817" y="847"/>
                    <a:pt x="845" y="847"/>
                  </a:cubicBezTo>
                  <a:cubicBezTo>
                    <a:pt x="845" y="862"/>
                    <a:pt x="845" y="876"/>
                    <a:pt x="845" y="891"/>
                  </a:cubicBezTo>
                  <a:cubicBezTo>
                    <a:pt x="816" y="891"/>
                    <a:pt x="787" y="891"/>
                    <a:pt x="758" y="891"/>
                  </a:cubicBezTo>
                  <a:cubicBezTo>
                    <a:pt x="757" y="897"/>
                    <a:pt x="757" y="902"/>
                    <a:pt x="756" y="907"/>
                  </a:cubicBezTo>
                  <a:cubicBezTo>
                    <a:pt x="739" y="913"/>
                    <a:pt x="722" y="918"/>
                    <a:pt x="706" y="924"/>
                  </a:cubicBezTo>
                  <a:cubicBezTo>
                    <a:pt x="701" y="926"/>
                    <a:pt x="696" y="929"/>
                    <a:pt x="694" y="933"/>
                  </a:cubicBezTo>
                  <a:cubicBezTo>
                    <a:pt x="675" y="974"/>
                    <a:pt x="675" y="974"/>
                    <a:pt x="696" y="1016"/>
                  </a:cubicBezTo>
                  <a:cubicBezTo>
                    <a:pt x="697" y="1017"/>
                    <a:pt x="697" y="1018"/>
                    <a:pt x="698" y="1020"/>
                  </a:cubicBezTo>
                  <a:cubicBezTo>
                    <a:pt x="705" y="1029"/>
                    <a:pt x="703" y="1036"/>
                    <a:pt x="695" y="1044"/>
                  </a:cubicBezTo>
                  <a:cubicBezTo>
                    <a:pt x="671" y="1066"/>
                    <a:pt x="649" y="1089"/>
                    <a:pt x="625" y="1113"/>
                  </a:cubicBezTo>
                  <a:cubicBezTo>
                    <a:pt x="834" y="1113"/>
                    <a:pt x="1039" y="1113"/>
                    <a:pt x="1246" y="1113"/>
                  </a:cubicBezTo>
                  <a:close/>
                  <a:moveTo>
                    <a:pt x="378" y="1336"/>
                  </a:moveTo>
                  <a:cubicBezTo>
                    <a:pt x="441" y="1336"/>
                    <a:pt x="503" y="1336"/>
                    <a:pt x="565" y="1336"/>
                  </a:cubicBezTo>
                  <a:cubicBezTo>
                    <a:pt x="608" y="1336"/>
                    <a:pt x="633" y="1302"/>
                    <a:pt x="619" y="1261"/>
                  </a:cubicBezTo>
                  <a:cubicBezTo>
                    <a:pt x="572" y="1117"/>
                    <a:pt x="524" y="973"/>
                    <a:pt x="475" y="829"/>
                  </a:cubicBezTo>
                  <a:cubicBezTo>
                    <a:pt x="461" y="784"/>
                    <a:pt x="423" y="757"/>
                    <a:pt x="378" y="757"/>
                  </a:cubicBezTo>
                  <a:cubicBezTo>
                    <a:pt x="334" y="758"/>
                    <a:pt x="296" y="785"/>
                    <a:pt x="282" y="828"/>
                  </a:cubicBezTo>
                  <a:cubicBezTo>
                    <a:pt x="234" y="972"/>
                    <a:pt x="186" y="1116"/>
                    <a:pt x="138" y="1260"/>
                  </a:cubicBezTo>
                  <a:cubicBezTo>
                    <a:pt x="124" y="1302"/>
                    <a:pt x="149" y="1336"/>
                    <a:pt x="193" y="1336"/>
                  </a:cubicBezTo>
                  <a:cubicBezTo>
                    <a:pt x="255" y="1336"/>
                    <a:pt x="317" y="1336"/>
                    <a:pt x="378" y="1336"/>
                  </a:cubicBezTo>
                  <a:close/>
                  <a:moveTo>
                    <a:pt x="153" y="1073"/>
                  </a:moveTo>
                  <a:cubicBezTo>
                    <a:pt x="165" y="1039"/>
                    <a:pt x="175" y="1009"/>
                    <a:pt x="184" y="980"/>
                  </a:cubicBezTo>
                  <a:cubicBezTo>
                    <a:pt x="185" y="976"/>
                    <a:pt x="182" y="970"/>
                    <a:pt x="180" y="966"/>
                  </a:cubicBezTo>
                  <a:cubicBezTo>
                    <a:pt x="143" y="913"/>
                    <a:pt x="128" y="855"/>
                    <a:pt x="136" y="791"/>
                  </a:cubicBezTo>
                  <a:cubicBezTo>
                    <a:pt x="155" y="638"/>
                    <a:pt x="319" y="539"/>
                    <a:pt x="463" y="594"/>
                  </a:cubicBezTo>
                  <a:cubicBezTo>
                    <a:pt x="616" y="652"/>
                    <a:pt x="671" y="832"/>
                    <a:pt x="578" y="967"/>
                  </a:cubicBezTo>
                  <a:cubicBezTo>
                    <a:pt x="574" y="971"/>
                    <a:pt x="573" y="980"/>
                    <a:pt x="575" y="985"/>
                  </a:cubicBezTo>
                  <a:cubicBezTo>
                    <a:pt x="581" y="1006"/>
                    <a:pt x="588" y="1026"/>
                    <a:pt x="595" y="1046"/>
                  </a:cubicBezTo>
                  <a:cubicBezTo>
                    <a:pt x="597" y="1054"/>
                    <a:pt x="600" y="1062"/>
                    <a:pt x="604" y="1074"/>
                  </a:cubicBezTo>
                  <a:cubicBezTo>
                    <a:pt x="611" y="1066"/>
                    <a:pt x="614" y="1061"/>
                    <a:pt x="618" y="1057"/>
                  </a:cubicBezTo>
                  <a:cubicBezTo>
                    <a:pt x="628" y="1046"/>
                    <a:pt x="645" y="1036"/>
                    <a:pt x="647" y="1024"/>
                  </a:cubicBezTo>
                  <a:cubicBezTo>
                    <a:pt x="649" y="1012"/>
                    <a:pt x="636" y="998"/>
                    <a:pt x="630" y="985"/>
                  </a:cubicBezTo>
                  <a:cubicBezTo>
                    <a:pt x="628" y="980"/>
                    <a:pt x="628" y="972"/>
                    <a:pt x="630" y="967"/>
                  </a:cubicBezTo>
                  <a:cubicBezTo>
                    <a:pt x="635" y="955"/>
                    <a:pt x="644" y="944"/>
                    <a:pt x="646" y="932"/>
                  </a:cubicBezTo>
                  <a:cubicBezTo>
                    <a:pt x="652" y="899"/>
                    <a:pt x="671" y="882"/>
                    <a:pt x="703" y="878"/>
                  </a:cubicBezTo>
                  <a:cubicBezTo>
                    <a:pt x="711" y="877"/>
                    <a:pt x="713" y="872"/>
                    <a:pt x="713" y="865"/>
                  </a:cubicBezTo>
                  <a:cubicBezTo>
                    <a:pt x="712" y="848"/>
                    <a:pt x="713" y="831"/>
                    <a:pt x="712" y="814"/>
                  </a:cubicBezTo>
                  <a:cubicBezTo>
                    <a:pt x="712" y="801"/>
                    <a:pt x="717" y="784"/>
                    <a:pt x="710" y="776"/>
                  </a:cubicBezTo>
                  <a:cubicBezTo>
                    <a:pt x="704" y="767"/>
                    <a:pt x="687" y="765"/>
                    <a:pt x="674" y="761"/>
                  </a:cubicBezTo>
                  <a:cubicBezTo>
                    <a:pt x="664" y="759"/>
                    <a:pt x="658" y="754"/>
                    <a:pt x="656" y="744"/>
                  </a:cubicBezTo>
                  <a:cubicBezTo>
                    <a:pt x="654" y="732"/>
                    <a:pt x="651" y="720"/>
                    <a:pt x="644" y="711"/>
                  </a:cubicBezTo>
                  <a:cubicBezTo>
                    <a:pt x="625" y="684"/>
                    <a:pt x="626" y="658"/>
                    <a:pt x="646" y="632"/>
                  </a:cubicBezTo>
                  <a:cubicBezTo>
                    <a:pt x="651" y="627"/>
                    <a:pt x="649" y="622"/>
                    <a:pt x="644" y="617"/>
                  </a:cubicBezTo>
                  <a:cubicBezTo>
                    <a:pt x="632" y="606"/>
                    <a:pt x="621" y="595"/>
                    <a:pt x="610" y="584"/>
                  </a:cubicBezTo>
                  <a:cubicBezTo>
                    <a:pt x="600" y="574"/>
                    <a:pt x="591" y="558"/>
                    <a:pt x="579" y="556"/>
                  </a:cubicBezTo>
                  <a:cubicBezTo>
                    <a:pt x="567" y="554"/>
                    <a:pt x="553" y="566"/>
                    <a:pt x="541" y="572"/>
                  </a:cubicBezTo>
                  <a:cubicBezTo>
                    <a:pt x="540" y="572"/>
                    <a:pt x="539" y="573"/>
                    <a:pt x="538" y="573"/>
                  </a:cubicBezTo>
                  <a:cubicBezTo>
                    <a:pt x="533" y="573"/>
                    <a:pt x="527" y="575"/>
                    <a:pt x="523" y="573"/>
                  </a:cubicBezTo>
                  <a:cubicBezTo>
                    <a:pt x="510" y="568"/>
                    <a:pt x="499" y="559"/>
                    <a:pt x="486" y="556"/>
                  </a:cubicBezTo>
                  <a:cubicBezTo>
                    <a:pt x="454" y="550"/>
                    <a:pt x="436" y="532"/>
                    <a:pt x="432" y="499"/>
                  </a:cubicBezTo>
                  <a:cubicBezTo>
                    <a:pt x="431" y="492"/>
                    <a:pt x="427" y="490"/>
                    <a:pt x="420" y="490"/>
                  </a:cubicBezTo>
                  <a:cubicBezTo>
                    <a:pt x="397" y="490"/>
                    <a:pt x="375" y="490"/>
                    <a:pt x="353" y="490"/>
                  </a:cubicBezTo>
                  <a:cubicBezTo>
                    <a:pt x="328" y="490"/>
                    <a:pt x="326" y="490"/>
                    <a:pt x="321" y="514"/>
                  </a:cubicBezTo>
                  <a:cubicBezTo>
                    <a:pt x="316" y="535"/>
                    <a:pt x="307" y="548"/>
                    <a:pt x="285" y="551"/>
                  </a:cubicBezTo>
                  <a:cubicBezTo>
                    <a:pt x="278" y="552"/>
                    <a:pt x="270" y="555"/>
                    <a:pt x="264" y="559"/>
                  </a:cubicBezTo>
                  <a:cubicBezTo>
                    <a:pt x="238" y="578"/>
                    <a:pt x="212" y="576"/>
                    <a:pt x="187" y="557"/>
                  </a:cubicBezTo>
                  <a:cubicBezTo>
                    <a:pt x="184" y="555"/>
                    <a:pt x="175" y="557"/>
                    <a:pt x="172" y="559"/>
                  </a:cubicBezTo>
                  <a:cubicBezTo>
                    <a:pt x="160" y="570"/>
                    <a:pt x="148" y="582"/>
                    <a:pt x="137" y="593"/>
                  </a:cubicBezTo>
                  <a:cubicBezTo>
                    <a:pt x="127" y="603"/>
                    <a:pt x="112" y="613"/>
                    <a:pt x="110" y="624"/>
                  </a:cubicBezTo>
                  <a:cubicBezTo>
                    <a:pt x="108" y="636"/>
                    <a:pt x="120" y="649"/>
                    <a:pt x="126" y="662"/>
                  </a:cubicBezTo>
                  <a:cubicBezTo>
                    <a:pt x="127" y="663"/>
                    <a:pt x="127" y="663"/>
                    <a:pt x="127" y="663"/>
                  </a:cubicBezTo>
                  <a:cubicBezTo>
                    <a:pt x="127" y="669"/>
                    <a:pt x="129" y="676"/>
                    <a:pt x="127" y="681"/>
                  </a:cubicBezTo>
                  <a:cubicBezTo>
                    <a:pt x="122" y="693"/>
                    <a:pt x="113" y="705"/>
                    <a:pt x="110" y="718"/>
                  </a:cubicBezTo>
                  <a:cubicBezTo>
                    <a:pt x="104" y="750"/>
                    <a:pt x="86" y="767"/>
                    <a:pt x="54" y="771"/>
                  </a:cubicBezTo>
                  <a:cubicBezTo>
                    <a:pt x="46" y="772"/>
                    <a:pt x="44" y="776"/>
                    <a:pt x="44" y="783"/>
                  </a:cubicBezTo>
                  <a:cubicBezTo>
                    <a:pt x="45" y="801"/>
                    <a:pt x="45" y="819"/>
                    <a:pt x="45" y="837"/>
                  </a:cubicBezTo>
                  <a:cubicBezTo>
                    <a:pt x="45" y="849"/>
                    <a:pt x="41" y="865"/>
                    <a:pt x="47" y="873"/>
                  </a:cubicBezTo>
                  <a:cubicBezTo>
                    <a:pt x="53" y="881"/>
                    <a:pt x="68" y="883"/>
                    <a:pt x="80" y="886"/>
                  </a:cubicBezTo>
                  <a:cubicBezTo>
                    <a:pt x="92" y="889"/>
                    <a:pt x="99" y="894"/>
                    <a:pt x="102" y="907"/>
                  </a:cubicBezTo>
                  <a:cubicBezTo>
                    <a:pt x="104" y="917"/>
                    <a:pt x="106" y="928"/>
                    <a:pt x="112" y="936"/>
                  </a:cubicBezTo>
                  <a:cubicBezTo>
                    <a:pt x="132" y="964"/>
                    <a:pt x="132" y="990"/>
                    <a:pt x="111" y="1017"/>
                  </a:cubicBezTo>
                  <a:cubicBezTo>
                    <a:pt x="109" y="1020"/>
                    <a:pt x="110" y="1027"/>
                    <a:pt x="113" y="1030"/>
                  </a:cubicBezTo>
                  <a:cubicBezTo>
                    <a:pt x="125" y="1044"/>
                    <a:pt x="138" y="1057"/>
                    <a:pt x="153" y="1073"/>
                  </a:cubicBezTo>
                  <a:close/>
                  <a:moveTo>
                    <a:pt x="647" y="1203"/>
                  </a:moveTo>
                  <a:cubicBezTo>
                    <a:pt x="653" y="1203"/>
                    <a:pt x="658" y="1203"/>
                    <a:pt x="663" y="1203"/>
                  </a:cubicBezTo>
                  <a:cubicBezTo>
                    <a:pt x="862" y="1203"/>
                    <a:pt x="1061" y="1203"/>
                    <a:pt x="1260" y="1203"/>
                  </a:cubicBezTo>
                  <a:cubicBezTo>
                    <a:pt x="1309" y="1203"/>
                    <a:pt x="1336" y="1176"/>
                    <a:pt x="1336" y="1127"/>
                  </a:cubicBezTo>
                  <a:cubicBezTo>
                    <a:pt x="1336" y="948"/>
                    <a:pt x="1336" y="768"/>
                    <a:pt x="1336" y="589"/>
                  </a:cubicBezTo>
                  <a:cubicBezTo>
                    <a:pt x="1336" y="446"/>
                    <a:pt x="1336" y="303"/>
                    <a:pt x="1336" y="160"/>
                  </a:cubicBezTo>
                  <a:cubicBezTo>
                    <a:pt x="1336" y="124"/>
                    <a:pt x="1315" y="94"/>
                    <a:pt x="1281" y="91"/>
                  </a:cubicBezTo>
                  <a:cubicBezTo>
                    <a:pt x="1240" y="88"/>
                    <a:pt x="1199" y="90"/>
                    <a:pt x="1159" y="90"/>
                  </a:cubicBezTo>
                  <a:cubicBezTo>
                    <a:pt x="1159" y="105"/>
                    <a:pt x="1159" y="119"/>
                    <a:pt x="1159" y="134"/>
                  </a:cubicBezTo>
                  <a:cubicBezTo>
                    <a:pt x="1186" y="134"/>
                    <a:pt x="1212" y="134"/>
                    <a:pt x="1238" y="134"/>
                  </a:cubicBezTo>
                  <a:cubicBezTo>
                    <a:pt x="1275" y="134"/>
                    <a:pt x="1291" y="150"/>
                    <a:pt x="1291" y="188"/>
                  </a:cubicBezTo>
                  <a:cubicBezTo>
                    <a:pt x="1291" y="494"/>
                    <a:pt x="1291" y="799"/>
                    <a:pt x="1291" y="1104"/>
                  </a:cubicBezTo>
                  <a:cubicBezTo>
                    <a:pt x="1291" y="1142"/>
                    <a:pt x="1275" y="1158"/>
                    <a:pt x="1237" y="1158"/>
                  </a:cubicBezTo>
                  <a:cubicBezTo>
                    <a:pt x="1042" y="1158"/>
                    <a:pt x="846" y="1158"/>
                    <a:pt x="650" y="1158"/>
                  </a:cubicBezTo>
                  <a:cubicBezTo>
                    <a:pt x="645" y="1158"/>
                    <a:pt x="639" y="1158"/>
                    <a:pt x="632" y="1158"/>
                  </a:cubicBezTo>
                  <a:cubicBezTo>
                    <a:pt x="637" y="1173"/>
                    <a:pt x="642" y="1187"/>
                    <a:pt x="647" y="1203"/>
                  </a:cubicBezTo>
                  <a:close/>
                  <a:moveTo>
                    <a:pt x="205" y="919"/>
                  </a:moveTo>
                  <a:cubicBezTo>
                    <a:pt x="216" y="884"/>
                    <a:pt x="228" y="850"/>
                    <a:pt x="239" y="816"/>
                  </a:cubicBezTo>
                  <a:cubicBezTo>
                    <a:pt x="261" y="753"/>
                    <a:pt x="315" y="713"/>
                    <a:pt x="379" y="713"/>
                  </a:cubicBezTo>
                  <a:cubicBezTo>
                    <a:pt x="443" y="713"/>
                    <a:pt x="496" y="753"/>
                    <a:pt x="518" y="816"/>
                  </a:cubicBezTo>
                  <a:cubicBezTo>
                    <a:pt x="528" y="846"/>
                    <a:pt x="538" y="877"/>
                    <a:pt x="549" y="908"/>
                  </a:cubicBezTo>
                  <a:cubicBezTo>
                    <a:pt x="550" y="911"/>
                    <a:pt x="552" y="915"/>
                    <a:pt x="553" y="919"/>
                  </a:cubicBezTo>
                  <a:cubicBezTo>
                    <a:pt x="597" y="846"/>
                    <a:pt x="587" y="737"/>
                    <a:pt x="505" y="669"/>
                  </a:cubicBezTo>
                  <a:cubicBezTo>
                    <a:pt x="428" y="605"/>
                    <a:pt x="314" y="610"/>
                    <a:pt x="241" y="679"/>
                  </a:cubicBezTo>
                  <a:cubicBezTo>
                    <a:pt x="166" y="749"/>
                    <a:pt x="164" y="857"/>
                    <a:pt x="205" y="919"/>
                  </a:cubicBezTo>
                  <a:close/>
                  <a:moveTo>
                    <a:pt x="1113" y="46"/>
                  </a:moveTo>
                  <a:cubicBezTo>
                    <a:pt x="994" y="46"/>
                    <a:pt x="876" y="46"/>
                    <a:pt x="758" y="46"/>
                  </a:cubicBezTo>
                  <a:cubicBezTo>
                    <a:pt x="758" y="76"/>
                    <a:pt x="758" y="105"/>
                    <a:pt x="758" y="133"/>
                  </a:cubicBezTo>
                  <a:cubicBezTo>
                    <a:pt x="877" y="133"/>
                    <a:pt x="994" y="133"/>
                    <a:pt x="1113" y="133"/>
                  </a:cubicBezTo>
                  <a:cubicBezTo>
                    <a:pt x="1113" y="104"/>
                    <a:pt x="1113" y="75"/>
                    <a:pt x="1113" y="46"/>
                  </a:cubicBezTo>
                  <a:close/>
                  <a:moveTo>
                    <a:pt x="712" y="89"/>
                  </a:moveTo>
                  <a:cubicBezTo>
                    <a:pt x="676" y="89"/>
                    <a:pt x="643" y="89"/>
                    <a:pt x="609" y="89"/>
                  </a:cubicBezTo>
                  <a:cubicBezTo>
                    <a:pt x="561" y="90"/>
                    <a:pt x="534" y="116"/>
                    <a:pt x="534" y="163"/>
                  </a:cubicBezTo>
                  <a:cubicBezTo>
                    <a:pt x="534" y="279"/>
                    <a:pt x="534" y="394"/>
                    <a:pt x="534" y="510"/>
                  </a:cubicBezTo>
                  <a:cubicBezTo>
                    <a:pt x="534" y="514"/>
                    <a:pt x="534" y="518"/>
                    <a:pt x="534" y="525"/>
                  </a:cubicBezTo>
                  <a:cubicBezTo>
                    <a:pt x="547" y="519"/>
                    <a:pt x="557" y="513"/>
                    <a:pt x="567" y="509"/>
                  </a:cubicBezTo>
                  <a:cubicBezTo>
                    <a:pt x="577" y="505"/>
                    <a:pt x="579" y="498"/>
                    <a:pt x="579" y="488"/>
                  </a:cubicBezTo>
                  <a:cubicBezTo>
                    <a:pt x="579" y="388"/>
                    <a:pt x="579" y="287"/>
                    <a:pt x="579" y="187"/>
                  </a:cubicBezTo>
                  <a:cubicBezTo>
                    <a:pt x="579" y="181"/>
                    <a:pt x="579" y="174"/>
                    <a:pt x="580" y="169"/>
                  </a:cubicBezTo>
                  <a:cubicBezTo>
                    <a:pt x="585" y="148"/>
                    <a:pt x="602" y="134"/>
                    <a:pt x="625" y="134"/>
                  </a:cubicBezTo>
                  <a:cubicBezTo>
                    <a:pt x="654" y="134"/>
                    <a:pt x="683" y="134"/>
                    <a:pt x="712" y="134"/>
                  </a:cubicBezTo>
                  <a:cubicBezTo>
                    <a:pt x="712" y="118"/>
                    <a:pt x="712" y="105"/>
                    <a:pt x="712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43"/>
            <p:cNvSpPr>
              <a:spLocks noEditPoints="1"/>
            </p:cNvSpPr>
            <p:nvPr/>
          </p:nvSpPr>
          <p:spPr bwMode="auto">
            <a:xfrm>
              <a:off x="5340350" y="2890838"/>
              <a:ext cx="92075" cy="92075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45 w 310"/>
                <a:gd name="T11" fmla="*/ 265 h 310"/>
                <a:gd name="T12" fmla="*/ 266 w 310"/>
                <a:gd name="T13" fmla="*/ 265 h 310"/>
                <a:gd name="T14" fmla="*/ 266 w 310"/>
                <a:gd name="T15" fmla="*/ 44 h 310"/>
                <a:gd name="T16" fmla="*/ 45 w 310"/>
                <a:gd name="T17" fmla="*/ 44 h 310"/>
                <a:gd name="T18" fmla="*/ 45 w 310"/>
                <a:gd name="T19" fmla="*/ 26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45" y="265"/>
                  </a:moveTo>
                  <a:cubicBezTo>
                    <a:pt x="119" y="265"/>
                    <a:pt x="193" y="265"/>
                    <a:pt x="266" y="265"/>
                  </a:cubicBezTo>
                  <a:cubicBezTo>
                    <a:pt x="266" y="191"/>
                    <a:pt x="266" y="117"/>
                    <a:pt x="266" y="44"/>
                  </a:cubicBezTo>
                  <a:cubicBezTo>
                    <a:pt x="192" y="44"/>
                    <a:pt x="118" y="44"/>
                    <a:pt x="45" y="44"/>
                  </a:cubicBezTo>
                  <a:cubicBezTo>
                    <a:pt x="45" y="118"/>
                    <a:pt x="45" y="191"/>
                    <a:pt x="45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44"/>
            <p:cNvSpPr>
              <a:spLocks noEditPoints="1"/>
            </p:cNvSpPr>
            <p:nvPr/>
          </p:nvSpPr>
          <p:spPr bwMode="auto">
            <a:xfrm>
              <a:off x="5340350" y="2995613"/>
              <a:ext cx="92075" cy="93663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266 w 310"/>
                <a:gd name="T11" fmla="*/ 45 h 310"/>
                <a:gd name="T12" fmla="*/ 45 w 310"/>
                <a:gd name="T13" fmla="*/ 45 h 310"/>
                <a:gd name="T14" fmla="*/ 45 w 310"/>
                <a:gd name="T15" fmla="*/ 266 h 310"/>
                <a:gd name="T16" fmla="*/ 266 w 310"/>
                <a:gd name="T17" fmla="*/ 266 h 310"/>
                <a:gd name="T18" fmla="*/ 266 w 310"/>
                <a:gd name="T19" fmla="*/ 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266" y="45"/>
                  </a:moveTo>
                  <a:cubicBezTo>
                    <a:pt x="192" y="45"/>
                    <a:pt x="118" y="45"/>
                    <a:pt x="45" y="45"/>
                  </a:cubicBezTo>
                  <a:cubicBezTo>
                    <a:pt x="45" y="119"/>
                    <a:pt x="45" y="192"/>
                    <a:pt x="45" y="266"/>
                  </a:cubicBezTo>
                  <a:cubicBezTo>
                    <a:pt x="119" y="266"/>
                    <a:pt x="192" y="266"/>
                    <a:pt x="266" y="266"/>
                  </a:cubicBezTo>
                  <a:cubicBezTo>
                    <a:pt x="266" y="192"/>
                    <a:pt x="266" y="119"/>
                    <a:pt x="26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5300663" y="3101975"/>
              <a:ext cx="131763" cy="12700"/>
            </a:xfrm>
            <a:custGeom>
              <a:avLst/>
              <a:gdLst>
                <a:gd name="T0" fmla="*/ 444 w 444"/>
                <a:gd name="T1" fmla="*/ 0 h 43"/>
                <a:gd name="T2" fmla="*/ 444 w 444"/>
                <a:gd name="T3" fmla="*/ 43 h 43"/>
                <a:gd name="T4" fmla="*/ 0 w 444"/>
                <a:gd name="T5" fmla="*/ 43 h 43"/>
                <a:gd name="T6" fmla="*/ 0 w 444"/>
                <a:gd name="T7" fmla="*/ 0 h 43"/>
                <a:gd name="T8" fmla="*/ 444 w 44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43">
                  <a:moveTo>
                    <a:pt x="444" y="0"/>
                  </a:moveTo>
                  <a:cubicBezTo>
                    <a:pt x="444" y="15"/>
                    <a:pt x="444" y="29"/>
                    <a:pt x="444" y="43"/>
                  </a:cubicBezTo>
                  <a:cubicBezTo>
                    <a:pt x="296" y="43"/>
                    <a:pt x="149" y="43"/>
                    <a:pt x="0" y="43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47" y="0"/>
                    <a:pt x="295" y="0"/>
                    <a:pt x="44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5300663" y="3128963"/>
              <a:ext cx="104775" cy="12700"/>
            </a:xfrm>
            <a:custGeom>
              <a:avLst/>
              <a:gdLst>
                <a:gd name="T0" fmla="*/ 0 w 355"/>
                <a:gd name="T1" fmla="*/ 42 h 42"/>
                <a:gd name="T2" fmla="*/ 0 w 355"/>
                <a:gd name="T3" fmla="*/ 0 h 42"/>
                <a:gd name="T4" fmla="*/ 355 w 355"/>
                <a:gd name="T5" fmla="*/ 0 h 42"/>
                <a:gd name="T6" fmla="*/ 355 w 355"/>
                <a:gd name="T7" fmla="*/ 42 h 42"/>
                <a:gd name="T8" fmla="*/ 0 w 35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5" h="42">
                  <a:moveTo>
                    <a:pt x="0" y="42"/>
                  </a:moveTo>
                  <a:cubicBezTo>
                    <a:pt x="0" y="27"/>
                    <a:pt x="0" y="14"/>
                    <a:pt x="0" y="0"/>
                  </a:cubicBezTo>
                  <a:cubicBezTo>
                    <a:pt x="119" y="0"/>
                    <a:pt x="236" y="0"/>
                    <a:pt x="355" y="0"/>
                  </a:cubicBezTo>
                  <a:cubicBezTo>
                    <a:pt x="355" y="13"/>
                    <a:pt x="355" y="27"/>
                    <a:pt x="355" y="42"/>
                  </a:cubicBezTo>
                  <a:cubicBezTo>
                    <a:pt x="237" y="42"/>
                    <a:pt x="119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5273675" y="2890838"/>
              <a:ext cx="52388" cy="12700"/>
            </a:xfrm>
            <a:custGeom>
              <a:avLst/>
              <a:gdLst>
                <a:gd name="T0" fmla="*/ 176 w 176"/>
                <a:gd name="T1" fmla="*/ 43 h 43"/>
                <a:gd name="T2" fmla="*/ 0 w 176"/>
                <a:gd name="T3" fmla="*/ 43 h 43"/>
                <a:gd name="T4" fmla="*/ 0 w 176"/>
                <a:gd name="T5" fmla="*/ 0 h 43"/>
                <a:gd name="T6" fmla="*/ 176 w 176"/>
                <a:gd name="T7" fmla="*/ 0 h 43"/>
                <a:gd name="T8" fmla="*/ 176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43"/>
                  </a:moveTo>
                  <a:cubicBezTo>
                    <a:pt x="117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5273675" y="2916238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7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5273675" y="2943225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9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5273675" y="2970213"/>
              <a:ext cx="52388" cy="12700"/>
            </a:xfrm>
            <a:custGeom>
              <a:avLst/>
              <a:gdLst>
                <a:gd name="T0" fmla="*/ 176 w 176"/>
                <a:gd name="T1" fmla="*/ 0 h 43"/>
                <a:gd name="T2" fmla="*/ 176 w 176"/>
                <a:gd name="T3" fmla="*/ 43 h 43"/>
                <a:gd name="T4" fmla="*/ 0 w 176"/>
                <a:gd name="T5" fmla="*/ 43 h 43"/>
                <a:gd name="T6" fmla="*/ 0 w 176"/>
                <a:gd name="T7" fmla="*/ 0 h 43"/>
                <a:gd name="T8" fmla="*/ 176 w 17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0"/>
                  </a:moveTo>
                  <a:cubicBezTo>
                    <a:pt x="176" y="15"/>
                    <a:pt x="176" y="29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5300663" y="2995613"/>
              <a:ext cx="25400" cy="12700"/>
            </a:xfrm>
            <a:custGeom>
              <a:avLst/>
              <a:gdLst>
                <a:gd name="T0" fmla="*/ 87 w 87"/>
                <a:gd name="T1" fmla="*/ 0 h 43"/>
                <a:gd name="T2" fmla="*/ 87 w 87"/>
                <a:gd name="T3" fmla="*/ 43 h 43"/>
                <a:gd name="T4" fmla="*/ 0 w 87"/>
                <a:gd name="T5" fmla="*/ 43 h 43"/>
                <a:gd name="T6" fmla="*/ 0 w 87"/>
                <a:gd name="T7" fmla="*/ 0 h 43"/>
                <a:gd name="T8" fmla="*/ 87 w 8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87" y="0"/>
                  </a:moveTo>
                  <a:cubicBezTo>
                    <a:pt x="87" y="15"/>
                    <a:pt x="87" y="29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5300663" y="3022600"/>
              <a:ext cx="25400" cy="12700"/>
            </a:xfrm>
            <a:custGeom>
              <a:avLst/>
              <a:gdLst>
                <a:gd name="T0" fmla="*/ 0 w 87"/>
                <a:gd name="T1" fmla="*/ 43 h 43"/>
                <a:gd name="T2" fmla="*/ 0 w 87"/>
                <a:gd name="T3" fmla="*/ 0 h 43"/>
                <a:gd name="T4" fmla="*/ 87 w 87"/>
                <a:gd name="T5" fmla="*/ 0 h 43"/>
                <a:gd name="T6" fmla="*/ 87 w 87"/>
                <a:gd name="T7" fmla="*/ 43 h 43"/>
                <a:gd name="T8" fmla="*/ 0 w 8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29" y="0"/>
                    <a:pt x="57" y="0"/>
                    <a:pt x="87" y="0"/>
                  </a:cubicBezTo>
                  <a:cubicBezTo>
                    <a:pt x="87" y="14"/>
                    <a:pt x="87" y="28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5419725" y="3128963"/>
              <a:ext cx="12700" cy="12700"/>
            </a:xfrm>
            <a:custGeom>
              <a:avLst/>
              <a:gdLst>
                <a:gd name="T0" fmla="*/ 0 w 42"/>
                <a:gd name="T1" fmla="*/ 0 h 43"/>
                <a:gd name="T2" fmla="*/ 42 w 42"/>
                <a:gd name="T3" fmla="*/ 0 h 43"/>
                <a:gd name="T4" fmla="*/ 42 w 42"/>
                <a:gd name="T5" fmla="*/ 43 h 43"/>
                <a:gd name="T6" fmla="*/ 0 w 42"/>
                <a:gd name="T7" fmla="*/ 43 h 43"/>
                <a:gd name="T8" fmla="*/ 0 w 4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4"/>
                    <a:pt x="42" y="28"/>
                    <a:pt x="42" y="43"/>
                  </a:cubicBezTo>
                  <a:cubicBezTo>
                    <a:pt x="28" y="43"/>
                    <a:pt x="14" y="43"/>
                    <a:pt x="0" y="43"/>
                  </a:cubicBezTo>
                  <a:cubicBezTo>
                    <a:pt x="0" y="29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54"/>
            <p:cNvSpPr>
              <a:spLocks noEditPoints="1"/>
            </p:cNvSpPr>
            <p:nvPr/>
          </p:nvSpPr>
          <p:spPr bwMode="auto">
            <a:xfrm>
              <a:off x="5167313" y="3062288"/>
              <a:ext cx="41275" cy="93663"/>
            </a:xfrm>
            <a:custGeom>
              <a:avLst/>
              <a:gdLst>
                <a:gd name="T0" fmla="*/ 1 w 137"/>
                <a:gd name="T1" fmla="*/ 70 h 313"/>
                <a:gd name="T2" fmla="*/ 70 w 137"/>
                <a:gd name="T3" fmla="*/ 1 h 313"/>
                <a:gd name="T4" fmla="*/ 134 w 137"/>
                <a:gd name="T5" fmla="*/ 73 h 313"/>
                <a:gd name="T6" fmla="*/ 119 w 137"/>
                <a:gd name="T7" fmla="*/ 221 h 313"/>
                <a:gd name="T8" fmla="*/ 114 w 137"/>
                <a:gd name="T9" fmla="*/ 270 h 313"/>
                <a:gd name="T10" fmla="*/ 69 w 137"/>
                <a:gd name="T11" fmla="*/ 313 h 313"/>
                <a:gd name="T12" fmla="*/ 21 w 137"/>
                <a:gd name="T13" fmla="*/ 272 h 313"/>
                <a:gd name="T14" fmla="*/ 1 w 137"/>
                <a:gd name="T15" fmla="*/ 70 h 313"/>
                <a:gd name="T16" fmla="*/ 66 w 137"/>
                <a:gd name="T17" fmla="*/ 266 h 313"/>
                <a:gd name="T18" fmla="*/ 69 w 137"/>
                <a:gd name="T19" fmla="*/ 266 h 313"/>
                <a:gd name="T20" fmla="*/ 70 w 137"/>
                <a:gd name="T21" fmla="*/ 262 h 313"/>
                <a:gd name="T22" fmla="*/ 89 w 137"/>
                <a:gd name="T23" fmla="*/ 73 h 313"/>
                <a:gd name="T24" fmla="*/ 68 w 137"/>
                <a:gd name="T25" fmla="*/ 45 h 313"/>
                <a:gd name="T26" fmla="*/ 46 w 137"/>
                <a:gd name="T27" fmla="*/ 73 h 313"/>
                <a:gd name="T28" fmla="*/ 60 w 137"/>
                <a:gd name="T29" fmla="*/ 214 h 313"/>
                <a:gd name="T30" fmla="*/ 66 w 137"/>
                <a:gd name="T31" fmla="*/ 26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313">
                  <a:moveTo>
                    <a:pt x="1" y="70"/>
                  </a:moveTo>
                  <a:cubicBezTo>
                    <a:pt x="0" y="29"/>
                    <a:pt x="30" y="0"/>
                    <a:pt x="70" y="1"/>
                  </a:cubicBezTo>
                  <a:cubicBezTo>
                    <a:pt x="109" y="2"/>
                    <a:pt x="137" y="33"/>
                    <a:pt x="134" y="73"/>
                  </a:cubicBezTo>
                  <a:cubicBezTo>
                    <a:pt x="130" y="122"/>
                    <a:pt x="124" y="172"/>
                    <a:pt x="119" y="221"/>
                  </a:cubicBezTo>
                  <a:cubicBezTo>
                    <a:pt x="118" y="237"/>
                    <a:pt x="116" y="253"/>
                    <a:pt x="114" y="270"/>
                  </a:cubicBezTo>
                  <a:cubicBezTo>
                    <a:pt x="111" y="294"/>
                    <a:pt x="93" y="312"/>
                    <a:pt x="69" y="313"/>
                  </a:cubicBezTo>
                  <a:cubicBezTo>
                    <a:pt x="46" y="313"/>
                    <a:pt x="24" y="297"/>
                    <a:pt x="21" y="272"/>
                  </a:cubicBezTo>
                  <a:cubicBezTo>
                    <a:pt x="14" y="204"/>
                    <a:pt x="7" y="136"/>
                    <a:pt x="1" y="70"/>
                  </a:cubicBezTo>
                  <a:close/>
                  <a:moveTo>
                    <a:pt x="66" y="266"/>
                  </a:moveTo>
                  <a:cubicBezTo>
                    <a:pt x="67" y="266"/>
                    <a:pt x="68" y="266"/>
                    <a:pt x="69" y="266"/>
                  </a:cubicBezTo>
                  <a:cubicBezTo>
                    <a:pt x="69" y="265"/>
                    <a:pt x="70" y="263"/>
                    <a:pt x="70" y="262"/>
                  </a:cubicBezTo>
                  <a:cubicBezTo>
                    <a:pt x="77" y="199"/>
                    <a:pt x="83" y="136"/>
                    <a:pt x="89" y="73"/>
                  </a:cubicBezTo>
                  <a:cubicBezTo>
                    <a:pt x="91" y="56"/>
                    <a:pt x="83" y="46"/>
                    <a:pt x="68" y="45"/>
                  </a:cubicBezTo>
                  <a:cubicBezTo>
                    <a:pt x="52" y="45"/>
                    <a:pt x="44" y="55"/>
                    <a:pt x="46" y="73"/>
                  </a:cubicBezTo>
                  <a:cubicBezTo>
                    <a:pt x="50" y="120"/>
                    <a:pt x="55" y="167"/>
                    <a:pt x="60" y="214"/>
                  </a:cubicBezTo>
                  <a:cubicBezTo>
                    <a:pt x="62" y="232"/>
                    <a:pt x="64" y="249"/>
                    <a:pt x="66" y="2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55"/>
            <p:cNvSpPr>
              <a:spLocks noEditPoints="1"/>
            </p:cNvSpPr>
            <p:nvPr/>
          </p:nvSpPr>
          <p:spPr bwMode="auto">
            <a:xfrm>
              <a:off x="5167313" y="3168650"/>
              <a:ext cx="41275" cy="39688"/>
            </a:xfrm>
            <a:custGeom>
              <a:avLst/>
              <a:gdLst>
                <a:gd name="T0" fmla="*/ 67 w 135"/>
                <a:gd name="T1" fmla="*/ 134 h 134"/>
                <a:gd name="T2" fmla="*/ 1 w 135"/>
                <a:gd name="T3" fmla="*/ 66 h 134"/>
                <a:gd name="T4" fmla="*/ 68 w 135"/>
                <a:gd name="T5" fmla="*/ 0 h 134"/>
                <a:gd name="T6" fmla="*/ 134 w 135"/>
                <a:gd name="T7" fmla="*/ 68 h 134"/>
                <a:gd name="T8" fmla="*/ 67 w 135"/>
                <a:gd name="T9" fmla="*/ 134 h 134"/>
                <a:gd name="T10" fmla="*/ 68 w 135"/>
                <a:gd name="T11" fmla="*/ 45 h 134"/>
                <a:gd name="T12" fmla="*/ 45 w 135"/>
                <a:gd name="T13" fmla="*/ 66 h 134"/>
                <a:gd name="T14" fmla="*/ 67 w 135"/>
                <a:gd name="T15" fmla="*/ 89 h 134"/>
                <a:gd name="T16" fmla="*/ 90 w 135"/>
                <a:gd name="T17" fmla="*/ 67 h 134"/>
                <a:gd name="T18" fmla="*/ 68 w 135"/>
                <a:gd name="T1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4">
                  <a:moveTo>
                    <a:pt x="67" y="134"/>
                  </a:moveTo>
                  <a:cubicBezTo>
                    <a:pt x="30" y="133"/>
                    <a:pt x="0" y="103"/>
                    <a:pt x="1" y="66"/>
                  </a:cubicBezTo>
                  <a:cubicBezTo>
                    <a:pt x="1" y="30"/>
                    <a:pt x="32" y="0"/>
                    <a:pt x="68" y="0"/>
                  </a:cubicBezTo>
                  <a:cubicBezTo>
                    <a:pt x="105" y="0"/>
                    <a:pt x="135" y="31"/>
                    <a:pt x="134" y="68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8" y="45"/>
                  </a:moveTo>
                  <a:cubicBezTo>
                    <a:pt x="56" y="44"/>
                    <a:pt x="46" y="54"/>
                    <a:pt x="45" y="66"/>
                  </a:cubicBezTo>
                  <a:cubicBezTo>
                    <a:pt x="45" y="78"/>
                    <a:pt x="55" y="89"/>
                    <a:pt x="67" y="89"/>
                  </a:cubicBezTo>
                  <a:cubicBezTo>
                    <a:pt x="79" y="89"/>
                    <a:pt x="89" y="79"/>
                    <a:pt x="90" y="67"/>
                  </a:cubicBezTo>
                  <a:cubicBezTo>
                    <a:pt x="90" y="55"/>
                    <a:pt x="80" y="45"/>
                    <a:pt x="6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5362575" y="2911475"/>
              <a:ext cx="53975" cy="46038"/>
            </a:xfrm>
            <a:custGeom>
              <a:avLst/>
              <a:gdLst>
                <a:gd name="T0" fmla="*/ 152 w 181"/>
                <a:gd name="T1" fmla="*/ 0 h 155"/>
                <a:gd name="T2" fmla="*/ 181 w 181"/>
                <a:gd name="T3" fmla="*/ 32 h 155"/>
                <a:gd name="T4" fmla="*/ 58 w 181"/>
                <a:gd name="T5" fmla="*/ 155 h 155"/>
                <a:gd name="T6" fmla="*/ 0 w 181"/>
                <a:gd name="T7" fmla="*/ 96 h 155"/>
                <a:gd name="T8" fmla="*/ 30 w 181"/>
                <a:gd name="T9" fmla="*/ 66 h 155"/>
                <a:gd name="T10" fmla="*/ 54 w 181"/>
                <a:gd name="T11" fmla="*/ 98 h 155"/>
                <a:gd name="T12" fmla="*/ 152 w 181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55">
                  <a:moveTo>
                    <a:pt x="152" y="0"/>
                  </a:moveTo>
                  <a:cubicBezTo>
                    <a:pt x="163" y="12"/>
                    <a:pt x="172" y="22"/>
                    <a:pt x="181" y="32"/>
                  </a:cubicBezTo>
                  <a:cubicBezTo>
                    <a:pt x="140" y="73"/>
                    <a:pt x="99" y="114"/>
                    <a:pt x="58" y="155"/>
                  </a:cubicBezTo>
                  <a:cubicBezTo>
                    <a:pt x="40" y="136"/>
                    <a:pt x="20" y="116"/>
                    <a:pt x="0" y="96"/>
                  </a:cubicBezTo>
                  <a:cubicBezTo>
                    <a:pt x="8" y="88"/>
                    <a:pt x="18" y="79"/>
                    <a:pt x="30" y="66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5362575" y="3017838"/>
              <a:ext cx="53975" cy="46038"/>
            </a:xfrm>
            <a:custGeom>
              <a:avLst/>
              <a:gdLst>
                <a:gd name="T0" fmla="*/ 0 w 180"/>
                <a:gd name="T1" fmla="*/ 96 h 154"/>
                <a:gd name="T2" fmla="*/ 31 w 180"/>
                <a:gd name="T3" fmla="*/ 67 h 154"/>
                <a:gd name="T4" fmla="*/ 54 w 180"/>
                <a:gd name="T5" fmla="*/ 98 h 154"/>
                <a:gd name="T6" fmla="*/ 152 w 180"/>
                <a:gd name="T7" fmla="*/ 0 h 154"/>
                <a:gd name="T8" fmla="*/ 180 w 180"/>
                <a:gd name="T9" fmla="*/ 30 h 154"/>
                <a:gd name="T10" fmla="*/ 57 w 180"/>
                <a:gd name="T11" fmla="*/ 154 h 154"/>
                <a:gd name="T12" fmla="*/ 0 w 180"/>
                <a:gd name="T13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54">
                  <a:moveTo>
                    <a:pt x="0" y="96"/>
                  </a:moveTo>
                  <a:cubicBezTo>
                    <a:pt x="8" y="88"/>
                    <a:pt x="18" y="79"/>
                    <a:pt x="31" y="67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ubicBezTo>
                    <a:pt x="163" y="12"/>
                    <a:pt x="172" y="22"/>
                    <a:pt x="180" y="30"/>
                  </a:cubicBezTo>
                  <a:cubicBezTo>
                    <a:pt x="139" y="71"/>
                    <a:pt x="97" y="113"/>
                    <a:pt x="57" y="154"/>
                  </a:cubicBezTo>
                  <a:cubicBezTo>
                    <a:pt x="40" y="137"/>
                    <a:pt x="20" y="117"/>
                    <a:pt x="0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3390822" y="1694258"/>
            <a:ext cx="465204" cy="422234"/>
            <a:chOff x="6208713" y="2849563"/>
            <a:chExt cx="395287" cy="3587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259"/>
            <p:cNvSpPr>
              <a:spLocks noEditPoints="1"/>
            </p:cNvSpPr>
            <p:nvPr/>
          </p:nvSpPr>
          <p:spPr bwMode="auto">
            <a:xfrm>
              <a:off x="6208713" y="2849563"/>
              <a:ext cx="390525" cy="320675"/>
            </a:xfrm>
            <a:custGeom>
              <a:avLst/>
              <a:gdLst>
                <a:gd name="T0" fmla="*/ 0 w 1312"/>
                <a:gd name="T1" fmla="*/ 74 h 1074"/>
                <a:gd name="T2" fmla="*/ 3 w 1312"/>
                <a:gd name="T3" fmla="*/ 68 h 1074"/>
                <a:gd name="T4" fmla="*/ 86 w 1312"/>
                <a:gd name="T5" fmla="*/ 1 h 1074"/>
                <a:gd name="T6" fmla="*/ 97 w 1312"/>
                <a:gd name="T7" fmla="*/ 1 h 1074"/>
                <a:gd name="T8" fmla="*/ 1216 w 1312"/>
                <a:gd name="T9" fmla="*/ 0 h 1074"/>
                <a:gd name="T10" fmla="*/ 1285 w 1312"/>
                <a:gd name="T11" fmla="*/ 25 h 1074"/>
                <a:gd name="T12" fmla="*/ 1312 w 1312"/>
                <a:gd name="T13" fmla="*/ 86 h 1074"/>
                <a:gd name="T14" fmla="*/ 1312 w 1312"/>
                <a:gd name="T15" fmla="*/ 444 h 1074"/>
                <a:gd name="T16" fmla="*/ 1291 w 1312"/>
                <a:gd name="T17" fmla="*/ 469 h 1074"/>
                <a:gd name="T18" fmla="*/ 1269 w 1312"/>
                <a:gd name="T19" fmla="*/ 443 h 1074"/>
                <a:gd name="T20" fmla="*/ 1269 w 1312"/>
                <a:gd name="T21" fmla="*/ 323 h 1074"/>
                <a:gd name="T22" fmla="*/ 1269 w 1312"/>
                <a:gd name="T23" fmla="*/ 308 h 1074"/>
                <a:gd name="T24" fmla="*/ 44 w 1312"/>
                <a:gd name="T25" fmla="*/ 308 h 1074"/>
                <a:gd name="T26" fmla="*/ 44 w 1312"/>
                <a:gd name="T27" fmla="*/ 322 h 1074"/>
                <a:gd name="T28" fmla="*/ 44 w 1312"/>
                <a:gd name="T29" fmla="*/ 977 h 1074"/>
                <a:gd name="T30" fmla="*/ 96 w 1312"/>
                <a:gd name="T31" fmla="*/ 1028 h 1074"/>
                <a:gd name="T32" fmla="*/ 299 w 1312"/>
                <a:gd name="T33" fmla="*/ 1028 h 1074"/>
                <a:gd name="T34" fmla="*/ 316 w 1312"/>
                <a:gd name="T35" fmla="*/ 1030 h 1074"/>
                <a:gd name="T36" fmla="*/ 331 w 1312"/>
                <a:gd name="T37" fmla="*/ 1052 h 1074"/>
                <a:gd name="T38" fmla="*/ 314 w 1312"/>
                <a:gd name="T39" fmla="*/ 1071 h 1074"/>
                <a:gd name="T40" fmla="*/ 299 w 1312"/>
                <a:gd name="T41" fmla="*/ 1072 h 1074"/>
                <a:gd name="T42" fmla="*/ 108 w 1312"/>
                <a:gd name="T43" fmla="*/ 1073 h 1074"/>
                <a:gd name="T44" fmla="*/ 0 w 1312"/>
                <a:gd name="T45" fmla="*/ 999 h 1074"/>
                <a:gd name="T46" fmla="*/ 0 w 1312"/>
                <a:gd name="T47" fmla="*/ 74 h 1074"/>
                <a:gd name="T48" fmla="*/ 1268 w 1312"/>
                <a:gd name="T49" fmla="*/ 263 h 1074"/>
                <a:gd name="T50" fmla="*/ 1269 w 1312"/>
                <a:gd name="T51" fmla="*/ 250 h 1074"/>
                <a:gd name="T52" fmla="*/ 1269 w 1312"/>
                <a:gd name="T53" fmla="*/ 94 h 1074"/>
                <a:gd name="T54" fmla="*/ 1219 w 1312"/>
                <a:gd name="T55" fmla="*/ 44 h 1074"/>
                <a:gd name="T56" fmla="*/ 94 w 1312"/>
                <a:gd name="T57" fmla="*/ 44 h 1074"/>
                <a:gd name="T58" fmla="*/ 44 w 1312"/>
                <a:gd name="T59" fmla="*/ 94 h 1074"/>
                <a:gd name="T60" fmla="*/ 44 w 1312"/>
                <a:gd name="T61" fmla="*/ 250 h 1074"/>
                <a:gd name="T62" fmla="*/ 45 w 1312"/>
                <a:gd name="T63" fmla="*/ 263 h 1074"/>
                <a:gd name="T64" fmla="*/ 1268 w 1312"/>
                <a:gd name="T65" fmla="*/ 263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2" h="1074">
                  <a:moveTo>
                    <a:pt x="0" y="74"/>
                  </a:moveTo>
                  <a:cubicBezTo>
                    <a:pt x="1" y="72"/>
                    <a:pt x="2" y="70"/>
                    <a:pt x="3" y="68"/>
                  </a:cubicBezTo>
                  <a:cubicBezTo>
                    <a:pt x="13" y="28"/>
                    <a:pt x="44" y="3"/>
                    <a:pt x="86" y="1"/>
                  </a:cubicBezTo>
                  <a:cubicBezTo>
                    <a:pt x="89" y="1"/>
                    <a:pt x="93" y="1"/>
                    <a:pt x="97" y="1"/>
                  </a:cubicBezTo>
                  <a:cubicBezTo>
                    <a:pt x="470" y="1"/>
                    <a:pt x="843" y="1"/>
                    <a:pt x="1216" y="0"/>
                  </a:cubicBezTo>
                  <a:cubicBezTo>
                    <a:pt x="1242" y="0"/>
                    <a:pt x="1265" y="6"/>
                    <a:pt x="1285" y="25"/>
                  </a:cubicBezTo>
                  <a:cubicBezTo>
                    <a:pt x="1302" y="42"/>
                    <a:pt x="1312" y="62"/>
                    <a:pt x="1312" y="86"/>
                  </a:cubicBezTo>
                  <a:cubicBezTo>
                    <a:pt x="1312" y="205"/>
                    <a:pt x="1312" y="325"/>
                    <a:pt x="1312" y="444"/>
                  </a:cubicBezTo>
                  <a:cubicBezTo>
                    <a:pt x="1312" y="459"/>
                    <a:pt x="1303" y="469"/>
                    <a:pt x="1291" y="469"/>
                  </a:cubicBezTo>
                  <a:cubicBezTo>
                    <a:pt x="1277" y="469"/>
                    <a:pt x="1269" y="459"/>
                    <a:pt x="1269" y="443"/>
                  </a:cubicBezTo>
                  <a:cubicBezTo>
                    <a:pt x="1269" y="403"/>
                    <a:pt x="1269" y="363"/>
                    <a:pt x="1269" y="323"/>
                  </a:cubicBezTo>
                  <a:cubicBezTo>
                    <a:pt x="1269" y="318"/>
                    <a:pt x="1269" y="313"/>
                    <a:pt x="1269" y="308"/>
                  </a:cubicBezTo>
                  <a:cubicBezTo>
                    <a:pt x="860" y="308"/>
                    <a:pt x="453" y="308"/>
                    <a:pt x="44" y="308"/>
                  </a:cubicBezTo>
                  <a:cubicBezTo>
                    <a:pt x="44" y="313"/>
                    <a:pt x="44" y="318"/>
                    <a:pt x="44" y="322"/>
                  </a:cubicBezTo>
                  <a:cubicBezTo>
                    <a:pt x="44" y="540"/>
                    <a:pt x="44" y="759"/>
                    <a:pt x="44" y="977"/>
                  </a:cubicBezTo>
                  <a:cubicBezTo>
                    <a:pt x="44" y="1012"/>
                    <a:pt x="60" y="1028"/>
                    <a:pt x="96" y="1028"/>
                  </a:cubicBezTo>
                  <a:cubicBezTo>
                    <a:pt x="164" y="1028"/>
                    <a:pt x="232" y="1028"/>
                    <a:pt x="299" y="1028"/>
                  </a:cubicBezTo>
                  <a:cubicBezTo>
                    <a:pt x="305" y="1028"/>
                    <a:pt x="311" y="1028"/>
                    <a:pt x="316" y="1030"/>
                  </a:cubicBezTo>
                  <a:cubicBezTo>
                    <a:pt x="327" y="1033"/>
                    <a:pt x="332" y="1041"/>
                    <a:pt x="331" y="1052"/>
                  </a:cubicBezTo>
                  <a:cubicBezTo>
                    <a:pt x="331" y="1063"/>
                    <a:pt x="325" y="1069"/>
                    <a:pt x="314" y="1071"/>
                  </a:cubicBezTo>
                  <a:cubicBezTo>
                    <a:pt x="309" y="1072"/>
                    <a:pt x="304" y="1072"/>
                    <a:pt x="299" y="1072"/>
                  </a:cubicBezTo>
                  <a:cubicBezTo>
                    <a:pt x="235" y="1072"/>
                    <a:pt x="171" y="1071"/>
                    <a:pt x="108" y="1073"/>
                  </a:cubicBezTo>
                  <a:cubicBezTo>
                    <a:pt x="59" y="1074"/>
                    <a:pt x="18" y="1060"/>
                    <a:pt x="0" y="999"/>
                  </a:cubicBezTo>
                  <a:cubicBezTo>
                    <a:pt x="0" y="691"/>
                    <a:pt x="0" y="383"/>
                    <a:pt x="0" y="74"/>
                  </a:cubicBezTo>
                  <a:close/>
                  <a:moveTo>
                    <a:pt x="1268" y="263"/>
                  </a:moveTo>
                  <a:cubicBezTo>
                    <a:pt x="1268" y="258"/>
                    <a:pt x="1269" y="254"/>
                    <a:pt x="1269" y="250"/>
                  </a:cubicBezTo>
                  <a:cubicBezTo>
                    <a:pt x="1269" y="198"/>
                    <a:pt x="1269" y="146"/>
                    <a:pt x="1269" y="94"/>
                  </a:cubicBezTo>
                  <a:cubicBezTo>
                    <a:pt x="1269" y="62"/>
                    <a:pt x="1251" y="44"/>
                    <a:pt x="1219" y="44"/>
                  </a:cubicBezTo>
                  <a:cubicBezTo>
                    <a:pt x="844" y="44"/>
                    <a:pt x="469" y="44"/>
                    <a:pt x="94" y="44"/>
                  </a:cubicBezTo>
                  <a:cubicBezTo>
                    <a:pt x="61" y="44"/>
                    <a:pt x="44" y="62"/>
                    <a:pt x="44" y="94"/>
                  </a:cubicBezTo>
                  <a:cubicBezTo>
                    <a:pt x="44" y="146"/>
                    <a:pt x="44" y="198"/>
                    <a:pt x="44" y="250"/>
                  </a:cubicBezTo>
                  <a:cubicBezTo>
                    <a:pt x="44" y="255"/>
                    <a:pt x="44" y="259"/>
                    <a:pt x="45" y="263"/>
                  </a:cubicBezTo>
                  <a:cubicBezTo>
                    <a:pt x="453" y="263"/>
                    <a:pt x="860" y="263"/>
                    <a:pt x="126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60"/>
            <p:cNvSpPr>
              <a:spLocks noEditPoints="1"/>
            </p:cNvSpPr>
            <p:nvPr/>
          </p:nvSpPr>
          <p:spPr bwMode="auto">
            <a:xfrm>
              <a:off x="6305550" y="2986088"/>
              <a:ext cx="298450" cy="222250"/>
            </a:xfrm>
            <a:custGeom>
              <a:avLst/>
              <a:gdLst>
                <a:gd name="T0" fmla="*/ 854 w 1005"/>
                <a:gd name="T1" fmla="*/ 0 h 745"/>
                <a:gd name="T2" fmla="*/ 926 w 1005"/>
                <a:gd name="T3" fmla="*/ 39 h 745"/>
                <a:gd name="T4" fmla="*/ 969 w 1005"/>
                <a:gd name="T5" fmla="*/ 101 h 745"/>
                <a:gd name="T6" fmla="*/ 943 w 1005"/>
                <a:gd name="T7" fmla="*/ 238 h 745"/>
                <a:gd name="T8" fmla="*/ 674 w 1005"/>
                <a:gd name="T9" fmla="*/ 424 h 745"/>
                <a:gd name="T10" fmla="*/ 337 w 1005"/>
                <a:gd name="T11" fmla="*/ 657 h 745"/>
                <a:gd name="T12" fmla="*/ 260 w 1005"/>
                <a:gd name="T13" fmla="*/ 692 h 745"/>
                <a:gd name="T14" fmla="*/ 61 w 1005"/>
                <a:gd name="T15" fmla="*/ 740 h 745"/>
                <a:gd name="T16" fmla="*/ 11 w 1005"/>
                <a:gd name="T17" fmla="*/ 723 h 745"/>
                <a:gd name="T18" fmla="*/ 13 w 1005"/>
                <a:gd name="T19" fmla="*/ 671 h 745"/>
                <a:gd name="T20" fmla="*/ 146 w 1005"/>
                <a:gd name="T21" fmla="*/ 476 h 745"/>
                <a:gd name="T22" fmla="*/ 165 w 1005"/>
                <a:gd name="T23" fmla="*/ 457 h 745"/>
                <a:gd name="T24" fmla="*/ 798 w 1005"/>
                <a:gd name="T25" fmla="*/ 19 h 745"/>
                <a:gd name="T26" fmla="*/ 854 w 1005"/>
                <a:gd name="T27" fmla="*/ 0 h 745"/>
                <a:gd name="T28" fmla="*/ 298 w 1005"/>
                <a:gd name="T29" fmla="*/ 631 h 745"/>
                <a:gd name="T30" fmla="*/ 694 w 1005"/>
                <a:gd name="T31" fmla="*/ 357 h 745"/>
                <a:gd name="T32" fmla="*/ 594 w 1005"/>
                <a:gd name="T33" fmla="*/ 213 h 745"/>
                <a:gd name="T34" fmla="*/ 199 w 1005"/>
                <a:gd name="T35" fmla="*/ 487 h 745"/>
                <a:gd name="T36" fmla="*/ 298 w 1005"/>
                <a:gd name="T37" fmla="*/ 631 h 745"/>
                <a:gd name="T38" fmla="*/ 820 w 1005"/>
                <a:gd name="T39" fmla="*/ 270 h 745"/>
                <a:gd name="T40" fmla="*/ 931 w 1005"/>
                <a:gd name="T41" fmla="*/ 192 h 745"/>
                <a:gd name="T42" fmla="*/ 939 w 1005"/>
                <a:gd name="T43" fmla="*/ 134 h 745"/>
                <a:gd name="T44" fmla="*/ 891 w 1005"/>
                <a:gd name="T45" fmla="*/ 65 h 745"/>
                <a:gd name="T46" fmla="*/ 826 w 1005"/>
                <a:gd name="T47" fmla="*/ 53 h 745"/>
                <a:gd name="T48" fmla="*/ 767 w 1005"/>
                <a:gd name="T49" fmla="*/ 94 h 745"/>
                <a:gd name="T50" fmla="*/ 720 w 1005"/>
                <a:gd name="T51" fmla="*/ 126 h 745"/>
                <a:gd name="T52" fmla="*/ 820 w 1005"/>
                <a:gd name="T53" fmla="*/ 270 h 745"/>
                <a:gd name="T54" fmla="*/ 730 w 1005"/>
                <a:gd name="T55" fmla="*/ 332 h 745"/>
                <a:gd name="T56" fmla="*/ 784 w 1005"/>
                <a:gd name="T57" fmla="*/ 295 h 745"/>
                <a:gd name="T58" fmla="*/ 684 w 1005"/>
                <a:gd name="T59" fmla="*/ 151 h 745"/>
                <a:gd name="T60" fmla="*/ 630 w 1005"/>
                <a:gd name="T61" fmla="*/ 188 h 745"/>
                <a:gd name="T62" fmla="*/ 730 w 1005"/>
                <a:gd name="T63" fmla="*/ 332 h 745"/>
                <a:gd name="T64" fmla="*/ 257 w 1005"/>
                <a:gd name="T65" fmla="*/ 647 h 745"/>
                <a:gd name="T66" fmla="*/ 168 w 1005"/>
                <a:gd name="T67" fmla="*/ 520 h 745"/>
                <a:gd name="T68" fmla="*/ 116 w 1005"/>
                <a:gd name="T69" fmla="*/ 597 h 745"/>
                <a:gd name="T70" fmla="*/ 162 w 1005"/>
                <a:gd name="T71" fmla="*/ 665 h 745"/>
                <a:gd name="T72" fmla="*/ 169 w 1005"/>
                <a:gd name="T73" fmla="*/ 668 h 745"/>
                <a:gd name="T74" fmla="*/ 257 w 1005"/>
                <a:gd name="T75" fmla="*/ 647 h 745"/>
                <a:gd name="T76" fmla="*/ 120 w 1005"/>
                <a:gd name="T77" fmla="*/ 680 h 745"/>
                <a:gd name="T78" fmla="*/ 89 w 1005"/>
                <a:gd name="T79" fmla="*/ 636 h 745"/>
                <a:gd name="T80" fmla="*/ 47 w 1005"/>
                <a:gd name="T81" fmla="*/ 698 h 745"/>
                <a:gd name="T82" fmla="*/ 120 w 1005"/>
                <a:gd name="T83" fmla="*/ 68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5" h="745">
                  <a:moveTo>
                    <a:pt x="854" y="0"/>
                  </a:moveTo>
                  <a:cubicBezTo>
                    <a:pt x="885" y="1"/>
                    <a:pt x="908" y="14"/>
                    <a:pt x="926" y="39"/>
                  </a:cubicBezTo>
                  <a:cubicBezTo>
                    <a:pt x="940" y="60"/>
                    <a:pt x="954" y="80"/>
                    <a:pt x="969" y="101"/>
                  </a:cubicBezTo>
                  <a:cubicBezTo>
                    <a:pt x="1005" y="153"/>
                    <a:pt x="996" y="202"/>
                    <a:pt x="943" y="238"/>
                  </a:cubicBezTo>
                  <a:cubicBezTo>
                    <a:pt x="853" y="300"/>
                    <a:pt x="764" y="362"/>
                    <a:pt x="674" y="424"/>
                  </a:cubicBezTo>
                  <a:cubicBezTo>
                    <a:pt x="561" y="502"/>
                    <a:pt x="449" y="579"/>
                    <a:pt x="337" y="657"/>
                  </a:cubicBezTo>
                  <a:cubicBezTo>
                    <a:pt x="313" y="674"/>
                    <a:pt x="288" y="686"/>
                    <a:pt x="260" y="692"/>
                  </a:cubicBezTo>
                  <a:cubicBezTo>
                    <a:pt x="193" y="707"/>
                    <a:pt x="127" y="724"/>
                    <a:pt x="61" y="740"/>
                  </a:cubicBezTo>
                  <a:cubicBezTo>
                    <a:pt x="39" y="745"/>
                    <a:pt x="22" y="739"/>
                    <a:pt x="11" y="723"/>
                  </a:cubicBezTo>
                  <a:cubicBezTo>
                    <a:pt x="0" y="707"/>
                    <a:pt x="0" y="689"/>
                    <a:pt x="13" y="671"/>
                  </a:cubicBezTo>
                  <a:cubicBezTo>
                    <a:pt x="57" y="606"/>
                    <a:pt x="101" y="541"/>
                    <a:pt x="146" y="476"/>
                  </a:cubicBezTo>
                  <a:cubicBezTo>
                    <a:pt x="151" y="469"/>
                    <a:pt x="157" y="462"/>
                    <a:pt x="165" y="457"/>
                  </a:cubicBezTo>
                  <a:cubicBezTo>
                    <a:pt x="376" y="311"/>
                    <a:pt x="587" y="165"/>
                    <a:pt x="798" y="19"/>
                  </a:cubicBezTo>
                  <a:cubicBezTo>
                    <a:pt x="815" y="7"/>
                    <a:pt x="833" y="0"/>
                    <a:pt x="854" y="0"/>
                  </a:cubicBezTo>
                  <a:close/>
                  <a:moveTo>
                    <a:pt x="298" y="631"/>
                  </a:moveTo>
                  <a:cubicBezTo>
                    <a:pt x="431" y="539"/>
                    <a:pt x="562" y="448"/>
                    <a:pt x="694" y="357"/>
                  </a:cubicBezTo>
                  <a:cubicBezTo>
                    <a:pt x="660" y="309"/>
                    <a:pt x="628" y="261"/>
                    <a:pt x="594" y="213"/>
                  </a:cubicBezTo>
                  <a:cubicBezTo>
                    <a:pt x="462" y="305"/>
                    <a:pt x="331" y="395"/>
                    <a:pt x="199" y="487"/>
                  </a:cubicBezTo>
                  <a:cubicBezTo>
                    <a:pt x="232" y="535"/>
                    <a:pt x="265" y="582"/>
                    <a:pt x="298" y="631"/>
                  </a:cubicBezTo>
                  <a:close/>
                  <a:moveTo>
                    <a:pt x="820" y="270"/>
                  </a:moveTo>
                  <a:cubicBezTo>
                    <a:pt x="858" y="244"/>
                    <a:pt x="895" y="219"/>
                    <a:pt x="931" y="192"/>
                  </a:cubicBezTo>
                  <a:cubicBezTo>
                    <a:pt x="950" y="178"/>
                    <a:pt x="952" y="154"/>
                    <a:pt x="939" y="134"/>
                  </a:cubicBezTo>
                  <a:cubicBezTo>
                    <a:pt x="923" y="111"/>
                    <a:pt x="907" y="88"/>
                    <a:pt x="891" y="65"/>
                  </a:cubicBezTo>
                  <a:cubicBezTo>
                    <a:pt x="874" y="42"/>
                    <a:pt x="849" y="37"/>
                    <a:pt x="826" y="53"/>
                  </a:cubicBezTo>
                  <a:cubicBezTo>
                    <a:pt x="806" y="67"/>
                    <a:pt x="786" y="80"/>
                    <a:pt x="767" y="94"/>
                  </a:cubicBezTo>
                  <a:cubicBezTo>
                    <a:pt x="752" y="105"/>
                    <a:pt x="736" y="115"/>
                    <a:pt x="720" y="126"/>
                  </a:cubicBezTo>
                  <a:cubicBezTo>
                    <a:pt x="754" y="175"/>
                    <a:pt x="786" y="222"/>
                    <a:pt x="820" y="270"/>
                  </a:cubicBezTo>
                  <a:close/>
                  <a:moveTo>
                    <a:pt x="730" y="332"/>
                  </a:moveTo>
                  <a:cubicBezTo>
                    <a:pt x="748" y="319"/>
                    <a:pt x="766" y="307"/>
                    <a:pt x="784" y="295"/>
                  </a:cubicBezTo>
                  <a:cubicBezTo>
                    <a:pt x="750" y="246"/>
                    <a:pt x="717" y="199"/>
                    <a:pt x="684" y="151"/>
                  </a:cubicBezTo>
                  <a:cubicBezTo>
                    <a:pt x="665" y="164"/>
                    <a:pt x="648" y="176"/>
                    <a:pt x="630" y="188"/>
                  </a:cubicBezTo>
                  <a:cubicBezTo>
                    <a:pt x="664" y="237"/>
                    <a:pt x="696" y="284"/>
                    <a:pt x="730" y="332"/>
                  </a:cubicBezTo>
                  <a:close/>
                  <a:moveTo>
                    <a:pt x="257" y="647"/>
                  </a:moveTo>
                  <a:cubicBezTo>
                    <a:pt x="227" y="604"/>
                    <a:pt x="198" y="563"/>
                    <a:pt x="168" y="520"/>
                  </a:cubicBezTo>
                  <a:cubicBezTo>
                    <a:pt x="150" y="546"/>
                    <a:pt x="133" y="572"/>
                    <a:pt x="116" y="597"/>
                  </a:cubicBezTo>
                  <a:cubicBezTo>
                    <a:pt x="131" y="620"/>
                    <a:pt x="147" y="642"/>
                    <a:pt x="162" y="665"/>
                  </a:cubicBezTo>
                  <a:cubicBezTo>
                    <a:pt x="164" y="667"/>
                    <a:pt x="167" y="669"/>
                    <a:pt x="169" y="668"/>
                  </a:cubicBezTo>
                  <a:cubicBezTo>
                    <a:pt x="198" y="662"/>
                    <a:pt x="226" y="655"/>
                    <a:pt x="257" y="647"/>
                  </a:cubicBezTo>
                  <a:close/>
                  <a:moveTo>
                    <a:pt x="120" y="680"/>
                  </a:moveTo>
                  <a:cubicBezTo>
                    <a:pt x="109" y="665"/>
                    <a:pt x="100" y="651"/>
                    <a:pt x="89" y="636"/>
                  </a:cubicBezTo>
                  <a:cubicBezTo>
                    <a:pt x="75" y="657"/>
                    <a:pt x="62" y="676"/>
                    <a:pt x="47" y="698"/>
                  </a:cubicBezTo>
                  <a:cubicBezTo>
                    <a:pt x="73" y="692"/>
                    <a:pt x="95" y="686"/>
                    <a:pt x="120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6461125" y="3068638"/>
              <a:ext cx="138113" cy="100013"/>
            </a:xfrm>
            <a:custGeom>
              <a:avLst/>
              <a:gdLst>
                <a:gd name="T0" fmla="*/ 204 w 465"/>
                <a:gd name="T1" fmla="*/ 339 h 339"/>
                <a:gd name="T2" fmla="*/ 34 w 465"/>
                <a:gd name="T3" fmla="*/ 339 h 339"/>
                <a:gd name="T4" fmla="*/ 20 w 465"/>
                <a:gd name="T5" fmla="*/ 339 h 339"/>
                <a:gd name="T6" fmla="*/ 1 w 465"/>
                <a:gd name="T7" fmla="*/ 318 h 339"/>
                <a:gd name="T8" fmla="*/ 19 w 465"/>
                <a:gd name="T9" fmla="*/ 296 h 339"/>
                <a:gd name="T10" fmla="*/ 34 w 465"/>
                <a:gd name="T11" fmla="*/ 295 h 339"/>
                <a:gd name="T12" fmla="*/ 367 w 465"/>
                <a:gd name="T13" fmla="*/ 295 h 339"/>
                <a:gd name="T14" fmla="*/ 421 w 465"/>
                <a:gd name="T15" fmla="*/ 242 h 339"/>
                <a:gd name="T16" fmla="*/ 420 w 465"/>
                <a:gd name="T17" fmla="*/ 33 h 339"/>
                <a:gd name="T18" fmla="*/ 431 w 465"/>
                <a:gd name="T19" fmla="*/ 9 h 339"/>
                <a:gd name="T20" fmla="*/ 464 w 465"/>
                <a:gd name="T21" fmla="*/ 29 h 339"/>
                <a:gd name="T22" fmla="*/ 464 w 465"/>
                <a:gd name="T23" fmla="*/ 101 h 339"/>
                <a:gd name="T24" fmla="*/ 464 w 465"/>
                <a:gd name="T25" fmla="*/ 245 h 339"/>
                <a:gd name="T26" fmla="*/ 371 w 465"/>
                <a:gd name="T27" fmla="*/ 339 h 339"/>
                <a:gd name="T28" fmla="*/ 204 w 465"/>
                <a:gd name="T29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339">
                  <a:moveTo>
                    <a:pt x="204" y="339"/>
                  </a:moveTo>
                  <a:cubicBezTo>
                    <a:pt x="147" y="339"/>
                    <a:pt x="91" y="339"/>
                    <a:pt x="34" y="339"/>
                  </a:cubicBezTo>
                  <a:cubicBezTo>
                    <a:pt x="29" y="339"/>
                    <a:pt x="24" y="339"/>
                    <a:pt x="20" y="339"/>
                  </a:cubicBezTo>
                  <a:cubicBezTo>
                    <a:pt x="9" y="337"/>
                    <a:pt x="1" y="329"/>
                    <a:pt x="1" y="318"/>
                  </a:cubicBezTo>
                  <a:cubicBezTo>
                    <a:pt x="0" y="307"/>
                    <a:pt x="8" y="298"/>
                    <a:pt x="19" y="296"/>
                  </a:cubicBezTo>
                  <a:cubicBezTo>
                    <a:pt x="24" y="295"/>
                    <a:pt x="29" y="295"/>
                    <a:pt x="34" y="295"/>
                  </a:cubicBezTo>
                  <a:cubicBezTo>
                    <a:pt x="145" y="295"/>
                    <a:pt x="256" y="295"/>
                    <a:pt x="367" y="295"/>
                  </a:cubicBezTo>
                  <a:cubicBezTo>
                    <a:pt x="405" y="295"/>
                    <a:pt x="421" y="280"/>
                    <a:pt x="421" y="242"/>
                  </a:cubicBezTo>
                  <a:cubicBezTo>
                    <a:pt x="421" y="172"/>
                    <a:pt x="421" y="102"/>
                    <a:pt x="420" y="33"/>
                  </a:cubicBezTo>
                  <a:cubicBezTo>
                    <a:pt x="420" y="23"/>
                    <a:pt x="422" y="14"/>
                    <a:pt x="431" y="9"/>
                  </a:cubicBezTo>
                  <a:cubicBezTo>
                    <a:pt x="446" y="0"/>
                    <a:pt x="464" y="10"/>
                    <a:pt x="464" y="29"/>
                  </a:cubicBezTo>
                  <a:cubicBezTo>
                    <a:pt x="465" y="53"/>
                    <a:pt x="464" y="77"/>
                    <a:pt x="464" y="101"/>
                  </a:cubicBezTo>
                  <a:cubicBezTo>
                    <a:pt x="464" y="149"/>
                    <a:pt x="464" y="197"/>
                    <a:pt x="464" y="245"/>
                  </a:cubicBezTo>
                  <a:cubicBezTo>
                    <a:pt x="464" y="303"/>
                    <a:pt x="428" y="339"/>
                    <a:pt x="371" y="339"/>
                  </a:cubicBezTo>
                  <a:cubicBezTo>
                    <a:pt x="315" y="339"/>
                    <a:pt x="260" y="339"/>
                    <a:pt x="204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6242050" y="2992438"/>
              <a:ext cx="149225" cy="14288"/>
            </a:xfrm>
            <a:custGeom>
              <a:avLst/>
              <a:gdLst>
                <a:gd name="T0" fmla="*/ 250 w 503"/>
                <a:gd name="T1" fmla="*/ 45 h 46"/>
                <a:gd name="T2" fmla="*/ 28 w 503"/>
                <a:gd name="T3" fmla="*/ 45 h 46"/>
                <a:gd name="T4" fmla="*/ 9 w 503"/>
                <a:gd name="T5" fmla="*/ 40 h 46"/>
                <a:gd name="T6" fmla="*/ 1 w 503"/>
                <a:gd name="T7" fmla="*/ 18 h 46"/>
                <a:gd name="T8" fmla="*/ 18 w 503"/>
                <a:gd name="T9" fmla="*/ 3 h 46"/>
                <a:gd name="T10" fmla="*/ 32 w 503"/>
                <a:gd name="T11" fmla="*/ 2 h 46"/>
                <a:gd name="T12" fmla="*/ 471 w 503"/>
                <a:gd name="T13" fmla="*/ 2 h 46"/>
                <a:gd name="T14" fmla="*/ 477 w 503"/>
                <a:gd name="T15" fmla="*/ 2 h 46"/>
                <a:gd name="T16" fmla="*/ 502 w 503"/>
                <a:gd name="T17" fmla="*/ 24 h 46"/>
                <a:gd name="T18" fmla="*/ 477 w 503"/>
                <a:gd name="T19" fmla="*/ 45 h 46"/>
                <a:gd name="T20" fmla="*/ 250 w 503"/>
                <a:gd name="T2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3" h="46">
                  <a:moveTo>
                    <a:pt x="250" y="45"/>
                  </a:moveTo>
                  <a:cubicBezTo>
                    <a:pt x="176" y="45"/>
                    <a:pt x="102" y="46"/>
                    <a:pt x="28" y="45"/>
                  </a:cubicBezTo>
                  <a:cubicBezTo>
                    <a:pt x="21" y="45"/>
                    <a:pt x="12" y="44"/>
                    <a:pt x="9" y="40"/>
                  </a:cubicBezTo>
                  <a:cubicBezTo>
                    <a:pt x="4" y="35"/>
                    <a:pt x="0" y="25"/>
                    <a:pt x="1" y="18"/>
                  </a:cubicBezTo>
                  <a:cubicBezTo>
                    <a:pt x="3" y="12"/>
                    <a:pt x="11" y="7"/>
                    <a:pt x="18" y="3"/>
                  </a:cubicBezTo>
                  <a:cubicBezTo>
                    <a:pt x="21" y="0"/>
                    <a:pt x="27" y="2"/>
                    <a:pt x="32" y="2"/>
                  </a:cubicBezTo>
                  <a:cubicBezTo>
                    <a:pt x="178" y="2"/>
                    <a:pt x="324" y="2"/>
                    <a:pt x="471" y="2"/>
                  </a:cubicBezTo>
                  <a:cubicBezTo>
                    <a:pt x="473" y="2"/>
                    <a:pt x="475" y="2"/>
                    <a:pt x="477" y="2"/>
                  </a:cubicBezTo>
                  <a:cubicBezTo>
                    <a:pt x="493" y="2"/>
                    <a:pt x="503" y="11"/>
                    <a:pt x="502" y="24"/>
                  </a:cubicBezTo>
                  <a:cubicBezTo>
                    <a:pt x="502" y="37"/>
                    <a:pt x="492" y="45"/>
                    <a:pt x="477" y="45"/>
                  </a:cubicBezTo>
                  <a:cubicBezTo>
                    <a:pt x="401" y="45"/>
                    <a:pt x="326" y="45"/>
                    <a:pt x="25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6242050" y="3025775"/>
              <a:ext cx="149225" cy="12700"/>
            </a:xfrm>
            <a:custGeom>
              <a:avLst/>
              <a:gdLst>
                <a:gd name="T0" fmla="*/ 253 w 504"/>
                <a:gd name="T1" fmla="*/ 0 h 44"/>
                <a:gd name="T2" fmla="*/ 472 w 504"/>
                <a:gd name="T3" fmla="*/ 0 h 44"/>
                <a:gd name="T4" fmla="*/ 485 w 504"/>
                <a:gd name="T5" fmla="*/ 1 h 44"/>
                <a:gd name="T6" fmla="*/ 503 w 504"/>
                <a:gd name="T7" fmla="*/ 20 h 44"/>
                <a:gd name="T8" fmla="*/ 489 w 504"/>
                <a:gd name="T9" fmla="*/ 42 h 44"/>
                <a:gd name="T10" fmla="*/ 473 w 504"/>
                <a:gd name="T11" fmla="*/ 44 h 44"/>
                <a:gd name="T12" fmla="*/ 31 w 504"/>
                <a:gd name="T13" fmla="*/ 44 h 44"/>
                <a:gd name="T14" fmla="*/ 16 w 504"/>
                <a:gd name="T15" fmla="*/ 42 h 44"/>
                <a:gd name="T16" fmla="*/ 1 w 504"/>
                <a:gd name="T17" fmla="*/ 20 h 44"/>
                <a:gd name="T18" fmla="*/ 20 w 504"/>
                <a:gd name="T19" fmla="*/ 1 h 44"/>
                <a:gd name="T20" fmla="*/ 33 w 504"/>
                <a:gd name="T21" fmla="*/ 0 h 44"/>
                <a:gd name="T22" fmla="*/ 253 w 504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3" y="0"/>
                  </a:moveTo>
                  <a:cubicBezTo>
                    <a:pt x="326" y="0"/>
                    <a:pt x="399" y="0"/>
                    <a:pt x="472" y="0"/>
                  </a:cubicBezTo>
                  <a:cubicBezTo>
                    <a:pt x="476" y="0"/>
                    <a:pt x="480" y="0"/>
                    <a:pt x="485" y="1"/>
                  </a:cubicBezTo>
                  <a:cubicBezTo>
                    <a:pt x="496" y="2"/>
                    <a:pt x="502" y="10"/>
                    <a:pt x="503" y="20"/>
                  </a:cubicBezTo>
                  <a:cubicBezTo>
                    <a:pt x="504" y="31"/>
                    <a:pt x="499" y="39"/>
                    <a:pt x="489" y="42"/>
                  </a:cubicBezTo>
                  <a:cubicBezTo>
                    <a:pt x="484" y="44"/>
                    <a:pt x="478" y="44"/>
                    <a:pt x="473" y="44"/>
                  </a:cubicBezTo>
                  <a:cubicBezTo>
                    <a:pt x="325" y="44"/>
                    <a:pt x="178" y="44"/>
                    <a:pt x="31" y="44"/>
                  </a:cubicBezTo>
                  <a:cubicBezTo>
                    <a:pt x="26" y="44"/>
                    <a:pt x="21" y="44"/>
                    <a:pt x="16" y="42"/>
                  </a:cubicBezTo>
                  <a:cubicBezTo>
                    <a:pt x="5" y="39"/>
                    <a:pt x="0" y="31"/>
                    <a:pt x="1" y="20"/>
                  </a:cubicBezTo>
                  <a:cubicBezTo>
                    <a:pt x="2" y="9"/>
                    <a:pt x="9" y="2"/>
                    <a:pt x="20" y="1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106" y="0"/>
                    <a:pt x="180" y="0"/>
                    <a:pt x="2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6416675" y="2960688"/>
              <a:ext cx="150813" cy="12700"/>
            </a:xfrm>
            <a:custGeom>
              <a:avLst/>
              <a:gdLst>
                <a:gd name="T0" fmla="*/ 251 w 503"/>
                <a:gd name="T1" fmla="*/ 44 h 44"/>
                <a:gd name="T2" fmla="*/ 33 w 503"/>
                <a:gd name="T3" fmla="*/ 44 h 44"/>
                <a:gd name="T4" fmla="*/ 18 w 503"/>
                <a:gd name="T5" fmla="*/ 43 h 44"/>
                <a:gd name="T6" fmla="*/ 0 w 503"/>
                <a:gd name="T7" fmla="*/ 23 h 44"/>
                <a:gd name="T8" fmla="*/ 16 w 503"/>
                <a:gd name="T9" fmla="*/ 2 h 44"/>
                <a:gd name="T10" fmla="*/ 28 w 503"/>
                <a:gd name="T11" fmla="*/ 0 h 44"/>
                <a:gd name="T12" fmla="*/ 475 w 503"/>
                <a:gd name="T13" fmla="*/ 0 h 44"/>
                <a:gd name="T14" fmla="*/ 487 w 503"/>
                <a:gd name="T15" fmla="*/ 2 h 44"/>
                <a:gd name="T16" fmla="*/ 502 w 503"/>
                <a:gd name="T17" fmla="*/ 24 h 44"/>
                <a:gd name="T18" fmla="*/ 485 w 503"/>
                <a:gd name="T19" fmla="*/ 43 h 44"/>
                <a:gd name="T20" fmla="*/ 470 w 503"/>
                <a:gd name="T21" fmla="*/ 44 h 44"/>
                <a:gd name="T22" fmla="*/ 251 w 503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1" y="44"/>
                  </a:moveTo>
                  <a:cubicBezTo>
                    <a:pt x="178" y="44"/>
                    <a:pt x="106" y="44"/>
                    <a:pt x="33" y="44"/>
                  </a:cubicBezTo>
                  <a:cubicBezTo>
                    <a:pt x="28" y="44"/>
                    <a:pt x="23" y="44"/>
                    <a:pt x="18" y="43"/>
                  </a:cubicBezTo>
                  <a:cubicBezTo>
                    <a:pt x="7" y="42"/>
                    <a:pt x="1" y="34"/>
                    <a:pt x="0" y="23"/>
                  </a:cubicBezTo>
                  <a:cubicBezTo>
                    <a:pt x="0" y="12"/>
                    <a:pt x="6" y="4"/>
                    <a:pt x="16" y="2"/>
                  </a:cubicBezTo>
                  <a:cubicBezTo>
                    <a:pt x="20" y="1"/>
                    <a:pt x="24" y="0"/>
                    <a:pt x="28" y="0"/>
                  </a:cubicBezTo>
                  <a:cubicBezTo>
                    <a:pt x="177" y="0"/>
                    <a:pt x="326" y="0"/>
                    <a:pt x="475" y="0"/>
                  </a:cubicBezTo>
                  <a:cubicBezTo>
                    <a:pt x="479" y="0"/>
                    <a:pt x="483" y="1"/>
                    <a:pt x="487" y="2"/>
                  </a:cubicBezTo>
                  <a:cubicBezTo>
                    <a:pt x="498" y="5"/>
                    <a:pt x="503" y="13"/>
                    <a:pt x="502" y="24"/>
                  </a:cubicBezTo>
                  <a:cubicBezTo>
                    <a:pt x="502" y="35"/>
                    <a:pt x="496" y="41"/>
                    <a:pt x="485" y="43"/>
                  </a:cubicBezTo>
                  <a:cubicBezTo>
                    <a:pt x="480" y="44"/>
                    <a:pt x="475" y="44"/>
                    <a:pt x="470" y="44"/>
                  </a:cubicBezTo>
                  <a:cubicBezTo>
                    <a:pt x="397" y="44"/>
                    <a:pt x="324" y="44"/>
                    <a:pt x="251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6242050" y="2960688"/>
              <a:ext cx="149225" cy="12700"/>
            </a:xfrm>
            <a:custGeom>
              <a:avLst/>
              <a:gdLst>
                <a:gd name="T0" fmla="*/ 252 w 503"/>
                <a:gd name="T1" fmla="*/ 0 h 44"/>
                <a:gd name="T2" fmla="*/ 467 w 503"/>
                <a:gd name="T3" fmla="*/ 0 h 44"/>
                <a:gd name="T4" fmla="*/ 477 w 503"/>
                <a:gd name="T5" fmla="*/ 0 h 44"/>
                <a:gd name="T6" fmla="*/ 502 w 503"/>
                <a:gd name="T7" fmla="*/ 23 h 44"/>
                <a:gd name="T8" fmla="*/ 477 w 503"/>
                <a:gd name="T9" fmla="*/ 44 h 44"/>
                <a:gd name="T10" fmla="*/ 331 w 503"/>
                <a:gd name="T11" fmla="*/ 44 h 44"/>
                <a:gd name="T12" fmla="*/ 34 w 503"/>
                <a:gd name="T13" fmla="*/ 44 h 44"/>
                <a:gd name="T14" fmla="*/ 19 w 503"/>
                <a:gd name="T15" fmla="*/ 44 h 44"/>
                <a:gd name="T16" fmla="*/ 0 w 503"/>
                <a:gd name="T17" fmla="*/ 23 h 44"/>
                <a:gd name="T18" fmla="*/ 18 w 503"/>
                <a:gd name="T19" fmla="*/ 1 h 44"/>
                <a:gd name="T20" fmla="*/ 33 w 503"/>
                <a:gd name="T21" fmla="*/ 0 h 44"/>
                <a:gd name="T22" fmla="*/ 252 w 503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2" y="0"/>
                  </a:moveTo>
                  <a:cubicBezTo>
                    <a:pt x="323" y="0"/>
                    <a:pt x="395" y="0"/>
                    <a:pt x="467" y="0"/>
                  </a:cubicBezTo>
                  <a:cubicBezTo>
                    <a:pt x="470" y="0"/>
                    <a:pt x="474" y="0"/>
                    <a:pt x="477" y="0"/>
                  </a:cubicBezTo>
                  <a:cubicBezTo>
                    <a:pt x="493" y="1"/>
                    <a:pt x="503" y="10"/>
                    <a:pt x="502" y="23"/>
                  </a:cubicBezTo>
                  <a:cubicBezTo>
                    <a:pt x="502" y="36"/>
                    <a:pt x="493" y="44"/>
                    <a:pt x="477" y="44"/>
                  </a:cubicBezTo>
                  <a:cubicBezTo>
                    <a:pt x="428" y="44"/>
                    <a:pt x="380" y="44"/>
                    <a:pt x="331" y="44"/>
                  </a:cubicBezTo>
                  <a:cubicBezTo>
                    <a:pt x="232" y="44"/>
                    <a:pt x="133" y="44"/>
                    <a:pt x="34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7" y="42"/>
                    <a:pt x="0" y="34"/>
                    <a:pt x="0" y="23"/>
                  </a:cubicBezTo>
                  <a:cubicBezTo>
                    <a:pt x="0" y="12"/>
                    <a:pt x="6" y="3"/>
                    <a:pt x="18" y="1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106" y="0"/>
                    <a:pt x="179" y="0"/>
                    <a:pt x="2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6242050" y="3057525"/>
              <a:ext cx="149225" cy="14288"/>
            </a:xfrm>
            <a:custGeom>
              <a:avLst/>
              <a:gdLst>
                <a:gd name="T0" fmla="*/ 252 w 504"/>
                <a:gd name="T1" fmla="*/ 44 h 44"/>
                <a:gd name="T2" fmla="*/ 33 w 504"/>
                <a:gd name="T3" fmla="*/ 44 h 44"/>
                <a:gd name="T4" fmla="*/ 19 w 504"/>
                <a:gd name="T5" fmla="*/ 44 h 44"/>
                <a:gd name="T6" fmla="*/ 1 w 504"/>
                <a:gd name="T7" fmla="*/ 24 h 44"/>
                <a:gd name="T8" fmla="*/ 18 w 504"/>
                <a:gd name="T9" fmla="*/ 1 h 44"/>
                <a:gd name="T10" fmla="*/ 32 w 504"/>
                <a:gd name="T11" fmla="*/ 0 h 44"/>
                <a:gd name="T12" fmla="*/ 472 w 504"/>
                <a:gd name="T13" fmla="*/ 0 h 44"/>
                <a:gd name="T14" fmla="*/ 479 w 504"/>
                <a:gd name="T15" fmla="*/ 0 h 44"/>
                <a:gd name="T16" fmla="*/ 503 w 504"/>
                <a:gd name="T17" fmla="*/ 22 h 44"/>
                <a:gd name="T18" fmla="*/ 479 w 504"/>
                <a:gd name="T19" fmla="*/ 44 h 44"/>
                <a:gd name="T20" fmla="*/ 335 w 504"/>
                <a:gd name="T21" fmla="*/ 44 h 44"/>
                <a:gd name="T22" fmla="*/ 252 w 504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2" y="44"/>
                  </a:moveTo>
                  <a:cubicBezTo>
                    <a:pt x="179" y="44"/>
                    <a:pt x="106" y="44"/>
                    <a:pt x="33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8" y="42"/>
                    <a:pt x="2" y="35"/>
                    <a:pt x="1" y="24"/>
                  </a:cubicBezTo>
                  <a:cubicBezTo>
                    <a:pt x="0" y="13"/>
                    <a:pt x="7" y="4"/>
                    <a:pt x="18" y="1"/>
                  </a:cubicBezTo>
                  <a:cubicBezTo>
                    <a:pt x="22" y="0"/>
                    <a:pt x="27" y="0"/>
                    <a:pt x="32" y="0"/>
                  </a:cubicBezTo>
                  <a:cubicBezTo>
                    <a:pt x="179" y="0"/>
                    <a:pt x="325" y="0"/>
                    <a:pt x="472" y="0"/>
                  </a:cubicBezTo>
                  <a:cubicBezTo>
                    <a:pt x="474" y="0"/>
                    <a:pt x="476" y="0"/>
                    <a:pt x="479" y="0"/>
                  </a:cubicBezTo>
                  <a:cubicBezTo>
                    <a:pt x="494" y="1"/>
                    <a:pt x="503" y="10"/>
                    <a:pt x="503" y="22"/>
                  </a:cubicBezTo>
                  <a:cubicBezTo>
                    <a:pt x="504" y="35"/>
                    <a:pt x="494" y="44"/>
                    <a:pt x="479" y="44"/>
                  </a:cubicBezTo>
                  <a:cubicBezTo>
                    <a:pt x="431" y="44"/>
                    <a:pt x="383" y="44"/>
                    <a:pt x="335" y="44"/>
                  </a:cubicBezTo>
                  <a:cubicBezTo>
                    <a:pt x="308" y="44"/>
                    <a:pt x="280" y="44"/>
                    <a:pt x="252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6242050" y="3090863"/>
              <a:ext cx="120650" cy="12700"/>
            </a:xfrm>
            <a:custGeom>
              <a:avLst/>
              <a:gdLst>
                <a:gd name="T0" fmla="*/ 204 w 408"/>
                <a:gd name="T1" fmla="*/ 43 h 44"/>
                <a:gd name="T2" fmla="*/ 32 w 408"/>
                <a:gd name="T3" fmla="*/ 43 h 44"/>
                <a:gd name="T4" fmla="*/ 19 w 408"/>
                <a:gd name="T5" fmla="*/ 43 h 44"/>
                <a:gd name="T6" fmla="*/ 1 w 408"/>
                <a:gd name="T7" fmla="*/ 24 h 44"/>
                <a:gd name="T8" fmla="*/ 15 w 408"/>
                <a:gd name="T9" fmla="*/ 2 h 44"/>
                <a:gd name="T10" fmla="*/ 27 w 408"/>
                <a:gd name="T11" fmla="*/ 0 h 44"/>
                <a:gd name="T12" fmla="*/ 381 w 408"/>
                <a:gd name="T13" fmla="*/ 0 h 44"/>
                <a:gd name="T14" fmla="*/ 390 w 408"/>
                <a:gd name="T15" fmla="*/ 0 h 44"/>
                <a:gd name="T16" fmla="*/ 407 w 408"/>
                <a:gd name="T17" fmla="*/ 23 h 44"/>
                <a:gd name="T18" fmla="*/ 388 w 408"/>
                <a:gd name="T19" fmla="*/ 43 h 44"/>
                <a:gd name="T20" fmla="*/ 376 w 408"/>
                <a:gd name="T21" fmla="*/ 43 h 44"/>
                <a:gd name="T22" fmla="*/ 204 w 408"/>
                <a:gd name="T2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44">
                  <a:moveTo>
                    <a:pt x="204" y="43"/>
                  </a:moveTo>
                  <a:cubicBezTo>
                    <a:pt x="147" y="43"/>
                    <a:pt x="89" y="43"/>
                    <a:pt x="32" y="43"/>
                  </a:cubicBezTo>
                  <a:cubicBezTo>
                    <a:pt x="27" y="43"/>
                    <a:pt x="23" y="44"/>
                    <a:pt x="19" y="43"/>
                  </a:cubicBezTo>
                  <a:cubicBezTo>
                    <a:pt x="9" y="41"/>
                    <a:pt x="2" y="35"/>
                    <a:pt x="1" y="24"/>
                  </a:cubicBezTo>
                  <a:cubicBezTo>
                    <a:pt x="0" y="13"/>
                    <a:pt x="5" y="6"/>
                    <a:pt x="15" y="2"/>
                  </a:cubicBezTo>
                  <a:cubicBezTo>
                    <a:pt x="18" y="0"/>
                    <a:pt x="23" y="0"/>
                    <a:pt x="27" y="0"/>
                  </a:cubicBezTo>
                  <a:cubicBezTo>
                    <a:pt x="145" y="0"/>
                    <a:pt x="263" y="0"/>
                    <a:pt x="381" y="0"/>
                  </a:cubicBezTo>
                  <a:cubicBezTo>
                    <a:pt x="384" y="0"/>
                    <a:pt x="387" y="0"/>
                    <a:pt x="390" y="0"/>
                  </a:cubicBezTo>
                  <a:cubicBezTo>
                    <a:pt x="401" y="2"/>
                    <a:pt x="408" y="12"/>
                    <a:pt x="407" y="23"/>
                  </a:cubicBezTo>
                  <a:cubicBezTo>
                    <a:pt x="407" y="34"/>
                    <a:pt x="399" y="42"/>
                    <a:pt x="388" y="43"/>
                  </a:cubicBezTo>
                  <a:cubicBezTo>
                    <a:pt x="384" y="44"/>
                    <a:pt x="380" y="43"/>
                    <a:pt x="376" y="43"/>
                  </a:cubicBezTo>
                  <a:cubicBezTo>
                    <a:pt x="319" y="43"/>
                    <a:pt x="262" y="43"/>
                    <a:pt x="2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6416675" y="2994025"/>
              <a:ext cx="84138" cy="12700"/>
            </a:xfrm>
            <a:custGeom>
              <a:avLst/>
              <a:gdLst>
                <a:gd name="T0" fmla="*/ 141 w 283"/>
                <a:gd name="T1" fmla="*/ 43 h 44"/>
                <a:gd name="T2" fmla="*/ 27 w 283"/>
                <a:gd name="T3" fmla="*/ 43 h 44"/>
                <a:gd name="T4" fmla="*/ 0 w 283"/>
                <a:gd name="T5" fmla="*/ 21 h 44"/>
                <a:gd name="T6" fmla="*/ 26 w 283"/>
                <a:gd name="T7" fmla="*/ 0 h 44"/>
                <a:gd name="T8" fmla="*/ 258 w 283"/>
                <a:gd name="T9" fmla="*/ 0 h 44"/>
                <a:gd name="T10" fmla="*/ 282 w 283"/>
                <a:gd name="T11" fmla="*/ 13 h 44"/>
                <a:gd name="T12" fmla="*/ 279 w 283"/>
                <a:gd name="T13" fmla="*/ 34 h 44"/>
                <a:gd name="T14" fmla="*/ 258 w 283"/>
                <a:gd name="T15" fmla="*/ 43 h 44"/>
                <a:gd name="T16" fmla="*/ 141 w 283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44">
                  <a:moveTo>
                    <a:pt x="141" y="43"/>
                  </a:moveTo>
                  <a:cubicBezTo>
                    <a:pt x="103" y="43"/>
                    <a:pt x="65" y="43"/>
                    <a:pt x="27" y="43"/>
                  </a:cubicBezTo>
                  <a:cubicBezTo>
                    <a:pt x="10" y="43"/>
                    <a:pt x="0" y="35"/>
                    <a:pt x="0" y="21"/>
                  </a:cubicBezTo>
                  <a:cubicBezTo>
                    <a:pt x="0" y="8"/>
                    <a:pt x="10" y="0"/>
                    <a:pt x="26" y="0"/>
                  </a:cubicBezTo>
                  <a:cubicBezTo>
                    <a:pt x="104" y="0"/>
                    <a:pt x="181" y="0"/>
                    <a:pt x="258" y="0"/>
                  </a:cubicBezTo>
                  <a:cubicBezTo>
                    <a:pt x="268" y="0"/>
                    <a:pt x="278" y="2"/>
                    <a:pt x="282" y="13"/>
                  </a:cubicBezTo>
                  <a:cubicBezTo>
                    <a:pt x="283" y="19"/>
                    <a:pt x="283" y="29"/>
                    <a:pt x="279" y="34"/>
                  </a:cubicBezTo>
                  <a:cubicBezTo>
                    <a:pt x="275" y="39"/>
                    <a:pt x="266" y="43"/>
                    <a:pt x="258" y="43"/>
                  </a:cubicBezTo>
                  <a:cubicBezTo>
                    <a:pt x="219" y="44"/>
                    <a:pt x="180" y="43"/>
                    <a:pt x="141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6242050" y="3122613"/>
              <a:ext cx="77788" cy="14288"/>
            </a:xfrm>
            <a:custGeom>
              <a:avLst/>
              <a:gdLst>
                <a:gd name="T0" fmla="*/ 132 w 262"/>
                <a:gd name="T1" fmla="*/ 0 h 44"/>
                <a:gd name="T2" fmla="*/ 235 w 262"/>
                <a:gd name="T3" fmla="*/ 0 h 44"/>
                <a:gd name="T4" fmla="*/ 262 w 262"/>
                <a:gd name="T5" fmla="*/ 22 h 44"/>
                <a:gd name="T6" fmla="*/ 235 w 262"/>
                <a:gd name="T7" fmla="*/ 44 h 44"/>
                <a:gd name="T8" fmla="*/ 27 w 262"/>
                <a:gd name="T9" fmla="*/ 44 h 44"/>
                <a:gd name="T10" fmla="*/ 0 w 262"/>
                <a:gd name="T11" fmla="*/ 22 h 44"/>
                <a:gd name="T12" fmla="*/ 27 w 262"/>
                <a:gd name="T13" fmla="*/ 0 h 44"/>
                <a:gd name="T14" fmla="*/ 132 w 26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4">
                  <a:moveTo>
                    <a:pt x="132" y="0"/>
                  </a:moveTo>
                  <a:cubicBezTo>
                    <a:pt x="166" y="0"/>
                    <a:pt x="201" y="0"/>
                    <a:pt x="235" y="0"/>
                  </a:cubicBezTo>
                  <a:cubicBezTo>
                    <a:pt x="252" y="1"/>
                    <a:pt x="262" y="8"/>
                    <a:pt x="262" y="22"/>
                  </a:cubicBezTo>
                  <a:cubicBezTo>
                    <a:pt x="262" y="35"/>
                    <a:pt x="252" y="44"/>
                    <a:pt x="235" y="44"/>
                  </a:cubicBezTo>
                  <a:cubicBezTo>
                    <a:pt x="166" y="44"/>
                    <a:pt x="97" y="44"/>
                    <a:pt x="27" y="44"/>
                  </a:cubicBezTo>
                  <a:cubicBezTo>
                    <a:pt x="10" y="44"/>
                    <a:pt x="0" y="36"/>
                    <a:pt x="0" y="22"/>
                  </a:cubicBezTo>
                  <a:cubicBezTo>
                    <a:pt x="0" y="8"/>
                    <a:pt x="9" y="0"/>
                    <a:pt x="27" y="0"/>
                  </a:cubicBezTo>
                  <a:cubicBezTo>
                    <a:pt x="62" y="0"/>
                    <a:pt x="97" y="0"/>
                    <a:pt x="1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6534150" y="3103563"/>
              <a:ext cx="39688" cy="39688"/>
            </a:xfrm>
            <a:custGeom>
              <a:avLst/>
              <a:gdLst>
                <a:gd name="T0" fmla="*/ 87 w 131"/>
                <a:gd name="T1" fmla="*/ 88 h 132"/>
                <a:gd name="T2" fmla="*/ 87 w 131"/>
                <a:gd name="T3" fmla="*/ 28 h 132"/>
                <a:gd name="T4" fmla="*/ 109 w 131"/>
                <a:gd name="T5" fmla="*/ 1 h 132"/>
                <a:gd name="T6" fmla="*/ 131 w 131"/>
                <a:gd name="T7" fmla="*/ 28 h 132"/>
                <a:gd name="T8" fmla="*/ 131 w 131"/>
                <a:gd name="T9" fmla="*/ 105 h 132"/>
                <a:gd name="T10" fmla="*/ 104 w 131"/>
                <a:gd name="T11" fmla="*/ 132 h 132"/>
                <a:gd name="T12" fmla="*/ 25 w 131"/>
                <a:gd name="T13" fmla="*/ 132 h 132"/>
                <a:gd name="T14" fmla="*/ 0 w 131"/>
                <a:gd name="T15" fmla="*/ 111 h 132"/>
                <a:gd name="T16" fmla="*/ 25 w 131"/>
                <a:gd name="T17" fmla="*/ 88 h 132"/>
                <a:gd name="T18" fmla="*/ 87 w 131"/>
                <a:gd name="T19" fmla="*/ 8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87" y="88"/>
                  </a:moveTo>
                  <a:cubicBezTo>
                    <a:pt x="87" y="67"/>
                    <a:pt x="87" y="47"/>
                    <a:pt x="87" y="28"/>
                  </a:cubicBezTo>
                  <a:cubicBezTo>
                    <a:pt x="87" y="11"/>
                    <a:pt x="96" y="0"/>
                    <a:pt x="109" y="1"/>
                  </a:cubicBezTo>
                  <a:cubicBezTo>
                    <a:pt x="123" y="1"/>
                    <a:pt x="131" y="11"/>
                    <a:pt x="131" y="28"/>
                  </a:cubicBezTo>
                  <a:cubicBezTo>
                    <a:pt x="131" y="54"/>
                    <a:pt x="131" y="79"/>
                    <a:pt x="131" y="105"/>
                  </a:cubicBezTo>
                  <a:cubicBezTo>
                    <a:pt x="131" y="124"/>
                    <a:pt x="123" y="131"/>
                    <a:pt x="104" y="132"/>
                  </a:cubicBezTo>
                  <a:cubicBezTo>
                    <a:pt x="78" y="132"/>
                    <a:pt x="52" y="132"/>
                    <a:pt x="25" y="132"/>
                  </a:cubicBezTo>
                  <a:cubicBezTo>
                    <a:pt x="9" y="131"/>
                    <a:pt x="0" y="124"/>
                    <a:pt x="0" y="111"/>
                  </a:cubicBezTo>
                  <a:cubicBezTo>
                    <a:pt x="0" y="97"/>
                    <a:pt x="9" y="88"/>
                    <a:pt x="25" y="88"/>
                  </a:cubicBezTo>
                  <a:cubicBezTo>
                    <a:pt x="45" y="88"/>
                    <a:pt x="65" y="88"/>
                    <a:pt x="87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6416675" y="3025775"/>
              <a:ext cx="39688" cy="12700"/>
            </a:xfrm>
            <a:custGeom>
              <a:avLst/>
              <a:gdLst>
                <a:gd name="T0" fmla="*/ 66 w 131"/>
                <a:gd name="T1" fmla="*/ 0 h 44"/>
                <a:gd name="T2" fmla="*/ 108 w 131"/>
                <a:gd name="T3" fmla="*/ 1 h 44"/>
                <a:gd name="T4" fmla="*/ 131 w 131"/>
                <a:gd name="T5" fmla="*/ 21 h 44"/>
                <a:gd name="T6" fmla="*/ 109 w 131"/>
                <a:gd name="T7" fmla="*/ 44 h 44"/>
                <a:gd name="T8" fmla="*/ 23 w 131"/>
                <a:gd name="T9" fmla="*/ 44 h 44"/>
                <a:gd name="T10" fmla="*/ 0 w 131"/>
                <a:gd name="T11" fmla="*/ 22 h 44"/>
                <a:gd name="T12" fmla="*/ 24 w 131"/>
                <a:gd name="T13" fmla="*/ 0 h 44"/>
                <a:gd name="T14" fmla="*/ 66 w 131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44">
                  <a:moveTo>
                    <a:pt x="66" y="0"/>
                  </a:moveTo>
                  <a:cubicBezTo>
                    <a:pt x="80" y="0"/>
                    <a:pt x="94" y="0"/>
                    <a:pt x="108" y="1"/>
                  </a:cubicBezTo>
                  <a:cubicBezTo>
                    <a:pt x="122" y="1"/>
                    <a:pt x="130" y="9"/>
                    <a:pt x="131" y="21"/>
                  </a:cubicBezTo>
                  <a:cubicBezTo>
                    <a:pt x="131" y="34"/>
                    <a:pt x="123" y="44"/>
                    <a:pt x="109" y="44"/>
                  </a:cubicBezTo>
                  <a:cubicBezTo>
                    <a:pt x="80" y="44"/>
                    <a:pt x="52" y="44"/>
                    <a:pt x="23" y="44"/>
                  </a:cubicBezTo>
                  <a:cubicBezTo>
                    <a:pt x="9" y="44"/>
                    <a:pt x="0" y="34"/>
                    <a:pt x="0" y="22"/>
                  </a:cubicBezTo>
                  <a:cubicBezTo>
                    <a:pt x="0" y="9"/>
                    <a:pt x="10" y="1"/>
                    <a:pt x="24" y="0"/>
                  </a:cubicBezTo>
                  <a:cubicBezTo>
                    <a:pt x="38" y="0"/>
                    <a:pt x="52" y="0"/>
                    <a:pt x="6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72"/>
            <p:cNvSpPr>
              <a:spLocks noEditPoints="1"/>
            </p:cNvSpPr>
            <p:nvPr/>
          </p:nvSpPr>
          <p:spPr bwMode="auto">
            <a:xfrm>
              <a:off x="6288088" y="2876550"/>
              <a:ext cx="38100" cy="38100"/>
            </a:xfrm>
            <a:custGeom>
              <a:avLst/>
              <a:gdLst>
                <a:gd name="T0" fmla="*/ 65 w 131"/>
                <a:gd name="T1" fmla="*/ 0 h 132"/>
                <a:gd name="T2" fmla="*/ 131 w 131"/>
                <a:gd name="T3" fmla="*/ 66 h 132"/>
                <a:gd name="T4" fmla="*/ 66 w 131"/>
                <a:gd name="T5" fmla="*/ 132 h 132"/>
                <a:gd name="T6" fmla="*/ 0 w 131"/>
                <a:gd name="T7" fmla="*/ 66 h 132"/>
                <a:gd name="T8" fmla="*/ 65 w 131"/>
                <a:gd name="T9" fmla="*/ 0 h 132"/>
                <a:gd name="T10" fmla="*/ 65 w 131"/>
                <a:gd name="T11" fmla="*/ 44 h 132"/>
                <a:gd name="T12" fmla="*/ 44 w 131"/>
                <a:gd name="T13" fmla="*/ 66 h 132"/>
                <a:gd name="T14" fmla="*/ 65 w 131"/>
                <a:gd name="T15" fmla="*/ 88 h 132"/>
                <a:gd name="T16" fmla="*/ 87 w 131"/>
                <a:gd name="T17" fmla="*/ 66 h 132"/>
                <a:gd name="T18" fmla="*/ 65 w 131"/>
                <a:gd name="T19" fmla="*/ 4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65" y="0"/>
                  </a:moveTo>
                  <a:cubicBezTo>
                    <a:pt x="101" y="0"/>
                    <a:pt x="131" y="30"/>
                    <a:pt x="131" y="66"/>
                  </a:cubicBezTo>
                  <a:cubicBezTo>
                    <a:pt x="131" y="102"/>
                    <a:pt x="102" y="131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30"/>
                    <a:pt x="29" y="1"/>
                    <a:pt x="65" y="0"/>
                  </a:cubicBezTo>
                  <a:close/>
                  <a:moveTo>
                    <a:pt x="65" y="44"/>
                  </a:moveTo>
                  <a:cubicBezTo>
                    <a:pt x="53" y="44"/>
                    <a:pt x="43" y="54"/>
                    <a:pt x="44" y="66"/>
                  </a:cubicBezTo>
                  <a:cubicBezTo>
                    <a:pt x="44" y="78"/>
                    <a:pt x="53" y="87"/>
                    <a:pt x="65" y="88"/>
                  </a:cubicBezTo>
                  <a:cubicBezTo>
                    <a:pt x="77" y="88"/>
                    <a:pt x="87" y="78"/>
                    <a:pt x="87" y="66"/>
                  </a:cubicBezTo>
                  <a:cubicBezTo>
                    <a:pt x="87" y="54"/>
                    <a:pt x="77" y="44"/>
                    <a:pt x="65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273"/>
            <p:cNvSpPr>
              <a:spLocks noEditPoints="1"/>
            </p:cNvSpPr>
            <p:nvPr/>
          </p:nvSpPr>
          <p:spPr bwMode="auto">
            <a:xfrm>
              <a:off x="6338888" y="2876550"/>
              <a:ext cx="39688" cy="38100"/>
            </a:xfrm>
            <a:custGeom>
              <a:avLst/>
              <a:gdLst>
                <a:gd name="T0" fmla="*/ 0 w 131"/>
                <a:gd name="T1" fmla="*/ 66 h 132"/>
                <a:gd name="T2" fmla="*/ 66 w 131"/>
                <a:gd name="T3" fmla="*/ 0 h 132"/>
                <a:gd name="T4" fmla="*/ 131 w 131"/>
                <a:gd name="T5" fmla="*/ 66 h 132"/>
                <a:gd name="T6" fmla="*/ 65 w 131"/>
                <a:gd name="T7" fmla="*/ 132 h 132"/>
                <a:gd name="T8" fmla="*/ 0 w 131"/>
                <a:gd name="T9" fmla="*/ 66 h 132"/>
                <a:gd name="T10" fmla="*/ 87 w 131"/>
                <a:gd name="T11" fmla="*/ 65 h 132"/>
                <a:gd name="T12" fmla="*/ 64 w 131"/>
                <a:gd name="T13" fmla="*/ 44 h 132"/>
                <a:gd name="T14" fmla="*/ 44 w 131"/>
                <a:gd name="T15" fmla="*/ 67 h 132"/>
                <a:gd name="T16" fmla="*/ 65 w 131"/>
                <a:gd name="T17" fmla="*/ 88 h 132"/>
                <a:gd name="T18" fmla="*/ 87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0" y="66"/>
                  </a:moveTo>
                  <a:cubicBezTo>
                    <a:pt x="0" y="29"/>
                    <a:pt x="29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lose/>
                  <a:moveTo>
                    <a:pt x="87" y="65"/>
                  </a:moveTo>
                  <a:cubicBezTo>
                    <a:pt x="87" y="53"/>
                    <a:pt x="77" y="44"/>
                    <a:pt x="64" y="44"/>
                  </a:cubicBezTo>
                  <a:cubicBezTo>
                    <a:pt x="52" y="45"/>
                    <a:pt x="43" y="55"/>
                    <a:pt x="44" y="67"/>
                  </a:cubicBezTo>
                  <a:cubicBezTo>
                    <a:pt x="44" y="79"/>
                    <a:pt x="54" y="88"/>
                    <a:pt x="65" y="88"/>
                  </a:cubicBezTo>
                  <a:cubicBezTo>
                    <a:pt x="77" y="87"/>
                    <a:pt x="87" y="77"/>
                    <a:pt x="87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74"/>
            <p:cNvSpPr>
              <a:spLocks noEditPoints="1"/>
            </p:cNvSpPr>
            <p:nvPr/>
          </p:nvSpPr>
          <p:spPr bwMode="auto">
            <a:xfrm>
              <a:off x="6235700" y="2876550"/>
              <a:ext cx="38100" cy="38100"/>
            </a:xfrm>
            <a:custGeom>
              <a:avLst/>
              <a:gdLst>
                <a:gd name="T0" fmla="*/ 131 w 131"/>
                <a:gd name="T1" fmla="*/ 66 h 132"/>
                <a:gd name="T2" fmla="*/ 65 w 131"/>
                <a:gd name="T3" fmla="*/ 132 h 132"/>
                <a:gd name="T4" fmla="*/ 0 w 131"/>
                <a:gd name="T5" fmla="*/ 66 h 132"/>
                <a:gd name="T6" fmla="*/ 66 w 131"/>
                <a:gd name="T7" fmla="*/ 0 h 132"/>
                <a:gd name="T8" fmla="*/ 131 w 131"/>
                <a:gd name="T9" fmla="*/ 66 h 132"/>
                <a:gd name="T10" fmla="*/ 43 w 131"/>
                <a:gd name="T11" fmla="*/ 65 h 132"/>
                <a:gd name="T12" fmla="*/ 64 w 131"/>
                <a:gd name="T13" fmla="*/ 88 h 132"/>
                <a:gd name="T14" fmla="*/ 87 w 131"/>
                <a:gd name="T15" fmla="*/ 68 h 132"/>
                <a:gd name="T16" fmla="*/ 67 w 131"/>
                <a:gd name="T17" fmla="*/ 44 h 132"/>
                <a:gd name="T18" fmla="*/ 43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131" y="66"/>
                  </a:move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lose/>
                  <a:moveTo>
                    <a:pt x="43" y="65"/>
                  </a:moveTo>
                  <a:cubicBezTo>
                    <a:pt x="43" y="76"/>
                    <a:pt x="53" y="87"/>
                    <a:pt x="64" y="88"/>
                  </a:cubicBezTo>
                  <a:cubicBezTo>
                    <a:pt x="76" y="88"/>
                    <a:pt x="86" y="79"/>
                    <a:pt x="87" y="68"/>
                  </a:cubicBezTo>
                  <a:cubicBezTo>
                    <a:pt x="88" y="55"/>
                    <a:pt x="79" y="45"/>
                    <a:pt x="67" y="44"/>
                  </a:cubicBezTo>
                  <a:cubicBezTo>
                    <a:pt x="54" y="44"/>
                    <a:pt x="44" y="53"/>
                    <a:pt x="43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4003465" y="1679950"/>
            <a:ext cx="449263" cy="450850"/>
            <a:chOff x="4340225" y="2117725"/>
            <a:chExt cx="449263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5" name="Freeform 78"/>
            <p:cNvSpPr>
              <a:spLocks noEditPoints="1"/>
            </p:cNvSpPr>
            <p:nvPr/>
          </p:nvSpPr>
          <p:spPr bwMode="auto">
            <a:xfrm>
              <a:off x="4340225" y="2117725"/>
              <a:ext cx="449263" cy="450850"/>
            </a:xfrm>
            <a:custGeom>
              <a:avLst/>
              <a:gdLst>
                <a:gd name="T0" fmla="*/ 758 w 1515"/>
                <a:gd name="T1" fmla="*/ 1248 h 1512"/>
                <a:gd name="T2" fmla="*/ 357 w 1515"/>
                <a:gd name="T3" fmla="*/ 1207 h 1512"/>
                <a:gd name="T4" fmla="*/ 289 w 1515"/>
                <a:gd name="T5" fmla="*/ 1461 h 1512"/>
                <a:gd name="T6" fmla="*/ 13 w 1515"/>
                <a:gd name="T7" fmla="*/ 1318 h 1512"/>
                <a:gd name="T8" fmla="*/ 283 w 1515"/>
                <a:gd name="T9" fmla="*/ 1197 h 1512"/>
                <a:gd name="T10" fmla="*/ 296 w 1515"/>
                <a:gd name="T11" fmla="*/ 1206 h 1512"/>
                <a:gd name="T12" fmla="*/ 392 w 1515"/>
                <a:gd name="T13" fmla="*/ 420 h 1512"/>
                <a:gd name="T14" fmla="*/ 237 w 1515"/>
                <a:gd name="T15" fmla="*/ 339 h 1512"/>
                <a:gd name="T16" fmla="*/ 20 w 1515"/>
                <a:gd name="T17" fmla="*/ 131 h 1512"/>
                <a:gd name="T18" fmla="*/ 316 w 1515"/>
                <a:gd name="T19" fmla="*/ 80 h 1512"/>
                <a:gd name="T20" fmla="*/ 336 w 1515"/>
                <a:gd name="T21" fmla="*/ 280 h 1512"/>
                <a:gd name="T22" fmla="*/ 758 w 1515"/>
                <a:gd name="T23" fmla="*/ 264 h 1512"/>
                <a:gd name="T24" fmla="*/ 1134 w 1515"/>
                <a:gd name="T25" fmla="*/ 338 h 1512"/>
                <a:gd name="T26" fmla="*/ 1183 w 1515"/>
                <a:gd name="T27" fmla="*/ 261 h 1512"/>
                <a:gd name="T28" fmla="*/ 1497 w 1515"/>
                <a:gd name="T29" fmla="*/ 147 h 1512"/>
                <a:gd name="T30" fmla="*/ 1221 w 1515"/>
                <a:gd name="T31" fmla="*/ 309 h 1512"/>
                <a:gd name="T32" fmla="*/ 1248 w 1515"/>
                <a:gd name="T33" fmla="*/ 756 h 1512"/>
                <a:gd name="T34" fmla="*/ 1220 w 1515"/>
                <a:gd name="T35" fmla="*/ 1203 h 1512"/>
                <a:gd name="T36" fmla="*/ 1435 w 1515"/>
                <a:gd name="T37" fmla="*/ 1198 h 1512"/>
                <a:gd name="T38" fmla="*/ 1319 w 1515"/>
                <a:gd name="T39" fmla="*/ 1500 h 1512"/>
                <a:gd name="T40" fmla="*/ 1180 w 1515"/>
                <a:gd name="T41" fmla="*/ 1229 h 1512"/>
                <a:gd name="T42" fmla="*/ 1200 w 1515"/>
                <a:gd name="T43" fmla="*/ 757 h 1512"/>
                <a:gd name="T44" fmla="*/ 312 w 1515"/>
                <a:gd name="T45" fmla="*/ 756 h 1512"/>
                <a:gd name="T46" fmla="*/ 1200 w 1515"/>
                <a:gd name="T47" fmla="*/ 757 h 1512"/>
                <a:gd name="T48" fmla="*/ 178 w 1515"/>
                <a:gd name="T49" fmla="*/ 1211 h 1512"/>
                <a:gd name="T50" fmla="*/ 184 w 1515"/>
                <a:gd name="T51" fmla="*/ 1452 h 1512"/>
                <a:gd name="T52" fmla="*/ 1332 w 1515"/>
                <a:gd name="T53" fmla="*/ 1211 h 1512"/>
                <a:gd name="T54" fmla="*/ 1329 w 1515"/>
                <a:gd name="T55" fmla="*/ 1452 h 1512"/>
                <a:gd name="T56" fmla="*/ 1332 w 1515"/>
                <a:gd name="T57" fmla="*/ 1211 h 1512"/>
                <a:gd name="T58" fmla="*/ 301 w 1515"/>
                <a:gd name="T59" fmla="*/ 181 h 1512"/>
                <a:gd name="T60" fmla="*/ 60 w 1515"/>
                <a:gd name="T61" fmla="*/ 182 h 1512"/>
                <a:gd name="T62" fmla="*/ 1332 w 1515"/>
                <a:gd name="T63" fmla="*/ 301 h 1512"/>
                <a:gd name="T64" fmla="*/ 1329 w 1515"/>
                <a:gd name="T65" fmla="*/ 60 h 1512"/>
                <a:gd name="T66" fmla="*/ 1332 w 1515"/>
                <a:gd name="T67" fmla="*/ 301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5" h="1512">
                  <a:moveTo>
                    <a:pt x="1087" y="1120"/>
                  </a:moveTo>
                  <a:cubicBezTo>
                    <a:pt x="992" y="1203"/>
                    <a:pt x="883" y="1247"/>
                    <a:pt x="758" y="1248"/>
                  </a:cubicBezTo>
                  <a:cubicBezTo>
                    <a:pt x="634" y="1248"/>
                    <a:pt x="524" y="1205"/>
                    <a:pt x="429" y="1124"/>
                  </a:cubicBezTo>
                  <a:cubicBezTo>
                    <a:pt x="405" y="1152"/>
                    <a:pt x="383" y="1181"/>
                    <a:pt x="357" y="1207"/>
                  </a:cubicBezTo>
                  <a:cubicBezTo>
                    <a:pt x="335" y="1230"/>
                    <a:pt x="327" y="1249"/>
                    <a:pt x="341" y="1283"/>
                  </a:cubicBezTo>
                  <a:cubicBezTo>
                    <a:pt x="365" y="1345"/>
                    <a:pt x="340" y="1418"/>
                    <a:pt x="289" y="1461"/>
                  </a:cubicBezTo>
                  <a:cubicBezTo>
                    <a:pt x="236" y="1504"/>
                    <a:pt x="163" y="1512"/>
                    <a:pt x="103" y="1481"/>
                  </a:cubicBezTo>
                  <a:cubicBezTo>
                    <a:pt x="43" y="1450"/>
                    <a:pt x="6" y="1385"/>
                    <a:pt x="13" y="1318"/>
                  </a:cubicBezTo>
                  <a:cubicBezTo>
                    <a:pt x="19" y="1252"/>
                    <a:pt x="53" y="1204"/>
                    <a:pt x="113" y="1177"/>
                  </a:cubicBezTo>
                  <a:cubicBezTo>
                    <a:pt x="172" y="1151"/>
                    <a:pt x="230" y="1159"/>
                    <a:pt x="283" y="1197"/>
                  </a:cubicBezTo>
                  <a:cubicBezTo>
                    <a:pt x="287" y="1200"/>
                    <a:pt x="290" y="1203"/>
                    <a:pt x="294" y="1205"/>
                  </a:cubicBezTo>
                  <a:cubicBezTo>
                    <a:pt x="294" y="1206"/>
                    <a:pt x="295" y="1206"/>
                    <a:pt x="296" y="1206"/>
                  </a:cubicBezTo>
                  <a:cubicBezTo>
                    <a:pt x="329" y="1168"/>
                    <a:pt x="361" y="1130"/>
                    <a:pt x="393" y="1093"/>
                  </a:cubicBezTo>
                  <a:cubicBezTo>
                    <a:pt x="220" y="868"/>
                    <a:pt x="220" y="645"/>
                    <a:pt x="392" y="420"/>
                  </a:cubicBezTo>
                  <a:cubicBezTo>
                    <a:pt x="361" y="383"/>
                    <a:pt x="329" y="345"/>
                    <a:pt x="297" y="308"/>
                  </a:cubicBezTo>
                  <a:cubicBezTo>
                    <a:pt x="277" y="319"/>
                    <a:pt x="258" y="332"/>
                    <a:pt x="237" y="339"/>
                  </a:cubicBezTo>
                  <a:cubicBezTo>
                    <a:pt x="173" y="361"/>
                    <a:pt x="114" y="350"/>
                    <a:pt x="65" y="303"/>
                  </a:cubicBezTo>
                  <a:cubicBezTo>
                    <a:pt x="16" y="256"/>
                    <a:pt x="0" y="197"/>
                    <a:pt x="20" y="131"/>
                  </a:cubicBezTo>
                  <a:cubicBezTo>
                    <a:pt x="40" y="66"/>
                    <a:pt x="86" y="26"/>
                    <a:pt x="154" y="15"/>
                  </a:cubicBezTo>
                  <a:cubicBezTo>
                    <a:pt x="220" y="4"/>
                    <a:pt x="275" y="27"/>
                    <a:pt x="316" y="80"/>
                  </a:cubicBezTo>
                  <a:cubicBezTo>
                    <a:pt x="355" y="134"/>
                    <a:pt x="360" y="192"/>
                    <a:pt x="333" y="253"/>
                  </a:cubicBezTo>
                  <a:cubicBezTo>
                    <a:pt x="327" y="265"/>
                    <a:pt x="329" y="271"/>
                    <a:pt x="336" y="280"/>
                  </a:cubicBezTo>
                  <a:cubicBezTo>
                    <a:pt x="367" y="316"/>
                    <a:pt x="397" y="351"/>
                    <a:pt x="429" y="388"/>
                  </a:cubicBezTo>
                  <a:cubicBezTo>
                    <a:pt x="524" y="307"/>
                    <a:pt x="633" y="264"/>
                    <a:pt x="758" y="264"/>
                  </a:cubicBezTo>
                  <a:cubicBezTo>
                    <a:pt x="883" y="265"/>
                    <a:pt x="992" y="309"/>
                    <a:pt x="1087" y="392"/>
                  </a:cubicBezTo>
                  <a:cubicBezTo>
                    <a:pt x="1103" y="374"/>
                    <a:pt x="1119" y="356"/>
                    <a:pt x="1134" y="338"/>
                  </a:cubicBezTo>
                  <a:cubicBezTo>
                    <a:pt x="1149" y="319"/>
                    <a:pt x="1165" y="301"/>
                    <a:pt x="1181" y="283"/>
                  </a:cubicBezTo>
                  <a:cubicBezTo>
                    <a:pt x="1187" y="275"/>
                    <a:pt x="1188" y="270"/>
                    <a:pt x="1183" y="261"/>
                  </a:cubicBezTo>
                  <a:cubicBezTo>
                    <a:pt x="1128" y="157"/>
                    <a:pt x="1190" y="33"/>
                    <a:pt x="1305" y="14"/>
                  </a:cubicBezTo>
                  <a:cubicBezTo>
                    <a:pt x="1394" y="0"/>
                    <a:pt x="1480" y="60"/>
                    <a:pt x="1497" y="147"/>
                  </a:cubicBezTo>
                  <a:cubicBezTo>
                    <a:pt x="1514" y="237"/>
                    <a:pt x="1458" y="324"/>
                    <a:pt x="1370" y="345"/>
                  </a:cubicBezTo>
                  <a:cubicBezTo>
                    <a:pt x="1315" y="357"/>
                    <a:pt x="1266" y="345"/>
                    <a:pt x="1221" y="309"/>
                  </a:cubicBezTo>
                  <a:cubicBezTo>
                    <a:pt x="1188" y="348"/>
                    <a:pt x="1155" y="387"/>
                    <a:pt x="1121" y="426"/>
                  </a:cubicBezTo>
                  <a:cubicBezTo>
                    <a:pt x="1204" y="521"/>
                    <a:pt x="1248" y="631"/>
                    <a:pt x="1248" y="756"/>
                  </a:cubicBezTo>
                  <a:cubicBezTo>
                    <a:pt x="1247" y="881"/>
                    <a:pt x="1204" y="990"/>
                    <a:pt x="1121" y="1086"/>
                  </a:cubicBezTo>
                  <a:cubicBezTo>
                    <a:pt x="1154" y="1125"/>
                    <a:pt x="1187" y="1163"/>
                    <a:pt x="1220" y="1203"/>
                  </a:cubicBezTo>
                  <a:cubicBezTo>
                    <a:pt x="1225" y="1200"/>
                    <a:pt x="1229" y="1197"/>
                    <a:pt x="1232" y="1194"/>
                  </a:cubicBezTo>
                  <a:cubicBezTo>
                    <a:pt x="1293" y="1151"/>
                    <a:pt x="1376" y="1152"/>
                    <a:pt x="1435" y="1198"/>
                  </a:cubicBezTo>
                  <a:cubicBezTo>
                    <a:pt x="1493" y="1243"/>
                    <a:pt x="1515" y="1321"/>
                    <a:pt x="1489" y="1391"/>
                  </a:cubicBezTo>
                  <a:cubicBezTo>
                    <a:pt x="1463" y="1460"/>
                    <a:pt x="1393" y="1505"/>
                    <a:pt x="1319" y="1500"/>
                  </a:cubicBezTo>
                  <a:cubicBezTo>
                    <a:pt x="1199" y="1491"/>
                    <a:pt x="1126" y="1361"/>
                    <a:pt x="1182" y="1253"/>
                  </a:cubicBezTo>
                  <a:cubicBezTo>
                    <a:pt x="1187" y="1243"/>
                    <a:pt x="1187" y="1237"/>
                    <a:pt x="1180" y="1229"/>
                  </a:cubicBezTo>
                  <a:cubicBezTo>
                    <a:pt x="1149" y="1193"/>
                    <a:pt x="1119" y="1157"/>
                    <a:pt x="1087" y="1120"/>
                  </a:cubicBezTo>
                  <a:close/>
                  <a:moveTo>
                    <a:pt x="1200" y="757"/>
                  </a:moveTo>
                  <a:cubicBezTo>
                    <a:pt x="1200" y="512"/>
                    <a:pt x="1001" y="313"/>
                    <a:pt x="756" y="312"/>
                  </a:cubicBezTo>
                  <a:cubicBezTo>
                    <a:pt x="512" y="312"/>
                    <a:pt x="312" y="511"/>
                    <a:pt x="312" y="756"/>
                  </a:cubicBezTo>
                  <a:cubicBezTo>
                    <a:pt x="312" y="1000"/>
                    <a:pt x="511" y="1200"/>
                    <a:pt x="755" y="1200"/>
                  </a:cubicBezTo>
                  <a:cubicBezTo>
                    <a:pt x="1000" y="1200"/>
                    <a:pt x="1200" y="1001"/>
                    <a:pt x="1200" y="757"/>
                  </a:cubicBezTo>
                  <a:close/>
                  <a:moveTo>
                    <a:pt x="301" y="1330"/>
                  </a:moveTo>
                  <a:cubicBezTo>
                    <a:pt x="300" y="1262"/>
                    <a:pt x="245" y="1209"/>
                    <a:pt x="178" y="1211"/>
                  </a:cubicBezTo>
                  <a:cubicBezTo>
                    <a:pt x="111" y="1212"/>
                    <a:pt x="59" y="1267"/>
                    <a:pt x="60" y="1334"/>
                  </a:cubicBezTo>
                  <a:cubicBezTo>
                    <a:pt x="61" y="1401"/>
                    <a:pt x="117" y="1453"/>
                    <a:pt x="184" y="1452"/>
                  </a:cubicBezTo>
                  <a:cubicBezTo>
                    <a:pt x="250" y="1450"/>
                    <a:pt x="303" y="1395"/>
                    <a:pt x="301" y="1330"/>
                  </a:cubicBezTo>
                  <a:close/>
                  <a:moveTo>
                    <a:pt x="1332" y="1211"/>
                  </a:moveTo>
                  <a:cubicBezTo>
                    <a:pt x="1266" y="1210"/>
                    <a:pt x="1212" y="1263"/>
                    <a:pt x="1211" y="1330"/>
                  </a:cubicBezTo>
                  <a:cubicBezTo>
                    <a:pt x="1209" y="1396"/>
                    <a:pt x="1263" y="1451"/>
                    <a:pt x="1329" y="1452"/>
                  </a:cubicBezTo>
                  <a:cubicBezTo>
                    <a:pt x="1395" y="1453"/>
                    <a:pt x="1451" y="1400"/>
                    <a:pt x="1452" y="1334"/>
                  </a:cubicBezTo>
                  <a:cubicBezTo>
                    <a:pt x="1453" y="1266"/>
                    <a:pt x="1400" y="1212"/>
                    <a:pt x="1332" y="1211"/>
                  </a:cubicBezTo>
                  <a:close/>
                  <a:moveTo>
                    <a:pt x="181" y="301"/>
                  </a:moveTo>
                  <a:cubicBezTo>
                    <a:pt x="248" y="301"/>
                    <a:pt x="301" y="247"/>
                    <a:pt x="301" y="181"/>
                  </a:cubicBezTo>
                  <a:cubicBezTo>
                    <a:pt x="301" y="114"/>
                    <a:pt x="248" y="60"/>
                    <a:pt x="180" y="60"/>
                  </a:cubicBezTo>
                  <a:cubicBezTo>
                    <a:pt x="114" y="60"/>
                    <a:pt x="60" y="115"/>
                    <a:pt x="60" y="182"/>
                  </a:cubicBezTo>
                  <a:cubicBezTo>
                    <a:pt x="60" y="248"/>
                    <a:pt x="115" y="302"/>
                    <a:pt x="181" y="301"/>
                  </a:cubicBezTo>
                  <a:close/>
                  <a:moveTo>
                    <a:pt x="1332" y="301"/>
                  </a:moveTo>
                  <a:cubicBezTo>
                    <a:pt x="1398" y="301"/>
                    <a:pt x="1452" y="247"/>
                    <a:pt x="1452" y="181"/>
                  </a:cubicBezTo>
                  <a:cubicBezTo>
                    <a:pt x="1452" y="113"/>
                    <a:pt x="1397" y="59"/>
                    <a:pt x="1329" y="60"/>
                  </a:cubicBezTo>
                  <a:cubicBezTo>
                    <a:pt x="1263" y="61"/>
                    <a:pt x="1210" y="116"/>
                    <a:pt x="1211" y="182"/>
                  </a:cubicBezTo>
                  <a:cubicBezTo>
                    <a:pt x="1211" y="249"/>
                    <a:pt x="1265" y="302"/>
                    <a:pt x="1332" y="3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79"/>
            <p:cNvSpPr>
              <a:spLocks noEditPoints="1"/>
            </p:cNvSpPr>
            <p:nvPr/>
          </p:nvSpPr>
          <p:spPr bwMode="auto">
            <a:xfrm>
              <a:off x="4484688" y="2263775"/>
              <a:ext cx="158750" cy="160338"/>
            </a:xfrm>
            <a:custGeom>
              <a:avLst/>
              <a:gdLst>
                <a:gd name="T0" fmla="*/ 207 w 539"/>
                <a:gd name="T1" fmla="*/ 381 h 540"/>
                <a:gd name="T2" fmla="*/ 244 w 539"/>
                <a:gd name="T3" fmla="*/ 448 h 540"/>
                <a:gd name="T4" fmla="*/ 227 w 539"/>
                <a:gd name="T5" fmla="*/ 525 h 540"/>
                <a:gd name="T6" fmla="*/ 152 w 539"/>
                <a:gd name="T7" fmla="*/ 500 h 540"/>
                <a:gd name="T8" fmla="*/ 111 w 539"/>
                <a:gd name="T9" fmla="*/ 427 h 540"/>
                <a:gd name="T10" fmla="*/ 94 w 539"/>
                <a:gd name="T11" fmla="*/ 416 h 540"/>
                <a:gd name="T12" fmla="*/ 7 w 539"/>
                <a:gd name="T13" fmla="*/ 338 h 540"/>
                <a:gd name="T14" fmla="*/ 63 w 539"/>
                <a:gd name="T15" fmla="*/ 233 h 540"/>
                <a:gd name="T16" fmla="*/ 145 w 539"/>
                <a:gd name="T17" fmla="*/ 200 h 540"/>
                <a:gd name="T18" fmla="*/ 329 w 539"/>
                <a:gd name="T19" fmla="*/ 79 h 540"/>
                <a:gd name="T20" fmla="*/ 365 w 539"/>
                <a:gd name="T21" fmla="*/ 21 h 540"/>
                <a:gd name="T22" fmla="*/ 389 w 539"/>
                <a:gd name="T23" fmla="*/ 0 h 540"/>
                <a:gd name="T24" fmla="*/ 414 w 539"/>
                <a:gd name="T25" fmla="*/ 20 h 540"/>
                <a:gd name="T26" fmla="*/ 502 w 539"/>
                <a:gd name="T27" fmla="*/ 244 h 540"/>
                <a:gd name="T28" fmla="*/ 534 w 539"/>
                <a:gd name="T29" fmla="*/ 325 h 540"/>
                <a:gd name="T30" fmla="*/ 529 w 539"/>
                <a:gd name="T31" fmla="*/ 357 h 540"/>
                <a:gd name="T32" fmla="*/ 496 w 539"/>
                <a:gd name="T33" fmla="*/ 357 h 540"/>
                <a:gd name="T34" fmla="*/ 379 w 539"/>
                <a:gd name="T35" fmla="*/ 339 h 540"/>
                <a:gd name="T36" fmla="*/ 269 w 539"/>
                <a:gd name="T37" fmla="*/ 359 h 540"/>
                <a:gd name="T38" fmla="*/ 207 w 539"/>
                <a:gd name="T39" fmla="*/ 381 h 540"/>
                <a:gd name="T40" fmla="*/ 388 w 539"/>
                <a:gd name="T41" fmla="*/ 85 h 540"/>
                <a:gd name="T42" fmla="*/ 202 w 539"/>
                <a:gd name="T43" fmla="*/ 228 h 540"/>
                <a:gd name="T44" fmla="*/ 237 w 539"/>
                <a:gd name="T45" fmla="*/ 317 h 540"/>
                <a:gd name="T46" fmla="*/ 470 w 539"/>
                <a:gd name="T47" fmla="*/ 295 h 540"/>
                <a:gd name="T48" fmla="*/ 388 w 539"/>
                <a:gd name="T49" fmla="*/ 85 h 540"/>
                <a:gd name="T50" fmla="*/ 157 w 539"/>
                <a:gd name="T51" fmla="*/ 247 h 540"/>
                <a:gd name="T52" fmla="*/ 77 w 539"/>
                <a:gd name="T53" fmla="*/ 279 h 540"/>
                <a:gd name="T54" fmla="*/ 53 w 539"/>
                <a:gd name="T55" fmla="*/ 337 h 540"/>
                <a:gd name="T56" fmla="*/ 106 w 539"/>
                <a:gd name="T57" fmla="*/ 368 h 540"/>
                <a:gd name="T58" fmla="*/ 192 w 539"/>
                <a:gd name="T59" fmla="*/ 336 h 540"/>
                <a:gd name="T60" fmla="*/ 157 w 539"/>
                <a:gd name="T61" fmla="*/ 247 h 540"/>
                <a:gd name="T62" fmla="*/ 151 w 539"/>
                <a:gd name="T63" fmla="*/ 401 h 540"/>
                <a:gd name="T64" fmla="*/ 199 w 539"/>
                <a:gd name="T65" fmla="*/ 485 h 540"/>
                <a:gd name="T66" fmla="*/ 206 w 539"/>
                <a:gd name="T67" fmla="*/ 481 h 540"/>
                <a:gd name="T68" fmla="*/ 164 w 539"/>
                <a:gd name="T69" fmla="*/ 403 h 540"/>
                <a:gd name="T70" fmla="*/ 151 w 539"/>
                <a:gd name="T71" fmla="*/ 40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9" h="540">
                  <a:moveTo>
                    <a:pt x="207" y="381"/>
                  </a:moveTo>
                  <a:cubicBezTo>
                    <a:pt x="221" y="405"/>
                    <a:pt x="233" y="427"/>
                    <a:pt x="244" y="448"/>
                  </a:cubicBezTo>
                  <a:cubicBezTo>
                    <a:pt x="261" y="478"/>
                    <a:pt x="254" y="510"/>
                    <a:pt x="227" y="525"/>
                  </a:cubicBezTo>
                  <a:cubicBezTo>
                    <a:pt x="200" y="540"/>
                    <a:pt x="169" y="530"/>
                    <a:pt x="152" y="500"/>
                  </a:cubicBezTo>
                  <a:cubicBezTo>
                    <a:pt x="138" y="476"/>
                    <a:pt x="124" y="452"/>
                    <a:pt x="111" y="427"/>
                  </a:cubicBezTo>
                  <a:cubicBezTo>
                    <a:pt x="107" y="420"/>
                    <a:pt x="103" y="416"/>
                    <a:pt x="94" y="416"/>
                  </a:cubicBezTo>
                  <a:cubicBezTo>
                    <a:pt x="51" y="413"/>
                    <a:pt x="14" y="380"/>
                    <a:pt x="7" y="338"/>
                  </a:cubicBezTo>
                  <a:cubicBezTo>
                    <a:pt x="0" y="293"/>
                    <a:pt x="22" y="251"/>
                    <a:pt x="63" y="233"/>
                  </a:cubicBezTo>
                  <a:cubicBezTo>
                    <a:pt x="90" y="221"/>
                    <a:pt x="118" y="211"/>
                    <a:pt x="145" y="200"/>
                  </a:cubicBezTo>
                  <a:cubicBezTo>
                    <a:pt x="214" y="171"/>
                    <a:pt x="278" y="134"/>
                    <a:pt x="329" y="79"/>
                  </a:cubicBezTo>
                  <a:cubicBezTo>
                    <a:pt x="345" y="63"/>
                    <a:pt x="355" y="42"/>
                    <a:pt x="365" y="21"/>
                  </a:cubicBezTo>
                  <a:cubicBezTo>
                    <a:pt x="370" y="10"/>
                    <a:pt x="376" y="1"/>
                    <a:pt x="389" y="0"/>
                  </a:cubicBezTo>
                  <a:cubicBezTo>
                    <a:pt x="402" y="0"/>
                    <a:pt x="409" y="8"/>
                    <a:pt x="414" y="20"/>
                  </a:cubicBezTo>
                  <a:cubicBezTo>
                    <a:pt x="443" y="95"/>
                    <a:pt x="472" y="170"/>
                    <a:pt x="502" y="244"/>
                  </a:cubicBezTo>
                  <a:cubicBezTo>
                    <a:pt x="512" y="271"/>
                    <a:pt x="523" y="298"/>
                    <a:pt x="534" y="325"/>
                  </a:cubicBezTo>
                  <a:cubicBezTo>
                    <a:pt x="538" y="337"/>
                    <a:pt x="539" y="348"/>
                    <a:pt x="529" y="357"/>
                  </a:cubicBezTo>
                  <a:cubicBezTo>
                    <a:pt x="518" y="366"/>
                    <a:pt x="507" y="363"/>
                    <a:pt x="496" y="357"/>
                  </a:cubicBezTo>
                  <a:cubicBezTo>
                    <a:pt x="459" y="335"/>
                    <a:pt x="419" y="335"/>
                    <a:pt x="379" y="339"/>
                  </a:cubicBezTo>
                  <a:cubicBezTo>
                    <a:pt x="342" y="343"/>
                    <a:pt x="305" y="351"/>
                    <a:pt x="269" y="359"/>
                  </a:cubicBezTo>
                  <a:cubicBezTo>
                    <a:pt x="248" y="364"/>
                    <a:pt x="229" y="373"/>
                    <a:pt x="207" y="381"/>
                  </a:cubicBezTo>
                  <a:close/>
                  <a:moveTo>
                    <a:pt x="388" y="85"/>
                  </a:moveTo>
                  <a:cubicBezTo>
                    <a:pt x="338" y="151"/>
                    <a:pt x="271" y="191"/>
                    <a:pt x="202" y="228"/>
                  </a:cubicBezTo>
                  <a:cubicBezTo>
                    <a:pt x="214" y="258"/>
                    <a:pt x="226" y="287"/>
                    <a:pt x="237" y="317"/>
                  </a:cubicBezTo>
                  <a:cubicBezTo>
                    <a:pt x="314" y="297"/>
                    <a:pt x="390" y="282"/>
                    <a:pt x="470" y="295"/>
                  </a:cubicBezTo>
                  <a:cubicBezTo>
                    <a:pt x="442" y="224"/>
                    <a:pt x="415" y="155"/>
                    <a:pt x="388" y="85"/>
                  </a:cubicBezTo>
                  <a:close/>
                  <a:moveTo>
                    <a:pt x="157" y="247"/>
                  </a:moveTo>
                  <a:cubicBezTo>
                    <a:pt x="129" y="258"/>
                    <a:pt x="102" y="268"/>
                    <a:pt x="77" y="279"/>
                  </a:cubicBezTo>
                  <a:cubicBezTo>
                    <a:pt x="55" y="289"/>
                    <a:pt x="45" y="315"/>
                    <a:pt x="53" y="337"/>
                  </a:cubicBezTo>
                  <a:cubicBezTo>
                    <a:pt x="60" y="359"/>
                    <a:pt x="84" y="375"/>
                    <a:pt x="106" y="368"/>
                  </a:cubicBezTo>
                  <a:cubicBezTo>
                    <a:pt x="135" y="359"/>
                    <a:pt x="162" y="347"/>
                    <a:pt x="192" y="336"/>
                  </a:cubicBezTo>
                  <a:cubicBezTo>
                    <a:pt x="180" y="306"/>
                    <a:pt x="169" y="278"/>
                    <a:pt x="157" y="247"/>
                  </a:cubicBezTo>
                  <a:close/>
                  <a:moveTo>
                    <a:pt x="151" y="401"/>
                  </a:moveTo>
                  <a:cubicBezTo>
                    <a:pt x="169" y="432"/>
                    <a:pt x="183" y="459"/>
                    <a:pt x="199" y="485"/>
                  </a:cubicBezTo>
                  <a:cubicBezTo>
                    <a:pt x="202" y="483"/>
                    <a:pt x="204" y="482"/>
                    <a:pt x="206" y="481"/>
                  </a:cubicBezTo>
                  <a:cubicBezTo>
                    <a:pt x="194" y="454"/>
                    <a:pt x="179" y="429"/>
                    <a:pt x="164" y="403"/>
                  </a:cubicBezTo>
                  <a:cubicBezTo>
                    <a:pt x="163" y="402"/>
                    <a:pt x="158" y="402"/>
                    <a:pt x="151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7" name="Group 286"/>
          <p:cNvGrpSpPr/>
          <p:nvPr/>
        </p:nvGrpSpPr>
        <p:grpSpPr>
          <a:xfrm>
            <a:off x="4612288" y="1676775"/>
            <a:ext cx="455612" cy="457200"/>
            <a:chOff x="4859338" y="2114550"/>
            <a:chExt cx="455612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8" name="Freeform 80"/>
            <p:cNvSpPr>
              <a:spLocks noEditPoints="1"/>
            </p:cNvSpPr>
            <p:nvPr/>
          </p:nvSpPr>
          <p:spPr bwMode="auto">
            <a:xfrm>
              <a:off x="5019675" y="2276475"/>
              <a:ext cx="295275" cy="295275"/>
            </a:xfrm>
            <a:custGeom>
              <a:avLst/>
              <a:gdLst>
                <a:gd name="T0" fmla="*/ 867 w 996"/>
                <a:gd name="T1" fmla="*/ 993 h 993"/>
                <a:gd name="T2" fmla="*/ 845 w 996"/>
                <a:gd name="T3" fmla="*/ 976 h 993"/>
                <a:gd name="T4" fmla="*/ 660 w 996"/>
                <a:gd name="T5" fmla="*/ 791 h 993"/>
                <a:gd name="T6" fmla="*/ 660 w 996"/>
                <a:gd name="T7" fmla="*/ 729 h 993"/>
                <a:gd name="T8" fmla="*/ 671 w 996"/>
                <a:gd name="T9" fmla="*/ 719 h 993"/>
                <a:gd name="T10" fmla="*/ 603 w 996"/>
                <a:gd name="T11" fmla="*/ 651 h 993"/>
                <a:gd name="T12" fmla="*/ 317 w 996"/>
                <a:gd name="T13" fmla="*/ 722 h 993"/>
                <a:gd name="T14" fmla="*/ 105 w 996"/>
                <a:gd name="T15" fmla="*/ 589 h 993"/>
                <a:gd name="T16" fmla="*/ 143 w 996"/>
                <a:gd name="T17" fmla="*/ 130 h 993"/>
                <a:gd name="T18" fmla="*/ 607 w 996"/>
                <a:gd name="T19" fmla="*/ 114 h 993"/>
                <a:gd name="T20" fmla="*/ 653 w 996"/>
                <a:gd name="T21" fmla="*/ 601 h 993"/>
                <a:gd name="T22" fmla="*/ 722 w 996"/>
                <a:gd name="T23" fmla="*/ 670 h 993"/>
                <a:gd name="T24" fmla="*/ 739 w 996"/>
                <a:gd name="T25" fmla="*/ 650 h 993"/>
                <a:gd name="T26" fmla="*/ 788 w 996"/>
                <a:gd name="T27" fmla="*/ 650 h 993"/>
                <a:gd name="T28" fmla="*/ 984 w 996"/>
                <a:gd name="T29" fmla="*/ 846 h 993"/>
                <a:gd name="T30" fmla="*/ 996 w 996"/>
                <a:gd name="T31" fmla="*/ 861 h 993"/>
                <a:gd name="T32" fmla="*/ 996 w 996"/>
                <a:gd name="T33" fmla="*/ 882 h 993"/>
                <a:gd name="T34" fmla="*/ 885 w 996"/>
                <a:gd name="T35" fmla="*/ 993 h 993"/>
                <a:gd name="T36" fmla="*/ 867 w 996"/>
                <a:gd name="T37" fmla="*/ 993 h 993"/>
                <a:gd name="T38" fmla="*/ 383 w 996"/>
                <a:gd name="T39" fmla="*/ 664 h 993"/>
                <a:gd name="T40" fmla="*/ 667 w 996"/>
                <a:gd name="T41" fmla="*/ 381 h 993"/>
                <a:gd name="T42" fmla="*/ 385 w 996"/>
                <a:gd name="T43" fmla="*/ 97 h 993"/>
                <a:gd name="T44" fmla="*/ 100 w 996"/>
                <a:gd name="T45" fmla="*/ 380 h 993"/>
                <a:gd name="T46" fmla="*/ 383 w 996"/>
                <a:gd name="T47" fmla="*/ 664 h 993"/>
                <a:gd name="T48" fmla="*/ 918 w 996"/>
                <a:gd name="T49" fmla="*/ 871 h 993"/>
                <a:gd name="T50" fmla="*/ 840 w 996"/>
                <a:gd name="T51" fmla="*/ 793 h 993"/>
                <a:gd name="T52" fmla="*/ 765 w 996"/>
                <a:gd name="T53" fmla="*/ 718 h 993"/>
                <a:gd name="T54" fmla="*/ 720 w 996"/>
                <a:gd name="T55" fmla="*/ 761 h 993"/>
                <a:gd name="T56" fmla="*/ 869 w 996"/>
                <a:gd name="T57" fmla="*/ 910 h 993"/>
                <a:gd name="T58" fmla="*/ 875 w 996"/>
                <a:gd name="T59" fmla="*/ 915 h 993"/>
                <a:gd name="T60" fmla="*/ 918 w 996"/>
                <a:gd name="T61" fmla="*/ 87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6" h="993">
                  <a:moveTo>
                    <a:pt x="867" y="993"/>
                  </a:moveTo>
                  <a:cubicBezTo>
                    <a:pt x="860" y="987"/>
                    <a:pt x="851" y="982"/>
                    <a:pt x="845" y="976"/>
                  </a:cubicBezTo>
                  <a:cubicBezTo>
                    <a:pt x="783" y="914"/>
                    <a:pt x="721" y="853"/>
                    <a:pt x="660" y="791"/>
                  </a:cubicBezTo>
                  <a:cubicBezTo>
                    <a:pt x="635" y="767"/>
                    <a:pt x="635" y="753"/>
                    <a:pt x="660" y="729"/>
                  </a:cubicBezTo>
                  <a:cubicBezTo>
                    <a:pt x="664" y="725"/>
                    <a:pt x="669" y="722"/>
                    <a:pt x="671" y="719"/>
                  </a:cubicBezTo>
                  <a:cubicBezTo>
                    <a:pt x="648" y="696"/>
                    <a:pt x="626" y="674"/>
                    <a:pt x="603" y="651"/>
                  </a:cubicBezTo>
                  <a:cubicBezTo>
                    <a:pt x="520" y="716"/>
                    <a:pt x="424" y="742"/>
                    <a:pt x="317" y="722"/>
                  </a:cubicBezTo>
                  <a:cubicBezTo>
                    <a:pt x="230" y="705"/>
                    <a:pt x="159" y="660"/>
                    <a:pt x="105" y="589"/>
                  </a:cubicBezTo>
                  <a:cubicBezTo>
                    <a:pt x="0" y="449"/>
                    <a:pt x="17" y="250"/>
                    <a:pt x="143" y="130"/>
                  </a:cubicBezTo>
                  <a:cubicBezTo>
                    <a:pt x="272" y="7"/>
                    <a:pt x="470" y="0"/>
                    <a:pt x="607" y="114"/>
                  </a:cubicBezTo>
                  <a:cubicBezTo>
                    <a:pt x="744" y="228"/>
                    <a:pt x="780" y="443"/>
                    <a:pt x="653" y="601"/>
                  </a:cubicBezTo>
                  <a:cubicBezTo>
                    <a:pt x="675" y="623"/>
                    <a:pt x="697" y="645"/>
                    <a:pt x="722" y="670"/>
                  </a:cubicBezTo>
                  <a:cubicBezTo>
                    <a:pt x="727" y="664"/>
                    <a:pt x="732" y="657"/>
                    <a:pt x="739" y="650"/>
                  </a:cubicBezTo>
                  <a:cubicBezTo>
                    <a:pt x="755" y="635"/>
                    <a:pt x="772" y="635"/>
                    <a:pt x="788" y="650"/>
                  </a:cubicBezTo>
                  <a:cubicBezTo>
                    <a:pt x="853" y="715"/>
                    <a:pt x="919" y="781"/>
                    <a:pt x="984" y="846"/>
                  </a:cubicBezTo>
                  <a:cubicBezTo>
                    <a:pt x="988" y="851"/>
                    <a:pt x="992" y="856"/>
                    <a:pt x="996" y="861"/>
                  </a:cubicBezTo>
                  <a:cubicBezTo>
                    <a:pt x="996" y="868"/>
                    <a:pt x="996" y="875"/>
                    <a:pt x="996" y="882"/>
                  </a:cubicBezTo>
                  <a:cubicBezTo>
                    <a:pt x="959" y="919"/>
                    <a:pt x="922" y="956"/>
                    <a:pt x="885" y="993"/>
                  </a:cubicBezTo>
                  <a:cubicBezTo>
                    <a:pt x="879" y="993"/>
                    <a:pt x="873" y="993"/>
                    <a:pt x="867" y="993"/>
                  </a:cubicBezTo>
                  <a:close/>
                  <a:moveTo>
                    <a:pt x="383" y="664"/>
                  </a:moveTo>
                  <a:cubicBezTo>
                    <a:pt x="540" y="664"/>
                    <a:pt x="666" y="538"/>
                    <a:pt x="667" y="381"/>
                  </a:cubicBezTo>
                  <a:cubicBezTo>
                    <a:pt x="668" y="225"/>
                    <a:pt x="541" y="98"/>
                    <a:pt x="385" y="97"/>
                  </a:cubicBezTo>
                  <a:cubicBezTo>
                    <a:pt x="229" y="96"/>
                    <a:pt x="100" y="223"/>
                    <a:pt x="100" y="380"/>
                  </a:cubicBezTo>
                  <a:cubicBezTo>
                    <a:pt x="99" y="536"/>
                    <a:pt x="226" y="664"/>
                    <a:pt x="383" y="664"/>
                  </a:cubicBezTo>
                  <a:close/>
                  <a:moveTo>
                    <a:pt x="918" y="871"/>
                  </a:moveTo>
                  <a:cubicBezTo>
                    <a:pt x="892" y="844"/>
                    <a:pt x="866" y="819"/>
                    <a:pt x="840" y="793"/>
                  </a:cubicBezTo>
                  <a:cubicBezTo>
                    <a:pt x="815" y="768"/>
                    <a:pt x="789" y="742"/>
                    <a:pt x="765" y="718"/>
                  </a:cubicBezTo>
                  <a:cubicBezTo>
                    <a:pt x="749" y="733"/>
                    <a:pt x="735" y="747"/>
                    <a:pt x="720" y="761"/>
                  </a:cubicBezTo>
                  <a:cubicBezTo>
                    <a:pt x="770" y="811"/>
                    <a:pt x="819" y="860"/>
                    <a:pt x="869" y="910"/>
                  </a:cubicBezTo>
                  <a:cubicBezTo>
                    <a:pt x="871" y="912"/>
                    <a:pt x="873" y="913"/>
                    <a:pt x="875" y="915"/>
                  </a:cubicBezTo>
                  <a:cubicBezTo>
                    <a:pt x="889" y="900"/>
                    <a:pt x="903" y="886"/>
                    <a:pt x="918" y="8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81"/>
            <p:cNvSpPr>
              <a:spLocks/>
            </p:cNvSpPr>
            <p:nvPr/>
          </p:nvSpPr>
          <p:spPr bwMode="auto">
            <a:xfrm>
              <a:off x="4859338" y="2114550"/>
              <a:ext cx="379413" cy="342900"/>
            </a:xfrm>
            <a:custGeom>
              <a:avLst/>
              <a:gdLst>
                <a:gd name="T0" fmla="*/ 512 w 1280"/>
                <a:gd name="T1" fmla="*/ 896 h 1151"/>
                <a:gd name="T2" fmla="*/ 512 w 1280"/>
                <a:gd name="T3" fmla="*/ 959 h 1151"/>
                <a:gd name="T4" fmla="*/ 449 w 1280"/>
                <a:gd name="T5" fmla="*/ 959 h 1151"/>
                <a:gd name="T6" fmla="*/ 449 w 1280"/>
                <a:gd name="T7" fmla="*/ 1087 h 1151"/>
                <a:gd name="T8" fmla="*/ 575 w 1280"/>
                <a:gd name="T9" fmla="*/ 1087 h 1151"/>
                <a:gd name="T10" fmla="*/ 575 w 1280"/>
                <a:gd name="T11" fmla="*/ 1151 h 1151"/>
                <a:gd name="T12" fmla="*/ 321 w 1280"/>
                <a:gd name="T13" fmla="*/ 1151 h 1151"/>
                <a:gd name="T14" fmla="*/ 321 w 1280"/>
                <a:gd name="T15" fmla="*/ 1089 h 1151"/>
                <a:gd name="T16" fmla="*/ 383 w 1280"/>
                <a:gd name="T17" fmla="*/ 1089 h 1151"/>
                <a:gd name="T18" fmla="*/ 383 w 1280"/>
                <a:gd name="T19" fmla="*/ 960 h 1151"/>
                <a:gd name="T20" fmla="*/ 367 w 1280"/>
                <a:gd name="T21" fmla="*/ 960 h 1151"/>
                <a:gd name="T22" fmla="*/ 103 w 1280"/>
                <a:gd name="T23" fmla="*/ 960 h 1151"/>
                <a:gd name="T24" fmla="*/ 0 w 1280"/>
                <a:gd name="T25" fmla="*/ 857 h 1151"/>
                <a:gd name="T26" fmla="*/ 0 w 1280"/>
                <a:gd name="T27" fmla="*/ 103 h 1151"/>
                <a:gd name="T28" fmla="*/ 102 w 1280"/>
                <a:gd name="T29" fmla="*/ 0 h 1151"/>
                <a:gd name="T30" fmla="*/ 1178 w 1280"/>
                <a:gd name="T31" fmla="*/ 0 h 1151"/>
                <a:gd name="T32" fmla="*/ 1280 w 1280"/>
                <a:gd name="T33" fmla="*/ 101 h 1151"/>
                <a:gd name="T34" fmla="*/ 1280 w 1280"/>
                <a:gd name="T35" fmla="*/ 659 h 1151"/>
                <a:gd name="T36" fmla="*/ 1279 w 1280"/>
                <a:gd name="T37" fmla="*/ 671 h 1151"/>
                <a:gd name="T38" fmla="*/ 1216 w 1280"/>
                <a:gd name="T39" fmla="*/ 671 h 1151"/>
                <a:gd name="T40" fmla="*/ 1216 w 1280"/>
                <a:gd name="T41" fmla="*/ 652 h 1151"/>
                <a:gd name="T42" fmla="*/ 1216 w 1280"/>
                <a:gd name="T43" fmla="*/ 109 h 1151"/>
                <a:gd name="T44" fmla="*/ 1170 w 1280"/>
                <a:gd name="T45" fmla="*/ 64 h 1151"/>
                <a:gd name="T46" fmla="*/ 110 w 1280"/>
                <a:gd name="T47" fmla="*/ 64 h 1151"/>
                <a:gd name="T48" fmla="*/ 64 w 1280"/>
                <a:gd name="T49" fmla="*/ 110 h 1151"/>
                <a:gd name="T50" fmla="*/ 64 w 1280"/>
                <a:gd name="T51" fmla="*/ 851 h 1151"/>
                <a:gd name="T52" fmla="*/ 110 w 1280"/>
                <a:gd name="T53" fmla="*/ 896 h 1151"/>
                <a:gd name="T54" fmla="*/ 492 w 1280"/>
                <a:gd name="T55" fmla="*/ 896 h 1151"/>
                <a:gd name="T56" fmla="*/ 512 w 1280"/>
                <a:gd name="T57" fmla="*/ 896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" h="1151">
                  <a:moveTo>
                    <a:pt x="512" y="896"/>
                  </a:moveTo>
                  <a:cubicBezTo>
                    <a:pt x="512" y="918"/>
                    <a:pt x="512" y="938"/>
                    <a:pt x="512" y="959"/>
                  </a:cubicBezTo>
                  <a:cubicBezTo>
                    <a:pt x="491" y="959"/>
                    <a:pt x="471" y="959"/>
                    <a:pt x="449" y="959"/>
                  </a:cubicBezTo>
                  <a:cubicBezTo>
                    <a:pt x="449" y="1002"/>
                    <a:pt x="449" y="1044"/>
                    <a:pt x="449" y="1087"/>
                  </a:cubicBezTo>
                  <a:cubicBezTo>
                    <a:pt x="491" y="1087"/>
                    <a:pt x="532" y="1087"/>
                    <a:pt x="575" y="1087"/>
                  </a:cubicBezTo>
                  <a:cubicBezTo>
                    <a:pt x="575" y="1109"/>
                    <a:pt x="575" y="1130"/>
                    <a:pt x="575" y="1151"/>
                  </a:cubicBezTo>
                  <a:cubicBezTo>
                    <a:pt x="491" y="1151"/>
                    <a:pt x="407" y="1151"/>
                    <a:pt x="321" y="1151"/>
                  </a:cubicBezTo>
                  <a:cubicBezTo>
                    <a:pt x="321" y="1131"/>
                    <a:pt x="321" y="1111"/>
                    <a:pt x="321" y="1089"/>
                  </a:cubicBezTo>
                  <a:cubicBezTo>
                    <a:pt x="341" y="1089"/>
                    <a:pt x="362" y="1089"/>
                    <a:pt x="383" y="1089"/>
                  </a:cubicBezTo>
                  <a:cubicBezTo>
                    <a:pt x="383" y="1045"/>
                    <a:pt x="383" y="1004"/>
                    <a:pt x="383" y="960"/>
                  </a:cubicBezTo>
                  <a:cubicBezTo>
                    <a:pt x="378" y="960"/>
                    <a:pt x="373" y="960"/>
                    <a:pt x="367" y="960"/>
                  </a:cubicBezTo>
                  <a:cubicBezTo>
                    <a:pt x="279" y="960"/>
                    <a:pt x="191" y="960"/>
                    <a:pt x="103" y="960"/>
                  </a:cubicBezTo>
                  <a:cubicBezTo>
                    <a:pt x="40" y="960"/>
                    <a:pt x="0" y="920"/>
                    <a:pt x="0" y="857"/>
                  </a:cubicBezTo>
                  <a:cubicBezTo>
                    <a:pt x="0" y="606"/>
                    <a:pt x="0" y="354"/>
                    <a:pt x="0" y="103"/>
                  </a:cubicBezTo>
                  <a:cubicBezTo>
                    <a:pt x="0" y="40"/>
                    <a:pt x="40" y="0"/>
                    <a:pt x="102" y="0"/>
                  </a:cubicBezTo>
                  <a:cubicBezTo>
                    <a:pt x="461" y="0"/>
                    <a:pt x="819" y="0"/>
                    <a:pt x="1178" y="0"/>
                  </a:cubicBezTo>
                  <a:cubicBezTo>
                    <a:pt x="1239" y="0"/>
                    <a:pt x="1280" y="40"/>
                    <a:pt x="1280" y="101"/>
                  </a:cubicBezTo>
                  <a:cubicBezTo>
                    <a:pt x="1280" y="287"/>
                    <a:pt x="1280" y="473"/>
                    <a:pt x="1280" y="659"/>
                  </a:cubicBezTo>
                  <a:cubicBezTo>
                    <a:pt x="1280" y="663"/>
                    <a:pt x="1280" y="667"/>
                    <a:pt x="1279" y="671"/>
                  </a:cubicBezTo>
                  <a:cubicBezTo>
                    <a:pt x="1258" y="671"/>
                    <a:pt x="1238" y="671"/>
                    <a:pt x="1216" y="671"/>
                  </a:cubicBezTo>
                  <a:cubicBezTo>
                    <a:pt x="1216" y="665"/>
                    <a:pt x="1216" y="658"/>
                    <a:pt x="1216" y="652"/>
                  </a:cubicBezTo>
                  <a:cubicBezTo>
                    <a:pt x="1216" y="471"/>
                    <a:pt x="1216" y="290"/>
                    <a:pt x="1216" y="109"/>
                  </a:cubicBezTo>
                  <a:cubicBezTo>
                    <a:pt x="1216" y="73"/>
                    <a:pt x="1206" y="64"/>
                    <a:pt x="1170" y="64"/>
                  </a:cubicBezTo>
                  <a:cubicBezTo>
                    <a:pt x="817" y="64"/>
                    <a:pt x="463" y="64"/>
                    <a:pt x="110" y="64"/>
                  </a:cubicBezTo>
                  <a:cubicBezTo>
                    <a:pt x="74" y="64"/>
                    <a:pt x="64" y="74"/>
                    <a:pt x="64" y="110"/>
                  </a:cubicBezTo>
                  <a:cubicBezTo>
                    <a:pt x="64" y="357"/>
                    <a:pt x="64" y="604"/>
                    <a:pt x="64" y="851"/>
                  </a:cubicBezTo>
                  <a:cubicBezTo>
                    <a:pt x="64" y="886"/>
                    <a:pt x="74" y="896"/>
                    <a:pt x="110" y="896"/>
                  </a:cubicBezTo>
                  <a:cubicBezTo>
                    <a:pt x="237" y="896"/>
                    <a:pt x="364" y="896"/>
                    <a:pt x="492" y="896"/>
                  </a:cubicBezTo>
                  <a:cubicBezTo>
                    <a:pt x="498" y="896"/>
                    <a:pt x="504" y="896"/>
                    <a:pt x="512" y="8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82"/>
            <p:cNvSpPr>
              <a:spLocks noEditPoints="1"/>
            </p:cNvSpPr>
            <p:nvPr/>
          </p:nvSpPr>
          <p:spPr bwMode="auto">
            <a:xfrm>
              <a:off x="4938713" y="2149475"/>
              <a:ext cx="228600" cy="128588"/>
            </a:xfrm>
            <a:custGeom>
              <a:avLst/>
              <a:gdLst>
                <a:gd name="T0" fmla="*/ 0 w 770"/>
                <a:gd name="T1" fmla="*/ 274 h 433"/>
                <a:gd name="T2" fmla="*/ 65 w 770"/>
                <a:gd name="T3" fmla="*/ 209 h 433"/>
                <a:gd name="T4" fmla="*/ 116 w 770"/>
                <a:gd name="T5" fmla="*/ 158 h 433"/>
                <a:gd name="T6" fmla="*/ 121 w 770"/>
                <a:gd name="T7" fmla="*/ 136 h 433"/>
                <a:gd name="T8" fmla="*/ 150 w 770"/>
                <a:gd name="T9" fmla="*/ 35 h 433"/>
                <a:gd name="T10" fmla="*/ 253 w 770"/>
                <a:gd name="T11" fmla="*/ 21 h 433"/>
                <a:gd name="T12" fmla="*/ 308 w 770"/>
                <a:gd name="T13" fmla="*/ 111 h 433"/>
                <a:gd name="T14" fmla="*/ 303 w 770"/>
                <a:gd name="T15" fmla="*/ 135 h 433"/>
                <a:gd name="T16" fmla="*/ 310 w 770"/>
                <a:gd name="T17" fmla="*/ 160 h 433"/>
                <a:gd name="T18" fmla="*/ 384 w 770"/>
                <a:gd name="T19" fmla="*/ 234 h 433"/>
                <a:gd name="T20" fmla="*/ 406 w 770"/>
                <a:gd name="T21" fmla="*/ 240 h 433"/>
                <a:gd name="T22" fmla="*/ 466 w 770"/>
                <a:gd name="T23" fmla="*/ 240 h 433"/>
                <a:gd name="T24" fmla="*/ 487 w 770"/>
                <a:gd name="T25" fmla="*/ 235 h 433"/>
                <a:gd name="T26" fmla="*/ 565 w 770"/>
                <a:gd name="T27" fmla="*/ 158 h 433"/>
                <a:gd name="T28" fmla="*/ 569 w 770"/>
                <a:gd name="T29" fmla="*/ 137 h 433"/>
                <a:gd name="T30" fmla="*/ 635 w 770"/>
                <a:gd name="T31" fmla="*/ 15 h 433"/>
                <a:gd name="T32" fmla="*/ 753 w 770"/>
                <a:gd name="T33" fmla="*/ 86 h 433"/>
                <a:gd name="T34" fmla="*/ 633 w 770"/>
                <a:gd name="T35" fmla="*/ 199 h 433"/>
                <a:gd name="T36" fmla="*/ 606 w 770"/>
                <a:gd name="T37" fmla="*/ 206 h 433"/>
                <a:gd name="T38" fmla="*/ 531 w 770"/>
                <a:gd name="T39" fmla="*/ 281 h 433"/>
                <a:gd name="T40" fmla="*/ 527 w 770"/>
                <a:gd name="T41" fmla="*/ 301 h 433"/>
                <a:gd name="T42" fmla="*/ 492 w 770"/>
                <a:gd name="T43" fmla="*/ 408 h 433"/>
                <a:gd name="T44" fmla="*/ 380 w 770"/>
                <a:gd name="T45" fmla="*/ 409 h 433"/>
                <a:gd name="T46" fmla="*/ 346 w 770"/>
                <a:gd name="T47" fmla="*/ 300 h 433"/>
                <a:gd name="T48" fmla="*/ 341 w 770"/>
                <a:gd name="T49" fmla="*/ 282 h 433"/>
                <a:gd name="T50" fmla="*/ 262 w 770"/>
                <a:gd name="T51" fmla="*/ 202 h 433"/>
                <a:gd name="T52" fmla="*/ 242 w 770"/>
                <a:gd name="T53" fmla="*/ 198 h 433"/>
                <a:gd name="T54" fmla="*/ 182 w 770"/>
                <a:gd name="T55" fmla="*/ 198 h 433"/>
                <a:gd name="T56" fmla="*/ 160 w 770"/>
                <a:gd name="T57" fmla="*/ 204 h 433"/>
                <a:gd name="T58" fmla="*/ 44 w 770"/>
                <a:gd name="T59" fmla="*/ 320 h 433"/>
                <a:gd name="T60" fmla="*/ 0 w 770"/>
                <a:gd name="T61" fmla="*/ 274 h 433"/>
                <a:gd name="T62" fmla="*/ 660 w 770"/>
                <a:gd name="T63" fmla="*/ 139 h 433"/>
                <a:gd name="T64" fmla="*/ 692 w 770"/>
                <a:gd name="T65" fmla="*/ 107 h 433"/>
                <a:gd name="T66" fmla="*/ 660 w 770"/>
                <a:gd name="T67" fmla="*/ 75 h 433"/>
                <a:gd name="T68" fmla="*/ 628 w 770"/>
                <a:gd name="T69" fmla="*/ 106 h 433"/>
                <a:gd name="T70" fmla="*/ 660 w 770"/>
                <a:gd name="T71" fmla="*/ 139 h 433"/>
                <a:gd name="T72" fmla="*/ 436 w 770"/>
                <a:gd name="T73" fmla="*/ 299 h 433"/>
                <a:gd name="T74" fmla="*/ 404 w 770"/>
                <a:gd name="T75" fmla="*/ 331 h 433"/>
                <a:gd name="T76" fmla="*/ 436 w 770"/>
                <a:gd name="T77" fmla="*/ 363 h 433"/>
                <a:gd name="T78" fmla="*/ 468 w 770"/>
                <a:gd name="T79" fmla="*/ 331 h 433"/>
                <a:gd name="T80" fmla="*/ 436 w 770"/>
                <a:gd name="T81" fmla="*/ 299 h 433"/>
                <a:gd name="T82" fmla="*/ 212 w 770"/>
                <a:gd name="T83" fmla="*/ 139 h 433"/>
                <a:gd name="T84" fmla="*/ 244 w 770"/>
                <a:gd name="T85" fmla="*/ 107 h 433"/>
                <a:gd name="T86" fmla="*/ 212 w 770"/>
                <a:gd name="T87" fmla="*/ 75 h 433"/>
                <a:gd name="T88" fmla="*/ 180 w 770"/>
                <a:gd name="T89" fmla="*/ 106 h 433"/>
                <a:gd name="T90" fmla="*/ 212 w 770"/>
                <a:gd name="T91" fmla="*/ 13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0" h="433">
                  <a:moveTo>
                    <a:pt x="0" y="274"/>
                  </a:moveTo>
                  <a:cubicBezTo>
                    <a:pt x="20" y="253"/>
                    <a:pt x="43" y="231"/>
                    <a:pt x="65" y="209"/>
                  </a:cubicBezTo>
                  <a:cubicBezTo>
                    <a:pt x="82" y="192"/>
                    <a:pt x="98" y="175"/>
                    <a:pt x="116" y="158"/>
                  </a:cubicBezTo>
                  <a:cubicBezTo>
                    <a:pt x="123" y="151"/>
                    <a:pt x="124" y="146"/>
                    <a:pt x="121" y="136"/>
                  </a:cubicBezTo>
                  <a:cubicBezTo>
                    <a:pt x="109" y="97"/>
                    <a:pt x="118" y="62"/>
                    <a:pt x="150" y="35"/>
                  </a:cubicBezTo>
                  <a:cubicBezTo>
                    <a:pt x="180" y="8"/>
                    <a:pt x="216" y="4"/>
                    <a:pt x="253" y="21"/>
                  </a:cubicBezTo>
                  <a:cubicBezTo>
                    <a:pt x="288" y="37"/>
                    <a:pt x="310" y="73"/>
                    <a:pt x="308" y="111"/>
                  </a:cubicBezTo>
                  <a:cubicBezTo>
                    <a:pt x="307" y="119"/>
                    <a:pt x="307" y="128"/>
                    <a:pt x="303" y="135"/>
                  </a:cubicBezTo>
                  <a:cubicBezTo>
                    <a:pt x="297" y="146"/>
                    <a:pt x="302" y="153"/>
                    <a:pt x="310" y="160"/>
                  </a:cubicBezTo>
                  <a:cubicBezTo>
                    <a:pt x="335" y="185"/>
                    <a:pt x="360" y="209"/>
                    <a:pt x="384" y="234"/>
                  </a:cubicBezTo>
                  <a:cubicBezTo>
                    <a:pt x="391" y="241"/>
                    <a:pt x="396" y="244"/>
                    <a:pt x="406" y="240"/>
                  </a:cubicBezTo>
                  <a:cubicBezTo>
                    <a:pt x="426" y="233"/>
                    <a:pt x="447" y="233"/>
                    <a:pt x="466" y="240"/>
                  </a:cubicBezTo>
                  <a:cubicBezTo>
                    <a:pt x="476" y="244"/>
                    <a:pt x="481" y="242"/>
                    <a:pt x="487" y="235"/>
                  </a:cubicBezTo>
                  <a:cubicBezTo>
                    <a:pt x="513" y="209"/>
                    <a:pt x="538" y="183"/>
                    <a:pt x="565" y="158"/>
                  </a:cubicBezTo>
                  <a:cubicBezTo>
                    <a:pt x="571" y="151"/>
                    <a:pt x="572" y="146"/>
                    <a:pt x="569" y="137"/>
                  </a:cubicBezTo>
                  <a:cubicBezTo>
                    <a:pt x="552" y="84"/>
                    <a:pt x="582" y="29"/>
                    <a:pt x="635" y="15"/>
                  </a:cubicBezTo>
                  <a:cubicBezTo>
                    <a:pt x="688" y="0"/>
                    <a:pt x="741" y="32"/>
                    <a:pt x="753" y="86"/>
                  </a:cubicBezTo>
                  <a:cubicBezTo>
                    <a:pt x="770" y="156"/>
                    <a:pt x="703" y="220"/>
                    <a:pt x="633" y="199"/>
                  </a:cubicBezTo>
                  <a:cubicBezTo>
                    <a:pt x="621" y="195"/>
                    <a:pt x="615" y="197"/>
                    <a:pt x="606" y="206"/>
                  </a:cubicBezTo>
                  <a:cubicBezTo>
                    <a:pt x="582" y="231"/>
                    <a:pt x="557" y="256"/>
                    <a:pt x="531" y="281"/>
                  </a:cubicBezTo>
                  <a:cubicBezTo>
                    <a:pt x="525" y="287"/>
                    <a:pt x="524" y="292"/>
                    <a:pt x="527" y="301"/>
                  </a:cubicBezTo>
                  <a:cubicBezTo>
                    <a:pt x="540" y="342"/>
                    <a:pt x="526" y="384"/>
                    <a:pt x="492" y="408"/>
                  </a:cubicBezTo>
                  <a:cubicBezTo>
                    <a:pt x="459" y="433"/>
                    <a:pt x="413" y="433"/>
                    <a:pt x="380" y="409"/>
                  </a:cubicBezTo>
                  <a:cubicBezTo>
                    <a:pt x="346" y="384"/>
                    <a:pt x="332" y="342"/>
                    <a:pt x="346" y="300"/>
                  </a:cubicBezTo>
                  <a:cubicBezTo>
                    <a:pt x="348" y="292"/>
                    <a:pt x="347" y="287"/>
                    <a:pt x="341" y="282"/>
                  </a:cubicBezTo>
                  <a:cubicBezTo>
                    <a:pt x="315" y="255"/>
                    <a:pt x="288" y="229"/>
                    <a:pt x="262" y="202"/>
                  </a:cubicBezTo>
                  <a:cubicBezTo>
                    <a:pt x="256" y="196"/>
                    <a:pt x="251" y="195"/>
                    <a:pt x="242" y="198"/>
                  </a:cubicBezTo>
                  <a:cubicBezTo>
                    <a:pt x="223" y="205"/>
                    <a:pt x="202" y="205"/>
                    <a:pt x="182" y="198"/>
                  </a:cubicBezTo>
                  <a:cubicBezTo>
                    <a:pt x="172" y="194"/>
                    <a:pt x="167" y="197"/>
                    <a:pt x="160" y="204"/>
                  </a:cubicBezTo>
                  <a:cubicBezTo>
                    <a:pt x="122" y="243"/>
                    <a:pt x="83" y="282"/>
                    <a:pt x="44" y="320"/>
                  </a:cubicBezTo>
                  <a:cubicBezTo>
                    <a:pt x="29" y="305"/>
                    <a:pt x="15" y="290"/>
                    <a:pt x="0" y="274"/>
                  </a:cubicBezTo>
                  <a:close/>
                  <a:moveTo>
                    <a:pt x="660" y="139"/>
                  </a:moveTo>
                  <a:cubicBezTo>
                    <a:pt x="678" y="138"/>
                    <a:pt x="692" y="125"/>
                    <a:pt x="692" y="107"/>
                  </a:cubicBezTo>
                  <a:cubicBezTo>
                    <a:pt x="692" y="90"/>
                    <a:pt x="677" y="75"/>
                    <a:pt x="660" y="75"/>
                  </a:cubicBezTo>
                  <a:cubicBezTo>
                    <a:pt x="643" y="75"/>
                    <a:pt x="629" y="89"/>
                    <a:pt x="628" y="106"/>
                  </a:cubicBezTo>
                  <a:cubicBezTo>
                    <a:pt x="628" y="125"/>
                    <a:pt x="642" y="139"/>
                    <a:pt x="660" y="139"/>
                  </a:cubicBezTo>
                  <a:close/>
                  <a:moveTo>
                    <a:pt x="436" y="299"/>
                  </a:moveTo>
                  <a:cubicBezTo>
                    <a:pt x="418" y="299"/>
                    <a:pt x="404" y="313"/>
                    <a:pt x="404" y="331"/>
                  </a:cubicBezTo>
                  <a:cubicBezTo>
                    <a:pt x="404" y="348"/>
                    <a:pt x="419" y="363"/>
                    <a:pt x="436" y="363"/>
                  </a:cubicBezTo>
                  <a:cubicBezTo>
                    <a:pt x="453" y="363"/>
                    <a:pt x="468" y="349"/>
                    <a:pt x="468" y="331"/>
                  </a:cubicBezTo>
                  <a:cubicBezTo>
                    <a:pt x="467" y="313"/>
                    <a:pt x="454" y="300"/>
                    <a:pt x="436" y="299"/>
                  </a:cubicBezTo>
                  <a:close/>
                  <a:moveTo>
                    <a:pt x="212" y="139"/>
                  </a:moveTo>
                  <a:cubicBezTo>
                    <a:pt x="230" y="138"/>
                    <a:pt x="244" y="125"/>
                    <a:pt x="244" y="107"/>
                  </a:cubicBezTo>
                  <a:cubicBezTo>
                    <a:pt x="244" y="90"/>
                    <a:pt x="229" y="75"/>
                    <a:pt x="212" y="75"/>
                  </a:cubicBezTo>
                  <a:cubicBezTo>
                    <a:pt x="195" y="75"/>
                    <a:pt x="180" y="89"/>
                    <a:pt x="180" y="106"/>
                  </a:cubicBezTo>
                  <a:cubicBezTo>
                    <a:pt x="180" y="124"/>
                    <a:pt x="194" y="139"/>
                    <a:pt x="212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83"/>
            <p:cNvSpPr>
              <a:spLocks/>
            </p:cNvSpPr>
            <p:nvPr/>
          </p:nvSpPr>
          <p:spPr bwMode="auto">
            <a:xfrm>
              <a:off x="4897438" y="2314575"/>
              <a:ext cx="46038" cy="49213"/>
            </a:xfrm>
            <a:custGeom>
              <a:avLst/>
              <a:gdLst>
                <a:gd name="T0" fmla="*/ 159 w 159"/>
                <a:gd name="T1" fmla="*/ 96 h 164"/>
                <a:gd name="T2" fmla="*/ 159 w 159"/>
                <a:gd name="T3" fmla="*/ 159 h 164"/>
                <a:gd name="T4" fmla="*/ 63 w 159"/>
                <a:gd name="T5" fmla="*/ 153 h 164"/>
                <a:gd name="T6" fmla="*/ 1 w 159"/>
                <a:gd name="T7" fmla="*/ 68 h 164"/>
                <a:gd name="T8" fmla="*/ 0 w 159"/>
                <a:gd name="T9" fmla="*/ 0 h 164"/>
                <a:gd name="T10" fmla="*/ 64 w 159"/>
                <a:gd name="T11" fmla="*/ 0 h 164"/>
                <a:gd name="T12" fmla="*/ 64 w 159"/>
                <a:gd name="T13" fmla="*/ 58 h 164"/>
                <a:gd name="T14" fmla="*/ 101 w 159"/>
                <a:gd name="T15" fmla="*/ 95 h 164"/>
                <a:gd name="T16" fmla="*/ 155 w 159"/>
                <a:gd name="T17" fmla="*/ 95 h 164"/>
                <a:gd name="T18" fmla="*/ 159 w 159"/>
                <a:gd name="T19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4">
                  <a:moveTo>
                    <a:pt x="159" y="96"/>
                  </a:moveTo>
                  <a:cubicBezTo>
                    <a:pt x="159" y="117"/>
                    <a:pt x="159" y="137"/>
                    <a:pt x="159" y="159"/>
                  </a:cubicBezTo>
                  <a:cubicBezTo>
                    <a:pt x="127" y="157"/>
                    <a:pt x="95" y="164"/>
                    <a:pt x="63" y="153"/>
                  </a:cubicBezTo>
                  <a:cubicBezTo>
                    <a:pt x="27" y="140"/>
                    <a:pt x="2" y="107"/>
                    <a:pt x="1" y="68"/>
                  </a:cubicBezTo>
                  <a:cubicBezTo>
                    <a:pt x="0" y="45"/>
                    <a:pt x="0" y="23"/>
                    <a:pt x="0" y="0"/>
                  </a:cubicBezTo>
                  <a:cubicBezTo>
                    <a:pt x="22" y="0"/>
                    <a:pt x="42" y="0"/>
                    <a:pt x="64" y="0"/>
                  </a:cubicBezTo>
                  <a:cubicBezTo>
                    <a:pt x="64" y="19"/>
                    <a:pt x="64" y="39"/>
                    <a:pt x="64" y="58"/>
                  </a:cubicBezTo>
                  <a:cubicBezTo>
                    <a:pt x="64" y="83"/>
                    <a:pt x="76" y="95"/>
                    <a:pt x="101" y="95"/>
                  </a:cubicBezTo>
                  <a:cubicBezTo>
                    <a:pt x="119" y="95"/>
                    <a:pt x="137" y="95"/>
                    <a:pt x="155" y="95"/>
                  </a:cubicBezTo>
                  <a:cubicBezTo>
                    <a:pt x="156" y="95"/>
                    <a:pt x="157" y="96"/>
                    <a:pt x="1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84"/>
            <p:cNvSpPr>
              <a:spLocks/>
            </p:cNvSpPr>
            <p:nvPr/>
          </p:nvSpPr>
          <p:spPr bwMode="auto">
            <a:xfrm>
              <a:off x="4897438" y="2276475"/>
              <a:ext cx="17463" cy="19050"/>
            </a:xfrm>
            <a:custGeom>
              <a:avLst/>
              <a:gdLst>
                <a:gd name="T0" fmla="*/ 0 w 62"/>
                <a:gd name="T1" fmla="*/ 63 h 63"/>
                <a:gd name="T2" fmla="*/ 0 w 62"/>
                <a:gd name="T3" fmla="*/ 0 h 63"/>
                <a:gd name="T4" fmla="*/ 32 w 62"/>
                <a:gd name="T5" fmla="*/ 0 h 63"/>
                <a:gd name="T6" fmla="*/ 62 w 62"/>
                <a:gd name="T7" fmla="*/ 0 h 63"/>
                <a:gd name="T8" fmla="*/ 62 w 62"/>
                <a:gd name="T9" fmla="*/ 63 h 63"/>
                <a:gd name="T10" fmla="*/ 0 w 62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3">
                  <a:moveTo>
                    <a:pt x="0" y="63"/>
                  </a:moveTo>
                  <a:cubicBezTo>
                    <a:pt x="0" y="42"/>
                    <a:pt x="0" y="22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1" y="0"/>
                    <a:pt x="51" y="0"/>
                    <a:pt x="62" y="0"/>
                  </a:cubicBezTo>
                  <a:cubicBezTo>
                    <a:pt x="62" y="21"/>
                    <a:pt x="62" y="41"/>
                    <a:pt x="62" y="63"/>
                  </a:cubicBezTo>
                  <a:cubicBezTo>
                    <a:pt x="42" y="63"/>
                    <a:pt x="21" y="63"/>
                    <a:pt x="0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85"/>
            <p:cNvSpPr>
              <a:spLocks/>
            </p:cNvSpPr>
            <p:nvPr/>
          </p:nvSpPr>
          <p:spPr bwMode="auto">
            <a:xfrm>
              <a:off x="5133975" y="2317750"/>
              <a:ext cx="68263" cy="73025"/>
            </a:xfrm>
            <a:custGeom>
              <a:avLst/>
              <a:gdLst>
                <a:gd name="T0" fmla="*/ 159 w 226"/>
                <a:gd name="T1" fmla="*/ 243 h 243"/>
                <a:gd name="T2" fmla="*/ 112 w 226"/>
                <a:gd name="T3" fmla="*/ 132 h 243"/>
                <a:gd name="T4" fmla="*/ 0 w 226"/>
                <a:gd name="T5" fmla="*/ 85 h 243"/>
                <a:gd name="T6" fmla="*/ 0 w 226"/>
                <a:gd name="T7" fmla="*/ 24 h 243"/>
                <a:gd name="T8" fmla="*/ 222 w 226"/>
                <a:gd name="T9" fmla="*/ 243 h 243"/>
                <a:gd name="T10" fmla="*/ 159 w 226"/>
                <a:gd name="T11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" h="243">
                  <a:moveTo>
                    <a:pt x="159" y="243"/>
                  </a:moveTo>
                  <a:cubicBezTo>
                    <a:pt x="157" y="201"/>
                    <a:pt x="143" y="163"/>
                    <a:pt x="112" y="132"/>
                  </a:cubicBezTo>
                  <a:cubicBezTo>
                    <a:pt x="82" y="101"/>
                    <a:pt x="44" y="87"/>
                    <a:pt x="0" y="85"/>
                  </a:cubicBezTo>
                  <a:cubicBezTo>
                    <a:pt x="0" y="64"/>
                    <a:pt x="0" y="44"/>
                    <a:pt x="0" y="24"/>
                  </a:cubicBezTo>
                  <a:cubicBezTo>
                    <a:pt x="99" y="0"/>
                    <a:pt x="226" y="125"/>
                    <a:pt x="222" y="243"/>
                  </a:cubicBezTo>
                  <a:cubicBezTo>
                    <a:pt x="202" y="243"/>
                    <a:pt x="181" y="243"/>
                    <a:pt x="159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5245037" y="1675982"/>
            <a:ext cx="455613" cy="458787"/>
            <a:chOff x="5380038" y="2112963"/>
            <a:chExt cx="455613" cy="45878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95" name="Freeform 86"/>
            <p:cNvSpPr>
              <a:spLocks noEditPoints="1"/>
            </p:cNvSpPr>
            <p:nvPr/>
          </p:nvSpPr>
          <p:spPr bwMode="auto">
            <a:xfrm>
              <a:off x="5380038" y="2178050"/>
              <a:ext cx="455613" cy="393700"/>
            </a:xfrm>
            <a:custGeom>
              <a:avLst/>
              <a:gdLst>
                <a:gd name="T0" fmla="*/ 590 w 1533"/>
                <a:gd name="T1" fmla="*/ 1246 h 1324"/>
                <a:gd name="T2" fmla="*/ 552 w 1533"/>
                <a:gd name="T3" fmla="*/ 1076 h 1324"/>
                <a:gd name="T4" fmla="*/ 113 w 1533"/>
                <a:gd name="T5" fmla="*/ 556 h 1324"/>
                <a:gd name="T6" fmla="*/ 2 w 1533"/>
                <a:gd name="T7" fmla="*/ 512 h 1324"/>
                <a:gd name="T8" fmla="*/ 26 w 1533"/>
                <a:gd name="T9" fmla="*/ 381 h 1324"/>
                <a:gd name="T10" fmla="*/ 154 w 1533"/>
                <a:gd name="T11" fmla="*/ 350 h 1324"/>
                <a:gd name="T12" fmla="*/ 154 w 1533"/>
                <a:gd name="T13" fmla="*/ 188 h 1324"/>
                <a:gd name="T14" fmla="*/ 294 w 1533"/>
                <a:gd name="T15" fmla="*/ 15 h 1324"/>
                <a:gd name="T16" fmla="*/ 201 w 1533"/>
                <a:gd name="T17" fmla="*/ 195 h 1324"/>
                <a:gd name="T18" fmla="*/ 202 w 1533"/>
                <a:gd name="T19" fmla="*/ 348 h 1324"/>
                <a:gd name="T20" fmla="*/ 265 w 1533"/>
                <a:gd name="T21" fmla="*/ 293 h 1324"/>
                <a:gd name="T22" fmla="*/ 288 w 1533"/>
                <a:gd name="T23" fmla="*/ 199 h 1324"/>
                <a:gd name="T24" fmla="*/ 313 w 1533"/>
                <a:gd name="T25" fmla="*/ 331 h 1324"/>
                <a:gd name="T26" fmla="*/ 498 w 1533"/>
                <a:gd name="T27" fmla="*/ 348 h 1324"/>
                <a:gd name="T28" fmla="*/ 498 w 1533"/>
                <a:gd name="T29" fmla="*/ 227 h 1324"/>
                <a:gd name="T30" fmla="*/ 546 w 1533"/>
                <a:gd name="T31" fmla="*/ 227 h 1324"/>
                <a:gd name="T32" fmla="*/ 546 w 1533"/>
                <a:gd name="T33" fmla="*/ 348 h 1324"/>
                <a:gd name="T34" fmla="*/ 609 w 1533"/>
                <a:gd name="T35" fmla="*/ 333 h 1324"/>
                <a:gd name="T36" fmla="*/ 534 w 1533"/>
                <a:gd name="T37" fmla="*/ 54 h 1324"/>
                <a:gd name="T38" fmla="*/ 517 w 1533"/>
                <a:gd name="T39" fmla="*/ 15 h 1324"/>
                <a:gd name="T40" fmla="*/ 650 w 1533"/>
                <a:gd name="T41" fmla="*/ 131 h 1324"/>
                <a:gd name="T42" fmla="*/ 657 w 1533"/>
                <a:gd name="T43" fmla="*/ 331 h 1324"/>
                <a:gd name="T44" fmla="*/ 871 w 1533"/>
                <a:gd name="T45" fmla="*/ 349 h 1324"/>
                <a:gd name="T46" fmla="*/ 871 w 1533"/>
                <a:gd name="T47" fmla="*/ 188 h 1324"/>
                <a:gd name="T48" fmla="*/ 1011 w 1533"/>
                <a:gd name="T49" fmla="*/ 15 h 1324"/>
                <a:gd name="T50" fmla="*/ 918 w 1533"/>
                <a:gd name="T51" fmla="*/ 195 h 1324"/>
                <a:gd name="T52" fmla="*/ 919 w 1533"/>
                <a:gd name="T53" fmla="*/ 348 h 1324"/>
                <a:gd name="T54" fmla="*/ 982 w 1533"/>
                <a:gd name="T55" fmla="*/ 299 h 1324"/>
                <a:gd name="T56" fmla="*/ 1005 w 1533"/>
                <a:gd name="T57" fmla="*/ 199 h 1324"/>
                <a:gd name="T58" fmla="*/ 1030 w 1533"/>
                <a:gd name="T59" fmla="*/ 331 h 1324"/>
                <a:gd name="T60" fmla="*/ 1215 w 1533"/>
                <a:gd name="T61" fmla="*/ 348 h 1324"/>
                <a:gd name="T62" fmla="*/ 1216 w 1533"/>
                <a:gd name="T63" fmla="*/ 229 h 1324"/>
                <a:gd name="T64" fmla="*/ 1263 w 1533"/>
                <a:gd name="T65" fmla="*/ 229 h 1324"/>
                <a:gd name="T66" fmla="*/ 1326 w 1533"/>
                <a:gd name="T67" fmla="*/ 348 h 1324"/>
                <a:gd name="T68" fmla="*/ 1327 w 1533"/>
                <a:gd name="T69" fmla="*/ 190 h 1324"/>
                <a:gd name="T70" fmla="*/ 1242 w 1533"/>
                <a:gd name="T71" fmla="*/ 48 h 1324"/>
                <a:gd name="T72" fmla="*/ 1267 w 1533"/>
                <a:gd name="T73" fmla="*/ 7 h 1324"/>
                <a:gd name="T74" fmla="*/ 1374 w 1533"/>
                <a:gd name="T75" fmla="*/ 192 h 1324"/>
                <a:gd name="T76" fmla="*/ 1427 w 1533"/>
                <a:gd name="T77" fmla="*/ 350 h 1324"/>
                <a:gd name="T78" fmla="*/ 1530 w 1533"/>
                <a:gd name="T79" fmla="*/ 519 h 1324"/>
                <a:gd name="T80" fmla="*/ 1415 w 1533"/>
                <a:gd name="T81" fmla="*/ 556 h 1324"/>
                <a:gd name="T82" fmla="*/ 976 w 1533"/>
                <a:gd name="T83" fmla="*/ 1076 h 1324"/>
                <a:gd name="T84" fmla="*/ 938 w 1533"/>
                <a:gd name="T85" fmla="*/ 1246 h 1324"/>
                <a:gd name="T86" fmla="*/ 650 w 1533"/>
                <a:gd name="T87" fmla="*/ 1324 h 1324"/>
                <a:gd name="T88" fmla="*/ 197 w 1533"/>
                <a:gd name="T89" fmla="*/ 569 h 1324"/>
                <a:gd name="T90" fmla="*/ 607 w 1533"/>
                <a:gd name="T91" fmla="*/ 1086 h 1324"/>
                <a:gd name="T92" fmla="*/ 670 w 1533"/>
                <a:gd name="T93" fmla="*/ 1276 h 1324"/>
                <a:gd name="T94" fmla="*/ 887 w 1533"/>
                <a:gd name="T95" fmla="*/ 1252 h 1324"/>
                <a:gd name="T96" fmla="*/ 941 w 1533"/>
                <a:gd name="T97" fmla="*/ 1044 h 1324"/>
                <a:gd name="T98" fmla="*/ 1341 w 1533"/>
                <a:gd name="T99" fmla="*/ 557 h 1324"/>
                <a:gd name="T100" fmla="*/ 1484 w 1533"/>
                <a:gd name="T101" fmla="*/ 507 h 1324"/>
                <a:gd name="T102" fmla="*/ 1424 w 1533"/>
                <a:gd name="T103" fmla="*/ 398 h 1324"/>
                <a:gd name="T104" fmla="*/ 861 w 1533"/>
                <a:gd name="T105" fmla="*/ 398 h 1324"/>
                <a:gd name="T106" fmla="*/ 313 w 1533"/>
                <a:gd name="T107" fmla="*/ 399 h 1324"/>
                <a:gd name="T108" fmla="*/ 45 w 1533"/>
                <a:gd name="T109" fmla="*/ 442 h 1324"/>
                <a:gd name="T110" fmla="*/ 1484 w 1533"/>
                <a:gd name="T111" fmla="*/ 507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3" h="1324">
                  <a:moveTo>
                    <a:pt x="650" y="1324"/>
                  </a:moveTo>
                  <a:cubicBezTo>
                    <a:pt x="612" y="1312"/>
                    <a:pt x="596" y="1284"/>
                    <a:pt x="590" y="1246"/>
                  </a:cubicBezTo>
                  <a:cubicBezTo>
                    <a:pt x="582" y="1195"/>
                    <a:pt x="571" y="1145"/>
                    <a:pt x="560" y="1095"/>
                  </a:cubicBezTo>
                  <a:cubicBezTo>
                    <a:pt x="559" y="1088"/>
                    <a:pt x="556" y="1081"/>
                    <a:pt x="552" y="1076"/>
                  </a:cubicBezTo>
                  <a:cubicBezTo>
                    <a:pt x="411" y="905"/>
                    <a:pt x="271" y="734"/>
                    <a:pt x="130" y="563"/>
                  </a:cubicBezTo>
                  <a:cubicBezTo>
                    <a:pt x="126" y="559"/>
                    <a:pt x="119" y="556"/>
                    <a:pt x="113" y="556"/>
                  </a:cubicBezTo>
                  <a:cubicBezTo>
                    <a:pt x="91" y="555"/>
                    <a:pt x="68" y="556"/>
                    <a:pt x="46" y="555"/>
                  </a:cubicBezTo>
                  <a:cubicBezTo>
                    <a:pt x="16" y="555"/>
                    <a:pt x="2" y="541"/>
                    <a:pt x="2" y="512"/>
                  </a:cubicBezTo>
                  <a:cubicBezTo>
                    <a:pt x="2" y="487"/>
                    <a:pt x="3" y="463"/>
                    <a:pt x="2" y="438"/>
                  </a:cubicBezTo>
                  <a:cubicBezTo>
                    <a:pt x="0" y="415"/>
                    <a:pt x="10" y="397"/>
                    <a:pt x="26" y="381"/>
                  </a:cubicBezTo>
                  <a:cubicBezTo>
                    <a:pt x="46" y="360"/>
                    <a:pt x="72" y="350"/>
                    <a:pt x="101" y="350"/>
                  </a:cubicBezTo>
                  <a:cubicBezTo>
                    <a:pt x="118" y="350"/>
                    <a:pt x="135" y="350"/>
                    <a:pt x="154" y="350"/>
                  </a:cubicBezTo>
                  <a:cubicBezTo>
                    <a:pt x="154" y="343"/>
                    <a:pt x="154" y="338"/>
                    <a:pt x="154" y="332"/>
                  </a:cubicBezTo>
                  <a:cubicBezTo>
                    <a:pt x="154" y="284"/>
                    <a:pt x="154" y="236"/>
                    <a:pt x="154" y="188"/>
                  </a:cubicBezTo>
                  <a:cubicBezTo>
                    <a:pt x="153" y="109"/>
                    <a:pt x="191" y="51"/>
                    <a:pt x="256" y="10"/>
                  </a:cubicBezTo>
                  <a:cubicBezTo>
                    <a:pt x="273" y="0"/>
                    <a:pt x="287" y="2"/>
                    <a:pt x="294" y="15"/>
                  </a:cubicBezTo>
                  <a:cubicBezTo>
                    <a:pt x="302" y="28"/>
                    <a:pt x="298" y="41"/>
                    <a:pt x="281" y="51"/>
                  </a:cubicBezTo>
                  <a:cubicBezTo>
                    <a:pt x="228" y="84"/>
                    <a:pt x="200" y="131"/>
                    <a:pt x="201" y="195"/>
                  </a:cubicBezTo>
                  <a:cubicBezTo>
                    <a:pt x="203" y="241"/>
                    <a:pt x="202" y="286"/>
                    <a:pt x="202" y="332"/>
                  </a:cubicBezTo>
                  <a:cubicBezTo>
                    <a:pt x="202" y="337"/>
                    <a:pt x="202" y="342"/>
                    <a:pt x="202" y="348"/>
                  </a:cubicBezTo>
                  <a:cubicBezTo>
                    <a:pt x="223" y="348"/>
                    <a:pt x="243" y="348"/>
                    <a:pt x="265" y="348"/>
                  </a:cubicBezTo>
                  <a:cubicBezTo>
                    <a:pt x="265" y="330"/>
                    <a:pt x="265" y="311"/>
                    <a:pt x="265" y="293"/>
                  </a:cubicBezTo>
                  <a:cubicBezTo>
                    <a:pt x="265" y="273"/>
                    <a:pt x="265" y="254"/>
                    <a:pt x="265" y="234"/>
                  </a:cubicBezTo>
                  <a:cubicBezTo>
                    <a:pt x="265" y="211"/>
                    <a:pt x="273" y="200"/>
                    <a:pt x="288" y="199"/>
                  </a:cubicBezTo>
                  <a:cubicBezTo>
                    <a:pt x="304" y="199"/>
                    <a:pt x="312" y="211"/>
                    <a:pt x="313" y="234"/>
                  </a:cubicBezTo>
                  <a:cubicBezTo>
                    <a:pt x="313" y="266"/>
                    <a:pt x="313" y="299"/>
                    <a:pt x="313" y="331"/>
                  </a:cubicBezTo>
                  <a:cubicBezTo>
                    <a:pt x="313" y="337"/>
                    <a:pt x="313" y="342"/>
                    <a:pt x="313" y="348"/>
                  </a:cubicBezTo>
                  <a:cubicBezTo>
                    <a:pt x="375" y="348"/>
                    <a:pt x="435" y="348"/>
                    <a:pt x="498" y="348"/>
                  </a:cubicBezTo>
                  <a:cubicBezTo>
                    <a:pt x="498" y="338"/>
                    <a:pt x="498" y="328"/>
                    <a:pt x="498" y="319"/>
                  </a:cubicBezTo>
                  <a:cubicBezTo>
                    <a:pt x="498" y="288"/>
                    <a:pt x="498" y="258"/>
                    <a:pt x="498" y="227"/>
                  </a:cubicBezTo>
                  <a:cubicBezTo>
                    <a:pt x="499" y="210"/>
                    <a:pt x="508" y="200"/>
                    <a:pt x="522" y="199"/>
                  </a:cubicBezTo>
                  <a:cubicBezTo>
                    <a:pt x="536" y="199"/>
                    <a:pt x="546" y="210"/>
                    <a:pt x="546" y="227"/>
                  </a:cubicBezTo>
                  <a:cubicBezTo>
                    <a:pt x="547" y="262"/>
                    <a:pt x="546" y="296"/>
                    <a:pt x="546" y="331"/>
                  </a:cubicBezTo>
                  <a:cubicBezTo>
                    <a:pt x="546" y="336"/>
                    <a:pt x="546" y="342"/>
                    <a:pt x="546" y="348"/>
                  </a:cubicBezTo>
                  <a:cubicBezTo>
                    <a:pt x="567" y="348"/>
                    <a:pt x="587" y="348"/>
                    <a:pt x="608" y="348"/>
                  </a:cubicBezTo>
                  <a:cubicBezTo>
                    <a:pt x="609" y="343"/>
                    <a:pt x="609" y="338"/>
                    <a:pt x="609" y="333"/>
                  </a:cubicBezTo>
                  <a:cubicBezTo>
                    <a:pt x="609" y="285"/>
                    <a:pt x="609" y="238"/>
                    <a:pt x="609" y="190"/>
                  </a:cubicBezTo>
                  <a:cubicBezTo>
                    <a:pt x="610" y="130"/>
                    <a:pt x="583" y="86"/>
                    <a:pt x="534" y="54"/>
                  </a:cubicBezTo>
                  <a:cubicBezTo>
                    <a:pt x="531" y="52"/>
                    <a:pt x="528" y="50"/>
                    <a:pt x="525" y="48"/>
                  </a:cubicBezTo>
                  <a:cubicBezTo>
                    <a:pt x="513" y="40"/>
                    <a:pt x="509" y="26"/>
                    <a:pt x="517" y="15"/>
                  </a:cubicBezTo>
                  <a:cubicBezTo>
                    <a:pt x="524" y="4"/>
                    <a:pt x="537" y="0"/>
                    <a:pt x="550" y="7"/>
                  </a:cubicBezTo>
                  <a:cubicBezTo>
                    <a:pt x="599" y="36"/>
                    <a:pt x="635" y="75"/>
                    <a:pt x="650" y="131"/>
                  </a:cubicBezTo>
                  <a:cubicBezTo>
                    <a:pt x="655" y="150"/>
                    <a:pt x="657" y="170"/>
                    <a:pt x="657" y="190"/>
                  </a:cubicBezTo>
                  <a:cubicBezTo>
                    <a:pt x="658" y="237"/>
                    <a:pt x="657" y="284"/>
                    <a:pt x="657" y="331"/>
                  </a:cubicBezTo>
                  <a:cubicBezTo>
                    <a:pt x="657" y="336"/>
                    <a:pt x="657" y="342"/>
                    <a:pt x="657" y="349"/>
                  </a:cubicBezTo>
                  <a:cubicBezTo>
                    <a:pt x="729" y="349"/>
                    <a:pt x="799" y="349"/>
                    <a:pt x="871" y="349"/>
                  </a:cubicBezTo>
                  <a:cubicBezTo>
                    <a:pt x="871" y="343"/>
                    <a:pt x="871" y="338"/>
                    <a:pt x="871" y="332"/>
                  </a:cubicBezTo>
                  <a:cubicBezTo>
                    <a:pt x="871" y="284"/>
                    <a:pt x="871" y="236"/>
                    <a:pt x="871" y="188"/>
                  </a:cubicBezTo>
                  <a:cubicBezTo>
                    <a:pt x="870" y="109"/>
                    <a:pt x="908" y="51"/>
                    <a:pt x="973" y="10"/>
                  </a:cubicBezTo>
                  <a:cubicBezTo>
                    <a:pt x="990" y="0"/>
                    <a:pt x="1004" y="2"/>
                    <a:pt x="1011" y="15"/>
                  </a:cubicBezTo>
                  <a:cubicBezTo>
                    <a:pt x="1019" y="28"/>
                    <a:pt x="1015" y="41"/>
                    <a:pt x="999" y="51"/>
                  </a:cubicBezTo>
                  <a:cubicBezTo>
                    <a:pt x="945" y="84"/>
                    <a:pt x="917" y="131"/>
                    <a:pt x="918" y="195"/>
                  </a:cubicBezTo>
                  <a:cubicBezTo>
                    <a:pt x="920" y="241"/>
                    <a:pt x="919" y="286"/>
                    <a:pt x="919" y="332"/>
                  </a:cubicBezTo>
                  <a:cubicBezTo>
                    <a:pt x="919" y="337"/>
                    <a:pt x="919" y="342"/>
                    <a:pt x="919" y="348"/>
                  </a:cubicBezTo>
                  <a:cubicBezTo>
                    <a:pt x="940" y="348"/>
                    <a:pt x="960" y="348"/>
                    <a:pt x="982" y="348"/>
                  </a:cubicBezTo>
                  <a:cubicBezTo>
                    <a:pt x="982" y="332"/>
                    <a:pt x="982" y="315"/>
                    <a:pt x="982" y="299"/>
                  </a:cubicBezTo>
                  <a:cubicBezTo>
                    <a:pt x="982" y="276"/>
                    <a:pt x="982" y="253"/>
                    <a:pt x="982" y="230"/>
                  </a:cubicBezTo>
                  <a:cubicBezTo>
                    <a:pt x="982" y="211"/>
                    <a:pt x="991" y="200"/>
                    <a:pt x="1005" y="199"/>
                  </a:cubicBezTo>
                  <a:cubicBezTo>
                    <a:pt x="1020" y="199"/>
                    <a:pt x="1030" y="211"/>
                    <a:pt x="1030" y="231"/>
                  </a:cubicBezTo>
                  <a:cubicBezTo>
                    <a:pt x="1030" y="264"/>
                    <a:pt x="1030" y="298"/>
                    <a:pt x="1030" y="331"/>
                  </a:cubicBezTo>
                  <a:cubicBezTo>
                    <a:pt x="1030" y="336"/>
                    <a:pt x="1030" y="342"/>
                    <a:pt x="1030" y="348"/>
                  </a:cubicBezTo>
                  <a:cubicBezTo>
                    <a:pt x="1092" y="348"/>
                    <a:pt x="1152" y="348"/>
                    <a:pt x="1215" y="348"/>
                  </a:cubicBezTo>
                  <a:cubicBezTo>
                    <a:pt x="1215" y="343"/>
                    <a:pt x="1215" y="338"/>
                    <a:pt x="1215" y="332"/>
                  </a:cubicBezTo>
                  <a:cubicBezTo>
                    <a:pt x="1216" y="298"/>
                    <a:pt x="1215" y="263"/>
                    <a:pt x="1216" y="229"/>
                  </a:cubicBezTo>
                  <a:cubicBezTo>
                    <a:pt x="1216" y="210"/>
                    <a:pt x="1225" y="199"/>
                    <a:pt x="1240" y="199"/>
                  </a:cubicBezTo>
                  <a:cubicBezTo>
                    <a:pt x="1254" y="200"/>
                    <a:pt x="1263" y="211"/>
                    <a:pt x="1263" y="229"/>
                  </a:cubicBezTo>
                  <a:cubicBezTo>
                    <a:pt x="1264" y="268"/>
                    <a:pt x="1263" y="308"/>
                    <a:pt x="1263" y="348"/>
                  </a:cubicBezTo>
                  <a:cubicBezTo>
                    <a:pt x="1285" y="348"/>
                    <a:pt x="1305" y="348"/>
                    <a:pt x="1326" y="348"/>
                  </a:cubicBezTo>
                  <a:cubicBezTo>
                    <a:pt x="1326" y="329"/>
                    <a:pt x="1326" y="311"/>
                    <a:pt x="1326" y="292"/>
                  </a:cubicBezTo>
                  <a:cubicBezTo>
                    <a:pt x="1326" y="258"/>
                    <a:pt x="1326" y="224"/>
                    <a:pt x="1327" y="190"/>
                  </a:cubicBezTo>
                  <a:cubicBezTo>
                    <a:pt x="1328" y="130"/>
                    <a:pt x="1300" y="86"/>
                    <a:pt x="1251" y="54"/>
                  </a:cubicBezTo>
                  <a:cubicBezTo>
                    <a:pt x="1249" y="52"/>
                    <a:pt x="1245" y="50"/>
                    <a:pt x="1242" y="48"/>
                  </a:cubicBezTo>
                  <a:cubicBezTo>
                    <a:pt x="1230" y="40"/>
                    <a:pt x="1226" y="27"/>
                    <a:pt x="1234" y="15"/>
                  </a:cubicBezTo>
                  <a:cubicBezTo>
                    <a:pt x="1241" y="4"/>
                    <a:pt x="1254" y="0"/>
                    <a:pt x="1267" y="7"/>
                  </a:cubicBezTo>
                  <a:cubicBezTo>
                    <a:pt x="1316" y="35"/>
                    <a:pt x="1351" y="75"/>
                    <a:pt x="1366" y="129"/>
                  </a:cubicBezTo>
                  <a:cubicBezTo>
                    <a:pt x="1372" y="149"/>
                    <a:pt x="1374" y="171"/>
                    <a:pt x="1374" y="192"/>
                  </a:cubicBezTo>
                  <a:cubicBezTo>
                    <a:pt x="1375" y="244"/>
                    <a:pt x="1375" y="295"/>
                    <a:pt x="1375" y="350"/>
                  </a:cubicBezTo>
                  <a:cubicBezTo>
                    <a:pt x="1393" y="350"/>
                    <a:pt x="1410" y="350"/>
                    <a:pt x="1427" y="350"/>
                  </a:cubicBezTo>
                  <a:cubicBezTo>
                    <a:pt x="1474" y="351"/>
                    <a:pt x="1516" y="377"/>
                    <a:pt x="1525" y="421"/>
                  </a:cubicBezTo>
                  <a:cubicBezTo>
                    <a:pt x="1533" y="452"/>
                    <a:pt x="1532" y="486"/>
                    <a:pt x="1530" y="519"/>
                  </a:cubicBezTo>
                  <a:cubicBezTo>
                    <a:pt x="1529" y="541"/>
                    <a:pt x="1508" y="555"/>
                    <a:pt x="1484" y="555"/>
                  </a:cubicBezTo>
                  <a:cubicBezTo>
                    <a:pt x="1461" y="556"/>
                    <a:pt x="1438" y="555"/>
                    <a:pt x="1415" y="556"/>
                  </a:cubicBezTo>
                  <a:cubicBezTo>
                    <a:pt x="1409" y="556"/>
                    <a:pt x="1402" y="559"/>
                    <a:pt x="1399" y="563"/>
                  </a:cubicBezTo>
                  <a:cubicBezTo>
                    <a:pt x="1258" y="734"/>
                    <a:pt x="1117" y="905"/>
                    <a:pt x="976" y="1076"/>
                  </a:cubicBezTo>
                  <a:cubicBezTo>
                    <a:pt x="972" y="1081"/>
                    <a:pt x="969" y="1088"/>
                    <a:pt x="968" y="1095"/>
                  </a:cubicBezTo>
                  <a:cubicBezTo>
                    <a:pt x="957" y="1145"/>
                    <a:pt x="946" y="1196"/>
                    <a:pt x="938" y="1246"/>
                  </a:cubicBezTo>
                  <a:cubicBezTo>
                    <a:pt x="932" y="1284"/>
                    <a:pt x="916" y="1312"/>
                    <a:pt x="878" y="1324"/>
                  </a:cubicBezTo>
                  <a:cubicBezTo>
                    <a:pt x="802" y="1324"/>
                    <a:pt x="726" y="1324"/>
                    <a:pt x="650" y="1324"/>
                  </a:cubicBezTo>
                  <a:close/>
                  <a:moveTo>
                    <a:pt x="187" y="557"/>
                  </a:moveTo>
                  <a:cubicBezTo>
                    <a:pt x="191" y="562"/>
                    <a:pt x="194" y="566"/>
                    <a:pt x="197" y="569"/>
                  </a:cubicBezTo>
                  <a:cubicBezTo>
                    <a:pt x="328" y="728"/>
                    <a:pt x="459" y="887"/>
                    <a:pt x="589" y="1047"/>
                  </a:cubicBezTo>
                  <a:cubicBezTo>
                    <a:pt x="598" y="1058"/>
                    <a:pt x="604" y="1072"/>
                    <a:pt x="607" y="1086"/>
                  </a:cubicBezTo>
                  <a:cubicBezTo>
                    <a:pt x="619" y="1141"/>
                    <a:pt x="630" y="1197"/>
                    <a:pt x="641" y="1252"/>
                  </a:cubicBezTo>
                  <a:cubicBezTo>
                    <a:pt x="644" y="1270"/>
                    <a:pt x="651" y="1276"/>
                    <a:pt x="670" y="1276"/>
                  </a:cubicBezTo>
                  <a:cubicBezTo>
                    <a:pt x="733" y="1276"/>
                    <a:pt x="795" y="1276"/>
                    <a:pt x="858" y="1276"/>
                  </a:cubicBezTo>
                  <a:cubicBezTo>
                    <a:pt x="877" y="1276"/>
                    <a:pt x="884" y="1270"/>
                    <a:pt x="887" y="1252"/>
                  </a:cubicBezTo>
                  <a:cubicBezTo>
                    <a:pt x="898" y="1197"/>
                    <a:pt x="909" y="1143"/>
                    <a:pt x="920" y="1088"/>
                  </a:cubicBezTo>
                  <a:cubicBezTo>
                    <a:pt x="923" y="1071"/>
                    <a:pt x="930" y="1057"/>
                    <a:pt x="941" y="1044"/>
                  </a:cubicBezTo>
                  <a:cubicBezTo>
                    <a:pt x="1072" y="885"/>
                    <a:pt x="1202" y="726"/>
                    <a:pt x="1333" y="567"/>
                  </a:cubicBezTo>
                  <a:cubicBezTo>
                    <a:pt x="1336" y="564"/>
                    <a:pt x="1338" y="561"/>
                    <a:pt x="1341" y="557"/>
                  </a:cubicBezTo>
                  <a:cubicBezTo>
                    <a:pt x="956" y="557"/>
                    <a:pt x="572" y="557"/>
                    <a:pt x="187" y="557"/>
                  </a:cubicBezTo>
                  <a:close/>
                  <a:moveTo>
                    <a:pt x="1484" y="507"/>
                  </a:moveTo>
                  <a:cubicBezTo>
                    <a:pt x="1484" y="490"/>
                    <a:pt x="1484" y="474"/>
                    <a:pt x="1484" y="459"/>
                  </a:cubicBezTo>
                  <a:cubicBezTo>
                    <a:pt x="1484" y="420"/>
                    <a:pt x="1462" y="398"/>
                    <a:pt x="1424" y="398"/>
                  </a:cubicBezTo>
                  <a:cubicBezTo>
                    <a:pt x="1388" y="398"/>
                    <a:pt x="1353" y="399"/>
                    <a:pt x="1317" y="399"/>
                  </a:cubicBezTo>
                  <a:cubicBezTo>
                    <a:pt x="1165" y="399"/>
                    <a:pt x="1013" y="398"/>
                    <a:pt x="861" y="398"/>
                  </a:cubicBezTo>
                  <a:cubicBezTo>
                    <a:pt x="756" y="398"/>
                    <a:pt x="651" y="399"/>
                    <a:pt x="545" y="399"/>
                  </a:cubicBezTo>
                  <a:cubicBezTo>
                    <a:pt x="468" y="399"/>
                    <a:pt x="390" y="399"/>
                    <a:pt x="313" y="399"/>
                  </a:cubicBezTo>
                  <a:cubicBezTo>
                    <a:pt x="243" y="399"/>
                    <a:pt x="173" y="398"/>
                    <a:pt x="103" y="398"/>
                  </a:cubicBezTo>
                  <a:cubicBezTo>
                    <a:pt x="73" y="398"/>
                    <a:pt x="49" y="415"/>
                    <a:pt x="45" y="442"/>
                  </a:cubicBezTo>
                  <a:cubicBezTo>
                    <a:pt x="43" y="463"/>
                    <a:pt x="45" y="485"/>
                    <a:pt x="45" y="507"/>
                  </a:cubicBezTo>
                  <a:cubicBezTo>
                    <a:pt x="525" y="507"/>
                    <a:pt x="1003" y="507"/>
                    <a:pt x="1484" y="5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87"/>
            <p:cNvSpPr>
              <a:spLocks noEditPoints="1"/>
            </p:cNvSpPr>
            <p:nvPr/>
          </p:nvSpPr>
          <p:spPr bwMode="auto">
            <a:xfrm>
              <a:off x="5468938" y="2112963"/>
              <a:ext cx="65088" cy="87313"/>
            </a:xfrm>
            <a:custGeom>
              <a:avLst/>
              <a:gdLst>
                <a:gd name="T0" fmla="*/ 216 w 219"/>
                <a:gd name="T1" fmla="*/ 135 h 294"/>
                <a:gd name="T2" fmla="*/ 185 w 219"/>
                <a:gd name="T3" fmla="*/ 239 h 294"/>
                <a:gd name="T4" fmla="*/ 31 w 219"/>
                <a:gd name="T5" fmla="*/ 239 h 294"/>
                <a:gd name="T6" fmla="*/ 1 w 219"/>
                <a:gd name="T7" fmla="*/ 160 h 294"/>
                <a:gd name="T8" fmla="*/ 6 w 219"/>
                <a:gd name="T9" fmla="*/ 83 h 294"/>
                <a:gd name="T10" fmla="*/ 119 w 219"/>
                <a:gd name="T11" fmla="*/ 5 h 294"/>
                <a:gd name="T12" fmla="*/ 216 w 219"/>
                <a:gd name="T13" fmla="*/ 104 h 294"/>
                <a:gd name="T14" fmla="*/ 216 w 219"/>
                <a:gd name="T15" fmla="*/ 135 h 294"/>
                <a:gd name="T16" fmla="*/ 168 w 219"/>
                <a:gd name="T17" fmla="*/ 133 h 294"/>
                <a:gd name="T18" fmla="*/ 168 w 219"/>
                <a:gd name="T19" fmla="*/ 108 h 294"/>
                <a:gd name="T20" fmla="*/ 109 w 219"/>
                <a:gd name="T21" fmla="*/ 53 h 294"/>
                <a:gd name="T22" fmla="*/ 49 w 219"/>
                <a:gd name="T23" fmla="*/ 107 h 294"/>
                <a:gd name="T24" fmla="*/ 49 w 219"/>
                <a:gd name="T25" fmla="*/ 162 h 294"/>
                <a:gd name="T26" fmla="*/ 72 w 219"/>
                <a:gd name="T27" fmla="*/ 213 h 294"/>
                <a:gd name="T28" fmla="*/ 145 w 219"/>
                <a:gd name="T29" fmla="*/ 212 h 294"/>
                <a:gd name="T30" fmla="*/ 168 w 219"/>
                <a:gd name="T31" fmla="*/ 13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9" h="294">
                  <a:moveTo>
                    <a:pt x="216" y="135"/>
                  </a:moveTo>
                  <a:cubicBezTo>
                    <a:pt x="219" y="174"/>
                    <a:pt x="210" y="209"/>
                    <a:pt x="185" y="239"/>
                  </a:cubicBezTo>
                  <a:cubicBezTo>
                    <a:pt x="142" y="294"/>
                    <a:pt x="74" y="294"/>
                    <a:pt x="31" y="239"/>
                  </a:cubicBezTo>
                  <a:cubicBezTo>
                    <a:pt x="13" y="216"/>
                    <a:pt x="1" y="190"/>
                    <a:pt x="1" y="160"/>
                  </a:cubicBezTo>
                  <a:cubicBezTo>
                    <a:pt x="1" y="135"/>
                    <a:pt x="0" y="108"/>
                    <a:pt x="6" y="83"/>
                  </a:cubicBezTo>
                  <a:cubicBezTo>
                    <a:pt x="17" y="33"/>
                    <a:pt x="68" y="0"/>
                    <a:pt x="119" y="5"/>
                  </a:cubicBezTo>
                  <a:cubicBezTo>
                    <a:pt x="171" y="11"/>
                    <a:pt x="212" y="52"/>
                    <a:pt x="216" y="104"/>
                  </a:cubicBezTo>
                  <a:cubicBezTo>
                    <a:pt x="216" y="114"/>
                    <a:pt x="216" y="125"/>
                    <a:pt x="216" y="135"/>
                  </a:cubicBezTo>
                  <a:close/>
                  <a:moveTo>
                    <a:pt x="168" y="133"/>
                  </a:moveTo>
                  <a:cubicBezTo>
                    <a:pt x="168" y="126"/>
                    <a:pt x="169" y="117"/>
                    <a:pt x="168" y="108"/>
                  </a:cubicBezTo>
                  <a:cubicBezTo>
                    <a:pt x="165" y="76"/>
                    <a:pt x="140" y="53"/>
                    <a:pt x="109" y="53"/>
                  </a:cubicBezTo>
                  <a:cubicBezTo>
                    <a:pt x="78" y="53"/>
                    <a:pt x="52" y="76"/>
                    <a:pt x="49" y="107"/>
                  </a:cubicBezTo>
                  <a:cubicBezTo>
                    <a:pt x="48" y="125"/>
                    <a:pt x="48" y="144"/>
                    <a:pt x="49" y="162"/>
                  </a:cubicBezTo>
                  <a:cubicBezTo>
                    <a:pt x="50" y="182"/>
                    <a:pt x="59" y="199"/>
                    <a:pt x="72" y="213"/>
                  </a:cubicBezTo>
                  <a:cubicBezTo>
                    <a:pt x="95" y="239"/>
                    <a:pt x="122" y="238"/>
                    <a:pt x="145" y="212"/>
                  </a:cubicBezTo>
                  <a:cubicBezTo>
                    <a:pt x="165" y="191"/>
                    <a:pt x="171" y="164"/>
                    <a:pt x="168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88"/>
            <p:cNvSpPr>
              <a:spLocks noEditPoints="1"/>
            </p:cNvSpPr>
            <p:nvPr/>
          </p:nvSpPr>
          <p:spPr bwMode="auto">
            <a:xfrm>
              <a:off x="5681663" y="2112963"/>
              <a:ext cx="65088" cy="85725"/>
            </a:xfrm>
            <a:custGeom>
              <a:avLst/>
              <a:gdLst>
                <a:gd name="T0" fmla="*/ 1 w 219"/>
                <a:gd name="T1" fmla="*/ 134 h 290"/>
                <a:gd name="T2" fmla="*/ 7 w 219"/>
                <a:gd name="T3" fmla="*/ 84 h 290"/>
                <a:gd name="T4" fmla="*/ 121 w 219"/>
                <a:gd name="T5" fmla="*/ 5 h 290"/>
                <a:gd name="T6" fmla="*/ 217 w 219"/>
                <a:gd name="T7" fmla="*/ 103 h 290"/>
                <a:gd name="T8" fmla="*/ 210 w 219"/>
                <a:gd name="T9" fmla="*/ 195 h 290"/>
                <a:gd name="T10" fmla="*/ 174 w 219"/>
                <a:gd name="T11" fmla="*/ 252 h 290"/>
                <a:gd name="T12" fmla="*/ 47 w 219"/>
                <a:gd name="T13" fmla="*/ 253 h 290"/>
                <a:gd name="T14" fmla="*/ 1 w 219"/>
                <a:gd name="T15" fmla="*/ 134 h 290"/>
                <a:gd name="T16" fmla="*/ 50 w 219"/>
                <a:gd name="T17" fmla="*/ 134 h 290"/>
                <a:gd name="T18" fmla="*/ 51 w 219"/>
                <a:gd name="T19" fmla="*/ 134 h 290"/>
                <a:gd name="T20" fmla="*/ 52 w 219"/>
                <a:gd name="T21" fmla="*/ 163 h 290"/>
                <a:gd name="T22" fmla="*/ 81 w 219"/>
                <a:gd name="T23" fmla="*/ 219 h 290"/>
                <a:gd name="T24" fmla="*/ 139 w 219"/>
                <a:gd name="T25" fmla="*/ 219 h 290"/>
                <a:gd name="T26" fmla="*/ 167 w 219"/>
                <a:gd name="T27" fmla="*/ 173 h 290"/>
                <a:gd name="T28" fmla="*/ 168 w 219"/>
                <a:gd name="T29" fmla="*/ 99 h 290"/>
                <a:gd name="T30" fmla="*/ 108 w 219"/>
                <a:gd name="T31" fmla="*/ 53 h 290"/>
                <a:gd name="T32" fmla="*/ 52 w 219"/>
                <a:gd name="T33" fmla="*/ 104 h 290"/>
                <a:gd name="T34" fmla="*/ 50 w 219"/>
                <a:gd name="T35" fmla="*/ 13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290">
                  <a:moveTo>
                    <a:pt x="1" y="134"/>
                  </a:moveTo>
                  <a:cubicBezTo>
                    <a:pt x="3" y="117"/>
                    <a:pt x="3" y="100"/>
                    <a:pt x="7" y="84"/>
                  </a:cubicBezTo>
                  <a:cubicBezTo>
                    <a:pt x="20" y="34"/>
                    <a:pt x="70" y="0"/>
                    <a:pt x="121" y="5"/>
                  </a:cubicBezTo>
                  <a:cubicBezTo>
                    <a:pt x="172" y="10"/>
                    <a:pt x="215" y="52"/>
                    <a:pt x="217" y="103"/>
                  </a:cubicBezTo>
                  <a:cubicBezTo>
                    <a:pt x="219" y="134"/>
                    <a:pt x="217" y="166"/>
                    <a:pt x="210" y="195"/>
                  </a:cubicBezTo>
                  <a:cubicBezTo>
                    <a:pt x="205" y="216"/>
                    <a:pt x="190" y="236"/>
                    <a:pt x="174" y="252"/>
                  </a:cubicBezTo>
                  <a:cubicBezTo>
                    <a:pt x="137" y="290"/>
                    <a:pt x="86" y="289"/>
                    <a:pt x="47" y="253"/>
                  </a:cubicBezTo>
                  <a:cubicBezTo>
                    <a:pt x="13" y="221"/>
                    <a:pt x="0" y="180"/>
                    <a:pt x="1" y="134"/>
                  </a:cubicBezTo>
                  <a:close/>
                  <a:moveTo>
                    <a:pt x="50" y="134"/>
                  </a:moveTo>
                  <a:cubicBezTo>
                    <a:pt x="51" y="134"/>
                    <a:pt x="51" y="134"/>
                    <a:pt x="51" y="134"/>
                  </a:cubicBezTo>
                  <a:cubicBezTo>
                    <a:pt x="51" y="144"/>
                    <a:pt x="51" y="154"/>
                    <a:pt x="52" y="163"/>
                  </a:cubicBezTo>
                  <a:cubicBezTo>
                    <a:pt x="54" y="186"/>
                    <a:pt x="64" y="204"/>
                    <a:pt x="81" y="219"/>
                  </a:cubicBezTo>
                  <a:cubicBezTo>
                    <a:pt x="100" y="236"/>
                    <a:pt x="122" y="238"/>
                    <a:pt x="139" y="219"/>
                  </a:cubicBezTo>
                  <a:cubicBezTo>
                    <a:pt x="152" y="206"/>
                    <a:pt x="164" y="190"/>
                    <a:pt x="167" y="173"/>
                  </a:cubicBezTo>
                  <a:cubicBezTo>
                    <a:pt x="172" y="149"/>
                    <a:pt x="171" y="123"/>
                    <a:pt x="168" y="99"/>
                  </a:cubicBezTo>
                  <a:cubicBezTo>
                    <a:pt x="165" y="71"/>
                    <a:pt x="136" y="52"/>
                    <a:pt x="108" y="53"/>
                  </a:cubicBezTo>
                  <a:cubicBezTo>
                    <a:pt x="80" y="54"/>
                    <a:pt x="55" y="76"/>
                    <a:pt x="52" y="104"/>
                  </a:cubicBezTo>
                  <a:cubicBezTo>
                    <a:pt x="50" y="114"/>
                    <a:pt x="51" y="124"/>
                    <a:pt x="50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89"/>
            <p:cNvSpPr>
              <a:spLocks/>
            </p:cNvSpPr>
            <p:nvPr/>
          </p:nvSpPr>
          <p:spPr bwMode="auto">
            <a:xfrm>
              <a:off x="5548313" y="2359025"/>
              <a:ext cx="117475" cy="130175"/>
            </a:xfrm>
            <a:custGeom>
              <a:avLst/>
              <a:gdLst>
                <a:gd name="T0" fmla="*/ 80 w 395"/>
                <a:gd name="T1" fmla="*/ 229 h 437"/>
                <a:gd name="T2" fmla="*/ 197 w 395"/>
                <a:gd name="T3" fmla="*/ 371 h 437"/>
                <a:gd name="T4" fmla="*/ 317 w 395"/>
                <a:gd name="T5" fmla="*/ 226 h 437"/>
                <a:gd name="T6" fmla="*/ 270 w 395"/>
                <a:gd name="T7" fmla="*/ 226 h 437"/>
                <a:gd name="T8" fmla="*/ 242 w 395"/>
                <a:gd name="T9" fmla="*/ 197 h 437"/>
                <a:gd name="T10" fmla="*/ 242 w 395"/>
                <a:gd name="T11" fmla="*/ 29 h 437"/>
                <a:gd name="T12" fmla="*/ 266 w 395"/>
                <a:gd name="T13" fmla="*/ 0 h 437"/>
                <a:gd name="T14" fmla="*/ 290 w 395"/>
                <a:gd name="T15" fmla="*/ 29 h 437"/>
                <a:gd name="T16" fmla="*/ 290 w 395"/>
                <a:gd name="T17" fmla="*/ 160 h 437"/>
                <a:gd name="T18" fmla="*/ 290 w 395"/>
                <a:gd name="T19" fmla="*/ 178 h 437"/>
                <a:gd name="T20" fmla="*/ 360 w 395"/>
                <a:gd name="T21" fmla="*/ 178 h 437"/>
                <a:gd name="T22" fmla="*/ 381 w 395"/>
                <a:gd name="T23" fmla="*/ 183 h 437"/>
                <a:gd name="T24" fmla="*/ 383 w 395"/>
                <a:gd name="T25" fmla="*/ 221 h 437"/>
                <a:gd name="T26" fmla="*/ 257 w 395"/>
                <a:gd name="T27" fmla="*/ 373 h 437"/>
                <a:gd name="T28" fmla="*/ 218 w 395"/>
                <a:gd name="T29" fmla="*/ 420 h 437"/>
                <a:gd name="T30" fmla="*/ 176 w 395"/>
                <a:gd name="T31" fmla="*/ 421 h 437"/>
                <a:gd name="T32" fmla="*/ 10 w 395"/>
                <a:gd name="T33" fmla="*/ 220 h 437"/>
                <a:gd name="T34" fmla="*/ 5 w 395"/>
                <a:gd name="T35" fmla="*/ 192 h 437"/>
                <a:gd name="T36" fmla="*/ 30 w 395"/>
                <a:gd name="T37" fmla="*/ 178 h 437"/>
                <a:gd name="T38" fmla="*/ 104 w 395"/>
                <a:gd name="T39" fmla="*/ 178 h 437"/>
                <a:gd name="T40" fmla="*/ 104 w 395"/>
                <a:gd name="T41" fmla="*/ 160 h 437"/>
                <a:gd name="T42" fmla="*/ 104 w 395"/>
                <a:gd name="T43" fmla="*/ 28 h 437"/>
                <a:gd name="T44" fmla="*/ 128 w 395"/>
                <a:gd name="T45" fmla="*/ 0 h 437"/>
                <a:gd name="T46" fmla="*/ 152 w 395"/>
                <a:gd name="T47" fmla="*/ 29 h 437"/>
                <a:gd name="T48" fmla="*/ 152 w 395"/>
                <a:gd name="T49" fmla="*/ 198 h 437"/>
                <a:gd name="T50" fmla="*/ 124 w 395"/>
                <a:gd name="T51" fmla="*/ 226 h 437"/>
                <a:gd name="T52" fmla="*/ 82 w 395"/>
                <a:gd name="T53" fmla="*/ 226 h 437"/>
                <a:gd name="T54" fmla="*/ 80 w 395"/>
                <a:gd name="T55" fmla="*/ 22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5" h="437">
                  <a:moveTo>
                    <a:pt x="80" y="229"/>
                  </a:moveTo>
                  <a:cubicBezTo>
                    <a:pt x="119" y="276"/>
                    <a:pt x="157" y="322"/>
                    <a:pt x="197" y="371"/>
                  </a:cubicBezTo>
                  <a:cubicBezTo>
                    <a:pt x="237" y="323"/>
                    <a:pt x="275" y="276"/>
                    <a:pt x="317" y="226"/>
                  </a:cubicBezTo>
                  <a:cubicBezTo>
                    <a:pt x="299" y="226"/>
                    <a:pt x="285" y="226"/>
                    <a:pt x="270" y="226"/>
                  </a:cubicBezTo>
                  <a:cubicBezTo>
                    <a:pt x="251" y="225"/>
                    <a:pt x="242" y="217"/>
                    <a:pt x="242" y="197"/>
                  </a:cubicBezTo>
                  <a:cubicBezTo>
                    <a:pt x="242" y="141"/>
                    <a:pt x="242" y="85"/>
                    <a:pt x="242" y="29"/>
                  </a:cubicBezTo>
                  <a:cubicBezTo>
                    <a:pt x="242" y="11"/>
                    <a:pt x="251" y="1"/>
                    <a:pt x="266" y="0"/>
                  </a:cubicBezTo>
                  <a:cubicBezTo>
                    <a:pt x="281" y="0"/>
                    <a:pt x="290" y="11"/>
                    <a:pt x="290" y="29"/>
                  </a:cubicBezTo>
                  <a:cubicBezTo>
                    <a:pt x="290" y="73"/>
                    <a:pt x="290" y="116"/>
                    <a:pt x="290" y="160"/>
                  </a:cubicBezTo>
                  <a:cubicBezTo>
                    <a:pt x="290" y="165"/>
                    <a:pt x="290" y="171"/>
                    <a:pt x="290" y="178"/>
                  </a:cubicBezTo>
                  <a:cubicBezTo>
                    <a:pt x="314" y="178"/>
                    <a:pt x="337" y="177"/>
                    <a:pt x="360" y="178"/>
                  </a:cubicBezTo>
                  <a:cubicBezTo>
                    <a:pt x="367" y="178"/>
                    <a:pt x="375" y="179"/>
                    <a:pt x="381" y="183"/>
                  </a:cubicBezTo>
                  <a:cubicBezTo>
                    <a:pt x="395" y="191"/>
                    <a:pt x="395" y="206"/>
                    <a:pt x="383" y="221"/>
                  </a:cubicBezTo>
                  <a:cubicBezTo>
                    <a:pt x="341" y="272"/>
                    <a:pt x="299" y="322"/>
                    <a:pt x="257" y="373"/>
                  </a:cubicBezTo>
                  <a:cubicBezTo>
                    <a:pt x="244" y="389"/>
                    <a:pt x="231" y="405"/>
                    <a:pt x="218" y="420"/>
                  </a:cubicBezTo>
                  <a:cubicBezTo>
                    <a:pt x="205" y="436"/>
                    <a:pt x="190" y="437"/>
                    <a:pt x="176" y="421"/>
                  </a:cubicBezTo>
                  <a:cubicBezTo>
                    <a:pt x="121" y="354"/>
                    <a:pt x="65" y="287"/>
                    <a:pt x="10" y="220"/>
                  </a:cubicBezTo>
                  <a:cubicBezTo>
                    <a:pt x="3" y="212"/>
                    <a:pt x="0" y="203"/>
                    <a:pt x="5" y="192"/>
                  </a:cubicBezTo>
                  <a:cubicBezTo>
                    <a:pt x="10" y="181"/>
                    <a:pt x="19" y="178"/>
                    <a:pt x="30" y="178"/>
                  </a:cubicBezTo>
                  <a:cubicBezTo>
                    <a:pt x="54" y="178"/>
                    <a:pt x="78" y="178"/>
                    <a:pt x="104" y="178"/>
                  </a:cubicBezTo>
                  <a:cubicBezTo>
                    <a:pt x="104" y="171"/>
                    <a:pt x="104" y="166"/>
                    <a:pt x="104" y="160"/>
                  </a:cubicBezTo>
                  <a:cubicBezTo>
                    <a:pt x="104" y="116"/>
                    <a:pt x="104" y="72"/>
                    <a:pt x="104" y="28"/>
                  </a:cubicBezTo>
                  <a:cubicBezTo>
                    <a:pt x="104" y="11"/>
                    <a:pt x="113" y="0"/>
                    <a:pt x="128" y="0"/>
                  </a:cubicBezTo>
                  <a:cubicBezTo>
                    <a:pt x="142" y="0"/>
                    <a:pt x="152" y="11"/>
                    <a:pt x="152" y="29"/>
                  </a:cubicBezTo>
                  <a:cubicBezTo>
                    <a:pt x="152" y="85"/>
                    <a:pt x="152" y="141"/>
                    <a:pt x="152" y="198"/>
                  </a:cubicBezTo>
                  <a:cubicBezTo>
                    <a:pt x="152" y="217"/>
                    <a:pt x="143" y="225"/>
                    <a:pt x="124" y="226"/>
                  </a:cubicBezTo>
                  <a:cubicBezTo>
                    <a:pt x="110" y="226"/>
                    <a:pt x="96" y="226"/>
                    <a:pt x="82" y="226"/>
                  </a:cubicBezTo>
                  <a:cubicBezTo>
                    <a:pt x="82" y="226"/>
                    <a:pt x="82" y="227"/>
                    <a:pt x="80" y="2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5871581" y="1722019"/>
            <a:ext cx="487363" cy="366713"/>
            <a:chOff x="5888038" y="2173288"/>
            <a:chExt cx="487363" cy="3667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0" name="Freeform 90"/>
            <p:cNvSpPr>
              <a:spLocks noEditPoints="1"/>
            </p:cNvSpPr>
            <p:nvPr/>
          </p:nvSpPr>
          <p:spPr bwMode="auto">
            <a:xfrm>
              <a:off x="5888038" y="2173288"/>
              <a:ext cx="487363" cy="366713"/>
            </a:xfrm>
            <a:custGeom>
              <a:avLst/>
              <a:gdLst>
                <a:gd name="T0" fmla="*/ 1501 w 1640"/>
                <a:gd name="T1" fmla="*/ 1227 h 1232"/>
                <a:gd name="T2" fmla="*/ 1541 w 1640"/>
                <a:gd name="T3" fmla="*/ 1165 h 1232"/>
                <a:gd name="T4" fmla="*/ 1464 w 1640"/>
                <a:gd name="T5" fmla="*/ 922 h 1232"/>
                <a:gd name="T6" fmla="*/ 1246 w 1640"/>
                <a:gd name="T7" fmla="*/ 1165 h 1232"/>
                <a:gd name="T8" fmla="*/ 1283 w 1640"/>
                <a:gd name="T9" fmla="*/ 1229 h 1232"/>
                <a:gd name="T10" fmla="*/ 1 w 1640"/>
                <a:gd name="T11" fmla="*/ 1119 h 1232"/>
                <a:gd name="T12" fmla="*/ 119 w 1640"/>
                <a:gd name="T13" fmla="*/ 870 h 1232"/>
                <a:gd name="T14" fmla="*/ 242 w 1640"/>
                <a:gd name="T15" fmla="*/ 617 h 1232"/>
                <a:gd name="T16" fmla="*/ 308 w 1640"/>
                <a:gd name="T17" fmla="*/ 483 h 1232"/>
                <a:gd name="T18" fmla="*/ 506 w 1640"/>
                <a:gd name="T19" fmla="*/ 450 h 1232"/>
                <a:gd name="T20" fmla="*/ 377 w 1640"/>
                <a:gd name="T21" fmla="*/ 357 h 1232"/>
                <a:gd name="T22" fmla="*/ 496 w 1640"/>
                <a:gd name="T23" fmla="*/ 262 h 1232"/>
                <a:gd name="T24" fmla="*/ 538 w 1640"/>
                <a:gd name="T25" fmla="*/ 41 h 1232"/>
                <a:gd name="T26" fmla="*/ 782 w 1640"/>
                <a:gd name="T27" fmla="*/ 282 h 1232"/>
                <a:gd name="T28" fmla="*/ 876 w 1640"/>
                <a:gd name="T29" fmla="*/ 125 h 1232"/>
                <a:gd name="T30" fmla="*/ 1131 w 1640"/>
                <a:gd name="T31" fmla="*/ 252 h 1232"/>
                <a:gd name="T32" fmla="*/ 1331 w 1640"/>
                <a:gd name="T33" fmla="*/ 553 h 1232"/>
                <a:gd name="T34" fmla="*/ 1423 w 1640"/>
                <a:gd name="T35" fmla="*/ 630 h 1232"/>
                <a:gd name="T36" fmla="*/ 1594 w 1640"/>
                <a:gd name="T37" fmla="*/ 923 h 1232"/>
                <a:gd name="T38" fmla="*/ 461 w 1640"/>
                <a:gd name="T39" fmla="*/ 1164 h 1232"/>
                <a:gd name="T40" fmla="*/ 667 w 1640"/>
                <a:gd name="T41" fmla="*/ 922 h 1232"/>
                <a:gd name="T42" fmla="*/ 461 w 1640"/>
                <a:gd name="T43" fmla="*/ 1164 h 1232"/>
                <a:gd name="T44" fmla="*/ 1181 w 1640"/>
                <a:gd name="T45" fmla="*/ 1040 h 1232"/>
                <a:gd name="T46" fmla="*/ 860 w 1640"/>
                <a:gd name="T47" fmla="*/ 1006 h 1232"/>
                <a:gd name="T48" fmla="*/ 394 w 1640"/>
                <a:gd name="T49" fmla="*/ 1037 h 1232"/>
                <a:gd name="T50" fmla="*/ 68 w 1640"/>
                <a:gd name="T51" fmla="*/ 1026 h 1232"/>
                <a:gd name="T52" fmla="*/ 300 w 1640"/>
                <a:gd name="T53" fmla="*/ 1165 h 1232"/>
                <a:gd name="T54" fmla="*/ 623 w 1640"/>
                <a:gd name="T55" fmla="*/ 624 h 1232"/>
                <a:gd name="T56" fmla="*/ 750 w 1640"/>
                <a:gd name="T57" fmla="*/ 339 h 1232"/>
                <a:gd name="T58" fmla="*/ 498 w 1640"/>
                <a:gd name="T59" fmla="*/ 339 h 1232"/>
                <a:gd name="T60" fmla="*/ 892 w 1640"/>
                <a:gd name="T61" fmla="*/ 338 h 1232"/>
                <a:gd name="T62" fmla="*/ 1100 w 1640"/>
                <a:gd name="T63" fmla="*/ 558 h 1232"/>
                <a:gd name="T64" fmla="*/ 1072 w 1640"/>
                <a:gd name="T65" fmla="*/ 307 h 1232"/>
                <a:gd name="T66" fmla="*/ 301 w 1640"/>
                <a:gd name="T67" fmla="*/ 647 h 1232"/>
                <a:gd name="T68" fmla="*/ 425 w 1640"/>
                <a:gd name="T69" fmla="*/ 931 h 1232"/>
                <a:gd name="T70" fmla="*/ 552 w 1640"/>
                <a:gd name="T71" fmla="*/ 646 h 1232"/>
                <a:gd name="T72" fmla="*/ 301 w 1640"/>
                <a:gd name="T73" fmla="*/ 647 h 1232"/>
                <a:gd name="T74" fmla="*/ 904 w 1640"/>
                <a:gd name="T75" fmla="*/ 866 h 1232"/>
                <a:gd name="T76" fmla="*/ 880 w 1640"/>
                <a:gd name="T77" fmla="*/ 615 h 1232"/>
                <a:gd name="T78" fmla="*/ 738 w 1640"/>
                <a:gd name="T79" fmla="*/ 866 h 1232"/>
                <a:gd name="T80" fmla="*/ 1340 w 1640"/>
                <a:gd name="T81" fmla="*/ 647 h 1232"/>
                <a:gd name="T82" fmla="*/ 1089 w 1640"/>
                <a:gd name="T83" fmla="*/ 646 h 1232"/>
                <a:gd name="T84" fmla="*/ 1297 w 1640"/>
                <a:gd name="T85" fmla="*/ 866 h 1232"/>
                <a:gd name="T86" fmla="*/ 623 w 1640"/>
                <a:gd name="T87" fmla="*/ 77 h 1232"/>
                <a:gd name="T88" fmla="*/ 1017 w 1640"/>
                <a:gd name="T89" fmla="*/ 241 h 1232"/>
                <a:gd name="T90" fmla="*/ 936 w 1640"/>
                <a:gd name="T91" fmla="*/ 159 h 1232"/>
                <a:gd name="T92" fmla="*/ 230 w 1640"/>
                <a:gd name="T93" fmla="*/ 693 h 1232"/>
                <a:gd name="T94" fmla="*/ 311 w 1640"/>
                <a:gd name="T95" fmla="*/ 775 h 1232"/>
                <a:gd name="T96" fmla="*/ 623 w 1640"/>
                <a:gd name="T97" fmla="*/ 857 h 1232"/>
                <a:gd name="T98" fmla="*/ 1098 w 1640"/>
                <a:gd name="T99" fmla="*/ 774 h 1232"/>
                <a:gd name="T100" fmla="*/ 1018 w 1640"/>
                <a:gd name="T101" fmla="*/ 857 h 1232"/>
                <a:gd name="T102" fmla="*/ 1330 w 1640"/>
                <a:gd name="T103" fmla="*/ 775 h 1232"/>
                <a:gd name="T104" fmla="*/ 1410 w 1640"/>
                <a:gd name="T105" fmla="*/ 693 h 1232"/>
                <a:gd name="T106" fmla="*/ 901 w 1640"/>
                <a:gd name="T107" fmla="*/ 467 h 1232"/>
                <a:gd name="T108" fmla="*/ 1295 w 1640"/>
                <a:gd name="T109" fmla="*/ 467 h 1232"/>
                <a:gd name="T110" fmla="*/ 1214 w 1640"/>
                <a:gd name="T111" fmla="*/ 5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0" h="1232">
                  <a:moveTo>
                    <a:pt x="1640" y="1149"/>
                  </a:moveTo>
                  <a:cubicBezTo>
                    <a:pt x="1630" y="1178"/>
                    <a:pt x="1617" y="1203"/>
                    <a:pt x="1589" y="1217"/>
                  </a:cubicBezTo>
                  <a:cubicBezTo>
                    <a:pt x="1561" y="1232"/>
                    <a:pt x="1531" y="1231"/>
                    <a:pt x="1501" y="1227"/>
                  </a:cubicBezTo>
                  <a:cubicBezTo>
                    <a:pt x="1486" y="1225"/>
                    <a:pt x="1476" y="1211"/>
                    <a:pt x="1477" y="1196"/>
                  </a:cubicBezTo>
                  <a:cubicBezTo>
                    <a:pt x="1477" y="1181"/>
                    <a:pt x="1488" y="1168"/>
                    <a:pt x="1504" y="1166"/>
                  </a:cubicBezTo>
                  <a:cubicBezTo>
                    <a:pt x="1517" y="1164"/>
                    <a:pt x="1529" y="1165"/>
                    <a:pt x="1541" y="1165"/>
                  </a:cubicBezTo>
                  <a:cubicBezTo>
                    <a:pt x="1561" y="1164"/>
                    <a:pt x="1575" y="1153"/>
                    <a:pt x="1575" y="1134"/>
                  </a:cubicBezTo>
                  <a:cubicBezTo>
                    <a:pt x="1576" y="1097"/>
                    <a:pt x="1577" y="1060"/>
                    <a:pt x="1573" y="1024"/>
                  </a:cubicBezTo>
                  <a:cubicBezTo>
                    <a:pt x="1567" y="969"/>
                    <a:pt x="1519" y="925"/>
                    <a:pt x="1464" y="922"/>
                  </a:cubicBezTo>
                  <a:cubicBezTo>
                    <a:pt x="1432" y="921"/>
                    <a:pt x="1400" y="921"/>
                    <a:pt x="1368" y="922"/>
                  </a:cubicBezTo>
                  <a:cubicBezTo>
                    <a:pt x="1300" y="923"/>
                    <a:pt x="1250" y="971"/>
                    <a:pt x="1247" y="1038"/>
                  </a:cubicBezTo>
                  <a:cubicBezTo>
                    <a:pt x="1245" y="1079"/>
                    <a:pt x="1246" y="1121"/>
                    <a:pt x="1246" y="1165"/>
                  </a:cubicBezTo>
                  <a:cubicBezTo>
                    <a:pt x="1259" y="1165"/>
                    <a:pt x="1271" y="1165"/>
                    <a:pt x="1283" y="1165"/>
                  </a:cubicBezTo>
                  <a:cubicBezTo>
                    <a:pt x="1305" y="1166"/>
                    <a:pt x="1319" y="1178"/>
                    <a:pt x="1319" y="1197"/>
                  </a:cubicBezTo>
                  <a:cubicBezTo>
                    <a:pt x="1319" y="1215"/>
                    <a:pt x="1305" y="1228"/>
                    <a:pt x="1283" y="1229"/>
                  </a:cubicBezTo>
                  <a:cubicBezTo>
                    <a:pt x="1270" y="1229"/>
                    <a:pt x="1256" y="1229"/>
                    <a:pt x="1243" y="1229"/>
                  </a:cubicBezTo>
                  <a:cubicBezTo>
                    <a:pt x="866" y="1229"/>
                    <a:pt x="489" y="1229"/>
                    <a:pt x="112" y="1229"/>
                  </a:cubicBezTo>
                  <a:cubicBezTo>
                    <a:pt x="39" y="1229"/>
                    <a:pt x="1" y="1191"/>
                    <a:pt x="1" y="1119"/>
                  </a:cubicBezTo>
                  <a:cubicBezTo>
                    <a:pt x="1" y="1085"/>
                    <a:pt x="0" y="1050"/>
                    <a:pt x="4" y="1017"/>
                  </a:cubicBezTo>
                  <a:cubicBezTo>
                    <a:pt x="12" y="953"/>
                    <a:pt x="48" y="907"/>
                    <a:pt x="104" y="877"/>
                  </a:cubicBezTo>
                  <a:cubicBezTo>
                    <a:pt x="109" y="875"/>
                    <a:pt x="114" y="872"/>
                    <a:pt x="119" y="870"/>
                  </a:cubicBezTo>
                  <a:cubicBezTo>
                    <a:pt x="100" y="845"/>
                    <a:pt x="89" y="818"/>
                    <a:pt x="86" y="787"/>
                  </a:cubicBezTo>
                  <a:cubicBezTo>
                    <a:pt x="77" y="712"/>
                    <a:pt x="139" y="636"/>
                    <a:pt x="215" y="631"/>
                  </a:cubicBezTo>
                  <a:cubicBezTo>
                    <a:pt x="226" y="630"/>
                    <a:pt x="233" y="625"/>
                    <a:pt x="242" y="617"/>
                  </a:cubicBezTo>
                  <a:cubicBezTo>
                    <a:pt x="264" y="596"/>
                    <a:pt x="288" y="578"/>
                    <a:pt x="312" y="558"/>
                  </a:cubicBezTo>
                  <a:cubicBezTo>
                    <a:pt x="308" y="551"/>
                    <a:pt x="302" y="541"/>
                    <a:pt x="297" y="531"/>
                  </a:cubicBezTo>
                  <a:cubicBezTo>
                    <a:pt x="286" y="510"/>
                    <a:pt x="291" y="492"/>
                    <a:pt x="308" y="483"/>
                  </a:cubicBezTo>
                  <a:cubicBezTo>
                    <a:pt x="325" y="474"/>
                    <a:pt x="342" y="481"/>
                    <a:pt x="353" y="501"/>
                  </a:cubicBezTo>
                  <a:cubicBezTo>
                    <a:pt x="376" y="542"/>
                    <a:pt x="413" y="558"/>
                    <a:pt x="453" y="544"/>
                  </a:cubicBezTo>
                  <a:cubicBezTo>
                    <a:pt x="492" y="531"/>
                    <a:pt x="515" y="490"/>
                    <a:pt x="506" y="450"/>
                  </a:cubicBezTo>
                  <a:cubicBezTo>
                    <a:pt x="498" y="411"/>
                    <a:pt x="462" y="383"/>
                    <a:pt x="422" y="385"/>
                  </a:cubicBezTo>
                  <a:cubicBezTo>
                    <a:pt x="418" y="385"/>
                    <a:pt x="414" y="386"/>
                    <a:pt x="410" y="386"/>
                  </a:cubicBezTo>
                  <a:cubicBezTo>
                    <a:pt x="392" y="385"/>
                    <a:pt x="379" y="373"/>
                    <a:pt x="377" y="357"/>
                  </a:cubicBezTo>
                  <a:cubicBezTo>
                    <a:pt x="376" y="339"/>
                    <a:pt x="388" y="324"/>
                    <a:pt x="406" y="323"/>
                  </a:cubicBezTo>
                  <a:cubicBezTo>
                    <a:pt x="423" y="322"/>
                    <a:pt x="432" y="315"/>
                    <a:pt x="444" y="303"/>
                  </a:cubicBezTo>
                  <a:cubicBezTo>
                    <a:pt x="459" y="288"/>
                    <a:pt x="478" y="276"/>
                    <a:pt x="496" y="262"/>
                  </a:cubicBezTo>
                  <a:cubicBezTo>
                    <a:pt x="500" y="259"/>
                    <a:pt x="506" y="257"/>
                    <a:pt x="512" y="253"/>
                  </a:cubicBezTo>
                  <a:cubicBezTo>
                    <a:pt x="483" y="215"/>
                    <a:pt x="472" y="174"/>
                    <a:pt x="482" y="128"/>
                  </a:cubicBezTo>
                  <a:cubicBezTo>
                    <a:pt x="490" y="92"/>
                    <a:pt x="509" y="64"/>
                    <a:pt x="538" y="41"/>
                  </a:cubicBezTo>
                  <a:cubicBezTo>
                    <a:pt x="588" y="3"/>
                    <a:pt x="665" y="5"/>
                    <a:pt x="713" y="45"/>
                  </a:cubicBezTo>
                  <a:cubicBezTo>
                    <a:pt x="776" y="98"/>
                    <a:pt x="784" y="162"/>
                    <a:pt x="736" y="253"/>
                  </a:cubicBezTo>
                  <a:cubicBezTo>
                    <a:pt x="752" y="263"/>
                    <a:pt x="767" y="271"/>
                    <a:pt x="782" y="282"/>
                  </a:cubicBezTo>
                  <a:cubicBezTo>
                    <a:pt x="796" y="292"/>
                    <a:pt x="809" y="305"/>
                    <a:pt x="821" y="315"/>
                  </a:cubicBezTo>
                  <a:cubicBezTo>
                    <a:pt x="846" y="295"/>
                    <a:pt x="874" y="273"/>
                    <a:pt x="903" y="250"/>
                  </a:cubicBezTo>
                  <a:cubicBezTo>
                    <a:pt x="877" y="215"/>
                    <a:pt x="865" y="172"/>
                    <a:pt x="876" y="125"/>
                  </a:cubicBezTo>
                  <a:cubicBezTo>
                    <a:pt x="885" y="90"/>
                    <a:pt x="905" y="61"/>
                    <a:pt x="934" y="40"/>
                  </a:cubicBezTo>
                  <a:cubicBezTo>
                    <a:pt x="988" y="0"/>
                    <a:pt x="1064" y="5"/>
                    <a:pt x="1116" y="53"/>
                  </a:cubicBezTo>
                  <a:cubicBezTo>
                    <a:pt x="1159" y="92"/>
                    <a:pt x="1188" y="172"/>
                    <a:pt x="1131" y="252"/>
                  </a:cubicBezTo>
                  <a:cubicBezTo>
                    <a:pt x="1149" y="265"/>
                    <a:pt x="1170" y="276"/>
                    <a:pt x="1185" y="291"/>
                  </a:cubicBezTo>
                  <a:cubicBezTo>
                    <a:pt x="1203" y="309"/>
                    <a:pt x="1221" y="320"/>
                    <a:pt x="1247" y="327"/>
                  </a:cubicBezTo>
                  <a:cubicBezTo>
                    <a:pt x="1350" y="352"/>
                    <a:pt x="1391" y="465"/>
                    <a:pt x="1331" y="553"/>
                  </a:cubicBezTo>
                  <a:cubicBezTo>
                    <a:pt x="1329" y="555"/>
                    <a:pt x="1328" y="558"/>
                    <a:pt x="1325" y="562"/>
                  </a:cubicBezTo>
                  <a:cubicBezTo>
                    <a:pt x="1358" y="576"/>
                    <a:pt x="1385" y="597"/>
                    <a:pt x="1407" y="625"/>
                  </a:cubicBezTo>
                  <a:cubicBezTo>
                    <a:pt x="1410" y="629"/>
                    <a:pt x="1417" y="630"/>
                    <a:pt x="1423" y="630"/>
                  </a:cubicBezTo>
                  <a:cubicBezTo>
                    <a:pt x="1533" y="639"/>
                    <a:pt x="1594" y="766"/>
                    <a:pt x="1529" y="859"/>
                  </a:cubicBezTo>
                  <a:cubicBezTo>
                    <a:pt x="1527" y="862"/>
                    <a:pt x="1525" y="866"/>
                    <a:pt x="1525" y="866"/>
                  </a:cubicBezTo>
                  <a:cubicBezTo>
                    <a:pt x="1548" y="885"/>
                    <a:pt x="1573" y="902"/>
                    <a:pt x="1594" y="923"/>
                  </a:cubicBezTo>
                  <a:cubicBezTo>
                    <a:pt x="1621" y="949"/>
                    <a:pt x="1632" y="985"/>
                    <a:pt x="1640" y="1021"/>
                  </a:cubicBezTo>
                  <a:cubicBezTo>
                    <a:pt x="1640" y="1064"/>
                    <a:pt x="1640" y="1106"/>
                    <a:pt x="1640" y="1149"/>
                  </a:cubicBezTo>
                  <a:close/>
                  <a:moveTo>
                    <a:pt x="461" y="1164"/>
                  </a:moveTo>
                  <a:cubicBezTo>
                    <a:pt x="570" y="1164"/>
                    <a:pt x="679" y="1164"/>
                    <a:pt x="788" y="1164"/>
                  </a:cubicBezTo>
                  <a:cubicBezTo>
                    <a:pt x="788" y="1121"/>
                    <a:pt x="790" y="1079"/>
                    <a:pt x="788" y="1037"/>
                  </a:cubicBezTo>
                  <a:cubicBezTo>
                    <a:pt x="784" y="970"/>
                    <a:pt x="734" y="924"/>
                    <a:pt x="667" y="922"/>
                  </a:cubicBezTo>
                  <a:cubicBezTo>
                    <a:pt x="636" y="921"/>
                    <a:pt x="603" y="921"/>
                    <a:pt x="572" y="922"/>
                  </a:cubicBezTo>
                  <a:cubicBezTo>
                    <a:pt x="516" y="925"/>
                    <a:pt x="467" y="969"/>
                    <a:pt x="462" y="1024"/>
                  </a:cubicBezTo>
                  <a:cubicBezTo>
                    <a:pt x="458" y="1070"/>
                    <a:pt x="461" y="1117"/>
                    <a:pt x="461" y="1164"/>
                  </a:cubicBezTo>
                  <a:close/>
                  <a:moveTo>
                    <a:pt x="849" y="1164"/>
                  </a:moveTo>
                  <a:cubicBezTo>
                    <a:pt x="964" y="1164"/>
                    <a:pt x="1073" y="1164"/>
                    <a:pt x="1182" y="1164"/>
                  </a:cubicBezTo>
                  <a:cubicBezTo>
                    <a:pt x="1182" y="1122"/>
                    <a:pt x="1183" y="1080"/>
                    <a:pt x="1181" y="1040"/>
                  </a:cubicBezTo>
                  <a:cubicBezTo>
                    <a:pt x="1179" y="972"/>
                    <a:pt x="1128" y="923"/>
                    <a:pt x="1061" y="922"/>
                  </a:cubicBezTo>
                  <a:cubicBezTo>
                    <a:pt x="1029" y="921"/>
                    <a:pt x="997" y="921"/>
                    <a:pt x="965" y="922"/>
                  </a:cubicBezTo>
                  <a:cubicBezTo>
                    <a:pt x="916" y="925"/>
                    <a:pt x="868" y="959"/>
                    <a:pt x="860" y="1006"/>
                  </a:cubicBezTo>
                  <a:cubicBezTo>
                    <a:pt x="851" y="1058"/>
                    <a:pt x="853" y="1111"/>
                    <a:pt x="849" y="1164"/>
                  </a:cubicBezTo>
                  <a:close/>
                  <a:moveTo>
                    <a:pt x="394" y="1165"/>
                  </a:moveTo>
                  <a:cubicBezTo>
                    <a:pt x="394" y="1121"/>
                    <a:pt x="396" y="1079"/>
                    <a:pt x="394" y="1037"/>
                  </a:cubicBezTo>
                  <a:cubicBezTo>
                    <a:pt x="390" y="970"/>
                    <a:pt x="340" y="924"/>
                    <a:pt x="274" y="922"/>
                  </a:cubicBezTo>
                  <a:cubicBezTo>
                    <a:pt x="243" y="921"/>
                    <a:pt x="212" y="921"/>
                    <a:pt x="181" y="922"/>
                  </a:cubicBezTo>
                  <a:cubicBezTo>
                    <a:pt x="122" y="925"/>
                    <a:pt x="74" y="968"/>
                    <a:pt x="68" y="1026"/>
                  </a:cubicBezTo>
                  <a:cubicBezTo>
                    <a:pt x="64" y="1058"/>
                    <a:pt x="66" y="1091"/>
                    <a:pt x="65" y="1123"/>
                  </a:cubicBezTo>
                  <a:cubicBezTo>
                    <a:pt x="65" y="1154"/>
                    <a:pt x="76" y="1165"/>
                    <a:pt x="107" y="1165"/>
                  </a:cubicBezTo>
                  <a:cubicBezTo>
                    <a:pt x="171" y="1165"/>
                    <a:pt x="236" y="1165"/>
                    <a:pt x="300" y="1165"/>
                  </a:cubicBezTo>
                  <a:cubicBezTo>
                    <a:pt x="331" y="1165"/>
                    <a:pt x="362" y="1165"/>
                    <a:pt x="394" y="1165"/>
                  </a:cubicBezTo>
                  <a:close/>
                  <a:moveTo>
                    <a:pt x="541" y="557"/>
                  </a:moveTo>
                  <a:cubicBezTo>
                    <a:pt x="571" y="581"/>
                    <a:pt x="599" y="604"/>
                    <a:pt x="623" y="624"/>
                  </a:cubicBezTo>
                  <a:cubicBezTo>
                    <a:pt x="651" y="602"/>
                    <a:pt x="678" y="580"/>
                    <a:pt x="707" y="558"/>
                  </a:cubicBezTo>
                  <a:cubicBezTo>
                    <a:pt x="681" y="525"/>
                    <a:pt x="670" y="484"/>
                    <a:pt x="678" y="440"/>
                  </a:cubicBezTo>
                  <a:cubicBezTo>
                    <a:pt x="686" y="396"/>
                    <a:pt x="712" y="363"/>
                    <a:pt x="750" y="339"/>
                  </a:cubicBezTo>
                  <a:cubicBezTo>
                    <a:pt x="729" y="320"/>
                    <a:pt x="706" y="308"/>
                    <a:pt x="679" y="307"/>
                  </a:cubicBezTo>
                  <a:cubicBezTo>
                    <a:pt x="645" y="306"/>
                    <a:pt x="611" y="305"/>
                    <a:pt x="578" y="306"/>
                  </a:cubicBezTo>
                  <a:cubicBezTo>
                    <a:pt x="548" y="306"/>
                    <a:pt x="521" y="316"/>
                    <a:pt x="498" y="339"/>
                  </a:cubicBezTo>
                  <a:cubicBezTo>
                    <a:pt x="536" y="363"/>
                    <a:pt x="561" y="396"/>
                    <a:pt x="569" y="440"/>
                  </a:cubicBezTo>
                  <a:cubicBezTo>
                    <a:pt x="577" y="485"/>
                    <a:pt x="566" y="525"/>
                    <a:pt x="541" y="557"/>
                  </a:cubicBezTo>
                  <a:close/>
                  <a:moveTo>
                    <a:pt x="892" y="338"/>
                  </a:moveTo>
                  <a:cubicBezTo>
                    <a:pt x="977" y="412"/>
                    <a:pt x="985" y="460"/>
                    <a:pt x="935" y="558"/>
                  </a:cubicBezTo>
                  <a:cubicBezTo>
                    <a:pt x="963" y="581"/>
                    <a:pt x="991" y="603"/>
                    <a:pt x="1017" y="624"/>
                  </a:cubicBezTo>
                  <a:cubicBezTo>
                    <a:pt x="1043" y="603"/>
                    <a:pt x="1071" y="581"/>
                    <a:pt x="1100" y="558"/>
                  </a:cubicBezTo>
                  <a:cubicBezTo>
                    <a:pt x="1075" y="525"/>
                    <a:pt x="1064" y="485"/>
                    <a:pt x="1071" y="441"/>
                  </a:cubicBezTo>
                  <a:cubicBezTo>
                    <a:pt x="1079" y="396"/>
                    <a:pt x="1105" y="363"/>
                    <a:pt x="1143" y="339"/>
                  </a:cubicBezTo>
                  <a:cubicBezTo>
                    <a:pt x="1122" y="319"/>
                    <a:pt x="1099" y="308"/>
                    <a:pt x="1072" y="307"/>
                  </a:cubicBezTo>
                  <a:cubicBezTo>
                    <a:pt x="1038" y="306"/>
                    <a:pt x="1004" y="305"/>
                    <a:pt x="971" y="306"/>
                  </a:cubicBezTo>
                  <a:cubicBezTo>
                    <a:pt x="941" y="306"/>
                    <a:pt x="915" y="316"/>
                    <a:pt x="892" y="338"/>
                  </a:cubicBezTo>
                  <a:close/>
                  <a:moveTo>
                    <a:pt x="301" y="647"/>
                  </a:moveTo>
                  <a:cubicBezTo>
                    <a:pt x="340" y="672"/>
                    <a:pt x="365" y="705"/>
                    <a:pt x="373" y="750"/>
                  </a:cubicBezTo>
                  <a:cubicBezTo>
                    <a:pt x="381" y="794"/>
                    <a:pt x="368" y="834"/>
                    <a:pt x="344" y="866"/>
                  </a:cubicBezTo>
                  <a:cubicBezTo>
                    <a:pt x="373" y="889"/>
                    <a:pt x="401" y="912"/>
                    <a:pt x="425" y="931"/>
                  </a:cubicBezTo>
                  <a:cubicBezTo>
                    <a:pt x="438" y="921"/>
                    <a:pt x="451" y="908"/>
                    <a:pt x="466" y="898"/>
                  </a:cubicBezTo>
                  <a:cubicBezTo>
                    <a:pt x="480" y="887"/>
                    <a:pt x="496" y="878"/>
                    <a:pt x="511" y="869"/>
                  </a:cubicBezTo>
                  <a:cubicBezTo>
                    <a:pt x="460" y="804"/>
                    <a:pt x="465" y="704"/>
                    <a:pt x="552" y="646"/>
                  </a:cubicBezTo>
                  <a:cubicBezTo>
                    <a:pt x="533" y="627"/>
                    <a:pt x="510" y="616"/>
                    <a:pt x="484" y="615"/>
                  </a:cubicBezTo>
                  <a:cubicBezTo>
                    <a:pt x="446" y="613"/>
                    <a:pt x="408" y="614"/>
                    <a:pt x="371" y="615"/>
                  </a:cubicBezTo>
                  <a:cubicBezTo>
                    <a:pt x="344" y="616"/>
                    <a:pt x="322" y="627"/>
                    <a:pt x="301" y="647"/>
                  </a:cubicBezTo>
                  <a:close/>
                  <a:moveTo>
                    <a:pt x="738" y="866"/>
                  </a:moveTo>
                  <a:cubicBezTo>
                    <a:pt x="766" y="889"/>
                    <a:pt x="795" y="912"/>
                    <a:pt x="820" y="932"/>
                  </a:cubicBezTo>
                  <a:cubicBezTo>
                    <a:pt x="847" y="911"/>
                    <a:pt x="875" y="888"/>
                    <a:pt x="904" y="866"/>
                  </a:cubicBezTo>
                  <a:cubicBezTo>
                    <a:pt x="878" y="832"/>
                    <a:pt x="867" y="793"/>
                    <a:pt x="875" y="748"/>
                  </a:cubicBezTo>
                  <a:cubicBezTo>
                    <a:pt x="883" y="704"/>
                    <a:pt x="909" y="671"/>
                    <a:pt x="946" y="647"/>
                  </a:cubicBezTo>
                  <a:cubicBezTo>
                    <a:pt x="926" y="628"/>
                    <a:pt x="905" y="616"/>
                    <a:pt x="880" y="615"/>
                  </a:cubicBezTo>
                  <a:cubicBezTo>
                    <a:pt x="840" y="614"/>
                    <a:pt x="801" y="613"/>
                    <a:pt x="761" y="615"/>
                  </a:cubicBezTo>
                  <a:cubicBezTo>
                    <a:pt x="736" y="616"/>
                    <a:pt x="714" y="628"/>
                    <a:pt x="695" y="646"/>
                  </a:cubicBezTo>
                  <a:cubicBezTo>
                    <a:pt x="773" y="697"/>
                    <a:pt x="793" y="793"/>
                    <a:pt x="738" y="866"/>
                  </a:cubicBezTo>
                  <a:close/>
                  <a:moveTo>
                    <a:pt x="1297" y="866"/>
                  </a:moveTo>
                  <a:cubicBezTo>
                    <a:pt x="1272" y="832"/>
                    <a:pt x="1260" y="793"/>
                    <a:pt x="1268" y="748"/>
                  </a:cubicBezTo>
                  <a:cubicBezTo>
                    <a:pt x="1277" y="704"/>
                    <a:pt x="1302" y="671"/>
                    <a:pt x="1340" y="647"/>
                  </a:cubicBezTo>
                  <a:cubicBezTo>
                    <a:pt x="1320" y="628"/>
                    <a:pt x="1298" y="616"/>
                    <a:pt x="1273" y="615"/>
                  </a:cubicBezTo>
                  <a:cubicBezTo>
                    <a:pt x="1234" y="613"/>
                    <a:pt x="1194" y="613"/>
                    <a:pt x="1155" y="615"/>
                  </a:cubicBezTo>
                  <a:cubicBezTo>
                    <a:pt x="1130" y="616"/>
                    <a:pt x="1107" y="628"/>
                    <a:pt x="1089" y="646"/>
                  </a:cubicBezTo>
                  <a:cubicBezTo>
                    <a:pt x="1169" y="698"/>
                    <a:pt x="1185" y="795"/>
                    <a:pt x="1132" y="866"/>
                  </a:cubicBezTo>
                  <a:cubicBezTo>
                    <a:pt x="1160" y="889"/>
                    <a:pt x="1188" y="911"/>
                    <a:pt x="1214" y="932"/>
                  </a:cubicBezTo>
                  <a:cubicBezTo>
                    <a:pt x="1240" y="911"/>
                    <a:pt x="1268" y="889"/>
                    <a:pt x="1297" y="866"/>
                  </a:cubicBezTo>
                  <a:close/>
                  <a:moveTo>
                    <a:pt x="623" y="241"/>
                  </a:moveTo>
                  <a:cubicBezTo>
                    <a:pt x="668" y="241"/>
                    <a:pt x="704" y="205"/>
                    <a:pt x="705" y="160"/>
                  </a:cubicBezTo>
                  <a:cubicBezTo>
                    <a:pt x="705" y="115"/>
                    <a:pt x="668" y="77"/>
                    <a:pt x="623" y="77"/>
                  </a:cubicBezTo>
                  <a:cubicBezTo>
                    <a:pt x="579" y="77"/>
                    <a:pt x="542" y="115"/>
                    <a:pt x="542" y="159"/>
                  </a:cubicBezTo>
                  <a:cubicBezTo>
                    <a:pt x="542" y="204"/>
                    <a:pt x="579" y="241"/>
                    <a:pt x="623" y="241"/>
                  </a:cubicBezTo>
                  <a:close/>
                  <a:moveTo>
                    <a:pt x="1017" y="241"/>
                  </a:moveTo>
                  <a:cubicBezTo>
                    <a:pt x="1061" y="241"/>
                    <a:pt x="1098" y="204"/>
                    <a:pt x="1098" y="160"/>
                  </a:cubicBezTo>
                  <a:cubicBezTo>
                    <a:pt x="1099" y="115"/>
                    <a:pt x="1062" y="78"/>
                    <a:pt x="1018" y="77"/>
                  </a:cubicBezTo>
                  <a:cubicBezTo>
                    <a:pt x="974" y="77"/>
                    <a:pt x="936" y="114"/>
                    <a:pt x="936" y="159"/>
                  </a:cubicBezTo>
                  <a:cubicBezTo>
                    <a:pt x="936" y="204"/>
                    <a:pt x="973" y="241"/>
                    <a:pt x="1017" y="241"/>
                  </a:cubicBezTo>
                  <a:close/>
                  <a:moveTo>
                    <a:pt x="311" y="775"/>
                  </a:moveTo>
                  <a:cubicBezTo>
                    <a:pt x="311" y="730"/>
                    <a:pt x="274" y="693"/>
                    <a:pt x="230" y="693"/>
                  </a:cubicBezTo>
                  <a:cubicBezTo>
                    <a:pt x="186" y="693"/>
                    <a:pt x="149" y="730"/>
                    <a:pt x="149" y="774"/>
                  </a:cubicBezTo>
                  <a:cubicBezTo>
                    <a:pt x="148" y="819"/>
                    <a:pt x="186" y="858"/>
                    <a:pt x="231" y="857"/>
                  </a:cubicBezTo>
                  <a:cubicBezTo>
                    <a:pt x="275" y="857"/>
                    <a:pt x="311" y="819"/>
                    <a:pt x="311" y="775"/>
                  </a:cubicBezTo>
                  <a:close/>
                  <a:moveTo>
                    <a:pt x="623" y="693"/>
                  </a:moveTo>
                  <a:cubicBezTo>
                    <a:pt x="579" y="693"/>
                    <a:pt x="542" y="730"/>
                    <a:pt x="542" y="775"/>
                  </a:cubicBezTo>
                  <a:cubicBezTo>
                    <a:pt x="542" y="819"/>
                    <a:pt x="579" y="857"/>
                    <a:pt x="623" y="857"/>
                  </a:cubicBezTo>
                  <a:cubicBezTo>
                    <a:pt x="667" y="858"/>
                    <a:pt x="705" y="819"/>
                    <a:pt x="705" y="774"/>
                  </a:cubicBezTo>
                  <a:cubicBezTo>
                    <a:pt x="704" y="730"/>
                    <a:pt x="668" y="693"/>
                    <a:pt x="623" y="693"/>
                  </a:cubicBezTo>
                  <a:close/>
                  <a:moveTo>
                    <a:pt x="1098" y="774"/>
                  </a:moveTo>
                  <a:cubicBezTo>
                    <a:pt x="1098" y="730"/>
                    <a:pt x="1061" y="693"/>
                    <a:pt x="1017" y="693"/>
                  </a:cubicBezTo>
                  <a:cubicBezTo>
                    <a:pt x="972" y="693"/>
                    <a:pt x="935" y="731"/>
                    <a:pt x="936" y="776"/>
                  </a:cubicBezTo>
                  <a:cubicBezTo>
                    <a:pt x="937" y="821"/>
                    <a:pt x="975" y="858"/>
                    <a:pt x="1018" y="857"/>
                  </a:cubicBezTo>
                  <a:cubicBezTo>
                    <a:pt x="1062" y="856"/>
                    <a:pt x="1099" y="819"/>
                    <a:pt x="1098" y="774"/>
                  </a:cubicBezTo>
                  <a:close/>
                  <a:moveTo>
                    <a:pt x="1410" y="693"/>
                  </a:moveTo>
                  <a:cubicBezTo>
                    <a:pt x="1366" y="694"/>
                    <a:pt x="1329" y="731"/>
                    <a:pt x="1330" y="775"/>
                  </a:cubicBezTo>
                  <a:cubicBezTo>
                    <a:pt x="1330" y="820"/>
                    <a:pt x="1367" y="857"/>
                    <a:pt x="1411" y="857"/>
                  </a:cubicBezTo>
                  <a:cubicBezTo>
                    <a:pt x="1455" y="857"/>
                    <a:pt x="1493" y="819"/>
                    <a:pt x="1492" y="774"/>
                  </a:cubicBezTo>
                  <a:cubicBezTo>
                    <a:pt x="1491" y="729"/>
                    <a:pt x="1454" y="693"/>
                    <a:pt x="1410" y="693"/>
                  </a:cubicBezTo>
                  <a:close/>
                  <a:moveTo>
                    <a:pt x="740" y="467"/>
                  </a:moveTo>
                  <a:cubicBezTo>
                    <a:pt x="740" y="512"/>
                    <a:pt x="776" y="549"/>
                    <a:pt x="820" y="549"/>
                  </a:cubicBezTo>
                  <a:cubicBezTo>
                    <a:pt x="865" y="549"/>
                    <a:pt x="901" y="512"/>
                    <a:pt x="901" y="467"/>
                  </a:cubicBezTo>
                  <a:cubicBezTo>
                    <a:pt x="901" y="422"/>
                    <a:pt x="865" y="385"/>
                    <a:pt x="821" y="385"/>
                  </a:cubicBezTo>
                  <a:cubicBezTo>
                    <a:pt x="776" y="385"/>
                    <a:pt x="740" y="422"/>
                    <a:pt x="740" y="467"/>
                  </a:cubicBezTo>
                  <a:close/>
                  <a:moveTo>
                    <a:pt x="1295" y="467"/>
                  </a:moveTo>
                  <a:cubicBezTo>
                    <a:pt x="1295" y="422"/>
                    <a:pt x="1259" y="385"/>
                    <a:pt x="1214" y="385"/>
                  </a:cubicBezTo>
                  <a:cubicBezTo>
                    <a:pt x="1170" y="385"/>
                    <a:pt x="1133" y="422"/>
                    <a:pt x="1133" y="467"/>
                  </a:cubicBezTo>
                  <a:cubicBezTo>
                    <a:pt x="1133" y="512"/>
                    <a:pt x="1169" y="549"/>
                    <a:pt x="1214" y="549"/>
                  </a:cubicBezTo>
                  <a:cubicBezTo>
                    <a:pt x="1258" y="549"/>
                    <a:pt x="1295" y="513"/>
                    <a:pt x="1295" y="4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91"/>
            <p:cNvSpPr>
              <a:spLocks/>
            </p:cNvSpPr>
            <p:nvPr/>
          </p:nvSpPr>
          <p:spPr bwMode="auto">
            <a:xfrm>
              <a:off x="6299200" y="2520950"/>
              <a:ext cx="19050" cy="19050"/>
            </a:xfrm>
            <a:custGeom>
              <a:avLst/>
              <a:gdLst>
                <a:gd name="T0" fmla="*/ 33 w 65"/>
                <a:gd name="T1" fmla="*/ 0 h 65"/>
                <a:gd name="T2" fmla="*/ 65 w 65"/>
                <a:gd name="T3" fmla="*/ 32 h 65"/>
                <a:gd name="T4" fmla="*/ 32 w 65"/>
                <a:gd name="T5" fmla="*/ 64 h 65"/>
                <a:gd name="T6" fmla="*/ 1 w 65"/>
                <a:gd name="T7" fmla="*/ 31 h 65"/>
                <a:gd name="T8" fmla="*/ 33 w 6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cubicBezTo>
                    <a:pt x="51" y="0"/>
                    <a:pt x="65" y="15"/>
                    <a:pt x="65" y="32"/>
                  </a:cubicBezTo>
                  <a:cubicBezTo>
                    <a:pt x="65" y="50"/>
                    <a:pt x="49" y="65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92"/>
            <p:cNvSpPr>
              <a:spLocks/>
            </p:cNvSpPr>
            <p:nvPr/>
          </p:nvSpPr>
          <p:spPr bwMode="auto">
            <a:xfrm>
              <a:off x="5973763" y="2290763"/>
              <a:ext cx="19050" cy="19050"/>
            </a:xfrm>
            <a:custGeom>
              <a:avLst/>
              <a:gdLst>
                <a:gd name="T0" fmla="*/ 33 w 64"/>
                <a:gd name="T1" fmla="*/ 0 h 64"/>
                <a:gd name="T2" fmla="*/ 63 w 64"/>
                <a:gd name="T3" fmla="*/ 32 h 64"/>
                <a:gd name="T4" fmla="*/ 31 w 64"/>
                <a:gd name="T5" fmla="*/ 63 h 64"/>
                <a:gd name="T6" fmla="*/ 0 w 64"/>
                <a:gd name="T7" fmla="*/ 32 h 64"/>
                <a:gd name="T8" fmla="*/ 33 w 6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0"/>
                  </a:moveTo>
                  <a:cubicBezTo>
                    <a:pt x="50" y="1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5" y="63"/>
                    <a:pt x="0" y="48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6533591" y="1672806"/>
            <a:ext cx="461963" cy="465138"/>
            <a:chOff x="6424613" y="2108200"/>
            <a:chExt cx="461963" cy="4651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4" name="Freeform 93"/>
            <p:cNvSpPr>
              <a:spLocks noEditPoints="1"/>
            </p:cNvSpPr>
            <p:nvPr/>
          </p:nvSpPr>
          <p:spPr bwMode="auto">
            <a:xfrm>
              <a:off x="6424613" y="2108200"/>
              <a:ext cx="461963" cy="465138"/>
            </a:xfrm>
            <a:custGeom>
              <a:avLst/>
              <a:gdLst>
                <a:gd name="T0" fmla="*/ 12 w 1551"/>
                <a:gd name="T1" fmla="*/ 1147 h 1562"/>
                <a:gd name="T2" fmla="*/ 330 w 1551"/>
                <a:gd name="T3" fmla="*/ 768 h 1562"/>
                <a:gd name="T4" fmla="*/ 665 w 1551"/>
                <a:gd name="T5" fmla="*/ 691 h 1562"/>
                <a:gd name="T6" fmla="*/ 662 w 1551"/>
                <a:gd name="T7" fmla="*/ 662 h 1562"/>
                <a:gd name="T8" fmla="*/ 990 w 1551"/>
                <a:gd name="T9" fmla="*/ 109 h 1562"/>
                <a:gd name="T10" fmla="*/ 1530 w 1551"/>
                <a:gd name="T11" fmla="*/ 288 h 1562"/>
                <a:gd name="T12" fmla="*/ 1211 w 1551"/>
                <a:gd name="T13" fmla="*/ 807 h 1562"/>
                <a:gd name="T14" fmla="*/ 870 w 1551"/>
                <a:gd name="T15" fmla="*/ 889 h 1562"/>
                <a:gd name="T16" fmla="*/ 879 w 1551"/>
                <a:gd name="T17" fmla="*/ 942 h 1562"/>
                <a:gd name="T18" fmla="*/ 552 w 1551"/>
                <a:gd name="T19" fmla="*/ 1466 h 1562"/>
                <a:gd name="T20" fmla="*/ 357 w 1551"/>
                <a:gd name="T21" fmla="*/ 1558 h 1562"/>
                <a:gd name="T22" fmla="*/ 286 w 1551"/>
                <a:gd name="T23" fmla="*/ 1555 h 1562"/>
                <a:gd name="T24" fmla="*/ 0 w 1551"/>
                <a:gd name="T25" fmla="*/ 1264 h 1562"/>
                <a:gd name="T26" fmla="*/ 730 w 1551"/>
                <a:gd name="T27" fmla="*/ 679 h 1562"/>
                <a:gd name="T28" fmla="*/ 803 w 1551"/>
                <a:gd name="T29" fmla="*/ 592 h 1562"/>
                <a:gd name="T30" fmla="*/ 944 w 1551"/>
                <a:gd name="T31" fmla="*/ 367 h 1562"/>
                <a:gd name="T32" fmla="*/ 1375 w 1551"/>
                <a:gd name="T33" fmla="*/ 293 h 1562"/>
                <a:gd name="T34" fmla="*/ 1269 w 1551"/>
                <a:gd name="T35" fmla="*/ 492 h 1562"/>
                <a:gd name="T36" fmla="*/ 1296 w 1551"/>
                <a:gd name="T37" fmla="*/ 423 h 1562"/>
                <a:gd name="T38" fmla="*/ 1132 w 1551"/>
                <a:gd name="T39" fmla="*/ 265 h 1562"/>
                <a:gd name="T40" fmla="*/ 899 w 1551"/>
                <a:gd name="T41" fmla="*/ 498 h 1562"/>
                <a:gd name="T42" fmla="*/ 975 w 1551"/>
                <a:gd name="T43" fmla="*/ 585 h 1562"/>
                <a:gd name="T44" fmla="*/ 1056 w 1551"/>
                <a:gd name="T45" fmla="*/ 663 h 1562"/>
                <a:gd name="T46" fmla="*/ 1120 w 1551"/>
                <a:gd name="T47" fmla="*/ 642 h 1562"/>
                <a:gd name="T48" fmla="*/ 992 w 1551"/>
                <a:gd name="T49" fmla="*/ 753 h 1562"/>
                <a:gd name="T50" fmla="*/ 889 w 1551"/>
                <a:gd name="T51" fmla="*/ 819 h 1562"/>
                <a:gd name="T52" fmla="*/ 889 w 1551"/>
                <a:gd name="T53" fmla="*/ 832 h 1562"/>
                <a:gd name="T54" fmla="*/ 1404 w 1551"/>
                <a:gd name="T55" fmla="*/ 528 h 1562"/>
                <a:gd name="T56" fmla="*/ 1289 w 1551"/>
                <a:gd name="T57" fmla="*/ 95 h 1562"/>
                <a:gd name="T58" fmla="*/ 793 w 1551"/>
                <a:gd name="T59" fmla="*/ 390 h 1562"/>
                <a:gd name="T60" fmla="*/ 730 w 1551"/>
                <a:gd name="T61" fmla="*/ 679 h 1562"/>
                <a:gd name="T62" fmla="*/ 740 w 1551"/>
                <a:gd name="T63" fmla="*/ 968 h 1562"/>
                <a:gd name="T64" fmla="*/ 677 w 1551"/>
                <a:gd name="T65" fmla="*/ 1127 h 1562"/>
                <a:gd name="T66" fmla="*/ 441 w 1551"/>
                <a:gd name="T67" fmla="*/ 1362 h 1562"/>
                <a:gd name="T68" fmla="*/ 160 w 1551"/>
                <a:gd name="T69" fmla="*/ 1284 h 1562"/>
                <a:gd name="T70" fmla="*/ 430 w 1551"/>
                <a:gd name="T71" fmla="*/ 882 h 1562"/>
                <a:gd name="T72" fmla="*/ 585 w 1551"/>
                <a:gd name="T73" fmla="*/ 823 h 1562"/>
                <a:gd name="T74" fmla="*/ 637 w 1551"/>
                <a:gd name="T75" fmla="*/ 745 h 1562"/>
                <a:gd name="T76" fmla="*/ 132 w 1551"/>
                <a:gd name="T77" fmla="*/ 1051 h 1562"/>
                <a:gd name="T78" fmla="*/ 516 w 1551"/>
                <a:gd name="T79" fmla="*/ 1417 h 1562"/>
                <a:gd name="T80" fmla="*/ 824 w 1551"/>
                <a:gd name="T81" fmla="*/ 1019 h 1562"/>
                <a:gd name="T82" fmla="*/ 535 w 1551"/>
                <a:gd name="T83" fmla="*/ 888 h 1562"/>
                <a:gd name="T84" fmla="*/ 244 w 1551"/>
                <a:gd name="T85" fmla="*/ 1154 h 1562"/>
                <a:gd name="T86" fmla="*/ 405 w 1551"/>
                <a:gd name="T87" fmla="*/ 1314 h 1562"/>
                <a:gd name="T88" fmla="*/ 637 w 1551"/>
                <a:gd name="T89" fmla="*/ 1082 h 1562"/>
                <a:gd name="T90" fmla="*/ 563 w 1551"/>
                <a:gd name="T91" fmla="*/ 997 h 1562"/>
                <a:gd name="T92" fmla="*/ 893 w 1551"/>
                <a:gd name="T93" fmla="*/ 612 h 1562"/>
                <a:gd name="T94" fmla="*/ 821 w 1551"/>
                <a:gd name="T95" fmla="*/ 673 h 1562"/>
                <a:gd name="T96" fmla="*/ 592 w 1551"/>
                <a:gd name="T97" fmla="*/ 931 h 1562"/>
                <a:gd name="T98" fmla="*/ 672 w 1551"/>
                <a:gd name="T99" fmla="*/ 951 h 1562"/>
                <a:gd name="T100" fmla="*/ 936 w 1551"/>
                <a:gd name="T101" fmla="*/ 686 h 1562"/>
                <a:gd name="T102" fmla="*/ 893 w 1551"/>
                <a:gd name="T103" fmla="*/ 612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562">
                  <a:moveTo>
                    <a:pt x="0" y="1201"/>
                  </a:moveTo>
                  <a:cubicBezTo>
                    <a:pt x="4" y="1183"/>
                    <a:pt x="7" y="1165"/>
                    <a:pt x="12" y="1147"/>
                  </a:cubicBezTo>
                  <a:cubicBezTo>
                    <a:pt x="26" y="1093"/>
                    <a:pt x="52" y="1046"/>
                    <a:pt x="91" y="1007"/>
                  </a:cubicBezTo>
                  <a:cubicBezTo>
                    <a:pt x="170" y="927"/>
                    <a:pt x="249" y="846"/>
                    <a:pt x="330" y="768"/>
                  </a:cubicBezTo>
                  <a:cubicBezTo>
                    <a:pt x="424" y="678"/>
                    <a:pt x="534" y="653"/>
                    <a:pt x="659" y="689"/>
                  </a:cubicBezTo>
                  <a:cubicBezTo>
                    <a:pt x="661" y="690"/>
                    <a:pt x="663" y="691"/>
                    <a:pt x="665" y="691"/>
                  </a:cubicBezTo>
                  <a:cubicBezTo>
                    <a:pt x="666" y="691"/>
                    <a:pt x="667" y="691"/>
                    <a:pt x="669" y="690"/>
                  </a:cubicBezTo>
                  <a:cubicBezTo>
                    <a:pt x="667" y="681"/>
                    <a:pt x="664" y="671"/>
                    <a:pt x="662" y="662"/>
                  </a:cubicBezTo>
                  <a:cubicBezTo>
                    <a:pt x="635" y="547"/>
                    <a:pt x="660" y="444"/>
                    <a:pt x="741" y="358"/>
                  </a:cubicBezTo>
                  <a:cubicBezTo>
                    <a:pt x="821" y="273"/>
                    <a:pt x="904" y="189"/>
                    <a:pt x="990" y="109"/>
                  </a:cubicBezTo>
                  <a:cubicBezTo>
                    <a:pt x="1082" y="23"/>
                    <a:pt x="1193" y="0"/>
                    <a:pt x="1313" y="39"/>
                  </a:cubicBezTo>
                  <a:cubicBezTo>
                    <a:pt x="1432" y="79"/>
                    <a:pt x="1506" y="164"/>
                    <a:pt x="1530" y="288"/>
                  </a:cubicBezTo>
                  <a:cubicBezTo>
                    <a:pt x="1551" y="400"/>
                    <a:pt x="1519" y="498"/>
                    <a:pt x="1439" y="579"/>
                  </a:cubicBezTo>
                  <a:cubicBezTo>
                    <a:pt x="1364" y="656"/>
                    <a:pt x="1288" y="732"/>
                    <a:pt x="1211" y="807"/>
                  </a:cubicBezTo>
                  <a:cubicBezTo>
                    <a:pt x="1116" y="900"/>
                    <a:pt x="1004" y="928"/>
                    <a:pt x="876" y="891"/>
                  </a:cubicBezTo>
                  <a:cubicBezTo>
                    <a:pt x="874" y="890"/>
                    <a:pt x="872" y="890"/>
                    <a:pt x="870" y="889"/>
                  </a:cubicBezTo>
                  <a:cubicBezTo>
                    <a:pt x="870" y="889"/>
                    <a:pt x="869" y="889"/>
                    <a:pt x="867" y="889"/>
                  </a:cubicBezTo>
                  <a:cubicBezTo>
                    <a:pt x="871" y="907"/>
                    <a:pt x="876" y="925"/>
                    <a:pt x="879" y="942"/>
                  </a:cubicBezTo>
                  <a:cubicBezTo>
                    <a:pt x="897" y="1053"/>
                    <a:pt x="867" y="1149"/>
                    <a:pt x="790" y="1228"/>
                  </a:cubicBezTo>
                  <a:cubicBezTo>
                    <a:pt x="712" y="1309"/>
                    <a:pt x="632" y="1387"/>
                    <a:pt x="552" y="1466"/>
                  </a:cubicBezTo>
                  <a:cubicBezTo>
                    <a:pt x="501" y="1517"/>
                    <a:pt x="438" y="1546"/>
                    <a:pt x="365" y="1555"/>
                  </a:cubicBezTo>
                  <a:cubicBezTo>
                    <a:pt x="362" y="1556"/>
                    <a:pt x="360" y="1557"/>
                    <a:pt x="357" y="1558"/>
                  </a:cubicBezTo>
                  <a:cubicBezTo>
                    <a:pt x="336" y="1558"/>
                    <a:pt x="315" y="1558"/>
                    <a:pt x="294" y="1558"/>
                  </a:cubicBezTo>
                  <a:cubicBezTo>
                    <a:pt x="291" y="1557"/>
                    <a:pt x="289" y="1556"/>
                    <a:pt x="286" y="1555"/>
                  </a:cubicBezTo>
                  <a:cubicBezTo>
                    <a:pt x="152" y="1539"/>
                    <a:pt x="44" y="1444"/>
                    <a:pt x="10" y="1314"/>
                  </a:cubicBezTo>
                  <a:cubicBezTo>
                    <a:pt x="6" y="1297"/>
                    <a:pt x="3" y="1281"/>
                    <a:pt x="0" y="1264"/>
                  </a:cubicBezTo>
                  <a:cubicBezTo>
                    <a:pt x="0" y="1243"/>
                    <a:pt x="0" y="1222"/>
                    <a:pt x="0" y="1201"/>
                  </a:cubicBezTo>
                  <a:close/>
                  <a:moveTo>
                    <a:pt x="730" y="679"/>
                  </a:moveTo>
                  <a:cubicBezTo>
                    <a:pt x="755" y="654"/>
                    <a:pt x="777" y="632"/>
                    <a:pt x="799" y="608"/>
                  </a:cubicBezTo>
                  <a:cubicBezTo>
                    <a:pt x="803" y="605"/>
                    <a:pt x="804" y="598"/>
                    <a:pt x="803" y="592"/>
                  </a:cubicBezTo>
                  <a:cubicBezTo>
                    <a:pt x="801" y="538"/>
                    <a:pt x="819" y="492"/>
                    <a:pt x="857" y="454"/>
                  </a:cubicBezTo>
                  <a:cubicBezTo>
                    <a:pt x="887" y="425"/>
                    <a:pt x="915" y="396"/>
                    <a:pt x="944" y="367"/>
                  </a:cubicBezTo>
                  <a:cubicBezTo>
                    <a:pt x="993" y="319"/>
                    <a:pt x="1041" y="269"/>
                    <a:pt x="1091" y="221"/>
                  </a:cubicBezTo>
                  <a:cubicBezTo>
                    <a:pt x="1183" y="134"/>
                    <a:pt x="1336" y="172"/>
                    <a:pt x="1375" y="293"/>
                  </a:cubicBezTo>
                  <a:cubicBezTo>
                    <a:pt x="1402" y="377"/>
                    <a:pt x="1369" y="444"/>
                    <a:pt x="1309" y="494"/>
                  </a:cubicBezTo>
                  <a:cubicBezTo>
                    <a:pt x="1297" y="504"/>
                    <a:pt x="1280" y="503"/>
                    <a:pt x="1269" y="492"/>
                  </a:cubicBezTo>
                  <a:cubicBezTo>
                    <a:pt x="1259" y="481"/>
                    <a:pt x="1258" y="464"/>
                    <a:pt x="1268" y="452"/>
                  </a:cubicBezTo>
                  <a:cubicBezTo>
                    <a:pt x="1276" y="442"/>
                    <a:pt x="1287" y="433"/>
                    <a:pt x="1296" y="423"/>
                  </a:cubicBezTo>
                  <a:cubicBezTo>
                    <a:pt x="1321" y="394"/>
                    <a:pt x="1330" y="360"/>
                    <a:pt x="1321" y="322"/>
                  </a:cubicBezTo>
                  <a:cubicBezTo>
                    <a:pt x="1301" y="236"/>
                    <a:pt x="1197" y="205"/>
                    <a:pt x="1132" y="265"/>
                  </a:cubicBezTo>
                  <a:cubicBezTo>
                    <a:pt x="1130" y="267"/>
                    <a:pt x="1128" y="268"/>
                    <a:pt x="1127" y="270"/>
                  </a:cubicBezTo>
                  <a:cubicBezTo>
                    <a:pt x="1051" y="346"/>
                    <a:pt x="975" y="422"/>
                    <a:pt x="899" y="498"/>
                  </a:cubicBezTo>
                  <a:cubicBezTo>
                    <a:pt x="883" y="514"/>
                    <a:pt x="871" y="533"/>
                    <a:pt x="866" y="558"/>
                  </a:cubicBezTo>
                  <a:cubicBezTo>
                    <a:pt x="909" y="547"/>
                    <a:pt x="945" y="555"/>
                    <a:pt x="975" y="585"/>
                  </a:cubicBezTo>
                  <a:cubicBezTo>
                    <a:pt x="1004" y="614"/>
                    <a:pt x="1010" y="651"/>
                    <a:pt x="1001" y="692"/>
                  </a:cubicBezTo>
                  <a:cubicBezTo>
                    <a:pt x="1024" y="687"/>
                    <a:pt x="1041" y="677"/>
                    <a:pt x="1056" y="663"/>
                  </a:cubicBezTo>
                  <a:cubicBezTo>
                    <a:pt x="1064" y="656"/>
                    <a:pt x="1072" y="647"/>
                    <a:pt x="1081" y="640"/>
                  </a:cubicBezTo>
                  <a:cubicBezTo>
                    <a:pt x="1093" y="630"/>
                    <a:pt x="1109" y="631"/>
                    <a:pt x="1120" y="642"/>
                  </a:cubicBezTo>
                  <a:cubicBezTo>
                    <a:pt x="1130" y="652"/>
                    <a:pt x="1132" y="669"/>
                    <a:pt x="1123" y="680"/>
                  </a:cubicBezTo>
                  <a:cubicBezTo>
                    <a:pt x="1089" y="721"/>
                    <a:pt x="1047" y="753"/>
                    <a:pt x="992" y="753"/>
                  </a:cubicBezTo>
                  <a:cubicBezTo>
                    <a:pt x="961" y="753"/>
                    <a:pt x="940" y="764"/>
                    <a:pt x="921" y="786"/>
                  </a:cubicBezTo>
                  <a:cubicBezTo>
                    <a:pt x="911" y="798"/>
                    <a:pt x="899" y="808"/>
                    <a:pt x="889" y="819"/>
                  </a:cubicBezTo>
                  <a:cubicBezTo>
                    <a:pt x="886" y="822"/>
                    <a:pt x="884" y="825"/>
                    <a:pt x="881" y="828"/>
                  </a:cubicBezTo>
                  <a:cubicBezTo>
                    <a:pt x="885" y="830"/>
                    <a:pt x="887" y="831"/>
                    <a:pt x="889" y="832"/>
                  </a:cubicBezTo>
                  <a:cubicBezTo>
                    <a:pt x="989" y="863"/>
                    <a:pt x="1081" y="847"/>
                    <a:pt x="1157" y="775"/>
                  </a:cubicBezTo>
                  <a:cubicBezTo>
                    <a:pt x="1242" y="696"/>
                    <a:pt x="1324" y="612"/>
                    <a:pt x="1404" y="528"/>
                  </a:cubicBezTo>
                  <a:cubicBezTo>
                    <a:pt x="1466" y="464"/>
                    <a:pt x="1488" y="386"/>
                    <a:pt x="1471" y="299"/>
                  </a:cubicBezTo>
                  <a:cubicBezTo>
                    <a:pt x="1451" y="196"/>
                    <a:pt x="1389" y="126"/>
                    <a:pt x="1289" y="95"/>
                  </a:cubicBezTo>
                  <a:cubicBezTo>
                    <a:pt x="1188" y="63"/>
                    <a:pt x="1097" y="87"/>
                    <a:pt x="1021" y="161"/>
                  </a:cubicBezTo>
                  <a:cubicBezTo>
                    <a:pt x="944" y="236"/>
                    <a:pt x="868" y="313"/>
                    <a:pt x="793" y="390"/>
                  </a:cubicBezTo>
                  <a:cubicBezTo>
                    <a:pt x="771" y="413"/>
                    <a:pt x="751" y="441"/>
                    <a:pt x="737" y="469"/>
                  </a:cubicBezTo>
                  <a:cubicBezTo>
                    <a:pt x="704" y="536"/>
                    <a:pt x="703" y="606"/>
                    <a:pt x="730" y="679"/>
                  </a:cubicBezTo>
                  <a:close/>
                  <a:moveTo>
                    <a:pt x="806" y="902"/>
                  </a:moveTo>
                  <a:cubicBezTo>
                    <a:pt x="783" y="925"/>
                    <a:pt x="761" y="946"/>
                    <a:pt x="740" y="968"/>
                  </a:cubicBezTo>
                  <a:cubicBezTo>
                    <a:pt x="736" y="973"/>
                    <a:pt x="732" y="981"/>
                    <a:pt x="733" y="987"/>
                  </a:cubicBezTo>
                  <a:cubicBezTo>
                    <a:pt x="735" y="1043"/>
                    <a:pt x="716" y="1089"/>
                    <a:pt x="677" y="1127"/>
                  </a:cubicBezTo>
                  <a:cubicBezTo>
                    <a:pt x="645" y="1159"/>
                    <a:pt x="614" y="1190"/>
                    <a:pt x="582" y="1222"/>
                  </a:cubicBezTo>
                  <a:cubicBezTo>
                    <a:pt x="535" y="1269"/>
                    <a:pt x="489" y="1317"/>
                    <a:pt x="441" y="1362"/>
                  </a:cubicBezTo>
                  <a:cubicBezTo>
                    <a:pt x="400" y="1401"/>
                    <a:pt x="349" y="1413"/>
                    <a:pt x="295" y="1403"/>
                  </a:cubicBezTo>
                  <a:cubicBezTo>
                    <a:pt x="227" y="1390"/>
                    <a:pt x="180" y="1350"/>
                    <a:pt x="160" y="1284"/>
                  </a:cubicBezTo>
                  <a:cubicBezTo>
                    <a:pt x="139" y="1217"/>
                    <a:pt x="155" y="1157"/>
                    <a:pt x="205" y="1107"/>
                  </a:cubicBezTo>
                  <a:cubicBezTo>
                    <a:pt x="280" y="1032"/>
                    <a:pt x="355" y="957"/>
                    <a:pt x="430" y="882"/>
                  </a:cubicBezTo>
                  <a:cubicBezTo>
                    <a:pt x="469" y="842"/>
                    <a:pt x="515" y="822"/>
                    <a:pt x="571" y="826"/>
                  </a:cubicBezTo>
                  <a:cubicBezTo>
                    <a:pt x="576" y="826"/>
                    <a:pt x="582" y="825"/>
                    <a:pt x="585" y="823"/>
                  </a:cubicBezTo>
                  <a:cubicBezTo>
                    <a:pt x="609" y="800"/>
                    <a:pt x="632" y="777"/>
                    <a:pt x="656" y="752"/>
                  </a:cubicBezTo>
                  <a:cubicBezTo>
                    <a:pt x="648" y="749"/>
                    <a:pt x="643" y="747"/>
                    <a:pt x="637" y="745"/>
                  </a:cubicBezTo>
                  <a:cubicBezTo>
                    <a:pt x="539" y="718"/>
                    <a:pt x="451" y="736"/>
                    <a:pt x="377" y="806"/>
                  </a:cubicBezTo>
                  <a:cubicBezTo>
                    <a:pt x="294" y="886"/>
                    <a:pt x="212" y="967"/>
                    <a:pt x="132" y="1051"/>
                  </a:cubicBezTo>
                  <a:cubicBezTo>
                    <a:pt x="64" y="1123"/>
                    <a:pt x="44" y="1211"/>
                    <a:pt x="71" y="1307"/>
                  </a:cubicBezTo>
                  <a:cubicBezTo>
                    <a:pt x="127" y="1502"/>
                    <a:pt x="370" y="1562"/>
                    <a:pt x="516" y="1417"/>
                  </a:cubicBezTo>
                  <a:cubicBezTo>
                    <a:pt x="591" y="1344"/>
                    <a:pt x="665" y="1269"/>
                    <a:pt x="739" y="1195"/>
                  </a:cubicBezTo>
                  <a:cubicBezTo>
                    <a:pt x="789" y="1146"/>
                    <a:pt x="818" y="1088"/>
                    <a:pt x="824" y="1019"/>
                  </a:cubicBezTo>
                  <a:cubicBezTo>
                    <a:pt x="827" y="979"/>
                    <a:pt x="821" y="941"/>
                    <a:pt x="806" y="902"/>
                  </a:cubicBezTo>
                  <a:close/>
                  <a:moveTo>
                    <a:pt x="535" y="888"/>
                  </a:moveTo>
                  <a:cubicBezTo>
                    <a:pt x="513" y="893"/>
                    <a:pt x="495" y="902"/>
                    <a:pt x="481" y="916"/>
                  </a:cubicBezTo>
                  <a:cubicBezTo>
                    <a:pt x="402" y="995"/>
                    <a:pt x="322" y="1074"/>
                    <a:pt x="244" y="1154"/>
                  </a:cubicBezTo>
                  <a:cubicBezTo>
                    <a:pt x="200" y="1198"/>
                    <a:pt x="201" y="1269"/>
                    <a:pt x="245" y="1313"/>
                  </a:cubicBezTo>
                  <a:cubicBezTo>
                    <a:pt x="289" y="1357"/>
                    <a:pt x="359" y="1357"/>
                    <a:pt x="405" y="1314"/>
                  </a:cubicBezTo>
                  <a:cubicBezTo>
                    <a:pt x="417" y="1303"/>
                    <a:pt x="428" y="1291"/>
                    <a:pt x="440" y="1279"/>
                  </a:cubicBezTo>
                  <a:cubicBezTo>
                    <a:pt x="506" y="1214"/>
                    <a:pt x="571" y="1148"/>
                    <a:pt x="637" y="1082"/>
                  </a:cubicBezTo>
                  <a:cubicBezTo>
                    <a:pt x="653" y="1066"/>
                    <a:pt x="665" y="1048"/>
                    <a:pt x="670" y="1023"/>
                  </a:cubicBezTo>
                  <a:cubicBezTo>
                    <a:pt x="628" y="1032"/>
                    <a:pt x="592" y="1026"/>
                    <a:pt x="563" y="997"/>
                  </a:cubicBezTo>
                  <a:cubicBezTo>
                    <a:pt x="533" y="967"/>
                    <a:pt x="525" y="931"/>
                    <a:pt x="535" y="888"/>
                  </a:cubicBezTo>
                  <a:close/>
                  <a:moveTo>
                    <a:pt x="893" y="612"/>
                  </a:moveTo>
                  <a:cubicBezTo>
                    <a:pt x="887" y="616"/>
                    <a:pt x="875" y="620"/>
                    <a:pt x="866" y="627"/>
                  </a:cubicBezTo>
                  <a:cubicBezTo>
                    <a:pt x="850" y="641"/>
                    <a:pt x="836" y="657"/>
                    <a:pt x="821" y="673"/>
                  </a:cubicBezTo>
                  <a:cubicBezTo>
                    <a:pt x="750" y="744"/>
                    <a:pt x="679" y="815"/>
                    <a:pt x="608" y="885"/>
                  </a:cubicBezTo>
                  <a:cubicBezTo>
                    <a:pt x="595" y="898"/>
                    <a:pt x="588" y="913"/>
                    <a:pt x="592" y="931"/>
                  </a:cubicBezTo>
                  <a:cubicBezTo>
                    <a:pt x="596" y="949"/>
                    <a:pt x="607" y="960"/>
                    <a:pt x="625" y="965"/>
                  </a:cubicBezTo>
                  <a:cubicBezTo>
                    <a:pt x="643" y="970"/>
                    <a:pt x="659" y="964"/>
                    <a:pt x="672" y="951"/>
                  </a:cubicBezTo>
                  <a:cubicBezTo>
                    <a:pt x="757" y="865"/>
                    <a:pt x="843" y="780"/>
                    <a:pt x="928" y="694"/>
                  </a:cubicBezTo>
                  <a:cubicBezTo>
                    <a:pt x="931" y="692"/>
                    <a:pt x="934" y="689"/>
                    <a:pt x="936" y="686"/>
                  </a:cubicBezTo>
                  <a:cubicBezTo>
                    <a:pt x="947" y="670"/>
                    <a:pt x="948" y="654"/>
                    <a:pt x="940" y="637"/>
                  </a:cubicBezTo>
                  <a:cubicBezTo>
                    <a:pt x="931" y="621"/>
                    <a:pt x="917" y="614"/>
                    <a:pt x="893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94"/>
            <p:cNvSpPr>
              <a:spLocks/>
            </p:cNvSpPr>
            <p:nvPr/>
          </p:nvSpPr>
          <p:spPr bwMode="auto">
            <a:xfrm>
              <a:off x="6527800" y="2217738"/>
              <a:ext cx="34925" cy="34925"/>
            </a:xfrm>
            <a:custGeom>
              <a:avLst/>
              <a:gdLst>
                <a:gd name="T0" fmla="*/ 119 w 119"/>
                <a:gd name="T1" fmla="*/ 90 h 120"/>
                <a:gd name="T2" fmla="*/ 100 w 119"/>
                <a:gd name="T3" fmla="*/ 113 h 120"/>
                <a:gd name="T4" fmla="*/ 69 w 119"/>
                <a:gd name="T5" fmla="*/ 111 h 120"/>
                <a:gd name="T6" fmla="*/ 10 w 119"/>
                <a:gd name="T7" fmla="*/ 51 h 120"/>
                <a:gd name="T8" fmla="*/ 14 w 119"/>
                <a:gd name="T9" fmla="*/ 13 h 120"/>
                <a:gd name="T10" fmla="*/ 50 w 119"/>
                <a:gd name="T11" fmla="*/ 10 h 120"/>
                <a:gd name="T12" fmla="*/ 112 w 119"/>
                <a:gd name="T13" fmla="*/ 71 h 120"/>
                <a:gd name="T14" fmla="*/ 119 w 119"/>
                <a:gd name="T15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20">
                  <a:moveTo>
                    <a:pt x="119" y="90"/>
                  </a:moveTo>
                  <a:cubicBezTo>
                    <a:pt x="113" y="97"/>
                    <a:pt x="108" y="107"/>
                    <a:pt x="100" y="113"/>
                  </a:cubicBezTo>
                  <a:cubicBezTo>
                    <a:pt x="91" y="120"/>
                    <a:pt x="78" y="119"/>
                    <a:pt x="69" y="111"/>
                  </a:cubicBezTo>
                  <a:cubicBezTo>
                    <a:pt x="49" y="92"/>
                    <a:pt x="29" y="72"/>
                    <a:pt x="10" y="51"/>
                  </a:cubicBezTo>
                  <a:cubicBezTo>
                    <a:pt x="0" y="40"/>
                    <a:pt x="3" y="24"/>
                    <a:pt x="14" y="13"/>
                  </a:cubicBezTo>
                  <a:cubicBezTo>
                    <a:pt x="24" y="3"/>
                    <a:pt x="40" y="0"/>
                    <a:pt x="50" y="10"/>
                  </a:cubicBezTo>
                  <a:cubicBezTo>
                    <a:pt x="72" y="29"/>
                    <a:pt x="92" y="50"/>
                    <a:pt x="112" y="71"/>
                  </a:cubicBezTo>
                  <a:cubicBezTo>
                    <a:pt x="115" y="75"/>
                    <a:pt x="116" y="81"/>
                    <a:pt x="11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95"/>
            <p:cNvSpPr>
              <a:spLocks/>
            </p:cNvSpPr>
            <p:nvPr/>
          </p:nvSpPr>
          <p:spPr bwMode="auto">
            <a:xfrm>
              <a:off x="6742113" y="2432050"/>
              <a:ext cx="34925" cy="36513"/>
            </a:xfrm>
            <a:custGeom>
              <a:avLst/>
              <a:gdLst>
                <a:gd name="T0" fmla="*/ 32 w 120"/>
                <a:gd name="T1" fmla="*/ 0 h 119"/>
                <a:gd name="T2" fmla="*/ 56 w 120"/>
                <a:gd name="T3" fmla="*/ 13 h 119"/>
                <a:gd name="T4" fmla="*/ 106 w 120"/>
                <a:gd name="T5" fmla="*/ 63 h 119"/>
                <a:gd name="T6" fmla="*/ 107 w 120"/>
                <a:gd name="T7" fmla="*/ 107 h 119"/>
                <a:gd name="T8" fmla="*/ 63 w 120"/>
                <a:gd name="T9" fmla="*/ 105 h 119"/>
                <a:gd name="T10" fmla="*/ 13 w 120"/>
                <a:gd name="T11" fmla="*/ 54 h 119"/>
                <a:gd name="T12" fmla="*/ 8 w 120"/>
                <a:gd name="T13" fmla="*/ 21 h 119"/>
                <a:gd name="T14" fmla="*/ 32 w 120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9">
                  <a:moveTo>
                    <a:pt x="32" y="0"/>
                  </a:moveTo>
                  <a:cubicBezTo>
                    <a:pt x="42" y="5"/>
                    <a:pt x="50" y="8"/>
                    <a:pt x="56" y="13"/>
                  </a:cubicBezTo>
                  <a:cubicBezTo>
                    <a:pt x="73" y="29"/>
                    <a:pt x="90" y="46"/>
                    <a:pt x="106" y="63"/>
                  </a:cubicBezTo>
                  <a:cubicBezTo>
                    <a:pt x="119" y="77"/>
                    <a:pt x="120" y="95"/>
                    <a:pt x="107" y="107"/>
                  </a:cubicBezTo>
                  <a:cubicBezTo>
                    <a:pt x="95" y="119"/>
                    <a:pt x="77" y="118"/>
                    <a:pt x="63" y="105"/>
                  </a:cubicBezTo>
                  <a:cubicBezTo>
                    <a:pt x="46" y="88"/>
                    <a:pt x="29" y="71"/>
                    <a:pt x="13" y="54"/>
                  </a:cubicBezTo>
                  <a:cubicBezTo>
                    <a:pt x="4" y="44"/>
                    <a:pt x="0" y="32"/>
                    <a:pt x="8" y="21"/>
                  </a:cubicBezTo>
                  <a:cubicBezTo>
                    <a:pt x="13" y="12"/>
                    <a:pt x="23" y="7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96"/>
            <p:cNvSpPr>
              <a:spLocks/>
            </p:cNvSpPr>
            <p:nvPr/>
          </p:nvSpPr>
          <p:spPr bwMode="auto">
            <a:xfrm>
              <a:off x="6702425" y="2454275"/>
              <a:ext cx="19050" cy="39688"/>
            </a:xfrm>
            <a:custGeom>
              <a:avLst/>
              <a:gdLst>
                <a:gd name="T0" fmla="*/ 60 w 61"/>
                <a:gd name="T1" fmla="*/ 69 h 136"/>
                <a:gd name="T2" fmla="*/ 60 w 61"/>
                <a:gd name="T3" fmla="*/ 107 h 136"/>
                <a:gd name="T4" fmla="*/ 33 w 61"/>
                <a:gd name="T5" fmla="*/ 135 h 136"/>
                <a:gd name="T6" fmla="*/ 2 w 61"/>
                <a:gd name="T7" fmla="*/ 110 h 136"/>
                <a:gd name="T8" fmla="*/ 2 w 61"/>
                <a:gd name="T9" fmla="*/ 25 h 136"/>
                <a:gd name="T10" fmla="*/ 33 w 61"/>
                <a:gd name="T11" fmla="*/ 1 h 136"/>
                <a:gd name="T12" fmla="*/ 60 w 61"/>
                <a:gd name="T13" fmla="*/ 30 h 136"/>
                <a:gd name="T14" fmla="*/ 60 w 61"/>
                <a:gd name="T1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36">
                  <a:moveTo>
                    <a:pt x="60" y="69"/>
                  </a:moveTo>
                  <a:cubicBezTo>
                    <a:pt x="60" y="82"/>
                    <a:pt x="61" y="94"/>
                    <a:pt x="60" y="107"/>
                  </a:cubicBezTo>
                  <a:cubicBezTo>
                    <a:pt x="59" y="123"/>
                    <a:pt x="48" y="134"/>
                    <a:pt x="33" y="135"/>
                  </a:cubicBezTo>
                  <a:cubicBezTo>
                    <a:pt x="18" y="136"/>
                    <a:pt x="3" y="126"/>
                    <a:pt x="2" y="110"/>
                  </a:cubicBezTo>
                  <a:cubicBezTo>
                    <a:pt x="0" y="82"/>
                    <a:pt x="0" y="54"/>
                    <a:pt x="2" y="25"/>
                  </a:cubicBezTo>
                  <a:cubicBezTo>
                    <a:pt x="3" y="10"/>
                    <a:pt x="18" y="0"/>
                    <a:pt x="33" y="1"/>
                  </a:cubicBezTo>
                  <a:cubicBezTo>
                    <a:pt x="48" y="3"/>
                    <a:pt x="60" y="14"/>
                    <a:pt x="60" y="30"/>
                  </a:cubicBezTo>
                  <a:cubicBezTo>
                    <a:pt x="61" y="43"/>
                    <a:pt x="60" y="56"/>
                    <a:pt x="60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97"/>
            <p:cNvSpPr>
              <a:spLocks/>
            </p:cNvSpPr>
            <p:nvPr/>
          </p:nvSpPr>
          <p:spPr bwMode="auto">
            <a:xfrm>
              <a:off x="6764338" y="2393950"/>
              <a:ext cx="39688" cy="17463"/>
            </a:xfrm>
            <a:custGeom>
              <a:avLst/>
              <a:gdLst>
                <a:gd name="T0" fmla="*/ 67 w 136"/>
                <a:gd name="T1" fmla="*/ 60 h 61"/>
                <a:gd name="T2" fmla="*/ 30 w 136"/>
                <a:gd name="T3" fmla="*/ 60 h 61"/>
                <a:gd name="T4" fmla="*/ 1 w 136"/>
                <a:gd name="T5" fmla="*/ 33 h 61"/>
                <a:gd name="T6" fmla="*/ 27 w 136"/>
                <a:gd name="T7" fmla="*/ 2 h 61"/>
                <a:gd name="T8" fmla="*/ 109 w 136"/>
                <a:gd name="T9" fmla="*/ 2 h 61"/>
                <a:gd name="T10" fmla="*/ 135 w 136"/>
                <a:gd name="T11" fmla="*/ 33 h 61"/>
                <a:gd name="T12" fmla="*/ 106 w 136"/>
                <a:gd name="T13" fmla="*/ 60 h 61"/>
                <a:gd name="T14" fmla="*/ 67 w 136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61">
                  <a:moveTo>
                    <a:pt x="67" y="60"/>
                  </a:moveTo>
                  <a:cubicBezTo>
                    <a:pt x="55" y="60"/>
                    <a:pt x="42" y="61"/>
                    <a:pt x="30" y="60"/>
                  </a:cubicBezTo>
                  <a:cubicBezTo>
                    <a:pt x="14" y="59"/>
                    <a:pt x="3" y="48"/>
                    <a:pt x="1" y="33"/>
                  </a:cubicBezTo>
                  <a:cubicBezTo>
                    <a:pt x="0" y="17"/>
                    <a:pt x="11" y="2"/>
                    <a:pt x="27" y="2"/>
                  </a:cubicBezTo>
                  <a:cubicBezTo>
                    <a:pt x="54" y="0"/>
                    <a:pt x="82" y="0"/>
                    <a:pt x="109" y="2"/>
                  </a:cubicBezTo>
                  <a:cubicBezTo>
                    <a:pt x="126" y="2"/>
                    <a:pt x="136" y="18"/>
                    <a:pt x="135" y="33"/>
                  </a:cubicBezTo>
                  <a:cubicBezTo>
                    <a:pt x="134" y="48"/>
                    <a:pt x="122" y="60"/>
                    <a:pt x="106" y="60"/>
                  </a:cubicBezTo>
                  <a:cubicBezTo>
                    <a:pt x="93" y="61"/>
                    <a:pt x="80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98"/>
            <p:cNvSpPr>
              <a:spLocks/>
            </p:cNvSpPr>
            <p:nvPr/>
          </p:nvSpPr>
          <p:spPr bwMode="auto">
            <a:xfrm>
              <a:off x="6583363" y="2190750"/>
              <a:ext cx="19050" cy="39688"/>
            </a:xfrm>
            <a:custGeom>
              <a:avLst/>
              <a:gdLst>
                <a:gd name="T0" fmla="*/ 60 w 60"/>
                <a:gd name="T1" fmla="*/ 66 h 134"/>
                <a:gd name="T2" fmla="*/ 60 w 60"/>
                <a:gd name="T3" fmla="*/ 105 h 134"/>
                <a:gd name="T4" fmla="*/ 32 w 60"/>
                <a:gd name="T5" fmla="*/ 133 h 134"/>
                <a:gd name="T6" fmla="*/ 1 w 60"/>
                <a:gd name="T7" fmla="*/ 108 h 134"/>
                <a:gd name="T8" fmla="*/ 1 w 60"/>
                <a:gd name="T9" fmla="*/ 26 h 134"/>
                <a:gd name="T10" fmla="*/ 31 w 60"/>
                <a:gd name="T11" fmla="*/ 0 h 134"/>
                <a:gd name="T12" fmla="*/ 60 w 60"/>
                <a:gd name="T13" fmla="*/ 28 h 134"/>
                <a:gd name="T14" fmla="*/ 60 w 60"/>
                <a:gd name="T15" fmla="*/ 66 h 134"/>
                <a:gd name="T16" fmla="*/ 60 w 60"/>
                <a:gd name="T17" fmla="*/ 6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4">
                  <a:moveTo>
                    <a:pt x="60" y="66"/>
                  </a:moveTo>
                  <a:cubicBezTo>
                    <a:pt x="60" y="79"/>
                    <a:pt x="60" y="92"/>
                    <a:pt x="60" y="105"/>
                  </a:cubicBezTo>
                  <a:cubicBezTo>
                    <a:pt x="59" y="122"/>
                    <a:pt x="47" y="133"/>
                    <a:pt x="32" y="133"/>
                  </a:cubicBezTo>
                  <a:cubicBezTo>
                    <a:pt x="16" y="134"/>
                    <a:pt x="2" y="124"/>
                    <a:pt x="1" y="108"/>
                  </a:cubicBezTo>
                  <a:cubicBezTo>
                    <a:pt x="0" y="80"/>
                    <a:pt x="0" y="53"/>
                    <a:pt x="1" y="26"/>
                  </a:cubicBezTo>
                  <a:cubicBezTo>
                    <a:pt x="2" y="10"/>
                    <a:pt x="16" y="0"/>
                    <a:pt x="31" y="0"/>
                  </a:cubicBezTo>
                  <a:cubicBezTo>
                    <a:pt x="47" y="1"/>
                    <a:pt x="58" y="11"/>
                    <a:pt x="60" y="28"/>
                  </a:cubicBezTo>
                  <a:cubicBezTo>
                    <a:pt x="60" y="40"/>
                    <a:pt x="60" y="53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99"/>
            <p:cNvSpPr>
              <a:spLocks/>
            </p:cNvSpPr>
            <p:nvPr/>
          </p:nvSpPr>
          <p:spPr bwMode="auto">
            <a:xfrm>
              <a:off x="6500813" y="2273300"/>
              <a:ext cx="39688" cy="19050"/>
            </a:xfrm>
            <a:custGeom>
              <a:avLst/>
              <a:gdLst>
                <a:gd name="T0" fmla="*/ 67 w 134"/>
                <a:gd name="T1" fmla="*/ 60 h 60"/>
                <a:gd name="T2" fmla="*/ 29 w 134"/>
                <a:gd name="T3" fmla="*/ 60 h 60"/>
                <a:gd name="T4" fmla="*/ 0 w 134"/>
                <a:gd name="T5" fmla="*/ 32 h 60"/>
                <a:gd name="T6" fmla="*/ 27 w 134"/>
                <a:gd name="T7" fmla="*/ 1 h 60"/>
                <a:gd name="T8" fmla="*/ 106 w 134"/>
                <a:gd name="T9" fmla="*/ 1 h 60"/>
                <a:gd name="T10" fmla="*/ 133 w 134"/>
                <a:gd name="T11" fmla="*/ 32 h 60"/>
                <a:gd name="T12" fmla="*/ 104 w 134"/>
                <a:gd name="T13" fmla="*/ 60 h 60"/>
                <a:gd name="T14" fmla="*/ 67 w 1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0">
                  <a:moveTo>
                    <a:pt x="67" y="60"/>
                  </a:moveTo>
                  <a:cubicBezTo>
                    <a:pt x="54" y="60"/>
                    <a:pt x="42" y="60"/>
                    <a:pt x="29" y="60"/>
                  </a:cubicBezTo>
                  <a:cubicBezTo>
                    <a:pt x="12" y="59"/>
                    <a:pt x="1" y="47"/>
                    <a:pt x="0" y="32"/>
                  </a:cubicBezTo>
                  <a:cubicBezTo>
                    <a:pt x="0" y="15"/>
                    <a:pt x="10" y="2"/>
                    <a:pt x="27" y="1"/>
                  </a:cubicBezTo>
                  <a:cubicBezTo>
                    <a:pt x="53" y="0"/>
                    <a:pt x="80" y="0"/>
                    <a:pt x="106" y="1"/>
                  </a:cubicBezTo>
                  <a:cubicBezTo>
                    <a:pt x="124" y="2"/>
                    <a:pt x="134" y="15"/>
                    <a:pt x="133" y="32"/>
                  </a:cubicBezTo>
                  <a:cubicBezTo>
                    <a:pt x="133" y="48"/>
                    <a:pt x="121" y="59"/>
                    <a:pt x="104" y="60"/>
                  </a:cubicBezTo>
                  <a:cubicBezTo>
                    <a:pt x="92" y="60"/>
                    <a:pt x="79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00"/>
            <p:cNvSpPr>
              <a:spLocks/>
            </p:cNvSpPr>
            <p:nvPr/>
          </p:nvSpPr>
          <p:spPr bwMode="auto">
            <a:xfrm>
              <a:off x="6770688" y="2268538"/>
              <a:ext cx="19050" cy="17463"/>
            </a:xfrm>
            <a:custGeom>
              <a:avLst/>
              <a:gdLst>
                <a:gd name="T0" fmla="*/ 60 w 60"/>
                <a:gd name="T1" fmla="*/ 29 h 59"/>
                <a:gd name="T2" fmla="*/ 31 w 60"/>
                <a:gd name="T3" fmla="*/ 59 h 59"/>
                <a:gd name="T4" fmla="*/ 0 w 60"/>
                <a:gd name="T5" fmla="*/ 29 h 59"/>
                <a:gd name="T6" fmla="*/ 31 w 60"/>
                <a:gd name="T7" fmla="*/ 0 h 59"/>
                <a:gd name="T8" fmla="*/ 60 w 60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cubicBezTo>
                    <a:pt x="60" y="46"/>
                    <a:pt x="47" y="59"/>
                    <a:pt x="31" y="59"/>
                  </a:cubicBezTo>
                  <a:cubicBezTo>
                    <a:pt x="14" y="59"/>
                    <a:pt x="0" y="46"/>
                    <a:pt x="0" y="29"/>
                  </a:cubicBezTo>
                  <a:cubicBezTo>
                    <a:pt x="1" y="13"/>
                    <a:pt x="14" y="0"/>
                    <a:pt x="31" y="0"/>
                  </a:cubicBezTo>
                  <a:cubicBezTo>
                    <a:pt x="47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7177014" y="1683919"/>
            <a:ext cx="447675" cy="442913"/>
            <a:chOff x="6951663" y="2122488"/>
            <a:chExt cx="447675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3" name="Freeform 101"/>
            <p:cNvSpPr>
              <a:spLocks noEditPoints="1"/>
            </p:cNvSpPr>
            <p:nvPr/>
          </p:nvSpPr>
          <p:spPr bwMode="auto">
            <a:xfrm>
              <a:off x="6951663" y="2122488"/>
              <a:ext cx="447675" cy="442913"/>
            </a:xfrm>
            <a:custGeom>
              <a:avLst/>
              <a:gdLst>
                <a:gd name="T0" fmla="*/ 559 w 1502"/>
                <a:gd name="T1" fmla="*/ 1425 h 1492"/>
                <a:gd name="T2" fmla="*/ 464 w 1502"/>
                <a:gd name="T3" fmla="*/ 1477 h 1492"/>
                <a:gd name="T4" fmla="*/ 320 w 1502"/>
                <a:gd name="T5" fmla="*/ 1392 h 1492"/>
                <a:gd name="T6" fmla="*/ 91 w 1502"/>
                <a:gd name="T7" fmla="*/ 1278 h 1492"/>
                <a:gd name="T8" fmla="*/ 8 w 1502"/>
                <a:gd name="T9" fmla="*/ 609 h 1492"/>
                <a:gd name="T10" fmla="*/ 372 w 1502"/>
                <a:gd name="T11" fmla="*/ 480 h 1492"/>
                <a:gd name="T12" fmla="*/ 390 w 1502"/>
                <a:gd name="T13" fmla="*/ 432 h 1492"/>
                <a:gd name="T14" fmla="*/ 227 w 1502"/>
                <a:gd name="T15" fmla="*/ 432 h 1492"/>
                <a:gd name="T16" fmla="*/ 151 w 1502"/>
                <a:gd name="T17" fmla="*/ 77 h 1492"/>
                <a:gd name="T18" fmla="*/ 602 w 1502"/>
                <a:gd name="T19" fmla="*/ 0 h 1492"/>
                <a:gd name="T20" fmla="*/ 679 w 1502"/>
                <a:gd name="T21" fmla="*/ 187 h 1492"/>
                <a:gd name="T22" fmla="*/ 1015 w 1502"/>
                <a:gd name="T23" fmla="*/ 191 h 1492"/>
                <a:gd name="T24" fmla="*/ 1139 w 1502"/>
                <a:gd name="T25" fmla="*/ 0 h 1492"/>
                <a:gd name="T26" fmla="*/ 1351 w 1502"/>
                <a:gd name="T27" fmla="*/ 122 h 1492"/>
                <a:gd name="T28" fmla="*/ 1351 w 1502"/>
                <a:gd name="T29" fmla="*/ 479 h 1492"/>
                <a:gd name="T30" fmla="*/ 1494 w 1502"/>
                <a:gd name="T31" fmla="*/ 608 h 1492"/>
                <a:gd name="T32" fmla="*/ 1408 w 1502"/>
                <a:gd name="T33" fmla="*/ 1290 h 1492"/>
                <a:gd name="T34" fmla="*/ 579 w 1502"/>
                <a:gd name="T35" fmla="*/ 1392 h 1492"/>
                <a:gd name="T36" fmla="*/ 511 w 1502"/>
                <a:gd name="T37" fmla="*/ 1344 h 1492"/>
                <a:gd name="T38" fmla="*/ 1287 w 1502"/>
                <a:gd name="T39" fmla="*/ 1344 h 1492"/>
                <a:gd name="T40" fmla="*/ 1399 w 1502"/>
                <a:gd name="T41" fmla="*/ 985 h 1492"/>
                <a:gd name="T42" fmla="*/ 1351 w 1502"/>
                <a:gd name="T43" fmla="*/ 530 h 1492"/>
                <a:gd name="T44" fmla="*/ 1346 w 1502"/>
                <a:gd name="T45" fmla="*/ 759 h 1492"/>
                <a:gd name="T46" fmla="*/ 1178 w 1502"/>
                <a:gd name="T47" fmla="*/ 1008 h 1492"/>
                <a:gd name="T48" fmla="*/ 992 w 1502"/>
                <a:gd name="T49" fmla="*/ 1008 h 1492"/>
                <a:gd name="T50" fmla="*/ 1119 w 1502"/>
                <a:gd name="T51" fmla="*/ 960 h 1492"/>
                <a:gd name="T52" fmla="*/ 1021 w 1502"/>
                <a:gd name="T53" fmla="*/ 761 h 1492"/>
                <a:gd name="T54" fmla="*/ 1015 w 1502"/>
                <a:gd name="T55" fmla="*/ 545 h 1492"/>
                <a:gd name="T56" fmla="*/ 1007 w 1502"/>
                <a:gd name="T57" fmla="*/ 528 h 1492"/>
                <a:gd name="T58" fmla="*/ 56 w 1502"/>
                <a:gd name="T59" fmla="*/ 603 h 1492"/>
                <a:gd name="T60" fmla="*/ 109 w 1502"/>
                <a:gd name="T61" fmla="*/ 1031 h 1492"/>
                <a:gd name="T62" fmla="*/ 214 w 1502"/>
                <a:gd name="T63" fmla="*/ 1344 h 1492"/>
                <a:gd name="T64" fmla="*/ 360 w 1502"/>
                <a:gd name="T65" fmla="*/ 1351 h 1492"/>
                <a:gd name="T66" fmla="*/ 504 w 1502"/>
                <a:gd name="T67" fmla="*/ 1437 h 1492"/>
                <a:gd name="T68" fmla="*/ 511 w 1502"/>
                <a:gd name="T69" fmla="*/ 1344 h 1492"/>
                <a:gd name="T70" fmla="*/ 230 w 1502"/>
                <a:gd name="T71" fmla="*/ 48 h 1492"/>
                <a:gd name="T72" fmla="*/ 199 w 1502"/>
                <a:gd name="T73" fmla="*/ 352 h 1492"/>
                <a:gd name="T74" fmla="*/ 599 w 1502"/>
                <a:gd name="T75" fmla="*/ 384 h 1492"/>
                <a:gd name="T76" fmla="*/ 631 w 1502"/>
                <a:gd name="T77" fmla="*/ 79 h 1492"/>
                <a:gd name="T78" fmla="*/ 415 w 1502"/>
                <a:gd name="T79" fmla="*/ 48 h 1492"/>
                <a:gd name="T80" fmla="*/ 679 w 1502"/>
                <a:gd name="T81" fmla="*/ 353 h 1492"/>
                <a:gd name="T82" fmla="*/ 456 w 1502"/>
                <a:gd name="T83" fmla="*/ 432 h 1492"/>
                <a:gd name="T84" fmla="*/ 440 w 1502"/>
                <a:gd name="T85" fmla="*/ 479 h 1492"/>
                <a:gd name="T86" fmla="*/ 1014 w 1502"/>
                <a:gd name="T87" fmla="*/ 241 h 1492"/>
                <a:gd name="T88" fmla="*/ 1063 w 1502"/>
                <a:gd name="T89" fmla="*/ 239 h 1492"/>
                <a:gd name="T90" fmla="*/ 1302 w 1502"/>
                <a:gd name="T91" fmla="*/ 114 h 1492"/>
                <a:gd name="T92" fmla="*/ 1131 w 1502"/>
                <a:gd name="T93" fmla="*/ 48 h 1492"/>
                <a:gd name="T94" fmla="*/ 1063 w 1502"/>
                <a:gd name="T95" fmla="*/ 239 h 1492"/>
                <a:gd name="T96" fmla="*/ 1158 w 1502"/>
                <a:gd name="T97" fmla="*/ 719 h 1492"/>
                <a:gd name="T98" fmla="*/ 1064 w 1502"/>
                <a:gd name="T99" fmla="*/ 385 h 1492"/>
                <a:gd name="T100" fmla="*/ 1302 w 1502"/>
                <a:gd name="T101" fmla="*/ 719 h 1492"/>
                <a:gd name="T102" fmla="*/ 1207 w 1502"/>
                <a:gd name="T103" fmla="*/ 385 h 1492"/>
                <a:gd name="T104" fmla="*/ 1207 w 1502"/>
                <a:gd name="T105" fmla="*/ 719 h 1492"/>
                <a:gd name="T106" fmla="*/ 1079 w 1502"/>
                <a:gd name="T107" fmla="*/ 769 h 1492"/>
                <a:gd name="T108" fmla="*/ 1166 w 1502"/>
                <a:gd name="T109" fmla="*/ 944 h 1492"/>
                <a:gd name="T110" fmla="*/ 1200 w 1502"/>
                <a:gd name="T111" fmla="*/ 944 h 1492"/>
                <a:gd name="T112" fmla="*/ 1287 w 1502"/>
                <a:gd name="T113" fmla="*/ 769 h 1492"/>
                <a:gd name="T114" fmla="*/ 1064 w 1502"/>
                <a:gd name="T115" fmla="*/ 289 h 1492"/>
                <a:gd name="T116" fmla="*/ 1302 w 1502"/>
                <a:gd name="T117" fmla="*/ 335 h 1492"/>
                <a:gd name="T118" fmla="*/ 1064 w 1502"/>
                <a:gd name="T119" fmla="*/ 289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492">
                  <a:moveTo>
                    <a:pt x="559" y="1392"/>
                  </a:moveTo>
                  <a:cubicBezTo>
                    <a:pt x="559" y="1405"/>
                    <a:pt x="559" y="1415"/>
                    <a:pt x="559" y="1425"/>
                  </a:cubicBezTo>
                  <a:cubicBezTo>
                    <a:pt x="559" y="1450"/>
                    <a:pt x="548" y="1469"/>
                    <a:pt x="527" y="1481"/>
                  </a:cubicBezTo>
                  <a:cubicBezTo>
                    <a:pt x="505" y="1492"/>
                    <a:pt x="484" y="1490"/>
                    <a:pt x="464" y="1477"/>
                  </a:cubicBezTo>
                  <a:cubicBezTo>
                    <a:pt x="426" y="1452"/>
                    <a:pt x="388" y="1426"/>
                    <a:pt x="349" y="1401"/>
                  </a:cubicBezTo>
                  <a:cubicBezTo>
                    <a:pt x="341" y="1396"/>
                    <a:pt x="330" y="1393"/>
                    <a:pt x="320" y="1392"/>
                  </a:cubicBezTo>
                  <a:cubicBezTo>
                    <a:pt x="287" y="1391"/>
                    <a:pt x="253" y="1392"/>
                    <a:pt x="220" y="1392"/>
                  </a:cubicBezTo>
                  <a:cubicBezTo>
                    <a:pt x="144" y="1392"/>
                    <a:pt x="101" y="1353"/>
                    <a:pt x="91" y="1278"/>
                  </a:cubicBezTo>
                  <a:cubicBezTo>
                    <a:pt x="70" y="1103"/>
                    <a:pt x="48" y="927"/>
                    <a:pt x="26" y="752"/>
                  </a:cubicBezTo>
                  <a:cubicBezTo>
                    <a:pt x="20" y="704"/>
                    <a:pt x="14" y="657"/>
                    <a:pt x="8" y="609"/>
                  </a:cubicBezTo>
                  <a:cubicBezTo>
                    <a:pt x="0" y="540"/>
                    <a:pt x="52" y="481"/>
                    <a:pt x="122" y="480"/>
                  </a:cubicBezTo>
                  <a:cubicBezTo>
                    <a:pt x="205" y="480"/>
                    <a:pt x="289" y="480"/>
                    <a:pt x="372" y="480"/>
                  </a:cubicBezTo>
                  <a:cubicBezTo>
                    <a:pt x="378" y="480"/>
                    <a:pt x="383" y="480"/>
                    <a:pt x="390" y="480"/>
                  </a:cubicBezTo>
                  <a:cubicBezTo>
                    <a:pt x="390" y="464"/>
                    <a:pt x="390" y="449"/>
                    <a:pt x="390" y="432"/>
                  </a:cubicBezTo>
                  <a:cubicBezTo>
                    <a:pt x="385" y="432"/>
                    <a:pt x="379" y="432"/>
                    <a:pt x="374" y="432"/>
                  </a:cubicBezTo>
                  <a:cubicBezTo>
                    <a:pt x="325" y="432"/>
                    <a:pt x="276" y="432"/>
                    <a:pt x="227" y="432"/>
                  </a:cubicBezTo>
                  <a:cubicBezTo>
                    <a:pt x="181" y="432"/>
                    <a:pt x="151" y="402"/>
                    <a:pt x="151" y="356"/>
                  </a:cubicBezTo>
                  <a:cubicBezTo>
                    <a:pt x="151" y="263"/>
                    <a:pt x="151" y="170"/>
                    <a:pt x="151" y="77"/>
                  </a:cubicBezTo>
                  <a:cubicBezTo>
                    <a:pt x="151" y="30"/>
                    <a:pt x="181" y="0"/>
                    <a:pt x="228" y="0"/>
                  </a:cubicBezTo>
                  <a:cubicBezTo>
                    <a:pt x="353" y="0"/>
                    <a:pt x="477" y="0"/>
                    <a:pt x="602" y="0"/>
                  </a:cubicBezTo>
                  <a:cubicBezTo>
                    <a:pt x="649" y="0"/>
                    <a:pt x="679" y="30"/>
                    <a:pt x="679" y="78"/>
                  </a:cubicBezTo>
                  <a:cubicBezTo>
                    <a:pt x="679" y="115"/>
                    <a:pt x="679" y="151"/>
                    <a:pt x="679" y="187"/>
                  </a:cubicBezTo>
                  <a:cubicBezTo>
                    <a:pt x="679" y="188"/>
                    <a:pt x="680" y="189"/>
                    <a:pt x="680" y="191"/>
                  </a:cubicBezTo>
                  <a:cubicBezTo>
                    <a:pt x="791" y="191"/>
                    <a:pt x="902" y="191"/>
                    <a:pt x="1015" y="191"/>
                  </a:cubicBezTo>
                  <a:cubicBezTo>
                    <a:pt x="1015" y="169"/>
                    <a:pt x="1015" y="147"/>
                    <a:pt x="1015" y="125"/>
                  </a:cubicBezTo>
                  <a:cubicBezTo>
                    <a:pt x="1015" y="52"/>
                    <a:pt x="1067" y="0"/>
                    <a:pt x="1139" y="0"/>
                  </a:cubicBezTo>
                  <a:cubicBezTo>
                    <a:pt x="1169" y="0"/>
                    <a:pt x="1199" y="0"/>
                    <a:pt x="1229" y="0"/>
                  </a:cubicBezTo>
                  <a:cubicBezTo>
                    <a:pt x="1299" y="1"/>
                    <a:pt x="1351" y="53"/>
                    <a:pt x="1351" y="122"/>
                  </a:cubicBezTo>
                  <a:cubicBezTo>
                    <a:pt x="1351" y="235"/>
                    <a:pt x="1351" y="349"/>
                    <a:pt x="1351" y="462"/>
                  </a:cubicBezTo>
                  <a:cubicBezTo>
                    <a:pt x="1351" y="468"/>
                    <a:pt x="1351" y="473"/>
                    <a:pt x="1351" y="479"/>
                  </a:cubicBezTo>
                  <a:cubicBezTo>
                    <a:pt x="1369" y="480"/>
                    <a:pt x="1385" y="480"/>
                    <a:pt x="1401" y="482"/>
                  </a:cubicBezTo>
                  <a:cubicBezTo>
                    <a:pt x="1461" y="493"/>
                    <a:pt x="1502" y="547"/>
                    <a:pt x="1494" y="608"/>
                  </a:cubicBezTo>
                  <a:cubicBezTo>
                    <a:pt x="1478" y="739"/>
                    <a:pt x="1461" y="870"/>
                    <a:pt x="1445" y="1001"/>
                  </a:cubicBezTo>
                  <a:cubicBezTo>
                    <a:pt x="1433" y="1097"/>
                    <a:pt x="1421" y="1194"/>
                    <a:pt x="1408" y="1290"/>
                  </a:cubicBezTo>
                  <a:cubicBezTo>
                    <a:pt x="1400" y="1352"/>
                    <a:pt x="1354" y="1392"/>
                    <a:pt x="1291" y="1392"/>
                  </a:cubicBezTo>
                  <a:cubicBezTo>
                    <a:pt x="1054" y="1392"/>
                    <a:pt x="816" y="1392"/>
                    <a:pt x="579" y="1392"/>
                  </a:cubicBezTo>
                  <a:cubicBezTo>
                    <a:pt x="573" y="1392"/>
                    <a:pt x="567" y="1392"/>
                    <a:pt x="559" y="1392"/>
                  </a:cubicBezTo>
                  <a:close/>
                  <a:moveTo>
                    <a:pt x="511" y="1344"/>
                  </a:moveTo>
                  <a:cubicBezTo>
                    <a:pt x="519" y="1344"/>
                    <a:pt x="525" y="1344"/>
                    <a:pt x="531" y="1344"/>
                  </a:cubicBezTo>
                  <a:cubicBezTo>
                    <a:pt x="783" y="1344"/>
                    <a:pt x="1035" y="1344"/>
                    <a:pt x="1287" y="1344"/>
                  </a:cubicBezTo>
                  <a:cubicBezTo>
                    <a:pt x="1331" y="1344"/>
                    <a:pt x="1356" y="1323"/>
                    <a:pt x="1362" y="1279"/>
                  </a:cubicBezTo>
                  <a:cubicBezTo>
                    <a:pt x="1375" y="1181"/>
                    <a:pt x="1387" y="1083"/>
                    <a:pt x="1399" y="985"/>
                  </a:cubicBezTo>
                  <a:cubicBezTo>
                    <a:pt x="1414" y="861"/>
                    <a:pt x="1428" y="737"/>
                    <a:pt x="1446" y="613"/>
                  </a:cubicBezTo>
                  <a:cubicBezTo>
                    <a:pt x="1453" y="566"/>
                    <a:pt x="1422" y="515"/>
                    <a:pt x="1351" y="530"/>
                  </a:cubicBezTo>
                  <a:cubicBezTo>
                    <a:pt x="1351" y="599"/>
                    <a:pt x="1351" y="668"/>
                    <a:pt x="1351" y="737"/>
                  </a:cubicBezTo>
                  <a:cubicBezTo>
                    <a:pt x="1351" y="744"/>
                    <a:pt x="1349" y="752"/>
                    <a:pt x="1346" y="759"/>
                  </a:cubicBezTo>
                  <a:cubicBezTo>
                    <a:pt x="1312" y="829"/>
                    <a:pt x="1276" y="899"/>
                    <a:pt x="1241" y="969"/>
                  </a:cubicBezTo>
                  <a:cubicBezTo>
                    <a:pt x="1228" y="995"/>
                    <a:pt x="1207" y="1008"/>
                    <a:pt x="1178" y="1008"/>
                  </a:cubicBezTo>
                  <a:cubicBezTo>
                    <a:pt x="1120" y="1008"/>
                    <a:pt x="1062" y="1008"/>
                    <a:pt x="1004" y="1008"/>
                  </a:cubicBezTo>
                  <a:cubicBezTo>
                    <a:pt x="1000" y="1008"/>
                    <a:pt x="996" y="1008"/>
                    <a:pt x="992" y="1008"/>
                  </a:cubicBezTo>
                  <a:cubicBezTo>
                    <a:pt x="992" y="991"/>
                    <a:pt x="992" y="976"/>
                    <a:pt x="992" y="960"/>
                  </a:cubicBezTo>
                  <a:cubicBezTo>
                    <a:pt x="1035" y="960"/>
                    <a:pt x="1076" y="960"/>
                    <a:pt x="1119" y="960"/>
                  </a:cubicBezTo>
                  <a:cubicBezTo>
                    <a:pt x="1116" y="953"/>
                    <a:pt x="1115" y="949"/>
                    <a:pt x="1112" y="944"/>
                  </a:cubicBezTo>
                  <a:cubicBezTo>
                    <a:pt x="1082" y="883"/>
                    <a:pt x="1051" y="822"/>
                    <a:pt x="1021" y="761"/>
                  </a:cubicBezTo>
                  <a:cubicBezTo>
                    <a:pt x="1017" y="754"/>
                    <a:pt x="1015" y="745"/>
                    <a:pt x="1015" y="737"/>
                  </a:cubicBezTo>
                  <a:cubicBezTo>
                    <a:pt x="1015" y="673"/>
                    <a:pt x="1015" y="609"/>
                    <a:pt x="1015" y="545"/>
                  </a:cubicBezTo>
                  <a:cubicBezTo>
                    <a:pt x="1015" y="540"/>
                    <a:pt x="1015" y="534"/>
                    <a:pt x="1015" y="529"/>
                  </a:cubicBezTo>
                  <a:cubicBezTo>
                    <a:pt x="1011" y="528"/>
                    <a:pt x="1009" y="528"/>
                    <a:pt x="1007" y="528"/>
                  </a:cubicBezTo>
                  <a:cubicBezTo>
                    <a:pt x="712" y="528"/>
                    <a:pt x="416" y="528"/>
                    <a:pt x="121" y="528"/>
                  </a:cubicBezTo>
                  <a:cubicBezTo>
                    <a:pt x="80" y="528"/>
                    <a:pt x="51" y="562"/>
                    <a:pt x="56" y="603"/>
                  </a:cubicBezTo>
                  <a:cubicBezTo>
                    <a:pt x="59" y="637"/>
                    <a:pt x="64" y="671"/>
                    <a:pt x="68" y="706"/>
                  </a:cubicBezTo>
                  <a:cubicBezTo>
                    <a:pt x="82" y="814"/>
                    <a:pt x="95" y="923"/>
                    <a:pt x="109" y="1031"/>
                  </a:cubicBezTo>
                  <a:cubicBezTo>
                    <a:pt x="119" y="1114"/>
                    <a:pt x="129" y="1198"/>
                    <a:pt x="140" y="1281"/>
                  </a:cubicBezTo>
                  <a:cubicBezTo>
                    <a:pt x="146" y="1323"/>
                    <a:pt x="171" y="1344"/>
                    <a:pt x="214" y="1344"/>
                  </a:cubicBezTo>
                  <a:cubicBezTo>
                    <a:pt x="255" y="1344"/>
                    <a:pt x="297" y="1344"/>
                    <a:pt x="338" y="1344"/>
                  </a:cubicBezTo>
                  <a:cubicBezTo>
                    <a:pt x="346" y="1344"/>
                    <a:pt x="354" y="1347"/>
                    <a:pt x="360" y="1351"/>
                  </a:cubicBezTo>
                  <a:cubicBezTo>
                    <a:pt x="401" y="1378"/>
                    <a:pt x="442" y="1405"/>
                    <a:pt x="483" y="1432"/>
                  </a:cubicBezTo>
                  <a:cubicBezTo>
                    <a:pt x="489" y="1436"/>
                    <a:pt x="498" y="1439"/>
                    <a:pt x="504" y="1437"/>
                  </a:cubicBezTo>
                  <a:cubicBezTo>
                    <a:pt x="508" y="1435"/>
                    <a:pt x="510" y="1424"/>
                    <a:pt x="511" y="1418"/>
                  </a:cubicBezTo>
                  <a:cubicBezTo>
                    <a:pt x="511" y="1394"/>
                    <a:pt x="511" y="1370"/>
                    <a:pt x="511" y="1344"/>
                  </a:cubicBezTo>
                  <a:close/>
                  <a:moveTo>
                    <a:pt x="415" y="48"/>
                  </a:moveTo>
                  <a:cubicBezTo>
                    <a:pt x="353" y="48"/>
                    <a:pt x="292" y="48"/>
                    <a:pt x="230" y="48"/>
                  </a:cubicBezTo>
                  <a:cubicBezTo>
                    <a:pt x="207" y="48"/>
                    <a:pt x="199" y="56"/>
                    <a:pt x="199" y="80"/>
                  </a:cubicBezTo>
                  <a:cubicBezTo>
                    <a:pt x="199" y="171"/>
                    <a:pt x="199" y="262"/>
                    <a:pt x="199" y="352"/>
                  </a:cubicBezTo>
                  <a:cubicBezTo>
                    <a:pt x="199" y="376"/>
                    <a:pt x="207" y="384"/>
                    <a:pt x="231" y="384"/>
                  </a:cubicBezTo>
                  <a:cubicBezTo>
                    <a:pt x="354" y="384"/>
                    <a:pt x="476" y="384"/>
                    <a:pt x="599" y="384"/>
                  </a:cubicBezTo>
                  <a:cubicBezTo>
                    <a:pt x="623" y="384"/>
                    <a:pt x="631" y="376"/>
                    <a:pt x="631" y="352"/>
                  </a:cubicBezTo>
                  <a:cubicBezTo>
                    <a:pt x="631" y="261"/>
                    <a:pt x="631" y="170"/>
                    <a:pt x="631" y="79"/>
                  </a:cubicBezTo>
                  <a:cubicBezTo>
                    <a:pt x="631" y="56"/>
                    <a:pt x="623" y="48"/>
                    <a:pt x="599" y="48"/>
                  </a:cubicBezTo>
                  <a:cubicBezTo>
                    <a:pt x="538" y="48"/>
                    <a:pt x="476" y="48"/>
                    <a:pt x="415" y="48"/>
                  </a:cubicBezTo>
                  <a:close/>
                  <a:moveTo>
                    <a:pt x="679" y="241"/>
                  </a:moveTo>
                  <a:cubicBezTo>
                    <a:pt x="679" y="279"/>
                    <a:pt x="679" y="316"/>
                    <a:pt x="679" y="353"/>
                  </a:cubicBezTo>
                  <a:cubicBezTo>
                    <a:pt x="679" y="403"/>
                    <a:pt x="649" y="432"/>
                    <a:pt x="599" y="432"/>
                  </a:cubicBezTo>
                  <a:cubicBezTo>
                    <a:pt x="551" y="432"/>
                    <a:pt x="503" y="432"/>
                    <a:pt x="456" y="432"/>
                  </a:cubicBezTo>
                  <a:cubicBezTo>
                    <a:pt x="450" y="432"/>
                    <a:pt x="445" y="432"/>
                    <a:pt x="440" y="432"/>
                  </a:cubicBezTo>
                  <a:cubicBezTo>
                    <a:pt x="440" y="449"/>
                    <a:pt x="440" y="464"/>
                    <a:pt x="440" y="479"/>
                  </a:cubicBezTo>
                  <a:cubicBezTo>
                    <a:pt x="632" y="479"/>
                    <a:pt x="823" y="479"/>
                    <a:pt x="1014" y="479"/>
                  </a:cubicBezTo>
                  <a:cubicBezTo>
                    <a:pt x="1014" y="399"/>
                    <a:pt x="1014" y="320"/>
                    <a:pt x="1014" y="241"/>
                  </a:cubicBezTo>
                  <a:cubicBezTo>
                    <a:pt x="902" y="241"/>
                    <a:pt x="791" y="241"/>
                    <a:pt x="679" y="241"/>
                  </a:cubicBezTo>
                  <a:close/>
                  <a:moveTo>
                    <a:pt x="1063" y="239"/>
                  </a:moveTo>
                  <a:cubicBezTo>
                    <a:pt x="1144" y="239"/>
                    <a:pt x="1223" y="239"/>
                    <a:pt x="1303" y="239"/>
                  </a:cubicBezTo>
                  <a:cubicBezTo>
                    <a:pt x="1303" y="197"/>
                    <a:pt x="1304" y="155"/>
                    <a:pt x="1302" y="114"/>
                  </a:cubicBezTo>
                  <a:cubicBezTo>
                    <a:pt x="1301" y="78"/>
                    <a:pt x="1270" y="49"/>
                    <a:pt x="1235" y="48"/>
                  </a:cubicBezTo>
                  <a:cubicBezTo>
                    <a:pt x="1200" y="47"/>
                    <a:pt x="1166" y="47"/>
                    <a:pt x="1131" y="48"/>
                  </a:cubicBezTo>
                  <a:cubicBezTo>
                    <a:pt x="1096" y="49"/>
                    <a:pt x="1065" y="78"/>
                    <a:pt x="1064" y="113"/>
                  </a:cubicBezTo>
                  <a:cubicBezTo>
                    <a:pt x="1062" y="154"/>
                    <a:pt x="1063" y="196"/>
                    <a:pt x="1063" y="239"/>
                  </a:cubicBezTo>
                  <a:close/>
                  <a:moveTo>
                    <a:pt x="1064" y="719"/>
                  </a:moveTo>
                  <a:cubicBezTo>
                    <a:pt x="1096" y="719"/>
                    <a:pt x="1127" y="719"/>
                    <a:pt x="1158" y="719"/>
                  </a:cubicBezTo>
                  <a:cubicBezTo>
                    <a:pt x="1158" y="607"/>
                    <a:pt x="1158" y="496"/>
                    <a:pt x="1158" y="385"/>
                  </a:cubicBezTo>
                  <a:cubicBezTo>
                    <a:pt x="1126" y="385"/>
                    <a:pt x="1095" y="385"/>
                    <a:pt x="1064" y="385"/>
                  </a:cubicBezTo>
                  <a:cubicBezTo>
                    <a:pt x="1064" y="496"/>
                    <a:pt x="1064" y="607"/>
                    <a:pt x="1064" y="719"/>
                  </a:cubicBezTo>
                  <a:close/>
                  <a:moveTo>
                    <a:pt x="1302" y="719"/>
                  </a:moveTo>
                  <a:cubicBezTo>
                    <a:pt x="1302" y="607"/>
                    <a:pt x="1302" y="496"/>
                    <a:pt x="1302" y="385"/>
                  </a:cubicBezTo>
                  <a:cubicBezTo>
                    <a:pt x="1270" y="385"/>
                    <a:pt x="1239" y="385"/>
                    <a:pt x="1207" y="385"/>
                  </a:cubicBezTo>
                  <a:cubicBezTo>
                    <a:pt x="1207" y="442"/>
                    <a:pt x="1207" y="497"/>
                    <a:pt x="1207" y="553"/>
                  </a:cubicBezTo>
                  <a:cubicBezTo>
                    <a:pt x="1207" y="608"/>
                    <a:pt x="1207" y="663"/>
                    <a:pt x="1207" y="719"/>
                  </a:cubicBezTo>
                  <a:cubicBezTo>
                    <a:pt x="1239" y="719"/>
                    <a:pt x="1270" y="719"/>
                    <a:pt x="1302" y="719"/>
                  </a:cubicBezTo>
                  <a:close/>
                  <a:moveTo>
                    <a:pt x="1079" y="769"/>
                  </a:moveTo>
                  <a:cubicBezTo>
                    <a:pt x="1081" y="773"/>
                    <a:pt x="1082" y="777"/>
                    <a:pt x="1084" y="781"/>
                  </a:cubicBezTo>
                  <a:cubicBezTo>
                    <a:pt x="1111" y="835"/>
                    <a:pt x="1138" y="890"/>
                    <a:pt x="1166" y="944"/>
                  </a:cubicBezTo>
                  <a:cubicBezTo>
                    <a:pt x="1169" y="950"/>
                    <a:pt x="1177" y="958"/>
                    <a:pt x="1184" y="958"/>
                  </a:cubicBezTo>
                  <a:cubicBezTo>
                    <a:pt x="1189" y="959"/>
                    <a:pt x="1197" y="950"/>
                    <a:pt x="1200" y="944"/>
                  </a:cubicBezTo>
                  <a:cubicBezTo>
                    <a:pt x="1228" y="890"/>
                    <a:pt x="1255" y="835"/>
                    <a:pt x="1282" y="781"/>
                  </a:cubicBezTo>
                  <a:cubicBezTo>
                    <a:pt x="1284" y="777"/>
                    <a:pt x="1285" y="773"/>
                    <a:pt x="1287" y="769"/>
                  </a:cubicBezTo>
                  <a:cubicBezTo>
                    <a:pt x="1217" y="769"/>
                    <a:pt x="1149" y="769"/>
                    <a:pt x="1079" y="769"/>
                  </a:cubicBezTo>
                  <a:close/>
                  <a:moveTo>
                    <a:pt x="1064" y="289"/>
                  </a:moveTo>
                  <a:cubicBezTo>
                    <a:pt x="1064" y="305"/>
                    <a:pt x="1064" y="320"/>
                    <a:pt x="1064" y="335"/>
                  </a:cubicBezTo>
                  <a:cubicBezTo>
                    <a:pt x="1144" y="335"/>
                    <a:pt x="1223" y="335"/>
                    <a:pt x="1302" y="335"/>
                  </a:cubicBezTo>
                  <a:cubicBezTo>
                    <a:pt x="1302" y="319"/>
                    <a:pt x="1302" y="304"/>
                    <a:pt x="1302" y="289"/>
                  </a:cubicBezTo>
                  <a:cubicBezTo>
                    <a:pt x="1222" y="289"/>
                    <a:pt x="1144" y="289"/>
                    <a:pt x="1064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02"/>
            <p:cNvSpPr>
              <a:spLocks noEditPoints="1"/>
            </p:cNvSpPr>
            <p:nvPr/>
          </p:nvSpPr>
          <p:spPr bwMode="auto">
            <a:xfrm>
              <a:off x="6997700" y="2292350"/>
              <a:ext cx="228600" cy="215900"/>
            </a:xfrm>
            <a:custGeom>
              <a:avLst/>
              <a:gdLst>
                <a:gd name="T0" fmla="*/ 672 w 769"/>
                <a:gd name="T1" fmla="*/ 221 h 725"/>
                <a:gd name="T2" fmla="*/ 768 w 769"/>
                <a:gd name="T3" fmla="*/ 344 h 725"/>
                <a:gd name="T4" fmla="*/ 672 w 769"/>
                <a:gd name="T5" fmla="*/ 458 h 725"/>
                <a:gd name="T6" fmla="*/ 672 w 769"/>
                <a:gd name="T7" fmla="*/ 507 h 725"/>
                <a:gd name="T8" fmla="*/ 672 w 769"/>
                <a:gd name="T9" fmla="*/ 606 h 725"/>
                <a:gd name="T10" fmla="*/ 611 w 769"/>
                <a:gd name="T11" fmla="*/ 675 h 725"/>
                <a:gd name="T12" fmla="*/ 532 w 769"/>
                <a:gd name="T13" fmla="*/ 628 h 725"/>
                <a:gd name="T14" fmla="*/ 518 w 769"/>
                <a:gd name="T15" fmla="*/ 609 h 725"/>
                <a:gd name="T16" fmla="*/ 337 w 769"/>
                <a:gd name="T17" fmla="*/ 522 h 725"/>
                <a:gd name="T18" fmla="*/ 337 w 769"/>
                <a:gd name="T19" fmla="*/ 724 h 725"/>
                <a:gd name="T20" fmla="*/ 285 w 769"/>
                <a:gd name="T21" fmla="*/ 724 h 725"/>
                <a:gd name="T22" fmla="*/ 211 w 769"/>
                <a:gd name="T23" fmla="*/ 724 h 725"/>
                <a:gd name="T24" fmla="*/ 193 w 769"/>
                <a:gd name="T25" fmla="*/ 711 h 725"/>
                <a:gd name="T26" fmla="*/ 149 w 769"/>
                <a:gd name="T27" fmla="*/ 508 h 725"/>
                <a:gd name="T28" fmla="*/ 121 w 769"/>
                <a:gd name="T29" fmla="*/ 508 h 725"/>
                <a:gd name="T30" fmla="*/ 0 w 769"/>
                <a:gd name="T31" fmla="*/ 387 h 725"/>
                <a:gd name="T32" fmla="*/ 0 w 769"/>
                <a:gd name="T33" fmla="*/ 291 h 725"/>
                <a:gd name="T34" fmla="*/ 120 w 769"/>
                <a:gd name="T35" fmla="*/ 172 h 725"/>
                <a:gd name="T36" fmla="*/ 271 w 769"/>
                <a:gd name="T37" fmla="*/ 169 h 725"/>
                <a:gd name="T38" fmla="*/ 522 w 769"/>
                <a:gd name="T39" fmla="*/ 68 h 725"/>
                <a:gd name="T40" fmla="*/ 531 w 769"/>
                <a:gd name="T41" fmla="*/ 54 h 725"/>
                <a:gd name="T42" fmla="*/ 610 w 769"/>
                <a:gd name="T43" fmla="*/ 5 h 725"/>
                <a:gd name="T44" fmla="*/ 672 w 769"/>
                <a:gd name="T45" fmla="*/ 76 h 725"/>
                <a:gd name="T46" fmla="*/ 672 w 769"/>
                <a:gd name="T47" fmla="*/ 221 h 725"/>
                <a:gd name="T48" fmla="*/ 527 w 769"/>
                <a:gd name="T49" fmla="*/ 555 h 725"/>
                <a:gd name="T50" fmla="*/ 527 w 769"/>
                <a:gd name="T51" fmla="*/ 125 h 725"/>
                <a:gd name="T52" fmla="*/ 241 w 769"/>
                <a:gd name="T53" fmla="*/ 219 h 725"/>
                <a:gd name="T54" fmla="*/ 241 w 769"/>
                <a:gd name="T55" fmla="*/ 461 h 725"/>
                <a:gd name="T56" fmla="*/ 527 w 769"/>
                <a:gd name="T57" fmla="*/ 555 h 725"/>
                <a:gd name="T58" fmla="*/ 576 w 769"/>
                <a:gd name="T59" fmla="*/ 340 h 725"/>
                <a:gd name="T60" fmla="*/ 576 w 769"/>
                <a:gd name="T61" fmla="*/ 593 h 725"/>
                <a:gd name="T62" fmla="*/ 576 w 769"/>
                <a:gd name="T63" fmla="*/ 607 h 725"/>
                <a:gd name="T64" fmla="*/ 600 w 769"/>
                <a:gd name="T65" fmla="*/ 628 h 725"/>
                <a:gd name="T66" fmla="*/ 624 w 769"/>
                <a:gd name="T67" fmla="*/ 607 h 725"/>
                <a:gd name="T68" fmla="*/ 624 w 769"/>
                <a:gd name="T69" fmla="*/ 593 h 725"/>
                <a:gd name="T70" fmla="*/ 624 w 769"/>
                <a:gd name="T71" fmla="*/ 86 h 725"/>
                <a:gd name="T72" fmla="*/ 624 w 769"/>
                <a:gd name="T73" fmla="*/ 73 h 725"/>
                <a:gd name="T74" fmla="*/ 600 w 769"/>
                <a:gd name="T75" fmla="*/ 52 h 725"/>
                <a:gd name="T76" fmla="*/ 576 w 769"/>
                <a:gd name="T77" fmla="*/ 73 h 725"/>
                <a:gd name="T78" fmla="*/ 576 w 769"/>
                <a:gd name="T79" fmla="*/ 87 h 725"/>
                <a:gd name="T80" fmla="*/ 576 w 769"/>
                <a:gd name="T81" fmla="*/ 340 h 725"/>
                <a:gd name="T82" fmla="*/ 144 w 769"/>
                <a:gd name="T83" fmla="*/ 412 h 725"/>
                <a:gd name="T84" fmla="*/ 53 w 769"/>
                <a:gd name="T85" fmla="*/ 412 h 725"/>
                <a:gd name="T86" fmla="*/ 110 w 769"/>
                <a:gd name="T87" fmla="*/ 459 h 725"/>
                <a:gd name="T88" fmla="*/ 191 w 769"/>
                <a:gd name="T89" fmla="*/ 459 h 725"/>
                <a:gd name="T90" fmla="*/ 191 w 769"/>
                <a:gd name="T91" fmla="*/ 220 h 725"/>
                <a:gd name="T92" fmla="*/ 114 w 769"/>
                <a:gd name="T93" fmla="*/ 220 h 725"/>
                <a:gd name="T94" fmla="*/ 55 w 769"/>
                <a:gd name="T95" fmla="*/ 269 h 725"/>
                <a:gd name="T96" fmla="*/ 143 w 769"/>
                <a:gd name="T97" fmla="*/ 269 h 725"/>
                <a:gd name="T98" fmla="*/ 143 w 769"/>
                <a:gd name="T99" fmla="*/ 317 h 725"/>
                <a:gd name="T100" fmla="*/ 49 w 769"/>
                <a:gd name="T101" fmla="*/ 317 h 725"/>
                <a:gd name="T102" fmla="*/ 49 w 769"/>
                <a:gd name="T103" fmla="*/ 365 h 725"/>
                <a:gd name="T104" fmla="*/ 144 w 769"/>
                <a:gd name="T105" fmla="*/ 365 h 725"/>
                <a:gd name="T106" fmla="*/ 144 w 769"/>
                <a:gd name="T107" fmla="*/ 412 h 725"/>
                <a:gd name="T108" fmla="*/ 198 w 769"/>
                <a:gd name="T109" fmla="*/ 507 h 725"/>
                <a:gd name="T110" fmla="*/ 235 w 769"/>
                <a:gd name="T111" fmla="*/ 675 h 725"/>
                <a:gd name="T112" fmla="*/ 287 w 769"/>
                <a:gd name="T113" fmla="*/ 675 h 725"/>
                <a:gd name="T114" fmla="*/ 287 w 769"/>
                <a:gd name="T115" fmla="*/ 512 h 725"/>
                <a:gd name="T116" fmla="*/ 198 w 769"/>
                <a:gd name="T117" fmla="*/ 507 h 725"/>
                <a:gd name="T118" fmla="*/ 673 w 769"/>
                <a:gd name="T119" fmla="*/ 275 h 725"/>
                <a:gd name="T120" fmla="*/ 673 w 769"/>
                <a:gd name="T121" fmla="*/ 405 h 725"/>
                <a:gd name="T122" fmla="*/ 720 w 769"/>
                <a:gd name="T123" fmla="*/ 341 h 725"/>
                <a:gd name="T124" fmla="*/ 673 w 769"/>
                <a:gd name="T125" fmla="*/ 27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9" h="725">
                  <a:moveTo>
                    <a:pt x="672" y="221"/>
                  </a:moveTo>
                  <a:cubicBezTo>
                    <a:pt x="739" y="247"/>
                    <a:pt x="769" y="287"/>
                    <a:pt x="768" y="344"/>
                  </a:cubicBezTo>
                  <a:cubicBezTo>
                    <a:pt x="766" y="397"/>
                    <a:pt x="733" y="438"/>
                    <a:pt x="672" y="458"/>
                  </a:cubicBezTo>
                  <a:cubicBezTo>
                    <a:pt x="672" y="474"/>
                    <a:pt x="672" y="491"/>
                    <a:pt x="672" y="507"/>
                  </a:cubicBezTo>
                  <a:cubicBezTo>
                    <a:pt x="672" y="540"/>
                    <a:pt x="672" y="573"/>
                    <a:pt x="672" y="606"/>
                  </a:cubicBezTo>
                  <a:cubicBezTo>
                    <a:pt x="671" y="641"/>
                    <a:pt x="645" y="670"/>
                    <a:pt x="611" y="675"/>
                  </a:cubicBezTo>
                  <a:cubicBezTo>
                    <a:pt x="578" y="681"/>
                    <a:pt x="545" y="661"/>
                    <a:pt x="532" y="628"/>
                  </a:cubicBezTo>
                  <a:cubicBezTo>
                    <a:pt x="529" y="621"/>
                    <a:pt x="524" y="613"/>
                    <a:pt x="518" y="609"/>
                  </a:cubicBezTo>
                  <a:cubicBezTo>
                    <a:pt x="464" y="567"/>
                    <a:pt x="404" y="539"/>
                    <a:pt x="337" y="522"/>
                  </a:cubicBezTo>
                  <a:cubicBezTo>
                    <a:pt x="337" y="590"/>
                    <a:pt x="337" y="656"/>
                    <a:pt x="337" y="724"/>
                  </a:cubicBezTo>
                  <a:cubicBezTo>
                    <a:pt x="318" y="724"/>
                    <a:pt x="302" y="724"/>
                    <a:pt x="285" y="724"/>
                  </a:cubicBezTo>
                  <a:cubicBezTo>
                    <a:pt x="260" y="724"/>
                    <a:pt x="236" y="724"/>
                    <a:pt x="211" y="724"/>
                  </a:cubicBezTo>
                  <a:cubicBezTo>
                    <a:pt x="201" y="725"/>
                    <a:pt x="196" y="722"/>
                    <a:pt x="193" y="711"/>
                  </a:cubicBezTo>
                  <a:cubicBezTo>
                    <a:pt x="179" y="644"/>
                    <a:pt x="164" y="577"/>
                    <a:pt x="149" y="508"/>
                  </a:cubicBezTo>
                  <a:cubicBezTo>
                    <a:pt x="140" y="508"/>
                    <a:pt x="130" y="508"/>
                    <a:pt x="121" y="508"/>
                  </a:cubicBezTo>
                  <a:cubicBezTo>
                    <a:pt x="53" y="507"/>
                    <a:pt x="1" y="455"/>
                    <a:pt x="0" y="387"/>
                  </a:cubicBezTo>
                  <a:cubicBezTo>
                    <a:pt x="0" y="355"/>
                    <a:pt x="0" y="323"/>
                    <a:pt x="0" y="291"/>
                  </a:cubicBezTo>
                  <a:cubicBezTo>
                    <a:pt x="1" y="225"/>
                    <a:pt x="53" y="173"/>
                    <a:pt x="120" y="172"/>
                  </a:cubicBezTo>
                  <a:cubicBezTo>
                    <a:pt x="170" y="171"/>
                    <a:pt x="221" y="173"/>
                    <a:pt x="271" y="169"/>
                  </a:cubicBezTo>
                  <a:cubicBezTo>
                    <a:pt x="364" y="161"/>
                    <a:pt x="448" y="126"/>
                    <a:pt x="522" y="68"/>
                  </a:cubicBezTo>
                  <a:cubicBezTo>
                    <a:pt x="526" y="65"/>
                    <a:pt x="529" y="59"/>
                    <a:pt x="531" y="54"/>
                  </a:cubicBezTo>
                  <a:cubicBezTo>
                    <a:pt x="543" y="20"/>
                    <a:pt x="576" y="0"/>
                    <a:pt x="610" y="5"/>
                  </a:cubicBezTo>
                  <a:cubicBezTo>
                    <a:pt x="645" y="10"/>
                    <a:pt x="672" y="39"/>
                    <a:pt x="672" y="76"/>
                  </a:cubicBezTo>
                  <a:cubicBezTo>
                    <a:pt x="672" y="125"/>
                    <a:pt x="672" y="173"/>
                    <a:pt x="672" y="221"/>
                  </a:cubicBezTo>
                  <a:close/>
                  <a:moveTo>
                    <a:pt x="527" y="555"/>
                  </a:moveTo>
                  <a:cubicBezTo>
                    <a:pt x="527" y="411"/>
                    <a:pt x="527" y="269"/>
                    <a:pt x="527" y="125"/>
                  </a:cubicBezTo>
                  <a:cubicBezTo>
                    <a:pt x="439" y="184"/>
                    <a:pt x="344" y="214"/>
                    <a:pt x="241" y="219"/>
                  </a:cubicBezTo>
                  <a:cubicBezTo>
                    <a:pt x="241" y="301"/>
                    <a:pt x="241" y="380"/>
                    <a:pt x="241" y="461"/>
                  </a:cubicBezTo>
                  <a:cubicBezTo>
                    <a:pt x="345" y="466"/>
                    <a:pt x="440" y="497"/>
                    <a:pt x="527" y="555"/>
                  </a:cubicBezTo>
                  <a:close/>
                  <a:moveTo>
                    <a:pt x="576" y="340"/>
                  </a:moveTo>
                  <a:cubicBezTo>
                    <a:pt x="576" y="425"/>
                    <a:pt x="576" y="509"/>
                    <a:pt x="576" y="593"/>
                  </a:cubicBezTo>
                  <a:cubicBezTo>
                    <a:pt x="576" y="598"/>
                    <a:pt x="576" y="603"/>
                    <a:pt x="576" y="607"/>
                  </a:cubicBezTo>
                  <a:cubicBezTo>
                    <a:pt x="579" y="620"/>
                    <a:pt x="587" y="628"/>
                    <a:pt x="600" y="628"/>
                  </a:cubicBezTo>
                  <a:cubicBezTo>
                    <a:pt x="613" y="628"/>
                    <a:pt x="621" y="620"/>
                    <a:pt x="624" y="607"/>
                  </a:cubicBezTo>
                  <a:cubicBezTo>
                    <a:pt x="624" y="603"/>
                    <a:pt x="624" y="598"/>
                    <a:pt x="624" y="593"/>
                  </a:cubicBezTo>
                  <a:cubicBezTo>
                    <a:pt x="624" y="424"/>
                    <a:pt x="624" y="255"/>
                    <a:pt x="624" y="86"/>
                  </a:cubicBezTo>
                  <a:cubicBezTo>
                    <a:pt x="624" y="82"/>
                    <a:pt x="624" y="77"/>
                    <a:pt x="624" y="73"/>
                  </a:cubicBezTo>
                  <a:cubicBezTo>
                    <a:pt x="621" y="60"/>
                    <a:pt x="613" y="52"/>
                    <a:pt x="600" y="52"/>
                  </a:cubicBezTo>
                  <a:cubicBezTo>
                    <a:pt x="587" y="52"/>
                    <a:pt x="579" y="60"/>
                    <a:pt x="576" y="73"/>
                  </a:cubicBezTo>
                  <a:cubicBezTo>
                    <a:pt x="576" y="77"/>
                    <a:pt x="576" y="82"/>
                    <a:pt x="576" y="87"/>
                  </a:cubicBezTo>
                  <a:cubicBezTo>
                    <a:pt x="576" y="171"/>
                    <a:pt x="576" y="256"/>
                    <a:pt x="576" y="340"/>
                  </a:cubicBezTo>
                  <a:close/>
                  <a:moveTo>
                    <a:pt x="144" y="412"/>
                  </a:moveTo>
                  <a:cubicBezTo>
                    <a:pt x="113" y="412"/>
                    <a:pt x="84" y="412"/>
                    <a:pt x="53" y="412"/>
                  </a:cubicBezTo>
                  <a:cubicBezTo>
                    <a:pt x="64" y="440"/>
                    <a:pt x="83" y="456"/>
                    <a:pt x="110" y="459"/>
                  </a:cubicBezTo>
                  <a:cubicBezTo>
                    <a:pt x="137" y="461"/>
                    <a:pt x="164" y="459"/>
                    <a:pt x="191" y="459"/>
                  </a:cubicBezTo>
                  <a:cubicBezTo>
                    <a:pt x="191" y="379"/>
                    <a:pt x="191" y="300"/>
                    <a:pt x="191" y="220"/>
                  </a:cubicBezTo>
                  <a:cubicBezTo>
                    <a:pt x="165" y="220"/>
                    <a:pt x="139" y="220"/>
                    <a:pt x="114" y="220"/>
                  </a:cubicBezTo>
                  <a:cubicBezTo>
                    <a:pt x="91" y="221"/>
                    <a:pt x="58" y="242"/>
                    <a:pt x="55" y="269"/>
                  </a:cubicBezTo>
                  <a:cubicBezTo>
                    <a:pt x="85" y="269"/>
                    <a:pt x="114" y="269"/>
                    <a:pt x="143" y="269"/>
                  </a:cubicBezTo>
                  <a:cubicBezTo>
                    <a:pt x="143" y="285"/>
                    <a:pt x="143" y="300"/>
                    <a:pt x="143" y="317"/>
                  </a:cubicBezTo>
                  <a:cubicBezTo>
                    <a:pt x="111" y="317"/>
                    <a:pt x="80" y="317"/>
                    <a:pt x="49" y="317"/>
                  </a:cubicBezTo>
                  <a:cubicBezTo>
                    <a:pt x="49" y="333"/>
                    <a:pt x="49" y="348"/>
                    <a:pt x="49" y="365"/>
                  </a:cubicBezTo>
                  <a:cubicBezTo>
                    <a:pt x="81" y="365"/>
                    <a:pt x="112" y="365"/>
                    <a:pt x="144" y="365"/>
                  </a:cubicBezTo>
                  <a:cubicBezTo>
                    <a:pt x="144" y="381"/>
                    <a:pt x="144" y="395"/>
                    <a:pt x="144" y="412"/>
                  </a:cubicBezTo>
                  <a:close/>
                  <a:moveTo>
                    <a:pt x="198" y="507"/>
                  </a:moveTo>
                  <a:cubicBezTo>
                    <a:pt x="211" y="565"/>
                    <a:pt x="223" y="620"/>
                    <a:pt x="235" y="675"/>
                  </a:cubicBezTo>
                  <a:cubicBezTo>
                    <a:pt x="253" y="675"/>
                    <a:pt x="270" y="675"/>
                    <a:pt x="287" y="675"/>
                  </a:cubicBezTo>
                  <a:cubicBezTo>
                    <a:pt x="287" y="621"/>
                    <a:pt x="287" y="568"/>
                    <a:pt x="287" y="512"/>
                  </a:cubicBezTo>
                  <a:cubicBezTo>
                    <a:pt x="258" y="510"/>
                    <a:pt x="228" y="509"/>
                    <a:pt x="198" y="507"/>
                  </a:cubicBezTo>
                  <a:close/>
                  <a:moveTo>
                    <a:pt x="673" y="275"/>
                  </a:moveTo>
                  <a:cubicBezTo>
                    <a:pt x="673" y="319"/>
                    <a:pt x="673" y="362"/>
                    <a:pt x="673" y="405"/>
                  </a:cubicBezTo>
                  <a:cubicBezTo>
                    <a:pt x="701" y="397"/>
                    <a:pt x="720" y="370"/>
                    <a:pt x="720" y="341"/>
                  </a:cubicBezTo>
                  <a:cubicBezTo>
                    <a:pt x="720" y="310"/>
                    <a:pt x="701" y="283"/>
                    <a:pt x="673" y="2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03"/>
            <p:cNvSpPr>
              <a:spLocks/>
            </p:cNvSpPr>
            <p:nvPr/>
          </p:nvSpPr>
          <p:spPr bwMode="auto">
            <a:xfrm>
              <a:off x="7246938" y="2436813"/>
              <a:ext cx="100013" cy="12700"/>
            </a:xfrm>
            <a:custGeom>
              <a:avLst/>
              <a:gdLst>
                <a:gd name="T0" fmla="*/ 0 w 335"/>
                <a:gd name="T1" fmla="*/ 46 h 46"/>
                <a:gd name="T2" fmla="*/ 0 w 335"/>
                <a:gd name="T3" fmla="*/ 0 h 46"/>
                <a:gd name="T4" fmla="*/ 335 w 335"/>
                <a:gd name="T5" fmla="*/ 0 h 46"/>
                <a:gd name="T6" fmla="*/ 335 w 335"/>
                <a:gd name="T7" fmla="*/ 46 h 46"/>
                <a:gd name="T8" fmla="*/ 0 w 33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12" y="0"/>
                    <a:pt x="223" y="0"/>
                    <a:pt x="335" y="0"/>
                  </a:cubicBezTo>
                  <a:cubicBezTo>
                    <a:pt x="335" y="15"/>
                    <a:pt x="335" y="30"/>
                    <a:pt x="335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04"/>
            <p:cNvSpPr>
              <a:spLocks/>
            </p:cNvSpPr>
            <p:nvPr/>
          </p:nvSpPr>
          <p:spPr bwMode="auto">
            <a:xfrm>
              <a:off x="7246938" y="2465388"/>
              <a:ext cx="100013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05"/>
            <p:cNvSpPr>
              <a:spLocks/>
            </p:cNvSpPr>
            <p:nvPr/>
          </p:nvSpPr>
          <p:spPr bwMode="auto">
            <a:xfrm>
              <a:off x="7246938" y="2493963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06"/>
            <p:cNvSpPr>
              <a:spLocks/>
            </p:cNvSpPr>
            <p:nvPr/>
          </p:nvSpPr>
          <p:spPr bwMode="auto">
            <a:xfrm>
              <a:off x="7275513" y="249396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07"/>
            <p:cNvSpPr>
              <a:spLocks/>
            </p:cNvSpPr>
            <p:nvPr/>
          </p:nvSpPr>
          <p:spPr bwMode="auto">
            <a:xfrm>
              <a:off x="7304088" y="249396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08"/>
            <p:cNvSpPr>
              <a:spLocks/>
            </p:cNvSpPr>
            <p:nvPr/>
          </p:nvSpPr>
          <p:spPr bwMode="auto">
            <a:xfrm>
              <a:off x="7332663" y="24939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09"/>
            <p:cNvSpPr>
              <a:spLocks noEditPoints="1"/>
            </p:cNvSpPr>
            <p:nvPr/>
          </p:nvSpPr>
          <p:spPr bwMode="auto">
            <a:xfrm>
              <a:off x="7040563" y="2146300"/>
              <a:ext cx="74613" cy="79375"/>
            </a:xfrm>
            <a:custGeom>
              <a:avLst/>
              <a:gdLst>
                <a:gd name="T0" fmla="*/ 0 w 251"/>
                <a:gd name="T1" fmla="*/ 132 h 266"/>
                <a:gd name="T2" fmla="*/ 0 w 251"/>
                <a:gd name="T3" fmla="*/ 75 h 266"/>
                <a:gd name="T4" fmla="*/ 88 w 251"/>
                <a:gd name="T5" fmla="*/ 19 h 266"/>
                <a:gd name="T6" fmla="*/ 207 w 251"/>
                <a:gd name="T7" fmla="*/ 78 h 266"/>
                <a:gd name="T8" fmla="*/ 208 w 251"/>
                <a:gd name="T9" fmla="*/ 187 h 266"/>
                <a:gd name="T10" fmla="*/ 88 w 251"/>
                <a:gd name="T11" fmla="*/ 247 h 266"/>
                <a:gd name="T12" fmla="*/ 0 w 251"/>
                <a:gd name="T13" fmla="*/ 189 h 266"/>
                <a:gd name="T14" fmla="*/ 0 w 251"/>
                <a:gd name="T15" fmla="*/ 132 h 266"/>
                <a:gd name="T16" fmla="*/ 48 w 251"/>
                <a:gd name="T17" fmla="*/ 131 h 266"/>
                <a:gd name="T18" fmla="*/ 48 w 251"/>
                <a:gd name="T19" fmla="*/ 187 h 266"/>
                <a:gd name="T20" fmla="*/ 72 w 251"/>
                <a:gd name="T21" fmla="*/ 202 h 266"/>
                <a:gd name="T22" fmla="*/ 181 w 251"/>
                <a:gd name="T23" fmla="*/ 148 h 266"/>
                <a:gd name="T24" fmla="*/ 181 w 251"/>
                <a:gd name="T25" fmla="*/ 118 h 266"/>
                <a:gd name="T26" fmla="*/ 72 w 251"/>
                <a:gd name="T27" fmla="*/ 64 h 266"/>
                <a:gd name="T28" fmla="*/ 48 w 251"/>
                <a:gd name="T29" fmla="*/ 79 h 266"/>
                <a:gd name="T30" fmla="*/ 48 w 251"/>
                <a:gd name="T31" fmla="*/ 13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266">
                  <a:moveTo>
                    <a:pt x="0" y="132"/>
                  </a:moveTo>
                  <a:cubicBezTo>
                    <a:pt x="0" y="113"/>
                    <a:pt x="0" y="94"/>
                    <a:pt x="0" y="75"/>
                  </a:cubicBezTo>
                  <a:cubicBezTo>
                    <a:pt x="1" y="30"/>
                    <a:pt x="46" y="0"/>
                    <a:pt x="88" y="19"/>
                  </a:cubicBezTo>
                  <a:cubicBezTo>
                    <a:pt x="128" y="37"/>
                    <a:pt x="168" y="57"/>
                    <a:pt x="207" y="78"/>
                  </a:cubicBezTo>
                  <a:cubicBezTo>
                    <a:pt x="251" y="102"/>
                    <a:pt x="251" y="163"/>
                    <a:pt x="208" y="187"/>
                  </a:cubicBezTo>
                  <a:cubicBezTo>
                    <a:pt x="169" y="209"/>
                    <a:pt x="129" y="228"/>
                    <a:pt x="88" y="247"/>
                  </a:cubicBezTo>
                  <a:cubicBezTo>
                    <a:pt x="46" y="266"/>
                    <a:pt x="1" y="236"/>
                    <a:pt x="0" y="189"/>
                  </a:cubicBezTo>
                  <a:cubicBezTo>
                    <a:pt x="0" y="170"/>
                    <a:pt x="0" y="151"/>
                    <a:pt x="0" y="132"/>
                  </a:cubicBezTo>
                  <a:close/>
                  <a:moveTo>
                    <a:pt x="48" y="131"/>
                  </a:moveTo>
                  <a:cubicBezTo>
                    <a:pt x="48" y="150"/>
                    <a:pt x="48" y="168"/>
                    <a:pt x="48" y="187"/>
                  </a:cubicBezTo>
                  <a:cubicBezTo>
                    <a:pt x="49" y="202"/>
                    <a:pt x="59" y="209"/>
                    <a:pt x="72" y="202"/>
                  </a:cubicBezTo>
                  <a:cubicBezTo>
                    <a:pt x="109" y="184"/>
                    <a:pt x="145" y="166"/>
                    <a:pt x="181" y="148"/>
                  </a:cubicBezTo>
                  <a:cubicBezTo>
                    <a:pt x="196" y="140"/>
                    <a:pt x="196" y="126"/>
                    <a:pt x="181" y="118"/>
                  </a:cubicBezTo>
                  <a:cubicBezTo>
                    <a:pt x="145" y="100"/>
                    <a:pt x="108" y="82"/>
                    <a:pt x="72" y="64"/>
                  </a:cubicBezTo>
                  <a:cubicBezTo>
                    <a:pt x="58" y="57"/>
                    <a:pt x="48" y="63"/>
                    <a:pt x="48" y="79"/>
                  </a:cubicBezTo>
                  <a:cubicBezTo>
                    <a:pt x="48" y="96"/>
                    <a:pt x="48" y="114"/>
                    <a:pt x="48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7834719" y="1674394"/>
            <a:ext cx="407988" cy="461963"/>
            <a:chOff x="7491413" y="2109788"/>
            <a:chExt cx="40798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3" name="Freeform 110"/>
            <p:cNvSpPr>
              <a:spLocks noEditPoints="1"/>
            </p:cNvSpPr>
            <p:nvPr/>
          </p:nvSpPr>
          <p:spPr bwMode="auto">
            <a:xfrm>
              <a:off x="7491413" y="2109788"/>
              <a:ext cx="407988" cy="461963"/>
            </a:xfrm>
            <a:custGeom>
              <a:avLst/>
              <a:gdLst>
                <a:gd name="T0" fmla="*/ 76 w 1371"/>
                <a:gd name="T1" fmla="*/ 1381 h 1552"/>
                <a:gd name="T2" fmla="*/ 27 w 1371"/>
                <a:gd name="T3" fmla="*/ 502 h 1552"/>
                <a:gd name="T4" fmla="*/ 1067 w 1371"/>
                <a:gd name="T5" fmla="*/ 22 h 1552"/>
                <a:gd name="T6" fmla="*/ 1291 w 1371"/>
                <a:gd name="T7" fmla="*/ 354 h 1552"/>
                <a:gd name="T8" fmla="*/ 328 w 1371"/>
                <a:gd name="T9" fmla="*/ 636 h 1552"/>
                <a:gd name="T10" fmla="*/ 1343 w 1371"/>
                <a:gd name="T11" fmla="*/ 637 h 1552"/>
                <a:gd name="T12" fmla="*/ 1371 w 1371"/>
                <a:gd name="T13" fmla="*/ 1376 h 1552"/>
                <a:gd name="T14" fmla="*/ 835 w 1371"/>
                <a:gd name="T15" fmla="*/ 1552 h 1552"/>
                <a:gd name="T16" fmla="*/ 838 w 1371"/>
                <a:gd name="T17" fmla="*/ 1493 h 1552"/>
                <a:gd name="T18" fmla="*/ 1311 w 1371"/>
                <a:gd name="T19" fmla="*/ 1373 h 1552"/>
                <a:gd name="T20" fmla="*/ 136 w 1371"/>
                <a:gd name="T21" fmla="*/ 978 h 1552"/>
                <a:gd name="T22" fmla="*/ 251 w 1371"/>
                <a:gd name="T23" fmla="*/ 1492 h 1552"/>
                <a:gd name="T24" fmla="*/ 633 w 1371"/>
                <a:gd name="T25" fmla="*/ 1519 h 1552"/>
                <a:gd name="T26" fmla="*/ 917 w 1371"/>
                <a:gd name="T27" fmla="*/ 127 h 1552"/>
                <a:gd name="T28" fmla="*/ 1146 w 1371"/>
                <a:gd name="T29" fmla="*/ 333 h 1552"/>
                <a:gd name="T30" fmla="*/ 1208 w 1371"/>
                <a:gd name="T31" fmla="*/ 144 h 1552"/>
                <a:gd name="T32" fmla="*/ 389 w 1371"/>
                <a:gd name="T33" fmla="*/ 553 h 1552"/>
                <a:gd name="T34" fmla="*/ 169 w 1371"/>
                <a:gd name="T35" fmla="*/ 344 h 1552"/>
                <a:gd name="T36" fmla="*/ 127 w 1371"/>
                <a:gd name="T37" fmla="*/ 629 h 1552"/>
                <a:gd name="T38" fmla="*/ 1188 w 1371"/>
                <a:gd name="T39" fmla="*/ 696 h 1552"/>
                <a:gd name="T40" fmla="*/ 1048 w 1371"/>
                <a:gd name="T41" fmla="*/ 915 h 1552"/>
                <a:gd name="T42" fmla="*/ 137 w 1371"/>
                <a:gd name="T43" fmla="*/ 697 h 1552"/>
                <a:gd name="T44" fmla="*/ 280 w 1371"/>
                <a:gd name="T45" fmla="*/ 904 h 1552"/>
                <a:gd name="T46" fmla="*/ 137 w 1371"/>
                <a:gd name="T47" fmla="*/ 697 h 1552"/>
                <a:gd name="T48" fmla="*/ 856 w 1371"/>
                <a:gd name="T49" fmla="*/ 152 h 1552"/>
                <a:gd name="T50" fmla="*/ 694 w 1371"/>
                <a:gd name="T51" fmla="*/ 192 h 1552"/>
                <a:gd name="T52" fmla="*/ 879 w 1371"/>
                <a:gd name="T53" fmla="*/ 374 h 1552"/>
                <a:gd name="T54" fmla="*/ 468 w 1371"/>
                <a:gd name="T55" fmla="*/ 257 h 1552"/>
                <a:gd name="T56" fmla="*/ 647 w 1371"/>
                <a:gd name="T57" fmla="*/ 434 h 1552"/>
                <a:gd name="T58" fmla="*/ 837 w 1371"/>
                <a:gd name="T59" fmla="*/ 416 h 1552"/>
                <a:gd name="T60" fmla="*/ 468 w 1371"/>
                <a:gd name="T61" fmla="*/ 257 h 1552"/>
                <a:gd name="T62" fmla="*/ 452 w 1371"/>
                <a:gd name="T63" fmla="*/ 527 h 1552"/>
                <a:gd name="T64" fmla="*/ 618 w 1371"/>
                <a:gd name="T65" fmla="*/ 486 h 1552"/>
                <a:gd name="T66" fmla="*/ 378 w 1371"/>
                <a:gd name="T67" fmla="*/ 283 h 1552"/>
                <a:gd name="T68" fmla="*/ 730 w 1371"/>
                <a:gd name="T69" fmla="*/ 917 h 1552"/>
                <a:gd name="T70" fmla="*/ 869 w 1371"/>
                <a:gd name="T71" fmla="*/ 696 h 1552"/>
                <a:gd name="T72" fmla="*/ 584 w 1371"/>
                <a:gd name="T73" fmla="*/ 904 h 1552"/>
                <a:gd name="T74" fmla="*/ 947 w 1371"/>
                <a:gd name="T75" fmla="*/ 697 h 1552"/>
                <a:gd name="T76" fmla="*/ 813 w 1371"/>
                <a:gd name="T77" fmla="*/ 916 h 1552"/>
                <a:gd name="T78" fmla="*/ 1097 w 1371"/>
                <a:gd name="T79" fmla="*/ 710 h 1552"/>
                <a:gd name="T80" fmla="*/ 358 w 1371"/>
                <a:gd name="T81" fmla="*/ 916 h 1552"/>
                <a:gd name="T82" fmla="*/ 626 w 1371"/>
                <a:gd name="T83" fmla="*/ 711 h 1552"/>
                <a:gd name="T84" fmla="*/ 482 w 1371"/>
                <a:gd name="T85" fmla="*/ 696 h 1552"/>
                <a:gd name="T86" fmla="*/ 343 w 1371"/>
                <a:gd name="T87" fmla="*/ 916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1" h="1552">
                  <a:moveTo>
                    <a:pt x="220" y="1552"/>
                  </a:moveTo>
                  <a:cubicBezTo>
                    <a:pt x="211" y="1549"/>
                    <a:pt x="202" y="1547"/>
                    <a:pt x="193" y="1544"/>
                  </a:cubicBezTo>
                  <a:cubicBezTo>
                    <a:pt x="122" y="1522"/>
                    <a:pt x="76" y="1458"/>
                    <a:pt x="76" y="1381"/>
                  </a:cubicBezTo>
                  <a:cubicBezTo>
                    <a:pt x="76" y="1152"/>
                    <a:pt x="76" y="924"/>
                    <a:pt x="76" y="695"/>
                  </a:cubicBezTo>
                  <a:cubicBezTo>
                    <a:pt x="76" y="679"/>
                    <a:pt x="73" y="662"/>
                    <a:pt x="68" y="645"/>
                  </a:cubicBezTo>
                  <a:cubicBezTo>
                    <a:pt x="55" y="597"/>
                    <a:pt x="41" y="550"/>
                    <a:pt x="27" y="502"/>
                  </a:cubicBezTo>
                  <a:cubicBezTo>
                    <a:pt x="0" y="405"/>
                    <a:pt x="49" y="317"/>
                    <a:pt x="145" y="289"/>
                  </a:cubicBezTo>
                  <a:cubicBezTo>
                    <a:pt x="386" y="218"/>
                    <a:pt x="627" y="149"/>
                    <a:pt x="868" y="79"/>
                  </a:cubicBezTo>
                  <a:cubicBezTo>
                    <a:pt x="934" y="60"/>
                    <a:pt x="1000" y="39"/>
                    <a:pt x="1067" y="22"/>
                  </a:cubicBezTo>
                  <a:cubicBezTo>
                    <a:pt x="1159" y="0"/>
                    <a:pt x="1242" y="49"/>
                    <a:pt x="1270" y="140"/>
                  </a:cubicBezTo>
                  <a:cubicBezTo>
                    <a:pt x="1287" y="195"/>
                    <a:pt x="1302" y="250"/>
                    <a:pt x="1318" y="305"/>
                  </a:cubicBezTo>
                  <a:cubicBezTo>
                    <a:pt x="1326" y="333"/>
                    <a:pt x="1319" y="346"/>
                    <a:pt x="1291" y="354"/>
                  </a:cubicBezTo>
                  <a:cubicBezTo>
                    <a:pt x="1155" y="393"/>
                    <a:pt x="1020" y="433"/>
                    <a:pt x="885" y="472"/>
                  </a:cubicBezTo>
                  <a:cubicBezTo>
                    <a:pt x="704" y="524"/>
                    <a:pt x="523" y="577"/>
                    <a:pt x="341" y="629"/>
                  </a:cubicBezTo>
                  <a:cubicBezTo>
                    <a:pt x="337" y="630"/>
                    <a:pt x="332" y="632"/>
                    <a:pt x="328" y="636"/>
                  </a:cubicBezTo>
                  <a:cubicBezTo>
                    <a:pt x="333" y="636"/>
                    <a:pt x="338" y="636"/>
                    <a:pt x="343" y="636"/>
                  </a:cubicBezTo>
                  <a:cubicBezTo>
                    <a:pt x="670" y="636"/>
                    <a:pt x="997" y="636"/>
                    <a:pt x="1323" y="636"/>
                  </a:cubicBezTo>
                  <a:cubicBezTo>
                    <a:pt x="1330" y="636"/>
                    <a:pt x="1337" y="636"/>
                    <a:pt x="1343" y="637"/>
                  </a:cubicBezTo>
                  <a:cubicBezTo>
                    <a:pt x="1358" y="638"/>
                    <a:pt x="1367" y="646"/>
                    <a:pt x="1369" y="661"/>
                  </a:cubicBezTo>
                  <a:cubicBezTo>
                    <a:pt x="1370" y="667"/>
                    <a:pt x="1371" y="673"/>
                    <a:pt x="1371" y="679"/>
                  </a:cubicBezTo>
                  <a:cubicBezTo>
                    <a:pt x="1371" y="911"/>
                    <a:pt x="1371" y="1144"/>
                    <a:pt x="1371" y="1376"/>
                  </a:cubicBezTo>
                  <a:cubicBezTo>
                    <a:pt x="1371" y="1451"/>
                    <a:pt x="1338" y="1506"/>
                    <a:pt x="1270" y="1538"/>
                  </a:cubicBezTo>
                  <a:cubicBezTo>
                    <a:pt x="1256" y="1544"/>
                    <a:pt x="1240" y="1547"/>
                    <a:pt x="1225" y="1552"/>
                  </a:cubicBezTo>
                  <a:cubicBezTo>
                    <a:pt x="1095" y="1552"/>
                    <a:pt x="965" y="1552"/>
                    <a:pt x="835" y="1552"/>
                  </a:cubicBezTo>
                  <a:cubicBezTo>
                    <a:pt x="832" y="1550"/>
                    <a:pt x="829" y="1548"/>
                    <a:pt x="827" y="1546"/>
                  </a:cubicBezTo>
                  <a:cubicBezTo>
                    <a:pt x="816" y="1539"/>
                    <a:pt x="812" y="1528"/>
                    <a:pt x="815" y="1516"/>
                  </a:cubicBezTo>
                  <a:cubicBezTo>
                    <a:pt x="817" y="1504"/>
                    <a:pt x="825" y="1496"/>
                    <a:pt x="838" y="1493"/>
                  </a:cubicBezTo>
                  <a:cubicBezTo>
                    <a:pt x="843" y="1492"/>
                    <a:pt x="849" y="1492"/>
                    <a:pt x="855" y="1492"/>
                  </a:cubicBezTo>
                  <a:cubicBezTo>
                    <a:pt x="967" y="1492"/>
                    <a:pt x="1079" y="1492"/>
                    <a:pt x="1191" y="1492"/>
                  </a:cubicBezTo>
                  <a:cubicBezTo>
                    <a:pt x="1267" y="1492"/>
                    <a:pt x="1311" y="1448"/>
                    <a:pt x="1311" y="1373"/>
                  </a:cubicBezTo>
                  <a:cubicBezTo>
                    <a:pt x="1311" y="1247"/>
                    <a:pt x="1311" y="1120"/>
                    <a:pt x="1311" y="994"/>
                  </a:cubicBezTo>
                  <a:cubicBezTo>
                    <a:pt x="1311" y="988"/>
                    <a:pt x="1310" y="983"/>
                    <a:pt x="1310" y="978"/>
                  </a:cubicBezTo>
                  <a:cubicBezTo>
                    <a:pt x="918" y="978"/>
                    <a:pt x="527" y="978"/>
                    <a:pt x="136" y="978"/>
                  </a:cubicBezTo>
                  <a:cubicBezTo>
                    <a:pt x="136" y="983"/>
                    <a:pt x="136" y="988"/>
                    <a:pt x="136" y="992"/>
                  </a:cubicBezTo>
                  <a:cubicBezTo>
                    <a:pt x="136" y="1121"/>
                    <a:pt x="136" y="1249"/>
                    <a:pt x="136" y="1378"/>
                  </a:cubicBezTo>
                  <a:cubicBezTo>
                    <a:pt x="136" y="1447"/>
                    <a:pt x="181" y="1492"/>
                    <a:pt x="251" y="1492"/>
                  </a:cubicBezTo>
                  <a:cubicBezTo>
                    <a:pt x="306" y="1492"/>
                    <a:pt x="362" y="1492"/>
                    <a:pt x="417" y="1492"/>
                  </a:cubicBezTo>
                  <a:cubicBezTo>
                    <a:pt x="477" y="1492"/>
                    <a:pt x="537" y="1492"/>
                    <a:pt x="597" y="1492"/>
                  </a:cubicBezTo>
                  <a:cubicBezTo>
                    <a:pt x="618" y="1492"/>
                    <a:pt x="631" y="1502"/>
                    <a:pt x="633" y="1519"/>
                  </a:cubicBezTo>
                  <a:cubicBezTo>
                    <a:pt x="634" y="1536"/>
                    <a:pt x="624" y="1545"/>
                    <a:pt x="610" y="1552"/>
                  </a:cubicBezTo>
                  <a:cubicBezTo>
                    <a:pt x="480" y="1552"/>
                    <a:pt x="350" y="1552"/>
                    <a:pt x="220" y="1552"/>
                  </a:cubicBezTo>
                  <a:close/>
                  <a:moveTo>
                    <a:pt x="917" y="127"/>
                  </a:moveTo>
                  <a:cubicBezTo>
                    <a:pt x="921" y="131"/>
                    <a:pt x="923" y="133"/>
                    <a:pt x="925" y="134"/>
                  </a:cubicBezTo>
                  <a:cubicBezTo>
                    <a:pt x="993" y="200"/>
                    <a:pt x="1060" y="265"/>
                    <a:pt x="1129" y="330"/>
                  </a:cubicBezTo>
                  <a:cubicBezTo>
                    <a:pt x="1132" y="333"/>
                    <a:pt x="1141" y="335"/>
                    <a:pt x="1146" y="333"/>
                  </a:cubicBezTo>
                  <a:cubicBezTo>
                    <a:pt x="1178" y="325"/>
                    <a:pt x="1211" y="315"/>
                    <a:pt x="1243" y="305"/>
                  </a:cubicBezTo>
                  <a:cubicBezTo>
                    <a:pt x="1247" y="304"/>
                    <a:pt x="1250" y="303"/>
                    <a:pt x="1255" y="301"/>
                  </a:cubicBezTo>
                  <a:cubicBezTo>
                    <a:pt x="1239" y="248"/>
                    <a:pt x="1225" y="195"/>
                    <a:pt x="1208" y="144"/>
                  </a:cubicBezTo>
                  <a:cubicBezTo>
                    <a:pt x="1192" y="98"/>
                    <a:pt x="1140" y="67"/>
                    <a:pt x="1094" y="78"/>
                  </a:cubicBezTo>
                  <a:cubicBezTo>
                    <a:pt x="1036" y="91"/>
                    <a:pt x="978" y="110"/>
                    <a:pt x="917" y="127"/>
                  </a:cubicBezTo>
                  <a:close/>
                  <a:moveTo>
                    <a:pt x="389" y="553"/>
                  </a:moveTo>
                  <a:cubicBezTo>
                    <a:pt x="388" y="551"/>
                    <a:pt x="388" y="549"/>
                    <a:pt x="388" y="549"/>
                  </a:cubicBezTo>
                  <a:cubicBezTo>
                    <a:pt x="318" y="482"/>
                    <a:pt x="248" y="414"/>
                    <a:pt x="178" y="347"/>
                  </a:cubicBezTo>
                  <a:cubicBezTo>
                    <a:pt x="176" y="345"/>
                    <a:pt x="172" y="344"/>
                    <a:pt x="169" y="344"/>
                  </a:cubicBezTo>
                  <a:cubicBezTo>
                    <a:pt x="115" y="350"/>
                    <a:pt x="69" y="412"/>
                    <a:pt x="81" y="466"/>
                  </a:cubicBezTo>
                  <a:cubicBezTo>
                    <a:pt x="90" y="506"/>
                    <a:pt x="103" y="545"/>
                    <a:pt x="114" y="585"/>
                  </a:cubicBezTo>
                  <a:cubicBezTo>
                    <a:pt x="118" y="599"/>
                    <a:pt x="122" y="614"/>
                    <a:pt x="127" y="629"/>
                  </a:cubicBezTo>
                  <a:cubicBezTo>
                    <a:pt x="215" y="603"/>
                    <a:pt x="302" y="578"/>
                    <a:pt x="389" y="553"/>
                  </a:cubicBezTo>
                  <a:close/>
                  <a:moveTo>
                    <a:pt x="1310" y="696"/>
                  </a:moveTo>
                  <a:cubicBezTo>
                    <a:pt x="1269" y="696"/>
                    <a:pt x="1228" y="697"/>
                    <a:pt x="1188" y="696"/>
                  </a:cubicBezTo>
                  <a:cubicBezTo>
                    <a:pt x="1178" y="696"/>
                    <a:pt x="1172" y="699"/>
                    <a:pt x="1167" y="708"/>
                  </a:cubicBezTo>
                  <a:cubicBezTo>
                    <a:pt x="1130" y="773"/>
                    <a:pt x="1092" y="838"/>
                    <a:pt x="1055" y="903"/>
                  </a:cubicBezTo>
                  <a:cubicBezTo>
                    <a:pt x="1053" y="907"/>
                    <a:pt x="1051" y="911"/>
                    <a:pt x="1048" y="915"/>
                  </a:cubicBezTo>
                  <a:cubicBezTo>
                    <a:pt x="1136" y="915"/>
                    <a:pt x="1223" y="915"/>
                    <a:pt x="1310" y="915"/>
                  </a:cubicBezTo>
                  <a:cubicBezTo>
                    <a:pt x="1310" y="842"/>
                    <a:pt x="1310" y="770"/>
                    <a:pt x="1310" y="696"/>
                  </a:cubicBezTo>
                  <a:close/>
                  <a:moveTo>
                    <a:pt x="137" y="697"/>
                  </a:moveTo>
                  <a:cubicBezTo>
                    <a:pt x="137" y="771"/>
                    <a:pt x="137" y="843"/>
                    <a:pt x="137" y="916"/>
                  </a:cubicBezTo>
                  <a:cubicBezTo>
                    <a:pt x="178" y="916"/>
                    <a:pt x="218" y="916"/>
                    <a:pt x="259" y="917"/>
                  </a:cubicBezTo>
                  <a:cubicBezTo>
                    <a:pt x="269" y="917"/>
                    <a:pt x="275" y="913"/>
                    <a:pt x="280" y="904"/>
                  </a:cubicBezTo>
                  <a:cubicBezTo>
                    <a:pt x="317" y="840"/>
                    <a:pt x="354" y="776"/>
                    <a:pt x="391" y="711"/>
                  </a:cubicBezTo>
                  <a:cubicBezTo>
                    <a:pt x="393" y="707"/>
                    <a:pt x="395" y="703"/>
                    <a:pt x="398" y="697"/>
                  </a:cubicBezTo>
                  <a:cubicBezTo>
                    <a:pt x="310" y="697"/>
                    <a:pt x="224" y="697"/>
                    <a:pt x="137" y="697"/>
                  </a:cubicBezTo>
                  <a:close/>
                  <a:moveTo>
                    <a:pt x="1067" y="356"/>
                  </a:moveTo>
                  <a:cubicBezTo>
                    <a:pt x="1065" y="353"/>
                    <a:pt x="1064" y="352"/>
                    <a:pt x="1063" y="350"/>
                  </a:cubicBezTo>
                  <a:cubicBezTo>
                    <a:pt x="994" y="284"/>
                    <a:pt x="925" y="218"/>
                    <a:pt x="856" y="152"/>
                  </a:cubicBezTo>
                  <a:cubicBezTo>
                    <a:pt x="853" y="149"/>
                    <a:pt x="845" y="149"/>
                    <a:pt x="840" y="150"/>
                  </a:cubicBezTo>
                  <a:cubicBezTo>
                    <a:pt x="822" y="154"/>
                    <a:pt x="805" y="160"/>
                    <a:pt x="787" y="165"/>
                  </a:cubicBezTo>
                  <a:cubicBezTo>
                    <a:pt x="756" y="174"/>
                    <a:pt x="725" y="183"/>
                    <a:pt x="694" y="192"/>
                  </a:cubicBezTo>
                  <a:cubicBezTo>
                    <a:pt x="693" y="194"/>
                    <a:pt x="692" y="195"/>
                    <a:pt x="691" y="197"/>
                  </a:cubicBezTo>
                  <a:cubicBezTo>
                    <a:pt x="696" y="200"/>
                    <a:pt x="701" y="202"/>
                    <a:pt x="705" y="206"/>
                  </a:cubicBezTo>
                  <a:cubicBezTo>
                    <a:pt x="763" y="262"/>
                    <a:pt x="823" y="317"/>
                    <a:pt x="879" y="374"/>
                  </a:cubicBezTo>
                  <a:cubicBezTo>
                    <a:pt x="901" y="397"/>
                    <a:pt x="920" y="403"/>
                    <a:pt x="949" y="391"/>
                  </a:cubicBezTo>
                  <a:cubicBezTo>
                    <a:pt x="987" y="377"/>
                    <a:pt x="1027" y="368"/>
                    <a:pt x="1067" y="356"/>
                  </a:cubicBezTo>
                  <a:close/>
                  <a:moveTo>
                    <a:pt x="468" y="257"/>
                  </a:moveTo>
                  <a:cubicBezTo>
                    <a:pt x="467" y="259"/>
                    <a:pt x="466" y="261"/>
                    <a:pt x="465" y="262"/>
                  </a:cubicBezTo>
                  <a:cubicBezTo>
                    <a:pt x="470" y="265"/>
                    <a:pt x="475" y="267"/>
                    <a:pt x="479" y="271"/>
                  </a:cubicBezTo>
                  <a:cubicBezTo>
                    <a:pt x="535" y="325"/>
                    <a:pt x="593" y="377"/>
                    <a:pt x="647" y="434"/>
                  </a:cubicBezTo>
                  <a:cubicBezTo>
                    <a:pt x="673" y="461"/>
                    <a:pt x="696" y="469"/>
                    <a:pt x="732" y="454"/>
                  </a:cubicBezTo>
                  <a:cubicBezTo>
                    <a:pt x="766" y="440"/>
                    <a:pt x="804" y="433"/>
                    <a:pt x="841" y="422"/>
                  </a:cubicBezTo>
                  <a:cubicBezTo>
                    <a:pt x="839" y="419"/>
                    <a:pt x="838" y="417"/>
                    <a:pt x="837" y="416"/>
                  </a:cubicBezTo>
                  <a:cubicBezTo>
                    <a:pt x="768" y="350"/>
                    <a:pt x="699" y="283"/>
                    <a:pt x="630" y="217"/>
                  </a:cubicBezTo>
                  <a:cubicBezTo>
                    <a:pt x="628" y="215"/>
                    <a:pt x="622" y="213"/>
                    <a:pt x="619" y="214"/>
                  </a:cubicBezTo>
                  <a:cubicBezTo>
                    <a:pt x="569" y="228"/>
                    <a:pt x="518" y="243"/>
                    <a:pt x="468" y="257"/>
                  </a:cubicBezTo>
                  <a:close/>
                  <a:moveTo>
                    <a:pt x="242" y="323"/>
                  </a:moveTo>
                  <a:cubicBezTo>
                    <a:pt x="243" y="325"/>
                    <a:pt x="244" y="327"/>
                    <a:pt x="245" y="328"/>
                  </a:cubicBezTo>
                  <a:cubicBezTo>
                    <a:pt x="314" y="394"/>
                    <a:pt x="383" y="461"/>
                    <a:pt x="452" y="527"/>
                  </a:cubicBezTo>
                  <a:cubicBezTo>
                    <a:pt x="455" y="530"/>
                    <a:pt x="463" y="531"/>
                    <a:pt x="468" y="529"/>
                  </a:cubicBezTo>
                  <a:cubicBezTo>
                    <a:pt x="509" y="518"/>
                    <a:pt x="550" y="506"/>
                    <a:pt x="592" y="494"/>
                  </a:cubicBezTo>
                  <a:cubicBezTo>
                    <a:pt x="599" y="492"/>
                    <a:pt x="607" y="489"/>
                    <a:pt x="618" y="486"/>
                  </a:cubicBezTo>
                  <a:cubicBezTo>
                    <a:pt x="612" y="481"/>
                    <a:pt x="608" y="478"/>
                    <a:pt x="604" y="474"/>
                  </a:cubicBezTo>
                  <a:cubicBezTo>
                    <a:pt x="541" y="414"/>
                    <a:pt x="478" y="354"/>
                    <a:pt x="415" y="292"/>
                  </a:cubicBezTo>
                  <a:cubicBezTo>
                    <a:pt x="403" y="281"/>
                    <a:pt x="394" y="278"/>
                    <a:pt x="378" y="283"/>
                  </a:cubicBezTo>
                  <a:cubicBezTo>
                    <a:pt x="333" y="297"/>
                    <a:pt x="287" y="310"/>
                    <a:pt x="242" y="323"/>
                  </a:cubicBezTo>
                  <a:close/>
                  <a:moveTo>
                    <a:pt x="578" y="916"/>
                  </a:moveTo>
                  <a:cubicBezTo>
                    <a:pt x="630" y="916"/>
                    <a:pt x="680" y="916"/>
                    <a:pt x="730" y="917"/>
                  </a:cubicBezTo>
                  <a:cubicBezTo>
                    <a:pt x="740" y="917"/>
                    <a:pt x="745" y="913"/>
                    <a:pt x="750" y="905"/>
                  </a:cubicBezTo>
                  <a:cubicBezTo>
                    <a:pt x="787" y="840"/>
                    <a:pt x="824" y="775"/>
                    <a:pt x="862" y="710"/>
                  </a:cubicBezTo>
                  <a:cubicBezTo>
                    <a:pt x="864" y="706"/>
                    <a:pt x="866" y="702"/>
                    <a:pt x="869" y="696"/>
                  </a:cubicBezTo>
                  <a:cubicBezTo>
                    <a:pt x="817" y="696"/>
                    <a:pt x="767" y="697"/>
                    <a:pt x="717" y="696"/>
                  </a:cubicBezTo>
                  <a:cubicBezTo>
                    <a:pt x="707" y="696"/>
                    <a:pt x="702" y="700"/>
                    <a:pt x="697" y="708"/>
                  </a:cubicBezTo>
                  <a:cubicBezTo>
                    <a:pt x="660" y="773"/>
                    <a:pt x="622" y="838"/>
                    <a:pt x="584" y="904"/>
                  </a:cubicBezTo>
                  <a:cubicBezTo>
                    <a:pt x="582" y="907"/>
                    <a:pt x="581" y="910"/>
                    <a:pt x="578" y="916"/>
                  </a:cubicBezTo>
                  <a:close/>
                  <a:moveTo>
                    <a:pt x="1104" y="696"/>
                  </a:moveTo>
                  <a:cubicBezTo>
                    <a:pt x="1050" y="696"/>
                    <a:pt x="998" y="696"/>
                    <a:pt x="947" y="697"/>
                  </a:cubicBezTo>
                  <a:cubicBezTo>
                    <a:pt x="942" y="697"/>
                    <a:pt x="936" y="703"/>
                    <a:pt x="933" y="707"/>
                  </a:cubicBezTo>
                  <a:cubicBezTo>
                    <a:pt x="895" y="773"/>
                    <a:pt x="857" y="839"/>
                    <a:pt x="819" y="905"/>
                  </a:cubicBezTo>
                  <a:cubicBezTo>
                    <a:pt x="817" y="908"/>
                    <a:pt x="816" y="911"/>
                    <a:pt x="813" y="916"/>
                  </a:cubicBezTo>
                  <a:cubicBezTo>
                    <a:pt x="865" y="916"/>
                    <a:pt x="915" y="916"/>
                    <a:pt x="965" y="917"/>
                  </a:cubicBezTo>
                  <a:cubicBezTo>
                    <a:pt x="975" y="917"/>
                    <a:pt x="980" y="913"/>
                    <a:pt x="985" y="905"/>
                  </a:cubicBezTo>
                  <a:cubicBezTo>
                    <a:pt x="1022" y="840"/>
                    <a:pt x="1059" y="775"/>
                    <a:pt x="1097" y="710"/>
                  </a:cubicBezTo>
                  <a:cubicBezTo>
                    <a:pt x="1099" y="707"/>
                    <a:pt x="1101" y="703"/>
                    <a:pt x="1104" y="696"/>
                  </a:cubicBezTo>
                  <a:close/>
                  <a:moveTo>
                    <a:pt x="343" y="916"/>
                  </a:moveTo>
                  <a:cubicBezTo>
                    <a:pt x="349" y="916"/>
                    <a:pt x="353" y="916"/>
                    <a:pt x="358" y="916"/>
                  </a:cubicBezTo>
                  <a:cubicBezTo>
                    <a:pt x="403" y="917"/>
                    <a:pt x="448" y="916"/>
                    <a:pt x="494" y="917"/>
                  </a:cubicBezTo>
                  <a:cubicBezTo>
                    <a:pt x="504" y="917"/>
                    <a:pt x="510" y="913"/>
                    <a:pt x="515" y="904"/>
                  </a:cubicBezTo>
                  <a:cubicBezTo>
                    <a:pt x="552" y="840"/>
                    <a:pt x="589" y="776"/>
                    <a:pt x="626" y="711"/>
                  </a:cubicBezTo>
                  <a:cubicBezTo>
                    <a:pt x="628" y="707"/>
                    <a:pt x="631" y="703"/>
                    <a:pt x="633" y="697"/>
                  </a:cubicBezTo>
                  <a:cubicBezTo>
                    <a:pt x="627" y="697"/>
                    <a:pt x="623" y="696"/>
                    <a:pt x="619" y="696"/>
                  </a:cubicBezTo>
                  <a:cubicBezTo>
                    <a:pt x="573" y="696"/>
                    <a:pt x="528" y="697"/>
                    <a:pt x="482" y="696"/>
                  </a:cubicBezTo>
                  <a:cubicBezTo>
                    <a:pt x="472" y="696"/>
                    <a:pt x="467" y="700"/>
                    <a:pt x="462" y="709"/>
                  </a:cubicBezTo>
                  <a:cubicBezTo>
                    <a:pt x="425" y="773"/>
                    <a:pt x="387" y="837"/>
                    <a:pt x="350" y="902"/>
                  </a:cubicBezTo>
                  <a:cubicBezTo>
                    <a:pt x="348" y="906"/>
                    <a:pt x="346" y="910"/>
                    <a:pt x="343" y="9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1"/>
            <p:cNvSpPr>
              <a:spLocks/>
            </p:cNvSpPr>
            <p:nvPr/>
          </p:nvSpPr>
          <p:spPr bwMode="auto">
            <a:xfrm>
              <a:off x="7697788" y="2554288"/>
              <a:ext cx="19050" cy="17463"/>
            </a:xfrm>
            <a:custGeom>
              <a:avLst/>
              <a:gdLst>
                <a:gd name="T0" fmla="*/ 24 w 65"/>
                <a:gd name="T1" fmla="*/ 60 h 60"/>
                <a:gd name="T2" fmla="*/ 16 w 65"/>
                <a:gd name="T3" fmla="*/ 54 h 60"/>
                <a:gd name="T4" fmla="*/ 4 w 65"/>
                <a:gd name="T5" fmla="*/ 21 h 60"/>
                <a:gd name="T6" fmla="*/ 32 w 65"/>
                <a:gd name="T7" fmla="*/ 0 h 60"/>
                <a:gd name="T8" fmla="*/ 60 w 65"/>
                <a:gd name="T9" fmla="*/ 21 h 60"/>
                <a:gd name="T10" fmla="*/ 48 w 65"/>
                <a:gd name="T11" fmla="*/ 55 h 60"/>
                <a:gd name="T12" fmla="*/ 39 w 65"/>
                <a:gd name="T13" fmla="*/ 60 h 60"/>
                <a:gd name="T14" fmla="*/ 24 w 65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0">
                  <a:moveTo>
                    <a:pt x="24" y="60"/>
                  </a:moveTo>
                  <a:cubicBezTo>
                    <a:pt x="21" y="58"/>
                    <a:pt x="18" y="56"/>
                    <a:pt x="16" y="54"/>
                  </a:cubicBezTo>
                  <a:cubicBezTo>
                    <a:pt x="4" y="46"/>
                    <a:pt x="0" y="34"/>
                    <a:pt x="4" y="21"/>
                  </a:cubicBezTo>
                  <a:cubicBezTo>
                    <a:pt x="8" y="8"/>
                    <a:pt x="18" y="0"/>
                    <a:pt x="32" y="0"/>
                  </a:cubicBezTo>
                  <a:cubicBezTo>
                    <a:pt x="46" y="1"/>
                    <a:pt x="56" y="8"/>
                    <a:pt x="60" y="21"/>
                  </a:cubicBezTo>
                  <a:cubicBezTo>
                    <a:pt x="65" y="35"/>
                    <a:pt x="60" y="47"/>
                    <a:pt x="48" y="55"/>
                  </a:cubicBezTo>
                  <a:cubicBezTo>
                    <a:pt x="45" y="57"/>
                    <a:pt x="42" y="58"/>
                    <a:pt x="39" y="60"/>
                  </a:cubicBezTo>
                  <a:cubicBezTo>
                    <a:pt x="34" y="60"/>
                    <a:pt x="29" y="60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12"/>
            <p:cNvSpPr>
              <a:spLocks noEditPoints="1"/>
            </p:cNvSpPr>
            <p:nvPr/>
          </p:nvSpPr>
          <p:spPr bwMode="auto">
            <a:xfrm>
              <a:off x="7672388" y="2419350"/>
              <a:ext cx="98425" cy="114300"/>
            </a:xfrm>
            <a:custGeom>
              <a:avLst/>
              <a:gdLst>
                <a:gd name="T0" fmla="*/ 0 w 331"/>
                <a:gd name="T1" fmla="*/ 191 h 382"/>
                <a:gd name="T2" fmla="*/ 0 w 331"/>
                <a:gd name="T3" fmla="*/ 47 h 382"/>
                <a:gd name="T4" fmla="*/ 52 w 331"/>
                <a:gd name="T5" fmla="*/ 17 h 382"/>
                <a:gd name="T6" fmla="*/ 302 w 331"/>
                <a:gd name="T7" fmla="*/ 162 h 382"/>
                <a:gd name="T8" fmla="*/ 303 w 331"/>
                <a:gd name="T9" fmla="*/ 221 h 382"/>
                <a:gd name="T10" fmla="*/ 51 w 331"/>
                <a:gd name="T11" fmla="*/ 366 h 382"/>
                <a:gd name="T12" fmla="*/ 0 w 331"/>
                <a:gd name="T13" fmla="*/ 336 h 382"/>
                <a:gd name="T14" fmla="*/ 0 w 331"/>
                <a:gd name="T15" fmla="*/ 191 h 382"/>
                <a:gd name="T16" fmla="*/ 234 w 331"/>
                <a:gd name="T17" fmla="*/ 191 h 382"/>
                <a:gd name="T18" fmla="*/ 61 w 331"/>
                <a:gd name="T19" fmla="*/ 92 h 382"/>
                <a:gd name="T20" fmla="*/ 61 w 331"/>
                <a:gd name="T21" fmla="*/ 291 h 382"/>
                <a:gd name="T22" fmla="*/ 234 w 331"/>
                <a:gd name="T23" fmla="*/ 19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382">
                  <a:moveTo>
                    <a:pt x="0" y="191"/>
                  </a:moveTo>
                  <a:cubicBezTo>
                    <a:pt x="0" y="143"/>
                    <a:pt x="0" y="95"/>
                    <a:pt x="0" y="47"/>
                  </a:cubicBezTo>
                  <a:cubicBezTo>
                    <a:pt x="0" y="13"/>
                    <a:pt x="23" y="0"/>
                    <a:pt x="52" y="17"/>
                  </a:cubicBezTo>
                  <a:cubicBezTo>
                    <a:pt x="135" y="65"/>
                    <a:pt x="219" y="113"/>
                    <a:pt x="302" y="162"/>
                  </a:cubicBezTo>
                  <a:cubicBezTo>
                    <a:pt x="331" y="178"/>
                    <a:pt x="331" y="204"/>
                    <a:pt x="303" y="221"/>
                  </a:cubicBezTo>
                  <a:cubicBezTo>
                    <a:pt x="219" y="269"/>
                    <a:pt x="135" y="318"/>
                    <a:pt x="51" y="366"/>
                  </a:cubicBezTo>
                  <a:cubicBezTo>
                    <a:pt x="23" y="382"/>
                    <a:pt x="0" y="369"/>
                    <a:pt x="0" y="336"/>
                  </a:cubicBezTo>
                  <a:cubicBezTo>
                    <a:pt x="0" y="288"/>
                    <a:pt x="0" y="239"/>
                    <a:pt x="0" y="191"/>
                  </a:cubicBezTo>
                  <a:close/>
                  <a:moveTo>
                    <a:pt x="234" y="191"/>
                  </a:moveTo>
                  <a:cubicBezTo>
                    <a:pt x="175" y="158"/>
                    <a:pt x="119" y="125"/>
                    <a:pt x="61" y="92"/>
                  </a:cubicBezTo>
                  <a:cubicBezTo>
                    <a:pt x="61" y="159"/>
                    <a:pt x="61" y="224"/>
                    <a:pt x="61" y="291"/>
                  </a:cubicBezTo>
                  <a:cubicBezTo>
                    <a:pt x="119" y="258"/>
                    <a:pt x="175" y="225"/>
                    <a:pt x="23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1" name="Group 340"/>
          <p:cNvGrpSpPr/>
          <p:nvPr/>
        </p:nvGrpSpPr>
        <p:grpSpPr>
          <a:xfrm>
            <a:off x="8382111" y="1673600"/>
            <a:ext cx="465138" cy="463550"/>
            <a:chOff x="8304213" y="1747838"/>
            <a:chExt cx="465138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3" name="Freeform 19"/>
            <p:cNvSpPr>
              <a:spLocks noEditPoints="1"/>
            </p:cNvSpPr>
            <p:nvPr/>
          </p:nvSpPr>
          <p:spPr bwMode="auto">
            <a:xfrm>
              <a:off x="8304213" y="1747838"/>
              <a:ext cx="465138" cy="463550"/>
            </a:xfrm>
            <a:custGeom>
              <a:avLst/>
              <a:gdLst>
                <a:gd name="T0" fmla="*/ 1227 w 1514"/>
                <a:gd name="T1" fmla="*/ 259 h 1507"/>
                <a:gd name="T2" fmla="*/ 1474 w 1514"/>
                <a:gd name="T3" fmla="*/ 163 h 1507"/>
                <a:gd name="T4" fmla="*/ 1456 w 1514"/>
                <a:gd name="T5" fmla="*/ 357 h 1507"/>
                <a:gd name="T6" fmla="*/ 1276 w 1514"/>
                <a:gd name="T7" fmla="*/ 393 h 1507"/>
                <a:gd name="T8" fmla="*/ 1071 w 1514"/>
                <a:gd name="T9" fmla="*/ 473 h 1507"/>
                <a:gd name="T10" fmla="*/ 1115 w 1514"/>
                <a:gd name="T11" fmla="*/ 911 h 1507"/>
                <a:gd name="T12" fmla="*/ 1008 w 1514"/>
                <a:gd name="T13" fmla="*/ 1056 h 1507"/>
                <a:gd name="T14" fmla="*/ 1488 w 1514"/>
                <a:gd name="T15" fmla="*/ 1193 h 1507"/>
                <a:gd name="T16" fmla="*/ 1008 w 1514"/>
                <a:gd name="T17" fmla="*/ 1380 h 1507"/>
                <a:gd name="T18" fmla="*/ 0 w 1514"/>
                <a:gd name="T19" fmla="*/ 193 h 1507"/>
                <a:gd name="T20" fmla="*/ 363 w 1514"/>
                <a:gd name="T21" fmla="*/ 19 h 1507"/>
                <a:gd name="T22" fmla="*/ 739 w 1514"/>
                <a:gd name="T23" fmla="*/ 992 h 1507"/>
                <a:gd name="T24" fmla="*/ 710 w 1514"/>
                <a:gd name="T25" fmla="*/ 477 h 1507"/>
                <a:gd name="T26" fmla="*/ 303 w 1514"/>
                <a:gd name="T27" fmla="*/ 229 h 1507"/>
                <a:gd name="T28" fmla="*/ 145 w 1514"/>
                <a:gd name="T29" fmla="*/ 1362 h 1507"/>
                <a:gd name="T30" fmla="*/ 730 w 1514"/>
                <a:gd name="T31" fmla="*/ 1311 h 1507"/>
                <a:gd name="T32" fmla="*/ 672 w 1514"/>
                <a:gd name="T33" fmla="*/ 1100 h 1507"/>
                <a:gd name="T34" fmla="*/ 745 w 1514"/>
                <a:gd name="T35" fmla="*/ 511 h 1507"/>
                <a:gd name="T36" fmla="*/ 912 w 1514"/>
                <a:gd name="T37" fmla="*/ 1358 h 1507"/>
                <a:gd name="T38" fmla="*/ 96 w 1514"/>
                <a:gd name="T39" fmla="*/ 215 h 1507"/>
                <a:gd name="T40" fmla="*/ 287 w 1514"/>
                <a:gd name="T41" fmla="*/ 115 h 1507"/>
                <a:gd name="T42" fmla="*/ 48 w 1514"/>
                <a:gd name="T43" fmla="*/ 1377 h 1507"/>
                <a:gd name="T44" fmla="*/ 955 w 1514"/>
                <a:gd name="T45" fmla="*/ 1410 h 1507"/>
                <a:gd name="T46" fmla="*/ 885 w 1514"/>
                <a:gd name="T47" fmla="*/ 67 h 1507"/>
                <a:gd name="T48" fmla="*/ 1006 w 1514"/>
                <a:gd name="T49" fmla="*/ 308 h 1507"/>
                <a:gd name="T50" fmla="*/ 939 w 1514"/>
                <a:gd name="T51" fmla="*/ 174 h 1507"/>
                <a:gd name="T52" fmla="*/ 673 w 1514"/>
                <a:gd name="T53" fmla="*/ 907 h 1507"/>
                <a:gd name="T54" fmla="*/ 566 w 1514"/>
                <a:gd name="T55" fmla="*/ 530 h 1507"/>
                <a:gd name="T56" fmla="*/ 336 w 1514"/>
                <a:gd name="T57" fmla="*/ 907 h 1507"/>
                <a:gd name="T58" fmla="*/ 576 w 1514"/>
                <a:gd name="T59" fmla="*/ 620 h 1507"/>
                <a:gd name="T60" fmla="*/ 364 w 1514"/>
                <a:gd name="T61" fmla="*/ 67 h 1507"/>
                <a:gd name="T62" fmla="*/ 625 w 1514"/>
                <a:gd name="T63" fmla="*/ 211 h 1507"/>
                <a:gd name="T64" fmla="*/ 642 w 1514"/>
                <a:gd name="T65" fmla="*/ 67 h 1507"/>
                <a:gd name="T66" fmla="*/ 1272 w 1514"/>
                <a:gd name="T67" fmla="*/ 931 h 1507"/>
                <a:gd name="T68" fmla="*/ 523 w 1514"/>
                <a:gd name="T69" fmla="*/ 1050 h 1507"/>
                <a:gd name="T70" fmla="*/ 959 w 1514"/>
                <a:gd name="T71" fmla="*/ 538 h 1507"/>
                <a:gd name="T72" fmla="*/ 769 w 1514"/>
                <a:gd name="T73" fmla="*/ 1170 h 1507"/>
                <a:gd name="T74" fmla="*/ 769 w 1514"/>
                <a:gd name="T75" fmla="*/ 1170 h 1507"/>
                <a:gd name="T76" fmla="*/ 1247 w 1514"/>
                <a:gd name="T77" fmla="*/ 1266 h 1507"/>
                <a:gd name="T78" fmla="*/ 1440 w 1514"/>
                <a:gd name="T79" fmla="*/ 1200 h 1507"/>
                <a:gd name="T80" fmla="*/ 865 w 1514"/>
                <a:gd name="T81" fmla="*/ 307 h 1507"/>
                <a:gd name="T82" fmla="*/ 816 w 1514"/>
                <a:gd name="T83" fmla="*/ 285 h 1507"/>
                <a:gd name="T84" fmla="*/ 481 w 1514"/>
                <a:gd name="T85" fmla="*/ 668 h 1507"/>
                <a:gd name="T86" fmla="*/ 481 w 1514"/>
                <a:gd name="T87" fmla="*/ 668 h 1507"/>
                <a:gd name="T88" fmla="*/ 576 w 1514"/>
                <a:gd name="T89" fmla="*/ 1195 h 1507"/>
                <a:gd name="T90" fmla="*/ 719 w 1514"/>
                <a:gd name="T91" fmla="*/ 1135 h 1507"/>
                <a:gd name="T92" fmla="*/ 623 w 1514"/>
                <a:gd name="T93" fmla="*/ 716 h 1507"/>
                <a:gd name="T94" fmla="*/ 431 w 1514"/>
                <a:gd name="T95" fmla="*/ 906 h 1507"/>
                <a:gd name="T96" fmla="*/ 1319 w 1514"/>
                <a:gd name="T97" fmla="*/ 211 h 1507"/>
                <a:gd name="T98" fmla="*/ 1380 w 1514"/>
                <a:gd name="T99" fmla="*/ 253 h 1507"/>
                <a:gd name="T100" fmla="*/ 1317 w 1514"/>
                <a:gd name="T101" fmla="*/ 355 h 1507"/>
                <a:gd name="T102" fmla="*/ 1287 w 1514"/>
                <a:gd name="T103" fmla="*/ 30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4" h="1507">
                  <a:moveTo>
                    <a:pt x="720" y="79"/>
                  </a:moveTo>
                  <a:cubicBezTo>
                    <a:pt x="803" y="16"/>
                    <a:pt x="894" y="0"/>
                    <a:pt x="990" y="40"/>
                  </a:cubicBezTo>
                  <a:cubicBezTo>
                    <a:pt x="1085" y="80"/>
                    <a:pt x="1137" y="156"/>
                    <a:pt x="1152" y="259"/>
                  </a:cubicBezTo>
                  <a:cubicBezTo>
                    <a:pt x="1177" y="259"/>
                    <a:pt x="1202" y="259"/>
                    <a:pt x="1227" y="259"/>
                  </a:cubicBezTo>
                  <a:cubicBezTo>
                    <a:pt x="1231" y="258"/>
                    <a:pt x="1236" y="253"/>
                    <a:pt x="1238" y="249"/>
                  </a:cubicBezTo>
                  <a:cubicBezTo>
                    <a:pt x="1251" y="224"/>
                    <a:pt x="1263" y="198"/>
                    <a:pt x="1277" y="173"/>
                  </a:cubicBezTo>
                  <a:cubicBezTo>
                    <a:pt x="1279" y="169"/>
                    <a:pt x="1285" y="163"/>
                    <a:pt x="1289" y="163"/>
                  </a:cubicBezTo>
                  <a:cubicBezTo>
                    <a:pt x="1351" y="163"/>
                    <a:pt x="1412" y="163"/>
                    <a:pt x="1474" y="163"/>
                  </a:cubicBezTo>
                  <a:cubicBezTo>
                    <a:pt x="1474" y="163"/>
                    <a:pt x="1475" y="164"/>
                    <a:pt x="1478" y="165"/>
                  </a:cubicBezTo>
                  <a:cubicBezTo>
                    <a:pt x="1470" y="180"/>
                    <a:pt x="1463" y="195"/>
                    <a:pt x="1455" y="210"/>
                  </a:cubicBezTo>
                  <a:cubicBezTo>
                    <a:pt x="1443" y="235"/>
                    <a:pt x="1432" y="259"/>
                    <a:pt x="1420" y="284"/>
                  </a:cubicBezTo>
                  <a:cubicBezTo>
                    <a:pt x="1432" y="308"/>
                    <a:pt x="1444" y="332"/>
                    <a:pt x="1456" y="357"/>
                  </a:cubicBezTo>
                  <a:cubicBezTo>
                    <a:pt x="1463" y="371"/>
                    <a:pt x="1470" y="386"/>
                    <a:pt x="1478" y="402"/>
                  </a:cubicBezTo>
                  <a:cubicBezTo>
                    <a:pt x="1473" y="402"/>
                    <a:pt x="1469" y="403"/>
                    <a:pt x="1465" y="403"/>
                  </a:cubicBezTo>
                  <a:cubicBezTo>
                    <a:pt x="1408" y="403"/>
                    <a:pt x="1350" y="403"/>
                    <a:pt x="1293" y="403"/>
                  </a:cubicBezTo>
                  <a:cubicBezTo>
                    <a:pt x="1284" y="403"/>
                    <a:pt x="1279" y="401"/>
                    <a:pt x="1276" y="393"/>
                  </a:cubicBezTo>
                  <a:cubicBezTo>
                    <a:pt x="1264" y="367"/>
                    <a:pt x="1251" y="343"/>
                    <a:pt x="1239" y="317"/>
                  </a:cubicBezTo>
                  <a:cubicBezTo>
                    <a:pt x="1235" y="309"/>
                    <a:pt x="1230" y="307"/>
                    <a:pt x="1222" y="307"/>
                  </a:cubicBezTo>
                  <a:cubicBezTo>
                    <a:pt x="1199" y="307"/>
                    <a:pt x="1176" y="307"/>
                    <a:pt x="1151" y="307"/>
                  </a:cubicBezTo>
                  <a:cubicBezTo>
                    <a:pt x="1144" y="372"/>
                    <a:pt x="1118" y="427"/>
                    <a:pt x="1071" y="473"/>
                  </a:cubicBezTo>
                  <a:cubicBezTo>
                    <a:pt x="1100" y="509"/>
                    <a:pt x="1128" y="544"/>
                    <a:pt x="1156" y="580"/>
                  </a:cubicBezTo>
                  <a:cubicBezTo>
                    <a:pt x="1278" y="509"/>
                    <a:pt x="1405" y="563"/>
                    <a:pt x="1458" y="653"/>
                  </a:cubicBezTo>
                  <a:cubicBezTo>
                    <a:pt x="1514" y="748"/>
                    <a:pt x="1490" y="868"/>
                    <a:pt x="1402" y="935"/>
                  </a:cubicBezTo>
                  <a:cubicBezTo>
                    <a:pt x="1314" y="1002"/>
                    <a:pt x="1192" y="992"/>
                    <a:pt x="1115" y="911"/>
                  </a:cubicBezTo>
                  <a:cubicBezTo>
                    <a:pt x="1041" y="834"/>
                    <a:pt x="1030" y="704"/>
                    <a:pt x="1119" y="610"/>
                  </a:cubicBezTo>
                  <a:cubicBezTo>
                    <a:pt x="1091" y="575"/>
                    <a:pt x="1062" y="539"/>
                    <a:pt x="1035" y="505"/>
                  </a:cubicBezTo>
                  <a:cubicBezTo>
                    <a:pt x="1013" y="510"/>
                    <a:pt x="1007" y="522"/>
                    <a:pt x="1007" y="543"/>
                  </a:cubicBezTo>
                  <a:cubicBezTo>
                    <a:pt x="1008" y="714"/>
                    <a:pt x="1008" y="885"/>
                    <a:pt x="1008" y="1056"/>
                  </a:cubicBezTo>
                  <a:cubicBezTo>
                    <a:pt x="1008" y="1061"/>
                    <a:pt x="1008" y="1067"/>
                    <a:pt x="1008" y="1075"/>
                  </a:cubicBezTo>
                  <a:cubicBezTo>
                    <a:pt x="1014" y="1075"/>
                    <a:pt x="1020" y="1075"/>
                    <a:pt x="1025" y="1075"/>
                  </a:cubicBezTo>
                  <a:cubicBezTo>
                    <a:pt x="1139" y="1075"/>
                    <a:pt x="1253" y="1075"/>
                    <a:pt x="1367" y="1075"/>
                  </a:cubicBezTo>
                  <a:cubicBezTo>
                    <a:pt x="1434" y="1075"/>
                    <a:pt x="1487" y="1128"/>
                    <a:pt x="1488" y="1193"/>
                  </a:cubicBezTo>
                  <a:cubicBezTo>
                    <a:pt x="1489" y="1260"/>
                    <a:pt x="1436" y="1315"/>
                    <a:pt x="1368" y="1315"/>
                  </a:cubicBezTo>
                  <a:cubicBezTo>
                    <a:pt x="1254" y="1315"/>
                    <a:pt x="1141" y="1315"/>
                    <a:pt x="1027" y="1315"/>
                  </a:cubicBezTo>
                  <a:cubicBezTo>
                    <a:pt x="1022" y="1315"/>
                    <a:pt x="1016" y="1315"/>
                    <a:pt x="1008" y="1315"/>
                  </a:cubicBezTo>
                  <a:cubicBezTo>
                    <a:pt x="1008" y="1337"/>
                    <a:pt x="1008" y="1359"/>
                    <a:pt x="1008" y="1380"/>
                  </a:cubicBezTo>
                  <a:cubicBezTo>
                    <a:pt x="1008" y="1456"/>
                    <a:pt x="957" y="1507"/>
                    <a:pt x="881" y="1507"/>
                  </a:cubicBezTo>
                  <a:cubicBezTo>
                    <a:pt x="629" y="1507"/>
                    <a:pt x="378" y="1507"/>
                    <a:pt x="126" y="1507"/>
                  </a:cubicBezTo>
                  <a:cubicBezTo>
                    <a:pt x="51" y="1507"/>
                    <a:pt x="0" y="1456"/>
                    <a:pt x="0" y="1381"/>
                  </a:cubicBezTo>
                  <a:cubicBezTo>
                    <a:pt x="0" y="985"/>
                    <a:pt x="0" y="589"/>
                    <a:pt x="0" y="193"/>
                  </a:cubicBezTo>
                  <a:cubicBezTo>
                    <a:pt x="0" y="118"/>
                    <a:pt x="51" y="67"/>
                    <a:pt x="126" y="67"/>
                  </a:cubicBezTo>
                  <a:cubicBezTo>
                    <a:pt x="178" y="67"/>
                    <a:pt x="229" y="67"/>
                    <a:pt x="281" y="67"/>
                  </a:cubicBezTo>
                  <a:cubicBezTo>
                    <a:pt x="289" y="67"/>
                    <a:pt x="293" y="65"/>
                    <a:pt x="297" y="58"/>
                  </a:cubicBezTo>
                  <a:cubicBezTo>
                    <a:pt x="311" y="32"/>
                    <a:pt x="333" y="19"/>
                    <a:pt x="363" y="19"/>
                  </a:cubicBezTo>
                  <a:cubicBezTo>
                    <a:pt x="455" y="19"/>
                    <a:pt x="546" y="19"/>
                    <a:pt x="638" y="19"/>
                  </a:cubicBezTo>
                  <a:cubicBezTo>
                    <a:pt x="682" y="19"/>
                    <a:pt x="705" y="35"/>
                    <a:pt x="720" y="79"/>
                  </a:cubicBezTo>
                  <a:close/>
                  <a:moveTo>
                    <a:pt x="712" y="554"/>
                  </a:moveTo>
                  <a:cubicBezTo>
                    <a:pt x="847" y="679"/>
                    <a:pt x="845" y="872"/>
                    <a:pt x="739" y="992"/>
                  </a:cubicBezTo>
                  <a:cubicBezTo>
                    <a:pt x="632" y="1113"/>
                    <a:pt x="455" y="1134"/>
                    <a:pt x="324" y="1042"/>
                  </a:cubicBezTo>
                  <a:cubicBezTo>
                    <a:pt x="194" y="949"/>
                    <a:pt x="155" y="775"/>
                    <a:pt x="231" y="635"/>
                  </a:cubicBezTo>
                  <a:cubicBezTo>
                    <a:pt x="304" y="502"/>
                    <a:pt x="497" y="415"/>
                    <a:pt x="674" y="524"/>
                  </a:cubicBezTo>
                  <a:cubicBezTo>
                    <a:pt x="686" y="509"/>
                    <a:pt x="697" y="494"/>
                    <a:pt x="710" y="477"/>
                  </a:cubicBezTo>
                  <a:cubicBezTo>
                    <a:pt x="648" y="418"/>
                    <a:pt x="619" y="345"/>
                    <a:pt x="624" y="259"/>
                  </a:cubicBezTo>
                  <a:cubicBezTo>
                    <a:pt x="617" y="259"/>
                    <a:pt x="612" y="259"/>
                    <a:pt x="607" y="259"/>
                  </a:cubicBezTo>
                  <a:cubicBezTo>
                    <a:pt x="526" y="259"/>
                    <a:pt x="445" y="259"/>
                    <a:pt x="364" y="259"/>
                  </a:cubicBezTo>
                  <a:cubicBezTo>
                    <a:pt x="338" y="259"/>
                    <a:pt x="316" y="251"/>
                    <a:pt x="303" y="229"/>
                  </a:cubicBezTo>
                  <a:cubicBezTo>
                    <a:pt x="293" y="212"/>
                    <a:pt x="281" y="210"/>
                    <a:pt x="265" y="211"/>
                  </a:cubicBezTo>
                  <a:cubicBezTo>
                    <a:pt x="246" y="212"/>
                    <a:pt x="227" y="211"/>
                    <a:pt x="208" y="211"/>
                  </a:cubicBezTo>
                  <a:cubicBezTo>
                    <a:pt x="187" y="211"/>
                    <a:pt x="166" y="211"/>
                    <a:pt x="145" y="211"/>
                  </a:cubicBezTo>
                  <a:cubicBezTo>
                    <a:pt x="145" y="596"/>
                    <a:pt x="145" y="979"/>
                    <a:pt x="145" y="1362"/>
                  </a:cubicBezTo>
                  <a:cubicBezTo>
                    <a:pt x="385" y="1362"/>
                    <a:pt x="624" y="1362"/>
                    <a:pt x="863" y="1362"/>
                  </a:cubicBezTo>
                  <a:cubicBezTo>
                    <a:pt x="863" y="1346"/>
                    <a:pt x="863" y="1331"/>
                    <a:pt x="863" y="1315"/>
                  </a:cubicBezTo>
                  <a:cubicBezTo>
                    <a:pt x="825" y="1315"/>
                    <a:pt x="789" y="1315"/>
                    <a:pt x="752" y="1315"/>
                  </a:cubicBezTo>
                  <a:cubicBezTo>
                    <a:pt x="744" y="1315"/>
                    <a:pt x="737" y="1314"/>
                    <a:pt x="730" y="1311"/>
                  </a:cubicBezTo>
                  <a:cubicBezTo>
                    <a:pt x="677" y="1292"/>
                    <a:pt x="625" y="1272"/>
                    <a:pt x="573" y="1252"/>
                  </a:cubicBezTo>
                  <a:cubicBezTo>
                    <a:pt x="543" y="1241"/>
                    <a:pt x="528" y="1221"/>
                    <a:pt x="528" y="1195"/>
                  </a:cubicBezTo>
                  <a:cubicBezTo>
                    <a:pt x="528" y="1169"/>
                    <a:pt x="543" y="1149"/>
                    <a:pt x="573" y="1138"/>
                  </a:cubicBezTo>
                  <a:cubicBezTo>
                    <a:pt x="606" y="1125"/>
                    <a:pt x="640" y="1114"/>
                    <a:pt x="672" y="1100"/>
                  </a:cubicBezTo>
                  <a:cubicBezTo>
                    <a:pt x="717" y="1080"/>
                    <a:pt x="763" y="1071"/>
                    <a:pt x="812" y="1075"/>
                  </a:cubicBezTo>
                  <a:cubicBezTo>
                    <a:pt x="829" y="1076"/>
                    <a:pt x="846" y="1075"/>
                    <a:pt x="863" y="1075"/>
                  </a:cubicBezTo>
                  <a:cubicBezTo>
                    <a:pt x="863" y="898"/>
                    <a:pt x="863" y="722"/>
                    <a:pt x="863" y="551"/>
                  </a:cubicBezTo>
                  <a:cubicBezTo>
                    <a:pt x="823" y="537"/>
                    <a:pt x="785" y="524"/>
                    <a:pt x="745" y="511"/>
                  </a:cubicBezTo>
                  <a:cubicBezTo>
                    <a:pt x="747" y="509"/>
                    <a:pt x="745" y="510"/>
                    <a:pt x="744" y="512"/>
                  </a:cubicBezTo>
                  <a:cubicBezTo>
                    <a:pt x="733" y="525"/>
                    <a:pt x="723" y="539"/>
                    <a:pt x="712" y="554"/>
                  </a:cubicBezTo>
                  <a:close/>
                  <a:moveTo>
                    <a:pt x="912" y="1315"/>
                  </a:moveTo>
                  <a:cubicBezTo>
                    <a:pt x="912" y="1331"/>
                    <a:pt x="912" y="1344"/>
                    <a:pt x="912" y="1358"/>
                  </a:cubicBezTo>
                  <a:cubicBezTo>
                    <a:pt x="912" y="1391"/>
                    <a:pt x="892" y="1411"/>
                    <a:pt x="860" y="1411"/>
                  </a:cubicBezTo>
                  <a:cubicBezTo>
                    <a:pt x="622" y="1411"/>
                    <a:pt x="385" y="1411"/>
                    <a:pt x="148" y="1411"/>
                  </a:cubicBezTo>
                  <a:cubicBezTo>
                    <a:pt x="116" y="1411"/>
                    <a:pt x="96" y="1391"/>
                    <a:pt x="96" y="1359"/>
                  </a:cubicBezTo>
                  <a:cubicBezTo>
                    <a:pt x="96" y="978"/>
                    <a:pt x="96" y="597"/>
                    <a:pt x="96" y="215"/>
                  </a:cubicBezTo>
                  <a:cubicBezTo>
                    <a:pt x="96" y="183"/>
                    <a:pt x="116" y="163"/>
                    <a:pt x="149" y="163"/>
                  </a:cubicBezTo>
                  <a:cubicBezTo>
                    <a:pt x="190" y="163"/>
                    <a:pt x="230" y="163"/>
                    <a:pt x="271" y="163"/>
                  </a:cubicBezTo>
                  <a:cubicBezTo>
                    <a:pt x="277" y="163"/>
                    <a:pt x="282" y="163"/>
                    <a:pt x="287" y="163"/>
                  </a:cubicBezTo>
                  <a:cubicBezTo>
                    <a:pt x="287" y="146"/>
                    <a:pt x="287" y="131"/>
                    <a:pt x="287" y="115"/>
                  </a:cubicBezTo>
                  <a:cubicBezTo>
                    <a:pt x="282" y="115"/>
                    <a:pt x="277" y="115"/>
                    <a:pt x="272" y="115"/>
                  </a:cubicBezTo>
                  <a:cubicBezTo>
                    <a:pt x="224" y="115"/>
                    <a:pt x="177" y="115"/>
                    <a:pt x="129" y="115"/>
                  </a:cubicBezTo>
                  <a:cubicBezTo>
                    <a:pt x="76" y="115"/>
                    <a:pt x="48" y="143"/>
                    <a:pt x="48" y="196"/>
                  </a:cubicBezTo>
                  <a:cubicBezTo>
                    <a:pt x="48" y="590"/>
                    <a:pt x="48" y="983"/>
                    <a:pt x="48" y="1377"/>
                  </a:cubicBezTo>
                  <a:cubicBezTo>
                    <a:pt x="48" y="1431"/>
                    <a:pt x="76" y="1459"/>
                    <a:pt x="130" y="1459"/>
                  </a:cubicBezTo>
                  <a:cubicBezTo>
                    <a:pt x="352" y="1459"/>
                    <a:pt x="574" y="1459"/>
                    <a:pt x="796" y="1459"/>
                  </a:cubicBezTo>
                  <a:cubicBezTo>
                    <a:pt x="827" y="1459"/>
                    <a:pt x="858" y="1459"/>
                    <a:pt x="889" y="1459"/>
                  </a:cubicBezTo>
                  <a:cubicBezTo>
                    <a:pt x="920" y="1458"/>
                    <a:pt x="950" y="1439"/>
                    <a:pt x="955" y="1410"/>
                  </a:cubicBezTo>
                  <a:cubicBezTo>
                    <a:pt x="961" y="1379"/>
                    <a:pt x="960" y="1347"/>
                    <a:pt x="962" y="1315"/>
                  </a:cubicBezTo>
                  <a:cubicBezTo>
                    <a:pt x="943" y="1315"/>
                    <a:pt x="929" y="1315"/>
                    <a:pt x="912" y="1315"/>
                  </a:cubicBezTo>
                  <a:close/>
                  <a:moveTo>
                    <a:pt x="1101" y="259"/>
                  </a:moveTo>
                  <a:cubicBezTo>
                    <a:pt x="1096" y="172"/>
                    <a:pt x="1014" y="66"/>
                    <a:pt x="885" y="67"/>
                  </a:cubicBezTo>
                  <a:cubicBezTo>
                    <a:pt x="767" y="68"/>
                    <a:pt x="672" y="166"/>
                    <a:pt x="672" y="284"/>
                  </a:cubicBezTo>
                  <a:cubicBezTo>
                    <a:pt x="672" y="402"/>
                    <a:pt x="769" y="499"/>
                    <a:pt x="888" y="499"/>
                  </a:cubicBezTo>
                  <a:cubicBezTo>
                    <a:pt x="1016" y="498"/>
                    <a:pt x="1097" y="393"/>
                    <a:pt x="1101" y="308"/>
                  </a:cubicBezTo>
                  <a:cubicBezTo>
                    <a:pt x="1069" y="308"/>
                    <a:pt x="1038" y="308"/>
                    <a:pt x="1006" y="308"/>
                  </a:cubicBezTo>
                  <a:cubicBezTo>
                    <a:pt x="986" y="383"/>
                    <a:pt x="922" y="408"/>
                    <a:pt x="874" y="402"/>
                  </a:cubicBezTo>
                  <a:cubicBezTo>
                    <a:pt x="816" y="395"/>
                    <a:pt x="772" y="348"/>
                    <a:pt x="768" y="291"/>
                  </a:cubicBezTo>
                  <a:cubicBezTo>
                    <a:pt x="765" y="233"/>
                    <a:pt x="803" y="181"/>
                    <a:pt x="858" y="167"/>
                  </a:cubicBezTo>
                  <a:cubicBezTo>
                    <a:pt x="886" y="160"/>
                    <a:pt x="913" y="162"/>
                    <a:pt x="939" y="174"/>
                  </a:cubicBezTo>
                  <a:cubicBezTo>
                    <a:pt x="975" y="191"/>
                    <a:pt x="996" y="221"/>
                    <a:pt x="1006" y="259"/>
                  </a:cubicBezTo>
                  <a:cubicBezTo>
                    <a:pt x="1038" y="259"/>
                    <a:pt x="1069" y="259"/>
                    <a:pt x="1101" y="259"/>
                  </a:cubicBezTo>
                  <a:close/>
                  <a:moveTo>
                    <a:pt x="673" y="667"/>
                  </a:moveTo>
                  <a:cubicBezTo>
                    <a:pt x="673" y="748"/>
                    <a:pt x="673" y="827"/>
                    <a:pt x="673" y="907"/>
                  </a:cubicBezTo>
                  <a:cubicBezTo>
                    <a:pt x="692" y="907"/>
                    <a:pt x="709" y="906"/>
                    <a:pt x="726" y="907"/>
                  </a:cubicBezTo>
                  <a:cubicBezTo>
                    <a:pt x="736" y="908"/>
                    <a:pt x="741" y="904"/>
                    <a:pt x="744" y="896"/>
                  </a:cubicBezTo>
                  <a:cubicBezTo>
                    <a:pt x="764" y="850"/>
                    <a:pt x="772" y="803"/>
                    <a:pt x="766" y="754"/>
                  </a:cubicBezTo>
                  <a:cubicBezTo>
                    <a:pt x="751" y="645"/>
                    <a:pt x="673" y="557"/>
                    <a:pt x="566" y="530"/>
                  </a:cubicBezTo>
                  <a:cubicBezTo>
                    <a:pt x="460" y="504"/>
                    <a:pt x="348" y="547"/>
                    <a:pt x="287" y="638"/>
                  </a:cubicBezTo>
                  <a:cubicBezTo>
                    <a:pt x="232" y="719"/>
                    <a:pt x="225" y="805"/>
                    <a:pt x="264" y="895"/>
                  </a:cubicBezTo>
                  <a:cubicBezTo>
                    <a:pt x="266" y="900"/>
                    <a:pt x="271" y="906"/>
                    <a:pt x="275" y="906"/>
                  </a:cubicBezTo>
                  <a:cubicBezTo>
                    <a:pt x="295" y="908"/>
                    <a:pt x="315" y="907"/>
                    <a:pt x="336" y="907"/>
                  </a:cubicBezTo>
                  <a:cubicBezTo>
                    <a:pt x="336" y="858"/>
                    <a:pt x="336" y="811"/>
                    <a:pt x="336" y="762"/>
                  </a:cubicBezTo>
                  <a:cubicBezTo>
                    <a:pt x="369" y="762"/>
                    <a:pt x="400" y="762"/>
                    <a:pt x="433" y="762"/>
                  </a:cubicBezTo>
                  <a:cubicBezTo>
                    <a:pt x="433" y="714"/>
                    <a:pt x="433" y="667"/>
                    <a:pt x="433" y="620"/>
                  </a:cubicBezTo>
                  <a:cubicBezTo>
                    <a:pt x="481" y="620"/>
                    <a:pt x="528" y="620"/>
                    <a:pt x="576" y="620"/>
                  </a:cubicBezTo>
                  <a:cubicBezTo>
                    <a:pt x="576" y="636"/>
                    <a:pt x="576" y="651"/>
                    <a:pt x="576" y="667"/>
                  </a:cubicBezTo>
                  <a:cubicBezTo>
                    <a:pt x="608" y="667"/>
                    <a:pt x="639" y="667"/>
                    <a:pt x="673" y="667"/>
                  </a:cubicBezTo>
                  <a:close/>
                  <a:moveTo>
                    <a:pt x="504" y="67"/>
                  </a:moveTo>
                  <a:cubicBezTo>
                    <a:pt x="457" y="67"/>
                    <a:pt x="411" y="67"/>
                    <a:pt x="364" y="67"/>
                  </a:cubicBezTo>
                  <a:cubicBezTo>
                    <a:pt x="346" y="67"/>
                    <a:pt x="336" y="76"/>
                    <a:pt x="336" y="93"/>
                  </a:cubicBezTo>
                  <a:cubicBezTo>
                    <a:pt x="336" y="124"/>
                    <a:pt x="336" y="155"/>
                    <a:pt x="336" y="186"/>
                  </a:cubicBezTo>
                  <a:cubicBezTo>
                    <a:pt x="336" y="201"/>
                    <a:pt x="346" y="211"/>
                    <a:pt x="362" y="211"/>
                  </a:cubicBezTo>
                  <a:cubicBezTo>
                    <a:pt x="450" y="211"/>
                    <a:pt x="538" y="211"/>
                    <a:pt x="625" y="211"/>
                  </a:cubicBezTo>
                  <a:cubicBezTo>
                    <a:pt x="629" y="210"/>
                    <a:pt x="635" y="206"/>
                    <a:pt x="636" y="202"/>
                  </a:cubicBezTo>
                  <a:cubicBezTo>
                    <a:pt x="644" y="187"/>
                    <a:pt x="648" y="170"/>
                    <a:pt x="658" y="156"/>
                  </a:cubicBezTo>
                  <a:cubicBezTo>
                    <a:pt x="670" y="137"/>
                    <a:pt x="673" y="118"/>
                    <a:pt x="672" y="97"/>
                  </a:cubicBezTo>
                  <a:cubicBezTo>
                    <a:pt x="671" y="75"/>
                    <a:pt x="663" y="67"/>
                    <a:pt x="642" y="67"/>
                  </a:cubicBezTo>
                  <a:cubicBezTo>
                    <a:pt x="596" y="67"/>
                    <a:pt x="550" y="67"/>
                    <a:pt x="504" y="67"/>
                  </a:cubicBezTo>
                  <a:close/>
                  <a:moveTo>
                    <a:pt x="1272" y="595"/>
                  </a:moveTo>
                  <a:cubicBezTo>
                    <a:pt x="1180" y="595"/>
                    <a:pt x="1104" y="671"/>
                    <a:pt x="1104" y="763"/>
                  </a:cubicBezTo>
                  <a:cubicBezTo>
                    <a:pt x="1104" y="855"/>
                    <a:pt x="1180" y="931"/>
                    <a:pt x="1272" y="931"/>
                  </a:cubicBezTo>
                  <a:cubicBezTo>
                    <a:pt x="1364" y="931"/>
                    <a:pt x="1440" y="855"/>
                    <a:pt x="1440" y="763"/>
                  </a:cubicBezTo>
                  <a:cubicBezTo>
                    <a:pt x="1440" y="671"/>
                    <a:pt x="1364" y="595"/>
                    <a:pt x="1272" y="595"/>
                  </a:cubicBezTo>
                  <a:close/>
                  <a:moveTo>
                    <a:pt x="300" y="955"/>
                  </a:moveTo>
                  <a:cubicBezTo>
                    <a:pt x="362" y="1024"/>
                    <a:pt x="435" y="1056"/>
                    <a:pt x="523" y="1050"/>
                  </a:cubicBezTo>
                  <a:cubicBezTo>
                    <a:pt x="596" y="1045"/>
                    <a:pt x="657" y="1013"/>
                    <a:pt x="707" y="955"/>
                  </a:cubicBezTo>
                  <a:cubicBezTo>
                    <a:pt x="570" y="955"/>
                    <a:pt x="438" y="955"/>
                    <a:pt x="300" y="955"/>
                  </a:cubicBezTo>
                  <a:close/>
                  <a:moveTo>
                    <a:pt x="959" y="1074"/>
                  </a:moveTo>
                  <a:cubicBezTo>
                    <a:pt x="959" y="895"/>
                    <a:pt x="959" y="717"/>
                    <a:pt x="959" y="538"/>
                  </a:cubicBezTo>
                  <a:cubicBezTo>
                    <a:pt x="943" y="541"/>
                    <a:pt x="928" y="544"/>
                    <a:pt x="913" y="547"/>
                  </a:cubicBezTo>
                  <a:cubicBezTo>
                    <a:pt x="913" y="723"/>
                    <a:pt x="913" y="898"/>
                    <a:pt x="913" y="1074"/>
                  </a:cubicBezTo>
                  <a:cubicBezTo>
                    <a:pt x="928" y="1074"/>
                    <a:pt x="943" y="1074"/>
                    <a:pt x="959" y="1074"/>
                  </a:cubicBezTo>
                  <a:close/>
                  <a:moveTo>
                    <a:pt x="769" y="1170"/>
                  </a:moveTo>
                  <a:cubicBezTo>
                    <a:pt x="929" y="1170"/>
                    <a:pt x="1088" y="1170"/>
                    <a:pt x="1247" y="1170"/>
                  </a:cubicBezTo>
                  <a:cubicBezTo>
                    <a:pt x="1247" y="1154"/>
                    <a:pt x="1247" y="1139"/>
                    <a:pt x="1247" y="1124"/>
                  </a:cubicBezTo>
                  <a:cubicBezTo>
                    <a:pt x="1087" y="1124"/>
                    <a:pt x="928" y="1124"/>
                    <a:pt x="769" y="1124"/>
                  </a:cubicBezTo>
                  <a:cubicBezTo>
                    <a:pt x="769" y="1139"/>
                    <a:pt x="769" y="1154"/>
                    <a:pt x="769" y="1170"/>
                  </a:cubicBezTo>
                  <a:close/>
                  <a:moveTo>
                    <a:pt x="1247" y="1220"/>
                  </a:moveTo>
                  <a:cubicBezTo>
                    <a:pt x="1087" y="1220"/>
                    <a:pt x="928" y="1220"/>
                    <a:pt x="769" y="1220"/>
                  </a:cubicBezTo>
                  <a:cubicBezTo>
                    <a:pt x="769" y="1236"/>
                    <a:pt x="769" y="1251"/>
                    <a:pt x="769" y="1266"/>
                  </a:cubicBezTo>
                  <a:cubicBezTo>
                    <a:pt x="929" y="1266"/>
                    <a:pt x="1088" y="1266"/>
                    <a:pt x="1247" y="1266"/>
                  </a:cubicBezTo>
                  <a:cubicBezTo>
                    <a:pt x="1247" y="1251"/>
                    <a:pt x="1247" y="1236"/>
                    <a:pt x="1247" y="1220"/>
                  </a:cubicBezTo>
                  <a:close/>
                  <a:moveTo>
                    <a:pt x="1296" y="1267"/>
                  </a:moveTo>
                  <a:cubicBezTo>
                    <a:pt x="1324" y="1267"/>
                    <a:pt x="1350" y="1268"/>
                    <a:pt x="1377" y="1266"/>
                  </a:cubicBezTo>
                  <a:cubicBezTo>
                    <a:pt x="1411" y="1263"/>
                    <a:pt x="1437" y="1234"/>
                    <a:pt x="1440" y="1200"/>
                  </a:cubicBezTo>
                  <a:cubicBezTo>
                    <a:pt x="1442" y="1167"/>
                    <a:pt x="1421" y="1133"/>
                    <a:pt x="1388" y="1127"/>
                  </a:cubicBezTo>
                  <a:cubicBezTo>
                    <a:pt x="1359" y="1122"/>
                    <a:pt x="1327" y="1123"/>
                    <a:pt x="1296" y="1122"/>
                  </a:cubicBezTo>
                  <a:cubicBezTo>
                    <a:pt x="1296" y="1172"/>
                    <a:pt x="1296" y="1218"/>
                    <a:pt x="1296" y="1267"/>
                  </a:cubicBezTo>
                  <a:close/>
                  <a:moveTo>
                    <a:pt x="865" y="307"/>
                  </a:moveTo>
                  <a:cubicBezTo>
                    <a:pt x="865" y="290"/>
                    <a:pt x="865" y="275"/>
                    <a:pt x="865" y="259"/>
                  </a:cubicBezTo>
                  <a:cubicBezTo>
                    <a:pt x="895" y="259"/>
                    <a:pt x="924" y="259"/>
                    <a:pt x="954" y="259"/>
                  </a:cubicBezTo>
                  <a:cubicBezTo>
                    <a:pt x="944" y="227"/>
                    <a:pt x="911" y="207"/>
                    <a:pt x="878" y="212"/>
                  </a:cubicBezTo>
                  <a:cubicBezTo>
                    <a:pt x="842" y="217"/>
                    <a:pt x="815" y="248"/>
                    <a:pt x="816" y="285"/>
                  </a:cubicBezTo>
                  <a:cubicBezTo>
                    <a:pt x="817" y="320"/>
                    <a:pt x="845" y="351"/>
                    <a:pt x="880" y="355"/>
                  </a:cubicBezTo>
                  <a:cubicBezTo>
                    <a:pt x="913" y="358"/>
                    <a:pt x="945" y="338"/>
                    <a:pt x="953" y="307"/>
                  </a:cubicBezTo>
                  <a:cubicBezTo>
                    <a:pt x="924" y="307"/>
                    <a:pt x="895" y="307"/>
                    <a:pt x="865" y="307"/>
                  </a:cubicBezTo>
                  <a:close/>
                  <a:moveTo>
                    <a:pt x="481" y="668"/>
                  </a:moveTo>
                  <a:cubicBezTo>
                    <a:pt x="481" y="748"/>
                    <a:pt x="481" y="827"/>
                    <a:pt x="481" y="906"/>
                  </a:cubicBezTo>
                  <a:cubicBezTo>
                    <a:pt x="497" y="906"/>
                    <a:pt x="512" y="906"/>
                    <a:pt x="527" y="906"/>
                  </a:cubicBezTo>
                  <a:cubicBezTo>
                    <a:pt x="527" y="826"/>
                    <a:pt x="527" y="747"/>
                    <a:pt x="527" y="668"/>
                  </a:cubicBezTo>
                  <a:cubicBezTo>
                    <a:pt x="512" y="668"/>
                    <a:pt x="497" y="668"/>
                    <a:pt x="481" y="668"/>
                  </a:cubicBezTo>
                  <a:close/>
                  <a:moveTo>
                    <a:pt x="719" y="1135"/>
                  </a:moveTo>
                  <a:cubicBezTo>
                    <a:pt x="715" y="1136"/>
                    <a:pt x="712" y="1137"/>
                    <a:pt x="709" y="1138"/>
                  </a:cubicBezTo>
                  <a:cubicBezTo>
                    <a:pt x="669" y="1153"/>
                    <a:pt x="630" y="1167"/>
                    <a:pt x="591" y="1182"/>
                  </a:cubicBezTo>
                  <a:cubicBezTo>
                    <a:pt x="585" y="1185"/>
                    <a:pt x="581" y="1191"/>
                    <a:pt x="576" y="1195"/>
                  </a:cubicBezTo>
                  <a:cubicBezTo>
                    <a:pt x="581" y="1199"/>
                    <a:pt x="585" y="1205"/>
                    <a:pt x="591" y="1207"/>
                  </a:cubicBezTo>
                  <a:cubicBezTo>
                    <a:pt x="630" y="1223"/>
                    <a:pt x="669" y="1237"/>
                    <a:pt x="708" y="1252"/>
                  </a:cubicBezTo>
                  <a:cubicBezTo>
                    <a:pt x="712" y="1253"/>
                    <a:pt x="715" y="1254"/>
                    <a:pt x="719" y="1255"/>
                  </a:cubicBezTo>
                  <a:cubicBezTo>
                    <a:pt x="719" y="1214"/>
                    <a:pt x="719" y="1175"/>
                    <a:pt x="719" y="1135"/>
                  </a:cubicBezTo>
                  <a:close/>
                  <a:moveTo>
                    <a:pt x="577" y="716"/>
                  </a:moveTo>
                  <a:cubicBezTo>
                    <a:pt x="577" y="780"/>
                    <a:pt x="577" y="843"/>
                    <a:pt x="577" y="906"/>
                  </a:cubicBezTo>
                  <a:cubicBezTo>
                    <a:pt x="593" y="906"/>
                    <a:pt x="608" y="906"/>
                    <a:pt x="623" y="906"/>
                  </a:cubicBezTo>
                  <a:cubicBezTo>
                    <a:pt x="623" y="842"/>
                    <a:pt x="623" y="779"/>
                    <a:pt x="623" y="716"/>
                  </a:cubicBezTo>
                  <a:cubicBezTo>
                    <a:pt x="608" y="716"/>
                    <a:pt x="593" y="716"/>
                    <a:pt x="577" y="716"/>
                  </a:cubicBezTo>
                  <a:close/>
                  <a:moveTo>
                    <a:pt x="385" y="812"/>
                  </a:moveTo>
                  <a:cubicBezTo>
                    <a:pt x="385" y="844"/>
                    <a:pt x="385" y="875"/>
                    <a:pt x="385" y="906"/>
                  </a:cubicBezTo>
                  <a:cubicBezTo>
                    <a:pt x="401" y="906"/>
                    <a:pt x="416" y="906"/>
                    <a:pt x="431" y="906"/>
                  </a:cubicBezTo>
                  <a:cubicBezTo>
                    <a:pt x="431" y="874"/>
                    <a:pt x="431" y="843"/>
                    <a:pt x="431" y="812"/>
                  </a:cubicBezTo>
                  <a:cubicBezTo>
                    <a:pt x="416" y="812"/>
                    <a:pt x="401" y="812"/>
                    <a:pt x="385" y="812"/>
                  </a:cubicBezTo>
                  <a:close/>
                  <a:moveTo>
                    <a:pt x="1401" y="211"/>
                  </a:moveTo>
                  <a:cubicBezTo>
                    <a:pt x="1372" y="211"/>
                    <a:pt x="1345" y="211"/>
                    <a:pt x="1319" y="211"/>
                  </a:cubicBezTo>
                  <a:cubicBezTo>
                    <a:pt x="1316" y="211"/>
                    <a:pt x="1311" y="212"/>
                    <a:pt x="1310" y="214"/>
                  </a:cubicBezTo>
                  <a:cubicBezTo>
                    <a:pt x="1302" y="228"/>
                    <a:pt x="1295" y="243"/>
                    <a:pt x="1287" y="259"/>
                  </a:cubicBezTo>
                  <a:cubicBezTo>
                    <a:pt x="1316" y="259"/>
                    <a:pt x="1343" y="259"/>
                    <a:pt x="1369" y="259"/>
                  </a:cubicBezTo>
                  <a:cubicBezTo>
                    <a:pt x="1373" y="259"/>
                    <a:pt x="1378" y="256"/>
                    <a:pt x="1380" y="253"/>
                  </a:cubicBezTo>
                  <a:cubicBezTo>
                    <a:pt x="1387" y="240"/>
                    <a:pt x="1393" y="227"/>
                    <a:pt x="1401" y="211"/>
                  </a:cubicBezTo>
                  <a:close/>
                  <a:moveTo>
                    <a:pt x="1287" y="307"/>
                  </a:moveTo>
                  <a:cubicBezTo>
                    <a:pt x="1295" y="323"/>
                    <a:pt x="1301" y="336"/>
                    <a:pt x="1309" y="350"/>
                  </a:cubicBezTo>
                  <a:cubicBezTo>
                    <a:pt x="1310" y="352"/>
                    <a:pt x="1314" y="355"/>
                    <a:pt x="1317" y="355"/>
                  </a:cubicBezTo>
                  <a:cubicBezTo>
                    <a:pt x="1344" y="355"/>
                    <a:pt x="1371" y="355"/>
                    <a:pt x="1401" y="355"/>
                  </a:cubicBezTo>
                  <a:cubicBezTo>
                    <a:pt x="1393" y="339"/>
                    <a:pt x="1387" y="326"/>
                    <a:pt x="1379" y="312"/>
                  </a:cubicBezTo>
                  <a:cubicBezTo>
                    <a:pt x="1378" y="310"/>
                    <a:pt x="1374" y="307"/>
                    <a:pt x="1371" y="307"/>
                  </a:cubicBezTo>
                  <a:cubicBezTo>
                    <a:pt x="1344" y="307"/>
                    <a:pt x="1317" y="307"/>
                    <a:pt x="1287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20"/>
            <p:cNvSpPr>
              <a:spLocks/>
            </p:cNvSpPr>
            <p:nvPr/>
          </p:nvSpPr>
          <p:spPr bwMode="auto">
            <a:xfrm>
              <a:off x="8393113" y="1843088"/>
              <a:ext cx="87313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21"/>
            <p:cNvSpPr>
              <a:spLocks/>
            </p:cNvSpPr>
            <p:nvPr/>
          </p:nvSpPr>
          <p:spPr bwMode="auto">
            <a:xfrm>
              <a:off x="8393113" y="1873251"/>
              <a:ext cx="87313" cy="12700"/>
            </a:xfrm>
            <a:custGeom>
              <a:avLst/>
              <a:gdLst>
                <a:gd name="T0" fmla="*/ 0 w 286"/>
                <a:gd name="T1" fmla="*/ 0 h 46"/>
                <a:gd name="T2" fmla="*/ 286 w 286"/>
                <a:gd name="T3" fmla="*/ 0 h 46"/>
                <a:gd name="T4" fmla="*/ 286 w 286"/>
                <a:gd name="T5" fmla="*/ 46 h 46"/>
                <a:gd name="T6" fmla="*/ 0 w 286"/>
                <a:gd name="T7" fmla="*/ 46 h 46"/>
                <a:gd name="T8" fmla="*/ 0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0" y="0"/>
                  </a:moveTo>
                  <a:cubicBezTo>
                    <a:pt x="95" y="0"/>
                    <a:pt x="190" y="0"/>
                    <a:pt x="286" y="0"/>
                  </a:cubicBez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22"/>
            <p:cNvSpPr>
              <a:spLocks/>
            </p:cNvSpPr>
            <p:nvPr/>
          </p:nvSpPr>
          <p:spPr bwMode="auto">
            <a:xfrm>
              <a:off x="8362951" y="2108201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3"/>
            <p:cNvSpPr>
              <a:spLocks/>
            </p:cNvSpPr>
            <p:nvPr/>
          </p:nvSpPr>
          <p:spPr bwMode="auto">
            <a:xfrm>
              <a:off x="8362951" y="2138363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4"/>
            <p:cNvSpPr>
              <a:spLocks/>
            </p:cNvSpPr>
            <p:nvPr/>
          </p:nvSpPr>
          <p:spPr bwMode="auto">
            <a:xfrm>
              <a:off x="8362951" y="18430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5"/>
            <p:cNvSpPr>
              <a:spLocks/>
            </p:cNvSpPr>
            <p:nvPr/>
          </p:nvSpPr>
          <p:spPr bwMode="auto">
            <a:xfrm>
              <a:off x="8362951" y="1873251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6"/>
            <p:cNvSpPr>
              <a:spLocks noEditPoints="1"/>
            </p:cNvSpPr>
            <p:nvPr/>
          </p:nvSpPr>
          <p:spPr bwMode="auto">
            <a:xfrm>
              <a:off x="8658226" y="1944688"/>
              <a:ext cx="73025" cy="79375"/>
            </a:xfrm>
            <a:custGeom>
              <a:avLst/>
              <a:gdLst>
                <a:gd name="T0" fmla="*/ 64 w 240"/>
                <a:gd name="T1" fmla="*/ 0 h 256"/>
                <a:gd name="T2" fmla="*/ 93 w 240"/>
                <a:gd name="T3" fmla="*/ 10 h 256"/>
                <a:gd name="T4" fmla="*/ 202 w 240"/>
                <a:gd name="T5" fmla="*/ 64 h 256"/>
                <a:gd name="T6" fmla="*/ 240 w 240"/>
                <a:gd name="T7" fmla="*/ 122 h 256"/>
                <a:gd name="T8" fmla="*/ 202 w 240"/>
                <a:gd name="T9" fmla="*/ 180 h 256"/>
                <a:gd name="T10" fmla="*/ 93 w 240"/>
                <a:gd name="T11" fmla="*/ 234 h 256"/>
                <a:gd name="T12" fmla="*/ 0 w 240"/>
                <a:gd name="T13" fmla="*/ 176 h 256"/>
                <a:gd name="T14" fmla="*/ 0 w 240"/>
                <a:gd name="T15" fmla="*/ 65 h 256"/>
                <a:gd name="T16" fmla="*/ 64 w 240"/>
                <a:gd name="T17" fmla="*/ 0 h 256"/>
                <a:gd name="T18" fmla="*/ 48 w 240"/>
                <a:gd name="T19" fmla="*/ 121 h 256"/>
                <a:gd name="T20" fmla="*/ 48 w 240"/>
                <a:gd name="T21" fmla="*/ 175 h 256"/>
                <a:gd name="T22" fmla="*/ 73 w 240"/>
                <a:gd name="T23" fmla="*/ 191 h 256"/>
                <a:gd name="T24" fmla="*/ 180 w 240"/>
                <a:gd name="T25" fmla="*/ 137 h 256"/>
                <a:gd name="T26" fmla="*/ 191 w 240"/>
                <a:gd name="T27" fmla="*/ 121 h 256"/>
                <a:gd name="T28" fmla="*/ 180 w 240"/>
                <a:gd name="T29" fmla="*/ 107 h 256"/>
                <a:gd name="T30" fmla="*/ 73 w 240"/>
                <a:gd name="T31" fmla="*/ 53 h 256"/>
                <a:gd name="T32" fmla="*/ 48 w 240"/>
                <a:gd name="T33" fmla="*/ 70 h 256"/>
                <a:gd name="T34" fmla="*/ 48 w 240"/>
                <a:gd name="T35" fmla="*/ 12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56">
                  <a:moveTo>
                    <a:pt x="64" y="0"/>
                  </a:moveTo>
                  <a:cubicBezTo>
                    <a:pt x="73" y="3"/>
                    <a:pt x="84" y="6"/>
                    <a:pt x="93" y="10"/>
                  </a:cubicBezTo>
                  <a:cubicBezTo>
                    <a:pt x="129" y="28"/>
                    <a:pt x="165" y="46"/>
                    <a:pt x="202" y="64"/>
                  </a:cubicBezTo>
                  <a:cubicBezTo>
                    <a:pt x="226" y="76"/>
                    <a:pt x="240" y="95"/>
                    <a:pt x="240" y="122"/>
                  </a:cubicBezTo>
                  <a:cubicBezTo>
                    <a:pt x="240" y="149"/>
                    <a:pt x="226" y="168"/>
                    <a:pt x="202" y="180"/>
                  </a:cubicBezTo>
                  <a:cubicBezTo>
                    <a:pt x="165" y="198"/>
                    <a:pt x="130" y="217"/>
                    <a:pt x="93" y="234"/>
                  </a:cubicBezTo>
                  <a:cubicBezTo>
                    <a:pt x="47" y="256"/>
                    <a:pt x="0" y="227"/>
                    <a:pt x="0" y="176"/>
                  </a:cubicBezTo>
                  <a:cubicBezTo>
                    <a:pt x="0" y="139"/>
                    <a:pt x="0" y="102"/>
                    <a:pt x="0" y="65"/>
                  </a:cubicBezTo>
                  <a:cubicBezTo>
                    <a:pt x="1" y="29"/>
                    <a:pt x="28" y="2"/>
                    <a:pt x="64" y="0"/>
                  </a:cubicBezTo>
                  <a:close/>
                  <a:moveTo>
                    <a:pt x="48" y="121"/>
                  </a:moveTo>
                  <a:cubicBezTo>
                    <a:pt x="48" y="139"/>
                    <a:pt x="48" y="157"/>
                    <a:pt x="48" y="175"/>
                  </a:cubicBezTo>
                  <a:cubicBezTo>
                    <a:pt x="48" y="191"/>
                    <a:pt x="58" y="198"/>
                    <a:pt x="73" y="191"/>
                  </a:cubicBezTo>
                  <a:cubicBezTo>
                    <a:pt x="109" y="173"/>
                    <a:pt x="145" y="155"/>
                    <a:pt x="180" y="137"/>
                  </a:cubicBezTo>
                  <a:cubicBezTo>
                    <a:pt x="185" y="134"/>
                    <a:pt x="191" y="127"/>
                    <a:pt x="191" y="121"/>
                  </a:cubicBezTo>
                  <a:cubicBezTo>
                    <a:pt x="191" y="117"/>
                    <a:pt x="185" y="110"/>
                    <a:pt x="180" y="107"/>
                  </a:cubicBezTo>
                  <a:cubicBezTo>
                    <a:pt x="145" y="89"/>
                    <a:pt x="109" y="71"/>
                    <a:pt x="73" y="53"/>
                  </a:cubicBezTo>
                  <a:cubicBezTo>
                    <a:pt x="58" y="46"/>
                    <a:pt x="48" y="52"/>
                    <a:pt x="48" y="70"/>
                  </a:cubicBezTo>
                  <a:cubicBezTo>
                    <a:pt x="48" y="87"/>
                    <a:pt x="48" y="104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6" name="Group 365"/>
          <p:cNvGrpSpPr/>
          <p:nvPr/>
        </p:nvGrpSpPr>
        <p:grpSpPr>
          <a:xfrm>
            <a:off x="1579992" y="2388572"/>
            <a:ext cx="458788" cy="457201"/>
            <a:chOff x="4968875" y="2647950"/>
            <a:chExt cx="4587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6" name="Freeform 41"/>
            <p:cNvSpPr>
              <a:spLocks noEditPoints="1"/>
            </p:cNvSpPr>
            <p:nvPr/>
          </p:nvSpPr>
          <p:spPr bwMode="auto">
            <a:xfrm>
              <a:off x="4968875" y="2903538"/>
              <a:ext cx="134938" cy="201613"/>
            </a:xfrm>
            <a:custGeom>
              <a:avLst/>
              <a:gdLst>
                <a:gd name="T0" fmla="*/ 0 w 456"/>
                <a:gd name="T1" fmla="*/ 205 h 676"/>
                <a:gd name="T2" fmla="*/ 8 w 456"/>
                <a:gd name="T3" fmla="*/ 172 h 676"/>
                <a:gd name="T4" fmla="*/ 244 w 456"/>
                <a:gd name="T5" fmla="*/ 7 h 676"/>
                <a:gd name="T6" fmla="*/ 447 w 456"/>
                <a:gd name="T7" fmla="*/ 201 h 676"/>
                <a:gd name="T8" fmla="*/ 425 w 456"/>
                <a:gd name="T9" fmla="*/ 387 h 676"/>
                <a:gd name="T10" fmla="*/ 263 w 456"/>
                <a:gd name="T11" fmla="*/ 657 h 676"/>
                <a:gd name="T12" fmla="*/ 237 w 456"/>
                <a:gd name="T13" fmla="*/ 676 h 676"/>
                <a:gd name="T14" fmla="*/ 213 w 456"/>
                <a:gd name="T15" fmla="*/ 676 h 676"/>
                <a:gd name="T16" fmla="*/ 190 w 456"/>
                <a:gd name="T17" fmla="*/ 660 h 676"/>
                <a:gd name="T18" fmla="*/ 18 w 456"/>
                <a:gd name="T19" fmla="*/ 360 h 676"/>
                <a:gd name="T20" fmla="*/ 0 w 456"/>
                <a:gd name="T21" fmla="*/ 268 h 676"/>
                <a:gd name="T22" fmla="*/ 0 w 456"/>
                <a:gd name="T23" fmla="*/ 205 h 676"/>
                <a:gd name="T24" fmla="*/ 227 w 456"/>
                <a:gd name="T25" fmla="*/ 567 h 676"/>
                <a:gd name="T26" fmla="*/ 291 w 456"/>
                <a:gd name="T27" fmla="*/ 470 h 676"/>
                <a:gd name="T28" fmla="*/ 360 w 456"/>
                <a:gd name="T29" fmla="*/ 228 h 676"/>
                <a:gd name="T30" fmla="*/ 237 w 456"/>
                <a:gd name="T31" fmla="*/ 97 h 676"/>
                <a:gd name="T32" fmla="*/ 93 w 456"/>
                <a:gd name="T33" fmla="*/ 208 h 676"/>
                <a:gd name="T34" fmla="*/ 97 w 456"/>
                <a:gd name="T35" fmla="*/ 296 h 676"/>
                <a:gd name="T36" fmla="*/ 227 w 456"/>
                <a:gd name="T37" fmla="*/ 56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6" h="676">
                  <a:moveTo>
                    <a:pt x="0" y="205"/>
                  </a:moveTo>
                  <a:cubicBezTo>
                    <a:pt x="3" y="194"/>
                    <a:pt x="5" y="183"/>
                    <a:pt x="8" y="172"/>
                  </a:cubicBezTo>
                  <a:cubicBezTo>
                    <a:pt x="37" y="67"/>
                    <a:pt x="134" y="0"/>
                    <a:pt x="244" y="7"/>
                  </a:cubicBezTo>
                  <a:cubicBezTo>
                    <a:pt x="347" y="14"/>
                    <a:pt x="433" y="96"/>
                    <a:pt x="447" y="201"/>
                  </a:cubicBezTo>
                  <a:cubicBezTo>
                    <a:pt x="456" y="265"/>
                    <a:pt x="443" y="326"/>
                    <a:pt x="425" y="387"/>
                  </a:cubicBezTo>
                  <a:cubicBezTo>
                    <a:pt x="393" y="490"/>
                    <a:pt x="338" y="579"/>
                    <a:pt x="263" y="657"/>
                  </a:cubicBezTo>
                  <a:cubicBezTo>
                    <a:pt x="255" y="664"/>
                    <a:pt x="246" y="670"/>
                    <a:pt x="237" y="676"/>
                  </a:cubicBezTo>
                  <a:cubicBezTo>
                    <a:pt x="229" y="676"/>
                    <a:pt x="221" y="676"/>
                    <a:pt x="213" y="676"/>
                  </a:cubicBezTo>
                  <a:cubicBezTo>
                    <a:pt x="205" y="671"/>
                    <a:pt x="197" y="666"/>
                    <a:pt x="190" y="660"/>
                  </a:cubicBezTo>
                  <a:cubicBezTo>
                    <a:pt x="107" y="575"/>
                    <a:pt x="47" y="476"/>
                    <a:pt x="18" y="360"/>
                  </a:cubicBezTo>
                  <a:cubicBezTo>
                    <a:pt x="10" y="330"/>
                    <a:pt x="6" y="299"/>
                    <a:pt x="0" y="268"/>
                  </a:cubicBezTo>
                  <a:cubicBezTo>
                    <a:pt x="0" y="247"/>
                    <a:pt x="0" y="226"/>
                    <a:pt x="0" y="205"/>
                  </a:cubicBezTo>
                  <a:close/>
                  <a:moveTo>
                    <a:pt x="227" y="567"/>
                  </a:moveTo>
                  <a:cubicBezTo>
                    <a:pt x="250" y="533"/>
                    <a:pt x="272" y="503"/>
                    <a:pt x="291" y="470"/>
                  </a:cubicBezTo>
                  <a:cubicBezTo>
                    <a:pt x="334" y="395"/>
                    <a:pt x="360" y="315"/>
                    <a:pt x="360" y="228"/>
                  </a:cubicBezTo>
                  <a:cubicBezTo>
                    <a:pt x="359" y="160"/>
                    <a:pt x="304" y="102"/>
                    <a:pt x="237" y="97"/>
                  </a:cubicBezTo>
                  <a:cubicBezTo>
                    <a:pt x="166" y="92"/>
                    <a:pt x="103" y="139"/>
                    <a:pt x="93" y="208"/>
                  </a:cubicBezTo>
                  <a:cubicBezTo>
                    <a:pt x="89" y="237"/>
                    <a:pt x="92" y="267"/>
                    <a:pt x="97" y="296"/>
                  </a:cubicBezTo>
                  <a:cubicBezTo>
                    <a:pt x="113" y="397"/>
                    <a:pt x="157" y="485"/>
                    <a:pt x="227" y="5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2"/>
            <p:cNvSpPr>
              <a:spLocks noEditPoints="1"/>
            </p:cNvSpPr>
            <p:nvPr/>
          </p:nvSpPr>
          <p:spPr bwMode="auto">
            <a:xfrm>
              <a:off x="5021263" y="2670175"/>
              <a:ext cx="366713" cy="401638"/>
            </a:xfrm>
            <a:custGeom>
              <a:avLst/>
              <a:gdLst>
                <a:gd name="T0" fmla="*/ 535 w 1231"/>
                <a:gd name="T1" fmla="*/ 632 h 1352"/>
                <a:gd name="T2" fmla="*/ 1124 w 1231"/>
                <a:gd name="T3" fmla="*/ 806 h 1352"/>
                <a:gd name="T4" fmla="*/ 1231 w 1231"/>
                <a:gd name="T5" fmla="*/ 947 h 1352"/>
                <a:gd name="T6" fmla="*/ 1124 w 1231"/>
                <a:gd name="T7" fmla="*/ 1089 h 1352"/>
                <a:gd name="T8" fmla="*/ 867 w 1231"/>
                <a:gd name="T9" fmla="*/ 1262 h 1352"/>
                <a:gd name="T10" fmla="*/ 711 w 1231"/>
                <a:gd name="T11" fmla="*/ 1273 h 1352"/>
                <a:gd name="T12" fmla="*/ 466 w 1231"/>
                <a:gd name="T13" fmla="*/ 1273 h 1352"/>
                <a:gd name="T14" fmla="*/ 355 w 1231"/>
                <a:gd name="T15" fmla="*/ 1262 h 1352"/>
                <a:gd name="T16" fmla="*/ 356 w 1231"/>
                <a:gd name="T17" fmla="*/ 1172 h 1352"/>
                <a:gd name="T18" fmla="*/ 467 w 1231"/>
                <a:gd name="T19" fmla="*/ 1161 h 1352"/>
                <a:gd name="T20" fmla="*/ 712 w 1231"/>
                <a:gd name="T21" fmla="*/ 1161 h 1352"/>
                <a:gd name="T22" fmla="*/ 878 w 1231"/>
                <a:gd name="T23" fmla="*/ 1172 h 1352"/>
                <a:gd name="T24" fmla="*/ 961 w 1231"/>
                <a:gd name="T25" fmla="*/ 948 h 1352"/>
                <a:gd name="T26" fmla="*/ 919 w 1231"/>
                <a:gd name="T27" fmla="*/ 729 h 1352"/>
                <a:gd name="T28" fmla="*/ 530 w 1231"/>
                <a:gd name="T29" fmla="*/ 722 h 1352"/>
                <a:gd name="T30" fmla="*/ 390 w 1231"/>
                <a:gd name="T31" fmla="*/ 810 h 1352"/>
                <a:gd name="T32" fmla="*/ 252 w 1231"/>
                <a:gd name="T33" fmla="*/ 721 h 1352"/>
                <a:gd name="T34" fmla="*/ 4 w 1231"/>
                <a:gd name="T35" fmla="*/ 320 h 1352"/>
                <a:gd name="T36" fmla="*/ 446 w 1231"/>
                <a:gd name="T37" fmla="*/ 90 h 1352"/>
                <a:gd name="T38" fmla="*/ 589 w 1231"/>
                <a:gd name="T39" fmla="*/ 0 h 1352"/>
                <a:gd name="T40" fmla="*/ 732 w 1231"/>
                <a:gd name="T41" fmla="*/ 90 h 1352"/>
                <a:gd name="T42" fmla="*/ 826 w 1231"/>
                <a:gd name="T43" fmla="*/ 136 h 1352"/>
                <a:gd name="T44" fmla="*/ 726 w 1231"/>
                <a:gd name="T45" fmla="*/ 180 h 1352"/>
                <a:gd name="T46" fmla="*/ 589 w 1231"/>
                <a:gd name="T47" fmla="*/ 269 h 1352"/>
                <a:gd name="T48" fmla="*/ 454 w 1231"/>
                <a:gd name="T49" fmla="*/ 180 h 1352"/>
                <a:gd name="T50" fmla="*/ 92 w 1231"/>
                <a:gd name="T51" fmla="*/ 346 h 1352"/>
                <a:gd name="T52" fmla="*/ 252 w 1231"/>
                <a:gd name="T53" fmla="*/ 631 h 1352"/>
                <a:gd name="T54" fmla="*/ 392 w 1231"/>
                <a:gd name="T55" fmla="*/ 542 h 1352"/>
                <a:gd name="T56" fmla="*/ 519 w 1231"/>
                <a:gd name="T57" fmla="*/ 632 h 1352"/>
                <a:gd name="T58" fmla="*/ 634 w 1231"/>
                <a:gd name="T59" fmla="*/ 1217 h 1352"/>
                <a:gd name="T60" fmla="*/ 544 w 1231"/>
                <a:gd name="T61" fmla="*/ 1217 h 1352"/>
                <a:gd name="T62" fmla="*/ 589 w 1231"/>
                <a:gd name="T63" fmla="*/ 179 h 1352"/>
                <a:gd name="T64" fmla="*/ 589 w 1231"/>
                <a:gd name="T65" fmla="*/ 90 h 1352"/>
                <a:gd name="T66" fmla="*/ 589 w 1231"/>
                <a:gd name="T67" fmla="*/ 179 h 1352"/>
                <a:gd name="T68" fmla="*/ 1096 w 1231"/>
                <a:gd name="T69" fmla="*/ 902 h 1352"/>
                <a:gd name="T70" fmla="*/ 1097 w 1231"/>
                <a:gd name="T71" fmla="*/ 992 h 1352"/>
                <a:gd name="T72" fmla="*/ 345 w 1231"/>
                <a:gd name="T73" fmla="*/ 675 h 1352"/>
                <a:gd name="T74" fmla="*/ 435 w 1231"/>
                <a:gd name="T75" fmla="*/ 676 h 1352"/>
                <a:gd name="T76" fmla="*/ 345 w 1231"/>
                <a:gd name="T77" fmla="*/ 675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1" h="1352">
                  <a:moveTo>
                    <a:pt x="519" y="632"/>
                  </a:moveTo>
                  <a:cubicBezTo>
                    <a:pt x="524" y="632"/>
                    <a:pt x="529" y="632"/>
                    <a:pt x="535" y="632"/>
                  </a:cubicBezTo>
                  <a:cubicBezTo>
                    <a:pt x="645" y="632"/>
                    <a:pt x="756" y="632"/>
                    <a:pt x="866" y="632"/>
                  </a:cubicBezTo>
                  <a:cubicBezTo>
                    <a:pt x="985" y="632"/>
                    <a:pt x="1079" y="696"/>
                    <a:pt x="1124" y="806"/>
                  </a:cubicBezTo>
                  <a:cubicBezTo>
                    <a:pt x="1126" y="811"/>
                    <a:pt x="1132" y="816"/>
                    <a:pt x="1138" y="818"/>
                  </a:cubicBezTo>
                  <a:cubicBezTo>
                    <a:pt x="1194" y="838"/>
                    <a:pt x="1231" y="889"/>
                    <a:pt x="1231" y="947"/>
                  </a:cubicBezTo>
                  <a:cubicBezTo>
                    <a:pt x="1231" y="1005"/>
                    <a:pt x="1194" y="1056"/>
                    <a:pt x="1138" y="1076"/>
                  </a:cubicBezTo>
                  <a:cubicBezTo>
                    <a:pt x="1132" y="1078"/>
                    <a:pt x="1126" y="1083"/>
                    <a:pt x="1124" y="1089"/>
                  </a:cubicBezTo>
                  <a:cubicBezTo>
                    <a:pt x="1086" y="1180"/>
                    <a:pt x="1019" y="1237"/>
                    <a:pt x="922" y="1257"/>
                  </a:cubicBezTo>
                  <a:cubicBezTo>
                    <a:pt x="904" y="1260"/>
                    <a:pt x="886" y="1261"/>
                    <a:pt x="867" y="1262"/>
                  </a:cubicBezTo>
                  <a:cubicBezTo>
                    <a:pt x="821" y="1262"/>
                    <a:pt x="775" y="1262"/>
                    <a:pt x="729" y="1262"/>
                  </a:cubicBezTo>
                  <a:cubicBezTo>
                    <a:pt x="720" y="1262"/>
                    <a:pt x="716" y="1264"/>
                    <a:pt x="711" y="1273"/>
                  </a:cubicBezTo>
                  <a:cubicBezTo>
                    <a:pt x="687" y="1324"/>
                    <a:pt x="645" y="1352"/>
                    <a:pt x="589" y="1352"/>
                  </a:cubicBezTo>
                  <a:cubicBezTo>
                    <a:pt x="532" y="1351"/>
                    <a:pt x="491" y="1323"/>
                    <a:pt x="466" y="1273"/>
                  </a:cubicBezTo>
                  <a:cubicBezTo>
                    <a:pt x="463" y="1265"/>
                    <a:pt x="459" y="1262"/>
                    <a:pt x="450" y="1262"/>
                  </a:cubicBezTo>
                  <a:cubicBezTo>
                    <a:pt x="418" y="1262"/>
                    <a:pt x="387" y="1262"/>
                    <a:pt x="355" y="1262"/>
                  </a:cubicBezTo>
                  <a:cubicBezTo>
                    <a:pt x="326" y="1262"/>
                    <a:pt x="306" y="1244"/>
                    <a:pt x="305" y="1218"/>
                  </a:cubicBezTo>
                  <a:cubicBezTo>
                    <a:pt x="305" y="1191"/>
                    <a:pt x="326" y="1172"/>
                    <a:pt x="356" y="1172"/>
                  </a:cubicBezTo>
                  <a:cubicBezTo>
                    <a:pt x="387" y="1172"/>
                    <a:pt x="418" y="1172"/>
                    <a:pt x="449" y="1172"/>
                  </a:cubicBezTo>
                  <a:cubicBezTo>
                    <a:pt x="458" y="1172"/>
                    <a:pt x="462" y="1170"/>
                    <a:pt x="467" y="1161"/>
                  </a:cubicBezTo>
                  <a:cubicBezTo>
                    <a:pt x="491" y="1110"/>
                    <a:pt x="532" y="1082"/>
                    <a:pt x="589" y="1082"/>
                  </a:cubicBezTo>
                  <a:cubicBezTo>
                    <a:pt x="646" y="1082"/>
                    <a:pt x="687" y="1110"/>
                    <a:pt x="712" y="1161"/>
                  </a:cubicBezTo>
                  <a:cubicBezTo>
                    <a:pt x="715" y="1169"/>
                    <a:pt x="719" y="1172"/>
                    <a:pt x="728" y="1172"/>
                  </a:cubicBezTo>
                  <a:cubicBezTo>
                    <a:pt x="778" y="1172"/>
                    <a:pt x="828" y="1173"/>
                    <a:pt x="878" y="1172"/>
                  </a:cubicBezTo>
                  <a:cubicBezTo>
                    <a:pt x="949" y="1169"/>
                    <a:pt x="1001" y="1133"/>
                    <a:pt x="1035" y="1068"/>
                  </a:cubicBezTo>
                  <a:cubicBezTo>
                    <a:pt x="989" y="1041"/>
                    <a:pt x="961" y="1002"/>
                    <a:pt x="961" y="948"/>
                  </a:cubicBezTo>
                  <a:cubicBezTo>
                    <a:pt x="961" y="893"/>
                    <a:pt x="988" y="854"/>
                    <a:pt x="1035" y="826"/>
                  </a:cubicBezTo>
                  <a:cubicBezTo>
                    <a:pt x="1010" y="776"/>
                    <a:pt x="972" y="743"/>
                    <a:pt x="919" y="729"/>
                  </a:cubicBezTo>
                  <a:cubicBezTo>
                    <a:pt x="904" y="724"/>
                    <a:pt x="888" y="722"/>
                    <a:pt x="872" y="722"/>
                  </a:cubicBezTo>
                  <a:cubicBezTo>
                    <a:pt x="758" y="722"/>
                    <a:pt x="644" y="722"/>
                    <a:pt x="530" y="722"/>
                  </a:cubicBezTo>
                  <a:cubicBezTo>
                    <a:pt x="521" y="722"/>
                    <a:pt x="516" y="724"/>
                    <a:pt x="512" y="733"/>
                  </a:cubicBezTo>
                  <a:cubicBezTo>
                    <a:pt x="487" y="783"/>
                    <a:pt x="446" y="810"/>
                    <a:pt x="390" y="810"/>
                  </a:cubicBezTo>
                  <a:cubicBezTo>
                    <a:pt x="334" y="810"/>
                    <a:pt x="293" y="783"/>
                    <a:pt x="268" y="733"/>
                  </a:cubicBezTo>
                  <a:cubicBezTo>
                    <a:pt x="264" y="725"/>
                    <a:pt x="261" y="722"/>
                    <a:pt x="252" y="721"/>
                  </a:cubicBezTo>
                  <a:cubicBezTo>
                    <a:pt x="107" y="710"/>
                    <a:pt x="1" y="595"/>
                    <a:pt x="1" y="450"/>
                  </a:cubicBezTo>
                  <a:cubicBezTo>
                    <a:pt x="1" y="406"/>
                    <a:pt x="0" y="363"/>
                    <a:pt x="4" y="320"/>
                  </a:cubicBezTo>
                  <a:cubicBezTo>
                    <a:pt x="17" y="203"/>
                    <a:pt x="121" y="101"/>
                    <a:pt x="237" y="93"/>
                  </a:cubicBezTo>
                  <a:cubicBezTo>
                    <a:pt x="307" y="88"/>
                    <a:pt x="376" y="90"/>
                    <a:pt x="446" y="90"/>
                  </a:cubicBezTo>
                  <a:cubicBezTo>
                    <a:pt x="457" y="90"/>
                    <a:pt x="463" y="87"/>
                    <a:pt x="468" y="76"/>
                  </a:cubicBezTo>
                  <a:cubicBezTo>
                    <a:pt x="493" y="26"/>
                    <a:pt x="534" y="0"/>
                    <a:pt x="589" y="0"/>
                  </a:cubicBezTo>
                  <a:cubicBezTo>
                    <a:pt x="645" y="0"/>
                    <a:pt x="686" y="27"/>
                    <a:pt x="710" y="77"/>
                  </a:cubicBezTo>
                  <a:cubicBezTo>
                    <a:pt x="715" y="87"/>
                    <a:pt x="721" y="90"/>
                    <a:pt x="732" y="90"/>
                  </a:cubicBezTo>
                  <a:cubicBezTo>
                    <a:pt x="748" y="89"/>
                    <a:pt x="764" y="89"/>
                    <a:pt x="780" y="90"/>
                  </a:cubicBezTo>
                  <a:cubicBezTo>
                    <a:pt x="807" y="90"/>
                    <a:pt x="827" y="110"/>
                    <a:pt x="826" y="136"/>
                  </a:cubicBezTo>
                  <a:cubicBezTo>
                    <a:pt x="825" y="161"/>
                    <a:pt x="806" y="179"/>
                    <a:pt x="778" y="179"/>
                  </a:cubicBezTo>
                  <a:cubicBezTo>
                    <a:pt x="761" y="180"/>
                    <a:pt x="743" y="179"/>
                    <a:pt x="726" y="180"/>
                  </a:cubicBezTo>
                  <a:cubicBezTo>
                    <a:pt x="721" y="180"/>
                    <a:pt x="715" y="184"/>
                    <a:pt x="713" y="188"/>
                  </a:cubicBezTo>
                  <a:cubicBezTo>
                    <a:pt x="688" y="240"/>
                    <a:pt x="647" y="269"/>
                    <a:pt x="589" y="269"/>
                  </a:cubicBezTo>
                  <a:cubicBezTo>
                    <a:pt x="531" y="269"/>
                    <a:pt x="490" y="240"/>
                    <a:pt x="465" y="189"/>
                  </a:cubicBezTo>
                  <a:cubicBezTo>
                    <a:pt x="463" y="185"/>
                    <a:pt x="458" y="180"/>
                    <a:pt x="454" y="180"/>
                  </a:cubicBezTo>
                  <a:cubicBezTo>
                    <a:pt x="384" y="180"/>
                    <a:pt x="314" y="177"/>
                    <a:pt x="244" y="183"/>
                  </a:cubicBezTo>
                  <a:cubicBezTo>
                    <a:pt x="163" y="189"/>
                    <a:pt x="95" y="263"/>
                    <a:pt x="92" y="346"/>
                  </a:cubicBezTo>
                  <a:cubicBezTo>
                    <a:pt x="90" y="391"/>
                    <a:pt x="89" y="437"/>
                    <a:pt x="94" y="482"/>
                  </a:cubicBezTo>
                  <a:cubicBezTo>
                    <a:pt x="103" y="561"/>
                    <a:pt x="173" y="624"/>
                    <a:pt x="252" y="631"/>
                  </a:cubicBezTo>
                  <a:cubicBezTo>
                    <a:pt x="256" y="631"/>
                    <a:pt x="263" y="627"/>
                    <a:pt x="265" y="623"/>
                  </a:cubicBezTo>
                  <a:cubicBezTo>
                    <a:pt x="291" y="570"/>
                    <a:pt x="333" y="541"/>
                    <a:pt x="392" y="542"/>
                  </a:cubicBezTo>
                  <a:cubicBezTo>
                    <a:pt x="451" y="542"/>
                    <a:pt x="492" y="573"/>
                    <a:pt x="515" y="626"/>
                  </a:cubicBezTo>
                  <a:cubicBezTo>
                    <a:pt x="516" y="628"/>
                    <a:pt x="517" y="630"/>
                    <a:pt x="519" y="632"/>
                  </a:cubicBezTo>
                  <a:close/>
                  <a:moveTo>
                    <a:pt x="589" y="1262"/>
                  </a:moveTo>
                  <a:cubicBezTo>
                    <a:pt x="613" y="1262"/>
                    <a:pt x="634" y="1242"/>
                    <a:pt x="634" y="1217"/>
                  </a:cubicBezTo>
                  <a:cubicBezTo>
                    <a:pt x="634" y="1193"/>
                    <a:pt x="613" y="1172"/>
                    <a:pt x="588" y="1172"/>
                  </a:cubicBezTo>
                  <a:cubicBezTo>
                    <a:pt x="564" y="1172"/>
                    <a:pt x="544" y="1193"/>
                    <a:pt x="544" y="1217"/>
                  </a:cubicBezTo>
                  <a:cubicBezTo>
                    <a:pt x="544" y="1241"/>
                    <a:pt x="565" y="1262"/>
                    <a:pt x="589" y="1262"/>
                  </a:cubicBezTo>
                  <a:close/>
                  <a:moveTo>
                    <a:pt x="589" y="179"/>
                  </a:moveTo>
                  <a:cubicBezTo>
                    <a:pt x="614" y="179"/>
                    <a:pt x="634" y="159"/>
                    <a:pt x="634" y="135"/>
                  </a:cubicBezTo>
                  <a:cubicBezTo>
                    <a:pt x="634" y="111"/>
                    <a:pt x="613" y="90"/>
                    <a:pt x="589" y="90"/>
                  </a:cubicBezTo>
                  <a:cubicBezTo>
                    <a:pt x="565" y="89"/>
                    <a:pt x="544" y="111"/>
                    <a:pt x="544" y="135"/>
                  </a:cubicBezTo>
                  <a:cubicBezTo>
                    <a:pt x="544" y="160"/>
                    <a:pt x="565" y="179"/>
                    <a:pt x="589" y="179"/>
                  </a:cubicBezTo>
                  <a:close/>
                  <a:moveTo>
                    <a:pt x="1141" y="946"/>
                  </a:moveTo>
                  <a:cubicBezTo>
                    <a:pt x="1140" y="922"/>
                    <a:pt x="1120" y="902"/>
                    <a:pt x="1096" y="902"/>
                  </a:cubicBezTo>
                  <a:cubicBezTo>
                    <a:pt x="1071" y="902"/>
                    <a:pt x="1050" y="923"/>
                    <a:pt x="1051" y="948"/>
                  </a:cubicBezTo>
                  <a:cubicBezTo>
                    <a:pt x="1052" y="973"/>
                    <a:pt x="1073" y="993"/>
                    <a:pt x="1097" y="992"/>
                  </a:cubicBezTo>
                  <a:cubicBezTo>
                    <a:pt x="1121" y="991"/>
                    <a:pt x="1141" y="970"/>
                    <a:pt x="1141" y="946"/>
                  </a:cubicBezTo>
                  <a:close/>
                  <a:moveTo>
                    <a:pt x="345" y="675"/>
                  </a:moveTo>
                  <a:cubicBezTo>
                    <a:pt x="345" y="700"/>
                    <a:pt x="365" y="721"/>
                    <a:pt x="389" y="721"/>
                  </a:cubicBezTo>
                  <a:cubicBezTo>
                    <a:pt x="414" y="721"/>
                    <a:pt x="435" y="701"/>
                    <a:pt x="435" y="676"/>
                  </a:cubicBezTo>
                  <a:cubicBezTo>
                    <a:pt x="435" y="652"/>
                    <a:pt x="415" y="631"/>
                    <a:pt x="390" y="631"/>
                  </a:cubicBezTo>
                  <a:cubicBezTo>
                    <a:pt x="366" y="631"/>
                    <a:pt x="346" y="650"/>
                    <a:pt x="345" y="6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3"/>
            <p:cNvSpPr>
              <a:spLocks noEditPoints="1"/>
            </p:cNvSpPr>
            <p:nvPr/>
          </p:nvSpPr>
          <p:spPr bwMode="auto">
            <a:xfrm>
              <a:off x="5267325" y="2647950"/>
              <a:ext cx="160338" cy="185738"/>
            </a:xfrm>
            <a:custGeom>
              <a:avLst/>
              <a:gdLst>
                <a:gd name="T0" fmla="*/ 79 w 536"/>
                <a:gd name="T1" fmla="*/ 534 h 624"/>
                <a:gd name="T2" fmla="*/ 79 w 536"/>
                <a:gd name="T3" fmla="*/ 514 h 624"/>
                <a:gd name="T4" fmla="*/ 79 w 536"/>
                <a:gd name="T5" fmla="*/ 55 h 624"/>
                <a:gd name="T6" fmla="*/ 134 w 536"/>
                <a:gd name="T7" fmla="*/ 0 h 624"/>
                <a:gd name="T8" fmla="*/ 476 w 536"/>
                <a:gd name="T9" fmla="*/ 0 h 624"/>
                <a:gd name="T10" fmla="*/ 523 w 536"/>
                <a:gd name="T11" fmla="*/ 24 h 624"/>
                <a:gd name="T12" fmla="*/ 516 w 536"/>
                <a:gd name="T13" fmla="*/ 78 h 624"/>
                <a:gd name="T14" fmla="*/ 450 w 536"/>
                <a:gd name="T15" fmla="*/ 170 h 624"/>
                <a:gd name="T16" fmla="*/ 509 w 536"/>
                <a:gd name="T17" fmla="*/ 245 h 624"/>
                <a:gd name="T18" fmla="*/ 524 w 536"/>
                <a:gd name="T19" fmla="*/ 306 h 624"/>
                <a:gd name="T20" fmla="*/ 467 w 536"/>
                <a:gd name="T21" fmla="*/ 332 h 624"/>
                <a:gd name="T22" fmla="*/ 189 w 536"/>
                <a:gd name="T23" fmla="*/ 332 h 624"/>
                <a:gd name="T24" fmla="*/ 170 w 536"/>
                <a:gd name="T25" fmla="*/ 332 h 624"/>
                <a:gd name="T26" fmla="*/ 170 w 536"/>
                <a:gd name="T27" fmla="*/ 534 h 624"/>
                <a:gd name="T28" fmla="*/ 203 w 536"/>
                <a:gd name="T29" fmla="*/ 534 h 624"/>
                <a:gd name="T30" fmla="*/ 248 w 536"/>
                <a:gd name="T31" fmla="*/ 579 h 624"/>
                <a:gd name="T32" fmla="*/ 204 w 536"/>
                <a:gd name="T33" fmla="*/ 624 h 624"/>
                <a:gd name="T34" fmla="*/ 45 w 536"/>
                <a:gd name="T35" fmla="*/ 624 h 624"/>
                <a:gd name="T36" fmla="*/ 0 w 536"/>
                <a:gd name="T37" fmla="*/ 579 h 624"/>
                <a:gd name="T38" fmla="*/ 45 w 536"/>
                <a:gd name="T39" fmla="*/ 534 h 624"/>
                <a:gd name="T40" fmla="*/ 79 w 536"/>
                <a:gd name="T41" fmla="*/ 534 h 624"/>
                <a:gd name="T42" fmla="*/ 169 w 536"/>
                <a:gd name="T43" fmla="*/ 90 h 624"/>
                <a:gd name="T44" fmla="*/ 169 w 536"/>
                <a:gd name="T45" fmla="*/ 240 h 624"/>
                <a:gd name="T46" fmla="*/ 391 w 536"/>
                <a:gd name="T47" fmla="*/ 240 h 624"/>
                <a:gd name="T48" fmla="*/ 368 w 536"/>
                <a:gd name="T49" fmla="*/ 211 h 624"/>
                <a:gd name="T50" fmla="*/ 367 w 536"/>
                <a:gd name="T51" fmla="*/ 132 h 624"/>
                <a:gd name="T52" fmla="*/ 396 w 536"/>
                <a:gd name="T53" fmla="*/ 90 h 624"/>
                <a:gd name="T54" fmla="*/ 169 w 536"/>
                <a:gd name="T55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6" h="624">
                  <a:moveTo>
                    <a:pt x="79" y="534"/>
                  </a:moveTo>
                  <a:cubicBezTo>
                    <a:pt x="79" y="526"/>
                    <a:pt x="79" y="520"/>
                    <a:pt x="79" y="514"/>
                  </a:cubicBezTo>
                  <a:cubicBezTo>
                    <a:pt x="79" y="361"/>
                    <a:pt x="79" y="208"/>
                    <a:pt x="79" y="55"/>
                  </a:cubicBezTo>
                  <a:cubicBezTo>
                    <a:pt x="79" y="16"/>
                    <a:pt x="95" y="0"/>
                    <a:pt x="134" y="0"/>
                  </a:cubicBezTo>
                  <a:cubicBezTo>
                    <a:pt x="248" y="0"/>
                    <a:pt x="362" y="0"/>
                    <a:pt x="476" y="0"/>
                  </a:cubicBezTo>
                  <a:cubicBezTo>
                    <a:pt x="496" y="0"/>
                    <a:pt x="513" y="5"/>
                    <a:pt x="523" y="24"/>
                  </a:cubicBezTo>
                  <a:cubicBezTo>
                    <a:pt x="534" y="44"/>
                    <a:pt x="528" y="61"/>
                    <a:pt x="516" y="78"/>
                  </a:cubicBezTo>
                  <a:cubicBezTo>
                    <a:pt x="494" y="108"/>
                    <a:pt x="473" y="138"/>
                    <a:pt x="450" y="170"/>
                  </a:cubicBezTo>
                  <a:cubicBezTo>
                    <a:pt x="470" y="195"/>
                    <a:pt x="489" y="220"/>
                    <a:pt x="509" y="245"/>
                  </a:cubicBezTo>
                  <a:cubicBezTo>
                    <a:pt x="523" y="263"/>
                    <a:pt x="536" y="281"/>
                    <a:pt x="524" y="306"/>
                  </a:cubicBezTo>
                  <a:cubicBezTo>
                    <a:pt x="512" y="330"/>
                    <a:pt x="490" y="332"/>
                    <a:pt x="467" y="332"/>
                  </a:cubicBezTo>
                  <a:cubicBezTo>
                    <a:pt x="374" y="332"/>
                    <a:pt x="282" y="332"/>
                    <a:pt x="189" y="332"/>
                  </a:cubicBezTo>
                  <a:cubicBezTo>
                    <a:pt x="183" y="332"/>
                    <a:pt x="177" y="332"/>
                    <a:pt x="170" y="332"/>
                  </a:cubicBezTo>
                  <a:cubicBezTo>
                    <a:pt x="170" y="399"/>
                    <a:pt x="170" y="466"/>
                    <a:pt x="170" y="534"/>
                  </a:cubicBezTo>
                  <a:cubicBezTo>
                    <a:pt x="181" y="534"/>
                    <a:pt x="192" y="534"/>
                    <a:pt x="203" y="534"/>
                  </a:cubicBezTo>
                  <a:cubicBezTo>
                    <a:pt x="229" y="535"/>
                    <a:pt x="248" y="554"/>
                    <a:pt x="248" y="579"/>
                  </a:cubicBezTo>
                  <a:cubicBezTo>
                    <a:pt x="248" y="603"/>
                    <a:pt x="229" y="623"/>
                    <a:pt x="204" y="624"/>
                  </a:cubicBezTo>
                  <a:cubicBezTo>
                    <a:pt x="151" y="624"/>
                    <a:pt x="98" y="624"/>
                    <a:pt x="45" y="624"/>
                  </a:cubicBezTo>
                  <a:cubicBezTo>
                    <a:pt x="19" y="623"/>
                    <a:pt x="0" y="604"/>
                    <a:pt x="0" y="579"/>
                  </a:cubicBezTo>
                  <a:cubicBezTo>
                    <a:pt x="0" y="554"/>
                    <a:pt x="19" y="535"/>
                    <a:pt x="45" y="534"/>
                  </a:cubicBezTo>
                  <a:cubicBezTo>
                    <a:pt x="55" y="534"/>
                    <a:pt x="66" y="534"/>
                    <a:pt x="79" y="534"/>
                  </a:cubicBezTo>
                  <a:close/>
                  <a:moveTo>
                    <a:pt x="169" y="90"/>
                  </a:moveTo>
                  <a:cubicBezTo>
                    <a:pt x="169" y="141"/>
                    <a:pt x="169" y="190"/>
                    <a:pt x="169" y="240"/>
                  </a:cubicBezTo>
                  <a:cubicBezTo>
                    <a:pt x="243" y="240"/>
                    <a:pt x="316" y="240"/>
                    <a:pt x="391" y="240"/>
                  </a:cubicBezTo>
                  <a:cubicBezTo>
                    <a:pt x="382" y="229"/>
                    <a:pt x="375" y="220"/>
                    <a:pt x="368" y="211"/>
                  </a:cubicBezTo>
                  <a:cubicBezTo>
                    <a:pt x="342" y="178"/>
                    <a:pt x="342" y="166"/>
                    <a:pt x="367" y="132"/>
                  </a:cubicBezTo>
                  <a:cubicBezTo>
                    <a:pt x="376" y="118"/>
                    <a:pt x="385" y="105"/>
                    <a:pt x="396" y="90"/>
                  </a:cubicBezTo>
                  <a:cubicBezTo>
                    <a:pt x="319" y="90"/>
                    <a:pt x="245" y="90"/>
                    <a:pt x="16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4"/>
            <p:cNvSpPr>
              <a:spLocks/>
            </p:cNvSpPr>
            <p:nvPr/>
          </p:nvSpPr>
          <p:spPr bwMode="auto">
            <a:xfrm>
              <a:off x="5022850" y="2959100"/>
              <a:ext cx="25400" cy="26988"/>
            </a:xfrm>
            <a:custGeom>
              <a:avLst/>
              <a:gdLst>
                <a:gd name="T0" fmla="*/ 90 w 90"/>
                <a:gd name="T1" fmla="*/ 44 h 90"/>
                <a:gd name="T2" fmla="*/ 46 w 90"/>
                <a:gd name="T3" fmla="*/ 90 h 90"/>
                <a:gd name="T4" fmla="*/ 0 w 90"/>
                <a:gd name="T5" fmla="*/ 44 h 90"/>
                <a:gd name="T6" fmla="*/ 45 w 90"/>
                <a:gd name="T7" fmla="*/ 0 h 90"/>
                <a:gd name="T8" fmla="*/ 90 w 90"/>
                <a:gd name="T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90" y="44"/>
                  </a:moveTo>
                  <a:cubicBezTo>
                    <a:pt x="90" y="68"/>
                    <a:pt x="70" y="89"/>
                    <a:pt x="46" y="90"/>
                  </a:cubicBezTo>
                  <a:cubicBezTo>
                    <a:pt x="21" y="90"/>
                    <a:pt x="0" y="69"/>
                    <a:pt x="0" y="44"/>
                  </a:cubicBezTo>
                  <a:cubicBezTo>
                    <a:pt x="0" y="20"/>
                    <a:pt x="21" y="0"/>
                    <a:pt x="45" y="0"/>
                  </a:cubicBezTo>
                  <a:cubicBezTo>
                    <a:pt x="70" y="0"/>
                    <a:pt x="90" y="20"/>
                    <a:pt x="9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2184138" y="2386985"/>
            <a:ext cx="447675" cy="460375"/>
            <a:chOff x="5556250" y="2644775"/>
            <a:chExt cx="44767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45"/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6"/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7"/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48"/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9"/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2799718" y="2392541"/>
            <a:ext cx="425450" cy="449263"/>
            <a:chOff x="4800600" y="4476750"/>
            <a:chExt cx="42545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70" name="Freeform 134"/>
            <p:cNvSpPr>
              <a:spLocks noEditPoints="1"/>
            </p:cNvSpPr>
            <p:nvPr/>
          </p:nvSpPr>
          <p:spPr bwMode="auto">
            <a:xfrm>
              <a:off x="4919663" y="4476750"/>
              <a:ext cx="187325" cy="449263"/>
            </a:xfrm>
            <a:custGeom>
              <a:avLst/>
              <a:gdLst>
                <a:gd name="T0" fmla="*/ 625 w 631"/>
                <a:gd name="T1" fmla="*/ 346 h 1508"/>
                <a:gd name="T2" fmla="*/ 2 w 631"/>
                <a:gd name="T3" fmla="*/ 323 h 1508"/>
                <a:gd name="T4" fmla="*/ 142 w 631"/>
                <a:gd name="T5" fmla="*/ 634 h 1508"/>
                <a:gd name="T6" fmla="*/ 135 w 631"/>
                <a:gd name="T7" fmla="*/ 779 h 1508"/>
                <a:gd name="T8" fmla="*/ 145 w 631"/>
                <a:gd name="T9" fmla="*/ 1019 h 1508"/>
                <a:gd name="T10" fmla="*/ 150 w 631"/>
                <a:gd name="T11" fmla="*/ 1259 h 1508"/>
                <a:gd name="T12" fmla="*/ 257 w 631"/>
                <a:gd name="T13" fmla="*/ 1472 h 1508"/>
                <a:gd name="T14" fmla="*/ 370 w 631"/>
                <a:gd name="T15" fmla="*/ 1472 h 1508"/>
                <a:gd name="T16" fmla="*/ 481 w 631"/>
                <a:gd name="T17" fmla="*/ 1236 h 1508"/>
                <a:gd name="T18" fmla="*/ 493 w 631"/>
                <a:gd name="T19" fmla="*/ 778 h 1508"/>
                <a:gd name="T20" fmla="*/ 486 w 631"/>
                <a:gd name="T21" fmla="*/ 634 h 1508"/>
                <a:gd name="T22" fmla="*/ 412 w 631"/>
                <a:gd name="T23" fmla="*/ 1281 h 1508"/>
                <a:gd name="T24" fmla="*/ 313 w 631"/>
                <a:gd name="T25" fmla="*/ 1459 h 1508"/>
                <a:gd name="T26" fmla="*/ 215 w 631"/>
                <a:gd name="T27" fmla="*/ 1281 h 1508"/>
                <a:gd name="T28" fmla="*/ 417 w 631"/>
                <a:gd name="T29" fmla="*/ 1269 h 1508"/>
                <a:gd name="T30" fmla="*/ 194 w 631"/>
                <a:gd name="T31" fmla="*/ 1220 h 1508"/>
                <a:gd name="T32" fmla="*/ 240 w 631"/>
                <a:gd name="T33" fmla="*/ 789 h 1508"/>
                <a:gd name="T34" fmla="*/ 194 w 631"/>
                <a:gd name="T35" fmla="*/ 1220 h 1508"/>
                <a:gd name="T36" fmla="*/ 290 w 631"/>
                <a:gd name="T37" fmla="*/ 789 h 1508"/>
                <a:gd name="T38" fmla="*/ 336 w 631"/>
                <a:gd name="T39" fmla="*/ 1219 h 1508"/>
                <a:gd name="T40" fmla="*/ 433 w 631"/>
                <a:gd name="T41" fmla="*/ 1220 h 1508"/>
                <a:gd name="T42" fmla="*/ 387 w 631"/>
                <a:gd name="T43" fmla="*/ 789 h 1508"/>
                <a:gd name="T44" fmla="*/ 433 w 631"/>
                <a:gd name="T45" fmla="*/ 1220 h 1508"/>
                <a:gd name="T46" fmla="*/ 175 w 631"/>
                <a:gd name="T47" fmla="*/ 740 h 1508"/>
                <a:gd name="T48" fmla="*/ 175 w 631"/>
                <a:gd name="T49" fmla="*/ 692 h 1508"/>
                <a:gd name="T50" fmla="*/ 451 w 631"/>
                <a:gd name="T51" fmla="*/ 692 h 1508"/>
                <a:gd name="T52" fmla="*/ 451 w 631"/>
                <a:gd name="T53" fmla="*/ 740 h 1508"/>
                <a:gd name="T54" fmla="*/ 386 w 631"/>
                <a:gd name="T55" fmla="*/ 644 h 1508"/>
                <a:gd name="T56" fmla="*/ 338 w 631"/>
                <a:gd name="T57" fmla="*/ 499 h 1508"/>
                <a:gd name="T58" fmla="*/ 290 w 631"/>
                <a:gd name="T59" fmla="*/ 644 h 1508"/>
                <a:gd name="T60" fmla="*/ 242 w 631"/>
                <a:gd name="T61" fmla="*/ 485 h 1508"/>
                <a:gd name="T62" fmla="*/ 192 w 631"/>
                <a:gd name="T63" fmla="*/ 643 h 1508"/>
                <a:gd name="T64" fmla="*/ 124 w 631"/>
                <a:gd name="T65" fmla="*/ 516 h 1508"/>
                <a:gd name="T66" fmla="*/ 374 w 631"/>
                <a:gd name="T67" fmla="*/ 75 h 1508"/>
                <a:gd name="T68" fmla="*/ 504 w 631"/>
                <a:gd name="T69" fmla="*/ 515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1508">
                  <a:moveTo>
                    <a:pt x="532" y="556"/>
                  </a:moveTo>
                  <a:cubicBezTo>
                    <a:pt x="590" y="498"/>
                    <a:pt x="622" y="428"/>
                    <a:pt x="625" y="346"/>
                  </a:cubicBezTo>
                  <a:cubicBezTo>
                    <a:pt x="631" y="180"/>
                    <a:pt x="513" y="43"/>
                    <a:pt x="348" y="23"/>
                  </a:cubicBezTo>
                  <a:cubicBezTo>
                    <a:pt x="170" y="0"/>
                    <a:pt x="5" y="143"/>
                    <a:pt x="2" y="323"/>
                  </a:cubicBezTo>
                  <a:cubicBezTo>
                    <a:pt x="0" y="414"/>
                    <a:pt x="31" y="492"/>
                    <a:pt x="96" y="556"/>
                  </a:cubicBezTo>
                  <a:cubicBezTo>
                    <a:pt x="118" y="578"/>
                    <a:pt x="134" y="604"/>
                    <a:pt x="142" y="634"/>
                  </a:cubicBezTo>
                  <a:cubicBezTo>
                    <a:pt x="144" y="644"/>
                    <a:pt x="142" y="650"/>
                    <a:pt x="133" y="656"/>
                  </a:cubicBezTo>
                  <a:cubicBezTo>
                    <a:pt x="85" y="684"/>
                    <a:pt x="86" y="752"/>
                    <a:pt x="135" y="779"/>
                  </a:cubicBezTo>
                  <a:cubicBezTo>
                    <a:pt x="143" y="783"/>
                    <a:pt x="146" y="788"/>
                    <a:pt x="146" y="797"/>
                  </a:cubicBezTo>
                  <a:cubicBezTo>
                    <a:pt x="145" y="871"/>
                    <a:pt x="145" y="945"/>
                    <a:pt x="145" y="1019"/>
                  </a:cubicBezTo>
                  <a:cubicBezTo>
                    <a:pt x="145" y="1092"/>
                    <a:pt x="145" y="1165"/>
                    <a:pt x="146" y="1238"/>
                  </a:cubicBezTo>
                  <a:cubicBezTo>
                    <a:pt x="146" y="1245"/>
                    <a:pt x="147" y="1253"/>
                    <a:pt x="150" y="1259"/>
                  </a:cubicBezTo>
                  <a:cubicBezTo>
                    <a:pt x="185" y="1329"/>
                    <a:pt x="220" y="1399"/>
                    <a:pt x="255" y="1468"/>
                  </a:cubicBezTo>
                  <a:cubicBezTo>
                    <a:pt x="255" y="1470"/>
                    <a:pt x="256" y="1471"/>
                    <a:pt x="257" y="1472"/>
                  </a:cubicBezTo>
                  <a:cubicBezTo>
                    <a:pt x="269" y="1495"/>
                    <a:pt x="287" y="1508"/>
                    <a:pt x="313" y="1508"/>
                  </a:cubicBezTo>
                  <a:cubicBezTo>
                    <a:pt x="339" y="1508"/>
                    <a:pt x="359" y="1495"/>
                    <a:pt x="370" y="1472"/>
                  </a:cubicBezTo>
                  <a:cubicBezTo>
                    <a:pt x="405" y="1402"/>
                    <a:pt x="440" y="1333"/>
                    <a:pt x="475" y="1263"/>
                  </a:cubicBezTo>
                  <a:cubicBezTo>
                    <a:pt x="479" y="1255"/>
                    <a:pt x="481" y="1245"/>
                    <a:pt x="481" y="1236"/>
                  </a:cubicBezTo>
                  <a:cubicBezTo>
                    <a:pt x="482" y="1090"/>
                    <a:pt x="482" y="944"/>
                    <a:pt x="481" y="798"/>
                  </a:cubicBezTo>
                  <a:cubicBezTo>
                    <a:pt x="481" y="788"/>
                    <a:pt x="484" y="783"/>
                    <a:pt x="493" y="778"/>
                  </a:cubicBezTo>
                  <a:cubicBezTo>
                    <a:pt x="541" y="751"/>
                    <a:pt x="542" y="684"/>
                    <a:pt x="494" y="655"/>
                  </a:cubicBezTo>
                  <a:cubicBezTo>
                    <a:pt x="484" y="649"/>
                    <a:pt x="483" y="643"/>
                    <a:pt x="486" y="634"/>
                  </a:cubicBezTo>
                  <a:cubicBezTo>
                    <a:pt x="493" y="603"/>
                    <a:pt x="509" y="578"/>
                    <a:pt x="532" y="556"/>
                  </a:cubicBezTo>
                  <a:close/>
                  <a:moveTo>
                    <a:pt x="412" y="1281"/>
                  </a:moveTo>
                  <a:cubicBezTo>
                    <a:pt x="385" y="1335"/>
                    <a:pt x="358" y="1390"/>
                    <a:pt x="330" y="1444"/>
                  </a:cubicBezTo>
                  <a:cubicBezTo>
                    <a:pt x="327" y="1451"/>
                    <a:pt x="319" y="1458"/>
                    <a:pt x="313" y="1459"/>
                  </a:cubicBezTo>
                  <a:cubicBezTo>
                    <a:pt x="308" y="1459"/>
                    <a:pt x="300" y="1450"/>
                    <a:pt x="296" y="1444"/>
                  </a:cubicBezTo>
                  <a:cubicBezTo>
                    <a:pt x="269" y="1390"/>
                    <a:pt x="242" y="1335"/>
                    <a:pt x="215" y="1281"/>
                  </a:cubicBezTo>
                  <a:cubicBezTo>
                    <a:pt x="213" y="1277"/>
                    <a:pt x="211" y="1274"/>
                    <a:pt x="209" y="1269"/>
                  </a:cubicBezTo>
                  <a:cubicBezTo>
                    <a:pt x="279" y="1269"/>
                    <a:pt x="347" y="1269"/>
                    <a:pt x="417" y="1269"/>
                  </a:cubicBezTo>
                  <a:cubicBezTo>
                    <a:pt x="415" y="1273"/>
                    <a:pt x="414" y="1277"/>
                    <a:pt x="412" y="1281"/>
                  </a:cubicBezTo>
                  <a:close/>
                  <a:moveTo>
                    <a:pt x="194" y="1220"/>
                  </a:moveTo>
                  <a:cubicBezTo>
                    <a:pt x="194" y="1076"/>
                    <a:pt x="194" y="933"/>
                    <a:pt x="194" y="789"/>
                  </a:cubicBezTo>
                  <a:cubicBezTo>
                    <a:pt x="210" y="789"/>
                    <a:pt x="224" y="789"/>
                    <a:pt x="240" y="789"/>
                  </a:cubicBezTo>
                  <a:cubicBezTo>
                    <a:pt x="240" y="932"/>
                    <a:pt x="240" y="1075"/>
                    <a:pt x="240" y="1220"/>
                  </a:cubicBezTo>
                  <a:cubicBezTo>
                    <a:pt x="225" y="1220"/>
                    <a:pt x="210" y="1220"/>
                    <a:pt x="194" y="1220"/>
                  </a:cubicBezTo>
                  <a:close/>
                  <a:moveTo>
                    <a:pt x="290" y="1219"/>
                  </a:moveTo>
                  <a:cubicBezTo>
                    <a:pt x="290" y="1076"/>
                    <a:pt x="290" y="933"/>
                    <a:pt x="290" y="789"/>
                  </a:cubicBezTo>
                  <a:cubicBezTo>
                    <a:pt x="305" y="789"/>
                    <a:pt x="320" y="789"/>
                    <a:pt x="336" y="789"/>
                  </a:cubicBezTo>
                  <a:cubicBezTo>
                    <a:pt x="336" y="932"/>
                    <a:pt x="336" y="1075"/>
                    <a:pt x="336" y="1219"/>
                  </a:cubicBezTo>
                  <a:cubicBezTo>
                    <a:pt x="322" y="1219"/>
                    <a:pt x="306" y="1219"/>
                    <a:pt x="290" y="1219"/>
                  </a:cubicBezTo>
                  <a:close/>
                  <a:moveTo>
                    <a:pt x="433" y="1220"/>
                  </a:moveTo>
                  <a:cubicBezTo>
                    <a:pt x="417" y="1220"/>
                    <a:pt x="402" y="1220"/>
                    <a:pt x="387" y="1220"/>
                  </a:cubicBezTo>
                  <a:cubicBezTo>
                    <a:pt x="387" y="1076"/>
                    <a:pt x="387" y="933"/>
                    <a:pt x="387" y="789"/>
                  </a:cubicBezTo>
                  <a:cubicBezTo>
                    <a:pt x="402" y="789"/>
                    <a:pt x="417" y="789"/>
                    <a:pt x="433" y="789"/>
                  </a:cubicBezTo>
                  <a:cubicBezTo>
                    <a:pt x="433" y="933"/>
                    <a:pt x="433" y="1076"/>
                    <a:pt x="433" y="1220"/>
                  </a:cubicBezTo>
                  <a:close/>
                  <a:moveTo>
                    <a:pt x="451" y="740"/>
                  </a:moveTo>
                  <a:cubicBezTo>
                    <a:pt x="359" y="740"/>
                    <a:pt x="267" y="740"/>
                    <a:pt x="175" y="740"/>
                  </a:cubicBezTo>
                  <a:cubicBezTo>
                    <a:pt x="157" y="740"/>
                    <a:pt x="146" y="731"/>
                    <a:pt x="146" y="716"/>
                  </a:cubicBezTo>
                  <a:cubicBezTo>
                    <a:pt x="146" y="701"/>
                    <a:pt x="157" y="692"/>
                    <a:pt x="175" y="692"/>
                  </a:cubicBezTo>
                  <a:cubicBezTo>
                    <a:pt x="221" y="692"/>
                    <a:pt x="267" y="692"/>
                    <a:pt x="313" y="692"/>
                  </a:cubicBezTo>
                  <a:cubicBezTo>
                    <a:pt x="359" y="692"/>
                    <a:pt x="405" y="692"/>
                    <a:pt x="451" y="692"/>
                  </a:cubicBezTo>
                  <a:cubicBezTo>
                    <a:pt x="470" y="692"/>
                    <a:pt x="481" y="701"/>
                    <a:pt x="481" y="716"/>
                  </a:cubicBezTo>
                  <a:cubicBezTo>
                    <a:pt x="481" y="731"/>
                    <a:pt x="470" y="740"/>
                    <a:pt x="451" y="740"/>
                  </a:cubicBezTo>
                  <a:close/>
                  <a:moveTo>
                    <a:pt x="435" y="644"/>
                  </a:moveTo>
                  <a:cubicBezTo>
                    <a:pt x="418" y="644"/>
                    <a:pt x="403" y="644"/>
                    <a:pt x="386" y="644"/>
                  </a:cubicBezTo>
                  <a:cubicBezTo>
                    <a:pt x="386" y="591"/>
                    <a:pt x="386" y="539"/>
                    <a:pt x="386" y="485"/>
                  </a:cubicBezTo>
                  <a:cubicBezTo>
                    <a:pt x="369" y="490"/>
                    <a:pt x="354" y="494"/>
                    <a:pt x="338" y="499"/>
                  </a:cubicBezTo>
                  <a:cubicBezTo>
                    <a:pt x="338" y="546"/>
                    <a:pt x="338" y="594"/>
                    <a:pt x="338" y="644"/>
                  </a:cubicBezTo>
                  <a:cubicBezTo>
                    <a:pt x="321" y="644"/>
                    <a:pt x="307" y="644"/>
                    <a:pt x="290" y="644"/>
                  </a:cubicBezTo>
                  <a:cubicBezTo>
                    <a:pt x="290" y="596"/>
                    <a:pt x="290" y="548"/>
                    <a:pt x="290" y="499"/>
                  </a:cubicBezTo>
                  <a:cubicBezTo>
                    <a:pt x="274" y="494"/>
                    <a:pt x="259" y="490"/>
                    <a:pt x="242" y="485"/>
                  </a:cubicBezTo>
                  <a:cubicBezTo>
                    <a:pt x="242" y="538"/>
                    <a:pt x="242" y="590"/>
                    <a:pt x="242" y="643"/>
                  </a:cubicBezTo>
                  <a:cubicBezTo>
                    <a:pt x="225" y="643"/>
                    <a:pt x="209" y="643"/>
                    <a:pt x="192" y="643"/>
                  </a:cubicBezTo>
                  <a:cubicBezTo>
                    <a:pt x="191" y="639"/>
                    <a:pt x="190" y="633"/>
                    <a:pt x="189" y="628"/>
                  </a:cubicBezTo>
                  <a:cubicBezTo>
                    <a:pt x="180" y="584"/>
                    <a:pt x="155" y="548"/>
                    <a:pt x="124" y="516"/>
                  </a:cubicBezTo>
                  <a:cubicBezTo>
                    <a:pt x="38" y="428"/>
                    <a:pt x="25" y="292"/>
                    <a:pt x="92" y="189"/>
                  </a:cubicBezTo>
                  <a:cubicBezTo>
                    <a:pt x="153" y="95"/>
                    <a:pt x="265" y="50"/>
                    <a:pt x="374" y="75"/>
                  </a:cubicBezTo>
                  <a:cubicBezTo>
                    <a:pt x="481" y="100"/>
                    <a:pt x="561" y="190"/>
                    <a:pt x="575" y="299"/>
                  </a:cubicBezTo>
                  <a:cubicBezTo>
                    <a:pt x="585" y="382"/>
                    <a:pt x="562" y="455"/>
                    <a:pt x="504" y="515"/>
                  </a:cubicBezTo>
                  <a:cubicBezTo>
                    <a:pt x="469" y="552"/>
                    <a:pt x="442" y="591"/>
                    <a:pt x="43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135"/>
            <p:cNvSpPr>
              <a:spLocks/>
            </p:cNvSpPr>
            <p:nvPr/>
          </p:nvSpPr>
          <p:spPr bwMode="auto">
            <a:xfrm>
              <a:off x="5143500" y="4605338"/>
              <a:ext cx="82550" cy="212725"/>
            </a:xfrm>
            <a:custGeom>
              <a:avLst/>
              <a:gdLst>
                <a:gd name="T0" fmla="*/ 140 w 281"/>
                <a:gd name="T1" fmla="*/ 0 h 717"/>
                <a:gd name="T2" fmla="*/ 0 w 281"/>
                <a:gd name="T3" fmla="*/ 225 h 717"/>
                <a:gd name="T4" fmla="*/ 41 w 281"/>
                <a:gd name="T5" fmla="*/ 250 h 717"/>
                <a:gd name="T6" fmla="*/ 113 w 281"/>
                <a:gd name="T7" fmla="*/ 134 h 717"/>
                <a:gd name="T8" fmla="*/ 117 w 281"/>
                <a:gd name="T9" fmla="*/ 135 h 717"/>
                <a:gd name="T10" fmla="*/ 117 w 281"/>
                <a:gd name="T11" fmla="*/ 717 h 717"/>
                <a:gd name="T12" fmla="*/ 165 w 281"/>
                <a:gd name="T13" fmla="*/ 717 h 717"/>
                <a:gd name="T14" fmla="*/ 165 w 281"/>
                <a:gd name="T15" fmla="*/ 130 h 717"/>
                <a:gd name="T16" fmla="*/ 240 w 281"/>
                <a:gd name="T17" fmla="*/ 250 h 717"/>
                <a:gd name="T18" fmla="*/ 281 w 281"/>
                <a:gd name="T19" fmla="*/ 225 h 717"/>
                <a:gd name="T20" fmla="*/ 140 w 281"/>
                <a:gd name="T21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140" y="0"/>
                  </a:moveTo>
                  <a:cubicBezTo>
                    <a:pt x="93" y="76"/>
                    <a:pt x="47" y="150"/>
                    <a:pt x="0" y="225"/>
                  </a:cubicBezTo>
                  <a:cubicBezTo>
                    <a:pt x="14" y="233"/>
                    <a:pt x="27" y="241"/>
                    <a:pt x="41" y="250"/>
                  </a:cubicBezTo>
                  <a:cubicBezTo>
                    <a:pt x="65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36"/>
            <p:cNvSpPr>
              <a:spLocks/>
            </p:cNvSpPr>
            <p:nvPr/>
          </p:nvSpPr>
          <p:spPr bwMode="auto">
            <a:xfrm>
              <a:off x="5078413" y="4670425"/>
              <a:ext cx="84138" cy="212725"/>
            </a:xfrm>
            <a:custGeom>
              <a:avLst/>
              <a:gdLst>
                <a:gd name="T0" fmla="*/ 0 w 281"/>
                <a:gd name="T1" fmla="*/ 225 h 717"/>
                <a:gd name="T2" fmla="*/ 41 w 281"/>
                <a:gd name="T3" fmla="*/ 250 h 717"/>
                <a:gd name="T4" fmla="*/ 113 w 281"/>
                <a:gd name="T5" fmla="*/ 134 h 717"/>
                <a:gd name="T6" fmla="*/ 117 w 281"/>
                <a:gd name="T7" fmla="*/ 135 h 717"/>
                <a:gd name="T8" fmla="*/ 117 w 281"/>
                <a:gd name="T9" fmla="*/ 717 h 717"/>
                <a:gd name="T10" fmla="*/ 165 w 281"/>
                <a:gd name="T11" fmla="*/ 717 h 717"/>
                <a:gd name="T12" fmla="*/ 165 w 281"/>
                <a:gd name="T13" fmla="*/ 130 h 717"/>
                <a:gd name="T14" fmla="*/ 240 w 281"/>
                <a:gd name="T15" fmla="*/ 250 h 717"/>
                <a:gd name="T16" fmla="*/ 281 w 281"/>
                <a:gd name="T17" fmla="*/ 225 h 717"/>
                <a:gd name="T18" fmla="*/ 140 w 281"/>
                <a:gd name="T19" fmla="*/ 0 h 717"/>
                <a:gd name="T20" fmla="*/ 0 w 281"/>
                <a:gd name="T21" fmla="*/ 22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0" y="225"/>
                  </a:moveTo>
                  <a:cubicBezTo>
                    <a:pt x="14" y="233"/>
                    <a:pt x="27" y="241"/>
                    <a:pt x="41" y="250"/>
                  </a:cubicBezTo>
                  <a:cubicBezTo>
                    <a:pt x="66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ubicBezTo>
                    <a:pt x="93" y="76"/>
                    <a:pt x="47" y="150"/>
                    <a:pt x="0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137"/>
            <p:cNvSpPr>
              <a:spLocks/>
            </p:cNvSpPr>
            <p:nvPr/>
          </p:nvSpPr>
          <p:spPr bwMode="auto">
            <a:xfrm>
              <a:off x="4864100" y="4640263"/>
              <a:ext cx="84138" cy="214313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582 h 717"/>
                <a:gd name="T10" fmla="*/ 113 w 281"/>
                <a:gd name="T11" fmla="*/ 583 h 717"/>
                <a:gd name="T12" fmla="*/ 41 w 281"/>
                <a:gd name="T13" fmla="*/ 467 h 717"/>
                <a:gd name="T14" fmla="*/ 0 w 281"/>
                <a:gd name="T15" fmla="*/ 492 h 717"/>
                <a:gd name="T16" fmla="*/ 140 w 281"/>
                <a:gd name="T17" fmla="*/ 717 h 717"/>
                <a:gd name="T18" fmla="*/ 281 w 281"/>
                <a:gd name="T19" fmla="*/ 492 h 717"/>
                <a:gd name="T20" fmla="*/ 240 w 281"/>
                <a:gd name="T21" fmla="*/ 467 h 717"/>
                <a:gd name="T22" fmla="*/ 167 w 281"/>
                <a:gd name="T23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7" y="0"/>
                    <a:pt x="133" y="0"/>
                    <a:pt x="116" y="0"/>
                  </a:cubicBezTo>
                  <a:cubicBezTo>
                    <a:pt x="116" y="195"/>
                    <a:pt x="116" y="388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90" y="545"/>
                    <a:pt x="66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1"/>
                    <a:pt x="234" y="567"/>
                    <a:pt x="281" y="492"/>
                  </a:cubicBezTo>
                  <a:cubicBezTo>
                    <a:pt x="267" y="483"/>
                    <a:pt x="254" y="475"/>
                    <a:pt x="240" y="467"/>
                  </a:cubicBezTo>
                  <a:cubicBezTo>
                    <a:pt x="215" y="506"/>
                    <a:pt x="191" y="545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138"/>
            <p:cNvSpPr>
              <a:spLocks/>
            </p:cNvSpPr>
            <p:nvPr/>
          </p:nvSpPr>
          <p:spPr bwMode="auto">
            <a:xfrm>
              <a:off x="4800600" y="4705350"/>
              <a:ext cx="82550" cy="212725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292 h 717"/>
                <a:gd name="T10" fmla="*/ 116 w 281"/>
                <a:gd name="T11" fmla="*/ 582 h 717"/>
                <a:gd name="T12" fmla="*/ 113 w 281"/>
                <a:gd name="T13" fmla="*/ 583 h 717"/>
                <a:gd name="T14" fmla="*/ 41 w 281"/>
                <a:gd name="T15" fmla="*/ 467 h 717"/>
                <a:gd name="T16" fmla="*/ 0 w 281"/>
                <a:gd name="T17" fmla="*/ 492 h 717"/>
                <a:gd name="T18" fmla="*/ 140 w 281"/>
                <a:gd name="T19" fmla="*/ 717 h 717"/>
                <a:gd name="T20" fmla="*/ 281 w 281"/>
                <a:gd name="T21" fmla="*/ 492 h 717"/>
                <a:gd name="T22" fmla="*/ 240 w 281"/>
                <a:gd name="T23" fmla="*/ 467 h 717"/>
                <a:gd name="T24" fmla="*/ 167 w 281"/>
                <a:gd name="T25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8" y="0"/>
                    <a:pt x="132" y="0"/>
                    <a:pt x="116" y="0"/>
                  </a:cubicBezTo>
                  <a:cubicBezTo>
                    <a:pt x="116" y="98"/>
                    <a:pt x="116" y="195"/>
                    <a:pt x="116" y="292"/>
                  </a:cubicBezTo>
                  <a:cubicBezTo>
                    <a:pt x="116" y="389"/>
                    <a:pt x="116" y="485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89" y="544"/>
                    <a:pt x="65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0"/>
                    <a:pt x="234" y="566"/>
                    <a:pt x="281" y="492"/>
                  </a:cubicBezTo>
                  <a:cubicBezTo>
                    <a:pt x="266" y="483"/>
                    <a:pt x="254" y="475"/>
                    <a:pt x="240" y="467"/>
                  </a:cubicBezTo>
                  <a:cubicBezTo>
                    <a:pt x="216" y="506"/>
                    <a:pt x="191" y="544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39"/>
            <p:cNvSpPr>
              <a:spLocks/>
            </p:cNvSpPr>
            <p:nvPr/>
          </p:nvSpPr>
          <p:spPr bwMode="auto">
            <a:xfrm>
              <a:off x="4835525" y="4619625"/>
              <a:ext cx="12700" cy="12700"/>
            </a:xfrm>
            <a:custGeom>
              <a:avLst/>
              <a:gdLst>
                <a:gd name="T0" fmla="*/ 45 w 45"/>
                <a:gd name="T1" fmla="*/ 0 h 47"/>
                <a:gd name="T2" fmla="*/ 0 w 45"/>
                <a:gd name="T3" fmla="*/ 0 h 47"/>
                <a:gd name="T4" fmla="*/ 0 w 45"/>
                <a:gd name="T5" fmla="*/ 47 h 47"/>
                <a:gd name="T6" fmla="*/ 45 w 45"/>
                <a:gd name="T7" fmla="*/ 47 h 47"/>
                <a:gd name="T8" fmla="*/ 45 w 4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cubicBezTo>
                    <a:pt x="29" y="0"/>
                    <a:pt x="14" y="0"/>
                    <a:pt x="0" y="0"/>
                  </a:cubicBezTo>
                  <a:cubicBezTo>
                    <a:pt x="0" y="17"/>
                    <a:pt x="0" y="32"/>
                    <a:pt x="0" y="47"/>
                  </a:cubicBezTo>
                  <a:cubicBezTo>
                    <a:pt x="15" y="47"/>
                    <a:pt x="30" y="47"/>
                    <a:pt x="45" y="47"/>
                  </a:cubicBezTo>
                  <a:cubicBezTo>
                    <a:pt x="45" y="31"/>
                    <a:pt x="45" y="15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140"/>
            <p:cNvSpPr>
              <a:spLocks/>
            </p:cNvSpPr>
            <p:nvPr/>
          </p:nvSpPr>
          <p:spPr bwMode="auto">
            <a:xfrm>
              <a:off x="4835525" y="4648200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  <a:gd name="T6" fmla="*/ 46 w 46"/>
                <a:gd name="T7" fmla="*/ 46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17" y="46"/>
                    <a:pt x="32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141"/>
            <p:cNvSpPr>
              <a:spLocks/>
            </p:cNvSpPr>
            <p:nvPr/>
          </p:nvSpPr>
          <p:spPr bwMode="auto">
            <a:xfrm>
              <a:off x="4835525" y="4676775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46 w 46"/>
                <a:gd name="T3" fmla="*/ 46 h 46"/>
                <a:gd name="T4" fmla="*/ 46 w 46"/>
                <a:gd name="T5" fmla="*/ 0 h 46"/>
                <a:gd name="T6" fmla="*/ 0 w 46"/>
                <a:gd name="T7" fmla="*/ 0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16" y="46"/>
                    <a:pt x="31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2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42"/>
            <p:cNvSpPr>
              <a:spLocks/>
            </p:cNvSpPr>
            <p:nvPr/>
          </p:nvSpPr>
          <p:spPr bwMode="auto">
            <a:xfrm>
              <a:off x="5178425" y="4833938"/>
              <a:ext cx="12700" cy="12700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47 h 47"/>
                <a:gd name="T4" fmla="*/ 46 w 46"/>
                <a:gd name="T5" fmla="*/ 47 h 47"/>
                <a:gd name="T6" fmla="*/ 46 w 46"/>
                <a:gd name="T7" fmla="*/ 0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0" y="16"/>
                    <a:pt x="0" y="31"/>
                    <a:pt x="0" y="47"/>
                  </a:cubicBezTo>
                  <a:cubicBezTo>
                    <a:pt x="15" y="47"/>
                    <a:pt x="30" y="47"/>
                    <a:pt x="46" y="47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143"/>
            <p:cNvSpPr>
              <a:spLocks/>
            </p:cNvSpPr>
            <p:nvPr/>
          </p:nvSpPr>
          <p:spPr bwMode="auto">
            <a:xfrm>
              <a:off x="5176838" y="4862513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6" y="47"/>
                    <a:pt x="31" y="47"/>
                    <a:pt x="47" y="47"/>
                  </a:cubicBezTo>
                  <a:cubicBezTo>
                    <a:pt x="47" y="30"/>
                    <a:pt x="47" y="16"/>
                    <a:pt x="47" y="0"/>
                  </a:cubicBez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44"/>
            <p:cNvSpPr>
              <a:spLocks/>
            </p:cNvSpPr>
            <p:nvPr/>
          </p:nvSpPr>
          <p:spPr bwMode="auto">
            <a:xfrm>
              <a:off x="5176838" y="4891088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7" y="47"/>
                    <a:pt x="31" y="47"/>
                    <a:pt x="47" y="47"/>
                  </a:cubicBezTo>
                  <a:cubicBezTo>
                    <a:pt x="47" y="31"/>
                    <a:pt x="47" y="16"/>
                    <a:pt x="47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45"/>
            <p:cNvSpPr>
              <a:spLocks noEditPoints="1"/>
            </p:cNvSpPr>
            <p:nvPr/>
          </p:nvSpPr>
          <p:spPr bwMode="auto">
            <a:xfrm>
              <a:off x="4965700" y="4519613"/>
              <a:ext cx="101600" cy="96838"/>
            </a:xfrm>
            <a:custGeom>
              <a:avLst/>
              <a:gdLst>
                <a:gd name="T0" fmla="*/ 310 w 344"/>
                <a:gd name="T1" fmla="*/ 24 h 323"/>
                <a:gd name="T2" fmla="*/ 281 w 344"/>
                <a:gd name="T3" fmla="*/ 54 h 323"/>
                <a:gd name="T4" fmla="*/ 161 w 344"/>
                <a:gd name="T5" fmla="*/ 0 h 323"/>
                <a:gd name="T6" fmla="*/ 0 w 344"/>
                <a:gd name="T7" fmla="*/ 161 h 323"/>
                <a:gd name="T8" fmla="*/ 161 w 344"/>
                <a:gd name="T9" fmla="*/ 323 h 323"/>
                <a:gd name="T10" fmla="*/ 323 w 344"/>
                <a:gd name="T11" fmla="*/ 161 h 323"/>
                <a:gd name="T12" fmla="*/ 309 w 344"/>
                <a:gd name="T13" fmla="*/ 96 h 323"/>
                <a:gd name="T14" fmla="*/ 344 w 344"/>
                <a:gd name="T15" fmla="*/ 61 h 323"/>
                <a:gd name="T16" fmla="*/ 310 w 344"/>
                <a:gd name="T17" fmla="*/ 24 h 323"/>
                <a:gd name="T18" fmla="*/ 287 w 344"/>
                <a:gd name="T19" fmla="*/ 161 h 323"/>
                <a:gd name="T20" fmla="*/ 161 w 344"/>
                <a:gd name="T21" fmla="*/ 287 h 323"/>
                <a:gd name="T22" fmla="*/ 36 w 344"/>
                <a:gd name="T23" fmla="*/ 161 h 323"/>
                <a:gd name="T24" fmla="*/ 161 w 344"/>
                <a:gd name="T25" fmla="*/ 36 h 323"/>
                <a:gd name="T26" fmla="*/ 256 w 344"/>
                <a:gd name="T27" fmla="*/ 80 h 323"/>
                <a:gd name="T28" fmla="*/ 137 w 344"/>
                <a:gd name="T29" fmla="*/ 204 h 323"/>
                <a:gd name="T30" fmla="*/ 110 w 344"/>
                <a:gd name="T31" fmla="*/ 169 h 323"/>
                <a:gd name="T32" fmla="*/ 75 w 344"/>
                <a:gd name="T33" fmla="*/ 203 h 323"/>
                <a:gd name="T34" fmla="*/ 135 w 344"/>
                <a:gd name="T35" fmla="*/ 264 h 323"/>
                <a:gd name="T36" fmla="*/ 281 w 344"/>
                <a:gd name="T37" fmla="*/ 123 h 323"/>
                <a:gd name="T38" fmla="*/ 287 w 344"/>
                <a:gd name="T39" fmla="*/ 1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" h="323">
                  <a:moveTo>
                    <a:pt x="310" y="24"/>
                  </a:moveTo>
                  <a:cubicBezTo>
                    <a:pt x="300" y="34"/>
                    <a:pt x="291" y="44"/>
                    <a:pt x="281" y="54"/>
                  </a:cubicBezTo>
                  <a:cubicBezTo>
                    <a:pt x="252" y="21"/>
                    <a:pt x="209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50"/>
                    <a:pt x="72" y="323"/>
                    <a:pt x="161" y="323"/>
                  </a:cubicBezTo>
                  <a:cubicBezTo>
                    <a:pt x="250" y="323"/>
                    <a:pt x="323" y="250"/>
                    <a:pt x="323" y="161"/>
                  </a:cubicBezTo>
                  <a:cubicBezTo>
                    <a:pt x="323" y="138"/>
                    <a:pt x="318" y="116"/>
                    <a:pt x="309" y="96"/>
                  </a:cubicBezTo>
                  <a:cubicBezTo>
                    <a:pt x="321" y="84"/>
                    <a:pt x="333" y="73"/>
                    <a:pt x="344" y="61"/>
                  </a:cubicBezTo>
                  <a:cubicBezTo>
                    <a:pt x="333" y="49"/>
                    <a:pt x="323" y="38"/>
                    <a:pt x="310" y="24"/>
                  </a:cubicBezTo>
                  <a:close/>
                  <a:moveTo>
                    <a:pt x="287" y="161"/>
                  </a:moveTo>
                  <a:cubicBezTo>
                    <a:pt x="287" y="231"/>
                    <a:pt x="230" y="287"/>
                    <a:pt x="161" y="287"/>
                  </a:cubicBezTo>
                  <a:cubicBezTo>
                    <a:pt x="92" y="287"/>
                    <a:pt x="36" y="231"/>
                    <a:pt x="36" y="161"/>
                  </a:cubicBezTo>
                  <a:cubicBezTo>
                    <a:pt x="36" y="92"/>
                    <a:pt x="92" y="36"/>
                    <a:pt x="161" y="36"/>
                  </a:cubicBezTo>
                  <a:cubicBezTo>
                    <a:pt x="199" y="36"/>
                    <a:pt x="233" y="53"/>
                    <a:pt x="256" y="80"/>
                  </a:cubicBezTo>
                  <a:cubicBezTo>
                    <a:pt x="217" y="120"/>
                    <a:pt x="178" y="162"/>
                    <a:pt x="137" y="204"/>
                  </a:cubicBezTo>
                  <a:cubicBezTo>
                    <a:pt x="126" y="190"/>
                    <a:pt x="118" y="179"/>
                    <a:pt x="110" y="169"/>
                  </a:cubicBezTo>
                  <a:cubicBezTo>
                    <a:pt x="96" y="183"/>
                    <a:pt x="85" y="194"/>
                    <a:pt x="75" y="203"/>
                  </a:cubicBezTo>
                  <a:cubicBezTo>
                    <a:pt x="96" y="225"/>
                    <a:pt x="117" y="246"/>
                    <a:pt x="135" y="264"/>
                  </a:cubicBezTo>
                  <a:cubicBezTo>
                    <a:pt x="183" y="217"/>
                    <a:pt x="232" y="170"/>
                    <a:pt x="281" y="123"/>
                  </a:cubicBezTo>
                  <a:cubicBezTo>
                    <a:pt x="285" y="135"/>
                    <a:pt x="287" y="148"/>
                    <a:pt x="287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4006640" y="2395716"/>
            <a:ext cx="442913" cy="442913"/>
            <a:chOff x="3565525" y="2122488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9" name="Freeform 121"/>
            <p:cNvSpPr>
              <a:spLocks noEditPoints="1"/>
            </p:cNvSpPr>
            <p:nvPr/>
          </p:nvSpPr>
          <p:spPr bwMode="auto">
            <a:xfrm>
              <a:off x="3565525" y="2122488"/>
              <a:ext cx="442913" cy="442913"/>
            </a:xfrm>
            <a:custGeom>
              <a:avLst/>
              <a:gdLst>
                <a:gd name="T0" fmla="*/ 434 w 1491"/>
                <a:gd name="T1" fmla="*/ 341 h 1488"/>
                <a:gd name="T2" fmla="*/ 513 w 1491"/>
                <a:gd name="T3" fmla="*/ 0 h 1488"/>
                <a:gd name="T4" fmla="*/ 1058 w 1491"/>
                <a:gd name="T5" fmla="*/ 80 h 1488"/>
                <a:gd name="T6" fmla="*/ 1056 w 1491"/>
                <a:gd name="T7" fmla="*/ 384 h 1488"/>
                <a:gd name="T8" fmla="*/ 1339 w 1491"/>
                <a:gd name="T9" fmla="*/ 384 h 1488"/>
                <a:gd name="T10" fmla="*/ 1418 w 1491"/>
                <a:gd name="T11" fmla="*/ 1228 h 1488"/>
                <a:gd name="T12" fmla="*/ 1455 w 1491"/>
                <a:gd name="T13" fmla="*/ 1259 h 1488"/>
                <a:gd name="T14" fmla="*/ 1487 w 1491"/>
                <a:gd name="T15" fmla="*/ 1390 h 1488"/>
                <a:gd name="T16" fmla="*/ 1364 w 1491"/>
                <a:gd name="T17" fmla="*/ 1488 h 1488"/>
                <a:gd name="T18" fmla="*/ 4 w 1491"/>
                <a:gd name="T19" fmla="*/ 1385 h 1488"/>
                <a:gd name="T20" fmla="*/ 74 w 1491"/>
                <a:gd name="T21" fmla="*/ 1247 h 1488"/>
                <a:gd name="T22" fmla="*/ 74 w 1491"/>
                <a:gd name="T23" fmla="*/ 467 h 1488"/>
                <a:gd name="T24" fmla="*/ 420 w 1491"/>
                <a:gd name="T25" fmla="*/ 384 h 1488"/>
                <a:gd name="T26" fmla="*/ 219 w 1491"/>
                <a:gd name="T27" fmla="*/ 1247 h 1488"/>
                <a:gd name="T28" fmla="*/ 1273 w 1491"/>
                <a:gd name="T29" fmla="*/ 528 h 1488"/>
                <a:gd name="T30" fmla="*/ 834 w 1491"/>
                <a:gd name="T31" fmla="*/ 527 h 1488"/>
                <a:gd name="T32" fmla="*/ 766 w 1491"/>
                <a:gd name="T33" fmla="*/ 565 h 1488"/>
                <a:gd name="T34" fmla="*/ 710 w 1491"/>
                <a:gd name="T35" fmla="*/ 540 h 1488"/>
                <a:gd name="T36" fmla="*/ 234 w 1491"/>
                <a:gd name="T37" fmla="*/ 528 h 1488"/>
                <a:gd name="T38" fmla="*/ 219 w 1491"/>
                <a:gd name="T39" fmla="*/ 1247 h 1488"/>
                <a:gd name="T40" fmla="*/ 565 w 1491"/>
                <a:gd name="T41" fmla="*/ 1296 h 1488"/>
                <a:gd name="T42" fmla="*/ 72 w 1491"/>
                <a:gd name="T43" fmla="*/ 1296 h 1488"/>
                <a:gd name="T44" fmla="*/ 52 w 1491"/>
                <a:gd name="T45" fmla="*/ 1382 h 1488"/>
                <a:gd name="T46" fmla="*/ 1364 w 1491"/>
                <a:gd name="T47" fmla="*/ 1440 h 1488"/>
                <a:gd name="T48" fmla="*/ 1442 w 1491"/>
                <a:gd name="T49" fmla="*/ 1369 h 1488"/>
                <a:gd name="T50" fmla="*/ 1407 w 1491"/>
                <a:gd name="T51" fmla="*/ 1296 h 1488"/>
                <a:gd name="T52" fmla="*/ 909 w 1491"/>
                <a:gd name="T53" fmla="*/ 1296 h 1488"/>
                <a:gd name="T54" fmla="*/ 861 w 1491"/>
                <a:gd name="T55" fmla="*/ 1392 h 1488"/>
                <a:gd name="T56" fmla="*/ 602 w 1491"/>
                <a:gd name="T57" fmla="*/ 1370 h 1488"/>
                <a:gd name="T58" fmla="*/ 746 w 1491"/>
                <a:gd name="T59" fmla="*/ 508 h 1488"/>
                <a:gd name="T60" fmla="*/ 817 w 1491"/>
                <a:gd name="T61" fmla="*/ 403 h 1488"/>
                <a:gd name="T62" fmla="*/ 980 w 1491"/>
                <a:gd name="T63" fmla="*/ 384 h 1488"/>
                <a:gd name="T64" fmla="*/ 1010 w 1491"/>
                <a:gd name="T65" fmla="*/ 78 h 1488"/>
                <a:gd name="T66" fmla="*/ 512 w 1491"/>
                <a:gd name="T67" fmla="*/ 48 h 1488"/>
                <a:gd name="T68" fmla="*/ 482 w 1491"/>
                <a:gd name="T69" fmla="*/ 354 h 1488"/>
                <a:gd name="T70" fmla="*/ 630 w 1491"/>
                <a:gd name="T71" fmla="*/ 383 h 1488"/>
                <a:gd name="T72" fmla="*/ 746 w 1491"/>
                <a:gd name="T73" fmla="*/ 508 h 1488"/>
                <a:gd name="T74" fmla="*/ 646 w 1491"/>
                <a:gd name="T75" fmla="*/ 444 h 1488"/>
                <a:gd name="T76" fmla="*/ 157 w 1491"/>
                <a:gd name="T77" fmla="*/ 432 h 1488"/>
                <a:gd name="T78" fmla="*/ 122 w 1491"/>
                <a:gd name="T79" fmla="*/ 1231 h 1488"/>
                <a:gd name="T80" fmla="*/ 170 w 1491"/>
                <a:gd name="T81" fmla="*/ 1247 h 1488"/>
                <a:gd name="T82" fmla="*/ 170 w 1491"/>
                <a:gd name="T83" fmla="*/ 512 h 1488"/>
                <a:gd name="T84" fmla="*/ 514 w 1491"/>
                <a:gd name="T85" fmla="*/ 480 h 1488"/>
                <a:gd name="T86" fmla="*/ 1369 w 1491"/>
                <a:gd name="T87" fmla="*/ 1247 h 1488"/>
                <a:gd name="T88" fmla="*/ 1370 w 1491"/>
                <a:gd name="T89" fmla="*/ 459 h 1488"/>
                <a:gd name="T90" fmla="*/ 865 w 1491"/>
                <a:gd name="T91" fmla="*/ 432 h 1488"/>
                <a:gd name="T92" fmla="*/ 823 w 1491"/>
                <a:gd name="T93" fmla="*/ 480 h 1488"/>
                <a:gd name="T94" fmla="*/ 1285 w 1491"/>
                <a:gd name="T95" fmla="*/ 480 h 1488"/>
                <a:gd name="T96" fmla="*/ 1322 w 1491"/>
                <a:gd name="T97" fmla="*/ 1229 h 1488"/>
                <a:gd name="T98" fmla="*/ 1369 w 1491"/>
                <a:gd name="T99" fmla="*/ 1247 h 1488"/>
                <a:gd name="T100" fmla="*/ 633 w 1491"/>
                <a:gd name="T101" fmla="*/ 1297 h 1488"/>
                <a:gd name="T102" fmla="*/ 847 w 1491"/>
                <a:gd name="T103" fmla="*/ 134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1" h="1488">
                  <a:moveTo>
                    <a:pt x="434" y="384"/>
                  </a:moveTo>
                  <a:cubicBezTo>
                    <a:pt x="434" y="368"/>
                    <a:pt x="434" y="355"/>
                    <a:pt x="434" y="341"/>
                  </a:cubicBezTo>
                  <a:cubicBezTo>
                    <a:pt x="434" y="254"/>
                    <a:pt x="434" y="166"/>
                    <a:pt x="434" y="79"/>
                  </a:cubicBezTo>
                  <a:cubicBezTo>
                    <a:pt x="434" y="29"/>
                    <a:pt x="463" y="0"/>
                    <a:pt x="513" y="0"/>
                  </a:cubicBezTo>
                  <a:cubicBezTo>
                    <a:pt x="668" y="0"/>
                    <a:pt x="823" y="0"/>
                    <a:pt x="978" y="0"/>
                  </a:cubicBezTo>
                  <a:cubicBezTo>
                    <a:pt x="1029" y="0"/>
                    <a:pt x="1058" y="29"/>
                    <a:pt x="1058" y="80"/>
                  </a:cubicBezTo>
                  <a:cubicBezTo>
                    <a:pt x="1058" y="171"/>
                    <a:pt x="1058" y="261"/>
                    <a:pt x="1058" y="352"/>
                  </a:cubicBezTo>
                  <a:cubicBezTo>
                    <a:pt x="1058" y="362"/>
                    <a:pt x="1056" y="372"/>
                    <a:pt x="1056" y="384"/>
                  </a:cubicBezTo>
                  <a:cubicBezTo>
                    <a:pt x="1061" y="384"/>
                    <a:pt x="1067" y="384"/>
                    <a:pt x="1072" y="384"/>
                  </a:cubicBezTo>
                  <a:cubicBezTo>
                    <a:pt x="1161" y="384"/>
                    <a:pt x="1250" y="384"/>
                    <a:pt x="1339" y="384"/>
                  </a:cubicBezTo>
                  <a:cubicBezTo>
                    <a:pt x="1389" y="384"/>
                    <a:pt x="1418" y="413"/>
                    <a:pt x="1418" y="463"/>
                  </a:cubicBezTo>
                  <a:cubicBezTo>
                    <a:pt x="1418" y="718"/>
                    <a:pt x="1418" y="973"/>
                    <a:pt x="1418" y="1228"/>
                  </a:cubicBezTo>
                  <a:cubicBezTo>
                    <a:pt x="1418" y="1234"/>
                    <a:pt x="1418" y="1240"/>
                    <a:pt x="1418" y="1245"/>
                  </a:cubicBezTo>
                  <a:cubicBezTo>
                    <a:pt x="1431" y="1250"/>
                    <a:pt x="1444" y="1253"/>
                    <a:pt x="1455" y="1259"/>
                  </a:cubicBezTo>
                  <a:cubicBezTo>
                    <a:pt x="1475" y="1270"/>
                    <a:pt x="1488" y="1288"/>
                    <a:pt x="1489" y="1311"/>
                  </a:cubicBezTo>
                  <a:cubicBezTo>
                    <a:pt x="1491" y="1337"/>
                    <a:pt x="1491" y="1364"/>
                    <a:pt x="1487" y="1390"/>
                  </a:cubicBezTo>
                  <a:cubicBezTo>
                    <a:pt x="1478" y="1446"/>
                    <a:pt x="1430" y="1486"/>
                    <a:pt x="1373" y="1488"/>
                  </a:cubicBezTo>
                  <a:cubicBezTo>
                    <a:pt x="1370" y="1488"/>
                    <a:pt x="1367" y="1488"/>
                    <a:pt x="1364" y="1488"/>
                  </a:cubicBezTo>
                  <a:cubicBezTo>
                    <a:pt x="952" y="1488"/>
                    <a:pt x="540" y="1488"/>
                    <a:pt x="128" y="1488"/>
                  </a:cubicBezTo>
                  <a:cubicBezTo>
                    <a:pt x="63" y="1488"/>
                    <a:pt x="13" y="1448"/>
                    <a:pt x="4" y="1385"/>
                  </a:cubicBezTo>
                  <a:cubicBezTo>
                    <a:pt x="0" y="1360"/>
                    <a:pt x="1" y="1334"/>
                    <a:pt x="3" y="1309"/>
                  </a:cubicBezTo>
                  <a:cubicBezTo>
                    <a:pt x="7" y="1275"/>
                    <a:pt x="33" y="1253"/>
                    <a:pt x="74" y="1247"/>
                  </a:cubicBezTo>
                  <a:cubicBezTo>
                    <a:pt x="74" y="1242"/>
                    <a:pt x="74" y="1236"/>
                    <a:pt x="74" y="1230"/>
                  </a:cubicBezTo>
                  <a:cubicBezTo>
                    <a:pt x="74" y="975"/>
                    <a:pt x="74" y="721"/>
                    <a:pt x="74" y="467"/>
                  </a:cubicBezTo>
                  <a:cubicBezTo>
                    <a:pt x="74" y="412"/>
                    <a:pt x="102" y="384"/>
                    <a:pt x="156" y="384"/>
                  </a:cubicBezTo>
                  <a:cubicBezTo>
                    <a:pt x="244" y="384"/>
                    <a:pt x="332" y="384"/>
                    <a:pt x="420" y="384"/>
                  </a:cubicBezTo>
                  <a:cubicBezTo>
                    <a:pt x="425" y="384"/>
                    <a:pt x="431" y="384"/>
                    <a:pt x="434" y="384"/>
                  </a:cubicBezTo>
                  <a:close/>
                  <a:moveTo>
                    <a:pt x="219" y="1247"/>
                  </a:moveTo>
                  <a:cubicBezTo>
                    <a:pt x="571" y="1247"/>
                    <a:pt x="922" y="1247"/>
                    <a:pt x="1273" y="1247"/>
                  </a:cubicBezTo>
                  <a:cubicBezTo>
                    <a:pt x="1273" y="1007"/>
                    <a:pt x="1273" y="768"/>
                    <a:pt x="1273" y="528"/>
                  </a:cubicBezTo>
                  <a:cubicBezTo>
                    <a:pt x="1267" y="528"/>
                    <a:pt x="1261" y="528"/>
                    <a:pt x="1255" y="528"/>
                  </a:cubicBezTo>
                  <a:cubicBezTo>
                    <a:pt x="1115" y="528"/>
                    <a:pt x="974" y="529"/>
                    <a:pt x="834" y="527"/>
                  </a:cubicBezTo>
                  <a:cubicBezTo>
                    <a:pt x="803" y="527"/>
                    <a:pt x="780" y="532"/>
                    <a:pt x="768" y="562"/>
                  </a:cubicBezTo>
                  <a:cubicBezTo>
                    <a:pt x="768" y="563"/>
                    <a:pt x="767" y="564"/>
                    <a:pt x="766" y="565"/>
                  </a:cubicBezTo>
                  <a:cubicBezTo>
                    <a:pt x="754" y="579"/>
                    <a:pt x="737" y="580"/>
                    <a:pt x="726" y="565"/>
                  </a:cubicBezTo>
                  <a:cubicBezTo>
                    <a:pt x="720" y="557"/>
                    <a:pt x="714" y="549"/>
                    <a:pt x="710" y="540"/>
                  </a:cubicBezTo>
                  <a:cubicBezTo>
                    <a:pt x="705" y="531"/>
                    <a:pt x="698" y="528"/>
                    <a:pt x="687" y="528"/>
                  </a:cubicBezTo>
                  <a:cubicBezTo>
                    <a:pt x="536" y="528"/>
                    <a:pt x="385" y="528"/>
                    <a:pt x="234" y="528"/>
                  </a:cubicBezTo>
                  <a:cubicBezTo>
                    <a:pt x="229" y="528"/>
                    <a:pt x="224" y="528"/>
                    <a:pt x="219" y="528"/>
                  </a:cubicBezTo>
                  <a:cubicBezTo>
                    <a:pt x="219" y="768"/>
                    <a:pt x="219" y="1007"/>
                    <a:pt x="219" y="1247"/>
                  </a:cubicBezTo>
                  <a:close/>
                  <a:moveTo>
                    <a:pt x="583" y="1296"/>
                  </a:moveTo>
                  <a:cubicBezTo>
                    <a:pt x="576" y="1296"/>
                    <a:pt x="571" y="1296"/>
                    <a:pt x="565" y="1296"/>
                  </a:cubicBezTo>
                  <a:cubicBezTo>
                    <a:pt x="406" y="1296"/>
                    <a:pt x="246" y="1296"/>
                    <a:pt x="87" y="1296"/>
                  </a:cubicBezTo>
                  <a:cubicBezTo>
                    <a:pt x="82" y="1296"/>
                    <a:pt x="77" y="1296"/>
                    <a:pt x="72" y="1296"/>
                  </a:cubicBezTo>
                  <a:cubicBezTo>
                    <a:pt x="60" y="1298"/>
                    <a:pt x="51" y="1305"/>
                    <a:pt x="51" y="1316"/>
                  </a:cubicBezTo>
                  <a:cubicBezTo>
                    <a:pt x="50" y="1338"/>
                    <a:pt x="49" y="1361"/>
                    <a:pt x="52" y="1382"/>
                  </a:cubicBezTo>
                  <a:cubicBezTo>
                    <a:pt x="58" y="1419"/>
                    <a:pt x="88" y="1440"/>
                    <a:pt x="128" y="1440"/>
                  </a:cubicBezTo>
                  <a:cubicBezTo>
                    <a:pt x="540" y="1440"/>
                    <a:pt x="952" y="1440"/>
                    <a:pt x="1364" y="1440"/>
                  </a:cubicBezTo>
                  <a:cubicBezTo>
                    <a:pt x="1366" y="1440"/>
                    <a:pt x="1369" y="1440"/>
                    <a:pt x="1371" y="1440"/>
                  </a:cubicBezTo>
                  <a:cubicBezTo>
                    <a:pt x="1411" y="1439"/>
                    <a:pt x="1441" y="1408"/>
                    <a:pt x="1442" y="1369"/>
                  </a:cubicBezTo>
                  <a:cubicBezTo>
                    <a:pt x="1442" y="1356"/>
                    <a:pt x="1442" y="1344"/>
                    <a:pt x="1442" y="1331"/>
                  </a:cubicBezTo>
                  <a:cubicBezTo>
                    <a:pt x="1442" y="1303"/>
                    <a:pt x="1435" y="1296"/>
                    <a:pt x="1407" y="1296"/>
                  </a:cubicBezTo>
                  <a:cubicBezTo>
                    <a:pt x="1246" y="1296"/>
                    <a:pt x="1086" y="1296"/>
                    <a:pt x="925" y="1296"/>
                  </a:cubicBezTo>
                  <a:cubicBezTo>
                    <a:pt x="920" y="1296"/>
                    <a:pt x="914" y="1296"/>
                    <a:pt x="909" y="1296"/>
                  </a:cubicBezTo>
                  <a:cubicBezTo>
                    <a:pt x="902" y="1321"/>
                    <a:pt x="896" y="1346"/>
                    <a:pt x="890" y="1370"/>
                  </a:cubicBezTo>
                  <a:cubicBezTo>
                    <a:pt x="886" y="1386"/>
                    <a:pt x="879" y="1392"/>
                    <a:pt x="861" y="1392"/>
                  </a:cubicBezTo>
                  <a:cubicBezTo>
                    <a:pt x="784" y="1392"/>
                    <a:pt x="707" y="1392"/>
                    <a:pt x="630" y="1392"/>
                  </a:cubicBezTo>
                  <a:cubicBezTo>
                    <a:pt x="613" y="1392"/>
                    <a:pt x="606" y="1386"/>
                    <a:pt x="602" y="1370"/>
                  </a:cubicBezTo>
                  <a:cubicBezTo>
                    <a:pt x="596" y="1345"/>
                    <a:pt x="590" y="1321"/>
                    <a:pt x="583" y="1296"/>
                  </a:cubicBezTo>
                  <a:close/>
                  <a:moveTo>
                    <a:pt x="746" y="508"/>
                  </a:moveTo>
                  <a:cubicBezTo>
                    <a:pt x="750" y="503"/>
                    <a:pt x="753" y="499"/>
                    <a:pt x="755" y="495"/>
                  </a:cubicBezTo>
                  <a:cubicBezTo>
                    <a:pt x="776" y="464"/>
                    <a:pt x="797" y="434"/>
                    <a:pt x="817" y="403"/>
                  </a:cubicBezTo>
                  <a:cubicBezTo>
                    <a:pt x="825" y="389"/>
                    <a:pt x="835" y="383"/>
                    <a:pt x="851" y="384"/>
                  </a:cubicBezTo>
                  <a:cubicBezTo>
                    <a:pt x="894" y="385"/>
                    <a:pt x="937" y="384"/>
                    <a:pt x="980" y="384"/>
                  </a:cubicBezTo>
                  <a:cubicBezTo>
                    <a:pt x="1001" y="384"/>
                    <a:pt x="1010" y="375"/>
                    <a:pt x="1010" y="354"/>
                  </a:cubicBezTo>
                  <a:cubicBezTo>
                    <a:pt x="1010" y="262"/>
                    <a:pt x="1010" y="170"/>
                    <a:pt x="1010" y="78"/>
                  </a:cubicBezTo>
                  <a:cubicBezTo>
                    <a:pt x="1010" y="56"/>
                    <a:pt x="1002" y="48"/>
                    <a:pt x="980" y="48"/>
                  </a:cubicBezTo>
                  <a:cubicBezTo>
                    <a:pt x="824" y="48"/>
                    <a:pt x="668" y="48"/>
                    <a:pt x="512" y="48"/>
                  </a:cubicBezTo>
                  <a:cubicBezTo>
                    <a:pt x="490" y="48"/>
                    <a:pt x="482" y="56"/>
                    <a:pt x="482" y="78"/>
                  </a:cubicBezTo>
                  <a:cubicBezTo>
                    <a:pt x="482" y="170"/>
                    <a:pt x="482" y="262"/>
                    <a:pt x="482" y="354"/>
                  </a:cubicBezTo>
                  <a:cubicBezTo>
                    <a:pt x="482" y="375"/>
                    <a:pt x="490" y="384"/>
                    <a:pt x="512" y="384"/>
                  </a:cubicBezTo>
                  <a:cubicBezTo>
                    <a:pt x="551" y="384"/>
                    <a:pt x="591" y="385"/>
                    <a:pt x="630" y="383"/>
                  </a:cubicBezTo>
                  <a:cubicBezTo>
                    <a:pt x="654" y="382"/>
                    <a:pt x="669" y="390"/>
                    <a:pt x="681" y="411"/>
                  </a:cubicBezTo>
                  <a:cubicBezTo>
                    <a:pt x="701" y="444"/>
                    <a:pt x="723" y="475"/>
                    <a:pt x="746" y="508"/>
                  </a:cubicBezTo>
                  <a:close/>
                  <a:moveTo>
                    <a:pt x="669" y="480"/>
                  </a:moveTo>
                  <a:cubicBezTo>
                    <a:pt x="660" y="467"/>
                    <a:pt x="652" y="456"/>
                    <a:pt x="646" y="444"/>
                  </a:cubicBezTo>
                  <a:cubicBezTo>
                    <a:pt x="640" y="435"/>
                    <a:pt x="634" y="432"/>
                    <a:pt x="623" y="432"/>
                  </a:cubicBezTo>
                  <a:cubicBezTo>
                    <a:pt x="467" y="432"/>
                    <a:pt x="312" y="432"/>
                    <a:pt x="157" y="432"/>
                  </a:cubicBezTo>
                  <a:cubicBezTo>
                    <a:pt x="129" y="432"/>
                    <a:pt x="122" y="439"/>
                    <a:pt x="122" y="466"/>
                  </a:cubicBezTo>
                  <a:cubicBezTo>
                    <a:pt x="122" y="721"/>
                    <a:pt x="122" y="976"/>
                    <a:pt x="122" y="1231"/>
                  </a:cubicBezTo>
                  <a:cubicBezTo>
                    <a:pt x="122" y="1237"/>
                    <a:pt x="122" y="1242"/>
                    <a:pt x="122" y="1247"/>
                  </a:cubicBezTo>
                  <a:cubicBezTo>
                    <a:pt x="139" y="1247"/>
                    <a:pt x="154" y="1247"/>
                    <a:pt x="170" y="1247"/>
                  </a:cubicBezTo>
                  <a:cubicBezTo>
                    <a:pt x="170" y="1240"/>
                    <a:pt x="170" y="1234"/>
                    <a:pt x="170" y="1228"/>
                  </a:cubicBezTo>
                  <a:cubicBezTo>
                    <a:pt x="170" y="989"/>
                    <a:pt x="170" y="751"/>
                    <a:pt x="170" y="512"/>
                  </a:cubicBezTo>
                  <a:cubicBezTo>
                    <a:pt x="170" y="488"/>
                    <a:pt x="178" y="480"/>
                    <a:pt x="202" y="480"/>
                  </a:cubicBezTo>
                  <a:cubicBezTo>
                    <a:pt x="306" y="480"/>
                    <a:pt x="410" y="480"/>
                    <a:pt x="514" y="480"/>
                  </a:cubicBezTo>
                  <a:cubicBezTo>
                    <a:pt x="565" y="480"/>
                    <a:pt x="615" y="480"/>
                    <a:pt x="669" y="480"/>
                  </a:cubicBezTo>
                  <a:close/>
                  <a:moveTo>
                    <a:pt x="1369" y="1247"/>
                  </a:moveTo>
                  <a:cubicBezTo>
                    <a:pt x="1369" y="1245"/>
                    <a:pt x="1370" y="1243"/>
                    <a:pt x="1370" y="1242"/>
                  </a:cubicBezTo>
                  <a:cubicBezTo>
                    <a:pt x="1370" y="981"/>
                    <a:pt x="1370" y="720"/>
                    <a:pt x="1370" y="459"/>
                  </a:cubicBezTo>
                  <a:cubicBezTo>
                    <a:pt x="1370" y="441"/>
                    <a:pt x="1360" y="432"/>
                    <a:pt x="1341" y="432"/>
                  </a:cubicBezTo>
                  <a:cubicBezTo>
                    <a:pt x="1183" y="432"/>
                    <a:pt x="1024" y="432"/>
                    <a:pt x="865" y="432"/>
                  </a:cubicBezTo>
                  <a:cubicBezTo>
                    <a:pt x="861" y="432"/>
                    <a:pt x="855" y="432"/>
                    <a:pt x="854" y="435"/>
                  </a:cubicBezTo>
                  <a:cubicBezTo>
                    <a:pt x="843" y="449"/>
                    <a:pt x="834" y="464"/>
                    <a:pt x="823" y="480"/>
                  </a:cubicBezTo>
                  <a:cubicBezTo>
                    <a:pt x="832" y="480"/>
                    <a:pt x="837" y="480"/>
                    <a:pt x="843" y="480"/>
                  </a:cubicBezTo>
                  <a:cubicBezTo>
                    <a:pt x="990" y="480"/>
                    <a:pt x="1138" y="480"/>
                    <a:pt x="1285" y="480"/>
                  </a:cubicBezTo>
                  <a:cubicBezTo>
                    <a:pt x="1316" y="480"/>
                    <a:pt x="1322" y="486"/>
                    <a:pt x="1322" y="517"/>
                  </a:cubicBezTo>
                  <a:cubicBezTo>
                    <a:pt x="1322" y="754"/>
                    <a:pt x="1322" y="992"/>
                    <a:pt x="1322" y="1229"/>
                  </a:cubicBezTo>
                  <a:cubicBezTo>
                    <a:pt x="1322" y="1235"/>
                    <a:pt x="1322" y="1241"/>
                    <a:pt x="1322" y="1247"/>
                  </a:cubicBezTo>
                  <a:cubicBezTo>
                    <a:pt x="1338" y="1247"/>
                    <a:pt x="1353" y="1247"/>
                    <a:pt x="1369" y="1247"/>
                  </a:cubicBezTo>
                  <a:close/>
                  <a:moveTo>
                    <a:pt x="859" y="1297"/>
                  </a:moveTo>
                  <a:cubicBezTo>
                    <a:pt x="783" y="1297"/>
                    <a:pt x="708" y="1297"/>
                    <a:pt x="633" y="1297"/>
                  </a:cubicBezTo>
                  <a:cubicBezTo>
                    <a:pt x="637" y="1313"/>
                    <a:pt x="641" y="1329"/>
                    <a:pt x="645" y="1343"/>
                  </a:cubicBezTo>
                  <a:cubicBezTo>
                    <a:pt x="713" y="1343"/>
                    <a:pt x="780" y="1343"/>
                    <a:pt x="847" y="1343"/>
                  </a:cubicBezTo>
                  <a:cubicBezTo>
                    <a:pt x="851" y="1328"/>
                    <a:pt x="855" y="1313"/>
                    <a:pt x="859" y="12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22"/>
            <p:cNvSpPr>
              <a:spLocks noEditPoints="1"/>
            </p:cNvSpPr>
            <p:nvPr/>
          </p:nvSpPr>
          <p:spPr bwMode="auto">
            <a:xfrm>
              <a:off x="3665538" y="2298700"/>
              <a:ext cx="242888" cy="138113"/>
            </a:xfrm>
            <a:custGeom>
              <a:avLst/>
              <a:gdLst>
                <a:gd name="T0" fmla="*/ 719 w 816"/>
                <a:gd name="T1" fmla="*/ 462 h 462"/>
                <a:gd name="T2" fmla="*/ 653 w 816"/>
                <a:gd name="T3" fmla="*/ 462 h 462"/>
                <a:gd name="T4" fmla="*/ 624 w 816"/>
                <a:gd name="T5" fmla="*/ 433 h 462"/>
                <a:gd name="T6" fmla="*/ 402 w 816"/>
                <a:gd name="T7" fmla="*/ 222 h 462"/>
                <a:gd name="T8" fmla="*/ 192 w 816"/>
                <a:gd name="T9" fmla="*/ 428 h 462"/>
                <a:gd name="T10" fmla="*/ 158 w 816"/>
                <a:gd name="T11" fmla="*/ 462 h 462"/>
                <a:gd name="T12" fmla="*/ 31 w 816"/>
                <a:gd name="T13" fmla="*/ 462 h 462"/>
                <a:gd name="T14" fmla="*/ 0 w 816"/>
                <a:gd name="T15" fmla="*/ 431 h 462"/>
                <a:gd name="T16" fmla="*/ 339 w 816"/>
                <a:gd name="T17" fmla="*/ 36 h 462"/>
                <a:gd name="T18" fmla="*/ 812 w 816"/>
                <a:gd name="T19" fmla="*/ 380 h 462"/>
                <a:gd name="T20" fmla="*/ 816 w 816"/>
                <a:gd name="T21" fmla="*/ 436 h 462"/>
                <a:gd name="T22" fmla="*/ 790 w 816"/>
                <a:gd name="T23" fmla="*/ 462 h 462"/>
                <a:gd name="T24" fmla="*/ 719 w 816"/>
                <a:gd name="T25" fmla="*/ 462 h 462"/>
                <a:gd name="T26" fmla="*/ 145 w 816"/>
                <a:gd name="T27" fmla="*/ 413 h 462"/>
                <a:gd name="T28" fmla="*/ 204 w 816"/>
                <a:gd name="T29" fmla="*/ 271 h 462"/>
                <a:gd name="T30" fmla="*/ 136 w 816"/>
                <a:gd name="T31" fmla="*/ 203 h 462"/>
                <a:gd name="T32" fmla="*/ 49 w 816"/>
                <a:gd name="T33" fmla="*/ 413 h 462"/>
                <a:gd name="T34" fmla="*/ 145 w 816"/>
                <a:gd name="T35" fmla="*/ 413 h 462"/>
                <a:gd name="T36" fmla="*/ 767 w 816"/>
                <a:gd name="T37" fmla="*/ 413 h 462"/>
                <a:gd name="T38" fmla="*/ 681 w 816"/>
                <a:gd name="T39" fmla="*/ 203 h 462"/>
                <a:gd name="T40" fmla="*/ 613 w 816"/>
                <a:gd name="T41" fmla="*/ 272 h 462"/>
                <a:gd name="T42" fmla="*/ 671 w 816"/>
                <a:gd name="T43" fmla="*/ 413 h 462"/>
                <a:gd name="T44" fmla="*/ 767 w 816"/>
                <a:gd name="T45" fmla="*/ 413 h 462"/>
                <a:gd name="T46" fmla="*/ 241 w 816"/>
                <a:gd name="T47" fmla="*/ 234 h 462"/>
                <a:gd name="T48" fmla="*/ 383 w 816"/>
                <a:gd name="T49" fmla="*/ 175 h 462"/>
                <a:gd name="T50" fmla="*/ 383 w 816"/>
                <a:gd name="T51" fmla="*/ 80 h 462"/>
                <a:gd name="T52" fmla="*/ 174 w 816"/>
                <a:gd name="T53" fmla="*/ 168 h 462"/>
                <a:gd name="T54" fmla="*/ 241 w 816"/>
                <a:gd name="T55" fmla="*/ 234 h 462"/>
                <a:gd name="T56" fmla="*/ 433 w 816"/>
                <a:gd name="T57" fmla="*/ 80 h 462"/>
                <a:gd name="T58" fmla="*/ 433 w 816"/>
                <a:gd name="T59" fmla="*/ 175 h 462"/>
                <a:gd name="T60" fmla="*/ 574 w 816"/>
                <a:gd name="T61" fmla="*/ 233 h 462"/>
                <a:gd name="T62" fmla="*/ 641 w 816"/>
                <a:gd name="T63" fmla="*/ 165 h 462"/>
                <a:gd name="T64" fmla="*/ 433 w 816"/>
                <a:gd name="T65" fmla="*/ 8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6" h="462">
                  <a:moveTo>
                    <a:pt x="719" y="462"/>
                  </a:moveTo>
                  <a:cubicBezTo>
                    <a:pt x="697" y="462"/>
                    <a:pt x="675" y="462"/>
                    <a:pt x="653" y="462"/>
                  </a:cubicBezTo>
                  <a:cubicBezTo>
                    <a:pt x="633" y="462"/>
                    <a:pt x="625" y="454"/>
                    <a:pt x="624" y="433"/>
                  </a:cubicBezTo>
                  <a:cubicBezTo>
                    <a:pt x="620" y="312"/>
                    <a:pt x="523" y="220"/>
                    <a:pt x="402" y="222"/>
                  </a:cubicBezTo>
                  <a:cubicBezTo>
                    <a:pt x="290" y="224"/>
                    <a:pt x="196" y="317"/>
                    <a:pt x="192" y="428"/>
                  </a:cubicBezTo>
                  <a:cubicBezTo>
                    <a:pt x="191" y="455"/>
                    <a:pt x="185" y="462"/>
                    <a:pt x="158" y="462"/>
                  </a:cubicBezTo>
                  <a:cubicBezTo>
                    <a:pt x="116" y="462"/>
                    <a:pt x="73" y="462"/>
                    <a:pt x="31" y="462"/>
                  </a:cubicBezTo>
                  <a:cubicBezTo>
                    <a:pt x="8" y="462"/>
                    <a:pt x="0" y="454"/>
                    <a:pt x="0" y="431"/>
                  </a:cubicBezTo>
                  <a:cubicBezTo>
                    <a:pt x="1" y="238"/>
                    <a:pt x="149" y="66"/>
                    <a:pt x="339" y="36"/>
                  </a:cubicBezTo>
                  <a:cubicBezTo>
                    <a:pt x="569" y="0"/>
                    <a:pt x="775" y="150"/>
                    <a:pt x="812" y="380"/>
                  </a:cubicBezTo>
                  <a:cubicBezTo>
                    <a:pt x="815" y="399"/>
                    <a:pt x="815" y="417"/>
                    <a:pt x="816" y="436"/>
                  </a:cubicBezTo>
                  <a:cubicBezTo>
                    <a:pt x="816" y="452"/>
                    <a:pt x="807" y="462"/>
                    <a:pt x="790" y="462"/>
                  </a:cubicBezTo>
                  <a:cubicBezTo>
                    <a:pt x="766" y="462"/>
                    <a:pt x="743" y="462"/>
                    <a:pt x="719" y="462"/>
                  </a:cubicBezTo>
                  <a:close/>
                  <a:moveTo>
                    <a:pt x="145" y="413"/>
                  </a:moveTo>
                  <a:cubicBezTo>
                    <a:pt x="151" y="359"/>
                    <a:pt x="171" y="311"/>
                    <a:pt x="204" y="271"/>
                  </a:cubicBezTo>
                  <a:cubicBezTo>
                    <a:pt x="180" y="248"/>
                    <a:pt x="158" y="226"/>
                    <a:pt x="136" y="203"/>
                  </a:cubicBezTo>
                  <a:cubicBezTo>
                    <a:pt x="84" y="263"/>
                    <a:pt x="55" y="333"/>
                    <a:pt x="49" y="413"/>
                  </a:cubicBezTo>
                  <a:cubicBezTo>
                    <a:pt x="81" y="413"/>
                    <a:pt x="112" y="413"/>
                    <a:pt x="145" y="413"/>
                  </a:cubicBezTo>
                  <a:close/>
                  <a:moveTo>
                    <a:pt x="767" y="413"/>
                  </a:moveTo>
                  <a:cubicBezTo>
                    <a:pt x="760" y="332"/>
                    <a:pt x="732" y="262"/>
                    <a:pt x="681" y="203"/>
                  </a:cubicBezTo>
                  <a:cubicBezTo>
                    <a:pt x="657" y="227"/>
                    <a:pt x="635" y="249"/>
                    <a:pt x="613" y="272"/>
                  </a:cubicBezTo>
                  <a:cubicBezTo>
                    <a:pt x="645" y="312"/>
                    <a:pt x="665" y="360"/>
                    <a:pt x="671" y="413"/>
                  </a:cubicBezTo>
                  <a:cubicBezTo>
                    <a:pt x="703" y="413"/>
                    <a:pt x="735" y="413"/>
                    <a:pt x="767" y="413"/>
                  </a:cubicBezTo>
                  <a:close/>
                  <a:moveTo>
                    <a:pt x="241" y="234"/>
                  </a:moveTo>
                  <a:cubicBezTo>
                    <a:pt x="282" y="200"/>
                    <a:pt x="330" y="181"/>
                    <a:pt x="383" y="175"/>
                  </a:cubicBezTo>
                  <a:cubicBezTo>
                    <a:pt x="383" y="142"/>
                    <a:pt x="383" y="111"/>
                    <a:pt x="383" y="80"/>
                  </a:cubicBezTo>
                  <a:cubicBezTo>
                    <a:pt x="310" y="82"/>
                    <a:pt x="206" y="126"/>
                    <a:pt x="174" y="168"/>
                  </a:cubicBezTo>
                  <a:cubicBezTo>
                    <a:pt x="196" y="189"/>
                    <a:pt x="218" y="211"/>
                    <a:pt x="241" y="234"/>
                  </a:cubicBezTo>
                  <a:close/>
                  <a:moveTo>
                    <a:pt x="433" y="80"/>
                  </a:moveTo>
                  <a:cubicBezTo>
                    <a:pt x="433" y="112"/>
                    <a:pt x="433" y="143"/>
                    <a:pt x="433" y="175"/>
                  </a:cubicBezTo>
                  <a:cubicBezTo>
                    <a:pt x="487" y="181"/>
                    <a:pt x="535" y="201"/>
                    <a:pt x="574" y="233"/>
                  </a:cubicBezTo>
                  <a:cubicBezTo>
                    <a:pt x="597" y="209"/>
                    <a:pt x="619" y="187"/>
                    <a:pt x="641" y="165"/>
                  </a:cubicBezTo>
                  <a:cubicBezTo>
                    <a:pt x="594" y="119"/>
                    <a:pt x="504" y="82"/>
                    <a:pt x="433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123"/>
            <p:cNvSpPr>
              <a:spLocks noEditPoints="1"/>
            </p:cNvSpPr>
            <p:nvPr/>
          </p:nvSpPr>
          <p:spPr bwMode="auto">
            <a:xfrm>
              <a:off x="3736975" y="2379663"/>
              <a:ext cx="100013" cy="100013"/>
            </a:xfrm>
            <a:custGeom>
              <a:avLst/>
              <a:gdLst>
                <a:gd name="T0" fmla="*/ 336 w 336"/>
                <a:gd name="T1" fmla="*/ 168 h 337"/>
                <a:gd name="T2" fmla="*/ 170 w 336"/>
                <a:gd name="T3" fmla="*/ 336 h 337"/>
                <a:gd name="T4" fmla="*/ 0 w 336"/>
                <a:gd name="T5" fmla="*/ 169 h 337"/>
                <a:gd name="T6" fmla="*/ 167 w 336"/>
                <a:gd name="T7" fmla="*/ 0 h 337"/>
                <a:gd name="T8" fmla="*/ 336 w 336"/>
                <a:gd name="T9" fmla="*/ 168 h 337"/>
                <a:gd name="T10" fmla="*/ 268 w 336"/>
                <a:gd name="T11" fmla="*/ 234 h 337"/>
                <a:gd name="T12" fmla="*/ 274 w 336"/>
                <a:gd name="T13" fmla="*/ 112 h 337"/>
                <a:gd name="T14" fmla="*/ 192 w 336"/>
                <a:gd name="T15" fmla="*/ 51 h 337"/>
                <a:gd name="T16" fmla="*/ 192 w 336"/>
                <a:gd name="T17" fmla="*/ 151 h 337"/>
                <a:gd name="T18" fmla="*/ 196 w 336"/>
                <a:gd name="T19" fmla="*/ 162 h 337"/>
                <a:gd name="T20" fmla="*/ 268 w 336"/>
                <a:gd name="T21" fmla="*/ 234 h 337"/>
                <a:gd name="T22" fmla="*/ 234 w 336"/>
                <a:gd name="T23" fmla="*/ 267 h 337"/>
                <a:gd name="T24" fmla="*/ 162 w 336"/>
                <a:gd name="T25" fmla="*/ 196 h 337"/>
                <a:gd name="T26" fmla="*/ 154 w 336"/>
                <a:gd name="T27" fmla="*/ 192 h 337"/>
                <a:gd name="T28" fmla="*/ 52 w 336"/>
                <a:gd name="T29" fmla="*/ 192 h 337"/>
                <a:gd name="T30" fmla="*/ 234 w 336"/>
                <a:gd name="T31" fmla="*/ 267 h 337"/>
                <a:gd name="T32" fmla="*/ 143 w 336"/>
                <a:gd name="T33" fmla="*/ 52 h 337"/>
                <a:gd name="T34" fmla="*/ 52 w 336"/>
                <a:gd name="T35" fmla="*/ 143 h 337"/>
                <a:gd name="T36" fmla="*/ 143 w 336"/>
                <a:gd name="T37" fmla="*/ 143 h 337"/>
                <a:gd name="T38" fmla="*/ 143 w 336"/>
                <a:gd name="T39" fmla="*/ 5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6" h="337">
                  <a:moveTo>
                    <a:pt x="336" y="168"/>
                  </a:moveTo>
                  <a:cubicBezTo>
                    <a:pt x="336" y="259"/>
                    <a:pt x="261" y="335"/>
                    <a:pt x="170" y="336"/>
                  </a:cubicBezTo>
                  <a:cubicBezTo>
                    <a:pt x="76" y="337"/>
                    <a:pt x="0" y="262"/>
                    <a:pt x="0" y="169"/>
                  </a:cubicBezTo>
                  <a:cubicBezTo>
                    <a:pt x="0" y="76"/>
                    <a:pt x="75" y="0"/>
                    <a:pt x="167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68" y="234"/>
                  </a:moveTo>
                  <a:cubicBezTo>
                    <a:pt x="292" y="193"/>
                    <a:pt x="295" y="153"/>
                    <a:pt x="274" y="112"/>
                  </a:cubicBezTo>
                  <a:cubicBezTo>
                    <a:pt x="257" y="80"/>
                    <a:pt x="230" y="59"/>
                    <a:pt x="192" y="51"/>
                  </a:cubicBezTo>
                  <a:cubicBezTo>
                    <a:pt x="192" y="85"/>
                    <a:pt x="192" y="118"/>
                    <a:pt x="192" y="151"/>
                  </a:cubicBezTo>
                  <a:cubicBezTo>
                    <a:pt x="192" y="155"/>
                    <a:pt x="194" y="159"/>
                    <a:pt x="196" y="162"/>
                  </a:cubicBezTo>
                  <a:cubicBezTo>
                    <a:pt x="219" y="186"/>
                    <a:pt x="243" y="209"/>
                    <a:pt x="268" y="234"/>
                  </a:cubicBezTo>
                  <a:close/>
                  <a:moveTo>
                    <a:pt x="234" y="267"/>
                  </a:moveTo>
                  <a:cubicBezTo>
                    <a:pt x="209" y="243"/>
                    <a:pt x="186" y="219"/>
                    <a:pt x="162" y="196"/>
                  </a:cubicBezTo>
                  <a:cubicBezTo>
                    <a:pt x="160" y="194"/>
                    <a:pt x="157" y="192"/>
                    <a:pt x="154" y="192"/>
                  </a:cubicBezTo>
                  <a:cubicBezTo>
                    <a:pt x="120" y="192"/>
                    <a:pt x="86" y="192"/>
                    <a:pt x="52" y="192"/>
                  </a:cubicBezTo>
                  <a:cubicBezTo>
                    <a:pt x="64" y="273"/>
                    <a:pt x="162" y="314"/>
                    <a:pt x="234" y="267"/>
                  </a:cubicBezTo>
                  <a:close/>
                  <a:moveTo>
                    <a:pt x="143" y="52"/>
                  </a:moveTo>
                  <a:cubicBezTo>
                    <a:pt x="99" y="58"/>
                    <a:pt x="57" y="100"/>
                    <a:pt x="52" y="143"/>
                  </a:cubicBezTo>
                  <a:cubicBezTo>
                    <a:pt x="82" y="143"/>
                    <a:pt x="112" y="143"/>
                    <a:pt x="143" y="143"/>
                  </a:cubicBezTo>
                  <a:cubicBezTo>
                    <a:pt x="143" y="112"/>
                    <a:pt x="143" y="82"/>
                    <a:pt x="143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124"/>
            <p:cNvSpPr>
              <a:spLocks/>
            </p:cNvSpPr>
            <p:nvPr/>
          </p:nvSpPr>
          <p:spPr bwMode="auto">
            <a:xfrm>
              <a:off x="3644900" y="2293938"/>
              <a:ext cx="28575" cy="28575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7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7" y="96"/>
                  </a:cubicBezTo>
                  <a:cubicBezTo>
                    <a:pt x="21" y="96"/>
                    <a:pt x="0" y="74"/>
                    <a:pt x="0" y="48"/>
                  </a:cubicBezTo>
                  <a:cubicBezTo>
                    <a:pt x="0" y="22"/>
                    <a:pt x="2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25"/>
            <p:cNvSpPr>
              <a:spLocks/>
            </p:cNvSpPr>
            <p:nvPr/>
          </p:nvSpPr>
          <p:spPr bwMode="auto">
            <a:xfrm>
              <a:off x="3900488" y="2292350"/>
              <a:ext cx="30163" cy="30163"/>
            </a:xfrm>
            <a:custGeom>
              <a:avLst/>
              <a:gdLst>
                <a:gd name="T0" fmla="*/ 97 w 97"/>
                <a:gd name="T1" fmla="*/ 50 h 97"/>
                <a:gd name="T2" fmla="*/ 49 w 97"/>
                <a:gd name="T3" fmla="*/ 97 h 97"/>
                <a:gd name="T4" fmla="*/ 1 w 97"/>
                <a:gd name="T5" fmla="*/ 47 h 97"/>
                <a:gd name="T6" fmla="*/ 50 w 97"/>
                <a:gd name="T7" fmla="*/ 1 h 97"/>
                <a:gd name="T8" fmla="*/ 97 w 97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97" y="50"/>
                  </a:moveTo>
                  <a:cubicBezTo>
                    <a:pt x="97" y="76"/>
                    <a:pt x="75" y="97"/>
                    <a:pt x="49" y="97"/>
                  </a:cubicBezTo>
                  <a:cubicBezTo>
                    <a:pt x="22" y="97"/>
                    <a:pt x="0" y="74"/>
                    <a:pt x="1" y="47"/>
                  </a:cubicBezTo>
                  <a:cubicBezTo>
                    <a:pt x="2" y="21"/>
                    <a:pt x="24" y="0"/>
                    <a:pt x="50" y="1"/>
                  </a:cubicBezTo>
                  <a:cubicBezTo>
                    <a:pt x="76" y="2"/>
                    <a:pt x="97" y="24"/>
                    <a:pt x="97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26"/>
            <p:cNvSpPr>
              <a:spLocks/>
            </p:cNvSpPr>
            <p:nvPr/>
          </p:nvSpPr>
          <p:spPr bwMode="auto">
            <a:xfrm>
              <a:off x="3724275" y="2151063"/>
              <a:ext cx="49213" cy="69850"/>
            </a:xfrm>
            <a:custGeom>
              <a:avLst/>
              <a:gdLst>
                <a:gd name="T0" fmla="*/ 0 w 167"/>
                <a:gd name="T1" fmla="*/ 238 h 238"/>
                <a:gd name="T2" fmla="*/ 0 w 167"/>
                <a:gd name="T3" fmla="*/ 0 h 238"/>
                <a:gd name="T4" fmla="*/ 46 w 167"/>
                <a:gd name="T5" fmla="*/ 0 h 238"/>
                <a:gd name="T6" fmla="*/ 46 w 167"/>
                <a:gd name="T7" fmla="*/ 89 h 238"/>
                <a:gd name="T8" fmla="*/ 120 w 167"/>
                <a:gd name="T9" fmla="*/ 0 h 238"/>
                <a:gd name="T10" fmla="*/ 167 w 167"/>
                <a:gd name="T11" fmla="*/ 0 h 238"/>
                <a:gd name="T12" fmla="*/ 103 w 167"/>
                <a:gd name="T13" fmla="*/ 119 h 238"/>
                <a:gd name="T14" fmla="*/ 167 w 167"/>
                <a:gd name="T15" fmla="*/ 238 h 238"/>
                <a:gd name="T16" fmla="*/ 120 w 167"/>
                <a:gd name="T17" fmla="*/ 238 h 238"/>
                <a:gd name="T18" fmla="*/ 47 w 167"/>
                <a:gd name="T19" fmla="*/ 146 h 238"/>
                <a:gd name="T20" fmla="*/ 47 w 167"/>
                <a:gd name="T21" fmla="*/ 238 h 238"/>
                <a:gd name="T22" fmla="*/ 0 w 167"/>
                <a:gd name="T2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0"/>
                    <a:pt x="46" y="59"/>
                    <a:pt x="46" y="89"/>
                  </a:cubicBezTo>
                  <a:cubicBezTo>
                    <a:pt x="84" y="86"/>
                    <a:pt x="111" y="52"/>
                    <a:pt x="120" y="0"/>
                  </a:cubicBezTo>
                  <a:cubicBezTo>
                    <a:pt x="135" y="0"/>
                    <a:pt x="151" y="0"/>
                    <a:pt x="167" y="0"/>
                  </a:cubicBezTo>
                  <a:cubicBezTo>
                    <a:pt x="165" y="50"/>
                    <a:pt x="144" y="88"/>
                    <a:pt x="103" y="119"/>
                  </a:cubicBezTo>
                  <a:cubicBezTo>
                    <a:pt x="143" y="149"/>
                    <a:pt x="165" y="187"/>
                    <a:pt x="167" y="238"/>
                  </a:cubicBezTo>
                  <a:cubicBezTo>
                    <a:pt x="151" y="238"/>
                    <a:pt x="136" y="238"/>
                    <a:pt x="120" y="238"/>
                  </a:cubicBezTo>
                  <a:cubicBezTo>
                    <a:pt x="115" y="193"/>
                    <a:pt x="93" y="162"/>
                    <a:pt x="47" y="146"/>
                  </a:cubicBezTo>
                  <a:cubicBezTo>
                    <a:pt x="47" y="178"/>
                    <a:pt x="47" y="208"/>
                    <a:pt x="47" y="238"/>
                  </a:cubicBezTo>
                  <a:cubicBezTo>
                    <a:pt x="31" y="238"/>
                    <a:pt x="16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127"/>
            <p:cNvSpPr>
              <a:spLocks noEditPoints="1"/>
            </p:cNvSpPr>
            <p:nvPr/>
          </p:nvSpPr>
          <p:spPr bwMode="auto">
            <a:xfrm>
              <a:off x="3779838" y="2151063"/>
              <a:ext cx="50800" cy="69850"/>
            </a:xfrm>
            <a:custGeom>
              <a:avLst/>
              <a:gdLst>
                <a:gd name="T0" fmla="*/ 48 w 168"/>
                <a:gd name="T1" fmla="*/ 144 h 239"/>
                <a:gd name="T2" fmla="*/ 48 w 168"/>
                <a:gd name="T3" fmla="*/ 239 h 239"/>
                <a:gd name="T4" fmla="*/ 1 w 168"/>
                <a:gd name="T5" fmla="*/ 239 h 239"/>
                <a:gd name="T6" fmla="*/ 0 w 168"/>
                <a:gd name="T7" fmla="*/ 227 h 239"/>
                <a:gd name="T8" fmla="*/ 0 w 168"/>
                <a:gd name="T9" fmla="*/ 31 h 239"/>
                <a:gd name="T10" fmla="*/ 31 w 168"/>
                <a:gd name="T11" fmla="*/ 0 h 239"/>
                <a:gd name="T12" fmla="*/ 96 w 168"/>
                <a:gd name="T13" fmla="*/ 0 h 239"/>
                <a:gd name="T14" fmla="*/ 168 w 168"/>
                <a:gd name="T15" fmla="*/ 72 h 239"/>
                <a:gd name="T16" fmla="*/ 97 w 168"/>
                <a:gd name="T17" fmla="*/ 144 h 239"/>
                <a:gd name="T18" fmla="*/ 48 w 168"/>
                <a:gd name="T19" fmla="*/ 144 h 239"/>
                <a:gd name="T20" fmla="*/ 48 w 168"/>
                <a:gd name="T21" fmla="*/ 96 h 239"/>
                <a:gd name="T22" fmla="*/ 98 w 168"/>
                <a:gd name="T23" fmla="*/ 95 h 239"/>
                <a:gd name="T24" fmla="*/ 120 w 168"/>
                <a:gd name="T25" fmla="*/ 73 h 239"/>
                <a:gd name="T26" fmla="*/ 101 w 168"/>
                <a:gd name="T27" fmla="*/ 49 h 239"/>
                <a:gd name="T28" fmla="*/ 48 w 168"/>
                <a:gd name="T29" fmla="*/ 49 h 239"/>
                <a:gd name="T30" fmla="*/ 48 w 168"/>
                <a:gd name="T31" fmla="*/ 9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39">
                  <a:moveTo>
                    <a:pt x="48" y="144"/>
                  </a:moveTo>
                  <a:cubicBezTo>
                    <a:pt x="48" y="176"/>
                    <a:pt x="48" y="207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0" y="235"/>
                    <a:pt x="0" y="231"/>
                    <a:pt x="0" y="227"/>
                  </a:cubicBezTo>
                  <a:cubicBezTo>
                    <a:pt x="0" y="162"/>
                    <a:pt x="0" y="96"/>
                    <a:pt x="0" y="31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52" y="0"/>
                    <a:pt x="74" y="0"/>
                    <a:pt x="96" y="0"/>
                  </a:cubicBezTo>
                  <a:cubicBezTo>
                    <a:pt x="137" y="1"/>
                    <a:pt x="168" y="32"/>
                    <a:pt x="168" y="72"/>
                  </a:cubicBezTo>
                  <a:cubicBezTo>
                    <a:pt x="168" y="111"/>
                    <a:pt x="137" y="143"/>
                    <a:pt x="97" y="144"/>
                  </a:cubicBezTo>
                  <a:cubicBezTo>
                    <a:pt x="81" y="144"/>
                    <a:pt x="66" y="144"/>
                    <a:pt x="48" y="144"/>
                  </a:cubicBezTo>
                  <a:close/>
                  <a:moveTo>
                    <a:pt x="48" y="96"/>
                  </a:moveTo>
                  <a:cubicBezTo>
                    <a:pt x="66" y="96"/>
                    <a:pt x="82" y="97"/>
                    <a:pt x="98" y="95"/>
                  </a:cubicBezTo>
                  <a:cubicBezTo>
                    <a:pt x="111" y="95"/>
                    <a:pt x="119" y="86"/>
                    <a:pt x="120" y="73"/>
                  </a:cubicBezTo>
                  <a:cubicBezTo>
                    <a:pt x="120" y="60"/>
                    <a:pt x="113" y="50"/>
                    <a:pt x="101" y="49"/>
                  </a:cubicBezTo>
                  <a:cubicBezTo>
                    <a:pt x="84" y="47"/>
                    <a:pt x="66" y="49"/>
                    <a:pt x="48" y="49"/>
                  </a:cubicBezTo>
                  <a:cubicBezTo>
                    <a:pt x="48" y="65"/>
                    <a:pt x="48" y="79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28"/>
            <p:cNvSpPr>
              <a:spLocks/>
            </p:cNvSpPr>
            <p:nvPr/>
          </p:nvSpPr>
          <p:spPr bwMode="auto">
            <a:xfrm>
              <a:off x="3836988" y="2151063"/>
              <a:ext cx="14288" cy="69850"/>
            </a:xfrm>
            <a:custGeom>
              <a:avLst/>
              <a:gdLst>
                <a:gd name="T0" fmla="*/ 0 w 46"/>
                <a:gd name="T1" fmla="*/ 0 h 238"/>
                <a:gd name="T2" fmla="*/ 46 w 46"/>
                <a:gd name="T3" fmla="*/ 0 h 238"/>
                <a:gd name="T4" fmla="*/ 46 w 46"/>
                <a:gd name="T5" fmla="*/ 238 h 238"/>
                <a:gd name="T6" fmla="*/ 0 w 46"/>
                <a:gd name="T7" fmla="*/ 238 h 238"/>
                <a:gd name="T8" fmla="*/ 0 w 46"/>
                <a:gd name="T9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8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79"/>
                    <a:pt x="46" y="158"/>
                    <a:pt x="46" y="238"/>
                  </a:cubicBezTo>
                  <a:cubicBezTo>
                    <a:pt x="31" y="238"/>
                    <a:pt x="16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4615463" y="2388572"/>
            <a:ext cx="449263" cy="457200"/>
            <a:chOff x="4081463" y="2105025"/>
            <a:chExt cx="44926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98" name="Freeform 129"/>
            <p:cNvSpPr>
              <a:spLocks noEditPoints="1"/>
            </p:cNvSpPr>
            <p:nvPr/>
          </p:nvSpPr>
          <p:spPr bwMode="auto">
            <a:xfrm>
              <a:off x="4154488" y="2105025"/>
              <a:ext cx="376238" cy="457200"/>
            </a:xfrm>
            <a:custGeom>
              <a:avLst/>
              <a:gdLst>
                <a:gd name="T0" fmla="*/ 805 w 1266"/>
                <a:gd name="T1" fmla="*/ 1474 h 1537"/>
                <a:gd name="T2" fmla="*/ 729 w 1266"/>
                <a:gd name="T3" fmla="*/ 1478 h 1537"/>
                <a:gd name="T4" fmla="*/ 596 w 1266"/>
                <a:gd name="T5" fmla="*/ 1348 h 1537"/>
                <a:gd name="T6" fmla="*/ 590 w 1266"/>
                <a:gd name="T7" fmla="*/ 1270 h 1537"/>
                <a:gd name="T8" fmla="*/ 296 w 1266"/>
                <a:gd name="T9" fmla="*/ 511 h 1537"/>
                <a:gd name="T10" fmla="*/ 209 w 1266"/>
                <a:gd name="T11" fmla="*/ 465 h 1537"/>
                <a:gd name="T12" fmla="*/ 197 w 1266"/>
                <a:gd name="T13" fmla="*/ 529 h 1537"/>
                <a:gd name="T14" fmla="*/ 135 w 1266"/>
                <a:gd name="T15" fmla="*/ 588 h 1537"/>
                <a:gd name="T16" fmla="*/ 53 w 1266"/>
                <a:gd name="T17" fmla="*/ 735 h 1537"/>
                <a:gd name="T18" fmla="*/ 60 w 1266"/>
                <a:gd name="T19" fmla="*/ 575 h 1537"/>
                <a:gd name="T20" fmla="*/ 273 w 1266"/>
                <a:gd name="T21" fmla="*/ 401 h 1537"/>
                <a:gd name="T22" fmla="*/ 344 w 1266"/>
                <a:gd name="T23" fmla="*/ 1203 h 1537"/>
                <a:gd name="T24" fmla="*/ 610 w 1266"/>
                <a:gd name="T25" fmla="*/ 1222 h 1537"/>
                <a:gd name="T26" fmla="*/ 666 w 1266"/>
                <a:gd name="T27" fmla="*/ 1347 h 1537"/>
                <a:gd name="T28" fmla="*/ 729 w 1266"/>
                <a:gd name="T29" fmla="*/ 1409 h 1537"/>
                <a:gd name="T30" fmla="*/ 854 w 1266"/>
                <a:gd name="T31" fmla="*/ 1464 h 1537"/>
                <a:gd name="T32" fmla="*/ 951 w 1266"/>
                <a:gd name="T33" fmla="*/ 1458 h 1537"/>
                <a:gd name="T34" fmla="*/ 1073 w 1266"/>
                <a:gd name="T35" fmla="*/ 1407 h 1537"/>
                <a:gd name="T36" fmla="*/ 1137 w 1266"/>
                <a:gd name="T37" fmla="*/ 1344 h 1537"/>
                <a:gd name="T38" fmla="*/ 1192 w 1266"/>
                <a:gd name="T39" fmla="*/ 1222 h 1537"/>
                <a:gd name="T40" fmla="*/ 1191 w 1266"/>
                <a:gd name="T41" fmla="*/ 1125 h 1537"/>
                <a:gd name="T42" fmla="*/ 1137 w 1266"/>
                <a:gd name="T43" fmla="*/ 1001 h 1537"/>
                <a:gd name="T44" fmla="*/ 1074 w 1266"/>
                <a:gd name="T45" fmla="*/ 939 h 1537"/>
                <a:gd name="T46" fmla="*/ 951 w 1266"/>
                <a:gd name="T47" fmla="*/ 887 h 1537"/>
                <a:gd name="T48" fmla="*/ 854 w 1266"/>
                <a:gd name="T49" fmla="*/ 877 h 1537"/>
                <a:gd name="T50" fmla="*/ 723 w 1266"/>
                <a:gd name="T51" fmla="*/ 931 h 1537"/>
                <a:gd name="T52" fmla="*/ 668 w 1266"/>
                <a:gd name="T53" fmla="*/ 1002 h 1537"/>
                <a:gd name="T54" fmla="*/ 618 w 1266"/>
                <a:gd name="T55" fmla="*/ 1125 h 1537"/>
                <a:gd name="T56" fmla="*/ 394 w 1266"/>
                <a:gd name="T57" fmla="*/ 499 h 1537"/>
                <a:gd name="T58" fmla="*/ 589 w 1266"/>
                <a:gd name="T59" fmla="*/ 446 h 1537"/>
                <a:gd name="T60" fmla="*/ 658 w 1266"/>
                <a:gd name="T61" fmla="*/ 609 h 1537"/>
                <a:gd name="T62" fmla="*/ 588 w 1266"/>
                <a:gd name="T63" fmla="*/ 639 h 1537"/>
                <a:gd name="T64" fmla="*/ 592 w 1266"/>
                <a:gd name="T65" fmla="*/ 494 h 1537"/>
                <a:gd name="T66" fmla="*/ 491 w 1266"/>
                <a:gd name="T67" fmla="*/ 542 h 1537"/>
                <a:gd name="T68" fmla="*/ 442 w 1266"/>
                <a:gd name="T69" fmla="*/ 500 h 1537"/>
                <a:gd name="T70" fmla="*/ 456 w 1266"/>
                <a:gd name="T71" fmla="*/ 1076 h 1537"/>
                <a:gd name="T72" fmla="*/ 615 w 1266"/>
                <a:gd name="T73" fmla="*/ 1044 h 1537"/>
                <a:gd name="T74" fmla="*/ 598 w 1266"/>
                <a:gd name="T75" fmla="*/ 958 h 1537"/>
                <a:gd name="T76" fmla="*/ 787 w 1266"/>
                <a:gd name="T77" fmla="*/ 881 h 1537"/>
                <a:gd name="T78" fmla="*/ 758 w 1266"/>
                <a:gd name="T79" fmla="*/ 785 h 1537"/>
                <a:gd name="T80" fmla="*/ 803 w 1266"/>
                <a:gd name="T81" fmla="*/ 603 h 1537"/>
                <a:gd name="T82" fmla="*/ 824 w 1266"/>
                <a:gd name="T83" fmla="*/ 45 h 1537"/>
                <a:gd name="T84" fmla="*/ 1048 w 1266"/>
                <a:gd name="T85" fmla="*/ 524 h 1537"/>
                <a:gd name="T86" fmla="*/ 1047 w 1266"/>
                <a:gd name="T87" fmla="*/ 736 h 1537"/>
                <a:gd name="T88" fmla="*/ 1000 w 1266"/>
                <a:gd name="T89" fmla="*/ 868 h 1537"/>
                <a:gd name="T90" fmla="*/ 1073 w 1266"/>
                <a:gd name="T91" fmla="*/ 872 h 1537"/>
                <a:gd name="T92" fmla="*/ 1205 w 1266"/>
                <a:gd name="T93" fmla="*/ 1001 h 1537"/>
                <a:gd name="T94" fmla="*/ 1266 w 1266"/>
                <a:gd name="T95" fmla="*/ 1093 h 1537"/>
                <a:gd name="T96" fmla="*/ 1194 w 1266"/>
                <a:gd name="T97" fmla="*/ 1291 h 1537"/>
                <a:gd name="T98" fmla="*/ 1121 w 1266"/>
                <a:gd name="T99" fmla="*/ 1474 h 1537"/>
                <a:gd name="T100" fmla="*/ 999 w 1266"/>
                <a:gd name="T101" fmla="*/ 1499 h 1537"/>
                <a:gd name="T102" fmla="*/ 952 w 1266"/>
                <a:gd name="T103" fmla="*/ 639 h 1537"/>
                <a:gd name="T104" fmla="*/ 1043 w 1266"/>
                <a:gd name="T105" fmla="*/ 466 h 1537"/>
                <a:gd name="T106" fmla="*/ 701 w 1266"/>
                <a:gd name="T107" fmla="*/ 383 h 1537"/>
                <a:gd name="T108" fmla="*/ 856 w 1266"/>
                <a:gd name="T109" fmla="*/ 639 h 1537"/>
                <a:gd name="T110" fmla="*/ 950 w 1266"/>
                <a:gd name="T111" fmla="*/ 735 h 1537"/>
                <a:gd name="T112" fmla="*/ 855 w 1266"/>
                <a:gd name="T113" fmla="*/ 73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6" h="1537">
                  <a:moveTo>
                    <a:pt x="823" y="1537"/>
                  </a:moveTo>
                  <a:cubicBezTo>
                    <a:pt x="809" y="1529"/>
                    <a:pt x="804" y="1518"/>
                    <a:pt x="805" y="1503"/>
                  </a:cubicBezTo>
                  <a:cubicBezTo>
                    <a:pt x="806" y="1493"/>
                    <a:pt x="805" y="1483"/>
                    <a:pt x="805" y="1474"/>
                  </a:cubicBezTo>
                  <a:cubicBezTo>
                    <a:pt x="790" y="1467"/>
                    <a:pt x="776" y="1460"/>
                    <a:pt x="762" y="1455"/>
                  </a:cubicBezTo>
                  <a:cubicBezTo>
                    <a:pt x="758" y="1453"/>
                    <a:pt x="753" y="1455"/>
                    <a:pt x="750" y="1458"/>
                  </a:cubicBezTo>
                  <a:cubicBezTo>
                    <a:pt x="742" y="1464"/>
                    <a:pt x="736" y="1471"/>
                    <a:pt x="729" y="1478"/>
                  </a:cubicBezTo>
                  <a:cubicBezTo>
                    <a:pt x="715" y="1491"/>
                    <a:pt x="702" y="1492"/>
                    <a:pt x="689" y="1479"/>
                  </a:cubicBezTo>
                  <a:cubicBezTo>
                    <a:pt x="658" y="1448"/>
                    <a:pt x="627" y="1417"/>
                    <a:pt x="596" y="1386"/>
                  </a:cubicBezTo>
                  <a:cubicBezTo>
                    <a:pt x="584" y="1374"/>
                    <a:pt x="584" y="1361"/>
                    <a:pt x="596" y="1348"/>
                  </a:cubicBezTo>
                  <a:cubicBezTo>
                    <a:pt x="605" y="1338"/>
                    <a:pt x="619" y="1329"/>
                    <a:pt x="621" y="1318"/>
                  </a:cubicBezTo>
                  <a:cubicBezTo>
                    <a:pt x="623" y="1307"/>
                    <a:pt x="612" y="1294"/>
                    <a:pt x="608" y="1282"/>
                  </a:cubicBezTo>
                  <a:cubicBezTo>
                    <a:pt x="604" y="1273"/>
                    <a:pt x="600" y="1270"/>
                    <a:pt x="590" y="1270"/>
                  </a:cubicBezTo>
                  <a:cubicBezTo>
                    <a:pt x="503" y="1270"/>
                    <a:pt x="417" y="1270"/>
                    <a:pt x="331" y="1270"/>
                  </a:cubicBezTo>
                  <a:cubicBezTo>
                    <a:pt x="303" y="1270"/>
                    <a:pt x="296" y="1263"/>
                    <a:pt x="296" y="1235"/>
                  </a:cubicBezTo>
                  <a:cubicBezTo>
                    <a:pt x="296" y="994"/>
                    <a:pt x="296" y="753"/>
                    <a:pt x="296" y="511"/>
                  </a:cubicBezTo>
                  <a:cubicBezTo>
                    <a:pt x="296" y="502"/>
                    <a:pt x="296" y="493"/>
                    <a:pt x="294" y="484"/>
                  </a:cubicBezTo>
                  <a:cubicBezTo>
                    <a:pt x="289" y="464"/>
                    <a:pt x="277" y="451"/>
                    <a:pt x="256" y="447"/>
                  </a:cubicBezTo>
                  <a:cubicBezTo>
                    <a:pt x="237" y="443"/>
                    <a:pt x="222" y="449"/>
                    <a:pt x="209" y="465"/>
                  </a:cubicBezTo>
                  <a:cubicBezTo>
                    <a:pt x="232" y="485"/>
                    <a:pt x="246" y="509"/>
                    <a:pt x="247" y="542"/>
                  </a:cubicBezTo>
                  <a:cubicBezTo>
                    <a:pt x="233" y="542"/>
                    <a:pt x="219" y="543"/>
                    <a:pt x="206" y="542"/>
                  </a:cubicBezTo>
                  <a:cubicBezTo>
                    <a:pt x="203" y="541"/>
                    <a:pt x="199" y="534"/>
                    <a:pt x="197" y="529"/>
                  </a:cubicBezTo>
                  <a:cubicBezTo>
                    <a:pt x="191" y="511"/>
                    <a:pt x="175" y="496"/>
                    <a:pt x="156" y="494"/>
                  </a:cubicBezTo>
                  <a:cubicBezTo>
                    <a:pt x="136" y="492"/>
                    <a:pt x="117" y="503"/>
                    <a:pt x="107" y="521"/>
                  </a:cubicBezTo>
                  <a:cubicBezTo>
                    <a:pt x="94" y="546"/>
                    <a:pt x="107" y="578"/>
                    <a:pt x="135" y="588"/>
                  </a:cubicBezTo>
                  <a:cubicBezTo>
                    <a:pt x="139" y="590"/>
                    <a:pt x="144" y="590"/>
                    <a:pt x="150" y="592"/>
                  </a:cubicBezTo>
                  <a:cubicBezTo>
                    <a:pt x="150" y="607"/>
                    <a:pt x="150" y="622"/>
                    <a:pt x="150" y="639"/>
                  </a:cubicBezTo>
                  <a:cubicBezTo>
                    <a:pt x="92" y="645"/>
                    <a:pt x="60" y="677"/>
                    <a:pt x="53" y="735"/>
                  </a:cubicBezTo>
                  <a:cubicBezTo>
                    <a:pt x="37" y="735"/>
                    <a:pt x="23" y="735"/>
                    <a:pt x="8" y="735"/>
                  </a:cubicBezTo>
                  <a:cubicBezTo>
                    <a:pt x="0" y="695"/>
                    <a:pt x="25" y="651"/>
                    <a:pt x="78" y="609"/>
                  </a:cubicBezTo>
                  <a:cubicBezTo>
                    <a:pt x="72" y="598"/>
                    <a:pt x="64" y="587"/>
                    <a:pt x="60" y="575"/>
                  </a:cubicBezTo>
                  <a:cubicBezTo>
                    <a:pt x="37" y="510"/>
                    <a:pt x="85" y="444"/>
                    <a:pt x="155" y="445"/>
                  </a:cubicBezTo>
                  <a:cubicBezTo>
                    <a:pt x="159" y="446"/>
                    <a:pt x="165" y="442"/>
                    <a:pt x="168" y="438"/>
                  </a:cubicBezTo>
                  <a:cubicBezTo>
                    <a:pt x="193" y="405"/>
                    <a:pt x="234" y="390"/>
                    <a:pt x="273" y="401"/>
                  </a:cubicBezTo>
                  <a:cubicBezTo>
                    <a:pt x="312" y="411"/>
                    <a:pt x="341" y="448"/>
                    <a:pt x="344" y="489"/>
                  </a:cubicBezTo>
                  <a:cubicBezTo>
                    <a:pt x="344" y="497"/>
                    <a:pt x="344" y="504"/>
                    <a:pt x="344" y="512"/>
                  </a:cubicBezTo>
                  <a:cubicBezTo>
                    <a:pt x="344" y="742"/>
                    <a:pt x="344" y="972"/>
                    <a:pt x="344" y="1203"/>
                  </a:cubicBezTo>
                  <a:cubicBezTo>
                    <a:pt x="344" y="1208"/>
                    <a:pt x="344" y="1214"/>
                    <a:pt x="344" y="1222"/>
                  </a:cubicBezTo>
                  <a:cubicBezTo>
                    <a:pt x="352" y="1222"/>
                    <a:pt x="357" y="1222"/>
                    <a:pt x="363" y="1222"/>
                  </a:cubicBezTo>
                  <a:cubicBezTo>
                    <a:pt x="445" y="1222"/>
                    <a:pt x="527" y="1222"/>
                    <a:pt x="610" y="1222"/>
                  </a:cubicBezTo>
                  <a:cubicBezTo>
                    <a:pt x="636" y="1222"/>
                    <a:pt x="638" y="1225"/>
                    <a:pt x="648" y="1249"/>
                  </a:cubicBezTo>
                  <a:cubicBezTo>
                    <a:pt x="655" y="1268"/>
                    <a:pt x="664" y="1287"/>
                    <a:pt x="672" y="1305"/>
                  </a:cubicBezTo>
                  <a:cubicBezTo>
                    <a:pt x="682" y="1325"/>
                    <a:pt x="681" y="1332"/>
                    <a:pt x="666" y="1347"/>
                  </a:cubicBezTo>
                  <a:cubicBezTo>
                    <a:pt x="659" y="1353"/>
                    <a:pt x="653" y="1359"/>
                    <a:pt x="647" y="1363"/>
                  </a:cubicBezTo>
                  <a:cubicBezTo>
                    <a:pt x="669" y="1385"/>
                    <a:pt x="689" y="1405"/>
                    <a:pt x="714" y="1429"/>
                  </a:cubicBezTo>
                  <a:cubicBezTo>
                    <a:pt x="717" y="1424"/>
                    <a:pt x="722" y="1416"/>
                    <a:pt x="729" y="1409"/>
                  </a:cubicBezTo>
                  <a:cubicBezTo>
                    <a:pt x="744" y="1394"/>
                    <a:pt x="750" y="1394"/>
                    <a:pt x="770" y="1403"/>
                  </a:cubicBezTo>
                  <a:cubicBezTo>
                    <a:pt x="789" y="1412"/>
                    <a:pt x="810" y="1421"/>
                    <a:pt x="830" y="1429"/>
                  </a:cubicBezTo>
                  <a:cubicBezTo>
                    <a:pt x="850" y="1437"/>
                    <a:pt x="854" y="1442"/>
                    <a:pt x="854" y="1464"/>
                  </a:cubicBezTo>
                  <a:cubicBezTo>
                    <a:pt x="854" y="1471"/>
                    <a:pt x="854" y="1478"/>
                    <a:pt x="854" y="1487"/>
                  </a:cubicBezTo>
                  <a:cubicBezTo>
                    <a:pt x="887" y="1487"/>
                    <a:pt x="918" y="1487"/>
                    <a:pt x="951" y="1487"/>
                  </a:cubicBezTo>
                  <a:cubicBezTo>
                    <a:pt x="951" y="1477"/>
                    <a:pt x="951" y="1467"/>
                    <a:pt x="951" y="1458"/>
                  </a:cubicBezTo>
                  <a:cubicBezTo>
                    <a:pt x="951" y="1444"/>
                    <a:pt x="957" y="1436"/>
                    <a:pt x="970" y="1431"/>
                  </a:cubicBezTo>
                  <a:cubicBezTo>
                    <a:pt x="993" y="1421"/>
                    <a:pt x="1017" y="1412"/>
                    <a:pt x="1040" y="1401"/>
                  </a:cubicBezTo>
                  <a:cubicBezTo>
                    <a:pt x="1053" y="1396"/>
                    <a:pt x="1064" y="1397"/>
                    <a:pt x="1073" y="1407"/>
                  </a:cubicBezTo>
                  <a:cubicBezTo>
                    <a:pt x="1080" y="1414"/>
                    <a:pt x="1087" y="1422"/>
                    <a:pt x="1093" y="1428"/>
                  </a:cubicBezTo>
                  <a:cubicBezTo>
                    <a:pt x="1115" y="1406"/>
                    <a:pt x="1135" y="1386"/>
                    <a:pt x="1156" y="1365"/>
                  </a:cubicBezTo>
                  <a:cubicBezTo>
                    <a:pt x="1151" y="1359"/>
                    <a:pt x="1144" y="1352"/>
                    <a:pt x="1137" y="1344"/>
                  </a:cubicBezTo>
                  <a:cubicBezTo>
                    <a:pt x="1126" y="1334"/>
                    <a:pt x="1125" y="1323"/>
                    <a:pt x="1131" y="1310"/>
                  </a:cubicBezTo>
                  <a:cubicBezTo>
                    <a:pt x="1141" y="1288"/>
                    <a:pt x="1150" y="1267"/>
                    <a:pt x="1158" y="1245"/>
                  </a:cubicBezTo>
                  <a:cubicBezTo>
                    <a:pt x="1166" y="1226"/>
                    <a:pt x="1171" y="1222"/>
                    <a:pt x="1192" y="1222"/>
                  </a:cubicBezTo>
                  <a:cubicBezTo>
                    <a:pt x="1218" y="1221"/>
                    <a:pt x="1218" y="1221"/>
                    <a:pt x="1218" y="1196"/>
                  </a:cubicBezTo>
                  <a:cubicBezTo>
                    <a:pt x="1218" y="1173"/>
                    <a:pt x="1218" y="1150"/>
                    <a:pt x="1218" y="1125"/>
                  </a:cubicBezTo>
                  <a:cubicBezTo>
                    <a:pt x="1208" y="1125"/>
                    <a:pt x="1199" y="1124"/>
                    <a:pt x="1191" y="1125"/>
                  </a:cubicBezTo>
                  <a:cubicBezTo>
                    <a:pt x="1175" y="1125"/>
                    <a:pt x="1165" y="1118"/>
                    <a:pt x="1159" y="1103"/>
                  </a:cubicBezTo>
                  <a:cubicBezTo>
                    <a:pt x="1151" y="1081"/>
                    <a:pt x="1141" y="1059"/>
                    <a:pt x="1131" y="1038"/>
                  </a:cubicBezTo>
                  <a:cubicBezTo>
                    <a:pt x="1124" y="1024"/>
                    <a:pt x="1125" y="1012"/>
                    <a:pt x="1137" y="1001"/>
                  </a:cubicBezTo>
                  <a:cubicBezTo>
                    <a:pt x="1144" y="994"/>
                    <a:pt x="1152" y="988"/>
                    <a:pt x="1158" y="982"/>
                  </a:cubicBezTo>
                  <a:cubicBezTo>
                    <a:pt x="1136" y="961"/>
                    <a:pt x="1116" y="941"/>
                    <a:pt x="1092" y="917"/>
                  </a:cubicBezTo>
                  <a:cubicBezTo>
                    <a:pt x="1087" y="922"/>
                    <a:pt x="1081" y="931"/>
                    <a:pt x="1074" y="939"/>
                  </a:cubicBezTo>
                  <a:cubicBezTo>
                    <a:pt x="1064" y="950"/>
                    <a:pt x="1053" y="951"/>
                    <a:pt x="1039" y="945"/>
                  </a:cubicBezTo>
                  <a:cubicBezTo>
                    <a:pt x="1017" y="935"/>
                    <a:pt x="994" y="925"/>
                    <a:pt x="971" y="916"/>
                  </a:cubicBezTo>
                  <a:cubicBezTo>
                    <a:pt x="957" y="910"/>
                    <a:pt x="951" y="901"/>
                    <a:pt x="951" y="887"/>
                  </a:cubicBezTo>
                  <a:cubicBezTo>
                    <a:pt x="952" y="854"/>
                    <a:pt x="951" y="820"/>
                    <a:pt x="951" y="786"/>
                  </a:cubicBezTo>
                  <a:cubicBezTo>
                    <a:pt x="919" y="786"/>
                    <a:pt x="887" y="786"/>
                    <a:pt x="854" y="786"/>
                  </a:cubicBezTo>
                  <a:cubicBezTo>
                    <a:pt x="854" y="817"/>
                    <a:pt x="854" y="847"/>
                    <a:pt x="854" y="877"/>
                  </a:cubicBezTo>
                  <a:cubicBezTo>
                    <a:pt x="854" y="906"/>
                    <a:pt x="851" y="909"/>
                    <a:pt x="824" y="919"/>
                  </a:cubicBezTo>
                  <a:cubicBezTo>
                    <a:pt x="807" y="925"/>
                    <a:pt x="791" y="932"/>
                    <a:pt x="775" y="940"/>
                  </a:cubicBezTo>
                  <a:cubicBezTo>
                    <a:pt x="748" y="953"/>
                    <a:pt x="745" y="953"/>
                    <a:pt x="723" y="931"/>
                  </a:cubicBezTo>
                  <a:cubicBezTo>
                    <a:pt x="719" y="926"/>
                    <a:pt x="715" y="922"/>
                    <a:pt x="712" y="918"/>
                  </a:cubicBezTo>
                  <a:cubicBezTo>
                    <a:pt x="690" y="939"/>
                    <a:pt x="670" y="960"/>
                    <a:pt x="648" y="981"/>
                  </a:cubicBezTo>
                  <a:cubicBezTo>
                    <a:pt x="654" y="987"/>
                    <a:pt x="661" y="994"/>
                    <a:pt x="668" y="1002"/>
                  </a:cubicBezTo>
                  <a:cubicBezTo>
                    <a:pt x="679" y="1012"/>
                    <a:pt x="680" y="1023"/>
                    <a:pt x="674" y="1036"/>
                  </a:cubicBezTo>
                  <a:cubicBezTo>
                    <a:pt x="664" y="1059"/>
                    <a:pt x="654" y="1082"/>
                    <a:pt x="645" y="1105"/>
                  </a:cubicBezTo>
                  <a:cubicBezTo>
                    <a:pt x="640" y="1118"/>
                    <a:pt x="631" y="1125"/>
                    <a:pt x="618" y="1125"/>
                  </a:cubicBezTo>
                  <a:cubicBezTo>
                    <a:pt x="552" y="1125"/>
                    <a:pt x="486" y="1125"/>
                    <a:pt x="421" y="1124"/>
                  </a:cubicBezTo>
                  <a:cubicBezTo>
                    <a:pt x="402" y="1124"/>
                    <a:pt x="393" y="1115"/>
                    <a:pt x="393" y="1096"/>
                  </a:cubicBezTo>
                  <a:cubicBezTo>
                    <a:pt x="393" y="897"/>
                    <a:pt x="393" y="698"/>
                    <a:pt x="394" y="499"/>
                  </a:cubicBezTo>
                  <a:cubicBezTo>
                    <a:pt x="394" y="437"/>
                    <a:pt x="439" y="394"/>
                    <a:pt x="498" y="398"/>
                  </a:cubicBezTo>
                  <a:cubicBezTo>
                    <a:pt x="525" y="399"/>
                    <a:pt x="549" y="412"/>
                    <a:pt x="565" y="434"/>
                  </a:cubicBezTo>
                  <a:cubicBezTo>
                    <a:pt x="572" y="442"/>
                    <a:pt x="577" y="446"/>
                    <a:pt x="589" y="446"/>
                  </a:cubicBezTo>
                  <a:cubicBezTo>
                    <a:pt x="628" y="447"/>
                    <a:pt x="658" y="466"/>
                    <a:pt x="675" y="502"/>
                  </a:cubicBezTo>
                  <a:cubicBezTo>
                    <a:pt x="691" y="537"/>
                    <a:pt x="686" y="571"/>
                    <a:pt x="662" y="603"/>
                  </a:cubicBezTo>
                  <a:cubicBezTo>
                    <a:pt x="661" y="604"/>
                    <a:pt x="660" y="606"/>
                    <a:pt x="658" y="609"/>
                  </a:cubicBezTo>
                  <a:cubicBezTo>
                    <a:pt x="704" y="638"/>
                    <a:pt x="731" y="678"/>
                    <a:pt x="732" y="735"/>
                  </a:cubicBezTo>
                  <a:cubicBezTo>
                    <a:pt x="716" y="735"/>
                    <a:pt x="701" y="735"/>
                    <a:pt x="685" y="735"/>
                  </a:cubicBezTo>
                  <a:cubicBezTo>
                    <a:pt x="678" y="678"/>
                    <a:pt x="646" y="645"/>
                    <a:pt x="588" y="639"/>
                  </a:cubicBezTo>
                  <a:cubicBezTo>
                    <a:pt x="588" y="623"/>
                    <a:pt x="588" y="608"/>
                    <a:pt x="588" y="593"/>
                  </a:cubicBezTo>
                  <a:cubicBezTo>
                    <a:pt x="625" y="580"/>
                    <a:pt x="639" y="563"/>
                    <a:pt x="635" y="535"/>
                  </a:cubicBezTo>
                  <a:cubicBezTo>
                    <a:pt x="632" y="514"/>
                    <a:pt x="613" y="496"/>
                    <a:pt x="592" y="494"/>
                  </a:cubicBezTo>
                  <a:cubicBezTo>
                    <a:pt x="565" y="492"/>
                    <a:pt x="548" y="506"/>
                    <a:pt x="537" y="542"/>
                  </a:cubicBezTo>
                  <a:cubicBezTo>
                    <a:pt x="530" y="542"/>
                    <a:pt x="522" y="542"/>
                    <a:pt x="514" y="542"/>
                  </a:cubicBezTo>
                  <a:cubicBezTo>
                    <a:pt x="507" y="542"/>
                    <a:pt x="500" y="542"/>
                    <a:pt x="491" y="542"/>
                  </a:cubicBezTo>
                  <a:cubicBezTo>
                    <a:pt x="491" y="510"/>
                    <a:pt x="505" y="486"/>
                    <a:pt x="527" y="466"/>
                  </a:cubicBezTo>
                  <a:cubicBezTo>
                    <a:pt x="516" y="445"/>
                    <a:pt x="488" y="439"/>
                    <a:pt x="466" y="453"/>
                  </a:cubicBezTo>
                  <a:cubicBezTo>
                    <a:pt x="449" y="464"/>
                    <a:pt x="442" y="480"/>
                    <a:pt x="442" y="500"/>
                  </a:cubicBezTo>
                  <a:cubicBezTo>
                    <a:pt x="441" y="690"/>
                    <a:pt x="441" y="880"/>
                    <a:pt x="441" y="1070"/>
                  </a:cubicBezTo>
                  <a:cubicBezTo>
                    <a:pt x="441" y="1071"/>
                    <a:pt x="442" y="1072"/>
                    <a:pt x="443" y="1075"/>
                  </a:cubicBezTo>
                  <a:cubicBezTo>
                    <a:pt x="447" y="1075"/>
                    <a:pt x="452" y="1076"/>
                    <a:pt x="456" y="1076"/>
                  </a:cubicBezTo>
                  <a:cubicBezTo>
                    <a:pt x="501" y="1076"/>
                    <a:pt x="545" y="1075"/>
                    <a:pt x="589" y="1076"/>
                  </a:cubicBezTo>
                  <a:cubicBezTo>
                    <a:pt x="600" y="1076"/>
                    <a:pt x="606" y="1073"/>
                    <a:pt x="608" y="1062"/>
                  </a:cubicBezTo>
                  <a:cubicBezTo>
                    <a:pt x="610" y="1056"/>
                    <a:pt x="612" y="1049"/>
                    <a:pt x="615" y="1044"/>
                  </a:cubicBezTo>
                  <a:cubicBezTo>
                    <a:pt x="626" y="1030"/>
                    <a:pt x="622" y="1020"/>
                    <a:pt x="609" y="1010"/>
                  </a:cubicBezTo>
                  <a:cubicBezTo>
                    <a:pt x="605" y="1008"/>
                    <a:pt x="602" y="1004"/>
                    <a:pt x="598" y="1000"/>
                  </a:cubicBezTo>
                  <a:cubicBezTo>
                    <a:pt x="584" y="985"/>
                    <a:pt x="583" y="973"/>
                    <a:pt x="598" y="958"/>
                  </a:cubicBezTo>
                  <a:cubicBezTo>
                    <a:pt x="628" y="928"/>
                    <a:pt x="657" y="899"/>
                    <a:pt x="687" y="869"/>
                  </a:cubicBezTo>
                  <a:cubicBezTo>
                    <a:pt x="702" y="854"/>
                    <a:pt x="716" y="853"/>
                    <a:pt x="729" y="869"/>
                  </a:cubicBezTo>
                  <a:cubicBezTo>
                    <a:pt x="746" y="890"/>
                    <a:pt x="762" y="895"/>
                    <a:pt x="787" y="881"/>
                  </a:cubicBezTo>
                  <a:cubicBezTo>
                    <a:pt x="800" y="874"/>
                    <a:pt x="807" y="869"/>
                    <a:pt x="806" y="854"/>
                  </a:cubicBezTo>
                  <a:cubicBezTo>
                    <a:pt x="804" y="831"/>
                    <a:pt x="805" y="809"/>
                    <a:pt x="805" y="785"/>
                  </a:cubicBezTo>
                  <a:cubicBezTo>
                    <a:pt x="789" y="785"/>
                    <a:pt x="774" y="785"/>
                    <a:pt x="758" y="785"/>
                  </a:cubicBezTo>
                  <a:cubicBezTo>
                    <a:pt x="758" y="769"/>
                    <a:pt x="758" y="753"/>
                    <a:pt x="758" y="736"/>
                  </a:cubicBezTo>
                  <a:cubicBezTo>
                    <a:pt x="774" y="736"/>
                    <a:pt x="789" y="736"/>
                    <a:pt x="804" y="736"/>
                  </a:cubicBezTo>
                  <a:cubicBezTo>
                    <a:pt x="804" y="691"/>
                    <a:pt x="806" y="647"/>
                    <a:pt x="803" y="603"/>
                  </a:cubicBezTo>
                  <a:cubicBezTo>
                    <a:pt x="801" y="569"/>
                    <a:pt x="781" y="542"/>
                    <a:pt x="754" y="522"/>
                  </a:cubicBezTo>
                  <a:cubicBezTo>
                    <a:pt x="711" y="491"/>
                    <a:pt x="679" y="452"/>
                    <a:pt x="657" y="404"/>
                  </a:cubicBezTo>
                  <a:cubicBezTo>
                    <a:pt x="595" y="262"/>
                    <a:pt x="675" y="88"/>
                    <a:pt x="824" y="45"/>
                  </a:cubicBezTo>
                  <a:cubicBezTo>
                    <a:pt x="980" y="0"/>
                    <a:pt x="1137" y="94"/>
                    <a:pt x="1165" y="253"/>
                  </a:cubicBezTo>
                  <a:cubicBezTo>
                    <a:pt x="1182" y="353"/>
                    <a:pt x="1150" y="438"/>
                    <a:pt x="1073" y="504"/>
                  </a:cubicBezTo>
                  <a:cubicBezTo>
                    <a:pt x="1065" y="511"/>
                    <a:pt x="1056" y="518"/>
                    <a:pt x="1048" y="524"/>
                  </a:cubicBezTo>
                  <a:cubicBezTo>
                    <a:pt x="1020" y="546"/>
                    <a:pt x="1002" y="574"/>
                    <a:pt x="1001" y="609"/>
                  </a:cubicBezTo>
                  <a:cubicBezTo>
                    <a:pt x="998" y="651"/>
                    <a:pt x="1000" y="692"/>
                    <a:pt x="1000" y="736"/>
                  </a:cubicBezTo>
                  <a:cubicBezTo>
                    <a:pt x="1016" y="736"/>
                    <a:pt x="1031" y="736"/>
                    <a:pt x="1047" y="736"/>
                  </a:cubicBezTo>
                  <a:cubicBezTo>
                    <a:pt x="1047" y="753"/>
                    <a:pt x="1047" y="768"/>
                    <a:pt x="1047" y="784"/>
                  </a:cubicBezTo>
                  <a:cubicBezTo>
                    <a:pt x="1032" y="784"/>
                    <a:pt x="1017" y="784"/>
                    <a:pt x="999" y="784"/>
                  </a:cubicBezTo>
                  <a:cubicBezTo>
                    <a:pt x="999" y="813"/>
                    <a:pt x="999" y="840"/>
                    <a:pt x="1000" y="868"/>
                  </a:cubicBezTo>
                  <a:cubicBezTo>
                    <a:pt x="1000" y="870"/>
                    <a:pt x="1003" y="874"/>
                    <a:pt x="1006" y="876"/>
                  </a:cubicBezTo>
                  <a:cubicBezTo>
                    <a:pt x="1011" y="878"/>
                    <a:pt x="1017" y="879"/>
                    <a:pt x="1021" y="882"/>
                  </a:cubicBezTo>
                  <a:cubicBezTo>
                    <a:pt x="1042" y="897"/>
                    <a:pt x="1057" y="891"/>
                    <a:pt x="1073" y="872"/>
                  </a:cubicBezTo>
                  <a:cubicBezTo>
                    <a:pt x="1090" y="852"/>
                    <a:pt x="1102" y="853"/>
                    <a:pt x="1120" y="871"/>
                  </a:cubicBezTo>
                  <a:cubicBezTo>
                    <a:pt x="1148" y="899"/>
                    <a:pt x="1177" y="928"/>
                    <a:pt x="1205" y="956"/>
                  </a:cubicBezTo>
                  <a:cubicBezTo>
                    <a:pt x="1222" y="973"/>
                    <a:pt x="1223" y="986"/>
                    <a:pt x="1205" y="1001"/>
                  </a:cubicBezTo>
                  <a:cubicBezTo>
                    <a:pt x="1184" y="1018"/>
                    <a:pt x="1181" y="1033"/>
                    <a:pt x="1194" y="1057"/>
                  </a:cubicBezTo>
                  <a:cubicBezTo>
                    <a:pt x="1202" y="1071"/>
                    <a:pt x="1207" y="1078"/>
                    <a:pt x="1224" y="1076"/>
                  </a:cubicBezTo>
                  <a:cubicBezTo>
                    <a:pt x="1240" y="1074"/>
                    <a:pt x="1257" y="1075"/>
                    <a:pt x="1266" y="1093"/>
                  </a:cubicBezTo>
                  <a:cubicBezTo>
                    <a:pt x="1266" y="1146"/>
                    <a:pt x="1266" y="1199"/>
                    <a:pt x="1266" y="1252"/>
                  </a:cubicBezTo>
                  <a:cubicBezTo>
                    <a:pt x="1259" y="1270"/>
                    <a:pt x="1243" y="1270"/>
                    <a:pt x="1227" y="1270"/>
                  </a:cubicBezTo>
                  <a:cubicBezTo>
                    <a:pt x="1203" y="1269"/>
                    <a:pt x="1205" y="1271"/>
                    <a:pt x="1194" y="1291"/>
                  </a:cubicBezTo>
                  <a:cubicBezTo>
                    <a:pt x="1180" y="1315"/>
                    <a:pt x="1186" y="1329"/>
                    <a:pt x="1205" y="1345"/>
                  </a:cubicBezTo>
                  <a:cubicBezTo>
                    <a:pt x="1223" y="1360"/>
                    <a:pt x="1222" y="1373"/>
                    <a:pt x="1205" y="1390"/>
                  </a:cubicBezTo>
                  <a:cubicBezTo>
                    <a:pt x="1177" y="1418"/>
                    <a:pt x="1149" y="1446"/>
                    <a:pt x="1121" y="1474"/>
                  </a:cubicBezTo>
                  <a:cubicBezTo>
                    <a:pt x="1102" y="1493"/>
                    <a:pt x="1090" y="1494"/>
                    <a:pt x="1073" y="1474"/>
                  </a:cubicBezTo>
                  <a:cubicBezTo>
                    <a:pt x="1058" y="1456"/>
                    <a:pt x="1044" y="1451"/>
                    <a:pt x="1022" y="1464"/>
                  </a:cubicBezTo>
                  <a:cubicBezTo>
                    <a:pt x="1001" y="1476"/>
                    <a:pt x="999" y="1473"/>
                    <a:pt x="999" y="1499"/>
                  </a:cubicBezTo>
                  <a:cubicBezTo>
                    <a:pt x="1000" y="1515"/>
                    <a:pt x="998" y="1530"/>
                    <a:pt x="981" y="1537"/>
                  </a:cubicBezTo>
                  <a:cubicBezTo>
                    <a:pt x="929" y="1537"/>
                    <a:pt x="876" y="1537"/>
                    <a:pt x="823" y="1537"/>
                  </a:cubicBezTo>
                  <a:close/>
                  <a:moveTo>
                    <a:pt x="952" y="639"/>
                  </a:moveTo>
                  <a:cubicBezTo>
                    <a:pt x="952" y="629"/>
                    <a:pt x="951" y="622"/>
                    <a:pt x="952" y="614"/>
                  </a:cubicBezTo>
                  <a:cubicBezTo>
                    <a:pt x="953" y="577"/>
                    <a:pt x="964" y="544"/>
                    <a:pt x="988" y="517"/>
                  </a:cubicBezTo>
                  <a:cubicBezTo>
                    <a:pt x="1004" y="498"/>
                    <a:pt x="1024" y="483"/>
                    <a:pt x="1043" y="466"/>
                  </a:cubicBezTo>
                  <a:cubicBezTo>
                    <a:pt x="1103" y="413"/>
                    <a:pt x="1130" y="346"/>
                    <a:pt x="1118" y="267"/>
                  </a:cubicBezTo>
                  <a:cubicBezTo>
                    <a:pt x="1100" y="152"/>
                    <a:pt x="1004" y="77"/>
                    <a:pt x="888" y="83"/>
                  </a:cubicBezTo>
                  <a:cubicBezTo>
                    <a:pt x="741" y="90"/>
                    <a:pt x="643" y="249"/>
                    <a:pt x="701" y="383"/>
                  </a:cubicBezTo>
                  <a:cubicBezTo>
                    <a:pt x="719" y="424"/>
                    <a:pt x="746" y="456"/>
                    <a:pt x="782" y="482"/>
                  </a:cubicBezTo>
                  <a:cubicBezTo>
                    <a:pt x="819" y="510"/>
                    <a:pt x="843" y="546"/>
                    <a:pt x="851" y="592"/>
                  </a:cubicBezTo>
                  <a:cubicBezTo>
                    <a:pt x="854" y="607"/>
                    <a:pt x="854" y="623"/>
                    <a:pt x="856" y="639"/>
                  </a:cubicBezTo>
                  <a:cubicBezTo>
                    <a:pt x="887" y="639"/>
                    <a:pt x="918" y="639"/>
                    <a:pt x="952" y="639"/>
                  </a:cubicBezTo>
                  <a:close/>
                  <a:moveTo>
                    <a:pt x="855" y="735"/>
                  </a:moveTo>
                  <a:cubicBezTo>
                    <a:pt x="888" y="735"/>
                    <a:pt x="919" y="735"/>
                    <a:pt x="950" y="735"/>
                  </a:cubicBezTo>
                  <a:cubicBezTo>
                    <a:pt x="950" y="719"/>
                    <a:pt x="950" y="704"/>
                    <a:pt x="950" y="689"/>
                  </a:cubicBezTo>
                  <a:cubicBezTo>
                    <a:pt x="918" y="689"/>
                    <a:pt x="887" y="689"/>
                    <a:pt x="855" y="689"/>
                  </a:cubicBezTo>
                  <a:cubicBezTo>
                    <a:pt x="855" y="704"/>
                    <a:pt x="855" y="719"/>
                    <a:pt x="855" y="7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30"/>
            <p:cNvSpPr>
              <a:spLocks/>
            </p:cNvSpPr>
            <p:nvPr/>
          </p:nvSpPr>
          <p:spPr bwMode="auto">
            <a:xfrm>
              <a:off x="4081463" y="2193925"/>
              <a:ext cx="188913" cy="368300"/>
            </a:xfrm>
            <a:custGeom>
              <a:avLst/>
              <a:gdLst>
                <a:gd name="T0" fmla="*/ 444 w 637"/>
                <a:gd name="T1" fmla="*/ 1239 h 1239"/>
                <a:gd name="T2" fmla="*/ 443 w 637"/>
                <a:gd name="T3" fmla="*/ 1064 h 1239"/>
                <a:gd name="T4" fmla="*/ 443 w 637"/>
                <a:gd name="T5" fmla="*/ 1045 h 1239"/>
                <a:gd name="T6" fmla="*/ 427 w 637"/>
                <a:gd name="T7" fmla="*/ 1045 h 1239"/>
                <a:gd name="T8" fmla="*/ 211 w 637"/>
                <a:gd name="T9" fmla="*/ 1045 h 1239"/>
                <a:gd name="T10" fmla="*/ 177 w 637"/>
                <a:gd name="T11" fmla="*/ 1011 h 1239"/>
                <a:gd name="T12" fmla="*/ 176 w 637"/>
                <a:gd name="T13" fmla="*/ 748 h 1239"/>
                <a:gd name="T14" fmla="*/ 176 w 637"/>
                <a:gd name="T15" fmla="*/ 731 h 1239"/>
                <a:gd name="T16" fmla="*/ 160 w 637"/>
                <a:gd name="T17" fmla="*/ 730 h 1239"/>
                <a:gd name="T18" fmla="*/ 40 w 637"/>
                <a:gd name="T19" fmla="*/ 730 h 1239"/>
                <a:gd name="T20" fmla="*/ 12 w 637"/>
                <a:gd name="T21" fmla="*/ 687 h 1239"/>
                <a:gd name="T22" fmla="*/ 170 w 637"/>
                <a:gd name="T23" fmla="*/ 350 h 1239"/>
                <a:gd name="T24" fmla="*/ 177 w 637"/>
                <a:gd name="T25" fmla="*/ 320 h 1239"/>
                <a:gd name="T26" fmla="*/ 468 w 637"/>
                <a:gd name="T27" fmla="*/ 6 h 1239"/>
                <a:gd name="T28" fmla="*/ 637 w 637"/>
                <a:gd name="T29" fmla="*/ 0 h 1239"/>
                <a:gd name="T30" fmla="*/ 637 w 637"/>
                <a:gd name="T31" fmla="*/ 50 h 1239"/>
                <a:gd name="T32" fmla="*/ 614 w 637"/>
                <a:gd name="T33" fmla="*/ 50 h 1239"/>
                <a:gd name="T34" fmla="*/ 468 w 637"/>
                <a:gd name="T35" fmla="*/ 56 h 1239"/>
                <a:gd name="T36" fmla="*/ 237 w 637"/>
                <a:gd name="T37" fmla="*/ 261 h 1239"/>
                <a:gd name="T38" fmla="*/ 226 w 637"/>
                <a:gd name="T39" fmla="*/ 323 h 1239"/>
                <a:gd name="T40" fmla="*/ 213 w 637"/>
                <a:gd name="T41" fmla="*/ 371 h 1239"/>
                <a:gd name="T42" fmla="*/ 76 w 637"/>
                <a:gd name="T43" fmla="*/ 666 h 1239"/>
                <a:gd name="T44" fmla="*/ 69 w 637"/>
                <a:gd name="T45" fmla="*/ 681 h 1239"/>
                <a:gd name="T46" fmla="*/ 154 w 637"/>
                <a:gd name="T47" fmla="*/ 681 h 1239"/>
                <a:gd name="T48" fmla="*/ 191 w 637"/>
                <a:gd name="T49" fmla="*/ 681 h 1239"/>
                <a:gd name="T50" fmla="*/ 224 w 637"/>
                <a:gd name="T51" fmla="*/ 714 h 1239"/>
                <a:gd name="T52" fmla="*/ 224 w 637"/>
                <a:gd name="T53" fmla="*/ 977 h 1239"/>
                <a:gd name="T54" fmla="*/ 224 w 637"/>
                <a:gd name="T55" fmla="*/ 996 h 1239"/>
                <a:gd name="T56" fmla="*/ 243 w 637"/>
                <a:gd name="T57" fmla="*/ 996 h 1239"/>
                <a:gd name="T58" fmla="*/ 455 w 637"/>
                <a:gd name="T59" fmla="*/ 996 h 1239"/>
                <a:gd name="T60" fmla="*/ 491 w 637"/>
                <a:gd name="T61" fmla="*/ 1033 h 1239"/>
                <a:gd name="T62" fmla="*/ 491 w 637"/>
                <a:gd name="T63" fmla="*/ 1239 h 1239"/>
                <a:gd name="T64" fmla="*/ 444 w 637"/>
                <a:gd name="T65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7" h="1239">
                  <a:moveTo>
                    <a:pt x="444" y="1239"/>
                  </a:moveTo>
                  <a:cubicBezTo>
                    <a:pt x="444" y="1181"/>
                    <a:pt x="444" y="1122"/>
                    <a:pt x="443" y="1064"/>
                  </a:cubicBezTo>
                  <a:cubicBezTo>
                    <a:pt x="443" y="1058"/>
                    <a:pt x="443" y="1053"/>
                    <a:pt x="443" y="1045"/>
                  </a:cubicBezTo>
                  <a:cubicBezTo>
                    <a:pt x="437" y="1045"/>
                    <a:pt x="432" y="1045"/>
                    <a:pt x="427" y="1045"/>
                  </a:cubicBezTo>
                  <a:cubicBezTo>
                    <a:pt x="355" y="1045"/>
                    <a:pt x="283" y="1045"/>
                    <a:pt x="211" y="1045"/>
                  </a:cubicBezTo>
                  <a:cubicBezTo>
                    <a:pt x="184" y="1045"/>
                    <a:pt x="177" y="1037"/>
                    <a:pt x="177" y="1011"/>
                  </a:cubicBezTo>
                  <a:cubicBezTo>
                    <a:pt x="176" y="923"/>
                    <a:pt x="176" y="836"/>
                    <a:pt x="176" y="748"/>
                  </a:cubicBezTo>
                  <a:cubicBezTo>
                    <a:pt x="176" y="743"/>
                    <a:pt x="176" y="738"/>
                    <a:pt x="176" y="731"/>
                  </a:cubicBezTo>
                  <a:cubicBezTo>
                    <a:pt x="170" y="730"/>
                    <a:pt x="165" y="730"/>
                    <a:pt x="160" y="730"/>
                  </a:cubicBezTo>
                  <a:cubicBezTo>
                    <a:pt x="120" y="730"/>
                    <a:pt x="80" y="730"/>
                    <a:pt x="40" y="730"/>
                  </a:cubicBezTo>
                  <a:cubicBezTo>
                    <a:pt x="9" y="729"/>
                    <a:pt x="0" y="714"/>
                    <a:pt x="12" y="687"/>
                  </a:cubicBezTo>
                  <a:cubicBezTo>
                    <a:pt x="65" y="575"/>
                    <a:pt x="118" y="462"/>
                    <a:pt x="170" y="350"/>
                  </a:cubicBezTo>
                  <a:cubicBezTo>
                    <a:pt x="174" y="341"/>
                    <a:pt x="176" y="330"/>
                    <a:pt x="177" y="320"/>
                  </a:cubicBezTo>
                  <a:cubicBezTo>
                    <a:pt x="186" y="162"/>
                    <a:pt x="311" y="25"/>
                    <a:pt x="468" y="6"/>
                  </a:cubicBezTo>
                  <a:cubicBezTo>
                    <a:pt x="523" y="0"/>
                    <a:pt x="580" y="2"/>
                    <a:pt x="637" y="0"/>
                  </a:cubicBezTo>
                  <a:cubicBezTo>
                    <a:pt x="637" y="19"/>
                    <a:pt x="637" y="33"/>
                    <a:pt x="637" y="50"/>
                  </a:cubicBezTo>
                  <a:cubicBezTo>
                    <a:pt x="629" y="50"/>
                    <a:pt x="621" y="50"/>
                    <a:pt x="614" y="50"/>
                  </a:cubicBezTo>
                  <a:cubicBezTo>
                    <a:pt x="565" y="52"/>
                    <a:pt x="516" y="48"/>
                    <a:pt x="468" y="56"/>
                  </a:cubicBezTo>
                  <a:cubicBezTo>
                    <a:pt x="350" y="76"/>
                    <a:pt x="273" y="148"/>
                    <a:pt x="237" y="261"/>
                  </a:cubicBezTo>
                  <a:cubicBezTo>
                    <a:pt x="230" y="281"/>
                    <a:pt x="230" y="303"/>
                    <a:pt x="226" y="323"/>
                  </a:cubicBezTo>
                  <a:cubicBezTo>
                    <a:pt x="223" y="339"/>
                    <a:pt x="220" y="356"/>
                    <a:pt x="213" y="371"/>
                  </a:cubicBezTo>
                  <a:cubicBezTo>
                    <a:pt x="168" y="469"/>
                    <a:pt x="122" y="568"/>
                    <a:pt x="76" y="666"/>
                  </a:cubicBezTo>
                  <a:cubicBezTo>
                    <a:pt x="74" y="670"/>
                    <a:pt x="72" y="675"/>
                    <a:pt x="69" y="681"/>
                  </a:cubicBezTo>
                  <a:cubicBezTo>
                    <a:pt x="99" y="681"/>
                    <a:pt x="127" y="681"/>
                    <a:pt x="154" y="681"/>
                  </a:cubicBezTo>
                  <a:cubicBezTo>
                    <a:pt x="167" y="681"/>
                    <a:pt x="179" y="681"/>
                    <a:pt x="191" y="681"/>
                  </a:cubicBezTo>
                  <a:cubicBezTo>
                    <a:pt x="217" y="681"/>
                    <a:pt x="224" y="689"/>
                    <a:pt x="224" y="714"/>
                  </a:cubicBezTo>
                  <a:cubicBezTo>
                    <a:pt x="225" y="802"/>
                    <a:pt x="224" y="889"/>
                    <a:pt x="224" y="977"/>
                  </a:cubicBezTo>
                  <a:cubicBezTo>
                    <a:pt x="224" y="983"/>
                    <a:pt x="224" y="988"/>
                    <a:pt x="224" y="996"/>
                  </a:cubicBezTo>
                  <a:cubicBezTo>
                    <a:pt x="232" y="996"/>
                    <a:pt x="237" y="996"/>
                    <a:pt x="243" y="996"/>
                  </a:cubicBezTo>
                  <a:cubicBezTo>
                    <a:pt x="314" y="996"/>
                    <a:pt x="384" y="996"/>
                    <a:pt x="455" y="996"/>
                  </a:cubicBezTo>
                  <a:cubicBezTo>
                    <a:pt x="485" y="996"/>
                    <a:pt x="491" y="1003"/>
                    <a:pt x="491" y="1033"/>
                  </a:cubicBezTo>
                  <a:cubicBezTo>
                    <a:pt x="491" y="1102"/>
                    <a:pt x="491" y="1170"/>
                    <a:pt x="491" y="1239"/>
                  </a:cubicBezTo>
                  <a:cubicBezTo>
                    <a:pt x="475" y="1239"/>
                    <a:pt x="460" y="1239"/>
                    <a:pt x="444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131"/>
            <p:cNvSpPr>
              <a:spLocks noEditPoints="1"/>
            </p:cNvSpPr>
            <p:nvPr/>
          </p:nvSpPr>
          <p:spPr bwMode="auto">
            <a:xfrm>
              <a:off x="4357688" y="2389188"/>
              <a:ext cx="130175" cy="130175"/>
            </a:xfrm>
            <a:custGeom>
              <a:avLst/>
              <a:gdLst>
                <a:gd name="T0" fmla="*/ 436 w 437"/>
                <a:gd name="T1" fmla="*/ 218 h 436"/>
                <a:gd name="T2" fmla="*/ 218 w 437"/>
                <a:gd name="T3" fmla="*/ 436 h 436"/>
                <a:gd name="T4" fmla="*/ 0 w 437"/>
                <a:gd name="T5" fmla="*/ 217 h 436"/>
                <a:gd name="T6" fmla="*/ 218 w 437"/>
                <a:gd name="T7" fmla="*/ 0 h 436"/>
                <a:gd name="T8" fmla="*/ 436 w 437"/>
                <a:gd name="T9" fmla="*/ 218 h 436"/>
                <a:gd name="T10" fmla="*/ 388 w 437"/>
                <a:gd name="T11" fmla="*/ 219 h 436"/>
                <a:gd name="T12" fmla="*/ 219 w 437"/>
                <a:gd name="T13" fmla="*/ 48 h 436"/>
                <a:gd name="T14" fmla="*/ 49 w 437"/>
                <a:gd name="T15" fmla="*/ 217 h 436"/>
                <a:gd name="T16" fmla="*/ 217 w 437"/>
                <a:gd name="T17" fmla="*/ 388 h 436"/>
                <a:gd name="T18" fmla="*/ 388 w 437"/>
                <a:gd name="T19" fmla="*/ 21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7" h="436">
                  <a:moveTo>
                    <a:pt x="436" y="218"/>
                  </a:moveTo>
                  <a:cubicBezTo>
                    <a:pt x="437" y="339"/>
                    <a:pt x="339" y="436"/>
                    <a:pt x="218" y="436"/>
                  </a:cubicBezTo>
                  <a:cubicBezTo>
                    <a:pt x="98" y="436"/>
                    <a:pt x="0" y="338"/>
                    <a:pt x="0" y="217"/>
                  </a:cubicBezTo>
                  <a:cubicBezTo>
                    <a:pt x="1" y="97"/>
                    <a:pt x="98" y="0"/>
                    <a:pt x="218" y="0"/>
                  </a:cubicBezTo>
                  <a:cubicBezTo>
                    <a:pt x="339" y="0"/>
                    <a:pt x="436" y="97"/>
                    <a:pt x="436" y="218"/>
                  </a:cubicBezTo>
                  <a:close/>
                  <a:moveTo>
                    <a:pt x="388" y="219"/>
                  </a:moveTo>
                  <a:cubicBezTo>
                    <a:pt x="389" y="126"/>
                    <a:pt x="313" y="49"/>
                    <a:pt x="219" y="48"/>
                  </a:cubicBezTo>
                  <a:cubicBezTo>
                    <a:pt x="127" y="47"/>
                    <a:pt x="49" y="124"/>
                    <a:pt x="49" y="217"/>
                  </a:cubicBezTo>
                  <a:cubicBezTo>
                    <a:pt x="48" y="310"/>
                    <a:pt x="124" y="387"/>
                    <a:pt x="217" y="388"/>
                  </a:cubicBezTo>
                  <a:cubicBezTo>
                    <a:pt x="310" y="389"/>
                    <a:pt x="388" y="313"/>
                    <a:pt x="388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132"/>
            <p:cNvSpPr>
              <a:spLocks/>
            </p:cNvSpPr>
            <p:nvPr/>
          </p:nvSpPr>
          <p:spPr bwMode="auto">
            <a:xfrm>
              <a:off x="4192588" y="2295525"/>
              <a:ext cx="36513" cy="34925"/>
            </a:xfrm>
            <a:custGeom>
              <a:avLst/>
              <a:gdLst>
                <a:gd name="T0" fmla="*/ 0 w 125"/>
                <a:gd name="T1" fmla="*/ 74 h 121"/>
                <a:gd name="T2" fmla="*/ 71 w 125"/>
                <a:gd name="T3" fmla="*/ 8 h 121"/>
                <a:gd name="T4" fmla="*/ 79 w 125"/>
                <a:gd name="T5" fmla="*/ 1 h 121"/>
                <a:gd name="T6" fmla="*/ 117 w 125"/>
                <a:gd name="T7" fmla="*/ 0 h 121"/>
                <a:gd name="T8" fmla="*/ 0 w 125"/>
                <a:gd name="T9" fmla="*/ 121 h 121"/>
                <a:gd name="T10" fmla="*/ 0 w 125"/>
                <a:gd name="T11" fmla="*/ 7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21">
                  <a:moveTo>
                    <a:pt x="0" y="74"/>
                  </a:moveTo>
                  <a:cubicBezTo>
                    <a:pt x="39" y="68"/>
                    <a:pt x="64" y="48"/>
                    <a:pt x="71" y="8"/>
                  </a:cubicBezTo>
                  <a:cubicBezTo>
                    <a:pt x="71" y="5"/>
                    <a:pt x="76" y="1"/>
                    <a:pt x="79" y="1"/>
                  </a:cubicBezTo>
                  <a:cubicBezTo>
                    <a:pt x="92" y="0"/>
                    <a:pt x="104" y="0"/>
                    <a:pt x="117" y="0"/>
                  </a:cubicBezTo>
                  <a:cubicBezTo>
                    <a:pt x="125" y="45"/>
                    <a:pt x="79" y="120"/>
                    <a:pt x="0" y="121"/>
                  </a:cubicBezTo>
                  <a:cubicBezTo>
                    <a:pt x="0" y="105"/>
                    <a:pt x="0" y="90"/>
                    <a:pt x="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33"/>
            <p:cNvSpPr>
              <a:spLocks/>
            </p:cNvSpPr>
            <p:nvPr/>
          </p:nvSpPr>
          <p:spPr bwMode="auto">
            <a:xfrm>
              <a:off x="4298950" y="2295525"/>
              <a:ext cx="36513" cy="34925"/>
            </a:xfrm>
            <a:custGeom>
              <a:avLst/>
              <a:gdLst>
                <a:gd name="T0" fmla="*/ 124 w 124"/>
                <a:gd name="T1" fmla="*/ 73 h 120"/>
                <a:gd name="T2" fmla="*/ 124 w 124"/>
                <a:gd name="T3" fmla="*/ 119 h 120"/>
                <a:gd name="T4" fmla="*/ 5 w 124"/>
                <a:gd name="T5" fmla="*/ 0 h 120"/>
                <a:gd name="T6" fmla="*/ 51 w 124"/>
                <a:gd name="T7" fmla="*/ 0 h 120"/>
                <a:gd name="T8" fmla="*/ 124 w 124"/>
                <a:gd name="T9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0">
                  <a:moveTo>
                    <a:pt x="124" y="73"/>
                  </a:moveTo>
                  <a:cubicBezTo>
                    <a:pt x="124" y="89"/>
                    <a:pt x="124" y="104"/>
                    <a:pt x="124" y="119"/>
                  </a:cubicBezTo>
                  <a:cubicBezTo>
                    <a:pt x="57" y="120"/>
                    <a:pt x="0" y="63"/>
                    <a:pt x="5" y="0"/>
                  </a:cubicBezTo>
                  <a:cubicBezTo>
                    <a:pt x="20" y="0"/>
                    <a:pt x="35" y="0"/>
                    <a:pt x="51" y="0"/>
                  </a:cubicBezTo>
                  <a:cubicBezTo>
                    <a:pt x="56" y="43"/>
                    <a:pt x="80" y="68"/>
                    <a:pt x="124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134"/>
            <p:cNvSpPr>
              <a:spLocks noEditPoints="1"/>
            </p:cNvSpPr>
            <p:nvPr/>
          </p:nvSpPr>
          <p:spPr bwMode="auto">
            <a:xfrm>
              <a:off x="4371975" y="2143125"/>
              <a:ext cx="100013" cy="101600"/>
            </a:xfrm>
            <a:custGeom>
              <a:avLst/>
              <a:gdLst>
                <a:gd name="T0" fmla="*/ 338 w 338"/>
                <a:gd name="T1" fmla="*/ 193 h 338"/>
                <a:gd name="T2" fmla="*/ 274 w 338"/>
                <a:gd name="T3" fmla="*/ 193 h 338"/>
                <a:gd name="T4" fmla="*/ 260 w 338"/>
                <a:gd name="T5" fmla="*/ 202 h 338"/>
                <a:gd name="T6" fmla="*/ 260 w 338"/>
                <a:gd name="T7" fmla="*/ 225 h 338"/>
                <a:gd name="T8" fmla="*/ 307 w 338"/>
                <a:gd name="T9" fmla="*/ 271 h 338"/>
                <a:gd name="T10" fmla="*/ 271 w 338"/>
                <a:gd name="T11" fmla="*/ 305 h 338"/>
                <a:gd name="T12" fmla="*/ 227 w 338"/>
                <a:gd name="T13" fmla="*/ 261 h 338"/>
                <a:gd name="T14" fmla="*/ 210 w 338"/>
                <a:gd name="T15" fmla="*/ 256 h 338"/>
                <a:gd name="T16" fmla="*/ 193 w 338"/>
                <a:gd name="T17" fmla="*/ 274 h 338"/>
                <a:gd name="T18" fmla="*/ 194 w 338"/>
                <a:gd name="T19" fmla="*/ 338 h 338"/>
                <a:gd name="T20" fmla="*/ 145 w 338"/>
                <a:gd name="T21" fmla="*/ 338 h 338"/>
                <a:gd name="T22" fmla="*/ 145 w 338"/>
                <a:gd name="T23" fmla="*/ 289 h 338"/>
                <a:gd name="T24" fmla="*/ 119 w 338"/>
                <a:gd name="T25" fmla="*/ 252 h 338"/>
                <a:gd name="T26" fmla="*/ 66 w 338"/>
                <a:gd name="T27" fmla="*/ 308 h 338"/>
                <a:gd name="T28" fmla="*/ 31 w 338"/>
                <a:gd name="T29" fmla="*/ 272 h 338"/>
                <a:gd name="T30" fmla="*/ 86 w 338"/>
                <a:gd name="T31" fmla="*/ 221 h 338"/>
                <a:gd name="T32" fmla="*/ 51 w 338"/>
                <a:gd name="T33" fmla="*/ 193 h 338"/>
                <a:gd name="T34" fmla="*/ 0 w 338"/>
                <a:gd name="T35" fmla="*/ 193 h 338"/>
                <a:gd name="T36" fmla="*/ 0 w 338"/>
                <a:gd name="T37" fmla="*/ 145 h 338"/>
                <a:gd name="T38" fmla="*/ 62 w 338"/>
                <a:gd name="T39" fmla="*/ 145 h 338"/>
                <a:gd name="T40" fmla="*/ 82 w 338"/>
                <a:gd name="T41" fmla="*/ 128 h 338"/>
                <a:gd name="T42" fmla="*/ 76 w 338"/>
                <a:gd name="T43" fmla="*/ 110 h 338"/>
                <a:gd name="T44" fmla="*/ 31 w 338"/>
                <a:gd name="T45" fmla="*/ 66 h 338"/>
                <a:gd name="T46" fmla="*/ 67 w 338"/>
                <a:gd name="T47" fmla="*/ 30 h 338"/>
                <a:gd name="T48" fmla="*/ 103 w 338"/>
                <a:gd name="T49" fmla="*/ 68 h 338"/>
                <a:gd name="T50" fmla="*/ 146 w 338"/>
                <a:gd name="T51" fmla="*/ 74 h 338"/>
                <a:gd name="T52" fmla="*/ 146 w 338"/>
                <a:gd name="T53" fmla="*/ 0 h 338"/>
                <a:gd name="T54" fmla="*/ 194 w 338"/>
                <a:gd name="T55" fmla="*/ 0 h 338"/>
                <a:gd name="T56" fmla="*/ 194 w 338"/>
                <a:gd name="T57" fmla="*/ 44 h 338"/>
                <a:gd name="T58" fmla="*/ 203 w 338"/>
                <a:gd name="T59" fmla="*/ 79 h 338"/>
                <a:gd name="T60" fmla="*/ 240 w 338"/>
                <a:gd name="T61" fmla="*/ 63 h 338"/>
                <a:gd name="T62" fmla="*/ 272 w 338"/>
                <a:gd name="T63" fmla="*/ 30 h 338"/>
                <a:gd name="T64" fmla="*/ 308 w 338"/>
                <a:gd name="T65" fmla="*/ 66 h 338"/>
                <a:gd name="T66" fmla="*/ 261 w 338"/>
                <a:gd name="T67" fmla="*/ 112 h 338"/>
                <a:gd name="T68" fmla="*/ 257 w 338"/>
                <a:gd name="T69" fmla="*/ 128 h 338"/>
                <a:gd name="T70" fmla="*/ 274 w 338"/>
                <a:gd name="T71" fmla="*/ 145 h 338"/>
                <a:gd name="T72" fmla="*/ 338 w 338"/>
                <a:gd name="T73" fmla="*/ 145 h 338"/>
                <a:gd name="T74" fmla="*/ 338 w 338"/>
                <a:gd name="T75" fmla="*/ 193 h 338"/>
                <a:gd name="T76" fmla="*/ 170 w 338"/>
                <a:gd name="T77" fmla="*/ 217 h 338"/>
                <a:gd name="T78" fmla="*/ 218 w 338"/>
                <a:gd name="T79" fmla="*/ 168 h 338"/>
                <a:gd name="T80" fmla="*/ 170 w 338"/>
                <a:gd name="T81" fmla="*/ 120 h 338"/>
                <a:gd name="T82" fmla="*/ 121 w 338"/>
                <a:gd name="T83" fmla="*/ 169 h 338"/>
                <a:gd name="T84" fmla="*/ 170 w 338"/>
                <a:gd name="T85" fmla="*/ 21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8" h="338">
                  <a:moveTo>
                    <a:pt x="338" y="193"/>
                  </a:moveTo>
                  <a:cubicBezTo>
                    <a:pt x="316" y="193"/>
                    <a:pt x="295" y="193"/>
                    <a:pt x="274" y="193"/>
                  </a:cubicBezTo>
                  <a:cubicBezTo>
                    <a:pt x="266" y="193"/>
                    <a:pt x="262" y="194"/>
                    <a:pt x="260" y="202"/>
                  </a:cubicBezTo>
                  <a:cubicBezTo>
                    <a:pt x="258" y="210"/>
                    <a:pt x="250" y="216"/>
                    <a:pt x="260" y="225"/>
                  </a:cubicBezTo>
                  <a:cubicBezTo>
                    <a:pt x="276" y="240"/>
                    <a:pt x="292" y="256"/>
                    <a:pt x="307" y="271"/>
                  </a:cubicBezTo>
                  <a:cubicBezTo>
                    <a:pt x="295" y="282"/>
                    <a:pt x="284" y="293"/>
                    <a:pt x="271" y="305"/>
                  </a:cubicBezTo>
                  <a:cubicBezTo>
                    <a:pt x="257" y="292"/>
                    <a:pt x="242" y="276"/>
                    <a:pt x="227" y="261"/>
                  </a:cubicBezTo>
                  <a:cubicBezTo>
                    <a:pt x="222" y="255"/>
                    <a:pt x="218" y="251"/>
                    <a:pt x="210" y="256"/>
                  </a:cubicBezTo>
                  <a:cubicBezTo>
                    <a:pt x="202" y="261"/>
                    <a:pt x="192" y="261"/>
                    <a:pt x="193" y="274"/>
                  </a:cubicBezTo>
                  <a:cubicBezTo>
                    <a:pt x="195" y="295"/>
                    <a:pt x="194" y="316"/>
                    <a:pt x="194" y="338"/>
                  </a:cubicBezTo>
                  <a:cubicBezTo>
                    <a:pt x="177" y="338"/>
                    <a:pt x="162" y="338"/>
                    <a:pt x="145" y="338"/>
                  </a:cubicBezTo>
                  <a:cubicBezTo>
                    <a:pt x="145" y="321"/>
                    <a:pt x="145" y="305"/>
                    <a:pt x="145" y="289"/>
                  </a:cubicBezTo>
                  <a:cubicBezTo>
                    <a:pt x="145" y="263"/>
                    <a:pt x="145" y="263"/>
                    <a:pt x="119" y="252"/>
                  </a:cubicBezTo>
                  <a:cubicBezTo>
                    <a:pt x="102" y="270"/>
                    <a:pt x="84" y="289"/>
                    <a:pt x="66" y="308"/>
                  </a:cubicBezTo>
                  <a:cubicBezTo>
                    <a:pt x="54" y="295"/>
                    <a:pt x="43" y="285"/>
                    <a:pt x="31" y="272"/>
                  </a:cubicBezTo>
                  <a:cubicBezTo>
                    <a:pt x="50" y="255"/>
                    <a:pt x="69" y="237"/>
                    <a:pt x="86" y="221"/>
                  </a:cubicBezTo>
                  <a:cubicBezTo>
                    <a:pt x="76" y="193"/>
                    <a:pt x="76" y="193"/>
                    <a:pt x="51" y="193"/>
                  </a:cubicBezTo>
                  <a:cubicBezTo>
                    <a:pt x="34" y="193"/>
                    <a:pt x="18" y="193"/>
                    <a:pt x="0" y="193"/>
                  </a:cubicBezTo>
                  <a:cubicBezTo>
                    <a:pt x="0" y="177"/>
                    <a:pt x="0" y="162"/>
                    <a:pt x="0" y="145"/>
                  </a:cubicBezTo>
                  <a:cubicBezTo>
                    <a:pt x="21" y="145"/>
                    <a:pt x="42" y="143"/>
                    <a:pt x="62" y="145"/>
                  </a:cubicBezTo>
                  <a:cubicBezTo>
                    <a:pt x="76" y="147"/>
                    <a:pt x="77" y="137"/>
                    <a:pt x="82" y="128"/>
                  </a:cubicBezTo>
                  <a:cubicBezTo>
                    <a:pt x="88" y="118"/>
                    <a:pt x="81" y="115"/>
                    <a:pt x="76" y="110"/>
                  </a:cubicBezTo>
                  <a:cubicBezTo>
                    <a:pt x="61" y="95"/>
                    <a:pt x="46" y="81"/>
                    <a:pt x="31" y="66"/>
                  </a:cubicBezTo>
                  <a:cubicBezTo>
                    <a:pt x="43" y="54"/>
                    <a:pt x="54" y="43"/>
                    <a:pt x="67" y="30"/>
                  </a:cubicBezTo>
                  <a:cubicBezTo>
                    <a:pt x="79" y="43"/>
                    <a:pt x="91" y="56"/>
                    <a:pt x="103" y="68"/>
                  </a:cubicBezTo>
                  <a:cubicBezTo>
                    <a:pt x="121" y="86"/>
                    <a:pt x="121" y="86"/>
                    <a:pt x="146" y="74"/>
                  </a:cubicBezTo>
                  <a:cubicBezTo>
                    <a:pt x="146" y="50"/>
                    <a:pt x="146" y="25"/>
                    <a:pt x="146" y="0"/>
                  </a:cubicBezTo>
                  <a:cubicBezTo>
                    <a:pt x="161" y="0"/>
                    <a:pt x="176" y="0"/>
                    <a:pt x="194" y="0"/>
                  </a:cubicBezTo>
                  <a:cubicBezTo>
                    <a:pt x="194" y="15"/>
                    <a:pt x="192" y="30"/>
                    <a:pt x="194" y="44"/>
                  </a:cubicBezTo>
                  <a:cubicBezTo>
                    <a:pt x="196" y="56"/>
                    <a:pt x="185" y="69"/>
                    <a:pt x="203" y="79"/>
                  </a:cubicBezTo>
                  <a:cubicBezTo>
                    <a:pt x="224" y="91"/>
                    <a:pt x="230" y="72"/>
                    <a:pt x="240" y="63"/>
                  </a:cubicBezTo>
                  <a:cubicBezTo>
                    <a:pt x="252" y="53"/>
                    <a:pt x="262" y="42"/>
                    <a:pt x="272" y="30"/>
                  </a:cubicBezTo>
                  <a:cubicBezTo>
                    <a:pt x="284" y="43"/>
                    <a:pt x="295" y="54"/>
                    <a:pt x="308" y="66"/>
                  </a:cubicBezTo>
                  <a:cubicBezTo>
                    <a:pt x="292" y="81"/>
                    <a:pt x="276" y="96"/>
                    <a:pt x="261" y="112"/>
                  </a:cubicBezTo>
                  <a:cubicBezTo>
                    <a:pt x="258" y="115"/>
                    <a:pt x="256" y="123"/>
                    <a:pt x="257" y="128"/>
                  </a:cubicBezTo>
                  <a:cubicBezTo>
                    <a:pt x="260" y="135"/>
                    <a:pt x="260" y="146"/>
                    <a:pt x="274" y="145"/>
                  </a:cubicBezTo>
                  <a:cubicBezTo>
                    <a:pt x="295" y="144"/>
                    <a:pt x="316" y="145"/>
                    <a:pt x="338" y="145"/>
                  </a:cubicBezTo>
                  <a:cubicBezTo>
                    <a:pt x="338" y="161"/>
                    <a:pt x="338" y="176"/>
                    <a:pt x="338" y="193"/>
                  </a:cubicBezTo>
                  <a:close/>
                  <a:moveTo>
                    <a:pt x="170" y="217"/>
                  </a:moveTo>
                  <a:cubicBezTo>
                    <a:pt x="197" y="217"/>
                    <a:pt x="219" y="194"/>
                    <a:pt x="218" y="168"/>
                  </a:cubicBezTo>
                  <a:cubicBezTo>
                    <a:pt x="217" y="142"/>
                    <a:pt x="196" y="120"/>
                    <a:pt x="170" y="120"/>
                  </a:cubicBezTo>
                  <a:cubicBezTo>
                    <a:pt x="143" y="120"/>
                    <a:pt x="121" y="142"/>
                    <a:pt x="121" y="169"/>
                  </a:cubicBezTo>
                  <a:cubicBezTo>
                    <a:pt x="122" y="196"/>
                    <a:pt x="143" y="217"/>
                    <a:pt x="170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35"/>
            <p:cNvSpPr>
              <a:spLocks noEditPoints="1"/>
            </p:cNvSpPr>
            <p:nvPr/>
          </p:nvSpPr>
          <p:spPr bwMode="auto">
            <a:xfrm>
              <a:off x="4386263" y="2417763"/>
              <a:ext cx="73025" cy="73025"/>
            </a:xfrm>
            <a:custGeom>
              <a:avLst/>
              <a:gdLst>
                <a:gd name="T0" fmla="*/ 242 w 243"/>
                <a:gd name="T1" fmla="*/ 122 h 244"/>
                <a:gd name="T2" fmla="*/ 123 w 243"/>
                <a:gd name="T3" fmla="*/ 243 h 244"/>
                <a:gd name="T4" fmla="*/ 1 w 243"/>
                <a:gd name="T5" fmla="*/ 122 h 244"/>
                <a:gd name="T6" fmla="*/ 120 w 243"/>
                <a:gd name="T7" fmla="*/ 1 h 244"/>
                <a:gd name="T8" fmla="*/ 242 w 243"/>
                <a:gd name="T9" fmla="*/ 122 h 244"/>
                <a:gd name="T10" fmla="*/ 194 w 243"/>
                <a:gd name="T11" fmla="*/ 122 h 244"/>
                <a:gd name="T12" fmla="*/ 121 w 243"/>
                <a:gd name="T13" fmla="*/ 49 h 244"/>
                <a:gd name="T14" fmla="*/ 49 w 243"/>
                <a:gd name="T15" fmla="*/ 121 h 244"/>
                <a:gd name="T16" fmla="*/ 121 w 243"/>
                <a:gd name="T17" fmla="*/ 195 h 244"/>
                <a:gd name="T18" fmla="*/ 194 w 243"/>
                <a:gd name="T19" fmla="*/ 12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44">
                  <a:moveTo>
                    <a:pt x="242" y="122"/>
                  </a:moveTo>
                  <a:cubicBezTo>
                    <a:pt x="243" y="188"/>
                    <a:pt x="189" y="242"/>
                    <a:pt x="123" y="243"/>
                  </a:cubicBezTo>
                  <a:cubicBezTo>
                    <a:pt x="56" y="244"/>
                    <a:pt x="1" y="189"/>
                    <a:pt x="1" y="122"/>
                  </a:cubicBezTo>
                  <a:cubicBezTo>
                    <a:pt x="0" y="56"/>
                    <a:pt x="54" y="2"/>
                    <a:pt x="120" y="1"/>
                  </a:cubicBezTo>
                  <a:cubicBezTo>
                    <a:pt x="187" y="0"/>
                    <a:pt x="242" y="55"/>
                    <a:pt x="242" y="122"/>
                  </a:cubicBezTo>
                  <a:close/>
                  <a:moveTo>
                    <a:pt x="194" y="122"/>
                  </a:moveTo>
                  <a:cubicBezTo>
                    <a:pt x="194" y="82"/>
                    <a:pt x="160" y="49"/>
                    <a:pt x="121" y="49"/>
                  </a:cubicBezTo>
                  <a:cubicBezTo>
                    <a:pt x="82" y="50"/>
                    <a:pt x="49" y="82"/>
                    <a:pt x="49" y="121"/>
                  </a:cubicBezTo>
                  <a:cubicBezTo>
                    <a:pt x="48" y="161"/>
                    <a:pt x="82" y="195"/>
                    <a:pt x="121" y="195"/>
                  </a:cubicBezTo>
                  <a:cubicBezTo>
                    <a:pt x="161" y="195"/>
                    <a:pt x="194" y="161"/>
                    <a:pt x="194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5" name="Group 404"/>
          <p:cNvGrpSpPr/>
          <p:nvPr/>
        </p:nvGrpSpPr>
        <p:grpSpPr>
          <a:xfrm>
            <a:off x="3397999" y="2388572"/>
            <a:ext cx="450851" cy="457200"/>
            <a:chOff x="3778250" y="4557713"/>
            <a:chExt cx="450851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6" name="Freeform 16"/>
            <p:cNvSpPr>
              <a:spLocks noEditPoints="1"/>
            </p:cNvSpPr>
            <p:nvPr/>
          </p:nvSpPr>
          <p:spPr bwMode="auto">
            <a:xfrm>
              <a:off x="3783013" y="4557713"/>
              <a:ext cx="414338" cy="457200"/>
            </a:xfrm>
            <a:custGeom>
              <a:avLst/>
              <a:gdLst>
                <a:gd name="T0" fmla="*/ 1 w 1391"/>
                <a:gd name="T1" fmla="*/ 1251 h 1536"/>
                <a:gd name="T2" fmla="*/ 125 w 1391"/>
                <a:gd name="T3" fmla="*/ 1208 h 1536"/>
                <a:gd name="T4" fmla="*/ 657 w 1391"/>
                <a:gd name="T5" fmla="*/ 1042 h 1536"/>
                <a:gd name="T6" fmla="*/ 640 w 1391"/>
                <a:gd name="T7" fmla="*/ 895 h 1536"/>
                <a:gd name="T8" fmla="*/ 511 w 1391"/>
                <a:gd name="T9" fmla="*/ 762 h 1536"/>
                <a:gd name="T10" fmla="*/ 346 w 1391"/>
                <a:gd name="T11" fmla="*/ 722 h 1536"/>
                <a:gd name="T12" fmla="*/ 389 w 1391"/>
                <a:gd name="T13" fmla="*/ 630 h 1536"/>
                <a:gd name="T14" fmla="*/ 281 w 1391"/>
                <a:gd name="T15" fmla="*/ 532 h 1536"/>
                <a:gd name="T16" fmla="*/ 282 w 1391"/>
                <a:gd name="T17" fmla="*/ 363 h 1536"/>
                <a:gd name="T18" fmla="*/ 389 w 1391"/>
                <a:gd name="T19" fmla="*/ 267 h 1536"/>
                <a:gd name="T20" fmla="*/ 345 w 1391"/>
                <a:gd name="T21" fmla="*/ 175 h 1536"/>
                <a:gd name="T22" fmla="*/ 509 w 1391"/>
                <a:gd name="T23" fmla="*/ 134 h 1536"/>
                <a:gd name="T24" fmla="*/ 614 w 1391"/>
                <a:gd name="T25" fmla="*/ 23 h 1536"/>
                <a:gd name="T26" fmla="*/ 778 w 1391"/>
                <a:gd name="T27" fmla="*/ 23 h 1536"/>
                <a:gd name="T28" fmla="*/ 881 w 1391"/>
                <a:gd name="T29" fmla="*/ 134 h 1536"/>
                <a:gd name="T30" fmla="*/ 1043 w 1391"/>
                <a:gd name="T31" fmla="*/ 172 h 1536"/>
                <a:gd name="T32" fmla="*/ 1043 w 1391"/>
                <a:gd name="T33" fmla="*/ 363 h 1536"/>
                <a:gd name="T34" fmla="*/ 1131 w 1391"/>
                <a:gd name="T35" fmla="*/ 509 h 1536"/>
                <a:gd name="T36" fmla="*/ 1038 w 1391"/>
                <a:gd name="T37" fmla="*/ 540 h 1536"/>
                <a:gd name="T38" fmla="*/ 1045 w 1391"/>
                <a:gd name="T39" fmla="*/ 722 h 1536"/>
                <a:gd name="T40" fmla="*/ 891 w 1391"/>
                <a:gd name="T41" fmla="*/ 767 h 1536"/>
                <a:gd name="T42" fmla="*/ 777 w 1391"/>
                <a:gd name="T43" fmla="*/ 814 h 1536"/>
                <a:gd name="T44" fmla="*/ 714 w 1391"/>
                <a:gd name="T45" fmla="*/ 895 h 1536"/>
                <a:gd name="T46" fmla="*/ 1217 w 1391"/>
                <a:gd name="T47" fmla="*/ 1042 h 1536"/>
                <a:gd name="T48" fmla="*/ 1264 w 1391"/>
                <a:gd name="T49" fmla="*/ 1225 h 1536"/>
                <a:gd name="T50" fmla="*/ 1390 w 1391"/>
                <a:gd name="T51" fmla="*/ 1512 h 1536"/>
                <a:gd name="T52" fmla="*/ 1088 w 1391"/>
                <a:gd name="T53" fmla="*/ 1514 h 1536"/>
                <a:gd name="T54" fmla="*/ 1167 w 1391"/>
                <a:gd name="T55" fmla="*/ 1225 h 1536"/>
                <a:gd name="T56" fmla="*/ 714 w 1391"/>
                <a:gd name="T57" fmla="*/ 1080 h 1536"/>
                <a:gd name="T58" fmla="*/ 828 w 1391"/>
                <a:gd name="T59" fmla="*/ 1225 h 1536"/>
                <a:gd name="T60" fmla="*/ 845 w 1391"/>
                <a:gd name="T61" fmla="*/ 1536 h 1536"/>
                <a:gd name="T62" fmla="*/ 553 w 1391"/>
                <a:gd name="T63" fmla="*/ 1269 h 1536"/>
                <a:gd name="T64" fmla="*/ 676 w 1391"/>
                <a:gd name="T65" fmla="*/ 1080 h 1536"/>
                <a:gd name="T66" fmla="*/ 276 w 1391"/>
                <a:gd name="T67" fmla="*/ 1225 h 1536"/>
                <a:gd name="T68" fmla="*/ 293 w 1391"/>
                <a:gd name="T69" fmla="*/ 1536 h 1536"/>
                <a:gd name="T70" fmla="*/ 967 w 1391"/>
                <a:gd name="T71" fmla="*/ 659 h 1536"/>
                <a:gd name="T72" fmla="*/ 1033 w 1391"/>
                <a:gd name="T73" fmla="*/ 495 h 1536"/>
                <a:gd name="T74" fmla="*/ 1030 w 1391"/>
                <a:gd name="T75" fmla="*/ 400 h 1536"/>
                <a:gd name="T76" fmla="*/ 966 w 1391"/>
                <a:gd name="T77" fmla="*/ 237 h 1536"/>
                <a:gd name="T78" fmla="*/ 902 w 1391"/>
                <a:gd name="T79" fmla="*/ 168 h 1536"/>
                <a:gd name="T80" fmla="*/ 742 w 1391"/>
                <a:gd name="T81" fmla="*/ 100 h 1536"/>
                <a:gd name="T82" fmla="*/ 649 w 1391"/>
                <a:gd name="T83" fmla="*/ 101 h 1536"/>
                <a:gd name="T84" fmla="*/ 489 w 1391"/>
                <a:gd name="T85" fmla="*/ 168 h 1536"/>
                <a:gd name="T86" fmla="*/ 425 w 1391"/>
                <a:gd name="T87" fmla="*/ 238 h 1536"/>
                <a:gd name="T88" fmla="*/ 358 w 1391"/>
                <a:gd name="T89" fmla="*/ 400 h 1536"/>
                <a:gd name="T90" fmla="*/ 359 w 1391"/>
                <a:gd name="T91" fmla="*/ 495 h 1536"/>
                <a:gd name="T92" fmla="*/ 425 w 1391"/>
                <a:gd name="T93" fmla="*/ 659 h 1536"/>
                <a:gd name="T94" fmla="*/ 489 w 1391"/>
                <a:gd name="T95" fmla="*/ 727 h 1536"/>
                <a:gd name="T96" fmla="*/ 649 w 1391"/>
                <a:gd name="T97" fmla="*/ 798 h 1536"/>
                <a:gd name="T98" fmla="*/ 742 w 1391"/>
                <a:gd name="T99" fmla="*/ 793 h 1536"/>
                <a:gd name="T100" fmla="*/ 900 w 1391"/>
                <a:gd name="T101" fmla="*/ 725 h 1536"/>
                <a:gd name="T102" fmla="*/ 37 w 1391"/>
                <a:gd name="T103" fmla="*/ 1498 h 1536"/>
                <a:gd name="T104" fmla="*/ 37 w 1391"/>
                <a:gd name="T105" fmla="*/ 1263 h 1536"/>
                <a:gd name="T106" fmla="*/ 1124 w 1391"/>
                <a:gd name="T107" fmla="*/ 1262 h 1536"/>
                <a:gd name="T108" fmla="*/ 1354 w 1391"/>
                <a:gd name="T109" fmla="*/ 1262 h 1536"/>
                <a:gd name="T110" fmla="*/ 820 w 1391"/>
                <a:gd name="T111" fmla="*/ 1499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1" h="1536">
                  <a:moveTo>
                    <a:pt x="11" y="1536"/>
                  </a:moveTo>
                  <a:cubicBezTo>
                    <a:pt x="8" y="1527"/>
                    <a:pt x="1" y="1518"/>
                    <a:pt x="1" y="1509"/>
                  </a:cubicBezTo>
                  <a:cubicBezTo>
                    <a:pt x="0" y="1423"/>
                    <a:pt x="1" y="1337"/>
                    <a:pt x="1" y="1251"/>
                  </a:cubicBezTo>
                  <a:cubicBezTo>
                    <a:pt x="1" y="1229"/>
                    <a:pt x="6" y="1225"/>
                    <a:pt x="29" y="1225"/>
                  </a:cubicBezTo>
                  <a:cubicBezTo>
                    <a:pt x="60" y="1225"/>
                    <a:pt x="92" y="1225"/>
                    <a:pt x="125" y="1225"/>
                  </a:cubicBezTo>
                  <a:cubicBezTo>
                    <a:pt x="125" y="1218"/>
                    <a:pt x="125" y="1213"/>
                    <a:pt x="125" y="1208"/>
                  </a:cubicBezTo>
                  <a:cubicBezTo>
                    <a:pt x="125" y="1162"/>
                    <a:pt x="125" y="1116"/>
                    <a:pt x="125" y="1070"/>
                  </a:cubicBezTo>
                  <a:cubicBezTo>
                    <a:pt x="125" y="1047"/>
                    <a:pt x="130" y="1042"/>
                    <a:pt x="153" y="1042"/>
                  </a:cubicBezTo>
                  <a:cubicBezTo>
                    <a:pt x="321" y="1042"/>
                    <a:pt x="489" y="1042"/>
                    <a:pt x="657" y="1042"/>
                  </a:cubicBezTo>
                  <a:cubicBezTo>
                    <a:pt x="663" y="1042"/>
                    <a:pt x="669" y="1042"/>
                    <a:pt x="676" y="1042"/>
                  </a:cubicBezTo>
                  <a:cubicBezTo>
                    <a:pt x="676" y="993"/>
                    <a:pt x="676" y="945"/>
                    <a:pt x="676" y="895"/>
                  </a:cubicBezTo>
                  <a:cubicBezTo>
                    <a:pt x="664" y="895"/>
                    <a:pt x="652" y="895"/>
                    <a:pt x="640" y="895"/>
                  </a:cubicBezTo>
                  <a:cubicBezTo>
                    <a:pt x="619" y="895"/>
                    <a:pt x="614" y="890"/>
                    <a:pt x="614" y="870"/>
                  </a:cubicBezTo>
                  <a:cubicBezTo>
                    <a:pt x="614" y="848"/>
                    <a:pt x="614" y="826"/>
                    <a:pt x="614" y="805"/>
                  </a:cubicBezTo>
                  <a:cubicBezTo>
                    <a:pt x="578" y="790"/>
                    <a:pt x="544" y="776"/>
                    <a:pt x="511" y="762"/>
                  </a:cubicBezTo>
                  <a:cubicBezTo>
                    <a:pt x="496" y="776"/>
                    <a:pt x="479" y="791"/>
                    <a:pt x="463" y="806"/>
                  </a:cubicBezTo>
                  <a:cubicBezTo>
                    <a:pt x="449" y="820"/>
                    <a:pt x="442" y="820"/>
                    <a:pt x="428" y="806"/>
                  </a:cubicBezTo>
                  <a:cubicBezTo>
                    <a:pt x="401" y="778"/>
                    <a:pt x="373" y="750"/>
                    <a:pt x="346" y="722"/>
                  </a:cubicBezTo>
                  <a:cubicBezTo>
                    <a:pt x="334" y="709"/>
                    <a:pt x="334" y="700"/>
                    <a:pt x="346" y="687"/>
                  </a:cubicBezTo>
                  <a:cubicBezTo>
                    <a:pt x="360" y="673"/>
                    <a:pt x="374" y="660"/>
                    <a:pt x="387" y="645"/>
                  </a:cubicBezTo>
                  <a:cubicBezTo>
                    <a:pt x="389" y="642"/>
                    <a:pt x="390" y="634"/>
                    <a:pt x="389" y="630"/>
                  </a:cubicBezTo>
                  <a:cubicBezTo>
                    <a:pt x="377" y="600"/>
                    <a:pt x="365" y="571"/>
                    <a:pt x="354" y="541"/>
                  </a:cubicBezTo>
                  <a:cubicBezTo>
                    <a:pt x="351" y="534"/>
                    <a:pt x="347" y="532"/>
                    <a:pt x="340" y="532"/>
                  </a:cubicBezTo>
                  <a:cubicBezTo>
                    <a:pt x="320" y="532"/>
                    <a:pt x="301" y="532"/>
                    <a:pt x="281" y="532"/>
                  </a:cubicBezTo>
                  <a:cubicBezTo>
                    <a:pt x="266" y="531"/>
                    <a:pt x="260" y="526"/>
                    <a:pt x="260" y="511"/>
                  </a:cubicBezTo>
                  <a:cubicBezTo>
                    <a:pt x="260" y="469"/>
                    <a:pt x="260" y="427"/>
                    <a:pt x="260" y="385"/>
                  </a:cubicBezTo>
                  <a:cubicBezTo>
                    <a:pt x="260" y="370"/>
                    <a:pt x="267" y="363"/>
                    <a:pt x="282" y="363"/>
                  </a:cubicBezTo>
                  <a:cubicBezTo>
                    <a:pt x="301" y="363"/>
                    <a:pt x="320" y="363"/>
                    <a:pt x="339" y="363"/>
                  </a:cubicBezTo>
                  <a:cubicBezTo>
                    <a:pt x="347" y="363"/>
                    <a:pt x="351" y="361"/>
                    <a:pt x="354" y="353"/>
                  </a:cubicBezTo>
                  <a:cubicBezTo>
                    <a:pt x="364" y="324"/>
                    <a:pt x="376" y="295"/>
                    <a:pt x="389" y="267"/>
                  </a:cubicBezTo>
                  <a:cubicBezTo>
                    <a:pt x="392" y="259"/>
                    <a:pt x="392" y="255"/>
                    <a:pt x="386" y="249"/>
                  </a:cubicBezTo>
                  <a:cubicBezTo>
                    <a:pt x="372" y="235"/>
                    <a:pt x="359" y="221"/>
                    <a:pt x="345" y="207"/>
                  </a:cubicBezTo>
                  <a:cubicBezTo>
                    <a:pt x="334" y="195"/>
                    <a:pt x="334" y="186"/>
                    <a:pt x="345" y="175"/>
                  </a:cubicBezTo>
                  <a:cubicBezTo>
                    <a:pt x="373" y="146"/>
                    <a:pt x="401" y="117"/>
                    <a:pt x="429" y="89"/>
                  </a:cubicBezTo>
                  <a:cubicBezTo>
                    <a:pt x="441" y="76"/>
                    <a:pt x="449" y="76"/>
                    <a:pt x="463" y="89"/>
                  </a:cubicBezTo>
                  <a:cubicBezTo>
                    <a:pt x="479" y="105"/>
                    <a:pt x="495" y="120"/>
                    <a:pt x="509" y="134"/>
                  </a:cubicBezTo>
                  <a:cubicBezTo>
                    <a:pt x="541" y="121"/>
                    <a:pt x="573" y="109"/>
                    <a:pt x="605" y="95"/>
                  </a:cubicBezTo>
                  <a:cubicBezTo>
                    <a:pt x="609" y="94"/>
                    <a:pt x="613" y="87"/>
                    <a:pt x="613" y="83"/>
                  </a:cubicBezTo>
                  <a:cubicBezTo>
                    <a:pt x="614" y="63"/>
                    <a:pt x="613" y="43"/>
                    <a:pt x="614" y="23"/>
                  </a:cubicBezTo>
                  <a:cubicBezTo>
                    <a:pt x="614" y="6"/>
                    <a:pt x="620" y="0"/>
                    <a:pt x="636" y="0"/>
                  </a:cubicBezTo>
                  <a:cubicBezTo>
                    <a:pt x="676" y="0"/>
                    <a:pt x="715" y="0"/>
                    <a:pt x="755" y="0"/>
                  </a:cubicBezTo>
                  <a:cubicBezTo>
                    <a:pt x="771" y="0"/>
                    <a:pt x="777" y="6"/>
                    <a:pt x="778" y="23"/>
                  </a:cubicBezTo>
                  <a:cubicBezTo>
                    <a:pt x="778" y="43"/>
                    <a:pt x="778" y="63"/>
                    <a:pt x="778" y="83"/>
                  </a:cubicBezTo>
                  <a:cubicBezTo>
                    <a:pt x="777" y="90"/>
                    <a:pt x="780" y="94"/>
                    <a:pt x="787" y="96"/>
                  </a:cubicBezTo>
                  <a:cubicBezTo>
                    <a:pt x="819" y="108"/>
                    <a:pt x="849" y="121"/>
                    <a:pt x="881" y="134"/>
                  </a:cubicBezTo>
                  <a:cubicBezTo>
                    <a:pt x="895" y="121"/>
                    <a:pt x="911" y="106"/>
                    <a:pt x="926" y="91"/>
                  </a:cubicBezTo>
                  <a:cubicBezTo>
                    <a:pt x="942" y="75"/>
                    <a:pt x="949" y="75"/>
                    <a:pt x="964" y="91"/>
                  </a:cubicBezTo>
                  <a:cubicBezTo>
                    <a:pt x="991" y="118"/>
                    <a:pt x="1017" y="145"/>
                    <a:pt x="1043" y="172"/>
                  </a:cubicBezTo>
                  <a:cubicBezTo>
                    <a:pt x="1058" y="187"/>
                    <a:pt x="1058" y="195"/>
                    <a:pt x="1042" y="210"/>
                  </a:cubicBezTo>
                  <a:cubicBezTo>
                    <a:pt x="1027" y="225"/>
                    <a:pt x="1011" y="239"/>
                    <a:pt x="998" y="251"/>
                  </a:cubicBezTo>
                  <a:cubicBezTo>
                    <a:pt x="1014" y="292"/>
                    <a:pt x="1028" y="327"/>
                    <a:pt x="1043" y="363"/>
                  </a:cubicBezTo>
                  <a:cubicBezTo>
                    <a:pt x="1063" y="363"/>
                    <a:pt x="1085" y="363"/>
                    <a:pt x="1107" y="363"/>
                  </a:cubicBezTo>
                  <a:cubicBezTo>
                    <a:pt x="1125" y="363"/>
                    <a:pt x="1131" y="369"/>
                    <a:pt x="1131" y="386"/>
                  </a:cubicBezTo>
                  <a:cubicBezTo>
                    <a:pt x="1131" y="427"/>
                    <a:pt x="1131" y="468"/>
                    <a:pt x="1131" y="509"/>
                  </a:cubicBezTo>
                  <a:cubicBezTo>
                    <a:pt x="1131" y="526"/>
                    <a:pt x="1125" y="531"/>
                    <a:pt x="1108" y="532"/>
                  </a:cubicBezTo>
                  <a:cubicBezTo>
                    <a:pt x="1089" y="532"/>
                    <a:pt x="1069" y="531"/>
                    <a:pt x="1050" y="532"/>
                  </a:cubicBezTo>
                  <a:cubicBezTo>
                    <a:pt x="1046" y="532"/>
                    <a:pt x="1040" y="536"/>
                    <a:pt x="1038" y="540"/>
                  </a:cubicBezTo>
                  <a:cubicBezTo>
                    <a:pt x="1025" y="573"/>
                    <a:pt x="1013" y="606"/>
                    <a:pt x="999" y="646"/>
                  </a:cubicBezTo>
                  <a:cubicBezTo>
                    <a:pt x="1011" y="657"/>
                    <a:pt x="1028" y="672"/>
                    <a:pt x="1044" y="687"/>
                  </a:cubicBezTo>
                  <a:cubicBezTo>
                    <a:pt x="1058" y="700"/>
                    <a:pt x="1058" y="709"/>
                    <a:pt x="1045" y="722"/>
                  </a:cubicBezTo>
                  <a:cubicBezTo>
                    <a:pt x="1017" y="750"/>
                    <a:pt x="989" y="779"/>
                    <a:pt x="961" y="808"/>
                  </a:cubicBezTo>
                  <a:cubicBezTo>
                    <a:pt x="949" y="820"/>
                    <a:pt x="942" y="819"/>
                    <a:pt x="929" y="807"/>
                  </a:cubicBezTo>
                  <a:cubicBezTo>
                    <a:pt x="916" y="794"/>
                    <a:pt x="903" y="781"/>
                    <a:pt x="891" y="767"/>
                  </a:cubicBezTo>
                  <a:cubicBezTo>
                    <a:pt x="884" y="760"/>
                    <a:pt x="879" y="759"/>
                    <a:pt x="870" y="764"/>
                  </a:cubicBezTo>
                  <a:cubicBezTo>
                    <a:pt x="844" y="777"/>
                    <a:pt x="817" y="788"/>
                    <a:pt x="790" y="798"/>
                  </a:cubicBezTo>
                  <a:cubicBezTo>
                    <a:pt x="781" y="801"/>
                    <a:pt x="777" y="804"/>
                    <a:pt x="777" y="814"/>
                  </a:cubicBezTo>
                  <a:cubicBezTo>
                    <a:pt x="778" y="826"/>
                    <a:pt x="778" y="837"/>
                    <a:pt x="778" y="849"/>
                  </a:cubicBezTo>
                  <a:cubicBezTo>
                    <a:pt x="778" y="895"/>
                    <a:pt x="778" y="895"/>
                    <a:pt x="732" y="895"/>
                  </a:cubicBezTo>
                  <a:cubicBezTo>
                    <a:pt x="726" y="895"/>
                    <a:pt x="720" y="895"/>
                    <a:pt x="714" y="895"/>
                  </a:cubicBezTo>
                  <a:cubicBezTo>
                    <a:pt x="714" y="945"/>
                    <a:pt x="714" y="992"/>
                    <a:pt x="714" y="1042"/>
                  </a:cubicBezTo>
                  <a:cubicBezTo>
                    <a:pt x="720" y="1042"/>
                    <a:pt x="726" y="1042"/>
                    <a:pt x="731" y="1042"/>
                  </a:cubicBezTo>
                  <a:cubicBezTo>
                    <a:pt x="893" y="1042"/>
                    <a:pt x="1055" y="1042"/>
                    <a:pt x="1217" y="1042"/>
                  </a:cubicBezTo>
                  <a:cubicBezTo>
                    <a:pt x="1244" y="1042"/>
                    <a:pt x="1247" y="1045"/>
                    <a:pt x="1247" y="1072"/>
                  </a:cubicBezTo>
                  <a:cubicBezTo>
                    <a:pt x="1248" y="1122"/>
                    <a:pt x="1247" y="1172"/>
                    <a:pt x="1247" y="1224"/>
                  </a:cubicBezTo>
                  <a:cubicBezTo>
                    <a:pt x="1254" y="1224"/>
                    <a:pt x="1259" y="1224"/>
                    <a:pt x="1264" y="1225"/>
                  </a:cubicBezTo>
                  <a:cubicBezTo>
                    <a:pt x="1298" y="1225"/>
                    <a:pt x="1332" y="1224"/>
                    <a:pt x="1366" y="1225"/>
                  </a:cubicBezTo>
                  <a:cubicBezTo>
                    <a:pt x="1384" y="1225"/>
                    <a:pt x="1390" y="1231"/>
                    <a:pt x="1390" y="1249"/>
                  </a:cubicBezTo>
                  <a:cubicBezTo>
                    <a:pt x="1391" y="1337"/>
                    <a:pt x="1391" y="1424"/>
                    <a:pt x="1390" y="1512"/>
                  </a:cubicBezTo>
                  <a:cubicBezTo>
                    <a:pt x="1390" y="1520"/>
                    <a:pt x="1383" y="1528"/>
                    <a:pt x="1379" y="1536"/>
                  </a:cubicBezTo>
                  <a:cubicBezTo>
                    <a:pt x="1285" y="1536"/>
                    <a:pt x="1191" y="1536"/>
                    <a:pt x="1097" y="1536"/>
                  </a:cubicBezTo>
                  <a:cubicBezTo>
                    <a:pt x="1094" y="1529"/>
                    <a:pt x="1088" y="1521"/>
                    <a:pt x="1088" y="1514"/>
                  </a:cubicBezTo>
                  <a:cubicBezTo>
                    <a:pt x="1087" y="1425"/>
                    <a:pt x="1088" y="1336"/>
                    <a:pt x="1088" y="1247"/>
                  </a:cubicBezTo>
                  <a:cubicBezTo>
                    <a:pt x="1088" y="1231"/>
                    <a:pt x="1094" y="1225"/>
                    <a:pt x="1110" y="1225"/>
                  </a:cubicBezTo>
                  <a:cubicBezTo>
                    <a:pt x="1129" y="1224"/>
                    <a:pt x="1148" y="1225"/>
                    <a:pt x="1167" y="1225"/>
                  </a:cubicBezTo>
                  <a:cubicBezTo>
                    <a:pt x="1181" y="1225"/>
                    <a:pt x="1196" y="1225"/>
                    <a:pt x="1211" y="1225"/>
                  </a:cubicBezTo>
                  <a:cubicBezTo>
                    <a:pt x="1211" y="1175"/>
                    <a:pt x="1211" y="1128"/>
                    <a:pt x="1211" y="1080"/>
                  </a:cubicBezTo>
                  <a:cubicBezTo>
                    <a:pt x="1045" y="1080"/>
                    <a:pt x="879" y="1080"/>
                    <a:pt x="714" y="1080"/>
                  </a:cubicBezTo>
                  <a:cubicBezTo>
                    <a:pt x="714" y="1128"/>
                    <a:pt x="714" y="1176"/>
                    <a:pt x="714" y="1225"/>
                  </a:cubicBezTo>
                  <a:cubicBezTo>
                    <a:pt x="720" y="1225"/>
                    <a:pt x="725" y="1225"/>
                    <a:pt x="731" y="1225"/>
                  </a:cubicBezTo>
                  <a:cubicBezTo>
                    <a:pt x="763" y="1225"/>
                    <a:pt x="796" y="1224"/>
                    <a:pt x="828" y="1225"/>
                  </a:cubicBezTo>
                  <a:cubicBezTo>
                    <a:pt x="850" y="1225"/>
                    <a:pt x="856" y="1230"/>
                    <a:pt x="856" y="1252"/>
                  </a:cubicBezTo>
                  <a:cubicBezTo>
                    <a:pt x="856" y="1337"/>
                    <a:pt x="856" y="1423"/>
                    <a:pt x="855" y="1508"/>
                  </a:cubicBezTo>
                  <a:cubicBezTo>
                    <a:pt x="855" y="1518"/>
                    <a:pt x="849" y="1527"/>
                    <a:pt x="845" y="1536"/>
                  </a:cubicBezTo>
                  <a:cubicBezTo>
                    <a:pt x="751" y="1536"/>
                    <a:pt x="657" y="1536"/>
                    <a:pt x="563" y="1536"/>
                  </a:cubicBezTo>
                  <a:cubicBezTo>
                    <a:pt x="560" y="1527"/>
                    <a:pt x="554" y="1517"/>
                    <a:pt x="554" y="1508"/>
                  </a:cubicBezTo>
                  <a:cubicBezTo>
                    <a:pt x="553" y="1428"/>
                    <a:pt x="553" y="1349"/>
                    <a:pt x="553" y="1269"/>
                  </a:cubicBezTo>
                  <a:cubicBezTo>
                    <a:pt x="553" y="1225"/>
                    <a:pt x="553" y="1225"/>
                    <a:pt x="597" y="1225"/>
                  </a:cubicBezTo>
                  <a:cubicBezTo>
                    <a:pt x="624" y="1225"/>
                    <a:pt x="650" y="1225"/>
                    <a:pt x="676" y="1225"/>
                  </a:cubicBezTo>
                  <a:cubicBezTo>
                    <a:pt x="676" y="1175"/>
                    <a:pt x="676" y="1127"/>
                    <a:pt x="676" y="1080"/>
                  </a:cubicBezTo>
                  <a:cubicBezTo>
                    <a:pt x="504" y="1080"/>
                    <a:pt x="333" y="1080"/>
                    <a:pt x="162" y="1080"/>
                  </a:cubicBezTo>
                  <a:cubicBezTo>
                    <a:pt x="162" y="1129"/>
                    <a:pt x="162" y="1176"/>
                    <a:pt x="162" y="1225"/>
                  </a:cubicBezTo>
                  <a:cubicBezTo>
                    <a:pt x="201" y="1225"/>
                    <a:pt x="238" y="1225"/>
                    <a:pt x="276" y="1225"/>
                  </a:cubicBezTo>
                  <a:cubicBezTo>
                    <a:pt x="298" y="1225"/>
                    <a:pt x="304" y="1230"/>
                    <a:pt x="304" y="1252"/>
                  </a:cubicBezTo>
                  <a:cubicBezTo>
                    <a:pt x="304" y="1338"/>
                    <a:pt x="304" y="1424"/>
                    <a:pt x="303" y="1510"/>
                  </a:cubicBezTo>
                  <a:cubicBezTo>
                    <a:pt x="303" y="1518"/>
                    <a:pt x="297" y="1527"/>
                    <a:pt x="293" y="1536"/>
                  </a:cubicBezTo>
                  <a:cubicBezTo>
                    <a:pt x="199" y="1536"/>
                    <a:pt x="105" y="1536"/>
                    <a:pt x="11" y="1536"/>
                  </a:cubicBezTo>
                  <a:close/>
                  <a:moveTo>
                    <a:pt x="1015" y="702"/>
                  </a:moveTo>
                  <a:cubicBezTo>
                    <a:pt x="998" y="687"/>
                    <a:pt x="982" y="673"/>
                    <a:pt x="967" y="659"/>
                  </a:cubicBezTo>
                  <a:cubicBezTo>
                    <a:pt x="953" y="646"/>
                    <a:pt x="953" y="641"/>
                    <a:pt x="964" y="624"/>
                  </a:cubicBezTo>
                  <a:cubicBezTo>
                    <a:pt x="984" y="591"/>
                    <a:pt x="999" y="555"/>
                    <a:pt x="1007" y="516"/>
                  </a:cubicBezTo>
                  <a:cubicBezTo>
                    <a:pt x="1010" y="501"/>
                    <a:pt x="1017" y="495"/>
                    <a:pt x="1033" y="495"/>
                  </a:cubicBezTo>
                  <a:cubicBezTo>
                    <a:pt x="1053" y="496"/>
                    <a:pt x="1073" y="495"/>
                    <a:pt x="1094" y="495"/>
                  </a:cubicBezTo>
                  <a:cubicBezTo>
                    <a:pt x="1094" y="463"/>
                    <a:pt x="1094" y="432"/>
                    <a:pt x="1094" y="400"/>
                  </a:cubicBezTo>
                  <a:cubicBezTo>
                    <a:pt x="1072" y="400"/>
                    <a:pt x="1051" y="399"/>
                    <a:pt x="1030" y="400"/>
                  </a:cubicBezTo>
                  <a:cubicBezTo>
                    <a:pt x="1016" y="400"/>
                    <a:pt x="1010" y="394"/>
                    <a:pt x="1007" y="381"/>
                  </a:cubicBezTo>
                  <a:cubicBezTo>
                    <a:pt x="999" y="341"/>
                    <a:pt x="984" y="304"/>
                    <a:pt x="962" y="269"/>
                  </a:cubicBezTo>
                  <a:cubicBezTo>
                    <a:pt x="954" y="257"/>
                    <a:pt x="955" y="247"/>
                    <a:pt x="966" y="237"/>
                  </a:cubicBezTo>
                  <a:cubicBezTo>
                    <a:pt x="982" y="223"/>
                    <a:pt x="998" y="209"/>
                    <a:pt x="1015" y="193"/>
                  </a:cubicBezTo>
                  <a:cubicBezTo>
                    <a:pt x="989" y="168"/>
                    <a:pt x="966" y="147"/>
                    <a:pt x="945" y="128"/>
                  </a:cubicBezTo>
                  <a:cubicBezTo>
                    <a:pt x="931" y="140"/>
                    <a:pt x="916" y="154"/>
                    <a:pt x="902" y="168"/>
                  </a:cubicBezTo>
                  <a:cubicBezTo>
                    <a:pt x="888" y="182"/>
                    <a:pt x="884" y="183"/>
                    <a:pt x="867" y="172"/>
                  </a:cubicBezTo>
                  <a:cubicBezTo>
                    <a:pt x="835" y="151"/>
                    <a:pt x="801" y="136"/>
                    <a:pt x="764" y="128"/>
                  </a:cubicBezTo>
                  <a:cubicBezTo>
                    <a:pt x="745" y="124"/>
                    <a:pt x="742" y="120"/>
                    <a:pt x="742" y="100"/>
                  </a:cubicBezTo>
                  <a:cubicBezTo>
                    <a:pt x="742" y="80"/>
                    <a:pt x="742" y="59"/>
                    <a:pt x="742" y="37"/>
                  </a:cubicBezTo>
                  <a:cubicBezTo>
                    <a:pt x="710" y="37"/>
                    <a:pt x="681" y="37"/>
                    <a:pt x="649" y="37"/>
                  </a:cubicBezTo>
                  <a:cubicBezTo>
                    <a:pt x="649" y="59"/>
                    <a:pt x="649" y="80"/>
                    <a:pt x="649" y="101"/>
                  </a:cubicBezTo>
                  <a:cubicBezTo>
                    <a:pt x="649" y="119"/>
                    <a:pt x="645" y="124"/>
                    <a:pt x="627" y="128"/>
                  </a:cubicBezTo>
                  <a:cubicBezTo>
                    <a:pt x="590" y="136"/>
                    <a:pt x="556" y="151"/>
                    <a:pt x="524" y="172"/>
                  </a:cubicBezTo>
                  <a:cubicBezTo>
                    <a:pt x="507" y="183"/>
                    <a:pt x="504" y="182"/>
                    <a:pt x="489" y="168"/>
                  </a:cubicBezTo>
                  <a:cubicBezTo>
                    <a:pt x="475" y="154"/>
                    <a:pt x="459" y="140"/>
                    <a:pt x="447" y="128"/>
                  </a:cubicBezTo>
                  <a:cubicBezTo>
                    <a:pt x="425" y="149"/>
                    <a:pt x="402" y="169"/>
                    <a:pt x="376" y="194"/>
                  </a:cubicBezTo>
                  <a:cubicBezTo>
                    <a:pt x="393" y="209"/>
                    <a:pt x="409" y="223"/>
                    <a:pt x="425" y="238"/>
                  </a:cubicBezTo>
                  <a:cubicBezTo>
                    <a:pt x="436" y="247"/>
                    <a:pt x="436" y="258"/>
                    <a:pt x="429" y="270"/>
                  </a:cubicBezTo>
                  <a:cubicBezTo>
                    <a:pt x="407" y="303"/>
                    <a:pt x="392" y="339"/>
                    <a:pt x="384" y="378"/>
                  </a:cubicBezTo>
                  <a:cubicBezTo>
                    <a:pt x="381" y="394"/>
                    <a:pt x="373" y="401"/>
                    <a:pt x="358" y="400"/>
                  </a:cubicBezTo>
                  <a:cubicBezTo>
                    <a:pt x="337" y="399"/>
                    <a:pt x="317" y="400"/>
                    <a:pt x="297" y="400"/>
                  </a:cubicBezTo>
                  <a:cubicBezTo>
                    <a:pt x="297" y="433"/>
                    <a:pt x="297" y="463"/>
                    <a:pt x="297" y="495"/>
                  </a:cubicBezTo>
                  <a:cubicBezTo>
                    <a:pt x="318" y="495"/>
                    <a:pt x="338" y="496"/>
                    <a:pt x="359" y="495"/>
                  </a:cubicBezTo>
                  <a:cubicBezTo>
                    <a:pt x="373" y="495"/>
                    <a:pt x="381" y="501"/>
                    <a:pt x="384" y="515"/>
                  </a:cubicBezTo>
                  <a:cubicBezTo>
                    <a:pt x="392" y="555"/>
                    <a:pt x="406" y="592"/>
                    <a:pt x="428" y="626"/>
                  </a:cubicBezTo>
                  <a:cubicBezTo>
                    <a:pt x="437" y="638"/>
                    <a:pt x="436" y="649"/>
                    <a:pt x="425" y="659"/>
                  </a:cubicBezTo>
                  <a:cubicBezTo>
                    <a:pt x="409" y="673"/>
                    <a:pt x="394" y="687"/>
                    <a:pt x="377" y="702"/>
                  </a:cubicBezTo>
                  <a:cubicBezTo>
                    <a:pt x="403" y="726"/>
                    <a:pt x="426" y="747"/>
                    <a:pt x="448" y="767"/>
                  </a:cubicBezTo>
                  <a:cubicBezTo>
                    <a:pt x="460" y="755"/>
                    <a:pt x="475" y="741"/>
                    <a:pt x="489" y="727"/>
                  </a:cubicBezTo>
                  <a:cubicBezTo>
                    <a:pt x="503" y="714"/>
                    <a:pt x="508" y="713"/>
                    <a:pt x="524" y="723"/>
                  </a:cubicBezTo>
                  <a:cubicBezTo>
                    <a:pt x="555" y="744"/>
                    <a:pt x="589" y="758"/>
                    <a:pt x="625" y="767"/>
                  </a:cubicBezTo>
                  <a:cubicBezTo>
                    <a:pt x="647" y="772"/>
                    <a:pt x="649" y="775"/>
                    <a:pt x="649" y="798"/>
                  </a:cubicBezTo>
                  <a:cubicBezTo>
                    <a:pt x="649" y="818"/>
                    <a:pt x="649" y="837"/>
                    <a:pt x="649" y="858"/>
                  </a:cubicBezTo>
                  <a:cubicBezTo>
                    <a:pt x="681" y="858"/>
                    <a:pt x="711" y="858"/>
                    <a:pt x="742" y="858"/>
                  </a:cubicBezTo>
                  <a:cubicBezTo>
                    <a:pt x="742" y="835"/>
                    <a:pt x="743" y="814"/>
                    <a:pt x="742" y="793"/>
                  </a:cubicBezTo>
                  <a:cubicBezTo>
                    <a:pt x="742" y="778"/>
                    <a:pt x="747" y="771"/>
                    <a:pt x="762" y="768"/>
                  </a:cubicBezTo>
                  <a:cubicBezTo>
                    <a:pt x="800" y="760"/>
                    <a:pt x="836" y="744"/>
                    <a:pt x="869" y="722"/>
                  </a:cubicBezTo>
                  <a:cubicBezTo>
                    <a:pt x="880" y="714"/>
                    <a:pt x="890" y="715"/>
                    <a:pt x="900" y="725"/>
                  </a:cubicBezTo>
                  <a:cubicBezTo>
                    <a:pt x="915" y="741"/>
                    <a:pt x="931" y="755"/>
                    <a:pt x="945" y="767"/>
                  </a:cubicBezTo>
                  <a:cubicBezTo>
                    <a:pt x="966" y="748"/>
                    <a:pt x="988" y="727"/>
                    <a:pt x="1015" y="702"/>
                  </a:cubicBezTo>
                  <a:close/>
                  <a:moveTo>
                    <a:pt x="37" y="1498"/>
                  </a:moveTo>
                  <a:cubicBezTo>
                    <a:pt x="115" y="1498"/>
                    <a:pt x="191" y="1498"/>
                    <a:pt x="267" y="1498"/>
                  </a:cubicBezTo>
                  <a:cubicBezTo>
                    <a:pt x="267" y="1419"/>
                    <a:pt x="267" y="1341"/>
                    <a:pt x="267" y="1263"/>
                  </a:cubicBezTo>
                  <a:cubicBezTo>
                    <a:pt x="189" y="1263"/>
                    <a:pt x="113" y="1263"/>
                    <a:pt x="37" y="1263"/>
                  </a:cubicBezTo>
                  <a:cubicBezTo>
                    <a:pt x="37" y="1342"/>
                    <a:pt x="37" y="1420"/>
                    <a:pt x="37" y="1498"/>
                  </a:cubicBezTo>
                  <a:close/>
                  <a:moveTo>
                    <a:pt x="1354" y="1262"/>
                  </a:moveTo>
                  <a:cubicBezTo>
                    <a:pt x="1277" y="1262"/>
                    <a:pt x="1201" y="1262"/>
                    <a:pt x="1124" y="1262"/>
                  </a:cubicBezTo>
                  <a:cubicBezTo>
                    <a:pt x="1124" y="1342"/>
                    <a:pt x="1124" y="1420"/>
                    <a:pt x="1124" y="1499"/>
                  </a:cubicBezTo>
                  <a:cubicBezTo>
                    <a:pt x="1201" y="1499"/>
                    <a:pt x="1277" y="1499"/>
                    <a:pt x="1354" y="1499"/>
                  </a:cubicBezTo>
                  <a:cubicBezTo>
                    <a:pt x="1354" y="1420"/>
                    <a:pt x="1354" y="1342"/>
                    <a:pt x="1354" y="1262"/>
                  </a:cubicBezTo>
                  <a:close/>
                  <a:moveTo>
                    <a:pt x="590" y="1262"/>
                  </a:moveTo>
                  <a:cubicBezTo>
                    <a:pt x="590" y="1342"/>
                    <a:pt x="590" y="1420"/>
                    <a:pt x="590" y="1499"/>
                  </a:cubicBezTo>
                  <a:cubicBezTo>
                    <a:pt x="667" y="1499"/>
                    <a:pt x="743" y="1499"/>
                    <a:pt x="820" y="1499"/>
                  </a:cubicBezTo>
                  <a:cubicBezTo>
                    <a:pt x="820" y="1419"/>
                    <a:pt x="820" y="1341"/>
                    <a:pt x="820" y="1262"/>
                  </a:cubicBezTo>
                  <a:cubicBezTo>
                    <a:pt x="743" y="1262"/>
                    <a:pt x="666" y="1262"/>
                    <a:pt x="590" y="1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7"/>
            <p:cNvSpPr>
              <a:spLocks noEditPoints="1"/>
            </p:cNvSpPr>
            <p:nvPr/>
          </p:nvSpPr>
          <p:spPr bwMode="auto">
            <a:xfrm>
              <a:off x="4144963" y="4676776"/>
              <a:ext cx="84138" cy="87313"/>
            </a:xfrm>
            <a:custGeom>
              <a:avLst/>
              <a:gdLst>
                <a:gd name="T0" fmla="*/ 285 w 285"/>
                <a:gd name="T1" fmla="*/ 146 h 293"/>
                <a:gd name="T2" fmla="*/ 144 w 285"/>
                <a:gd name="T3" fmla="*/ 293 h 293"/>
                <a:gd name="T4" fmla="*/ 0 w 285"/>
                <a:gd name="T5" fmla="*/ 147 h 293"/>
                <a:gd name="T6" fmla="*/ 143 w 285"/>
                <a:gd name="T7" fmla="*/ 0 h 293"/>
                <a:gd name="T8" fmla="*/ 285 w 285"/>
                <a:gd name="T9" fmla="*/ 146 h 293"/>
                <a:gd name="T10" fmla="*/ 249 w 285"/>
                <a:gd name="T11" fmla="*/ 148 h 293"/>
                <a:gd name="T12" fmla="*/ 147 w 285"/>
                <a:gd name="T13" fmla="*/ 37 h 293"/>
                <a:gd name="T14" fmla="*/ 36 w 285"/>
                <a:gd name="T15" fmla="*/ 144 h 293"/>
                <a:gd name="T16" fmla="*/ 138 w 285"/>
                <a:gd name="T17" fmla="*/ 256 h 293"/>
                <a:gd name="T18" fmla="*/ 249 w 285"/>
                <a:gd name="T19" fmla="*/ 14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93">
                  <a:moveTo>
                    <a:pt x="285" y="146"/>
                  </a:moveTo>
                  <a:cubicBezTo>
                    <a:pt x="285" y="227"/>
                    <a:pt x="222" y="292"/>
                    <a:pt x="144" y="293"/>
                  </a:cubicBezTo>
                  <a:cubicBezTo>
                    <a:pt x="65" y="293"/>
                    <a:pt x="0" y="228"/>
                    <a:pt x="0" y="147"/>
                  </a:cubicBezTo>
                  <a:cubicBezTo>
                    <a:pt x="0" y="66"/>
                    <a:pt x="64" y="0"/>
                    <a:pt x="143" y="0"/>
                  </a:cubicBezTo>
                  <a:cubicBezTo>
                    <a:pt x="222" y="1"/>
                    <a:pt x="284" y="65"/>
                    <a:pt x="285" y="146"/>
                  </a:cubicBezTo>
                  <a:close/>
                  <a:moveTo>
                    <a:pt x="249" y="148"/>
                  </a:moveTo>
                  <a:cubicBezTo>
                    <a:pt x="251" y="89"/>
                    <a:pt x="204" y="38"/>
                    <a:pt x="147" y="37"/>
                  </a:cubicBezTo>
                  <a:cubicBezTo>
                    <a:pt x="86" y="35"/>
                    <a:pt x="37" y="83"/>
                    <a:pt x="36" y="144"/>
                  </a:cubicBezTo>
                  <a:cubicBezTo>
                    <a:pt x="34" y="203"/>
                    <a:pt x="81" y="255"/>
                    <a:pt x="138" y="256"/>
                  </a:cubicBezTo>
                  <a:cubicBezTo>
                    <a:pt x="199" y="258"/>
                    <a:pt x="248" y="210"/>
                    <a:pt x="249" y="1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8"/>
            <p:cNvSpPr>
              <a:spLocks noEditPoints="1"/>
            </p:cNvSpPr>
            <p:nvPr/>
          </p:nvSpPr>
          <p:spPr bwMode="auto">
            <a:xfrm>
              <a:off x="3778250" y="4737101"/>
              <a:ext cx="74613" cy="76200"/>
            </a:xfrm>
            <a:custGeom>
              <a:avLst/>
              <a:gdLst>
                <a:gd name="T0" fmla="*/ 125 w 250"/>
                <a:gd name="T1" fmla="*/ 1 h 257"/>
                <a:gd name="T2" fmla="*/ 249 w 250"/>
                <a:gd name="T3" fmla="*/ 128 h 257"/>
                <a:gd name="T4" fmla="*/ 124 w 250"/>
                <a:gd name="T5" fmla="*/ 256 h 257"/>
                <a:gd name="T6" fmla="*/ 0 w 250"/>
                <a:gd name="T7" fmla="*/ 127 h 257"/>
                <a:gd name="T8" fmla="*/ 125 w 250"/>
                <a:gd name="T9" fmla="*/ 1 h 257"/>
                <a:gd name="T10" fmla="*/ 124 w 250"/>
                <a:gd name="T11" fmla="*/ 37 h 257"/>
                <a:gd name="T12" fmla="*/ 36 w 250"/>
                <a:gd name="T13" fmla="*/ 129 h 257"/>
                <a:gd name="T14" fmla="*/ 124 w 250"/>
                <a:gd name="T15" fmla="*/ 220 h 257"/>
                <a:gd name="T16" fmla="*/ 214 w 250"/>
                <a:gd name="T17" fmla="*/ 129 h 257"/>
                <a:gd name="T18" fmla="*/ 124 w 250"/>
                <a:gd name="T19" fmla="*/ 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257">
                  <a:moveTo>
                    <a:pt x="125" y="1"/>
                  </a:moveTo>
                  <a:cubicBezTo>
                    <a:pt x="194" y="1"/>
                    <a:pt x="249" y="58"/>
                    <a:pt x="249" y="128"/>
                  </a:cubicBezTo>
                  <a:cubicBezTo>
                    <a:pt x="250" y="199"/>
                    <a:pt x="193" y="257"/>
                    <a:pt x="124" y="256"/>
                  </a:cubicBezTo>
                  <a:cubicBezTo>
                    <a:pt x="55" y="256"/>
                    <a:pt x="0" y="199"/>
                    <a:pt x="0" y="127"/>
                  </a:cubicBezTo>
                  <a:cubicBezTo>
                    <a:pt x="1" y="57"/>
                    <a:pt x="56" y="0"/>
                    <a:pt x="125" y="1"/>
                  </a:cubicBezTo>
                  <a:close/>
                  <a:moveTo>
                    <a:pt x="124" y="37"/>
                  </a:moveTo>
                  <a:cubicBezTo>
                    <a:pt x="75" y="37"/>
                    <a:pt x="35" y="79"/>
                    <a:pt x="36" y="129"/>
                  </a:cubicBezTo>
                  <a:cubicBezTo>
                    <a:pt x="36" y="180"/>
                    <a:pt x="76" y="220"/>
                    <a:pt x="124" y="220"/>
                  </a:cubicBezTo>
                  <a:cubicBezTo>
                    <a:pt x="173" y="220"/>
                    <a:pt x="214" y="179"/>
                    <a:pt x="214" y="129"/>
                  </a:cubicBezTo>
                  <a:cubicBezTo>
                    <a:pt x="214" y="78"/>
                    <a:pt x="173" y="37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9"/>
            <p:cNvSpPr>
              <a:spLocks noEditPoints="1"/>
            </p:cNvSpPr>
            <p:nvPr/>
          </p:nvSpPr>
          <p:spPr bwMode="auto">
            <a:xfrm>
              <a:off x="3930650" y="4629151"/>
              <a:ext cx="120650" cy="123825"/>
            </a:xfrm>
            <a:custGeom>
              <a:avLst/>
              <a:gdLst>
                <a:gd name="T0" fmla="*/ 403 w 403"/>
                <a:gd name="T1" fmla="*/ 208 h 415"/>
                <a:gd name="T2" fmla="*/ 201 w 403"/>
                <a:gd name="T3" fmla="*/ 414 h 415"/>
                <a:gd name="T4" fmla="*/ 0 w 403"/>
                <a:gd name="T5" fmla="*/ 204 h 415"/>
                <a:gd name="T6" fmla="*/ 203 w 403"/>
                <a:gd name="T7" fmla="*/ 0 h 415"/>
                <a:gd name="T8" fmla="*/ 403 w 403"/>
                <a:gd name="T9" fmla="*/ 208 h 415"/>
                <a:gd name="T10" fmla="*/ 201 w 403"/>
                <a:gd name="T11" fmla="*/ 39 h 415"/>
                <a:gd name="T12" fmla="*/ 36 w 403"/>
                <a:gd name="T13" fmla="*/ 209 h 415"/>
                <a:gd name="T14" fmla="*/ 203 w 403"/>
                <a:gd name="T15" fmla="*/ 378 h 415"/>
                <a:gd name="T16" fmla="*/ 366 w 403"/>
                <a:gd name="T17" fmla="*/ 208 h 415"/>
                <a:gd name="T18" fmla="*/ 201 w 403"/>
                <a:gd name="T19" fmla="*/ 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3" h="415">
                  <a:moveTo>
                    <a:pt x="403" y="208"/>
                  </a:moveTo>
                  <a:cubicBezTo>
                    <a:pt x="403" y="323"/>
                    <a:pt x="313" y="415"/>
                    <a:pt x="201" y="414"/>
                  </a:cubicBezTo>
                  <a:cubicBezTo>
                    <a:pt x="87" y="414"/>
                    <a:pt x="0" y="322"/>
                    <a:pt x="0" y="204"/>
                  </a:cubicBezTo>
                  <a:cubicBezTo>
                    <a:pt x="0" y="92"/>
                    <a:pt x="92" y="0"/>
                    <a:pt x="203" y="0"/>
                  </a:cubicBezTo>
                  <a:cubicBezTo>
                    <a:pt x="313" y="1"/>
                    <a:pt x="403" y="94"/>
                    <a:pt x="403" y="208"/>
                  </a:cubicBezTo>
                  <a:close/>
                  <a:moveTo>
                    <a:pt x="201" y="39"/>
                  </a:moveTo>
                  <a:cubicBezTo>
                    <a:pt x="110" y="39"/>
                    <a:pt x="35" y="115"/>
                    <a:pt x="36" y="209"/>
                  </a:cubicBezTo>
                  <a:cubicBezTo>
                    <a:pt x="37" y="301"/>
                    <a:pt x="112" y="378"/>
                    <a:pt x="203" y="378"/>
                  </a:cubicBezTo>
                  <a:cubicBezTo>
                    <a:pt x="292" y="378"/>
                    <a:pt x="366" y="301"/>
                    <a:pt x="366" y="208"/>
                  </a:cubicBezTo>
                  <a:cubicBezTo>
                    <a:pt x="366" y="113"/>
                    <a:pt x="293" y="38"/>
                    <a:pt x="201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0"/>
            <p:cNvSpPr>
              <a:spLocks noEditPoints="1"/>
            </p:cNvSpPr>
            <p:nvPr/>
          </p:nvSpPr>
          <p:spPr bwMode="auto">
            <a:xfrm>
              <a:off x="3810000" y="4949826"/>
              <a:ext cx="36513" cy="38100"/>
            </a:xfrm>
            <a:custGeom>
              <a:avLst/>
              <a:gdLst>
                <a:gd name="T0" fmla="*/ 1 w 126"/>
                <a:gd name="T1" fmla="*/ 63 h 127"/>
                <a:gd name="T2" fmla="*/ 1 w 126"/>
                <a:gd name="T3" fmla="*/ 20 h 127"/>
                <a:gd name="T4" fmla="*/ 21 w 126"/>
                <a:gd name="T5" fmla="*/ 0 h 127"/>
                <a:gd name="T6" fmla="*/ 105 w 126"/>
                <a:gd name="T7" fmla="*/ 0 h 127"/>
                <a:gd name="T8" fmla="*/ 126 w 126"/>
                <a:gd name="T9" fmla="*/ 20 h 127"/>
                <a:gd name="T10" fmla="*/ 126 w 126"/>
                <a:gd name="T11" fmla="*/ 107 h 127"/>
                <a:gd name="T12" fmla="*/ 105 w 126"/>
                <a:gd name="T13" fmla="*/ 127 h 127"/>
                <a:gd name="T14" fmla="*/ 21 w 126"/>
                <a:gd name="T15" fmla="*/ 127 h 127"/>
                <a:gd name="T16" fmla="*/ 1 w 126"/>
                <a:gd name="T17" fmla="*/ 107 h 127"/>
                <a:gd name="T18" fmla="*/ 1 w 126"/>
                <a:gd name="T19" fmla="*/ 63 h 127"/>
                <a:gd name="T20" fmla="*/ 37 w 126"/>
                <a:gd name="T21" fmla="*/ 37 h 127"/>
                <a:gd name="T22" fmla="*/ 37 w 126"/>
                <a:gd name="T23" fmla="*/ 89 h 127"/>
                <a:gd name="T24" fmla="*/ 89 w 126"/>
                <a:gd name="T25" fmla="*/ 89 h 127"/>
                <a:gd name="T26" fmla="*/ 89 w 126"/>
                <a:gd name="T27" fmla="*/ 37 h 127"/>
                <a:gd name="T28" fmla="*/ 37 w 126"/>
                <a:gd name="T29" fmla="*/ 3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27">
                  <a:moveTo>
                    <a:pt x="1" y="63"/>
                  </a:moveTo>
                  <a:cubicBezTo>
                    <a:pt x="1" y="49"/>
                    <a:pt x="0" y="34"/>
                    <a:pt x="1" y="20"/>
                  </a:cubicBezTo>
                  <a:cubicBezTo>
                    <a:pt x="1" y="7"/>
                    <a:pt x="7" y="0"/>
                    <a:pt x="21" y="0"/>
                  </a:cubicBezTo>
                  <a:cubicBezTo>
                    <a:pt x="49" y="0"/>
                    <a:pt x="77" y="0"/>
                    <a:pt x="105" y="0"/>
                  </a:cubicBezTo>
                  <a:cubicBezTo>
                    <a:pt x="119" y="0"/>
                    <a:pt x="125" y="7"/>
                    <a:pt x="126" y="20"/>
                  </a:cubicBezTo>
                  <a:cubicBezTo>
                    <a:pt x="126" y="49"/>
                    <a:pt x="126" y="78"/>
                    <a:pt x="126" y="107"/>
                  </a:cubicBezTo>
                  <a:cubicBezTo>
                    <a:pt x="125" y="120"/>
                    <a:pt x="118" y="127"/>
                    <a:pt x="105" y="127"/>
                  </a:cubicBezTo>
                  <a:cubicBezTo>
                    <a:pt x="77" y="127"/>
                    <a:pt x="49" y="127"/>
                    <a:pt x="21" y="127"/>
                  </a:cubicBezTo>
                  <a:cubicBezTo>
                    <a:pt x="8" y="127"/>
                    <a:pt x="1" y="120"/>
                    <a:pt x="1" y="107"/>
                  </a:cubicBezTo>
                  <a:cubicBezTo>
                    <a:pt x="0" y="92"/>
                    <a:pt x="1" y="78"/>
                    <a:pt x="1" y="63"/>
                  </a:cubicBezTo>
                  <a:close/>
                  <a:moveTo>
                    <a:pt x="37" y="37"/>
                  </a:moveTo>
                  <a:cubicBezTo>
                    <a:pt x="37" y="55"/>
                    <a:pt x="37" y="72"/>
                    <a:pt x="37" y="89"/>
                  </a:cubicBezTo>
                  <a:cubicBezTo>
                    <a:pt x="55" y="89"/>
                    <a:pt x="72" y="89"/>
                    <a:pt x="89" y="89"/>
                  </a:cubicBezTo>
                  <a:cubicBezTo>
                    <a:pt x="89" y="71"/>
                    <a:pt x="89" y="54"/>
                    <a:pt x="89" y="37"/>
                  </a:cubicBezTo>
                  <a:cubicBezTo>
                    <a:pt x="71" y="37"/>
                    <a:pt x="55" y="37"/>
                    <a:pt x="37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1"/>
            <p:cNvSpPr>
              <a:spLocks noEditPoints="1"/>
            </p:cNvSpPr>
            <p:nvPr/>
          </p:nvSpPr>
          <p:spPr bwMode="auto">
            <a:xfrm>
              <a:off x="4133850" y="4949826"/>
              <a:ext cx="36513" cy="38100"/>
            </a:xfrm>
            <a:custGeom>
              <a:avLst/>
              <a:gdLst>
                <a:gd name="T0" fmla="*/ 125 w 125"/>
                <a:gd name="T1" fmla="*/ 66 h 129"/>
                <a:gd name="T2" fmla="*/ 125 w 125"/>
                <a:gd name="T3" fmla="*/ 106 h 129"/>
                <a:gd name="T4" fmla="*/ 104 w 125"/>
                <a:gd name="T5" fmla="*/ 128 h 129"/>
                <a:gd name="T6" fmla="*/ 21 w 125"/>
                <a:gd name="T7" fmla="*/ 128 h 129"/>
                <a:gd name="T8" fmla="*/ 1 w 125"/>
                <a:gd name="T9" fmla="*/ 108 h 129"/>
                <a:gd name="T10" fmla="*/ 1 w 125"/>
                <a:gd name="T11" fmla="*/ 20 h 129"/>
                <a:gd name="T12" fmla="*/ 21 w 125"/>
                <a:gd name="T13" fmla="*/ 1 h 129"/>
                <a:gd name="T14" fmla="*/ 104 w 125"/>
                <a:gd name="T15" fmla="*/ 1 h 129"/>
                <a:gd name="T16" fmla="*/ 125 w 125"/>
                <a:gd name="T17" fmla="*/ 22 h 129"/>
                <a:gd name="T18" fmla="*/ 125 w 125"/>
                <a:gd name="T19" fmla="*/ 66 h 129"/>
                <a:gd name="T20" fmla="*/ 37 w 125"/>
                <a:gd name="T21" fmla="*/ 90 h 129"/>
                <a:gd name="T22" fmla="*/ 88 w 125"/>
                <a:gd name="T23" fmla="*/ 90 h 129"/>
                <a:gd name="T24" fmla="*/ 88 w 125"/>
                <a:gd name="T25" fmla="*/ 38 h 129"/>
                <a:gd name="T26" fmla="*/ 37 w 125"/>
                <a:gd name="T27" fmla="*/ 38 h 129"/>
                <a:gd name="T28" fmla="*/ 37 w 125"/>
                <a:gd name="T29" fmla="*/ 9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6"/>
                  </a:moveTo>
                  <a:cubicBezTo>
                    <a:pt x="125" y="79"/>
                    <a:pt x="125" y="92"/>
                    <a:pt x="125" y="106"/>
                  </a:cubicBezTo>
                  <a:cubicBezTo>
                    <a:pt x="125" y="122"/>
                    <a:pt x="119" y="128"/>
                    <a:pt x="104" y="128"/>
                  </a:cubicBezTo>
                  <a:cubicBezTo>
                    <a:pt x="76" y="129"/>
                    <a:pt x="49" y="128"/>
                    <a:pt x="21" y="128"/>
                  </a:cubicBezTo>
                  <a:cubicBezTo>
                    <a:pt x="8" y="128"/>
                    <a:pt x="1" y="121"/>
                    <a:pt x="1" y="108"/>
                  </a:cubicBezTo>
                  <a:cubicBezTo>
                    <a:pt x="0" y="79"/>
                    <a:pt x="0" y="49"/>
                    <a:pt x="1" y="20"/>
                  </a:cubicBezTo>
                  <a:cubicBezTo>
                    <a:pt x="1" y="7"/>
                    <a:pt x="8" y="1"/>
                    <a:pt x="21" y="1"/>
                  </a:cubicBezTo>
                  <a:cubicBezTo>
                    <a:pt x="49" y="1"/>
                    <a:pt x="76" y="0"/>
                    <a:pt x="104" y="1"/>
                  </a:cubicBezTo>
                  <a:cubicBezTo>
                    <a:pt x="119" y="1"/>
                    <a:pt x="125" y="7"/>
                    <a:pt x="125" y="22"/>
                  </a:cubicBezTo>
                  <a:cubicBezTo>
                    <a:pt x="125" y="37"/>
                    <a:pt x="125" y="51"/>
                    <a:pt x="125" y="66"/>
                  </a:cubicBezTo>
                  <a:close/>
                  <a:moveTo>
                    <a:pt x="37" y="90"/>
                  </a:moveTo>
                  <a:cubicBezTo>
                    <a:pt x="55" y="90"/>
                    <a:pt x="72" y="90"/>
                    <a:pt x="88" y="90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4" y="38"/>
                    <a:pt x="37" y="38"/>
                  </a:cubicBezTo>
                  <a:cubicBezTo>
                    <a:pt x="37" y="56"/>
                    <a:pt x="37" y="73"/>
                    <a:pt x="37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2"/>
            <p:cNvSpPr>
              <a:spLocks noEditPoints="1"/>
            </p:cNvSpPr>
            <p:nvPr/>
          </p:nvSpPr>
          <p:spPr bwMode="auto">
            <a:xfrm>
              <a:off x="3975100" y="4949826"/>
              <a:ext cx="36513" cy="38100"/>
            </a:xfrm>
            <a:custGeom>
              <a:avLst/>
              <a:gdLst>
                <a:gd name="T0" fmla="*/ 125 w 125"/>
                <a:gd name="T1" fmla="*/ 65 h 129"/>
                <a:gd name="T2" fmla="*/ 125 w 125"/>
                <a:gd name="T3" fmla="*/ 107 h 129"/>
                <a:gd name="T4" fmla="*/ 104 w 125"/>
                <a:gd name="T5" fmla="*/ 128 h 129"/>
                <a:gd name="T6" fmla="*/ 20 w 125"/>
                <a:gd name="T7" fmla="*/ 128 h 129"/>
                <a:gd name="T8" fmla="*/ 0 w 125"/>
                <a:gd name="T9" fmla="*/ 108 h 129"/>
                <a:gd name="T10" fmla="*/ 0 w 125"/>
                <a:gd name="T11" fmla="*/ 21 h 129"/>
                <a:gd name="T12" fmla="*/ 21 w 125"/>
                <a:gd name="T13" fmla="*/ 1 h 129"/>
                <a:gd name="T14" fmla="*/ 105 w 125"/>
                <a:gd name="T15" fmla="*/ 1 h 129"/>
                <a:gd name="T16" fmla="*/ 125 w 125"/>
                <a:gd name="T17" fmla="*/ 21 h 129"/>
                <a:gd name="T18" fmla="*/ 125 w 125"/>
                <a:gd name="T19" fmla="*/ 65 h 129"/>
                <a:gd name="T20" fmla="*/ 36 w 125"/>
                <a:gd name="T21" fmla="*/ 91 h 129"/>
                <a:gd name="T22" fmla="*/ 88 w 125"/>
                <a:gd name="T23" fmla="*/ 91 h 129"/>
                <a:gd name="T24" fmla="*/ 88 w 125"/>
                <a:gd name="T25" fmla="*/ 38 h 129"/>
                <a:gd name="T26" fmla="*/ 36 w 125"/>
                <a:gd name="T27" fmla="*/ 38 h 129"/>
                <a:gd name="T28" fmla="*/ 36 w 125"/>
                <a:gd name="T29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5"/>
                  </a:moveTo>
                  <a:cubicBezTo>
                    <a:pt x="125" y="79"/>
                    <a:pt x="125" y="93"/>
                    <a:pt x="125" y="107"/>
                  </a:cubicBezTo>
                  <a:cubicBezTo>
                    <a:pt x="124" y="121"/>
                    <a:pt x="119" y="128"/>
                    <a:pt x="104" y="128"/>
                  </a:cubicBezTo>
                  <a:cubicBezTo>
                    <a:pt x="76" y="129"/>
                    <a:pt x="48" y="128"/>
                    <a:pt x="20" y="128"/>
                  </a:cubicBezTo>
                  <a:cubicBezTo>
                    <a:pt x="7" y="128"/>
                    <a:pt x="0" y="121"/>
                    <a:pt x="0" y="108"/>
                  </a:cubicBezTo>
                  <a:cubicBezTo>
                    <a:pt x="0" y="79"/>
                    <a:pt x="0" y="50"/>
                    <a:pt x="0" y="21"/>
                  </a:cubicBezTo>
                  <a:cubicBezTo>
                    <a:pt x="0" y="8"/>
                    <a:pt x="7" y="0"/>
                    <a:pt x="21" y="1"/>
                  </a:cubicBezTo>
                  <a:cubicBezTo>
                    <a:pt x="49" y="1"/>
                    <a:pt x="77" y="1"/>
                    <a:pt x="105" y="1"/>
                  </a:cubicBezTo>
                  <a:cubicBezTo>
                    <a:pt x="118" y="1"/>
                    <a:pt x="125" y="8"/>
                    <a:pt x="125" y="21"/>
                  </a:cubicBezTo>
                  <a:cubicBezTo>
                    <a:pt x="125" y="36"/>
                    <a:pt x="125" y="50"/>
                    <a:pt x="125" y="65"/>
                  </a:cubicBezTo>
                  <a:close/>
                  <a:moveTo>
                    <a:pt x="36" y="91"/>
                  </a:moveTo>
                  <a:cubicBezTo>
                    <a:pt x="54" y="91"/>
                    <a:pt x="71" y="91"/>
                    <a:pt x="88" y="91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3" y="38"/>
                    <a:pt x="36" y="38"/>
                  </a:cubicBezTo>
                  <a:cubicBezTo>
                    <a:pt x="36" y="56"/>
                    <a:pt x="36" y="72"/>
                    <a:pt x="36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3"/>
            <p:cNvSpPr>
              <a:spLocks noEditPoints="1"/>
            </p:cNvSpPr>
            <p:nvPr/>
          </p:nvSpPr>
          <p:spPr bwMode="auto">
            <a:xfrm>
              <a:off x="3959225" y="4659313"/>
              <a:ext cx="61913" cy="63500"/>
            </a:xfrm>
            <a:custGeom>
              <a:avLst/>
              <a:gdLst>
                <a:gd name="T0" fmla="*/ 210 w 210"/>
                <a:gd name="T1" fmla="*/ 108 h 215"/>
                <a:gd name="T2" fmla="*/ 105 w 210"/>
                <a:gd name="T3" fmla="*/ 215 h 215"/>
                <a:gd name="T4" fmla="*/ 1 w 210"/>
                <a:gd name="T5" fmla="*/ 107 h 215"/>
                <a:gd name="T6" fmla="*/ 106 w 210"/>
                <a:gd name="T7" fmla="*/ 0 h 215"/>
                <a:gd name="T8" fmla="*/ 210 w 210"/>
                <a:gd name="T9" fmla="*/ 108 h 215"/>
                <a:gd name="T10" fmla="*/ 38 w 210"/>
                <a:gd name="T11" fmla="*/ 107 h 215"/>
                <a:gd name="T12" fmla="*/ 105 w 210"/>
                <a:gd name="T13" fmla="*/ 177 h 215"/>
                <a:gd name="T14" fmla="*/ 173 w 210"/>
                <a:gd name="T15" fmla="*/ 108 h 215"/>
                <a:gd name="T16" fmla="*/ 106 w 210"/>
                <a:gd name="T17" fmla="*/ 38 h 215"/>
                <a:gd name="T18" fmla="*/ 38 w 210"/>
                <a:gd name="T19" fmla="*/ 1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5">
                  <a:moveTo>
                    <a:pt x="210" y="108"/>
                  </a:moveTo>
                  <a:cubicBezTo>
                    <a:pt x="210" y="167"/>
                    <a:pt x="162" y="215"/>
                    <a:pt x="105" y="215"/>
                  </a:cubicBezTo>
                  <a:cubicBezTo>
                    <a:pt x="48" y="215"/>
                    <a:pt x="0" y="165"/>
                    <a:pt x="1" y="107"/>
                  </a:cubicBezTo>
                  <a:cubicBezTo>
                    <a:pt x="2" y="48"/>
                    <a:pt x="50" y="0"/>
                    <a:pt x="106" y="0"/>
                  </a:cubicBezTo>
                  <a:cubicBezTo>
                    <a:pt x="164" y="1"/>
                    <a:pt x="210" y="50"/>
                    <a:pt x="210" y="108"/>
                  </a:cubicBezTo>
                  <a:close/>
                  <a:moveTo>
                    <a:pt x="38" y="107"/>
                  </a:moveTo>
                  <a:cubicBezTo>
                    <a:pt x="38" y="147"/>
                    <a:pt x="67" y="177"/>
                    <a:pt x="105" y="177"/>
                  </a:cubicBezTo>
                  <a:cubicBezTo>
                    <a:pt x="143" y="177"/>
                    <a:pt x="173" y="146"/>
                    <a:pt x="173" y="108"/>
                  </a:cubicBezTo>
                  <a:cubicBezTo>
                    <a:pt x="174" y="70"/>
                    <a:pt x="143" y="38"/>
                    <a:pt x="106" y="38"/>
                  </a:cubicBezTo>
                  <a:cubicBezTo>
                    <a:pt x="69" y="38"/>
                    <a:pt x="38" y="69"/>
                    <a:pt x="38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5246624" y="2391747"/>
            <a:ext cx="452438" cy="450851"/>
            <a:chOff x="5486400" y="2193925"/>
            <a:chExt cx="45243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5" name="Freeform 139"/>
            <p:cNvSpPr>
              <a:spLocks noEditPoints="1"/>
            </p:cNvSpPr>
            <p:nvPr/>
          </p:nvSpPr>
          <p:spPr bwMode="auto">
            <a:xfrm>
              <a:off x="5486400" y="2249488"/>
              <a:ext cx="452438" cy="395288"/>
            </a:xfrm>
            <a:custGeom>
              <a:avLst/>
              <a:gdLst>
                <a:gd name="T0" fmla="*/ 305 w 1523"/>
                <a:gd name="T1" fmla="*/ 280 h 1327"/>
                <a:gd name="T2" fmla="*/ 535 w 1523"/>
                <a:gd name="T3" fmla="*/ 80 h 1327"/>
                <a:gd name="T4" fmla="*/ 935 w 1523"/>
                <a:gd name="T5" fmla="*/ 66 h 1327"/>
                <a:gd name="T6" fmla="*/ 1225 w 1523"/>
                <a:gd name="T7" fmla="*/ 392 h 1327"/>
                <a:gd name="T8" fmla="*/ 1342 w 1523"/>
                <a:gd name="T9" fmla="*/ 565 h 1327"/>
                <a:gd name="T10" fmla="*/ 920 w 1523"/>
                <a:gd name="T11" fmla="*/ 1273 h 1327"/>
                <a:gd name="T12" fmla="*/ 615 w 1523"/>
                <a:gd name="T13" fmla="*/ 1279 h 1327"/>
                <a:gd name="T14" fmla="*/ 3 w 1523"/>
                <a:gd name="T15" fmla="*/ 1175 h 1327"/>
                <a:gd name="T16" fmla="*/ 1123 w 1523"/>
                <a:gd name="T17" fmla="*/ 699 h 1327"/>
                <a:gd name="T18" fmla="*/ 1012 w 1523"/>
                <a:gd name="T19" fmla="*/ 828 h 1327"/>
                <a:gd name="T20" fmla="*/ 790 w 1523"/>
                <a:gd name="T21" fmla="*/ 683 h 1327"/>
                <a:gd name="T22" fmla="*/ 517 w 1523"/>
                <a:gd name="T23" fmla="*/ 639 h 1327"/>
                <a:gd name="T24" fmla="*/ 194 w 1523"/>
                <a:gd name="T25" fmla="*/ 990 h 1327"/>
                <a:gd name="T26" fmla="*/ 731 w 1523"/>
                <a:gd name="T27" fmla="*/ 854 h 1327"/>
                <a:gd name="T28" fmla="*/ 783 w 1523"/>
                <a:gd name="T29" fmla="*/ 804 h 1327"/>
                <a:gd name="T30" fmla="*/ 1247 w 1523"/>
                <a:gd name="T31" fmla="*/ 553 h 1327"/>
                <a:gd name="T32" fmla="*/ 1123 w 1523"/>
                <a:gd name="T33" fmla="*/ 699 h 1327"/>
                <a:gd name="T34" fmla="*/ 488 w 1523"/>
                <a:gd name="T35" fmla="*/ 270 h 1327"/>
                <a:gd name="T36" fmla="*/ 354 w 1523"/>
                <a:gd name="T37" fmla="*/ 300 h 1327"/>
                <a:gd name="T38" fmla="*/ 334 w 1523"/>
                <a:gd name="T39" fmla="*/ 375 h 1327"/>
                <a:gd name="T40" fmla="*/ 430 w 1523"/>
                <a:gd name="T41" fmla="*/ 476 h 1327"/>
                <a:gd name="T42" fmla="*/ 532 w 1523"/>
                <a:gd name="T43" fmla="*/ 480 h 1327"/>
                <a:gd name="T44" fmla="*/ 581 w 1523"/>
                <a:gd name="T45" fmla="*/ 626 h 1327"/>
                <a:gd name="T46" fmla="*/ 942 w 1523"/>
                <a:gd name="T47" fmla="*/ 649 h 1327"/>
                <a:gd name="T48" fmla="*/ 960 w 1523"/>
                <a:gd name="T49" fmla="*/ 737 h 1327"/>
                <a:gd name="T50" fmla="*/ 1096 w 1523"/>
                <a:gd name="T51" fmla="*/ 770 h 1327"/>
                <a:gd name="T52" fmla="*/ 1019 w 1523"/>
                <a:gd name="T53" fmla="*/ 686 h 1327"/>
                <a:gd name="T54" fmla="*/ 1120 w 1523"/>
                <a:gd name="T55" fmla="*/ 623 h 1327"/>
                <a:gd name="T56" fmla="*/ 875 w 1523"/>
                <a:gd name="T57" fmla="*/ 515 h 1327"/>
                <a:gd name="T58" fmla="*/ 980 w 1523"/>
                <a:gd name="T59" fmla="*/ 484 h 1327"/>
                <a:gd name="T60" fmla="*/ 1022 w 1523"/>
                <a:gd name="T61" fmla="*/ 556 h 1327"/>
                <a:gd name="T62" fmla="*/ 1134 w 1523"/>
                <a:gd name="T63" fmla="*/ 432 h 1327"/>
                <a:gd name="T64" fmla="*/ 1137 w 1523"/>
                <a:gd name="T65" fmla="*/ 296 h 1327"/>
                <a:gd name="T66" fmla="*/ 1091 w 1523"/>
                <a:gd name="T67" fmla="*/ 245 h 1327"/>
                <a:gd name="T68" fmla="*/ 891 w 1523"/>
                <a:gd name="T69" fmla="*/ 126 h 1327"/>
                <a:gd name="T70" fmla="*/ 782 w 1523"/>
                <a:gd name="T71" fmla="*/ 129 h 1327"/>
                <a:gd name="T72" fmla="*/ 725 w 1523"/>
                <a:gd name="T73" fmla="*/ 83 h 1327"/>
                <a:gd name="T74" fmla="*/ 499 w 1523"/>
                <a:gd name="T75" fmla="*/ 152 h 1327"/>
                <a:gd name="T76" fmla="*/ 1311 w 1523"/>
                <a:gd name="T77" fmla="*/ 625 h 1327"/>
                <a:gd name="T78" fmla="*/ 972 w 1523"/>
                <a:gd name="T79" fmla="*/ 1119 h 1327"/>
                <a:gd name="T80" fmla="*/ 1426 w 1523"/>
                <a:gd name="T81" fmla="*/ 1222 h 1327"/>
                <a:gd name="T82" fmla="*/ 1310 w 1523"/>
                <a:gd name="T83" fmla="*/ 617 h 1327"/>
                <a:gd name="T84" fmla="*/ 53 w 1523"/>
                <a:gd name="T85" fmla="*/ 1186 h 1327"/>
                <a:gd name="T86" fmla="*/ 597 w 1523"/>
                <a:gd name="T87" fmla="*/ 1222 h 1327"/>
                <a:gd name="T88" fmla="*/ 194 w 1523"/>
                <a:gd name="T89" fmla="*/ 1154 h 1327"/>
                <a:gd name="T90" fmla="*/ 164 w 1523"/>
                <a:gd name="T91" fmla="*/ 617 h 1327"/>
                <a:gd name="T92" fmla="*/ 834 w 1523"/>
                <a:gd name="T93" fmla="*/ 1261 h 1327"/>
                <a:gd name="T94" fmla="*/ 777 w 1523"/>
                <a:gd name="T95" fmla="*/ 1165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3" h="1327">
                  <a:moveTo>
                    <a:pt x="214" y="565"/>
                  </a:moveTo>
                  <a:cubicBezTo>
                    <a:pt x="215" y="521"/>
                    <a:pt x="236" y="498"/>
                    <a:pt x="280" y="498"/>
                  </a:cubicBezTo>
                  <a:cubicBezTo>
                    <a:pt x="267" y="452"/>
                    <a:pt x="266" y="409"/>
                    <a:pt x="283" y="367"/>
                  </a:cubicBezTo>
                  <a:cubicBezTo>
                    <a:pt x="294" y="339"/>
                    <a:pt x="304" y="312"/>
                    <a:pt x="305" y="280"/>
                  </a:cubicBezTo>
                  <a:cubicBezTo>
                    <a:pt x="306" y="247"/>
                    <a:pt x="329" y="223"/>
                    <a:pt x="358" y="206"/>
                  </a:cubicBezTo>
                  <a:cubicBezTo>
                    <a:pt x="362" y="204"/>
                    <a:pt x="366" y="198"/>
                    <a:pt x="367" y="194"/>
                  </a:cubicBezTo>
                  <a:cubicBezTo>
                    <a:pt x="383" y="115"/>
                    <a:pt x="442" y="74"/>
                    <a:pt x="521" y="85"/>
                  </a:cubicBezTo>
                  <a:cubicBezTo>
                    <a:pt x="526" y="86"/>
                    <a:pt x="532" y="84"/>
                    <a:pt x="535" y="80"/>
                  </a:cubicBezTo>
                  <a:cubicBezTo>
                    <a:pt x="602" y="12"/>
                    <a:pt x="680" y="0"/>
                    <a:pt x="765" y="46"/>
                  </a:cubicBezTo>
                  <a:cubicBezTo>
                    <a:pt x="788" y="27"/>
                    <a:pt x="815" y="17"/>
                    <a:pt x="846" y="19"/>
                  </a:cubicBezTo>
                  <a:cubicBezTo>
                    <a:pt x="875" y="22"/>
                    <a:pt x="899" y="35"/>
                    <a:pt x="918" y="57"/>
                  </a:cubicBezTo>
                  <a:cubicBezTo>
                    <a:pt x="922" y="62"/>
                    <a:pt x="929" y="66"/>
                    <a:pt x="935" y="66"/>
                  </a:cubicBezTo>
                  <a:cubicBezTo>
                    <a:pt x="1041" y="73"/>
                    <a:pt x="1113" y="132"/>
                    <a:pt x="1143" y="235"/>
                  </a:cubicBezTo>
                  <a:cubicBezTo>
                    <a:pt x="1144" y="239"/>
                    <a:pt x="1150" y="245"/>
                    <a:pt x="1155" y="247"/>
                  </a:cubicBezTo>
                  <a:cubicBezTo>
                    <a:pt x="1210" y="267"/>
                    <a:pt x="1237" y="318"/>
                    <a:pt x="1224" y="375"/>
                  </a:cubicBezTo>
                  <a:cubicBezTo>
                    <a:pt x="1223" y="380"/>
                    <a:pt x="1223" y="387"/>
                    <a:pt x="1225" y="392"/>
                  </a:cubicBezTo>
                  <a:cubicBezTo>
                    <a:pt x="1241" y="424"/>
                    <a:pt x="1247" y="458"/>
                    <a:pt x="1241" y="493"/>
                  </a:cubicBezTo>
                  <a:cubicBezTo>
                    <a:pt x="1241" y="495"/>
                    <a:pt x="1241" y="496"/>
                    <a:pt x="1242" y="499"/>
                  </a:cubicBezTo>
                  <a:cubicBezTo>
                    <a:pt x="1282" y="501"/>
                    <a:pt x="1298" y="525"/>
                    <a:pt x="1300" y="565"/>
                  </a:cubicBezTo>
                  <a:cubicBezTo>
                    <a:pt x="1315" y="565"/>
                    <a:pt x="1329" y="565"/>
                    <a:pt x="1342" y="565"/>
                  </a:cubicBezTo>
                  <a:cubicBezTo>
                    <a:pt x="1378" y="565"/>
                    <a:pt x="1395" y="579"/>
                    <a:pt x="1402" y="614"/>
                  </a:cubicBezTo>
                  <a:cubicBezTo>
                    <a:pt x="1438" y="801"/>
                    <a:pt x="1475" y="987"/>
                    <a:pt x="1511" y="1173"/>
                  </a:cubicBezTo>
                  <a:cubicBezTo>
                    <a:pt x="1523" y="1232"/>
                    <a:pt x="1489" y="1273"/>
                    <a:pt x="1428" y="1273"/>
                  </a:cubicBezTo>
                  <a:cubicBezTo>
                    <a:pt x="1259" y="1273"/>
                    <a:pt x="1089" y="1273"/>
                    <a:pt x="920" y="1273"/>
                  </a:cubicBezTo>
                  <a:cubicBezTo>
                    <a:pt x="909" y="1273"/>
                    <a:pt x="901" y="1276"/>
                    <a:pt x="893" y="1284"/>
                  </a:cubicBezTo>
                  <a:cubicBezTo>
                    <a:pt x="868" y="1309"/>
                    <a:pt x="836" y="1316"/>
                    <a:pt x="803" y="1321"/>
                  </a:cubicBezTo>
                  <a:cubicBezTo>
                    <a:pt x="756" y="1327"/>
                    <a:pt x="710" y="1326"/>
                    <a:pt x="665" y="1310"/>
                  </a:cubicBezTo>
                  <a:cubicBezTo>
                    <a:pt x="647" y="1303"/>
                    <a:pt x="632" y="1289"/>
                    <a:pt x="615" y="1279"/>
                  </a:cubicBezTo>
                  <a:cubicBezTo>
                    <a:pt x="609" y="1276"/>
                    <a:pt x="603" y="1274"/>
                    <a:pt x="596" y="1273"/>
                  </a:cubicBezTo>
                  <a:cubicBezTo>
                    <a:pt x="426" y="1273"/>
                    <a:pt x="255" y="1273"/>
                    <a:pt x="85" y="1273"/>
                  </a:cubicBezTo>
                  <a:cubicBezTo>
                    <a:pt x="43" y="1273"/>
                    <a:pt x="12" y="1253"/>
                    <a:pt x="3" y="1217"/>
                  </a:cubicBezTo>
                  <a:cubicBezTo>
                    <a:pt x="0" y="1204"/>
                    <a:pt x="0" y="1189"/>
                    <a:pt x="3" y="1175"/>
                  </a:cubicBezTo>
                  <a:cubicBezTo>
                    <a:pt x="39" y="988"/>
                    <a:pt x="75" y="801"/>
                    <a:pt x="112" y="614"/>
                  </a:cubicBezTo>
                  <a:cubicBezTo>
                    <a:pt x="119" y="580"/>
                    <a:pt x="136" y="565"/>
                    <a:pt x="171" y="565"/>
                  </a:cubicBezTo>
                  <a:cubicBezTo>
                    <a:pt x="185" y="565"/>
                    <a:pt x="199" y="565"/>
                    <a:pt x="214" y="565"/>
                  </a:cubicBezTo>
                  <a:close/>
                  <a:moveTo>
                    <a:pt x="1123" y="699"/>
                  </a:moveTo>
                  <a:cubicBezTo>
                    <a:pt x="1130" y="715"/>
                    <a:pt x="1138" y="731"/>
                    <a:pt x="1142" y="747"/>
                  </a:cubicBezTo>
                  <a:cubicBezTo>
                    <a:pt x="1146" y="762"/>
                    <a:pt x="1147" y="778"/>
                    <a:pt x="1145" y="793"/>
                  </a:cubicBezTo>
                  <a:cubicBezTo>
                    <a:pt x="1139" y="823"/>
                    <a:pt x="1119" y="842"/>
                    <a:pt x="1090" y="850"/>
                  </a:cubicBezTo>
                  <a:cubicBezTo>
                    <a:pt x="1060" y="859"/>
                    <a:pt x="1033" y="851"/>
                    <a:pt x="1012" y="828"/>
                  </a:cubicBezTo>
                  <a:cubicBezTo>
                    <a:pt x="993" y="809"/>
                    <a:pt x="972" y="795"/>
                    <a:pt x="947" y="787"/>
                  </a:cubicBezTo>
                  <a:cubicBezTo>
                    <a:pt x="927" y="780"/>
                    <a:pt x="908" y="772"/>
                    <a:pt x="890" y="761"/>
                  </a:cubicBezTo>
                  <a:cubicBezTo>
                    <a:pt x="874" y="750"/>
                    <a:pt x="855" y="738"/>
                    <a:pt x="848" y="722"/>
                  </a:cubicBezTo>
                  <a:cubicBezTo>
                    <a:pt x="836" y="693"/>
                    <a:pt x="817" y="684"/>
                    <a:pt x="790" y="683"/>
                  </a:cubicBezTo>
                  <a:cubicBezTo>
                    <a:pt x="789" y="683"/>
                    <a:pt x="788" y="682"/>
                    <a:pt x="787" y="682"/>
                  </a:cubicBezTo>
                  <a:cubicBezTo>
                    <a:pt x="782" y="683"/>
                    <a:pt x="776" y="683"/>
                    <a:pt x="772" y="686"/>
                  </a:cubicBezTo>
                  <a:cubicBezTo>
                    <a:pt x="690" y="748"/>
                    <a:pt x="589" y="731"/>
                    <a:pt x="533" y="646"/>
                  </a:cubicBezTo>
                  <a:cubicBezTo>
                    <a:pt x="528" y="639"/>
                    <a:pt x="525" y="638"/>
                    <a:pt x="517" y="639"/>
                  </a:cubicBezTo>
                  <a:cubicBezTo>
                    <a:pt x="431" y="653"/>
                    <a:pt x="362" y="625"/>
                    <a:pt x="310" y="555"/>
                  </a:cubicBezTo>
                  <a:cubicBezTo>
                    <a:pt x="299" y="540"/>
                    <a:pt x="287" y="550"/>
                    <a:pt x="275" y="550"/>
                  </a:cubicBezTo>
                  <a:cubicBezTo>
                    <a:pt x="264" y="550"/>
                    <a:pt x="266" y="559"/>
                    <a:pt x="265" y="566"/>
                  </a:cubicBezTo>
                  <a:cubicBezTo>
                    <a:pt x="241" y="707"/>
                    <a:pt x="218" y="848"/>
                    <a:pt x="194" y="990"/>
                  </a:cubicBezTo>
                  <a:cubicBezTo>
                    <a:pt x="188" y="1028"/>
                    <a:pt x="182" y="1066"/>
                    <a:pt x="175" y="1107"/>
                  </a:cubicBezTo>
                  <a:cubicBezTo>
                    <a:pt x="361" y="1047"/>
                    <a:pt x="545" y="1047"/>
                    <a:pt x="731" y="1107"/>
                  </a:cubicBezTo>
                  <a:cubicBezTo>
                    <a:pt x="731" y="1099"/>
                    <a:pt x="731" y="1093"/>
                    <a:pt x="731" y="1087"/>
                  </a:cubicBezTo>
                  <a:cubicBezTo>
                    <a:pt x="731" y="1009"/>
                    <a:pt x="731" y="932"/>
                    <a:pt x="731" y="854"/>
                  </a:cubicBezTo>
                  <a:cubicBezTo>
                    <a:pt x="731" y="833"/>
                    <a:pt x="731" y="811"/>
                    <a:pt x="731" y="790"/>
                  </a:cubicBezTo>
                  <a:cubicBezTo>
                    <a:pt x="732" y="772"/>
                    <a:pt x="742" y="761"/>
                    <a:pt x="757" y="761"/>
                  </a:cubicBezTo>
                  <a:cubicBezTo>
                    <a:pt x="772" y="761"/>
                    <a:pt x="782" y="772"/>
                    <a:pt x="783" y="790"/>
                  </a:cubicBezTo>
                  <a:cubicBezTo>
                    <a:pt x="783" y="795"/>
                    <a:pt x="783" y="799"/>
                    <a:pt x="783" y="804"/>
                  </a:cubicBezTo>
                  <a:cubicBezTo>
                    <a:pt x="783" y="898"/>
                    <a:pt x="783" y="993"/>
                    <a:pt x="783" y="1087"/>
                  </a:cubicBezTo>
                  <a:cubicBezTo>
                    <a:pt x="783" y="1093"/>
                    <a:pt x="783" y="1099"/>
                    <a:pt x="783" y="1107"/>
                  </a:cubicBezTo>
                  <a:cubicBezTo>
                    <a:pt x="969" y="1047"/>
                    <a:pt x="1153" y="1047"/>
                    <a:pt x="1339" y="1107"/>
                  </a:cubicBezTo>
                  <a:cubicBezTo>
                    <a:pt x="1308" y="920"/>
                    <a:pt x="1278" y="736"/>
                    <a:pt x="1247" y="553"/>
                  </a:cubicBezTo>
                  <a:cubicBezTo>
                    <a:pt x="1220" y="546"/>
                    <a:pt x="1211" y="551"/>
                    <a:pt x="1204" y="577"/>
                  </a:cubicBezTo>
                  <a:cubicBezTo>
                    <a:pt x="1204" y="578"/>
                    <a:pt x="1204" y="579"/>
                    <a:pt x="1204" y="580"/>
                  </a:cubicBezTo>
                  <a:cubicBezTo>
                    <a:pt x="1194" y="614"/>
                    <a:pt x="1177" y="645"/>
                    <a:pt x="1152" y="671"/>
                  </a:cubicBezTo>
                  <a:cubicBezTo>
                    <a:pt x="1143" y="681"/>
                    <a:pt x="1132" y="690"/>
                    <a:pt x="1123" y="699"/>
                  </a:cubicBezTo>
                  <a:close/>
                  <a:moveTo>
                    <a:pt x="421" y="195"/>
                  </a:moveTo>
                  <a:cubicBezTo>
                    <a:pt x="425" y="196"/>
                    <a:pt x="428" y="196"/>
                    <a:pt x="431" y="197"/>
                  </a:cubicBezTo>
                  <a:cubicBezTo>
                    <a:pt x="456" y="203"/>
                    <a:pt x="476" y="216"/>
                    <a:pt x="491" y="235"/>
                  </a:cubicBezTo>
                  <a:cubicBezTo>
                    <a:pt x="500" y="247"/>
                    <a:pt x="498" y="261"/>
                    <a:pt x="488" y="270"/>
                  </a:cubicBezTo>
                  <a:cubicBezTo>
                    <a:pt x="477" y="280"/>
                    <a:pt x="463" y="279"/>
                    <a:pt x="453" y="269"/>
                  </a:cubicBezTo>
                  <a:cubicBezTo>
                    <a:pt x="450" y="266"/>
                    <a:pt x="448" y="264"/>
                    <a:pt x="445" y="261"/>
                  </a:cubicBezTo>
                  <a:cubicBezTo>
                    <a:pt x="429" y="245"/>
                    <a:pt x="407" y="241"/>
                    <a:pt x="386" y="250"/>
                  </a:cubicBezTo>
                  <a:cubicBezTo>
                    <a:pt x="366" y="258"/>
                    <a:pt x="354" y="278"/>
                    <a:pt x="354" y="300"/>
                  </a:cubicBezTo>
                  <a:cubicBezTo>
                    <a:pt x="354" y="320"/>
                    <a:pt x="364" y="334"/>
                    <a:pt x="380" y="346"/>
                  </a:cubicBezTo>
                  <a:cubicBezTo>
                    <a:pt x="393" y="355"/>
                    <a:pt x="395" y="370"/>
                    <a:pt x="387" y="381"/>
                  </a:cubicBezTo>
                  <a:cubicBezTo>
                    <a:pt x="379" y="394"/>
                    <a:pt x="364" y="396"/>
                    <a:pt x="350" y="387"/>
                  </a:cubicBezTo>
                  <a:cubicBezTo>
                    <a:pt x="345" y="383"/>
                    <a:pt x="340" y="379"/>
                    <a:pt x="334" y="375"/>
                  </a:cubicBezTo>
                  <a:cubicBezTo>
                    <a:pt x="312" y="434"/>
                    <a:pt x="319" y="487"/>
                    <a:pt x="358" y="535"/>
                  </a:cubicBezTo>
                  <a:cubicBezTo>
                    <a:pt x="395" y="581"/>
                    <a:pt x="461" y="603"/>
                    <a:pt x="510" y="587"/>
                  </a:cubicBezTo>
                  <a:cubicBezTo>
                    <a:pt x="511" y="565"/>
                    <a:pt x="511" y="565"/>
                    <a:pt x="491" y="559"/>
                  </a:cubicBezTo>
                  <a:cubicBezTo>
                    <a:pt x="455" y="547"/>
                    <a:pt x="429" y="512"/>
                    <a:pt x="430" y="476"/>
                  </a:cubicBezTo>
                  <a:cubicBezTo>
                    <a:pt x="430" y="464"/>
                    <a:pt x="435" y="455"/>
                    <a:pt x="446" y="450"/>
                  </a:cubicBezTo>
                  <a:cubicBezTo>
                    <a:pt x="463" y="444"/>
                    <a:pt x="478" y="455"/>
                    <a:pt x="481" y="475"/>
                  </a:cubicBezTo>
                  <a:cubicBezTo>
                    <a:pt x="484" y="498"/>
                    <a:pt x="495" y="509"/>
                    <a:pt x="516" y="511"/>
                  </a:cubicBezTo>
                  <a:cubicBezTo>
                    <a:pt x="521" y="500"/>
                    <a:pt x="526" y="490"/>
                    <a:pt x="532" y="480"/>
                  </a:cubicBezTo>
                  <a:cubicBezTo>
                    <a:pt x="539" y="467"/>
                    <a:pt x="553" y="463"/>
                    <a:pt x="565" y="470"/>
                  </a:cubicBezTo>
                  <a:cubicBezTo>
                    <a:pt x="578" y="476"/>
                    <a:pt x="582" y="489"/>
                    <a:pt x="577" y="503"/>
                  </a:cubicBezTo>
                  <a:cubicBezTo>
                    <a:pt x="575" y="507"/>
                    <a:pt x="573" y="511"/>
                    <a:pt x="571" y="515"/>
                  </a:cubicBezTo>
                  <a:cubicBezTo>
                    <a:pt x="554" y="554"/>
                    <a:pt x="557" y="591"/>
                    <a:pt x="581" y="626"/>
                  </a:cubicBezTo>
                  <a:cubicBezTo>
                    <a:pt x="621" y="681"/>
                    <a:pt x="699" y="687"/>
                    <a:pt x="748" y="638"/>
                  </a:cubicBezTo>
                  <a:cubicBezTo>
                    <a:pt x="758" y="628"/>
                    <a:pt x="768" y="622"/>
                    <a:pt x="782" y="627"/>
                  </a:cubicBezTo>
                  <a:cubicBezTo>
                    <a:pt x="824" y="643"/>
                    <a:pt x="866" y="643"/>
                    <a:pt x="909" y="632"/>
                  </a:cubicBezTo>
                  <a:cubicBezTo>
                    <a:pt x="925" y="628"/>
                    <a:pt x="938" y="635"/>
                    <a:pt x="942" y="649"/>
                  </a:cubicBezTo>
                  <a:cubicBezTo>
                    <a:pt x="946" y="663"/>
                    <a:pt x="938" y="676"/>
                    <a:pt x="921" y="681"/>
                  </a:cubicBezTo>
                  <a:cubicBezTo>
                    <a:pt x="910" y="684"/>
                    <a:pt x="899" y="686"/>
                    <a:pt x="884" y="690"/>
                  </a:cubicBezTo>
                  <a:cubicBezTo>
                    <a:pt x="895" y="700"/>
                    <a:pt x="903" y="709"/>
                    <a:pt x="913" y="715"/>
                  </a:cubicBezTo>
                  <a:cubicBezTo>
                    <a:pt x="928" y="724"/>
                    <a:pt x="944" y="731"/>
                    <a:pt x="960" y="737"/>
                  </a:cubicBezTo>
                  <a:cubicBezTo>
                    <a:pt x="987" y="747"/>
                    <a:pt x="1012" y="757"/>
                    <a:pt x="1033" y="777"/>
                  </a:cubicBezTo>
                  <a:cubicBezTo>
                    <a:pt x="1039" y="783"/>
                    <a:pt x="1045" y="790"/>
                    <a:pt x="1051" y="795"/>
                  </a:cubicBezTo>
                  <a:cubicBezTo>
                    <a:pt x="1061" y="803"/>
                    <a:pt x="1072" y="805"/>
                    <a:pt x="1083" y="798"/>
                  </a:cubicBezTo>
                  <a:cubicBezTo>
                    <a:pt x="1094" y="792"/>
                    <a:pt x="1099" y="781"/>
                    <a:pt x="1096" y="770"/>
                  </a:cubicBezTo>
                  <a:cubicBezTo>
                    <a:pt x="1091" y="754"/>
                    <a:pt x="1084" y="739"/>
                    <a:pt x="1078" y="724"/>
                  </a:cubicBezTo>
                  <a:cubicBezTo>
                    <a:pt x="1060" y="728"/>
                    <a:pt x="1045" y="733"/>
                    <a:pt x="1030" y="736"/>
                  </a:cubicBezTo>
                  <a:cubicBezTo>
                    <a:pt x="1017" y="738"/>
                    <a:pt x="1005" y="729"/>
                    <a:pt x="1002" y="716"/>
                  </a:cubicBezTo>
                  <a:cubicBezTo>
                    <a:pt x="999" y="704"/>
                    <a:pt x="1006" y="691"/>
                    <a:pt x="1019" y="686"/>
                  </a:cubicBezTo>
                  <a:cubicBezTo>
                    <a:pt x="1023" y="685"/>
                    <a:pt x="1027" y="684"/>
                    <a:pt x="1032" y="683"/>
                  </a:cubicBezTo>
                  <a:cubicBezTo>
                    <a:pt x="1062" y="677"/>
                    <a:pt x="1088" y="663"/>
                    <a:pt x="1110" y="641"/>
                  </a:cubicBezTo>
                  <a:cubicBezTo>
                    <a:pt x="1115" y="636"/>
                    <a:pt x="1120" y="630"/>
                    <a:pt x="1126" y="623"/>
                  </a:cubicBezTo>
                  <a:cubicBezTo>
                    <a:pt x="1122" y="623"/>
                    <a:pt x="1121" y="623"/>
                    <a:pt x="1120" y="623"/>
                  </a:cubicBezTo>
                  <a:cubicBezTo>
                    <a:pt x="1071" y="633"/>
                    <a:pt x="1026" y="624"/>
                    <a:pt x="985" y="594"/>
                  </a:cubicBezTo>
                  <a:cubicBezTo>
                    <a:pt x="982" y="592"/>
                    <a:pt x="975" y="591"/>
                    <a:pt x="971" y="593"/>
                  </a:cubicBezTo>
                  <a:cubicBezTo>
                    <a:pt x="933" y="601"/>
                    <a:pt x="902" y="591"/>
                    <a:pt x="878" y="561"/>
                  </a:cubicBezTo>
                  <a:cubicBezTo>
                    <a:pt x="862" y="542"/>
                    <a:pt x="861" y="526"/>
                    <a:pt x="875" y="515"/>
                  </a:cubicBezTo>
                  <a:cubicBezTo>
                    <a:pt x="888" y="504"/>
                    <a:pt x="901" y="508"/>
                    <a:pt x="917" y="529"/>
                  </a:cubicBezTo>
                  <a:cubicBezTo>
                    <a:pt x="929" y="544"/>
                    <a:pt x="949" y="548"/>
                    <a:pt x="966" y="539"/>
                  </a:cubicBezTo>
                  <a:cubicBezTo>
                    <a:pt x="982" y="531"/>
                    <a:pt x="989" y="512"/>
                    <a:pt x="984" y="494"/>
                  </a:cubicBezTo>
                  <a:cubicBezTo>
                    <a:pt x="983" y="491"/>
                    <a:pt x="981" y="488"/>
                    <a:pt x="980" y="484"/>
                  </a:cubicBezTo>
                  <a:cubicBezTo>
                    <a:pt x="977" y="472"/>
                    <a:pt x="983" y="460"/>
                    <a:pt x="994" y="455"/>
                  </a:cubicBezTo>
                  <a:cubicBezTo>
                    <a:pt x="1006" y="449"/>
                    <a:pt x="1019" y="453"/>
                    <a:pt x="1026" y="464"/>
                  </a:cubicBezTo>
                  <a:cubicBezTo>
                    <a:pt x="1029" y="469"/>
                    <a:pt x="1031" y="475"/>
                    <a:pt x="1033" y="480"/>
                  </a:cubicBezTo>
                  <a:cubicBezTo>
                    <a:pt x="1041" y="507"/>
                    <a:pt x="1036" y="532"/>
                    <a:pt x="1022" y="556"/>
                  </a:cubicBezTo>
                  <a:cubicBezTo>
                    <a:pt x="1060" y="585"/>
                    <a:pt x="1119" y="581"/>
                    <a:pt x="1156" y="547"/>
                  </a:cubicBezTo>
                  <a:cubicBezTo>
                    <a:pt x="1189" y="517"/>
                    <a:pt x="1203" y="462"/>
                    <a:pt x="1184" y="432"/>
                  </a:cubicBezTo>
                  <a:cubicBezTo>
                    <a:pt x="1179" y="435"/>
                    <a:pt x="1174" y="438"/>
                    <a:pt x="1168" y="441"/>
                  </a:cubicBezTo>
                  <a:cubicBezTo>
                    <a:pt x="1155" y="447"/>
                    <a:pt x="1141" y="444"/>
                    <a:pt x="1134" y="432"/>
                  </a:cubicBezTo>
                  <a:cubicBezTo>
                    <a:pt x="1127" y="420"/>
                    <a:pt x="1131" y="405"/>
                    <a:pt x="1144" y="397"/>
                  </a:cubicBezTo>
                  <a:cubicBezTo>
                    <a:pt x="1147" y="395"/>
                    <a:pt x="1150" y="393"/>
                    <a:pt x="1153" y="391"/>
                  </a:cubicBezTo>
                  <a:cubicBezTo>
                    <a:pt x="1170" y="378"/>
                    <a:pt x="1179" y="361"/>
                    <a:pt x="1175" y="339"/>
                  </a:cubicBezTo>
                  <a:cubicBezTo>
                    <a:pt x="1172" y="317"/>
                    <a:pt x="1159" y="302"/>
                    <a:pt x="1137" y="296"/>
                  </a:cubicBezTo>
                  <a:cubicBezTo>
                    <a:pt x="1119" y="290"/>
                    <a:pt x="1104" y="295"/>
                    <a:pt x="1089" y="304"/>
                  </a:cubicBezTo>
                  <a:cubicBezTo>
                    <a:pt x="1075" y="312"/>
                    <a:pt x="1061" y="309"/>
                    <a:pt x="1053" y="297"/>
                  </a:cubicBezTo>
                  <a:cubicBezTo>
                    <a:pt x="1046" y="285"/>
                    <a:pt x="1049" y="270"/>
                    <a:pt x="1062" y="261"/>
                  </a:cubicBezTo>
                  <a:cubicBezTo>
                    <a:pt x="1071" y="255"/>
                    <a:pt x="1081" y="250"/>
                    <a:pt x="1091" y="245"/>
                  </a:cubicBezTo>
                  <a:cubicBezTo>
                    <a:pt x="1079" y="177"/>
                    <a:pt x="1001" y="112"/>
                    <a:pt x="942" y="121"/>
                  </a:cubicBezTo>
                  <a:cubicBezTo>
                    <a:pt x="942" y="123"/>
                    <a:pt x="941" y="125"/>
                    <a:pt x="941" y="128"/>
                  </a:cubicBezTo>
                  <a:cubicBezTo>
                    <a:pt x="938" y="141"/>
                    <a:pt x="930" y="149"/>
                    <a:pt x="916" y="149"/>
                  </a:cubicBezTo>
                  <a:cubicBezTo>
                    <a:pt x="903" y="149"/>
                    <a:pt x="893" y="141"/>
                    <a:pt x="891" y="126"/>
                  </a:cubicBezTo>
                  <a:cubicBezTo>
                    <a:pt x="890" y="123"/>
                    <a:pt x="890" y="119"/>
                    <a:pt x="889" y="116"/>
                  </a:cubicBezTo>
                  <a:cubicBezTo>
                    <a:pt x="886" y="89"/>
                    <a:pt x="863" y="70"/>
                    <a:pt x="836" y="70"/>
                  </a:cubicBezTo>
                  <a:cubicBezTo>
                    <a:pt x="809" y="70"/>
                    <a:pt x="787" y="89"/>
                    <a:pt x="783" y="116"/>
                  </a:cubicBezTo>
                  <a:cubicBezTo>
                    <a:pt x="783" y="120"/>
                    <a:pt x="783" y="125"/>
                    <a:pt x="782" y="129"/>
                  </a:cubicBezTo>
                  <a:cubicBezTo>
                    <a:pt x="779" y="142"/>
                    <a:pt x="768" y="150"/>
                    <a:pt x="755" y="149"/>
                  </a:cubicBezTo>
                  <a:cubicBezTo>
                    <a:pt x="743" y="148"/>
                    <a:pt x="733" y="139"/>
                    <a:pt x="732" y="126"/>
                  </a:cubicBezTo>
                  <a:cubicBezTo>
                    <a:pt x="732" y="118"/>
                    <a:pt x="732" y="110"/>
                    <a:pt x="734" y="102"/>
                  </a:cubicBezTo>
                  <a:cubicBezTo>
                    <a:pt x="738" y="91"/>
                    <a:pt x="734" y="87"/>
                    <a:pt x="725" y="83"/>
                  </a:cubicBezTo>
                  <a:cubicBezTo>
                    <a:pt x="660" y="50"/>
                    <a:pt x="579" y="82"/>
                    <a:pt x="553" y="151"/>
                  </a:cubicBezTo>
                  <a:cubicBezTo>
                    <a:pt x="551" y="156"/>
                    <a:pt x="549" y="161"/>
                    <a:pt x="547" y="166"/>
                  </a:cubicBezTo>
                  <a:cubicBezTo>
                    <a:pt x="541" y="179"/>
                    <a:pt x="529" y="185"/>
                    <a:pt x="516" y="181"/>
                  </a:cubicBezTo>
                  <a:cubicBezTo>
                    <a:pt x="504" y="177"/>
                    <a:pt x="497" y="165"/>
                    <a:pt x="499" y="152"/>
                  </a:cubicBezTo>
                  <a:cubicBezTo>
                    <a:pt x="500" y="146"/>
                    <a:pt x="501" y="141"/>
                    <a:pt x="503" y="136"/>
                  </a:cubicBezTo>
                  <a:cubicBezTo>
                    <a:pt x="466" y="129"/>
                    <a:pt x="427" y="156"/>
                    <a:pt x="421" y="195"/>
                  </a:cubicBezTo>
                  <a:close/>
                  <a:moveTo>
                    <a:pt x="1310" y="617"/>
                  </a:moveTo>
                  <a:cubicBezTo>
                    <a:pt x="1311" y="620"/>
                    <a:pt x="1311" y="623"/>
                    <a:pt x="1311" y="625"/>
                  </a:cubicBezTo>
                  <a:cubicBezTo>
                    <a:pt x="1336" y="774"/>
                    <a:pt x="1361" y="923"/>
                    <a:pt x="1385" y="1073"/>
                  </a:cubicBezTo>
                  <a:cubicBezTo>
                    <a:pt x="1388" y="1087"/>
                    <a:pt x="1391" y="1102"/>
                    <a:pt x="1389" y="1116"/>
                  </a:cubicBezTo>
                  <a:cubicBezTo>
                    <a:pt x="1385" y="1148"/>
                    <a:pt x="1353" y="1165"/>
                    <a:pt x="1317" y="1154"/>
                  </a:cubicBezTo>
                  <a:cubicBezTo>
                    <a:pt x="1204" y="1118"/>
                    <a:pt x="1089" y="1107"/>
                    <a:pt x="972" y="1119"/>
                  </a:cubicBezTo>
                  <a:cubicBezTo>
                    <a:pt x="948" y="1121"/>
                    <a:pt x="925" y="1125"/>
                    <a:pt x="901" y="1128"/>
                  </a:cubicBezTo>
                  <a:cubicBezTo>
                    <a:pt x="903" y="1156"/>
                    <a:pt x="906" y="1181"/>
                    <a:pt x="907" y="1207"/>
                  </a:cubicBezTo>
                  <a:cubicBezTo>
                    <a:pt x="907" y="1220"/>
                    <a:pt x="912" y="1222"/>
                    <a:pt x="924" y="1222"/>
                  </a:cubicBezTo>
                  <a:cubicBezTo>
                    <a:pt x="1092" y="1222"/>
                    <a:pt x="1259" y="1222"/>
                    <a:pt x="1426" y="1222"/>
                  </a:cubicBezTo>
                  <a:cubicBezTo>
                    <a:pt x="1458" y="1222"/>
                    <a:pt x="1466" y="1211"/>
                    <a:pt x="1460" y="1180"/>
                  </a:cubicBezTo>
                  <a:cubicBezTo>
                    <a:pt x="1433" y="1039"/>
                    <a:pt x="1405" y="898"/>
                    <a:pt x="1378" y="757"/>
                  </a:cubicBezTo>
                  <a:cubicBezTo>
                    <a:pt x="1369" y="710"/>
                    <a:pt x="1360" y="664"/>
                    <a:pt x="1351" y="617"/>
                  </a:cubicBezTo>
                  <a:cubicBezTo>
                    <a:pt x="1337" y="617"/>
                    <a:pt x="1324" y="617"/>
                    <a:pt x="1310" y="617"/>
                  </a:cubicBezTo>
                  <a:close/>
                  <a:moveTo>
                    <a:pt x="164" y="617"/>
                  </a:moveTo>
                  <a:cubicBezTo>
                    <a:pt x="163" y="623"/>
                    <a:pt x="161" y="629"/>
                    <a:pt x="160" y="635"/>
                  </a:cubicBezTo>
                  <a:cubicBezTo>
                    <a:pt x="133" y="771"/>
                    <a:pt x="107" y="907"/>
                    <a:pt x="80" y="1043"/>
                  </a:cubicBezTo>
                  <a:cubicBezTo>
                    <a:pt x="71" y="1091"/>
                    <a:pt x="62" y="1138"/>
                    <a:pt x="53" y="1186"/>
                  </a:cubicBezTo>
                  <a:cubicBezTo>
                    <a:pt x="49" y="1204"/>
                    <a:pt x="55" y="1216"/>
                    <a:pt x="70" y="1220"/>
                  </a:cubicBezTo>
                  <a:cubicBezTo>
                    <a:pt x="75" y="1222"/>
                    <a:pt x="82" y="1222"/>
                    <a:pt x="88" y="1222"/>
                  </a:cubicBezTo>
                  <a:cubicBezTo>
                    <a:pt x="254" y="1222"/>
                    <a:pt x="421" y="1222"/>
                    <a:pt x="588" y="1222"/>
                  </a:cubicBezTo>
                  <a:cubicBezTo>
                    <a:pt x="591" y="1222"/>
                    <a:pt x="595" y="1223"/>
                    <a:pt x="597" y="1222"/>
                  </a:cubicBezTo>
                  <a:cubicBezTo>
                    <a:pt x="601" y="1220"/>
                    <a:pt x="606" y="1217"/>
                    <a:pt x="606" y="1214"/>
                  </a:cubicBezTo>
                  <a:cubicBezTo>
                    <a:pt x="609" y="1186"/>
                    <a:pt x="611" y="1158"/>
                    <a:pt x="613" y="1127"/>
                  </a:cubicBezTo>
                  <a:cubicBezTo>
                    <a:pt x="573" y="1123"/>
                    <a:pt x="535" y="1118"/>
                    <a:pt x="497" y="1115"/>
                  </a:cubicBezTo>
                  <a:cubicBezTo>
                    <a:pt x="394" y="1110"/>
                    <a:pt x="293" y="1124"/>
                    <a:pt x="194" y="1154"/>
                  </a:cubicBezTo>
                  <a:cubicBezTo>
                    <a:pt x="152" y="1167"/>
                    <a:pt x="118" y="1138"/>
                    <a:pt x="125" y="1095"/>
                  </a:cubicBezTo>
                  <a:cubicBezTo>
                    <a:pt x="144" y="978"/>
                    <a:pt x="164" y="862"/>
                    <a:pt x="183" y="746"/>
                  </a:cubicBezTo>
                  <a:cubicBezTo>
                    <a:pt x="190" y="703"/>
                    <a:pt x="197" y="661"/>
                    <a:pt x="204" y="617"/>
                  </a:cubicBezTo>
                  <a:cubicBezTo>
                    <a:pt x="190" y="617"/>
                    <a:pt x="177" y="617"/>
                    <a:pt x="164" y="617"/>
                  </a:cubicBezTo>
                  <a:close/>
                  <a:moveTo>
                    <a:pt x="664" y="1139"/>
                  </a:moveTo>
                  <a:cubicBezTo>
                    <a:pt x="661" y="1171"/>
                    <a:pt x="660" y="1200"/>
                    <a:pt x="656" y="1229"/>
                  </a:cubicBezTo>
                  <a:cubicBezTo>
                    <a:pt x="653" y="1245"/>
                    <a:pt x="659" y="1254"/>
                    <a:pt x="674" y="1259"/>
                  </a:cubicBezTo>
                  <a:cubicBezTo>
                    <a:pt x="727" y="1278"/>
                    <a:pt x="781" y="1278"/>
                    <a:pt x="834" y="1261"/>
                  </a:cubicBezTo>
                  <a:cubicBezTo>
                    <a:pt x="860" y="1253"/>
                    <a:pt x="860" y="1250"/>
                    <a:pt x="857" y="1223"/>
                  </a:cubicBezTo>
                  <a:cubicBezTo>
                    <a:pt x="857" y="1217"/>
                    <a:pt x="856" y="1210"/>
                    <a:pt x="856" y="1204"/>
                  </a:cubicBezTo>
                  <a:cubicBezTo>
                    <a:pt x="854" y="1183"/>
                    <a:pt x="852" y="1162"/>
                    <a:pt x="850" y="1139"/>
                  </a:cubicBezTo>
                  <a:cubicBezTo>
                    <a:pt x="824" y="1148"/>
                    <a:pt x="800" y="1155"/>
                    <a:pt x="777" y="1165"/>
                  </a:cubicBezTo>
                  <a:cubicBezTo>
                    <a:pt x="764" y="1170"/>
                    <a:pt x="751" y="1171"/>
                    <a:pt x="737" y="1165"/>
                  </a:cubicBezTo>
                  <a:cubicBezTo>
                    <a:pt x="714" y="1155"/>
                    <a:pt x="690" y="1148"/>
                    <a:pt x="664" y="1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40"/>
            <p:cNvSpPr>
              <a:spLocks/>
            </p:cNvSpPr>
            <p:nvPr/>
          </p:nvSpPr>
          <p:spPr bwMode="auto">
            <a:xfrm>
              <a:off x="5629275" y="2200275"/>
              <a:ext cx="26988" cy="38100"/>
            </a:xfrm>
            <a:custGeom>
              <a:avLst/>
              <a:gdLst>
                <a:gd name="T0" fmla="*/ 53 w 89"/>
                <a:gd name="T1" fmla="*/ 126 h 126"/>
                <a:gd name="T2" fmla="*/ 35 w 89"/>
                <a:gd name="T3" fmla="*/ 109 h 126"/>
                <a:gd name="T4" fmla="*/ 6 w 89"/>
                <a:gd name="T5" fmla="*/ 40 h 126"/>
                <a:gd name="T6" fmla="*/ 18 w 89"/>
                <a:gd name="T7" fmla="*/ 6 h 126"/>
                <a:gd name="T8" fmla="*/ 53 w 89"/>
                <a:gd name="T9" fmla="*/ 20 h 126"/>
                <a:gd name="T10" fmla="*/ 81 w 89"/>
                <a:gd name="T11" fmla="*/ 90 h 126"/>
                <a:gd name="T12" fmla="*/ 53 w 89"/>
                <a:gd name="T1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26">
                  <a:moveTo>
                    <a:pt x="53" y="126"/>
                  </a:moveTo>
                  <a:cubicBezTo>
                    <a:pt x="49" y="122"/>
                    <a:pt x="39" y="117"/>
                    <a:pt x="35" y="109"/>
                  </a:cubicBezTo>
                  <a:cubicBezTo>
                    <a:pt x="24" y="87"/>
                    <a:pt x="15" y="63"/>
                    <a:pt x="6" y="40"/>
                  </a:cubicBezTo>
                  <a:cubicBezTo>
                    <a:pt x="0" y="25"/>
                    <a:pt x="5" y="12"/>
                    <a:pt x="18" y="6"/>
                  </a:cubicBezTo>
                  <a:cubicBezTo>
                    <a:pt x="32" y="0"/>
                    <a:pt x="46" y="5"/>
                    <a:pt x="53" y="20"/>
                  </a:cubicBezTo>
                  <a:cubicBezTo>
                    <a:pt x="63" y="43"/>
                    <a:pt x="73" y="66"/>
                    <a:pt x="81" y="90"/>
                  </a:cubicBezTo>
                  <a:cubicBezTo>
                    <a:pt x="89" y="108"/>
                    <a:pt x="77" y="126"/>
                    <a:pt x="53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41"/>
            <p:cNvSpPr>
              <a:spLocks/>
            </p:cNvSpPr>
            <p:nvPr/>
          </p:nvSpPr>
          <p:spPr bwMode="auto">
            <a:xfrm>
              <a:off x="5767388" y="2201863"/>
              <a:ext cx="25400" cy="36513"/>
            </a:xfrm>
            <a:custGeom>
              <a:avLst/>
              <a:gdLst>
                <a:gd name="T0" fmla="*/ 53 w 88"/>
                <a:gd name="T1" fmla="*/ 0 h 125"/>
                <a:gd name="T2" fmla="*/ 82 w 88"/>
                <a:gd name="T3" fmla="*/ 34 h 125"/>
                <a:gd name="T4" fmla="*/ 51 w 88"/>
                <a:gd name="T5" fmla="*/ 108 h 125"/>
                <a:gd name="T6" fmla="*/ 18 w 88"/>
                <a:gd name="T7" fmla="*/ 120 h 125"/>
                <a:gd name="T8" fmla="*/ 5 w 88"/>
                <a:gd name="T9" fmla="*/ 89 h 125"/>
                <a:gd name="T10" fmla="*/ 36 w 88"/>
                <a:gd name="T11" fmla="*/ 14 h 125"/>
                <a:gd name="T12" fmla="*/ 53 w 88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5">
                  <a:moveTo>
                    <a:pt x="53" y="0"/>
                  </a:moveTo>
                  <a:cubicBezTo>
                    <a:pt x="75" y="0"/>
                    <a:pt x="88" y="17"/>
                    <a:pt x="82" y="34"/>
                  </a:cubicBezTo>
                  <a:cubicBezTo>
                    <a:pt x="73" y="59"/>
                    <a:pt x="62" y="84"/>
                    <a:pt x="51" y="108"/>
                  </a:cubicBezTo>
                  <a:cubicBezTo>
                    <a:pt x="45" y="121"/>
                    <a:pt x="31" y="125"/>
                    <a:pt x="18" y="120"/>
                  </a:cubicBezTo>
                  <a:cubicBezTo>
                    <a:pt x="6" y="114"/>
                    <a:pt x="0" y="101"/>
                    <a:pt x="5" y="89"/>
                  </a:cubicBezTo>
                  <a:cubicBezTo>
                    <a:pt x="14" y="63"/>
                    <a:pt x="24" y="38"/>
                    <a:pt x="36" y="14"/>
                  </a:cubicBezTo>
                  <a:cubicBezTo>
                    <a:pt x="39" y="7"/>
                    <a:pt x="49" y="3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42"/>
            <p:cNvSpPr>
              <a:spLocks/>
            </p:cNvSpPr>
            <p:nvPr/>
          </p:nvSpPr>
          <p:spPr bwMode="auto">
            <a:xfrm>
              <a:off x="5527675" y="2305050"/>
              <a:ext cx="38100" cy="23813"/>
            </a:xfrm>
            <a:custGeom>
              <a:avLst/>
              <a:gdLst>
                <a:gd name="T0" fmla="*/ 30 w 128"/>
                <a:gd name="T1" fmla="*/ 0 h 84"/>
                <a:gd name="T2" fmla="*/ 39 w 128"/>
                <a:gd name="T3" fmla="*/ 3 h 84"/>
                <a:gd name="T4" fmla="*/ 107 w 128"/>
                <a:gd name="T5" fmla="*/ 31 h 84"/>
                <a:gd name="T6" fmla="*/ 122 w 128"/>
                <a:gd name="T7" fmla="*/ 65 h 84"/>
                <a:gd name="T8" fmla="*/ 87 w 128"/>
                <a:gd name="T9" fmla="*/ 78 h 84"/>
                <a:gd name="T10" fmla="*/ 18 w 128"/>
                <a:gd name="T11" fmla="*/ 50 h 84"/>
                <a:gd name="T12" fmla="*/ 3 w 128"/>
                <a:gd name="T13" fmla="*/ 19 h 84"/>
                <a:gd name="T14" fmla="*/ 30 w 128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84">
                  <a:moveTo>
                    <a:pt x="30" y="0"/>
                  </a:moveTo>
                  <a:cubicBezTo>
                    <a:pt x="33" y="1"/>
                    <a:pt x="36" y="2"/>
                    <a:pt x="39" y="3"/>
                  </a:cubicBezTo>
                  <a:cubicBezTo>
                    <a:pt x="62" y="12"/>
                    <a:pt x="84" y="21"/>
                    <a:pt x="107" y="31"/>
                  </a:cubicBezTo>
                  <a:cubicBezTo>
                    <a:pt x="122" y="38"/>
                    <a:pt x="128" y="51"/>
                    <a:pt x="122" y="65"/>
                  </a:cubicBezTo>
                  <a:cubicBezTo>
                    <a:pt x="116" y="79"/>
                    <a:pt x="103" y="84"/>
                    <a:pt x="87" y="78"/>
                  </a:cubicBezTo>
                  <a:cubicBezTo>
                    <a:pt x="64" y="69"/>
                    <a:pt x="41" y="59"/>
                    <a:pt x="18" y="50"/>
                  </a:cubicBezTo>
                  <a:cubicBezTo>
                    <a:pt x="5" y="44"/>
                    <a:pt x="0" y="32"/>
                    <a:pt x="3" y="19"/>
                  </a:cubicBezTo>
                  <a:cubicBezTo>
                    <a:pt x="7" y="6"/>
                    <a:pt x="16" y="1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43"/>
            <p:cNvSpPr>
              <a:spLocks/>
            </p:cNvSpPr>
            <p:nvPr/>
          </p:nvSpPr>
          <p:spPr bwMode="auto">
            <a:xfrm>
              <a:off x="5856288" y="2303463"/>
              <a:ext cx="38100" cy="25400"/>
            </a:xfrm>
            <a:custGeom>
              <a:avLst/>
              <a:gdLst>
                <a:gd name="T0" fmla="*/ 126 w 126"/>
                <a:gd name="T1" fmla="*/ 35 h 88"/>
                <a:gd name="T2" fmla="*/ 109 w 126"/>
                <a:gd name="T3" fmla="*/ 53 h 88"/>
                <a:gd name="T4" fmla="*/ 40 w 126"/>
                <a:gd name="T5" fmla="*/ 82 h 88"/>
                <a:gd name="T6" fmla="*/ 5 w 126"/>
                <a:gd name="T7" fmla="*/ 68 h 88"/>
                <a:gd name="T8" fmla="*/ 21 w 126"/>
                <a:gd name="T9" fmla="*/ 35 h 88"/>
                <a:gd name="T10" fmla="*/ 89 w 126"/>
                <a:gd name="T11" fmla="*/ 7 h 88"/>
                <a:gd name="T12" fmla="*/ 126 w 126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88">
                  <a:moveTo>
                    <a:pt x="126" y="35"/>
                  </a:moveTo>
                  <a:cubicBezTo>
                    <a:pt x="122" y="40"/>
                    <a:pt x="117" y="49"/>
                    <a:pt x="109" y="53"/>
                  </a:cubicBezTo>
                  <a:cubicBezTo>
                    <a:pt x="86" y="64"/>
                    <a:pt x="63" y="73"/>
                    <a:pt x="40" y="82"/>
                  </a:cubicBezTo>
                  <a:cubicBezTo>
                    <a:pt x="25" y="88"/>
                    <a:pt x="11" y="82"/>
                    <a:pt x="5" y="68"/>
                  </a:cubicBezTo>
                  <a:cubicBezTo>
                    <a:pt x="0" y="55"/>
                    <a:pt x="6" y="42"/>
                    <a:pt x="21" y="35"/>
                  </a:cubicBezTo>
                  <a:cubicBezTo>
                    <a:pt x="43" y="25"/>
                    <a:pt x="66" y="16"/>
                    <a:pt x="89" y="7"/>
                  </a:cubicBezTo>
                  <a:cubicBezTo>
                    <a:pt x="108" y="0"/>
                    <a:pt x="125" y="11"/>
                    <a:pt x="12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44"/>
            <p:cNvSpPr>
              <a:spLocks/>
            </p:cNvSpPr>
            <p:nvPr/>
          </p:nvSpPr>
          <p:spPr bwMode="auto">
            <a:xfrm>
              <a:off x="5572125" y="2246313"/>
              <a:ext cx="23813" cy="23813"/>
            </a:xfrm>
            <a:custGeom>
              <a:avLst/>
              <a:gdLst>
                <a:gd name="T0" fmla="*/ 57 w 79"/>
                <a:gd name="T1" fmla="*/ 82 h 82"/>
                <a:gd name="T2" fmla="*/ 38 w 79"/>
                <a:gd name="T3" fmla="*/ 73 h 82"/>
                <a:gd name="T4" fmla="*/ 10 w 79"/>
                <a:gd name="T5" fmla="*/ 45 h 82"/>
                <a:gd name="T6" fmla="*/ 11 w 79"/>
                <a:gd name="T7" fmla="*/ 10 h 82"/>
                <a:gd name="T8" fmla="*/ 45 w 79"/>
                <a:gd name="T9" fmla="*/ 9 h 82"/>
                <a:gd name="T10" fmla="*/ 74 w 79"/>
                <a:gd name="T11" fmla="*/ 39 h 82"/>
                <a:gd name="T12" fmla="*/ 76 w 79"/>
                <a:gd name="T13" fmla="*/ 65 h 82"/>
                <a:gd name="T14" fmla="*/ 57 w 79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2">
                  <a:moveTo>
                    <a:pt x="57" y="82"/>
                  </a:moveTo>
                  <a:cubicBezTo>
                    <a:pt x="49" y="78"/>
                    <a:pt x="42" y="77"/>
                    <a:pt x="38" y="73"/>
                  </a:cubicBezTo>
                  <a:cubicBezTo>
                    <a:pt x="28" y="65"/>
                    <a:pt x="18" y="55"/>
                    <a:pt x="10" y="45"/>
                  </a:cubicBezTo>
                  <a:cubicBezTo>
                    <a:pt x="0" y="34"/>
                    <a:pt x="1" y="20"/>
                    <a:pt x="11" y="10"/>
                  </a:cubicBezTo>
                  <a:cubicBezTo>
                    <a:pt x="20" y="1"/>
                    <a:pt x="34" y="0"/>
                    <a:pt x="45" y="9"/>
                  </a:cubicBezTo>
                  <a:cubicBezTo>
                    <a:pt x="55" y="18"/>
                    <a:pt x="66" y="28"/>
                    <a:pt x="74" y="39"/>
                  </a:cubicBezTo>
                  <a:cubicBezTo>
                    <a:pt x="78" y="46"/>
                    <a:pt x="79" y="58"/>
                    <a:pt x="76" y="65"/>
                  </a:cubicBezTo>
                  <a:cubicBezTo>
                    <a:pt x="73" y="72"/>
                    <a:pt x="64" y="77"/>
                    <a:pt x="57" y="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45"/>
            <p:cNvSpPr>
              <a:spLocks/>
            </p:cNvSpPr>
            <p:nvPr/>
          </p:nvSpPr>
          <p:spPr bwMode="auto">
            <a:xfrm>
              <a:off x="5824538" y="2247900"/>
              <a:ext cx="25400" cy="23813"/>
            </a:xfrm>
            <a:custGeom>
              <a:avLst/>
              <a:gdLst>
                <a:gd name="T0" fmla="*/ 82 w 82"/>
                <a:gd name="T1" fmla="*/ 21 h 80"/>
                <a:gd name="T2" fmla="*/ 77 w 82"/>
                <a:gd name="T3" fmla="*/ 36 h 80"/>
                <a:gd name="T4" fmla="*/ 40 w 82"/>
                <a:gd name="T5" fmla="*/ 73 h 80"/>
                <a:gd name="T6" fmla="*/ 9 w 82"/>
                <a:gd name="T7" fmla="*/ 67 h 80"/>
                <a:gd name="T8" fmla="*/ 8 w 82"/>
                <a:gd name="T9" fmla="*/ 35 h 80"/>
                <a:gd name="T10" fmla="*/ 40 w 82"/>
                <a:gd name="T11" fmla="*/ 4 h 80"/>
                <a:gd name="T12" fmla="*/ 66 w 82"/>
                <a:gd name="T13" fmla="*/ 3 h 80"/>
                <a:gd name="T14" fmla="*/ 82 w 82"/>
                <a:gd name="T15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80">
                  <a:moveTo>
                    <a:pt x="82" y="21"/>
                  </a:moveTo>
                  <a:cubicBezTo>
                    <a:pt x="79" y="28"/>
                    <a:pt x="79" y="33"/>
                    <a:pt x="77" y="36"/>
                  </a:cubicBezTo>
                  <a:cubicBezTo>
                    <a:pt x="65" y="49"/>
                    <a:pt x="53" y="62"/>
                    <a:pt x="40" y="73"/>
                  </a:cubicBezTo>
                  <a:cubicBezTo>
                    <a:pt x="30" y="80"/>
                    <a:pt x="18" y="77"/>
                    <a:pt x="9" y="67"/>
                  </a:cubicBezTo>
                  <a:cubicBezTo>
                    <a:pt x="0" y="57"/>
                    <a:pt x="0" y="45"/>
                    <a:pt x="8" y="35"/>
                  </a:cubicBezTo>
                  <a:cubicBezTo>
                    <a:pt x="18" y="24"/>
                    <a:pt x="28" y="13"/>
                    <a:pt x="40" y="4"/>
                  </a:cubicBezTo>
                  <a:cubicBezTo>
                    <a:pt x="46" y="0"/>
                    <a:pt x="58" y="0"/>
                    <a:pt x="66" y="3"/>
                  </a:cubicBezTo>
                  <a:cubicBezTo>
                    <a:pt x="73" y="5"/>
                    <a:pt x="77" y="15"/>
                    <a:pt x="82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46"/>
            <p:cNvSpPr>
              <a:spLocks/>
            </p:cNvSpPr>
            <p:nvPr/>
          </p:nvSpPr>
          <p:spPr bwMode="auto">
            <a:xfrm>
              <a:off x="5703888" y="2193925"/>
              <a:ext cx="14288" cy="23813"/>
            </a:xfrm>
            <a:custGeom>
              <a:avLst/>
              <a:gdLst>
                <a:gd name="T0" fmla="*/ 52 w 52"/>
                <a:gd name="T1" fmla="*/ 40 h 78"/>
                <a:gd name="T2" fmla="*/ 26 w 52"/>
                <a:gd name="T3" fmla="*/ 78 h 78"/>
                <a:gd name="T4" fmla="*/ 0 w 52"/>
                <a:gd name="T5" fmla="*/ 39 h 78"/>
                <a:gd name="T6" fmla="*/ 25 w 52"/>
                <a:gd name="T7" fmla="*/ 1 h 78"/>
                <a:gd name="T8" fmla="*/ 52 w 52"/>
                <a:gd name="T9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8">
                  <a:moveTo>
                    <a:pt x="52" y="40"/>
                  </a:moveTo>
                  <a:cubicBezTo>
                    <a:pt x="52" y="65"/>
                    <a:pt x="43" y="78"/>
                    <a:pt x="26" y="78"/>
                  </a:cubicBezTo>
                  <a:cubicBezTo>
                    <a:pt x="9" y="78"/>
                    <a:pt x="0" y="65"/>
                    <a:pt x="0" y="39"/>
                  </a:cubicBezTo>
                  <a:cubicBezTo>
                    <a:pt x="0" y="14"/>
                    <a:pt x="8" y="1"/>
                    <a:pt x="25" y="1"/>
                  </a:cubicBezTo>
                  <a:cubicBezTo>
                    <a:pt x="43" y="0"/>
                    <a:pt x="52" y="13"/>
                    <a:pt x="52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47"/>
            <p:cNvSpPr>
              <a:spLocks/>
            </p:cNvSpPr>
            <p:nvPr/>
          </p:nvSpPr>
          <p:spPr bwMode="auto">
            <a:xfrm>
              <a:off x="5681663" y="2346325"/>
              <a:ext cx="84138" cy="71438"/>
            </a:xfrm>
            <a:custGeom>
              <a:avLst/>
              <a:gdLst>
                <a:gd name="T0" fmla="*/ 92 w 279"/>
                <a:gd name="T1" fmla="*/ 156 h 240"/>
                <a:gd name="T2" fmla="*/ 15 w 279"/>
                <a:gd name="T3" fmla="*/ 114 h 240"/>
                <a:gd name="T4" fmla="*/ 11 w 279"/>
                <a:gd name="T5" fmla="*/ 74 h 240"/>
                <a:gd name="T6" fmla="*/ 51 w 279"/>
                <a:gd name="T7" fmla="*/ 77 h 240"/>
                <a:gd name="T8" fmla="*/ 225 w 279"/>
                <a:gd name="T9" fmla="*/ 29 h 240"/>
                <a:gd name="T10" fmla="*/ 258 w 279"/>
                <a:gd name="T11" fmla="*/ 5 h 240"/>
                <a:gd name="T12" fmla="*/ 274 w 279"/>
                <a:gd name="T13" fmla="*/ 41 h 240"/>
                <a:gd name="T14" fmla="*/ 162 w 279"/>
                <a:gd name="T15" fmla="*/ 154 h 240"/>
                <a:gd name="T16" fmla="*/ 144 w 279"/>
                <a:gd name="T17" fmla="*/ 169 h 240"/>
                <a:gd name="T18" fmla="*/ 38 w 279"/>
                <a:gd name="T19" fmla="*/ 239 h 240"/>
                <a:gd name="T20" fmla="*/ 4 w 279"/>
                <a:gd name="T21" fmla="*/ 215 h 240"/>
                <a:gd name="T22" fmla="*/ 34 w 279"/>
                <a:gd name="T23" fmla="*/ 188 h 240"/>
                <a:gd name="T24" fmla="*/ 92 w 279"/>
                <a:gd name="T25" fmla="*/ 1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240">
                  <a:moveTo>
                    <a:pt x="92" y="156"/>
                  </a:moveTo>
                  <a:cubicBezTo>
                    <a:pt x="61" y="148"/>
                    <a:pt x="36" y="135"/>
                    <a:pt x="15" y="114"/>
                  </a:cubicBezTo>
                  <a:cubicBezTo>
                    <a:pt x="2" y="100"/>
                    <a:pt x="0" y="85"/>
                    <a:pt x="11" y="74"/>
                  </a:cubicBezTo>
                  <a:cubicBezTo>
                    <a:pt x="21" y="63"/>
                    <a:pt x="37" y="64"/>
                    <a:pt x="51" y="77"/>
                  </a:cubicBezTo>
                  <a:cubicBezTo>
                    <a:pt x="112" y="134"/>
                    <a:pt x="202" y="108"/>
                    <a:pt x="225" y="29"/>
                  </a:cubicBezTo>
                  <a:cubicBezTo>
                    <a:pt x="230" y="9"/>
                    <a:pt x="242" y="0"/>
                    <a:pt x="258" y="5"/>
                  </a:cubicBezTo>
                  <a:cubicBezTo>
                    <a:pt x="272" y="9"/>
                    <a:pt x="279" y="22"/>
                    <a:pt x="274" y="41"/>
                  </a:cubicBezTo>
                  <a:cubicBezTo>
                    <a:pt x="258" y="100"/>
                    <a:pt x="221" y="138"/>
                    <a:pt x="162" y="154"/>
                  </a:cubicBezTo>
                  <a:cubicBezTo>
                    <a:pt x="153" y="157"/>
                    <a:pt x="148" y="160"/>
                    <a:pt x="144" y="169"/>
                  </a:cubicBezTo>
                  <a:cubicBezTo>
                    <a:pt x="122" y="212"/>
                    <a:pt x="86" y="235"/>
                    <a:pt x="38" y="239"/>
                  </a:cubicBezTo>
                  <a:cubicBezTo>
                    <a:pt x="18" y="240"/>
                    <a:pt x="5" y="231"/>
                    <a:pt x="4" y="215"/>
                  </a:cubicBezTo>
                  <a:cubicBezTo>
                    <a:pt x="4" y="200"/>
                    <a:pt x="15" y="189"/>
                    <a:pt x="34" y="188"/>
                  </a:cubicBezTo>
                  <a:cubicBezTo>
                    <a:pt x="57" y="186"/>
                    <a:pt x="76" y="177"/>
                    <a:pt x="92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48"/>
            <p:cNvSpPr>
              <a:spLocks/>
            </p:cNvSpPr>
            <p:nvPr/>
          </p:nvSpPr>
          <p:spPr bwMode="auto">
            <a:xfrm>
              <a:off x="5651500" y="2316163"/>
              <a:ext cx="42863" cy="44450"/>
            </a:xfrm>
            <a:custGeom>
              <a:avLst/>
              <a:gdLst>
                <a:gd name="T0" fmla="*/ 1 w 144"/>
                <a:gd name="T1" fmla="*/ 112 h 146"/>
                <a:gd name="T2" fmla="*/ 113 w 144"/>
                <a:gd name="T3" fmla="*/ 1 h 146"/>
                <a:gd name="T4" fmla="*/ 143 w 144"/>
                <a:gd name="T5" fmla="*/ 24 h 146"/>
                <a:gd name="T6" fmla="*/ 116 w 144"/>
                <a:gd name="T7" fmla="*/ 52 h 146"/>
                <a:gd name="T8" fmla="*/ 52 w 144"/>
                <a:gd name="T9" fmla="*/ 114 h 146"/>
                <a:gd name="T10" fmla="*/ 48 w 144"/>
                <a:gd name="T11" fmla="*/ 130 h 146"/>
                <a:gd name="T12" fmla="*/ 19 w 144"/>
                <a:gd name="T13" fmla="*/ 142 h 146"/>
                <a:gd name="T14" fmla="*/ 1 w 144"/>
                <a:gd name="T15" fmla="*/ 1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6">
                  <a:moveTo>
                    <a:pt x="1" y="112"/>
                  </a:moveTo>
                  <a:cubicBezTo>
                    <a:pt x="4" y="51"/>
                    <a:pt x="54" y="2"/>
                    <a:pt x="113" y="1"/>
                  </a:cubicBezTo>
                  <a:cubicBezTo>
                    <a:pt x="131" y="0"/>
                    <a:pt x="142" y="9"/>
                    <a:pt x="143" y="24"/>
                  </a:cubicBezTo>
                  <a:cubicBezTo>
                    <a:pt x="144" y="40"/>
                    <a:pt x="134" y="50"/>
                    <a:pt x="116" y="52"/>
                  </a:cubicBezTo>
                  <a:cubicBezTo>
                    <a:pt x="79" y="55"/>
                    <a:pt x="57" y="77"/>
                    <a:pt x="52" y="114"/>
                  </a:cubicBezTo>
                  <a:cubicBezTo>
                    <a:pt x="51" y="120"/>
                    <a:pt x="51" y="126"/>
                    <a:pt x="48" y="130"/>
                  </a:cubicBezTo>
                  <a:cubicBezTo>
                    <a:pt x="42" y="142"/>
                    <a:pt x="32" y="146"/>
                    <a:pt x="19" y="142"/>
                  </a:cubicBezTo>
                  <a:cubicBezTo>
                    <a:pt x="6" y="139"/>
                    <a:pt x="0" y="128"/>
                    <a:pt x="1" y="1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5888250" y="2392541"/>
            <a:ext cx="454025" cy="449263"/>
            <a:chOff x="6030913" y="2190750"/>
            <a:chExt cx="454025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6" name="Freeform 149"/>
            <p:cNvSpPr>
              <a:spLocks noEditPoints="1"/>
            </p:cNvSpPr>
            <p:nvPr/>
          </p:nvSpPr>
          <p:spPr bwMode="auto">
            <a:xfrm>
              <a:off x="6030913" y="2190750"/>
              <a:ext cx="454025" cy="449263"/>
            </a:xfrm>
            <a:custGeom>
              <a:avLst/>
              <a:gdLst>
                <a:gd name="T0" fmla="*/ 568 w 1531"/>
                <a:gd name="T1" fmla="*/ 1369 h 1512"/>
                <a:gd name="T2" fmla="*/ 531 w 1531"/>
                <a:gd name="T3" fmla="*/ 1154 h 1512"/>
                <a:gd name="T4" fmla="*/ 477 w 1531"/>
                <a:gd name="T5" fmla="*/ 917 h 1512"/>
                <a:gd name="T6" fmla="*/ 510 w 1531"/>
                <a:gd name="T7" fmla="*/ 792 h 1512"/>
                <a:gd name="T8" fmla="*/ 683 w 1531"/>
                <a:gd name="T9" fmla="*/ 1012 h 1512"/>
                <a:gd name="T10" fmla="*/ 687 w 1531"/>
                <a:gd name="T11" fmla="*/ 553 h 1512"/>
                <a:gd name="T12" fmla="*/ 497 w 1531"/>
                <a:gd name="T13" fmla="*/ 329 h 1512"/>
                <a:gd name="T14" fmla="*/ 480 w 1531"/>
                <a:gd name="T15" fmla="*/ 659 h 1512"/>
                <a:gd name="T16" fmla="*/ 223 w 1531"/>
                <a:gd name="T17" fmla="*/ 339 h 1512"/>
                <a:gd name="T18" fmla="*/ 484 w 1531"/>
                <a:gd name="T19" fmla="*/ 281 h 1512"/>
                <a:gd name="T20" fmla="*/ 1020 w 1531"/>
                <a:gd name="T21" fmla="*/ 256 h 1512"/>
                <a:gd name="T22" fmla="*/ 1181 w 1531"/>
                <a:gd name="T23" fmla="*/ 351 h 1512"/>
                <a:gd name="T24" fmla="*/ 1048 w 1531"/>
                <a:gd name="T25" fmla="*/ 683 h 1512"/>
                <a:gd name="T26" fmla="*/ 1022 w 1531"/>
                <a:gd name="T27" fmla="*/ 329 h 1512"/>
                <a:gd name="T28" fmla="*/ 831 w 1531"/>
                <a:gd name="T29" fmla="*/ 553 h 1512"/>
                <a:gd name="T30" fmla="*/ 902 w 1531"/>
                <a:gd name="T31" fmla="*/ 763 h 1512"/>
                <a:gd name="T32" fmla="*/ 1065 w 1531"/>
                <a:gd name="T33" fmla="*/ 796 h 1512"/>
                <a:gd name="T34" fmla="*/ 1091 w 1531"/>
                <a:gd name="T35" fmla="*/ 1270 h 1512"/>
                <a:gd name="T36" fmla="*/ 1094 w 1531"/>
                <a:gd name="T37" fmla="*/ 1369 h 1512"/>
                <a:gd name="T38" fmla="*/ 999 w 1531"/>
                <a:gd name="T39" fmla="*/ 1336 h 1512"/>
                <a:gd name="T40" fmla="*/ 1071 w 1531"/>
                <a:gd name="T41" fmla="*/ 1178 h 1512"/>
                <a:gd name="T42" fmla="*/ 1023 w 1531"/>
                <a:gd name="T43" fmla="*/ 870 h 1512"/>
                <a:gd name="T44" fmla="*/ 975 w 1531"/>
                <a:gd name="T45" fmla="*/ 897 h 1512"/>
                <a:gd name="T46" fmla="*/ 927 w 1531"/>
                <a:gd name="T47" fmla="*/ 824 h 1512"/>
                <a:gd name="T48" fmla="*/ 879 w 1531"/>
                <a:gd name="T49" fmla="*/ 912 h 1512"/>
                <a:gd name="T50" fmla="*/ 832 w 1531"/>
                <a:gd name="T51" fmla="*/ 821 h 1512"/>
                <a:gd name="T52" fmla="*/ 783 w 1531"/>
                <a:gd name="T53" fmla="*/ 895 h 1512"/>
                <a:gd name="T54" fmla="*/ 759 w 1531"/>
                <a:gd name="T55" fmla="*/ 505 h 1512"/>
                <a:gd name="T56" fmla="*/ 734 w 1531"/>
                <a:gd name="T57" fmla="*/ 978 h 1512"/>
                <a:gd name="T58" fmla="*/ 641 w 1531"/>
                <a:gd name="T59" fmla="*/ 1067 h 1512"/>
                <a:gd name="T60" fmla="*/ 498 w 1531"/>
                <a:gd name="T61" fmla="*/ 847 h 1512"/>
                <a:gd name="T62" fmla="*/ 558 w 1531"/>
                <a:gd name="T63" fmla="*/ 1056 h 1512"/>
                <a:gd name="T64" fmla="*/ 663 w 1531"/>
                <a:gd name="T65" fmla="*/ 1361 h 1512"/>
                <a:gd name="T66" fmla="*/ 679 w 1531"/>
                <a:gd name="T67" fmla="*/ 331 h 1512"/>
                <a:gd name="T68" fmla="*/ 878 w 1531"/>
                <a:gd name="T69" fmla="*/ 226 h 1512"/>
                <a:gd name="T70" fmla="*/ 905 w 1531"/>
                <a:gd name="T71" fmla="*/ 130 h 1512"/>
                <a:gd name="T72" fmla="*/ 679 w 1531"/>
                <a:gd name="T73" fmla="*/ 331 h 1512"/>
                <a:gd name="T74" fmla="*/ 117 w 1531"/>
                <a:gd name="T75" fmla="*/ 443 h 1512"/>
                <a:gd name="T76" fmla="*/ 174 w 1531"/>
                <a:gd name="T77" fmla="*/ 642 h 1512"/>
                <a:gd name="T78" fmla="*/ 337 w 1531"/>
                <a:gd name="T79" fmla="*/ 640 h 1512"/>
                <a:gd name="T80" fmla="*/ 1392 w 1531"/>
                <a:gd name="T81" fmla="*/ 435 h 1512"/>
                <a:gd name="T82" fmla="*/ 1181 w 1531"/>
                <a:gd name="T83" fmla="*/ 640 h 1512"/>
                <a:gd name="T84" fmla="*/ 1381 w 1531"/>
                <a:gd name="T85" fmla="*/ 535 h 1512"/>
                <a:gd name="T86" fmla="*/ 1413 w 1531"/>
                <a:gd name="T87" fmla="*/ 695 h 1512"/>
                <a:gd name="T88" fmla="*/ 891 w 1531"/>
                <a:gd name="T89" fmla="*/ 449 h 1512"/>
                <a:gd name="T90" fmla="*/ 629 w 1531"/>
                <a:gd name="T91" fmla="*/ 461 h 1512"/>
                <a:gd name="T92" fmla="*/ 1046 w 1531"/>
                <a:gd name="T93" fmla="*/ 1464 h 1512"/>
                <a:gd name="T94" fmla="*/ 616 w 1531"/>
                <a:gd name="T95" fmla="*/ 1464 h 1512"/>
                <a:gd name="T96" fmla="*/ 831 w 1531"/>
                <a:gd name="T97" fmla="*/ 242 h 1512"/>
                <a:gd name="T98" fmla="*/ 759 w 1531"/>
                <a:gd name="T99" fmla="*/ 313 h 1512"/>
                <a:gd name="T100" fmla="*/ 183 w 1531"/>
                <a:gd name="T101" fmla="*/ 553 h 1512"/>
                <a:gd name="T102" fmla="*/ 1335 w 1531"/>
                <a:gd name="T103" fmla="*/ 552 h 1512"/>
                <a:gd name="T104" fmla="*/ 1263 w 1531"/>
                <a:gd name="T105" fmla="*/ 625 h 1512"/>
                <a:gd name="T106" fmla="*/ 245 w 1531"/>
                <a:gd name="T107" fmla="*/ 674 h 1512"/>
                <a:gd name="T108" fmla="*/ 1378 w 1531"/>
                <a:gd name="T109" fmla="*/ 730 h 1512"/>
                <a:gd name="T110" fmla="*/ 1378 w 1531"/>
                <a:gd name="T111" fmla="*/ 73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1" h="1512">
                  <a:moveTo>
                    <a:pt x="1094" y="1512"/>
                  </a:moveTo>
                  <a:cubicBezTo>
                    <a:pt x="918" y="1512"/>
                    <a:pt x="743" y="1512"/>
                    <a:pt x="568" y="1512"/>
                  </a:cubicBezTo>
                  <a:cubicBezTo>
                    <a:pt x="568" y="1465"/>
                    <a:pt x="568" y="1418"/>
                    <a:pt x="568" y="1369"/>
                  </a:cubicBezTo>
                  <a:cubicBezTo>
                    <a:pt x="583" y="1369"/>
                    <a:pt x="598" y="1369"/>
                    <a:pt x="614" y="1369"/>
                  </a:cubicBezTo>
                  <a:cubicBezTo>
                    <a:pt x="615" y="1347"/>
                    <a:pt x="616" y="1327"/>
                    <a:pt x="606" y="1307"/>
                  </a:cubicBezTo>
                  <a:cubicBezTo>
                    <a:pt x="580" y="1257"/>
                    <a:pt x="556" y="1205"/>
                    <a:pt x="531" y="1154"/>
                  </a:cubicBezTo>
                  <a:cubicBezTo>
                    <a:pt x="516" y="1124"/>
                    <a:pt x="514" y="1090"/>
                    <a:pt x="510" y="1058"/>
                  </a:cubicBezTo>
                  <a:cubicBezTo>
                    <a:pt x="506" y="1030"/>
                    <a:pt x="505" y="1001"/>
                    <a:pt x="499" y="973"/>
                  </a:cubicBezTo>
                  <a:cubicBezTo>
                    <a:pt x="495" y="954"/>
                    <a:pt x="485" y="935"/>
                    <a:pt x="477" y="917"/>
                  </a:cubicBezTo>
                  <a:cubicBezTo>
                    <a:pt x="472" y="906"/>
                    <a:pt x="463" y="896"/>
                    <a:pt x="457" y="885"/>
                  </a:cubicBezTo>
                  <a:cubicBezTo>
                    <a:pt x="444" y="865"/>
                    <a:pt x="443" y="844"/>
                    <a:pt x="455" y="823"/>
                  </a:cubicBezTo>
                  <a:cubicBezTo>
                    <a:pt x="467" y="802"/>
                    <a:pt x="486" y="792"/>
                    <a:pt x="510" y="792"/>
                  </a:cubicBezTo>
                  <a:cubicBezTo>
                    <a:pt x="583" y="793"/>
                    <a:pt x="645" y="844"/>
                    <a:pt x="660" y="917"/>
                  </a:cubicBezTo>
                  <a:cubicBezTo>
                    <a:pt x="666" y="949"/>
                    <a:pt x="672" y="980"/>
                    <a:pt x="679" y="1011"/>
                  </a:cubicBezTo>
                  <a:cubicBezTo>
                    <a:pt x="680" y="1012"/>
                    <a:pt x="681" y="1012"/>
                    <a:pt x="683" y="1012"/>
                  </a:cubicBezTo>
                  <a:cubicBezTo>
                    <a:pt x="684" y="1002"/>
                    <a:pt x="687" y="991"/>
                    <a:pt x="687" y="981"/>
                  </a:cubicBezTo>
                  <a:cubicBezTo>
                    <a:pt x="687" y="855"/>
                    <a:pt x="687" y="729"/>
                    <a:pt x="687" y="603"/>
                  </a:cubicBezTo>
                  <a:cubicBezTo>
                    <a:pt x="687" y="586"/>
                    <a:pt x="688" y="570"/>
                    <a:pt x="687" y="553"/>
                  </a:cubicBezTo>
                  <a:cubicBezTo>
                    <a:pt x="686" y="549"/>
                    <a:pt x="682" y="542"/>
                    <a:pt x="678" y="541"/>
                  </a:cubicBezTo>
                  <a:cubicBezTo>
                    <a:pt x="581" y="505"/>
                    <a:pt x="521" y="438"/>
                    <a:pt x="500" y="336"/>
                  </a:cubicBezTo>
                  <a:cubicBezTo>
                    <a:pt x="499" y="334"/>
                    <a:pt x="498" y="332"/>
                    <a:pt x="497" y="329"/>
                  </a:cubicBezTo>
                  <a:cubicBezTo>
                    <a:pt x="464" y="347"/>
                    <a:pt x="431" y="365"/>
                    <a:pt x="403" y="380"/>
                  </a:cubicBezTo>
                  <a:cubicBezTo>
                    <a:pt x="413" y="392"/>
                    <a:pt x="422" y="404"/>
                    <a:pt x="432" y="416"/>
                  </a:cubicBezTo>
                  <a:cubicBezTo>
                    <a:pt x="494" y="488"/>
                    <a:pt x="513" y="570"/>
                    <a:pt x="480" y="659"/>
                  </a:cubicBezTo>
                  <a:cubicBezTo>
                    <a:pt x="447" y="748"/>
                    <a:pt x="381" y="801"/>
                    <a:pt x="287" y="814"/>
                  </a:cubicBezTo>
                  <a:cubicBezTo>
                    <a:pt x="158" y="833"/>
                    <a:pt x="35" y="740"/>
                    <a:pt x="18" y="614"/>
                  </a:cubicBezTo>
                  <a:cubicBezTo>
                    <a:pt x="0" y="478"/>
                    <a:pt x="90" y="357"/>
                    <a:pt x="223" y="339"/>
                  </a:cubicBezTo>
                  <a:cubicBezTo>
                    <a:pt x="262" y="334"/>
                    <a:pt x="300" y="339"/>
                    <a:pt x="337" y="351"/>
                  </a:cubicBezTo>
                  <a:cubicBezTo>
                    <a:pt x="343" y="353"/>
                    <a:pt x="352" y="352"/>
                    <a:pt x="358" y="349"/>
                  </a:cubicBezTo>
                  <a:cubicBezTo>
                    <a:pt x="400" y="327"/>
                    <a:pt x="442" y="304"/>
                    <a:pt x="484" y="281"/>
                  </a:cubicBezTo>
                  <a:cubicBezTo>
                    <a:pt x="493" y="277"/>
                    <a:pt x="496" y="270"/>
                    <a:pt x="497" y="261"/>
                  </a:cubicBezTo>
                  <a:cubicBezTo>
                    <a:pt x="512" y="142"/>
                    <a:pt x="594" y="53"/>
                    <a:pt x="710" y="30"/>
                  </a:cubicBezTo>
                  <a:cubicBezTo>
                    <a:pt x="857" y="0"/>
                    <a:pt x="1004" y="108"/>
                    <a:pt x="1020" y="256"/>
                  </a:cubicBezTo>
                  <a:cubicBezTo>
                    <a:pt x="1021" y="269"/>
                    <a:pt x="1026" y="277"/>
                    <a:pt x="1038" y="284"/>
                  </a:cubicBezTo>
                  <a:cubicBezTo>
                    <a:pt x="1079" y="305"/>
                    <a:pt x="1119" y="328"/>
                    <a:pt x="1159" y="349"/>
                  </a:cubicBezTo>
                  <a:cubicBezTo>
                    <a:pt x="1165" y="352"/>
                    <a:pt x="1175" y="353"/>
                    <a:pt x="1181" y="351"/>
                  </a:cubicBezTo>
                  <a:cubicBezTo>
                    <a:pt x="1315" y="304"/>
                    <a:pt x="1458" y="379"/>
                    <a:pt x="1495" y="516"/>
                  </a:cubicBezTo>
                  <a:cubicBezTo>
                    <a:pt x="1531" y="650"/>
                    <a:pt x="1443" y="788"/>
                    <a:pt x="1306" y="813"/>
                  </a:cubicBezTo>
                  <a:cubicBezTo>
                    <a:pt x="1201" y="833"/>
                    <a:pt x="1095" y="779"/>
                    <a:pt x="1048" y="683"/>
                  </a:cubicBezTo>
                  <a:cubicBezTo>
                    <a:pt x="1000" y="587"/>
                    <a:pt x="1022" y="472"/>
                    <a:pt x="1101" y="400"/>
                  </a:cubicBezTo>
                  <a:cubicBezTo>
                    <a:pt x="1107" y="395"/>
                    <a:pt x="1113" y="390"/>
                    <a:pt x="1121" y="383"/>
                  </a:cubicBezTo>
                  <a:cubicBezTo>
                    <a:pt x="1087" y="365"/>
                    <a:pt x="1054" y="347"/>
                    <a:pt x="1022" y="329"/>
                  </a:cubicBezTo>
                  <a:cubicBezTo>
                    <a:pt x="1015" y="350"/>
                    <a:pt x="1010" y="372"/>
                    <a:pt x="1001" y="392"/>
                  </a:cubicBezTo>
                  <a:cubicBezTo>
                    <a:pt x="970" y="463"/>
                    <a:pt x="918" y="513"/>
                    <a:pt x="844" y="539"/>
                  </a:cubicBezTo>
                  <a:cubicBezTo>
                    <a:pt x="837" y="541"/>
                    <a:pt x="831" y="542"/>
                    <a:pt x="831" y="553"/>
                  </a:cubicBezTo>
                  <a:cubicBezTo>
                    <a:pt x="831" y="615"/>
                    <a:pt x="831" y="678"/>
                    <a:pt x="831" y="740"/>
                  </a:cubicBezTo>
                  <a:cubicBezTo>
                    <a:pt x="831" y="743"/>
                    <a:pt x="832" y="745"/>
                    <a:pt x="832" y="749"/>
                  </a:cubicBezTo>
                  <a:cubicBezTo>
                    <a:pt x="858" y="741"/>
                    <a:pt x="881" y="746"/>
                    <a:pt x="902" y="763"/>
                  </a:cubicBezTo>
                  <a:cubicBezTo>
                    <a:pt x="923" y="748"/>
                    <a:pt x="945" y="740"/>
                    <a:pt x="971" y="748"/>
                  </a:cubicBezTo>
                  <a:cubicBezTo>
                    <a:pt x="996" y="755"/>
                    <a:pt x="1011" y="773"/>
                    <a:pt x="1020" y="795"/>
                  </a:cubicBezTo>
                  <a:cubicBezTo>
                    <a:pt x="1035" y="795"/>
                    <a:pt x="1051" y="793"/>
                    <a:pt x="1065" y="796"/>
                  </a:cubicBezTo>
                  <a:cubicBezTo>
                    <a:pt x="1096" y="803"/>
                    <a:pt x="1119" y="831"/>
                    <a:pt x="1119" y="863"/>
                  </a:cubicBezTo>
                  <a:cubicBezTo>
                    <a:pt x="1119" y="970"/>
                    <a:pt x="1119" y="1078"/>
                    <a:pt x="1119" y="1185"/>
                  </a:cubicBezTo>
                  <a:cubicBezTo>
                    <a:pt x="1118" y="1216"/>
                    <a:pt x="1108" y="1244"/>
                    <a:pt x="1091" y="1270"/>
                  </a:cubicBezTo>
                  <a:cubicBezTo>
                    <a:pt x="1082" y="1283"/>
                    <a:pt x="1073" y="1297"/>
                    <a:pt x="1062" y="1308"/>
                  </a:cubicBezTo>
                  <a:cubicBezTo>
                    <a:pt x="1044" y="1326"/>
                    <a:pt x="1046" y="1346"/>
                    <a:pt x="1048" y="1369"/>
                  </a:cubicBezTo>
                  <a:cubicBezTo>
                    <a:pt x="1063" y="1369"/>
                    <a:pt x="1078" y="1369"/>
                    <a:pt x="1094" y="1369"/>
                  </a:cubicBezTo>
                  <a:cubicBezTo>
                    <a:pt x="1094" y="1417"/>
                    <a:pt x="1094" y="1464"/>
                    <a:pt x="1094" y="1512"/>
                  </a:cubicBezTo>
                  <a:close/>
                  <a:moveTo>
                    <a:pt x="999" y="1368"/>
                  </a:moveTo>
                  <a:cubicBezTo>
                    <a:pt x="999" y="1357"/>
                    <a:pt x="1000" y="1346"/>
                    <a:pt x="999" y="1336"/>
                  </a:cubicBezTo>
                  <a:cubicBezTo>
                    <a:pt x="997" y="1320"/>
                    <a:pt x="1002" y="1307"/>
                    <a:pt x="1012" y="1295"/>
                  </a:cubicBezTo>
                  <a:cubicBezTo>
                    <a:pt x="1025" y="1280"/>
                    <a:pt x="1037" y="1263"/>
                    <a:pt x="1048" y="1247"/>
                  </a:cubicBezTo>
                  <a:cubicBezTo>
                    <a:pt x="1063" y="1227"/>
                    <a:pt x="1071" y="1204"/>
                    <a:pt x="1071" y="1178"/>
                  </a:cubicBezTo>
                  <a:cubicBezTo>
                    <a:pt x="1071" y="1075"/>
                    <a:pt x="1071" y="973"/>
                    <a:pt x="1071" y="870"/>
                  </a:cubicBezTo>
                  <a:cubicBezTo>
                    <a:pt x="1071" y="852"/>
                    <a:pt x="1062" y="841"/>
                    <a:pt x="1047" y="841"/>
                  </a:cubicBezTo>
                  <a:cubicBezTo>
                    <a:pt x="1032" y="841"/>
                    <a:pt x="1023" y="852"/>
                    <a:pt x="1023" y="870"/>
                  </a:cubicBezTo>
                  <a:cubicBezTo>
                    <a:pt x="1023" y="884"/>
                    <a:pt x="1023" y="898"/>
                    <a:pt x="1023" y="912"/>
                  </a:cubicBezTo>
                  <a:cubicBezTo>
                    <a:pt x="1006" y="912"/>
                    <a:pt x="991" y="912"/>
                    <a:pt x="975" y="912"/>
                  </a:cubicBezTo>
                  <a:cubicBezTo>
                    <a:pt x="975" y="907"/>
                    <a:pt x="975" y="902"/>
                    <a:pt x="975" y="897"/>
                  </a:cubicBezTo>
                  <a:cubicBezTo>
                    <a:pt x="975" y="872"/>
                    <a:pt x="975" y="848"/>
                    <a:pt x="975" y="823"/>
                  </a:cubicBezTo>
                  <a:cubicBezTo>
                    <a:pt x="975" y="804"/>
                    <a:pt x="966" y="793"/>
                    <a:pt x="951" y="793"/>
                  </a:cubicBezTo>
                  <a:cubicBezTo>
                    <a:pt x="936" y="793"/>
                    <a:pt x="927" y="804"/>
                    <a:pt x="927" y="824"/>
                  </a:cubicBezTo>
                  <a:cubicBezTo>
                    <a:pt x="927" y="833"/>
                    <a:pt x="927" y="841"/>
                    <a:pt x="927" y="850"/>
                  </a:cubicBezTo>
                  <a:cubicBezTo>
                    <a:pt x="927" y="870"/>
                    <a:pt x="927" y="891"/>
                    <a:pt x="927" y="912"/>
                  </a:cubicBezTo>
                  <a:cubicBezTo>
                    <a:pt x="910" y="912"/>
                    <a:pt x="895" y="912"/>
                    <a:pt x="879" y="912"/>
                  </a:cubicBezTo>
                  <a:cubicBezTo>
                    <a:pt x="879" y="880"/>
                    <a:pt x="879" y="850"/>
                    <a:pt x="879" y="819"/>
                  </a:cubicBezTo>
                  <a:cubicBezTo>
                    <a:pt x="879" y="799"/>
                    <a:pt x="860" y="786"/>
                    <a:pt x="845" y="796"/>
                  </a:cubicBezTo>
                  <a:cubicBezTo>
                    <a:pt x="838" y="801"/>
                    <a:pt x="832" y="812"/>
                    <a:pt x="832" y="821"/>
                  </a:cubicBezTo>
                  <a:cubicBezTo>
                    <a:pt x="830" y="851"/>
                    <a:pt x="831" y="881"/>
                    <a:pt x="831" y="912"/>
                  </a:cubicBezTo>
                  <a:cubicBezTo>
                    <a:pt x="814" y="912"/>
                    <a:pt x="799" y="912"/>
                    <a:pt x="783" y="912"/>
                  </a:cubicBezTo>
                  <a:cubicBezTo>
                    <a:pt x="783" y="906"/>
                    <a:pt x="783" y="900"/>
                    <a:pt x="783" y="895"/>
                  </a:cubicBezTo>
                  <a:cubicBezTo>
                    <a:pt x="783" y="777"/>
                    <a:pt x="783" y="659"/>
                    <a:pt x="783" y="541"/>
                  </a:cubicBezTo>
                  <a:cubicBezTo>
                    <a:pt x="783" y="536"/>
                    <a:pt x="783" y="531"/>
                    <a:pt x="783" y="526"/>
                  </a:cubicBezTo>
                  <a:cubicBezTo>
                    <a:pt x="780" y="513"/>
                    <a:pt x="772" y="505"/>
                    <a:pt x="759" y="505"/>
                  </a:cubicBezTo>
                  <a:cubicBezTo>
                    <a:pt x="746" y="505"/>
                    <a:pt x="738" y="513"/>
                    <a:pt x="735" y="526"/>
                  </a:cubicBezTo>
                  <a:cubicBezTo>
                    <a:pt x="735" y="531"/>
                    <a:pt x="735" y="536"/>
                    <a:pt x="735" y="541"/>
                  </a:cubicBezTo>
                  <a:cubicBezTo>
                    <a:pt x="735" y="687"/>
                    <a:pt x="735" y="832"/>
                    <a:pt x="734" y="978"/>
                  </a:cubicBezTo>
                  <a:cubicBezTo>
                    <a:pt x="734" y="998"/>
                    <a:pt x="730" y="1020"/>
                    <a:pt x="722" y="1038"/>
                  </a:cubicBezTo>
                  <a:cubicBezTo>
                    <a:pt x="704" y="1081"/>
                    <a:pt x="703" y="1080"/>
                    <a:pt x="657" y="1081"/>
                  </a:cubicBezTo>
                  <a:cubicBezTo>
                    <a:pt x="647" y="1081"/>
                    <a:pt x="643" y="1078"/>
                    <a:pt x="641" y="1067"/>
                  </a:cubicBezTo>
                  <a:cubicBezTo>
                    <a:pt x="632" y="1020"/>
                    <a:pt x="622" y="972"/>
                    <a:pt x="612" y="925"/>
                  </a:cubicBezTo>
                  <a:cubicBezTo>
                    <a:pt x="602" y="881"/>
                    <a:pt x="574" y="853"/>
                    <a:pt x="530" y="843"/>
                  </a:cubicBezTo>
                  <a:cubicBezTo>
                    <a:pt x="520" y="841"/>
                    <a:pt x="505" y="841"/>
                    <a:pt x="498" y="847"/>
                  </a:cubicBezTo>
                  <a:cubicBezTo>
                    <a:pt x="488" y="857"/>
                    <a:pt x="502" y="866"/>
                    <a:pt x="507" y="875"/>
                  </a:cubicBezTo>
                  <a:cubicBezTo>
                    <a:pt x="528" y="905"/>
                    <a:pt x="545" y="936"/>
                    <a:pt x="548" y="973"/>
                  </a:cubicBezTo>
                  <a:cubicBezTo>
                    <a:pt x="551" y="1001"/>
                    <a:pt x="554" y="1029"/>
                    <a:pt x="558" y="1056"/>
                  </a:cubicBezTo>
                  <a:cubicBezTo>
                    <a:pt x="563" y="1083"/>
                    <a:pt x="566" y="1110"/>
                    <a:pt x="576" y="1135"/>
                  </a:cubicBezTo>
                  <a:cubicBezTo>
                    <a:pt x="595" y="1181"/>
                    <a:pt x="618" y="1225"/>
                    <a:pt x="641" y="1269"/>
                  </a:cubicBezTo>
                  <a:cubicBezTo>
                    <a:pt x="656" y="1298"/>
                    <a:pt x="668" y="1327"/>
                    <a:pt x="663" y="1361"/>
                  </a:cubicBezTo>
                  <a:cubicBezTo>
                    <a:pt x="663" y="1363"/>
                    <a:pt x="663" y="1365"/>
                    <a:pt x="664" y="1368"/>
                  </a:cubicBezTo>
                  <a:cubicBezTo>
                    <a:pt x="775" y="1368"/>
                    <a:pt x="886" y="1368"/>
                    <a:pt x="999" y="1368"/>
                  </a:cubicBezTo>
                  <a:close/>
                  <a:moveTo>
                    <a:pt x="679" y="331"/>
                  </a:moveTo>
                  <a:cubicBezTo>
                    <a:pt x="628" y="271"/>
                    <a:pt x="626" y="205"/>
                    <a:pt x="674" y="157"/>
                  </a:cubicBezTo>
                  <a:cubicBezTo>
                    <a:pt x="717" y="113"/>
                    <a:pt x="786" y="109"/>
                    <a:pt x="834" y="148"/>
                  </a:cubicBezTo>
                  <a:cubicBezTo>
                    <a:pt x="859" y="168"/>
                    <a:pt x="874" y="194"/>
                    <a:pt x="878" y="226"/>
                  </a:cubicBezTo>
                  <a:cubicBezTo>
                    <a:pt x="883" y="267"/>
                    <a:pt x="868" y="301"/>
                    <a:pt x="839" y="330"/>
                  </a:cubicBezTo>
                  <a:cubicBezTo>
                    <a:pt x="880" y="350"/>
                    <a:pt x="910" y="379"/>
                    <a:pt x="930" y="418"/>
                  </a:cubicBezTo>
                  <a:cubicBezTo>
                    <a:pt x="999" y="335"/>
                    <a:pt x="987" y="207"/>
                    <a:pt x="905" y="130"/>
                  </a:cubicBezTo>
                  <a:cubicBezTo>
                    <a:pt x="823" y="54"/>
                    <a:pt x="693" y="54"/>
                    <a:pt x="611" y="132"/>
                  </a:cubicBezTo>
                  <a:cubicBezTo>
                    <a:pt x="531" y="208"/>
                    <a:pt x="520" y="337"/>
                    <a:pt x="588" y="418"/>
                  </a:cubicBezTo>
                  <a:cubicBezTo>
                    <a:pt x="608" y="379"/>
                    <a:pt x="638" y="350"/>
                    <a:pt x="679" y="331"/>
                  </a:cubicBezTo>
                  <a:close/>
                  <a:moveTo>
                    <a:pt x="405" y="693"/>
                  </a:moveTo>
                  <a:cubicBezTo>
                    <a:pt x="453" y="644"/>
                    <a:pt x="473" y="527"/>
                    <a:pt x="393" y="443"/>
                  </a:cubicBezTo>
                  <a:cubicBezTo>
                    <a:pt x="318" y="366"/>
                    <a:pt x="192" y="366"/>
                    <a:pt x="117" y="443"/>
                  </a:cubicBezTo>
                  <a:cubicBezTo>
                    <a:pt x="36" y="528"/>
                    <a:pt x="58" y="645"/>
                    <a:pt x="106" y="695"/>
                  </a:cubicBezTo>
                  <a:cubicBezTo>
                    <a:pt x="116" y="685"/>
                    <a:pt x="127" y="674"/>
                    <a:pt x="138" y="666"/>
                  </a:cubicBezTo>
                  <a:cubicBezTo>
                    <a:pt x="149" y="657"/>
                    <a:pt x="162" y="650"/>
                    <a:pt x="174" y="642"/>
                  </a:cubicBezTo>
                  <a:cubicBezTo>
                    <a:pt x="123" y="580"/>
                    <a:pt x="122" y="513"/>
                    <a:pt x="173" y="465"/>
                  </a:cubicBezTo>
                  <a:cubicBezTo>
                    <a:pt x="219" y="422"/>
                    <a:pt x="291" y="422"/>
                    <a:pt x="337" y="465"/>
                  </a:cubicBezTo>
                  <a:cubicBezTo>
                    <a:pt x="388" y="513"/>
                    <a:pt x="388" y="580"/>
                    <a:pt x="337" y="640"/>
                  </a:cubicBezTo>
                  <a:cubicBezTo>
                    <a:pt x="360" y="658"/>
                    <a:pt x="383" y="676"/>
                    <a:pt x="405" y="693"/>
                  </a:cubicBezTo>
                  <a:close/>
                  <a:moveTo>
                    <a:pt x="1413" y="695"/>
                  </a:moveTo>
                  <a:cubicBezTo>
                    <a:pt x="1477" y="624"/>
                    <a:pt x="1467" y="503"/>
                    <a:pt x="1392" y="435"/>
                  </a:cubicBezTo>
                  <a:cubicBezTo>
                    <a:pt x="1313" y="363"/>
                    <a:pt x="1192" y="369"/>
                    <a:pt x="1120" y="449"/>
                  </a:cubicBezTo>
                  <a:cubicBezTo>
                    <a:pt x="1045" y="532"/>
                    <a:pt x="1066" y="645"/>
                    <a:pt x="1112" y="693"/>
                  </a:cubicBezTo>
                  <a:cubicBezTo>
                    <a:pt x="1135" y="676"/>
                    <a:pt x="1158" y="658"/>
                    <a:pt x="1181" y="640"/>
                  </a:cubicBezTo>
                  <a:cubicBezTo>
                    <a:pt x="1132" y="582"/>
                    <a:pt x="1130" y="518"/>
                    <a:pt x="1177" y="470"/>
                  </a:cubicBezTo>
                  <a:cubicBezTo>
                    <a:pt x="1220" y="425"/>
                    <a:pt x="1289" y="421"/>
                    <a:pt x="1338" y="459"/>
                  </a:cubicBezTo>
                  <a:cubicBezTo>
                    <a:pt x="1362" y="479"/>
                    <a:pt x="1377" y="504"/>
                    <a:pt x="1381" y="535"/>
                  </a:cubicBezTo>
                  <a:cubicBezTo>
                    <a:pt x="1388" y="577"/>
                    <a:pt x="1373" y="612"/>
                    <a:pt x="1344" y="642"/>
                  </a:cubicBezTo>
                  <a:cubicBezTo>
                    <a:pt x="1357" y="650"/>
                    <a:pt x="1369" y="657"/>
                    <a:pt x="1380" y="666"/>
                  </a:cubicBezTo>
                  <a:cubicBezTo>
                    <a:pt x="1391" y="674"/>
                    <a:pt x="1401" y="685"/>
                    <a:pt x="1413" y="695"/>
                  </a:cubicBezTo>
                  <a:close/>
                  <a:moveTo>
                    <a:pt x="825" y="498"/>
                  </a:moveTo>
                  <a:cubicBezTo>
                    <a:pt x="846" y="486"/>
                    <a:pt x="867" y="474"/>
                    <a:pt x="887" y="462"/>
                  </a:cubicBezTo>
                  <a:cubicBezTo>
                    <a:pt x="890" y="460"/>
                    <a:pt x="892" y="453"/>
                    <a:pt x="891" y="449"/>
                  </a:cubicBezTo>
                  <a:cubicBezTo>
                    <a:pt x="872" y="398"/>
                    <a:pt x="816" y="361"/>
                    <a:pt x="758" y="361"/>
                  </a:cubicBezTo>
                  <a:cubicBezTo>
                    <a:pt x="701" y="361"/>
                    <a:pt x="645" y="399"/>
                    <a:pt x="627" y="449"/>
                  </a:cubicBezTo>
                  <a:cubicBezTo>
                    <a:pt x="626" y="453"/>
                    <a:pt x="627" y="459"/>
                    <a:pt x="629" y="461"/>
                  </a:cubicBezTo>
                  <a:cubicBezTo>
                    <a:pt x="649" y="476"/>
                    <a:pt x="671" y="488"/>
                    <a:pt x="695" y="495"/>
                  </a:cubicBezTo>
                  <a:cubicBezTo>
                    <a:pt x="726" y="447"/>
                    <a:pt x="788" y="443"/>
                    <a:pt x="825" y="498"/>
                  </a:cubicBezTo>
                  <a:close/>
                  <a:moveTo>
                    <a:pt x="1046" y="1464"/>
                  </a:moveTo>
                  <a:cubicBezTo>
                    <a:pt x="1046" y="1448"/>
                    <a:pt x="1046" y="1433"/>
                    <a:pt x="1046" y="1418"/>
                  </a:cubicBezTo>
                  <a:cubicBezTo>
                    <a:pt x="902" y="1418"/>
                    <a:pt x="759" y="1418"/>
                    <a:pt x="616" y="1418"/>
                  </a:cubicBezTo>
                  <a:cubicBezTo>
                    <a:pt x="616" y="1434"/>
                    <a:pt x="616" y="1449"/>
                    <a:pt x="616" y="1464"/>
                  </a:cubicBezTo>
                  <a:cubicBezTo>
                    <a:pt x="760" y="1464"/>
                    <a:pt x="903" y="1464"/>
                    <a:pt x="1046" y="1464"/>
                  </a:cubicBezTo>
                  <a:close/>
                  <a:moveTo>
                    <a:pt x="759" y="313"/>
                  </a:moveTo>
                  <a:cubicBezTo>
                    <a:pt x="798" y="313"/>
                    <a:pt x="830" y="281"/>
                    <a:pt x="831" y="242"/>
                  </a:cubicBezTo>
                  <a:cubicBezTo>
                    <a:pt x="831" y="202"/>
                    <a:pt x="799" y="169"/>
                    <a:pt x="759" y="169"/>
                  </a:cubicBezTo>
                  <a:cubicBezTo>
                    <a:pt x="720" y="169"/>
                    <a:pt x="688" y="201"/>
                    <a:pt x="687" y="240"/>
                  </a:cubicBezTo>
                  <a:cubicBezTo>
                    <a:pt x="687" y="280"/>
                    <a:pt x="719" y="313"/>
                    <a:pt x="759" y="313"/>
                  </a:cubicBezTo>
                  <a:close/>
                  <a:moveTo>
                    <a:pt x="327" y="553"/>
                  </a:moveTo>
                  <a:cubicBezTo>
                    <a:pt x="327" y="513"/>
                    <a:pt x="295" y="481"/>
                    <a:pt x="255" y="481"/>
                  </a:cubicBezTo>
                  <a:cubicBezTo>
                    <a:pt x="216" y="481"/>
                    <a:pt x="183" y="513"/>
                    <a:pt x="183" y="553"/>
                  </a:cubicBezTo>
                  <a:cubicBezTo>
                    <a:pt x="183" y="592"/>
                    <a:pt x="215" y="625"/>
                    <a:pt x="255" y="625"/>
                  </a:cubicBezTo>
                  <a:cubicBezTo>
                    <a:pt x="294" y="625"/>
                    <a:pt x="327" y="592"/>
                    <a:pt x="327" y="553"/>
                  </a:cubicBezTo>
                  <a:close/>
                  <a:moveTo>
                    <a:pt x="1335" y="552"/>
                  </a:moveTo>
                  <a:cubicBezTo>
                    <a:pt x="1335" y="513"/>
                    <a:pt x="1302" y="481"/>
                    <a:pt x="1263" y="481"/>
                  </a:cubicBezTo>
                  <a:cubicBezTo>
                    <a:pt x="1223" y="481"/>
                    <a:pt x="1191" y="514"/>
                    <a:pt x="1191" y="553"/>
                  </a:cubicBezTo>
                  <a:cubicBezTo>
                    <a:pt x="1191" y="593"/>
                    <a:pt x="1224" y="625"/>
                    <a:pt x="1263" y="625"/>
                  </a:cubicBezTo>
                  <a:cubicBezTo>
                    <a:pt x="1303" y="625"/>
                    <a:pt x="1335" y="592"/>
                    <a:pt x="1335" y="552"/>
                  </a:cubicBezTo>
                  <a:close/>
                  <a:moveTo>
                    <a:pt x="370" y="730"/>
                  </a:moveTo>
                  <a:cubicBezTo>
                    <a:pt x="337" y="690"/>
                    <a:pt x="295" y="670"/>
                    <a:pt x="245" y="674"/>
                  </a:cubicBezTo>
                  <a:cubicBezTo>
                    <a:pt x="202" y="676"/>
                    <a:pt x="167" y="696"/>
                    <a:pt x="141" y="730"/>
                  </a:cubicBezTo>
                  <a:cubicBezTo>
                    <a:pt x="207" y="781"/>
                    <a:pt x="303" y="781"/>
                    <a:pt x="370" y="730"/>
                  </a:cubicBezTo>
                  <a:close/>
                  <a:moveTo>
                    <a:pt x="1378" y="730"/>
                  </a:moveTo>
                  <a:cubicBezTo>
                    <a:pt x="1345" y="690"/>
                    <a:pt x="1303" y="670"/>
                    <a:pt x="1253" y="674"/>
                  </a:cubicBezTo>
                  <a:cubicBezTo>
                    <a:pt x="1210" y="676"/>
                    <a:pt x="1175" y="696"/>
                    <a:pt x="1149" y="730"/>
                  </a:cubicBezTo>
                  <a:cubicBezTo>
                    <a:pt x="1215" y="781"/>
                    <a:pt x="1311" y="782"/>
                    <a:pt x="1378" y="7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50"/>
            <p:cNvSpPr>
              <a:spLocks noEditPoints="1"/>
            </p:cNvSpPr>
            <p:nvPr/>
          </p:nvSpPr>
          <p:spPr bwMode="auto">
            <a:xfrm>
              <a:off x="6103938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1 h 455"/>
                <a:gd name="T30" fmla="*/ 77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60"/>
                    <a:pt x="91" y="48"/>
                    <a:pt x="78" y="48"/>
                  </a:cubicBezTo>
                  <a:cubicBezTo>
                    <a:pt x="65" y="48"/>
                    <a:pt x="54" y="58"/>
                    <a:pt x="54" y="71"/>
                  </a:cubicBezTo>
                  <a:cubicBezTo>
                    <a:pt x="54" y="84"/>
                    <a:pt x="64" y="96"/>
                    <a:pt x="77" y="96"/>
                  </a:cubicBezTo>
                  <a:cubicBezTo>
                    <a:pt x="90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51"/>
            <p:cNvSpPr>
              <a:spLocks noEditPoints="1"/>
            </p:cNvSpPr>
            <p:nvPr/>
          </p:nvSpPr>
          <p:spPr bwMode="auto">
            <a:xfrm>
              <a:off x="6418263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2 h 455"/>
                <a:gd name="T30" fmla="*/ 78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59"/>
                    <a:pt x="91" y="48"/>
                    <a:pt x="78" y="48"/>
                  </a:cubicBezTo>
                  <a:cubicBezTo>
                    <a:pt x="65" y="48"/>
                    <a:pt x="54" y="59"/>
                    <a:pt x="54" y="72"/>
                  </a:cubicBezTo>
                  <a:cubicBezTo>
                    <a:pt x="54" y="85"/>
                    <a:pt x="65" y="96"/>
                    <a:pt x="78" y="96"/>
                  </a:cubicBezTo>
                  <a:cubicBezTo>
                    <a:pt x="91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52"/>
            <p:cNvSpPr>
              <a:spLocks noEditPoints="1"/>
            </p:cNvSpPr>
            <p:nvPr/>
          </p:nvSpPr>
          <p:spPr bwMode="auto">
            <a:xfrm>
              <a:off x="6061075" y="2447925"/>
              <a:ext cx="46038" cy="136525"/>
            </a:xfrm>
            <a:custGeom>
              <a:avLst/>
              <a:gdLst>
                <a:gd name="T0" fmla="*/ 54 w 156"/>
                <a:gd name="T1" fmla="*/ 0 h 455"/>
                <a:gd name="T2" fmla="*/ 102 w 156"/>
                <a:gd name="T3" fmla="*/ 0 h 455"/>
                <a:gd name="T4" fmla="*/ 102 w 156"/>
                <a:gd name="T5" fmla="*/ 16 h 455"/>
                <a:gd name="T6" fmla="*/ 102 w 156"/>
                <a:gd name="T7" fmla="*/ 300 h 455"/>
                <a:gd name="T8" fmla="*/ 113 w 156"/>
                <a:gd name="T9" fmla="*/ 321 h 455"/>
                <a:gd name="T10" fmla="*/ 147 w 156"/>
                <a:gd name="T11" fmla="*/ 402 h 455"/>
                <a:gd name="T12" fmla="*/ 78 w 156"/>
                <a:gd name="T13" fmla="*/ 455 h 455"/>
                <a:gd name="T14" fmla="*/ 9 w 156"/>
                <a:gd name="T15" fmla="*/ 402 h 455"/>
                <a:gd name="T16" fmla="*/ 42 w 156"/>
                <a:gd name="T17" fmla="*/ 322 h 455"/>
                <a:gd name="T18" fmla="*/ 54 w 156"/>
                <a:gd name="T19" fmla="*/ 300 h 455"/>
                <a:gd name="T20" fmla="*/ 54 w 156"/>
                <a:gd name="T21" fmla="*/ 0 h 455"/>
                <a:gd name="T22" fmla="*/ 102 w 156"/>
                <a:gd name="T23" fmla="*/ 383 h 455"/>
                <a:gd name="T24" fmla="*/ 78 w 156"/>
                <a:gd name="T25" fmla="*/ 359 h 455"/>
                <a:gd name="T26" fmla="*/ 54 w 156"/>
                <a:gd name="T27" fmla="*/ 383 h 455"/>
                <a:gd name="T28" fmla="*/ 78 w 156"/>
                <a:gd name="T29" fmla="*/ 407 h 455"/>
                <a:gd name="T30" fmla="*/ 102 w 156"/>
                <a:gd name="T31" fmla="*/ 383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455">
                  <a:moveTo>
                    <a:pt x="54" y="0"/>
                  </a:moveTo>
                  <a:cubicBezTo>
                    <a:pt x="70" y="0"/>
                    <a:pt x="85" y="0"/>
                    <a:pt x="102" y="0"/>
                  </a:cubicBezTo>
                  <a:cubicBezTo>
                    <a:pt x="102" y="5"/>
                    <a:pt x="102" y="10"/>
                    <a:pt x="102" y="16"/>
                  </a:cubicBezTo>
                  <a:cubicBezTo>
                    <a:pt x="102" y="111"/>
                    <a:pt x="102" y="205"/>
                    <a:pt x="102" y="300"/>
                  </a:cubicBezTo>
                  <a:cubicBezTo>
                    <a:pt x="102" y="310"/>
                    <a:pt x="103" y="316"/>
                    <a:pt x="113" y="321"/>
                  </a:cubicBezTo>
                  <a:cubicBezTo>
                    <a:pt x="143" y="337"/>
                    <a:pt x="156" y="370"/>
                    <a:pt x="147" y="402"/>
                  </a:cubicBezTo>
                  <a:cubicBezTo>
                    <a:pt x="139" y="433"/>
                    <a:pt x="110" y="455"/>
                    <a:pt x="78" y="455"/>
                  </a:cubicBezTo>
                  <a:cubicBezTo>
                    <a:pt x="46" y="455"/>
                    <a:pt x="17" y="433"/>
                    <a:pt x="9" y="402"/>
                  </a:cubicBezTo>
                  <a:cubicBezTo>
                    <a:pt x="0" y="371"/>
                    <a:pt x="13" y="338"/>
                    <a:pt x="42" y="322"/>
                  </a:cubicBezTo>
                  <a:cubicBezTo>
                    <a:pt x="52" y="316"/>
                    <a:pt x="54" y="310"/>
                    <a:pt x="54" y="300"/>
                  </a:cubicBezTo>
                  <a:cubicBezTo>
                    <a:pt x="54" y="200"/>
                    <a:pt x="54" y="101"/>
                    <a:pt x="54" y="0"/>
                  </a:cubicBezTo>
                  <a:close/>
                  <a:moveTo>
                    <a:pt x="102" y="383"/>
                  </a:moveTo>
                  <a:cubicBezTo>
                    <a:pt x="102" y="370"/>
                    <a:pt x="91" y="359"/>
                    <a:pt x="78" y="359"/>
                  </a:cubicBezTo>
                  <a:cubicBezTo>
                    <a:pt x="65" y="359"/>
                    <a:pt x="54" y="370"/>
                    <a:pt x="54" y="383"/>
                  </a:cubicBezTo>
                  <a:cubicBezTo>
                    <a:pt x="54" y="396"/>
                    <a:pt x="65" y="407"/>
                    <a:pt x="78" y="407"/>
                  </a:cubicBezTo>
                  <a:cubicBezTo>
                    <a:pt x="91" y="407"/>
                    <a:pt x="102" y="396"/>
                    <a:pt x="102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53"/>
            <p:cNvSpPr>
              <a:spLocks noEditPoints="1"/>
            </p:cNvSpPr>
            <p:nvPr/>
          </p:nvSpPr>
          <p:spPr bwMode="auto">
            <a:xfrm>
              <a:off x="6375400" y="2447925"/>
              <a:ext cx="46038" cy="136525"/>
            </a:xfrm>
            <a:custGeom>
              <a:avLst/>
              <a:gdLst>
                <a:gd name="T0" fmla="*/ 54 w 156"/>
                <a:gd name="T1" fmla="*/ 0 h 456"/>
                <a:gd name="T2" fmla="*/ 102 w 156"/>
                <a:gd name="T3" fmla="*/ 0 h 456"/>
                <a:gd name="T4" fmla="*/ 102 w 156"/>
                <a:gd name="T5" fmla="*/ 16 h 456"/>
                <a:gd name="T6" fmla="*/ 102 w 156"/>
                <a:gd name="T7" fmla="*/ 303 h 456"/>
                <a:gd name="T8" fmla="*/ 113 w 156"/>
                <a:gd name="T9" fmla="*/ 322 h 456"/>
                <a:gd name="T10" fmla="*/ 147 w 156"/>
                <a:gd name="T11" fmla="*/ 402 h 456"/>
                <a:gd name="T12" fmla="*/ 78 w 156"/>
                <a:gd name="T13" fmla="*/ 456 h 456"/>
                <a:gd name="T14" fmla="*/ 9 w 156"/>
                <a:gd name="T15" fmla="*/ 402 h 456"/>
                <a:gd name="T16" fmla="*/ 43 w 156"/>
                <a:gd name="T17" fmla="*/ 322 h 456"/>
                <a:gd name="T18" fmla="*/ 54 w 156"/>
                <a:gd name="T19" fmla="*/ 303 h 456"/>
                <a:gd name="T20" fmla="*/ 54 w 156"/>
                <a:gd name="T21" fmla="*/ 18 h 456"/>
                <a:gd name="T22" fmla="*/ 54 w 156"/>
                <a:gd name="T23" fmla="*/ 0 h 456"/>
                <a:gd name="T24" fmla="*/ 78 w 156"/>
                <a:gd name="T25" fmla="*/ 408 h 456"/>
                <a:gd name="T26" fmla="*/ 102 w 156"/>
                <a:gd name="T27" fmla="*/ 384 h 456"/>
                <a:gd name="T28" fmla="*/ 78 w 156"/>
                <a:gd name="T29" fmla="*/ 360 h 456"/>
                <a:gd name="T30" fmla="*/ 54 w 156"/>
                <a:gd name="T31" fmla="*/ 384 h 456"/>
                <a:gd name="T32" fmla="*/ 78 w 156"/>
                <a:gd name="T33" fmla="*/ 40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6">
                  <a:moveTo>
                    <a:pt x="54" y="0"/>
                  </a:moveTo>
                  <a:cubicBezTo>
                    <a:pt x="71" y="0"/>
                    <a:pt x="85" y="0"/>
                    <a:pt x="102" y="0"/>
                  </a:cubicBezTo>
                  <a:cubicBezTo>
                    <a:pt x="102" y="6"/>
                    <a:pt x="102" y="11"/>
                    <a:pt x="102" y="16"/>
                  </a:cubicBezTo>
                  <a:cubicBezTo>
                    <a:pt x="102" y="112"/>
                    <a:pt x="102" y="207"/>
                    <a:pt x="102" y="303"/>
                  </a:cubicBezTo>
                  <a:cubicBezTo>
                    <a:pt x="102" y="312"/>
                    <a:pt x="104" y="317"/>
                    <a:pt x="113" y="322"/>
                  </a:cubicBezTo>
                  <a:cubicBezTo>
                    <a:pt x="142" y="338"/>
                    <a:pt x="156" y="371"/>
                    <a:pt x="147" y="402"/>
                  </a:cubicBezTo>
                  <a:cubicBezTo>
                    <a:pt x="139" y="434"/>
                    <a:pt x="111" y="456"/>
                    <a:pt x="78" y="456"/>
                  </a:cubicBezTo>
                  <a:cubicBezTo>
                    <a:pt x="46" y="456"/>
                    <a:pt x="17" y="434"/>
                    <a:pt x="9" y="402"/>
                  </a:cubicBezTo>
                  <a:cubicBezTo>
                    <a:pt x="0" y="371"/>
                    <a:pt x="14" y="338"/>
                    <a:pt x="43" y="322"/>
                  </a:cubicBezTo>
                  <a:cubicBezTo>
                    <a:pt x="52" y="317"/>
                    <a:pt x="54" y="312"/>
                    <a:pt x="54" y="303"/>
                  </a:cubicBezTo>
                  <a:cubicBezTo>
                    <a:pt x="54" y="208"/>
                    <a:pt x="54" y="113"/>
                    <a:pt x="54" y="18"/>
                  </a:cubicBezTo>
                  <a:cubicBezTo>
                    <a:pt x="54" y="12"/>
                    <a:pt x="54" y="7"/>
                    <a:pt x="54" y="0"/>
                  </a:cubicBezTo>
                  <a:close/>
                  <a:moveTo>
                    <a:pt x="78" y="408"/>
                  </a:moveTo>
                  <a:cubicBezTo>
                    <a:pt x="91" y="408"/>
                    <a:pt x="102" y="397"/>
                    <a:pt x="102" y="384"/>
                  </a:cubicBezTo>
                  <a:cubicBezTo>
                    <a:pt x="102" y="371"/>
                    <a:pt x="91" y="360"/>
                    <a:pt x="78" y="360"/>
                  </a:cubicBezTo>
                  <a:cubicBezTo>
                    <a:pt x="65" y="360"/>
                    <a:pt x="54" y="371"/>
                    <a:pt x="54" y="384"/>
                  </a:cubicBezTo>
                  <a:cubicBezTo>
                    <a:pt x="54" y="397"/>
                    <a:pt x="65" y="408"/>
                    <a:pt x="78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6550260" y="2402860"/>
            <a:ext cx="428625" cy="428625"/>
            <a:chOff x="6586538" y="2205038"/>
            <a:chExt cx="4286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2" name="Freeform 154"/>
            <p:cNvSpPr>
              <a:spLocks noEditPoints="1"/>
            </p:cNvSpPr>
            <p:nvPr/>
          </p:nvSpPr>
          <p:spPr bwMode="auto">
            <a:xfrm>
              <a:off x="6643688" y="2205038"/>
              <a:ext cx="314325" cy="285750"/>
            </a:xfrm>
            <a:custGeom>
              <a:avLst/>
              <a:gdLst>
                <a:gd name="T0" fmla="*/ 1056 w 1056"/>
                <a:gd name="T1" fmla="*/ 959 h 959"/>
                <a:gd name="T2" fmla="*/ 1008 w 1056"/>
                <a:gd name="T3" fmla="*/ 959 h 959"/>
                <a:gd name="T4" fmla="*/ 1008 w 1056"/>
                <a:gd name="T5" fmla="*/ 169 h 959"/>
                <a:gd name="T6" fmla="*/ 48 w 1056"/>
                <a:gd name="T7" fmla="*/ 169 h 959"/>
                <a:gd name="T8" fmla="*/ 48 w 1056"/>
                <a:gd name="T9" fmla="*/ 311 h 959"/>
                <a:gd name="T10" fmla="*/ 0 w 1056"/>
                <a:gd name="T11" fmla="*/ 311 h 959"/>
                <a:gd name="T12" fmla="*/ 0 w 1056"/>
                <a:gd name="T13" fmla="*/ 297 h 959"/>
                <a:gd name="T14" fmla="*/ 0 w 1056"/>
                <a:gd name="T15" fmla="*/ 125 h 959"/>
                <a:gd name="T16" fmla="*/ 124 w 1056"/>
                <a:gd name="T17" fmla="*/ 0 h 959"/>
                <a:gd name="T18" fmla="*/ 933 w 1056"/>
                <a:gd name="T19" fmla="*/ 0 h 959"/>
                <a:gd name="T20" fmla="*/ 1056 w 1056"/>
                <a:gd name="T21" fmla="*/ 123 h 959"/>
                <a:gd name="T22" fmla="*/ 1056 w 1056"/>
                <a:gd name="T23" fmla="*/ 946 h 959"/>
                <a:gd name="T24" fmla="*/ 1056 w 1056"/>
                <a:gd name="T25" fmla="*/ 959 h 959"/>
                <a:gd name="T26" fmla="*/ 49 w 1056"/>
                <a:gd name="T27" fmla="*/ 119 h 959"/>
                <a:gd name="T28" fmla="*/ 1007 w 1056"/>
                <a:gd name="T29" fmla="*/ 119 h 959"/>
                <a:gd name="T30" fmla="*/ 932 w 1056"/>
                <a:gd name="T31" fmla="*/ 48 h 959"/>
                <a:gd name="T32" fmla="*/ 124 w 1056"/>
                <a:gd name="T33" fmla="*/ 48 h 959"/>
                <a:gd name="T34" fmla="*/ 115 w 1056"/>
                <a:gd name="T35" fmla="*/ 48 h 959"/>
                <a:gd name="T36" fmla="*/ 49 w 1056"/>
                <a:gd name="T37" fmla="*/ 119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6" h="959">
                  <a:moveTo>
                    <a:pt x="1056" y="959"/>
                  </a:moveTo>
                  <a:cubicBezTo>
                    <a:pt x="1039" y="959"/>
                    <a:pt x="1024" y="959"/>
                    <a:pt x="1008" y="959"/>
                  </a:cubicBezTo>
                  <a:cubicBezTo>
                    <a:pt x="1008" y="696"/>
                    <a:pt x="1008" y="433"/>
                    <a:pt x="1008" y="169"/>
                  </a:cubicBezTo>
                  <a:cubicBezTo>
                    <a:pt x="688" y="169"/>
                    <a:pt x="369" y="169"/>
                    <a:pt x="48" y="169"/>
                  </a:cubicBezTo>
                  <a:cubicBezTo>
                    <a:pt x="48" y="216"/>
                    <a:pt x="48" y="263"/>
                    <a:pt x="48" y="311"/>
                  </a:cubicBezTo>
                  <a:cubicBezTo>
                    <a:pt x="32" y="311"/>
                    <a:pt x="17" y="311"/>
                    <a:pt x="0" y="311"/>
                  </a:cubicBezTo>
                  <a:cubicBezTo>
                    <a:pt x="0" y="307"/>
                    <a:pt x="0" y="302"/>
                    <a:pt x="0" y="297"/>
                  </a:cubicBezTo>
                  <a:cubicBezTo>
                    <a:pt x="0" y="240"/>
                    <a:pt x="0" y="182"/>
                    <a:pt x="0" y="125"/>
                  </a:cubicBezTo>
                  <a:cubicBezTo>
                    <a:pt x="0" y="52"/>
                    <a:pt x="52" y="0"/>
                    <a:pt x="124" y="0"/>
                  </a:cubicBezTo>
                  <a:cubicBezTo>
                    <a:pt x="394" y="0"/>
                    <a:pt x="663" y="0"/>
                    <a:pt x="933" y="0"/>
                  </a:cubicBezTo>
                  <a:cubicBezTo>
                    <a:pt x="1004" y="0"/>
                    <a:pt x="1056" y="52"/>
                    <a:pt x="1056" y="123"/>
                  </a:cubicBezTo>
                  <a:cubicBezTo>
                    <a:pt x="1056" y="398"/>
                    <a:pt x="1056" y="672"/>
                    <a:pt x="1056" y="946"/>
                  </a:cubicBezTo>
                  <a:cubicBezTo>
                    <a:pt x="1056" y="950"/>
                    <a:pt x="1056" y="954"/>
                    <a:pt x="1056" y="959"/>
                  </a:cubicBezTo>
                  <a:close/>
                  <a:moveTo>
                    <a:pt x="49" y="119"/>
                  </a:moveTo>
                  <a:cubicBezTo>
                    <a:pt x="368" y="119"/>
                    <a:pt x="688" y="119"/>
                    <a:pt x="1007" y="119"/>
                  </a:cubicBezTo>
                  <a:cubicBezTo>
                    <a:pt x="1006" y="77"/>
                    <a:pt x="975" y="48"/>
                    <a:pt x="932" y="48"/>
                  </a:cubicBezTo>
                  <a:cubicBezTo>
                    <a:pt x="663" y="48"/>
                    <a:pt x="393" y="48"/>
                    <a:pt x="124" y="48"/>
                  </a:cubicBezTo>
                  <a:cubicBezTo>
                    <a:pt x="121" y="48"/>
                    <a:pt x="118" y="48"/>
                    <a:pt x="115" y="48"/>
                  </a:cubicBezTo>
                  <a:cubicBezTo>
                    <a:pt x="78" y="51"/>
                    <a:pt x="49" y="82"/>
                    <a:pt x="49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55"/>
            <p:cNvSpPr>
              <a:spLocks noEditPoints="1"/>
            </p:cNvSpPr>
            <p:nvPr/>
          </p:nvSpPr>
          <p:spPr bwMode="auto">
            <a:xfrm>
              <a:off x="6756400" y="2270125"/>
              <a:ext cx="130175" cy="271463"/>
            </a:xfrm>
            <a:custGeom>
              <a:avLst/>
              <a:gdLst>
                <a:gd name="T0" fmla="*/ 88 w 438"/>
                <a:gd name="T1" fmla="*/ 168 h 913"/>
                <a:gd name="T2" fmla="*/ 89 w 438"/>
                <a:gd name="T3" fmla="*/ 0 h 913"/>
                <a:gd name="T4" fmla="*/ 294 w 438"/>
                <a:gd name="T5" fmla="*/ 84 h 913"/>
                <a:gd name="T6" fmla="*/ 174 w 438"/>
                <a:gd name="T7" fmla="*/ 168 h 913"/>
                <a:gd name="T8" fmla="*/ 182 w 438"/>
                <a:gd name="T9" fmla="*/ 207 h 913"/>
                <a:gd name="T10" fmla="*/ 287 w 438"/>
                <a:gd name="T11" fmla="*/ 264 h 913"/>
                <a:gd name="T12" fmla="*/ 438 w 438"/>
                <a:gd name="T13" fmla="*/ 289 h 913"/>
                <a:gd name="T14" fmla="*/ 438 w 438"/>
                <a:gd name="T15" fmla="*/ 551 h 913"/>
                <a:gd name="T16" fmla="*/ 390 w 438"/>
                <a:gd name="T17" fmla="*/ 312 h 913"/>
                <a:gd name="T18" fmla="*/ 268 w 438"/>
                <a:gd name="T19" fmla="*/ 318 h 913"/>
                <a:gd name="T20" fmla="*/ 174 w 438"/>
                <a:gd name="T21" fmla="*/ 394 h 913"/>
                <a:gd name="T22" fmla="*/ 246 w 438"/>
                <a:gd name="T23" fmla="*/ 408 h 913"/>
                <a:gd name="T24" fmla="*/ 294 w 438"/>
                <a:gd name="T25" fmla="*/ 432 h 913"/>
                <a:gd name="T26" fmla="*/ 267 w 438"/>
                <a:gd name="T27" fmla="*/ 600 h 913"/>
                <a:gd name="T28" fmla="*/ 175 w 438"/>
                <a:gd name="T29" fmla="*/ 648 h 913"/>
                <a:gd name="T30" fmla="*/ 293 w 438"/>
                <a:gd name="T31" fmla="*/ 696 h 913"/>
                <a:gd name="T32" fmla="*/ 175 w 438"/>
                <a:gd name="T33" fmla="*/ 744 h 913"/>
                <a:gd name="T34" fmla="*/ 287 w 438"/>
                <a:gd name="T35" fmla="*/ 795 h 913"/>
                <a:gd name="T36" fmla="*/ 240 w 438"/>
                <a:gd name="T37" fmla="*/ 850 h 913"/>
                <a:gd name="T38" fmla="*/ 210 w 438"/>
                <a:gd name="T39" fmla="*/ 792 h 913"/>
                <a:gd name="T40" fmla="*/ 54 w 438"/>
                <a:gd name="T41" fmla="*/ 828 h 913"/>
                <a:gd name="T42" fmla="*/ 125 w 438"/>
                <a:gd name="T43" fmla="*/ 864 h 913"/>
                <a:gd name="T44" fmla="*/ 70 w 438"/>
                <a:gd name="T45" fmla="*/ 909 h 913"/>
                <a:gd name="T46" fmla="*/ 86 w 438"/>
                <a:gd name="T47" fmla="*/ 744 h 913"/>
                <a:gd name="T48" fmla="*/ 125 w 438"/>
                <a:gd name="T49" fmla="*/ 600 h 913"/>
                <a:gd name="T50" fmla="*/ 6 w 438"/>
                <a:gd name="T51" fmla="*/ 555 h 913"/>
                <a:gd name="T52" fmla="*/ 36 w 438"/>
                <a:gd name="T53" fmla="*/ 408 h 913"/>
                <a:gd name="T54" fmla="*/ 126 w 438"/>
                <a:gd name="T55" fmla="*/ 406 h 913"/>
                <a:gd name="T56" fmla="*/ 116 w 438"/>
                <a:gd name="T57" fmla="*/ 368 h 913"/>
                <a:gd name="T58" fmla="*/ 24 w 438"/>
                <a:gd name="T59" fmla="*/ 264 h 913"/>
                <a:gd name="T60" fmla="*/ 126 w 438"/>
                <a:gd name="T61" fmla="*/ 180 h 913"/>
                <a:gd name="T62" fmla="*/ 245 w 438"/>
                <a:gd name="T63" fmla="*/ 552 h 913"/>
                <a:gd name="T64" fmla="*/ 55 w 438"/>
                <a:gd name="T65" fmla="*/ 457 h 913"/>
                <a:gd name="T66" fmla="*/ 245 w 438"/>
                <a:gd name="T67" fmla="*/ 552 h 913"/>
                <a:gd name="T68" fmla="*/ 93 w 438"/>
                <a:gd name="T69" fmla="*/ 48 h 913"/>
                <a:gd name="T70" fmla="*/ 92 w 438"/>
                <a:gd name="T71" fmla="*/ 120 h 913"/>
                <a:gd name="T72" fmla="*/ 246 w 438"/>
                <a:gd name="T73" fmla="*/ 84 h 913"/>
                <a:gd name="T74" fmla="*/ 151 w 438"/>
                <a:gd name="T75" fmla="*/ 48 h 913"/>
                <a:gd name="T76" fmla="*/ 145 w 438"/>
                <a:gd name="T77" fmla="*/ 329 h 913"/>
                <a:gd name="T78" fmla="*/ 223 w 438"/>
                <a:gd name="T79" fmla="*/ 288 h 913"/>
                <a:gd name="T80" fmla="*/ 145 w 438"/>
                <a:gd name="T81" fmla="*/ 247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913">
                  <a:moveTo>
                    <a:pt x="126" y="168"/>
                  </a:moveTo>
                  <a:cubicBezTo>
                    <a:pt x="112" y="168"/>
                    <a:pt x="100" y="168"/>
                    <a:pt x="88" y="168"/>
                  </a:cubicBezTo>
                  <a:cubicBezTo>
                    <a:pt x="42" y="167"/>
                    <a:pt x="6" y="129"/>
                    <a:pt x="6" y="84"/>
                  </a:cubicBezTo>
                  <a:cubicBezTo>
                    <a:pt x="6" y="38"/>
                    <a:pt x="43" y="1"/>
                    <a:pt x="89" y="0"/>
                  </a:cubicBezTo>
                  <a:cubicBezTo>
                    <a:pt x="130" y="0"/>
                    <a:pt x="171" y="0"/>
                    <a:pt x="212" y="0"/>
                  </a:cubicBezTo>
                  <a:cubicBezTo>
                    <a:pt x="258" y="1"/>
                    <a:pt x="294" y="38"/>
                    <a:pt x="294" y="84"/>
                  </a:cubicBezTo>
                  <a:cubicBezTo>
                    <a:pt x="294" y="130"/>
                    <a:pt x="258" y="167"/>
                    <a:pt x="211" y="168"/>
                  </a:cubicBezTo>
                  <a:cubicBezTo>
                    <a:pt x="199" y="168"/>
                    <a:pt x="188" y="168"/>
                    <a:pt x="174" y="168"/>
                  </a:cubicBezTo>
                  <a:cubicBezTo>
                    <a:pt x="174" y="178"/>
                    <a:pt x="173" y="186"/>
                    <a:pt x="174" y="194"/>
                  </a:cubicBezTo>
                  <a:cubicBezTo>
                    <a:pt x="175" y="199"/>
                    <a:pt x="178" y="204"/>
                    <a:pt x="182" y="207"/>
                  </a:cubicBezTo>
                  <a:cubicBezTo>
                    <a:pt x="211" y="225"/>
                    <a:pt x="241" y="243"/>
                    <a:pt x="270" y="260"/>
                  </a:cubicBezTo>
                  <a:cubicBezTo>
                    <a:pt x="275" y="263"/>
                    <a:pt x="282" y="264"/>
                    <a:pt x="287" y="264"/>
                  </a:cubicBezTo>
                  <a:cubicBezTo>
                    <a:pt x="328" y="264"/>
                    <a:pt x="369" y="264"/>
                    <a:pt x="410" y="264"/>
                  </a:cubicBezTo>
                  <a:cubicBezTo>
                    <a:pt x="428" y="264"/>
                    <a:pt x="437" y="273"/>
                    <a:pt x="438" y="289"/>
                  </a:cubicBezTo>
                  <a:cubicBezTo>
                    <a:pt x="438" y="292"/>
                    <a:pt x="438" y="295"/>
                    <a:pt x="438" y="298"/>
                  </a:cubicBezTo>
                  <a:cubicBezTo>
                    <a:pt x="438" y="382"/>
                    <a:pt x="438" y="466"/>
                    <a:pt x="438" y="551"/>
                  </a:cubicBezTo>
                  <a:cubicBezTo>
                    <a:pt x="422" y="551"/>
                    <a:pt x="407" y="551"/>
                    <a:pt x="390" y="551"/>
                  </a:cubicBezTo>
                  <a:cubicBezTo>
                    <a:pt x="390" y="472"/>
                    <a:pt x="390" y="393"/>
                    <a:pt x="390" y="312"/>
                  </a:cubicBezTo>
                  <a:cubicBezTo>
                    <a:pt x="352" y="312"/>
                    <a:pt x="316" y="312"/>
                    <a:pt x="280" y="312"/>
                  </a:cubicBezTo>
                  <a:cubicBezTo>
                    <a:pt x="276" y="312"/>
                    <a:pt x="271" y="315"/>
                    <a:pt x="268" y="318"/>
                  </a:cubicBezTo>
                  <a:cubicBezTo>
                    <a:pt x="242" y="333"/>
                    <a:pt x="218" y="349"/>
                    <a:pt x="192" y="363"/>
                  </a:cubicBezTo>
                  <a:cubicBezTo>
                    <a:pt x="178" y="370"/>
                    <a:pt x="171" y="379"/>
                    <a:pt x="174" y="394"/>
                  </a:cubicBezTo>
                  <a:cubicBezTo>
                    <a:pt x="175" y="398"/>
                    <a:pt x="174" y="402"/>
                    <a:pt x="174" y="408"/>
                  </a:cubicBezTo>
                  <a:cubicBezTo>
                    <a:pt x="198" y="408"/>
                    <a:pt x="222" y="408"/>
                    <a:pt x="246" y="408"/>
                  </a:cubicBezTo>
                  <a:cubicBezTo>
                    <a:pt x="254" y="408"/>
                    <a:pt x="262" y="408"/>
                    <a:pt x="270" y="408"/>
                  </a:cubicBezTo>
                  <a:cubicBezTo>
                    <a:pt x="284" y="409"/>
                    <a:pt x="294" y="418"/>
                    <a:pt x="294" y="432"/>
                  </a:cubicBezTo>
                  <a:cubicBezTo>
                    <a:pt x="294" y="480"/>
                    <a:pt x="294" y="528"/>
                    <a:pt x="294" y="576"/>
                  </a:cubicBezTo>
                  <a:cubicBezTo>
                    <a:pt x="294" y="591"/>
                    <a:pt x="283" y="600"/>
                    <a:pt x="267" y="600"/>
                  </a:cubicBezTo>
                  <a:cubicBezTo>
                    <a:pt x="237" y="600"/>
                    <a:pt x="206" y="600"/>
                    <a:pt x="175" y="600"/>
                  </a:cubicBezTo>
                  <a:cubicBezTo>
                    <a:pt x="175" y="616"/>
                    <a:pt x="175" y="631"/>
                    <a:pt x="175" y="648"/>
                  </a:cubicBezTo>
                  <a:cubicBezTo>
                    <a:pt x="214" y="648"/>
                    <a:pt x="253" y="648"/>
                    <a:pt x="293" y="648"/>
                  </a:cubicBezTo>
                  <a:cubicBezTo>
                    <a:pt x="293" y="664"/>
                    <a:pt x="293" y="679"/>
                    <a:pt x="293" y="696"/>
                  </a:cubicBezTo>
                  <a:cubicBezTo>
                    <a:pt x="254" y="696"/>
                    <a:pt x="215" y="696"/>
                    <a:pt x="175" y="696"/>
                  </a:cubicBezTo>
                  <a:cubicBezTo>
                    <a:pt x="175" y="712"/>
                    <a:pt x="175" y="727"/>
                    <a:pt x="175" y="744"/>
                  </a:cubicBezTo>
                  <a:cubicBezTo>
                    <a:pt x="188" y="744"/>
                    <a:pt x="201" y="743"/>
                    <a:pt x="215" y="744"/>
                  </a:cubicBezTo>
                  <a:cubicBezTo>
                    <a:pt x="248" y="747"/>
                    <a:pt x="273" y="764"/>
                    <a:pt x="287" y="795"/>
                  </a:cubicBezTo>
                  <a:cubicBezTo>
                    <a:pt x="299" y="823"/>
                    <a:pt x="296" y="851"/>
                    <a:pt x="277" y="878"/>
                  </a:cubicBezTo>
                  <a:cubicBezTo>
                    <a:pt x="264" y="869"/>
                    <a:pt x="252" y="860"/>
                    <a:pt x="240" y="850"/>
                  </a:cubicBezTo>
                  <a:cubicBezTo>
                    <a:pt x="241" y="847"/>
                    <a:pt x="242" y="845"/>
                    <a:pt x="243" y="842"/>
                  </a:cubicBezTo>
                  <a:cubicBezTo>
                    <a:pt x="252" y="817"/>
                    <a:pt x="237" y="793"/>
                    <a:pt x="210" y="792"/>
                  </a:cubicBezTo>
                  <a:cubicBezTo>
                    <a:pt x="170" y="791"/>
                    <a:pt x="130" y="792"/>
                    <a:pt x="90" y="792"/>
                  </a:cubicBezTo>
                  <a:cubicBezTo>
                    <a:pt x="69" y="792"/>
                    <a:pt x="54" y="808"/>
                    <a:pt x="54" y="828"/>
                  </a:cubicBezTo>
                  <a:cubicBezTo>
                    <a:pt x="54" y="848"/>
                    <a:pt x="70" y="863"/>
                    <a:pt x="91" y="864"/>
                  </a:cubicBezTo>
                  <a:cubicBezTo>
                    <a:pt x="102" y="864"/>
                    <a:pt x="113" y="864"/>
                    <a:pt x="125" y="864"/>
                  </a:cubicBezTo>
                  <a:cubicBezTo>
                    <a:pt x="125" y="880"/>
                    <a:pt x="125" y="895"/>
                    <a:pt x="125" y="913"/>
                  </a:cubicBezTo>
                  <a:cubicBezTo>
                    <a:pt x="107" y="912"/>
                    <a:pt x="88" y="913"/>
                    <a:pt x="70" y="909"/>
                  </a:cubicBezTo>
                  <a:cubicBezTo>
                    <a:pt x="29" y="900"/>
                    <a:pt x="2" y="862"/>
                    <a:pt x="6" y="820"/>
                  </a:cubicBezTo>
                  <a:cubicBezTo>
                    <a:pt x="10" y="779"/>
                    <a:pt x="44" y="746"/>
                    <a:pt x="86" y="744"/>
                  </a:cubicBezTo>
                  <a:cubicBezTo>
                    <a:pt x="99" y="744"/>
                    <a:pt x="112" y="744"/>
                    <a:pt x="125" y="744"/>
                  </a:cubicBezTo>
                  <a:cubicBezTo>
                    <a:pt x="125" y="696"/>
                    <a:pt x="125" y="649"/>
                    <a:pt x="125" y="600"/>
                  </a:cubicBezTo>
                  <a:cubicBezTo>
                    <a:pt x="101" y="600"/>
                    <a:pt x="76" y="600"/>
                    <a:pt x="51" y="600"/>
                  </a:cubicBezTo>
                  <a:cubicBezTo>
                    <a:pt x="9" y="600"/>
                    <a:pt x="6" y="597"/>
                    <a:pt x="6" y="555"/>
                  </a:cubicBezTo>
                  <a:cubicBezTo>
                    <a:pt x="6" y="516"/>
                    <a:pt x="6" y="477"/>
                    <a:pt x="6" y="438"/>
                  </a:cubicBezTo>
                  <a:cubicBezTo>
                    <a:pt x="6" y="416"/>
                    <a:pt x="14" y="408"/>
                    <a:pt x="36" y="408"/>
                  </a:cubicBezTo>
                  <a:cubicBezTo>
                    <a:pt x="64" y="408"/>
                    <a:pt x="93" y="408"/>
                    <a:pt x="121" y="408"/>
                  </a:cubicBezTo>
                  <a:cubicBezTo>
                    <a:pt x="122" y="408"/>
                    <a:pt x="123" y="407"/>
                    <a:pt x="126" y="406"/>
                  </a:cubicBezTo>
                  <a:cubicBezTo>
                    <a:pt x="126" y="398"/>
                    <a:pt x="127" y="388"/>
                    <a:pt x="126" y="379"/>
                  </a:cubicBezTo>
                  <a:cubicBezTo>
                    <a:pt x="125" y="375"/>
                    <a:pt x="120" y="370"/>
                    <a:pt x="116" y="368"/>
                  </a:cubicBezTo>
                  <a:cubicBezTo>
                    <a:pt x="85" y="349"/>
                    <a:pt x="54" y="331"/>
                    <a:pt x="24" y="312"/>
                  </a:cubicBezTo>
                  <a:cubicBezTo>
                    <a:pt x="0" y="298"/>
                    <a:pt x="0" y="278"/>
                    <a:pt x="24" y="264"/>
                  </a:cubicBezTo>
                  <a:cubicBezTo>
                    <a:pt x="52" y="247"/>
                    <a:pt x="79" y="229"/>
                    <a:pt x="107" y="214"/>
                  </a:cubicBezTo>
                  <a:cubicBezTo>
                    <a:pt x="122" y="206"/>
                    <a:pt x="129" y="197"/>
                    <a:pt x="126" y="180"/>
                  </a:cubicBezTo>
                  <a:cubicBezTo>
                    <a:pt x="126" y="177"/>
                    <a:pt x="126" y="173"/>
                    <a:pt x="126" y="168"/>
                  </a:cubicBezTo>
                  <a:close/>
                  <a:moveTo>
                    <a:pt x="245" y="552"/>
                  </a:moveTo>
                  <a:cubicBezTo>
                    <a:pt x="245" y="520"/>
                    <a:pt x="245" y="489"/>
                    <a:pt x="245" y="457"/>
                  </a:cubicBezTo>
                  <a:cubicBezTo>
                    <a:pt x="181" y="457"/>
                    <a:pt x="118" y="457"/>
                    <a:pt x="55" y="457"/>
                  </a:cubicBezTo>
                  <a:cubicBezTo>
                    <a:pt x="55" y="489"/>
                    <a:pt x="55" y="520"/>
                    <a:pt x="55" y="552"/>
                  </a:cubicBezTo>
                  <a:cubicBezTo>
                    <a:pt x="119" y="552"/>
                    <a:pt x="181" y="552"/>
                    <a:pt x="245" y="552"/>
                  </a:cubicBezTo>
                  <a:close/>
                  <a:moveTo>
                    <a:pt x="151" y="48"/>
                  </a:moveTo>
                  <a:cubicBezTo>
                    <a:pt x="132" y="48"/>
                    <a:pt x="112" y="48"/>
                    <a:pt x="93" y="48"/>
                  </a:cubicBezTo>
                  <a:cubicBezTo>
                    <a:pt x="70" y="48"/>
                    <a:pt x="54" y="64"/>
                    <a:pt x="54" y="84"/>
                  </a:cubicBezTo>
                  <a:cubicBezTo>
                    <a:pt x="54" y="105"/>
                    <a:pt x="70" y="120"/>
                    <a:pt x="92" y="120"/>
                  </a:cubicBezTo>
                  <a:cubicBezTo>
                    <a:pt x="131" y="120"/>
                    <a:pt x="169" y="120"/>
                    <a:pt x="208" y="120"/>
                  </a:cubicBezTo>
                  <a:cubicBezTo>
                    <a:pt x="230" y="120"/>
                    <a:pt x="246" y="105"/>
                    <a:pt x="246" y="84"/>
                  </a:cubicBezTo>
                  <a:cubicBezTo>
                    <a:pt x="246" y="64"/>
                    <a:pt x="230" y="49"/>
                    <a:pt x="208" y="48"/>
                  </a:cubicBezTo>
                  <a:cubicBezTo>
                    <a:pt x="189" y="48"/>
                    <a:pt x="170" y="48"/>
                    <a:pt x="151" y="48"/>
                  </a:cubicBezTo>
                  <a:close/>
                  <a:moveTo>
                    <a:pt x="77" y="288"/>
                  </a:moveTo>
                  <a:cubicBezTo>
                    <a:pt x="101" y="303"/>
                    <a:pt x="123" y="316"/>
                    <a:pt x="145" y="329"/>
                  </a:cubicBezTo>
                  <a:cubicBezTo>
                    <a:pt x="148" y="330"/>
                    <a:pt x="153" y="330"/>
                    <a:pt x="155" y="329"/>
                  </a:cubicBezTo>
                  <a:cubicBezTo>
                    <a:pt x="177" y="316"/>
                    <a:pt x="199" y="302"/>
                    <a:pt x="223" y="288"/>
                  </a:cubicBezTo>
                  <a:cubicBezTo>
                    <a:pt x="199" y="274"/>
                    <a:pt x="177" y="260"/>
                    <a:pt x="155" y="247"/>
                  </a:cubicBezTo>
                  <a:cubicBezTo>
                    <a:pt x="152" y="246"/>
                    <a:pt x="148" y="246"/>
                    <a:pt x="145" y="247"/>
                  </a:cubicBezTo>
                  <a:cubicBezTo>
                    <a:pt x="123" y="260"/>
                    <a:pt x="101" y="273"/>
                    <a:pt x="77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56"/>
            <p:cNvSpPr>
              <a:spLocks/>
            </p:cNvSpPr>
            <p:nvPr/>
          </p:nvSpPr>
          <p:spPr bwMode="auto">
            <a:xfrm>
              <a:off x="6586538" y="2312988"/>
              <a:ext cx="249238" cy="320675"/>
            </a:xfrm>
            <a:custGeom>
              <a:avLst/>
              <a:gdLst>
                <a:gd name="T0" fmla="*/ 840 w 840"/>
                <a:gd name="T1" fmla="*/ 1031 h 1079"/>
                <a:gd name="T2" fmla="*/ 840 w 840"/>
                <a:gd name="T3" fmla="*/ 1079 h 1079"/>
                <a:gd name="T4" fmla="*/ 823 w 840"/>
                <a:gd name="T5" fmla="*/ 1079 h 1079"/>
                <a:gd name="T6" fmla="*/ 333 w 840"/>
                <a:gd name="T7" fmla="*/ 1079 h 1079"/>
                <a:gd name="T8" fmla="*/ 301 w 840"/>
                <a:gd name="T9" fmla="*/ 1037 h 1079"/>
                <a:gd name="T10" fmla="*/ 273 w 840"/>
                <a:gd name="T11" fmla="*/ 858 h 1079"/>
                <a:gd name="T12" fmla="*/ 278 w 840"/>
                <a:gd name="T13" fmla="*/ 817 h 1079"/>
                <a:gd name="T14" fmla="*/ 395 w 840"/>
                <a:gd name="T15" fmla="*/ 699 h 1079"/>
                <a:gd name="T16" fmla="*/ 404 w 840"/>
                <a:gd name="T17" fmla="*/ 647 h 1079"/>
                <a:gd name="T18" fmla="*/ 361 w 840"/>
                <a:gd name="T19" fmla="*/ 624 h 1079"/>
                <a:gd name="T20" fmla="*/ 329 w 840"/>
                <a:gd name="T21" fmla="*/ 642 h 1079"/>
                <a:gd name="T22" fmla="*/ 175 w 840"/>
                <a:gd name="T23" fmla="*/ 795 h 1079"/>
                <a:gd name="T24" fmla="*/ 164 w 840"/>
                <a:gd name="T25" fmla="*/ 808 h 1079"/>
                <a:gd name="T26" fmla="*/ 131 w 840"/>
                <a:gd name="T27" fmla="*/ 771 h 1079"/>
                <a:gd name="T28" fmla="*/ 184 w 840"/>
                <a:gd name="T29" fmla="*/ 719 h 1079"/>
                <a:gd name="T30" fmla="*/ 193 w 840"/>
                <a:gd name="T31" fmla="*/ 695 h 1079"/>
                <a:gd name="T32" fmla="*/ 190 w 840"/>
                <a:gd name="T33" fmla="*/ 533 h 1079"/>
                <a:gd name="T34" fmla="*/ 147 w 840"/>
                <a:gd name="T35" fmla="*/ 581 h 1079"/>
                <a:gd name="T36" fmla="*/ 49 w 840"/>
                <a:gd name="T37" fmla="*/ 856 h 1079"/>
                <a:gd name="T38" fmla="*/ 49 w 840"/>
                <a:gd name="T39" fmla="*/ 1061 h 1079"/>
                <a:gd name="T40" fmla="*/ 49 w 840"/>
                <a:gd name="T41" fmla="*/ 1078 h 1079"/>
                <a:gd name="T42" fmla="*/ 1 w 840"/>
                <a:gd name="T43" fmla="*/ 1078 h 1079"/>
                <a:gd name="T44" fmla="*/ 1 w 840"/>
                <a:gd name="T45" fmla="*/ 1063 h 1079"/>
                <a:gd name="T46" fmla="*/ 1 w 840"/>
                <a:gd name="T47" fmla="*/ 868 h 1079"/>
                <a:gd name="T48" fmla="*/ 182 w 840"/>
                <a:gd name="T49" fmla="*/ 477 h 1079"/>
                <a:gd name="T50" fmla="*/ 193 w 840"/>
                <a:gd name="T51" fmla="*/ 451 h 1079"/>
                <a:gd name="T52" fmla="*/ 193 w 840"/>
                <a:gd name="T53" fmla="*/ 18 h 1079"/>
                <a:gd name="T54" fmla="*/ 193 w 840"/>
                <a:gd name="T55" fmla="*/ 0 h 1079"/>
                <a:gd name="T56" fmla="*/ 241 w 840"/>
                <a:gd name="T57" fmla="*/ 0 h 1079"/>
                <a:gd name="T58" fmla="*/ 241 w 840"/>
                <a:gd name="T59" fmla="*/ 657 h 1079"/>
                <a:gd name="T60" fmla="*/ 245 w 840"/>
                <a:gd name="T61" fmla="*/ 660 h 1079"/>
                <a:gd name="T62" fmla="*/ 300 w 840"/>
                <a:gd name="T63" fmla="*/ 602 h 1079"/>
                <a:gd name="T64" fmla="*/ 434 w 840"/>
                <a:gd name="T65" fmla="*/ 606 h 1079"/>
                <a:gd name="T66" fmla="*/ 429 w 840"/>
                <a:gd name="T67" fmla="*/ 732 h 1079"/>
                <a:gd name="T68" fmla="*/ 330 w 840"/>
                <a:gd name="T69" fmla="*/ 832 h 1079"/>
                <a:gd name="T70" fmla="*/ 326 w 840"/>
                <a:gd name="T71" fmla="*/ 854 h 1079"/>
                <a:gd name="T72" fmla="*/ 352 w 840"/>
                <a:gd name="T73" fmla="*/ 911 h 1079"/>
                <a:gd name="T74" fmla="*/ 696 w 840"/>
                <a:gd name="T75" fmla="*/ 911 h 1079"/>
                <a:gd name="T76" fmla="*/ 696 w 840"/>
                <a:gd name="T77" fmla="*/ 959 h 1079"/>
                <a:gd name="T78" fmla="*/ 360 w 840"/>
                <a:gd name="T79" fmla="*/ 959 h 1079"/>
                <a:gd name="T80" fmla="*/ 355 w 840"/>
                <a:gd name="T81" fmla="*/ 1031 h 1079"/>
                <a:gd name="T82" fmla="*/ 840 w 840"/>
                <a:gd name="T83" fmla="*/ 1031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0" h="1079">
                  <a:moveTo>
                    <a:pt x="840" y="1031"/>
                  </a:moveTo>
                  <a:cubicBezTo>
                    <a:pt x="840" y="1048"/>
                    <a:pt x="840" y="1063"/>
                    <a:pt x="840" y="1079"/>
                  </a:cubicBezTo>
                  <a:cubicBezTo>
                    <a:pt x="834" y="1079"/>
                    <a:pt x="829" y="1079"/>
                    <a:pt x="823" y="1079"/>
                  </a:cubicBezTo>
                  <a:cubicBezTo>
                    <a:pt x="660" y="1079"/>
                    <a:pt x="496" y="1079"/>
                    <a:pt x="333" y="1079"/>
                  </a:cubicBezTo>
                  <a:cubicBezTo>
                    <a:pt x="301" y="1079"/>
                    <a:pt x="293" y="1068"/>
                    <a:pt x="301" y="1037"/>
                  </a:cubicBezTo>
                  <a:cubicBezTo>
                    <a:pt x="320" y="973"/>
                    <a:pt x="311" y="913"/>
                    <a:pt x="273" y="858"/>
                  </a:cubicBezTo>
                  <a:cubicBezTo>
                    <a:pt x="261" y="840"/>
                    <a:pt x="262" y="832"/>
                    <a:pt x="278" y="817"/>
                  </a:cubicBezTo>
                  <a:cubicBezTo>
                    <a:pt x="317" y="777"/>
                    <a:pt x="356" y="738"/>
                    <a:pt x="395" y="699"/>
                  </a:cubicBezTo>
                  <a:cubicBezTo>
                    <a:pt x="410" y="683"/>
                    <a:pt x="413" y="664"/>
                    <a:pt x="404" y="647"/>
                  </a:cubicBezTo>
                  <a:cubicBezTo>
                    <a:pt x="396" y="630"/>
                    <a:pt x="378" y="620"/>
                    <a:pt x="361" y="624"/>
                  </a:cubicBezTo>
                  <a:cubicBezTo>
                    <a:pt x="349" y="627"/>
                    <a:pt x="338" y="633"/>
                    <a:pt x="329" y="642"/>
                  </a:cubicBezTo>
                  <a:cubicBezTo>
                    <a:pt x="277" y="692"/>
                    <a:pt x="226" y="744"/>
                    <a:pt x="175" y="795"/>
                  </a:cubicBezTo>
                  <a:cubicBezTo>
                    <a:pt x="171" y="799"/>
                    <a:pt x="168" y="803"/>
                    <a:pt x="164" y="808"/>
                  </a:cubicBezTo>
                  <a:cubicBezTo>
                    <a:pt x="152" y="795"/>
                    <a:pt x="142" y="784"/>
                    <a:pt x="131" y="771"/>
                  </a:cubicBezTo>
                  <a:cubicBezTo>
                    <a:pt x="147" y="755"/>
                    <a:pt x="165" y="736"/>
                    <a:pt x="184" y="719"/>
                  </a:cubicBezTo>
                  <a:cubicBezTo>
                    <a:pt x="191" y="712"/>
                    <a:pt x="193" y="705"/>
                    <a:pt x="193" y="695"/>
                  </a:cubicBezTo>
                  <a:cubicBezTo>
                    <a:pt x="193" y="642"/>
                    <a:pt x="193" y="588"/>
                    <a:pt x="190" y="533"/>
                  </a:cubicBezTo>
                  <a:cubicBezTo>
                    <a:pt x="175" y="549"/>
                    <a:pt x="160" y="564"/>
                    <a:pt x="147" y="581"/>
                  </a:cubicBezTo>
                  <a:cubicBezTo>
                    <a:pt x="84" y="662"/>
                    <a:pt x="51" y="753"/>
                    <a:pt x="49" y="856"/>
                  </a:cubicBezTo>
                  <a:cubicBezTo>
                    <a:pt x="48" y="924"/>
                    <a:pt x="49" y="993"/>
                    <a:pt x="49" y="1061"/>
                  </a:cubicBezTo>
                  <a:cubicBezTo>
                    <a:pt x="49" y="1067"/>
                    <a:pt x="49" y="1072"/>
                    <a:pt x="49" y="1078"/>
                  </a:cubicBezTo>
                  <a:cubicBezTo>
                    <a:pt x="33" y="1078"/>
                    <a:pt x="18" y="1078"/>
                    <a:pt x="1" y="1078"/>
                  </a:cubicBezTo>
                  <a:cubicBezTo>
                    <a:pt x="1" y="1073"/>
                    <a:pt x="1" y="1068"/>
                    <a:pt x="1" y="1063"/>
                  </a:cubicBezTo>
                  <a:cubicBezTo>
                    <a:pt x="1" y="998"/>
                    <a:pt x="0" y="933"/>
                    <a:pt x="1" y="868"/>
                  </a:cubicBezTo>
                  <a:cubicBezTo>
                    <a:pt x="3" y="710"/>
                    <a:pt x="63" y="580"/>
                    <a:pt x="182" y="477"/>
                  </a:cubicBezTo>
                  <a:cubicBezTo>
                    <a:pt x="190" y="470"/>
                    <a:pt x="193" y="462"/>
                    <a:pt x="193" y="451"/>
                  </a:cubicBezTo>
                  <a:cubicBezTo>
                    <a:pt x="193" y="307"/>
                    <a:pt x="193" y="163"/>
                    <a:pt x="193" y="18"/>
                  </a:cubicBezTo>
                  <a:cubicBezTo>
                    <a:pt x="193" y="12"/>
                    <a:pt x="193" y="6"/>
                    <a:pt x="193" y="0"/>
                  </a:cubicBezTo>
                  <a:cubicBezTo>
                    <a:pt x="209" y="0"/>
                    <a:pt x="224" y="0"/>
                    <a:pt x="241" y="0"/>
                  </a:cubicBezTo>
                  <a:cubicBezTo>
                    <a:pt x="241" y="219"/>
                    <a:pt x="241" y="438"/>
                    <a:pt x="241" y="657"/>
                  </a:cubicBezTo>
                  <a:cubicBezTo>
                    <a:pt x="242" y="658"/>
                    <a:pt x="244" y="659"/>
                    <a:pt x="245" y="660"/>
                  </a:cubicBezTo>
                  <a:cubicBezTo>
                    <a:pt x="263" y="640"/>
                    <a:pt x="281" y="620"/>
                    <a:pt x="300" y="602"/>
                  </a:cubicBezTo>
                  <a:cubicBezTo>
                    <a:pt x="340" y="564"/>
                    <a:pt x="399" y="566"/>
                    <a:pt x="434" y="606"/>
                  </a:cubicBezTo>
                  <a:cubicBezTo>
                    <a:pt x="466" y="643"/>
                    <a:pt x="465" y="696"/>
                    <a:pt x="429" y="732"/>
                  </a:cubicBezTo>
                  <a:cubicBezTo>
                    <a:pt x="397" y="766"/>
                    <a:pt x="363" y="799"/>
                    <a:pt x="330" y="832"/>
                  </a:cubicBezTo>
                  <a:cubicBezTo>
                    <a:pt x="322" y="839"/>
                    <a:pt x="321" y="844"/>
                    <a:pt x="326" y="854"/>
                  </a:cubicBezTo>
                  <a:cubicBezTo>
                    <a:pt x="336" y="871"/>
                    <a:pt x="343" y="891"/>
                    <a:pt x="352" y="911"/>
                  </a:cubicBezTo>
                  <a:cubicBezTo>
                    <a:pt x="465" y="911"/>
                    <a:pt x="580" y="911"/>
                    <a:pt x="696" y="911"/>
                  </a:cubicBezTo>
                  <a:cubicBezTo>
                    <a:pt x="696" y="927"/>
                    <a:pt x="696" y="942"/>
                    <a:pt x="696" y="959"/>
                  </a:cubicBezTo>
                  <a:cubicBezTo>
                    <a:pt x="584" y="959"/>
                    <a:pt x="472" y="959"/>
                    <a:pt x="360" y="959"/>
                  </a:cubicBezTo>
                  <a:cubicBezTo>
                    <a:pt x="358" y="983"/>
                    <a:pt x="356" y="1006"/>
                    <a:pt x="355" y="1031"/>
                  </a:cubicBezTo>
                  <a:cubicBezTo>
                    <a:pt x="516" y="1031"/>
                    <a:pt x="677" y="1031"/>
                    <a:pt x="840" y="10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57"/>
            <p:cNvSpPr>
              <a:spLocks noEditPoints="1"/>
            </p:cNvSpPr>
            <p:nvPr/>
          </p:nvSpPr>
          <p:spPr bwMode="auto">
            <a:xfrm>
              <a:off x="6789738" y="2446338"/>
              <a:ext cx="225425" cy="187325"/>
            </a:xfrm>
            <a:custGeom>
              <a:avLst/>
              <a:gdLst>
                <a:gd name="T0" fmla="*/ 227 w 756"/>
                <a:gd name="T1" fmla="*/ 375 h 629"/>
                <a:gd name="T2" fmla="*/ 227 w 756"/>
                <a:gd name="T3" fmla="*/ 359 h 629"/>
                <a:gd name="T4" fmla="*/ 227 w 756"/>
                <a:gd name="T5" fmla="*/ 88 h 629"/>
                <a:gd name="T6" fmla="*/ 299 w 756"/>
                <a:gd name="T7" fmla="*/ 6 h 629"/>
                <a:gd name="T8" fmla="*/ 390 w 756"/>
                <a:gd name="T9" fmla="*/ 61 h 629"/>
                <a:gd name="T10" fmla="*/ 395 w 756"/>
                <a:gd name="T11" fmla="*/ 95 h 629"/>
                <a:gd name="T12" fmla="*/ 395 w 756"/>
                <a:gd name="T13" fmla="*/ 204 h 629"/>
                <a:gd name="T14" fmla="*/ 490 w 756"/>
                <a:gd name="T15" fmla="*/ 221 h 629"/>
                <a:gd name="T16" fmla="*/ 609 w 756"/>
                <a:gd name="T17" fmla="*/ 219 h 629"/>
                <a:gd name="T18" fmla="*/ 652 w 756"/>
                <a:gd name="T19" fmla="*/ 200 h 629"/>
                <a:gd name="T20" fmla="*/ 755 w 756"/>
                <a:gd name="T21" fmla="*/ 278 h 629"/>
                <a:gd name="T22" fmla="*/ 755 w 756"/>
                <a:gd name="T23" fmla="*/ 602 h 629"/>
                <a:gd name="T24" fmla="*/ 728 w 756"/>
                <a:gd name="T25" fmla="*/ 629 h 629"/>
                <a:gd name="T26" fmla="*/ 254 w 756"/>
                <a:gd name="T27" fmla="*/ 629 h 629"/>
                <a:gd name="T28" fmla="*/ 231 w 756"/>
                <a:gd name="T29" fmla="*/ 619 h 629"/>
                <a:gd name="T30" fmla="*/ 43 w 756"/>
                <a:gd name="T31" fmla="*/ 452 h 629"/>
                <a:gd name="T32" fmla="*/ 36 w 756"/>
                <a:gd name="T33" fmla="*/ 321 h 629"/>
                <a:gd name="T34" fmla="*/ 168 w 756"/>
                <a:gd name="T35" fmla="*/ 320 h 629"/>
                <a:gd name="T36" fmla="*/ 223 w 756"/>
                <a:gd name="T37" fmla="*/ 376 h 629"/>
                <a:gd name="T38" fmla="*/ 227 w 756"/>
                <a:gd name="T39" fmla="*/ 375 h 629"/>
                <a:gd name="T40" fmla="*/ 705 w 756"/>
                <a:gd name="T41" fmla="*/ 581 h 629"/>
                <a:gd name="T42" fmla="*/ 707 w 756"/>
                <a:gd name="T43" fmla="*/ 578 h 629"/>
                <a:gd name="T44" fmla="*/ 707 w 756"/>
                <a:gd name="T45" fmla="*/ 280 h 629"/>
                <a:gd name="T46" fmla="*/ 671 w 756"/>
                <a:gd name="T47" fmla="*/ 245 h 629"/>
                <a:gd name="T48" fmla="*/ 635 w 756"/>
                <a:gd name="T49" fmla="*/ 281 h 629"/>
                <a:gd name="T50" fmla="*/ 635 w 756"/>
                <a:gd name="T51" fmla="*/ 316 h 629"/>
                <a:gd name="T52" fmla="*/ 611 w 756"/>
                <a:gd name="T53" fmla="*/ 341 h 629"/>
                <a:gd name="T54" fmla="*/ 587 w 756"/>
                <a:gd name="T55" fmla="*/ 316 h 629"/>
                <a:gd name="T56" fmla="*/ 587 w 756"/>
                <a:gd name="T57" fmla="*/ 281 h 629"/>
                <a:gd name="T58" fmla="*/ 551 w 756"/>
                <a:gd name="T59" fmla="*/ 245 h 629"/>
                <a:gd name="T60" fmla="*/ 515 w 756"/>
                <a:gd name="T61" fmla="*/ 282 h 629"/>
                <a:gd name="T62" fmla="*/ 515 w 756"/>
                <a:gd name="T63" fmla="*/ 316 h 629"/>
                <a:gd name="T64" fmla="*/ 492 w 756"/>
                <a:gd name="T65" fmla="*/ 341 h 629"/>
                <a:gd name="T66" fmla="*/ 467 w 756"/>
                <a:gd name="T67" fmla="*/ 316 h 629"/>
                <a:gd name="T68" fmla="*/ 467 w 756"/>
                <a:gd name="T69" fmla="*/ 280 h 629"/>
                <a:gd name="T70" fmla="*/ 431 w 756"/>
                <a:gd name="T71" fmla="*/ 245 h 629"/>
                <a:gd name="T72" fmla="*/ 395 w 756"/>
                <a:gd name="T73" fmla="*/ 280 h 629"/>
                <a:gd name="T74" fmla="*/ 395 w 756"/>
                <a:gd name="T75" fmla="*/ 310 h 629"/>
                <a:gd name="T76" fmla="*/ 370 w 756"/>
                <a:gd name="T77" fmla="*/ 341 h 629"/>
                <a:gd name="T78" fmla="*/ 347 w 756"/>
                <a:gd name="T79" fmla="*/ 310 h 629"/>
                <a:gd name="T80" fmla="*/ 347 w 756"/>
                <a:gd name="T81" fmla="*/ 159 h 629"/>
                <a:gd name="T82" fmla="*/ 347 w 756"/>
                <a:gd name="T83" fmla="*/ 88 h 629"/>
                <a:gd name="T84" fmla="*/ 319 w 756"/>
                <a:gd name="T85" fmla="*/ 54 h 629"/>
                <a:gd name="T86" fmla="*/ 280 w 756"/>
                <a:gd name="T87" fmla="*/ 72 h 629"/>
                <a:gd name="T88" fmla="*/ 275 w 756"/>
                <a:gd name="T89" fmla="*/ 97 h 629"/>
                <a:gd name="T90" fmla="*/ 275 w 756"/>
                <a:gd name="T91" fmla="*/ 428 h 629"/>
                <a:gd name="T92" fmla="*/ 260 w 756"/>
                <a:gd name="T93" fmla="*/ 459 h 629"/>
                <a:gd name="T94" fmla="*/ 228 w 756"/>
                <a:gd name="T95" fmla="*/ 448 h 629"/>
                <a:gd name="T96" fmla="*/ 137 w 756"/>
                <a:gd name="T97" fmla="*/ 357 h 629"/>
                <a:gd name="T98" fmla="*/ 109 w 756"/>
                <a:gd name="T99" fmla="*/ 342 h 629"/>
                <a:gd name="T100" fmla="*/ 63 w 756"/>
                <a:gd name="T101" fmla="*/ 366 h 629"/>
                <a:gd name="T102" fmla="*/ 76 w 756"/>
                <a:gd name="T103" fmla="*/ 417 h 629"/>
                <a:gd name="T104" fmla="*/ 253 w 756"/>
                <a:gd name="T105" fmla="*/ 574 h 629"/>
                <a:gd name="T106" fmla="*/ 273 w 756"/>
                <a:gd name="T107" fmla="*/ 581 h 629"/>
                <a:gd name="T108" fmla="*/ 565 w 756"/>
                <a:gd name="T109" fmla="*/ 581 h 629"/>
                <a:gd name="T110" fmla="*/ 705 w 756"/>
                <a:gd name="T111" fmla="*/ 581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6" h="629">
                  <a:moveTo>
                    <a:pt x="227" y="375"/>
                  </a:moveTo>
                  <a:cubicBezTo>
                    <a:pt x="227" y="370"/>
                    <a:pt x="227" y="364"/>
                    <a:pt x="227" y="359"/>
                  </a:cubicBezTo>
                  <a:cubicBezTo>
                    <a:pt x="227" y="269"/>
                    <a:pt x="227" y="178"/>
                    <a:pt x="227" y="88"/>
                  </a:cubicBezTo>
                  <a:cubicBezTo>
                    <a:pt x="227" y="46"/>
                    <a:pt x="258" y="12"/>
                    <a:pt x="299" y="6"/>
                  </a:cubicBezTo>
                  <a:cubicBezTo>
                    <a:pt x="337" y="0"/>
                    <a:pt x="377" y="23"/>
                    <a:pt x="390" y="61"/>
                  </a:cubicBezTo>
                  <a:cubicBezTo>
                    <a:pt x="393" y="72"/>
                    <a:pt x="395" y="83"/>
                    <a:pt x="395" y="95"/>
                  </a:cubicBezTo>
                  <a:cubicBezTo>
                    <a:pt x="395" y="131"/>
                    <a:pt x="395" y="167"/>
                    <a:pt x="395" y="204"/>
                  </a:cubicBezTo>
                  <a:cubicBezTo>
                    <a:pt x="431" y="191"/>
                    <a:pt x="462" y="196"/>
                    <a:pt x="490" y="221"/>
                  </a:cubicBezTo>
                  <a:cubicBezTo>
                    <a:pt x="530" y="190"/>
                    <a:pt x="570" y="188"/>
                    <a:pt x="609" y="219"/>
                  </a:cubicBezTo>
                  <a:cubicBezTo>
                    <a:pt x="623" y="213"/>
                    <a:pt x="637" y="204"/>
                    <a:pt x="652" y="200"/>
                  </a:cubicBezTo>
                  <a:cubicBezTo>
                    <a:pt x="703" y="187"/>
                    <a:pt x="754" y="225"/>
                    <a:pt x="755" y="278"/>
                  </a:cubicBezTo>
                  <a:cubicBezTo>
                    <a:pt x="756" y="386"/>
                    <a:pt x="755" y="494"/>
                    <a:pt x="755" y="602"/>
                  </a:cubicBezTo>
                  <a:cubicBezTo>
                    <a:pt x="755" y="620"/>
                    <a:pt x="746" y="629"/>
                    <a:pt x="728" y="629"/>
                  </a:cubicBezTo>
                  <a:cubicBezTo>
                    <a:pt x="570" y="629"/>
                    <a:pt x="412" y="629"/>
                    <a:pt x="254" y="629"/>
                  </a:cubicBezTo>
                  <a:cubicBezTo>
                    <a:pt x="246" y="629"/>
                    <a:pt x="237" y="624"/>
                    <a:pt x="231" y="619"/>
                  </a:cubicBezTo>
                  <a:cubicBezTo>
                    <a:pt x="168" y="564"/>
                    <a:pt x="106" y="508"/>
                    <a:pt x="43" y="452"/>
                  </a:cubicBezTo>
                  <a:cubicBezTo>
                    <a:pt x="3" y="416"/>
                    <a:pt x="0" y="359"/>
                    <a:pt x="36" y="321"/>
                  </a:cubicBezTo>
                  <a:cubicBezTo>
                    <a:pt x="71" y="284"/>
                    <a:pt x="130" y="283"/>
                    <a:pt x="168" y="320"/>
                  </a:cubicBezTo>
                  <a:cubicBezTo>
                    <a:pt x="187" y="338"/>
                    <a:pt x="205" y="357"/>
                    <a:pt x="223" y="376"/>
                  </a:cubicBezTo>
                  <a:cubicBezTo>
                    <a:pt x="224" y="376"/>
                    <a:pt x="226" y="375"/>
                    <a:pt x="227" y="375"/>
                  </a:cubicBezTo>
                  <a:close/>
                  <a:moveTo>
                    <a:pt x="705" y="581"/>
                  </a:moveTo>
                  <a:cubicBezTo>
                    <a:pt x="706" y="579"/>
                    <a:pt x="707" y="579"/>
                    <a:pt x="707" y="578"/>
                  </a:cubicBezTo>
                  <a:cubicBezTo>
                    <a:pt x="707" y="479"/>
                    <a:pt x="707" y="379"/>
                    <a:pt x="707" y="280"/>
                  </a:cubicBezTo>
                  <a:cubicBezTo>
                    <a:pt x="707" y="260"/>
                    <a:pt x="690" y="245"/>
                    <a:pt x="671" y="245"/>
                  </a:cubicBezTo>
                  <a:cubicBezTo>
                    <a:pt x="651" y="245"/>
                    <a:pt x="636" y="260"/>
                    <a:pt x="635" y="281"/>
                  </a:cubicBezTo>
                  <a:cubicBezTo>
                    <a:pt x="635" y="292"/>
                    <a:pt x="635" y="305"/>
                    <a:pt x="635" y="316"/>
                  </a:cubicBezTo>
                  <a:cubicBezTo>
                    <a:pt x="634" y="331"/>
                    <a:pt x="624" y="341"/>
                    <a:pt x="611" y="341"/>
                  </a:cubicBezTo>
                  <a:cubicBezTo>
                    <a:pt x="598" y="341"/>
                    <a:pt x="588" y="331"/>
                    <a:pt x="587" y="316"/>
                  </a:cubicBezTo>
                  <a:cubicBezTo>
                    <a:pt x="587" y="304"/>
                    <a:pt x="587" y="293"/>
                    <a:pt x="587" y="281"/>
                  </a:cubicBezTo>
                  <a:cubicBezTo>
                    <a:pt x="586" y="260"/>
                    <a:pt x="571" y="245"/>
                    <a:pt x="551" y="245"/>
                  </a:cubicBezTo>
                  <a:cubicBezTo>
                    <a:pt x="531" y="245"/>
                    <a:pt x="516" y="261"/>
                    <a:pt x="515" y="282"/>
                  </a:cubicBezTo>
                  <a:cubicBezTo>
                    <a:pt x="515" y="293"/>
                    <a:pt x="515" y="305"/>
                    <a:pt x="515" y="316"/>
                  </a:cubicBezTo>
                  <a:cubicBezTo>
                    <a:pt x="514" y="331"/>
                    <a:pt x="505" y="340"/>
                    <a:pt x="492" y="341"/>
                  </a:cubicBezTo>
                  <a:cubicBezTo>
                    <a:pt x="478" y="341"/>
                    <a:pt x="468" y="331"/>
                    <a:pt x="467" y="316"/>
                  </a:cubicBezTo>
                  <a:cubicBezTo>
                    <a:pt x="467" y="304"/>
                    <a:pt x="467" y="292"/>
                    <a:pt x="467" y="280"/>
                  </a:cubicBezTo>
                  <a:cubicBezTo>
                    <a:pt x="466" y="260"/>
                    <a:pt x="450" y="245"/>
                    <a:pt x="431" y="245"/>
                  </a:cubicBezTo>
                  <a:cubicBezTo>
                    <a:pt x="412" y="245"/>
                    <a:pt x="396" y="260"/>
                    <a:pt x="395" y="280"/>
                  </a:cubicBezTo>
                  <a:cubicBezTo>
                    <a:pt x="395" y="290"/>
                    <a:pt x="395" y="300"/>
                    <a:pt x="395" y="310"/>
                  </a:cubicBezTo>
                  <a:cubicBezTo>
                    <a:pt x="395" y="330"/>
                    <a:pt x="386" y="341"/>
                    <a:pt x="370" y="341"/>
                  </a:cubicBezTo>
                  <a:cubicBezTo>
                    <a:pt x="356" y="341"/>
                    <a:pt x="347" y="330"/>
                    <a:pt x="347" y="310"/>
                  </a:cubicBezTo>
                  <a:cubicBezTo>
                    <a:pt x="347" y="260"/>
                    <a:pt x="347" y="209"/>
                    <a:pt x="347" y="159"/>
                  </a:cubicBezTo>
                  <a:cubicBezTo>
                    <a:pt x="347" y="135"/>
                    <a:pt x="347" y="112"/>
                    <a:pt x="347" y="88"/>
                  </a:cubicBezTo>
                  <a:cubicBezTo>
                    <a:pt x="346" y="71"/>
                    <a:pt x="335" y="58"/>
                    <a:pt x="319" y="54"/>
                  </a:cubicBezTo>
                  <a:cubicBezTo>
                    <a:pt x="304" y="50"/>
                    <a:pt x="286" y="58"/>
                    <a:pt x="280" y="72"/>
                  </a:cubicBezTo>
                  <a:cubicBezTo>
                    <a:pt x="276" y="80"/>
                    <a:pt x="275" y="89"/>
                    <a:pt x="275" y="97"/>
                  </a:cubicBezTo>
                  <a:cubicBezTo>
                    <a:pt x="275" y="207"/>
                    <a:pt x="275" y="318"/>
                    <a:pt x="275" y="428"/>
                  </a:cubicBezTo>
                  <a:cubicBezTo>
                    <a:pt x="275" y="441"/>
                    <a:pt x="274" y="453"/>
                    <a:pt x="260" y="459"/>
                  </a:cubicBezTo>
                  <a:cubicBezTo>
                    <a:pt x="246" y="465"/>
                    <a:pt x="237" y="457"/>
                    <a:pt x="228" y="448"/>
                  </a:cubicBezTo>
                  <a:cubicBezTo>
                    <a:pt x="198" y="418"/>
                    <a:pt x="168" y="387"/>
                    <a:pt x="137" y="357"/>
                  </a:cubicBezTo>
                  <a:cubicBezTo>
                    <a:pt x="129" y="350"/>
                    <a:pt x="119" y="344"/>
                    <a:pt x="109" y="342"/>
                  </a:cubicBezTo>
                  <a:cubicBezTo>
                    <a:pt x="90" y="338"/>
                    <a:pt x="71" y="349"/>
                    <a:pt x="63" y="366"/>
                  </a:cubicBezTo>
                  <a:cubicBezTo>
                    <a:pt x="55" y="383"/>
                    <a:pt x="59" y="402"/>
                    <a:pt x="76" y="417"/>
                  </a:cubicBezTo>
                  <a:cubicBezTo>
                    <a:pt x="135" y="469"/>
                    <a:pt x="193" y="522"/>
                    <a:pt x="253" y="574"/>
                  </a:cubicBezTo>
                  <a:cubicBezTo>
                    <a:pt x="258" y="578"/>
                    <a:pt x="266" y="581"/>
                    <a:pt x="273" y="581"/>
                  </a:cubicBezTo>
                  <a:cubicBezTo>
                    <a:pt x="370" y="581"/>
                    <a:pt x="468" y="581"/>
                    <a:pt x="565" y="581"/>
                  </a:cubicBezTo>
                  <a:cubicBezTo>
                    <a:pt x="612" y="581"/>
                    <a:pt x="658" y="581"/>
                    <a:pt x="705" y="5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158"/>
            <p:cNvSpPr>
              <a:spLocks/>
            </p:cNvSpPr>
            <p:nvPr/>
          </p:nvSpPr>
          <p:spPr bwMode="auto">
            <a:xfrm>
              <a:off x="6864350" y="2276475"/>
              <a:ext cx="42863" cy="14288"/>
            </a:xfrm>
            <a:custGeom>
              <a:avLst/>
              <a:gdLst>
                <a:gd name="T0" fmla="*/ 0 w 142"/>
                <a:gd name="T1" fmla="*/ 0 h 47"/>
                <a:gd name="T2" fmla="*/ 142 w 142"/>
                <a:gd name="T3" fmla="*/ 0 h 47"/>
                <a:gd name="T4" fmla="*/ 142 w 142"/>
                <a:gd name="T5" fmla="*/ 47 h 47"/>
                <a:gd name="T6" fmla="*/ 0 w 142"/>
                <a:gd name="T7" fmla="*/ 47 h 47"/>
                <a:gd name="T8" fmla="*/ 0 w 1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7">
                  <a:moveTo>
                    <a:pt x="0" y="0"/>
                  </a:moveTo>
                  <a:cubicBezTo>
                    <a:pt x="48" y="0"/>
                    <a:pt x="94" y="0"/>
                    <a:pt x="142" y="0"/>
                  </a:cubicBezTo>
                  <a:cubicBezTo>
                    <a:pt x="142" y="16"/>
                    <a:pt x="142" y="31"/>
                    <a:pt x="142" y="47"/>
                  </a:cubicBezTo>
                  <a:cubicBezTo>
                    <a:pt x="95" y="47"/>
                    <a:pt x="48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159"/>
            <p:cNvSpPr>
              <a:spLocks/>
            </p:cNvSpPr>
            <p:nvPr/>
          </p:nvSpPr>
          <p:spPr bwMode="auto">
            <a:xfrm>
              <a:off x="6864350" y="2305050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60"/>
            <p:cNvSpPr>
              <a:spLocks/>
            </p:cNvSpPr>
            <p:nvPr/>
          </p:nvSpPr>
          <p:spPr bwMode="auto">
            <a:xfrm>
              <a:off x="6694488" y="2333625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61"/>
            <p:cNvSpPr>
              <a:spLocks/>
            </p:cNvSpPr>
            <p:nvPr/>
          </p:nvSpPr>
          <p:spPr bwMode="auto">
            <a:xfrm>
              <a:off x="6694488" y="2362200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62"/>
            <p:cNvSpPr>
              <a:spLocks/>
            </p:cNvSpPr>
            <p:nvPr/>
          </p:nvSpPr>
          <p:spPr bwMode="auto">
            <a:xfrm>
              <a:off x="6694488" y="2398713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63"/>
            <p:cNvSpPr>
              <a:spLocks/>
            </p:cNvSpPr>
            <p:nvPr/>
          </p:nvSpPr>
          <p:spPr bwMode="auto">
            <a:xfrm>
              <a:off x="6694488" y="2427288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64"/>
            <p:cNvSpPr>
              <a:spLocks/>
            </p:cNvSpPr>
            <p:nvPr/>
          </p:nvSpPr>
          <p:spPr bwMode="auto">
            <a:xfrm>
              <a:off x="6672263" y="2270125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65"/>
            <p:cNvSpPr>
              <a:spLocks/>
            </p:cNvSpPr>
            <p:nvPr/>
          </p:nvSpPr>
          <p:spPr bwMode="auto">
            <a:xfrm>
              <a:off x="6700838" y="227012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66"/>
            <p:cNvSpPr>
              <a:spLocks/>
            </p:cNvSpPr>
            <p:nvPr/>
          </p:nvSpPr>
          <p:spPr bwMode="auto">
            <a:xfrm>
              <a:off x="6729413" y="2270125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/>
          <p:cNvGrpSpPr/>
          <p:nvPr/>
        </p:nvGrpSpPr>
        <p:grpSpPr>
          <a:xfrm>
            <a:off x="7180189" y="2402860"/>
            <a:ext cx="441325" cy="428625"/>
            <a:chOff x="7124700" y="2205038"/>
            <a:chExt cx="441325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6" name="Freeform 167"/>
            <p:cNvSpPr>
              <a:spLocks noEditPoints="1"/>
            </p:cNvSpPr>
            <p:nvPr/>
          </p:nvSpPr>
          <p:spPr bwMode="auto">
            <a:xfrm>
              <a:off x="7124700" y="2398713"/>
              <a:ext cx="441325" cy="228600"/>
            </a:xfrm>
            <a:custGeom>
              <a:avLst/>
              <a:gdLst>
                <a:gd name="T0" fmla="*/ 980 w 1488"/>
                <a:gd name="T1" fmla="*/ 55 h 768"/>
                <a:gd name="T2" fmla="*/ 1213 w 1488"/>
                <a:gd name="T3" fmla="*/ 156 h 768"/>
                <a:gd name="T4" fmla="*/ 1200 w 1488"/>
                <a:gd name="T5" fmla="*/ 235 h 768"/>
                <a:gd name="T6" fmla="*/ 1239 w 1488"/>
                <a:gd name="T7" fmla="*/ 286 h 768"/>
                <a:gd name="T8" fmla="*/ 1294 w 1488"/>
                <a:gd name="T9" fmla="*/ 265 h 768"/>
                <a:gd name="T10" fmla="*/ 1444 w 1488"/>
                <a:gd name="T11" fmla="*/ 469 h 768"/>
                <a:gd name="T12" fmla="*/ 1386 w 1488"/>
                <a:gd name="T13" fmla="*/ 535 h 768"/>
                <a:gd name="T14" fmla="*/ 1413 w 1488"/>
                <a:gd name="T15" fmla="*/ 603 h 768"/>
                <a:gd name="T16" fmla="*/ 1488 w 1488"/>
                <a:gd name="T17" fmla="*/ 634 h 768"/>
                <a:gd name="T18" fmla="*/ 1459 w 1488"/>
                <a:gd name="T19" fmla="*/ 768 h 768"/>
                <a:gd name="T20" fmla="*/ 1231 w 1488"/>
                <a:gd name="T21" fmla="*/ 736 h 768"/>
                <a:gd name="T22" fmla="*/ 689 w 1488"/>
                <a:gd name="T23" fmla="*/ 260 h 768"/>
                <a:gd name="T24" fmla="*/ 258 w 1488"/>
                <a:gd name="T25" fmla="*/ 737 h 768"/>
                <a:gd name="T26" fmla="*/ 30 w 1488"/>
                <a:gd name="T27" fmla="*/ 768 h 768"/>
                <a:gd name="T28" fmla="*/ 0 w 1488"/>
                <a:gd name="T29" fmla="*/ 633 h 768"/>
                <a:gd name="T30" fmla="*/ 75 w 1488"/>
                <a:gd name="T31" fmla="*/ 603 h 768"/>
                <a:gd name="T32" fmla="*/ 102 w 1488"/>
                <a:gd name="T33" fmla="*/ 535 h 768"/>
                <a:gd name="T34" fmla="*/ 44 w 1488"/>
                <a:gd name="T35" fmla="*/ 469 h 768"/>
                <a:gd name="T36" fmla="*/ 195 w 1488"/>
                <a:gd name="T37" fmla="*/ 265 h 768"/>
                <a:gd name="T38" fmla="*/ 250 w 1488"/>
                <a:gd name="T39" fmla="*/ 286 h 768"/>
                <a:gd name="T40" fmla="*/ 288 w 1488"/>
                <a:gd name="T41" fmla="*/ 234 h 768"/>
                <a:gd name="T42" fmla="*/ 275 w 1488"/>
                <a:gd name="T43" fmla="*/ 156 h 768"/>
                <a:gd name="T44" fmla="*/ 507 w 1488"/>
                <a:gd name="T45" fmla="*/ 54 h 768"/>
                <a:gd name="T46" fmla="*/ 598 w 1488"/>
                <a:gd name="T47" fmla="*/ 86 h 768"/>
                <a:gd name="T48" fmla="*/ 604 w 1488"/>
                <a:gd name="T49" fmla="*/ 29 h 768"/>
                <a:gd name="T50" fmla="*/ 855 w 1488"/>
                <a:gd name="T51" fmla="*/ 0 h 768"/>
                <a:gd name="T52" fmla="*/ 885 w 1488"/>
                <a:gd name="T53" fmla="*/ 75 h 768"/>
                <a:gd name="T54" fmla="*/ 953 w 1488"/>
                <a:gd name="T55" fmla="*/ 102 h 768"/>
                <a:gd name="T56" fmla="*/ 735 w 1488"/>
                <a:gd name="T57" fmla="*/ 209 h 768"/>
                <a:gd name="T58" fmla="*/ 1279 w 1488"/>
                <a:gd name="T59" fmla="*/ 719 h 768"/>
                <a:gd name="T60" fmla="*/ 1439 w 1488"/>
                <a:gd name="T61" fmla="*/ 652 h 768"/>
                <a:gd name="T62" fmla="*/ 1359 w 1488"/>
                <a:gd name="T63" fmla="*/ 628 h 768"/>
                <a:gd name="T64" fmla="*/ 1348 w 1488"/>
                <a:gd name="T65" fmla="*/ 502 h 768"/>
                <a:gd name="T66" fmla="*/ 1301 w 1488"/>
                <a:gd name="T67" fmla="*/ 316 h 768"/>
                <a:gd name="T68" fmla="*/ 1219 w 1488"/>
                <a:gd name="T69" fmla="*/ 336 h 768"/>
                <a:gd name="T70" fmla="*/ 1146 w 1488"/>
                <a:gd name="T71" fmla="*/ 232 h 768"/>
                <a:gd name="T72" fmla="*/ 1012 w 1488"/>
                <a:gd name="T73" fmla="*/ 95 h 768"/>
                <a:gd name="T74" fmla="*/ 949 w 1488"/>
                <a:gd name="T75" fmla="*/ 152 h 768"/>
                <a:gd name="T76" fmla="*/ 836 w 1488"/>
                <a:gd name="T77" fmla="*/ 100 h 768"/>
                <a:gd name="T78" fmla="*/ 652 w 1488"/>
                <a:gd name="T79" fmla="*/ 49 h 768"/>
                <a:gd name="T80" fmla="*/ 627 w 1488"/>
                <a:gd name="T81" fmla="*/ 129 h 768"/>
                <a:gd name="T82" fmla="*/ 501 w 1488"/>
                <a:gd name="T83" fmla="*/ 139 h 768"/>
                <a:gd name="T84" fmla="*/ 316 w 1488"/>
                <a:gd name="T85" fmla="*/ 187 h 768"/>
                <a:gd name="T86" fmla="*/ 335 w 1488"/>
                <a:gd name="T87" fmla="*/ 270 h 768"/>
                <a:gd name="T88" fmla="*/ 231 w 1488"/>
                <a:gd name="T89" fmla="*/ 341 h 768"/>
                <a:gd name="T90" fmla="*/ 95 w 1488"/>
                <a:gd name="T91" fmla="*/ 476 h 768"/>
                <a:gd name="T92" fmla="*/ 153 w 1488"/>
                <a:gd name="T93" fmla="*/ 538 h 768"/>
                <a:gd name="T94" fmla="*/ 99 w 1488"/>
                <a:gd name="T95" fmla="*/ 652 h 768"/>
                <a:gd name="T96" fmla="*/ 49 w 1488"/>
                <a:gd name="T97" fmla="*/ 72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8" h="768">
                  <a:moveTo>
                    <a:pt x="953" y="102"/>
                  </a:moveTo>
                  <a:cubicBezTo>
                    <a:pt x="962" y="86"/>
                    <a:pt x="971" y="71"/>
                    <a:pt x="980" y="55"/>
                  </a:cubicBezTo>
                  <a:cubicBezTo>
                    <a:pt x="990" y="37"/>
                    <a:pt x="1002" y="34"/>
                    <a:pt x="1020" y="44"/>
                  </a:cubicBezTo>
                  <a:cubicBezTo>
                    <a:pt x="1084" y="81"/>
                    <a:pt x="1149" y="118"/>
                    <a:pt x="1213" y="156"/>
                  </a:cubicBezTo>
                  <a:cubicBezTo>
                    <a:pt x="1230" y="165"/>
                    <a:pt x="1233" y="177"/>
                    <a:pt x="1223" y="195"/>
                  </a:cubicBezTo>
                  <a:cubicBezTo>
                    <a:pt x="1215" y="208"/>
                    <a:pt x="1207" y="221"/>
                    <a:pt x="1200" y="235"/>
                  </a:cubicBezTo>
                  <a:cubicBezTo>
                    <a:pt x="1198" y="239"/>
                    <a:pt x="1199" y="246"/>
                    <a:pt x="1202" y="249"/>
                  </a:cubicBezTo>
                  <a:cubicBezTo>
                    <a:pt x="1214" y="262"/>
                    <a:pt x="1226" y="274"/>
                    <a:pt x="1239" y="286"/>
                  </a:cubicBezTo>
                  <a:cubicBezTo>
                    <a:pt x="1242" y="289"/>
                    <a:pt x="1250" y="289"/>
                    <a:pt x="1254" y="287"/>
                  </a:cubicBezTo>
                  <a:cubicBezTo>
                    <a:pt x="1268" y="281"/>
                    <a:pt x="1281" y="272"/>
                    <a:pt x="1294" y="265"/>
                  </a:cubicBezTo>
                  <a:cubicBezTo>
                    <a:pt x="1311" y="255"/>
                    <a:pt x="1323" y="258"/>
                    <a:pt x="1332" y="275"/>
                  </a:cubicBezTo>
                  <a:cubicBezTo>
                    <a:pt x="1370" y="339"/>
                    <a:pt x="1407" y="404"/>
                    <a:pt x="1444" y="469"/>
                  </a:cubicBezTo>
                  <a:cubicBezTo>
                    <a:pt x="1454" y="486"/>
                    <a:pt x="1450" y="497"/>
                    <a:pt x="1434" y="507"/>
                  </a:cubicBezTo>
                  <a:cubicBezTo>
                    <a:pt x="1419" y="517"/>
                    <a:pt x="1402" y="526"/>
                    <a:pt x="1386" y="535"/>
                  </a:cubicBezTo>
                  <a:cubicBezTo>
                    <a:pt x="1391" y="556"/>
                    <a:pt x="1396" y="576"/>
                    <a:pt x="1402" y="596"/>
                  </a:cubicBezTo>
                  <a:cubicBezTo>
                    <a:pt x="1403" y="599"/>
                    <a:pt x="1409" y="603"/>
                    <a:pt x="1413" y="603"/>
                  </a:cubicBezTo>
                  <a:cubicBezTo>
                    <a:pt x="1428" y="604"/>
                    <a:pt x="1443" y="603"/>
                    <a:pt x="1458" y="604"/>
                  </a:cubicBezTo>
                  <a:cubicBezTo>
                    <a:pt x="1479" y="604"/>
                    <a:pt x="1488" y="612"/>
                    <a:pt x="1488" y="634"/>
                  </a:cubicBezTo>
                  <a:cubicBezTo>
                    <a:pt x="1488" y="669"/>
                    <a:pt x="1488" y="704"/>
                    <a:pt x="1488" y="739"/>
                  </a:cubicBezTo>
                  <a:cubicBezTo>
                    <a:pt x="1488" y="759"/>
                    <a:pt x="1479" y="768"/>
                    <a:pt x="1459" y="768"/>
                  </a:cubicBezTo>
                  <a:cubicBezTo>
                    <a:pt x="1393" y="768"/>
                    <a:pt x="1327" y="768"/>
                    <a:pt x="1261" y="768"/>
                  </a:cubicBezTo>
                  <a:cubicBezTo>
                    <a:pt x="1239" y="768"/>
                    <a:pt x="1231" y="760"/>
                    <a:pt x="1231" y="736"/>
                  </a:cubicBezTo>
                  <a:cubicBezTo>
                    <a:pt x="1230" y="659"/>
                    <a:pt x="1211" y="586"/>
                    <a:pt x="1175" y="518"/>
                  </a:cubicBezTo>
                  <a:cubicBezTo>
                    <a:pt x="1083" y="341"/>
                    <a:pt x="887" y="237"/>
                    <a:pt x="689" y="260"/>
                  </a:cubicBezTo>
                  <a:cubicBezTo>
                    <a:pt x="468" y="287"/>
                    <a:pt x="296" y="454"/>
                    <a:pt x="262" y="674"/>
                  </a:cubicBezTo>
                  <a:cubicBezTo>
                    <a:pt x="259" y="695"/>
                    <a:pt x="259" y="716"/>
                    <a:pt x="258" y="737"/>
                  </a:cubicBezTo>
                  <a:cubicBezTo>
                    <a:pt x="256" y="760"/>
                    <a:pt x="249" y="768"/>
                    <a:pt x="226" y="768"/>
                  </a:cubicBezTo>
                  <a:cubicBezTo>
                    <a:pt x="161" y="768"/>
                    <a:pt x="95" y="768"/>
                    <a:pt x="30" y="768"/>
                  </a:cubicBezTo>
                  <a:cubicBezTo>
                    <a:pt x="9" y="768"/>
                    <a:pt x="0" y="759"/>
                    <a:pt x="0" y="739"/>
                  </a:cubicBezTo>
                  <a:cubicBezTo>
                    <a:pt x="0" y="704"/>
                    <a:pt x="0" y="668"/>
                    <a:pt x="0" y="633"/>
                  </a:cubicBezTo>
                  <a:cubicBezTo>
                    <a:pt x="0" y="613"/>
                    <a:pt x="9" y="604"/>
                    <a:pt x="28" y="604"/>
                  </a:cubicBezTo>
                  <a:cubicBezTo>
                    <a:pt x="44" y="603"/>
                    <a:pt x="59" y="604"/>
                    <a:pt x="75" y="603"/>
                  </a:cubicBezTo>
                  <a:cubicBezTo>
                    <a:pt x="79" y="603"/>
                    <a:pt x="85" y="599"/>
                    <a:pt x="86" y="595"/>
                  </a:cubicBezTo>
                  <a:cubicBezTo>
                    <a:pt x="92" y="576"/>
                    <a:pt x="97" y="556"/>
                    <a:pt x="102" y="535"/>
                  </a:cubicBezTo>
                  <a:cubicBezTo>
                    <a:pt x="86" y="526"/>
                    <a:pt x="70" y="517"/>
                    <a:pt x="54" y="507"/>
                  </a:cubicBezTo>
                  <a:cubicBezTo>
                    <a:pt x="37" y="497"/>
                    <a:pt x="34" y="486"/>
                    <a:pt x="44" y="469"/>
                  </a:cubicBezTo>
                  <a:cubicBezTo>
                    <a:pt x="81" y="404"/>
                    <a:pt x="118" y="340"/>
                    <a:pt x="156" y="275"/>
                  </a:cubicBezTo>
                  <a:cubicBezTo>
                    <a:pt x="165" y="258"/>
                    <a:pt x="177" y="255"/>
                    <a:pt x="195" y="265"/>
                  </a:cubicBezTo>
                  <a:cubicBezTo>
                    <a:pt x="208" y="272"/>
                    <a:pt x="221" y="280"/>
                    <a:pt x="234" y="288"/>
                  </a:cubicBezTo>
                  <a:cubicBezTo>
                    <a:pt x="240" y="292"/>
                    <a:pt x="244" y="292"/>
                    <a:pt x="250" y="286"/>
                  </a:cubicBezTo>
                  <a:cubicBezTo>
                    <a:pt x="262" y="273"/>
                    <a:pt x="274" y="262"/>
                    <a:pt x="286" y="249"/>
                  </a:cubicBezTo>
                  <a:cubicBezTo>
                    <a:pt x="288" y="246"/>
                    <a:pt x="289" y="238"/>
                    <a:pt x="288" y="234"/>
                  </a:cubicBezTo>
                  <a:cubicBezTo>
                    <a:pt x="281" y="221"/>
                    <a:pt x="272" y="208"/>
                    <a:pt x="265" y="194"/>
                  </a:cubicBezTo>
                  <a:cubicBezTo>
                    <a:pt x="256" y="177"/>
                    <a:pt x="258" y="165"/>
                    <a:pt x="275" y="156"/>
                  </a:cubicBezTo>
                  <a:cubicBezTo>
                    <a:pt x="339" y="118"/>
                    <a:pt x="404" y="81"/>
                    <a:pt x="469" y="44"/>
                  </a:cubicBezTo>
                  <a:cubicBezTo>
                    <a:pt x="486" y="34"/>
                    <a:pt x="497" y="38"/>
                    <a:pt x="507" y="54"/>
                  </a:cubicBezTo>
                  <a:cubicBezTo>
                    <a:pt x="517" y="69"/>
                    <a:pt x="526" y="85"/>
                    <a:pt x="535" y="102"/>
                  </a:cubicBezTo>
                  <a:cubicBezTo>
                    <a:pt x="556" y="96"/>
                    <a:pt x="577" y="92"/>
                    <a:pt x="598" y="86"/>
                  </a:cubicBezTo>
                  <a:cubicBezTo>
                    <a:pt x="600" y="85"/>
                    <a:pt x="603" y="78"/>
                    <a:pt x="603" y="74"/>
                  </a:cubicBezTo>
                  <a:cubicBezTo>
                    <a:pt x="604" y="59"/>
                    <a:pt x="603" y="44"/>
                    <a:pt x="604" y="29"/>
                  </a:cubicBezTo>
                  <a:cubicBezTo>
                    <a:pt x="604" y="9"/>
                    <a:pt x="613" y="0"/>
                    <a:pt x="633" y="0"/>
                  </a:cubicBezTo>
                  <a:cubicBezTo>
                    <a:pt x="707" y="0"/>
                    <a:pt x="781" y="0"/>
                    <a:pt x="855" y="0"/>
                  </a:cubicBezTo>
                  <a:cubicBezTo>
                    <a:pt x="875" y="0"/>
                    <a:pt x="884" y="9"/>
                    <a:pt x="884" y="28"/>
                  </a:cubicBezTo>
                  <a:cubicBezTo>
                    <a:pt x="885" y="44"/>
                    <a:pt x="884" y="59"/>
                    <a:pt x="885" y="75"/>
                  </a:cubicBezTo>
                  <a:cubicBezTo>
                    <a:pt x="885" y="79"/>
                    <a:pt x="889" y="85"/>
                    <a:pt x="893" y="86"/>
                  </a:cubicBezTo>
                  <a:cubicBezTo>
                    <a:pt x="912" y="92"/>
                    <a:pt x="932" y="96"/>
                    <a:pt x="953" y="102"/>
                  </a:cubicBezTo>
                  <a:close/>
                  <a:moveTo>
                    <a:pt x="209" y="720"/>
                  </a:moveTo>
                  <a:cubicBezTo>
                    <a:pt x="221" y="438"/>
                    <a:pt x="457" y="212"/>
                    <a:pt x="735" y="209"/>
                  </a:cubicBezTo>
                  <a:cubicBezTo>
                    <a:pt x="862" y="208"/>
                    <a:pt x="977" y="246"/>
                    <a:pt x="1076" y="325"/>
                  </a:cubicBezTo>
                  <a:cubicBezTo>
                    <a:pt x="1201" y="426"/>
                    <a:pt x="1268" y="558"/>
                    <a:pt x="1279" y="719"/>
                  </a:cubicBezTo>
                  <a:cubicBezTo>
                    <a:pt x="1333" y="719"/>
                    <a:pt x="1386" y="719"/>
                    <a:pt x="1439" y="719"/>
                  </a:cubicBezTo>
                  <a:cubicBezTo>
                    <a:pt x="1439" y="696"/>
                    <a:pt x="1439" y="674"/>
                    <a:pt x="1439" y="652"/>
                  </a:cubicBezTo>
                  <a:cubicBezTo>
                    <a:pt x="1421" y="652"/>
                    <a:pt x="1404" y="652"/>
                    <a:pt x="1387" y="651"/>
                  </a:cubicBezTo>
                  <a:cubicBezTo>
                    <a:pt x="1370" y="651"/>
                    <a:pt x="1363" y="645"/>
                    <a:pt x="1359" y="628"/>
                  </a:cubicBezTo>
                  <a:cubicBezTo>
                    <a:pt x="1351" y="597"/>
                    <a:pt x="1343" y="567"/>
                    <a:pt x="1335" y="536"/>
                  </a:cubicBezTo>
                  <a:cubicBezTo>
                    <a:pt x="1330" y="519"/>
                    <a:pt x="1333" y="511"/>
                    <a:pt x="1348" y="502"/>
                  </a:cubicBezTo>
                  <a:cubicBezTo>
                    <a:pt x="1362" y="493"/>
                    <a:pt x="1377" y="485"/>
                    <a:pt x="1393" y="476"/>
                  </a:cubicBezTo>
                  <a:cubicBezTo>
                    <a:pt x="1362" y="422"/>
                    <a:pt x="1332" y="370"/>
                    <a:pt x="1301" y="316"/>
                  </a:cubicBezTo>
                  <a:cubicBezTo>
                    <a:pt x="1285" y="325"/>
                    <a:pt x="1271" y="334"/>
                    <a:pt x="1257" y="342"/>
                  </a:cubicBezTo>
                  <a:cubicBezTo>
                    <a:pt x="1240" y="351"/>
                    <a:pt x="1232" y="349"/>
                    <a:pt x="1219" y="336"/>
                  </a:cubicBezTo>
                  <a:cubicBezTo>
                    <a:pt x="1197" y="313"/>
                    <a:pt x="1174" y="291"/>
                    <a:pt x="1152" y="269"/>
                  </a:cubicBezTo>
                  <a:cubicBezTo>
                    <a:pt x="1139" y="256"/>
                    <a:pt x="1137" y="248"/>
                    <a:pt x="1146" y="232"/>
                  </a:cubicBezTo>
                  <a:cubicBezTo>
                    <a:pt x="1154" y="217"/>
                    <a:pt x="1163" y="203"/>
                    <a:pt x="1172" y="187"/>
                  </a:cubicBezTo>
                  <a:cubicBezTo>
                    <a:pt x="1118" y="156"/>
                    <a:pt x="1065" y="126"/>
                    <a:pt x="1012" y="95"/>
                  </a:cubicBezTo>
                  <a:cubicBezTo>
                    <a:pt x="1004" y="110"/>
                    <a:pt x="996" y="124"/>
                    <a:pt x="988" y="137"/>
                  </a:cubicBezTo>
                  <a:cubicBezTo>
                    <a:pt x="977" y="156"/>
                    <a:pt x="970" y="158"/>
                    <a:pt x="949" y="152"/>
                  </a:cubicBezTo>
                  <a:cubicBezTo>
                    <a:pt x="920" y="144"/>
                    <a:pt x="890" y="136"/>
                    <a:pt x="861" y="129"/>
                  </a:cubicBezTo>
                  <a:cubicBezTo>
                    <a:pt x="843" y="125"/>
                    <a:pt x="837" y="118"/>
                    <a:pt x="836" y="100"/>
                  </a:cubicBezTo>
                  <a:cubicBezTo>
                    <a:pt x="836" y="83"/>
                    <a:pt x="836" y="67"/>
                    <a:pt x="836" y="49"/>
                  </a:cubicBezTo>
                  <a:cubicBezTo>
                    <a:pt x="774" y="49"/>
                    <a:pt x="714" y="49"/>
                    <a:pt x="652" y="49"/>
                  </a:cubicBezTo>
                  <a:cubicBezTo>
                    <a:pt x="652" y="66"/>
                    <a:pt x="652" y="83"/>
                    <a:pt x="652" y="99"/>
                  </a:cubicBezTo>
                  <a:cubicBezTo>
                    <a:pt x="651" y="118"/>
                    <a:pt x="646" y="124"/>
                    <a:pt x="627" y="129"/>
                  </a:cubicBezTo>
                  <a:cubicBezTo>
                    <a:pt x="597" y="137"/>
                    <a:pt x="567" y="145"/>
                    <a:pt x="537" y="153"/>
                  </a:cubicBezTo>
                  <a:cubicBezTo>
                    <a:pt x="519" y="158"/>
                    <a:pt x="511" y="155"/>
                    <a:pt x="501" y="139"/>
                  </a:cubicBezTo>
                  <a:cubicBezTo>
                    <a:pt x="493" y="125"/>
                    <a:pt x="484" y="110"/>
                    <a:pt x="476" y="95"/>
                  </a:cubicBezTo>
                  <a:cubicBezTo>
                    <a:pt x="422" y="126"/>
                    <a:pt x="370" y="157"/>
                    <a:pt x="316" y="187"/>
                  </a:cubicBezTo>
                  <a:cubicBezTo>
                    <a:pt x="325" y="202"/>
                    <a:pt x="333" y="216"/>
                    <a:pt x="341" y="230"/>
                  </a:cubicBezTo>
                  <a:cubicBezTo>
                    <a:pt x="351" y="248"/>
                    <a:pt x="350" y="256"/>
                    <a:pt x="335" y="270"/>
                  </a:cubicBezTo>
                  <a:cubicBezTo>
                    <a:pt x="313" y="292"/>
                    <a:pt x="291" y="313"/>
                    <a:pt x="270" y="335"/>
                  </a:cubicBezTo>
                  <a:cubicBezTo>
                    <a:pt x="256" y="350"/>
                    <a:pt x="248" y="351"/>
                    <a:pt x="231" y="341"/>
                  </a:cubicBezTo>
                  <a:cubicBezTo>
                    <a:pt x="217" y="333"/>
                    <a:pt x="202" y="325"/>
                    <a:pt x="187" y="316"/>
                  </a:cubicBezTo>
                  <a:cubicBezTo>
                    <a:pt x="156" y="370"/>
                    <a:pt x="126" y="423"/>
                    <a:pt x="95" y="476"/>
                  </a:cubicBezTo>
                  <a:cubicBezTo>
                    <a:pt x="111" y="485"/>
                    <a:pt x="124" y="493"/>
                    <a:pt x="138" y="501"/>
                  </a:cubicBezTo>
                  <a:cubicBezTo>
                    <a:pt x="156" y="511"/>
                    <a:pt x="158" y="519"/>
                    <a:pt x="153" y="538"/>
                  </a:cubicBezTo>
                  <a:cubicBezTo>
                    <a:pt x="144" y="568"/>
                    <a:pt x="136" y="597"/>
                    <a:pt x="129" y="627"/>
                  </a:cubicBezTo>
                  <a:cubicBezTo>
                    <a:pt x="124" y="645"/>
                    <a:pt x="118" y="651"/>
                    <a:pt x="99" y="652"/>
                  </a:cubicBezTo>
                  <a:cubicBezTo>
                    <a:pt x="82" y="652"/>
                    <a:pt x="66" y="652"/>
                    <a:pt x="49" y="652"/>
                  </a:cubicBezTo>
                  <a:cubicBezTo>
                    <a:pt x="49" y="675"/>
                    <a:pt x="49" y="697"/>
                    <a:pt x="49" y="720"/>
                  </a:cubicBezTo>
                  <a:cubicBezTo>
                    <a:pt x="103" y="720"/>
                    <a:pt x="155" y="720"/>
                    <a:pt x="209" y="7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68"/>
            <p:cNvSpPr>
              <a:spLocks noEditPoints="1"/>
            </p:cNvSpPr>
            <p:nvPr/>
          </p:nvSpPr>
          <p:spPr bwMode="auto">
            <a:xfrm>
              <a:off x="7223125" y="2490788"/>
              <a:ext cx="242888" cy="128588"/>
            </a:xfrm>
            <a:custGeom>
              <a:avLst/>
              <a:gdLst>
                <a:gd name="T0" fmla="*/ 395 w 817"/>
                <a:gd name="T1" fmla="*/ 0 h 434"/>
                <a:gd name="T2" fmla="*/ 815 w 817"/>
                <a:gd name="T3" fmla="*/ 367 h 434"/>
                <a:gd name="T4" fmla="*/ 817 w 817"/>
                <a:gd name="T5" fmla="*/ 405 h 434"/>
                <a:gd name="T6" fmla="*/ 786 w 817"/>
                <a:gd name="T7" fmla="*/ 431 h 434"/>
                <a:gd name="T8" fmla="*/ 650 w 817"/>
                <a:gd name="T9" fmla="*/ 408 h 434"/>
                <a:gd name="T10" fmla="*/ 625 w 817"/>
                <a:gd name="T11" fmla="*/ 379 h 434"/>
                <a:gd name="T12" fmla="*/ 452 w 817"/>
                <a:gd name="T13" fmla="*/ 172 h 434"/>
                <a:gd name="T14" fmla="*/ 193 w 817"/>
                <a:gd name="T15" fmla="*/ 374 h 434"/>
                <a:gd name="T16" fmla="*/ 162 w 817"/>
                <a:gd name="T17" fmla="*/ 409 h 434"/>
                <a:gd name="T18" fmla="*/ 33 w 817"/>
                <a:gd name="T19" fmla="*/ 431 h 434"/>
                <a:gd name="T20" fmla="*/ 1 w 817"/>
                <a:gd name="T21" fmla="*/ 402 h 434"/>
                <a:gd name="T22" fmla="*/ 218 w 817"/>
                <a:gd name="T23" fmla="*/ 48 h 434"/>
                <a:gd name="T24" fmla="*/ 395 w 817"/>
                <a:gd name="T25" fmla="*/ 0 h 434"/>
                <a:gd name="T26" fmla="*/ 102 w 817"/>
                <a:gd name="T27" fmla="*/ 220 h 434"/>
                <a:gd name="T28" fmla="*/ 51 w 817"/>
                <a:gd name="T29" fmla="*/ 379 h 434"/>
                <a:gd name="T30" fmla="*/ 113 w 817"/>
                <a:gd name="T31" fmla="*/ 369 h 434"/>
                <a:gd name="T32" fmla="*/ 150 w 817"/>
                <a:gd name="T33" fmla="*/ 334 h 434"/>
                <a:gd name="T34" fmla="*/ 177 w 817"/>
                <a:gd name="T35" fmla="*/ 250 h 434"/>
                <a:gd name="T36" fmla="*/ 102 w 817"/>
                <a:gd name="T37" fmla="*/ 220 h 434"/>
                <a:gd name="T38" fmla="*/ 337 w 817"/>
                <a:gd name="T39" fmla="*/ 56 h 434"/>
                <a:gd name="T40" fmla="*/ 357 w 817"/>
                <a:gd name="T41" fmla="*/ 125 h 434"/>
                <a:gd name="T42" fmla="*/ 495 w 817"/>
                <a:gd name="T43" fmla="*/ 135 h 434"/>
                <a:gd name="T44" fmla="*/ 533 w 817"/>
                <a:gd name="T45" fmla="*/ 71 h 434"/>
                <a:gd name="T46" fmla="*/ 337 w 817"/>
                <a:gd name="T47" fmla="*/ 56 h 434"/>
                <a:gd name="T48" fmla="*/ 131 w 817"/>
                <a:gd name="T49" fmla="*/ 180 h 434"/>
                <a:gd name="T50" fmla="*/ 198 w 817"/>
                <a:gd name="T51" fmla="*/ 207 h 434"/>
                <a:gd name="T52" fmla="*/ 218 w 817"/>
                <a:gd name="T53" fmla="*/ 203 h 434"/>
                <a:gd name="T54" fmla="*/ 287 w 817"/>
                <a:gd name="T55" fmla="*/ 151 h 434"/>
                <a:gd name="T56" fmla="*/ 310 w 817"/>
                <a:gd name="T57" fmla="*/ 138 h 434"/>
                <a:gd name="T58" fmla="*/ 290 w 817"/>
                <a:gd name="T59" fmla="*/ 69 h 434"/>
                <a:gd name="T60" fmla="*/ 131 w 817"/>
                <a:gd name="T61" fmla="*/ 180 h 434"/>
                <a:gd name="T62" fmla="*/ 542 w 817"/>
                <a:gd name="T63" fmla="*/ 150 h 434"/>
                <a:gd name="T64" fmla="*/ 620 w 817"/>
                <a:gd name="T65" fmla="*/ 226 h 434"/>
                <a:gd name="T66" fmla="*/ 628 w 817"/>
                <a:gd name="T67" fmla="*/ 230 h 434"/>
                <a:gd name="T68" fmla="*/ 705 w 817"/>
                <a:gd name="T69" fmla="*/ 204 h 434"/>
                <a:gd name="T70" fmla="*/ 578 w 817"/>
                <a:gd name="T71" fmla="*/ 90 h 434"/>
                <a:gd name="T72" fmla="*/ 542 w 817"/>
                <a:gd name="T73" fmla="*/ 150 h 434"/>
                <a:gd name="T74" fmla="*/ 652 w 817"/>
                <a:gd name="T75" fmla="*/ 272 h 434"/>
                <a:gd name="T76" fmla="*/ 671 w 817"/>
                <a:gd name="T77" fmla="*/ 353 h 434"/>
                <a:gd name="T78" fmla="*/ 684 w 817"/>
                <a:gd name="T79" fmla="*/ 366 h 434"/>
                <a:gd name="T80" fmla="*/ 699 w 817"/>
                <a:gd name="T81" fmla="*/ 368 h 434"/>
                <a:gd name="T82" fmla="*/ 766 w 817"/>
                <a:gd name="T83" fmla="*/ 379 h 434"/>
                <a:gd name="T84" fmla="*/ 729 w 817"/>
                <a:gd name="T85" fmla="*/ 247 h 434"/>
                <a:gd name="T86" fmla="*/ 652 w 817"/>
                <a:gd name="T87" fmla="*/ 27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7" h="434">
                  <a:moveTo>
                    <a:pt x="395" y="0"/>
                  </a:moveTo>
                  <a:cubicBezTo>
                    <a:pt x="618" y="0"/>
                    <a:pt x="794" y="159"/>
                    <a:pt x="815" y="367"/>
                  </a:cubicBezTo>
                  <a:cubicBezTo>
                    <a:pt x="816" y="380"/>
                    <a:pt x="817" y="392"/>
                    <a:pt x="817" y="405"/>
                  </a:cubicBezTo>
                  <a:cubicBezTo>
                    <a:pt x="817" y="424"/>
                    <a:pt x="805" y="434"/>
                    <a:pt x="786" y="431"/>
                  </a:cubicBezTo>
                  <a:cubicBezTo>
                    <a:pt x="741" y="424"/>
                    <a:pt x="695" y="416"/>
                    <a:pt x="650" y="408"/>
                  </a:cubicBezTo>
                  <a:cubicBezTo>
                    <a:pt x="632" y="405"/>
                    <a:pt x="626" y="398"/>
                    <a:pt x="625" y="379"/>
                  </a:cubicBezTo>
                  <a:cubicBezTo>
                    <a:pt x="621" y="277"/>
                    <a:pt x="552" y="194"/>
                    <a:pt x="452" y="172"/>
                  </a:cubicBezTo>
                  <a:cubicBezTo>
                    <a:pt x="325" y="145"/>
                    <a:pt x="198" y="243"/>
                    <a:pt x="193" y="374"/>
                  </a:cubicBezTo>
                  <a:cubicBezTo>
                    <a:pt x="192" y="400"/>
                    <a:pt x="188" y="405"/>
                    <a:pt x="162" y="409"/>
                  </a:cubicBezTo>
                  <a:cubicBezTo>
                    <a:pt x="119" y="417"/>
                    <a:pt x="76" y="424"/>
                    <a:pt x="33" y="431"/>
                  </a:cubicBezTo>
                  <a:cubicBezTo>
                    <a:pt x="12" y="434"/>
                    <a:pt x="0" y="424"/>
                    <a:pt x="1" y="402"/>
                  </a:cubicBezTo>
                  <a:cubicBezTo>
                    <a:pt x="8" y="244"/>
                    <a:pt x="80" y="125"/>
                    <a:pt x="218" y="48"/>
                  </a:cubicBezTo>
                  <a:cubicBezTo>
                    <a:pt x="277" y="15"/>
                    <a:pt x="342" y="0"/>
                    <a:pt x="395" y="0"/>
                  </a:cubicBezTo>
                  <a:close/>
                  <a:moveTo>
                    <a:pt x="102" y="220"/>
                  </a:moveTo>
                  <a:cubicBezTo>
                    <a:pt x="73" y="269"/>
                    <a:pt x="55" y="321"/>
                    <a:pt x="51" y="379"/>
                  </a:cubicBezTo>
                  <a:cubicBezTo>
                    <a:pt x="73" y="376"/>
                    <a:pt x="93" y="372"/>
                    <a:pt x="113" y="369"/>
                  </a:cubicBezTo>
                  <a:cubicBezTo>
                    <a:pt x="144" y="364"/>
                    <a:pt x="142" y="364"/>
                    <a:pt x="150" y="334"/>
                  </a:cubicBezTo>
                  <a:cubicBezTo>
                    <a:pt x="158" y="306"/>
                    <a:pt x="168" y="279"/>
                    <a:pt x="177" y="250"/>
                  </a:cubicBezTo>
                  <a:cubicBezTo>
                    <a:pt x="154" y="241"/>
                    <a:pt x="128" y="231"/>
                    <a:pt x="102" y="220"/>
                  </a:cubicBezTo>
                  <a:close/>
                  <a:moveTo>
                    <a:pt x="337" y="56"/>
                  </a:moveTo>
                  <a:cubicBezTo>
                    <a:pt x="344" y="79"/>
                    <a:pt x="350" y="101"/>
                    <a:pt x="357" y="125"/>
                  </a:cubicBezTo>
                  <a:cubicBezTo>
                    <a:pt x="404" y="116"/>
                    <a:pt x="450" y="119"/>
                    <a:pt x="495" y="135"/>
                  </a:cubicBezTo>
                  <a:cubicBezTo>
                    <a:pt x="508" y="113"/>
                    <a:pt x="520" y="92"/>
                    <a:pt x="533" y="71"/>
                  </a:cubicBezTo>
                  <a:cubicBezTo>
                    <a:pt x="468" y="47"/>
                    <a:pt x="404" y="42"/>
                    <a:pt x="337" y="56"/>
                  </a:cubicBezTo>
                  <a:close/>
                  <a:moveTo>
                    <a:pt x="131" y="180"/>
                  </a:moveTo>
                  <a:cubicBezTo>
                    <a:pt x="155" y="189"/>
                    <a:pt x="177" y="198"/>
                    <a:pt x="198" y="207"/>
                  </a:cubicBezTo>
                  <a:cubicBezTo>
                    <a:pt x="207" y="211"/>
                    <a:pt x="211" y="209"/>
                    <a:pt x="218" y="203"/>
                  </a:cubicBezTo>
                  <a:cubicBezTo>
                    <a:pt x="240" y="185"/>
                    <a:pt x="263" y="167"/>
                    <a:pt x="287" y="151"/>
                  </a:cubicBezTo>
                  <a:cubicBezTo>
                    <a:pt x="294" y="145"/>
                    <a:pt x="302" y="142"/>
                    <a:pt x="310" y="138"/>
                  </a:cubicBezTo>
                  <a:cubicBezTo>
                    <a:pt x="304" y="115"/>
                    <a:pt x="297" y="92"/>
                    <a:pt x="290" y="69"/>
                  </a:cubicBezTo>
                  <a:cubicBezTo>
                    <a:pt x="227" y="91"/>
                    <a:pt x="175" y="127"/>
                    <a:pt x="131" y="180"/>
                  </a:cubicBezTo>
                  <a:close/>
                  <a:moveTo>
                    <a:pt x="542" y="150"/>
                  </a:moveTo>
                  <a:cubicBezTo>
                    <a:pt x="569" y="177"/>
                    <a:pt x="595" y="202"/>
                    <a:pt x="620" y="226"/>
                  </a:cubicBezTo>
                  <a:cubicBezTo>
                    <a:pt x="622" y="228"/>
                    <a:pt x="626" y="230"/>
                    <a:pt x="628" y="230"/>
                  </a:cubicBezTo>
                  <a:cubicBezTo>
                    <a:pt x="653" y="221"/>
                    <a:pt x="678" y="213"/>
                    <a:pt x="705" y="204"/>
                  </a:cubicBezTo>
                  <a:cubicBezTo>
                    <a:pt x="670" y="155"/>
                    <a:pt x="629" y="118"/>
                    <a:pt x="578" y="90"/>
                  </a:cubicBezTo>
                  <a:cubicBezTo>
                    <a:pt x="565" y="112"/>
                    <a:pt x="552" y="133"/>
                    <a:pt x="542" y="150"/>
                  </a:cubicBezTo>
                  <a:close/>
                  <a:moveTo>
                    <a:pt x="652" y="272"/>
                  </a:moveTo>
                  <a:cubicBezTo>
                    <a:pt x="659" y="301"/>
                    <a:pt x="665" y="327"/>
                    <a:pt x="671" y="353"/>
                  </a:cubicBezTo>
                  <a:cubicBezTo>
                    <a:pt x="672" y="361"/>
                    <a:pt x="676" y="365"/>
                    <a:pt x="684" y="366"/>
                  </a:cubicBezTo>
                  <a:cubicBezTo>
                    <a:pt x="689" y="366"/>
                    <a:pt x="694" y="367"/>
                    <a:pt x="699" y="368"/>
                  </a:cubicBezTo>
                  <a:cubicBezTo>
                    <a:pt x="721" y="372"/>
                    <a:pt x="744" y="375"/>
                    <a:pt x="766" y="379"/>
                  </a:cubicBezTo>
                  <a:cubicBezTo>
                    <a:pt x="767" y="340"/>
                    <a:pt x="748" y="274"/>
                    <a:pt x="729" y="247"/>
                  </a:cubicBezTo>
                  <a:cubicBezTo>
                    <a:pt x="703" y="255"/>
                    <a:pt x="676" y="264"/>
                    <a:pt x="652" y="2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69"/>
            <p:cNvSpPr>
              <a:spLocks noEditPoints="1"/>
            </p:cNvSpPr>
            <p:nvPr/>
          </p:nvSpPr>
          <p:spPr bwMode="auto">
            <a:xfrm>
              <a:off x="7280275" y="2205038"/>
              <a:ext cx="128588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87 w 433"/>
                <a:gd name="T11" fmla="*/ 319 h 432"/>
                <a:gd name="T12" fmla="*/ 148 w 433"/>
                <a:gd name="T13" fmla="*/ 251 h 432"/>
                <a:gd name="T14" fmla="*/ 154 w 433"/>
                <a:gd name="T15" fmla="*/ 114 h 432"/>
                <a:gd name="T16" fmla="*/ 279 w 433"/>
                <a:gd name="T17" fmla="*/ 111 h 432"/>
                <a:gd name="T18" fmla="*/ 313 w 433"/>
                <a:gd name="T19" fmla="*/ 168 h 432"/>
                <a:gd name="T20" fmla="*/ 291 w 433"/>
                <a:gd name="T21" fmla="*/ 248 h 432"/>
                <a:gd name="T22" fmla="*/ 352 w 433"/>
                <a:gd name="T23" fmla="*/ 315 h 432"/>
                <a:gd name="T24" fmla="*/ 323 w 433"/>
                <a:gd name="T25" fmla="*/ 86 h 432"/>
                <a:gd name="T26" fmla="*/ 91 w 433"/>
                <a:gd name="T27" fmla="*/ 105 h 432"/>
                <a:gd name="T28" fmla="*/ 87 w 433"/>
                <a:gd name="T29" fmla="*/ 319 h 432"/>
                <a:gd name="T30" fmla="*/ 218 w 433"/>
                <a:gd name="T31" fmla="*/ 384 h 432"/>
                <a:gd name="T32" fmla="*/ 301 w 433"/>
                <a:gd name="T33" fmla="*/ 361 h 432"/>
                <a:gd name="T34" fmla="*/ 308 w 433"/>
                <a:gd name="T35" fmla="*/ 343 h 432"/>
                <a:gd name="T36" fmla="*/ 219 w 433"/>
                <a:gd name="T37" fmla="*/ 281 h 432"/>
                <a:gd name="T38" fmla="*/ 129 w 433"/>
                <a:gd name="T39" fmla="*/ 342 h 432"/>
                <a:gd name="T40" fmla="*/ 137 w 433"/>
                <a:gd name="T41" fmla="*/ 364 h 432"/>
                <a:gd name="T42" fmla="*/ 218 w 433"/>
                <a:gd name="T43" fmla="*/ 384 h 432"/>
                <a:gd name="T44" fmla="*/ 218 w 433"/>
                <a:gd name="T45" fmla="*/ 137 h 432"/>
                <a:gd name="T46" fmla="*/ 171 w 433"/>
                <a:gd name="T47" fmla="*/ 185 h 432"/>
                <a:gd name="T48" fmla="*/ 218 w 433"/>
                <a:gd name="T49" fmla="*/ 233 h 432"/>
                <a:gd name="T50" fmla="*/ 266 w 433"/>
                <a:gd name="T51" fmla="*/ 184 h 432"/>
                <a:gd name="T52" fmla="*/ 218 w 433"/>
                <a:gd name="T53" fmla="*/ 13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7" y="319"/>
                  </a:moveTo>
                  <a:cubicBezTo>
                    <a:pt x="100" y="290"/>
                    <a:pt x="120" y="267"/>
                    <a:pt x="148" y="251"/>
                  </a:cubicBezTo>
                  <a:cubicBezTo>
                    <a:pt x="113" y="200"/>
                    <a:pt x="115" y="149"/>
                    <a:pt x="154" y="114"/>
                  </a:cubicBezTo>
                  <a:cubicBezTo>
                    <a:pt x="189" y="82"/>
                    <a:pt x="242" y="81"/>
                    <a:pt x="279" y="111"/>
                  </a:cubicBezTo>
                  <a:cubicBezTo>
                    <a:pt x="297" y="126"/>
                    <a:pt x="309" y="145"/>
                    <a:pt x="313" y="168"/>
                  </a:cubicBezTo>
                  <a:cubicBezTo>
                    <a:pt x="318" y="199"/>
                    <a:pt x="309" y="227"/>
                    <a:pt x="291" y="248"/>
                  </a:cubicBezTo>
                  <a:cubicBezTo>
                    <a:pt x="312" y="271"/>
                    <a:pt x="332" y="293"/>
                    <a:pt x="352" y="315"/>
                  </a:cubicBezTo>
                  <a:cubicBezTo>
                    <a:pt x="405" y="245"/>
                    <a:pt x="393" y="144"/>
                    <a:pt x="323" y="86"/>
                  </a:cubicBezTo>
                  <a:cubicBezTo>
                    <a:pt x="254" y="29"/>
                    <a:pt x="151" y="37"/>
                    <a:pt x="91" y="105"/>
                  </a:cubicBezTo>
                  <a:cubicBezTo>
                    <a:pt x="29" y="176"/>
                    <a:pt x="43" y="274"/>
                    <a:pt x="87" y="319"/>
                  </a:cubicBezTo>
                  <a:close/>
                  <a:moveTo>
                    <a:pt x="218" y="384"/>
                  </a:moveTo>
                  <a:cubicBezTo>
                    <a:pt x="247" y="384"/>
                    <a:pt x="275" y="376"/>
                    <a:pt x="301" y="361"/>
                  </a:cubicBezTo>
                  <a:cubicBezTo>
                    <a:pt x="310" y="357"/>
                    <a:pt x="311" y="352"/>
                    <a:pt x="308" y="343"/>
                  </a:cubicBezTo>
                  <a:cubicBezTo>
                    <a:pt x="294" y="306"/>
                    <a:pt x="259" y="281"/>
                    <a:pt x="219" y="281"/>
                  </a:cubicBezTo>
                  <a:cubicBezTo>
                    <a:pt x="178" y="281"/>
                    <a:pt x="144" y="305"/>
                    <a:pt x="129" y="342"/>
                  </a:cubicBezTo>
                  <a:cubicBezTo>
                    <a:pt x="125" y="352"/>
                    <a:pt x="126" y="358"/>
                    <a:pt x="137" y="364"/>
                  </a:cubicBezTo>
                  <a:cubicBezTo>
                    <a:pt x="162" y="376"/>
                    <a:pt x="189" y="384"/>
                    <a:pt x="218" y="384"/>
                  </a:cubicBezTo>
                  <a:close/>
                  <a:moveTo>
                    <a:pt x="218" y="137"/>
                  </a:moveTo>
                  <a:cubicBezTo>
                    <a:pt x="191" y="138"/>
                    <a:pt x="170" y="159"/>
                    <a:pt x="171" y="185"/>
                  </a:cubicBezTo>
                  <a:cubicBezTo>
                    <a:pt x="171" y="211"/>
                    <a:pt x="193" y="233"/>
                    <a:pt x="218" y="233"/>
                  </a:cubicBezTo>
                  <a:cubicBezTo>
                    <a:pt x="245" y="233"/>
                    <a:pt x="267" y="211"/>
                    <a:pt x="266" y="184"/>
                  </a:cubicBezTo>
                  <a:cubicBezTo>
                    <a:pt x="266" y="158"/>
                    <a:pt x="244" y="137"/>
                    <a:pt x="218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70"/>
            <p:cNvSpPr>
              <a:spLocks noEditPoints="1"/>
            </p:cNvSpPr>
            <p:nvPr/>
          </p:nvSpPr>
          <p:spPr bwMode="auto">
            <a:xfrm>
              <a:off x="7429500" y="2205038"/>
              <a:ext cx="130175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193 w 433"/>
                <a:gd name="T11" fmla="*/ 51 h 432"/>
                <a:gd name="T12" fmla="*/ 53 w 433"/>
                <a:gd name="T13" fmla="*/ 191 h 432"/>
                <a:gd name="T14" fmla="*/ 72 w 433"/>
                <a:gd name="T15" fmla="*/ 193 h 432"/>
                <a:gd name="T16" fmla="*/ 72 w 433"/>
                <a:gd name="T17" fmla="*/ 239 h 432"/>
                <a:gd name="T18" fmla="*/ 52 w 433"/>
                <a:gd name="T19" fmla="*/ 241 h 432"/>
                <a:gd name="T20" fmla="*/ 192 w 433"/>
                <a:gd name="T21" fmla="*/ 380 h 432"/>
                <a:gd name="T22" fmla="*/ 194 w 433"/>
                <a:gd name="T23" fmla="*/ 361 h 432"/>
                <a:gd name="T24" fmla="*/ 240 w 433"/>
                <a:gd name="T25" fmla="*/ 361 h 432"/>
                <a:gd name="T26" fmla="*/ 242 w 433"/>
                <a:gd name="T27" fmla="*/ 381 h 432"/>
                <a:gd name="T28" fmla="*/ 381 w 433"/>
                <a:gd name="T29" fmla="*/ 241 h 432"/>
                <a:gd name="T30" fmla="*/ 362 w 433"/>
                <a:gd name="T31" fmla="*/ 239 h 432"/>
                <a:gd name="T32" fmla="*/ 362 w 433"/>
                <a:gd name="T33" fmla="*/ 193 h 432"/>
                <a:gd name="T34" fmla="*/ 382 w 433"/>
                <a:gd name="T35" fmla="*/ 191 h 432"/>
                <a:gd name="T36" fmla="*/ 242 w 433"/>
                <a:gd name="T37" fmla="*/ 52 h 432"/>
                <a:gd name="T38" fmla="*/ 240 w 433"/>
                <a:gd name="T39" fmla="*/ 71 h 432"/>
                <a:gd name="T40" fmla="*/ 193 w 433"/>
                <a:gd name="T41" fmla="*/ 71 h 432"/>
                <a:gd name="T42" fmla="*/ 193 w 433"/>
                <a:gd name="T43" fmla="*/ 5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193" y="51"/>
                  </a:moveTo>
                  <a:cubicBezTo>
                    <a:pt x="123" y="57"/>
                    <a:pt x="49" y="132"/>
                    <a:pt x="53" y="191"/>
                  </a:cubicBezTo>
                  <a:cubicBezTo>
                    <a:pt x="60" y="192"/>
                    <a:pt x="66" y="192"/>
                    <a:pt x="72" y="193"/>
                  </a:cubicBezTo>
                  <a:cubicBezTo>
                    <a:pt x="72" y="209"/>
                    <a:pt x="72" y="224"/>
                    <a:pt x="72" y="239"/>
                  </a:cubicBezTo>
                  <a:cubicBezTo>
                    <a:pt x="65" y="240"/>
                    <a:pt x="58" y="240"/>
                    <a:pt x="52" y="241"/>
                  </a:cubicBezTo>
                  <a:cubicBezTo>
                    <a:pt x="59" y="315"/>
                    <a:pt x="131" y="379"/>
                    <a:pt x="192" y="380"/>
                  </a:cubicBezTo>
                  <a:cubicBezTo>
                    <a:pt x="193" y="373"/>
                    <a:pt x="193" y="367"/>
                    <a:pt x="194" y="361"/>
                  </a:cubicBezTo>
                  <a:cubicBezTo>
                    <a:pt x="210" y="361"/>
                    <a:pt x="225" y="361"/>
                    <a:pt x="240" y="361"/>
                  </a:cubicBezTo>
                  <a:cubicBezTo>
                    <a:pt x="241" y="368"/>
                    <a:pt x="241" y="375"/>
                    <a:pt x="242" y="381"/>
                  </a:cubicBezTo>
                  <a:cubicBezTo>
                    <a:pt x="320" y="373"/>
                    <a:pt x="380" y="298"/>
                    <a:pt x="381" y="241"/>
                  </a:cubicBezTo>
                  <a:cubicBezTo>
                    <a:pt x="374" y="240"/>
                    <a:pt x="368" y="240"/>
                    <a:pt x="362" y="239"/>
                  </a:cubicBezTo>
                  <a:cubicBezTo>
                    <a:pt x="362" y="223"/>
                    <a:pt x="362" y="208"/>
                    <a:pt x="362" y="193"/>
                  </a:cubicBezTo>
                  <a:cubicBezTo>
                    <a:pt x="369" y="192"/>
                    <a:pt x="376" y="192"/>
                    <a:pt x="382" y="191"/>
                  </a:cubicBezTo>
                  <a:cubicBezTo>
                    <a:pt x="376" y="122"/>
                    <a:pt x="301" y="48"/>
                    <a:pt x="242" y="52"/>
                  </a:cubicBezTo>
                  <a:cubicBezTo>
                    <a:pt x="241" y="59"/>
                    <a:pt x="241" y="65"/>
                    <a:pt x="240" y="71"/>
                  </a:cubicBezTo>
                  <a:cubicBezTo>
                    <a:pt x="224" y="71"/>
                    <a:pt x="209" y="71"/>
                    <a:pt x="193" y="71"/>
                  </a:cubicBezTo>
                  <a:cubicBezTo>
                    <a:pt x="193" y="64"/>
                    <a:pt x="193" y="58"/>
                    <a:pt x="193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71"/>
            <p:cNvSpPr>
              <a:spLocks noEditPoints="1"/>
            </p:cNvSpPr>
            <p:nvPr/>
          </p:nvSpPr>
          <p:spPr bwMode="auto">
            <a:xfrm>
              <a:off x="7131050" y="2205038"/>
              <a:ext cx="128588" cy="128588"/>
            </a:xfrm>
            <a:custGeom>
              <a:avLst/>
              <a:gdLst>
                <a:gd name="T0" fmla="*/ 0 w 432"/>
                <a:gd name="T1" fmla="*/ 215 h 432"/>
                <a:gd name="T2" fmla="*/ 217 w 432"/>
                <a:gd name="T3" fmla="*/ 0 h 432"/>
                <a:gd name="T4" fmla="*/ 432 w 432"/>
                <a:gd name="T5" fmla="*/ 217 h 432"/>
                <a:gd name="T6" fmla="*/ 215 w 432"/>
                <a:gd name="T7" fmla="*/ 432 h 432"/>
                <a:gd name="T8" fmla="*/ 0 w 432"/>
                <a:gd name="T9" fmla="*/ 215 h 432"/>
                <a:gd name="T10" fmla="*/ 216 w 432"/>
                <a:gd name="T11" fmla="*/ 48 h 432"/>
                <a:gd name="T12" fmla="*/ 48 w 432"/>
                <a:gd name="T13" fmla="*/ 216 h 432"/>
                <a:gd name="T14" fmla="*/ 216 w 432"/>
                <a:gd name="T15" fmla="*/ 384 h 432"/>
                <a:gd name="T16" fmla="*/ 384 w 432"/>
                <a:gd name="T17" fmla="*/ 216 h 432"/>
                <a:gd name="T18" fmla="*/ 216 w 432"/>
                <a:gd name="T19" fmla="*/ 4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5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7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5"/>
                  </a:cubicBezTo>
                  <a:close/>
                  <a:moveTo>
                    <a:pt x="216" y="48"/>
                  </a:moveTo>
                  <a:cubicBezTo>
                    <a:pt x="123" y="48"/>
                    <a:pt x="48" y="124"/>
                    <a:pt x="48" y="216"/>
                  </a:cubicBezTo>
                  <a:cubicBezTo>
                    <a:pt x="48" y="309"/>
                    <a:pt x="124" y="384"/>
                    <a:pt x="216" y="384"/>
                  </a:cubicBezTo>
                  <a:cubicBezTo>
                    <a:pt x="309" y="384"/>
                    <a:pt x="384" y="308"/>
                    <a:pt x="384" y="216"/>
                  </a:cubicBezTo>
                  <a:cubicBezTo>
                    <a:pt x="384" y="123"/>
                    <a:pt x="308" y="48"/>
                    <a:pt x="21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72"/>
            <p:cNvSpPr>
              <a:spLocks noEditPoints="1"/>
            </p:cNvSpPr>
            <p:nvPr/>
          </p:nvSpPr>
          <p:spPr bwMode="auto">
            <a:xfrm>
              <a:off x="7315200" y="2555875"/>
              <a:ext cx="58738" cy="77788"/>
            </a:xfrm>
            <a:custGeom>
              <a:avLst/>
              <a:gdLst>
                <a:gd name="T0" fmla="*/ 74 w 198"/>
                <a:gd name="T1" fmla="*/ 0 h 263"/>
                <a:gd name="T2" fmla="*/ 123 w 198"/>
                <a:gd name="T3" fmla="*/ 0 h 263"/>
                <a:gd name="T4" fmla="*/ 123 w 198"/>
                <a:gd name="T5" fmla="*/ 53 h 263"/>
                <a:gd name="T6" fmla="*/ 123 w 198"/>
                <a:gd name="T7" fmla="*/ 134 h 263"/>
                <a:gd name="T8" fmla="*/ 134 w 198"/>
                <a:gd name="T9" fmla="*/ 150 h 263"/>
                <a:gd name="T10" fmla="*/ 194 w 198"/>
                <a:gd name="T11" fmla="*/ 226 h 263"/>
                <a:gd name="T12" fmla="*/ 163 w 198"/>
                <a:gd name="T13" fmla="*/ 263 h 263"/>
                <a:gd name="T14" fmla="*/ 34 w 198"/>
                <a:gd name="T15" fmla="*/ 263 h 263"/>
                <a:gd name="T16" fmla="*/ 4 w 198"/>
                <a:gd name="T17" fmla="*/ 228 h 263"/>
                <a:gd name="T18" fmla="*/ 74 w 198"/>
                <a:gd name="T19" fmla="*/ 146 h 263"/>
                <a:gd name="T20" fmla="*/ 74 w 198"/>
                <a:gd name="T21" fmla="*/ 0 h 263"/>
                <a:gd name="T22" fmla="*/ 60 w 198"/>
                <a:gd name="T23" fmla="*/ 214 h 263"/>
                <a:gd name="T24" fmla="*/ 139 w 198"/>
                <a:gd name="T25" fmla="*/ 214 h 263"/>
                <a:gd name="T26" fmla="*/ 60 w 198"/>
                <a:gd name="T27" fmla="*/ 21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63">
                  <a:moveTo>
                    <a:pt x="74" y="0"/>
                  </a:moveTo>
                  <a:cubicBezTo>
                    <a:pt x="91" y="0"/>
                    <a:pt x="106" y="0"/>
                    <a:pt x="123" y="0"/>
                  </a:cubicBezTo>
                  <a:cubicBezTo>
                    <a:pt x="123" y="18"/>
                    <a:pt x="123" y="35"/>
                    <a:pt x="123" y="53"/>
                  </a:cubicBezTo>
                  <a:cubicBezTo>
                    <a:pt x="123" y="80"/>
                    <a:pt x="123" y="107"/>
                    <a:pt x="123" y="134"/>
                  </a:cubicBezTo>
                  <a:cubicBezTo>
                    <a:pt x="123" y="143"/>
                    <a:pt x="125" y="147"/>
                    <a:pt x="134" y="150"/>
                  </a:cubicBezTo>
                  <a:cubicBezTo>
                    <a:pt x="168" y="164"/>
                    <a:pt x="188" y="190"/>
                    <a:pt x="194" y="226"/>
                  </a:cubicBezTo>
                  <a:cubicBezTo>
                    <a:pt x="198" y="251"/>
                    <a:pt x="188" y="263"/>
                    <a:pt x="163" y="263"/>
                  </a:cubicBezTo>
                  <a:cubicBezTo>
                    <a:pt x="120" y="263"/>
                    <a:pt x="77" y="263"/>
                    <a:pt x="34" y="263"/>
                  </a:cubicBezTo>
                  <a:cubicBezTo>
                    <a:pt x="10" y="263"/>
                    <a:pt x="0" y="252"/>
                    <a:pt x="4" y="228"/>
                  </a:cubicBezTo>
                  <a:cubicBezTo>
                    <a:pt x="10" y="186"/>
                    <a:pt x="34" y="160"/>
                    <a:pt x="74" y="146"/>
                  </a:cubicBezTo>
                  <a:cubicBezTo>
                    <a:pt x="74" y="98"/>
                    <a:pt x="74" y="50"/>
                    <a:pt x="74" y="0"/>
                  </a:cubicBezTo>
                  <a:close/>
                  <a:moveTo>
                    <a:pt x="60" y="214"/>
                  </a:moveTo>
                  <a:cubicBezTo>
                    <a:pt x="87" y="214"/>
                    <a:pt x="112" y="214"/>
                    <a:pt x="139" y="214"/>
                  </a:cubicBezTo>
                  <a:cubicBezTo>
                    <a:pt x="116" y="183"/>
                    <a:pt x="79" y="184"/>
                    <a:pt x="60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73"/>
            <p:cNvSpPr>
              <a:spLocks/>
            </p:cNvSpPr>
            <p:nvPr/>
          </p:nvSpPr>
          <p:spPr bwMode="auto">
            <a:xfrm>
              <a:off x="7188200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74"/>
            <p:cNvSpPr>
              <a:spLocks/>
            </p:cNvSpPr>
            <p:nvPr/>
          </p:nvSpPr>
          <p:spPr bwMode="auto">
            <a:xfrm>
              <a:off x="7337425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75"/>
            <p:cNvSpPr>
              <a:spLocks/>
            </p:cNvSpPr>
            <p:nvPr/>
          </p:nvSpPr>
          <p:spPr bwMode="auto">
            <a:xfrm>
              <a:off x="7488238" y="2347913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76"/>
            <p:cNvSpPr>
              <a:spLocks/>
            </p:cNvSpPr>
            <p:nvPr/>
          </p:nvSpPr>
          <p:spPr bwMode="auto">
            <a:xfrm>
              <a:off x="7188200" y="23764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77"/>
            <p:cNvSpPr>
              <a:spLocks/>
            </p:cNvSpPr>
            <p:nvPr/>
          </p:nvSpPr>
          <p:spPr bwMode="auto">
            <a:xfrm>
              <a:off x="7337425" y="23764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78"/>
            <p:cNvSpPr>
              <a:spLocks/>
            </p:cNvSpPr>
            <p:nvPr/>
          </p:nvSpPr>
          <p:spPr bwMode="auto">
            <a:xfrm>
              <a:off x="7488238" y="23764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79"/>
            <p:cNvSpPr>
              <a:spLocks/>
            </p:cNvSpPr>
            <p:nvPr/>
          </p:nvSpPr>
          <p:spPr bwMode="auto">
            <a:xfrm>
              <a:off x="7188200" y="240506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80"/>
            <p:cNvSpPr>
              <a:spLocks/>
            </p:cNvSpPr>
            <p:nvPr/>
          </p:nvSpPr>
          <p:spPr bwMode="auto">
            <a:xfrm>
              <a:off x="7488238" y="2405063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81"/>
            <p:cNvSpPr>
              <a:spLocks/>
            </p:cNvSpPr>
            <p:nvPr/>
          </p:nvSpPr>
          <p:spPr bwMode="auto">
            <a:xfrm>
              <a:off x="7488238" y="2233613"/>
              <a:ext cx="33338" cy="61913"/>
            </a:xfrm>
            <a:custGeom>
              <a:avLst/>
              <a:gdLst>
                <a:gd name="T0" fmla="*/ 48 w 113"/>
                <a:gd name="T1" fmla="*/ 0 h 206"/>
                <a:gd name="T2" fmla="*/ 48 w 113"/>
                <a:gd name="T3" fmla="*/ 94 h 206"/>
                <a:gd name="T4" fmla="*/ 58 w 113"/>
                <a:gd name="T5" fmla="*/ 119 h 206"/>
                <a:gd name="T6" fmla="*/ 113 w 113"/>
                <a:gd name="T7" fmla="*/ 173 h 206"/>
                <a:gd name="T8" fmla="*/ 79 w 113"/>
                <a:gd name="T9" fmla="*/ 206 h 206"/>
                <a:gd name="T10" fmla="*/ 6 w 113"/>
                <a:gd name="T11" fmla="*/ 134 h 206"/>
                <a:gd name="T12" fmla="*/ 0 w 113"/>
                <a:gd name="T13" fmla="*/ 120 h 206"/>
                <a:gd name="T14" fmla="*/ 0 w 113"/>
                <a:gd name="T15" fmla="*/ 0 h 206"/>
                <a:gd name="T16" fmla="*/ 48 w 113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06">
                  <a:moveTo>
                    <a:pt x="48" y="0"/>
                  </a:moveTo>
                  <a:cubicBezTo>
                    <a:pt x="48" y="32"/>
                    <a:pt x="48" y="63"/>
                    <a:pt x="48" y="94"/>
                  </a:cubicBezTo>
                  <a:cubicBezTo>
                    <a:pt x="48" y="105"/>
                    <a:pt x="50" y="112"/>
                    <a:pt x="58" y="119"/>
                  </a:cubicBezTo>
                  <a:cubicBezTo>
                    <a:pt x="76" y="136"/>
                    <a:pt x="94" y="155"/>
                    <a:pt x="113" y="173"/>
                  </a:cubicBezTo>
                  <a:cubicBezTo>
                    <a:pt x="101" y="185"/>
                    <a:pt x="90" y="195"/>
                    <a:pt x="79" y="206"/>
                  </a:cubicBezTo>
                  <a:cubicBezTo>
                    <a:pt x="55" y="182"/>
                    <a:pt x="30" y="158"/>
                    <a:pt x="6" y="134"/>
                  </a:cubicBezTo>
                  <a:cubicBezTo>
                    <a:pt x="3" y="131"/>
                    <a:pt x="0" y="125"/>
                    <a:pt x="0" y="120"/>
                  </a:cubicBezTo>
                  <a:cubicBezTo>
                    <a:pt x="0" y="81"/>
                    <a:pt x="0" y="41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82"/>
            <p:cNvSpPr>
              <a:spLocks/>
            </p:cNvSpPr>
            <p:nvPr/>
          </p:nvSpPr>
          <p:spPr bwMode="auto">
            <a:xfrm>
              <a:off x="7172325" y="2227263"/>
              <a:ext cx="46038" cy="84138"/>
            </a:xfrm>
            <a:custGeom>
              <a:avLst/>
              <a:gdLst>
                <a:gd name="T0" fmla="*/ 51 w 152"/>
                <a:gd name="T1" fmla="*/ 0 h 286"/>
                <a:gd name="T2" fmla="*/ 100 w 152"/>
                <a:gd name="T3" fmla="*/ 0 h 286"/>
                <a:gd name="T4" fmla="*/ 123 w 152"/>
                <a:gd name="T5" fmla="*/ 41 h 286"/>
                <a:gd name="T6" fmla="*/ 148 w 152"/>
                <a:gd name="T7" fmla="*/ 94 h 286"/>
                <a:gd name="T8" fmla="*/ 101 w 152"/>
                <a:gd name="T9" fmla="*/ 94 h 286"/>
                <a:gd name="T10" fmla="*/ 98 w 152"/>
                <a:gd name="T11" fmla="*/ 86 h 286"/>
                <a:gd name="T12" fmla="*/ 70 w 152"/>
                <a:gd name="T13" fmla="*/ 72 h 286"/>
                <a:gd name="T14" fmla="*/ 52 w 152"/>
                <a:gd name="T15" fmla="*/ 97 h 286"/>
                <a:gd name="T16" fmla="*/ 75 w 152"/>
                <a:gd name="T17" fmla="*/ 119 h 286"/>
                <a:gd name="T18" fmla="*/ 94 w 152"/>
                <a:gd name="T19" fmla="*/ 122 h 286"/>
                <a:gd name="T20" fmla="*/ 147 w 152"/>
                <a:gd name="T21" fmla="*/ 179 h 286"/>
                <a:gd name="T22" fmla="*/ 119 w 152"/>
                <a:gd name="T23" fmla="*/ 247 h 286"/>
                <a:gd name="T24" fmla="*/ 101 w 152"/>
                <a:gd name="T25" fmla="*/ 286 h 286"/>
                <a:gd name="T26" fmla="*/ 52 w 152"/>
                <a:gd name="T27" fmla="*/ 286 h 286"/>
                <a:gd name="T28" fmla="*/ 29 w 152"/>
                <a:gd name="T29" fmla="*/ 244 h 286"/>
                <a:gd name="T30" fmla="*/ 4 w 152"/>
                <a:gd name="T31" fmla="*/ 192 h 286"/>
                <a:gd name="T32" fmla="*/ 51 w 152"/>
                <a:gd name="T33" fmla="*/ 192 h 286"/>
                <a:gd name="T34" fmla="*/ 54 w 152"/>
                <a:gd name="T35" fmla="*/ 200 h 286"/>
                <a:gd name="T36" fmla="*/ 82 w 152"/>
                <a:gd name="T37" fmla="*/ 214 h 286"/>
                <a:gd name="T38" fmla="*/ 100 w 152"/>
                <a:gd name="T39" fmla="*/ 189 h 286"/>
                <a:gd name="T40" fmla="*/ 77 w 152"/>
                <a:gd name="T41" fmla="*/ 167 h 286"/>
                <a:gd name="T42" fmla="*/ 58 w 152"/>
                <a:gd name="T43" fmla="*/ 164 h 286"/>
                <a:gd name="T44" fmla="*/ 6 w 152"/>
                <a:gd name="T45" fmla="*/ 108 h 286"/>
                <a:gd name="T46" fmla="*/ 33 w 152"/>
                <a:gd name="T47" fmla="*/ 39 h 286"/>
                <a:gd name="T48" fmla="*/ 51 w 152"/>
                <a:gd name="T4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286">
                  <a:moveTo>
                    <a:pt x="51" y="0"/>
                  </a:moveTo>
                  <a:cubicBezTo>
                    <a:pt x="69" y="0"/>
                    <a:pt x="83" y="0"/>
                    <a:pt x="100" y="0"/>
                  </a:cubicBezTo>
                  <a:cubicBezTo>
                    <a:pt x="94" y="21"/>
                    <a:pt x="108" y="31"/>
                    <a:pt x="123" y="41"/>
                  </a:cubicBezTo>
                  <a:cubicBezTo>
                    <a:pt x="140" y="54"/>
                    <a:pt x="147" y="72"/>
                    <a:pt x="148" y="94"/>
                  </a:cubicBezTo>
                  <a:cubicBezTo>
                    <a:pt x="132" y="94"/>
                    <a:pt x="118" y="94"/>
                    <a:pt x="101" y="94"/>
                  </a:cubicBezTo>
                  <a:cubicBezTo>
                    <a:pt x="100" y="92"/>
                    <a:pt x="99" y="89"/>
                    <a:pt x="98" y="86"/>
                  </a:cubicBezTo>
                  <a:cubicBezTo>
                    <a:pt x="92" y="74"/>
                    <a:pt x="82" y="69"/>
                    <a:pt x="70" y="72"/>
                  </a:cubicBezTo>
                  <a:cubicBezTo>
                    <a:pt x="58" y="75"/>
                    <a:pt x="51" y="84"/>
                    <a:pt x="52" y="97"/>
                  </a:cubicBezTo>
                  <a:cubicBezTo>
                    <a:pt x="54" y="110"/>
                    <a:pt x="62" y="117"/>
                    <a:pt x="75" y="119"/>
                  </a:cubicBezTo>
                  <a:cubicBezTo>
                    <a:pt x="81" y="120"/>
                    <a:pt x="88" y="120"/>
                    <a:pt x="94" y="122"/>
                  </a:cubicBezTo>
                  <a:cubicBezTo>
                    <a:pt x="123" y="130"/>
                    <a:pt x="141" y="149"/>
                    <a:pt x="147" y="179"/>
                  </a:cubicBezTo>
                  <a:cubicBezTo>
                    <a:pt x="152" y="207"/>
                    <a:pt x="143" y="232"/>
                    <a:pt x="119" y="247"/>
                  </a:cubicBezTo>
                  <a:cubicBezTo>
                    <a:pt x="104" y="257"/>
                    <a:pt x="96" y="267"/>
                    <a:pt x="101" y="286"/>
                  </a:cubicBezTo>
                  <a:cubicBezTo>
                    <a:pt x="84" y="286"/>
                    <a:pt x="69" y="286"/>
                    <a:pt x="52" y="286"/>
                  </a:cubicBezTo>
                  <a:cubicBezTo>
                    <a:pt x="58" y="265"/>
                    <a:pt x="45" y="255"/>
                    <a:pt x="29" y="244"/>
                  </a:cubicBezTo>
                  <a:cubicBezTo>
                    <a:pt x="12" y="233"/>
                    <a:pt x="5" y="213"/>
                    <a:pt x="4" y="192"/>
                  </a:cubicBezTo>
                  <a:cubicBezTo>
                    <a:pt x="20" y="192"/>
                    <a:pt x="34" y="192"/>
                    <a:pt x="51" y="192"/>
                  </a:cubicBezTo>
                  <a:cubicBezTo>
                    <a:pt x="52" y="194"/>
                    <a:pt x="53" y="197"/>
                    <a:pt x="54" y="200"/>
                  </a:cubicBezTo>
                  <a:cubicBezTo>
                    <a:pt x="60" y="212"/>
                    <a:pt x="69" y="217"/>
                    <a:pt x="82" y="214"/>
                  </a:cubicBezTo>
                  <a:cubicBezTo>
                    <a:pt x="94" y="211"/>
                    <a:pt x="101" y="202"/>
                    <a:pt x="100" y="189"/>
                  </a:cubicBezTo>
                  <a:cubicBezTo>
                    <a:pt x="98" y="176"/>
                    <a:pt x="90" y="169"/>
                    <a:pt x="77" y="167"/>
                  </a:cubicBezTo>
                  <a:cubicBezTo>
                    <a:pt x="71" y="166"/>
                    <a:pt x="64" y="166"/>
                    <a:pt x="58" y="164"/>
                  </a:cubicBezTo>
                  <a:cubicBezTo>
                    <a:pt x="29" y="156"/>
                    <a:pt x="11" y="137"/>
                    <a:pt x="6" y="108"/>
                  </a:cubicBezTo>
                  <a:cubicBezTo>
                    <a:pt x="0" y="80"/>
                    <a:pt x="9" y="55"/>
                    <a:pt x="33" y="39"/>
                  </a:cubicBezTo>
                  <a:cubicBezTo>
                    <a:pt x="48" y="29"/>
                    <a:pt x="56" y="19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7810907" y="2388572"/>
            <a:ext cx="455613" cy="457200"/>
            <a:chOff x="7661275" y="21907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3" name="Freeform 183"/>
            <p:cNvSpPr>
              <a:spLocks noEditPoints="1"/>
            </p:cNvSpPr>
            <p:nvPr/>
          </p:nvSpPr>
          <p:spPr bwMode="auto">
            <a:xfrm>
              <a:off x="7661275" y="2190750"/>
              <a:ext cx="455613" cy="457200"/>
            </a:xfrm>
            <a:custGeom>
              <a:avLst/>
              <a:gdLst>
                <a:gd name="T0" fmla="*/ 1535 w 1537"/>
                <a:gd name="T1" fmla="*/ 35 h 1536"/>
                <a:gd name="T2" fmla="*/ 1445 w 1537"/>
                <a:gd name="T3" fmla="*/ 544 h 1536"/>
                <a:gd name="T4" fmla="*/ 1270 w 1537"/>
                <a:gd name="T5" fmla="*/ 411 h 1536"/>
                <a:gd name="T6" fmla="*/ 1280 w 1537"/>
                <a:gd name="T7" fmla="*/ 1115 h 1536"/>
                <a:gd name="T8" fmla="*/ 1490 w 1537"/>
                <a:gd name="T9" fmla="*/ 1038 h 1536"/>
                <a:gd name="T10" fmla="*/ 1535 w 1537"/>
                <a:gd name="T11" fmla="*/ 1501 h 1536"/>
                <a:gd name="T12" fmla="*/ 1484 w 1537"/>
                <a:gd name="T13" fmla="*/ 1534 h 1536"/>
                <a:gd name="T14" fmla="*/ 990 w 1537"/>
                <a:gd name="T15" fmla="*/ 1442 h 1536"/>
                <a:gd name="T16" fmla="*/ 1126 w 1537"/>
                <a:gd name="T17" fmla="*/ 1269 h 1536"/>
                <a:gd name="T18" fmla="*/ 545 w 1537"/>
                <a:gd name="T19" fmla="*/ 1405 h 1536"/>
                <a:gd name="T20" fmla="*/ 477 w 1537"/>
                <a:gd name="T21" fmla="*/ 1500 h 1536"/>
                <a:gd name="T22" fmla="*/ 0 w 1537"/>
                <a:gd name="T23" fmla="*/ 1536 h 1536"/>
                <a:gd name="T24" fmla="*/ 36 w 1537"/>
                <a:gd name="T25" fmla="*/ 1060 h 1536"/>
                <a:gd name="T26" fmla="*/ 130 w 1537"/>
                <a:gd name="T27" fmla="*/ 990 h 1536"/>
                <a:gd name="T28" fmla="*/ 625 w 1537"/>
                <a:gd name="T29" fmla="*/ 768 h 1536"/>
                <a:gd name="T30" fmla="*/ 131 w 1537"/>
                <a:gd name="T31" fmla="*/ 545 h 1536"/>
                <a:gd name="T32" fmla="*/ 36 w 1537"/>
                <a:gd name="T33" fmla="*/ 478 h 1536"/>
                <a:gd name="T34" fmla="*/ 0 w 1537"/>
                <a:gd name="T35" fmla="*/ 0 h 1536"/>
                <a:gd name="T36" fmla="*/ 475 w 1537"/>
                <a:gd name="T37" fmla="*/ 36 h 1536"/>
                <a:gd name="T38" fmla="*/ 545 w 1537"/>
                <a:gd name="T39" fmla="*/ 131 h 1536"/>
                <a:gd name="T40" fmla="*/ 768 w 1537"/>
                <a:gd name="T41" fmla="*/ 625 h 1536"/>
                <a:gd name="T42" fmla="*/ 991 w 1537"/>
                <a:gd name="T43" fmla="*/ 131 h 1536"/>
                <a:gd name="T44" fmla="*/ 1058 w 1537"/>
                <a:gd name="T45" fmla="*/ 36 h 1536"/>
                <a:gd name="T46" fmla="*/ 1423 w 1537"/>
                <a:gd name="T47" fmla="*/ 1032 h 1536"/>
                <a:gd name="T48" fmla="*/ 869 w 1537"/>
                <a:gd name="T49" fmla="*/ 789 h 1536"/>
                <a:gd name="T50" fmla="*/ 1289 w 1537"/>
                <a:gd name="T51" fmla="*/ 370 h 1536"/>
                <a:gd name="T52" fmla="*/ 1440 w 1537"/>
                <a:gd name="T53" fmla="*/ 489 h 1536"/>
                <a:gd name="T54" fmla="*/ 1491 w 1537"/>
                <a:gd name="T55" fmla="*/ 60 h 1536"/>
                <a:gd name="T56" fmla="*/ 1098 w 1537"/>
                <a:gd name="T57" fmla="*/ 74 h 1536"/>
                <a:gd name="T58" fmla="*/ 1165 w 1537"/>
                <a:gd name="T59" fmla="*/ 291 h 1536"/>
                <a:gd name="T60" fmla="*/ 372 w 1537"/>
                <a:gd name="T61" fmla="*/ 291 h 1536"/>
                <a:gd name="T62" fmla="*/ 436 w 1537"/>
                <a:gd name="T63" fmla="*/ 74 h 1536"/>
                <a:gd name="T64" fmla="*/ 44 w 1537"/>
                <a:gd name="T65" fmla="*/ 44 h 1536"/>
                <a:gd name="T66" fmla="*/ 113 w 1537"/>
                <a:gd name="T67" fmla="*/ 505 h 1536"/>
                <a:gd name="T68" fmla="*/ 669 w 1537"/>
                <a:gd name="T69" fmla="*/ 750 h 1536"/>
                <a:gd name="T70" fmla="*/ 250 w 1537"/>
                <a:gd name="T71" fmla="*/ 1168 h 1536"/>
                <a:gd name="T72" fmla="*/ 74 w 1537"/>
                <a:gd name="T73" fmla="*/ 1093 h 1536"/>
                <a:gd name="T74" fmla="*/ 71 w 1537"/>
                <a:gd name="T75" fmla="*/ 1490 h 1536"/>
                <a:gd name="T76" fmla="*/ 475 w 1537"/>
                <a:gd name="T77" fmla="*/ 1454 h 1536"/>
                <a:gd name="T78" fmla="*/ 369 w 1537"/>
                <a:gd name="T79" fmla="*/ 1287 h 1536"/>
                <a:gd name="T80" fmla="*/ 787 w 1537"/>
                <a:gd name="T81" fmla="*/ 868 h 1536"/>
                <a:gd name="T82" fmla="*/ 1043 w 1537"/>
                <a:gd name="T83" fmla="*/ 1412 h 1536"/>
                <a:gd name="T84" fmla="*/ 1432 w 1537"/>
                <a:gd name="T85" fmla="*/ 1487 h 1536"/>
                <a:gd name="T86" fmla="*/ 1462 w 1537"/>
                <a:gd name="T87" fmla="*/ 110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37" h="1536">
                  <a:moveTo>
                    <a:pt x="1494" y="0"/>
                  </a:moveTo>
                  <a:cubicBezTo>
                    <a:pt x="1504" y="0"/>
                    <a:pt x="1514" y="0"/>
                    <a:pt x="1524" y="0"/>
                  </a:cubicBezTo>
                  <a:cubicBezTo>
                    <a:pt x="1535" y="9"/>
                    <a:pt x="1537" y="21"/>
                    <a:pt x="1535" y="35"/>
                  </a:cubicBezTo>
                  <a:cubicBezTo>
                    <a:pt x="1524" y="172"/>
                    <a:pt x="1513" y="310"/>
                    <a:pt x="1503" y="447"/>
                  </a:cubicBezTo>
                  <a:cubicBezTo>
                    <a:pt x="1501" y="476"/>
                    <a:pt x="1495" y="501"/>
                    <a:pt x="1470" y="519"/>
                  </a:cubicBezTo>
                  <a:cubicBezTo>
                    <a:pt x="1461" y="526"/>
                    <a:pt x="1453" y="535"/>
                    <a:pt x="1445" y="544"/>
                  </a:cubicBezTo>
                  <a:cubicBezTo>
                    <a:pt x="1428" y="560"/>
                    <a:pt x="1420" y="560"/>
                    <a:pt x="1403" y="544"/>
                  </a:cubicBezTo>
                  <a:cubicBezTo>
                    <a:pt x="1362" y="502"/>
                    <a:pt x="1320" y="461"/>
                    <a:pt x="1279" y="420"/>
                  </a:cubicBezTo>
                  <a:cubicBezTo>
                    <a:pt x="1275" y="416"/>
                    <a:pt x="1271" y="412"/>
                    <a:pt x="1270" y="411"/>
                  </a:cubicBezTo>
                  <a:cubicBezTo>
                    <a:pt x="1149" y="531"/>
                    <a:pt x="1030" y="651"/>
                    <a:pt x="912" y="769"/>
                  </a:cubicBezTo>
                  <a:cubicBezTo>
                    <a:pt x="1030" y="887"/>
                    <a:pt x="1149" y="1006"/>
                    <a:pt x="1270" y="1127"/>
                  </a:cubicBezTo>
                  <a:cubicBezTo>
                    <a:pt x="1273" y="1124"/>
                    <a:pt x="1276" y="1119"/>
                    <a:pt x="1280" y="1115"/>
                  </a:cubicBezTo>
                  <a:cubicBezTo>
                    <a:pt x="1322" y="1074"/>
                    <a:pt x="1363" y="1032"/>
                    <a:pt x="1405" y="990"/>
                  </a:cubicBezTo>
                  <a:cubicBezTo>
                    <a:pt x="1419" y="977"/>
                    <a:pt x="1429" y="977"/>
                    <a:pt x="1442" y="990"/>
                  </a:cubicBezTo>
                  <a:cubicBezTo>
                    <a:pt x="1459" y="1006"/>
                    <a:pt x="1475" y="1021"/>
                    <a:pt x="1490" y="1038"/>
                  </a:cubicBezTo>
                  <a:cubicBezTo>
                    <a:pt x="1495" y="1043"/>
                    <a:pt x="1499" y="1051"/>
                    <a:pt x="1500" y="1057"/>
                  </a:cubicBezTo>
                  <a:cubicBezTo>
                    <a:pt x="1502" y="1081"/>
                    <a:pt x="1504" y="1105"/>
                    <a:pt x="1506" y="1129"/>
                  </a:cubicBezTo>
                  <a:cubicBezTo>
                    <a:pt x="1516" y="1253"/>
                    <a:pt x="1525" y="1377"/>
                    <a:pt x="1535" y="1501"/>
                  </a:cubicBezTo>
                  <a:cubicBezTo>
                    <a:pt x="1537" y="1515"/>
                    <a:pt x="1535" y="1527"/>
                    <a:pt x="1524" y="1536"/>
                  </a:cubicBezTo>
                  <a:cubicBezTo>
                    <a:pt x="1514" y="1536"/>
                    <a:pt x="1504" y="1536"/>
                    <a:pt x="1494" y="1536"/>
                  </a:cubicBezTo>
                  <a:cubicBezTo>
                    <a:pt x="1491" y="1535"/>
                    <a:pt x="1487" y="1534"/>
                    <a:pt x="1484" y="1534"/>
                  </a:cubicBezTo>
                  <a:cubicBezTo>
                    <a:pt x="1343" y="1522"/>
                    <a:pt x="1201" y="1511"/>
                    <a:pt x="1060" y="1500"/>
                  </a:cubicBezTo>
                  <a:cubicBezTo>
                    <a:pt x="1052" y="1499"/>
                    <a:pt x="1044" y="1495"/>
                    <a:pt x="1039" y="1490"/>
                  </a:cubicBezTo>
                  <a:cubicBezTo>
                    <a:pt x="1022" y="1475"/>
                    <a:pt x="1006" y="1458"/>
                    <a:pt x="990" y="1442"/>
                  </a:cubicBezTo>
                  <a:cubicBezTo>
                    <a:pt x="977" y="1429"/>
                    <a:pt x="977" y="1419"/>
                    <a:pt x="990" y="1406"/>
                  </a:cubicBezTo>
                  <a:cubicBezTo>
                    <a:pt x="1015" y="1380"/>
                    <a:pt x="1041" y="1354"/>
                    <a:pt x="1067" y="1328"/>
                  </a:cubicBezTo>
                  <a:cubicBezTo>
                    <a:pt x="1087" y="1308"/>
                    <a:pt x="1107" y="1288"/>
                    <a:pt x="1126" y="1269"/>
                  </a:cubicBezTo>
                  <a:cubicBezTo>
                    <a:pt x="1006" y="1149"/>
                    <a:pt x="887" y="1030"/>
                    <a:pt x="769" y="912"/>
                  </a:cubicBezTo>
                  <a:cubicBezTo>
                    <a:pt x="650" y="1030"/>
                    <a:pt x="531" y="1150"/>
                    <a:pt x="411" y="1270"/>
                  </a:cubicBezTo>
                  <a:cubicBezTo>
                    <a:pt x="455" y="1314"/>
                    <a:pt x="500" y="1359"/>
                    <a:pt x="545" y="1405"/>
                  </a:cubicBezTo>
                  <a:cubicBezTo>
                    <a:pt x="559" y="1419"/>
                    <a:pt x="560" y="1429"/>
                    <a:pt x="545" y="1443"/>
                  </a:cubicBezTo>
                  <a:cubicBezTo>
                    <a:pt x="530" y="1459"/>
                    <a:pt x="515" y="1475"/>
                    <a:pt x="499" y="1489"/>
                  </a:cubicBezTo>
                  <a:cubicBezTo>
                    <a:pt x="493" y="1495"/>
                    <a:pt x="484" y="1499"/>
                    <a:pt x="477" y="1500"/>
                  </a:cubicBezTo>
                  <a:cubicBezTo>
                    <a:pt x="360" y="1509"/>
                    <a:pt x="243" y="1518"/>
                    <a:pt x="127" y="1528"/>
                  </a:cubicBezTo>
                  <a:cubicBezTo>
                    <a:pt x="98" y="1530"/>
                    <a:pt x="68" y="1533"/>
                    <a:pt x="39" y="1536"/>
                  </a:cubicBezTo>
                  <a:cubicBezTo>
                    <a:pt x="26" y="1536"/>
                    <a:pt x="13" y="1536"/>
                    <a:pt x="0" y="1536"/>
                  </a:cubicBezTo>
                  <a:cubicBezTo>
                    <a:pt x="0" y="1522"/>
                    <a:pt x="0" y="1508"/>
                    <a:pt x="0" y="1494"/>
                  </a:cubicBezTo>
                  <a:cubicBezTo>
                    <a:pt x="1" y="1491"/>
                    <a:pt x="2" y="1487"/>
                    <a:pt x="3" y="1484"/>
                  </a:cubicBezTo>
                  <a:cubicBezTo>
                    <a:pt x="14" y="1343"/>
                    <a:pt x="25" y="1201"/>
                    <a:pt x="36" y="1060"/>
                  </a:cubicBezTo>
                  <a:cubicBezTo>
                    <a:pt x="37" y="1052"/>
                    <a:pt x="41" y="1044"/>
                    <a:pt x="46" y="1039"/>
                  </a:cubicBezTo>
                  <a:cubicBezTo>
                    <a:pt x="61" y="1022"/>
                    <a:pt x="78" y="1006"/>
                    <a:pt x="94" y="990"/>
                  </a:cubicBezTo>
                  <a:cubicBezTo>
                    <a:pt x="107" y="977"/>
                    <a:pt x="117" y="977"/>
                    <a:pt x="130" y="990"/>
                  </a:cubicBezTo>
                  <a:cubicBezTo>
                    <a:pt x="151" y="1010"/>
                    <a:pt x="171" y="1030"/>
                    <a:pt x="191" y="1050"/>
                  </a:cubicBezTo>
                  <a:cubicBezTo>
                    <a:pt x="216" y="1076"/>
                    <a:pt x="242" y="1102"/>
                    <a:pt x="266" y="1126"/>
                  </a:cubicBezTo>
                  <a:cubicBezTo>
                    <a:pt x="387" y="1006"/>
                    <a:pt x="506" y="886"/>
                    <a:pt x="625" y="768"/>
                  </a:cubicBezTo>
                  <a:cubicBezTo>
                    <a:pt x="506" y="649"/>
                    <a:pt x="387" y="530"/>
                    <a:pt x="265" y="408"/>
                  </a:cubicBezTo>
                  <a:cubicBezTo>
                    <a:pt x="263" y="411"/>
                    <a:pt x="260" y="416"/>
                    <a:pt x="256" y="420"/>
                  </a:cubicBezTo>
                  <a:cubicBezTo>
                    <a:pt x="215" y="462"/>
                    <a:pt x="173" y="503"/>
                    <a:pt x="131" y="545"/>
                  </a:cubicBezTo>
                  <a:cubicBezTo>
                    <a:pt x="117" y="559"/>
                    <a:pt x="107" y="559"/>
                    <a:pt x="93" y="545"/>
                  </a:cubicBezTo>
                  <a:cubicBezTo>
                    <a:pt x="77" y="530"/>
                    <a:pt x="61" y="515"/>
                    <a:pt x="47" y="498"/>
                  </a:cubicBezTo>
                  <a:cubicBezTo>
                    <a:pt x="42" y="493"/>
                    <a:pt x="37" y="485"/>
                    <a:pt x="36" y="478"/>
                  </a:cubicBezTo>
                  <a:cubicBezTo>
                    <a:pt x="27" y="362"/>
                    <a:pt x="18" y="246"/>
                    <a:pt x="9" y="130"/>
                  </a:cubicBezTo>
                  <a:cubicBezTo>
                    <a:pt x="6" y="100"/>
                    <a:pt x="3" y="71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5" y="1"/>
                    <a:pt x="49" y="2"/>
                    <a:pt x="52" y="2"/>
                  </a:cubicBezTo>
                  <a:cubicBezTo>
                    <a:pt x="193" y="14"/>
                    <a:pt x="334" y="25"/>
                    <a:pt x="475" y="36"/>
                  </a:cubicBezTo>
                  <a:cubicBezTo>
                    <a:pt x="483" y="37"/>
                    <a:pt x="492" y="41"/>
                    <a:pt x="498" y="47"/>
                  </a:cubicBezTo>
                  <a:cubicBezTo>
                    <a:pt x="515" y="61"/>
                    <a:pt x="530" y="77"/>
                    <a:pt x="545" y="93"/>
                  </a:cubicBezTo>
                  <a:cubicBezTo>
                    <a:pt x="560" y="107"/>
                    <a:pt x="560" y="117"/>
                    <a:pt x="545" y="131"/>
                  </a:cubicBezTo>
                  <a:cubicBezTo>
                    <a:pt x="508" y="169"/>
                    <a:pt x="470" y="207"/>
                    <a:pt x="432" y="245"/>
                  </a:cubicBezTo>
                  <a:cubicBezTo>
                    <a:pt x="424" y="252"/>
                    <a:pt x="415" y="259"/>
                    <a:pt x="408" y="265"/>
                  </a:cubicBezTo>
                  <a:cubicBezTo>
                    <a:pt x="530" y="387"/>
                    <a:pt x="650" y="506"/>
                    <a:pt x="768" y="625"/>
                  </a:cubicBezTo>
                  <a:cubicBezTo>
                    <a:pt x="887" y="506"/>
                    <a:pt x="1006" y="387"/>
                    <a:pt x="1126" y="267"/>
                  </a:cubicBezTo>
                  <a:cubicBezTo>
                    <a:pt x="1124" y="265"/>
                    <a:pt x="1120" y="261"/>
                    <a:pt x="1117" y="258"/>
                  </a:cubicBezTo>
                  <a:cubicBezTo>
                    <a:pt x="1075" y="215"/>
                    <a:pt x="1033" y="173"/>
                    <a:pt x="991" y="131"/>
                  </a:cubicBezTo>
                  <a:cubicBezTo>
                    <a:pt x="976" y="117"/>
                    <a:pt x="976" y="107"/>
                    <a:pt x="991" y="93"/>
                  </a:cubicBezTo>
                  <a:cubicBezTo>
                    <a:pt x="1006" y="77"/>
                    <a:pt x="1021" y="61"/>
                    <a:pt x="1038" y="47"/>
                  </a:cubicBezTo>
                  <a:cubicBezTo>
                    <a:pt x="1043" y="42"/>
                    <a:pt x="1051" y="37"/>
                    <a:pt x="1058" y="36"/>
                  </a:cubicBezTo>
                  <a:cubicBezTo>
                    <a:pt x="1175" y="27"/>
                    <a:pt x="1291" y="18"/>
                    <a:pt x="1408" y="8"/>
                  </a:cubicBezTo>
                  <a:cubicBezTo>
                    <a:pt x="1437" y="6"/>
                    <a:pt x="1465" y="3"/>
                    <a:pt x="1494" y="0"/>
                  </a:cubicBezTo>
                  <a:close/>
                  <a:moveTo>
                    <a:pt x="1423" y="1032"/>
                  </a:moveTo>
                  <a:cubicBezTo>
                    <a:pt x="1378" y="1077"/>
                    <a:pt x="1333" y="1122"/>
                    <a:pt x="1288" y="1166"/>
                  </a:cubicBezTo>
                  <a:cubicBezTo>
                    <a:pt x="1272" y="1183"/>
                    <a:pt x="1263" y="1183"/>
                    <a:pt x="1247" y="1167"/>
                  </a:cubicBezTo>
                  <a:cubicBezTo>
                    <a:pt x="1121" y="1041"/>
                    <a:pt x="995" y="915"/>
                    <a:pt x="869" y="789"/>
                  </a:cubicBezTo>
                  <a:cubicBezTo>
                    <a:pt x="853" y="773"/>
                    <a:pt x="853" y="763"/>
                    <a:pt x="869" y="747"/>
                  </a:cubicBezTo>
                  <a:cubicBezTo>
                    <a:pt x="995" y="621"/>
                    <a:pt x="1121" y="496"/>
                    <a:pt x="1247" y="370"/>
                  </a:cubicBezTo>
                  <a:cubicBezTo>
                    <a:pt x="1263" y="353"/>
                    <a:pt x="1272" y="353"/>
                    <a:pt x="1289" y="370"/>
                  </a:cubicBezTo>
                  <a:cubicBezTo>
                    <a:pt x="1331" y="412"/>
                    <a:pt x="1373" y="454"/>
                    <a:pt x="1414" y="495"/>
                  </a:cubicBezTo>
                  <a:cubicBezTo>
                    <a:pt x="1417" y="498"/>
                    <a:pt x="1421" y="501"/>
                    <a:pt x="1425" y="505"/>
                  </a:cubicBezTo>
                  <a:cubicBezTo>
                    <a:pt x="1431" y="499"/>
                    <a:pt x="1435" y="493"/>
                    <a:pt x="1440" y="489"/>
                  </a:cubicBezTo>
                  <a:cubicBezTo>
                    <a:pt x="1456" y="477"/>
                    <a:pt x="1460" y="461"/>
                    <a:pt x="1461" y="442"/>
                  </a:cubicBezTo>
                  <a:cubicBezTo>
                    <a:pt x="1463" y="408"/>
                    <a:pt x="1466" y="375"/>
                    <a:pt x="1469" y="341"/>
                  </a:cubicBezTo>
                  <a:cubicBezTo>
                    <a:pt x="1476" y="247"/>
                    <a:pt x="1483" y="153"/>
                    <a:pt x="1491" y="60"/>
                  </a:cubicBezTo>
                  <a:cubicBezTo>
                    <a:pt x="1491" y="55"/>
                    <a:pt x="1491" y="50"/>
                    <a:pt x="1491" y="44"/>
                  </a:cubicBezTo>
                  <a:cubicBezTo>
                    <a:pt x="1454" y="47"/>
                    <a:pt x="1420" y="50"/>
                    <a:pt x="1385" y="52"/>
                  </a:cubicBezTo>
                  <a:cubicBezTo>
                    <a:pt x="1289" y="60"/>
                    <a:pt x="1194" y="69"/>
                    <a:pt x="1098" y="74"/>
                  </a:cubicBezTo>
                  <a:cubicBezTo>
                    <a:pt x="1066" y="76"/>
                    <a:pt x="1049" y="91"/>
                    <a:pt x="1032" y="113"/>
                  </a:cubicBezTo>
                  <a:cubicBezTo>
                    <a:pt x="1076" y="157"/>
                    <a:pt x="1121" y="202"/>
                    <a:pt x="1165" y="246"/>
                  </a:cubicBezTo>
                  <a:cubicBezTo>
                    <a:pt x="1183" y="264"/>
                    <a:pt x="1183" y="272"/>
                    <a:pt x="1165" y="291"/>
                  </a:cubicBezTo>
                  <a:cubicBezTo>
                    <a:pt x="1040" y="416"/>
                    <a:pt x="915" y="541"/>
                    <a:pt x="790" y="666"/>
                  </a:cubicBezTo>
                  <a:cubicBezTo>
                    <a:pt x="772" y="684"/>
                    <a:pt x="764" y="683"/>
                    <a:pt x="746" y="666"/>
                  </a:cubicBezTo>
                  <a:cubicBezTo>
                    <a:pt x="621" y="541"/>
                    <a:pt x="496" y="416"/>
                    <a:pt x="372" y="291"/>
                  </a:cubicBezTo>
                  <a:cubicBezTo>
                    <a:pt x="353" y="272"/>
                    <a:pt x="353" y="265"/>
                    <a:pt x="372" y="245"/>
                  </a:cubicBezTo>
                  <a:cubicBezTo>
                    <a:pt x="416" y="201"/>
                    <a:pt x="460" y="157"/>
                    <a:pt x="504" y="113"/>
                  </a:cubicBezTo>
                  <a:cubicBezTo>
                    <a:pt x="487" y="89"/>
                    <a:pt x="468" y="72"/>
                    <a:pt x="436" y="74"/>
                  </a:cubicBezTo>
                  <a:cubicBezTo>
                    <a:pt x="424" y="76"/>
                    <a:pt x="411" y="73"/>
                    <a:pt x="399" y="72"/>
                  </a:cubicBezTo>
                  <a:cubicBezTo>
                    <a:pt x="304" y="64"/>
                    <a:pt x="208" y="57"/>
                    <a:pt x="113" y="49"/>
                  </a:cubicBezTo>
                  <a:cubicBezTo>
                    <a:pt x="91" y="47"/>
                    <a:pt x="68" y="46"/>
                    <a:pt x="44" y="44"/>
                  </a:cubicBezTo>
                  <a:cubicBezTo>
                    <a:pt x="46" y="68"/>
                    <a:pt x="47" y="90"/>
                    <a:pt x="49" y="111"/>
                  </a:cubicBezTo>
                  <a:cubicBezTo>
                    <a:pt x="58" y="221"/>
                    <a:pt x="68" y="331"/>
                    <a:pt x="74" y="441"/>
                  </a:cubicBezTo>
                  <a:cubicBezTo>
                    <a:pt x="76" y="472"/>
                    <a:pt x="93" y="487"/>
                    <a:pt x="113" y="505"/>
                  </a:cubicBezTo>
                  <a:cubicBezTo>
                    <a:pt x="159" y="459"/>
                    <a:pt x="204" y="413"/>
                    <a:pt x="249" y="368"/>
                  </a:cubicBezTo>
                  <a:cubicBezTo>
                    <a:pt x="263" y="354"/>
                    <a:pt x="273" y="354"/>
                    <a:pt x="287" y="367"/>
                  </a:cubicBezTo>
                  <a:cubicBezTo>
                    <a:pt x="414" y="494"/>
                    <a:pt x="542" y="622"/>
                    <a:pt x="669" y="750"/>
                  </a:cubicBezTo>
                  <a:cubicBezTo>
                    <a:pt x="682" y="763"/>
                    <a:pt x="682" y="773"/>
                    <a:pt x="670" y="786"/>
                  </a:cubicBezTo>
                  <a:cubicBezTo>
                    <a:pt x="542" y="914"/>
                    <a:pt x="414" y="1041"/>
                    <a:pt x="287" y="1169"/>
                  </a:cubicBezTo>
                  <a:cubicBezTo>
                    <a:pt x="273" y="1182"/>
                    <a:pt x="263" y="1182"/>
                    <a:pt x="250" y="1168"/>
                  </a:cubicBezTo>
                  <a:cubicBezTo>
                    <a:pt x="208" y="1127"/>
                    <a:pt x="166" y="1085"/>
                    <a:pt x="124" y="1043"/>
                  </a:cubicBezTo>
                  <a:cubicBezTo>
                    <a:pt x="121" y="1039"/>
                    <a:pt x="118" y="1034"/>
                    <a:pt x="115" y="1029"/>
                  </a:cubicBezTo>
                  <a:cubicBezTo>
                    <a:pt x="94" y="1049"/>
                    <a:pt x="76" y="1063"/>
                    <a:pt x="74" y="1093"/>
                  </a:cubicBezTo>
                  <a:cubicBezTo>
                    <a:pt x="68" y="1204"/>
                    <a:pt x="58" y="1315"/>
                    <a:pt x="49" y="1426"/>
                  </a:cubicBezTo>
                  <a:cubicBezTo>
                    <a:pt x="47" y="1447"/>
                    <a:pt x="46" y="1469"/>
                    <a:pt x="44" y="1490"/>
                  </a:cubicBezTo>
                  <a:cubicBezTo>
                    <a:pt x="54" y="1490"/>
                    <a:pt x="63" y="1491"/>
                    <a:pt x="71" y="1490"/>
                  </a:cubicBezTo>
                  <a:cubicBezTo>
                    <a:pt x="132" y="1485"/>
                    <a:pt x="194" y="1481"/>
                    <a:pt x="255" y="1476"/>
                  </a:cubicBezTo>
                  <a:cubicBezTo>
                    <a:pt x="323" y="1470"/>
                    <a:pt x="391" y="1465"/>
                    <a:pt x="460" y="1459"/>
                  </a:cubicBezTo>
                  <a:cubicBezTo>
                    <a:pt x="465" y="1459"/>
                    <a:pt x="471" y="1457"/>
                    <a:pt x="475" y="1454"/>
                  </a:cubicBezTo>
                  <a:cubicBezTo>
                    <a:pt x="486" y="1445"/>
                    <a:pt x="495" y="1435"/>
                    <a:pt x="506" y="1426"/>
                  </a:cubicBezTo>
                  <a:cubicBezTo>
                    <a:pt x="501" y="1420"/>
                    <a:pt x="497" y="1416"/>
                    <a:pt x="494" y="1413"/>
                  </a:cubicBezTo>
                  <a:cubicBezTo>
                    <a:pt x="452" y="1371"/>
                    <a:pt x="410" y="1329"/>
                    <a:pt x="369" y="1287"/>
                  </a:cubicBezTo>
                  <a:cubicBezTo>
                    <a:pt x="354" y="1272"/>
                    <a:pt x="353" y="1263"/>
                    <a:pt x="368" y="1248"/>
                  </a:cubicBezTo>
                  <a:cubicBezTo>
                    <a:pt x="495" y="1121"/>
                    <a:pt x="622" y="994"/>
                    <a:pt x="749" y="867"/>
                  </a:cubicBezTo>
                  <a:cubicBezTo>
                    <a:pt x="763" y="853"/>
                    <a:pt x="773" y="853"/>
                    <a:pt x="787" y="868"/>
                  </a:cubicBezTo>
                  <a:cubicBezTo>
                    <a:pt x="914" y="994"/>
                    <a:pt x="1041" y="1121"/>
                    <a:pt x="1168" y="1248"/>
                  </a:cubicBezTo>
                  <a:cubicBezTo>
                    <a:pt x="1182" y="1262"/>
                    <a:pt x="1182" y="1272"/>
                    <a:pt x="1168" y="1287"/>
                  </a:cubicBezTo>
                  <a:cubicBezTo>
                    <a:pt x="1127" y="1328"/>
                    <a:pt x="1085" y="1370"/>
                    <a:pt x="1043" y="1412"/>
                  </a:cubicBezTo>
                  <a:cubicBezTo>
                    <a:pt x="1039" y="1416"/>
                    <a:pt x="1036" y="1420"/>
                    <a:pt x="1031" y="1424"/>
                  </a:cubicBezTo>
                  <a:cubicBezTo>
                    <a:pt x="1049" y="1441"/>
                    <a:pt x="1062" y="1459"/>
                    <a:pt x="1090" y="1461"/>
                  </a:cubicBezTo>
                  <a:cubicBezTo>
                    <a:pt x="1204" y="1468"/>
                    <a:pt x="1318" y="1479"/>
                    <a:pt x="1432" y="1487"/>
                  </a:cubicBezTo>
                  <a:cubicBezTo>
                    <a:pt x="1452" y="1489"/>
                    <a:pt x="1471" y="1490"/>
                    <a:pt x="1492" y="1492"/>
                  </a:cubicBezTo>
                  <a:cubicBezTo>
                    <a:pt x="1491" y="1480"/>
                    <a:pt x="1491" y="1471"/>
                    <a:pt x="1490" y="1462"/>
                  </a:cubicBezTo>
                  <a:cubicBezTo>
                    <a:pt x="1480" y="1342"/>
                    <a:pt x="1469" y="1222"/>
                    <a:pt x="1462" y="1101"/>
                  </a:cubicBezTo>
                  <a:cubicBezTo>
                    <a:pt x="1460" y="1070"/>
                    <a:pt x="1448" y="1049"/>
                    <a:pt x="1423" y="10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84"/>
            <p:cNvSpPr>
              <a:spLocks noEditPoints="1"/>
            </p:cNvSpPr>
            <p:nvPr/>
          </p:nvSpPr>
          <p:spPr bwMode="auto">
            <a:xfrm>
              <a:off x="7999413" y="2530475"/>
              <a:ext cx="87313" cy="87313"/>
            </a:xfrm>
            <a:custGeom>
              <a:avLst/>
              <a:gdLst>
                <a:gd name="T0" fmla="*/ 294 w 295"/>
                <a:gd name="T1" fmla="*/ 271 h 295"/>
                <a:gd name="T2" fmla="*/ 265 w 295"/>
                <a:gd name="T3" fmla="*/ 294 h 295"/>
                <a:gd name="T4" fmla="*/ 29 w 295"/>
                <a:gd name="T5" fmla="*/ 275 h 295"/>
                <a:gd name="T6" fmla="*/ 4 w 295"/>
                <a:gd name="T7" fmla="*/ 260 h 295"/>
                <a:gd name="T8" fmla="*/ 14 w 295"/>
                <a:gd name="T9" fmla="*/ 234 h 295"/>
                <a:gd name="T10" fmla="*/ 234 w 295"/>
                <a:gd name="T11" fmla="*/ 13 h 295"/>
                <a:gd name="T12" fmla="*/ 261 w 295"/>
                <a:gd name="T13" fmla="*/ 4 h 295"/>
                <a:gd name="T14" fmla="*/ 275 w 295"/>
                <a:gd name="T15" fmla="*/ 28 h 295"/>
                <a:gd name="T16" fmla="*/ 294 w 295"/>
                <a:gd name="T17" fmla="*/ 271 h 295"/>
                <a:gd name="T18" fmla="*/ 237 w 295"/>
                <a:gd name="T19" fmla="*/ 77 h 295"/>
                <a:gd name="T20" fmla="*/ 77 w 295"/>
                <a:gd name="T21" fmla="*/ 237 h 295"/>
                <a:gd name="T22" fmla="*/ 250 w 295"/>
                <a:gd name="T23" fmla="*/ 250 h 295"/>
                <a:gd name="T24" fmla="*/ 237 w 295"/>
                <a:gd name="T25" fmla="*/ 7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95">
                  <a:moveTo>
                    <a:pt x="294" y="271"/>
                  </a:moveTo>
                  <a:cubicBezTo>
                    <a:pt x="295" y="287"/>
                    <a:pt x="287" y="295"/>
                    <a:pt x="265" y="294"/>
                  </a:cubicBezTo>
                  <a:cubicBezTo>
                    <a:pt x="186" y="288"/>
                    <a:pt x="107" y="281"/>
                    <a:pt x="29" y="275"/>
                  </a:cubicBezTo>
                  <a:cubicBezTo>
                    <a:pt x="18" y="274"/>
                    <a:pt x="8" y="272"/>
                    <a:pt x="4" y="260"/>
                  </a:cubicBezTo>
                  <a:cubicBezTo>
                    <a:pt x="0" y="249"/>
                    <a:pt x="6" y="241"/>
                    <a:pt x="14" y="234"/>
                  </a:cubicBezTo>
                  <a:cubicBezTo>
                    <a:pt x="87" y="160"/>
                    <a:pt x="161" y="87"/>
                    <a:pt x="234" y="13"/>
                  </a:cubicBezTo>
                  <a:cubicBezTo>
                    <a:pt x="242" y="6"/>
                    <a:pt x="250" y="0"/>
                    <a:pt x="261" y="4"/>
                  </a:cubicBezTo>
                  <a:cubicBezTo>
                    <a:pt x="272" y="8"/>
                    <a:pt x="274" y="17"/>
                    <a:pt x="275" y="28"/>
                  </a:cubicBezTo>
                  <a:cubicBezTo>
                    <a:pt x="281" y="107"/>
                    <a:pt x="288" y="186"/>
                    <a:pt x="294" y="271"/>
                  </a:cubicBezTo>
                  <a:close/>
                  <a:moveTo>
                    <a:pt x="237" y="77"/>
                  </a:moveTo>
                  <a:cubicBezTo>
                    <a:pt x="184" y="130"/>
                    <a:pt x="130" y="184"/>
                    <a:pt x="77" y="237"/>
                  </a:cubicBezTo>
                  <a:cubicBezTo>
                    <a:pt x="133" y="241"/>
                    <a:pt x="190" y="246"/>
                    <a:pt x="250" y="250"/>
                  </a:cubicBezTo>
                  <a:cubicBezTo>
                    <a:pt x="246" y="190"/>
                    <a:pt x="241" y="132"/>
                    <a:pt x="237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85"/>
            <p:cNvSpPr>
              <a:spLocks noEditPoints="1"/>
            </p:cNvSpPr>
            <p:nvPr/>
          </p:nvSpPr>
          <p:spPr bwMode="auto">
            <a:xfrm>
              <a:off x="7689850" y="2220913"/>
              <a:ext cx="88900" cy="88900"/>
            </a:xfrm>
            <a:custGeom>
              <a:avLst/>
              <a:gdLst>
                <a:gd name="T0" fmla="*/ 24 w 297"/>
                <a:gd name="T1" fmla="*/ 1 h 297"/>
                <a:gd name="T2" fmla="*/ 267 w 297"/>
                <a:gd name="T3" fmla="*/ 20 h 297"/>
                <a:gd name="T4" fmla="*/ 290 w 297"/>
                <a:gd name="T5" fmla="*/ 35 h 297"/>
                <a:gd name="T6" fmla="*/ 282 w 297"/>
                <a:gd name="T7" fmla="*/ 61 h 297"/>
                <a:gd name="T8" fmla="*/ 62 w 297"/>
                <a:gd name="T9" fmla="*/ 281 h 297"/>
                <a:gd name="T10" fmla="*/ 34 w 297"/>
                <a:gd name="T11" fmla="*/ 290 h 297"/>
                <a:gd name="T12" fmla="*/ 20 w 297"/>
                <a:gd name="T13" fmla="*/ 266 h 297"/>
                <a:gd name="T14" fmla="*/ 1 w 297"/>
                <a:gd name="T15" fmla="*/ 31 h 297"/>
                <a:gd name="T16" fmla="*/ 24 w 297"/>
                <a:gd name="T17" fmla="*/ 1 h 297"/>
                <a:gd name="T18" fmla="*/ 45 w 297"/>
                <a:gd name="T19" fmla="*/ 45 h 297"/>
                <a:gd name="T20" fmla="*/ 58 w 297"/>
                <a:gd name="T21" fmla="*/ 219 h 297"/>
                <a:gd name="T22" fmla="*/ 219 w 297"/>
                <a:gd name="T23" fmla="*/ 58 h 297"/>
                <a:gd name="T24" fmla="*/ 45 w 297"/>
                <a:gd name="T25" fmla="*/ 4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7" h="297">
                  <a:moveTo>
                    <a:pt x="24" y="1"/>
                  </a:moveTo>
                  <a:cubicBezTo>
                    <a:pt x="110" y="7"/>
                    <a:pt x="188" y="13"/>
                    <a:pt x="267" y="20"/>
                  </a:cubicBezTo>
                  <a:cubicBezTo>
                    <a:pt x="275" y="21"/>
                    <a:pt x="286" y="28"/>
                    <a:pt x="290" y="35"/>
                  </a:cubicBezTo>
                  <a:cubicBezTo>
                    <a:pt x="297" y="44"/>
                    <a:pt x="289" y="53"/>
                    <a:pt x="282" y="61"/>
                  </a:cubicBezTo>
                  <a:cubicBezTo>
                    <a:pt x="208" y="134"/>
                    <a:pt x="135" y="208"/>
                    <a:pt x="62" y="281"/>
                  </a:cubicBezTo>
                  <a:cubicBezTo>
                    <a:pt x="54" y="289"/>
                    <a:pt x="44" y="297"/>
                    <a:pt x="34" y="290"/>
                  </a:cubicBezTo>
                  <a:cubicBezTo>
                    <a:pt x="27" y="285"/>
                    <a:pt x="21" y="275"/>
                    <a:pt x="20" y="266"/>
                  </a:cubicBezTo>
                  <a:cubicBezTo>
                    <a:pt x="13" y="188"/>
                    <a:pt x="7" y="109"/>
                    <a:pt x="1" y="31"/>
                  </a:cubicBezTo>
                  <a:cubicBezTo>
                    <a:pt x="0" y="7"/>
                    <a:pt x="7" y="0"/>
                    <a:pt x="24" y="1"/>
                  </a:cubicBezTo>
                  <a:close/>
                  <a:moveTo>
                    <a:pt x="45" y="45"/>
                  </a:moveTo>
                  <a:cubicBezTo>
                    <a:pt x="49" y="106"/>
                    <a:pt x="54" y="163"/>
                    <a:pt x="58" y="219"/>
                  </a:cubicBezTo>
                  <a:cubicBezTo>
                    <a:pt x="112" y="165"/>
                    <a:pt x="166" y="112"/>
                    <a:pt x="219" y="58"/>
                  </a:cubicBezTo>
                  <a:cubicBezTo>
                    <a:pt x="163" y="54"/>
                    <a:pt x="105" y="49"/>
                    <a:pt x="4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86"/>
            <p:cNvSpPr>
              <a:spLocks noEditPoints="1"/>
            </p:cNvSpPr>
            <p:nvPr/>
          </p:nvSpPr>
          <p:spPr bwMode="auto">
            <a:xfrm>
              <a:off x="7999413" y="2220913"/>
              <a:ext cx="87313" cy="87313"/>
            </a:xfrm>
            <a:custGeom>
              <a:avLst/>
              <a:gdLst>
                <a:gd name="T0" fmla="*/ 295 w 296"/>
                <a:gd name="T1" fmla="*/ 25 h 296"/>
                <a:gd name="T2" fmla="*/ 276 w 296"/>
                <a:gd name="T3" fmla="*/ 268 h 296"/>
                <a:gd name="T4" fmla="*/ 261 w 296"/>
                <a:gd name="T5" fmla="*/ 290 h 296"/>
                <a:gd name="T6" fmla="*/ 235 w 296"/>
                <a:gd name="T7" fmla="*/ 282 h 296"/>
                <a:gd name="T8" fmla="*/ 14 w 296"/>
                <a:gd name="T9" fmla="*/ 61 h 296"/>
                <a:gd name="T10" fmla="*/ 6 w 296"/>
                <a:gd name="T11" fmla="*/ 34 h 296"/>
                <a:gd name="T12" fmla="*/ 28 w 296"/>
                <a:gd name="T13" fmla="*/ 20 h 296"/>
                <a:gd name="T14" fmla="*/ 267 w 296"/>
                <a:gd name="T15" fmla="*/ 1 h 296"/>
                <a:gd name="T16" fmla="*/ 295 w 296"/>
                <a:gd name="T17" fmla="*/ 25 h 296"/>
                <a:gd name="T18" fmla="*/ 251 w 296"/>
                <a:gd name="T19" fmla="*/ 45 h 296"/>
                <a:gd name="T20" fmla="*/ 76 w 296"/>
                <a:gd name="T21" fmla="*/ 58 h 296"/>
                <a:gd name="T22" fmla="*/ 238 w 296"/>
                <a:gd name="T23" fmla="*/ 220 h 296"/>
                <a:gd name="T24" fmla="*/ 251 w 296"/>
                <a:gd name="T25" fmla="*/ 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296">
                  <a:moveTo>
                    <a:pt x="295" y="25"/>
                  </a:moveTo>
                  <a:cubicBezTo>
                    <a:pt x="288" y="109"/>
                    <a:pt x="283" y="189"/>
                    <a:pt x="276" y="268"/>
                  </a:cubicBezTo>
                  <a:cubicBezTo>
                    <a:pt x="275" y="276"/>
                    <a:pt x="268" y="286"/>
                    <a:pt x="261" y="290"/>
                  </a:cubicBezTo>
                  <a:cubicBezTo>
                    <a:pt x="252" y="296"/>
                    <a:pt x="243" y="290"/>
                    <a:pt x="235" y="282"/>
                  </a:cubicBezTo>
                  <a:cubicBezTo>
                    <a:pt x="162" y="208"/>
                    <a:pt x="88" y="134"/>
                    <a:pt x="14" y="61"/>
                  </a:cubicBezTo>
                  <a:cubicBezTo>
                    <a:pt x="6" y="53"/>
                    <a:pt x="0" y="44"/>
                    <a:pt x="6" y="34"/>
                  </a:cubicBezTo>
                  <a:cubicBezTo>
                    <a:pt x="10" y="28"/>
                    <a:pt x="20" y="21"/>
                    <a:pt x="28" y="20"/>
                  </a:cubicBezTo>
                  <a:cubicBezTo>
                    <a:pt x="107" y="13"/>
                    <a:pt x="187" y="7"/>
                    <a:pt x="267" y="1"/>
                  </a:cubicBezTo>
                  <a:cubicBezTo>
                    <a:pt x="288" y="0"/>
                    <a:pt x="296" y="8"/>
                    <a:pt x="295" y="25"/>
                  </a:cubicBezTo>
                  <a:close/>
                  <a:moveTo>
                    <a:pt x="251" y="45"/>
                  </a:moveTo>
                  <a:cubicBezTo>
                    <a:pt x="190" y="49"/>
                    <a:pt x="133" y="54"/>
                    <a:pt x="76" y="58"/>
                  </a:cubicBezTo>
                  <a:cubicBezTo>
                    <a:pt x="130" y="112"/>
                    <a:pt x="184" y="166"/>
                    <a:pt x="238" y="220"/>
                  </a:cubicBezTo>
                  <a:cubicBezTo>
                    <a:pt x="242" y="163"/>
                    <a:pt x="247" y="105"/>
                    <a:pt x="25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87"/>
            <p:cNvSpPr>
              <a:spLocks noEditPoints="1"/>
            </p:cNvSpPr>
            <p:nvPr/>
          </p:nvSpPr>
          <p:spPr bwMode="auto">
            <a:xfrm>
              <a:off x="7689850" y="2528888"/>
              <a:ext cx="88900" cy="88900"/>
            </a:xfrm>
            <a:custGeom>
              <a:avLst/>
              <a:gdLst>
                <a:gd name="T0" fmla="*/ 29 w 297"/>
                <a:gd name="T1" fmla="*/ 296 h 297"/>
                <a:gd name="T2" fmla="*/ 1 w 297"/>
                <a:gd name="T3" fmla="*/ 268 h 297"/>
                <a:gd name="T4" fmla="*/ 20 w 297"/>
                <a:gd name="T5" fmla="*/ 30 h 297"/>
                <a:gd name="T6" fmla="*/ 35 w 297"/>
                <a:gd name="T7" fmla="*/ 7 h 297"/>
                <a:gd name="T8" fmla="*/ 61 w 297"/>
                <a:gd name="T9" fmla="*/ 15 h 297"/>
                <a:gd name="T10" fmla="*/ 282 w 297"/>
                <a:gd name="T11" fmla="*/ 236 h 297"/>
                <a:gd name="T12" fmla="*/ 290 w 297"/>
                <a:gd name="T13" fmla="*/ 262 h 297"/>
                <a:gd name="T14" fmla="*/ 267 w 297"/>
                <a:gd name="T15" fmla="*/ 277 h 297"/>
                <a:gd name="T16" fmla="*/ 65 w 297"/>
                <a:gd name="T17" fmla="*/ 293 h 297"/>
                <a:gd name="T18" fmla="*/ 29 w 297"/>
                <a:gd name="T19" fmla="*/ 296 h 297"/>
                <a:gd name="T20" fmla="*/ 58 w 297"/>
                <a:gd name="T21" fmla="*/ 78 h 297"/>
                <a:gd name="T22" fmla="*/ 45 w 297"/>
                <a:gd name="T23" fmla="*/ 252 h 297"/>
                <a:gd name="T24" fmla="*/ 220 w 297"/>
                <a:gd name="T25" fmla="*/ 239 h 297"/>
                <a:gd name="T26" fmla="*/ 58 w 297"/>
                <a:gd name="T27" fmla="*/ 7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" h="297">
                  <a:moveTo>
                    <a:pt x="29" y="296"/>
                  </a:moveTo>
                  <a:cubicBezTo>
                    <a:pt x="8" y="297"/>
                    <a:pt x="0" y="289"/>
                    <a:pt x="1" y="268"/>
                  </a:cubicBezTo>
                  <a:cubicBezTo>
                    <a:pt x="7" y="189"/>
                    <a:pt x="13" y="109"/>
                    <a:pt x="20" y="30"/>
                  </a:cubicBezTo>
                  <a:cubicBezTo>
                    <a:pt x="21" y="22"/>
                    <a:pt x="27" y="11"/>
                    <a:pt x="35" y="7"/>
                  </a:cubicBezTo>
                  <a:cubicBezTo>
                    <a:pt x="44" y="0"/>
                    <a:pt x="53" y="7"/>
                    <a:pt x="61" y="15"/>
                  </a:cubicBezTo>
                  <a:cubicBezTo>
                    <a:pt x="134" y="89"/>
                    <a:pt x="208" y="163"/>
                    <a:pt x="282" y="236"/>
                  </a:cubicBezTo>
                  <a:cubicBezTo>
                    <a:pt x="290" y="244"/>
                    <a:pt x="297" y="253"/>
                    <a:pt x="290" y="262"/>
                  </a:cubicBezTo>
                  <a:cubicBezTo>
                    <a:pt x="285" y="269"/>
                    <a:pt x="275" y="276"/>
                    <a:pt x="267" y="277"/>
                  </a:cubicBezTo>
                  <a:cubicBezTo>
                    <a:pt x="200" y="283"/>
                    <a:pt x="132" y="288"/>
                    <a:pt x="65" y="293"/>
                  </a:cubicBezTo>
                  <a:cubicBezTo>
                    <a:pt x="53" y="294"/>
                    <a:pt x="41" y="295"/>
                    <a:pt x="29" y="296"/>
                  </a:cubicBezTo>
                  <a:close/>
                  <a:moveTo>
                    <a:pt x="58" y="78"/>
                  </a:moveTo>
                  <a:cubicBezTo>
                    <a:pt x="54" y="134"/>
                    <a:pt x="49" y="192"/>
                    <a:pt x="45" y="252"/>
                  </a:cubicBezTo>
                  <a:cubicBezTo>
                    <a:pt x="105" y="248"/>
                    <a:pt x="163" y="243"/>
                    <a:pt x="220" y="239"/>
                  </a:cubicBezTo>
                  <a:cubicBezTo>
                    <a:pt x="166" y="185"/>
                    <a:pt x="112" y="131"/>
                    <a:pt x="58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8" name="Group 467"/>
          <p:cNvGrpSpPr/>
          <p:nvPr/>
        </p:nvGrpSpPr>
        <p:grpSpPr>
          <a:xfrm>
            <a:off x="298339" y="3115420"/>
            <a:ext cx="457200" cy="438151"/>
            <a:chOff x="381000" y="2581275"/>
            <a:chExt cx="457200" cy="4381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9" name="Freeform 191"/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92"/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93"/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/>
          <p:cNvGrpSpPr/>
          <p:nvPr/>
        </p:nvGrpSpPr>
        <p:grpSpPr>
          <a:xfrm>
            <a:off x="957975" y="3095577"/>
            <a:ext cx="457200" cy="477837"/>
            <a:chOff x="893763" y="2563813"/>
            <a:chExt cx="457200" cy="4778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3" name="Freeform 194"/>
            <p:cNvSpPr>
              <a:spLocks/>
            </p:cNvSpPr>
            <p:nvPr/>
          </p:nvSpPr>
          <p:spPr bwMode="auto">
            <a:xfrm>
              <a:off x="893763" y="2563813"/>
              <a:ext cx="444500" cy="190500"/>
            </a:xfrm>
            <a:custGeom>
              <a:avLst/>
              <a:gdLst>
                <a:gd name="T0" fmla="*/ 822 w 1495"/>
                <a:gd name="T1" fmla="*/ 26 h 639"/>
                <a:gd name="T2" fmla="*/ 906 w 1495"/>
                <a:gd name="T3" fmla="*/ 38 h 639"/>
                <a:gd name="T4" fmla="*/ 1487 w 1495"/>
                <a:gd name="T5" fmla="*/ 572 h 639"/>
                <a:gd name="T6" fmla="*/ 1458 w 1495"/>
                <a:gd name="T7" fmla="*/ 631 h 639"/>
                <a:gd name="T8" fmla="*/ 1400 w 1495"/>
                <a:gd name="T9" fmla="*/ 597 h 639"/>
                <a:gd name="T10" fmla="*/ 1175 w 1495"/>
                <a:gd name="T11" fmla="*/ 254 h 639"/>
                <a:gd name="T12" fmla="*/ 196 w 1495"/>
                <a:gd name="T13" fmla="*/ 480 h 639"/>
                <a:gd name="T14" fmla="*/ 187 w 1495"/>
                <a:gd name="T15" fmla="*/ 501 h 639"/>
                <a:gd name="T16" fmla="*/ 218 w 1495"/>
                <a:gd name="T17" fmla="*/ 488 h 639"/>
                <a:gd name="T18" fmla="*/ 277 w 1495"/>
                <a:gd name="T19" fmla="*/ 511 h 639"/>
                <a:gd name="T20" fmla="*/ 253 w 1495"/>
                <a:gd name="T21" fmla="*/ 571 h 639"/>
                <a:gd name="T22" fmla="*/ 120 w 1495"/>
                <a:gd name="T23" fmla="*/ 627 h 639"/>
                <a:gd name="T24" fmla="*/ 60 w 1495"/>
                <a:gd name="T25" fmla="*/ 601 h 639"/>
                <a:gd name="T26" fmla="*/ 6 w 1495"/>
                <a:gd name="T27" fmla="*/ 475 h 639"/>
                <a:gd name="T28" fmla="*/ 0 w 1495"/>
                <a:gd name="T29" fmla="*/ 464 h 639"/>
                <a:gd name="T30" fmla="*/ 0 w 1495"/>
                <a:gd name="T31" fmla="*/ 440 h 639"/>
                <a:gd name="T32" fmla="*/ 3 w 1495"/>
                <a:gd name="T33" fmla="*/ 437 h 639"/>
                <a:gd name="T34" fmla="*/ 45 w 1495"/>
                <a:gd name="T35" fmla="*/ 407 h 639"/>
                <a:gd name="T36" fmla="*/ 88 w 1495"/>
                <a:gd name="T37" fmla="*/ 438 h 639"/>
                <a:gd name="T38" fmla="*/ 101 w 1495"/>
                <a:gd name="T39" fmla="*/ 468 h 639"/>
                <a:gd name="T40" fmla="*/ 110 w 1495"/>
                <a:gd name="T41" fmla="*/ 451 h 639"/>
                <a:gd name="T42" fmla="*/ 630 w 1495"/>
                <a:gd name="T43" fmla="*/ 41 h 639"/>
                <a:gd name="T44" fmla="*/ 732 w 1495"/>
                <a:gd name="T45" fmla="*/ 26 h 639"/>
                <a:gd name="T46" fmla="*/ 822 w 1495"/>
                <a:gd name="T47" fmla="*/ 26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95" h="639">
                  <a:moveTo>
                    <a:pt x="822" y="26"/>
                  </a:moveTo>
                  <a:cubicBezTo>
                    <a:pt x="850" y="30"/>
                    <a:pt x="879" y="32"/>
                    <a:pt x="906" y="38"/>
                  </a:cubicBezTo>
                  <a:cubicBezTo>
                    <a:pt x="1205" y="101"/>
                    <a:pt x="1398" y="280"/>
                    <a:pt x="1487" y="572"/>
                  </a:cubicBezTo>
                  <a:cubicBezTo>
                    <a:pt x="1495" y="599"/>
                    <a:pt x="1482" y="624"/>
                    <a:pt x="1458" y="631"/>
                  </a:cubicBezTo>
                  <a:cubicBezTo>
                    <a:pt x="1432" y="639"/>
                    <a:pt x="1408" y="625"/>
                    <a:pt x="1400" y="597"/>
                  </a:cubicBezTo>
                  <a:cubicBezTo>
                    <a:pt x="1362" y="458"/>
                    <a:pt x="1288" y="343"/>
                    <a:pt x="1175" y="254"/>
                  </a:cubicBezTo>
                  <a:cubicBezTo>
                    <a:pt x="853" y="0"/>
                    <a:pt x="373" y="111"/>
                    <a:pt x="196" y="480"/>
                  </a:cubicBezTo>
                  <a:cubicBezTo>
                    <a:pt x="193" y="486"/>
                    <a:pt x="191" y="492"/>
                    <a:pt x="187" y="501"/>
                  </a:cubicBezTo>
                  <a:cubicBezTo>
                    <a:pt x="199" y="496"/>
                    <a:pt x="209" y="492"/>
                    <a:pt x="218" y="488"/>
                  </a:cubicBezTo>
                  <a:cubicBezTo>
                    <a:pt x="242" y="479"/>
                    <a:pt x="267" y="488"/>
                    <a:pt x="277" y="511"/>
                  </a:cubicBezTo>
                  <a:cubicBezTo>
                    <a:pt x="288" y="534"/>
                    <a:pt x="278" y="560"/>
                    <a:pt x="253" y="571"/>
                  </a:cubicBezTo>
                  <a:cubicBezTo>
                    <a:pt x="209" y="590"/>
                    <a:pt x="164" y="609"/>
                    <a:pt x="120" y="627"/>
                  </a:cubicBezTo>
                  <a:cubicBezTo>
                    <a:pt x="94" y="637"/>
                    <a:pt x="71" y="627"/>
                    <a:pt x="60" y="601"/>
                  </a:cubicBezTo>
                  <a:cubicBezTo>
                    <a:pt x="41" y="559"/>
                    <a:pt x="24" y="517"/>
                    <a:pt x="6" y="475"/>
                  </a:cubicBezTo>
                  <a:cubicBezTo>
                    <a:pt x="5" y="471"/>
                    <a:pt x="2" y="468"/>
                    <a:pt x="0" y="464"/>
                  </a:cubicBezTo>
                  <a:cubicBezTo>
                    <a:pt x="0" y="456"/>
                    <a:pt x="0" y="448"/>
                    <a:pt x="0" y="440"/>
                  </a:cubicBezTo>
                  <a:cubicBezTo>
                    <a:pt x="1" y="439"/>
                    <a:pt x="2" y="438"/>
                    <a:pt x="3" y="437"/>
                  </a:cubicBezTo>
                  <a:cubicBezTo>
                    <a:pt x="10" y="418"/>
                    <a:pt x="24" y="407"/>
                    <a:pt x="45" y="407"/>
                  </a:cubicBezTo>
                  <a:cubicBezTo>
                    <a:pt x="66" y="407"/>
                    <a:pt x="80" y="418"/>
                    <a:pt x="88" y="438"/>
                  </a:cubicBezTo>
                  <a:cubicBezTo>
                    <a:pt x="92" y="447"/>
                    <a:pt x="96" y="457"/>
                    <a:pt x="101" y="468"/>
                  </a:cubicBezTo>
                  <a:cubicBezTo>
                    <a:pt x="105" y="461"/>
                    <a:pt x="108" y="456"/>
                    <a:pt x="110" y="451"/>
                  </a:cubicBezTo>
                  <a:cubicBezTo>
                    <a:pt x="218" y="231"/>
                    <a:pt x="391" y="94"/>
                    <a:pt x="630" y="41"/>
                  </a:cubicBezTo>
                  <a:cubicBezTo>
                    <a:pt x="663" y="34"/>
                    <a:pt x="698" y="31"/>
                    <a:pt x="732" y="26"/>
                  </a:cubicBezTo>
                  <a:cubicBezTo>
                    <a:pt x="762" y="26"/>
                    <a:pt x="792" y="26"/>
                    <a:pt x="82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95"/>
            <p:cNvSpPr>
              <a:spLocks noEditPoints="1"/>
            </p:cNvSpPr>
            <p:nvPr/>
          </p:nvSpPr>
          <p:spPr bwMode="auto">
            <a:xfrm>
              <a:off x="973138" y="2647950"/>
              <a:ext cx="296863" cy="304800"/>
            </a:xfrm>
            <a:custGeom>
              <a:avLst/>
              <a:gdLst>
                <a:gd name="T0" fmla="*/ 133 w 998"/>
                <a:gd name="T1" fmla="*/ 689 h 1022"/>
                <a:gd name="T2" fmla="*/ 3 w 998"/>
                <a:gd name="T3" fmla="*/ 516 h 1022"/>
                <a:gd name="T4" fmla="*/ 112 w 998"/>
                <a:gd name="T5" fmla="*/ 379 h 1022"/>
                <a:gd name="T6" fmla="*/ 136 w 998"/>
                <a:gd name="T7" fmla="*/ 337 h 1022"/>
                <a:gd name="T8" fmla="*/ 325 w 998"/>
                <a:gd name="T9" fmla="*/ 148 h 1022"/>
                <a:gd name="T10" fmla="*/ 469 w 998"/>
                <a:gd name="T11" fmla="*/ 19 h 1022"/>
                <a:gd name="T12" fmla="*/ 663 w 998"/>
                <a:gd name="T13" fmla="*/ 153 h 1022"/>
                <a:gd name="T14" fmla="*/ 850 w 998"/>
                <a:gd name="T15" fmla="*/ 160 h 1022"/>
                <a:gd name="T16" fmla="*/ 883 w 998"/>
                <a:gd name="T17" fmla="*/ 378 h 1022"/>
                <a:gd name="T18" fmla="*/ 895 w 998"/>
                <a:gd name="T19" fmla="*/ 641 h 1022"/>
                <a:gd name="T20" fmla="*/ 857 w 998"/>
                <a:gd name="T21" fmla="*/ 674 h 1022"/>
                <a:gd name="T22" fmla="*/ 850 w 998"/>
                <a:gd name="T23" fmla="*/ 862 h 1022"/>
                <a:gd name="T24" fmla="*/ 633 w 998"/>
                <a:gd name="T25" fmla="*/ 890 h 1022"/>
                <a:gd name="T26" fmla="*/ 367 w 998"/>
                <a:gd name="T27" fmla="*/ 899 h 1022"/>
                <a:gd name="T28" fmla="*/ 325 w 998"/>
                <a:gd name="T29" fmla="*/ 874 h 1022"/>
                <a:gd name="T30" fmla="*/ 108 w 998"/>
                <a:gd name="T31" fmla="*/ 767 h 1022"/>
                <a:gd name="T32" fmla="*/ 775 w 998"/>
                <a:gd name="T33" fmla="*/ 216 h 1022"/>
                <a:gd name="T34" fmla="*/ 709 w 998"/>
                <a:gd name="T35" fmla="*/ 237 h 1022"/>
                <a:gd name="T36" fmla="*/ 580 w 998"/>
                <a:gd name="T37" fmla="*/ 219 h 1022"/>
                <a:gd name="T38" fmla="*/ 544 w 998"/>
                <a:gd name="T39" fmla="*/ 148 h 1022"/>
                <a:gd name="T40" fmla="*/ 454 w 998"/>
                <a:gd name="T41" fmla="*/ 148 h 1022"/>
                <a:gd name="T42" fmla="*/ 422 w 998"/>
                <a:gd name="T43" fmla="*/ 218 h 1022"/>
                <a:gd name="T44" fmla="*/ 292 w 998"/>
                <a:gd name="T45" fmla="*/ 241 h 1022"/>
                <a:gd name="T46" fmla="*/ 211 w 998"/>
                <a:gd name="T47" fmla="*/ 225 h 1022"/>
                <a:gd name="T48" fmla="*/ 229 w 998"/>
                <a:gd name="T49" fmla="*/ 305 h 1022"/>
                <a:gd name="T50" fmla="*/ 206 w 998"/>
                <a:gd name="T51" fmla="*/ 434 h 1022"/>
                <a:gd name="T52" fmla="*/ 135 w 998"/>
                <a:gd name="T53" fmla="*/ 466 h 1022"/>
                <a:gd name="T54" fmla="*/ 134 w 998"/>
                <a:gd name="T55" fmla="*/ 556 h 1022"/>
                <a:gd name="T56" fmla="*/ 207 w 998"/>
                <a:gd name="T57" fmla="*/ 592 h 1022"/>
                <a:gd name="T58" fmla="*/ 211 w 998"/>
                <a:gd name="T59" fmla="*/ 736 h 1022"/>
                <a:gd name="T60" fmla="*/ 274 w 998"/>
                <a:gd name="T61" fmla="*/ 800 h 1022"/>
                <a:gd name="T62" fmla="*/ 346 w 998"/>
                <a:gd name="T63" fmla="*/ 772 h 1022"/>
                <a:gd name="T64" fmla="*/ 454 w 998"/>
                <a:gd name="T65" fmla="*/ 848 h 1022"/>
                <a:gd name="T66" fmla="*/ 498 w 998"/>
                <a:gd name="T67" fmla="*/ 917 h 1022"/>
                <a:gd name="T68" fmla="*/ 544 w 998"/>
                <a:gd name="T69" fmla="*/ 848 h 1022"/>
                <a:gd name="T70" fmla="*/ 652 w 998"/>
                <a:gd name="T71" fmla="*/ 772 h 1022"/>
                <a:gd name="T72" fmla="*/ 724 w 998"/>
                <a:gd name="T73" fmla="*/ 800 h 1022"/>
                <a:gd name="T74" fmla="*/ 787 w 998"/>
                <a:gd name="T75" fmla="*/ 736 h 1022"/>
                <a:gd name="T76" fmla="*/ 760 w 998"/>
                <a:gd name="T77" fmla="*/ 665 h 1022"/>
                <a:gd name="T78" fmla="*/ 837 w 998"/>
                <a:gd name="T79" fmla="*/ 556 h 1022"/>
                <a:gd name="T80" fmla="*/ 905 w 998"/>
                <a:gd name="T81" fmla="*/ 511 h 1022"/>
                <a:gd name="T82" fmla="*/ 836 w 998"/>
                <a:gd name="T83" fmla="*/ 466 h 1022"/>
                <a:gd name="T84" fmla="*/ 761 w 998"/>
                <a:gd name="T85" fmla="*/ 358 h 1022"/>
                <a:gd name="T86" fmla="*/ 786 w 998"/>
                <a:gd name="T87" fmla="*/ 287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8" h="1022">
                  <a:moveTo>
                    <a:pt x="108" y="767"/>
                  </a:moveTo>
                  <a:cubicBezTo>
                    <a:pt x="109" y="738"/>
                    <a:pt x="117" y="712"/>
                    <a:pt x="133" y="689"/>
                  </a:cubicBezTo>
                  <a:cubicBezTo>
                    <a:pt x="146" y="670"/>
                    <a:pt x="137" y="648"/>
                    <a:pt x="115" y="644"/>
                  </a:cubicBezTo>
                  <a:cubicBezTo>
                    <a:pt x="51" y="632"/>
                    <a:pt x="6" y="580"/>
                    <a:pt x="3" y="516"/>
                  </a:cubicBezTo>
                  <a:cubicBezTo>
                    <a:pt x="0" y="453"/>
                    <a:pt x="42" y="397"/>
                    <a:pt x="103" y="381"/>
                  </a:cubicBezTo>
                  <a:cubicBezTo>
                    <a:pt x="106" y="380"/>
                    <a:pt x="109" y="379"/>
                    <a:pt x="112" y="379"/>
                  </a:cubicBezTo>
                  <a:cubicBezTo>
                    <a:pt x="128" y="376"/>
                    <a:pt x="140" y="364"/>
                    <a:pt x="141" y="348"/>
                  </a:cubicBezTo>
                  <a:cubicBezTo>
                    <a:pt x="141" y="344"/>
                    <a:pt x="138" y="340"/>
                    <a:pt x="136" y="337"/>
                  </a:cubicBezTo>
                  <a:cubicBezTo>
                    <a:pt x="95" y="281"/>
                    <a:pt x="101" y="207"/>
                    <a:pt x="148" y="160"/>
                  </a:cubicBezTo>
                  <a:cubicBezTo>
                    <a:pt x="196" y="112"/>
                    <a:pt x="269" y="107"/>
                    <a:pt x="325" y="148"/>
                  </a:cubicBezTo>
                  <a:cubicBezTo>
                    <a:pt x="337" y="157"/>
                    <a:pt x="362" y="147"/>
                    <a:pt x="365" y="132"/>
                  </a:cubicBezTo>
                  <a:cubicBezTo>
                    <a:pt x="376" y="72"/>
                    <a:pt x="410" y="33"/>
                    <a:pt x="469" y="19"/>
                  </a:cubicBezTo>
                  <a:cubicBezTo>
                    <a:pt x="542" y="0"/>
                    <a:pt x="618" y="49"/>
                    <a:pt x="631" y="124"/>
                  </a:cubicBezTo>
                  <a:cubicBezTo>
                    <a:pt x="634" y="140"/>
                    <a:pt x="648" y="153"/>
                    <a:pt x="663" y="153"/>
                  </a:cubicBezTo>
                  <a:cubicBezTo>
                    <a:pt x="666" y="153"/>
                    <a:pt x="670" y="150"/>
                    <a:pt x="673" y="148"/>
                  </a:cubicBezTo>
                  <a:cubicBezTo>
                    <a:pt x="729" y="108"/>
                    <a:pt x="802" y="112"/>
                    <a:pt x="850" y="160"/>
                  </a:cubicBezTo>
                  <a:cubicBezTo>
                    <a:pt x="897" y="207"/>
                    <a:pt x="903" y="281"/>
                    <a:pt x="862" y="336"/>
                  </a:cubicBezTo>
                  <a:cubicBezTo>
                    <a:pt x="852" y="351"/>
                    <a:pt x="863" y="375"/>
                    <a:pt x="883" y="378"/>
                  </a:cubicBezTo>
                  <a:cubicBezTo>
                    <a:pt x="947" y="390"/>
                    <a:pt x="992" y="441"/>
                    <a:pt x="995" y="506"/>
                  </a:cubicBezTo>
                  <a:cubicBezTo>
                    <a:pt x="998" y="569"/>
                    <a:pt x="956" y="625"/>
                    <a:pt x="895" y="641"/>
                  </a:cubicBezTo>
                  <a:cubicBezTo>
                    <a:pt x="892" y="642"/>
                    <a:pt x="889" y="643"/>
                    <a:pt x="886" y="643"/>
                  </a:cubicBezTo>
                  <a:cubicBezTo>
                    <a:pt x="870" y="646"/>
                    <a:pt x="858" y="658"/>
                    <a:pt x="857" y="674"/>
                  </a:cubicBezTo>
                  <a:cubicBezTo>
                    <a:pt x="857" y="678"/>
                    <a:pt x="860" y="682"/>
                    <a:pt x="862" y="685"/>
                  </a:cubicBezTo>
                  <a:cubicBezTo>
                    <a:pt x="903" y="741"/>
                    <a:pt x="897" y="815"/>
                    <a:pt x="850" y="862"/>
                  </a:cubicBezTo>
                  <a:cubicBezTo>
                    <a:pt x="802" y="910"/>
                    <a:pt x="729" y="914"/>
                    <a:pt x="673" y="874"/>
                  </a:cubicBezTo>
                  <a:cubicBezTo>
                    <a:pt x="661" y="865"/>
                    <a:pt x="636" y="875"/>
                    <a:pt x="633" y="890"/>
                  </a:cubicBezTo>
                  <a:cubicBezTo>
                    <a:pt x="622" y="950"/>
                    <a:pt x="588" y="989"/>
                    <a:pt x="528" y="1004"/>
                  </a:cubicBezTo>
                  <a:cubicBezTo>
                    <a:pt x="456" y="1022"/>
                    <a:pt x="381" y="972"/>
                    <a:pt x="367" y="899"/>
                  </a:cubicBezTo>
                  <a:cubicBezTo>
                    <a:pt x="363" y="881"/>
                    <a:pt x="354" y="871"/>
                    <a:pt x="337" y="869"/>
                  </a:cubicBezTo>
                  <a:cubicBezTo>
                    <a:pt x="333" y="869"/>
                    <a:pt x="328" y="872"/>
                    <a:pt x="325" y="874"/>
                  </a:cubicBezTo>
                  <a:cubicBezTo>
                    <a:pt x="241" y="934"/>
                    <a:pt x="129" y="890"/>
                    <a:pt x="110" y="789"/>
                  </a:cubicBezTo>
                  <a:cubicBezTo>
                    <a:pt x="109" y="782"/>
                    <a:pt x="109" y="774"/>
                    <a:pt x="108" y="767"/>
                  </a:cubicBezTo>
                  <a:close/>
                  <a:moveTo>
                    <a:pt x="800" y="262"/>
                  </a:moveTo>
                  <a:cubicBezTo>
                    <a:pt x="799" y="238"/>
                    <a:pt x="791" y="224"/>
                    <a:pt x="775" y="216"/>
                  </a:cubicBezTo>
                  <a:cubicBezTo>
                    <a:pt x="759" y="208"/>
                    <a:pt x="743" y="209"/>
                    <a:pt x="729" y="219"/>
                  </a:cubicBezTo>
                  <a:cubicBezTo>
                    <a:pt x="721" y="224"/>
                    <a:pt x="715" y="231"/>
                    <a:pt x="709" y="237"/>
                  </a:cubicBezTo>
                  <a:cubicBezTo>
                    <a:pt x="689" y="257"/>
                    <a:pt x="672" y="259"/>
                    <a:pt x="646" y="247"/>
                  </a:cubicBezTo>
                  <a:cubicBezTo>
                    <a:pt x="625" y="236"/>
                    <a:pt x="603" y="228"/>
                    <a:pt x="580" y="219"/>
                  </a:cubicBezTo>
                  <a:cubicBezTo>
                    <a:pt x="556" y="211"/>
                    <a:pt x="544" y="196"/>
                    <a:pt x="544" y="171"/>
                  </a:cubicBezTo>
                  <a:cubicBezTo>
                    <a:pt x="544" y="163"/>
                    <a:pt x="544" y="156"/>
                    <a:pt x="544" y="148"/>
                  </a:cubicBezTo>
                  <a:cubicBezTo>
                    <a:pt x="543" y="123"/>
                    <a:pt x="523" y="105"/>
                    <a:pt x="499" y="105"/>
                  </a:cubicBezTo>
                  <a:cubicBezTo>
                    <a:pt x="475" y="105"/>
                    <a:pt x="455" y="123"/>
                    <a:pt x="454" y="148"/>
                  </a:cubicBezTo>
                  <a:cubicBezTo>
                    <a:pt x="454" y="156"/>
                    <a:pt x="454" y="165"/>
                    <a:pt x="454" y="173"/>
                  </a:cubicBezTo>
                  <a:cubicBezTo>
                    <a:pt x="453" y="195"/>
                    <a:pt x="442" y="210"/>
                    <a:pt x="422" y="218"/>
                  </a:cubicBezTo>
                  <a:cubicBezTo>
                    <a:pt x="397" y="228"/>
                    <a:pt x="371" y="238"/>
                    <a:pt x="346" y="249"/>
                  </a:cubicBezTo>
                  <a:cubicBezTo>
                    <a:pt x="327" y="258"/>
                    <a:pt x="308" y="255"/>
                    <a:pt x="292" y="241"/>
                  </a:cubicBezTo>
                  <a:cubicBezTo>
                    <a:pt x="286" y="234"/>
                    <a:pt x="280" y="228"/>
                    <a:pt x="273" y="222"/>
                  </a:cubicBezTo>
                  <a:cubicBezTo>
                    <a:pt x="254" y="206"/>
                    <a:pt x="227" y="207"/>
                    <a:pt x="211" y="225"/>
                  </a:cubicBezTo>
                  <a:cubicBezTo>
                    <a:pt x="195" y="241"/>
                    <a:pt x="194" y="268"/>
                    <a:pt x="211" y="286"/>
                  </a:cubicBezTo>
                  <a:cubicBezTo>
                    <a:pt x="216" y="293"/>
                    <a:pt x="223" y="299"/>
                    <a:pt x="229" y="305"/>
                  </a:cubicBezTo>
                  <a:cubicBezTo>
                    <a:pt x="243" y="321"/>
                    <a:pt x="246" y="339"/>
                    <a:pt x="237" y="358"/>
                  </a:cubicBezTo>
                  <a:cubicBezTo>
                    <a:pt x="227" y="383"/>
                    <a:pt x="216" y="408"/>
                    <a:pt x="206" y="434"/>
                  </a:cubicBezTo>
                  <a:cubicBezTo>
                    <a:pt x="198" y="454"/>
                    <a:pt x="184" y="465"/>
                    <a:pt x="162" y="466"/>
                  </a:cubicBezTo>
                  <a:cubicBezTo>
                    <a:pt x="153" y="466"/>
                    <a:pt x="144" y="466"/>
                    <a:pt x="135" y="466"/>
                  </a:cubicBezTo>
                  <a:cubicBezTo>
                    <a:pt x="111" y="468"/>
                    <a:pt x="93" y="487"/>
                    <a:pt x="93" y="511"/>
                  </a:cubicBezTo>
                  <a:cubicBezTo>
                    <a:pt x="93" y="534"/>
                    <a:pt x="110" y="554"/>
                    <a:pt x="134" y="556"/>
                  </a:cubicBezTo>
                  <a:cubicBezTo>
                    <a:pt x="142" y="556"/>
                    <a:pt x="150" y="556"/>
                    <a:pt x="158" y="556"/>
                  </a:cubicBezTo>
                  <a:cubicBezTo>
                    <a:pt x="184" y="556"/>
                    <a:pt x="199" y="567"/>
                    <a:pt x="207" y="592"/>
                  </a:cubicBezTo>
                  <a:cubicBezTo>
                    <a:pt x="213" y="608"/>
                    <a:pt x="216" y="625"/>
                    <a:pt x="225" y="639"/>
                  </a:cubicBezTo>
                  <a:cubicBezTo>
                    <a:pt x="249" y="676"/>
                    <a:pt x="247" y="707"/>
                    <a:pt x="211" y="736"/>
                  </a:cubicBezTo>
                  <a:cubicBezTo>
                    <a:pt x="192" y="752"/>
                    <a:pt x="195" y="781"/>
                    <a:pt x="211" y="798"/>
                  </a:cubicBezTo>
                  <a:cubicBezTo>
                    <a:pt x="228" y="815"/>
                    <a:pt x="255" y="816"/>
                    <a:pt x="274" y="800"/>
                  </a:cubicBezTo>
                  <a:cubicBezTo>
                    <a:pt x="280" y="794"/>
                    <a:pt x="286" y="787"/>
                    <a:pt x="293" y="781"/>
                  </a:cubicBezTo>
                  <a:cubicBezTo>
                    <a:pt x="308" y="767"/>
                    <a:pt x="327" y="764"/>
                    <a:pt x="346" y="772"/>
                  </a:cubicBezTo>
                  <a:cubicBezTo>
                    <a:pt x="371" y="783"/>
                    <a:pt x="397" y="794"/>
                    <a:pt x="423" y="805"/>
                  </a:cubicBezTo>
                  <a:cubicBezTo>
                    <a:pt x="442" y="812"/>
                    <a:pt x="453" y="827"/>
                    <a:pt x="454" y="848"/>
                  </a:cubicBezTo>
                  <a:cubicBezTo>
                    <a:pt x="454" y="857"/>
                    <a:pt x="454" y="866"/>
                    <a:pt x="454" y="875"/>
                  </a:cubicBezTo>
                  <a:cubicBezTo>
                    <a:pt x="456" y="899"/>
                    <a:pt x="475" y="917"/>
                    <a:pt x="498" y="917"/>
                  </a:cubicBezTo>
                  <a:cubicBezTo>
                    <a:pt x="522" y="918"/>
                    <a:pt x="542" y="899"/>
                    <a:pt x="544" y="875"/>
                  </a:cubicBezTo>
                  <a:cubicBezTo>
                    <a:pt x="544" y="866"/>
                    <a:pt x="544" y="857"/>
                    <a:pt x="544" y="848"/>
                  </a:cubicBezTo>
                  <a:cubicBezTo>
                    <a:pt x="545" y="827"/>
                    <a:pt x="556" y="812"/>
                    <a:pt x="575" y="805"/>
                  </a:cubicBezTo>
                  <a:cubicBezTo>
                    <a:pt x="601" y="794"/>
                    <a:pt x="627" y="784"/>
                    <a:pt x="652" y="772"/>
                  </a:cubicBezTo>
                  <a:cubicBezTo>
                    <a:pt x="671" y="764"/>
                    <a:pt x="689" y="767"/>
                    <a:pt x="705" y="781"/>
                  </a:cubicBezTo>
                  <a:cubicBezTo>
                    <a:pt x="712" y="787"/>
                    <a:pt x="718" y="794"/>
                    <a:pt x="724" y="800"/>
                  </a:cubicBezTo>
                  <a:cubicBezTo>
                    <a:pt x="743" y="816"/>
                    <a:pt x="770" y="815"/>
                    <a:pt x="787" y="798"/>
                  </a:cubicBezTo>
                  <a:cubicBezTo>
                    <a:pt x="803" y="781"/>
                    <a:pt x="804" y="754"/>
                    <a:pt x="787" y="736"/>
                  </a:cubicBezTo>
                  <a:cubicBezTo>
                    <a:pt x="781" y="729"/>
                    <a:pt x="774" y="723"/>
                    <a:pt x="768" y="716"/>
                  </a:cubicBezTo>
                  <a:cubicBezTo>
                    <a:pt x="754" y="701"/>
                    <a:pt x="752" y="684"/>
                    <a:pt x="760" y="665"/>
                  </a:cubicBezTo>
                  <a:cubicBezTo>
                    <a:pt x="771" y="639"/>
                    <a:pt x="782" y="613"/>
                    <a:pt x="792" y="588"/>
                  </a:cubicBezTo>
                  <a:cubicBezTo>
                    <a:pt x="800" y="567"/>
                    <a:pt x="815" y="557"/>
                    <a:pt x="837" y="556"/>
                  </a:cubicBezTo>
                  <a:cubicBezTo>
                    <a:pt x="846" y="556"/>
                    <a:pt x="855" y="556"/>
                    <a:pt x="864" y="556"/>
                  </a:cubicBezTo>
                  <a:cubicBezTo>
                    <a:pt x="888" y="554"/>
                    <a:pt x="905" y="534"/>
                    <a:pt x="905" y="511"/>
                  </a:cubicBezTo>
                  <a:cubicBezTo>
                    <a:pt x="905" y="487"/>
                    <a:pt x="887" y="468"/>
                    <a:pt x="863" y="466"/>
                  </a:cubicBezTo>
                  <a:cubicBezTo>
                    <a:pt x="854" y="466"/>
                    <a:pt x="845" y="466"/>
                    <a:pt x="836" y="466"/>
                  </a:cubicBezTo>
                  <a:cubicBezTo>
                    <a:pt x="814" y="465"/>
                    <a:pt x="800" y="454"/>
                    <a:pt x="792" y="434"/>
                  </a:cubicBezTo>
                  <a:cubicBezTo>
                    <a:pt x="782" y="408"/>
                    <a:pt x="772" y="383"/>
                    <a:pt x="761" y="358"/>
                  </a:cubicBezTo>
                  <a:cubicBezTo>
                    <a:pt x="752" y="339"/>
                    <a:pt x="755" y="321"/>
                    <a:pt x="769" y="305"/>
                  </a:cubicBezTo>
                  <a:cubicBezTo>
                    <a:pt x="774" y="299"/>
                    <a:pt x="782" y="294"/>
                    <a:pt x="786" y="287"/>
                  </a:cubicBezTo>
                  <a:cubicBezTo>
                    <a:pt x="792" y="278"/>
                    <a:pt x="797" y="267"/>
                    <a:pt x="800" y="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196"/>
            <p:cNvSpPr>
              <a:spLocks/>
            </p:cNvSpPr>
            <p:nvPr/>
          </p:nvSpPr>
          <p:spPr bwMode="auto">
            <a:xfrm>
              <a:off x="906463" y="2844800"/>
              <a:ext cx="444500" cy="196850"/>
            </a:xfrm>
            <a:custGeom>
              <a:avLst/>
              <a:gdLst>
                <a:gd name="T0" fmla="*/ 1313 w 1500"/>
                <a:gd name="T1" fmla="*/ 134 h 660"/>
                <a:gd name="T2" fmla="*/ 1276 w 1500"/>
                <a:gd name="T3" fmla="*/ 149 h 660"/>
                <a:gd name="T4" fmla="*/ 1216 w 1500"/>
                <a:gd name="T5" fmla="*/ 126 h 660"/>
                <a:gd name="T6" fmla="*/ 1241 w 1500"/>
                <a:gd name="T7" fmla="*/ 66 h 660"/>
                <a:gd name="T8" fmla="*/ 1373 w 1500"/>
                <a:gd name="T9" fmla="*/ 10 h 660"/>
                <a:gd name="T10" fmla="*/ 1434 w 1500"/>
                <a:gd name="T11" fmla="*/ 35 h 660"/>
                <a:gd name="T12" fmla="*/ 1490 w 1500"/>
                <a:gd name="T13" fmla="*/ 168 h 660"/>
                <a:gd name="T14" fmla="*/ 1466 w 1500"/>
                <a:gd name="T15" fmla="*/ 227 h 660"/>
                <a:gd name="T16" fmla="*/ 1407 w 1500"/>
                <a:gd name="T17" fmla="*/ 202 h 660"/>
                <a:gd name="T18" fmla="*/ 1395 w 1500"/>
                <a:gd name="T19" fmla="*/ 173 h 660"/>
                <a:gd name="T20" fmla="*/ 1365 w 1500"/>
                <a:gd name="T21" fmla="*/ 233 h 660"/>
                <a:gd name="T22" fmla="*/ 805 w 1500"/>
                <a:gd name="T23" fmla="*/ 614 h 660"/>
                <a:gd name="T24" fmla="*/ 8 w 1500"/>
                <a:gd name="T25" fmla="*/ 75 h 660"/>
                <a:gd name="T26" fmla="*/ 37 w 1500"/>
                <a:gd name="T27" fmla="*/ 14 h 660"/>
                <a:gd name="T28" fmla="*/ 94 w 1500"/>
                <a:gd name="T29" fmla="*/ 50 h 660"/>
                <a:gd name="T30" fmla="*/ 316 w 1500"/>
                <a:gd name="T31" fmla="*/ 389 h 660"/>
                <a:gd name="T32" fmla="*/ 768 w 1500"/>
                <a:gd name="T33" fmla="*/ 527 h 660"/>
                <a:gd name="T34" fmla="*/ 1301 w 1500"/>
                <a:gd name="T35" fmla="*/ 161 h 660"/>
                <a:gd name="T36" fmla="*/ 1313 w 1500"/>
                <a:gd name="T37" fmla="*/ 134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0" h="660">
                  <a:moveTo>
                    <a:pt x="1313" y="134"/>
                  </a:moveTo>
                  <a:cubicBezTo>
                    <a:pt x="1298" y="140"/>
                    <a:pt x="1287" y="145"/>
                    <a:pt x="1276" y="149"/>
                  </a:cubicBezTo>
                  <a:cubicBezTo>
                    <a:pt x="1251" y="158"/>
                    <a:pt x="1226" y="148"/>
                    <a:pt x="1216" y="126"/>
                  </a:cubicBezTo>
                  <a:cubicBezTo>
                    <a:pt x="1206" y="103"/>
                    <a:pt x="1216" y="77"/>
                    <a:pt x="1241" y="66"/>
                  </a:cubicBezTo>
                  <a:cubicBezTo>
                    <a:pt x="1285" y="47"/>
                    <a:pt x="1329" y="28"/>
                    <a:pt x="1373" y="10"/>
                  </a:cubicBezTo>
                  <a:cubicBezTo>
                    <a:pt x="1399" y="0"/>
                    <a:pt x="1423" y="9"/>
                    <a:pt x="1434" y="35"/>
                  </a:cubicBezTo>
                  <a:cubicBezTo>
                    <a:pt x="1453" y="79"/>
                    <a:pt x="1472" y="123"/>
                    <a:pt x="1490" y="168"/>
                  </a:cubicBezTo>
                  <a:cubicBezTo>
                    <a:pt x="1500" y="192"/>
                    <a:pt x="1489" y="218"/>
                    <a:pt x="1466" y="227"/>
                  </a:cubicBezTo>
                  <a:cubicBezTo>
                    <a:pt x="1443" y="237"/>
                    <a:pt x="1419" y="226"/>
                    <a:pt x="1407" y="202"/>
                  </a:cubicBezTo>
                  <a:cubicBezTo>
                    <a:pt x="1403" y="193"/>
                    <a:pt x="1399" y="184"/>
                    <a:pt x="1395" y="173"/>
                  </a:cubicBezTo>
                  <a:cubicBezTo>
                    <a:pt x="1384" y="194"/>
                    <a:pt x="1375" y="214"/>
                    <a:pt x="1365" y="233"/>
                  </a:cubicBezTo>
                  <a:cubicBezTo>
                    <a:pt x="1241" y="452"/>
                    <a:pt x="1055" y="582"/>
                    <a:pt x="805" y="614"/>
                  </a:cubicBezTo>
                  <a:cubicBezTo>
                    <a:pt x="441" y="660"/>
                    <a:pt x="102" y="428"/>
                    <a:pt x="8" y="75"/>
                  </a:cubicBezTo>
                  <a:cubicBezTo>
                    <a:pt x="0" y="46"/>
                    <a:pt x="12" y="21"/>
                    <a:pt x="37" y="14"/>
                  </a:cubicBezTo>
                  <a:cubicBezTo>
                    <a:pt x="63" y="7"/>
                    <a:pt x="86" y="21"/>
                    <a:pt x="94" y="50"/>
                  </a:cubicBezTo>
                  <a:cubicBezTo>
                    <a:pt x="131" y="187"/>
                    <a:pt x="204" y="301"/>
                    <a:pt x="316" y="389"/>
                  </a:cubicBezTo>
                  <a:cubicBezTo>
                    <a:pt x="448" y="494"/>
                    <a:pt x="600" y="543"/>
                    <a:pt x="768" y="527"/>
                  </a:cubicBezTo>
                  <a:cubicBezTo>
                    <a:pt x="1013" y="504"/>
                    <a:pt x="1190" y="379"/>
                    <a:pt x="1301" y="161"/>
                  </a:cubicBezTo>
                  <a:cubicBezTo>
                    <a:pt x="1304" y="153"/>
                    <a:pt x="1307" y="145"/>
                    <a:pt x="1313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197"/>
            <p:cNvSpPr>
              <a:spLocks noEditPoints="1"/>
            </p:cNvSpPr>
            <p:nvPr/>
          </p:nvSpPr>
          <p:spPr bwMode="auto">
            <a:xfrm>
              <a:off x="1081088" y="2760663"/>
              <a:ext cx="80963" cy="79375"/>
            </a:xfrm>
            <a:custGeom>
              <a:avLst/>
              <a:gdLst>
                <a:gd name="T0" fmla="*/ 270 w 270"/>
                <a:gd name="T1" fmla="*/ 135 h 270"/>
                <a:gd name="T2" fmla="*/ 134 w 270"/>
                <a:gd name="T3" fmla="*/ 270 h 270"/>
                <a:gd name="T4" fmla="*/ 0 w 270"/>
                <a:gd name="T5" fmla="*/ 135 h 270"/>
                <a:gd name="T6" fmla="*/ 136 w 270"/>
                <a:gd name="T7" fmla="*/ 0 h 270"/>
                <a:gd name="T8" fmla="*/ 270 w 270"/>
                <a:gd name="T9" fmla="*/ 135 h 270"/>
                <a:gd name="T10" fmla="*/ 135 w 270"/>
                <a:gd name="T11" fmla="*/ 90 h 270"/>
                <a:gd name="T12" fmla="*/ 90 w 270"/>
                <a:gd name="T13" fmla="*/ 135 h 270"/>
                <a:gd name="T14" fmla="*/ 134 w 270"/>
                <a:gd name="T15" fmla="*/ 180 h 270"/>
                <a:gd name="T16" fmla="*/ 180 w 270"/>
                <a:gd name="T17" fmla="*/ 134 h 270"/>
                <a:gd name="T18" fmla="*/ 135 w 270"/>
                <a:gd name="T19" fmla="*/ 9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270">
                  <a:moveTo>
                    <a:pt x="270" y="135"/>
                  </a:moveTo>
                  <a:cubicBezTo>
                    <a:pt x="270" y="210"/>
                    <a:pt x="209" y="270"/>
                    <a:pt x="134" y="270"/>
                  </a:cubicBezTo>
                  <a:cubicBezTo>
                    <a:pt x="60" y="270"/>
                    <a:pt x="0" y="209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ubicBezTo>
                    <a:pt x="210" y="0"/>
                    <a:pt x="270" y="61"/>
                    <a:pt x="270" y="135"/>
                  </a:cubicBezTo>
                  <a:close/>
                  <a:moveTo>
                    <a:pt x="135" y="90"/>
                  </a:moveTo>
                  <a:cubicBezTo>
                    <a:pt x="111" y="90"/>
                    <a:pt x="90" y="111"/>
                    <a:pt x="90" y="135"/>
                  </a:cubicBezTo>
                  <a:cubicBezTo>
                    <a:pt x="90" y="159"/>
                    <a:pt x="110" y="180"/>
                    <a:pt x="134" y="180"/>
                  </a:cubicBezTo>
                  <a:cubicBezTo>
                    <a:pt x="159" y="180"/>
                    <a:pt x="180" y="159"/>
                    <a:pt x="180" y="134"/>
                  </a:cubicBezTo>
                  <a:cubicBezTo>
                    <a:pt x="180" y="110"/>
                    <a:pt x="159" y="90"/>
                    <a:pt x="13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7" name="Group 476"/>
          <p:cNvGrpSpPr/>
          <p:nvPr/>
        </p:nvGrpSpPr>
        <p:grpSpPr>
          <a:xfrm>
            <a:off x="1599836" y="3105895"/>
            <a:ext cx="419100" cy="457201"/>
            <a:chOff x="1425575" y="2571750"/>
            <a:chExt cx="4191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8" name="Freeform 198"/>
            <p:cNvSpPr>
              <a:spLocks noEditPoints="1"/>
            </p:cNvSpPr>
            <p:nvPr/>
          </p:nvSpPr>
          <p:spPr bwMode="auto">
            <a:xfrm>
              <a:off x="1425575" y="2571750"/>
              <a:ext cx="355600" cy="366713"/>
            </a:xfrm>
            <a:custGeom>
              <a:avLst/>
              <a:gdLst>
                <a:gd name="T0" fmla="*/ 873 w 1198"/>
                <a:gd name="T1" fmla="*/ 0 h 1231"/>
                <a:gd name="T2" fmla="*/ 932 w 1198"/>
                <a:gd name="T3" fmla="*/ 39 h 1231"/>
                <a:gd name="T4" fmla="*/ 1167 w 1198"/>
                <a:gd name="T5" fmla="*/ 273 h 1231"/>
                <a:gd name="T6" fmla="*/ 1197 w 1198"/>
                <a:gd name="T7" fmla="*/ 348 h 1231"/>
                <a:gd name="T8" fmla="*/ 1197 w 1198"/>
                <a:gd name="T9" fmla="*/ 452 h 1231"/>
                <a:gd name="T10" fmla="*/ 1175 w 1198"/>
                <a:gd name="T11" fmla="*/ 479 h 1231"/>
                <a:gd name="T12" fmla="*/ 1152 w 1198"/>
                <a:gd name="T13" fmla="*/ 451 h 1231"/>
                <a:gd name="T14" fmla="*/ 1152 w 1198"/>
                <a:gd name="T15" fmla="*/ 336 h 1231"/>
                <a:gd name="T16" fmla="*/ 1135 w 1198"/>
                <a:gd name="T17" fmla="*/ 336 h 1231"/>
                <a:gd name="T18" fmla="*/ 950 w 1198"/>
                <a:gd name="T19" fmla="*/ 336 h 1231"/>
                <a:gd name="T20" fmla="*/ 861 w 1198"/>
                <a:gd name="T21" fmla="*/ 247 h 1231"/>
                <a:gd name="T22" fmla="*/ 861 w 1198"/>
                <a:gd name="T23" fmla="*/ 62 h 1231"/>
                <a:gd name="T24" fmla="*/ 861 w 1198"/>
                <a:gd name="T25" fmla="*/ 45 h 1231"/>
                <a:gd name="T26" fmla="*/ 844 w 1198"/>
                <a:gd name="T27" fmla="*/ 45 h 1231"/>
                <a:gd name="T28" fmla="*/ 95 w 1198"/>
                <a:gd name="T29" fmla="*/ 45 h 1231"/>
                <a:gd name="T30" fmla="*/ 45 w 1198"/>
                <a:gd name="T31" fmla="*/ 95 h 1231"/>
                <a:gd name="T32" fmla="*/ 45 w 1198"/>
                <a:gd name="T33" fmla="*/ 1192 h 1231"/>
                <a:gd name="T34" fmla="*/ 45 w 1198"/>
                <a:gd name="T35" fmla="*/ 1209 h 1231"/>
                <a:gd name="T36" fmla="*/ 25 w 1198"/>
                <a:gd name="T37" fmla="*/ 1230 h 1231"/>
                <a:gd name="T38" fmla="*/ 1 w 1198"/>
                <a:gd name="T39" fmla="*/ 1212 h 1231"/>
                <a:gd name="T40" fmla="*/ 0 w 1198"/>
                <a:gd name="T41" fmla="*/ 1194 h 1231"/>
                <a:gd name="T42" fmla="*/ 0 w 1198"/>
                <a:gd name="T43" fmla="*/ 102 h 1231"/>
                <a:gd name="T44" fmla="*/ 69 w 1198"/>
                <a:gd name="T45" fmla="*/ 0 h 1231"/>
                <a:gd name="T46" fmla="*/ 873 w 1198"/>
                <a:gd name="T47" fmla="*/ 0 h 1231"/>
                <a:gd name="T48" fmla="*/ 906 w 1198"/>
                <a:gd name="T49" fmla="*/ 80 h 1231"/>
                <a:gd name="T50" fmla="*/ 906 w 1198"/>
                <a:gd name="T51" fmla="*/ 246 h 1231"/>
                <a:gd name="T52" fmla="*/ 951 w 1198"/>
                <a:gd name="T53" fmla="*/ 291 h 1231"/>
                <a:gd name="T54" fmla="*/ 1106 w 1198"/>
                <a:gd name="T55" fmla="*/ 291 h 1231"/>
                <a:gd name="T56" fmla="*/ 1116 w 1198"/>
                <a:gd name="T57" fmla="*/ 290 h 1231"/>
                <a:gd name="T58" fmla="*/ 906 w 1198"/>
                <a:gd name="T59" fmla="*/ 80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98" h="1231">
                  <a:moveTo>
                    <a:pt x="873" y="0"/>
                  </a:moveTo>
                  <a:cubicBezTo>
                    <a:pt x="897" y="6"/>
                    <a:pt x="915" y="21"/>
                    <a:pt x="932" y="39"/>
                  </a:cubicBezTo>
                  <a:cubicBezTo>
                    <a:pt x="1010" y="117"/>
                    <a:pt x="1088" y="195"/>
                    <a:pt x="1167" y="273"/>
                  </a:cubicBezTo>
                  <a:cubicBezTo>
                    <a:pt x="1188" y="294"/>
                    <a:pt x="1198" y="318"/>
                    <a:pt x="1197" y="348"/>
                  </a:cubicBezTo>
                  <a:cubicBezTo>
                    <a:pt x="1196" y="383"/>
                    <a:pt x="1197" y="417"/>
                    <a:pt x="1197" y="452"/>
                  </a:cubicBezTo>
                  <a:cubicBezTo>
                    <a:pt x="1197" y="469"/>
                    <a:pt x="1188" y="480"/>
                    <a:pt x="1175" y="479"/>
                  </a:cubicBezTo>
                  <a:cubicBezTo>
                    <a:pt x="1161" y="479"/>
                    <a:pt x="1152" y="469"/>
                    <a:pt x="1152" y="451"/>
                  </a:cubicBezTo>
                  <a:cubicBezTo>
                    <a:pt x="1152" y="414"/>
                    <a:pt x="1152" y="376"/>
                    <a:pt x="1152" y="336"/>
                  </a:cubicBezTo>
                  <a:cubicBezTo>
                    <a:pt x="1146" y="336"/>
                    <a:pt x="1140" y="336"/>
                    <a:pt x="1135" y="336"/>
                  </a:cubicBezTo>
                  <a:cubicBezTo>
                    <a:pt x="1073" y="336"/>
                    <a:pt x="1012" y="336"/>
                    <a:pt x="950" y="336"/>
                  </a:cubicBezTo>
                  <a:cubicBezTo>
                    <a:pt x="896" y="336"/>
                    <a:pt x="861" y="301"/>
                    <a:pt x="861" y="247"/>
                  </a:cubicBezTo>
                  <a:cubicBezTo>
                    <a:pt x="861" y="185"/>
                    <a:pt x="861" y="124"/>
                    <a:pt x="861" y="62"/>
                  </a:cubicBezTo>
                  <a:cubicBezTo>
                    <a:pt x="861" y="57"/>
                    <a:pt x="861" y="52"/>
                    <a:pt x="861" y="45"/>
                  </a:cubicBezTo>
                  <a:cubicBezTo>
                    <a:pt x="854" y="45"/>
                    <a:pt x="849" y="45"/>
                    <a:pt x="844" y="45"/>
                  </a:cubicBezTo>
                  <a:cubicBezTo>
                    <a:pt x="594" y="45"/>
                    <a:pt x="345" y="45"/>
                    <a:pt x="95" y="45"/>
                  </a:cubicBezTo>
                  <a:cubicBezTo>
                    <a:pt x="59" y="45"/>
                    <a:pt x="45" y="58"/>
                    <a:pt x="45" y="95"/>
                  </a:cubicBezTo>
                  <a:cubicBezTo>
                    <a:pt x="45" y="461"/>
                    <a:pt x="45" y="827"/>
                    <a:pt x="45" y="1192"/>
                  </a:cubicBezTo>
                  <a:cubicBezTo>
                    <a:pt x="45" y="1198"/>
                    <a:pt x="46" y="1203"/>
                    <a:pt x="45" y="1209"/>
                  </a:cubicBezTo>
                  <a:cubicBezTo>
                    <a:pt x="44" y="1221"/>
                    <a:pt x="37" y="1228"/>
                    <a:pt x="25" y="1230"/>
                  </a:cubicBezTo>
                  <a:cubicBezTo>
                    <a:pt x="12" y="1231"/>
                    <a:pt x="4" y="1224"/>
                    <a:pt x="1" y="1212"/>
                  </a:cubicBezTo>
                  <a:cubicBezTo>
                    <a:pt x="0" y="1206"/>
                    <a:pt x="0" y="1200"/>
                    <a:pt x="0" y="1194"/>
                  </a:cubicBezTo>
                  <a:cubicBezTo>
                    <a:pt x="0" y="830"/>
                    <a:pt x="0" y="466"/>
                    <a:pt x="0" y="102"/>
                  </a:cubicBezTo>
                  <a:cubicBezTo>
                    <a:pt x="0" y="42"/>
                    <a:pt x="14" y="22"/>
                    <a:pt x="69" y="0"/>
                  </a:cubicBezTo>
                  <a:cubicBezTo>
                    <a:pt x="337" y="0"/>
                    <a:pt x="605" y="0"/>
                    <a:pt x="873" y="0"/>
                  </a:cubicBezTo>
                  <a:close/>
                  <a:moveTo>
                    <a:pt x="906" y="80"/>
                  </a:moveTo>
                  <a:cubicBezTo>
                    <a:pt x="906" y="136"/>
                    <a:pt x="906" y="191"/>
                    <a:pt x="906" y="246"/>
                  </a:cubicBezTo>
                  <a:cubicBezTo>
                    <a:pt x="906" y="276"/>
                    <a:pt x="921" y="291"/>
                    <a:pt x="951" y="291"/>
                  </a:cubicBezTo>
                  <a:cubicBezTo>
                    <a:pt x="1003" y="291"/>
                    <a:pt x="1054" y="291"/>
                    <a:pt x="1106" y="291"/>
                  </a:cubicBezTo>
                  <a:cubicBezTo>
                    <a:pt x="1110" y="291"/>
                    <a:pt x="1113" y="290"/>
                    <a:pt x="1116" y="290"/>
                  </a:cubicBezTo>
                  <a:cubicBezTo>
                    <a:pt x="1046" y="220"/>
                    <a:pt x="977" y="151"/>
                    <a:pt x="906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199"/>
            <p:cNvSpPr>
              <a:spLocks noEditPoints="1"/>
            </p:cNvSpPr>
            <p:nvPr/>
          </p:nvSpPr>
          <p:spPr bwMode="auto">
            <a:xfrm>
              <a:off x="1425575" y="2693988"/>
              <a:ext cx="419100" cy="334963"/>
            </a:xfrm>
            <a:custGeom>
              <a:avLst/>
              <a:gdLst>
                <a:gd name="T0" fmla="*/ 713 w 1410"/>
                <a:gd name="T1" fmla="*/ 0 h 1124"/>
                <a:gd name="T2" fmla="*/ 1046 w 1410"/>
                <a:gd name="T3" fmla="*/ 253 h 1124"/>
                <a:gd name="T4" fmla="*/ 1127 w 1410"/>
                <a:gd name="T5" fmla="*/ 330 h 1124"/>
                <a:gd name="T6" fmla="*/ 1197 w 1410"/>
                <a:gd name="T7" fmla="*/ 159 h 1124"/>
                <a:gd name="T8" fmla="*/ 1255 w 1410"/>
                <a:gd name="T9" fmla="*/ 353 h 1124"/>
                <a:gd name="T10" fmla="*/ 1311 w 1410"/>
                <a:gd name="T11" fmla="*/ 409 h 1124"/>
                <a:gd name="T12" fmla="*/ 1330 w 1410"/>
                <a:gd name="T13" fmla="*/ 542 h 1124"/>
                <a:gd name="T14" fmla="*/ 1410 w 1410"/>
                <a:gd name="T15" fmla="*/ 612 h 1124"/>
                <a:gd name="T16" fmla="*/ 1326 w 1410"/>
                <a:gd name="T17" fmla="*/ 721 h 1124"/>
                <a:gd name="T18" fmla="*/ 1342 w 1410"/>
                <a:gd name="T19" fmla="*/ 861 h 1124"/>
                <a:gd name="T20" fmla="*/ 1239 w 1410"/>
                <a:gd name="T21" fmla="*/ 879 h 1124"/>
                <a:gd name="T22" fmla="*/ 1199 w 1410"/>
                <a:gd name="T23" fmla="*/ 988 h 1124"/>
                <a:gd name="T24" fmla="*/ 0 w 1410"/>
                <a:gd name="T25" fmla="*/ 1036 h 1124"/>
                <a:gd name="T26" fmla="*/ 45 w 1410"/>
                <a:gd name="T27" fmla="*/ 903 h 1124"/>
                <a:gd name="T28" fmla="*/ 1152 w 1410"/>
                <a:gd name="T29" fmla="*/ 1031 h 1124"/>
                <a:gd name="T30" fmla="*/ 1090 w 1410"/>
                <a:gd name="T31" fmla="*/ 956 h 1124"/>
                <a:gd name="T32" fmla="*/ 966 w 1410"/>
                <a:gd name="T33" fmla="*/ 1005 h 1124"/>
                <a:gd name="T34" fmla="*/ 890 w 1410"/>
                <a:gd name="T35" fmla="*/ 985 h 1124"/>
                <a:gd name="T36" fmla="*/ 807 w 1410"/>
                <a:gd name="T37" fmla="*/ 879 h 1124"/>
                <a:gd name="T38" fmla="*/ 704 w 1410"/>
                <a:gd name="T39" fmla="*/ 861 h 1124"/>
                <a:gd name="T40" fmla="*/ 720 w 1410"/>
                <a:gd name="T41" fmla="*/ 724 h 1124"/>
                <a:gd name="T42" fmla="*/ 637 w 1410"/>
                <a:gd name="T43" fmla="*/ 610 h 1124"/>
                <a:gd name="T44" fmla="*/ 716 w 1410"/>
                <a:gd name="T45" fmla="*/ 540 h 1124"/>
                <a:gd name="T46" fmla="*/ 904 w 1410"/>
                <a:gd name="T47" fmla="*/ 902 h 1124"/>
                <a:gd name="T48" fmla="*/ 1005 w 1410"/>
                <a:gd name="T49" fmla="*/ 972 h 1124"/>
                <a:gd name="T50" fmla="*/ 1072 w 1410"/>
                <a:gd name="T51" fmla="*/ 905 h 1124"/>
                <a:gd name="T52" fmla="*/ 1193 w 1410"/>
                <a:gd name="T53" fmla="*/ 937 h 1124"/>
                <a:gd name="T54" fmla="*/ 1210 w 1410"/>
                <a:gd name="T55" fmla="*/ 834 h 1124"/>
                <a:gd name="T56" fmla="*/ 1284 w 1410"/>
                <a:gd name="T57" fmla="*/ 760 h 1124"/>
                <a:gd name="T58" fmla="*/ 1364 w 1410"/>
                <a:gd name="T59" fmla="*/ 656 h 1124"/>
                <a:gd name="T60" fmla="*/ 1287 w 1410"/>
                <a:gd name="T61" fmla="*/ 592 h 1124"/>
                <a:gd name="T62" fmla="*/ 1319 w 1410"/>
                <a:gd name="T63" fmla="*/ 471 h 1124"/>
                <a:gd name="T64" fmla="*/ 1216 w 1410"/>
                <a:gd name="T65" fmla="*/ 455 h 1124"/>
                <a:gd name="T66" fmla="*/ 1144 w 1410"/>
                <a:gd name="T67" fmla="*/ 379 h 1124"/>
                <a:gd name="T68" fmla="*/ 1041 w 1410"/>
                <a:gd name="T69" fmla="*/ 310 h 1124"/>
                <a:gd name="T70" fmla="*/ 974 w 1410"/>
                <a:gd name="T71" fmla="*/ 377 h 1124"/>
                <a:gd name="T72" fmla="*/ 839 w 1410"/>
                <a:gd name="T73" fmla="*/ 354 h 1124"/>
                <a:gd name="T74" fmla="*/ 761 w 1410"/>
                <a:gd name="T75" fmla="*/ 466 h 1124"/>
                <a:gd name="T76" fmla="*/ 770 w 1410"/>
                <a:gd name="T77" fmla="*/ 551 h 1124"/>
                <a:gd name="T78" fmla="*/ 682 w 1410"/>
                <a:gd name="T79" fmla="*/ 640 h 1124"/>
                <a:gd name="T80" fmla="*/ 770 w 1410"/>
                <a:gd name="T81" fmla="*/ 729 h 1124"/>
                <a:gd name="T82" fmla="*/ 788 w 1410"/>
                <a:gd name="T83" fmla="*/ 808 h 1124"/>
                <a:gd name="T84" fmla="*/ 839 w 1410"/>
                <a:gd name="T85" fmla="*/ 929 h 1124"/>
                <a:gd name="T86" fmla="*/ 1001 w 1410"/>
                <a:gd name="T87" fmla="*/ 73 h 1124"/>
                <a:gd name="T88" fmla="*/ 682 w 1410"/>
                <a:gd name="T89" fmla="*/ 395 h 1124"/>
                <a:gd name="T90" fmla="*/ 782 w 1410"/>
                <a:gd name="T91" fmla="*/ 425 h 1124"/>
                <a:gd name="T92" fmla="*/ 803 w 1410"/>
                <a:gd name="T93" fmla="*/ 322 h 1124"/>
                <a:gd name="T94" fmla="*/ 943 w 1410"/>
                <a:gd name="T95" fmla="*/ 338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0" h="1124">
                  <a:moveTo>
                    <a:pt x="677" y="465"/>
                  </a:moveTo>
                  <a:cubicBezTo>
                    <a:pt x="645" y="450"/>
                    <a:pt x="636" y="422"/>
                    <a:pt x="637" y="389"/>
                  </a:cubicBezTo>
                  <a:cubicBezTo>
                    <a:pt x="637" y="285"/>
                    <a:pt x="637" y="181"/>
                    <a:pt x="637" y="77"/>
                  </a:cubicBezTo>
                  <a:cubicBezTo>
                    <a:pt x="637" y="25"/>
                    <a:pt x="662" y="0"/>
                    <a:pt x="713" y="0"/>
                  </a:cubicBezTo>
                  <a:cubicBezTo>
                    <a:pt x="799" y="0"/>
                    <a:pt x="885" y="0"/>
                    <a:pt x="971" y="0"/>
                  </a:cubicBezTo>
                  <a:cubicBezTo>
                    <a:pt x="1020" y="0"/>
                    <a:pt x="1046" y="25"/>
                    <a:pt x="1046" y="75"/>
                  </a:cubicBezTo>
                  <a:cubicBezTo>
                    <a:pt x="1046" y="129"/>
                    <a:pt x="1046" y="183"/>
                    <a:pt x="1046" y="237"/>
                  </a:cubicBezTo>
                  <a:cubicBezTo>
                    <a:pt x="1046" y="242"/>
                    <a:pt x="1046" y="248"/>
                    <a:pt x="1046" y="253"/>
                  </a:cubicBezTo>
                  <a:cubicBezTo>
                    <a:pt x="1076" y="258"/>
                    <a:pt x="1077" y="259"/>
                    <a:pt x="1083" y="289"/>
                  </a:cubicBezTo>
                  <a:cubicBezTo>
                    <a:pt x="1085" y="299"/>
                    <a:pt x="1087" y="309"/>
                    <a:pt x="1089" y="319"/>
                  </a:cubicBezTo>
                  <a:cubicBezTo>
                    <a:pt x="1090" y="328"/>
                    <a:pt x="1092" y="335"/>
                    <a:pt x="1104" y="339"/>
                  </a:cubicBezTo>
                  <a:cubicBezTo>
                    <a:pt x="1115" y="342"/>
                    <a:pt x="1120" y="336"/>
                    <a:pt x="1127" y="330"/>
                  </a:cubicBezTo>
                  <a:cubicBezTo>
                    <a:pt x="1148" y="312"/>
                    <a:pt x="1154" y="291"/>
                    <a:pt x="1153" y="264"/>
                  </a:cubicBezTo>
                  <a:cubicBezTo>
                    <a:pt x="1150" y="229"/>
                    <a:pt x="1152" y="195"/>
                    <a:pt x="1152" y="160"/>
                  </a:cubicBezTo>
                  <a:cubicBezTo>
                    <a:pt x="1152" y="138"/>
                    <a:pt x="1159" y="128"/>
                    <a:pt x="1174" y="128"/>
                  </a:cubicBezTo>
                  <a:cubicBezTo>
                    <a:pt x="1190" y="128"/>
                    <a:pt x="1197" y="138"/>
                    <a:pt x="1197" y="159"/>
                  </a:cubicBezTo>
                  <a:cubicBezTo>
                    <a:pt x="1197" y="200"/>
                    <a:pt x="1198" y="241"/>
                    <a:pt x="1197" y="282"/>
                  </a:cubicBezTo>
                  <a:cubicBezTo>
                    <a:pt x="1197" y="292"/>
                    <a:pt x="1200" y="298"/>
                    <a:pt x="1209" y="302"/>
                  </a:cubicBezTo>
                  <a:cubicBezTo>
                    <a:pt x="1221" y="308"/>
                    <a:pt x="1232" y="315"/>
                    <a:pt x="1244" y="322"/>
                  </a:cubicBezTo>
                  <a:cubicBezTo>
                    <a:pt x="1256" y="329"/>
                    <a:pt x="1259" y="339"/>
                    <a:pt x="1255" y="353"/>
                  </a:cubicBezTo>
                  <a:cubicBezTo>
                    <a:pt x="1249" y="369"/>
                    <a:pt x="1243" y="386"/>
                    <a:pt x="1239" y="403"/>
                  </a:cubicBezTo>
                  <a:cubicBezTo>
                    <a:pt x="1238" y="408"/>
                    <a:pt x="1242" y="415"/>
                    <a:pt x="1246" y="420"/>
                  </a:cubicBezTo>
                  <a:cubicBezTo>
                    <a:pt x="1249" y="423"/>
                    <a:pt x="1257" y="426"/>
                    <a:pt x="1262" y="425"/>
                  </a:cubicBezTo>
                  <a:cubicBezTo>
                    <a:pt x="1278" y="421"/>
                    <a:pt x="1295" y="415"/>
                    <a:pt x="1311" y="409"/>
                  </a:cubicBezTo>
                  <a:cubicBezTo>
                    <a:pt x="1325" y="405"/>
                    <a:pt x="1335" y="409"/>
                    <a:pt x="1342" y="421"/>
                  </a:cubicBezTo>
                  <a:cubicBezTo>
                    <a:pt x="1352" y="439"/>
                    <a:pt x="1363" y="457"/>
                    <a:pt x="1373" y="475"/>
                  </a:cubicBezTo>
                  <a:cubicBezTo>
                    <a:pt x="1380" y="487"/>
                    <a:pt x="1378" y="498"/>
                    <a:pt x="1368" y="507"/>
                  </a:cubicBezTo>
                  <a:cubicBezTo>
                    <a:pt x="1355" y="519"/>
                    <a:pt x="1342" y="529"/>
                    <a:pt x="1330" y="542"/>
                  </a:cubicBezTo>
                  <a:cubicBezTo>
                    <a:pt x="1327" y="545"/>
                    <a:pt x="1326" y="552"/>
                    <a:pt x="1326" y="558"/>
                  </a:cubicBezTo>
                  <a:cubicBezTo>
                    <a:pt x="1326" y="565"/>
                    <a:pt x="1328" y="572"/>
                    <a:pt x="1338" y="574"/>
                  </a:cubicBezTo>
                  <a:cubicBezTo>
                    <a:pt x="1354" y="576"/>
                    <a:pt x="1370" y="580"/>
                    <a:pt x="1386" y="584"/>
                  </a:cubicBezTo>
                  <a:cubicBezTo>
                    <a:pt x="1403" y="588"/>
                    <a:pt x="1409" y="594"/>
                    <a:pt x="1410" y="612"/>
                  </a:cubicBezTo>
                  <a:cubicBezTo>
                    <a:pt x="1410" y="632"/>
                    <a:pt x="1410" y="652"/>
                    <a:pt x="1410" y="671"/>
                  </a:cubicBezTo>
                  <a:cubicBezTo>
                    <a:pt x="1410" y="686"/>
                    <a:pt x="1402" y="695"/>
                    <a:pt x="1388" y="698"/>
                  </a:cubicBezTo>
                  <a:cubicBezTo>
                    <a:pt x="1373" y="701"/>
                    <a:pt x="1359" y="704"/>
                    <a:pt x="1344" y="707"/>
                  </a:cubicBezTo>
                  <a:cubicBezTo>
                    <a:pt x="1335" y="708"/>
                    <a:pt x="1329" y="710"/>
                    <a:pt x="1326" y="721"/>
                  </a:cubicBezTo>
                  <a:cubicBezTo>
                    <a:pt x="1323" y="731"/>
                    <a:pt x="1325" y="737"/>
                    <a:pt x="1333" y="744"/>
                  </a:cubicBezTo>
                  <a:cubicBezTo>
                    <a:pt x="1345" y="753"/>
                    <a:pt x="1355" y="763"/>
                    <a:pt x="1367" y="773"/>
                  </a:cubicBezTo>
                  <a:cubicBezTo>
                    <a:pt x="1378" y="783"/>
                    <a:pt x="1381" y="795"/>
                    <a:pt x="1373" y="808"/>
                  </a:cubicBezTo>
                  <a:cubicBezTo>
                    <a:pt x="1362" y="826"/>
                    <a:pt x="1352" y="843"/>
                    <a:pt x="1342" y="861"/>
                  </a:cubicBezTo>
                  <a:cubicBezTo>
                    <a:pt x="1335" y="873"/>
                    <a:pt x="1325" y="877"/>
                    <a:pt x="1312" y="873"/>
                  </a:cubicBezTo>
                  <a:cubicBezTo>
                    <a:pt x="1295" y="867"/>
                    <a:pt x="1278" y="861"/>
                    <a:pt x="1262" y="857"/>
                  </a:cubicBezTo>
                  <a:cubicBezTo>
                    <a:pt x="1257" y="856"/>
                    <a:pt x="1249" y="858"/>
                    <a:pt x="1246" y="862"/>
                  </a:cubicBezTo>
                  <a:cubicBezTo>
                    <a:pt x="1242" y="866"/>
                    <a:pt x="1238" y="874"/>
                    <a:pt x="1239" y="879"/>
                  </a:cubicBezTo>
                  <a:cubicBezTo>
                    <a:pt x="1243" y="896"/>
                    <a:pt x="1249" y="912"/>
                    <a:pt x="1255" y="929"/>
                  </a:cubicBezTo>
                  <a:cubicBezTo>
                    <a:pt x="1259" y="942"/>
                    <a:pt x="1256" y="952"/>
                    <a:pt x="1244" y="959"/>
                  </a:cubicBezTo>
                  <a:cubicBezTo>
                    <a:pt x="1242" y="960"/>
                    <a:pt x="1240" y="961"/>
                    <a:pt x="1238" y="962"/>
                  </a:cubicBezTo>
                  <a:cubicBezTo>
                    <a:pt x="1225" y="971"/>
                    <a:pt x="1206" y="976"/>
                    <a:pt x="1199" y="988"/>
                  </a:cubicBezTo>
                  <a:cubicBezTo>
                    <a:pt x="1192" y="1000"/>
                    <a:pt x="1197" y="1019"/>
                    <a:pt x="1197" y="1035"/>
                  </a:cubicBezTo>
                  <a:cubicBezTo>
                    <a:pt x="1197" y="1090"/>
                    <a:pt x="1162" y="1124"/>
                    <a:pt x="1108" y="1124"/>
                  </a:cubicBezTo>
                  <a:cubicBezTo>
                    <a:pt x="768" y="1124"/>
                    <a:pt x="429" y="1124"/>
                    <a:pt x="89" y="1124"/>
                  </a:cubicBezTo>
                  <a:cubicBezTo>
                    <a:pt x="36" y="1124"/>
                    <a:pt x="1" y="1089"/>
                    <a:pt x="0" y="1036"/>
                  </a:cubicBezTo>
                  <a:cubicBezTo>
                    <a:pt x="0" y="994"/>
                    <a:pt x="0" y="951"/>
                    <a:pt x="0" y="909"/>
                  </a:cubicBezTo>
                  <a:cubicBezTo>
                    <a:pt x="0" y="907"/>
                    <a:pt x="0" y="905"/>
                    <a:pt x="0" y="903"/>
                  </a:cubicBezTo>
                  <a:cubicBezTo>
                    <a:pt x="1" y="888"/>
                    <a:pt x="10" y="878"/>
                    <a:pt x="23" y="878"/>
                  </a:cubicBezTo>
                  <a:cubicBezTo>
                    <a:pt x="36" y="878"/>
                    <a:pt x="45" y="888"/>
                    <a:pt x="45" y="903"/>
                  </a:cubicBezTo>
                  <a:cubicBezTo>
                    <a:pt x="46" y="945"/>
                    <a:pt x="45" y="987"/>
                    <a:pt x="45" y="1029"/>
                  </a:cubicBezTo>
                  <a:cubicBezTo>
                    <a:pt x="45" y="1066"/>
                    <a:pt x="59" y="1079"/>
                    <a:pt x="95" y="1079"/>
                  </a:cubicBezTo>
                  <a:cubicBezTo>
                    <a:pt x="431" y="1079"/>
                    <a:pt x="768" y="1079"/>
                    <a:pt x="1104" y="1079"/>
                  </a:cubicBezTo>
                  <a:cubicBezTo>
                    <a:pt x="1139" y="1079"/>
                    <a:pt x="1152" y="1065"/>
                    <a:pt x="1152" y="1031"/>
                  </a:cubicBezTo>
                  <a:cubicBezTo>
                    <a:pt x="1152" y="1027"/>
                    <a:pt x="1152" y="1024"/>
                    <a:pt x="1152" y="1020"/>
                  </a:cubicBezTo>
                  <a:cubicBezTo>
                    <a:pt x="1158" y="990"/>
                    <a:pt x="1146" y="966"/>
                    <a:pt x="1123" y="948"/>
                  </a:cubicBezTo>
                  <a:cubicBezTo>
                    <a:pt x="1119" y="944"/>
                    <a:pt x="1112" y="943"/>
                    <a:pt x="1106" y="944"/>
                  </a:cubicBezTo>
                  <a:cubicBezTo>
                    <a:pt x="1099" y="944"/>
                    <a:pt x="1092" y="946"/>
                    <a:pt x="1090" y="956"/>
                  </a:cubicBezTo>
                  <a:cubicBezTo>
                    <a:pt x="1087" y="972"/>
                    <a:pt x="1083" y="989"/>
                    <a:pt x="1080" y="1006"/>
                  </a:cubicBezTo>
                  <a:cubicBezTo>
                    <a:pt x="1077" y="1020"/>
                    <a:pt x="1068" y="1027"/>
                    <a:pt x="1054" y="1027"/>
                  </a:cubicBezTo>
                  <a:cubicBezTo>
                    <a:pt x="1033" y="1027"/>
                    <a:pt x="1013" y="1027"/>
                    <a:pt x="992" y="1027"/>
                  </a:cubicBezTo>
                  <a:cubicBezTo>
                    <a:pt x="978" y="1027"/>
                    <a:pt x="969" y="1019"/>
                    <a:pt x="966" y="1005"/>
                  </a:cubicBezTo>
                  <a:cubicBezTo>
                    <a:pt x="963" y="989"/>
                    <a:pt x="961" y="973"/>
                    <a:pt x="956" y="957"/>
                  </a:cubicBezTo>
                  <a:cubicBezTo>
                    <a:pt x="955" y="952"/>
                    <a:pt x="948" y="947"/>
                    <a:pt x="943" y="944"/>
                  </a:cubicBezTo>
                  <a:cubicBezTo>
                    <a:pt x="936" y="940"/>
                    <a:pt x="929" y="939"/>
                    <a:pt x="923" y="947"/>
                  </a:cubicBezTo>
                  <a:cubicBezTo>
                    <a:pt x="913" y="960"/>
                    <a:pt x="901" y="972"/>
                    <a:pt x="890" y="985"/>
                  </a:cubicBezTo>
                  <a:cubicBezTo>
                    <a:pt x="880" y="996"/>
                    <a:pt x="869" y="998"/>
                    <a:pt x="856" y="990"/>
                  </a:cubicBezTo>
                  <a:cubicBezTo>
                    <a:pt x="839" y="980"/>
                    <a:pt x="821" y="970"/>
                    <a:pt x="804" y="960"/>
                  </a:cubicBezTo>
                  <a:cubicBezTo>
                    <a:pt x="791" y="953"/>
                    <a:pt x="787" y="942"/>
                    <a:pt x="792" y="927"/>
                  </a:cubicBezTo>
                  <a:cubicBezTo>
                    <a:pt x="798" y="911"/>
                    <a:pt x="803" y="895"/>
                    <a:pt x="807" y="879"/>
                  </a:cubicBezTo>
                  <a:cubicBezTo>
                    <a:pt x="808" y="874"/>
                    <a:pt x="805" y="866"/>
                    <a:pt x="801" y="862"/>
                  </a:cubicBezTo>
                  <a:cubicBezTo>
                    <a:pt x="797" y="858"/>
                    <a:pt x="789" y="856"/>
                    <a:pt x="785" y="857"/>
                  </a:cubicBezTo>
                  <a:cubicBezTo>
                    <a:pt x="768" y="861"/>
                    <a:pt x="751" y="867"/>
                    <a:pt x="735" y="873"/>
                  </a:cubicBezTo>
                  <a:cubicBezTo>
                    <a:pt x="721" y="877"/>
                    <a:pt x="711" y="873"/>
                    <a:pt x="704" y="861"/>
                  </a:cubicBezTo>
                  <a:cubicBezTo>
                    <a:pt x="694" y="843"/>
                    <a:pt x="683" y="825"/>
                    <a:pt x="673" y="806"/>
                  </a:cubicBezTo>
                  <a:cubicBezTo>
                    <a:pt x="666" y="794"/>
                    <a:pt x="668" y="784"/>
                    <a:pt x="679" y="774"/>
                  </a:cubicBezTo>
                  <a:cubicBezTo>
                    <a:pt x="691" y="763"/>
                    <a:pt x="705" y="752"/>
                    <a:pt x="716" y="740"/>
                  </a:cubicBezTo>
                  <a:cubicBezTo>
                    <a:pt x="720" y="737"/>
                    <a:pt x="721" y="729"/>
                    <a:pt x="720" y="724"/>
                  </a:cubicBezTo>
                  <a:cubicBezTo>
                    <a:pt x="720" y="716"/>
                    <a:pt x="718" y="709"/>
                    <a:pt x="708" y="708"/>
                  </a:cubicBezTo>
                  <a:cubicBezTo>
                    <a:pt x="692" y="705"/>
                    <a:pt x="676" y="701"/>
                    <a:pt x="660" y="698"/>
                  </a:cubicBezTo>
                  <a:cubicBezTo>
                    <a:pt x="645" y="695"/>
                    <a:pt x="637" y="687"/>
                    <a:pt x="637" y="671"/>
                  </a:cubicBezTo>
                  <a:cubicBezTo>
                    <a:pt x="637" y="651"/>
                    <a:pt x="637" y="630"/>
                    <a:pt x="637" y="610"/>
                  </a:cubicBezTo>
                  <a:cubicBezTo>
                    <a:pt x="637" y="595"/>
                    <a:pt x="644" y="587"/>
                    <a:pt x="659" y="584"/>
                  </a:cubicBezTo>
                  <a:cubicBezTo>
                    <a:pt x="675" y="581"/>
                    <a:pt x="690" y="578"/>
                    <a:pt x="706" y="575"/>
                  </a:cubicBezTo>
                  <a:cubicBezTo>
                    <a:pt x="714" y="573"/>
                    <a:pt x="719" y="570"/>
                    <a:pt x="720" y="561"/>
                  </a:cubicBezTo>
                  <a:cubicBezTo>
                    <a:pt x="722" y="552"/>
                    <a:pt x="724" y="546"/>
                    <a:pt x="716" y="540"/>
                  </a:cubicBezTo>
                  <a:cubicBezTo>
                    <a:pt x="706" y="533"/>
                    <a:pt x="698" y="525"/>
                    <a:pt x="690" y="517"/>
                  </a:cubicBezTo>
                  <a:cubicBezTo>
                    <a:pt x="665" y="495"/>
                    <a:pt x="665" y="495"/>
                    <a:pt x="677" y="465"/>
                  </a:cubicBezTo>
                  <a:close/>
                  <a:moveTo>
                    <a:pt x="866" y="944"/>
                  </a:moveTo>
                  <a:cubicBezTo>
                    <a:pt x="879" y="929"/>
                    <a:pt x="892" y="916"/>
                    <a:pt x="904" y="902"/>
                  </a:cubicBezTo>
                  <a:cubicBezTo>
                    <a:pt x="912" y="892"/>
                    <a:pt x="922" y="890"/>
                    <a:pt x="934" y="894"/>
                  </a:cubicBezTo>
                  <a:cubicBezTo>
                    <a:pt x="947" y="898"/>
                    <a:pt x="959" y="902"/>
                    <a:pt x="973" y="904"/>
                  </a:cubicBezTo>
                  <a:cubicBezTo>
                    <a:pt x="986" y="907"/>
                    <a:pt x="994" y="914"/>
                    <a:pt x="996" y="928"/>
                  </a:cubicBezTo>
                  <a:cubicBezTo>
                    <a:pt x="999" y="942"/>
                    <a:pt x="1003" y="957"/>
                    <a:pt x="1005" y="972"/>
                  </a:cubicBezTo>
                  <a:cubicBezTo>
                    <a:pt x="1007" y="985"/>
                    <a:pt x="1016" y="982"/>
                    <a:pt x="1024" y="982"/>
                  </a:cubicBezTo>
                  <a:cubicBezTo>
                    <a:pt x="1032" y="982"/>
                    <a:pt x="1040" y="984"/>
                    <a:pt x="1041" y="972"/>
                  </a:cubicBezTo>
                  <a:cubicBezTo>
                    <a:pt x="1043" y="957"/>
                    <a:pt x="1047" y="942"/>
                    <a:pt x="1050" y="928"/>
                  </a:cubicBezTo>
                  <a:cubicBezTo>
                    <a:pt x="1052" y="915"/>
                    <a:pt x="1059" y="907"/>
                    <a:pt x="1072" y="905"/>
                  </a:cubicBezTo>
                  <a:cubicBezTo>
                    <a:pt x="1085" y="902"/>
                    <a:pt x="1099" y="898"/>
                    <a:pt x="1111" y="894"/>
                  </a:cubicBezTo>
                  <a:cubicBezTo>
                    <a:pt x="1124" y="890"/>
                    <a:pt x="1134" y="892"/>
                    <a:pt x="1143" y="903"/>
                  </a:cubicBezTo>
                  <a:cubicBezTo>
                    <a:pt x="1155" y="917"/>
                    <a:pt x="1168" y="930"/>
                    <a:pt x="1180" y="944"/>
                  </a:cubicBezTo>
                  <a:cubicBezTo>
                    <a:pt x="1185" y="941"/>
                    <a:pt x="1189" y="938"/>
                    <a:pt x="1193" y="937"/>
                  </a:cubicBezTo>
                  <a:cubicBezTo>
                    <a:pt x="1206" y="932"/>
                    <a:pt x="1208" y="925"/>
                    <a:pt x="1203" y="913"/>
                  </a:cubicBezTo>
                  <a:cubicBezTo>
                    <a:pt x="1197" y="900"/>
                    <a:pt x="1194" y="887"/>
                    <a:pt x="1189" y="874"/>
                  </a:cubicBezTo>
                  <a:cubicBezTo>
                    <a:pt x="1185" y="863"/>
                    <a:pt x="1188" y="853"/>
                    <a:pt x="1198" y="845"/>
                  </a:cubicBezTo>
                  <a:cubicBezTo>
                    <a:pt x="1202" y="841"/>
                    <a:pt x="1207" y="838"/>
                    <a:pt x="1210" y="834"/>
                  </a:cubicBezTo>
                  <a:cubicBezTo>
                    <a:pt x="1229" y="802"/>
                    <a:pt x="1255" y="803"/>
                    <a:pt x="1285" y="816"/>
                  </a:cubicBezTo>
                  <a:cubicBezTo>
                    <a:pt x="1311" y="827"/>
                    <a:pt x="1312" y="825"/>
                    <a:pt x="1325" y="800"/>
                  </a:cubicBezTo>
                  <a:cubicBezTo>
                    <a:pt x="1325" y="800"/>
                    <a:pt x="1325" y="798"/>
                    <a:pt x="1325" y="797"/>
                  </a:cubicBezTo>
                  <a:cubicBezTo>
                    <a:pt x="1312" y="785"/>
                    <a:pt x="1298" y="772"/>
                    <a:pt x="1284" y="760"/>
                  </a:cubicBezTo>
                  <a:cubicBezTo>
                    <a:pt x="1274" y="752"/>
                    <a:pt x="1273" y="742"/>
                    <a:pt x="1276" y="730"/>
                  </a:cubicBezTo>
                  <a:cubicBezTo>
                    <a:pt x="1280" y="718"/>
                    <a:pt x="1284" y="706"/>
                    <a:pt x="1286" y="693"/>
                  </a:cubicBezTo>
                  <a:cubicBezTo>
                    <a:pt x="1289" y="678"/>
                    <a:pt x="1296" y="670"/>
                    <a:pt x="1311" y="668"/>
                  </a:cubicBezTo>
                  <a:cubicBezTo>
                    <a:pt x="1329" y="665"/>
                    <a:pt x="1346" y="660"/>
                    <a:pt x="1364" y="656"/>
                  </a:cubicBezTo>
                  <a:cubicBezTo>
                    <a:pt x="1364" y="651"/>
                    <a:pt x="1364" y="647"/>
                    <a:pt x="1365" y="643"/>
                  </a:cubicBezTo>
                  <a:cubicBezTo>
                    <a:pt x="1367" y="629"/>
                    <a:pt x="1361" y="623"/>
                    <a:pt x="1347" y="621"/>
                  </a:cubicBezTo>
                  <a:cubicBezTo>
                    <a:pt x="1334" y="620"/>
                    <a:pt x="1321" y="616"/>
                    <a:pt x="1309" y="614"/>
                  </a:cubicBezTo>
                  <a:cubicBezTo>
                    <a:pt x="1297" y="611"/>
                    <a:pt x="1290" y="604"/>
                    <a:pt x="1287" y="592"/>
                  </a:cubicBezTo>
                  <a:cubicBezTo>
                    <a:pt x="1284" y="579"/>
                    <a:pt x="1281" y="566"/>
                    <a:pt x="1277" y="553"/>
                  </a:cubicBezTo>
                  <a:cubicBezTo>
                    <a:pt x="1272" y="539"/>
                    <a:pt x="1275" y="529"/>
                    <a:pt x="1286" y="520"/>
                  </a:cubicBezTo>
                  <a:cubicBezTo>
                    <a:pt x="1300" y="508"/>
                    <a:pt x="1313" y="496"/>
                    <a:pt x="1326" y="484"/>
                  </a:cubicBezTo>
                  <a:cubicBezTo>
                    <a:pt x="1324" y="479"/>
                    <a:pt x="1321" y="475"/>
                    <a:pt x="1319" y="471"/>
                  </a:cubicBezTo>
                  <a:cubicBezTo>
                    <a:pt x="1315" y="459"/>
                    <a:pt x="1308" y="456"/>
                    <a:pt x="1295" y="462"/>
                  </a:cubicBezTo>
                  <a:cubicBezTo>
                    <a:pt x="1283" y="467"/>
                    <a:pt x="1270" y="470"/>
                    <a:pt x="1257" y="475"/>
                  </a:cubicBezTo>
                  <a:cubicBezTo>
                    <a:pt x="1245" y="478"/>
                    <a:pt x="1235" y="476"/>
                    <a:pt x="1227" y="467"/>
                  </a:cubicBezTo>
                  <a:cubicBezTo>
                    <a:pt x="1224" y="462"/>
                    <a:pt x="1221" y="458"/>
                    <a:pt x="1216" y="455"/>
                  </a:cubicBezTo>
                  <a:cubicBezTo>
                    <a:pt x="1185" y="435"/>
                    <a:pt x="1185" y="410"/>
                    <a:pt x="1198" y="379"/>
                  </a:cubicBezTo>
                  <a:cubicBezTo>
                    <a:pt x="1210" y="353"/>
                    <a:pt x="1208" y="353"/>
                    <a:pt x="1183" y="339"/>
                  </a:cubicBezTo>
                  <a:cubicBezTo>
                    <a:pt x="1182" y="339"/>
                    <a:pt x="1181" y="339"/>
                    <a:pt x="1179" y="339"/>
                  </a:cubicBezTo>
                  <a:cubicBezTo>
                    <a:pt x="1167" y="352"/>
                    <a:pt x="1155" y="365"/>
                    <a:pt x="1144" y="379"/>
                  </a:cubicBezTo>
                  <a:cubicBezTo>
                    <a:pt x="1135" y="389"/>
                    <a:pt x="1125" y="392"/>
                    <a:pt x="1111" y="387"/>
                  </a:cubicBezTo>
                  <a:cubicBezTo>
                    <a:pt x="1099" y="383"/>
                    <a:pt x="1086" y="380"/>
                    <a:pt x="1072" y="377"/>
                  </a:cubicBezTo>
                  <a:cubicBezTo>
                    <a:pt x="1059" y="375"/>
                    <a:pt x="1053" y="367"/>
                    <a:pt x="1050" y="354"/>
                  </a:cubicBezTo>
                  <a:cubicBezTo>
                    <a:pt x="1047" y="340"/>
                    <a:pt x="1043" y="325"/>
                    <a:pt x="1041" y="310"/>
                  </a:cubicBezTo>
                  <a:cubicBezTo>
                    <a:pt x="1040" y="298"/>
                    <a:pt x="1032" y="299"/>
                    <a:pt x="1024" y="300"/>
                  </a:cubicBezTo>
                  <a:cubicBezTo>
                    <a:pt x="1016" y="300"/>
                    <a:pt x="1007" y="297"/>
                    <a:pt x="1005" y="310"/>
                  </a:cubicBezTo>
                  <a:cubicBezTo>
                    <a:pt x="1003" y="325"/>
                    <a:pt x="999" y="340"/>
                    <a:pt x="996" y="355"/>
                  </a:cubicBezTo>
                  <a:cubicBezTo>
                    <a:pt x="994" y="368"/>
                    <a:pt x="987" y="374"/>
                    <a:pt x="974" y="377"/>
                  </a:cubicBezTo>
                  <a:cubicBezTo>
                    <a:pt x="961" y="380"/>
                    <a:pt x="948" y="383"/>
                    <a:pt x="935" y="387"/>
                  </a:cubicBezTo>
                  <a:cubicBezTo>
                    <a:pt x="922" y="392"/>
                    <a:pt x="912" y="390"/>
                    <a:pt x="903" y="379"/>
                  </a:cubicBezTo>
                  <a:cubicBezTo>
                    <a:pt x="891" y="365"/>
                    <a:pt x="879" y="352"/>
                    <a:pt x="866" y="338"/>
                  </a:cubicBezTo>
                  <a:cubicBezTo>
                    <a:pt x="857" y="343"/>
                    <a:pt x="848" y="348"/>
                    <a:pt x="839" y="354"/>
                  </a:cubicBezTo>
                  <a:cubicBezTo>
                    <a:pt x="845" y="372"/>
                    <a:pt x="851" y="390"/>
                    <a:pt x="857" y="407"/>
                  </a:cubicBezTo>
                  <a:cubicBezTo>
                    <a:pt x="861" y="419"/>
                    <a:pt x="859" y="429"/>
                    <a:pt x="849" y="437"/>
                  </a:cubicBezTo>
                  <a:cubicBezTo>
                    <a:pt x="845" y="440"/>
                    <a:pt x="840" y="444"/>
                    <a:pt x="837" y="448"/>
                  </a:cubicBezTo>
                  <a:cubicBezTo>
                    <a:pt x="817" y="479"/>
                    <a:pt x="792" y="479"/>
                    <a:pt x="761" y="466"/>
                  </a:cubicBezTo>
                  <a:cubicBezTo>
                    <a:pt x="736" y="454"/>
                    <a:pt x="735" y="456"/>
                    <a:pt x="722" y="481"/>
                  </a:cubicBezTo>
                  <a:cubicBezTo>
                    <a:pt x="721" y="482"/>
                    <a:pt x="721" y="483"/>
                    <a:pt x="721" y="485"/>
                  </a:cubicBezTo>
                  <a:cubicBezTo>
                    <a:pt x="735" y="497"/>
                    <a:pt x="748" y="510"/>
                    <a:pt x="762" y="522"/>
                  </a:cubicBezTo>
                  <a:cubicBezTo>
                    <a:pt x="772" y="530"/>
                    <a:pt x="774" y="540"/>
                    <a:pt x="770" y="551"/>
                  </a:cubicBezTo>
                  <a:cubicBezTo>
                    <a:pt x="766" y="565"/>
                    <a:pt x="762" y="578"/>
                    <a:pt x="759" y="592"/>
                  </a:cubicBezTo>
                  <a:cubicBezTo>
                    <a:pt x="757" y="604"/>
                    <a:pt x="750" y="611"/>
                    <a:pt x="738" y="614"/>
                  </a:cubicBezTo>
                  <a:cubicBezTo>
                    <a:pt x="723" y="617"/>
                    <a:pt x="708" y="621"/>
                    <a:pt x="693" y="623"/>
                  </a:cubicBezTo>
                  <a:cubicBezTo>
                    <a:pt x="681" y="624"/>
                    <a:pt x="682" y="632"/>
                    <a:pt x="682" y="640"/>
                  </a:cubicBezTo>
                  <a:cubicBezTo>
                    <a:pt x="682" y="648"/>
                    <a:pt x="679" y="657"/>
                    <a:pt x="693" y="659"/>
                  </a:cubicBezTo>
                  <a:cubicBezTo>
                    <a:pt x="708" y="661"/>
                    <a:pt x="723" y="665"/>
                    <a:pt x="738" y="668"/>
                  </a:cubicBezTo>
                  <a:cubicBezTo>
                    <a:pt x="750" y="671"/>
                    <a:pt x="757" y="678"/>
                    <a:pt x="759" y="690"/>
                  </a:cubicBezTo>
                  <a:cubicBezTo>
                    <a:pt x="762" y="703"/>
                    <a:pt x="766" y="716"/>
                    <a:pt x="770" y="729"/>
                  </a:cubicBezTo>
                  <a:cubicBezTo>
                    <a:pt x="774" y="742"/>
                    <a:pt x="772" y="752"/>
                    <a:pt x="761" y="761"/>
                  </a:cubicBezTo>
                  <a:cubicBezTo>
                    <a:pt x="747" y="773"/>
                    <a:pt x="734" y="786"/>
                    <a:pt x="720" y="798"/>
                  </a:cubicBezTo>
                  <a:cubicBezTo>
                    <a:pt x="726" y="808"/>
                    <a:pt x="731" y="816"/>
                    <a:pt x="736" y="825"/>
                  </a:cubicBezTo>
                  <a:cubicBezTo>
                    <a:pt x="754" y="819"/>
                    <a:pt x="771" y="813"/>
                    <a:pt x="788" y="808"/>
                  </a:cubicBezTo>
                  <a:cubicBezTo>
                    <a:pt x="801" y="803"/>
                    <a:pt x="811" y="806"/>
                    <a:pt x="820" y="816"/>
                  </a:cubicBezTo>
                  <a:cubicBezTo>
                    <a:pt x="828" y="826"/>
                    <a:pt x="837" y="835"/>
                    <a:pt x="847" y="843"/>
                  </a:cubicBezTo>
                  <a:cubicBezTo>
                    <a:pt x="858" y="852"/>
                    <a:pt x="861" y="863"/>
                    <a:pt x="856" y="877"/>
                  </a:cubicBezTo>
                  <a:cubicBezTo>
                    <a:pt x="850" y="894"/>
                    <a:pt x="845" y="911"/>
                    <a:pt x="839" y="929"/>
                  </a:cubicBezTo>
                  <a:cubicBezTo>
                    <a:pt x="849" y="934"/>
                    <a:pt x="857" y="939"/>
                    <a:pt x="866" y="944"/>
                  </a:cubicBezTo>
                  <a:close/>
                  <a:moveTo>
                    <a:pt x="1000" y="253"/>
                  </a:moveTo>
                  <a:cubicBezTo>
                    <a:pt x="1000" y="249"/>
                    <a:pt x="1001" y="245"/>
                    <a:pt x="1001" y="241"/>
                  </a:cubicBezTo>
                  <a:cubicBezTo>
                    <a:pt x="1001" y="185"/>
                    <a:pt x="1001" y="129"/>
                    <a:pt x="1001" y="73"/>
                  </a:cubicBezTo>
                  <a:cubicBezTo>
                    <a:pt x="1001" y="51"/>
                    <a:pt x="995" y="45"/>
                    <a:pt x="972" y="45"/>
                  </a:cubicBezTo>
                  <a:cubicBezTo>
                    <a:pt x="885" y="45"/>
                    <a:pt x="798" y="45"/>
                    <a:pt x="711" y="45"/>
                  </a:cubicBezTo>
                  <a:cubicBezTo>
                    <a:pt x="688" y="45"/>
                    <a:pt x="682" y="51"/>
                    <a:pt x="682" y="74"/>
                  </a:cubicBezTo>
                  <a:cubicBezTo>
                    <a:pt x="682" y="181"/>
                    <a:pt x="682" y="288"/>
                    <a:pt x="682" y="395"/>
                  </a:cubicBezTo>
                  <a:cubicBezTo>
                    <a:pt x="682" y="401"/>
                    <a:pt x="682" y="407"/>
                    <a:pt x="684" y="413"/>
                  </a:cubicBezTo>
                  <a:cubicBezTo>
                    <a:pt x="689" y="425"/>
                    <a:pt x="699" y="426"/>
                    <a:pt x="707" y="416"/>
                  </a:cubicBezTo>
                  <a:cubicBezTo>
                    <a:pt x="715" y="408"/>
                    <a:pt x="723" y="405"/>
                    <a:pt x="734" y="409"/>
                  </a:cubicBezTo>
                  <a:cubicBezTo>
                    <a:pt x="750" y="414"/>
                    <a:pt x="767" y="419"/>
                    <a:pt x="782" y="425"/>
                  </a:cubicBezTo>
                  <a:cubicBezTo>
                    <a:pt x="791" y="429"/>
                    <a:pt x="796" y="426"/>
                    <a:pt x="802" y="420"/>
                  </a:cubicBezTo>
                  <a:cubicBezTo>
                    <a:pt x="807" y="414"/>
                    <a:pt x="811" y="410"/>
                    <a:pt x="808" y="401"/>
                  </a:cubicBezTo>
                  <a:cubicBezTo>
                    <a:pt x="801" y="385"/>
                    <a:pt x="797" y="368"/>
                    <a:pt x="791" y="352"/>
                  </a:cubicBezTo>
                  <a:cubicBezTo>
                    <a:pt x="787" y="339"/>
                    <a:pt x="791" y="329"/>
                    <a:pt x="803" y="322"/>
                  </a:cubicBezTo>
                  <a:cubicBezTo>
                    <a:pt x="821" y="312"/>
                    <a:pt x="839" y="301"/>
                    <a:pt x="858" y="291"/>
                  </a:cubicBezTo>
                  <a:cubicBezTo>
                    <a:pt x="869" y="284"/>
                    <a:pt x="880" y="285"/>
                    <a:pt x="889" y="295"/>
                  </a:cubicBezTo>
                  <a:cubicBezTo>
                    <a:pt x="899" y="306"/>
                    <a:pt x="909" y="317"/>
                    <a:pt x="919" y="329"/>
                  </a:cubicBezTo>
                  <a:cubicBezTo>
                    <a:pt x="925" y="337"/>
                    <a:pt x="931" y="342"/>
                    <a:pt x="943" y="338"/>
                  </a:cubicBezTo>
                  <a:cubicBezTo>
                    <a:pt x="955" y="335"/>
                    <a:pt x="956" y="328"/>
                    <a:pt x="958" y="319"/>
                  </a:cubicBezTo>
                  <a:cubicBezTo>
                    <a:pt x="959" y="309"/>
                    <a:pt x="962" y="299"/>
                    <a:pt x="964" y="289"/>
                  </a:cubicBezTo>
                  <a:cubicBezTo>
                    <a:pt x="970" y="259"/>
                    <a:pt x="970" y="259"/>
                    <a:pt x="1000" y="2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200"/>
            <p:cNvSpPr>
              <a:spLocks/>
            </p:cNvSpPr>
            <p:nvPr/>
          </p:nvSpPr>
          <p:spPr bwMode="auto">
            <a:xfrm>
              <a:off x="1471613" y="2693988"/>
              <a:ext cx="120650" cy="139700"/>
            </a:xfrm>
            <a:custGeom>
              <a:avLst/>
              <a:gdLst>
                <a:gd name="T0" fmla="*/ 0 w 409"/>
                <a:gd name="T1" fmla="*/ 235 h 470"/>
                <a:gd name="T2" fmla="*/ 0 w 409"/>
                <a:gd name="T3" fmla="*/ 71 h 470"/>
                <a:gd name="T4" fmla="*/ 72 w 409"/>
                <a:gd name="T5" fmla="*/ 0 h 470"/>
                <a:gd name="T6" fmla="*/ 336 w 409"/>
                <a:gd name="T7" fmla="*/ 0 h 470"/>
                <a:gd name="T8" fmla="*/ 409 w 409"/>
                <a:gd name="T9" fmla="*/ 72 h 470"/>
                <a:gd name="T10" fmla="*/ 409 w 409"/>
                <a:gd name="T11" fmla="*/ 135 h 470"/>
                <a:gd name="T12" fmla="*/ 386 w 409"/>
                <a:gd name="T13" fmla="*/ 161 h 470"/>
                <a:gd name="T14" fmla="*/ 364 w 409"/>
                <a:gd name="T15" fmla="*/ 135 h 470"/>
                <a:gd name="T16" fmla="*/ 364 w 409"/>
                <a:gd name="T17" fmla="*/ 72 h 470"/>
                <a:gd name="T18" fmla="*/ 338 w 409"/>
                <a:gd name="T19" fmla="*/ 45 h 470"/>
                <a:gd name="T20" fmla="*/ 71 w 409"/>
                <a:gd name="T21" fmla="*/ 45 h 470"/>
                <a:gd name="T22" fmla="*/ 45 w 409"/>
                <a:gd name="T23" fmla="*/ 71 h 470"/>
                <a:gd name="T24" fmla="*/ 45 w 409"/>
                <a:gd name="T25" fmla="*/ 398 h 470"/>
                <a:gd name="T26" fmla="*/ 72 w 409"/>
                <a:gd name="T27" fmla="*/ 425 h 470"/>
                <a:gd name="T28" fmla="*/ 337 w 409"/>
                <a:gd name="T29" fmla="*/ 425 h 470"/>
                <a:gd name="T30" fmla="*/ 364 w 409"/>
                <a:gd name="T31" fmla="*/ 397 h 470"/>
                <a:gd name="T32" fmla="*/ 364 w 409"/>
                <a:gd name="T33" fmla="*/ 252 h 470"/>
                <a:gd name="T34" fmla="*/ 387 w 409"/>
                <a:gd name="T35" fmla="*/ 221 h 470"/>
                <a:gd name="T36" fmla="*/ 409 w 409"/>
                <a:gd name="T37" fmla="*/ 251 h 470"/>
                <a:gd name="T38" fmla="*/ 409 w 409"/>
                <a:gd name="T39" fmla="*/ 401 h 470"/>
                <a:gd name="T40" fmla="*/ 341 w 409"/>
                <a:gd name="T41" fmla="*/ 470 h 470"/>
                <a:gd name="T42" fmla="*/ 68 w 409"/>
                <a:gd name="T43" fmla="*/ 470 h 470"/>
                <a:gd name="T44" fmla="*/ 1 w 409"/>
                <a:gd name="T45" fmla="*/ 401 h 470"/>
                <a:gd name="T46" fmla="*/ 0 w 409"/>
                <a:gd name="T47" fmla="*/ 23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9" h="470">
                  <a:moveTo>
                    <a:pt x="0" y="235"/>
                  </a:moveTo>
                  <a:cubicBezTo>
                    <a:pt x="0" y="180"/>
                    <a:pt x="0" y="126"/>
                    <a:pt x="0" y="71"/>
                  </a:cubicBezTo>
                  <a:cubicBezTo>
                    <a:pt x="1" y="26"/>
                    <a:pt x="27" y="0"/>
                    <a:pt x="72" y="0"/>
                  </a:cubicBezTo>
                  <a:cubicBezTo>
                    <a:pt x="160" y="0"/>
                    <a:pt x="248" y="0"/>
                    <a:pt x="336" y="0"/>
                  </a:cubicBezTo>
                  <a:cubicBezTo>
                    <a:pt x="383" y="0"/>
                    <a:pt x="409" y="26"/>
                    <a:pt x="409" y="72"/>
                  </a:cubicBezTo>
                  <a:cubicBezTo>
                    <a:pt x="409" y="93"/>
                    <a:pt x="409" y="114"/>
                    <a:pt x="409" y="135"/>
                  </a:cubicBezTo>
                  <a:cubicBezTo>
                    <a:pt x="409" y="152"/>
                    <a:pt x="400" y="161"/>
                    <a:pt x="386" y="161"/>
                  </a:cubicBezTo>
                  <a:cubicBezTo>
                    <a:pt x="372" y="161"/>
                    <a:pt x="364" y="151"/>
                    <a:pt x="364" y="135"/>
                  </a:cubicBezTo>
                  <a:cubicBezTo>
                    <a:pt x="364" y="114"/>
                    <a:pt x="364" y="93"/>
                    <a:pt x="364" y="72"/>
                  </a:cubicBezTo>
                  <a:cubicBezTo>
                    <a:pt x="364" y="52"/>
                    <a:pt x="357" y="45"/>
                    <a:pt x="338" y="45"/>
                  </a:cubicBezTo>
                  <a:cubicBezTo>
                    <a:pt x="249" y="45"/>
                    <a:pt x="160" y="45"/>
                    <a:pt x="71" y="45"/>
                  </a:cubicBezTo>
                  <a:cubicBezTo>
                    <a:pt x="52" y="45"/>
                    <a:pt x="45" y="52"/>
                    <a:pt x="45" y="71"/>
                  </a:cubicBezTo>
                  <a:cubicBezTo>
                    <a:pt x="45" y="180"/>
                    <a:pt x="45" y="289"/>
                    <a:pt x="45" y="398"/>
                  </a:cubicBezTo>
                  <a:cubicBezTo>
                    <a:pt x="45" y="418"/>
                    <a:pt x="52" y="425"/>
                    <a:pt x="72" y="425"/>
                  </a:cubicBezTo>
                  <a:cubicBezTo>
                    <a:pt x="160" y="425"/>
                    <a:pt x="248" y="425"/>
                    <a:pt x="337" y="425"/>
                  </a:cubicBezTo>
                  <a:cubicBezTo>
                    <a:pt x="357" y="425"/>
                    <a:pt x="364" y="418"/>
                    <a:pt x="364" y="397"/>
                  </a:cubicBezTo>
                  <a:cubicBezTo>
                    <a:pt x="364" y="349"/>
                    <a:pt x="364" y="300"/>
                    <a:pt x="364" y="252"/>
                  </a:cubicBezTo>
                  <a:cubicBezTo>
                    <a:pt x="364" y="232"/>
                    <a:pt x="372" y="221"/>
                    <a:pt x="387" y="221"/>
                  </a:cubicBezTo>
                  <a:cubicBezTo>
                    <a:pt x="401" y="222"/>
                    <a:pt x="409" y="232"/>
                    <a:pt x="409" y="251"/>
                  </a:cubicBezTo>
                  <a:cubicBezTo>
                    <a:pt x="409" y="301"/>
                    <a:pt x="409" y="351"/>
                    <a:pt x="409" y="401"/>
                  </a:cubicBezTo>
                  <a:cubicBezTo>
                    <a:pt x="409" y="442"/>
                    <a:pt x="381" y="469"/>
                    <a:pt x="341" y="470"/>
                  </a:cubicBezTo>
                  <a:cubicBezTo>
                    <a:pt x="250" y="470"/>
                    <a:pt x="159" y="470"/>
                    <a:pt x="68" y="470"/>
                  </a:cubicBezTo>
                  <a:cubicBezTo>
                    <a:pt x="28" y="469"/>
                    <a:pt x="1" y="442"/>
                    <a:pt x="1" y="401"/>
                  </a:cubicBezTo>
                  <a:cubicBezTo>
                    <a:pt x="0" y="346"/>
                    <a:pt x="0" y="290"/>
                    <a:pt x="0" y="2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01"/>
            <p:cNvSpPr>
              <a:spLocks noEditPoints="1"/>
            </p:cNvSpPr>
            <p:nvPr/>
          </p:nvSpPr>
          <p:spPr bwMode="auto">
            <a:xfrm>
              <a:off x="1471613" y="2600325"/>
              <a:ext cx="169863" cy="42863"/>
            </a:xfrm>
            <a:custGeom>
              <a:avLst/>
              <a:gdLst>
                <a:gd name="T0" fmla="*/ 287 w 573"/>
                <a:gd name="T1" fmla="*/ 0 h 142"/>
                <a:gd name="T2" fmla="*/ 540 w 573"/>
                <a:gd name="T3" fmla="*/ 0 h 142"/>
                <a:gd name="T4" fmla="*/ 572 w 573"/>
                <a:gd name="T5" fmla="*/ 32 h 142"/>
                <a:gd name="T6" fmla="*/ 572 w 573"/>
                <a:gd name="T7" fmla="*/ 114 h 142"/>
                <a:gd name="T8" fmla="*/ 544 w 573"/>
                <a:gd name="T9" fmla="*/ 142 h 142"/>
                <a:gd name="T10" fmla="*/ 28 w 573"/>
                <a:gd name="T11" fmla="*/ 142 h 142"/>
                <a:gd name="T12" fmla="*/ 0 w 573"/>
                <a:gd name="T13" fmla="*/ 113 h 142"/>
                <a:gd name="T14" fmla="*/ 0 w 573"/>
                <a:gd name="T15" fmla="*/ 29 h 142"/>
                <a:gd name="T16" fmla="*/ 30 w 573"/>
                <a:gd name="T17" fmla="*/ 0 h 142"/>
                <a:gd name="T18" fmla="*/ 287 w 573"/>
                <a:gd name="T19" fmla="*/ 0 h 142"/>
                <a:gd name="T20" fmla="*/ 526 w 573"/>
                <a:gd name="T21" fmla="*/ 46 h 142"/>
                <a:gd name="T22" fmla="*/ 46 w 573"/>
                <a:gd name="T23" fmla="*/ 46 h 142"/>
                <a:gd name="T24" fmla="*/ 46 w 573"/>
                <a:gd name="T25" fmla="*/ 96 h 142"/>
                <a:gd name="T26" fmla="*/ 526 w 573"/>
                <a:gd name="T27" fmla="*/ 96 h 142"/>
                <a:gd name="T28" fmla="*/ 526 w 57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3" h="142">
                  <a:moveTo>
                    <a:pt x="287" y="0"/>
                  </a:moveTo>
                  <a:cubicBezTo>
                    <a:pt x="371" y="0"/>
                    <a:pt x="456" y="0"/>
                    <a:pt x="540" y="0"/>
                  </a:cubicBezTo>
                  <a:cubicBezTo>
                    <a:pt x="565" y="0"/>
                    <a:pt x="572" y="6"/>
                    <a:pt x="572" y="32"/>
                  </a:cubicBezTo>
                  <a:cubicBezTo>
                    <a:pt x="573" y="59"/>
                    <a:pt x="573" y="87"/>
                    <a:pt x="572" y="114"/>
                  </a:cubicBezTo>
                  <a:cubicBezTo>
                    <a:pt x="572" y="134"/>
                    <a:pt x="564" y="142"/>
                    <a:pt x="544" y="142"/>
                  </a:cubicBezTo>
                  <a:cubicBezTo>
                    <a:pt x="372" y="142"/>
                    <a:pt x="200" y="142"/>
                    <a:pt x="28" y="142"/>
                  </a:cubicBezTo>
                  <a:cubicBezTo>
                    <a:pt x="8" y="142"/>
                    <a:pt x="1" y="134"/>
                    <a:pt x="0" y="113"/>
                  </a:cubicBezTo>
                  <a:cubicBezTo>
                    <a:pt x="0" y="85"/>
                    <a:pt x="0" y="57"/>
                    <a:pt x="0" y="29"/>
                  </a:cubicBezTo>
                  <a:cubicBezTo>
                    <a:pt x="1" y="7"/>
                    <a:pt x="8" y="0"/>
                    <a:pt x="30" y="0"/>
                  </a:cubicBezTo>
                  <a:cubicBezTo>
                    <a:pt x="116" y="0"/>
                    <a:pt x="201" y="0"/>
                    <a:pt x="287" y="0"/>
                  </a:cubicBezTo>
                  <a:close/>
                  <a:moveTo>
                    <a:pt x="526" y="46"/>
                  </a:moveTo>
                  <a:cubicBezTo>
                    <a:pt x="366" y="46"/>
                    <a:pt x="206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207" y="96"/>
                    <a:pt x="366" y="96"/>
                    <a:pt x="526" y="96"/>
                  </a:cubicBezTo>
                  <a:cubicBezTo>
                    <a:pt x="526" y="79"/>
                    <a:pt x="526" y="63"/>
                    <a:pt x="52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02"/>
            <p:cNvSpPr>
              <a:spLocks noEditPoints="1"/>
            </p:cNvSpPr>
            <p:nvPr/>
          </p:nvSpPr>
          <p:spPr bwMode="auto">
            <a:xfrm>
              <a:off x="1471613" y="2957513"/>
              <a:ext cx="128588" cy="42863"/>
            </a:xfrm>
            <a:custGeom>
              <a:avLst/>
              <a:gdLst>
                <a:gd name="T0" fmla="*/ 215 w 433"/>
                <a:gd name="T1" fmla="*/ 142 h 142"/>
                <a:gd name="T2" fmla="*/ 33 w 433"/>
                <a:gd name="T3" fmla="*/ 142 h 142"/>
                <a:gd name="T4" fmla="*/ 0 w 433"/>
                <a:gd name="T5" fmla="*/ 111 h 142"/>
                <a:gd name="T6" fmla="*/ 0 w 433"/>
                <a:gd name="T7" fmla="*/ 27 h 142"/>
                <a:gd name="T8" fmla="*/ 27 w 433"/>
                <a:gd name="T9" fmla="*/ 0 h 142"/>
                <a:gd name="T10" fmla="*/ 406 w 433"/>
                <a:gd name="T11" fmla="*/ 0 h 142"/>
                <a:gd name="T12" fmla="*/ 433 w 433"/>
                <a:gd name="T13" fmla="*/ 28 h 142"/>
                <a:gd name="T14" fmla="*/ 433 w 433"/>
                <a:gd name="T15" fmla="*/ 113 h 142"/>
                <a:gd name="T16" fmla="*/ 404 w 433"/>
                <a:gd name="T17" fmla="*/ 142 h 142"/>
                <a:gd name="T18" fmla="*/ 215 w 433"/>
                <a:gd name="T19" fmla="*/ 142 h 142"/>
                <a:gd name="T20" fmla="*/ 387 w 433"/>
                <a:gd name="T21" fmla="*/ 46 h 142"/>
                <a:gd name="T22" fmla="*/ 46 w 433"/>
                <a:gd name="T23" fmla="*/ 46 h 142"/>
                <a:gd name="T24" fmla="*/ 46 w 433"/>
                <a:gd name="T25" fmla="*/ 96 h 142"/>
                <a:gd name="T26" fmla="*/ 387 w 433"/>
                <a:gd name="T27" fmla="*/ 96 h 142"/>
                <a:gd name="T28" fmla="*/ 387 w 43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3" h="142">
                  <a:moveTo>
                    <a:pt x="215" y="142"/>
                  </a:moveTo>
                  <a:cubicBezTo>
                    <a:pt x="154" y="142"/>
                    <a:pt x="94" y="142"/>
                    <a:pt x="33" y="142"/>
                  </a:cubicBezTo>
                  <a:cubicBezTo>
                    <a:pt x="7" y="142"/>
                    <a:pt x="0" y="136"/>
                    <a:pt x="0" y="111"/>
                  </a:cubicBezTo>
                  <a:cubicBezTo>
                    <a:pt x="0" y="83"/>
                    <a:pt x="0" y="55"/>
                    <a:pt x="0" y="27"/>
                  </a:cubicBezTo>
                  <a:cubicBezTo>
                    <a:pt x="1" y="8"/>
                    <a:pt x="8" y="0"/>
                    <a:pt x="27" y="0"/>
                  </a:cubicBezTo>
                  <a:cubicBezTo>
                    <a:pt x="153" y="0"/>
                    <a:pt x="280" y="0"/>
                    <a:pt x="406" y="0"/>
                  </a:cubicBezTo>
                  <a:cubicBezTo>
                    <a:pt x="425" y="0"/>
                    <a:pt x="433" y="8"/>
                    <a:pt x="433" y="28"/>
                  </a:cubicBezTo>
                  <a:cubicBezTo>
                    <a:pt x="433" y="56"/>
                    <a:pt x="433" y="85"/>
                    <a:pt x="433" y="113"/>
                  </a:cubicBezTo>
                  <a:cubicBezTo>
                    <a:pt x="433" y="134"/>
                    <a:pt x="425" y="142"/>
                    <a:pt x="404" y="142"/>
                  </a:cubicBezTo>
                  <a:cubicBezTo>
                    <a:pt x="341" y="142"/>
                    <a:pt x="278" y="142"/>
                    <a:pt x="215" y="142"/>
                  </a:cubicBezTo>
                  <a:close/>
                  <a:moveTo>
                    <a:pt x="387" y="46"/>
                  </a:moveTo>
                  <a:cubicBezTo>
                    <a:pt x="273" y="46"/>
                    <a:pt x="160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160" y="96"/>
                    <a:pt x="273" y="96"/>
                    <a:pt x="387" y="96"/>
                  </a:cubicBezTo>
                  <a:cubicBezTo>
                    <a:pt x="387" y="79"/>
                    <a:pt x="387" y="63"/>
                    <a:pt x="38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03"/>
            <p:cNvSpPr>
              <a:spLocks/>
            </p:cNvSpPr>
            <p:nvPr/>
          </p:nvSpPr>
          <p:spPr bwMode="auto">
            <a:xfrm>
              <a:off x="1471613" y="2894013"/>
              <a:ext cx="128588" cy="14288"/>
            </a:xfrm>
            <a:custGeom>
              <a:avLst/>
              <a:gdLst>
                <a:gd name="T0" fmla="*/ 218 w 434"/>
                <a:gd name="T1" fmla="*/ 0 h 45"/>
                <a:gd name="T2" fmla="*/ 407 w 434"/>
                <a:gd name="T3" fmla="*/ 0 h 45"/>
                <a:gd name="T4" fmla="*/ 433 w 434"/>
                <a:gd name="T5" fmla="*/ 24 h 45"/>
                <a:gd name="T6" fmla="*/ 414 w 434"/>
                <a:gd name="T7" fmla="*/ 44 h 45"/>
                <a:gd name="T8" fmla="*/ 399 w 434"/>
                <a:gd name="T9" fmla="*/ 45 h 45"/>
                <a:gd name="T10" fmla="*/ 33 w 434"/>
                <a:gd name="T11" fmla="*/ 45 h 45"/>
                <a:gd name="T12" fmla="*/ 24 w 434"/>
                <a:gd name="T13" fmla="*/ 45 h 45"/>
                <a:gd name="T14" fmla="*/ 1 w 434"/>
                <a:gd name="T15" fmla="*/ 22 h 45"/>
                <a:gd name="T16" fmla="*/ 26 w 434"/>
                <a:gd name="T17" fmla="*/ 0 h 45"/>
                <a:gd name="T18" fmla="*/ 218 w 434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4" h="45">
                  <a:moveTo>
                    <a:pt x="218" y="0"/>
                  </a:moveTo>
                  <a:cubicBezTo>
                    <a:pt x="281" y="0"/>
                    <a:pt x="344" y="0"/>
                    <a:pt x="407" y="0"/>
                  </a:cubicBezTo>
                  <a:cubicBezTo>
                    <a:pt x="423" y="0"/>
                    <a:pt x="434" y="10"/>
                    <a:pt x="433" y="24"/>
                  </a:cubicBezTo>
                  <a:cubicBezTo>
                    <a:pt x="432" y="35"/>
                    <a:pt x="425" y="42"/>
                    <a:pt x="414" y="44"/>
                  </a:cubicBezTo>
                  <a:cubicBezTo>
                    <a:pt x="409" y="45"/>
                    <a:pt x="404" y="45"/>
                    <a:pt x="399" y="45"/>
                  </a:cubicBezTo>
                  <a:cubicBezTo>
                    <a:pt x="277" y="45"/>
                    <a:pt x="155" y="45"/>
                    <a:pt x="33" y="45"/>
                  </a:cubicBezTo>
                  <a:cubicBezTo>
                    <a:pt x="30" y="45"/>
                    <a:pt x="27" y="45"/>
                    <a:pt x="24" y="45"/>
                  </a:cubicBezTo>
                  <a:cubicBezTo>
                    <a:pt x="9" y="44"/>
                    <a:pt x="0" y="35"/>
                    <a:pt x="1" y="22"/>
                  </a:cubicBezTo>
                  <a:cubicBezTo>
                    <a:pt x="1" y="8"/>
                    <a:pt x="10" y="0"/>
                    <a:pt x="26" y="0"/>
                  </a:cubicBezTo>
                  <a:cubicBezTo>
                    <a:pt x="90" y="0"/>
                    <a:pt x="154" y="0"/>
                    <a:pt x="21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04"/>
            <p:cNvSpPr>
              <a:spLocks/>
            </p:cNvSpPr>
            <p:nvPr/>
          </p:nvSpPr>
          <p:spPr bwMode="auto">
            <a:xfrm>
              <a:off x="1528763" y="2659063"/>
              <a:ext cx="112713" cy="12700"/>
            </a:xfrm>
            <a:custGeom>
              <a:avLst/>
              <a:gdLst>
                <a:gd name="T0" fmla="*/ 189 w 378"/>
                <a:gd name="T1" fmla="*/ 0 h 45"/>
                <a:gd name="T2" fmla="*/ 349 w 378"/>
                <a:gd name="T3" fmla="*/ 0 h 45"/>
                <a:gd name="T4" fmla="*/ 378 w 378"/>
                <a:gd name="T5" fmla="*/ 23 h 45"/>
                <a:gd name="T6" fmla="*/ 350 w 378"/>
                <a:gd name="T7" fmla="*/ 45 h 45"/>
                <a:gd name="T8" fmla="*/ 29 w 378"/>
                <a:gd name="T9" fmla="*/ 45 h 45"/>
                <a:gd name="T10" fmla="*/ 0 w 378"/>
                <a:gd name="T11" fmla="*/ 22 h 45"/>
                <a:gd name="T12" fmla="*/ 29 w 378"/>
                <a:gd name="T13" fmla="*/ 0 h 45"/>
                <a:gd name="T14" fmla="*/ 189 w 378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5">
                  <a:moveTo>
                    <a:pt x="189" y="0"/>
                  </a:moveTo>
                  <a:cubicBezTo>
                    <a:pt x="243" y="0"/>
                    <a:pt x="296" y="0"/>
                    <a:pt x="349" y="0"/>
                  </a:cubicBezTo>
                  <a:cubicBezTo>
                    <a:pt x="368" y="0"/>
                    <a:pt x="378" y="8"/>
                    <a:pt x="378" y="23"/>
                  </a:cubicBezTo>
                  <a:cubicBezTo>
                    <a:pt x="378" y="37"/>
                    <a:pt x="368" y="45"/>
                    <a:pt x="350" y="45"/>
                  </a:cubicBezTo>
                  <a:cubicBezTo>
                    <a:pt x="243" y="45"/>
                    <a:pt x="136" y="45"/>
                    <a:pt x="29" y="45"/>
                  </a:cubicBezTo>
                  <a:cubicBezTo>
                    <a:pt x="11" y="45"/>
                    <a:pt x="0" y="36"/>
                    <a:pt x="0" y="22"/>
                  </a:cubicBezTo>
                  <a:cubicBezTo>
                    <a:pt x="1" y="8"/>
                    <a:pt x="11" y="0"/>
                    <a:pt x="29" y="0"/>
                  </a:cubicBezTo>
                  <a:cubicBezTo>
                    <a:pt x="82" y="0"/>
                    <a:pt x="136" y="0"/>
                    <a:pt x="18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05"/>
            <p:cNvSpPr>
              <a:spLocks/>
            </p:cNvSpPr>
            <p:nvPr/>
          </p:nvSpPr>
          <p:spPr bwMode="auto">
            <a:xfrm>
              <a:off x="1471613" y="2924175"/>
              <a:ext cx="80963" cy="12700"/>
            </a:xfrm>
            <a:custGeom>
              <a:avLst/>
              <a:gdLst>
                <a:gd name="T0" fmla="*/ 139 w 275"/>
                <a:gd name="T1" fmla="*/ 0 h 45"/>
                <a:gd name="T2" fmla="*/ 247 w 275"/>
                <a:gd name="T3" fmla="*/ 0 h 45"/>
                <a:gd name="T4" fmla="*/ 275 w 275"/>
                <a:gd name="T5" fmla="*/ 23 h 45"/>
                <a:gd name="T6" fmla="*/ 247 w 275"/>
                <a:gd name="T7" fmla="*/ 45 h 45"/>
                <a:gd name="T8" fmla="*/ 28 w 275"/>
                <a:gd name="T9" fmla="*/ 45 h 45"/>
                <a:gd name="T10" fmla="*/ 1 w 275"/>
                <a:gd name="T11" fmla="*/ 22 h 45"/>
                <a:gd name="T12" fmla="*/ 28 w 275"/>
                <a:gd name="T13" fmla="*/ 0 h 45"/>
                <a:gd name="T14" fmla="*/ 139 w 27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5">
                  <a:moveTo>
                    <a:pt x="139" y="0"/>
                  </a:moveTo>
                  <a:cubicBezTo>
                    <a:pt x="175" y="0"/>
                    <a:pt x="211" y="0"/>
                    <a:pt x="247" y="0"/>
                  </a:cubicBezTo>
                  <a:cubicBezTo>
                    <a:pt x="265" y="0"/>
                    <a:pt x="275" y="8"/>
                    <a:pt x="275" y="23"/>
                  </a:cubicBezTo>
                  <a:cubicBezTo>
                    <a:pt x="275" y="37"/>
                    <a:pt x="265" y="45"/>
                    <a:pt x="247" y="45"/>
                  </a:cubicBezTo>
                  <a:cubicBezTo>
                    <a:pt x="174" y="45"/>
                    <a:pt x="101" y="45"/>
                    <a:pt x="28" y="45"/>
                  </a:cubicBezTo>
                  <a:cubicBezTo>
                    <a:pt x="10" y="45"/>
                    <a:pt x="1" y="37"/>
                    <a:pt x="1" y="22"/>
                  </a:cubicBezTo>
                  <a:cubicBezTo>
                    <a:pt x="0" y="8"/>
                    <a:pt x="10" y="0"/>
                    <a:pt x="28" y="0"/>
                  </a:cubicBezTo>
                  <a:cubicBezTo>
                    <a:pt x="65" y="0"/>
                    <a:pt x="102" y="0"/>
                    <a:pt x="1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06"/>
            <p:cNvSpPr>
              <a:spLocks/>
            </p:cNvSpPr>
            <p:nvPr/>
          </p:nvSpPr>
          <p:spPr bwMode="auto">
            <a:xfrm>
              <a:off x="1500188" y="2752725"/>
              <a:ext cx="63500" cy="12700"/>
            </a:xfrm>
            <a:custGeom>
              <a:avLst/>
              <a:gdLst>
                <a:gd name="T0" fmla="*/ 107 w 215"/>
                <a:gd name="T1" fmla="*/ 45 h 45"/>
                <a:gd name="T2" fmla="*/ 27 w 215"/>
                <a:gd name="T3" fmla="*/ 45 h 45"/>
                <a:gd name="T4" fmla="*/ 0 w 215"/>
                <a:gd name="T5" fmla="*/ 22 h 45"/>
                <a:gd name="T6" fmla="*/ 27 w 215"/>
                <a:gd name="T7" fmla="*/ 0 h 45"/>
                <a:gd name="T8" fmla="*/ 187 w 215"/>
                <a:gd name="T9" fmla="*/ 0 h 45"/>
                <a:gd name="T10" fmla="*/ 215 w 215"/>
                <a:gd name="T11" fmla="*/ 23 h 45"/>
                <a:gd name="T12" fmla="*/ 188 w 215"/>
                <a:gd name="T13" fmla="*/ 45 h 45"/>
                <a:gd name="T14" fmla="*/ 107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7" y="45"/>
                  </a:moveTo>
                  <a:cubicBezTo>
                    <a:pt x="80" y="45"/>
                    <a:pt x="54" y="45"/>
                    <a:pt x="27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1" y="9"/>
                    <a:pt x="11" y="0"/>
                    <a:pt x="27" y="0"/>
                  </a:cubicBezTo>
                  <a:cubicBezTo>
                    <a:pt x="81" y="0"/>
                    <a:pt x="134" y="0"/>
                    <a:pt x="187" y="0"/>
                  </a:cubicBezTo>
                  <a:cubicBezTo>
                    <a:pt x="205" y="0"/>
                    <a:pt x="215" y="9"/>
                    <a:pt x="215" y="23"/>
                  </a:cubicBezTo>
                  <a:cubicBezTo>
                    <a:pt x="214" y="37"/>
                    <a:pt x="204" y="45"/>
                    <a:pt x="188" y="45"/>
                  </a:cubicBezTo>
                  <a:cubicBezTo>
                    <a:pt x="161" y="45"/>
                    <a:pt x="134" y="45"/>
                    <a:pt x="10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207"/>
            <p:cNvSpPr>
              <a:spLocks/>
            </p:cNvSpPr>
            <p:nvPr/>
          </p:nvSpPr>
          <p:spPr bwMode="auto">
            <a:xfrm>
              <a:off x="1500188" y="2781300"/>
              <a:ext cx="63500" cy="12700"/>
            </a:xfrm>
            <a:custGeom>
              <a:avLst/>
              <a:gdLst>
                <a:gd name="T0" fmla="*/ 106 w 215"/>
                <a:gd name="T1" fmla="*/ 45 h 45"/>
                <a:gd name="T2" fmla="*/ 27 w 215"/>
                <a:gd name="T3" fmla="*/ 45 h 45"/>
                <a:gd name="T4" fmla="*/ 0 w 215"/>
                <a:gd name="T5" fmla="*/ 23 h 45"/>
                <a:gd name="T6" fmla="*/ 26 w 215"/>
                <a:gd name="T7" fmla="*/ 0 h 45"/>
                <a:gd name="T8" fmla="*/ 188 w 215"/>
                <a:gd name="T9" fmla="*/ 0 h 45"/>
                <a:gd name="T10" fmla="*/ 215 w 215"/>
                <a:gd name="T11" fmla="*/ 22 h 45"/>
                <a:gd name="T12" fmla="*/ 187 w 215"/>
                <a:gd name="T13" fmla="*/ 45 h 45"/>
                <a:gd name="T14" fmla="*/ 106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6" y="45"/>
                  </a:moveTo>
                  <a:cubicBezTo>
                    <a:pt x="80" y="45"/>
                    <a:pt x="53" y="45"/>
                    <a:pt x="27" y="45"/>
                  </a:cubicBezTo>
                  <a:cubicBezTo>
                    <a:pt x="10" y="45"/>
                    <a:pt x="0" y="36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80" y="0"/>
                    <a:pt x="134" y="0"/>
                    <a:pt x="188" y="0"/>
                  </a:cubicBezTo>
                  <a:cubicBezTo>
                    <a:pt x="205" y="0"/>
                    <a:pt x="215" y="9"/>
                    <a:pt x="215" y="22"/>
                  </a:cubicBezTo>
                  <a:cubicBezTo>
                    <a:pt x="215" y="36"/>
                    <a:pt x="205" y="45"/>
                    <a:pt x="187" y="45"/>
                  </a:cubicBezTo>
                  <a:cubicBezTo>
                    <a:pt x="160" y="45"/>
                    <a:pt x="133" y="45"/>
                    <a:pt x="10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208"/>
            <p:cNvSpPr>
              <a:spLocks/>
            </p:cNvSpPr>
            <p:nvPr/>
          </p:nvSpPr>
          <p:spPr bwMode="auto">
            <a:xfrm>
              <a:off x="1544638" y="2865438"/>
              <a:ext cx="55563" cy="14288"/>
            </a:xfrm>
            <a:custGeom>
              <a:avLst/>
              <a:gdLst>
                <a:gd name="T0" fmla="*/ 91 w 184"/>
                <a:gd name="T1" fmla="*/ 45 h 45"/>
                <a:gd name="T2" fmla="*/ 26 w 184"/>
                <a:gd name="T3" fmla="*/ 45 h 45"/>
                <a:gd name="T4" fmla="*/ 0 w 184"/>
                <a:gd name="T5" fmla="*/ 22 h 45"/>
                <a:gd name="T6" fmla="*/ 25 w 184"/>
                <a:gd name="T7" fmla="*/ 0 h 45"/>
                <a:gd name="T8" fmla="*/ 158 w 184"/>
                <a:gd name="T9" fmla="*/ 0 h 45"/>
                <a:gd name="T10" fmla="*/ 184 w 184"/>
                <a:gd name="T11" fmla="*/ 23 h 45"/>
                <a:gd name="T12" fmla="*/ 159 w 184"/>
                <a:gd name="T13" fmla="*/ 45 h 45"/>
                <a:gd name="T14" fmla="*/ 91 w 18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45">
                  <a:moveTo>
                    <a:pt x="91" y="45"/>
                  </a:moveTo>
                  <a:cubicBezTo>
                    <a:pt x="69" y="45"/>
                    <a:pt x="47" y="45"/>
                    <a:pt x="26" y="45"/>
                  </a:cubicBezTo>
                  <a:cubicBezTo>
                    <a:pt x="9" y="44"/>
                    <a:pt x="0" y="36"/>
                    <a:pt x="0" y="22"/>
                  </a:cubicBezTo>
                  <a:cubicBezTo>
                    <a:pt x="0" y="9"/>
                    <a:pt x="10" y="0"/>
                    <a:pt x="25" y="0"/>
                  </a:cubicBezTo>
                  <a:cubicBezTo>
                    <a:pt x="70" y="0"/>
                    <a:pt x="114" y="0"/>
                    <a:pt x="158" y="0"/>
                  </a:cubicBezTo>
                  <a:cubicBezTo>
                    <a:pt x="174" y="0"/>
                    <a:pt x="184" y="9"/>
                    <a:pt x="184" y="23"/>
                  </a:cubicBezTo>
                  <a:cubicBezTo>
                    <a:pt x="184" y="36"/>
                    <a:pt x="174" y="44"/>
                    <a:pt x="159" y="45"/>
                  </a:cubicBezTo>
                  <a:cubicBezTo>
                    <a:pt x="136" y="45"/>
                    <a:pt x="114" y="45"/>
                    <a:pt x="9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09"/>
            <p:cNvSpPr>
              <a:spLocks/>
            </p:cNvSpPr>
            <p:nvPr/>
          </p:nvSpPr>
          <p:spPr bwMode="auto">
            <a:xfrm>
              <a:off x="1471613" y="2659063"/>
              <a:ext cx="41275" cy="12700"/>
            </a:xfrm>
            <a:custGeom>
              <a:avLst/>
              <a:gdLst>
                <a:gd name="T0" fmla="*/ 71 w 142"/>
                <a:gd name="T1" fmla="*/ 0 h 45"/>
                <a:gd name="T2" fmla="*/ 117 w 142"/>
                <a:gd name="T3" fmla="*/ 0 h 45"/>
                <a:gd name="T4" fmla="*/ 142 w 142"/>
                <a:gd name="T5" fmla="*/ 22 h 45"/>
                <a:gd name="T6" fmla="*/ 118 w 142"/>
                <a:gd name="T7" fmla="*/ 45 h 45"/>
                <a:gd name="T8" fmla="*/ 25 w 142"/>
                <a:gd name="T9" fmla="*/ 45 h 45"/>
                <a:gd name="T10" fmla="*/ 1 w 142"/>
                <a:gd name="T11" fmla="*/ 22 h 45"/>
                <a:gd name="T12" fmla="*/ 26 w 142"/>
                <a:gd name="T13" fmla="*/ 0 h 45"/>
                <a:gd name="T14" fmla="*/ 71 w 1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45">
                  <a:moveTo>
                    <a:pt x="71" y="0"/>
                  </a:moveTo>
                  <a:cubicBezTo>
                    <a:pt x="86" y="0"/>
                    <a:pt x="102" y="0"/>
                    <a:pt x="117" y="0"/>
                  </a:cubicBezTo>
                  <a:cubicBezTo>
                    <a:pt x="132" y="0"/>
                    <a:pt x="142" y="9"/>
                    <a:pt x="142" y="22"/>
                  </a:cubicBezTo>
                  <a:cubicBezTo>
                    <a:pt x="142" y="35"/>
                    <a:pt x="132" y="45"/>
                    <a:pt x="118" y="45"/>
                  </a:cubicBezTo>
                  <a:cubicBezTo>
                    <a:pt x="87" y="45"/>
                    <a:pt x="56" y="45"/>
                    <a:pt x="25" y="45"/>
                  </a:cubicBezTo>
                  <a:cubicBezTo>
                    <a:pt x="9" y="45"/>
                    <a:pt x="0" y="35"/>
                    <a:pt x="1" y="22"/>
                  </a:cubicBezTo>
                  <a:cubicBezTo>
                    <a:pt x="1" y="9"/>
                    <a:pt x="10" y="0"/>
                    <a:pt x="26" y="0"/>
                  </a:cubicBezTo>
                  <a:cubicBezTo>
                    <a:pt x="41" y="0"/>
                    <a:pt x="56" y="0"/>
                    <a:pt x="7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210"/>
            <p:cNvSpPr>
              <a:spLocks/>
            </p:cNvSpPr>
            <p:nvPr/>
          </p:nvSpPr>
          <p:spPr bwMode="auto">
            <a:xfrm>
              <a:off x="1500188" y="2722563"/>
              <a:ext cx="34925" cy="14288"/>
            </a:xfrm>
            <a:custGeom>
              <a:avLst/>
              <a:gdLst>
                <a:gd name="T0" fmla="*/ 60 w 118"/>
                <a:gd name="T1" fmla="*/ 1 h 46"/>
                <a:gd name="T2" fmla="*/ 96 w 118"/>
                <a:gd name="T3" fmla="*/ 1 h 46"/>
                <a:gd name="T4" fmla="*/ 117 w 118"/>
                <a:gd name="T5" fmla="*/ 21 h 46"/>
                <a:gd name="T6" fmla="*/ 99 w 118"/>
                <a:gd name="T7" fmla="*/ 44 h 46"/>
                <a:gd name="T8" fmla="*/ 20 w 118"/>
                <a:gd name="T9" fmla="*/ 44 h 46"/>
                <a:gd name="T10" fmla="*/ 0 w 118"/>
                <a:gd name="T11" fmla="*/ 22 h 46"/>
                <a:gd name="T12" fmla="*/ 23 w 118"/>
                <a:gd name="T13" fmla="*/ 1 h 46"/>
                <a:gd name="T14" fmla="*/ 60 w 118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46">
                  <a:moveTo>
                    <a:pt x="60" y="1"/>
                  </a:moveTo>
                  <a:cubicBezTo>
                    <a:pt x="72" y="1"/>
                    <a:pt x="84" y="0"/>
                    <a:pt x="96" y="1"/>
                  </a:cubicBezTo>
                  <a:cubicBezTo>
                    <a:pt x="109" y="1"/>
                    <a:pt x="116" y="8"/>
                    <a:pt x="117" y="21"/>
                  </a:cubicBezTo>
                  <a:cubicBezTo>
                    <a:pt x="118" y="34"/>
                    <a:pt x="111" y="44"/>
                    <a:pt x="99" y="44"/>
                  </a:cubicBezTo>
                  <a:cubicBezTo>
                    <a:pt x="73" y="46"/>
                    <a:pt x="46" y="46"/>
                    <a:pt x="20" y="44"/>
                  </a:cubicBezTo>
                  <a:cubicBezTo>
                    <a:pt x="8" y="44"/>
                    <a:pt x="0" y="35"/>
                    <a:pt x="0" y="22"/>
                  </a:cubicBezTo>
                  <a:cubicBezTo>
                    <a:pt x="0" y="10"/>
                    <a:pt x="10" y="1"/>
                    <a:pt x="23" y="1"/>
                  </a:cubicBezTo>
                  <a:cubicBezTo>
                    <a:pt x="35" y="0"/>
                    <a:pt x="48" y="1"/>
                    <a:pt x="6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11"/>
            <p:cNvSpPr>
              <a:spLocks/>
            </p:cNvSpPr>
            <p:nvPr/>
          </p:nvSpPr>
          <p:spPr bwMode="auto">
            <a:xfrm>
              <a:off x="1498600" y="2865438"/>
              <a:ext cx="30163" cy="14288"/>
            </a:xfrm>
            <a:custGeom>
              <a:avLst/>
              <a:gdLst>
                <a:gd name="T0" fmla="*/ 52 w 106"/>
                <a:gd name="T1" fmla="*/ 45 h 46"/>
                <a:gd name="T2" fmla="*/ 21 w 106"/>
                <a:gd name="T3" fmla="*/ 45 h 46"/>
                <a:gd name="T4" fmla="*/ 0 w 106"/>
                <a:gd name="T5" fmla="*/ 24 h 46"/>
                <a:gd name="T6" fmla="*/ 18 w 106"/>
                <a:gd name="T7" fmla="*/ 2 h 46"/>
                <a:gd name="T8" fmla="*/ 87 w 106"/>
                <a:gd name="T9" fmla="*/ 2 h 46"/>
                <a:gd name="T10" fmla="*/ 105 w 106"/>
                <a:gd name="T11" fmla="*/ 25 h 46"/>
                <a:gd name="T12" fmla="*/ 85 w 106"/>
                <a:gd name="T13" fmla="*/ 45 h 46"/>
                <a:gd name="T14" fmla="*/ 52 w 106"/>
                <a:gd name="T15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46">
                  <a:moveTo>
                    <a:pt x="52" y="45"/>
                  </a:moveTo>
                  <a:cubicBezTo>
                    <a:pt x="42" y="45"/>
                    <a:pt x="31" y="46"/>
                    <a:pt x="21" y="45"/>
                  </a:cubicBezTo>
                  <a:cubicBezTo>
                    <a:pt x="8" y="44"/>
                    <a:pt x="1" y="36"/>
                    <a:pt x="0" y="24"/>
                  </a:cubicBezTo>
                  <a:cubicBezTo>
                    <a:pt x="0" y="12"/>
                    <a:pt x="7" y="3"/>
                    <a:pt x="18" y="2"/>
                  </a:cubicBezTo>
                  <a:cubicBezTo>
                    <a:pt x="41" y="1"/>
                    <a:pt x="64" y="0"/>
                    <a:pt x="87" y="2"/>
                  </a:cubicBezTo>
                  <a:cubicBezTo>
                    <a:pt x="99" y="3"/>
                    <a:pt x="106" y="12"/>
                    <a:pt x="105" y="25"/>
                  </a:cubicBezTo>
                  <a:cubicBezTo>
                    <a:pt x="104" y="37"/>
                    <a:pt x="97" y="44"/>
                    <a:pt x="85" y="45"/>
                  </a:cubicBezTo>
                  <a:cubicBezTo>
                    <a:pt x="74" y="46"/>
                    <a:pt x="63" y="45"/>
                    <a:pt x="52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212"/>
            <p:cNvSpPr>
              <a:spLocks/>
            </p:cNvSpPr>
            <p:nvPr/>
          </p:nvSpPr>
          <p:spPr bwMode="auto">
            <a:xfrm>
              <a:off x="1568450" y="2924175"/>
              <a:ext cx="31750" cy="12700"/>
            </a:xfrm>
            <a:custGeom>
              <a:avLst/>
              <a:gdLst>
                <a:gd name="T0" fmla="*/ 53 w 105"/>
                <a:gd name="T1" fmla="*/ 0 h 45"/>
                <a:gd name="T2" fmla="*/ 82 w 105"/>
                <a:gd name="T3" fmla="*/ 0 h 45"/>
                <a:gd name="T4" fmla="*/ 105 w 105"/>
                <a:gd name="T5" fmla="*/ 23 h 45"/>
                <a:gd name="T6" fmla="*/ 83 w 105"/>
                <a:gd name="T7" fmla="*/ 45 h 45"/>
                <a:gd name="T8" fmla="*/ 21 w 105"/>
                <a:gd name="T9" fmla="*/ 45 h 45"/>
                <a:gd name="T10" fmla="*/ 0 w 105"/>
                <a:gd name="T11" fmla="*/ 23 h 45"/>
                <a:gd name="T12" fmla="*/ 21 w 105"/>
                <a:gd name="T13" fmla="*/ 0 h 45"/>
                <a:gd name="T14" fmla="*/ 24 w 105"/>
                <a:gd name="T15" fmla="*/ 0 h 45"/>
                <a:gd name="T16" fmla="*/ 53 w 105"/>
                <a:gd name="T17" fmla="*/ 0 h 45"/>
                <a:gd name="T18" fmla="*/ 53 w 105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45">
                  <a:moveTo>
                    <a:pt x="53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6" y="1"/>
                    <a:pt x="105" y="11"/>
                    <a:pt x="105" y="23"/>
                  </a:cubicBezTo>
                  <a:cubicBezTo>
                    <a:pt x="105" y="35"/>
                    <a:pt x="96" y="44"/>
                    <a:pt x="83" y="45"/>
                  </a:cubicBezTo>
                  <a:cubicBezTo>
                    <a:pt x="62" y="45"/>
                    <a:pt x="42" y="45"/>
                    <a:pt x="21" y="45"/>
                  </a:cubicBezTo>
                  <a:cubicBezTo>
                    <a:pt x="8" y="44"/>
                    <a:pt x="0" y="35"/>
                    <a:pt x="0" y="23"/>
                  </a:cubicBezTo>
                  <a:cubicBezTo>
                    <a:pt x="0" y="10"/>
                    <a:pt x="8" y="1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4" y="0"/>
                    <a:pt x="4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213"/>
            <p:cNvSpPr>
              <a:spLocks noEditPoints="1"/>
            </p:cNvSpPr>
            <p:nvPr/>
          </p:nvSpPr>
          <p:spPr bwMode="auto">
            <a:xfrm>
              <a:off x="1665288" y="2819400"/>
              <a:ext cx="130175" cy="131763"/>
            </a:xfrm>
            <a:custGeom>
              <a:avLst/>
              <a:gdLst>
                <a:gd name="T0" fmla="*/ 438 w 439"/>
                <a:gd name="T1" fmla="*/ 219 h 439"/>
                <a:gd name="T2" fmla="*/ 220 w 439"/>
                <a:gd name="T3" fmla="*/ 439 h 439"/>
                <a:gd name="T4" fmla="*/ 0 w 439"/>
                <a:gd name="T5" fmla="*/ 220 h 439"/>
                <a:gd name="T6" fmla="*/ 219 w 439"/>
                <a:gd name="T7" fmla="*/ 1 h 439"/>
                <a:gd name="T8" fmla="*/ 438 w 439"/>
                <a:gd name="T9" fmla="*/ 219 h 439"/>
                <a:gd name="T10" fmla="*/ 393 w 439"/>
                <a:gd name="T11" fmla="*/ 220 h 439"/>
                <a:gd name="T12" fmla="*/ 219 w 439"/>
                <a:gd name="T13" fmla="*/ 46 h 439"/>
                <a:gd name="T14" fmla="*/ 45 w 439"/>
                <a:gd name="T15" fmla="*/ 219 h 439"/>
                <a:gd name="T16" fmla="*/ 219 w 439"/>
                <a:gd name="T17" fmla="*/ 394 h 439"/>
                <a:gd name="T18" fmla="*/ 393 w 439"/>
                <a:gd name="T19" fmla="*/ 22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439">
                  <a:moveTo>
                    <a:pt x="438" y="219"/>
                  </a:moveTo>
                  <a:cubicBezTo>
                    <a:pt x="439" y="341"/>
                    <a:pt x="341" y="439"/>
                    <a:pt x="220" y="439"/>
                  </a:cubicBezTo>
                  <a:cubicBezTo>
                    <a:pt x="99" y="439"/>
                    <a:pt x="0" y="342"/>
                    <a:pt x="0" y="220"/>
                  </a:cubicBezTo>
                  <a:cubicBezTo>
                    <a:pt x="0" y="99"/>
                    <a:pt x="97" y="1"/>
                    <a:pt x="219" y="1"/>
                  </a:cubicBezTo>
                  <a:cubicBezTo>
                    <a:pt x="340" y="0"/>
                    <a:pt x="438" y="98"/>
                    <a:pt x="438" y="219"/>
                  </a:cubicBezTo>
                  <a:close/>
                  <a:moveTo>
                    <a:pt x="393" y="220"/>
                  </a:moveTo>
                  <a:cubicBezTo>
                    <a:pt x="393" y="123"/>
                    <a:pt x="316" y="46"/>
                    <a:pt x="219" y="46"/>
                  </a:cubicBezTo>
                  <a:cubicBezTo>
                    <a:pt x="123" y="46"/>
                    <a:pt x="45" y="123"/>
                    <a:pt x="45" y="219"/>
                  </a:cubicBezTo>
                  <a:cubicBezTo>
                    <a:pt x="45" y="315"/>
                    <a:pt x="123" y="394"/>
                    <a:pt x="219" y="394"/>
                  </a:cubicBezTo>
                  <a:cubicBezTo>
                    <a:pt x="315" y="394"/>
                    <a:pt x="393" y="316"/>
                    <a:pt x="393" y="2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214"/>
            <p:cNvSpPr>
              <a:spLocks/>
            </p:cNvSpPr>
            <p:nvPr/>
          </p:nvSpPr>
          <p:spPr bwMode="auto">
            <a:xfrm>
              <a:off x="1643063" y="2752725"/>
              <a:ext cx="58738" cy="12700"/>
            </a:xfrm>
            <a:custGeom>
              <a:avLst/>
              <a:gdLst>
                <a:gd name="T0" fmla="*/ 97 w 196"/>
                <a:gd name="T1" fmla="*/ 45 h 45"/>
                <a:gd name="T2" fmla="*/ 27 w 196"/>
                <a:gd name="T3" fmla="*/ 45 h 45"/>
                <a:gd name="T4" fmla="*/ 0 w 196"/>
                <a:gd name="T5" fmla="*/ 23 h 45"/>
                <a:gd name="T6" fmla="*/ 26 w 196"/>
                <a:gd name="T7" fmla="*/ 0 h 45"/>
                <a:gd name="T8" fmla="*/ 170 w 196"/>
                <a:gd name="T9" fmla="*/ 0 h 45"/>
                <a:gd name="T10" fmla="*/ 196 w 196"/>
                <a:gd name="T11" fmla="*/ 22 h 45"/>
                <a:gd name="T12" fmla="*/ 170 w 196"/>
                <a:gd name="T13" fmla="*/ 45 h 45"/>
                <a:gd name="T14" fmla="*/ 97 w 196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45">
                  <a:moveTo>
                    <a:pt x="97" y="45"/>
                  </a:moveTo>
                  <a:cubicBezTo>
                    <a:pt x="74" y="45"/>
                    <a:pt x="50" y="45"/>
                    <a:pt x="27" y="45"/>
                  </a:cubicBezTo>
                  <a:cubicBezTo>
                    <a:pt x="10" y="45"/>
                    <a:pt x="1" y="37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74" y="0"/>
                    <a:pt x="122" y="0"/>
                    <a:pt x="170" y="0"/>
                  </a:cubicBezTo>
                  <a:cubicBezTo>
                    <a:pt x="186" y="0"/>
                    <a:pt x="196" y="9"/>
                    <a:pt x="196" y="22"/>
                  </a:cubicBezTo>
                  <a:cubicBezTo>
                    <a:pt x="196" y="36"/>
                    <a:pt x="187" y="45"/>
                    <a:pt x="170" y="45"/>
                  </a:cubicBezTo>
                  <a:cubicBezTo>
                    <a:pt x="146" y="45"/>
                    <a:pt x="121" y="45"/>
                    <a:pt x="9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215"/>
            <p:cNvSpPr>
              <a:spLocks/>
            </p:cNvSpPr>
            <p:nvPr/>
          </p:nvSpPr>
          <p:spPr bwMode="auto">
            <a:xfrm>
              <a:off x="1643063" y="2722563"/>
              <a:ext cx="36513" cy="14288"/>
            </a:xfrm>
            <a:custGeom>
              <a:avLst/>
              <a:gdLst>
                <a:gd name="T0" fmla="*/ 61 w 119"/>
                <a:gd name="T1" fmla="*/ 1 h 46"/>
                <a:gd name="T2" fmla="*/ 97 w 119"/>
                <a:gd name="T3" fmla="*/ 1 h 46"/>
                <a:gd name="T4" fmla="*/ 118 w 119"/>
                <a:gd name="T5" fmla="*/ 21 h 46"/>
                <a:gd name="T6" fmla="*/ 100 w 119"/>
                <a:gd name="T7" fmla="*/ 44 h 46"/>
                <a:gd name="T8" fmla="*/ 19 w 119"/>
                <a:gd name="T9" fmla="*/ 44 h 46"/>
                <a:gd name="T10" fmla="*/ 2 w 119"/>
                <a:gd name="T11" fmla="*/ 21 h 46"/>
                <a:gd name="T12" fmla="*/ 24 w 119"/>
                <a:gd name="T13" fmla="*/ 1 h 46"/>
                <a:gd name="T14" fmla="*/ 61 w 119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46">
                  <a:moveTo>
                    <a:pt x="61" y="1"/>
                  </a:moveTo>
                  <a:cubicBezTo>
                    <a:pt x="73" y="1"/>
                    <a:pt x="85" y="0"/>
                    <a:pt x="97" y="1"/>
                  </a:cubicBezTo>
                  <a:cubicBezTo>
                    <a:pt x="110" y="1"/>
                    <a:pt x="117" y="9"/>
                    <a:pt x="118" y="21"/>
                  </a:cubicBezTo>
                  <a:cubicBezTo>
                    <a:pt x="119" y="34"/>
                    <a:pt x="112" y="44"/>
                    <a:pt x="100" y="44"/>
                  </a:cubicBezTo>
                  <a:cubicBezTo>
                    <a:pt x="73" y="46"/>
                    <a:pt x="46" y="46"/>
                    <a:pt x="19" y="44"/>
                  </a:cubicBezTo>
                  <a:cubicBezTo>
                    <a:pt x="7" y="43"/>
                    <a:pt x="0" y="33"/>
                    <a:pt x="2" y="21"/>
                  </a:cubicBezTo>
                  <a:cubicBezTo>
                    <a:pt x="3" y="8"/>
                    <a:pt x="11" y="1"/>
                    <a:pt x="24" y="1"/>
                  </a:cubicBezTo>
                  <a:cubicBezTo>
                    <a:pt x="36" y="0"/>
                    <a:pt x="48" y="1"/>
                    <a:pt x="6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216"/>
            <p:cNvSpPr>
              <a:spLocks noEditPoints="1"/>
            </p:cNvSpPr>
            <p:nvPr/>
          </p:nvSpPr>
          <p:spPr bwMode="auto">
            <a:xfrm>
              <a:off x="1701800" y="2855913"/>
              <a:ext cx="55563" cy="57150"/>
            </a:xfrm>
            <a:custGeom>
              <a:avLst/>
              <a:gdLst>
                <a:gd name="T0" fmla="*/ 191 w 191"/>
                <a:gd name="T1" fmla="*/ 97 h 192"/>
                <a:gd name="T2" fmla="*/ 94 w 191"/>
                <a:gd name="T3" fmla="*/ 191 h 192"/>
                <a:gd name="T4" fmla="*/ 0 w 191"/>
                <a:gd name="T5" fmla="*/ 96 h 192"/>
                <a:gd name="T6" fmla="*/ 96 w 191"/>
                <a:gd name="T7" fmla="*/ 0 h 192"/>
                <a:gd name="T8" fmla="*/ 191 w 191"/>
                <a:gd name="T9" fmla="*/ 97 h 192"/>
                <a:gd name="T10" fmla="*/ 95 w 191"/>
                <a:gd name="T11" fmla="*/ 45 h 192"/>
                <a:gd name="T12" fmla="*/ 45 w 191"/>
                <a:gd name="T13" fmla="*/ 96 h 192"/>
                <a:gd name="T14" fmla="*/ 95 w 191"/>
                <a:gd name="T15" fmla="*/ 146 h 192"/>
                <a:gd name="T16" fmla="*/ 146 w 191"/>
                <a:gd name="T17" fmla="*/ 96 h 192"/>
                <a:gd name="T18" fmla="*/ 95 w 191"/>
                <a:gd name="T19" fmla="*/ 4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2">
                  <a:moveTo>
                    <a:pt x="191" y="97"/>
                  </a:moveTo>
                  <a:cubicBezTo>
                    <a:pt x="190" y="149"/>
                    <a:pt x="146" y="192"/>
                    <a:pt x="94" y="191"/>
                  </a:cubicBezTo>
                  <a:cubicBezTo>
                    <a:pt x="42" y="190"/>
                    <a:pt x="0" y="147"/>
                    <a:pt x="0" y="96"/>
                  </a:cubicBezTo>
                  <a:cubicBezTo>
                    <a:pt x="0" y="44"/>
                    <a:pt x="44" y="0"/>
                    <a:pt x="96" y="0"/>
                  </a:cubicBezTo>
                  <a:cubicBezTo>
                    <a:pt x="148" y="1"/>
                    <a:pt x="191" y="45"/>
                    <a:pt x="191" y="97"/>
                  </a:cubicBezTo>
                  <a:close/>
                  <a:moveTo>
                    <a:pt x="95" y="45"/>
                  </a:moveTo>
                  <a:cubicBezTo>
                    <a:pt x="68" y="46"/>
                    <a:pt x="45" y="69"/>
                    <a:pt x="45" y="96"/>
                  </a:cubicBezTo>
                  <a:cubicBezTo>
                    <a:pt x="45" y="123"/>
                    <a:pt x="68" y="146"/>
                    <a:pt x="95" y="146"/>
                  </a:cubicBezTo>
                  <a:cubicBezTo>
                    <a:pt x="122" y="147"/>
                    <a:pt x="145" y="124"/>
                    <a:pt x="146" y="96"/>
                  </a:cubicBezTo>
                  <a:cubicBezTo>
                    <a:pt x="146" y="69"/>
                    <a:pt x="122" y="45"/>
                    <a:pt x="9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2194456" y="3120183"/>
            <a:ext cx="427038" cy="428625"/>
            <a:chOff x="1933575" y="2586038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8" name="Freeform 217"/>
            <p:cNvSpPr>
              <a:spLocks noEditPoints="1"/>
            </p:cNvSpPr>
            <p:nvPr/>
          </p:nvSpPr>
          <p:spPr bwMode="auto">
            <a:xfrm>
              <a:off x="1933575" y="2586038"/>
              <a:ext cx="427038" cy="428625"/>
            </a:xfrm>
            <a:custGeom>
              <a:avLst/>
              <a:gdLst>
                <a:gd name="T0" fmla="*/ 0 w 1438"/>
                <a:gd name="T1" fmla="*/ 739 h 1440"/>
                <a:gd name="T2" fmla="*/ 1200 w 1438"/>
                <a:gd name="T3" fmla="*/ 126 h 1440"/>
                <a:gd name="T4" fmla="*/ 1258 w 1438"/>
                <a:gd name="T5" fmla="*/ 681 h 1440"/>
                <a:gd name="T6" fmla="*/ 1395 w 1438"/>
                <a:gd name="T7" fmla="*/ 758 h 1440"/>
                <a:gd name="T8" fmla="*/ 1372 w 1438"/>
                <a:gd name="T9" fmla="*/ 880 h 1440"/>
                <a:gd name="T10" fmla="*/ 1417 w 1438"/>
                <a:gd name="T11" fmla="*/ 1029 h 1440"/>
                <a:gd name="T12" fmla="*/ 1354 w 1438"/>
                <a:gd name="T13" fmla="*/ 1094 h 1440"/>
                <a:gd name="T14" fmla="*/ 1319 w 1438"/>
                <a:gd name="T15" fmla="*/ 1248 h 1440"/>
                <a:gd name="T16" fmla="*/ 1218 w 1438"/>
                <a:gd name="T17" fmla="*/ 1364 h 1440"/>
                <a:gd name="T18" fmla="*/ 1079 w 1438"/>
                <a:gd name="T19" fmla="*/ 1350 h 1440"/>
                <a:gd name="T20" fmla="*/ 891 w 1438"/>
                <a:gd name="T21" fmla="*/ 1418 h 1440"/>
                <a:gd name="T22" fmla="*/ 826 w 1438"/>
                <a:gd name="T23" fmla="*/ 1353 h 1440"/>
                <a:gd name="T24" fmla="*/ 672 w 1438"/>
                <a:gd name="T25" fmla="*/ 1321 h 1440"/>
                <a:gd name="T26" fmla="*/ 603 w 1438"/>
                <a:gd name="T27" fmla="*/ 1247 h 1440"/>
                <a:gd name="T28" fmla="*/ 145 w 1438"/>
                <a:gd name="T29" fmla="*/ 1121 h 1440"/>
                <a:gd name="T30" fmla="*/ 371 w 1438"/>
                <a:gd name="T31" fmla="*/ 872 h 1440"/>
                <a:gd name="T32" fmla="*/ 1073 w 1438"/>
                <a:gd name="T33" fmla="*/ 48 h 1440"/>
                <a:gd name="T34" fmla="*/ 48 w 1438"/>
                <a:gd name="T35" fmla="*/ 623 h 1440"/>
                <a:gd name="T36" fmla="*/ 177 w 1438"/>
                <a:gd name="T37" fmla="*/ 96 h 1440"/>
                <a:gd name="T38" fmla="*/ 1056 w 1438"/>
                <a:gd name="T39" fmla="*/ 431 h 1440"/>
                <a:gd name="T40" fmla="*/ 193 w 1438"/>
                <a:gd name="T41" fmla="*/ 288 h 1440"/>
                <a:gd name="T42" fmla="*/ 193 w 1438"/>
                <a:gd name="T43" fmla="*/ 623 h 1440"/>
                <a:gd name="T44" fmla="*/ 756 w 1438"/>
                <a:gd name="T45" fmla="*/ 526 h 1440"/>
                <a:gd name="T46" fmla="*/ 871 w 1438"/>
                <a:gd name="T47" fmla="*/ 562 h 1440"/>
                <a:gd name="T48" fmla="*/ 1005 w 1438"/>
                <a:gd name="T49" fmla="*/ 483 h 1440"/>
                <a:gd name="T50" fmla="*/ 1114 w 1438"/>
                <a:gd name="T51" fmla="*/ 545 h 1440"/>
                <a:gd name="T52" fmla="*/ 1312 w 1438"/>
                <a:gd name="T53" fmla="*/ 725 h 1440"/>
                <a:gd name="T54" fmla="*/ 1182 w 1438"/>
                <a:gd name="T55" fmla="*/ 655 h 1440"/>
                <a:gd name="T56" fmla="*/ 1115 w 1438"/>
                <a:gd name="T57" fmla="*/ 614 h 1440"/>
                <a:gd name="T58" fmla="*/ 987 w 1438"/>
                <a:gd name="T59" fmla="*/ 538 h 1440"/>
                <a:gd name="T60" fmla="*/ 921 w 1438"/>
                <a:gd name="T61" fmla="*/ 584 h 1440"/>
                <a:gd name="T62" fmla="*/ 792 w 1438"/>
                <a:gd name="T63" fmla="*/ 601 h 1440"/>
                <a:gd name="T64" fmla="*/ 730 w 1438"/>
                <a:gd name="T65" fmla="*/ 683 h 1440"/>
                <a:gd name="T66" fmla="*/ 596 w 1438"/>
                <a:gd name="T67" fmla="*/ 729 h 1440"/>
                <a:gd name="T68" fmla="*/ 606 w 1438"/>
                <a:gd name="T69" fmla="*/ 897 h 1440"/>
                <a:gd name="T70" fmla="*/ 528 w 1438"/>
                <a:gd name="T71" fmla="*/ 986 h 1440"/>
                <a:gd name="T72" fmla="*/ 615 w 1438"/>
                <a:gd name="T73" fmla="*/ 1114 h 1440"/>
                <a:gd name="T74" fmla="*/ 653 w 1438"/>
                <a:gd name="T75" fmla="*/ 1182 h 1440"/>
                <a:gd name="T76" fmla="*/ 726 w 1438"/>
                <a:gd name="T77" fmla="*/ 1310 h 1440"/>
                <a:gd name="T78" fmla="*/ 838 w 1438"/>
                <a:gd name="T79" fmla="*/ 1298 h 1440"/>
                <a:gd name="T80" fmla="*/ 942 w 1438"/>
                <a:gd name="T81" fmla="*/ 1391 h 1440"/>
                <a:gd name="T82" fmla="*/ 1083 w 1438"/>
                <a:gd name="T83" fmla="*/ 1298 h 1440"/>
                <a:gd name="T84" fmla="*/ 1195 w 1438"/>
                <a:gd name="T85" fmla="*/ 1312 h 1440"/>
                <a:gd name="T86" fmla="*/ 1265 w 1438"/>
                <a:gd name="T87" fmla="*/ 1181 h 1440"/>
                <a:gd name="T88" fmla="*/ 1308 w 1438"/>
                <a:gd name="T89" fmla="*/ 1117 h 1440"/>
                <a:gd name="T90" fmla="*/ 1392 w 1438"/>
                <a:gd name="T91" fmla="*/ 986 h 1440"/>
                <a:gd name="T92" fmla="*/ 1314 w 1438"/>
                <a:gd name="T93" fmla="*/ 897 h 1440"/>
                <a:gd name="T94" fmla="*/ 556 w 1438"/>
                <a:gd name="T95" fmla="*/ 816 h 1440"/>
                <a:gd name="T96" fmla="*/ 48 w 1438"/>
                <a:gd name="T97" fmla="*/ 673 h 1440"/>
                <a:gd name="T98" fmla="*/ 556 w 1438"/>
                <a:gd name="T99" fmla="*/ 816 h 1440"/>
                <a:gd name="T100" fmla="*/ 503 w 1438"/>
                <a:gd name="T101" fmla="*/ 1029 h 1440"/>
                <a:gd name="T102" fmla="*/ 551 w 1438"/>
                <a:gd name="T103" fmla="*/ 880 h 1440"/>
                <a:gd name="T104" fmla="*/ 351 w 1438"/>
                <a:gd name="T105" fmla="*/ 1066 h 1440"/>
                <a:gd name="T106" fmla="*/ 201 w 1438"/>
                <a:gd name="T107" fmla="*/ 1138 h 1440"/>
                <a:gd name="T108" fmla="*/ 528 w 1438"/>
                <a:gd name="T109" fmla="*/ 1129 h 1440"/>
                <a:gd name="T110" fmla="*/ 643 w 1438"/>
                <a:gd name="T111" fmla="*/ 685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8" h="1440">
                  <a:moveTo>
                    <a:pt x="372" y="864"/>
                  </a:moveTo>
                  <a:cubicBezTo>
                    <a:pt x="343" y="864"/>
                    <a:pt x="314" y="864"/>
                    <a:pt x="286" y="864"/>
                  </a:cubicBezTo>
                  <a:cubicBezTo>
                    <a:pt x="232" y="864"/>
                    <a:pt x="179" y="864"/>
                    <a:pt x="126" y="864"/>
                  </a:cubicBezTo>
                  <a:cubicBezTo>
                    <a:pt x="52" y="864"/>
                    <a:pt x="0" y="812"/>
                    <a:pt x="0" y="739"/>
                  </a:cubicBezTo>
                  <a:cubicBezTo>
                    <a:pt x="0" y="534"/>
                    <a:pt x="0" y="330"/>
                    <a:pt x="0" y="125"/>
                  </a:cubicBezTo>
                  <a:cubicBezTo>
                    <a:pt x="0" y="51"/>
                    <a:pt x="52" y="0"/>
                    <a:pt x="126" y="0"/>
                  </a:cubicBezTo>
                  <a:cubicBezTo>
                    <a:pt x="442" y="0"/>
                    <a:pt x="758" y="0"/>
                    <a:pt x="1074" y="0"/>
                  </a:cubicBezTo>
                  <a:cubicBezTo>
                    <a:pt x="1149" y="0"/>
                    <a:pt x="1200" y="51"/>
                    <a:pt x="1200" y="126"/>
                  </a:cubicBezTo>
                  <a:cubicBezTo>
                    <a:pt x="1200" y="261"/>
                    <a:pt x="1200" y="396"/>
                    <a:pt x="1200" y="531"/>
                  </a:cubicBezTo>
                  <a:cubicBezTo>
                    <a:pt x="1200" y="541"/>
                    <a:pt x="1203" y="547"/>
                    <a:pt x="1212" y="552"/>
                  </a:cubicBezTo>
                  <a:cubicBezTo>
                    <a:pt x="1258" y="581"/>
                    <a:pt x="1257" y="580"/>
                    <a:pt x="1239" y="626"/>
                  </a:cubicBezTo>
                  <a:cubicBezTo>
                    <a:pt x="1228" y="653"/>
                    <a:pt x="1240" y="667"/>
                    <a:pt x="1258" y="681"/>
                  </a:cubicBezTo>
                  <a:cubicBezTo>
                    <a:pt x="1262" y="684"/>
                    <a:pt x="1270" y="687"/>
                    <a:pt x="1275" y="685"/>
                  </a:cubicBezTo>
                  <a:cubicBezTo>
                    <a:pt x="1290" y="682"/>
                    <a:pt x="1304" y="677"/>
                    <a:pt x="1319" y="672"/>
                  </a:cubicBezTo>
                  <a:cubicBezTo>
                    <a:pt x="1333" y="668"/>
                    <a:pt x="1344" y="671"/>
                    <a:pt x="1351" y="683"/>
                  </a:cubicBezTo>
                  <a:cubicBezTo>
                    <a:pt x="1366" y="708"/>
                    <a:pt x="1381" y="733"/>
                    <a:pt x="1395" y="758"/>
                  </a:cubicBezTo>
                  <a:cubicBezTo>
                    <a:pt x="1402" y="771"/>
                    <a:pt x="1400" y="783"/>
                    <a:pt x="1388" y="793"/>
                  </a:cubicBezTo>
                  <a:cubicBezTo>
                    <a:pt x="1383" y="798"/>
                    <a:pt x="1379" y="803"/>
                    <a:pt x="1373" y="807"/>
                  </a:cubicBezTo>
                  <a:cubicBezTo>
                    <a:pt x="1352" y="821"/>
                    <a:pt x="1344" y="838"/>
                    <a:pt x="1355" y="863"/>
                  </a:cubicBezTo>
                  <a:cubicBezTo>
                    <a:pt x="1359" y="872"/>
                    <a:pt x="1361" y="879"/>
                    <a:pt x="1372" y="880"/>
                  </a:cubicBezTo>
                  <a:cubicBezTo>
                    <a:pt x="1387" y="883"/>
                    <a:pt x="1401" y="887"/>
                    <a:pt x="1416" y="891"/>
                  </a:cubicBezTo>
                  <a:cubicBezTo>
                    <a:pt x="1429" y="894"/>
                    <a:pt x="1437" y="901"/>
                    <a:pt x="1437" y="915"/>
                  </a:cubicBezTo>
                  <a:cubicBezTo>
                    <a:pt x="1438" y="945"/>
                    <a:pt x="1438" y="975"/>
                    <a:pt x="1437" y="1005"/>
                  </a:cubicBezTo>
                  <a:cubicBezTo>
                    <a:pt x="1437" y="1019"/>
                    <a:pt x="1430" y="1026"/>
                    <a:pt x="1417" y="1029"/>
                  </a:cubicBezTo>
                  <a:cubicBezTo>
                    <a:pt x="1401" y="1033"/>
                    <a:pt x="1385" y="1037"/>
                    <a:pt x="1369" y="1041"/>
                  </a:cubicBezTo>
                  <a:cubicBezTo>
                    <a:pt x="1365" y="1042"/>
                    <a:pt x="1360" y="1045"/>
                    <a:pt x="1358" y="1049"/>
                  </a:cubicBezTo>
                  <a:cubicBezTo>
                    <a:pt x="1354" y="1060"/>
                    <a:pt x="1351" y="1072"/>
                    <a:pt x="1349" y="1083"/>
                  </a:cubicBezTo>
                  <a:cubicBezTo>
                    <a:pt x="1348" y="1087"/>
                    <a:pt x="1351" y="1092"/>
                    <a:pt x="1354" y="1094"/>
                  </a:cubicBezTo>
                  <a:cubicBezTo>
                    <a:pt x="1365" y="1105"/>
                    <a:pt x="1376" y="1116"/>
                    <a:pt x="1388" y="1126"/>
                  </a:cubicBezTo>
                  <a:cubicBezTo>
                    <a:pt x="1400" y="1137"/>
                    <a:pt x="1402" y="1149"/>
                    <a:pt x="1395" y="1162"/>
                  </a:cubicBezTo>
                  <a:cubicBezTo>
                    <a:pt x="1381" y="1187"/>
                    <a:pt x="1366" y="1212"/>
                    <a:pt x="1352" y="1236"/>
                  </a:cubicBezTo>
                  <a:cubicBezTo>
                    <a:pt x="1344" y="1249"/>
                    <a:pt x="1333" y="1252"/>
                    <a:pt x="1319" y="1248"/>
                  </a:cubicBezTo>
                  <a:cubicBezTo>
                    <a:pt x="1304" y="1243"/>
                    <a:pt x="1290" y="1238"/>
                    <a:pt x="1276" y="1235"/>
                  </a:cubicBezTo>
                  <a:cubicBezTo>
                    <a:pt x="1270" y="1234"/>
                    <a:pt x="1263" y="1236"/>
                    <a:pt x="1258" y="1239"/>
                  </a:cubicBezTo>
                  <a:cubicBezTo>
                    <a:pt x="1234" y="1254"/>
                    <a:pt x="1231" y="1273"/>
                    <a:pt x="1241" y="1300"/>
                  </a:cubicBezTo>
                  <a:cubicBezTo>
                    <a:pt x="1257" y="1340"/>
                    <a:pt x="1255" y="1341"/>
                    <a:pt x="1218" y="1364"/>
                  </a:cubicBezTo>
                  <a:cubicBezTo>
                    <a:pt x="1199" y="1376"/>
                    <a:pt x="1180" y="1385"/>
                    <a:pt x="1161" y="1395"/>
                  </a:cubicBezTo>
                  <a:cubicBezTo>
                    <a:pt x="1149" y="1402"/>
                    <a:pt x="1137" y="1400"/>
                    <a:pt x="1127" y="1389"/>
                  </a:cubicBezTo>
                  <a:cubicBezTo>
                    <a:pt x="1117" y="1377"/>
                    <a:pt x="1106" y="1365"/>
                    <a:pt x="1094" y="1354"/>
                  </a:cubicBezTo>
                  <a:cubicBezTo>
                    <a:pt x="1091" y="1351"/>
                    <a:pt x="1084" y="1350"/>
                    <a:pt x="1079" y="1350"/>
                  </a:cubicBezTo>
                  <a:cubicBezTo>
                    <a:pt x="1051" y="1352"/>
                    <a:pt x="1038" y="1367"/>
                    <a:pt x="1033" y="1396"/>
                  </a:cubicBezTo>
                  <a:cubicBezTo>
                    <a:pt x="1027" y="1437"/>
                    <a:pt x="1023" y="1439"/>
                    <a:pt x="982" y="1439"/>
                  </a:cubicBezTo>
                  <a:cubicBezTo>
                    <a:pt x="959" y="1440"/>
                    <a:pt x="937" y="1438"/>
                    <a:pt x="914" y="1437"/>
                  </a:cubicBezTo>
                  <a:cubicBezTo>
                    <a:pt x="902" y="1437"/>
                    <a:pt x="894" y="1430"/>
                    <a:pt x="891" y="1418"/>
                  </a:cubicBezTo>
                  <a:cubicBezTo>
                    <a:pt x="887" y="1401"/>
                    <a:pt x="884" y="1385"/>
                    <a:pt x="879" y="1368"/>
                  </a:cubicBezTo>
                  <a:cubicBezTo>
                    <a:pt x="878" y="1364"/>
                    <a:pt x="874" y="1359"/>
                    <a:pt x="871" y="1358"/>
                  </a:cubicBezTo>
                  <a:cubicBezTo>
                    <a:pt x="860" y="1354"/>
                    <a:pt x="849" y="1351"/>
                    <a:pt x="838" y="1349"/>
                  </a:cubicBezTo>
                  <a:cubicBezTo>
                    <a:pt x="834" y="1348"/>
                    <a:pt x="829" y="1351"/>
                    <a:pt x="826" y="1353"/>
                  </a:cubicBezTo>
                  <a:cubicBezTo>
                    <a:pt x="815" y="1364"/>
                    <a:pt x="804" y="1376"/>
                    <a:pt x="794" y="1388"/>
                  </a:cubicBezTo>
                  <a:cubicBezTo>
                    <a:pt x="783" y="1399"/>
                    <a:pt x="772" y="1402"/>
                    <a:pt x="759" y="1395"/>
                  </a:cubicBezTo>
                  <a:cubicBezTo>
                    <a:pt x="733" y="1381"/>
                    <a:pt x="708" y="1366"/>
                    <a:pt x="682" y="1351"/>
                  </a:cubicBezTo>
                  <a:cubicBezTo>
                    <a:pt x="671" y="1344"/>
                    <a:pt x="668" y="1334"/>
                    <a:pt x="672" y="1321"/>
                  </a:cubicBezTo>
                  <a:cubicBezTo>
                    <a:pt x="676" y="1306"/>
                    <a:pt x="680" y="1291"/>
                    <a:pt x="685" y="1277"/>
                  </a:cubicBezTo>
                  <a:cubicBezTo>
                    <a:pt x="689" y="1268"/>
                    <a:pt x="685" y="1263"/>
                    <a:pt x="680" y="1256"/>
                  </a:cubicBezTo>
                  <a:cubicBezTo>
                    <a:pt x="663" y="1232"/>
                    <a:pt x="644" y="1230"/>
                    <a:pt x="620" y="1242"/>
                  </a:cubicBezTo>
                  <a:cubicBezTo>
                    <a:pt x="615" y="1245"/>
                    <a:pt x="608" y="1246"/>
                    <a:pt x="603" y="1247"/>
                  </a:cubicBezTo>
                  <a:cubicBezTo>
                    <a:pt x="585" y="1252"/>
                    <a:pt x="577" y="1250"/>
                    <a:pt x="567" y="1234"/>
                  </a:cubicBezTo>
                  <a:cubicBezTo>
                    <a:pt x="562" y="1226"/>
                    <a:pt x="556" y="1224"/>
                    <a:pt x="547" y="1224"/>
                  </a:cubicBezTo>
                  <a:cubicBezTo>
                    <a:pt x="454" y="1224"/>
                    <a:pt x="361" y="1224"/>
                    <a:pt x="268" y="1224"/>
                  </a:cubicBezTo>
                  <a:cubicBezTo>
                    <a:pt x="204" y="1224"/>
                    <a:pt x="156" y="1183"/>
                    <a:pt x="145" y="1121"/>
                  </a:cubicBezTo>
                  <a:cubicBezTo>
                    <a:pt x="140" y="1091"/>
                    <a:pt x="149" y="1080"/>
                    <a:pt x="180" y="1080"/>
                  </a:cubicBezTo>
                  <a:cubicBezTo>
                    <a:pt x="215" y="1080"/>
                    <a:pt x="250" y="1080"/>
                    <a:pt x="285" y="1080"/>
                  </a:cubicBezTo>
                  <a:cubicBezTo>
                    <a:pt x="292" y="1080"/>
                    <a:pt x="296" y="1078"/>
                    <a:pt x="299" y="1071"/>
                  </a:cubicBezTo>
                  <a:cubicBezTo>
                    <a:pt x="323" y="1004"/>
                    <a:pt x="347" y="938"/>
                    <a:pt x="371" y="872"/>
                  </a:cubicBezTo>
                  <a:cubicBezTo>
                    <a:pt x="372" y="870"/>
                    <a:pt x="372" y="868"/>
                    <a:pt x="372" y="864"/>
                  </a:cubicBezTo>
                  <a:close/>
                  <a:moveTo>
                    <a:pt x="1152" y="521"/>
                  </a:moveTo>
                  <a:cubicBezTo>
                    <a:pt x="1152" y="388"/>
                    <a:pt x="1152" y="257"/>
                    <a:pt x="1152" y="127"/>
                  </a:cubicBezTo>
                  <a:cubicBezTo>
                    <a:pt x="1152" y="77"/>
                    <a:pt x="1123" y="48"/>
                    <a:pt x="1073" y="48"/>
                  </a:cubicBezTo>
                  <a:cubicBezTo>
                    <a:pt x="758" y="48"/>
                    <a:pt x="443" y="48"/>
                    <a:pt x="128" y="48"/>
                  </a:cubicBezTo>
                  <a:cubicBezTo>
                    <a:pt x="77" y="48"/>
                    <a:pt x="48" y="77"/>
                    <a:pt x="48" y="128"/>
                  </a:cubicBezTo>
                  <a:cubicBezTo>
                    <a:pt x="48" y="288"/>
                    <a:pt x="48" y="447"/>
                    <a:pt x="48" y="607"/>
                  </a:cubicBezTo>
                  <a:cubicBezTo>
                    <a:pt x="48" y="612"/>
                    <a:pt x="48" y="617"/>
                    <a:pt x="48" y="623"/>
                  </a:cubicBezTo>
                  <a:cubicBezTo>
                    <a:pt x="81" y="623"/>
                    <a:pt x="112" y="623"/>
                    <a:pt x="144" y="623"/>
                  </a:cubicBezTo>
                  <a:cubicBezTo>
                    <a:pt x="144" y="616"/>
                    <a:pt x="144" y="610"/>
                    <a:pt x="144" y="604"/>
                  </a:cubicBezTo>
                  <a:cubicBezTo>
                    <a:pt x="144" y="446"/>
                    <a:pt x="144" y="287"/>
                    <a:pt x="144" y="129"/>
                  </a:cubicBezTo>
                  <a:cubicBezTo>
                    <a:pt x="144" y="103"/>
                    <a:pt x="151" y="96"/>
                    <a:pt x="177" y="96"/>
                  </a:cubicBezTo>
                  <a:cubicBezTo>
                    <a:pt x="459" y="96"/>
                    <a:pt x="741" y="96"/>
                    <a:pt x="1023" y="96"/>
                  </a:cubicBezTo>
                  <a:cubicBezTo>
                    <a:pt x="1049" y="96"/>
                    <a:pt x="1056" y="104"/>
                    <a:pt x="1056" y="129"/>
                  </a:cubicBezTo>
                  <a:cubicBezTo>
                    <a:pt x="1056" y="225"/>
                    <a:pt x="1056" y="321"/>
                    <a:pt x="1056" y="417"/>
                  </a:cubicBezTo>
                  <a:cubicBezTo>
                    <a:pt x="1056" y="422"/>
                    <a:pt x="1056" y="427"/>
                    <a:pt x="1056" y="431"/>
                  </a:cubicBezTo>
                  <a:cubicBezTo>
                    <a:pt x="1039" y="431"/>
                    <a:pt x="1024" y="431"/>
                    <a:pt x="1008" y="431"/>
                  </a:cubicBezTo>
                  <a:cubicBezTo>
                    <a:pt x="1008" y="335"/>
                    <a:pt x="1008" y="240"/>
                    <a:pt x="1008" y="145"/>
                  </a:cubicBezTo>
                  <a:cubicBezTo>
                    <a:pt x="735" y="145"/>
                    <a:pt x="464" y="145"/>
                    <a:pt x="193" y="145"/>
                  </a:cubicBezTo>
                  <a:cubicBezTo>
                    <a:pt x="193" y="193"/>
                    <a:pt x="193" y="240"/>
                    <a:pt x="193" y="288"/>
                  </a:cubicBezTo>
                  <a:cubicBezTo>
                    <a:pt x="273" y="288"/>
                    <a:pt x="352" y="288"/>
                    <a:pt x="431" y="288"/>
                  </a:cubicBezTo>
                  <a:cubicBezTo>
                    <a:pt x="431" y="305"/>
                    <a:pt x="431" y="320"/>
                    <a:pt x="431" y="336"/>
                  </a:cubicBezTo>
                  <a:cubicBezTo>
                    <a:pt x="351" y="336"/>
                    <a:pt x="272" y="336"/>
                    <a:pt x="193" y="336"/>
                  </a:cubicBezTo>
                  <a:cubicBezTo>
                    <a:pt x="193" y="433"/>
                    <a:pt x="193" y="528"/>
                    <a:pt x="193" y="623"/>
                  </a:cubicBezTo>
                  <a:cubicBezTo>
                    <a:pt x="355" y="623"/>
                    <a:pt x="516" y="623"/>
                    <a:pt x="679" y="623"/>
                  </a:cubicBezTo>
                  <a:cubicBezTo>
                    <a:pt x="677" y="616"/>
                    <a:pt x="675" y="611"/>
                    <a:pt x="673" y="605"/>
                  </a:cubicBezTo>
                  <a:cubicBezTo>
                    <a:pt x="667" y="584"/>
                    <a:pt x="669" y="577"/>
                    <a:pt x="687" y="566"/>
                  </a:cubicBezTo>
                  <a:cubicBezTo>
                    <a:pt x="710" y="552"/>
                    <a:pt x="733" y="539"/>
                    <a:pt x="756" y="526"/>
                  </a:cubicBezTo>
                  <a:cubicBezTo>
                    <a:pt x="773" y="517"/>
                    <a:pt x="781" y="519"/>
                    <a:pt x="794" y="533"/>
                  </a:cubicBezTo>
                  <a:cubicBezTo>
                    <a:pt x="805" y="544"/>
                    <a:pt x="815" y="556"/>
                    <a:pt x="826" y="567"/>
                  </a:cubicBezTo>
                  <a:cubicBezTo>
                    <a:pt x="829" y="569"/>
                    <a:pt x="834" y="572"/>
                    <a:pt x="837" y="571"/>
                  </a:cubicBezTo>
                  <a:cubicBezTo>
                    <a:pt x="849" y="569"/>
                    <a:pt x="860" y="566"/>
                    <a:pt x="871" y="562"/>
                  </a:cubicBezTo>
                  <a:cubicBezTo>
                    <a:pt x="874" y="561"/>
                    <a:pt x="878" y="556"/>
                    <a:pt x="879" y="552"/>
                  </a:cubicBezTo>
                  <a:cubicBezTo>
                    <a:pt x="884" y="535"/>
                    <a:pt x="887" y="519"/>
                    <a:pt x="891" y="502"/>
                  </a:cubicBezTo>
                  <a:cubicBezTo>
                    <a:pt x="894" y="490"/>
                    <a:pt x="901" y="483"/>
                    <a:pt x="914" y="483"/>
                  </a:cubicBezTo>
                  <a:cubicBezTo>
                    <a:pt x="945" y="482"/>
                    <a:pt x="975" y="482"/>
                    <a:pt x="1005" y="483"/>
                  </a:cubicBezTo>
                  <a:cubicBezTo>
                    <a:pt x="1019" y="483"/>
                    <a:pt x="1026" y="491"/>
                    <a:pt x="1029" y="503"/>
                  </a:cubicBezTo>
                  <a:cubicBezTo>
                    <a:pt x="1033" y="519"/>
                    <a:pt x="1036" y="536"/>
                    <a:pt x="1041" y="551"/>
                  </a:cubicBezTo>
                  <a:cubicBezTo>
                    <a:pt x="1042" y="556"/>
                    <a:pt x="1047" y="561"/>
                    <a:pt x="1052" y="563"/>
                  </a:cubicBezTo>
                  <a:cubicBezTo>
                    <a:pt x="1088" y="574"/>
                    <a:pt x="1088" y="573"/>
                    <a:pt x="1114" y="545"/>
                  </a:cubicBezTo>
                  <a:cubicBezTo>
                    <a:pt x="1125" y="534"/>
                    <a:pt x="1133" y="520"/>
                    <a:pt x="1152" y="521"/>
                  </a:cubicBezTo>
                  <a:close/>
                  <a:moveTo>
                    <a:pt x="1346" y="767"/>
                  </a:moveTo>
                  <a:cubicBezTo>
                    <a:pt x="1339" y="754"/>
                    <a:pt x="1332" y="741"/>
                    <a:pt x="1324" y="729"/>
                  </a:cubicBezTo>
                  <a:cubicBezTo>
                    <a:pt x="1322" y="726"/>
                    <a:pt x="1315" y="724"/>
                    <a:pt x="1312" y="725"/>
                  </a:cubicBezTo>
                  <a:cubicBezTo>
                    <a:pt x="1296" y="729"/>
                    <a:pt x="1281" y="733"/>
                    <a:pt x="1266" y="738"/>
                  </a:cubicBezTo>
                  <a:cubicBezTo>
                    <a:pt x="1255" y="742"/>
                    <a:pt x="1246" y="739"/>
                    <a:pt x="1238" y="731"/>
                  </a:cubicBezTo>
                  <a:cubicBezTo>
                    <a:pt x="1221" y="714"/>
                    <a:pt x="1204" y="699"/>
                    <a:pt x="1189" y="682"/>
                  </a:cubicBezTo>
                  <a:cubicBezTo>
                    <a:pt x="1184" y="675"/>
                    <a:pt x="1183" y="664"/>
                    <a:pt x="1182" y="655"/>
                  </a:cubicBezTo>
                  <a:cubicBezTo>
                    <a:pt x="1181" y="649"/>
                    <a:pt x="1185" y="643"/>
                    <a:pt x="1187" y="636"/>
                  </a:cubicBezTo>
                  <a:cubicBezTo>
                    <a:pt x="1199" y="597"/>
                    <a:pt x="1199" y="598"/>
                    <a:pt x="1163" y="579"/>
                  </a:cubicBezTo>
                  <a:cubicBezTo>
                    <a:pt x="1155" y="575"/>
                    <a:pt x="1150" y="576"/>
                    <a:pt x="1145" y="582"/>
                  </a:cubicBezTo>
                  <a:cubicBezTo>
                    <a:pt x="1136" y="593"/>
                    <a:pt x="1125" y="603"/>
                    <a:pt x="1115" y="614"/>
                  </a:cubicBezTo>
                  <a:cubicBezTo>
                    <a:pt x="1106" y="624"/>
                    <a:pt x="1096" y="626"/>
                    <a:pt x="1083" y="622"/>
                  </a:cubicBezTo>
                  <a:cubicBezTo>
                    <a:pt x="1063" y="616"/>
                    <a:pt x="1043" y="611"/>
                    <a:pt x="1022" y="606"/>
                  </a:cubicBezTo>
                  <a:cubicBezTo>
                    <a:pt x="1009" y="603"/>
                    <a:pt x="1001" y="596"/>
                    <a:pt x="999" y="583"/>
                  </a:cubicBezTo>
                  <a:cubicBezTo>
                    <a:pt x="995" y="568"/>
                    <a:pt x="992" y="552"/>
                    <a:pt x="987" y="538"/>
                  </a:cubicBezTo>
                  <a:cubicBezTo>
                    <a:pt x="986" y="534"/>
                    <a:pt x="981" y="529"/>
                    <a:pt x="977" y="529"/>
                  </a:cubicBezTo>
                  <a:cubicBezTo>
                    <a:pt x="962" y="529"/>
                    <a:pt x="948" y="531"/>
                    <a:pt x="933" y="534"/>
                  </a:cubicBezTo>
                  <a:cubicBezTo>
                    <a:pt x="932" y="534"/>
                    <a:pt x="931" y="541"/>
                    <a:pt x="930" y="545"/>
                  </a:cubicBezTo>
                  <a:cubicBezTo>
                    <a:pt x="927" y="558"/>
                    <a:pt x="924" y="571"/>
                    <a:pt x="921" y="584"/>
                  </a:cubicBezTo>
                  <a:cubicBezTo>
                    <a:pt x="918" y="596"/>
                    <a:pt x="911" y="603"/>
                    <a:pt x="899" y="606"/>
                  </a:cubicBezTo>
                  <a:cubicBezTo>
                    <a:pt x="878" y="611"/>
                    <a:pt x="856" y="617"/>
                    <a:pt x="835" y="623"/>
                  </a:cubicBezTo>
                  <a:cubicBezTo>
                    <a:pt x="824" y="626"/>
                    <a:pt x="814" y="624"/>
                    <a:pt x="806" y="615"/>
                  </a:cubicBezTo>
                  <a:cubicBezTo>
                    <a:pt x="801" y="610"/>
                    <a:pt x="797" y="606"/>
                    <a:pt x="792" y="601"/>
                  </a:cubicBezTo>
                  <a:cubicBezTo>
                    <a:pt x="765" y="571"/>
                    <a:pt x="764" y="571"/>
                    <a:pt x="730" y="595"/>
                  </a:cubicBezTo>
                  <a:cubicBezTo>
                    <a:pt x="727" y="597"/>
                    <a:pt x="724" y="605"/>
                    <a:pt x="725" y="609"/>
                  </a:cubicBezTo>
                  <a:cubicBezTo>
                    <a:pt x="729" y="624"/>
                    <a:pt x="734" y="639"/>
                    <a:pt x="738" y="654"/>
                  </a:cubicBezTo>
                  <a:cubicBezTo>
                    <a:pt x="742" y="666"/>
                    <a:pt x="739" y="675"/>
                    <a:pt x="730" y="683"/>
                  </a:cubicBezTo>
                  <a:cubicBezTo>
                    <a:pt x="714" y="698"/>
                    <a:pt x="699" y="714"/>
                    <a:pt x="683" y="730"/>
                  </a:cubicBezTo>
                  <a:cubicBezTo>
                    <a:pt x="675" y="739"/>
                    <a:pt x="666" y="742"/>
                    <a:pt x="654" y="738"/>
                  </a:cubicBezTo>
                  <a:cubicBezTo>
                    <a:pt x="639" y="734"/>
                    <a:pt x="624" y="729"/>
                    <a:pt x="609" y="725"/>
                  </a:cubicBezTo>
                  <a:cubicBezTo>
                    <a:pt x="605" y="724"/>
                    <a:pt x="598" y="726"/>
                    <a:pt x="596" y="729"/>
                  </a:cubicBezTo>
                  <a:cubicBezTo>
                    <a:pt x="588" y="741"/>
                    <a:pt x="581" y="754"/>
                    <a:pt x="574" y="767"/>
                  </a:cubicBezTo>
                  <a:cubicBezTo>
                    <a:pt x="587" y="779"/>
                    <a:pt x="599" y="791"/>
                    <a:pt x="612" y="802"/>
                  </a:cubicBezTo>
                  <a:cubicBezTo>
                    <a:pt x="624" y="813"/>
                    <a:pt x="627" y="824"/>
                    <a:pt x="622" y="839"/>
                  </a:cubicBezTo>
                  <a:cubicBezTo>
                    <a:pt x="615" y="858"/>
                    <a:pt x="611" y="878"/>
                    <a:pt x="606" y="897"/>
                  </a:cubicBezTo>
                  <a:cubicBezTo>
                    <a:pt x="603" y="910"/>
                    <a:pt x="597" y="919"/>
                    <a:pt x="583" y="921"/>
                  </a:cubicBezTo>
                  <a:cubicBezTo>
                    <a:pt x="568" y="925"/>
                    <a:pt x="553" y="928"/>
                    <a:pt x="538" y="932"/>
                  </a:cubicBezTo>
                  <a:cubicBezTo>
                    <a:pt x="534" y="934"/>
                    <a:pt x="529" y="938"/>
                    <a:pt x="529" y="941"/>
                  </a:cubicBezTo>
                  <a:cubicBezTo>
                    <a:pt x="528" y="956"/>
                    <a:pt x="528" y="971"/>
                    <a:pt x="528" y="986"/>
                  </a:cubicBezTo>
                  <a:cubicBezTo>
                    <a:pt x="548" y="990"/>
                    <a:pt x="566" y="995"/>
                    <a:pt x="584" y="999"/>
                  </a:cubicBezTo>
                  <a:cubicBezTo>
                    <a:pt x="596" y="1002"/>
                    <a:pt x="603" y="1009"/>
                    <a:pt x="606" y="1021"/>
                  </a:cubicBezTo>
                  <a:cubicBezTo>
                    <a:pt x="611" y="1042"/>
                    <a:pt x="617" y="1063"/>
                    <a:pt x="623" y="1084"/>
                  </a:cubicBezTo>
                  <a:cubicBezTo>
                    <a:pt x="626" y="1096"/>
                    <a:pt x="625" y="1106"/>
                    <a:pt x="615" y="1114"/>
                  </a:cubicBezTo>
                  <a:cubicBezTo>
                    <a:pt x="611" y="1119"/>
                    <a:pt x="606" y="1123"/>
                    <a:pt x="601" y="1128"/>
                  </a:cubicBezTo>
                  <a:cubicBezTo>
                    <a:pt x="572" y="1155"/>
                    <a:pt x="572" y="1155"/>
                    <a:pt x="594" y="1188"/>
                  </a:cubicBezTo>
                  <a:cubicBezTo>
                    <a:pt x="598" y="1195"/>
                    <a:pt x="602" y="1198"/>
                    <a:pt x="610" y="1195"/>
                  </a:cubicBezTo>
                  <a:cubicBezTo>
                    <a:pt x="624" y="1190"/>
                    <a:pt x="639" y="1186"/>
                    <a:pt x="653" y="1182"/>
                  </a:cubicBezTo>
                  <a:cubicBezTo>
                    <a:pt x="665" y="1178"/>
                    <a:pt x="675" y="1181"/>
                    <a:pt x="683" y="1190"/>
                  </a:cubicBezTo>
                  <a:cubicBezTo>
                    <a:pt x="698" y="1206"/>
                    <a:pt x="714" y="1221"/>
                    <a:pt x="730" y="1236"/>
                  </a:cubicBezTo>
                  <a:cubicBezTo>
                    <a:pt x="739" y="1245"/>
                    <a:pt x="742" y="1255"/>
                    <a:pt x="738" y="1267"/>
                  </a:cubicBezTo>
                  <a:cubicBezTo>
                    <a:pt x="733" y="1281"/>
                    <a:pt x="729" y="1296"/>
                    <a:pt x="726" y="1310"/>
                  </a:cubicBezTo>
                  <a:cubicBezTo>
                    <a:pt x="725" y="1315"/>
                    <a:pt x="727" y="1322"/>
                    <a:pt x="730" y="1324"/>
                  </a:cubicBezTo>
                  <a:cubicBezTo>
                    <a:pt x="741" y="1332"/>
                    <a:pt x="754" y="1339"/>
                    <a:pt x="767" y="1346"/>
                  </a:cubicBezTo>
                  <a:cubicBezTo>
                    <a:pt x="780" y="1333"/>
                    <a:pt x="792" y="1320"/>
                    <a:pt x="804" y="1306"/>
                  </a:cubicBezTo>
                  <a:cubicBezTo>
                    <a:pt x="814" y="1296"/>
                    <a:pt x="824" y="1294"/>
                    <a:pt x="838" y="1298"/>
                  </a:cubicBezTo>
                  <a:cubicBezTo>
                    <a:pt x="857" y="1304"/>
                    <a:pt x="877" y="1309"/>
                    <a:pt x="897" y="1314"/>
                  </a:cubicBezTo>
                  <a:cubicBezTo>
                    <a:pt x="911" y="1317"/>
                    <a:pt x="919" y="1324"/>
                    <a:pt x="922" y="1338"/>
                  </a:cubicBezTo>
                  <a:cubicBezTo>
                    <a:pt x="925" y="1353"/>
                    <a:pt x="928" y="1368"/>
                    <a:pt x="933" y="1383"/>
                  </a:cubicBezTo>
                  <a:cubicBezTo>
                    <a:pt x="934" y="1387"/>
                    <a:pt x="939" y="1391"/>
                    <a:pt x="942" y="1391"/>
                  </a:cubicBezTo>
                  <a:cubicBezTo>
                    <a:pt x="956" y="1392"/>
                    <a:pt x="971" y="1392"/>
                    <a:pt x="986" y="1392"/>
                  </a:cubicBezTo>
                  <a:cubicBezTo>
                    <a:pt x="990" y="1372"/>
                    <a:pt x="995" y="1354"/>
                    <a:pt x="999" y="1336"/>
                  </a:cubicBezTo>
                  <a:cubicBezTo>
                    <a:pt x="1002" y="1324"/>
                    <a:pt x="1009" y="1317"/>
                    <a:pt x="1022" y="1314"/>
                  </a:cubicBezTo>
                  <a:cubicBezTo>
                    <a:pt x="1042" y="1309"/>
                    <a:pt x="1063" y="1304"/>
                    <a:pt x="1083" y="1298"/>
                  </a:cubicBezTo>
                  <a:cubicBezTo>
                    <a:pt x="1096" y="1294"/>
                    <a:pt x="1107" y="1296"/>
                    <a:pt x="1116" y="1306"/>
                  </a:cubicBezTo>
                  <a:cubicBezTo>
                    <a:pt x="1128" y="1320"/>
                    <a:pt x="1141" y="1333"/>
                    <a:pt x="1153" y="1346"/>
                  </a:cubicBezTo>
                  <a:cubicBezTo>
                    <a:pt x="1166" y="1339"/>
                    <a:pt x="1179" y="1332"/>
                    <a:pt x="1190" y="1324"/>
                  </a:cubicBezTo>
                  <a:cubicBezTo>
                    <a:pt x="1193" y="1322"/>
                    <a:pt x="1196" y="1315"/>
                    <a:pt x="1195" y="1312"/>
                  </a:cubicBezTo>
                  <a:cubicBezTo>
                    <a:pt x="1191" y="1296"/>
                    <a:pt x="1186" y="1281"/>
                    <a:pt x="1181" y="1266"/>
                  </a:cubicBezTo>
                  <a:cubicBezTo>
                    <a:pt x="1178" y="1254"/>
                    <a:pt x="1181" y="1245"/>
                    <a:pt x="1189" y="1237"/>
                  </a:cubicBezTo>
                  <a:cubicBezTo>
                    <a:pt x="1206" y="1222"/>
                    <a:pt x="1221" y="1206"/>
                    <a:pt x="1237" y="1190"/>
                  </a:cubicBezTo>
                  <a:cubicBezTo>
                    <a:pt x="1245" y="1181"/>
                    <a:pt x="1254" y="1178"/>
                    <a:pt x="1265" y="1181"/>
                  </a:cubicBezTo>
                  <a:cubicBezTo>
                    <a:pt x="1281" y="1186"/>
                    <a:pt x="1296" y="1191"/>
                    <a:pt x="1311" y="1195"/>
                  </a:cubicBezTo>
                  <a:cubicBezTo>
                    <a:pt x="1315" y="1196"/>
                    <a:pt x="1322" y="1194"/>
                    <a:pt x="1323" y="1192"/>
                  </a:cubicBezTo>
                  <a:cubicBezTo>
                    <a:pt x="1332" y="1179"/>
                    <a:pt x="1339" y="1166"/>
                    <a:pt x="1346" y="1153"/>
                  </a:cubicBezTo>
                  <a:cubicBezTo>
                    <a:pt x="1333" y="1140"/>
                    <a:pt x="1321" y="1128"/>
                    <a:pt x="1308" y="1117"/>
                  </a:cubicBezTo>
                  <a:cubicBezTo>
                    <a:pt x="1295" y="1107"/>
                    <a:pt x="1294" y="1095"/>
                    <a:pt x="1299" y="1080"/>
                  </a:cubicBezTo>
                  <a:cubicBezTo>
                    <a:pt x="1305" y="1061"/>
                    <a:pt x="1310" y="1042"/>
                    <a:pt x="1314" y="1023"/>
                  </a:cubicBezTo>
                  <a:cubicBezTo>
                    <a:pt x="1317" y="1010"/>
                    <a:pt x="1323" y="1001"/>
                    <a:pt x="1338" y="998"/>
                  </a:cubicBezTo>
                  <a:cubicBezTo>
                    <a:pt x="1356" y="995"/>
                    <a:pt x="1373" y="990"/>
                    <a:pt x="1392" y="986"/>
                  </a:cubicBezTo>
                  <a:cubicBezTo>
                    <a:pt x="1392" y="971"/>
                    <a:pt x="1392" y="957"/>
                    <a:pt x="1391" y="944"/>
                  </a:cubicBezTo>
                  <a:cubicBezTo>
                    <a:pt x="1391" y="940"/>
                    <a:pt x="1386" y="934"/>
                    <a:pt x="1382" y="932"/>
                  </a:cubicBezTo>
                  <a:cubicBezTo>
                    <a:pt x="1367" y="928"/>
                    <a:pt x="1352" y="924"/>
                    <a:pt x="1337" y="921"/>
                  </a:cubicBezTo>
                  <a:cubicBezTo>
                    <a:pt x="1323" y="918"/>
                    <a:pt x="1317" y="910"/>
                    <a:pt x="1314" y="897"/>
                  </a:cubicBezTo>
                  <a:cubicBezTo>
                    <a:pt x="1309" y="878"/>
                    <a:pt x="1305" y="858"/>
                    <a:pt x="1298" y="839"/>
                  </a:cubicBezTo>
                  <a:cubicBezTo>
                    <a:pt x="1294" y="825"/>
                    <a:pt x="1295" y="813"/>
                    <a:pt x="1307" y="803"/>
                  </a:cubicBezTo>
                  <a:cubicBezTo>
                    <a:pt x="1320" y="792"/>
                    <a:pt x="1333" y="779"/>
                    <a:pt x="1346" y="767"/>
                  </a:cubicBezTo>
                  <a:close/>
                  <a:moveTo>
                    <a:pt x="556" y="816"/>
                  </a:moveTo>
                  <a:cubicBezTo>
                    <a:pt x="547" y="808"/>
                    <a:pt x="542" y="803"/>
                    <a:pt x="536" y="797"/>
                  </a:cubicBezTo>
                  <a:cubicBezTo>
                    <a:pt x="518" y="781"/>
                    <a:pt x="516" y="774"/>
                    <a:pt x="528" y="753"/>
                  </a:cubicBezTo>
                  <a:cubicBezTo>
                    <a:pt x="542" y="726"/>
                    <a:pt x="558" y="699"/>
                    <a:pt x="573" y="673"/>
                  </a:cubicBezTo>
                  <a:cubicBezTo>
                    <a:pt x="400" y="673"/>
                    <a:pt x="224" y="673"/>
                    <a:pt x="48" y="673"/>
                  </a:cubicBezTo>
                  <a:cubicBezTo>
                    <a:pt x="48" y="694"/>
                    <a:pt x="48" y="715"/>
                    <a:pt x="48" y="735"/>
                  </a:cubicBezTo>
                  <a:cubicBezTo>
                    <a:pt x="48" y="787"/>
                    <a:pt x="77" y="816"/>
                    <a:pt x="128" y="816"/>
                  </a:cubicBezTo>
                  <a:cubicBezTo>
                    <a:pt x="265" y="816"/>
                    <a:pt x="401" y="816"/>
                    <a:pt x="538" y="816"/>
                  </a:cubicBezTo>
                  <a:cubicBezTo>
                    <a:pt x="543" y="816"/>
                    <a:pt x="547" y="816"/>
                    <a:pt x="556" y="816"/>
                  </a:cubicBezTo>
                  <a:close/>
                  <a:moveTo>
                    <a:pt x="570" y="1079"/>
                  </a:moveTo>
                  <a:cubicBezTo>
                    <a:pt x="568" y="1072"/>
                    <a:pt x="565" y="1065"/>
                    <a:pt x="565" y="1057"/>
                  </a:cubicBezTo>
                  <a:cubicBezTo>
                    <a:pt x="563" y="1045"/>
                    <a:pt x="557" y="1041"/>
                    <a:pt x="546" y="1039"/>
                  </a:cubicBezTo>
                  <a:cubicBezTo>
                    <a:pt x="531" y="1036"/>
                    <a:pt x="517" y="1032"/>
                    <a:pt x="503" y="1029"/>
                  </a:cubicBezTo>
                  <a:cubicBezTo>
                    <a:pt x="490" y="1026"/>
                    <a:pt x="483" y="1019"/>
                    <a:pt x="483" y="1005"/>
                  </a:cubicBezTo>
                  <a:cubicBezTo>
                    <a:pt x="482" y="975"/>
                    <a:pt x="482" y="944"/>
                    <a:pt x="483" y="914"/>
                  </a:cubicBezTo>
                  <a:cubicBezTo>
                    <a:pt x="483" y="901"/>
                    <a:pt x="490" y="894"/>
                    <a:pt x="502" y="891"/>
                  </a:cubicBezTo>
                  <a:cubicBezTo>
                    <a:pt x="518" y="887"/>
                    <a:pt x="534" y="883"/>
                    <a:pt x="551" y="880"/>
                  </a:cubicBezTo>
                  <a:cubicBezTo>
                    <a:pt x="560" y="878"/>
                    <a:pt x="564" y="874"/>
                    <a:pt x="562" y="864"/>
                  </a:cubicBezTo>
                  <a:cubicBezTo>
                    <a:pt x="521" y="864"/>
                    <a:pt x="480" y="864"/>
                    <a:pt x="438" y="864"/>
                  </a:cubicBezTo>
                  <a:cubicBezTo>
                    <a:pt x="428" y="864"/>
                    <a:pt x="423" y="867"/>
                    <a:pt x="420" y="876"/>
                  </a:cubicBezTo>
                  <a:cubicBezTo>
                    <a:pt x="397" y="940"/>
                    <a:pt x="374" y="1003"/>
                    <a:pt x="351" y="1066"/>
                  </a:cubicBezTo>
                  <a:cubicBezTo>
                    <a:pt x="350" y="1070"/>
                    <a:pt x="349" y="1075"/>
                    <a:pt x="347" y="1079"/>
                  </a:cubicBezTo>
                  <a:cubicBezTo>
                    <a:pt x="422" y="1079"/>
                    <a:pt x="496" y="1079"/>
                    <a:pt x="570" y="1079"/>
                  </a:cubicBezTo>
                  <a:close/>
                  <a:moveTo>
                    <a:pt x="197" y="1129"/>
                  </a:moveTo>
                  <a:cubicBezTo>
                    <a:pt x="199" y="1132"/>
                    <a:pt x="199" y="1135"/>
                    <a:pt x="201" y="1138"/>
                  </a:cubicBezTo>
                  <a:cubicBezTo>
                    <a:pt x="215" y="1163"/>
                    <a:pt x="237" y="1176"/>
                    <a:pt x="266" y="1176"/>
                  </a:cubicBezTo>
                  <a:cubicBezTo>
                    <a:pt x="351" y="1176"/>
                    <a:pt x="436" y="1176"/>
                    <a:pt x="521" y="1176"/>
                  </a:cubicBezTo>
                  <a:cubicBezTo>
                    <a:pt x="524" y="1176"/>
                    <a:pt x="527" y="1176"/>
                    <a:pt x="532" y="1175"/>
                  </a:cubicBezTo>
                  <a:cubicBezTo>
                    <a:pt x="523" y="1159"/>
                    <a:pt x="516" y="1145"/>
                    <a:pt x="528" y="1129"/>
                  </a:cubicBezTo>
                  <a:cubicBezTo>
                    <a:pt x="417" y="1129"/>
                    <a:pt x="308" y="1129"/>
                    <a:pt x="197" y="1129"/>
                  </a:cubicBezTo>
                  <a:close/>
                  <a:moveTo>
                    <a:pt x="610" y="672"/>
                  </a:moveTo>
                  <a:cubicBezTo>
                    <a:pt x="610" y="673"/>
                    <a:pt x="610" y="674"/>
                    <a:pt x="610" y="675"/>
                  </a:cubicBezTo>
                  <a:cubicBezTo>
                    <a:pt x="621" y="678"/>
                    <a:pt x="633" y="681"/>
                    <a:pt x="643" y="685"/>
                  </a:cubicBezTo>
                  <a:cubicBezTo>
                    <a:pt x="657" y="691"/>
                    <a:pt x="663" y="683"/>
                    <a:pt x="668" y="672"/>
                  </a:cubicBezTo>
                  <a:cubicBezTo>
                    <a:pt x="648" y="672"/>
                    <a:pt x="629" y="672"/>
                    <a:pt x="610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218"/>
            <p:cNvSpPr>
              <a:spLocks/>
            </p:cNvSpPr>
            <p:nvPr/>
          </p:nvSpPr>
          <p:spPr bwMode="auto">
            <a:xfrm>
              <a:off x="2068513" y="2652713"/>
              <a:ext cx="152400" cy="104775"/>
            </a:xfrm>
            <a:custGeom>
              <a:avLst/>
              <a:gdLst>
                <a:gd name="T0" fmla="*/ 402 w 508"/>
                <a:gd name="T1" fmla="*/ 223 h 351"/>
                <a:gd name="T2" fmla="*/ 366 w 508"/>
                <a:gd name="T3" fmla="*/ 190 h 351"/>
                <a:gd name="T4" fmla="*/ 420 w 508"/>
                <a:gd name="T5" fmla="*/ 139 h 351"/>
                <a:gd name="T6" fmla="*/ 418 w 508"/>
                <a:gd name="T7" fmla="*/ 136 h 351"/>
                <a:gd name="T8" fmla="*/ 404 w 508"/>
                <a:gd name="T9" fmla="*/ 136 h 351"/>
                <a:gd name="T10" fmla="*/ 128 w 508"/>
                <a:gd name="T11" fmla="*/ 136 h 351"/>
                <a:gd name="T12" fmla="*/ 48 w 508"/>
                <a:gd name="T13" fmla="*/ 217 h 351"/>
                <a:gd name="T14" fmla="*/ 48 w 508"/>
                <a:gd name="T15" fmla="*/ 351 h 351"/>
                <a:gd name="T16" fmla="*/ 0 w 508"/>
                <a:gd name="T17" fmla="*/ 351 h 351"/>
                <a:gd name="T18" fmla="*/ 0 w 508"/>
                <a:gd name="T19" fmla="*/ 231 h 351"/>
                <a:gd name="T20" fmla="*/ 2 w 508"/>
                <a:gd name="T21" fmla="*/ 189 h 351"/>
                <a:gd name="T22" fmla="*/ 121 w 508"/>
                <a:gd name="T23" fmla="*/ 88 h 351"/>
                <a:gd name="T24" fmla="*/ 401 w 508"/>
                <a:gd name="T25" fmla="*/ 88 h 351"/>
                <a:gd name="T26" fmla="*/ 421 w 508"/>
                <a:gd name="T27" fmla="*/ 88 h 351"/>
                <a:gd name="T28" fmla="*/ 365 w 508"/>
                <a:gd name="T29" fmla="*/ 35 h 351"/>
                <a:gd name="T30" fmla="*/ 403 w 508"/>
                <a:gd name="T31" fmla="*/ 0 h 351"/>
                <a:gd name="T32" fmla="*/ 444 w 508"/>
                <a:gd name="T33" fmla="*/ 42 h 351"/>
                <a:gd name="T34" fmla="*/ 494 w 508"/>
                <a:gd name="T35" fmla="*/ 93 h 351"/>
                <a:gd name="T36" fmla="*/ 497 w 508"/>
                <a:gd name="T37" fmla="*/ 128 h 351"/>
                <a:gd name="T38" fmla="*/ 402 w 508"/>
                <a:gd name="T39" fmla="*/ 22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8" h="351">
                  <a:moveTo>
                    <a:pt x="402" y="223"/>
                  </a:moveTo>
                  <a:cubicBezTo>
                    <a:pt x="390" y="212"/>
                    <a:pt x="379" y="202"/>
                    <a:pt x="366" y="190"/>
                  </a:cubicBezTo>
                  <a:cubicBezTo>
                    <a:pt x="385" y="173"/>
                    <a:pt x="402" y="156"/>
                    <a:pt x="420" y="139"/>
                  </a:cubicBezTo>
                  <a:cubicBezTo>
                    <a:pt x="419" y="138"/>
                    <a:pt x="419" y="137"/>
                    <a:pt x="418" y="136"/>
                  </a:cubicBezTo>
                  <a:cubicBezTo>
                    <a:pt x="414" y="136"/>
                    <a:pt x="409" y="136"/>
                    <a:pt x="404" y="136"/>
                  </a:cubicBezTo>
                  <a:cubicBezTo>
                    <a:pt x="312" y="136"/>
                    <a:pt x="220" y="136"/>
                    <a:pt x="128" y="136"/>
                  </a:cubicBezTo>
                  <a:cubicBezTo>
                    <a:pt x="77" y="136"/>
                    <a:pt x="48" y="165"/>
                    <a:pt x="48" y="217"/>
                  </a:cubicBezTo>
                  <a:cubicBezTo>
                    <a:pt x="48" y="261"/>
                    <a:pt x="48" y="306"/>
                    <a:pt x="48" y="351"/>
                  </a:cubicBezTo>
                  <a:cubicBezTo>
                    <a:pt x="32" y="351"/>
                    <a:pt x="17" y="351"/>
                    <a:pt x="0" y="351"/>
                  </a:cubicBezTo>
                  <a:cubicBezTo>
                    <a:pt x="0" y="311"/>
                    <a:pt x="0" y="271"/>
                    <a:pt x="0" y="231"/>
                  </a:cubicBezTo>
                  <a:cubicBezTo>
                    <a:pt x="0" y="217"/>
                    <a:pt x="0" y="203"/>
                    <a:pt x="2" y="189"/>
                  </a:cubicBezTo>
                  <a:cubicBezTo>
                    <a:pt x="12" y="129"/>
                    <a:pt x="60" y="88"/>
                    <a:pt x="121" y="88"/>
                  </a:cubicBezTo>
                  <a:cubicBezTo>
                    <a:pt x="215" y="88"/>
                    <a:pt x="308" y="88"/>
                    <a:pt x="401" y="88"/>
                  </a:cubicBezTo>
                  <a:cubicBezTo>
                    <a:pt x="407" y="88"/>
                    <a:pt x="412" y="88"/>
                    <a:pt x="421" y="88"/>
                  </a:cubicBezTo>
                  <a:cubicBezTo>
                    <a:pt x="401" y="69"/>
                    <a:pt x="383" y="53"/>
                    <a:pt x="365" y="35"/>
                  </a:cubicBezTo>
                  <a:cubicBezTo>
                    <a:pt x="379" y="22"/>
                    <a:pt x="390" y="12"/>
                    <a:pt x="403" y="0"/>
                  </a:cubicBezTo>
                  <a:cubicBezTo>
                    <a:pt x="416" y="13"/>
                    <a:pt x="430" y="27"/>
                    <a:pt x="444" y="42"/>
                  </a:cubicBezTo>
                  <a:cubicBezTo>
                    <a:pt x="460" y="59"/>
                    <a:pt x="478" y="75"/>
                    <a:pt x="494" y="93"/>
                  </a:cubicBezTo>
                  <a:cubicBezTo>
                    <a:pt x="506" y="105"/>
                    <a:pt x="508" y="117"/>
                    <a:pt x="497" y="128"/>
                  </a:cubicBezTo>
                  <a:cubicBezTo>
                    <a:pt x="466" y="160"/>
                    <a:pt x="434" y="192"/>
                    <a:pt x="402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219"/>
            <p:cNvSpPr>
              <a:spLocks/>
            </p:cNvSpPr>
            <p:nvPr/>
          </p:nvSpPr>
          <p:spPr bwMode="auto">
            <a:xfrm>
              <a:off x="2005013" y="2643188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220"/>
            <p:cNvSpPr>
              <a:spLocks/>
            </p:cNvSpPr>
            <p:nvPr/>
          </p:nvSpPr>
          <p:spPr bwMode="auto">
            <a:xfrm>
              <a:off x="2033588" y="26431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221"/>
            <p:cNvSpPr>
              <a:spLocks/>
            </p:cNvSpPr>
            <p:nvPr/>
          </p:nvSpPr>
          <p:spPr bwMode="auto">
            <a:xfrm>
              <a:off x="2062163" y="26431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222"/>
            <p:cNvSpPr>
              <a:spLocks noEditPoints="1"/>
            </p:cNvSpPr>
            <p:nvPr/>
          </p:nvSpPr>
          <p:spPr bwMode="auto">
            <a:xfrm>
              <a:off x="2168525" y="2822575"/>
              <a:ext cx="100013" cy="100013"/>
            </a:xfrm>
            <a:custGeom>
              <a:avLst/>
              <a:gdLst>
                <a:gd name="T0" fmla="*/ 336 w 336"/>
                <a:gd name="T1" fmla="*/ 169 h 336"/>
                <a:gd name="T2" fmla="*/ 167 w 336"/>
                <a:gd name="T3" fmla="*/ 336 h 336"/>
                <a:gd name="T4" fmla="*/ 0 w 336"/>
                <a:gd name="T5" fmla="*/ 167 h 336"/>
                <a:gd name="T6" fmla="*/ 169 w 336"/>
                <a:gd name="T7" fmla="*/ 0 h 336"/>
                <a:gd name="T8" fmla="*/ 336 w 336"/>
                <a:gd name="T9" fmla="*/ 169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9"/>
                  </a:moveTo>
                  <a:cubicBezTo>
                    <a:pt x="336" y="261"/>
                    <a:pt x="260" y="336"/>
                    <a:pt x="167" y="336"/>
                  </a:cubicBezTo>
                  <a:cubicBezTo>
                    <a:pt x="75" y="336"/>
                    <a:pt x="0" y="260"/>
                    <a:pt x="0" y="167"/>
                  </a:cubicBezTo>
                  <a:cubicBezTo>
                    <a:pt x="0" y="75"/>
                    <a:pt x="76" y="0"/>
                    <a:pt x="169" y="0"/>
                  </a:cubicBezTo>
                  <a:cubicBezTo>
                    <a:pt x="261" y="0"/>
                    <a:pt x="336" y="76"/>
                    <a:pt x="336" y="169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7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223"/>
            <p:cNvSpPr>
              <a:spLocks/>
            </p:cNvSpPr>
            <p:nvPr/>
          </p:nvSpPr>
          <p:spPr bwMode="auto">
            <a:xfrm>
              <a:off x="2200275" y="2786063"/>
              <a:ext cx="14288" cy="15875"/>
            </a:xfrm>
            <a:custGeom>
              <a:avLst/>
              <a:gdLst>
                <a:gd name="T0" fmla="*/ 52 w 52"/>
                <a:gd name="T1" fmla="*/ 0 h 55"/>
                <a:gd name="T2" fmla="*/ 52 w 52"/>
                <a:gd name="T3" fmla="*/ 49 h 55"/>
                <a:gd name="T4" fmla="*/ 11 w 52"/>
                <a:gd name="T5" fmla="*/ 55 h 55"/>
                <a:gd name="T6" fmla="*/ 0 w 52"/>
                <a:gd name="T7" fmla="*/ 8 h 55"/>
                <a:gd name="T8" fmla="*/ 52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52" y="0"/>
                  </a:moveTo>
                  <a:cubicBezTo>
                    <a:pt x="52" y="18"/>
                    <a:pt x="52" y="33"/>
                    <a:pt x="52" y="49"/>
                  </a:cubicBezTo>
                  <a:cubicBezTo>
                    <a:pt x="39" y="50"/>
                    <a:pt x="26" y="52"/>
                    <a:pt x="11" y="55"/>
                  </a:cubicBezTo>
                  <a:cubicBezTo>
                    <a:pt x="8" y="40"/>
                    <a:pt x="4" y="25"/>
                    <a:pt x="0" y="8"/>
                  </a:cubicBezTo>
                  <a:cubicBezTo>
                    <a:pt x="17" y="5"/>
                    <a:pt x="33" y="3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224"/>
            <p:cNvSpPr>
              <a:spLocks/>
            </p:cNvSpPr>
            <p:nvPr/>
          </p:nvSpPr>
          <p:spPr bwMode="auto">
            <a:xfrm>
              <a:off x="2235200" y="2787650"/>
              <a:ext cx="17463" cy="17463"/>
            </a:xfrm>
            <a:custGeom>
              <a:avLst/>
              <a:gdLst>
                <a:gd name="T0" fmla="*/ 0 w 60"/>
                <a:gd name="T1" fmla="*/ 47 h 60"/>
                <a:gd name="T2" fmla="*/ 11 w 60"/>
                <a:gd name="T3" fmla="*/ 0 h 60"/>
                <a:gd name="T4" fmla="*/ 60 w 60"/>
                <a:gd name="T5" fmla="*/ 16 h 60"/>
                <a:gd name="T6" fmla="*/ 41 w 60"/>
                <a:gd name="T7" fmla="*/ 60 h 60"/>
                <a:gd name="T8" fmla="*/ 0 w 60"/>
                <a:gd name="T9" fmla="*/ 4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47"/>
                  </a:moveTo>
                  <a:cubicBezTo>
                    <a:pt x="3" y="31"/>
                    <a:pt x="7" y="17"/>
                    <a:pt x="11" y="0"/>
                  </a:cubicBezTo>
                  <a:cubicBezTo>
                    <a:pt x="27" y="6"/>
                    <a:pt x="43" y="11"/>
                    <a:pt x="60" y="16"/>
                  </a:cubicBezTo>
                  <a:cubicBezTo>
                    <a:pt x="53" y="32"/>
                    <a:pt x="47" y="46"/>
                    <a:pt x="41" y="60"/>
                  </a:cubicBezTo>
                  <a:cubicBezTo>
                    <a:pt x="27" y="56"/>
                    <a:pt x="14" y="52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225"/>
            <p:cNvSpPr>
              <a:spLocks/>
            </p:cNvSpPr>
            <p:nvPr/>
          </p:nvSpPr>
          <p:spPr bwMode="auto">
            <a:xfrm>
              <a:off x="2282825" y="2833688"/>
              <a:ext cx="19050" cy="19050"/>
            </a:xfrm>
            <a:custGeom>
              <a:avLst/>
              <a:gdLst>
                <a:gd name="T0" fmla="*/ 43 w 61"/>
                <a:gd name="T1" fmla="*/ 0 h 61"/>
                <a:gd name="T2" fmla="*/ 61 w 61"/>
                <a:gd name="T3" fmla="*/ 48 h 61"/>
                <a:gd name="T4" fmla="*/ 15 w 61"/>
                <a:gd name="T5" fmla="*/ 61 h 61"/>
                <a:gd name="T6" fmla="*/ 0 w 61"/>
                <a:gd name="T7" fmla="*/ 21 h 61"/>
                <a:gd name="T8" fmla="*/ 43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43" y="0"/>
                  </a:moveTo>
                  <a:cubicBezTo>
                    <a:pt x="49" y="17"/>
                    <a:pt x="55" y="31"/>
                    <a:pt x="61" y="48"/>
                  </a:cubicBezTo>
                  <a:cubicBezTo>
                    <a:pt x="45" y="53"/>
                    <a:pt x="30" y="57"/>
                    <a:pt x="15" y="61"/>
                  </a:cubicBezTo>
                  <a:cubicBezTo>
                    <a:pt x="10" y="47"/>
                    <a:pt x="5" y="35"/>
                    <a:pt x="0" y="21"/>
                  </a:cubicBezTo>
                  <a:cubicBezTo>
                    <a:pt x="13" y="14"/>
                    <a:pt x="27" y="8"/>
                    <a:pt x="4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226"/>
            <p:cNvSpPr>
              <a:spLocks/>
            </p:cNvSpPr>
            <p:nvPr/>
          </p:nvSpPr>
          <p:spPr bwMode="auto">
            <a:xfrm>
              <a:off x="2289175" y="2871788"/>
              <a:ext cx="15875" cy="15875"/>
            </a:xfrm>
            <a:custGeom>
              <a:avLst/>
              <a:gdLst>
                <a:gd name="T0" fmla="*/ 4 w 52"/>
                <a:gd name="T1" fmla="*/ 0 h 51"/>
                <a:gd name="T2" fmla="*/ 52 w 52"/>
                <a:gd name="T3" fmla="*/ 0 h 51"/>
                <a:gd name="T4" fmla="*/ 47 w 52"/>
                <a:gd name="T5" fmla="*/ 51 h 51"/>
                <a:gd name="T6" fmla="*/ 0 w 52"/>
                <a:gd name="T7" fmla="*/ 43 h 51"/>
                <a:gd name="T8" fmla="*/ 4 w 52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" y="0"/>
                  </a:moveTo>
                  <a:cubicBezTo>
                    <a:pt x="20" y="0"/>
                    <a:pt x="34" y="0"/>
                    <a:pt x="52" y="0"/>
                  </a:cubicBezTo>
                  <a:cubicBezTo>
                    <a:pt x="50" y="17"/>
                    <a:pt x="49" y="34"/>
                    <a:pt x="47" y="51"/>
                  </a:cubicBezTo>
                  <a:cubicBezTo>
                    <a:pt x="31" y="48"/>
                    <a:pt x="16" y="46"/>
                    <a:pt x="0" y="43"/>
                  </a:cubicBezTo>
                  <a:cubicBezTo>
                    <a:pt x="1" y="29"/>
                    <a:pt x="2" y="15"/>
                    <a:pt x="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27"/>
            <p:cNvSpPr>
              <a:spLocks/>
            </p:cNvSpPr>
            <p:nvPr/>
          </p:nvSpPr>
          <p:spPr bwMode="auto">
            <a:xfrm>
              <a:off x="2222500" y="2941638"/>
              <a:ext cx="15875" cy="15875"/>
            </a:xfrm>
            <a:custGeom>
              <a:avLst/>
              <a:gdLst>
                <a:gd name="T0" fmla="*/ 0 w 51"/>
                <a:gd name="T1" fmla="*/ 5 h 54"/>
                <a:gd name="T2" fmla="*/ 40 w 51"/>
                <a:gd name="T3" fmla="*/ 0 h 54"/>
                <a:gd name="T4" fmla="*/ 51 w 51"/>
                <a:gd name="T5" fmla="*/ 46 h 54"/>
                <a:gd name="T6" fmla="*/ 0 w 51"/>
                <a:gd name="T7" fmla="*/ 54 h 54"/>
                <a:gd name="T8" fmla="*/ 0 w 51"/>
                <a:gd name="T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0" y="5"/>
                  </a:moveTo>
                  <a:cubicBezTo>
                    <a:pt x="13" y="3"/>
                    <a:pt x="26" y="2"/>
                    <a:pt x="40" y="0"/>
                  </a:cubicBezTo>
                  <a:cubicBezTo>
                    <a:pt x="44" y="14"/>
                    <a:pt x="47" y="29"/>
                    <a:pt x="51" y="46"/>
                  </a:cubicBezTo>
                  <a:cubicBezTo>
                    <a:pt x="34" y="49"/>
                    <a:pt x="18" y="51"/>
                    <a:pt x="0" y="54"/>
                  </a:cubicBezTo>
                  <a:cubicBezTo>
                    <a:pt x="0" y="37"/>
                    <a:pt x="0" y="22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28"/>
            <p:cNvSpPr>
              <a:spLocks/>
            </p:cNvSpPr>
            <p:nvPr/>
          </p:nvSpPr>
          <p:spPr bwMode="auto">
            <a:xfrm>
              <a:off x="2263775" y="2805113"/>
              <a:ext cx="19050" cy="19050"/>
            </a:xfrm>
            <a:custGeom>
              <a:avLst/>
              <a:gdLst>
                <a:gd name="T0" fmla="*/ 67 w 67"/>
                <a:gd name="T1" fmla="*/ 35 h 67"/>
                <a:gd name="T2" fmla="*/ 31 w 67"/>
                <a:gd name="T3" fmla="*/ 67 h 67"/>
                <a:gd name="T4" fmla="*/ 0 w 67"/>
                <a:gd name="T5" fmla="*/ 37 h 67"/>
                <a:gd name="T6" fmla="*/ 29 w 67"/>
                <a:gd name="T7" fmla="*/ 0 h 67"/>
                <a:gd name="T8" fmla="*/ 67 w 67"/>
                <a:gd name="T9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67" y="35"/>
                  </a:moveTo>
                  <a:cubicBezTo>
                    <a:pt x="54" y="46"/>
                    <a:pt x="43" y="56"/>
                    <a:pt x="31" y="67"/>
                  </a:cubicBezTo>
                  <a:cubicBezTo>
                    <a:pt x="20" y="57"/>
                    <a:pt x="10" y="47"/>
                    <a:pt x="0" y="37"/>
                  </a:cubicBezTo>
                  <a:cubicBezTo>
                    <a:pt x="9" y="25"/>
                    <a:pt x="18" y="14"/>
                    <a:pt x="29" y="0"/>
                  </a:cubicBezTo>
                  <a:cubicBezTo>
                    <a:pt x="42" y="12"/>
                    <a:pt x="54" y="23"/>
                    <a:pt x="67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29"/>
            <p:cNvSpPr>
              <a:spLocks/>
            </p:cNvSpPr>
            <p:nvPr/>
          </p:nvSpPr>
          <p:spPr bwMode="auto">
            <a:xfrm>
              <a:off x="2276475" y="2903538"/>
              <a:ext cx="19050" cy="19050"/>
            </a:xfrm>
            <a:custGeom>
              <a:avLst/>
              <a:gdLst>
                <a:gd name="T0" fmla="*/ 39 w 65"/>
                <a:gd name="T1" fmla="*/ 66 h 66"/>
                <a:gd name="T2" fmla="*/ 0 w 65"/>
                <a:gd name="T3" fmla="*/ 37 h 66"/>
                <a:gd name="T4" fmla="*/ 22 w 65"/>
                <a:gd name="T5" fmla="*/ 0 h 66"/>
                <a:gd name="T6" fmla="*/ 65 w 65"/>
                <a:gd name="T7" fmla="*/ 21 h 66"/>
                <a:gd name="T8" fmla="*/ 39 w 65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9" y="66"/>
                  </a:moveTo>
                  <a:cubicBezTo>
                    <a:pt x="25" y="55"/>
                    <a:pt x="13" y="47"/>
                    <a:pt x="0" y="37"/>
                  </a:cubicBezTo>
                  <a:cubicBezTo>
                    <a:pt x="7" y="25"/>
                    <a:pt x="14" y="13"/>
                    <a:pt x="22" y="0"/>
                  </a:cubicBezTo>
                  <a:cubicBezTo>
                    <a:pt x="36" y="7"/>
                    <a:pt x="49" y="14"/>
                    <a:pt x="65" y="21"/>
                  </a:cubicBezTo>
                  <a:cubicBezTo>
                    <a:pt x="56" y="36"/>
                    <a:pt x="48" y="50"/>
                    <a:pt x="39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30"/>
            <p:cNvSpPr>
              <a:spLocks/>
            </p:cNvSpPr>
            <p:nvPr/>
          </p:nvSpPr>
          <p:spPr bwMode="auto">
            <a:xfrm>
              <a:off x="2165350" y="2795588"/>
              <a:ext cx="19050" cy="20638"/>
            </a:xfrm>
            <a:custGeom>
              <a:avLst/>
              <a:gdLst>
                <a:gd name="T0" fmla="*/ 42 w 65"/>
                <a:gd name="T1" fmla="*/ 0 h 66"/>
                <a:gd name="T2" fmla="*/ 65 w 65"/>
                <a:gd name="T3" fmla="*/ 42 h 66"/>
                <a:gd name="T4" fmla="*/ 30 w 65"/>
                <a:gd name="T5" fmla="*/ 66 h 66"/>
                <a:gd name="T6" fmla="*/ 0 w 65"/>
                <a:gd name="T7" fmla="*/ 29 h 66"/>
                <a:gd name="T8" fmla="*/ 42 w 65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42" y="0"/>
                  </a:moveTo>
                  <a:cubicBezTo>
                    <a:pt x="51" y="15"/>
                    <a:pt x="58" y="29"/>
                    <a:pt x="65" y="42"/>
                  </a:cubicBezTo>
                  <a:cubicBezTo>
                    <a:pt x="53" y="50"/>
                    <a:pt x="42" y="58"/>
                    <a:pt x="30" y="66"/>
                  </a:cubicBezTo>
                  <a:cubicBezTo>
                    <a:pt x="20" y="54"/>
                    <a:pt x="11" y="42"/>
                    <a:pt x="0" y="29"/>
                  </a:cubicBezTo>
                  <a:cubicBezTo>
                    <a:pt x="14" y="19"/>
                    <a:pt x="28" y="10"/>
                    <a:pt x="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31"/>
            <p:cNvSpPr>
              <a:spLocks/>
            </p:cNvSpPr>
            <p:nvPr/>
          </p:nvSpPr>
          <p:spPr bwMode="auto">
            <a:xfrm>
              <a:off x="2136775" y="2890838"/>
              <a:ext cx="17463" cy="19050"/>
            </a:xfrm>
            <a:custGeom>
              <a:avLst/>
              <a:gdLst>
                <a:gd name="T0" fmla="*/ 18 w 61"/>
                <a:gd name="T1" fmla="*/ 61 h 61"/>
                <a:gd name="T2" fmla="*/ 0 w 61"/>
                <a:gd name="T3" fmla="*/ 12 h 61"/>
                <a:gd name="T4" fmla="*/ 46 w 61"/>
                <a:gd name="T5" fmla="*/ 0 h 61"/>
                <a:gd name="T6" fmla="*/ 61 w 61"/>
                <a:gd name="T7" fmla="*/ 40 h 61"/>
                <a:gd name="T8" fmla="*/ 18 w 6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18" y="61"/>
                  </a:moveTo>
                  <a:cubicBezTo>
                    <a:pt x="11" y="43"/>
                    <a:pt x="6" y="28"/>
                    <a:pt x="0" y="12"/>
                  </a:cubicBezTo>
                  <a:cubicBezTo>
                    <a:pt x="16" y="8"/>
                    <a:pt x="31" y="4"/>
                    <a:pt x="46" y="0"/>
                  </a:cubicBezTo>
                  <a:cubicBezTo>
                    <a:pt x="51" y="13"/>
                    <a:pt x="56" y="25"/>
                    <a:pt x="61" y="40"/>
                  </a:cubicBezTo>
                  <a:cubicBezTo>
                    <a:pt x="48" y="46"/>
                    <a:pt x="34" y="53"/>
                    <a:pt x="18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32"/>
            <p:cNvSpPr>
              <a:spLocks/>
            </p:cNvSpPr>
            <p:nvPr/>
          </p:nvSpPr>
          <p:spPr bwMode="auto">
            <a:xfrm>
              <a:off x="2154238" y="2919413"/>
              <a:ext cx="20638" cy="19050"/>
            </a:xfrm>
            <a:custGeom>
              <a:avLst/>
              <a:gdLst>
                <a:gd name="T0" fmla="*/ 0 w 67"/>
                <a:gd name="T1" fmla="*/ 31 h 67"/>
                <a:gd name="T2" fmla="*/ 36 w 67"/>
                <a:gd name="T3" fmla="*/ 0 h 67"/>
                <a:gd name="T4" fmla="*/ 67 w 67"/>
                <a:gd name="T5" fmla="*/ 29 h 67"/>
                <a:gd name="T6" fmla="*/ 38 w 67"/>
                <a:gd name="T7" fmla="*/ 67 h 67"/>
                <a:gd name="T8" fmla="*/ 0 w 67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1"/>
                  </a:moveTo>
                  <a:cubicBezTo>
                    <a:pt x="13" y="20"/>
                    <a:pt x="24" y="10"/>
                    <a:pt x="36" y="0"/>
                  </a:cubicBezTo>
                  <a:cubicBezTo>
                    <a:pt x="46" y="9"/>
                    <a:pt x="56" y="19"/>
                    <a:pt x="67" y="29"/>
                  </a:cubicBezTo>
                  <a:cubicBezTo>
                    <a:pt x="58" y="41"/>
                    <a:pt x="48" y="53"/>
                    <a:pt x="38" y="67"/>
                  </a:cubicBezTo>
                  <a:cubicBezTo>
                    <a:pt x="25" y="55"/>
                    <a:pt x="13" y="44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33"/>
            <p:cNvSpPr>
              <a:spLocks/>
            </p:cNvSpPr>
            <p:nvPr/>
          </p:nvSpPr>
          <p:spPr bwMode="auto">
            <a:xfrm>
              <a:off x="2185988" y="2938463"/>
              <a:ext cx="17463" cy="17463"/>
            </a:xfrm>
            <a:custGeom>
              <a:avLst/>
              <a:gdLst>
                <a:gd name="T0" fmla="*/ 60 w 60"/>
                <a:gd name="T1" fmla="*/ 13 h 59"/>
                <a:gd name="T2" fmla="*/ 49 w 60"/>
                <a:gd name="T3" fmla="*/ 59 h 59"/>
                <a:gd name="T4" fmla="*/ 0 w 60"/>
                <a:gd name="T5" fmla="*/ 44 h 59"/>
                <a:gd name="T6" fmla="*/ 19 w 60"/>
                <a:gd name="T7" fmla="*/ 0 h 59"/>
                <a:gd name="T8" fmla="*/ 60 w 60"/>
                <a:gd name="T9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13"/>
                  </a:moveTo>
                  <a:cubicBezTo>
                    <a:pt x="56" y="28"/>
                    <a:pt x="53" y="43"/>
                    <a:pt x="49" y="59"/>
                  </a:cubicBezTo>
                  <a:cubicBezTo>
                    <a:pt x="32" y="54"/>
                    <a:pt x="17" y="49"/>
                    <a:pt x="0" y="44"/>
                  </a:cubicBezTo>
                  <a:cubicBezTo>
                    <a:pt x="7" y="28"/>
                    <a:pt x="13" y="14"/>
                    <a:pt x="19" y="0"/>
                  </a:cubicBezTo>
                  <a:cubicBezTo>
                    <a:pt x="32" y="4"/>
                    <a:pt x="45" y="8"/>
                    <a:pt x="60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34"/>
            <p:cNvSpPr>
              <a:spLocks/>
            </p:cNvSpPr>
            <p:nvPr/>
          </p:nvSpPr>
          <p:spPr bwMode="auto">
            <a:xfrm>
              <a:off x="2141538" y="2820988"/>
              <a:ext cx="19050" cy="20638"/>
            </a:xfrm>
            <a:custGeom>
              <a:avLst/>
              <a:gdLst>
                <a:gd name="T0" fmla="*/ 65 w 65"/>
                <a:gd name="T1" fmla="*/ 28 h 65"/>
                <a:gd name="T2" fmla="*/ 43 w 65"/>
                <a:gd name="T3" fmla="*/ 65 h 65"/>
                <a:gd name="T4" fmla="*/ 0 w 65"/>
                <a:gd name="T5" fmla="*/ 44 h 65"/>
                <a:gd name="T6" fmla="*/ 26 w 65"/>
                <a:gd name="T7" fmla="*/ 0 h 65"/>
                <a:gd name="T8" fmla="*/ 65 w 65"/>
                <a:gd name="T9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28"/>
                  </a:moveTo>
                  <a:cubicBezTo>
                    <a:pt x="57" y="41"/>
                    <a:pt x="50" y="52"/>
                    <a:pt x="43" y="65"/>
                  </a:cubicBezTo>
                  <a:cubicBezTo>
                    <a:pt x="29" y="58"/>
                    <a:pt x="15" y="52"/>
                    <a:pt x="0" y="44"/>
                  </a:cubicBezTo>
                  <a:cubicBezTo>
                    <a:pt x="9" y="29"/>
                    <a:pt x="17" y="15"/>
                    <a:pt x="26" y="0"/>
                  </a:cubicBezTo>
                  <a:cubicBezTo>
                    <a:pt x="40" y="10"/>
                    <a:pt x="52" y="19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35"/>
            <p:cNvSpPr>
              <a:spLocks/>
            </p:cNvSpPr>
            <p:nvPr/>
          </p:nvSpPr>
          <p:spPr bwMode="auto">
            <a:xfrm>
              <a:off x="2133600" y="2855913"/>
              <a:ext cx="14288" cy="15875"/>
            </a:xfrm>
            <a:custGeom>
              <a:avLst/>
              <a:gdLst>
                <a:gd name="T0" fmla="*/ 52 w 52"/>
                <a:gd name="T1" fmla="*/ 9 h 50"/>
                <a:gd name="T2" fmla="*/ 48 w 52"/>
                <a:gd name="T3" fmla="*/ 50 h 50"/>
                <a:gd name="T4" fmla="*/ 0 w 52"/>
                <a:gd name="T5" fmla="*/ 50 h 50"/>
                <a:gd name="T6" fmla="*/ 5 w 52"/>
                <a:gd name="T7" fmla="*/ 0 h 50"/>
                <a:gd name="T8" fmla="*/ 52 w 52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9"/>
                  </a:moveTo>
                  <a:cubicBezTo>
                    <a:pt x="51" y="24"/>
                    <a:pt x="49" y="36"/>
                    <a:pt x="48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6"/>
                    <a:pt x="52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36"/>
            <p:cNvSpPr>
              <a:spLocks/>
            </p:cNvSpPr>
            <p:nvPr/>
          </p:nvSpPr>
          <p:spPr bwMode="auto">
            <a:xfrm>
              <a:off x="2252663" y="2927350"/>
              <a:ext cx="19050" cy="20638"/>
            </a:xfrm>
            <a:custGeom>
              <a:avLst/>
              <a:gdLst>
                <a:gd name="T0" fmla="*/ 0 w 66"/>
                <a:gd name="T1" fmla="*/ 24 h 66"/>
                <a:gd name="T2" fmla="*/ 36 w 66"/>
                <a:gd name="T3" fmla="*/ 0 h 66"/>
                <a:gd name="T4" fmla="*/ 66 w 66"/>
                <a:gd name="T5" fmla="*/ 37 h 66"/>
                <a:gd name="T6" fmla="*/ 23 w 66"/>
                <a:gd name="T7" fmla="*/ 66 h 66"/>
                <a:gd name="T8" fmla="*/ 0 w 66"/>
                <a:gd name="T9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0" y="24"/>
                  </a:moveTo>
                  <a:cubicBezTo>
                    <a:pt x="13" y="16"/>
                    <a:pt x="24" y="8"/>
                    <a:pt x="36" y="0"/>
                  </a:cubicBezTo>
                  <a:cubicBezTo>
                    <a:pt x="46" y="12"/>
                    <a:pt x="55" y="24"/>
                    <a:pt x="66" y="37"/>
                  </a:cubicBezTo>
                  <a:cubicBezTo>
                    <a:pt x="51" y="47"/>
                    <a:pt x="38" y="56"/>
                    <a:pt x="23" y="66"/>
                  </a:cubicBezTo>
                  <a:cubicBezTo>
                    <a:pt x="15" y="51"/>
                    <a:pt x="8" y="38"/>
                    <a:pt x="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8" name="Group 517"/>
          <p:cNvGrpSpPr/>
          <p:nvPr/>
        </p:nvGrpSpPr>
        <p:grpSpPr>
          <a:xfrm>
            <a:off x="2789399" y="3113039"/>
            <a:ext cx="446088" cy="442912"/>
            <a:chOff x="2438400" y="2579688"/>
            <a:chExt cx="446088" cy="4429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9" name="Freeform 237"/>
            <p:cNvSpPr>
              <a:spLocks noEditPoints="1"/>
            </p:cNvSpPr>
            <p:nvPr/>
          </p:nvSpPr>
          <p:spPr bwMode="auto">
            <a:xfrm>
              <a:off x="2530475" y="2692400"/>
              <a:ext cx="330200" cy="173038"/>
            </a:xfrm>
            <a:custGeom>
              <a:avLst/>
              <a:gdLst>
                <a:gd name="T0" fmla="*/ 723 w 1108"/>
                <a:gd name="T1" fmla="*/ 243 h 578"/>
                <a:gd name="T2" fmla="*/ 870 w 1108"/>
                <a:gd name="T3" fmla="*/ 291 h 578"/>
                <a:gd name="T4" fmla="*/ 1004 w 1108"/>
                <a:gd name="T5" fmla="*/ 242 h 578"/>
                <a:gd name="T6" fmla="*/ 1108 w 1108"/>
                <a:gd name="T7" fmla="*/ 291 h 578"/>
                <a:gd name="T8" fmla="*/ 1074 w 1108"/>
                <a:gd name="T9" fmla="*/ 322 h 578"/>
                <a:gd name="T10" fmla="*/ 990 w 1108"/>
                <a:gd name="T11" fmla="*/ 289 h 578"/>
                <a:gd name="T12" fmla="*/ 905 w 1108"/>
                <a:gd name="T13" fmla="*/ 323 h 578"/>
                <a:gd name="T14" fmla="*/ 890 w 1108"/>
                <a:gd name="T15" fmla="*/ 310 h 578"/>
                <a:gd name="T16" fmla="*/ 887 w 1108"/>
                <a:gd name="T17" fmla="*/ 311 h 578"/>
                <a:gd name="T18" fmla="*/ 894 w 1108"/>
                <a:gd name="T19" fmla="*/ 323 h 578"/>
                <a:gd name="T20" fmla="*/ 754 w 1108"/>
                <a:gd name="T21" fmla="*/ 576 h 578"/>
                <a:gd name="T22" fmla="*/ 171 w 1108"/>
                <a:gd name="T23" fmla="*/ 577 h 578"/>
                <a:gd name="T24" fmla="*/ 6 w 1108"/>
                <a:gd name="T25" fmla="*/ 422 h 578"/>
                <a:gd name="T26" fmla="*/ 143 w 1108"/>
                <a:gd name="T27" fmla="*/ 244 h 578"/>
                <a:gd name="T28" fmla="*/ 156 w 1108"/>
                <a:gd name="T29" fmla="*/ 231 h 578"/>
                <a:gd name="T30" fmla="*/ 440 w 1108"/>
                <a:gd name="T31" fmla="*/ 1 h 578"/>
                <a:gd name="T32" fmla="*/ 720 w 1108"/>
                <a:gd name="T33" fmla="*/ 234 h 578"/>
                <a:gd name="T34" fmla="*/ 723 w 1108"/>
                <a:gd name="T35" fmla="*/ 243 h 578"/>
                <a:gd name="T36" fmla="*/ 679 w 1108"/>
                <a:gd name="T37" fmla="*/ 307 h 578"/>
                <a:gd name="T38" fmla="*/ 456 w 1108"/>
                <a:gd name="T39" fmla="*/ 50 h 578"/>
                <a:gd name="T40" fmla="*/ 300 w 1108"/>
                <a:gd name="T41" fmla="*/ 92 h 578"/>
                <a:gd name="T42" fmla="*/ 197 w 1108"/>
                <a:gd name="T43" fmla="*/ 285 h 578"/>
                <a:gd name="T44" fmla="*/ 127 w 1108"/>
                <a:gd name="T45" fmla="*/ 299 h 578"/>
                <a:gd name="T46" fmla="*/ 56 w 1108"/>
                <a:gd name="T47" fmla="*/ 431 h 578"/>
                <a:gd name="T48" fmla="*/ 171 w 1108"/>
                <a:gd name="T49" fmla="*/ 529 h 578"/>
                <a:gd name="T50" fmla="*/ 374 w 1108"/>
                <a:gd name="T51" fmla="*/ 529 h 578"/>
                <a:gd name="T52" fmla="*/ 750 w 1108"/>
                <a:gd name="T53" fmla="*/ 529 h 578"/>
                <a:gd name="T54" fmla="*/ 860 w 1108"/>
                <a:gd name="T55" fmla="*/ 456 h 578"/>
                <a:gd name="T56" fmla="*/ 839 w 1108"/>
                <a:gd name="T57" fmla="*/ 329 h 578"/>
                <a:gd name="T58" fmla="*/ 712 w 1108"/>
                <a:gd name="T59" fmla="*/ 295 h 578"/>
                <a:gd name="T60" fmla="*/ 679 w 1108"/>
                <a:gd name="T61" fmla="*/ 307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08" h="578">
                  <a:moveTo>
                    <a:pt x="723" y="243"/>
                  </a:moveTo>
                  <a:cubicBezTo>
                    <a:pt x="780" y="236"/>
                    <a:pt x="829" y="252"/>
                    <a:pt x="870" y="291"/>
                  </a:cubicBezTo>
                  <a:cubicBezTo>
                    <a:pt x="908" y="255"/>
                    <a:pt x="952" y="238"/>
                    <a:pt x="1004" y="242"/>
                  </a:cubicBezTo>
                  <a:cubicBezTo>
                    <a:pt x="1044" y="244"/>
                    <a:pt x="1085" y="264"/>
                    <a:pt x="1108" y="291"/>
                  </a:cubicBezTo>
                  <a:cubicBezTo>
                    <a:pt x="1097" y="301"/>
                    <a:pt x="1086" y="311"/>
                    <a:pt x="1074" y="322"/>
                  </a:cubicBezTo>
                  <a:cubicBezTo>
                    <a:pt x="1051" y="302"/>
                    <a:pt x="1023" y="289"/>
                    <a:pt x="990" y="289"/>
                  </a:cubicBezTo>
                  <a:cubicBezTo>
                    <a:pt x="958" y="289"/>
                    <a:pt x="930" y="301"/>
                    <a:pt x="905" y="323"/>
                  </a:cubicBezTo>
                  <a:cubicBezTo>
                    <a:pt x="900" y="318"/>
                    <a:pt x="895" y="314"/>
                    <a:pt x="890" y="310"/>
                  </a:cubicBezTo>
                  <a:cubicBezTo>
                    <a:pt x="889" y="310"/>
                    <a:pt x="888" y="310"/>
                    <a:pt x="887" y="311"/>
                  </a:cubicBezTo>
                  <a:cubicBezTo>
                    <a:pt x="889" y="315"/>
                    <a:pt x="892" y="319"/>
                    <a:pt x="894" y="323"/>
                  </a:cubicBezTo>
                  <a:cubicBezTo>
                    <a:pt x="960" y="433"/>
                    <a:pt x="883" y="575"/>
                    <a:pt x="754" y="576"/>
                  </a:cubicBezTo>
                  <a:cubicBezTo>
                    <a:pt x="559" y="578"/>
                    <a:pt x="365" y="578"/>
                    <a:pt x="171" y="577"/>
                  </a:cubicBezTo>
                  <a:cubicBezTo>
                    <a:pt x="84" y="576"/>
                    <a:pt x="13" y="507"/>
                    <a:pt x="6" y="422"/>
                  </a:cubicBezTo>
                  <a:cubicBezTo>
                    <a:pt x="0" y="337"/>
                    <a:pt x="58" y="260"/>
                    <a:pt x="143" y="244"/>
                  </a:cubicBezTo>
                  <a:cubicBezTo>
                    <a:pt x="151" y="243"/>
                    <a:pt x="154" y="239"/>
                    <a:pt x="156" y="231"/>
                  </a:cubicBezTo>
                  <a:cubicBezTo>
                    <a:pt x="185" y="94"/>
                    <a:pt x="301" y="0"/>
                    <a:pt x="440" y="1"/>
                  </a:cubicBezTo>
                  <a:cubicBezTo>
                    <a:pt x="576" y="2"/>
                    <a:pt x="692" y="98"/>
                    <a:pt x="720" y="234"/>
                  </a:cubicBezTo>
                  <a:cubicBezTo>
                    <a:pt x="721" y="237"/>
                    <a:pt x="722" y="239"/>
                    <a:pt x="723" y="243"/>
                  </a:cubicBezTo>
                  <a:close/>
                  <a:moveTo>
                    <a:pt x="679" y="307"/>
                  </a:moveTo>
                  <a:cubicBezTo>
                    <a:pt x="686" y="164"/>
                    <a:pt x="577" y="58"/>
                    <a:pt x="456" y="50"/>
                  </a:cubicBezTo>
                  <a:cubicBezTo>
                    <a:pt x="399" y="46"/>
                    <a:pt x="347" y="59"/>
                    <a:pt x="300" y="92"/>
                  </a:cubicBezTo>
                  <a:cubicBezTo>
                    <a:pt x="233" y="140"/>
                    <a:pt x="201" y="208"/>
                    <a:pt x="197" y="285"/>
                  </a:cubicBezTo>
                  <a:cubicBezTo>
                    <a:pt x="172" y="290"/>
                    <a:pt x="148" y="291"/>
                    <a:pt x="127" y="299"/>
                  </a:cubicBezTo>
                  <a:cubicBezTo>
                    <a:pt x="75" y="320"/>
                    <a:pt x="46" y="376"/>
                    <a:pt x="56" y="431"/>
                  </a:cubicBezTo>
                  <a:cubicBezTo>
                    <a:pt x="67" y="487"/>
                    <a:pt x="114" y="528"/>
                    <a:pt x="171" y="529"/>
                  </a:cubicBezTo>
                  <a:cubicBezTo>
                    <a:pt x="239" y="530"/>
                    <a:pt x="306" y="529"/>
                    <a:pt x="374" y="529"/>
                  </a:cubicBezTo>
                  <a:cubicBezTo>
                    <a:pt x="499" y="529"/>
                    <a:pt x="625" y="530"/>
                    <a:pt x="750" y="529"/>
                  </a:cubicBezTo>
                  <a:cubicBezTo>
                    <a:pt x="802" y="528"/>
                    <a:pt x="839" y="503"/>
                    <a:pt x="860" y="456"/>
                  </a:cubicBezTo>
                  <a:cubicBezTo>
                    <a:pt x="880" y="410"/>
                    <a:pt x="872" y="366"/>
                    <a:pt x="839" y="329"/>
                  </a:cubicBezTo>
                  <a:cubicBezTo>
                    <a:pt x="805" y="291"/>
                    <a:pt x="761" y="281"/>
                    <a:pt x="712" y="295"/>
                  </a:cubicBezTo>
                  <a:cubicBezTo>
                    <a:pt x="702" y="299"/>
                    <a:pt x="691" y="303"/>
                    <a:pt x="6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238"/>
            <p:cNvSpPr>
              <a:spLocks noEditPoints="1"/>
            </p:cNvSpPr>
            <p:nvPr/>
          </p:nvSpPr>
          <p:spPr bwMode="auto">
            <a:xfrm>
              <a:off x="2740025" y="2579688"/>
              <a:ext cx="141288" cy="141288"/>
            </a:xfrm>
            <a:custGeom>
              <a:avLst/>
              <a:gdLst>
                <a:gd name="T0" fmla="*/ 97 w 480"/>
                <a:gd name="T1" fmla="*/ 479 h 479"/>
                <a:gd name="T2" fmla="*/ 97 w 480"/>
                <a:gd name="T3" fmla="*/ 432 h 479"/>
                <a:gd name="T4" fmla="*/ 143 w 480"/>
                <a:gd name="T5" fmla="*/ 432 h 479"/>
                <a:gd name="T6" fmla="*/ 143 w 480"/>
                <a:gd name="T7" fmla="*/ 384 h 479"/>
                <a:gd name="T8" fmla="*/ 79 w 480"/>
                <a:gd name="T9" fmla="*/ 384 h 479"/>
                <a:gd name="T10" fmla="*/ 0 w 480"/>
                <a:gd name="T11" fmla="*/ 305 h 479"/>
                <a:gd name="T12" fmla="*/ 0 w 480"/>
                <a:gd name="T13" fmla="*/ 80 h 479"/>
                <a:gd name="T14" fmla="*/ 79 w 480"/>
                <a:gd name="T15" fmla="*/ 0 h 479"/>
                <a:gd name="T16" fmla="*/ 401 w 480"/>
                <a:gd name="T17" fmla="*/ 0 h 479"/>
                <a:gd name="T18" fmla="*/ 480 w 480"/>
                <a:gd name="T19" fmla="*/ 78 h 479"/>
                <a:gd name="T20" fmla="*/ 480 w 480"/>
                <a:gd name="T21" fmla="*/ 306 h 479"/>
                <a:gd name="T22" fmla="*/ 403 w 480"/>
                <a:gd name="T23" fmla="*/ 384 h 479"/>
                <a:gd name="T24" fmla="*/ 337 w 480"/>
                <a:gd name="T25" fmla="*/ 384 h 479"/>
                <a:gd name="T26" fmla="*/ 337 w 480"/>
                <a:gd name="T27" fmla="*/ 432 h 479"/>
                <a:gd name="T28" fmla="*/ 383 w 480"/>
                <a:gd name="T29" fmla="*/ 432 h 479"/>
                <a:gd name="T30" fmla="*/ 383 w 480"/>
                <a:gd name="T31" fmla="*/ 479 h 479"/>
                <a:gd name="T32" fmla="*/ 97 w 480"/>
                <a:gd name="T33" fmla="*/ 479 h 479"/>
                <a:gd name="T34" fmla="*/ 432 w 480"/>
                <a:gd name="T35" fmla="*/ 239 h 479"/>
                <a:gd name="T36" fmla="*/ 432 w 480"/>
                <a:gd name="T37" fmla="*/ 71 h 479"/>
                <a:gd name="T38" fmla="*/ 404 w 480"/>
                <a:gd name="T39" fmla="*/ 48 h 479"/>
                <a:gd name="T40" fmla="*/ 77 w 480"/>
                <a:gd name="T41" fmla="*/ 48 h 479"/>
                <a:gd name="T42" fmla="*/ 48 w 480"/>
                <a:gd name="T43" fmla="*/ 78 h 479"/>
                <a:gd name="T44" fmla="*/ 48 w 480"/>
                <a:gd name="T45" fmla="*/ 187 h 479"/>
                <a:gd name="T46" fmla="*/ 48 w 480"/>
                <a:gd name="T47" fmla="*/ 239 h 479"/>
                <a:gd name="T48" fmla="*/ 432 w 480"/>
                <a:gd name="T49" fmla="*/ 239 h 479"/>
                <a:gd name="T50" fmla="*/ 432 w 480"/>
                <a:gd name="T51" fmla="*/ 289 h 479"/>
                <a:gd name="T52" fmla="*/ 49 w 480"/>
                <a:gd name="T53" fmla="*/ 289 h 479"/>
                <a:gd name="T54" fmla="*/ 90 w 480"/>
                <a:gd name="T55" fmla="*/ 336 h 479"/>
                <a:gd name="T56" fmla="*/ 285 w 480"/>
                <a:gd name="T57" fmla="*/ 336 h 479"/>
                <a:gd name="T58" fmla="*/ 403 w 480"/>
                <a:gd name="T59" fmla="*/ 336 h 479"/>
                <a:gd name="T60" fmla="*/ 432 w 480"/>
                <a:gd name="T61" fmla="*/ 308 h 479"/>
                <a:gd name="T62" fmla="*/ 432 w 480"/>
                <a:gd name="T63" fmla="*/ 289 h 479"/>
                <a:gd name="T64" fmla="*/ 287 w 480"/>
                <a:gd name="T65" fmla="*/ 385 h 479"/>
                <a:gd name="T66" fmla="*/ 193 w 480"/>
                <a:gd name="T67" fmla="*/ 385 h 479"/>
                <a:gd name="T68" fmla="*/ 193 w 480"/>
                <a:gd name="T69" fmla="*/ 431 h 479"/>
                <a:gd name="T70" fmla="*/ 287 w 480"/>
                <a:gd name="T71" fmla="*/ 431 h 479"/>
                <a:gd name="T72" fmla="*/ 287 w 480"/>
                <a:gd name="T73" fmla="*/ 38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0" h="479">
                  <a:moveTo>
                    <a:pt x="97" y="479"/>
                  </a:moveTo>
                  <a:cubicBezTo>
                    <a:pt x="97" y="463"/>
                    <a:pt x="97" y="448"/>
                    <a:pt x="97" y="432"/>
                  </a:cubicBezTo>
                  <a:cubicBezTo>
                    <a:pt x="112" y="432"/>
                    <a:pt x="127" y="432"/>
                    <a:pt x="143" y="432"/>
                  </a:cubicBezTo>
                  <a:cubicBezTo>
                    <a:pt x="143" y="416"/>
                    <a:pt x="143" y="401"/>
                    <a:pt x="143" y="384"/>
                  </a:cubicBezTo>
                  <a:cubicBezTo>
                    <a:pt x="122" y="384"/>
                    <a:pt x="100" y="384"/>
                    <a:pt x="79" y="384"/>
                  </a:cubicBezTo>
                  <a:cubicBezTo>
                    <a:pt x="29" y="384"/>
                    <a:pt x="0" y="355"/>
                    <a:pt x="0" y="305"/>
                  </a:cubicBezTo>
                  <a:cubicBezTo>
                    <a:pt x="0" y="230"/>
                    <a:pt x="0" y="155"/>
                    <a:pt x="0" y="80"/>
                  </a:cubicBezTo>
                  <a:cubicBezTo>
                    <a:pt x="0" y="30"/>
                    <a:pt x="29" y="0"/>
                    <a:pt x="79" y="0"/>
                  </a:cubicBezTo>
                  <a:cubicBezTo>
                    <a:pt x="186" y="0"/>
                    <a:pt x="294" y="0"/>
                    <a:pt x="401" y="0"/>
                  </a:cubicBezTo>
                  <a:cubicBezTo>
                    <a:pt x="450" y="0"/>
                    <a:pt x="480" y="29"/>
                    <a:pt x="480" y="78"/>
                  </a:cubicBezTo>
                  <a:cubicBezTo>
                    <a:pt x="480" y="154"/>
                    <a:pt x="480" y="230"/>
                    <a:pt x="480" y="306"/>
                  </a:cubicBezTo>
                  <a:cubicBezTo>
                    <a:pt x="480" y="354"/>
                    <a:pt x="450" y="384"/>
                    <a:pt x="403" y="384"/>
                  </a:cubicBezTo>
                  <a:cubicBezTo>
                    <a:pt x="381" y="384"/>
                    <a:pt x="360" y="384"/>
                    <a:pt x="337" y="384"/>
                  </a:cubicBezTo>
                  <a:cubicBezTo>
                    <a:pt x="337" y="400"/>
                    <a:pt x="337" y="415"/>
                    <a:pt x="337" y="432"/>
                  </a:cubicBezTo>
                  <a:cubicBezTo>
                    <a:pt x="352" y="432"/>
                    <a:pt x="367" y="432"/>
                    <a:pt x="383" y="432"/>
                  </a:cubicBezTo>
                  <a:cubicBezTo>
                    <a:pt x="383" y="448"/>
                    <a:pt x="383" y="463"/>
                    <a:pt x="383" y="479"/>
                  </a:cubicBezTo>
                  <a:cubicBezTo>
                    <a:pt x="288" y="479"/>
                    <a:pt x="193" y="479"/>
                    <a:pt x="97" y="479"/>
                  </a:cubicBezTo>
                  <a:close/>
                  <a:moveTo>
                    <a:pt x="432" y="239"/>
                  </a:moveTo>
                  <a:cubicBezTo>
                    <a:pt x="432" y="182"/>
                    <a:pt x="432" y="126"/>
                    <a:pt x="432" y="71"/>
                  </a:cubicBezTo>
                  <a:cubicBezTo>
                    <a:pt x="431" y="56"/>
                    <a:pt x="421" y="48"/>
                    <a:pt x="404" y="48"/>
                  </a:cubicBezTo>
                  <a:cubicBezTo>
                    <a:pt x="295" y="48"/>
                    <a:pt x="186" y="48"/>
                    <a:pt x="77" y="48"/>
                  </a:cubicBezTo>
                  <a:cubicBezTo>
                    <a:pt x="57" y="48"/>
                    <a:pt x="48" y="57"/>
                    <a:pt x="48" y="78"/>
                  </a:cubicBezTo>
                  <a:cubicBezTo>
                    <a:pt x="48" y="114"/>
                    <a:pt x="48" y="150"/>
                    <a:pt x="48" y="187"/>
                  </a:cubicBezTo>
                  <a:cubicBezTo>
                    <a:pt x="48" y="204"/>
                    <a:pt x="48" y="222"/>
                    <a:pt x="48" y="239"/>
                  </a:cubicBezTo>
                  <a:cubicBezTo>
                    <a:pt x="176" y="239"/>
                    <a:pt x="303" y="239"/>
                    <a:pt x="432" y="239"/>
                  </a:cubicBezTo>
                  <a:close/>
                  <a:moveTo>
                    <a:pt x="432" y="289"/>
                  </a:moveTo>
                  <a:cubicBezTo>
                    <a:pt x="303" y="289"/>
                    <a:pt x="176" y="289"/>
                    <a:pt x="49" y="289"/>
                  </a:cubicBezTo>
                  <a:cubicBezTo>
                    <a:pt x="45" y="330"/>
                    <a:pt x="51" y="336"/>
                    <a:pt x="90" y="336"/>
                  </a:cubicBezTo>
                  <a:cubicBezTo>
                    <a:pt x="155" y="336"/>
                    <a:pt x="220" y="336"/>
                    <a:pt x="285" y="336"/>
                  </a:cubicBezTo>
                  <a:cubicBezTo>
                    <a:pt x="324" y="336"/>
                    <a:pt x="364" y="336"/>
                    <a:pt x="403" y="336"/>
                  </a:cubicBezTo>
                  <a:cubicBezTo>
                    <a:pt x="423" y="336"/>
                    <a:pt x="432" y="327"/>
                    <a:pt x="432" y="308"/>
                  </a:cubicBezTo>
                  <a:cubicBezTo>
                    <a:pt x="432" y="302"/>
                    <a:pt x="432" y="296"/>
                    <a:pt x="432" y="289"/>
                  </a:cubicBezTo>
                  <a:close/>
                  <a:moveTo>
                    <a:pt x="287" y="385"/>
                  </a:moveTo>
                  <a:cubicBezTo>
                    <a:pt x="255" y="385"/>
                    <a:pt x="224" y="385"/>
                    <a:pt x="193" y="385"/>
                  </a:cubicBezTo>
                  <a:cubicBezTo>
                    <a:pt x="193" y="401"/>
                    <a:pt x="193" y="416"/>
                    <a:pt x="193" y="431"/>
                  </a:cubicBezTo>
                  <a:cubicBezTo>
                    <a:pt x="225" y="431"/>
                    <a:pt x="256" y="431"/>
                    <a:pt x="287" y="431"/>
                  </a:cubicBezTo>
                  <a:cubicBezTo>
                    <a:pt x="287" y="415"/>
                    <a:pt x="287" y="400"/>
                    <a:pt x="287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239"/>
            <p:cNvSpPr>
              <a:spLocks noEditPoints="1"/>
            </p:cNvSpPr>
            <p:nvPr/>
          </p:nvSpPr>
          <p:spPr bwMode="auto">
            <a:xfrm>
              <a:off x="2751138" y="2879725"/>
              <a:ext cx="133350" cy="142875"/>
            </a:xfrm>
            <a:custGeom>
              <a:avLst/>
              <a:gdLst>
                <a:gd name="T0" fmla="*/ 25 w 450"/>
                <a:gd name="T1" fmla="*/ 309 h 480"/>
                <a:gd name="T2" fmla="*/ 27 w 450"/>
                <a:gd name="T3" fmla="*/ 168 h 480"/>
                <a:gd name="T4" fmla="*/ 10 w 450"/>
                <a:gd name="T5" fmla="*/ 62 h 480"/>
                <a:gd name="T6" fmla="*/ 80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9 h 480"/>
                <a:gd name="T30" fmla="*/ 227 w 450"/>
                <a:gd name="T31" fmla="*/ 336 h 480"/>
                <a:gd name="T32" fmla="*/ 86 w 450"/>
                <a:gd name="T33" fmla="*/ 336 h 480"/>
                <a:gd name="T34" fmla="*/ 57 w 450"/>
                <a:gd name="T35" fmla="*/ 364 h 480"/>
                <a:gd name="T36" fmla="*/ 57 w 450"/>
                <a:gd name="T37" fmla="*/ 406 h 480"/>
                <a:gd name="T38" fmla="*/ 82 w 450"/>
                <a:gd name="T39" fmla="*/ 432 h 480"/>
                <a:gd name="T40" fmla="*/ 367 w 450"/>
                <a:gd name="T41" fmla="*/ 432 h 480"/>
                <a:gd name="T42" fmla="*/ 393 w 450"/>
                <a:gd name="T43" fmla="*/ 406 h 480"/>
                <a:gd name="T44" fmla="*/ 393 w 450"/>
                <a:gd name="T45" fmla="*/ 366 h 480"/>
                <a:gd name="T46" fmla="*/ 363 w 450"/>
                <a:gd name="T47" fmla="*/ 336 h 480"/>
                <a:gd name="T48" fmla="*/ 227 w 450"/>
                <a:gd name="T49" fmla="*/ 336 h 480"/>
                <a:gd name="T50" fmla="*/ 224 w 450"/>
                <a:gd name="T51" fmla="*/ 288 h 480"/>
                <a:gd name="T52" fmla="*/ 364 w 450"/>
                <a:gd name="T53" fmla="*/ 288 h 480"/>
                <a:gd name="T54" fmla="*/ 393 w 450"/>
                <a:gd name="T55" fmla="*/ 259 h 480"/>
                <a:gd name="T56" fmla="*/ 393 w 450"/>
                <a:gd name="T57" fmla="*/ 218 h 480"/>
                <a:gd name="T58" fmla="*/ 367 w 450"/>
                <a:gd name="T59" fmla="*/ 192 h 480"/>
                <a:gd name="T60" fmla="*/ 325 w 450"/>
                <a:gd name="T61" fmla="*/ 192 h 480"/>
                <a:gd name="T62" fmla="*/ 88 w 450"/>
                <a:gd name="T63" fmla="*/ 192 h 480"/>
                <a:gd name="T64" fmla="*/ 57 w 450"/>
                <a:gd name="T65" fmla="*/ 223 h 480"/>
                <a:gd name="T66" fmla="*/ 57 w 450"/>
                <a:gd name="T67" fmla="*/ 257 h 480"/>
                <a:gd name="T68" fmla="*/ 88 w 450"/>
                <a:gd name="T69" fmla="*/ 288 h 480"/>
                <a:gd name="T70" fmla="*/ 224 w 450"/>
                <a:gd name="T71" fmla="*/ 288 h 480"/>
                <a:gd name="T72" fmla="*/ 223 w 450"/>
                <a:gd name="T73" fmla="*/ 144 h 480"/>
                <a:gd name="T74" fmla="*/ 364 w 450"/>
                <a:gd name="T75" fmla="*/ 144 h 480"/>
                <a:gd name="T76" fmla="*/ 393 w 450"/>
                <a:gd name="T77" fmla="*/ 115 h 480"/>
                <a:gd name="T78" fmla="*/ 393 w 450"/>
                <a:gd name="T79" fmla="*/ 73 h 480"/>
                <a:gd name="T80" fmla="*/ 367 w 450"/>
                <a:gd name="T81" fmla="*/ 48 h 480"/>
                <a:gd name="T82" fmla="*/ 83 w 450"/>
                <a:gd name="T83" fmla="*/ 48 h 480"/>
                <a:gd name="T84" fmla="*/ 57 w 450"/>
                <a:gd name="T85" fmla="*/ 74 h 480"/>
                <a:gd name="T86" fmla="*/ 57 w 450"/>
                <a:gd name="T87" fmla="*/ 114 h 480"/>
                <a:gd name="T88" fmla="*/ 87 w 450"/>
                <a:gd name="T89" fmla="*/ 144 h 480"/>
                <a:gd name="T90" fmla="*/ 223 w 450"/>
                <a:gd name="T91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9"/>
                  </a:moveTo>
                  <a:cubicBezTo>
                    <a:pt x="1" y="274"/>
                    <a:pt x="1" y="206"/>
                    <a:pt x="27" y="168"/>
                  </a:cubicBezTo>
                  <a:cubicBezTo>
                    <a:pt x="0" y="137"/>
                    <a:pt x="8" y="98"/>
                    <a:pt x="10" y="62"/>
                  </a:cubicBezTo>
                  <a:cubicBezTo>
                    <a:pt x="12" y="27"/>
                    <a:pt x="44" y="0"/>
                    <a:pt x="80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2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6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9"/>
                  </a:cubicBezTo>
                  <a:close/>
                  <a:moveTo>
                    <a:pt x="227" y="336"/>
                  </a:moveTo>
                  <a:cubicBezTo>
                    <a:pt x="180" y="336"/>
                    <a:pt x="133" y="336"/>
                    <a:pt x="86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2"/>
                    <a:pt x="57" y="406"/>
                  </a:cubicBezTo>
                  <a:cubicBezTo>
                    <a:pt x="58" y="422"/>
                    <a:pt x="67" y="432"/>
                    <a:pt x="82" y="432"/>
                  </a:cubicBezTo>
                  <a:cubicBezTo>
                    <a:pt x="177" y="432"/>
                    <a:pt x="272" y="432"/>
                    <a:pt x="367" y="432"/>
                  </a:cubicBezTo>
                  <a:cubicBezTo>
                    <a:pt x="383" y="432"/>
                    <a:pt x="392" y="422"/>
                    <a:pt x="393" y="406"/>
                  </a:cubicBezTo>
                  <a:cubicBezTo>
                    <a:pt x="393" y="393"/>
                    <a:pt x="393" y="380"/>
                    <a:pt x="393" y="366"/>
                  </a:cubicBezTo>
                  <a:cubicBezTo>
                    <a:pt x="393" y="344"/>
                    <a:pt x="384" y="336"/>
                    <a:pt x="363" y="336"/>
                  </a:cubicBezTo>
                  <a:cubicBezTo>
                    <a:pt x="317" y="336"/>
                    <a:pt x="272" y="336"/>
                    <a:pt x="227" y="336"/>
                  </a:cubicBezTo>
                  <a:close/>
                  <a:moveTo>
                    <a:pt x="224" y="288"/>
                  </a:moveTo>
                  <a:cubicBezTo>
                    <a:pt x="271" y="288"/>
                    <a:pt x="317" y="288"/>
                    <a:pt x="364" y="288"/>
                  </a:cubicBezTo>
                  <a:cubicBezTo>
                    <a:pt x="384" y="288"/>
                    <a:pt x="393" y="279"/>
                    <a:pt x="393" y="259"/>
                  </a:cubicBezTo>
                  <a:cubicBezTo>
                    <a:pt x="393" y="245"/>
                    <a:pt x="393" y="232"/>
                    <a:pt x="393" y="218"/>
                  </a:cubicBezTo>
                  <a:cubicBezTo>
                    <a:pt x="392" y="201"/>
                    <a:pt x="383" y="192"/>
                    <a:pt x="367" y="192"/>
                  </a:cubicBezTo>
                  <a:cubicBezTo>
                    <a:pt x="353" y="192"/>
                    <a:pt x="339" y="192"/>
                    <a:pt x="325" y="192"/>
                  </a:cubicBezTo>
                  <a:cubicBezTo>
                    <a:pt x="246" y="192"/>
                    <a:pt x="167" y="192"/>
                    <a:pt x="88" y="192"/>
                  </a:cubicBezTo>
                  <a:cubicBezTo>
                    <a:pt x="65" y="192"/>
                    <a:pt x="57" y="200"/>
                    <a:pt x="57" y="223"/>
                  </a:cubicBezTo>
                  <a:cubicBezTo>
                    <a:pt x="57" y="234"/>
                    <a:pt x="57" y="246"/>
                    <a:pt x="57" y="257"/>
                  </a:cubicBezTo>
                  <a:cubicBezTo>
                    <a:pt x="57" y="280"/>
                    <a:pt x="65" y="288"/>
                    <a:pt x="88" y="288"/>
                  </a:cubicBezTo>
                  <a:cubicBezTo>
                    <a:pt x="133" y="288"/>
                    <a:pt x="179" y="288"/>
                    <a:pt x="224" y="288"/>
                  </a:cubicBezTo>
                  <a:close/>
                  <a:moveTo>
                    <a:pt x="223" y="144"/>
                  </a:moveTo>
                  <a:cubicBezTo>
                    <a:pt x="270" y="144"/>
                    <a:pt x="317" y="144"/>
                    <a:pt x="364" y="144"/>
                  </a:cubicBezTo>
                  <a:cubicBezTo>
                    <a:pt x="384" y="144"/>
                    <a:pt x="393" y="135"/>
                    <a:pt x="393" y="115"/>
                  </a:cubicBezTo>
                  <a:cubicBezTo>
                    <a:pt x="393" y="101"/>
                    <a:pt x="393" y="87"/>
                    <a:pt x="393" y="73"/>
                  </a:cubicBezTo>
                  <a:cubicBezTo>
                    <a:pt x="392" y="58"/>
                    <a:pt x="383" y="48"/>
                    <a:pt x="367" y="48"/>
                  </a:cubicBezTo>
                  <a:cubicBezTo>
                    <a:pt x="272" y="48"/>
                    <a:pt x="177" y="48"/>
                    <a:pt x="83" y="48"/>
                  </a:cubicBezTo>
                  <a:cubicBezTo>
                    <a:pt x="67" y="48"/>
                    <a:pt x="58" y="58"/>
                    <a:pt x="57" y="74"/>
                  </a:cubicBezTo>
                  <a:cubicBezTo>
                    <a:pt x="57" y="87"/>
                    <a:pt x="57" y="100"/>
                    <a:pt x="57" y="114"/>
                  </a:cubicBezTo>
                  <a:cubicBezTo>
                    <a:pt x="57" y="135"/>
                    <a:pt x="66" y="144"/>
                    <a:pt x="87" y="144"/>
                  </a:cubicBezTo>
                  <a:cubicBezTo>
                    <a:pt x="133" y="144"/>
                    <a:pt x="178" y="144"/>
                    <a:pt x="22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240"/>
            <p:cNvSpPr>
              <a:spLocks noEditPoints="1"/>
            </p:cNvSpPr>
            <p:nvPr/>
          </p:nvSpPr>
          <p:spPr bwMode="auto">
            <a:xfrm>
              <a:off x="2438400" y="2879725"/>
              <a:ext cx="174625" cy="142875"/>
            </a:xfrm>
            <a:custGeom>
              <a:avLst/>
              <a:gdLst>
                <a:gd name="T0" fmla="*/ 531 w 588"/>
                <a:gd name="T1" fmla="*/ 334 h 480"/>
                <a:gd name="T2" fmla="*/ 573 w 588"/>
                <a:gd name="T3" fmla="*/ 416 h 480"/>
                <a:gd name="T4" fmla="*/ 485 w 588"/>
                <a:gd name="T5" fmla="*/ 480 h 480"/>
                <a:gd name="T6" fmla="*/ 97 w 588"/>
                <a:gd name="T7" fmla="*/ 480 h 480"/>
                <a:gd name="T8" fmla="*/ 3 w 588"/>
                <a:gd name="T9" fmla="*/ 395 h 480"/>
                <a:gd name="T10" fmla="*/ 51 w 588"/>
                <a:gd name="T11" fmla="*/ 334 h 480"/>
                <a:gd name="T12" fmla="*/ 51 w 588"/>
                <a:gd name="T13" fmla="*/ 318 h 480"/>
                <a:gd name="T14" fmla="*/ 51 w 588"/>
                <a:gd name="T15" fmla="*/ 77 h 480"/>
                <a:gd name="T16" fmla="*/ 128 w 588"/>
                <a:gd name="T17" fmla="*/ 0 h 480"/>
                <a:gd name="T18" fmla="*/ 454 w 588"/>
                <a:gd name="T19" fmla="*/ 0 h 480"/>
                <a:gd name="T20" fmla="*/ 531 w 588"/>
                <a:gd name="T21" fmla="*/ 78 h 480"/>
                <a:gd name="T22" fmla="*/ 531 w 588"/>
                <a:gd name="T23" fmla="*/ 318 h 480"/>
                <a:gd name="T24" fmla="*/ 531 w 588"/>
                <a:gd name="T25" fmla="*/ 334 h 480"/>
                <a:gd name="T26" fmla="*/ 483 w 588"/>
                <a:gd name="T27" fmla="*/ 336 h 480"/>
                <a:gd name="T28" fmla="*/ 483 w 588"/>
                <a:gd name="T29" fmla="*/ 321 h 480"/>
                <a:gd name="T30" fmla="*/ 483 w 588"/>
                <a:gd name="T31" fmla="*/ 80 h 480"/>
                <a:gd name="T32" fmla="*/ 451 w 588"/>
                <a:gd name="T33" fmla="*/ 48 h 480"/>
                <a:gd name="T34" fmla="*/ 131 w 588"/>
                <a:gd name="T35" fmla="*/ 48 h 480"/>
                <a:gd name="T36" fmla="*/ 99 w 588"/>
                <a:gd name="T37" fmla="*/ 80 h 480"/>
                <a:gd name="T38" fmla="*/ 99 w 588"/>
                <a:gd name="T39" fmla="*/ 321 h 480"/>
                <a:gd name="T40" fmla="*/ 99 w 588"/>
                <a:gd name="T41" fmla="*/ 336 h 480"/>
                <a:gd name="T42" fmla="*/ 483 w 588"/>
                <a:gd name="T43" fmla="*/ 336 h 480"/>
                <a:gd name="T44" fmla="*/ 530 w 588"/>
                <a:gd name="T45" fmla="*/ 385 h 480"/>
                <a:gd name="T46" fmla="*/ 52 w 588"/>
                <a:gd name="T47" fmla="*/ 385 h 480"/>
                <a:gd name="T48" fmla="*/ 99 w 588"/>
                <a:gd name="T49" fmla="*/ 432 h 480"/>
                <a:gd name="T50" fmla="*/ 483 w 588"/>
                <a:gd name="T51" fmla="*/ 432 h 480"/>
                <a:gd name="T52" fmla="*/ 530 w 588"/>
                <a:gd name="T5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8" h="480">
                  <a:moveTo>
                    <a:pt x="531" y="334"/>
                  </a:moveTo>
                  <a:cubicBezTo>
                    <a:pt x="575" y="347"/>
                    <a:pt x="588" y="373"/>
                    <a:pt x="573" y="416"/>
                  </a:cubicBezTo>
                  <a:cubicBezTo>
                    <a:pt x="560" y="454"/>
                    <a:pt x="525" y="480"/>
                    <a:pt x="485" y="480"/>
                  </a:cubicBezTo>
                  <a:cubicBezTo>
                    <a:pt x="356" y="480"/>
                    <a:pt x="226" y="480"/>
                    <a:pt x="97" y="480"/>
                  </a:cubicBezTo>
                  <a:cubicBezTo>
                    <a:pt x="49" y="480"/>
                    <a:pt x="9" y="442"/>
                    <a:pt x="3" y="395"/>
                  </a:cubicBezTo>
                  <a:cubicBezTo>
                    <a:pt x="0" y="363"/>
                    <a:pt x="15" y="344"/>
                    <a:pt x="51" y="334"/>
                  </a:cubicBezTo>
                  <a:cubicBezTo>
                    <a:pt x="51" y="329"/>
                    <a:pt x="51" y="324"/>
                    <a:pt x="51" y="318"/>
                  </a:cubicBezTo>
                  <a:cubicBezTo>
                    <a:pt x="51" y="238"/>
                    <a:pt x="51" y="157"/>
                    <a:pt x="51" y="77"/>
                  </a:cubicBezTo>
                  <a:cubicBezTo>
                    <a:pt x="51" y="30"/>
                    <a:pt x="81" y="0"/>
                    <a:pt x="128" y="0"/>
                  </a:cubicBezTo>
                  <a:cubicBezTo>
                    <a:pt x="237" y="0"/>
                    <a:pt x="345" y="0"/>
                    <a:pt x="454" y="0"/>
                  </a:cubicBezTo>
                  <a:cubicBezTo>
                    <a:pt x="501" y="0"/>
                    <a:pt x="531" y="30"/>
                    <a:pt x="531" y="78"/>
                  </a:cubicBezTo>
                  <a:cubicBezTo>
                    <a:pt x="531" y="158"/>
                    <a:pt x="531" y="238"/>
                    <a:pt x="531" y="318"/>
                  </a:cubicBezTo>
                  <a:cubicBezTo>
                    <a:pt x="531" y="323"/>
                    <a:pt x="531" y="329"/>
                    <a:pt x="531" y="334"/>
                  </a:cubicBezTo>
                  <a:close/>
                  <a:moveTo>
                    <a:pt x="483" y="336"/>
                  </a:moveTo>
                  <a:cubicBezTo>
                    <a:pt x="483" y="330"/>
                    <a:pt x="483" y="326"/>
                    <a:pt x="483" y="321"/>
                  </a:cubicBezTo>
                  <a:cubicBezTo>
                    <a:pt x="483" y="241"/>
                    <a:pt x="483" y="160"/>
                    <a:pt x="483" y="80"/>
                  </a:cubicBezTo>
                  <a:cubicBezTo>
                    <a:pt x="483" y="56"/>
                    <a:pt x="475" y="48"/>
                    <a:pt x="451" y="48"/>
                  </a:cubicBezTo>
                  <a:cubicBezTo>
                    <a:pt x="344" y="48"/>
                    <a:pt x="238" y="48"/>
                    <a:pt x="131" y="48"/>
                  </a:cubicBezTo>
                  <a:cubicBezTo>
                    <a:pt x="107" y="48"/>
                    <a:pt x="99" y="56"/>
                    <a:pt x="99" y="80"/>
                  </a:cubicBezTo>
                  <a:cubicBezTo>
                    <a:pt x="99" y="161"/>
                    <a:pt x="99" y="241"/>
                    <a:pt x="99" y="321"/>
                  </a:cubicBezTo>
                  <a:cubicBezTo>
                    <a:pt x="99" y="326"/>
                    <a:pt x="99" y="331"/>
                    <a:pt x="99" y="336"/>
                  </a:cubicBezTo>
                  <a:cubicBezTo>
                    <a:pt x="228" y="336"/>
                    <a:pt x="354" y="336"/>
                    <a:pt x="483" y="336"/>
                  </a:cubicBezTo>
                  <a:close/>
                  <a:moveTo>
                    <a:pt x="530" y="385"/>
                  </a:moveTo>
                  <a:cubicBezTo>
                    <a:pt x="370" y="385"/>
                    <a:pt x="211" y="385"/>
                    <a:pt x="52" y="385"/>
                  </a:cubicBezTo>
                  <a:cubicBezTo>
                    <a:pt x="54" y="413"/>
                    <a:pt x="72" y="432"/>
                    <a:pt x="99" y="432"/>
                  </a:cubicBezTo>
                  <a:cubicBezTo>
                    <a:pt x="227" y="432"/>
                    <a:pt x="355" y="432"/>
                    <a:pt x="483" y="432"/>
                  </a:cubicBezTo>
                  <a:cubicBezTo>
                    <a:pt x="510" y="432"/>
                    <a:pt x="528" y="413"/>
                    <a:pt x="530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241"/>
            <p:cNvSpPr>
              <a:spLocks noEditPoints="1"/>
            </p:cNvSpPr>
            <p:nvPr/>
          </p:nvSpPr>
          <p:spPr bwMode="auto">
            <a:xfrm>
              <a:off x="2439988" y="2579688"/>
              <a:ext cx="100013" cy="142875"/>
            </a:xfrm>
            <a:custGeom>
              <a:avLst/>
              <a:gdLst>
                <a:gd name="T0" fmla="*/ 0 w 336"/>
                <a:gd name="T1" fmla="*/ 238 h 480"/>
                <a:gd name="T2" fmla="*/ 0 w 336"/>
                <a:gd name="T3" fmla="*/ 78 h 480"/>
                <a:gd name="T4" fmla="*/ 77 w 336"/>
                <a:gd name="T5" fmla="*/ 0 h 480"/>
                <a:gd name="T6" fmla="*/ 259 w 336"/>
                <a:gd name="T7" fmla="*/ 0 h 480"/>
                <a:gd name="T8" fmla="*/ 336 w 336"/>
                <a:gd name="T9" fmla="*/ 77 h 480"/>
                <a:gd name="T10" fmla="*/ 336 w 336"/>
                <a:gd name="T11" fmla="*/ 403 h 480"/>
                <a:gd name="T12" fmla="*/ 259 w 336"/>
                <a:gd name="T13" fmla="*/ 480 h 480"/>
                <a:gd name="T14" fmla="*/ 77 w 336"/>
                <a:gd name="T15" fmla="*/ 480 h 480"/>
                <a:gd name="T16" fmla="*/ 0 w 336"/>
                <a:gd name="T17" fmla="*/ 402 h 480"/>
                <a:gd name="T18" fmla="*/ 0 w 336"/>
                <a:gd name="T19" fmla="*/ 238 h 480"/>
                <a:gd name="T20" fmla="*/ 49 w 336"/>
                <a:gd name="T21" fmla="*/ 145 h 480"/>
                <a:gd name="T22" fmla="*/ 49 w 336"/>
                <a:gd name="T23" fmla="*/ 335 h 480"/>
                <a:gd name="T24" fmla="*/ 287 w 336"/>
                <a:gd name="T25" fmla="*/ 335 h 480"/>
                <a:gd name="T26" fmla="*/ 287 w 336"/>
                <a:gd name="T27" fmla="*/ 145 h 480"/>
                <a:gd name="T28" fmla="*/ 49 w 336"/>
                <a:gd name="T29" fmla="*/ 145 h 480"/>
                <a:gd name="T30" fmla="*/ 48 w 336"/>
                <a:gd name="T31" fmla="*/ 95 h 480"/>
                <a:gd name="T32" fmla="*/ 288 w 336"/>
                <a:gd name="T33" fmla="*/ 95 h 480"/>
                <a:gd name="T34" fmla="*/ 288 w 336"/>
                <a:gd name="T35" fmla="*/ 72 h 480"/>
                <a:gd name="T36" fmla="*/ 264 w 336"/>
                <a:gd name="T37" fmla="*/ 48 h 480"/>
                <a:gd name="T38" fmla="*/ 72 w 336"/>
                <a:gd name="T39" fmla="*/ 48 h 480"/>
                <a:gd name="T40" fmla="*/ 48 w 336"/>
                <a:gd name="T41" fmla="*/ 72 h 480"/>
                <a:gd name="T42" fmla="*/ 48 w 336"/>
                <a:gd name="T43" fmla="*/ 95 h 480"/>
                <a:gd name="T44" fmla="*/ 48 w 336"/>
                <a:gd name="T45" fmla="*/ 384 h 480"/>
                <a:gd name="T46" fmla="*/ 48 w 336"/>
                <a:gd name="T47" fmla="*/ 408 h 480"/>
                <a:gd name="T48" fmla="*/ 72 w 336"/>
                <a:gd name="T49" fmla="*/ 432 h 480"/>
                <a:gd name="T50" fmla="*/ 264 w 336"/>
                <a:gd name="T51" fmla="*/ 432 h 480"/>
                <a:gd name="T52" fmla="*/ 288 w 336"/>
                <a:gd name="T53" fmla="*/ 408 h 480"/>
                <a:gd name="T54" fmla="*/ 288 w 336"/>
                <a:gd name="T55" fmla="*/ 384 h 480"/>
                <a:gd name="T56" fmla="*/ 48 w 336"/>
                <a:gd name="T57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6" h="480">
                  <a:moveTo>
                    <a:pt x="0" y="238"/>
                  </a:moveTo>
                  <a:cubicBezTo>
                    <a:pt x="0" y="185"/>
                    <a:pt x="0" y="132"/>
                    <a:pt x="0" y="78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38" y="0"/>
                    <a:pt x="198" y="0"/>
                    <a:pt x="259" y="0"/>
                  </a:cubicBezTo>
                  <a:cubicBezTo>
                    <a:pt x="306" y="0"/>
                    <a:pt x="336" y="30"/>
                    <a:pt x="336" y="77"/>
                  </a:cubicBezTo>
                  <a:cubicBezTo>
                    <a:pt x="336" y="186"/>
                    <a:pt x="336" y="294"/>
                    <a:pt x="336" y="403"/>
                  </a:cubicBezTo>
                  <a:cubicBezTo>
                    <a:pt x="336" y="450"/>
                    <a:pt x="306" y="480"/>
                    <a:pt x="259" y="480"/>
                  </a:cubicBezTo>
                  <a:cubicBezTo>
                    <a:pt x="198" y="480"/>
                    <a:pt x="138" y="480"/>
                    <a:pt x="77" y="480"/>
                  </a:cubicBezTo>
                  <a:cubicBezTo>
                    <a:pt x="30" y="480"/>
                    <a:pt x="0" y="450"/>
                    <a:pt x="0" y="402"/>
                  </a:cubicBezTo>
                  <a:cubicBezTo>
                    <a:pt x="0" y="347"/>
                    <a:pt x="0" y="293"/>
                    <a:pt x="0" y="238"/>
                  </a:cubicBezTo>
                  <a:close/>
                  <a:moveTo>
                    <a:pt x="49" y="145"/>
                  </a:moveTo>
                  <a:cubicBezTo>
                    <a:pt x="49" y="209"/>
                    <a:pt x="49" y="272"/>
                    <a:pt x="49" y="335"/>
                  </a:cubicBezTo>
                  <a:cubicBezTo>
                    <a:pt x="129" y="335"/>
                    <a:pt x="208" y="335"/>
                    <a:pt x="287" y="335"/>
                  </a:cubicBezTo>
                  <a:cubicBezTo>
                    <a:pt x="287" y="271"/>
                    <a:pt x="287" y="208"/>
                    <a:pt x="287" y="145"/>
                  </a:cubicBezTo>
                  <a:cubicBezTo>
                    <a:pt x="207" y="145"/>
                    <a:pt x="129" y="145"/>
                    <a:pt x="49" y="145"/>
                  </a:cubicBezTo>
                  <a:close/>
                  <a:moveTo>
                    <a:pt x="48" y="95"/>
                  </a:moveTo>
                  <a:cubicBezTo>
                    <a:pt x="129" y="95"/>
                    <a:pt x="208" y="95"/>
                    <a:pt x="288" y="95"/>
                  </a:cubicBezTo>
                  <a:cubicBezTo>
                    <a:pt x="288" y="87"/>
                    <a:pt x="288" y="79"/>
                    <a:pt x="288" y="72"/>
                  </a:cubicBezTo>
                  <a:cubicBezTo>
                    <a:pt x="287" y="58"/>
                    <a:pt x="278" y="48"/>
                    <a:pt x="264" y="48"/>
                  </a:cubicBezTo>
                  <a:cubicBezTo>
                    <a:pt x="200" y="48"/>
                    <a:pt x="136" y="48"/>
                    <a:pt x="72" y="48"/>
                  </a:cubicBezTo>
                  <a:cubicBezTo>
                    <a:pt x="58" y="48"/>
                    <a:pt x="49" y="58"/>
                    <a:pt x="48" y="72"/>
                  </a:cubicBezTo>
                  <a:cubicBezTo>
                    <a:pt x="48" y="79"/>
                    <a:pt x="48" y="87"/>
                    <a:pt x="48" y="95"/>
                  </a:cubicBezTo>
                  <a:close/>
                  <a:moveTo>
                    <a:pt x="48" y="384"/>
                  </a:moveTo>
                  <a:cubicBezTo>
                    <a:pt x="48" y="393"/>
                    <a:pt x="48" y="401"/>
                    <a:pt x="48" y="408"/>
                  </a:cubicBezTo>
                  <a:cubicBezTo>
                    <a:pt x="49" y="422"/>
                    <a:pt x="58" y="432"/>
                    <a:pt x="72" y="432"/>
                  </a:cubicBezTo>
                  <a:cubicBezTo>
                    <a:pt x="136" y="432"/>
                    <a:pt x="200" y="432"/>
                    <a:pt x="264" y="432"/>
                  </a:cubicBezTo>
                  <a:cubicBezTo>
                    <a:pt x="278" y="432"/>
                    <a:pt x="287" y="422"/>
                    <a:pt x="288" y="408"/>
                  </a:cubicBezTo>
                  <a:cubicBezTo>
                    <a:pt x="288" y="400"/>
                    <a:pt x="288" y="393"/>
                    <a:pt x="288" y="384"/>
                  </a:cubicBezTo>
                  <a:cubicBezTo>
                    <a:pt x="207" y="384"/>
                    <a:pt x="129" y="384"/>
                    <a:pt x="48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242"/>
            <p:cNvSpPr>
              <a:spLocks/>
            </p:cNvSpPr>
            <p:nvPr/>
          </p:nvSpPr>
          <p:spPr bwMode="auto">
            <a:xfrm>
              <a:off x="2606675" y="2598738"/>
              <a:ext cx="109538" cy="41275"/>
            </a:xfrm>
            <a:custGeom>
              <a:avLst/>
              <a:gdLst>
                <a:gd name="T0" fmla="*/ 370 w 370"/>
                <a:gd name="T1" fmla="*/ 108 h 141"/>
                <a:gd name="T2" fmla="*/ 336 w 370"/>
                <a:gd name="T3" fmla="*/ 141 h 141"/>
                <a:gd name="T4" fmla="*/ 185 w 370"/>
                <a:gd name="T5" fmla="*/ 79 h 141"/>
                <a:gd name="T6" fmla="*/ 32 w 370"/>
                <a:gd name="T7" fmla="*/ 141 h 141"/>
                <a:gd name="T8" fmla="*/ 0 w 370"/>
                <a:gd name="T9" fmla="*/ 107 h 141"/>
                <a:gd name="T10" fmla="*/ 370 w 370"/>
                <a:gd name="T11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8"/>
                  </a:moveTo>
                  <a:cubicBezTo>
                    <a:pt x="358" y="119"/>
                    <a:pt x="348" y="130"/>
                    <a:pt x="336" y="141"/>
                  </a:cubicBezTo>
                  <a:cubicBezTo>
                    <a:pt x="294" y="101"/>
                    <a:pt x="243" y="79"/>
                    <a:pt x="185" y="79"/>
                  </a:cubicBezTo>
                  <a:cubicBezTo>
                    <a:pt x="125" y="79"/>
                    <a:pt x="75" y="101"/>
                    <a:pt x="32" y="141"/>
                  </a:cubicBezTo>
                  <a:cubicBezTo>
                    <a:pt x="21" y="130"/>
                    <a:pt x="10" y="119"/>
                    <a:pt x="0" y="107"/>
                  </a:cubicBezTo>
                  <a:cubicBezTo>
                    <a:pt x="90" y="11"/>
                    <a:pt x="262" y="0"/>
                    <a:pt x="37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243"/>
            <p:cNvSpPr>
              <a:spLocks/>
            </p:cNvSpPr>
            <p:nvPr/>
          </p:nvSpPr>
          <p:spPr bwMode="auto">
            <a:xfrm>
              <a:off x="2770188" y="2727325"/>
              <a:ext cx="109538" cy="41275"/>
            </a:xfrm>
            <a:custGeom>
              <a:avLst/>
              <a:gdLst>
                <a:gd name="T0" fmla="*/ 335 w 370"/>
                <a:gd name="T1" fmla="*/ 136 h 136"/>
                <a:gd name="T2" fmla="*/ 33 w 370"/>
                <a:gd name="T3" fmla="*/ 136 h 136"/>
                <a:gd name="T4" fmla="*/ 0 w 370"/>
                <a:gd name="T5" fmla="*/ 103 h 136"/>
                <a:gd name="T6" fmla="*/ 370 w 370"/>
                <a:gd name="T7" fmla="*/ 104 h 136"/>
                <a:gd name="T8" fmla="*/ 335 w 370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136">
                  <a:moveTo>
                    <a:pt x="335" y="136"/>
                  </a:moveTo>
                  <a:cubicBezTo>
                    <a:pt x="250" y="54"/>
                    <a:pt x="118" y="55"/>
                    <a:pt x="33" y="136"/>
                  </a:cubicBezTo>
                  <a:cubicBezTo>
                    <a:pt x="22" y="125"/>
                    <a:pt x="11" y="114"/>
                    <a:pt x="0" y="103"/>
                  </a:cubicBezTo>
                  <a:cubicBezTo>
                    <a:pt x="96" y="4"/>
                    <a:pt x="267" y="0"/>
                    <a:pt x="370" y="104"/>
                  </a:cubicBezTo>
                  <a:cubicBezTo>
                    <a:pt x="358" y="115"/>
                    <a:pt x="347" y="125"/>
                    <a:pt x="335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244"/>
            <p:cNvSpPr>
              <a:spLocks/>
            </p:cNvSpPr>
            <p:nvPr/>
          </p:nvSpPr>
          <p:spPr bwMode="auto">
            <a:xfrm>
              <a:off x="2441575" y="2728913"/>
              <a:ext cx="111125" cy="39688"/>
            </a:xfrm>
            <a:custGeom>
              <a:avLst/>
              <a:gdLst>
                <a:gd name="T0" fmla="*/ 33 w 371"/>
                <a:gd name="T1" fmla="*/ 135 h 135"/>
                <a:gd name="T2" fmla="*/ 0 w 371"/>
                <a:gd name="T3" fmla="*/ 102 h 135"/>
                <a:gd name="T4" fmla="*/ 371 w 371"/>
                <a:gd name="T5" fmla="*/ 103 h 135"/>
                <a:gd name="T6" fmla="*/ 336 w 371"/>
                <a:gd name="T7" fmla="*/ 134 h 135"/>
                <a:gd name="T8" fmla="*/ 185 w 371"/>
                <a:gd name="T9" fmla="*/ 73 h 135"/>
                <a:gd name="T10" fmla="*/ 33 w 371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135">
                  <a:moveTo>
                    <a:pt x="33" y="135"/>
                  </a:moveTo>
                  <a:cubicBezTo>
                    <a:pt x="21" y="124"/>
                    <a:pt x="10" y="113"/>
                    <a:pt x="0" y="102"/>
                  </a:cubicBezTo>
                  <a:cubicBezTo>
                    <a:pt x="92" y="0"/>
                    <a:pt x="277" y="0"/>
                    <a:pt x="371" y="103"/>
                  </a:cubicBezTo>
                  <a:cubicBezTo>
                    <a:pt x="360" y="113"/>
                    <a:pt x="348" y="123"/>
                    <a:pt x="336" y="134"/>
                  </a:cubicBezTo>
                  <a:cubicBezTo>
                    <a:pt x="295" y="95"/>
                    <a:pt x="244" y="73"/>
                    <a:pt x="185" y="73"/>
                  </a:cubicBezTo>
                  <a:cubicBezTo>
                    <a:pt x="127" y="73"/>
                    <a:pt x="76" y="94"/>
                    <a:pt x="33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245"/>
            <p:cNvSpPr>
              <a:spLocks/>
            </p:cNvSpPr>
            <p:nvPr/>
          </p:nvSpPr>
          <p:spPr bwMode="auto">
            <a:xfrm>
              <a:off x="2606675" y="2890838"/>
              <a:ext cx="109538" cy="42863"/>
            </a:xfrm>
            <a:custGeom>
              <a:avLst/>
              <a:gdLst>
                <a:gd name="T0" fmla="*/ 370 w 370"/>
                <a:gd name="T1" fmla="*/ 107 h 141"/>
                <a:gd name="T2" fmla="*/ 336 w 370"/>
                <a:gd name="T3" fmla="*/ 140 h 141"/>
                <a:gd name="T4" fmla="*/ 185 w 370"/>
                <a:gd name="T5" fmla="*/ 78 h 141"/>
                <a:gd name="T6" fmla="*/ 32 w 370"/>
                <a:gd name="T7" fmla="*/ 141 h 141"/>
                <a:gd name="T8" fmla="*/ 0 w 370"/>
                <a:gd name="T9" fmla="*/ 106 h 141"/>
                <a:gd name="T10" fmla="*/ 370 w 370"/>
                <a:gd name="T11" fmla="*/ 10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7"/>
                  </a:moveTo>
                  <a:cubicBezTo>
                    <a:pt x="358" y="118"/>
                    <a:pt x="348" y="129"/>
                    <a:pt x="336" y="140"/>
                  </a:cubicBezTo>
                  <a:cubicBezTo>
                    <a:pt x="294" y="100"/>
                    <a:pt x="244" y="78"/>
                    <a:pt x="185" y="78"/>
                  </a:cubicBezTo>
                  <a:cubicBezTo>
                    <a:pt x="125" y="78"/>
                    <a:pt x="75" y="100"/>
                    <a:pt x="32" y="141"/>
                  </a:cubicBezTo>
                  <a:cubicBezTo>
                    <a:pt x="21" y="129"/>
                    <a:pt x="10" y="118"/>
                    <a:pt x="0" y="106"/>
                  </a:cubicBezTo>
                  <a:cubicBezTo>
                    <a:pt x="92" y="9"/>
                    <a:pt x="264" y="0"/>
                    <a:pt x="370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246"/>
            <p:cNvSpPr>
              <a:spLocks/>
            </p:cNvSpPr>
            <p:nvPr/>
          </p:nvSpPr>
          <p:spPr bwMode="auto">
            <a:xfrm>
              <a:off x="2627313" y="2632075"/>
              <a:ext cx="68263" cy="28575"/>
            </a:xfrm>
            <a:custGeom>
              <a:avLst/>
              <a:gdLst>
                <a:gd name="T0" fmla="*/ 201 w 234"/>
                <a:gd name="T1" fmla="*/ 97 h 98"/>
                <a:gd name="T2" fmla="*/ 31 w 234"/>
                <a:gd name="T3" fmla="*/ 98 h 98"/>
                <a:gd name="T4" fmla="*/ 0 w 234"/>
                <a:gd name="T5" fmla="*/ 64 h 98"/>
                <a:gd name="T6" fmla="*/ 234 w 234"/>
                <a:gd name="T7" fmla="*/ 66 h 98"/>
                <a:gd name="T8" fmla="*/ 201 w 234"/>
                <a:gd name="T9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01" y="97"/>
                  </a:moveTo>
                  <a:cubicBezTo>
                    <a:pt x="148" y="53"/>
                    <a:pt x="85" y="52"/>
                    <a:pt x="31" y="98"/>
                  </a:cubicBezTo>
                  <a:cubicBezTo>
                    <a:pt x="21" y="87"/>
                    <a:pt x="11" y="75"/>
                    <a:pt x="0" y="64"/>
                  </a:cubicBezTo>
                  <a:cubicBezTo>
                    <a:pt x="54" y="0"/>
                    <a:pt x="179" y="0"/>
                    <a:pt x="234" y="66"/>
                  </a:cubicBezTo>
                  <a:cubicBezTo>
                    <a:pt x="223" y="76"/>
                    <a:pt x="212" y="86"/>
                    <a:pt x="201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247"/>
            <p:cNvSpPr>
              <a:spLocks/>
            </p:cNvSpPr>
            <p:nvPr/>
          </p:nvSpPr>
          <p:spPr bwMode="auto">
            <a:xfrm>
              <a:off x="2462213" y="2759075"/>
              <a:ext cx="69850" cy="30163"/>
            </a:xfrm>
            <a:custGeom>
              <a:avLst/>
              <a:gdLst>
                <a:gd name="T0" fmla="*/ 232 w 232"/>
                <a:gd name="T1" fmla="*/ 68 h 101"/>
                <a:gd name="T2" fmla="*/ 200 w 232"/>
                <a:gd name="T3" fmla="*/ 101 h 101"/>
                <a:gd name="T4" fmla="*/ 30 w 232"/>
                <a:gd name="T5" fmla="*/ 101 h 101"/>
                <a:gd name="T6" fmla="*/ 0 w 232"/>
                <a:gd name="T7" fmla="*/ 67 h 101"/>
                <a:gd name="T8" fmla="*/ 232 w 232"/>
                <a:gd name="T9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01">
                  <a:moveTo>
                    <a:pt x="232" y="68"/>
                  </a:moveTo>
                  <a:cubicBezTo>
                    <a:pt x="221" y="79"/>
                    <a:pt x="211" y="90"/>
                    <a:pt x="200" y="101"/>
                  </a:cubicBezTo>
                  <a:cubicBezTo>
                    <a:pt x="141" y="51"/>
                    <a:pt x="77" y="61"/>
                    <a:pt x="30" y="101"/>
                  </a:cubicBezTo>
                  <a:cubicBezTo>
                    <a:pt x="20" y="90"/>
                    <a:pt x="10" y="78"/>
                    <a:pt x="0" y="67"/>
                  </a:cubicBezTo>
                  <a:cubicBezTo>
                    <a:pt x="54" y="5"/>
                    <a:pt x="169" y="0"/>
                    <a:pt x="232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248"/>
            <p:cNvSpPr>
              <a:spLocks/>
            </p:cNvSpPr>
            <p:nvPr/>
          </p:nvSpPr>
          <p:spPr bwMode="auto">
            <a:xfrm>
              <a:off x="2625725" y="2924175"/>
              <a:ext cx="69850" cy="28575"/>
            </a:xfrm>
            <a:custGeom>
              <a:avLst/>
              <a:gdLst>
                <a:gd name="T0" fmla="*/ 234 w 234"/>
                <a:gd name="T1" fmla="*/ 66 h 98"/>
                <a:gd name="T2" fmla="*/ 202 w 234"/>
                <a:gd name="T3" fmla="*/ 98 h 98"/>
                <a:gd name="T4" fmla="*/ 32 w 234"/>
                <a:gd name="T5" fmla="*/ 98 h 98"/>
                <a:gd name="T6" fmla="*/ 0 w 234"/>
                <a:gd name="T7" fmla="*/ 65 h 98"/>
                <a:gd name="T8" fmla="*/ 234 w 234"/>
                <a:gd name="T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34" y="66"/>
                  </a:moveTo>
                  <a:cubicBezTo>
                    <a:pt x="224" y="76"/>
                    <a:pt x="213" y="87"/>
                    <a:pt x="202" y="98"/>
                  </a:cubicBezTo>
                  <a:cubicBezTo>
                    <a:pt x="146" y="52"/>
                    <a:pt x="89" y="52"/>
                    <a:pt x="32" y="98"/>
                  </a:cubicBezTo>
                  <a:cubicBezTo>
                    <a:pt x="21" y="87"/>
                    <a:pt x="11" y="76"/>
                    <a:pt x="0" y="65"/>
                  </a:cubicBezTo>
                  <a:cubicBezTo>
                    <a:pt x="57" y="0"/>
                    <a:pt x="181" y="0"/>
                    <a:pt x="23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249"/>
            <p:cNvSpPr>
              <a:spLocks/>
            </p:cNvSpPr>
            <p:nvPr/>
          </p:nvSpPr>
          <p:spPr bwMode="auto">
            <a:xfrm>
              <a:off x="2646363" y="2662238"/>
              <a:ext cx="30163" cy="17463"/>
            </a:xfrm>
            <a:custGeom>
              <a:avLst/>
              <a:gdLst>
                <a:gd name="T0" fmla="*/ 29 w 102"/>
                <a:gd name="T1" fmla="*/ 56 h 58"/>
                <a:gd name="T2" fmla="*/ 0 w 102"/>
                <a:gd name="T3" fmla="*/ 28 h 58"/>
                <a:gd name="T4" fmla="*/ 102 w 102"/>
                <a:gd name="T5" fmla="*/ 30 h 58"/>
                <a:gd name="T6" fmla="*/ 70 w 102"/>
                <a:gd name="T7" fmla="*/ 57 h 58"/>
                <a:gd name="T8" fmla="*/ 62 w 102"/>
                <a:gd name="T9" fmla="*/ 58 h 58"/>
                <a:gd name="T10" fmla="*/ 29 w 102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58">
                  <a:moveTo>
                    <a:pt x="29" y="56"/>
                  </a:moveTo>
                  <a:cubicBezTo>
                    <a:pt x="21" y="48"/>
                    <a:pt x="11" y="38"/>
                    <a:pt x="0" y="28"/>
                  </a:cubicBezTo>
                  <a:cubicBezTo>
                    <a:pt x="24" y="0"/>
                    <a:pt x="69" y="0"/>
                    <a:pt x="102" y="30"/>
                  </a:cubicBezTo>
                  <a:cubicBezTo>
                    <a:pt x="91" y="39"/>
                    <a:pt x="81" y="48"/>
                    <a:pt x="70" y="57"/>
                  </a:cubicBezTo>
                  <a:cubicBezTo>
                    <a:pt x="68" y="58"/>
                    <a:pt x="65" y="58"/>
                    <a:pt x="62" y="58"/>
                  </a:cubicBezTo>
                  <a:cubicBezTo>
                    <a:pt x="52" y="58"/>
                    <a:pt x="42" y="57"/>
                    <a:pt x="29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250"/>
            <p:cNvSpPr>
              <a:spLocks/>
            </p:cNvSpPr>
            <p:nvPr/>
          </p:nvSpPr>
          <p:spPr bwMode="auto">
            <a:xfrm>
              <a:off x="2809875" y="2790825"/>
              <a:ext cx="30163" cy="17463"/>
            </a:xfrm>
            <a:custGeom>
              <a:avLst/>
              <a:gdLst>
                <a:gd name="T0" fmla="*/ 98 w 98"/>
                <a:gd name="T1" fmla="*/ 28 h 58"/>
                <a:gd name="T2" fmla="*/ 69 w 98"/>
                <a:gd name="T3" fmla="*/ 58 h 58"/>
                <a:gd name="T4" fmla="*/ 30 w 98"/>
                <a:gd name="T5" fmla="*/ 58 h 58"/>
                <a:gd name="T6" fmla="*/ 0 w 98"/>
                <a:gd name="T7" fmla="*/ 29 h 58"/>
                <a:gd name="T8" fmla="*/ 98 w 98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8">
                  <a:moveTo>
                    <a:pt x="98" y="28"/>
                  </a:moveTo>
                  <a:cubicBezTo>
                    <a:pt x="87" y="39"/>
                    <a:pt x="77" y="50"/>
                    <a:pt x="69" y="58"/>
                  </a:cubicBezTo>
                  <a:cubicBezTo>
                    <a:pt x="55" y="58"/>
                    <a:pt x="44" y="58"/>
                    <a:pt x="30" y="58"/>
                  </a:cubicBezTo>
                  <a:cubicBezTo>
                    <a:pt x="22" y="50"/>
                    <a:pt x="11" y="39"/>
                    <a:pt x="0" y="29"/>
                  </a:cubicBezTo>
                  <a:cubicBezTo>
                    <a:pt x="21" y="1"/>
                    <a:pt x="72" y="0"/>
                    <a:pt x="9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251"/>
            <p:cNvSpPr>
              <a:spLocks/>
            </p:cNvSpPr>
            <p:nvPr/>
          </p:nvSpPr>
          <p:spPr bwMode="auto">
            <a:xfrm>
              <a:off x="2482850" y="2790825"/>
              <a:ext cx="28575" cy="17463"/>
            </a:xfrm>
            <a:custGeom>
              <a:avLst/>
              <a:gdLst>
                <a:gd name="T0" fmla="*/ 98 w 98"/>
                <a:gd name="T1" fmla="*/ 31 h 60"/>
                <a:gd name="T2" fmla="*/ 68 w 98"/>
                <a:gd name="T3" fmla="*/ 60 h 60"/>
                <a:gd name="T4" fmla="*/ 29 w 98"/>
                <a:gd name="T5" fmla="*/ 60 h 60"/>
                <a:gd name="T6" fmla="*/ 0 w 98"/>
                <a:gd name="T7" fmla="*/ 30 h 60"/>
                <a:gd name="T8" fmla="*/ 98 w 98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0">
                  <a:moveTo>
                    <a:pt x="98" y="31"/>
                  </a:moveTo>
                  <a:cubicBezTo>
                    <a:pt x="87" y="42"/>
                    <a:pt x="76" y="52"/>
                    <a:pt x="68" y="60"/>
                  </a:cubicBezTo>
                  <a:cubicBezTo>
                    <a:pt x="55" y="60"/>
                    <a:pt x="43" y="60"/>
                    <a:pt x="29" y="60"/>
                  </a:cubicBezTo>
                  <a:cubicBezTo>
                    <a:pt x="21" y="52"/>
                    <a:pt x="11" y="41"/>
                    <a:pt x="0" y="30"/>
                  </a:cubicBezTo>
                  <a:cubicBezTo>
                    <a:pt x="13" y="6"/>
                    <a:pt x="73" y="0"/>
                    <a:pt x="98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52"/>
            <p:cNvSpPr>
              <a:spLocks/>
            </p:cNvSpPr>
            <p:nvPr/>
          </p:nvSpPr>
          <p:spPr bwMode="auto">
            <a:xfrm>
              <a:off x="2646363" y="2955925"/>
              <a:ext cx="28575" cy="17463"/>
            </a:xfrm>
            <a:custGeom>
              <a:avLst/>
              <a:gdLst>
                <a:gd name="T0" fmla="*/ 63 w 96"/>
                <a:gd name="T1" fmla="*/ 58 h 58"/>
                <a:gd name="T2" fmla="*/ 29 w 96"/>
                <a:gd name="T3" fmla="*/ 58 h 58"/>
                <a:gd name="T4" fmla="*/ 0 w 96"/>
                <a:gd name="T5" fmla="*/ 29 h 58"/>
                <a:gd name="T6" fmla="*/ 96 w 96"/>
                <a:gd name="T7" fmla="*/ 25 h 58"/>
                <a:gd name="T8" fmla="*/ 63 w 9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8">
                  <a:moveTo>
                    <a:pt x="63" y="58"/>
                  </a:moveTo>
                  <a:cubicBezTo>
                    <a:pt x="54" y="58"/>
                    <a:pt x="43" y="58"/>
                    <a:pt x="29" y="58"/>
                  </a:cubicBezTo>
                  <a:cubicBezTo>
                    <a:pt x="21" y="50"/>
                    <a:pt x="11" y="39"/>
                    <a:pt x="0" y="29"/>
                  </a:cubicBezTo>
                  <a:cubicBezTo>
                    <a:pt x="21" y="1"/>
                    <a:pt x="68" y="0"/>
                    <a:pt x="96" y="25"/>
                  </a:cubicBezTo>
                  <a:cubicBezTo>
                    <a:pt x="85" y="36"/>
                    <a:pt x="74" y="46"/>
                    <a:pt x="63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53"/>
            <p:cNvSpPr>
              <a:spLocks noEditPoints="1"/>
            </p:cNvSpPr>
            <p:nvPr/>
          </p:nvSpPr>
          <p:spPr bwMode="auto">
            <a:xfrm>
              <a:off x="2640013" y="2794000"/>
              <a:ext cx="42863" cy="42863"/>
            </a:xfrm>
            <a:custGeom>
              <a:avLst/>
              <a:gdLst>
                <a:gd name="T0" fmla="*/ 73 w 144"/>
                <a:gd name="T1" fmla="*/ 144 h 144"/>
                <a:gd name="T2" fmla="*/ 0 w 144"/>
                <a:gd name="T3" fmla="*/ 72 h 144"/>
                <a:gd name="T4" fmla="*/ 71 w 144"/>
                <a:gd name="T5" fmla="*/ 0 h 144"/>
                <a:gd name="T6" fmla="*/ 144 w 144"/>
                <a:gd name="T7" fmla="*/ 72 h 144"/>
                <a:gd name="T8" fmla="*/ 73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3" y="144"/>
                  </a:move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3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54"/>
            <p:cNvSpPr>
              <a:spLocks noEditPoints="1"/>
            </p:cNvSpPr>
            <p:nvPr/>
          </p:nvSpPr>
          <p:spPr bwMode="auto">
            <a:xfrm>
              <a:off x="2697163" y="27940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3 h 144"/>
                <a:gd name="T12" fmla="*/ 73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96" y="73"/>
                  </a:moveTo>
                  <a:cubicBezTo>
                    <a:pt x="96" y="60"/>
                    <a:pt x="86" y="49"/>
                    <a:pt x="73" y="48"/>
                  </a:cubicBez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55"/>
            <p:cNvSpPr>
              <a:spLocks noEditPoints="1"/>
            </p:cNvSpPr>
            <p:nvPr/>
          </p:nvSpPr>
          <p:spPr bwMode="auto">
            <a:xfrm>
              <a:off x="2582863" y="2792413"/>
              <a:ext cx="42863" cy="44450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2 h 145"/>
                <a:gd name="T12" fmla="*/ 71 w 144"/>
                <a:gd name="T13" fmla="*/ 49 h 145"/>
                <a:gd name="T14" fmla="*/ 48 w 144"/>
                <a:gd name="T15" fmla="*/ 74 h 145"/>
                <a:gd name="T16" fmla="*/ 73 w 144"/>
                <a:gd name="T17" fmla="*/ 97 h 145"/>
                <a:gd name="T18" fmla="*/ 96 w 144"/>
                <a:gd name="T1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4" y="0"/>
                    <a:pt x="73" y="1"/>
                  </a:cubicBezTo>
                  <a:cubicBezTo>
                    <a:pt x="113" y="2"/>
                    <a:pt x="144" y="34"/>
                    <a:pt x="144" y="74"/>
                  </a:cubicBezTo>
                  <a:close/>
                  <a:moveTo>
                    <a:pt x="96" y="72"/>
                  </a:moveTo>
                  <a:cubicBezTo>
                    <a:pt x="96" y="59"/>
                    <a:pt x="84" y="49"/>
                    <a:pt x="71" y="49"/>
                  </a:cubicBezTo>
                  <a:cubicBezTo>
                    <a:pt x="58" y="49"/>
                    <a:pt x="48" y="61"/>
                    <a:pt x="48" y="74"/>
                  </a:cubicBezTo>
                  <a:cubicBezTo>
                    <a:pt x="48" y="87"/>
                    <a:pt x="60" y="97"/>
                    <a:pt x="73" y="97"/>
                  </a:cubicBezTo>
                  <a:cubicBezTo>
                    <a:pt x="86" y="97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56"/>
            <p:cNvSpPr>
              <a:spLocks/>
            </p:cNvSpPr>
            <p:nvPr/>
          </p:nvSpPr>
          <p:spPr bwMode="auto">
            <a:xfrm>
              <a:off x="2603500" y="2722563"/>
              <a:ext cx="57150" cy="55563"/>
            </a:xfrm>
            <a:custGeom>
              <a:avLst/>
              <a:gdLst>
                <a:gd name="T0" fmla="*/ 4 w 194"/>
                <a:gd name="T1" fmla="*/ 191 h 191"/>
                <a:gd name="T2" fmla="*/ 194 w 194"/>
                <a:gd name="T3" fmla="*/ 1 h 191"/>
                <a:gd name="T4" fmla="*/ 194 w 194"/>
                <a:gd name="T5" fmla="*/ 47 h 191"/>
                <a:gd name="T6" fmla="*/ 94 w 194"/>
                <a:gd name="T7" fmla="*/ 90 h 191"/>
                <a:gd name="T8" fmla="*/ 51 w 194"/>
                <a:gd name="T9" fmla="*/ 191 h 191"/>
                <a:gd name="T10" fmla="*/ 4 w 194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191">
                  <a:moveTo>
                    <a:pt x="4" y="191"/>
                  </a:moveTo>
                  <a:cubicBezTo>
                    <a:pt x="0" y="98"/>
                    <a:pt x="83" y="0"/>
                    <a:pt x="194" y="1"/>
                  </a:cubicBezTo>
                  <a:cubicBezTo>
                    <a:pt x="194" y="16"/>
                    <a:pt x="194" y="31"/>
                    <a:pt x="194" y="47"/>
                  </a:cubicBezTo>
                  <a:cubicBezTo>
                    <a:pt x="156" y="50"/>
                    <a:pt x="121" y="62"/>
                    <a:pt x="94" y="90"/>
                  </a:cubicBezTo>
                  <a:cubicBezTo>
                    <a:pt x="66" y="118"/>
                    <a:pt x="52" y="152"/>
                    <a:pt x="51" y="191"/>
                  </a:cubicBezTo>
                  <a:cubicBezTo>
                    <a:pt x="35" y="191"/>
                    <a:pt x="19" y="191"/>
                    <a:pt x="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57"/>
            <p:cNvSpPr>
              <a:spLocks noEditPoints="1"/>
            </p:cNvSpPr>
            <p:nvPr/>
          </p:nvSpPr>
          <p:spPr bwMode="auto">
            <a:xfrm>
              <a:off x="2482850" y="2908300"/>
              <a:ext cx="85725" cy="55563"/>
            </a:xfrm>
            <a:custGeom>
              <a:avLst/>
              <a:gdLst>
                <a:gd name="T0" fmla="*/ 286 w 286"/>
                <a:gd name="T1" fmla="*/ 0 h 190"/>
                <a:gd name="T2" fmla="*/ 286 w 286"/>
                <a:gd name="T3" fmla="*/ 190 h 190"/>
                <a:gd name="T4" fmla="*/ 0 w 286"/>
                <a:gd name="T5" fmla="*/ 190 h 190"/>
                <a:gd name="T6" fmla="*/ 0 w 286"/>
                <a:gd name="T7" fmla="*/ 0 h 190"/>
                <a:gd name="T8" fmla="*/ 286 w 286"/>
                <a:gd name="T9" fmla="*/ 0 h 190"/>
                <a:gd name="T10" fmla="*/ 238 w 286"/>
                <a:gd name="T11" fmla="*/ 48 h 190"/>
                <a:gd name="T12" fmla="*/ 48 w 286"/>
                <a:gd name="T13" fmla="*/ 48 h 190"/>
                <a:gd name="T14" fmla="*/ 48 w 286"/>
                <a:gd name="T15" fmla="*/ 142 h 190"/>
                <a:gd name="T16" fmla="*/ 238 w 286"/>
                <a:gd name="T17" fmla="*/ 142 h 190"/>
                <a:gd name="T18" fmla="*/ 238 w 286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90">
                  <a:moveTo>
                    <a:pt x="286" y="0"/>
                  </a:moveTo>
                  <a:cubicBezTo>
                    <a:pt x="286" y="64"/>
                    <a:pt x="286" y="126"/>
                    <a:pt x="286" y="190"/>
                  </a:cubicBezTo>
                  <a:cubicBezTo>
                    <a:pt x="191" y="190"/>
                    <a:pt x="96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  <a:moveTo>
                    <a:pt x="238" y="48"/>
                  </a:moveTo>
                  <a:cubicBezTo>
                    <a:pt x="174" y="48"/>
                    <a:pt x="111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112" y="142"/>
                    <a:pt x="175" y="142"/>
                    <a:pt x="238" y="142"/>
                  </a:cubicBezTo>
                  <a:cubicBezTo>
                    <a:pt x="238" y="111"/>
                    <a:pt x="238" y="80"/>
                    <a:pt x="23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8" name="Group 547"/>
          <p:cNvGrpSpPr/>
          <p:nvPr/>
        </p:nvGrpSpPr>
        <p:grpSpPr>
          <a:xfrm>
            <a:off x="8386080" y="2388572"/>
            <a:ext cx="457200" cy="457201"/>
            <a:chOff x="8294688" y="2468563"/>
            <a:chExt cx="457200" cy="457201"/>
          </a:xfrm>
        </p:grpSpPr>
        <p:sp>
          <p:nvSpPr>
            <p:cNvPr id="543" name="Freeform 53"/>
            <p:cNvSpPr>
              <a:spLocks noEditPoints="1"/>
            </p:cNvSpPr>
            <p:nvPr/>
          </p:nvSpPr>
          <p:spPr bwMode="auto">
            <a:xfrm>
              <a:off x="8294688" y="2574926"/>
              <a:ext cx="457200" cy="350838"/>
            </a:xfrm>
            <a:custGeom>
              <a:avLst/>
              <a:gdLst>
                <a:gd name="T0" fmla="*/ 173 w 1639"/>
                <a:gd name="T1" fmla="*/ 708 h 1259"/>
                <a:gd name="T2" fmla="*/ 260 w 1639"/>
                <a:gd name="T3" fmla="*/ 632 h 1259"/>
                <a:gd name="T4" fmla="*/ 371 w 1639"/>
                <a:gd name="T5" fmla="*/ 132 h 1259"/>
                <a:gd name="T6" fmla="*/ 822 w 1639"/>
                <a:gd name="T7" fmla="*/ 0 h 1259"/>
                <a:gd name="T8" fmla="*/ 1454 w 1639"/>
                <a:gd name="T9" fmla="*/ 288 h 1259"/>
                <a:gd name="T10" fmla="*/ 1382 w 1639"/>
                <a:gd name="T11" fmla="*/ 630 h 1259"/>
                <a:gd name="T12" fmla="*/ 1639 w 1639"/>
                <a:gd name="T13" fmla="*/ 932 h 1259"/>
                <a:gd name="T14" fmla="*/ 1367 w 1639"/>
                <a:gd name="T15" fmla="*/ 1054 h 1259"/>
                <a:gd name="T16" fmla="*/ 1368 w 1639"/>
                <a:gd name="T17" fmla="*/ 1195 h 1259"/>
                <a:gd name="T18" fmla="*/ 1555 w 1639"/>
                <a:gd name="T19" fmla="*/ 1256 h 1259"/>
                <a:gd name="T20" fmla="*/ 65 w 1639"/>
                <a:gd name="T21" fmla="*/ 1221 h 1259"/>
                <a:gd name="T22" fmla="*/ 289 w 1639"/>
                <a:gd name="T23" fmla="*/ 1195 h 1259"/>
                <a:gd name="T24" fmla="*/ 43 w 1639"/>
                <a:gd name="T25" fmla="*/ 1054 h 1259"/>
                <a:gd name="T26" fmla="*/ 882 w 1639"/>
                <a:gd name="T27" fmla="*/ 274 h 1259"/>
                <a:gd name="T28" fmla="*/ 605 w 1639"/>
                <a:gd name="T29" fmla="*/ 479 h 1259"/>
                <a:gd name="T30" fmla="*/ 1036 w 1639"/>
                <a:gd name="T31" fmla="*/ 356 h 1259"/>
                <a:gd name="T32" fmla="*/ 352 w 1639"/>
                <a:gd name="T33" fmla="*/ 1193 h 1259"/>
                <a:gd name="T34" fmla="*/ 375 w 1639"/>
                <a:gd name="T35" fmla="*/ 992 h 1259"/>
                <a:gd name="T36" fmla="*/ 1286 w 1639"/>
                <a:gd name="T37" fmla="*/ 1101 h 1259"/>
                <a:gd name="T38" fmla="*/ 905 w 1639"/>
                <a:gd name="T39" fmla="*/ 1194 h 1259"/>
                <a:gd name="T40" fmla="*/ 924 w 1639"/>
                <a:gd name="T41" fmla="*/ 91 h 1259"/>
                <a:gd name="T42" fmla="*/ 795 w 1639"/>
                <a:gd name="T43" fmla="*/ 251 h 1259"/>
                <a:gd name="T44" fmla="*/ 955 w 1639"/>
                <a:gd name="T45" fmla="*/ 204 h 1259"/>
                <a:gd name="T46" fmla="*/ 244 w 1639"/>
                <a:gd name="T47" fmla="*/ 404 h 1259"/>
                <a:gd name="T48" fmla="*/ 437 w 1639"/>
                <a:gd name="T49" fmla="*/ 604 h 1259"/>
                <a:gd name="T50" fmla="*/ 396 w 1639"/>
                <a:gd name="T51" fmla="*/ 368 h 1259"/>
                <a:gd name="T52" fmla="*/ 1100 w 1639"/>
                <a:gd name="T53" fmla="*/ 404 h 1259"/>
                <a:gd name="T54" fmla="*/ 1294 w 1639"/>
                <a:gd name="T55" fmla="*/ 604 h 1259"/>
                <a:gd name="T56" fmla="*/ 1254 w 1639"/>
                <a:gd name="T57" fmla="*/ 368 h 1259"/>
                <a:gd name="T58" fmla="*/ 1574 w 1639"/>
                <a:gd name="T59" fmla="*/ 990 h 1259"/>
                <a:gd name="T60" fmla="*/ 1352 w 1639"/>
                <a:gd name="T61" fmla="*/ 746 h 1259"/>
                <a:gd name="T62" fmla="*/ 1326 w 1639"/>
                <a:gd name="T63" fmla="*/ 975 h 1259"/>
                <a:gd name="T64" fmla="*/ 1574 w 1639"/>
                <a:gd name="T65" fmla="*/ 990 h 1259"/>
                <a:gd name="T66" fmla="*/ 287 w 1639"/>
                <a:gd name="T67" fmla="*/ 746 h 1259"/>
                <a:gd name="T68" fmla="*/ 66 w 1639"/>
                <a:gd name="T69" fmla="*/ 989 h 1259"/>
                <a:gd name="T70" fmla="*/ 743 w 1639"/>
                <a:gd name="T71" fmla="*/ 797 h 1259"/>
                <a:gd name="T72" fmla="*/ 896 w 1639"/>
                <a:gd name="T73" fmla="*/ 799 h 1259"/>
                <a:gd name="T74" fmla="*/ 244 w 1639"/>
                <a:gd name="T75" fmla="*/ 339 h 1259"/>
                <a:gd name="T76" fmla="*/ 433 w 1639"/>
                <a:gd name="T77" fmla="*/ 314 h 1259"/>
                <a:gd name="T78" fmla="*/ 306 w 1639"/>
                <a:gd name="T79" fmla="*/ 218 h 1259"/>
                <a:gd name="T80" fmla="*/ 1330 w 1639"/>
                <a:gd name="T81" fmla="*/ 217 h 1259"/>
                <a:gd name="T82" fmla="*/ 1220 w 1639"/>
                <a:gd name="T83" fmla="*/ 306 h 1259"/>
                <a:gd name="T84" fmla="*/ 758 w 1639"/>
                <a:gd name="T85" fmla="*/ 1115 h 1259"/>
                <a:gd name="T86" fmla="*/ 758 w 1639"/>
                <a:gd name="T87" fmla="*/ 1115 h 1259"/>
                <a:gd name="T88" fmla="*/ 882 w 1639"/>
                <a:gd name="T89" fmla="*/ 1112 h 1259"/>
                <a:gd name="T90" fmla="*/ 521 w 1639"/>
                <a:gd name="T91" fmla="*/ 633 h 1259"/>
                <a:gd name="T92" fmla="*/ 637 w 1639"/>
                <a:gd name="T93" fmla="*/ 718 h 1259"/>
                <a:gd name="T94" fmla="*/ 669 w 1639"/>
                <a:gd name="T95" fmla="*/ 685 h 1259"/>
                <a:gd name="T96" fmla="*/ 1010 w 1639"/>
                <a:gd name="T97" fmla="*/ 715 h 1259"/>
                <a:gd name="T98" fmla="*/ 1132 w 1639"/>
                <a:gd name="T99" fmla="*/ 645 h 1259"/>
                <a:gd name="T100" fmla="*/ 964 w 1639"/>
                <a:gd name="T101" fmla="*/ 726 h 1259"/>
                <a:gd name="T102" fmla="*/ 1202 w 1639"/>
                <a:gd name="T103" fmla="*/ 712 h 1259"/>
                <a:gd name="T104" fmla="*/ 1296 w 1639"/>
                <a:gd name="T105" fmla="*/ 706 h 1259"/>
                <a:gd name="T106" fmla="*/ 437 w 1639"/>
                <a:gd name="T107" fmla="*/ 672 h 1259"/>
                <a:gd name="T108" fmla="*/ 437 w 1639"/>
                <a:gd name="T109" fmla="*/ 672 h 1259"/>
                <a:gd name="T110" fmla="*/ 1162 w 1639"/>
                <a:gd name="T111" fmla="*/ 814 h 1259"/>
                <a:gd name="T112" fmla="*/ 477 w 1639"/>
                <a:gd name="T113" fmla="*/ 814 h 1259"/>
                <a:gd name="T114" fmla="*/ 494 w 1639"/>
                <a:gd name="T115" fmla="*/ 74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9" h="1259">
                  <a:moveTo>
                    <a:pt x="0" y="900"/>
                  </a:moveTo>
                  <a:cubicBezTo>
                    <a:pt x="6" y="879"/>
                    <a:pt x="11" y="858"/>
                    <a:pt x="19" y="838"/>
                  </a:cubicBezTo>
                  <a:cubicBezTo>
                    <a:pt x="48" y="769"/>
                    <a:pt x="101" y="727"/>
                    <a:pt x="173" y="708"/>
                  </a:cubicBezTo>
                  <a:cubicBezTo>
                    <a:pt x="204" y="700"/>
                    <a:pt x="235" y="693"/>
                    <a:pt x="266" y="686"/>
                  </a:cubicBezTo>
                  <a:cubicBezTo>
                    <a:pt x="276" y="684"/>
                    <a:pt x="278" y="680"/>
                    <a:pt x="279" y="671"/>
                  </a:cubicBezTo>
                  <a:cubicBezTo>
                    <a:pt x="280" y="654"/>
                    <a:pt x="275" y="643"/>
                    <a:pt x="260" y="632"/>
                  </a:cubicBezTo>
                  <a:cubicBezTo>
                    <a:pt x="214" y="599"/>
                    <a:pt x="185" y="553"/>
                    <a:pt x="182" y="496"/>
                  </a:cubicBezTo>
                  <a:cubicBezTo>
                    <a:pt x="179" y="431"/>
                    <a:pt x="177" y="365"/>
                    <a:pt x="183" y="300"/>
                  </a:cubicBezTo>
                  <a:cubicBezTo>
                    <a:pt x="192" y="208"/>
                    <a:pt x="278" y="136"/>
                    <a:pt x="371" y="132"/>
                  </a:cubicBezTo>
                  <a:cubicBezTo>
                    <a:pt x="430" y="129"/>
                    <a:pt x="485" y="140"/>
                    <a:pt x="532" y="180"/>
                  </a:cubicBezTo>
                  <a:cubicBezTo>
                    <a:pt x="538" y="185"/>
                    <a:pt x="543" y="190"/>
                    <a:pt x="549" y="196"/>
                  </a:cubicBezTo>
                  <a:cubicBezTo>
                    <a:pt x="599" y="72"/>
                    <a:pt x="687" y="0"/>
                    <a:pt x="822" y="0"/>
                  </a:cubicBezTo>
                  <a:cubicBezTo>
                    <a:pt x="954" y="1"/>
                    <a:pt x="1041" y="74"/>
                    <a:pt x="1088" y="193"/>
                  </a:cubicBezTo>
                  <a:cubicBezTo>
                    <a:pt x="1108" y="180"/>
                    <a:pt x="1127" y="163"/>
                    <a:pt x="1150" y="153"/>
                  </a:cubicBezTo>
                  <a:cubicBezTo>
                    <a:pt x="1261" y="101"/>
                    <a:pt x="1418" y="138"/>
                    <a:pt x="1454" y="288"/>
                  </a:cubicBezTo>
                  <a:cubicBezTo>
                    <a:pt x="1456" y="295"/>
                    <a:pt x="1458" y="301"/>
                    <a:pt x="1457" y="307"/>
                  </a:cubicBezTo>
                  <a:cubicBezTo>
                    <a:pt x="1457" y="377"/>
                    <a:pt x="1459" y="446"/>
                    <a:pt x="1453" y="515"/>
                  </a:cubicBezTo>
                  <a:cubicBezTo>
                    <a:pt x="1449" y="562"/>
                    <a:pt x="1421" y="602"/>
                    <a:pt x="1382" y="630"/>
                  </a:cubicBezTo>
                  <a:cubicBezTo>
                    <a:pt x="1361" y="644"/>
                    <a:pt x="1358" y="660"/>
                    <a:pt x="1362" y="683"/>
                  </a:cubicBezTo>
                  <a:cubicBezTo>
                    <a:pt x="1395" y="691"/>
                    <a:pt x="1428" y="699"/>
                    <a:pt x="1462" y="708"/>
                  </a:cubicBezTo>
                  <a:cubicBezTo>
                    <a:pt x="1571" y="735"/>
                    <a:pt x="1638" y="820"/>
                    <a:pt x="1639" y="932"/>
                  </a:cubicBezTo>
                  <a:cubicBezTo>
                    <a:pt x="1639" y="960"/>
                    <a:pt x="1639" y="988"/>
                    <a:pt x="1638" y="1015"/>
                  </a:cubicBezTo>
                  <a:cubicBezTo>
                    <a:pt x="1638" y="1042"/>
                    <a:pt x="1626" y="1054"/>
                    <a:pt x="1600" y="1054"/>
                  </a:cubicBezTo>
                  <a:cubicBezTo>
                    <a:pt x="1522" y="1054"/>
                    <a:pt x="1444" y="1054"/>
                    <a:pt x="1367" y="1054"/>
                  </a:cubicBezTo>
                  <a:cubicBezTo>
                    <a:pt x="1361" y="1054"/>
                    <a:pt x="1355" y="1054"/>
                    <a:pt x="1350" y="1054"/>
                  </a:cubicBezTo>
                  <a:cubicBezTo>
                    <a:pt x="1350" y="1101"/>
                    <a:pt x="1350" y="1147"/>
                    <a:pt x="1350" y="1195"/>
                  </a:cubicBezTo>
                  <a:cubicBezTo>
                    <a:pt x="1357" y="1195"/>
                    <a:pt x="1363" y="1195"/>
                    <a:pt x="1368" y="1195"/>
                  </a:cubicBezTo>
                  <a:cubicBezTo>
                    <a:pt x="1425" y="1195"/>
                    <a:pt x="1482" y="1194"/>
                    <a:pt x="1538" y="1195"/>
                  </a:cubicBezTo>
                  <a:cubicBezTo>
                    <a:pt x="1558" y="1195"/>
                    <a:pt x="1570" y="1204"/>
                    <a:pt x="1573" y="1221"/>
                  </a:cubicBezTo>
                  <a:cubicBezTo>
                    <a:pt x="1577" y="1235"/>
                    <a:pt x="1570" y="1248"/>
                    <a:pt x="1555" y="1256"/>
                  </a:cubicBezTo>
                  <a:cubicBezTo>
                    <a:pt x="1553" y="1257"/>
                    <a:pt x="1551" y="1258"/>
                    <a:pt x="1549" y="1259"/>
                  </a:cubicBezTo>
                  <a:cubicBezTo>
                    <a:pt x="1063" y="1259"/>
                    <a:pt x="576" y="1259"/>
                    <a:pt x="90" y="1259"/>
                  </a:cubicBezTo>
                  <a:cubicBezTo>
                    <a:pt x="70" y="1248"/>
                    <a:pt x="62" y="1236"/>
                    <a:pt x="65" y="1221"/>
                  </a:cubicBezTo>
                  <a:cubicBezTo>
                    <a:pt x="69" y="1203"/>
                    <a:pt x="82" y="1195"/>
                    <a:pt x="105" y="1195"/>
                  </a:cubicBezTo>
                  <a:cubicBezTo>
                    <a:pt x="157" y="1195"/>
                    <a:pt x="209" y="1195"/>
                    <a:pt x="260" y="1195"/>
                  </a:cubicBezTo>
                  <a:cubicBezTo>
                    <a:pt x="269" y="1195"/>
                    <a:pt x="278" y="1195"/>
                    <a:pt x="289" y="1195"/>
                  </a:cubicBezTo>
                  <a:cubicBezTo>
                    <a:pt x="289" y="1147"/>
                    <a:pt x="289" y="1101"/>
                    <a:pt x="289" y="1054"/>
                  </a:cubicBezTo>
                  <a:cubicBezTo>
                    <a:pt x="283" y="1054"/>
                    <a:pt x="277" y="1054"/>
                    <a:pt x="271" y="1054"/>
                  </a:cubicBezTo>
                  <a:cubicBezTo>
                    <a:pt x="195" y="1054"/>
                    <a:pt x="119" y="1053"/>
                    <a:pt x="43" y="1054"/>
                  </a:cubicBezTo>
                  <a:cubicBezTo>
                    <a:pt x="23" y="1054"/>
                    <a:pt x="8" y="1048"/>
                    <a:pt x="0" y="1028"/>
                  </a:cubicBezTo>
                  <a:cubicBezTo>
                    <a:pt x="0" y="986"/>
                    <a:pt x="0" y="943"/>
                    <a:pt x="0" y="900"/>
                  </a:cubicBezTo>
                  <a:close/>
                  <a:moveTo>
                    <a:pt x="882" y="274"/>
                  </a:moveTo>
                  <a:cubicBezTo>
                    <a:pt x="841" y="303"/>
                    <a:pt x="798" y="327"/>
                    <a:pt x="749" y="337"/>
                  </a:cubicBezTo>
                  <a:cubicBezTo>
                    <a:pt x="701" y="347"/>
                    <a:pt x="652" y="352"/>
                    <a:pt x="605" y="359"/>
                  </a:cubicBezTo>
                  <a:cubicBezTo>
                    <a:pt x="605" y="397"/>
                    <a:pt x="601" y="438"/>
                    <a:pt x="605" y="479"/>
                  </a:cubicBezTo>
                  <a:cubicBezTo>
                    <a:pt x="617" y="576"/>
                    <a:pt x="698" y="653"/>
                    <a:pt x="794" y="663"/>
                  </a:cubicBezTo>
                  <a:cubicBezTo>
                    <a:pt x="895" y="674"/>
                    <a:pt x="988" y="617"/>
                    <a:pt x="1023" y="524"/>
                  </a:cubicBezTo>
                  <a:cubicBezTo>
                    <a:pt x="1044" y="469"/>
                    <a:pt x="1036" y="412"/>
                    <a:pt x="1036" y="356"/>
                  </a:cubicBezTo>
                  <a:cubicBezTo>
                    <a:pt x="1036" y="355"/>
                    <a:pt x="1035" y="355"/>
                    <a:pt x="1034" y="354"/>
                  </a:cubicBezTo>
                  <a:cubicBezTo>
                    <a:pt x="957" y="349"/>
                    <a:pt x="946" y="344"/>
                    <a:pt x="882" y="274"/>
                  </a:cubicBezTo>
                  <a:close/>
                  <a:moveTo>
                    <a:pt x="352" y="1193"/>
                  </a:moveTo>
                  <a:cubicBezTo>
                    <a:pt x="482" y="1193"/>
                    <a:pt x="610" y="1193"/>
                    <a:pt x="735" y="1193"/>
                  </a:cubicBezTo>
                  <a:cubicBezTo>
                    <a:pt x="640" y="1098"/>
                    <a:pt x="543" y="1002"/>
                    <a:pt x="447" y="905"/>
                  </a:cubicBezTo>
                  <a:cubicBezTo>
                    <a:pt x="416" y="927"/>
                    <a:pt x="392" y="957"/>
                    <a:pt x="375" y="992"/>
                  </a:cubicBezTo>
                  <a:cubicBezTo>
                    <a:pt x="343" y="1057"/>
                    <a:pt x="354" y="1125"/>
                    <a:pt x="352" y="1193"/>
                  </a:cubicBezTo>
                  <a:close/>
                  <a:moveTo>
                    <a:pt x="1287" y="1194"/>
                  </a:moveTo>
                  <a:cubicBezTo>
                    <a:pt x="1287" y="1162"/>
                    <a:pt x="1288" y="1131"/>
                    <a:pt x="1286" y="1101"/>
                  </a:cubicBezTo>
                  <a:cubicBezTo>
                    <a:pt x="1284" y="1073"/>
                    <a:pt x="1281" y="1043"/>
                    <a:pt x="1273" y="1016"/>
                  </a:cubicBezTo>
                  <a:cubicBezTo>
                    <a:pt x="1259" y="969"/>
                    <a:pt x="1230" y="932"/>
                    <a:pt x="1194" y="906"/>
                  </a:cubicBezTo>
                  <a:cubicBezTo>
                    <a:pt x="1096" y="1004"/>
                    <a:pt x="1000" y="1100"/>
                    <a:pt x="905" y="1194"/>
                  </a:cubicBezTo>
                  <a:cubicBezTo>
                    <a:pt x="1030" y="1194"/>
                    <a:pt x="1157" y="1194"/>
                    <a:pt x="1287" y="1194"/>
                  </a:cubicBezTo>
                  <a:close/>
                  <a:moveTo>
                    <a:pt x="1036" y="288"/>
                  </a:moveTo>
                  <a:cubicBezTo>
                    <a:pt x="1041" y="209"/>
                    <a:pt x="997" y="129"/>
                    <a:pt x="924" y="91"/>
                  </a:cubicBezTo>
                  <a:cubicBezTo>
                    <a:pt x="847" y="50"/>
                    <a:pt x="770" y="53"/>
                    <a:pt x="697" y="102"/>
                  </a:cubicBezTo>
                  <a:cubicBezTo>
                    <a:pt x="632" y="145"/>
                    <a:pt x="602" y="209"/>
                    <a:pt x="602" y="288"/>
                  </a:cubicBezTo>
                  <a:cubicBezTo>
                    <a:pt x="671" y="293"/>
                    <a:pt x="735" y="282"/>
                    <a:pt x="795" y="251"/>
                  </a:cubicBezTo>
                  <a:cubicBezTo>
                    <a:pt x="839" y="229"/>
                    <a:pt x="876" y="198"/>
                    <a:pt x="908" y="161"/>
                  </a:cubicBezTo>
                  <a:cubicBezTo>
                    <a:pt x="922" y="145"/>
                    <a:pt x="941" y="144"/>
                    <a:pt x="955" y="156"/>
                  </a:cubicBezTo>
                  <a:cubicBezTo>
                    <a:pt x="969" y="168"/>
                    <a:pt x="970" y="186"/>
                    <a:pt x="955" y="204"/>
                  </a:cubicBezTo>
                  <a:cubicBezTo>
                    <a:pt x="948" y="213"/>
                    <a:pt x="940" y="221"/>
                    <a:pt x="932" y="230"/>
                  </a:cubicBezTo>
                  <a:cubicBezTo>
                    <a:pt x="956" y="274"/>
                    <a:pt x="991" y="293"/>
                    <a:pt x="1036" y="288"/>
                  </a:cubicBezTo>
                  <a:close/>
                  <a:moveTo>
                    <a:pt x="244" y="404"/>
                  </a:moveTo>
                  <a:cubicBezTo>
                    <a:pt x="244" y="431"/>
                    <a:pt x="243" y="456"/>
                    <a:pt x="244" y="481"/>
                  </a:cubicBezTo>
                  <a:cubicBezTo>
                    <a:pt x="245" y="508"/>
                    <a:pt x="255" y="533"/>
                    <a:pt x="271" y="555"/>
                  </a:cubicBezTo>
                  <a:cubicBezTo>
                    <a:pt x="311" y="607"/>
                    <a:pt x="373" y="619"/>
                    <a:pt x="437" y="604"/>
                  </a:cubicBezTo>
                  <a:cubicBezTo>
                    <a:pt x="476" y="594"/>
                    <a:pt x="504" y="570"/>
                    <a:pt x="523" y="534"/>
                  </a:cubicBezTo>
                  <a:cubicBezTo>
                    <a:pt x="544" y="493"/>
                    <a:pt x="536" y="448"/>
                    <a:pt x="538" y="404"/>
                  </a:cubicBezTo>
                  <a:cubicBezTo>
                    <a:pt x="487" y="402"/>
                    <a:pt x="440" y="391"/>
                    <a:pt x="396" y="368"/>
                  </a:cubicBezTo>
                  <a:cubicBezTo>
                    <a:pt x="393" y="366"/>
                    <a:pt x="388" y="366"/>
                    <a:pt x="385" y="368"/>
                  </a:cubicBezTo>
                  <a:cubicBezTo>
                    <a:pt x="341" y="391"/>
                    <a:pt x="294" y="402"/>
                    <a:pt x="244" y="404"/>
                  </a:cubicBezTo>
                  <a:close/>
                  <a:moveTo>
                    <a:pt x="1100" y="404"/>
                  </a:moveTo>
                  <a:cubicBezTo>
                    <a:pt x="1101" y="437"/>
                    <a:pt x="1100" y="469"/>
                    <a:pt x="1105" y="500"/>
                  </a:cubicBezTo>
                  <a:cubicBezTo>
                    <a:pt x="1108" y="519"/>
                    <a:pt x="1118" y="538"/>
                    <a:pt x="1129" y="554"/>
                  </a:cubicBezTo>
                  <a:cubicBezTo>
                    <a:pt x="1167" y="607"/>
                    <a:pt x="1230" y="619"/>
                    <a:pt x="1294" y="604"/>
                  </a:cubicBezTo>
                  <a:cubicBezTo>
                    <a:pt x="1333" y="595"/>
                    <a:pt x="1361" y="570"/>
                    <a:pt x="1380" y="535"/>
                  </a:cubicBezTo>
                  <a:cubicBezTo>
                    <a:pt x="1402" y="493"/>
                    <a:pt x="1394" y="449"/>
                    <a:pt x="1395" y="404"/>
                  </a:cubicBezTo>
                  <a:cubicBezTo>
                    <a:pt x="1345" y="402"/>
                    <a:pt x="1298" y="391"/>
                    <a:pt x="1254" y="368"/>
                  </a:cubicBezTo>
                  <a:cubicBezTo>
                    <a:pt x="1251" y="366"/>
                    <a:pt x="1245" y="366"/>
                    <a:pt x="1241" y="368"/>
                  </a:cubicBezTo>
                  <a:cubicBezTo>
                    <a:pt x="1198" y="391"/>
                    <a:pt x="1152" y="402"/>
                    <a:pt x="1100" y="404"/>
                  </a:cubicBezTo>
                  <a:close/>
                  <a:moveTo>
                    <a:pt x="1574" y="990"/>
                  </a:moveTo>
                  <a:cubicBezTo>
                    <a:pt x="1574" y="964"/>
                    <a:pt x="1576" y="941"/>
                    <a:pt x="1574" y="919"/>
                  </a:cubicBezTo>
                  <a:cubicBezTo>
                    <a:pt x="1570" y="854"/>
                    <a:pt x="1538" y="805"/>
                    <a:pt x="1479" y="781"/>
                  </a:cubicBezTo>
                  <a:cubicBezTo>
                    <a:pt x="1439" y="765"/>
                    <a:pt x="1395" y="757"/>
                    <a:pt x="1352" y="746"/>
                  </a:cubicBezTo>
                  <a:cubicBezTo>
                    <a:pt x="1339" y="797"/>
                    <a:pt x="1328" y="845"/>
                    <a:pt x="1314" y="893"/>
                  </a:cubicBezTo>
                  <a:cubicBezTo>
                    <a:pt x="1307" y="918"/>
                    <a:pt x="1302" y="941"/>
                    <a:pt x="1320" y="962"/>
                  </a:cubicBezTo>
                  <a:cubicBezTo>
                    <a:pt x="1323" y="966"/>
                    <a:pt x="1325" y="971"/>
                    <a:pt x="1326" y="975"/>
                  </a:cubicBezTo>
                  <a:cubicBezTo>
                    <a:pt x="1329" y="987"/>
                    <a:pt x="1336" y="990"/>
                    <a:pt x="1348" y="990"/>
                  </a:cubicBezTo>
                  <a:cubicBezTo>
                    <a:pt x="1396" y="989"/>
                    <a:pt x="1445" y="990"/>
                    <a:pt x="1493" y="990"/>
                  </a:cubicBezTo>
                  <a:cubicBezTo>
                    <a:pt x="1520" y="990"/>
                    <a:pt x="1546" y="990"/>
                    <a:pt x="1574" y="990"/>
                  </a:cubicBezTo>
                  <a:close/>
                  <a:moveTo>
                    <a:pt x="306" y="989"/>
                  </a:moveTo>
                  <a:cubicBezTo>
                    <a:pt x="335" y="933"/>
                    <a:pt x="335" y="933"/>
                    <a:pt x="320" y="874"/>
                  </a:cubicBezTo>
                  <a:cubicBezTo>
                    <a:pt x="309" y="832"/>
                    <a:pt x="298" y="790"/>
                    <a:pt x="287" y="746"/>
                  </a:cubicBezTo>
                  <a:cubicBezTo>
                    <a:pt x="245" y="757"/>
                    <a:pt x="205" y="767"/>
                    <a:pt x="165" y="778"/>
                  </a:cubicBezTo>
                  <a:cubicBezTo>
                    <a:pt x="153" y="782"/>
                    <a:pt x="142" y="789"/>
                    <a:pt x="132" y="796"/>
                  </a:cubicBezTo>
                  <a:cubicBezTo>
                    <a:pt x="63" y="845"/>
                    <a:pt x="60" y="915"/>
                    <a:pt x="66" y="989"/>
                  </a:cubicBezTo>
                  <a:cubicBezTo>
                    <a:pt x="146" y="989"/>
                    <a:pt x="226" y="989"/>
                    <a:pt x="306" y="989"/>
                  </a:cubicBezTo>
                  <a:close/>
                  <a:moveTo>
                    <a:pt x="738" y="717"/>
                  </a:moveTo>
                  <a:cubicBezTo>
                    <a:pt x="740" y="746"/>
                    <a:pt x="737" y="772"/>
                    <a:pt x="743" y="797"/>
                  </a:cubicBezTo>
                  <a:cubicBezTo>
                    <a:pt x="765" y="891"/>
                    <a:pt x="790" y="984"/>
                    <a:pt x="814" y="1077"/>
                  </a:cubicBezTo>
                  <a:cubicBezTo>
                    <a:pt x="815" y="1082"/>
                    <a:pt x="817" y="1086"/>
                    <a:pt x="819" y="1091"/>
                  </a:cubicBezTo>
                  <a:cubicBezTo>
                    <a:pt x="846" y="993"/>
                    <a:pt x="872" y="896"/>
                    <a:pt x="896" y="799"/>
                  </a:cubicBezTo>
                  <a:cubicBezTo>
                    <a:pt x="902" y="773"/>
                    <a:pt x="899" y="746"/>
                    <a:pt x="901" y="717"/>
                  </a:cubicBezTo>
                  <a:cubicBezTo>
                    <a:pt x="846" y="732"/>
                    <a:pt x="794" y="732"/>
                    <a:pt x="738" y="717"/>
                  </a:cubicBezTo>
                  <a:close/>
                  <a:moveTo>
                    <a:pt x="244" y="339"/>
                  </a:moveTo>
                  <a:cubicBezTo>
                    <a:pt x="289" y="338"/>
                    <a:pt x="330" y="327"/>
                    <a:pt x="367" y="304"/>
                  </a:cubicBezTo>
                  <a:cubicBezTo>
                    <a:pt x="383" y="294"/>
                    <a:pt x="398" y="293"/>
                    <a:pt x="414" y="304"/>
                  </a:cubicBezTo>
                  <a:cubicBezTo>
                    <a:pt x="420" y="308"/>
                    <a:pt x="426" y="311"/>
                    <a:pt x="433" y="314"/>
                  </a:cubicBezTo>
                  <a:cubicBezTo>
                    <a:pt x="465" y="330"/>
                    <a:pt x="500" y="339"/>
                    <a:pt x="536" y="339"/>
                  </a:cubicBezTo>
                  <a:cubicBezTo>
                    <a:pt x="541" y="293"/>
                    <a:pt x="516" y="241"/>
                    <a:pt x="475" y="218"/>
                  </a:cubicBezTo>
                  <a:cubicBezTo>
                    <a:pt x="419" y="186"/>
                    <a:pt x="361" y="185"/>
                    <a:pt x="306" y="218"/>
                  </a:cubicBezTo>
                  <a:cubicBezTo>
                    <a:pt x="262" y="244"/>
                    <a:pt x="244" y="287"/>
                    <a:pt x="244" y="339"/>
                  </a:cubicBezTo>
                  <a:close/>
                  <a:moveTo>
                    <a:pt x="1395" y="340"/>
                  </a:moveTo>
                  <a:cubicBezTo>
                    <a:pt x="1395" y="286"/>
                    <a:pt x="1376" y="242"/>
                    <a:pt x="1330" y="217"/>
                  </a:cubicBezTo>
                  <a:cubicBezTo>
                    <a:pt x="1273" y="185"/>
                    <a:pt x="1214" y="185"/>
                    <a:pt x="1159" y="222"/>
                  </a:cubicBezTo>
                  <a:cubicBezTo>
                    <a:pt x="1118" y="249"/>
                    <a:pt x="1101" y="290"/>
                    <a:pt x="1101" y="340"/>
                  </a:cubicBezTo>
                  <a:cubicBezTo>
                    <a:pt x="1145" y="338"/>
                    <a:pt x="1184" y="328"/>
                    <a:pt x="1220" y="306"/>
                  </a:cubicBezTo>
                  <a:cubicBezTo>
                    <a:pt x="1239" y="294"/>
                    <a:pt x="1257" y="293"/>
                    <a:pt x="1276" y="306"/>
                  </a:cubicBezTo>
                  <a:cubicBezTo>
                    <a:pt x="1312" y="328"/>
                    <a:pt x="1351" y="338"/>
                    <a:pt x="1395" y="340"/>
                  </a:cubicBezTo>
                  <a:close/>
                  <a:moveTo>
                    <a:pt x="758" y="1115"/>
                  </a:moveTo>
                  <a:cubicBezTo>
                    <a:pt x="734" y="1021"/>
                    <a:pt x="709" y="925"/>
                    <a:pt x="684" y="828"/>
                  </a:cubicBezTo>
                  <a:cubicBezTo>
                    <a:pt x="626" y="842"/>
                    <a:pt x="569" y="856"/>
                    <a:pt x="513" y="870"/>
                  </a:cubicBezTo>
                  <a:cubicBezTo>
                    <a:pt x="596" y="953"/>
                    <a:pt x="677" y="1034"/>
                    <a:pt x="758" y="1115"/>
                  </a:cubicBezTo>
                  <a:close/>
                  <a:moveTo>
                    <a:pt x="1125" y="870"/>
                  </a:moveTo>
                  <a:cubicBezTo>
                    <a:pt x="1070" y="856"/>
                    <a:pt x="1013" y="843"/>
                    <a:pt x="955" y="829"/>
                  </a:cubicBezTo>
                  <a:cubicBezTo>
                    <a:pt x="930" y="925"/>
                    <a:pt x="906" y="1019"/>
                    <a:pt x="882" y="1112"/>
                  </a:cubicBezTo>
                  <a:cubicBezTo>
                    <a:pt x="963" y="1032"/>
                    <a:pt x="1043" y="951"/>
                    <a:pt x="1125" y="870"/>
                  </a:cubicBezTo>
                  <a:close/>
                  <a:moveTo>
                    <a:pt x="576" y="589"/>
                  </a:moveTo>
                  <a:cubicBezTo>
                    <a:pt x="559" y="603"/>
                    <a:pt x="542" y="620"/>
                    <a:pt x="521" y="633"/>
                  </a:cubicBezTo>
                  <a:cubicBezTo>
                    <a:pt x="506" y="642"/>
                    <a:pt x="501" y="653"/>
                    <a:pt x="502" y="670"/>
                  </a:cubicBezTo>
                  <a:cubicBezTo>
                    <a:pt x="503" y="680"/>
                    <a:pt x="505" y="684"/>
                    <a:pt x="515" y="686"/>
                  </a:cubicBezTo>
                  <a:cubicBezTo>
                    <a:pt x="556" y="696"/>
                    <a:pt x="597" y="706"/>
                    <a:pt x="637" y="718"/>
                  </a:cubicBezTo>
                  <a:cubicBezTo>
                    <a:pt x="650" y="721"/>
                    <a:pt x="662" y="729"/>
                    <a:pt x="675" y="735"/>
                  </a:cubicBezTo>
                  <a:cubicBezTo>
                    <a:pt x="675" y="721"/>
                    <a:pt x="676" y="709"/>
                    <a:pt x="675" y="697"/>
                  </a:cubicBezTo>
                  <a:cubicBezTo>
                    <a:pt x="675" y="693"/>
                    <a:pt x="673" y="688"/>
                    <a:pt x="669" y="685"/>
                  </a:cubicBezTo>
                  <a:cubicBezTo>
                    <a:pt x="629" y="659"/>
                    <a:pt x="596" y="624"/>
                    <a:pt x="576" y="589"/>
                  </a:cubicBezTo>
                  <a:close/>
                  <a:moveTo>
                    <a:pt x="964" y="734"/>
                  </a:moveTo>
                  <a:cubicBezTo>
                    <a:pt x="980" y="727"/>
                    <a:pt x="995" y="719"/>
                    <a:pt x="1010" y="715"/>
                  </a:cubicBezTo>
                  <a:cubicBezTo>
                    <a:pt x="1046" y="705"/>
                    <a:pt x="1084" y="696"/>
                    <a:pt x="1121" y="686"/>
                  </a:cubicBezTo>
                  <a:cubicBezTo>
                    <a:pt x="1126" y="685"/>
                    <a:pt x="1135" y="681"/>
                    <a:pt x="1135" y="678"/>
                  </a:cubicBezTo>
                  <a:cubicBezTo>
                    <a:pt x="1136" y="667"/>
                    <a:pt x="1138" y="651"/>
                    <a:pt x="1132" y="645"/>
                  </a:cubicBezTo>
                  <a:cubicBezTo>
                    <a:pt x="1112" y="623"/>
                    <a:pt x="1088" y="604"/>
                    <a:pt x="1065" y="584"/>
                  </a:cubicBezTo>
                  <a:cubicBezTo>
                    <a:pt x="1047" y="616"/>
                    <a:pt x="1024" y="648"/>
                    <a:pt x="991" y="669"/>
                  </a:cubicBezTo>
                  <a:cubicBezTo>
                    <a:pt x="968" y="684"/>
                    <a:pt x="959" y="701"/>
                    <a:pt x="964" y="726"/>
                  </a:cubicBezTo>
                  <a:cubicBezTo>
                    <a:pt x="964" y="728"/>
                    <a:pt x="964" y="730"/>
                    <a:pt x="964" y="734"/>
                  </a:cubicBezTo>
                  <a:close/>
                  <a:moveTo>
                    <a:pt x="1200" y="672"/>
                  </a:moveTo>
                  <a:cubicBezTo>
                    <a:pt x="1200" y="685"/>
                    <a:pt x="1199" y="699"/>
                    <a:pt x="1202" y="712"/>
                  </a:cubicBezTo>
                  <a:cubicBezTo>
                    <a:pt x="1213" y="758"/>
                    <a:pt x="1225" y="804"/>
                    <a:pt x="1238" y="850"/>
                  </a:cubicBezTo>
                  <a:cubicBezTo>
                    <a:pt x="1240" y="857"/>
                    <a:pt x="1246" y="864"/>
                    <a:pt x="1250" y="871"/>
                  </a:cubicBezTo>
                  <a:cubicBezTo>
                    <a:pt x="1268" y="816"/>
                    <a:pt x="1283" y="761"/>
                    <a:pt x="1296" y="706"/>
                  </a:cubicBezTo>
                  <a:cubicBezTo>
                    <a:pt x="1298" y="695"/>
                    <a:pt x="1296" y="683"/>
                    <a:pt x="1296" y="672"/>
                  </a:cubicBezTo>
                  <a:cubicBezTo>
                    <a:pt x="1263" y="672"/>
                    <a:pt x="1233" y="672"/>
                    <a:pt x="1200" y="672"/>
                  </a:cubicBezTo>
                  <a:close/>
                  <a:moveTo>
                    <a:pt x="437" y="672"/>
                  </a:moveTo>
                  <a:cubicBezTo>
                    <a:pt x="406" y="672"/>
                    <a:pt x="375" y="672"/>
                    <a:pt x="344" y="672"/>
                  </a:cubicBezTo>
                  <a:cubicBezTo>
                    <a:pt x="340" y="695"/>
                    <a:pt x="370" y="836"/>
                    <a:pt x="387" y="869"/>
                  </a:cubicBezTo>
                  <a:cubicBezTo>
                    <a:pt x="404" y="857"/>
                    <a:pt x="442" y="708"/>
                    <a:pt x="437" y="672"/>
                  </a:cubicBezTo>
                  <a:close/>
                  <a:moveTo>
                    <a:pt x="1027" y="775"/>
                  </a:moveTo>
                  <a:cubicBezTo>
                    <a:pt x="1027" y="777"/>
                    <a:pt x="1027" y="778"/>
                    <a:pt x="1027" y="779"/>
                  </a:cubicBezTo>
                  <a:cubicBezTo>
                    <a:pt x="1071" y="791"/>
                    <a:pt x="1116" y="802"/>
                    <a:pt x="1162" y="814"/>
                  </a:cubicBezTo>
                  <a:cubicBezTo>
                    <a:pt x="1156" y="791"/>
                    <a:pt x="1150" y="769"/>
                    <a:pt x="1144" y="747"/>
                  </a:cubicBezTo>
                  <a:cubicBezTo>
                    <a:pt x="1104" y="756"/>
                    <a:pt x="1065" y="766"/>
                    <a:pt x="1027" y="775"/>
                  </a:cubicBezTo>
                  <a:close/>
                  <a:moveTo>
                    <a:pt x="477" y="814"/>
                  </a:moveTo>
                  <a:cubicBezTo>
                    <a:pt x="524" y="802"/>
                    <a:pt x="568" y="790"/>
                    <a:pt x="612" y="779"/>
                  </a:cubicBezTo>
                  <a:cubicBezTo>
                    <a:pt x="612" y="778"/>
                    <a:pt x="612" y="777"/>
                    <a:pt x="612" y="775"/>
                  </a:cubicBezTo>
                  <a:cubicBezTo>
                    <a:pt x="573" y="766"/>
                    <a:pt x="534" y="756"/>
                    <a:pt x="494" y="747"/>
                  </a:cubicBezTo>
                  <a:cubicBezTo>
                    <a:pt x="488" y="769"/>
                    <a:pt x="483" y="791"/>
                    <a:pt x="477" y="81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54"/>
            <p:cNvSpPr>
              <a:spLocks/>
            </p:cNvSpPr>
            <p:nvPr/>
          </p:nvSpPr>
          <p:spPr bwMode="auto">
            <a:xfrm>
              <a:off x="8577263" y="2505076"/>
              <a:ext cx="55563" cy="53975"/>
            </a:xfrm>
            <a:custGeom>
              <a:avLst/>
              <a:gdLst>
                <a:gd name="T0" fmla="*/ 46 w 200"/>
                <a:gd name="T1" fmla="*/ 191 h 192"/>
                <a:gd name="T2" fmla="*/ 12 w 200"/>
                <a:gd name="T3" fmla="*/ 145 h 192"/>
                <a:gd name="T4" fmla="*/ 23 w 200"/>
                <a:gd name="T5" fmla="*/ 132 h 192"/>
                <a:gd name="T6" fmla="*/ 137 w 200"/>
                <a:gd name="T7" fmla="*/ 18 h 192"/>
                <a:gd name="T8" fmla="*/ 150 w 200"/>
                <a:gd name="T9" fmla="*/ 7 h 192"/>
                <a:gd name="T10" fmla="*/ 188 w 200"/>
                <a:gd name="T11" fmla="*/ 13 h 192"/>
                <a:gd name="T12" fmla="*/ 192 w 200"/>
                <a:gd name="T13" fmla="*/ 50 h 192"/>
                <a:gd name="T14" fmla="*/ 183 w 200"/>
                <a:gd name="T15" fmla="*/ 62 h 192"/>
                <a:gd name="T16" fmla="*/ 67 w 200"/>
                <a:gd name="T17" fmla="*/ 177 h 192"/>
                <a:gd name="T18" fmla="*/ 46 w 200"/>
                <a:gd name="T19" fmla="*/ 19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2">
                  <a:moveTo>
                    <a:pt x="46" y="191"/>
                  </a:moveTo>
                  <a:cubicBezTo>
                    <a:pt x="16" y="192"/>
                    <a:pt x="0" y="166"/>
                    <a:pt x="12" y="145"/>
                  </a:cubicBezTo>
                  <a:cubicBezTo>
                    <a:pt x="14" y="140"/>
                    <a:pt x="19" y="136"/>
                    <a:pt x="23" y="132"/>
                  </a:cubicBezTo>
                  <a:cubicBezTo>
                    <a:pt x="61" y="94"/>
                    <a:pt x="99" y="56"/>
                    <a:pt x="137" y="18"/>
                  </a:cubicBezTo>
                  <a:cubicBezTo>
                    <a:pt x="141" y="14"/>
                    <a:pt x="145" y="10"/>
                    <a:pt x="150" y="7"/>
                  </a:cubicBezTo>
                  <a:cubicBezTo>
                    <a:pt x="163" y="0"/>
                    <a:pt x="179" y="2"/>
                    <a:pt x="188" y="13"/>
                  </a:cubicBezTo>
                  <a:cubicBezTo>
                    <a:pt x="198" y="24"/>
                    <a:pt x="200" y="36"/>
                    <a:pt x="192" y="50"/>
                  </a:cubicBezTo>
                  <a:cubicBezTo>
                    <a:pt x="190" y="54"/>
                    <a:pt x="186" y="58"/>
                    <a:pt x="183" y="62"/>
                  </a:cubicBezTo>
                  <a:cubicBezTo>
                    <a:pt x="144" y="101"/>
                    <a:pt x="106" y="139"/>
                    <a:pt x="67" y="177"/>
                  </a:cubicBezTo>
                  <a:cubicBezTo>
                    <a:pt x="60" y="184"/>
                    <a:pt x="50" y="188"/>
                    <a:pt x="46" y="19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55"/>
            <p:cNvSpPr>
              <a:spLocks/>
            </p:cNvSpPr>
            <p:nvPr/>
          </p:nvSpPr>
          <p:spPr bwMode="auto">
            <a:xfrm>
              <a:off x="8415338" y="2505076"/>
              <a:ext cx="50800" cy="53975"/>
            </a:xfrm>
            <a:custGeom>
              <a:avLst/>
              <a:gdLst>
                <a:gd name="T0" fmla="*/ 184 w 184"/>
                <a:gd name="T1" fmla="*/ 152 h 193"/>
                <a:gd name="T2" fmla="*/ 142 w 184"/>
                <a:gd name="T3" fmla="*/ 185 h 193"/>
                <a:gd name="T4" fmla="*/ 128 w 184"/>
                <a:gd name="T5" fmla="*/ 176 h 193"/>
                <a:gd name="T6" fmla="*/ 14 w 184"/>
                <a:gd name="T7" fmla="*/ 62 h 193"/>
                <a:gd name="T8" fmla="*/ 8 w 184"/>
                <a:gd name="T9" fmla="*/ 20 h 193"/>
                <a:gd name="T10" fmla="*/ 55 w 184"/>
                <a:gd name="T11" fmla="*/ 14 h 193"/>
                <a:gd name="T12" fmla="*/ 176 w 184"/>
                <a:gd name="T13" fmla="*/ 135 h 193"/>
                <a:gd name="T14" fmla="*/ 184 w 184"/>
                <a:gd name="T15" fmla="*/ 15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93">
                  <a:moveTo>
                    <a:pt x="184" y="152"/>
                  </a:moveTo>
                  <a:cubicBezTo>
                    <a:pt x="184" y="178"/>
                    <a:pt x="162" y="193"/>
                    <a:pt x="142" y="185"/>
                  </a:cubicBezTo>
                  <a:cubicBezTo>
                    <a:pt x="137" y="183"/>
                    <a:pt x="132" y="180"/>
                    <a:pt x="128" y="176"/>
                  </a:cubicBezTo>
                  <a:cubicBezTo>
                    <a:pt x="90" y="138"/>
                    <a:pt x="52" y="100"/>
                    <a:pt x="14" y="62"/>
                  </a:cubicBezTo>
                  <a:cubicBezTo>
                    <a:pt x="1" y="49"/>
                    <a:pt x="0" y="33"/>
                    <a:pt x="8" y="20"/>
                  </a:cubicBezTo>
                  <a:cubicBezTo>
                    <a:pt x="19" y="4"/>
                    <a:pt x="40" y="0"/>
                    <a:pt x="55" y="14"/>
                  </a:cubicBezTo>
                  <a:cubicBezTo>
                    <a:pt x="96" y="53"/>
                    <a:pt x="136" y="94"/>
                    <a:pt x="176" y="135"/>
                  </a:cubicBezTo>
                  <a:cubicBezTo>
                    <a:pt x="181" y="140"/>
                    <a:pt x="183" y="148"/>
                    <a:pt x="184" y="15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56"/>
            <p:cNvSpPr>
              <a:spLocks/>
            </p:cNvSpPr>
            <p:nvPr/>
          </p:nvSpPr>
          <p:spPr bwMode="auto">
            <a:xfrm>
              <a:off x="8513763" y="2468563"/>
              <a:ext cx="19050" cy="57150"/>
            </a:xfrm>
            <a:custGeom>
              <a:avLst/>
              <a:gdLst>
                <a:gd name="T0" fmla="*/ 64 w 65"/>
                <a:gd name="T1" fmla="*/ 101 h 202"/>
                <a:gd name="T2" fmla="*/ 64 w 65"/>
                <a:gd name="T3" fmla="*/ 165 h 202"/>
                <a:gd name="T4" fmla="*/ 32 w 65"/>
                <a:gd name="T5" fmla="*/ 201 h 202"/>
                <a:gd name="T6" fmla="*/ 1 w 65"/>
                <a:gd name="T7" fmla="*/ 165 h 202"/>
                <a:gd name="T8" fmla="*/ 1 w 65"/>
                <a:gd name="T9" fmla="*/ 36 h 202"/>
                <a:gd name="T10" fmla="*/ 33 w 65"/>
                <a:gd name="T11" fmla="*/ 0 h 202"/>
                <a:gd name="T12" fmla="*/ 64 w 65"/>
                <a:gd name="T13" fmla="*/ 36 h 202"/>
                <a:gd name="T14" fmla="*/ 64 w 65"/>
                <a:gd name="T15" fmla="*/ 1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02">
                  <a:moveTo>
                    <a:pt x="64" y="101"/>
                  </a:moveTo>
                  <a:cubicBezTo>
                    <a:pt x="64" y="123"/>
                    <a:pt x="65" y="144"/>
                    <a:pt x="64" y="165"/>
                  </a:cubicBezTo>
                  <a:cubicBezTo>
                    <a:pt x="64" y="187"/>
                    <a:pt x="50" y="202"/>
                    <a:pt x="32" y="201"/>
                  </a:cubicBezTo>
                  <a:cubicBezTo>
                    <a:pt x="14" y="201"/>
                    <a:pt x="1" y="186"/>
                    <a:pt x="1" y="165"/>
                  </a:cubicBezTo>
                  <a:cubicBezTo>
                    <a:pt x="0" y="122"/>
                    <a:pt x="0" y="79"/>
                    <a:pt x="1" y="36"/>
                  </a:cubicBezTo>
                  <a:cubicBezTo>
                    <a:pt x="1" y="15"/>
                    <a:pt x="15" y="0"/>
                    <a:pt x="33" y="0"/>
                  </a:cubicBezTo>
                  <a:cubicBezTo>
                    <a:pt x="51" y="1"/>
                    <a:pt x="64" y="15"/>
                    <a:pt x="64" y="36"/>
                  </a:cubicBezTo>
                  <a:cubicBezTo>
                    <a:pt x="65" y="58"/>
                    <a:pt x="64" y="80"/>
                    <a:pt x="64" y="101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57"/>
            <p:cNvSpPr>
              <a:spLocks/>
            </p:cNvSpPr>
            <p:nvPr/>
          </p:nvSpPr>
          <p:spPr bwMode="auto">
            <a:xfrm>
              <a:off x="8513763" y="2538413"/>
              <a:ext cx="19050" cy="17463"/>
            </a:xfrm>
            <a:custGeom>
              <a:avLst/>
              <a:gdLst>
                <a:gd name="T0" fmla="*/ 64 w 65"/>
                <a:gd name="T1" fmla="*/ 32 h 63"/>
                <a:gd name="T2" fmla="*/ 32 w 65"/>
                <a:gd name="T3" fmla="*/ 63 h 63"/>
                <a:gd name="T4" fmla="*/ 1 w 65"/>
                <a:gd name="T5" fmla="*/ 31 h 63"/>
                <a:gd name="T6" fmla="*/ 33 w 65"/>
                <a:gd name="T7" fmla="*/ 0 h 63"/>
                <a:gd name="T8" fmla="*/ 64 w 65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3">
                  <a:moveTo>
                    <a:pt x="64" y="32"/>
                  </a:moveTo>
                  <a:cubicBezTo>
                    <a:pt x="64" y="49"/>
                    <a:pt x="49" y="63"/>
                    <a:pt x="32" y="63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ubicBezTo>
                    <a:pt x="50" y="1"/>
                    <a:pt x="65" y="15"/>
                    <a:pt x="64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3409905" y="3119389"/>
            <a:ext cx="427038" cy="430213"/>
            <a:chOff x="5003800" y="2876550"/>
            <a:chExt cx="427038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1" name="Freeform 5"/>
            <p:cNvSpPr>
              <a:spLocks noEditPoints="1"/>
            </p:cNvSpPr>
            <p:nvPr/>
          </p:nvSpPr>
          <p:spPr bwMode="auto">
            <a:xfrm>
              <a:off x="5003800" y="2876550"/>
              <a:ext cx="427038" cy="430213"/>
            </a:xfrm>
            <a:custGeom>
              <a:avLst/>
              <a:gdLst>
                <a:gd name="T0" fmla="*/ 1431 w 1536"/>
                <a:gd name="T1" fmla="*/ 875 h 1543"/>
                <a:gd name="T2" fmla="*/ 1243 w 1536"/>
                <a:gd name="T3" fmla="*/ 791 h 1543"/>
                <a:gd name="T4" fmla="*/ 1224 w 1536"/>
                <a:gd name="T5" fmla="*/ 1187 h 1543"/>
                <a:gd name="T6" fmla="*/ 1223 w 1536"/>
                <a:gd name="T7" fmla="*/ 1469 h 1543"/>
                <a:gd name="T8" fmla="*/ 791 w 1536"/>
                <a:gd name="T9" fmla="*/ 1243 h 1543"/>
                <a:gd name="T10" fmla="*/ 874 w 1536"/>
                <a:gd name="T11" fmla="*/ 1420 h 1543"/>
                <a:gd name="T12" fmla="*/ 662 w 1536"/>
                <a:gd name="T13" fmla="*/ 1423 h 1543"/>
                <a:gd name="T14" fmla="*/ 745 w 1536"/>
                <a:gd name="T15" fmla="*/ 1243 h 1543"/>
                <a:gd name="T16" fmla="*/ 368 w 1536"/>
                <a:gd name="T17" fmla="*/ 1259 h 1543"/>
                <a:gd name="T18" fmla="*/ 270 w 1536"/>
                <a:gd name="T19" fmla="*/ 1454 h 1543"/>
                <a:gd name="T20" fmla="*/ 182 w 1536"/>
                <a:gd name="T21" fmla="*/ 1201 h 1543"/>
                <a:gd name="T22" fmla="*/ 207 w 1536"/>
                <a:gd name="T23" fmla="*/ 1460 h 1543"/>
                <a:gd name="T24" fmla="*/ 95 w 1536"/>
                <a:gd name="T25" fmla="*/ 1464 h 1543"/>
                <a:gd name="T26" fmla="*/ 312 w 1536"/>
                <a:gd name="T27" fmla="*/ 1188 h 1543"/>
                <a:gd name="T28" fmla="*/ 294 w 1536"/>
                <a:gd name="T29" fmla="*/ 803 h 1543"/>
                <a:gd name="T30" fmla="*/ 207 w 1536"/>
                <a:gd name="T31" fmla="*/ 805 h 1543"/>
                <a:gd name="T32" fmla="*/ 85 w 1536"/>
                <a:gd name="T33" fmla="*/ 663 h 1543"/>
                <a:gd name="T34" fmla="*/ 291 w 1536"/>
                <a:gd name="T35" fmla="*/ 745 h 1543"/>
                <a:gd name="T36" fmla="*/ 342 w 1536"/>
                <a:gd name="T37" fmla="*/ 610 h 1543"/>
                <a:gd name="T38" fmla="*/ 694 w 1536"/>
                <a:gd name="T39" fmla="*/ 1191 h 1543"/>
                <a:gd name="T40" fmla="*/ 396 w 1536"/>
                <a:gd name="T41" fmla="*/ 552 h 1543"/>
                <a:gd name="T42" fmla="*/ 354 w 1536"/>
                <a:gd name="T43" fmla="*/ 535 h 1543"/>
                <a:gd name="T44" fmla="*/ 312 w 1536"/>
                <a:gd name="T45" fmla="*/ 348 h 1543"/>
                <a:gd name="T46" fmla="*/ 317 w 1536"/>
                <a:gd name="T47" fmla="*/ 70 h 1543"/>
                <a:gd name="T48" fmla="*/ 745 w 1536"/>
                <a:gd name="T49" fmla="*/ 293 h 1543"/>
                <a:gd name="T50" fmla="*/ 663 w 1536"/>
                <a:gd name="T51" fmla="*/ 126 h 1543"/>
                <a:gd name="T52" fmla="*/ 786 w 1536"/>
                <a:gd name="T53" fmla="*/ 0 h 1543"/>
                <a:gd name="T54" fmla="*/ 805 w 1536"/>
                <a:gd name="T55" fmla="*/ 207 h 1543"/>
                <a:gd name="T56" fmla="*/ 1086 w 1536"/>
                <a:gd name="T57" fmla="*/ 414 h 1543"/>
                <a:gd name="T58" fmla="*/ 1156 w 1536"/>
                <a:gd name="T59" fmla="*/ 181 h 1543"/>
                <a:gd name="T60" fmla="*/ 1438 w 1536"/>
                <a:gd name="T61" fmla="*/ 344 h 1543"/>
                <a:gd name="T62" fmla="*/ 1426 w 1536"/>
                <a:gd name="T63" fmla="*/ 119 h 1543"/>
                <a:gd name="T64" fmla="*/ 1321 w 1536"/>
                <a:gd name="T65" fmla="*/ 337 h 1543"/>
                <a:gd name="T66" fmla="*/ 1225 w 1536"/>
                <a:gd name="T67" fmla="*/ 348 h 1543"/>
                <a:gd name="T68" fmla="*/ 1308 w 1536"/>
                <a:gd name="T69" fmla="*/ 746 h 1543"/>
                <a:gd name="T70" fmla="*/ 1531 w 1536"/>
                <a:gd name="T71" fmla="*/ 735 h 1543"/>
                <a:gd name="T72" fmla="*/ 207 w 1536"/>
                <a:gd name="T73" fmla="*/ 337 h 1543"/>
                <a:gd name="T74" fmla="*/ 76 w 1536"/>
                <a:gd name="T75" fmla="*/ 207 h 1543"/>
                <a:gd name="T76" fmla="*/ 1199 w 1536"/>
                <a:gd name="T77" fmla="*/ 1330 h 1543"/>
                <a:gd name="T78" fmla="*/ 1328 w 1536"/>
                <a:gd name="T79" fmla="*/ 1199 h 1543"/>
                <a:gd name="T80" fmla="*/ 768 w 1536"/>
                <a:gd name="T81" fmla="*/ 45 h 1543"/>
                <a:gd name="T82" fmla="*/ 168 w 1536"/>
                <a:gd name="T83" fmla="*/ 769 h 1543"/>
                <a:gd name="T84" fmla="*/ 106 w 1536"/>
                <a:gd name="T85" fmla="*/ 830 h 1543"/>
                <a:gd name="T86" fmla="*/ 1430 w 1536"/>
                <a:gd name="T87" fmla="*/ 830 h 1543"/>
                <a:gd name="T88" fmla="*/ 1368 w 1536"/>
                <a:gd name="T89" fmla="*/ 768 h 1543"/>
                <a:gd name="T90" fmla="*/ 768 w 1536"/>
                <a:gd name="T91" fmla="*/ 1491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543">
                  <a:moveTo>
                    <a:pt x="1536" y="786"/>
                  </a:moveTo>
                  <a:cubicBezTo>
                    <a:pt x="1535" y="790"/>
                    <a:pt x="1533" y="793"/>
                    <a:pt x="1532" y="797"/>
                  </a:cubicBezTo>
                  <a:cubicBezTo>
                    <a:pt x="1518" y="843"/>
                    <a:pt x="1479" y="873"/>
                    <a:pt x="1431" y="875"/>
                  </a:cubicBezTo>
                  <a:cubicBezTo>
                    <a:pt x="1386" y="876"/>
                    <a:pt x="1344" y="848"/>
                    <a:pt x="1329" y="804"/>
                  </a:cubicBezTo>
                  <a:cubicBezTo>
                    <a:pt x="1325" y="793"/>
                    <a:pt x="1320" y="790"/>
                    <a:pt x="1310" y="791"/>
                  </a:cubicBezTo>
                  <a:cubicBezTo>
                    <a:pt x="1288" y="791"/>
                    <a:pt x="1266" y="791"/>
                    <a:pt x="1243" y="791"/>
                  </a:cubicBezTo>
                  <a:cubicBezTo>
                    <a:pt x="1239" y="847"/>
                    <a:pt x="1228" y="900"/>
                    <a:pt x="1207" y="950"/>
                  </a:cubicBezTo>
                  <a:cubicBezTo>
                    <a:pt x="1186" y="1001"/>
                    <a:pt x="1157" y="1046"/>
                    <a:pt x="1122" y="1085"/>
                  </a:cubicBezTo>
                  <a:cubicBezTo>
                    <a:pt x="1156" y="1119"/>
                    <a:pt x="1190" y="1153"/>
                    <a:pt x="1224" y="1187"/>
                  </a:cubicBezTo>
                  <a:cubicBezTo>
                    <a:pt x="1317" y="1123"/>
                    <a:pt x="1423" y="1159"/>
                    <a:pt x="1471" y="1225"/>
                  </a:cubicBezTo>
                  <a:cubicBezTo>
                    <a:pt x="1522" y="1295"/>
                    <a:pt x="1515" y="1393"/>
                    <a:pt x="1453" y="1454"/>
                  </a:cubicBezTo>
                  <a:cubicBezTo>
                    <a:pt x="1391" y="1516"/>
                    <a:pt x="1293" y="1522"/>
                    <a:pt x="1223" y="1469"/>
                  </a:cubicBezTo>
                  <a:cubicBezTo>
                    <a:pt x="1157" y="1420"/>
                    <a:pt x="1124" y="1315"/>
                    <a:pt x="1188" y="1223"/>
                  </a:cubicBezTo>
                  <a:cubicBezTo>
                    <a:pt x="1154" y="1189"/>
                    <a:pt x="1121" y="1156"/>
                    <a:pt x="1086" y="1122"/>
                  </a:cubicBezTo>
                  <a:cubicBezTo>
                    <a:pt x="1003" y="1195"/>
                    <a:pt x="905" y="1236"/>
                    <a:pt x="791" y="1243"/>
                  </a:cubicBezTo>
                  <a:cubicBezTo>
                    <a:pt x="791" y="1269"/>
                    <a:pt x="790" y="1294"/>
                    <a:pt x="791" y="1318"/>
                  </a:cubicBezTo>
                  <a:cubicBezTo>
                    <a:pt x="792" y="1322"/>
                    <a:pt x="800" y="1327"/>
                    <a:pt x="805" y="1329"/>
                  </a:cubicBezTo>
                  <a:cubicBezTo>
                    <a:pt x="846" y="1346"/>
                    <a:pt x="870" y="1376"/>
                    <a:pt x="874" y="1420"/>
                  </a:cubicBezTo>
                  <a:cubicBezTo>
                    <a:pt x="878" y="1462"/>
                    <a:pt x="861" y="1496"/>
                    <a:pt x="826" y="1519"/>
                  </a:cubicBezTo>
                  <a:cubicBezTo>
                    <a:pt x="789" y="1542"/>
                    <a:pt x="751" y="1543"/>
                    <a:pt x="714" y="1521"/>
                  </a:cubicBezTo>
                  <a:cubicBezTo>
                    <a:pt x="677" y="1499"/>
                    <a:pt x="659" y="1465"/>
                    <a:pt x="662" y="1423"/>
                  </a:cubicBezTo>
                  <a:cubicBezTo>
                    <a:pt x="664" y="1378"/>
                    <a:pt x="688" y="1346"/>
                    <a:pt x="731" y="1330"/>
                  </a:cubicBezTo>
                  <a:cubicBezTo>
                    <a:pt x="743" y="1325"/>
                    <a:pt x="746" y="1319"/>
                    <a:pt x="746" y="1307"/>
                  </a:cubicBezTo>
                  <a:cubicBezTo>
                    <a:pt x="745" y="1286"/>
                    <a:pt x="745" y="1265"/>
                    <a:pt x="745" y="1243"/>
                  </a:cubicBezTo>
                  <a:cubicBezTo>
                    <a:pt x="632" y="1236"/>
                    <a:pt x="533" y="1196"/>
                    <a:pt x="450" y="1121"/>
                  </a:cubicBezTo>
                  <a:cubicBezTo>
                    <a:pt x="416" y="1155"/>
                    <a:pt x="382" y="1189"/>
                    <a:pt x="348" y="1223"/>
                  </a:cubicBezTo>
                  <a:cubicBezTo>
                    <a:pt x="354" y="1234"/>
                    <a:pt x="362" y="1246"/>
                    <a:pt x="368" y="1259"/>
                  </a:cubicBezTo>
                  <a:cubicBezTo>
                    <a:pt x="401" y="1335"/>
                    <a:pt x="375" y="1427"/>
                    <a:pt x="308" y="1473"/>
                  </a:cubicBezTo>
                  <a:cubicBezTo>
                    <a:pt x="299" y="1479"/>
                    <a:pt x="288" y="1483"/>
                    <a:pt x="279" y="1475"/>
                  </a:cubicBezTo>
                  <a:cubicBezTo>
                    <a:pt x="274" y="1470"/>
                    <a:pt x="269" y="1460"/>
                    <a:pt x="270" y="1454"/>
                  </a:cubicBezTo>
                  <a:cubicBezTo>
                    <a:pt x="272" y="1446"/>
                    <a:pt x="279" y="1439"/>
                    <a:pt x="286" y="1434"/>
                  </a:cubicBezTo>
                  <a:cubicBezTo>
                    <a:pt x="331" y="1399"/>
                    <a:pt x="349" y="1339"/>
                    <a:pt x="330" y="1286"/>
                  </a:cubicBezTo>
                  <a:cubicBezTo>
                    <a:pt x="309" y="1225"/>
                    <a:pt x="245" y="1188"/>
                    <a:pt x="182" y="1201"/>
                  </a:cubicBezTo>
                  <a:cubicBezTo>
                    <a:pt x="120" y="1213"/>
                    <a:pt x="74" y="1270"/>
                    <a:pt x="76" y="1332"/>
                  </a:cubicBezTo>
                  <a:cubicBezTo>
                    <a:pt x="79" y="1398"/>
                    <a:pt x="127" y="1452"/>
                    <a:pt x="192" y="1459"/>
                  </a:cubicBezTo>
                  <a:cubicBezTo>
                    <a:pt x="197" y="1459"/>
                    <a:pt x="202" y="1460"/>
                    <a:pt x="207" y="1460"/>
                  </a:cubicBezTo>
                  <a:cubicBezTo>
                    <a:pt x="221" y="1462"/>
                    <a:pt x="229" y="1470"/>
                    <a:pt x="229" y="1483"/>
                  </a:cubicBezTo>
                  <a:cubicBezTo>
                    <a:pt x="228" y="1497"/>
                    <a:pt x="219" y="1505"/>
                    <a:pt x="203" y="1505"/>
                  </a:cubicBezTo>
                  <a:cubicBezTo>
                    <a:pt x="163" y="1504"/>
                    <a:pt x="126" y="1491"/>
                    <a:pt x="95" y="1464"/>
                  </a:cubicBezTo>
                  <a:cubicBezTo>
                    <a:pt x="22" y="1403"/>
                    <a:pt x="10" y="1299"/>
                    <a:pt x="67" y="1223"/>
                  </a:cubicBezTo>
                  <a:cubicBezTo>
                    <a:pt x="123" y="1149"/>
                    <a:pt x="227" y="1132"/>
                    <a:pt x="306" y="1184"/>
                  </a:cubicBezTo>
                  <a:cubicBezTo>
                    <a:pt x="308" y="1186"/>
                    <a:pt x="311" y="1187"/>
                    <a:pt x="312" y="1188"/>
                  </a:cubicBezTo>
                  <a:cubicBezTo>
                    <a:pt x="346" y="1154"/>
                    <a:pt x="380" y="1120"/>
                    <a:pt x="414" y="1086"/>
                  </a:cubicBezTo>
                  <a:cubicBezTo>
                    <a:pt x="381" y="1048"/>
                    <a:pt x="352" y="1005"/>
                    <a:pt x="332" y="957"/>
                  </a:cubicBezTo>
                  <a:cubicBezTo>
                    <a:pt x="310" y="908"/>
                    <a:pt x="297" y="857"/>
                    <a:pt x="294" y="803"/>
                  </a:cubicBezTo>
                  <a:cubicBezTo>
                    <a:pt x="294" y="793"/>
                    <a:pt x="290" y="790"/>
                    <a:pt x="281" y="791"/>
                  </a:cubicBezTo>
                  <a:cubicBezTo>
                    <a:pt x="263" y="791"/>
                    <a:pt x="245" y="791"/>
                    <a:pt x="227" y="790"/>
                  </a:cubicBezTo>
                  <a:cubicBezTo>
                    <a:pt x="215" y="790"/>
                    <a:pt x="211" y="794"/>
                    <a:pt x="207" y="805"/>
                  </a:cubicBezTo>
                  <a:cubicBezTo>
                    <a:pt x="189" y="855"/>
                    <a:pt x="139" y="883"/>
                    <a:pt x="86" y="873"/>
                  </a:cubicBezTo>
                  <a:cubicBezTo>
                    <a:pt x="38" y="864"/>
                    <a:pt x="0" y="819"/>
                    <a:pt x="0" y="769"/>
                  </a:cubicBezTo>
                  <a:cubicBezTo>
                    <a:pt x="0" y="718"/>
                    <a:pt x="36" y="673"/>
                    <a:pt x="85" y="663"/>
                  </a:cubicBezTo>
                  <a:cubicBezTo>
                    <a:pt x="137" y="653"/>
                    <a:pt x="189" y="681"/>
                    <a:pt x="206" y="730"/>
                  </a:cubicBezTo>
                  <a:cubicBezTo>
                    <a:pt x="211" y="743"/>
                    <a:pt x="217" y="746"/>
                    <a:pt x="229" y="746"/>
                  </a:cubicBezTo>
                  <a:cubicBezTo>
                    <a:pt x="250" y="745"/>
                    <a:pt x="270" y="745"/>
                    <a:pt x="291" y="745"/>
                  </a:cubicBezTo>
                  <a:cubicBezTo>
                    <a:pt x="296" y="715"/>
                    <a:pt x="301" y="686"/>
                    <a:pt x="306" y="657"/>
                  </a:cubicBezTo>
                  <a:cubicBezTo>
                    <a:pt x="307" y="649"/>
                    <a:pt x="310" y="641"/>
                    <a:pt x="312" y="632"/>
                  </a:cubicBezTo>
                  <a:cubicBezTo>
                    <a:pt x="318" y="614"/>
                    <a:pt x="328" y="606"/>
                    <a:pt x="342" y="610"/>
                  </a:cubicBezTo>
                  <a:cubicBezTo>
                    <a:pt x="356" y="614"/>
                    <a:pt x="360" y="626"/>
                    <a:pt x="356" y="645"/>
                  </a:cubicBezTo>
                  <a:cubicBezTo>
                    <a:pt x="349" y="679"/>
                    <a:pt x="341" y="714"/>
                    <a:pt x="339" y="749"/>
                  </a:cubicBezTo>
                  <a:cubicBezTo>
                    <a:pt x="327" y="963"/>
                    <a:pt x="482" y="1156"/>
                    <a:pt x="694" y="1191"/>
                  </a:cubicBezTo>
                  <a:cubicBezTo>
                    <a:pt x="920" y="1229"/>
                    <a:pt x="1132" y="1091"/>
                    <a:pt x="1186" y="868"/>
                  </a:cubicBezTo>
                  <a:cubicBezTo>
                    <a:pt x="1245" y="628"/>
                    <a:pt x="1086" y="386"/>
                    <a:pt x="842" y="345"/>
                  </a:cubicBezTo>
                  <a:cubicBezTo>
                    <a:pt x="662" y="314"/>
                    <a:pt x="488" y="395"/>
                    <a:pt x="396" y="552"/>
                  </a:cubicBezTo>
                  <a:cubicBezTo>
                    <a:pt x="395" y="554"/>
                    <a:pt x="394" y="556"/>
                    <a:pt x="393" y="558"/>
                  </a:cubicBezTo>
                  <a:cubicBezTo>
                    <a:pt x="384" y="571"/>
                    <a:pt x="371" y="575"/>
                    <a:pt x="360" y="568"/>
                  </a:cubicBezTo>
                  <a:cubicBezTo>
                    <a:pt x="349" y="561"/>
                    <a:pt x="345" y="548"/>
                    <a:pt x="354" y="535"/>
                  </a:cubicBezTo>
                  <a:cubicBezTo>
                    <a:pt x="370" y="510"/>
                    <a:pt x="388" y="486"/>
                    <a:pt x="405" y="462"/>
                  </a:cubicBezTo>
                  <a:cubicBezTo>
                    <a:pt x="408" y="457"/>
                    <a:pt x="412" y="453"/>
                    <a:pt x="415" y="450"/>
                  </a:cubicBezTo>
                  <a:cubicBezTo>
                    <a:pt x="380" y="416"/>
                    <a:pt x="346" y="382"/>
                    <a:pt x="312" y="348"/>
                  </a:cubicBezTo>
                  <a:cubicBezTo>
                    <a:pt x="225" y="410"/>
                    <a:pt x="119" y="383"/>
                    <a:pt x="67" y="313"/>
                  </a:cubicBezTo>
                  <a:cubicBezTo>
                    <a:pt x="13" y="242"/>
                    <a:pt x="21" y="142"/>
                    <a:pt x="84" y="81"/>
                  </a:cubicBezTo>
                  <a:cubicBezTo>
                    <a:pt x="149" y="19"/>
                    <a:pt x="248" y="14"/>
                    <a:pt x="317" y="70"/>
                  </a:cubicBezTo>
                  <a:cubicBezTo>
                    <a:pt x="386" y="126"/>
                    <a:pt x="407" y="229"/>
                    <a:pt x="349" y="311"/>
                  </a:cubicBezTo>
                  <a:cubicBezTo>
                    <a:pt x="383" y="345"/>
                    <a:pt x="416" y="379"/>
                    <a:pt x="451" y="413"/>
                  </a:cubicBezTo>
                  <a:cubicBezTo>
                    <a:pt x="533" y="341"/>
                    <a:pt x="631" y="300"/>
                    <a:pt x="745" y="293"/>
                  </a:cubicBezTo>
                  <a:cubicBezTo>
                    <a:pt x="745" y="267"/>
                    <a:pt x="746" y="241"/>
                    <a:pt x="745" y="216"/>
                  </a:cubicBezTo>
                  <a:cubicBezTo>
                    <a:pt x="744" y="213"/>
                    <a:pt x="737" y="209"/>
                    <a:pt x="732" y="208"/>
                  </a:cubicBezTo>
                  <a:cubicBezTo>
                    <a:pt x="694" y="193"/>
                    <a:pt x="670" y="166"/>
                    <a:pt x="663" y="126"/>
                  </a:cubicBezTo>
                  <a:cubicBezTo>
                    <a:pt x="656" y="84"/>
                    <a:pt x="669" y="49"/>
                    <a:pt x="702" y="23"/>
                  </a:cubicBezTo>
                  <a:cubicBezTo>
                    <a:pt x="716" y="13"/>
                    <a:pt x="734" y="8"/>
                    <a:pt x="750" y="0"/>
                  </a:cubicBezTo>
                  <a:cubicBezTo>
                    <a:pt x="762" y="0"/>
                    <a:pt x="774" y="0"/>
                    <a:pt x="786" y="0"/>
                  </a:cubicBezTo>
                  <a:cubicBezTo>
                    <a:pt x="796" y="4"/>
                    <a:pt x="806" y="6"/>
                    <a:pt x="815" y="11"/>
                  </a:cubicBezTo>
                  <a:cubicBezTo>
                    <a:pt x="855" y="32"/>
                    <a:pt x="876" y="66"/>
                    <a:pt x="874" y="111"/>
                  </a:cubicBezTo>
                  <a:cubicBezTo>
                    <a:pt x="873" y="157"/>
                    <a:pt x="848" y="189"/>
                    <a:pt x="805" y="207"/>
                  </a:cubicBezTo>
                  <a:cubicBezTo>
                    <a:pt x="800" y="209"/>
                    <a:pt x="792" y="213"/>
                    <a:pt x="791" y="216"/>
                  </a:cubicBezTo>
                  <a:cubicBezTo>
                    <a:pt x="790" y="241"/>
                    <a:pt x="791" y="267"/>
                    <a:pt x="791" y="293"/>
                  </a:cubicBezTo>
                  <a:cubicBezTo>
                    <a:pt x="905" y="300"/>
                    <a:pt x="1004" y="341"/>
                    <a:pt x="1086" y="414"/>
                  </a:cubicBezTo>
                  <a:cubicBezTo>
                    <a:pt x="1121" y="380"/>
                    <a:pt x="1154" y="347"/>
                    <a:pt x="1188" y="313"/>
                  </a:cubicBezTo>
                  <a:cubicBezTo>
                    <a:pt x="1187" y="310"/>
                    <a:pt x="1184" y="306"/>
                    <a:pt x="1182" y="302"/>
                  </a:cubicBezTo>
                  <a:cubicBezTo>
                    <a:pt x="1158" y="265"/>
                    <a:pt x="1150" y="224"/>
                    <a:pt x="1156" y="181"/>
                  </a:cubicBezTo>
                  <a:cubicBezTo>
                    <a:pt x="1166" y="105"/>
                    <a:pt x="1229" y="42"/>
                    <a:pt x="1303" y="33"/>
                  </a:cubicBezTo>
                  <a:cubicBezTo>
                    <a:pt x="1385" y="23"/>
                    <a:pt x="1460" y="65"/>
                    <a:pt x="1491" y="139"/>
                  </a:cubicBezTo>
                  <a:cubicBezTo>
                    <a:pt x="1522" y="211"/>
                    <a:pt x="1500" y="296"/>
                    <a:pt x="1438" y="344"/>
                  </a:cubicBezTo>
                  <a:cubicBezTo>
                    <a:pt x="1421" y="358"/>
                    <a:pt x="1407" y="359"/>
                    <a:pt x="1398" y="347"/>
                  </a:cubicBezTo>
                  <a:cubicBezTo>
                    <a:pt x="1389" y="336"/>
                    <a:pt x="1394" y="321"/>
                    <a:pt x="1410" y="308"/>
                  </a:cubicBezTo>
                  <a:cubicBezTo>
                    <a:pt x="1470" y="263"/>
                    <a:pt x="1476" y="174"/>
                    <a:pt x="1426" y="119"/>
                  </a:cubicBezTo>
                  <a:cubicBezTo>
                    <a:pt x="1374" y="63"/>
                    <a:pt x="1287" y="61"/>
                    <a:pt x="1235" y="116"/>
                  </a:cubicBezTo>
                  <a:cubicBezTo>
                    <a:pt x="1198" y="156"/>
                    <a:pt x="1189" y="202"/>
                    <a:pt x="1207" y="252"/>
                  </a:cubicBezTo>
                  <a:cubicBezTo>
                    <a:pt x="1227" y="304"/>
                    <a:pt x="1266" y="332"/>
                    <a:pt x="1321" y="337"/>
                  </a:cubicBezTo>
                  <a:cubicBezTo>
                    <a:pt x="1343" y="339"/>
                    <a:pt x="1352" y="346"/>
                    <a:pt x="1351" y="362"/>
                  </a:cubicBezTo>
                  <a:cubicBezTo>
                    <a:pt x="1349" y="377"/>
                    <a:pt x="1339" y="383"/>
                    <a:pt x="1318" y="382"/>
                  </a:cubicBezTo>
                  <a:cubicBezTo>
                    <a:pt x="1283" y="380"/>
                    <a:pt x="1251" y="367"/>
                    <a:pt x="1225" y="348"/>
                  </a:cubicBezTo>
                  <a:cubicBezTo>
                    <a:pt x="1190" y="383"/>
                    <a:pt x="1156" y="417"/>
                    <a:pt x="1122" y="451"/>
                  </a:cubicBezTo>
                  <a:cubicBezTo>
                    <a:pt x="1196" y="533"/>
                    <a:pt x="1236" y="632"/>
                    <a:pt x="1243" y="745"/>
                  </a:cubicBezTo>
                  <a:cubicBezTo>
                    <a:pt x="1265" y="745"/>
                    <a:pt x="1287" y="745"/>
                    <a:pt x="1308" y="746"/>
                  </a:cubicBezTo>
                  <a:cubicBezTo>
                    <a:pt x="1320" y="746"/>
                    <a:pt x="1325" y="743"/>
                    <a:pt x="1329" y="731"/>
                  </a:cubicBezTo>
                  <a:cubicBezTo>
                    <a:pt x="1344" y="689"/>
                    <a:pt x="1386" y="660"/>
                    <a:pt x="1430" y="661"/>
                  </a:cubicBezTo>
                  <a:cubicBezTo>
                    <a:pt x="1476" y="662"/>
                    <a:pt x="1516" y="691"/>
                    <a:pt x="1531" y="735"/>
                  </a:cubicBezTo>
                  <a:cubicBezTo>
                    <a:pt x="1532" y="740"/>
                    <a:pt x="1534" y="745"/>
                    <a:pt x="1536" y="750"/>
                  </a:cubicBezTo>
                  <a:cubicBezTo>
                    <a:pt x="1536" y="762"/>
                    <a:pt x="1536" y="774"/>
                    <a:pt x="1536" y="786"/>
                  </a:cubicBezTo>
                  <a:close/>
                  <a:moveTo>
                    <a:pt x="207" y="337"/>
                  </a:moveTo>
                  <a:cubicBezTo>
                    <a:pt x="279" y="337"/>
                    <a:pt x="337" y="279"/>
                    <a:pt x="337" y="206"/>
                  </a:cubicBezTo>
                  <a:cubicBezTo>
                    <a:pt x="337" y="134"/>
                    <a:pt x="278" y="76"/>
                    <a:pt x="206" y="76"/>
                  </a:cubicBezTo>
                  <a:cubicBezTo>
                    <a:pt x="134" y="76"/>
                    <a:pt x="76" y="135"/>
                    <a:pt x="76" y="207"/>
                  </a:cubicBezTo>
                  <a:cubicBezTo>
                    <a:pt x="76" y="279"/>
                    <a:pt x="135" y="337"/>
                    <a:pt x="207" y="337"/>
                  </a:cubicBezTo>
                  <a:close/>
                  <a:moveTo>
                    <a:pt x="1328" y="1199"/>
                  </a:moveTo>
                  <a:cubicBezTo>
                    <a:pt x="1256" y="1199"/>
                    <a:pt x="1198" y="1258"/>
                    <a:pt x="1199" y="1330"/>
                  </a:cubicBezTo>
                  <a:cubicBezTo>
                    <a:pt x="1199" y="1402"/>
                    <a:pt x="1258" y="1461"/>
                    <a:pt x="1330" y="1460"/>
                  </a:cubicBezTo>
                  <a:cubicBezTo>
                    <a:pt x="1402" y="1459"/>
                    <a:pt x="1461" y="1400"/>
                    <a:pt x="1460" y="1328"/>
                  </a:cubicBezTo>
                  <a:cubicBezTo>
                    <a:pt x="1459" y="1256"/>
                    <a:pt x="1401" y="1198"/>
                    <a:pt x="1328" y="1199"/>
                  </a:cubicBezTo>
                  <a:close/>
                  <a:moveTo>
                    <a:pt x="768" y="168"/>
                  </a:moveTo>
                  <a:cubicBezTo>
                    <a:pt x="803" y="168"/>
                    <a:pt x="830" y="140"/>
                    <a:pt x="830" y="106"/>
                  </a:cubicBezTo>
                  <a:cubicBezTo>
                    <a:pt x="829" y="73"/>
                    <a:pt x="802" y="45"/>
                    <a:pt x="768" y="45"/>
                  </a:cubicBezTo>
                  <a:cubicBezTo>
                    <a:pt x="734" y="45"/>
                    <a:pt x="706" y="73"/>
                    <a:pt x="706" y="107"/>
                  </a:cubicBezTo>
                  <a:cubicBezTo>
                    <a:pt x="706" y="141"/>
                    <a:pt x="734" y="169"/>
                    <a:pt x="768" y="168"/>
                  </a:cubicBezTo>
                  <a:close/>
                  <a:moveTo>
                    <a:pt x="168" y="769"/>
                  </a:moveTo>
                  <a:cubicBezTo>
                    <a:pt x="169" y="734"/>
                    <a:pt x="141" y="706"/>
                    <a:pt x="107" y="706"/>
                  </a:cubicBezTo>
                  <a:cubicBezTo>
                    <a:pt x="73" y="706"/>
                    <a:pt x="45" y="734"/>
                    <a:pt x="45" y="768"/>
                  </a:cubicBezTo>
                  <a:cubicBezTo>
                    <a:pt x="45" y="802"/>
                    <a:pt x="72" y="829"/>
                    <a:pt x="106" y="830"/>
                  </a:cubicBezTo>
                  <a:cubicBezTo>
                    <a:pt x="140" y="831"/>
                    <a:pt x="168" y="803"/>
                    <a:pt x="168" y="769"/>
                  </a:cubicBezTo>
                  <a:close/>
                  <a:moveTo>
                    <a:pt x="1368" y="768"/>
                  </a:moveTo>
                  <a:cubicBezTo>
                    <a:pt x="1368" y="803"/>
                    <a:pt x="1396" y="831"/>
                    <a:pt x="1430" y="830"/>
                  </a:cubicBezTo>
                  <a:cubicBezTo>
                    <a:pt x="1463" y="829"/>
                    <a:pt x="1491" y="802"/>
                    <a:pt x="1491" y="768"/>
                  </a:cubicBezTo>
                  <a:cubicBezTo>
                    <a:pt x="1491" y="734"/>
                    <a:pt x="1463" y="706"/>
                    <a:pt x="1429" y="706"/>
                  </a:cubicBezTo>
                  <a:cubicBezTo>
                    <a:pt x="1395" y="706"/>
                    <a:pt x="1367" y="734"/>
                    <a:pt x="1368" y="768"/>
                  </a:cubicBezTo>
                  <a:close/>
                  <a:moveTo>
                    <a:pt x="769" y="1368"/>
                  </a:moveTo>
                  <a:cubicBezTo>
                    <a:pt x="734" y="1367"/>
                    <a:pt x="706" y="1395"/>
                    <a:pt x="706" y="1429"/>
                  </a:cubicBezTo>
                  <a:cubicBezTo>
                    <a:pt x="706" y="1463"/>
                    <a:pt x="734" y="1491"/>
                    <a:pt x="768" y="1491"/>
                  </a:cubicBezTo>
                  <a:cubicBezTo>
                    <a:pt x="802" y="1491"/>
                    <a:pt x="830" y="1463"/>
                    <a:pt x="830" y="1429"/>
                  </a:cubicBezTo>
                  <a:cubicBezTo>
                    <a:pt x="830" y="1395"/>
                    <a:pt x="802" y="1368"/>
                    <a:pt x="769" y="13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6"/>
            <p:cNvSpPr>
              <a:spLocks noEditPoints="1"/>
            </p:cNvSpPr>
            <p:nvPr/>
          </p:nvSpPr>
          <p:spPr bwMode="auto">
            <a:xfrm>
              <a:off x="5135563" y="3000375"/>
              <a:ext cx="176213" cy="171450"/>
            </a:xfrm>
            <a:custGeom>
              <a:avLst/>
              <a:gdLst>
                <a:gd name="T0" fmla="*/ 580 w 637"/>
                <a:gd name="T1" fmla="*/ 183 h 613"/>
                <a:gd name="T2" fmla="*/ 553 w 637"/>
                <a:gd name="T3" fmla="*/ 399 h 613"/>
                <a:gd name="T4" fmla="*/ 537 w 637"/>
                <a:gd name="T5" fmla="*/ 489 h 613"/>
                <a:gd name="T6" fmla="*/ 394 w 637"/>
                <a:gd name="T7" fmla="*/ 512 h 613"/>
                <a:gd name="T8" fmla="*/ 191 w 637"/>
                <a:gd name="T9" fmla="*/ 418 h 613"/>
                <a:gd name="T10" fmla="*/ 182 w 637"/>
                <a:gd name="T11" fmla="*/ 489 h 613"/>
                <a:gd name="T12" fmla="*/ 111 w 637"/>
                <a:gd name="T13" fmla="*/ 612 h 613"/>
                <a:gd name="T14" fmla="*/ 43 w 637"/>
                <a:gd name="T15" fmla="*/ 413 h 613"/>
                <a:gd name="T16" fmla="*/ 1 w 637"/>
                <a:gd name="T17" fmla="*/ 336 h 613"/>
                <a:gd name="T18" fmla="*/ 63 w 637"/>
                <a:gd name="T19" fmla="*/ 164 h 613"/>
                <a:gd name="T20" fmla="*/ 167 w 637"/>
                <a:gd name="T21" fmla="*/ 158 h 613"/>
                <a:gd name="T22" fmla="*/ 394 w 637"/>
                <a:gd name="T23" fmla="*/ 54 h 613"/>
                <a:gd name="T24" fmla="*/ 537 w 637"/>
                <a:gd name="T25" fmla="*/ 78 h 613"/>
                <a:gd name="T26" fmla="*/ 538 w 637"/>
                <a:gd name="T27" fmla="*/ 159 h 613"/>
                <a:gd name="T28" fmla="*/ 389 w 637"/>
                <a:gd name="T29" fmla="*/ 117 h 613"/>
                <a:gd name="T30" fmla="*/ 191 w 637"/>
                <a:gd name="T31" fmla="*/ 198 h 613"/>
                <a:gd name="T32" fmla="*/ 182 w 637"/>
                <a:gd name="T33" fmla="*/ 328 h 613"/>
                <a:gd name="T34" fmla="*/ 389 w 637"/>
                <a:gd name="T35" fmla="*/ 452 h 613"/>
                <a:gd name="T36" fmla="*/ 492 w 637"/>
                <a:gd name="T37" fmla="*/ 264 h 613"/>
                <a:gd name="T38" fmla="*/ 456 w 637"/>
                <a:gd name="T39" fmla="*/ 51 h 613"/>
                <a:gd name="T40" fmla="*/ 435 w 637"/>
                <a:gd name="T41" fmla="*/ 483 h 613"/>
                <a:gd name="T42" fmla="*/ 474 w 637"/>
                <a:gd name="T43" fmla="*/ 514 h 613"/>
                <a:gd name="T44" fmla="*/ 492 w 637"/>
                <a:gd name="T45" fmla="*/ 284 h 613"/>
                <a:gd name="T46" fmla="*/ 136 w 637"/>
                <a:gd name="T47" fmla="*/ 210 h 613"/>
                <a:gd name="T48" fmla="*/ 47 w 637"/>
                <a:gd name="T49" fmla="*/ 228 h 613"/>
                <a:gd name="T50" fmla="*/ 65 w 637"/>
                <a:gd name="T51" fmla="*/ 357 h 613"/>
                <a:gd name="T52" fmla="*/ 88 w 637"/>
                <a:gd name="T53" fmla="*/ 404 h 613"/>
                <a:gd name="T54" fmla="*/ 113 w 637"/>
                <a:gd name="T55" fmla="*/ 567 h 613"/>
                <a:gd name="T56" fmla="*/ 137 w 637"/>
                <a:gd name="T57" fmla="*/ 415 h 613"/>
                <a:gd name="T58" fmla="*/ 88 w 637"/>
                <a:gd name="T59" fmla="*/ 404 h 613"/>
                <a:gd name="T60" fmla="*/ 539 w 637"/>
                <a:gd name="T61" fmla="*/ 357 h 613"/>
                <a:gd name="T62" fmla="*/ 539 w 637"/>
                <a:gd name="T63" fmla="*/ 21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7" h="613">
                  <a:moveTo>
                    <a:pt x="538" y="159"/>
                  </a:moveTo>
                  <a:cubicBezTo>
                    <a:pt x="553" y="167"/>
                    <a:pt x="568" y="173"/>
                    <a:pt x="580" y="183"/>
                  </a:cubicBezTo>
                  <a:cubicBezTo>
                    <a:pt x="619" y="212"/>
                    <a:pt x="637" y="252"/>
                    <a:pt x="630" y="301"/>
                  </a:cubicBezTo>
                  <a:cubicBezTo>
                    <a:pt x="623" y="348"/>
                    <a:pt x="597" y="381"/>
                    <a:pt x="553" y="399"/>
                  </a:cubicBezTo>
                  <a:cubicBezTo>
                    <a:pt x="540" y="404"/>
                    <a:pt x="536" y="410"/>
                    <a:pt x="537" y="423"/>
                  </a:cubicBezTo>
                  <a:cubicBezTo>
                    <a:pt x="538" y="445"/>
                    <a:pt x="538" y="467"/>
                    <a:pt x="537" y="489"/>
                  </a:cubicBezTo>
                  <a:cubicBezTo>
                    <a:pt x="537" y="525"/>
                    <a:pt x="511" y="555"/>
                    <a:pt x="477" y="561"/>
                  </a:cubicBezTo>
                  <a:cubicBezTo>
                    <a:pt x="441" y="567"/>
                    <a:pt x="407" y="547"/>
                    <a:pt x="394" y="512"/>
                  </a:cubicBezTo>
                  <a:cubicBezTo>
                    <a:pt x="392" y="507"/>
                    <a:pt x="388" y="501"/>
                    <a:pt x="383" y="498"/>
                  </a:cubicBezTo>
                  <a:cubicBezTo>
                    <a:pt x="319" y="471"/>
                    <a:pt x="255" y="445"/>
                    <a:pt x="191" y="418"/>
                  </a:cubicBezTo>
                  <a:cubicBezTo>
                    <a:pt x="189" y="417"/>
                    <a:pt x="186" y="417"/>
                    <a:pt x="182" y="417"/>
                  </a:cubicBezTo>
                  <a:cubicBezTo>
                    <a:pt x="182" y="441"/>
                    <a:pt x="182" y="465"/>
                    <a:pt x="182" y="489"/>
                  </a:cubicBezTo>
                  <a:cubicBezTo>
                    <a:pt x="182" y="507"/>
                    <a:pt x="183" y="525"/>
                    <a:pt x="182" y="543"/>
                  </a:cubicBezTo>
                  <a:cubicBezTo>
                    <a:pt x="180" y="584"/>
                    <a:pt x="150" y="613"/>
                    <a:pt x="111" y="612"/>
                  </a:cubicBezTo>
                  <a:cubicBezTo>
                    <a:pt x="73" y="612"/>
                    <a:pt x="43" y="582"/>
                    <a:pt x="43" y="541"/>
                  </a:cubicBezTo>
                  <a:cubicBezTo>
                    <a:pt x="42" y="498"/>
                    <a:pt x="42" y="455"/>
                    <a:pt x="43" y="413"/>
                  </a:cubicBezTo>
                  <a:cubicBezTo>
                    <a:pt x="43" y="403"/>
                    <a:pt x="41" y="397"/>
                    <a:pt x="32" y="392"/>
                  </a:cubicBezTo>
                  <a:cubicBezTo>
                    <a:pt x="11" y="380"/>
                    <a:pt x="1" y="360"/>
                    <a:pt x="1" y="336"/>
                  </a:cubicBezTo>
                  <a:cubicBezTo>
                    <a:pt x="1" y="300"/>
                    <a:pt x="0" y="265"/>
                    <a:pt x="1" y="229"/>
                  </a:cubicBezTo>
                  <a:cubicBezTo>
                    <a:pt x="2" y="193"/>
                    <a:pt x="26" y="167"/>
                    <a:pt x="63" y="164"/>
                  </a:cubicBezTo>
                  <a:cubicBezTo>
                    <a:pt x="89" y="162"/>
                    <a:pt x="116" y="164"/>
                    <a:pt x="142" y="163"/>
                  </a:cubicBezTo>
                  <a:cubicBezTo>
                    <a:pt x="150" y="163"/>
                    <a:pt x="159" y="161"/>
                    <a:pt x="167" y="158"/>
                  </a:cubicBezTo>
                  <a:cubicBezTo>
                    <a:pt x="238" y="129"/>
                    <a:pt x="309" y="100"/>
                    <a:pt x="379" y="70"/>
                  </a:cubicBezTo>
                  <a:cubicBezTo>
                    <a:pt x="386" y="67"/>
                    <a:pt x="392" y="60"/>
                    <a:pt x="394" y="54"/>
                  </a:cubicBezTo>
                  <a:cubicBezTo>
                    <a:pt x="408" y="20"/>
                    <a:pt x="441" y="0"/>
                    <a:pt x="477" y="6"/>
                  </a:cubicBezTo>
                  <a:cubicBezTo>
                    <a:pt x="511" y="12"/>
                    <a:pt x="537" y="42"/>
                    <a:pt x="537" y="78"/>
                  </a:cubicBezTo>
                  <a:cubicBezTo>
                    <a:pt x="538" y="105"/>
                    <a:pt x="538" y="132"/>
                    <a:pt x="538" y="159"/>
                  </a:cubicBezTo>
                  <a:cubicBezTo>
                    <a:pt x="538" y="160"/>
                    <a:pt x="538" y="160"/>
                    <a:pt x="538" y="159"/>
                  </a:cubicBezTo>
                  <a:close/>
                  <a:moveTo>
                    <a:pt x="389" y="452"/>
                  </a:moveTo>
                  <a:cubicBezTo>
                    <a:pt x="389" y="339"/>
                    <a:pt x="389" y="228"/>
                    <a:pt x="389" y="117"/>
                  </a:cubicBezTo>
                  <a:cubicBezTo>
                    <a:pt x="387" y="117"/>
                    <a:pt x="386" y="117"/>
                    <a:pt x="385" y="117"/>
                  </a:cubicBezTo>
                  <a:cubicBezTo>
                    <a:pt x="320" y="144"/>
                    <a:pt x="255" y="171"/>
                    <a:pt x="191" y="198"/>
                  </a:cubicBezTo>
                  <a:cubicBezTo>
                    <a:pt x="186" y="200"/>
                    <a:pt x="183" y="208"/>
                    <a:pt x="183" y="213"/>
                  </a:cubicBezTo>
                  <a:cubicBezTo>
                    <a:pt x="182" y="251"/>
                    <a:pt x="182" y="290"/>
                    <a:pt x="182" y="328"/>
                  </a:cubicBezTo>
                  <a:cubicBezTo>
                    <a:pt x="182" y="366"/>
                    <a:pt x="182" y="366"/>
                    <a:pt x="216" y="380"/>
                  </a:cubicBezTo>
                  <a:cubicBezTo>
                    <a:pt x="273" y="404"/>
                    <a:pt x="330" y="427"/>
                    <a:pt x="389" y="452"/>
                  </a:cubicBezTo>
                  <a:close/>
                  <a:moveTo>
                    <a:pt x="492" y="284"/>
                  </a:moveTo>
                  <a:cubicBezTo>
                    <a:pt x="492" y="277"/>
                    <a:pt x="492" y="271"/>
                    <a:pt x="492" y="264"/>
                  </a:cubicBezTo>
                  <a:cubicBezTo>
                    <a:pt x="492" y="204"/>
                    <a:pt x="492" y="143"/>
                    <a:pt x="492" y="82"/>
                  </a:cubicBezTo>
                  <a:cubicBezTo>
                    <a:pt x="492" y="60"/>
                    <a:pt x="475" y="46"/>
                    <a:pt x="456" y="51"/>
                  </a:cubicBezTo>
                  <a:cubicBezTo>
                    <a:pt x="443" y="55"/>
                    <a:pt x="435" y="66"/>
                    <a:pt x="435" y="84"/>
                  </a:cubicBezTo>
                  <a:cubicBezTo>
                    <a:pt x="435" y="217"/>
                    <a:pt x="435" y="350"/>
                    <a:pt x="435" y="483"/>
                  </a:cubicBezTo>
                  <a:cubicBezTo>
                    <a:pt x="435" y="487"/>
                    <a:pt x="435" y="491"/>
                    <a:pt x="436" y="495"/>
                  </a:cubicBezTo>
                  <a:cubicBezTo>
                    <a:pt x="441" y="512"/>
                    <a:pt x="458" y="521"/>
                    <a:pt x="474" y="514"/>
                  </a:cubicBezTo>
                  <a:cubicBezTo>
                    <a:pt x="488" y="509"/>
                    <a:pt x="492" y="498"/>
                    <a:pt x="492" y="483"/>
                  </a:cubicBezTo>
                  <a:cubicBezTo>
                    <a:pt x="492" y="417"/>
                    <a:pt x="492" y="350"/>
                    <a:pt x="492" y="284"/>
                  </a:cubicBezTo>
                  <a:close/>
                  <a:moveTo>
                    <a:pt x="136" y="358"/>
                  </a:moveTo>
                  <a:cubicBezTo>
                    <a:pt x="136" y="308"/>
                    <a:pt x="136" y="259"/>
                    <a:pt x="136" y="210"/>
                  </a:cubicBezTo>
                  <a:cubicBezTo>
                    <a:pt x="111" y="210"/>
                    <a:pt x="87" y="208"/>
                    <a:pt x="63" y="210"/>
                  </a:cubicBezTo>
                  <a:cubicBezTo>
                    <a:pt x="57" y="211"/>
                    <a:pt x="47" y="222"/>
                    <a:pt x="47" y="228"/>
                  </a:cubicBezTo>
                  <a:cubicBezTo>
                    <a:pt x="46" y="265"/>
                    <a:pt x="46" y="301"/>
                    <a:pt x="46" y="338"/>
                  </a:cubicBezTo>
                  <a:cubicBezTo>
                    <a:pt x="47" y="349"/>
                    <a:pt x="54" y="357"/>
                    <a:pt x="65" y="357"/>
                  </a:cubicBezTo>
                  <a:cubicBezTo>
                    <a:pt x="89" y="358"/>
                    <a:pt x="112" y="358"/>
                    <a:pt x="136" y="358"/>
                  </a:cubicBezTo>
                  <a:close/>
                  <a:moveTo>
                    <a:pt x="88" y="404"/>
                  </a:moveTo>
                  <a:cubicBezTo>
                    <a:pt x="88" y="450"/>
                    <a:pt x="87" y="493"/>
                    <a:pt x="88" y="537"/>
                  </a:cubicBezTo>
                  <a:cubicBezTo>
                    <a:pt x="88" y="556"/>
                    <a:pt x="97" y="567"/>
                    <a:pt x="113" y="567"/>
                  </a:cubicBezTo>
                  <a:cubicBezTo>
                    <a:pt x="128" y="567"/>
                    <a:pt x="137" y="556"/>
                    <a:pt x="137" y="536"/>
                  </a:cubicBezTo>
                  <a:cubicBezTo>
                    <a:pt x="137" y="496"/>
                    <a:pt x="137" y="455"/>
                    <a:pt x="137" y="415"/>
                  </a:cubicBezTo>
                  <a:cubicBezTo>
                    <a:pt x="137" y="411"/>
                    <a:pt x="136" y="408"/>
                    <a:pt x="136" y="404"/>
                  </a:cubicBezTo>
                  <a:cubicBezTo>
                    <a:pt x="120" y="404"/>
                    <a:pt x="105" y="404"/>
                    <a:pt x="88" y="404"/>
                  </a:cubicBezTo>
                  <a:close/>
                  <a:moveTo>
                    <a:pt x="539" y="210"/>
                  </a:moveTo>
                  <a:cubicBezTo>
                    <a:pt x="539" y="260"/>
                    <a:pt x="539" y="308"/>
                    <a:pt x="539" y="357"/>
                  </a:cubicBezTo>
                  <a:cubicBezTo>
                    <a:pt x="570" y="341"/>
                    <a:pt x="587" y="316"/>
                    <a:pt x="586" y="283"/>
                  </a:cubicBezTo>
                  <a:cubicBezTo>
                    <a:pt x="586" y="250"/>
                    <a:pt x="570" y="226"/>
                    <a:pt x="539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4026484" y="3132883"/>
            <a:ext cx="403225" cy="403225"/>
            <a:chOff x="5600700" y="2892425"/>
            <a:chExt cx="403225" cy="4032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0" name="Freeform 7"/>
            <p:cNvSpPr>
              <a:spLocks noEditPoints="1"/>
            </p:cNvSpPr>
            <p:nvPr/>
          </p:nvSpPr>
          <p:spPr bwMode="auto">
            <a:xfrm>
              <a:off x="5600700" y="2892425"/>
              <a:ext cx="403225" cy="403225"/>
            </a:xfrm>
            <a:custGeom>
              <a:avLst/>
              <a:gdLst>
                <a:gd name="T0" fmla="*/ 473 w 1450"/>
                <a:gd name="T1" fmla="*/ 1021 h 1449"/>
                <a:gd name="T2" fmla="*/ 404 w 1450"/>
                <a:gd name="T3" fmla="*/ 1183 h 1449"/>
                <a:gd name="T4" fmla="*/ 240 w 1450"/>
                <a:gd name="T5" fmla="*/ 1243 h 1449"/>
                <a:gd name="T6" fmla="*/ 236 w 1450"/>
                <a:gd name="T7" fmla="*/ 1012 h 1449"/>
                <a:gd name="T8" fmla="*/ 426 w 1450"/>
                <a:gd name="T9" fmla="*/ 975 h 1449"/>
                <a:gd name="T10" fmla="*/ 109 w 1450"/>
                <a:gd name="T11" fmla="*/ 758 h 1449"/>
                <a:gd name="T12" fmla="*/ 176 w 1450"/>
                <a:gd name="T13" fmla="*/ 865 h 1449"/>
                <a:gd name="T14" fmla="*/ 19 w 1450"/>
                <a:gd name="T15" fmla="*/ 751 h 1449"/>
                <a:gd name="T16" fmla="*/ 129 w 1450"/>
                <a:gd name="T17" fmla="*/ 588 h 1449"/>
                <a:gd name="T18" fmla="*/ 124 w 1450"/>
                <a:gd name="T19" fmla="*/ 677 h 1449"/>
                <a:gd name="T20" fmla="*/ 336 w 1450"/>
                <a:gd name="T21" fmla="*/ 693 h 1449"/>
                <a:gd name="T22" fmla="*/ 266 w 1450"/>
                <a:gd name="T23" fmla="*/ 322 h 1449"/>
                <a:gd name="T24" fmla="*/ 206 w 1450"/>
                <a:gd name="T25" fmla="*/ 408 h 1449"/>
                <a:gd name="T26" fmla="*/ 408 w 1450"/>
                <a:gd name="T27" fmla="*/ 205 h 1449"/>
                <a:gd name="T28" fmla="*/ 360 w 1450"/>
                <a:gd name="T29" fmla="*/ 265 h 1449"/>
                <a:gd name="T30" fmla="*/ 694 w 1450"/>
                <a:gd name="T31" fmla="*/ 335 h 1449"/>
                <a:gd name="T32" fmla="*/ 626 w 1450"/>
                <a:gd name="T33" fmla="*/ 175 h 1449"/>
                <a:gd name="T34" fmla="*/ 704 w 1450"/>
                <a:gd name="T35" fmla="*/ 13 h 1449"/>
                <a:gd name="T36" fmla="*/ 867 w 1450"/>
                <a:gd name="T37" fmla="*/ 175 h 1449"/>
                <a:gd name="T38" fmla="*/ 756 w 1450"/>
                <a:gd name="T39" fmla="*/ 335 h 1449"/>
                <a:gd name="T40" fmla="*/ 1061 w 1450"/>
                <a:gd name="T41" fmla="*/ 265 h 1449"/>
                <a:gd name="T42" fmla="*/ 1045 w 1450"/>
                <a:gd name="T43" fmla="*/ 205 h 1449"/>
                <a:gd name="T44" fmla="*/ 1244 w 1450"/>
                <a:gd name="T45" fmla="*/ 237 h 1449"/>
                <a:gd name="T46" fmla="*/ 1184 w 1450"/>
                <a:gd name="T47" fmla="*/ 405 h 1449"/>
                <a:gd name="T48" fmla="*/ 1024 w 1450"/>
                <a:gd name="T49" fmla="*/ 473 h 1449"/>
                <a:gd name="T50" fmla="*/ 1341 w 1450"/>
                <a:gd name="T51" fmla="*/ 690 h 1449"/>
                <a:gd name="T52" fmla="*/ 1274 w 1450"/>
                <a:gd name="T53" fmla="*/ 583 h 1449"/>
                <a:gd name="T54" fmla="*/ 1431 w 1450"/>
                <a:gd name="T55" fmla="*/ 698 h 1449"/>
                <a:gd name="T56" fmla="*/ 1274 w 1450"/>
                <a:gd name="T57" fmla="*/ 865 h 1449"/>
                <a:gd name="T58" fmla="*/ 1114 w 1450"/>
                <a:gd name="T59" fmla="*/ 755 h 1449"/>
                <a:gd name="T60" fmla="*/ 1184 w 1450"/>
                <a:gd name="T61" fmla="*/ 1058 h 1449"/>
                <a:gd name="T62" fmla="*/ 1244 w 1450"/>
                <a:gd name="T63" fmla="*/ 1040 h 1449"/>
                <a:gd name="T64" fmla="*/ 1042 w 1450"/>
                <a:gd name="T65" fmla="*/ 1243 h 1449"/>
                <a:gd name="T66" fmla="*/ 1137 w 1450"/>
                <a:gd name="T67" fmla="*/ 1183 h 1449"/>
                <a:gd name="T68" fmla="*/ 756 w 1450"/>
                <a:gd name="T69" fmla="*/ 1342 h 1449"/>
                <a:gd name="T70" fmla="*/ 866 w 1450"/>
                <a:gd name="T71" fmla="*/ 1273 h 1449"/>
                <a:gd name="T72" fmla="*/ 752 w 1450"/>
                <a:gd name="T73" fmla="*/ 1429 h 1449"/>
                <a:gd name="T74" fmla="*/ 577 w 1450"/>
                <a:gd name="T75" fmla="*/ 1289 h 1449"/>
                <a:gd name="T76" fmla="*/ 682 w 1450"/>
                <a:gd name="T77" fmla="*/ 1329 h 1449"/>
                <a:gd name="T78" fmla="*/ 966 w 1450"/>
                <a:gd name="T79" fmla="*/ 524 h 1449"/>
                <a:gd name="T80" fmla="*/ 823 w 1450"/>
                <a:gd name="T81" fmla="*/ 597 h 1449"/>
                <a:gd name="T82" fmla="*/ 755 w 1450"/>
                <a:gd name="T83" fmla="*/ 396 h 1449"/>
                <a:gd name="T84" fmla="*/ 726 w 1450"/>
                <a:gd name="T85" fmla="*/ 574 h 1449"/>
                <a:gd name="T86" fmla="*/ 695 w 1450"/>
                <a:gd name="T87" fmla="*/ 396 h 1449"/>
                <a:gd name="T88" fmla="*/ 619 w 1450"/>
                <a:gd name="T89" fmla="*/ 616 h 1449"/>
                <a:gd name="T90" fmla="*/ 475 w 1450"/>
                <a:gd name="T91" fmla="*/ 508 h 1449"/>
                <a:gd name="T92" fmla="*/ 541 w 1450"/>
                <a:gd name="T93" fmla="*/ 694 h 1449"/>
                <a:gd name="T94" fmla="*/ 473 w 1450"/>
                <a:gd name="T95" fmla="*/ 754 h 1449"/>
                <a:gd name="T96" fmla="*/ 571 w 1450"/>
                <a:gd name="T97" fmla="*/ 835 h 1449"/>
                <a:gd name="T98" fmla="*/ 574 w 1450"/>
                <a:gd name="T99" fmla="*/ 916 h 1449"/>
                <a:gd name="T100" fmla="*/ 695 w 1450"/>
                <a:gd name="T101" fmla="*/ 910 h 1449"/>
                <a:gd name="T102" fmla="*/ 755 w 1450"/>
                <a:gd name="T103" fmla="*/ 1036 h 1449"/>
                <a:gd name="T104" fmla="*/ 924 w 1450"/>
                <a:gd name="T105" fmla="*/ 964 h 1449"/>
                <a:gd name="T106" fmla="*/ 875 w 1450"/>
                <a:gd name="T107" fmla="*/ 831 h 1449"/>
                <a:gd name="T108" fmla="*/ 1053 w 1450"/>
                <a:gd name="T109" fmla="*/ 754 h 1449"/>
                <a:gd name="T110" fmla="*/ 875 w 1450"/>
                <a:gd name="T111" fmla="*/ 724 h 1449"/>
                <a:gd name="T112" fmla="*/ 1053 w 1450"/>
                <a:gd name="T113" fmla="*/ 69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0" h="1449">
                  <a:moveTo>
                    <a:pt x="694" y="1340"/>
                  </a:moveTo>
                  <a:cubicBezTo>
                    <a:pt x="694" y="1263"/>
                    <a:pt x="694" y="1189"/>
                    <a:pt x="694" y="1113"/>
                  </a:cubicBezTo>
                  <a:cubicBezTo>
                    <a:pt x="611" y="1105"/>
                    <a:pt x="536" y="1075"/>
                    <a:pt x="473" y="1021"/>
                  </a:cubicBezTo>
                  <a:cubicBezTo>
                    <a:pt x="419" y="1075"/>
                    <a:pt x="366" y="1129"/>
                    <a:pt x="312" y="1182"/>
                  </a:cubicBezTo>
                  <a:cubicBezTo>
                    <a:pt x="314" y="1182"/>
                    <a:pt x="318" y="1183"/>
                    <a:pt x="321" y="1183"/>
                  </a:cubicBezTo>
                  <a:cubicBezTo>
                    <a:pt x="349" y="1183"/>
                    <a:pt x="376" y="1183"/>
                    <a:pt x="404" y="1183"/>
                  </a:cubicBezTo>
                  <a:cubicBezTo>
                    <a:pt x="423" y="1183"/>
                    <a:pt x="437" y="1195"/>
                    <a:pt x="437" y="1212"/>
                  </a:cubicBezTo>
                  <a:cubicBezTo>
                    <a:pt x="437" y="1230"/>
                    <a:pt x="423" y="1243"/>
                    <a:pt x="403" y="1243"/>
                  </a:cubicBezTo>
                  <a:cubicBezTo>
                    <a:pt x="349" y="1243"/>
                    <a:pt x="294" y="1243"/>
                    <a:pt x="240" y="1243"/>
                  </a:cubicBezTo>
                  <a:cubicBezTo>
                    <a:pt x="218" y="1243"/>
                    <a:pt x="206" y="1231"/>
                    <a:pt x="206" y="1210"/>
                  </a:cubicBezTo>
                  <a:cubicBezTo>
                    <a:pt x="206" y="1155"/>
                    <a:pt x="206" y="1100"/>
                    <a:pt x="206" y="1045"/>
                  </a:cubicBezTo>
                  <a:cubicBezTo>
                    <a:pt x="206" y="1025"/>
                    <a:pt x="219" y="1012"/>
                    <a:pt x="236" y="1012"/>
                  </a:cubicBezTo>
                  <a:cubicBezTo>
                    <a:pt x="253" y="1012"/>
                    <a:pt x="266" y="1026"/>
                    <a:pt x="266" y="1045"/>
                  </a:cubicBezTo>
                  <a:cubicBezTo>
                    <a:pt x="266" y="1075"/>
                    <a:pt x="266" y="1105"/>
                    <a:pt x="266" y="1135"/>
                  </a:cubicBezTo>
                  <a:cubicBezTo>
                    <a:pt x="319" y="1082"/>
                    <a:pt x="372" y="1029"/>
                    <a:pt x="426" y="975"/>
                  </a:cubicBezTo>
                  <a:cubicBezTo>
                    <a:pt x="375" y="913"/>
                    <a:pt x="343" y="839"/>
                    <a:pt x="336" y="755"/>
                  </a:cubicBezTo>
                  <a:cubicBezTo>
                    <a:pt x="261" y="755"/>
                    <a:pt x="186" y="755"/>
                    <a:pt x="112" y="755"/>
                  </a:cubicBezTo>
                  <a:cubicBezTo>
                    <a:pt x="111" y="756"/>
                    <a:pt x="110" y="757"/>
                    <a:pt x="109" y="758"/>
                  </a:cubicBezTo>
                  <a:cubicBezTo>
                    <a:pt x="125" y="773"/>
                    <a:pt x="141" y="788"/>
                    <a:pt x="156" y="803"/>
                  </a:cubicBezTo>
                  <a:cubicBezTo>
                    <a:pt x="163" y="810"/>
                    <a:pt x="170" y="816"/>
                    <a:pt x="176" y="823"/>
                  </a:cubicBezTo>
                  <a:cubicBezTo>
                    <a:pt x="188" y="837"/>
                    <a:pt x="188" y="854"/>
                    <a:pt x="176" y="865"/>
                  </a:cubicBezTo>
                  <a:cubicBezTo>
                    <a:pt x="164" y="877"/>
                    <a:pt x="148" y="877"/>
                    <a:pt x="134" y="865"/>
                  </a:cubicBezTo>
                  <a:cubicBezTo>
                    <a:pt x="132" y="864"/>
                    <a:pt x="130" y="862"/>
                    <a:pt x="128" y="860"/>
                  </a:cubicBezTo>
                  <a:cubicBezTo>
                    <a:pt x="92" y="824"/>
                    <a:pt x="56" y="787"/>
                    <a:pt x="19" y="751"/>
                  </a:cubicBezTo>
                  <a:cubicBezTo>
                    <a:pt x="0" y="731"/>
                    <a:pt x="0" y="717"/>
                    <a:pt x="20" y="697"/>
                  </a:cubicBezTo>
                  <a:cubicBezTo>
                    <a:pt x="56" y="661"/>
                    <a:pt x="92" y="625"/>
                    <a:pt x="128" y="589"/>
                  </a:cubicBezTo>
                  <a:cubicBezTo>
                    <a:pt x="128" y="588"/>
                    <a:pt x="129" y="588"/>
                    <a:pt x="129" y="588"/>
                  </a:cubicBezTo>
                  <a:cubicBezTo>
                    <a:pt x="146" y="571"/>
                    <a:pt x="163" y="570"/>
                    <a:pt x="176" y="583"/>
                  </a:cubicBezTo>
                  <a:cubicBezTo>
                    <a:pt x="189" y="597"/>
                    <a:pt x="188" y="614"/>
                    <a:pt x="171" y="631"/>
                  </a:cubicBezTo>
                  <a:cubicBezTo>
                    <a:pt x="155" y="646"/>
                    <a:pt x="140" y="662"/>
                    <a:pt x="124" y="677"/>
                  </a:cubicBezTo>
                  <a:cubicBezTo>
                    <a:pt x="120" y="682"/>
                    <a:pt x="114" y="685"/>
                    <a:pt x="109" y="690"/>
                  </a:cubicBezTo>
                  <a:cubicBezTo>
                    <a:pt x="110" y="691"/>
                    <a:pt x="110" y="692"/>
                    <a:pt x="111" y="693"/>
                  </a:cubicBezTo>
                  <a:cubicBezTo>
                    <a:pt x="186" y="693"/>
                    <a:pt x="260" y="693"/>
                    <a:pt x="336" y="693"/>
                  </a:cubicBezTo>
                  <a:cubicBezTo>
                    <a:pt x="344" y="609"/>
                    <a:pt x="374" y="535"/>
                    <a:pt x="428" y="472"/>
                  </a:cubicBezTo>
                  <a:cubicBezTo>
                    <a:pt x="374" y="417"/>
                    <a:pt x="321" y="364"/>
                    <a:pt x="267" y="310"/>
                  </a:cubicBezTo>
                  <a:cubicBezTo>
                    <a:pt x="267" y="314"/>
                    <a:pt x="266" y="318"/>
                    <a:pt x="266" y="322"/>
                  </a:cubicBezTo>
                  <a:cubicBezTo>
                    <a:pt x="266" y="350"/>
                    <a:pt x="266" y="378"/>
                    <a:pt x="266" y="406"/>
                  </a:cubicBezTo>
                  <a:cubicBezTo>
                    <a:pt x="265" y="423"/>
                    <a:pt x="252" y="436"/>
                    <a:pt x="236" y="436"/>
                  </a:cubicBezTo>
                  <a:cubicBezTo>
                    <a:pt x="221" y="436"/>
                    <a:pt x="207" y="424"/>
                    <a:pt x="206" y="408"/>
                  </a:cubicBezTo>
                  <a:cubicBezTo>
                    <a:pt x="206" y="349"/>
                    <a:pt x="206" y="291"/>
                    <a:pt x="206" y="232"/>
                  </a:cubicBezTo>
                  <a:cubicBezTo>
                    <a:pt x="207" y="217"/>
                    <a:pt x="219" y="205"/>
                    <a:pt x="235" y="205"/>
                  </a:cubicBezTo>
                  <a:cubicBezTo>
                    <a:pt x="293" y="205"/>
                    <a:pt x="350" y="205"/>
                    <a:pt x="408" y="205"/>
                  </a:cubicBezTo>
                  <a:cubicBezTo>
                    <a:pt x="425" y="205"/>
                    <a:pt x="437" y="220"/>
                    <a:pt x="437" y="235"/>
                  </a:cubicBezTo>
                  <a:cubicBezTo>
                    <a:pt x="437" y="251"/>
                    <a:pt x="424" y="264"/>
                    <a:pt x="407" y="265"/>
                  </a:cubicBezTo>
                  <a:cubicBezTo>
                    <a:pt x="391" y="265"/>
                    <a:pt x="376" y="265"/>
                    <a:pt x="360" y="265"/>
                  </a:cubicBezTo>
                  <a:cubicBezTo>
                    <a:pt x="345" y="265"/>
                    <a:pt x="329" y="265"/>
                    <a:pt x="317" y="265"/>
                  </a:cubicBezTo>
                  <a:cubicBezTo>
                    <a:pt x="369" y="317"/>
                    <a:pt x="422" y="370"/>
                    <a:pt x="476" y="424"/>
                  </a:cubicBezTo>
                  <a:cubicBezTo>
                    <a:pt x="536" y="373"/>
                    <a:pt x="610" y="343"/>
                    <a:pt x="694" y="335"/>
                  </a:cubicBezTo>
                  <a:cubicBezTo>
                    <a:pt x="694" y="260"/>
                    <a:pt x="694" y="185"/>
                    <a:pt x="694" y="109"/>
                  </a:cubicBezTo>
                  <a:cubicBezTo>
                    <a:pt x="690" y="112"/>
                    <a:pt x="687" y="115"/>
                    <a:pt x="684" y="118"/>
                  </a:cubicBezTo>
                  <a:cubicBezTo>
                    <a:pt x="665" y="137"/>
                    <a:pt x="646" y="156"/>
                    <a:pt x="626" y="175"/>
                  </a:cubicBezTo>
                  <a:cubicBezTo>
                    <a:pt x="613" y="187"/>
                    <a:pt x="595" y="187"/>
                    <a:pt x="583" y="174"/>
                  </a:cubicBezTo>
                  <a:cubicBezTo>
                    <a:pt x="572" y="163"/>
                    <a:pt x="572" y="145"/>
                    <a:pt x="584" y="133"/>
                  </a:cubicBezTo>
                  <a:cubicBezTo>
                    <a:pt x="624" y="92"/>
                    <a:pt x="664" y="52"/>
                    <a:pt x="704" y="13"/>
                  </a:cubicBezTo>
                  <a:cubicBezTo>
                    <a:pt x="717" y="0"/>
                    <a:pt x="733" y="0"/>
                    <a:pt x="746" y="13"/>
                  </a:cubicBezTo>
                  <a:cubicBezTo>
                    <a:pt x="786" y="52"/>
                    <a:pt x="826" y="92"/>
                    <a:pt x="866" y="133"/>
                  </a:cubicBezTo>
                  <a:cubicBezTo>
                    <a:pt x="878" y="146"/>
                    <a:pt x="878" y="163"/>
                    <a:pt x="867" y="175"/>
                  </a:cubicBezTo>
                  <a:cubicBezTo>
                    <a:pt x="855" y="187"/>
                    <a:pt x="837" y="188"/>
                    <a:pt x="824" y="175"/>
                  </a:cubicBezTo>
                  <a:cubicBezTo>
                    <a:pt x="802" y="153"/>
                    <a:pt x="780" y="131"/>
                    <a:pt x="756" y="105"/>
                  </a:cubicBezTo>
                  <a:cubicBezTo>
                    <a:pt x="756" y="185"/>
                    <a:pt x="756" y="259"/>
                    <a:pt x="756" y="335"/>
                  </a:cubicBezTo>
                  <a:cubicBezTo>
                    <a:pt x="839" y="343"/>
                    <a:pt x="913" y="373"/>
                    <a:pt x="975" y="425"/>
                  </a:cubicBezTo>
                  <a:cubicBezTo>
                    <a:pt x="1029" y="372"/>
                    <a:pt x="1082" y="318"/>
                    <a:pt x="1135" y="265"/>
                  </a:cubicBezTo>
                  <a:cubicBezTo>
                    <a:pt x="1112" y="265"/>
                    <a:pt x="1086" y="265"/>
                    <a:pt x="1061" y="265"/>
                  </a:cubicBezTo>
                  <a:cubicBezTo>
                    <a:pt x="1056" y="265"/>
                    <a:pt x="1050" y="265"/>
                    <a:pt x="1045" y="265"/>
                  </a:cubicBezTo>
                  <a:cubicBezTo>
                    <a:pt x="1027" y="264"/>
                    <a:pt x="1013" y="252"/>
                    <a:pt x="1013" y="236"/>
                  </a:cubicBezTo>
                  <a:cubicBezTo>
                    <a:pt x="1013" y="219"/>
                    <a:pt x="1026" y="205"/>
                    <a:pt x="1045" y="205"/>
                  </a:cubicBezTo>
                  <a:cubicBezTo>
                    <a:pt x="1091" y="205"/>
                    <a:pt x="1137" y="205"/>
                    <a:pt x="1183" y="205"/>
                  </a:cubicBezTo>
                  <a:cubicBezTo>
                    <a:pt x="1193" y="205"/>
                    <a:pt x="1202" y="205"/>
                    <a:pt x="1212" y="205"/>
                  </a:cubicBezTo>
                  <a:cubicBezTo>
                    <a:pt x="1231" y="206"/>
                    <a:pt x="1244" y="217"/>
                    <a:pt x="1244" y="237"/>
                  </a:cubicBezTo>
                  <a:cubicBezTo>
                    <a:pt x="1244" y="293"/>
                    <a:pt x="1244" y="349"/>
                    <a:pt x="1244" y="405"/>
                  </a:cubicBezTo>
                  <a:cubicBezTo>
                    <a:pt x="1244" y="423"/>
                    <a:pt x="1230" y="436"/>
                    <a:pt x="1214" y="436"/>
                  </a:cubicBezTo>
                  <a:cubicBezTo>
                    <a:pt x="1198" y="436"/>
                    <a:pt x="1185" y="423"/>
                    <a:pt x="1184" y="405"/>
                  </a:cubicBezTo>
                  <a:cubicBezTo>
                    <a:pt x="1184" y="389"/>
                    <a:pt x="1184" y="373"/>
                    <a:pt x="1184" y="357"/>
                  </a:cubicBezTo>
                  <a:cubicBezTo>
                    <a:pt x="1184" y="341"/>
                    <a:pt x="1184" y="326"/>
                    <a:pt x="1184" y="313"/>
                  </a:cubicBezTo>
                  <a:cubicBezTo>
                    <a:pt x="1132" y="366"/>
                    <a:pt x="1078" y="419"/>
                    <a:pt x="1024" y="473"/>
                  </a:cubicBezTo>
                  <a:cubicBezTo>
                    <a:pt x="1075" y="535"/>
                    <a:pt x="1107" y="609"/>
                    <a:pt x="1114" y="693"/>
                  </a:cubicBezTo>
                  <a:cubicBezTo>
                    <a:pt x="1190" y="693"/>
                    <a:pt x="1264" y="693"/>
                    <a:pt x="1338" y="693"/>
                  </a:cubicBezTo>
                  <a:cubicBezTo>
                    <a:pt x="1339" y="692"/>
                    <a:pt x="1340" y="691"/>
                    <a:pt x="1341" y="690"/>
                  </a:cubicBezTo>
                  <a:cubicBezTo>
                    <a:pt x="1325" y="674"/>
                    <a:pt x="1308" y="659"/>
                    <a:pt x="1292" y="643"/>
                  </a:cubicBezTo>
                  <a:cubicBezTo>
                    <a:pt x="1286" y="637"/>
                    <a:pt x="1280" y="632"/>
                    <a:pt x="1274" y="625"/>
                  </a:cubicBezTo>
                  <a:cubicBezTo>
                    <a:pt x="1262" y="612"/>
                    <a:pt x="1262" y="595"/>
                    <a:pt x="1274" y="583"/>
                  </a:cubicBezTo>
                  <a:cubicBezTo>
                    <a:pt x="1285" y="571"/>
                    <a:pt x="1303" y="571"/>
                    <a:pt x="1317" y="583"/>
                  </a:cubicBezTo>
                  <a:cubicBezTo>
                    <a:pt x="1330" y="596"/>
                    <a:pt x="1344" y="610"/>
                    <a:pt x="1357" y="624"/>
                  </a:cubicBezTo>
                  <a:cubicBezTo>
                    <a:pt x="1382" y="648"/>
                    <a:pt x="1407" y="673"/>
                    <a:pt x="1431" y="698"/>
                  </a:cubicBezTo>
                  <a:cubicBezTo>
                    <a:pt x="1450" y="717"/>
                    <a:pt x="1450" y="731"/>
                    <a:pt x="1431" y="751"/>
                  </a:cubicBezTo>
                  <a:cubicBezTo>
                    <a:pt x="1394" y="787"/>
                    <a:pt x="1357" y="824"/>
                    <a:pt x="1321" y="861"/>
                  </a:cubicBezTo>
                  <a:cubicBezTo>
                    <a:pt x="1305" y="877"/>
                    <a:pt x="1287" y="878"/>
                    <a:pt x="1274" y="865"/>
                  </a:cubicBezTo>
                  <a:cubicBezTo>
                    <a:pt x="1261" y="852"/>
                    <a:pt x="1262" y="834"/>
                    <a:pt x="1279" y="818"/>
                  </a:cubicBezTo>
                  <a:cubicBezTo>
                    <a:pt x="1299" y="798"/>
                    <a:pt x="1319" y="777"/>
                    <a:pt x="1342" y="755"/>
                  </a:cubicBezTo>
                  <a:cubicBezTo>
                    <a:pt x="1265" y="755"/>
                    <a:pt x="1190" y="755"/>
                    <a:pt x="1114" y="755"/>
                  </a:cubicBezTo>
                  <a:cubicBezTo>
                    <a:pt x="1106" y="838"/>
                    <a:pt x="1076" y="912"/>
                    <a:pt x="1024" y="975"/>
                  </a:cubicBezTo>
                  <a:cubicBezTo>
                    <a:pt x="1077" y="1028"/>
                    <a:pt x="1130" y="1081"/>
                    <a:pt x="1184" y="1135"/>
                  </a:cubicBezTo>
                  <a:cubicBezTo>
                    <a:pt x="1184" y="1110"/>
                    <a:pt x="1184" y="1084"/>
                    <a:pt x="1184" y="1058"/>
                  </a:cubicBezTo>
                  <a:cubicBezTo>
                    <a:pt x="1184" y="1052"/>
                    <a:pt x="1184" y="1046"/>
                    <a:pt x="1184" y="1040"/>
                  </a:cubicBezTo>
                  <a:cubicBezTo>
                    <a:pt x="1186" y="1024"/>
                    <a:pt x="1198" y="1012"/>
                    <a:pt x="1214" y="1012"/>
                  </a:cubicBezTo>
                  <a:cubicBezTo>
                    <a:pt x="1229" y="1012"/>
                    <a:pt x="1243" y="1024"/>
                    <a:pt x="1244" y="1040"/>
                  </a:cubicBezTo>
                  <a:cubicBezTo>
                    <a:pt x="1244" y="1098"/>
                    <a:pt x="1244" y="1157"/>
                    <a:pt x="1244" y="1215"/>
                  </a:cubicBezTo>
                  <a:cubicBezTo>
                    <a:pt x="1243" y="1231"/>
                    <a:pt x="1231" y="1243"/>
                    <a:pt x="1215" y="1243"/>
                  </a:cubicBezTo>
                  <a:cubicBezTo>
                    <a:pt x="1157" y="1243"/>
                    <a:pt x="1100" y="1243"/>
                    <a:pt x="1042" y="1243"/>
                  </a:cubicBezTo>
                  <a:cubicBezTo>
                    <a:pt x="1025" y="1243"/>
                    <a:pt x="1013" y="1229"/>
                    <a:pt x="1013" y="1213"/>
                  </a:cubicBezTo>
                  <a:cubicBezTo>
                    <a:pt x="1013" y="1197"/>
                    <a:pt x="1026" y="1184"/>
                    <a:pt x="1043" y="1183"/>
                  </a:cubicBezTo>
                  <a:cubicBezTo>
                    <a:pt x="1075" y="1183"/>
                    <a:pt x="1107" y="1183"/>
                    <a:pt x="1137" y="1183"/>
                  </a:cubicBezTo>
                  <a:cubicBezTo>
                    <a:pt x="1084" y="1130"/>
                    <a:pt x="1030" y="1077"/>
                    <a:pt x="976" y="1022"/>
                  </a:cubicBezTo>
                  <a:cubicBezTo>
                    <a:pt x="914" y="1075"/>
                    <a:pt x="840" y="1106"/>
                    <a:pt x="756" y="1113"/>
                  </a:cubicBezTo>
                  <a:cubicBezTo>
                    <a:pt x="756" y="1189"/>
                    <a:pt x="756" y="1263"/>
                    <a:pt x="756" y="1342"/>
                  </a:cubicBezTo>
                  <a:cubicBezTo>
                    <a:pt x="773" y="1325"/>
                    <a:pt x="787" y="1310"/>
                    <a:pt x="802" y="1295"/>
                  </a:cubicBezTo>
                  <a:cubicBezTo>
                    <a:pt x="810" y="1286"/>
                    <a:pt x="818" y="1278"/>
                    <a:pt x="828" y="1270"/>
                  </a:cubicBezTo>
                  <a:cubicBezTo>
                    <a:pt x="840" y="1261"/>
                    <a:pt x="855" y="1262"/>
                    <a:pt x="866" y="1273"/>
                  </a:cubicBezTo>
                  <a:cubicBezTo>
                    <a:pt x="876" y="1283"/>
                    <a:pt x="878" y="1298"/>
                    <a:pt x="869" y="1311"/>
                  </a:cubicBezTo>
                  <a:cubicBezTo>
                    <a:pt x="867" y="1315"/>
                    <a:pt x="863" y="1318"/>
                    <a:pt x="860" y="1321"/>
                  </a:cubicBezTo>
                  <a:cubicBezTo>
                    <a:pt x="824" y="1357"/>
                    <a:pt x="788" y="1393"/>
                    <a:pt x="752" y="1429"/>
                  </a:cubicBezTo>
                  <a:cubicBezTo>
                    <a:pt x="732" y="1449"/>
                    <a:pt x="718" y="1449"/>
                    <a:pt x="698" y="1430"/>
                  </a:cubicBezTo>
                  <a:cubicBezTo>
                    <a:pt x="661" y="1393"/>
                    <a:pt x="624" y="1357"/>
                    <a:pt x="588" y="1319"/>
                  </a:cubicBezTo>
                  <a:cubicBezTo>
                    <a:pt x="581" y="1312"/>
                    <a:pt x="576" y="1299"/>
                    <a:pt x="577" y="1289"/>
                  </a:cubicBezTo>
                  <a:cubicBezTo>
                    <a:pt x="577" y="1281"/>
                    <a:pt x="587" y="1271"/>
                    <a:pt x="595" y="1267"/>
                  </a:cubicBezTo>
                  <a:cubicBezTo>
                    <a:pt x="606" y="1260"/>
                    <a:pt x="618" y="1265"/>
                    <a:pt x="627" y="1274"/>
                  </a:cubicBezTo>
                  <a:cubicBezTo>
                    <a:pt x="645" y="1292"/>
                    <a:pt x="664" y="1310"/>
                    <a:pt x="682" y="1329"/>
                  </a:cubicBezTo>
                  <a:cubicBezTo>
                    <a:pt x="686" y="1332"/>
                    <a:pt x="689" y="1335"/>
                    <a:pt x="694" y="1340"/>
                  </a:cubicBezTo>
                  <a:close/>
                  <a:moveTo>
                    <a:pt x="975" y="508"/>
                  </a:moveTo>
                  <a:cubicBezTo>
                    <a:pt x="971" y="515"/>
                    <a:pt x="969" y="520"/>
                    <a:pt x="966" y="524"/>
                  </a:cubicBezTo>
                  <a:cubicBezTo>
                    <a:pt x="935" y="555"/>
                    <a:pt x="905" y="585"/>
                    <a:pt x="874" y="616"/>
                  </a:cubicBezTo>
                  <a:cubicBezTo>
                    <a:pt x="865" y="625"/>
                    <a:pt x="854" y="628"/>
                    <a:pt x="842" y="623"/>
                  </a:cubicBezTo>
                  <a:cubicBezTo>
                    <a:pt x="830" y="619"/>
                    <a:pt x="822" y="609"/>
                    <a:pt x="823" y="597"/>
                  </a:cubicBezTo>
                  <a:cubicBezTo>
                    <a:pt x="824" y="588"/>
                    <a:pt x="829" y="578"/>
                    <a:pt x="835" y="571"/>
                  </a:cubicBezTo>
                  <a:cubicBezTo>
                    <a:pt x="868" y="537"/>
                    <a:pt x="901" y="504"/>
                    <a:pt x="935" y="470"/>
                  </a:cubicBezTo>
                  <a:cubicBezTo>
                    <a:pt x="883" y="427"/>
                    <a:pt x="824" y="402"/>
                    <a:pt x="755" y="396"/>
                  </a:cubicBezTo>
                  <a:cubicBezTo>
                    <a:pt x="755" y="402"/>
                    <a:pt x="755" y="408"/>
                    <a:pt x="755" y="413"/>
                  </a:cubicBezTo>
                  <a:cubicBezTo>
                    <a:pt x="755" y="456"/>
                    <a:pt x="755" y="498"/>
                    <a:pt x="755" y="541"/>
                  </a:cubicBezTo>
                  <a:cubicBezTo>
                    <a:pt x="755" y="560"/>
                    <a:pt x="743" y="573"/>
                    <a:pt x="726" y="574"/>
                  </a:cubicBezTo>
                  <a:cubicBezTo>
                    <a:pt x="708" y="574"/>
                    <a:pt x="695" y="560"/>
                    <a:pt x="695" y="540"/>
                  </a:cubicBezTo>
                  <a:cubicBezTo>
                    <a:pt x="695" y="502"/>
                    <a:pt x="695" y="464"/>
                    <a:pt x="695" y="427"/>
                  </a:cubicBezTo>
                  <a:cubicBezTo>
                    <a:pt x="695" y="417"/>
                    <a:pt x="695" y="407"/>
                    <a:pt x="695" y="396"/>
                  </a:cubicBezTo>
                  <a:cubicBezTo>
                    <a:pt x="626" y="402"/>
                    <a:pt x="567" y="427"/>
                    <a:pt x="515" y="470"/>
                  </a:cubicBezTo>
                  <a:cubicBezTo>
                    <a:pt x="549" y="504"/>
                    <a:pt x="582" y="538"/>
                    <a:pt x="615" y="571"/>
                  </a:cubicBezTo>
                  <a:cubicBezTo>
                    <a:pt x="630" y="586"/>
                    <a:pt x="632" y="603"/>
                    <a:pt x="619" y="616"/>
                  </a:cubicBezTo>
                  <a:cubicBezTo>
                    <a:pt x="607" y="629"/>
                    <a:pt x="588" y="628"/>
                    <a:pt x="573" y="613"/>
                  </a:cubicBezTo>
                  <a:cubicBezTo>
                    <a:pt x="544" y="585"/>
                    <a:pt x="516" y="556"/>
                    <a:pt x="487" y="527"/>
                  </a:cubicBezTo>
                  <a:cubicBezTo>
                    <a:pt x="483" y="522"/>
                    <a:pt x="480" y="516"/>
                    <a:pt x="475" y="508"/>
                  </a:cubicBezTo>
                  <a:cubicBezTo>
                    <a:pt x="428" y="566"/>
                    <a:pt x="403" y="625"/>
                    <a:pt x="397" y="694"/>
                  </a:cubicBezTo>
                  <a:cubicBezTo>
                    <a:pt x="404" y="694"/>
                    <a:pt x="410" y="694"/>
                    <a:pt x="415" y="694"/>
                  </a:cubicBezTo>
                  <a:cubicBezTo>
                    <a:pt x="457" y="694"/>
                    <a:pt x="499" y="694"/>
                    <a:pt x="541" y="694"/>
                  </a:cubicBezTo>
                  <a:cubicBezTo>
                    <a:pt x="561" y="694"/>
                    <a:pt x="575" y="707"/>
                    <a:pt x="575" y="724"/>
                  </a:cubicBezTo>
                  <a:cubicBezTo>
                    <a:pt x="575" y="741"/>
                    <a:pt x="561" y="754"/>
                    <a:pt x="542" y="754"/>
                  </a:cubicBezTo>
                  <a:cubicBezTo>
                    <a:pt x="519" y="754"/>
                    <a:pt x="496" y="754"/>
                    <a:pt x="473" y="754"/>
                  </a:cubicBezTo>
                  <a:cubicBezTo>
                    <a:pt x="448" y="754"/>
                    <a:pt x="423" y="754"/>
                    <a:pt x="397" y="754"/>
                  </a:cubicBezTo>
                  <a:cubicBezTo>
                    <a:pt x="403" y="823"/>
                    <a:pt x="428" y="882"/>
                    <a:pt x="471" y="934"/>
                  </a:cubicBezTo>
                  <a:cubicBezTo>
                    <a:pt x="505" y="901"/>
                    <a:pt x="538" y="868"/>
                    <a:pt x="571" y="835"/>
                  </a:cubicBezTo>
                  <a:cubicBezTo>
                    <a:pt x="587" y="819"/>
                    <a:pt x="605" y="817"/>
                    <a:pt x="618" y="830"/>
                  </a:cubicBezTo>
                  <a:cubicBezTo>
                    <a:pt x="631" y="843"/>
                    <a:pt x="629" y="861"/>
                    <a:pt x="612" y="878"/>
                  </a:cubicBezTo>
                  <a:cubicBezTo>
                    <a:pt x="600" y="890"/>
                    <a:pt x="587" y="903"/>
                    <a:pt x="574" y="916"/>
                  </a:cubicBezTo>
                  <a:cubicBezTo>
                    <a:pt x="554" y="936"/>
                    <a:pt x="534" y="956"/>
                    <a:pt x="514" y="976"/>
                  </a:cubicBezTo>
                  <a:cubicBezTo>
                    <a:pt x="554" y="1016"/>
                    <a:pt x="649" y="1055"/>
                    <a:pt x="695" y="1050"/>
                  </a:cubicBezTo>
                  <a:cubicBezTo>
                    <a:pt x="695" y="1003"/>
                    <a:pt x="695" y="956"/>
                    <a:pt x="695" y="910"/>
                  </a:cubicBezTo>
                  <a:cubicBezTo>
                    <a:pt x="695" y="888"/>
                    <a:pt x="707" y="874"/>
                    <a:pt x="725" y="874"/>
                  </a:cubicBezTo>
                  <a:cubicBezTo>
                    <a:pt x="743" y="874"/>
                    <a:pt x="755" y="888"/>
                    <a:pt x="755" y="910"/>
                  </a:cubicBezTo>
                  <a:cubicBezTo>
                    <a:pt x="755" y="952"/>
                    <a:pt x="755" y="994"/>
                    <a:pt x="755" y="1036"/>
                  </a:cubicBezTo>
                  <a:cubicBezTo>
                    <a:pt x="755" y="1041"/>
                    <a:pt x="755" y="1046"/>
                    <a:pt x="755" y="1052"/>
                  </a:cubicBezTo>
                  <a:cubicBezTo>
                    <a:pt x="824" y="1045"/>
                    <a:pt x="884" y="1020"/>
                    <a:pt x="936" y="977"/>
                  </a:cubicBezTo>
                  <a:cubicBezTo>
                    <a:pt x="932" y="972"/>
                    <a:pt x="928" y="968"/>
                    <a:pt x="924" y="964"/>
                  </a:cubicBezTo>
                  <a:cubicBezTo>
                    <a:pt x="894" y="934"/>
                    <a:pt x="863" y="904"/>
                    <a:pt x="833" y="873"/>
                  </a:cubicBezTo>
                  <a:cubicBezTo>
                    <a:pt x="820" y="860"/>
                    <a:pt x="820" y="842"/>
                    <a:pt x="832" y="830"/>
                  </a:cubicBezTo>
                  <a:cubicBezTo>
                    <a:pt x="844" y="818"/>
                    <a:pt x="862" y="819"/>
                    <a:pt x="875" y="831"/>
                  </a:cubicBezTo>
                  <a:cubicBezTo>
                    <a:pt x="879" y="834"/>
                    <a:pt x="882" y="838"/>
                    <a:pt x="886" y="841"/>
                  </a:cubicBezTo>
                  <a:cubicBezTo>
                    <a:pt x="917" y="872"/>
                    <a:pt x="947" y="903"/>
                    <a:pt x="979" y="935"/>
                  </a:cubicBezTo>
                  <a:cubicBezTo>
                    <a:pt x="1022" y="881"/>
                    <a:pt x="1047" y="823"/>
                    <a:pt x="1053" y="754"/>
                  </a:cubicBezTo>
                  <a:cubicBezTo>
                    <a:pt x="1046" y="754"/>
                    <a:pt x="1041" y="754"/>
                    <a:pt x="1035" y="754"/>
                  </a:cubicBezTo>
                  <a:cubicBezTo>
                    <a:pt x="994" y="754"/>
                    <a:pt x="952" y="754"/>
                    <a:pt x="911" y="754"/>
                  </a:cubicBezTo>
                  <a:cubicBezTo>
                    <a:pt x="889" y="754"/>
                    <a:pt x="875" y="742"/>
                    <a:pt x="875" y="724"/>
                  </a:cubicBezTo>
                  <a:cubicBezTo>
                    <a:pt x="875" y="706"/>
                    <a:pt x="889" y="694"/>
                    <a:pt x="910" y="694"/>
                  </a:cubicBezTo>
                  <a:cubicBezTo>
                    <a:pt x="952" y="694"/>
                    <a:pt x="994" y="694"/>
                    <a:pt x="1036" y="694"/>
                  </a:cubicBezTo>
                  <a:cubicBezTo>
                    <a:pt x="1042" y="694"/>
                    <a:pt x="1047" y="694"/>
                    <a:pt x="1053" y="694"/>
                  </a:cubicBezTo>
                  <a:cubicBezTo>
                    <a:pt x="1047" y="625"/>
                    <a:pt x="1022" y="567"/>
                    <a:pt x="975" y="5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8"/>
            <p:cNvSpPr>
              <a:spLocks noEditPoints="1"/>
            </p:cNvSpPr>
            <p:nvPr/>
          </p:nvSpPr>
          <p:spPr bwMode="auto">
            <a:xfrm>
              <a:off x="5776913" y="3068638"/>
              <a:ext cx="50800" cy="50800"/>
            </a:xfrm>
            <a:custGeom>
              <a:avLst/>
              <a:gdLst>
                <a:gd name="T0" fmla="*/ 180 w 180"/>
                <a:gd name="T1" fmla="*/ 91 h 180"/>
                <a:gd name="T2" fmla="*/ 90 w 180"/>
                <a:gd name="T3" fmla="*/ 180 h 180"/>
                <a:gd name="T4" fmla="*/ 0 w 180"/>
                <a:gd name="T5" fmla="*/ 90 h 180"/>
                <a:gd name="T6" fmla="*/ 91 w 180"/>
                <a:gd name="T7" fmla="*/ 0 h 180"/>
                <a:gd name="T8" fmla="*/ 180 w 180"/>
                <a:gd name="T9" fmla="*/ 91 h 180"/>
                <a:gd name="T10" fmla="*/ 90 w 180"/>
                <a:gd name="T11" fmla="*/ 60 h 180"/>
                <a:gd name="T12" fmla="*/ 60 w 180"/>
                <a:gd name="T13" fmla="*/ 89 h 180"/>
                <a:gd name="T14" fmla="*/ 90 w 180"/>
                <a:gd name="T15" fmla="*/ 120 h 180"/>
                <a:gd name="T16" fmla="*/ 120 w 180"/>
                <a:gd name="T17" fmla="*/ 91 h 180"/>
                <a:gd name="T18" fmla="*/ 90 w 180"/>
                <a:gd name="T19" fmla="*/ 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80">
                  <a:moveTo>
                    <a:pt x="180" y="91"/>
                  </a:moveTo>
                  <a:cubicBezTo>
                    <a:pt x="180" y="140"/>
                    <a:pt x="139" y="180"/>
                    <a:pt x="90" y="180"/>
                  </a:cubicBezTo>
                  <a:cubicBezTo>
                    <a:pt x="41" y="180"/>
                    <a:pt x="0" y="139"/>
                    <a:pt x="0" y="90"/>
                  </a:cubicBezTo>
                  <a:cubicBezTo>
                    <a:pt x="0" y="40"/>
                    <a:pt x="41" y="0"/>
                    <a:pt x="91" y="0"/>
                  </a:cubicBezTo>
                  <a:cubicBezTo>
                    <a:pt x="140" y="1"/>
                    <a:pt x="180" y="41"/>
                    <a:pt x="180" y="91"/>
                  </a:cubicBezTo>
                  <a:close/>
                  <a:moveTo>
                    <a:pt x="90" y="60"/>
                  </a:moveTo>
                  <a:cubicBezTo>
                    <a:pt x="74" y="60"/>
                    <a:pt x="61" y="73"/>
                    <a:pt x="60" y="89"/>
                  </a:cubicBezTo>
                  <a:cubicBezTo>
                    <a:pt x="60" y="105"/>
                    <a:pt x="73" y="120"/>
                    <a:pt x="90" y="120"/>
                  </a:cubicBezTo>
                  <a:cubicBezTo>
                    <a:pt x="106" y="120"/>
                    <a:pt x="119" y="107"/>
                    <a:pt x="120" y="91"/>
                  </a:cubicBezTo>
                  <a:cubicBezTo>
                    <a:pt x="120" y="74"/>
                    <a:pt x="107" y="60"/>
                    <a:pt x="9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4621019" y="3120182"/>
            <a:ext cx="438150" cy="428626"/>
            <a:chOff x="6167438" y="2876550"/>
            <a:chExt cx="438150" cy="4286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9"/>
            <p:cNvSpPr>
              <a:spLocks noEditPoints="1"/>
            </p:cNvSpPr>
            <p:nvPr/>
          </p:nvSpPr>
          <p:spPr bwMode="auto">
            <a:xfrm>
              <a:off x="6167438" y="2876550"/>
              <a:ext cx="428625" cy="228600"/>
            </a:xfrm>
            <a:custGeom>
              <a:avLst/>
              <a:gdLst>
                <a:gd name="T0" fmla="*/ 1535 w 1539"/>
                <a:gd name="T1" fmla="*/ 82 h 822"/>
                <a:gd name="T2" fmla="*/ 1484 w 1539"/>
                <a:gd name="T3" fmla="*/ 277 h 822"/>
                <a:gd name="T4" fmla="*/ 1402 w 1539"/>
                <a:gd name="T5" fmla="*/ 244 h 822"/>
                <a:gd name="T6" fmla="*/ 1179 w 1539"/>
                <a:gd name="T7" fmla="*/ 466 h 822"/>
                <a:gd name="T8" fmla="*/ 887 w 1539"/>
                <a:gd name="T9" fmla="*/ 371 h 822"/>
                <a:gd name="T10" fmla="*/ 863 w 1539"/>
                <a:gd name="T11" fmla="*/ 372 h 822"/>
                <a:gd name="T12" fmla="*/ 311 w 1539"/>
                <a:gd name="T13" fmla="*/ 727 h 822"/>
                <a:gd name="T14" fmla="*/ 136 w 1539"/>
                <a:gd name="T15" fmla="*/ 792 h 822"/>
                <a:gd name="T16" fmla="*/ 4 w 1539"/>
                <a:gd name="T17" fmla="*/ 767 h 822"/>
                <a:gd name="T18" fmla="*/ 0 w 1539"/>
                <a:gd name="T19" fmla="*/ 729 h 822"/>
                <a:gd name="T20" fmla="*/ 160 w 1539"/>
                <a:gd name="T21" fmla="*/ 551 h 822"/>
                <a:gd name="T22" fmla="*/ 413 w 1539"/>
                <a:gd name="T23" fmla="*/ 612 h 822"/>
                <a:gd name="T24" fmla="*/ 779 w 1539"/>
                <a:gd name="T25" fmla="*/ 239 h 822"/>
                <a:gd name="T26" fmla="*/ 1078 w 1539"/>
                <a:gd name="T27" fmla="*/ 344 h 822"/>
                <a:gd name="T28" fmla="*/ 1275 w 1539"/>
                <a:gd name="T29" fmla="*/ 119 h 822"/>
                <a:gd name="T30" fmla="*/ 1314 w 1539"/>
                <a:gd name="T31" fmla="*/ 13 h 822"/>
                <a:gd name="T32" fmla="*/ 1458 w 1539"/>
                <a:gd name="T33" fmla="*/ 0 h 822"/>
                <a:gd name="T34" fmla="*/ 1484 w 1539"/>
                <a:gd name="T35" fmla="*/ 66 h 822"/>
                <a:gd name="T36" fmla="*/ 1318 w 1539"/>
                <a:gd name="T37" fmla="*/ 64 h 822"/>
                <a:gd name="T38" fmla="*/ 1312 w 1539"/>
                <a:gd name="T39" fmla="*/ 84 h 822"/>
                <a:gd name="T40" fmla="*/ 1341 w 1539"/>
                <a:gd name="T41" fmla="*/ 158 h 822"/>
                <a:gd name="T42" fmla="*/ 1039 w 1539"/>
                <a:gd name="T43" fmla="*/ 378 h 822"/>
                <a:gd name="T44" fmla="*/ 891 w 1539"/>
                <a:gd name="T45" fmla="*/ 249 h 822"/>
                <a:gd name="T46" fmla="*/ 434 w 1539"/>
                <a:gd name="T47" fmla="*/ 656 h 822"/>
                <a:gd name="T48" fmla="*/ 315 w 1539"/>
                <a:gd name="T49" fmla="*/ 586 h 822"/>
                <a:gd name="T50" fmla="*/ 67 w 1539"/>
                <a:gd name="T51" fmla="*/ 717 h 822"/>
                <a:gd name="T52" fmla="*/ 58 w 1539"/>
                <a:gd name="T53" fmla="*/ 759 h 822"/>
                <a:gd name="T54" fmla="*/ 102 w 1539"/>
                <a:gd name="T55" fmla="*/ 754 h 822"/>
                <a:gd name="T56" fmla="*/ 294 w 1539"/>
                <a:gd name="T57" fmla="*/ 638 h 822"/>
                <a:gd name="T58" fmla="*/ 472 w 1539"/>
                <a:gd name="T59" fmla="*/ 691 h 822"/>
                <a:gd name="T60" fmla="*/ 917 w 1539"/>
                <a:gd name="T61" fmla="*/ 328 h 822"/>
                <a:gd name="T62" fmla="*/ 1057 w 1539"/>
                <a:gd name="T63" fmla="*/ 455 h 822"/>
                <a:gd name="T64" fmla="*/ 1377 w 1539"/>
                <a:gd name="T65" fmla="*/ 195 h 822"/>
                <a:gd name="T66" fmla="*/ 1450 w 1539"/>
                <a:gd name="T67" fmla="*/ 222 h 822"/>
                <a:gd name="T68" fmla="*/ 1472 w 1539"/>
                <a:gd name="T69" fmla="*/ 21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9" h="822">
                  <a:moveTo>
                    <a:pt x="1494" y="0"/>
                  </a:moveTo>
                  <a:cubicBezTo>
                    <a:pt x="1531" y="16"/>
                    <a:pt x="1539" y="44"/>
                    <a:pt x="1535" y="82"/>
                  </a:cubicBezTo>
                  <a:cubicBezTo>
                    <a:pt x="1529" y="127"/>
                    <a:pt x="1527" y="173"/>
                    <a:pt x="1524" y="219"/>
                  </a:cubicBezTo>
                  <a:cubicBezTo>
                    <a:pt x="1522" y="246"/>
                    <a:pt x="1510" y="267"/>
                    <a:pt x="1484" y="277"/>
                  </a:cubicBezTo>
                  <a:cubicBezTo>
                    <a:pt x="1458" y="288"/>
                    <a:pt x="1435" y="280"/>
                    <a:pt x="1416" y="261"/>
                  </a:cubicBezTo>
                  <a:cubicBezTo>
                    <a:pt x="1411" y="256"/>
                    <a:pt x="1407" y="250"/>
                    <a:pt x="1402" y="244"/>
                  </a:cubicBezTo>
                  <a:cubicBezTo>
                    <a:pt x="1396" y="249"/>
                    <a:pt x="1392" y="253"/>
                    <a:pt x="1388" y="257"/>
                  </a:cubicBezTo>
                  <a:cubicBezTo>
                    <a:pt x="1318" y="326"/>
                    <a:pt x="1249" y="396"/>
                    <a:pt x="1179" y="466"/>
                  </a:cubicBezTo>
                  <a:cubicBezTo>
                    <a:pt x="1118" y="527"/>
                    <a:pt x="1043" y="527"/>
                    <a:pt x="982" y="466"/>
                  </a:cubicBezTo>
                  <a:cubicBezTo>
                    <a:pt x="951" y="434"/>
                    <a:pt x="919" y="402"/>
                    <a:pt x="887" y="371"/>
                  </a:cubicBezTo>
                  <a:cubicBezTo>
                    <a:pt x="884" y="367"/>
                    <a:pt x="880" y="364"/>
                    <a:pt x="876" y="360"/>
                  </a:cubicBezTo>
                  <a:cubicBezTo>
                    <a:pt x="871" y="364"/>
                    <a:pt x="867" y="368"/>
                    <a:pt x="863" y="372"/>
                  </a:cubicBezTo>
                  <a:cubicBezTo>
                    <a:pt x="745" y="490"/>
                    <a:pt x="627" y="609"/>
                    <a:pt x="508" y="727"/>
                  </a:cubicBezTo>
                  <a:cubicBezTo>
                    <a:pt x="447" y="789"/>
                    <a:pt x="373" y="789"/>
                    <a:pt x="311" y="727"/>
                  </a:cubicBezTo>
                  <a:cubicBezTo>
                    <a:pt x="293" y="709"/>
                    <a:pt x="275" y="691"/>
                    <a:pt x="256" y="672"/>
                  </a:cubicBezTo>
                  <a:cubicBezTo>
                    <a:pt x="215" y="712"/>
                    <a:pt x="175" y="752"/>
                    <a:pt x="136" y="792"/>
                  </a:cubicBezTo>
                  <a:cubicBezTo>
                    <a:pt x="121" y="807"/>
                    <a:pt x="104" y="817"/>
                    <a:pt x="83" y="819"/>
                  </a:cubicBezTo>
                  <a:cubicBezTo>
                    <a:pt x="48" y="822"/>
                    <a:pt x="16" y="801"/>
                    <a:pt x="4" y="767"/>
                  </a:cubicBezTo>
                  <a:cubicBezTo>
                    <a:pt x="3" y="763"/>
                    <a:pt x="1" y="760"/>
                    <a:pt x="0" y="756"/>
                  </a:cubicBezTo>
                  <a:cubicBezTo>
                    <a:pt x="0" y="747"/>
                    <a:pt x="0" y="738"/>
                    <a:pt x="0" y="729"/>
                  </a:cubicBezTo>
                  <a:cubicBezTo>
                    <a:pt x="7" y="705"/>
                    <a:pt x="23" y="688"/>
                    <a:pt x="40" y="671"/>
                  </a:cubicBezTo>
                  <a:cubicBezTo>
                    <a:pt x="80" y="631"/>
                    <a:pt x="120" y="591"/>
                    <a:pt x="160" y="551"/>
                  </a:cubicBezTo>
                  <a:cubicBezTo>
                    <a:pt x="218" y="493"/>
                    <a:pt x="294" y="493"/>
                    <a:pt x="352" y="551"/>
                  </a:cubicBezTo>
                  <a:cubicBezTo>
                    <a:pt x="371" y="570"/>
                    <a:pt x="390" y="589"/>
                    <a:pt x="413" y="612"/>
                  </a:cubicBezTo>
                  <a:cubicBezTo>
                    <a:pt x="416" y="606"/>
                    <a:pt x="419" y="600"/>
                    <a:pt x="423" y="596"/>
                  </a:cubicBezTo>
                  <a:cubicBezTo>
                    <a:pt x="541" y="477"/>
                    <a:pt x="660" y="358"/>
                    <a:pt x="779" y="239"/>
                  </a:cubicBezTo>
                  <a:cubicBezTo>
                    <a:pt x="838" y="180"/>
                    <a:pt x="914" y="180"/>
                    <a:pt x="973" y="240"/>
                  </a:cubicBezTo>
                  <a:cubicBezTo>
                    <a:pt x="1009" y="275"/>
                    <a:pt x="1044" y="310"/>
                    <a:pt x="1078" y="344"/>
                  </a:cubicBezTo>
                  <a:cubicBezTo>
                    <a:pt x="1148" y="274"/>
                    <a:pt x="1218" y="204"/>
                    <a:pt x="1291" y="131"/>
                  </a:cubicBezTo>
                  <a:cubicBezTo>
                    <a:pt x="1287" y="128"/>
                    <a:pt x="1280" y="125"/>
                    <a:pt x="1275" y="119"/>
                  </a:cubicBezTo>
                  <a:cubicBezTo>
                    <a:pt x="1256" y="101"/>
                    <a:pt x="1249" y="78"/>
                    <a:pt x="1259" y="52"/>
                  </a:cubicBezTo>
                  <a:cubicBezTo>
                    <a:pt x="1268" y="28"/>
                    <a:pt x="1287" y="15"/>
                    <a:pt x="1314" y="13"/>
                  </a:cubicBezTo>
                  <a:cubicBezTo>
                    <a:pt x="1356" y="9"/>
                    <a:pt x="1398" y="6"/>
                    <a:pt x="1441" y="3"/>
                  </a:cubicBezTo>
                  <a:cubicBezTo>
                    <a:pt x="1446" y="2"/>
                    <a:pt x="1452" y="1"/>
                    <a:pt x="1458" y="0"/>
                  </a:cubicBezTo>
                  <a:cubicBezTo>
                    <a:pt x="1470" y="0"/>
                    <a:pt x="1482" y="0"/>
                    <a:pt x="1494" y="0"/>
                  </a:cubicBezTo>
                  <a:close/>
                  <a:moveTo>
                    <a:pt x="1484" y="66"/>
                  </a:moveTo>
                  <a:cubicBezTo>
                    <a:pt x="1485" y="58"/>
                    <a:pt x="1486" y="50"/>
                    <a:pt x="1474" y="51"/>
                  </a:cubicBezTo>
                  <a:cubicBezTo>
                    <a:pt x="1422" y="56"/>
                    <a:pt x="1370" y="59"/>
                    <a:pt x="1318" y="64"/>
                  </a:cubicBezTo>
                  <a:cubicBezTo>
                    <a:pt x="1314" y="64"/>
                    <a:pt x="1308" y="68"/>
                    <a:pt x="1307" y="71"/>
                  </a:cubicBezTo>
                  <a:cubicBezTo>
                    <a:pt x="1306" y="74"/>
                    <a:pt x="1309" y="80"/>
                    <a:pt x="1312" y="84"/>
                  </a:cubicBezTo>
                  <a:cubicBezTo>
                    <a:pt x="1321" y="94"/>
                    <a:pt x="1331" y="103"/>
                    <a:pt x="1341" y="113"/>
                  </a:cubicBezTo>
                  <a:cubicBezTo>
                    <a:pt x="1357" y="130"/>
                    <a:pt x="1358" y="142"/>
                    <a:pt x="1341" y="158"/>
                  </a:cubicBezTo>
                  <a:cubicBezTo>
                    <a:pt x="1268" y="232"/>
                    <a:pt x="1195" y="305"/>
                    <a:pt x="1122" y="378"/>
                  </a:cubicBezTo>
                  <a:cubicBezTo>
                    <a:pt x="1095" y="405"/>
                    <a:pt x="1066" y="404"/>
                    <a:pt x="1039" y="378"/>
                  </a:cubicBezTo>
                  <a:cubicBezTo>
                    <a:pt x="1004" y="343"/>
                    <a:pt x="970" y="307"/>
                    <a:pt x="934" y="273"/>
                  </a:cubicBezTo>
                  <a:cubicBezTo>
                    <a:pt x="922" y="262"/>
                    <a:pt x="907" y="254"/>
                    <a:pt x="891" y="249"/>
                  </a:cubicBezTo>
                  <a:cubicBezTo>
                    <a:pt x="862" y="241"/>
                    <a:pt x="837" y="253"/>
                    <a:pt x="816" y="274"/>
                  </a:cubicBezTo>
                  <a:cubicBezTo>
                    <a:pt x="689" y="402"/>
                    <a:pt x="561" y="529"/>
                    <a:pt x="434" y="656"/>
                  </a:cubicBezTo>
                  <a:cubicBezTo>
                    <a:pt x="416" y="675"/>
                    <a:pt x="404" y="675"/>
                    <a:pt x="386" y="657"/>
                  </a:cubicBezTo>
                  <a:cubicBezTo>
                    <a:pt x="362" y="633"/>
                    <a:pt x="338" y="609"/>
                    <a:pt x="315" y="586"/>
                  </a:cubicBezTo>
                  <a:cubicBezTo>
                    <a:pt x="278" y="549"/>
                    <a:pt x="234" y="549"/>
                    <a:pt x="197" y="586"/>
                  </a:cubicBezTo>
                  <a:cubicBezTo>
                    <a:pt x="154" y="630"/>
                    <a:pt x="110" y="673"/>
                    <a:pt x="67" y="717"/>
                  </a:cubicBezTo>
                  <a:cubicBezTo>
                    <a:pt x="62" y="721"/>
                    <a:pt x="58" y="725"/>
                    <a:pt x="55" y="730"/>
                  </a:cubicBezTo>
                  <a:cubicBezTo>
                    <a:pt x="49" y="740"/>
                    <a:pt x="50" y="751"/>
                    <a:pt x="58" y="759"/>
                  </a:cubicBezTo>
                  <a:cubicBezTo>
                    <a:pt x="66" y="768"/>
                    <a:pt x="76" y="771"/>
                    <a:pt x="86" y="766"/>
                  </a:cubicBezTo>
                  <a:cubicBezTo>
                    <a:pt x="92" y="763"/>
                    <a:pt x="97" y="758"/>
                    <a:pt x="102" y="754"/>
                  </a:cubicBezTo>
                  <a:cubicBezTo>
                    <a:pt x="140" y="716"/>
                    <a:pt x="179" y="677"/>
                    <a:pt x="217" y="638"/>
                  </a:cubicBezTo>
                  <a:cubicBezTo>
                    <a:pt x="241" y="615"/>
                    <a:pt x="270" y="615"/>
                    <a:pt x="294" y="638"/>
                  </a:cubicBezTo>
                  <a:cubicBezTo>
                    <a:pt x="312" y="656"/>
                    <a:pt x="330" y="673"/>
                    <a:pt x="347" y="691"/>
                  </a:cubicBezTo>
                  <a:cubicBezTo>
                    <a:pt x="388" y="731"/>
                    <a:pt x="432" y="731"/>
                    <a:pt x="472" y="691"/>
                  </a:cubicBezTo>
                  <a:cubicBezTo>
                    <a:pt x="593" y="570"/>
                    <a:pt x="714" y="449"/>
                    <a:pt x="835" y="328"/>
                  </a:cubicBezTo>
                  <a:cubicBezTo>
                    <a:pt x="862" y="301"/>
                    <a:pt x="890" y="301"/>
                    <a:pt x="917" y="328"/>
                  </a:cubicBezTo>
                  <a:cubicBezTo>
                    <a:pt x="952" y="363"/>
                    <a:pt x="987" y="399"/>
                    <a:pt x="1022" y="433"/>
                  </a:cubicBezTo>
                  <a:cubicBezTo>
                    <a:pt x="1032" y="442"/>
                    <a:pt x="1045" y="451"/>
                    <a:pt x="1057" y="455"/>
                  </a:cubicBezTo>
                  <a:cubicBezTo>
                    <a:pt x="1089" y="466"/>
                    <a:pt x="1116" y="456"/>
                    <a:pt x="1139" y="433"/>
                  </a:cubicBezTo>
                  <a:cubicBezTo>
                    <a:pt x="1218" y="354"/>
                    <a:pt x="1298" y="275"/>
                    <a:pt x="1377" y="195"/>
                  </a:cubicBezTo>
                  <a:cubicBezTo>
                    <a:pt x="1393" y="179"/>
                    <a:pt x="1406" y="179"/>
                    <a:pt x="1423" y="195"/>
                  </a:cubicBezTo>
                  <a:cubicBezTo>
                    <a:pt x="1432" y="204"/>
                    <a:pt x="1440" y="214"/>
                    <a:pt x="1450" y="222"/>
                  </a:cubicBezTo>
                  <a:cubicBezTo>
                    <a:pt x="1454" y="225"/>
                    <a:pt x="1460" y="227"/>
                    <a:pt x="1465" y="230"/>
                  </a:cubicBezTo>
                  <a:cubicBezTo>
                    <a:pt x="1467" y="224"/>
                    <a:pt x="1472" y="219"/>
                    <a:pt x="1472" y="214"/>
                  </a:cubicBezTo>
                  <a:cubicBezTo>
                    <a:pt x="1477" y="164"/>
                    <a:pt x="1480" y="115"/>
                    <a:pt x="148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10"/>
            <p:cNvSpPr>
              <a:spLocks noEditPoints="1"/>
            </p:cNvSpPr>
            <p:nvPr/>
          </p:nvSpPr>
          <p:spPr bwMode="auto">
            <a:xfrm>
              <a:off x="6167438" y="3130550"/>
              <a:ext cx="144463" cy="174625"/>
            </a:xfrm>
            <a:custGeom>
              <a:avLst/>
              <a:gdLst>
                <a:gd name="T0" fmla="*/ 0 w 518"/>
                <a:gd name="T1" fmla="*/ 238 h 625"/>
                <a:gd name="T2" fmla="*/ 17 w 518"/>
                <a:gd name="T3" fmla="*/ 175 h 625"/>
                <a:gd name="T4" fmla="*/ 281 w 518"/>
                <a:gd name="T5" fmla="*/ 11 h 625"/>
                <a:gd name="T6" fmla="*/ 510 w 518"/>
                <a:gd name="T7" fmla="*/ 243 h 625"/>
                <a:gd name="T8" fmla="*/ 420 w 518"/>
                <a:gd name="T9" fmla="*/ 462 h 625"/>
                <a:gd name="T10" fmla="*/ 411 w 518"/>
                <a:gd name="T11" fmla="*/ 471 h 625"/>
                <a:gd name="T12" fmla="*/ 483 w 518"/>
                <a:gd name="T13" fmla="*/ 526 h 625"/>
                <a:gd name="T14" fmla="*/ 410 w 518"/>
                <a:gd name="T15" fmla="*/ 625 h 625"/>
                <a:gd name="T16" fmla="*/ 155 w 518"/>
                <a:gd name="T17" fmla="*/ 625 h 625"/>
                <a:gd name="T18" fmla="*/ 104 w 518"/>
                <a:gd name="T19" fmla="*/ 625 h 625"/>
                <a:gd name="T20" fmla="*/ 26 w 518"/>
                <a:gd name="T21" fmla="*/ 554 h 625"/>
                <a:gd name="T22" fmla="*/ 95 w 518"/>
                <a:gd name="T23" fmla="*/ 472 h 625"/>
                <a:gd name="T24" fmla="*/ 100 w 518"/>
                <a:gd name="T25" fmla="*/ 471 h 625"/>
                <a:gd name="T26" fmla="*/ 57 w 518"/>
                <a:gd name="T27" fmla="*/ 427 h 625"/>
                <a:gd name="T28" fmla="*/ 3 w 518"/>
                <a:gd name="T29" fmla="*/ 301 h 625"/>
                <a:gd name="T30" fmla="*/ 0 w 518"/>
                <a:gd name="T31" fmla="*/ 292 h 625"/>
                <a:gd name="T32" fmla="*/ 0 w 518"/>
                <a:gd name="T33" fmla="*/ 238 h 625"/>
                <a:gd name="T34" fmla="*/ 461 w 518"/>
                <a:gd name="T35" fmla="*/ 260 h 625"/>
                <a:gd name="T36" fmla="*/ 247 w 518"/>
                <a:gd name="T37" fmla="*/ 62 h 625"/>
                <a:gd name="T38" fmla="*/ 51 w 518"/>
                <a:gd name="T39" fmla="*/ 279 h 625"/>
                <a:gd name="T40" fmla="*/ 265 w 518"/>
                <a:gd name="T41" fmla="*/ 471 h 625"/>
                <a:gd name="T42" fmla="*/ 461 w 518"/>
                <a:gd name="T43" fmla="*/ 260 h 625"/>
                <a:gd name="T44" fmla="*/ 255 w 518"/>
                <a:gd name="T45" fmla="*/ 523 h 625"/>
                <a:gd name="T46" fmla="*/ 108 w 518"/>
                <a:gd name="T47" fmla="*/ 523 h 625"/>
                <a:gd name="T48" fmla="*/ 77 w 518"/>
                <a:gd name="T49" fmla="*/ 548 h 625"/>
                <a:gd name="T50" fmla="*/ 108 w 518"/>
                <a:gd name="T51" fmla="*/ 574 h 625"/>
                <a:gd name="T52" fmla="*/ 403 w 518"/>
                <a:gd name="T53" fmla="*/ 574 h 625"/>
                <a:gd name="T54" fmla="*/ 435 w 518"/>
                <a:gd name="T55" fmla="*/ 548 h 625"/>
                <a:gd name="T56" fmla="*/ 403 w 518"/>
                <a:gd name="T57" fmla="*/ 523 h 625"/>
                <a:gd name="T58" fmla="*/ 255 w 518"/>
                <a:gd name="T59" fmla="*/ 52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8" h="625">
                  <a:moveTo>
                    <a:pt x="0" y="238"/>
                  </a:moveTo>
                  <a:cubicBezTo>
                    <a:pt x="6" y="217"/>
                    <a:pt x="10" y="195"/>
                    <a:pt x="17" y="175"/>
                  </a:cubicBezTo>
                  <a:cubicBezTo>
                    <a:pt x="59" y="63"/>
                    <a:pt x="172" y="0"/>
                    <a:pt x="281" y="11"/>
                  </a:cubicBezTo>
                  <a:cubicBezTo>
                    <a:pt x="407" y="24"/>
                    <a:pt x="501" y="126"/>
                    <a:pt x="510" y="243"/>
                  </a:cubicBezTo>
                  <a:cubicBezTo>
                    <a:pt x="518" y="331"/>
                    <a:pt x="487" y="404"/>
                    <a:pt x="420" y="462"/>
                  </a:cubicBezTo>
                  <a:cubicBezTo>
                    <a:pt x="418" y="465"/>
                    <a:pt x="415" y="467"/>
                    <a:pt x="411" y="471"/>
                  </a:cubicBezTo>
                  <a:cubicBezTo>
                    <a:pt x="447" y="475"/>
                    <a:pt x="472" y="492"/>
                    <a:pt x="483" y="526"/>
                  </a:cubicBezTo>
                  <a:cubicBezTo>
                    <a:pt x="498" y="575"/>
                    <a:pt x="462" y="624"/>
                    <a:pt x="410" y="625"/>
                  </a:cubicBezTo>
                  <a:cubicBezTo>
                    <a:pt x="325" y="625"/>
                    <a:pt x="240" y="625"/>
                    <a:pt x="155" y="625"/>
                  </a:cubicBezTo>
                  <a:cubicBezTo>
                    <a:pt x="138" y="625"/>
                    <a:pt x="121" y="625"/>
                    <a:pt x="104" y="625"/>
                  </a:cubicBezTo>
                  <a:cubicBezTo>
                    <a:pt x="62" y="624"/>
                    <a:pt x="29" y="595"/>
                    <a:pt x="26" y="554"/>
                  </a:cubicBezTo>
                  <a:cubicBezTo>
                    <a:pt x="23" y="512"/>
                    <a:pt x="52" y="478"/>
                    <a:pt x="95" y="472"/>
                  </a:cubicBezTo>
                  <a:cubicBezTo>
                    <a:pt x="96" y="472"/>
                    <a:pt x="97" y="471"/>
                    <a:pt x="100" y="471"/>
                  </a:cubicBezTo>
                  <a:cubicBezTo>
                    <a:pt x="85" y="456"/>
                    <a:pt x="70" y="442"/>
                    <a:pt x="57" y="427"/>
                  </a:cubicBezTo>
                  <a:cubicBezTo>
                    <a:pt x="27" y="390"/>
                    <a:pt x="9" y="348"/>
                    <a:pt x="3" y="301"/>
                  </a:cubicBezTo>
                  <a:cubicBezTo>
                    <a:pt x="2" y="298"/>
                    <a:pt x="1" y="295"/>
                    <a:pt x="0" y="292"/>
                  </a:cubicBezTo>
                  <a:cubicBezTo>
                    <a:pt x="0" y="274"/>
                    <a:pt x="0" y="256"/>
                    <a:pt x="0" y="238"/>
                  </a:cubicBezTo>
                  <a:close/>
                  <a:moveTo>
                    <a:pt x="461" y="260"/>
                  </a:moveTo>
                  <a:cubicBezTo>
                    <a:pt x="454" y="144"/>
                    <a:pt x="359" y="55"/>
                    <a:pt x="247" y="62"/>
                  </a:cubicBezTo>
                  <a:cubicBezTo>
                    <a:pt x="132" y="68"/>
                    <a:pt x="45" y="164"/>
                    <a:pt x="51" y="279"/>
                  </a:cubicBezTo>
                  <a:cubicBezTo>
                    <a:pt x="58" y="390"/>
                    <a:pt x="155" y="477"/>
                    <a:pt x="265" y="471"/>
                  </a:cubicBezTo>
                  <a:cubicBezTo>
                    <a:pt x="378" y="465"/>
                    <a:pt x="467" y="369"/>
                    <a:pt x="461" y="260"/>
                  </a:cubicBezTo>
                  <a:close/>
                  <a:moveTo>
                    <a:pt x="255" y="523"/>
                  </a:moveTo>
                  <a:cubicBezTo>
                    <a:pt x="206" y="523"/>
                    <a:pt x="157" y="523"/>
                    <a:pt x="108" y="523"/>
                  </a:cubicBezTo>
                  <a:cubicBezTo>
                    <a:pt x="88" y="523"/>
                    <a:pt x="78" y="532"/>
                    <a:pt x="77" y="548"/>
                  </a:cubicBezTo>
                  <a:cubicBezTo>
                    <a:pt x="77" y="564"/>
                    <a:pt x="88" y="574"/>
                    <a:pt x="108" y="574"/>
                  </a:cubicBezTo>
                  <a:cubicBezTo>
                    <a:pt x="207" y="574"/>
                    <a:pt x="305" y="574"/>
                    <a:pt x="403" y="574"/>
                  </a:cubicBezTo>
                  <a:cubicBezTo>
                    <a:pt x="423" y="574"/>
                    <a:pt x="435" y="564"/>
                    <a:pt x="435" y="548"/>
                  </a:cubicBezTo>
                  <a:cubicBezTo>
                    <a:pt x="435" y="532"/>
                    <a:pt x="423" y="523"/>
                    <a:pt x="403" y="523"/>
                  </a:cubicBezTo>
                  <a:cubicBezTo>
                    <a:pt x="354" y="523"/>
                    <a:pt x="304" y="523"/>
                    <a:pt x="255" y="5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"/>
            <p:cNvSpPr>
              <a:spLocks noEditPoints="1"/>
            </p:cNvSpPr>
            <p:nvPr/>
          </p:nvSpPr>
          <p:spPr bwMode="auto">
            <a:xfrm>
              <a:off x="6450013" y="3011488"/>
              <a:ext cx="155575" cy="293688"/>
            </a:xfrm>
            <a:custGeom>
              <a:avLst/>
              <a:gdLst>
                <a:gd name="T0" fmla="*/ 477 w 561"/>
                <a:gd name="T1" fmla="*/ 615 h 1051"/>
                <a:gd name="T2" fmla="*/ 477 w 561"/>
                <a:gd name="T3" fmla="*/ 819 h 1051"/>
                <a:gd name="T4" fmla="*/ 495 w 561"/>
                <a:gd name="T5" fmla="*/ 969 h 1051"/>
                <a:gd name="T6" fmla="*/ 108 w 561"/>
                <a:gd name="T7" fmla="*/ 1049 h 1051"/>
                <a:gd name="T8" fmla="*/ 54 w 561"/>
                <a:gd name="T9" fmla="*/ 923 h 1051"/>
                <a:gd name="T10" fmla="*/ 55 w 561"/>
                <a:gd name="T11" fmla="*/ 717 h 1051"/>
                <a:gd name="T12" fmla="*/ 110 w 561"/>
                <a:gd name="T13" fmla="*/ 485 h 1051"/>
                <a:gd name="T14" fmla="*/ 102 w 561"/>
                <a:gd name="T15" fmla="*/ 86 h 1051"/>
                <a:gd name="T16" fmla="*/ 424 w 561"/>
                <a:gd name="T17" fmla="*/ 485 h 1051"/>
                <a:gd name="T18" fmla="*/ 61 w 561"/>
                <a:gd name="T19" fmla="*/ 282 h 1051"/>
                <a:gd name="T20" fmla="*/ 471 w 561"/>
                <a:gd name="T21" fmla="*/ 283 h 1051"/>
                <a:gd name="T22" fmla="*/ 266 w 561"/>
                <a:gd name="T23" fmla="*/ 692 h 1051"/>
                <a:gd name="T24" fmla="*/ 426 w 561"/>
                <a:gd name="T25" fmla="*/ 690 h 1051"/>
                <a:gd name="T26" fmla="*/ 426 w 561"/>
                <a:gd name="T27" fmla="*/ 642 h 1051"/>
                <a:gd name="T28" fmla="*/ 122 w 561"/>
                <a:gd name="T29" fmla="*/ 640 h 1051"/>
                <a:gd name="T30" fmla="*/ 87 w 561"/>
                <a:gd name="T31" fmla="*/ 666 h 1051"/>
                <a:gd name="T32" fmla="*/ 124 w 561"/>
                <a:gd name="T33" fmla="*/ 692 h 1051"/>
                <a:gd name="T34" fmla="*/ 267 w 561"/>
                <a:gd name="T35" fmla="*/ 845 h 1051"/>
                <a:gd name="T36" fmla="*/ 111 w 561"/>
                <a:gd name="T37" fmla="*/ 846 h 1051"/>
                <a:gd name="T38" fmla="*/ 108 w 561"/>
                <a:gd name="T39" fmla="*/ 896 h 1051"/>
                <a:gd name="T40" fmla="*/ 411 w 561"/>
                <a:gd name="T41" fmla="*/ 897 h 1051"/>
                <a:gd name="T42" fmla="*/ 444 w 561"/>
                <a:gd name="T43" fmla="*/ 867 h 1051"/>
                <a:gd name="T44" fmla="*/ 409 w 561"/>
                <a:gd name="T45" fmla="*/ 845 h 1051"/>
                <a:gd name="T46" fmla="*/ 266 w 561"/>
                <a:gd name="T47" fmla="*/ 948 h 1051"/>
                <a:gd name="T48" fmla="*/ 87 w 561"/>
                <a:gd name="T49" fmla="*/ 973 h 1051"/>
                <a:gd name="T50" fmla="*/ 414 w 561"/>
                <a:gd name="T51" fmla="*/ 999 h 1051"/>
                <a:gd name="T52" fmla="*/ 414 w 561"/>
                <a:gd name="T53" fmla="*/ 948 h 1051"/>
                <a:gd name="T54" fmla="*/ 267 w 561"/>
                <a:gd name="T55" fmla="*/ 589 h 1051"/>
                <a:gd name="T56" fmla="*/ 421 w 561"/>
                <a:gd name="T57" fmla="*/ 589 h 1051"/>
                <a:gd name="T58" fmla="*/ 424 w 561"/>
                <a:gd name="T59" fmla="*/ 539 h 1051"/>
                <a:gd name="T60" fmla="*/ 123 w 561"/>
                <a:gd name="T61" fmla="*/ 538 h 1051"/>
                <a:gd name="T62" fmla="*/ 87 w 561"/>
                <a:gd name="T63" fmla="*/ 566 h 1051"/>
                <a:gd name="T64" fmla="*/ 123 w 561"/>
                <a:gd name="T65" fmla="*/ 589 h 1051"/>
                <a:gd name="T66" fmla="*/ 266 w 561"/>
                <a:gd name="T67" fmla="*/ 743 h 1051"/>
                <a:gd name="T68" fmla="*/ 112 w 561"/>
                <a:gd name="T69" fmla="*/ 743 h 1051"/>
                <a:gd name="T70" fmla="*/ 110 w 561"/>
                <a:gd name="T71" fmla="*/ 794 h 1051"/>
                <a:gd name="T72" fmla="*/ 409 w 561"/>
                <a:gd name="T73" fmla="*/ 794 h 1051"/>
                <a:gd name="T74" fmla="*/ 445 w 561"/>
                <a:gd name="T75" fmla="*/ 766 h 1051"/>
                <a:gd name="T76" fmla="*/ 409 w 561"/>
                <a:gd name="T77" fmla="*/ 74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1" h="1051">
                  <a:moveTo>
                    <a:pt x="424" y="485"/>
                  </a:moveTo>
                  <a:cubicBezTo>
                    <a:pt x="496" y="510"/>
                    <a:pt x="516" y="556"/>
                    <a:pt x="477" y="615"/>
                  </a:cubicBezTo>
                  <a:cubicBezTo>
                    <a:pt x="503" y="648"/>
                    <a:pt x="503" y="683"/>
                    <a:pt x="477" y="717"/>
                  </a:cubicBezTo>
                  <a:cubicBezTo>
                    <a:pt x="502" y="751"/>
                    <a:pt x="503" y="785"/>
                    <a:pt x="477" y="819"/>
                  </a:cubicBezTo>
                  <a:cubicBezTo>
                    <a:pt x="502" y="853"/>
                    <a:pt x="503" y="887"/>
                    <a:pt x="480" y="918"/>
                  </a:cubicBezTo>
                  <a:cubicBezTo>
                    <a:pt x="486" y="937"/>
                    <a:pt x="494" y="953"/>
                    <a:pt x="495" y="969"/>
                  </a:cubicBezTo>
                  <a:cubicBezTo>
                    <a:pt x="499" y="1012"/>
                    <a:pt x="467" y="1049"/>
                    <a:pt x="424" y="1049"/>
                  </a:cubicBezTo>
                  <a:cubicBezTo>
                    <a:pt x="319" y="1051"/>
                    <a:pt x="213" y="1051"/>
                    <a:pt x="108" y="1049"/>
                  </a:cubicBezTo>
                  <a:cubicBezTo>
                    <a:pt x="50" y="1048"/>
                    <a:pt x="17" y="983"/>
                    <a:pt x="47" y="934"/>
                  </a:cubicBezTo>
                  <a:cubicBezTo>
                    <a:pt x="49" y="930"/>
                    <a:pt x="52" y="926"/>
                    <a:pt x="54" y="923"/>
                  </a:cubicBezTo>
                  <a:cubicBezTo>
                    <a:pt x="29" y="879"/>
                    <a:pt x="29" y="859"/>
                    <a:pt x="54" y="819"/>
                  </a:cubicBezTo>
                  <a:cubicBezTo>
                    <a:pt x="30" y="786"/>
                    <a:pt x="29" y="752"/>
                    <a:pt x="55" y="717"/>
                  </a:cubicBezTo>
                  <a:cubicBezTo>
                    <a:pt x="30" y="684"/>
                    <a:pt x="29" y="649"/>
                    <a:pt x="54" y="616"/>
                  </a:cubicBezTo>
                  <a:cubicBezTo>
                    <a:pt x="19" y="549"/>
                    <a:pt x="37" y="504"/>
                    <a:pt x="110" y="485"/>
                  </a:cubicBezTo>
                  <a:cubicBezTo>
                    <a:pt x="35" y="422"/>
                    <a:pt x="0" y="343"/>
                    <a:pt x="13" y="245"/>
                  </a:cubicBezTo>
                  <a:cubicBezTo>
                    <a:pt x="21" y="181"/>
                    <a:pt x="52" y="128"/>
                    <a:pt x="102" y="86"/>
                  </a:cubicBezTo>
                  <a:cubicBezTo>
                    <a:pt x="203" y="0"/>
                    <a:pt x="355" y="9"/>
                    <a:pt x="448" y="102"/>
                  </a:cubicBezTo>
                  <a:cubicBezTo>
                    <a:pt x="539" y="192"/>
                    <a:pt x="561" y="374"/>
                    <a:pt x="424" y="485"/>
                  </a:cubicBezTo>
                  <a:close/>
                  <a:moveTo>
                    <a:pt x="267" y="77"/>
                  </a:moveTo>
                  <a:cubicBezTo>
                    <a:pt x="153" y="77"/>
                    <a:pt x="61" y="169"/>
                    <a:pt x="61" y="282"/>
                  </a:cubicBezTo>
                  <a:cubicBezTo>
                    <a:pt x="61" y="394"/>
                    <a:pt x="152" y="486"/>
                    <a:pt x="265" y="486"/>
                  </a:cubicBezTo>
                  <a:cubicBezTo>
                    <a:pt x="378" y="487"/>
                    <a:pt x="470" y="396"/>
                    <a:pt x="471" y="283"/>
                  </a:cubicBezTo>
                  <a:cubicBezTo>
                    <a:pt x="471" y="170"/>
                    <a:pt x="380" y="78"/>
                    <a:pt x="267" y="77"/>
                  </a:cubicBezTo>
                  <a:close/>
                  <a:moveTo>
                    <a:pt x="266" y="692"/>
                  </a:moveTo>
                  <a:cubicBezTo>
                    <a:pt x="314" y="692"/>
                    <a:pt x="361" y="692"/>
                    <a:pt x="409" y="692"/>
                  </a:cubicBezTo>
                  <a:cubicBezTo>
                    <a:pt x="415" y="692"/>
                    <a:pt x="421" y="692"/>
                    <a:pt x="426" y="690"/>
                  </a:cubicBezTo>
                  <a:cubicBezTo>
                    <a:pt x="438" y="687"/>
                    <a:pt x="445" y="678"/>
                    <a:pt x="445" y="666"/>
                  </a:cubicBezTo>
                  <a:cubicBezTo>
                    <a:pt x="445" y="653"/>
                    <a:pt x="438" y="645"/>
                    <a:pt x="426" y="642"/>
                  </a:cubicBezTo>
                  <a:cubicBezTo>
                    <a:pt x="421" y="640"/>
                    <a:pt x="415" y="640"/>
                    <a:pt x="410" y="640"/>
                  </a:cubicBezTo>
                  <a:cubicBezTo>
                    <a:pt x="314" y="640"/>
                    <a:pt x="218" y="640"/>
                    <a:pt x="122" y="640"/>
                  </a:cubicBezTo>
                  <a:cubicBezTo>
                    <a:pt x="117" y="640"/>
                    <a:pt x="112" y="640"/>
                    <a:pt x="107" y="642"/>
                  </a:cubicBezTo>
                  <a:cubicBezTo>
                    <a:pt x="94" y="644"/>
                    <a:pt x="87" y="653"/>
                    <a:pt x="87" y="666"/>
                  </a:cubicBezTo>
                  <a:cubicBezTo>
                    <a:pt x="87" y="679"/>
                    <a:pt x="94" y="688"/>
                    <a:pt x="107" y="691"/>
                  </a:cubicBezTo>
                  <a:cubicBezTo>
                    <a:pt x="113" y="692"/>
                    <a:pt x="118" y="692"/>
                    <a:pt x="124" y="692"/>
                  </a:cubicBezTo>
                  <a:cubicBezTo>
                    <a:pt x="171" y="692"/>
                    <a:pt x="219" y="692"/>
                    <a:pt x="266" y="692"/>
                  </a:cubicBezTo>
                  <a:close/>
                  <a:moveTo>
                    <a:pt x="267" y="845"/>
                  </a:moveTo>
                  <a:cubicBezTo>
                    <a:pt x="227" y="845"/>
                    <a:pt x="186" y="845"/>
                    <a:pt x="146" y="845"/>
                  </a:cubicBezTo>
                  <a:cubicBezTo>
                    <a:pt x="134" y="845"/>
                    <a:pt x="123" y="845"/>
                    <a:pt x="111" y="846"/>
                  </a:cubicBezTo>
                  <a:cubicBezTo>
                    <a:pt x="97" y="846"/>
                    <a:pt x="88" y="856"/>
                    <a:pt x="87" y="869"/>
                  </a:cubicBezTo>
                  <a:cubicBezTo>
                    <a:pt x="86" y="882"/>
                    <a:pt x="95" y="893"/>
                    <a:pt x="108" y="896"/>
                  </a:cubicBezTo>
                  <a:cubicBezTo>
                    <a:pt x="113" y="897"/>
                    <a:pt x="117" y="897"/>
                    <a:pt x="122" y="897"/>
                  </a:cubicBezTo>
                  <a:cubicBezTo>
                    <a:pt x="218" y="897"/>
                    <a:pt x="314" y="897"/>
                    <a:pt x="411" y="897"/>
                  </a:cubicBezTo>
                  <a:cubicBezTo>
                    <a:pt x="417" y="897"/>
                    <a:pt x="423" y="896"/>
                    <a:pt x="428" y="894"/>
                  </a:cubicBezTo>
                  <a:cubicBezTo>
                    <a:pt x="441" y="890"/>
                    <a:pt x="446" y="880"/>
                    <a:pt x="444" y="867"/>
                  </a:cubicBezTo>
                  <a:cubicBezTo>
                    <a:pt x="443" y="855"/>
                    <a:pt x="435" y="848"/>
                    <a:pt x="423" y="846"/>
                  </a:cubicBezTo>
                  <a:cubicBezTo>
                    <a:pt x="418" y="845"/>
                    <a:pt x="414" y="845"/>
                    <a:pt x="409" y="845"/>
                  </a:cubicBezTo>
                  <a:cubicBezTo>
                    <a:pt x="362" y="845"/>
                    <a:pt x="315" y="845"/>
                    <a:pt x="267" y="845"/>
                  </a:cubicBezTo>
                  <a:close/>
                  <a:moveTo>
                    <a:pt x="266" y="948"/>
                  </a:moveTo>
                  <a:cubicBezTo>
                    <a:pt x="217" y="948"/>
                    <a:pt x="168" y="948"/>
                    <a:pt x="119" y="948"/>
                  </a:cubicBezTo>
                  <a:cubicBezTo>
                    <a:pt x="98" y="948"/>
                    <a:pt x="87" y="957"/>
                    <a:pt x="87" y="973"/>
                  </a:cubicBezTo>
                  <a:cubicBezTo>
                    <a:pt x="87" y="989"/>
                    <a:pt x="99" y="999"/>
                    <a:pt x="119" y="999"/>
                  </a:cubicBezTo>
                  <a:cubicBezTo>
                    <a:pt x="217" y="999"/>
                    <a:pt x="315" y="999"/>
                    <a:pt x="414" y="999"/>
                  </a:cubicBezTo>
                  <a:cubicBezTo>
                    <a:pt x="434" y="999"/>
                    <a:pt x="445" y="989"/>
                    <a:pt x="445" y="973"/>
                  </a:cubicBezTo>
                  <a:cubicBezTo>
                    <a:pt x="444" y="957"/>
                    <a:pt x="434" y="948"/>
                    <a:pt x="414" y="948"/>
                  </a:cubicBezTo>
                  <a:cubicBezTo>
                    <a:pt x="365" y="948"/>
                    <a:pt x="315" y="948"/>
                    <a:pt x="266" y="948"/>
                  </a:cubicBezTo>
                  <a:close/>
                  <a:moveTo>
                    <a:pt x="267" y="589"/>
                  </a:moveTo>
                  <a:cubicBezTo>
                    <a:pt x="314" y="589"/>
                    <a:pt x="361" y="589"/>
                    <a:pt x="408" y="589"/>
                  </a:cubicBezTo>
                  <a:cubicBezTo>
                    <a:pt x="412" y="589"/>
                    <a:pt x="417" y="589"/>
                    <a:pt x="421" y="589"/>
                  </a:cubicBezTo>
                  <a:cubicBezTo>
                    <a:pt x="435" y="587"/>
                    <a:pt x="444" y="578"/>
                    <a:pt x="445" y="566"/>
                  </a:cubicBezTo>
                  <a:cubicBezTo>
                    <a:pt x="446" y="552"/>
                    <a:pt x="438" y="541"/>
                    <a:pt x="424" y="539"/>
                  </a:cubicBezTo>
                  <a:cubicBezTo>
                    <a:pt x="419" y="538"/>
                    <a:pt x="414" y="538"/>
                    <a:pt x="409" y="538"/>
                  </a:cubicBezTo>
                  <a:cubicBezTo>
                    <a:pt x="314" y="538"/>
                    <a:pt x="218" y="538"/>
                    <a:pt x="123" y="538"/>
                  </a:cubicBezTo>
                  <a:cubicBezTo>
                    <a:pt x="117" y="538"/>
                    <a:pt x="110" y="538"/>
                    <a:pt x="105" y="540"/>
                  </a:cubicBezTo>
                  <a:cubicBezTo>
                    <a:pt x="92" y="544"/>
                    <a:pt x="86" y="553"/>
                    <a:pt x="87" y="566"/>
                  </a:cubicBezTo>
                  <a:cubicBezTo>
                    <a:pt x="88" y="578"/>
                    <a:pt x="96" y="586"/>
                    <a:pt x="108" y="588"/>
                  </a:cubicBezTo>
                  <a:cubicBezTo>
                    <a:pt x="113" y="589"/>
                    <a:pt x="118" y="589"/>
                    <a:pt x="123" y="589"/>
                  </a:cubicBezTo>
                  <a:cubicBezTo>
                    <a:pt x="171" y="589"/>
                    <a:pt x="219" y="589"/>
                    <a:pt x="267" y="589"/>
                  </a:cubicBezTo>
                  <a:close/>
                  <a:moveTo>
                    <a:pt x="266" y="743"/>
                  </a:moveTo>
                  <a:cubicBezTo>
                    <a:pt x="236" y="743"/>
                    <a:pt x="205" y="743"/>
                    <a:pt x="175" y="743"/>
                  </a:cubicBezTo>
                  <a:cubicBezTo>
                    <a:pt x="154" y="743"/>
                    <a:pt x="133" y="743"/>
                    <a:pt x="112" y="743"/>
                  </a:cubicBezTo>
                  <a:cubicBezTo>
                    <a:pt x="98" y="744"/>
                    <a:pt x="88" y="753"/>
                    <a:pt x="87" y="766"/>
                  </a:cubicBezTo>
                  <a:cubicBezTo>
                    <a:pt x="86" y="780"/>
                    <a:pt x="95" y="791"/>
                    <a:pt x="110" y="794"/>
                  </a:cubicBezTo>
                  <a:cubicBezTo>
                    <a:pt x="114" y="794"/>
                    <a:pt x="119" y="794"/>
                    <a:pt x="123" y="794"/>
                  </a:cubicBezTo>
                  <a:cubicBezTo>
                    <a:pt x="218" y="794"/>
                    <a:pt x="314" y="794"/>
                    <a:pt x="409" y="794"/>
                  </a:cubicBezTo>
                  <a:cubicBezTo>
                    <a:pt x="415" y="794"/>
                    <a:pt x="422" y="794"/>
                    <a:pt x="427" y="792"/>
                  </a:cubicBezTo>
                  <a:cubicBezTo>
                    <a:pt x="440" y="788"/>
                    <a:pt x="446" y="779"/>
                    <a:pt x="445" y="766"/>
                  </a:cubicBezTo>
                  <a:cubicBezTo>
                    <a:pt x="443" y="753"/>
                    <a:pt x="436" y="746"/>
                    <a:pt x="424" y="744"/>
                  </a:cubicBezTo>
                  <a:cubicBezTo>
                    <a:pt x="419" y="743"/>
                    <a:pt x="414" y="743"/>
                    <a:pt x="409" y="743"/>
                  </a:cubicBezTo>
                  <a:cubicBezTo>
                    <a:pt x="361" y="743"/>
                    <a:pt x="314" y="743"/>
                    <a:pt x="266" y="7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12"/>
            <p:cNvSpPr>
              <a:spLocks noEditPoints="1"/>
            </p:cNvSpPr>
            <p:nvPr/>
          </p:nvSpPr>
          <p:spPr bwMode="auto">
            <a:xfrm>
              <a:off x="6307138" y="3068638"/>
              <a:ext cx="152400" cy="236538"/>
            </a:xfrm>
            <a:custGeom>
              <a:avLst/>
              <a:gdLst>
                <a:gd name="T0" fmla="*/ 53 w 549"/>
                <a:gd name="T1" fmla="*/ 721 h 849"/>
                <a:gd name="T2" fmla="*/ 52 w 549"/>
                <a:gd name="T3" fmla="*/ 619 h 849"/>
                <a:gd name="T4" fmla="*/ 108 w 549"/>
                <a:gd name="T5" fmla="*/ 489 h 849"/>
                <a:gd name="T6" fmla="*/ 10 w 549"/>
                <a:gd name="T7" fmla="*/ 255 h 849"/>
                <a:gd name="T8" fmla="*/ 101 w 549"/>
                <a:gd name="T9" fmla="*/ 88 h 849"/>
                <a:gd name="T10" fmla="*/ 455 w 549"/>
                <a:gd name="T11" fmla="*/ 115 h 849"/>
                <a:gd name="T12" fmla="*/ 420 w 549"/>
                <a:gd name="T13" fmla="*/ 490 h 849"/>
                <a:gd name="T14" fmla="*/ 488 w 549"/>
                <a:gd name="T15" fmla="*/ 537 h 849"/>
                <a:gd name="T16" fmla="*/ 475 w 549"/>
                <a:gd name="T17" fmla="*/ 618 h 849"/>
                <a:gd name="T18" fmla="*/ 475 w 549"/>
                <a:gd name="T19" fmla="*/ 721 h 849"/>
                <a:gd name="T20" fmla="*/ 493 w 549"/>
                <a:gd name="T21" fmla="*/ 787 h 849"/>
                <a:gd name="T22" fmla="*/ 421 w 549"/>
                <a:gd name="T23" fmla="*/ 849 h 849"/>
                <a:gd name="T24" fmla="*/ 106 w 549"/>
                <a:gd name="T25" fmla="*/ 848 h 849"/>
                <a:gd name="T26" fmla="*/ 41 w 549"/>
                <a:gd name="T27" fmla="*/ 805 h 849"/>
                <a:gd name="T28" fmla="*/ 53 w 549"/>
                <a:gd name="T29" fmla="*/ 721 h 849"/>
                <a:gd name="T30" fmla="*/ 264 w 549"/>
                <a:gd name="T31" fmla="*/ 491 h 849"/>
                <a:gd name="T32" fmla="*/ 468 w 549"/>
                <a:gd name="T33" fmla="*/ 285 h 849"/>
                <a:gd name="T34" fmla="*/ 263 w 549"/>
                <a:gd name="T35" fmla="*/ 81 h 849"/>
                <a:gd name="T36" fmla="*/ 60 w 549"/>
                <a:gd name="T37" fmla="*/ 287 h 849"/>
                <a:gd name="T38" fmla="*/ 264 w 549"/>
                <a:gd name="T39" fmla="*/ 491 h 849"/>
                <a:gd name="T40" fmla="*/ 265 w 549"/>
                <a:gd name="T41" fmla="*/ 542 h 849"/>
                <a:gd name="T42" fmla="*/ 113 w 549"/>
                <a:gd name="T43" fmla="*/ 542 h 849"/>
                <a:gd name="T44" fmla="*/ 85 w 549"/>
                <a:gd name="T45" fmla="*/ 566 h 849"/>
                <a:gd name="T46" fmla="*/ 113 w 549"/>
                <a:gd name="T47" fmla="*/ 593 h 849"/>
                <a:gd name="T48" fmla="*/ 122 w 549"/>
                <a:gd name="T49" fmla="*/ 593 h 849"/>
                <a:gd name="T50" fmla="*/ 406 w 549"/>
                <a:gd name="T51" fmla="*/ 593 h 849"/>
                <a:gd name="T52" fmla="*/ 426 w 549"/>
                <a:gd name="T53" fmla="*/ 591 h 849"/>
                <a:gd name="T54" fmla="*/ 443 w 549"/>
                <a:gd name="T55" fmla="*/ 566 h 849"/>
                <a:gd name="T56" fmla="*/ 422 w 549"/>
                <a:gd name="T57" fmla="*/ 543 h 849"/>
                <a:gd name="T58" fmla="*/ 407 w 549"/>
                <a:gd name="T59" fmla="*/ 542 h 849"/>
                <a:gd name="T60" fmla="*/ 265 w 549"/>
                <a:gd name="T61" fmla="*/ 542 h 849"/>
                <a:gd name="T62" fmla="*/ 266 w 549"/>
                <a:gd name="T63" fmla="*/ 645 h 849"/>
                <a:gd name="T64" fmla="*/ 266 w 549"/>
                <a:gd name="T65" fmla="*/ 644 h 849"/>
                <a:gd name="T66" fmla="*/ 116 w 549"/>
                <a:gd name="T67" fmla="*/ 645 h 849"/>
                <a:gd name="T68" fmla="*/ 85 w 549"/>
                <a:gd name="T69" fmla="*/ 669 h 849"/>
                <a:gd name="T70" fmla="*/ 116 w 549"/>
                <a:gd name="T71" fmla="*/ 696 h 849"/>
                <a:gd name="T72" fmla="*/ 134 w 549"/>
                <a:gd name="T73" fmla="*/ 696 h 849"/>
                <a:gd name="T74" fmla="*/ 404 w 549"/>
                <a:gd name="T75" fmla="*/ 696 h 849"/>
                <a:gd name="T76" fmla="*/ 417 w 549"/>
                <a:gd name="T77" fmla="*/ 695 h 849"/>
                <a:gd name="T78" fmla="*/ 443 w 549"/>
                <a:gd name="T79" fmla="*/ 670 h 849"/>
                <a:gd name="T80" fmla="*/ 417 w 549"/>
                <a:gd name="T81" fmla="*/ 645 h 849"/>
                <a:gd name="T82" fmla="*/ 266 w 549"/>
                <a:gd name="T83" fmla="*/ 645 h 849"/>
                <a:gd name="T84" fmla="*/ 263 w 549"/>
                <a:gd name="T85" fmla="*/ 798 h 849"/>
                <a:gd name="T86" fmla="*/ 412 w 549"/>
                <a:gd name="T87" fmla="*/ 798 h 849"/>
                <a:gd name="T88" fmla="*/ 440 w 549"/>
                <a:gd name="T89" fmla="*/ 785 h 849"/>
                <a:gd name="T90" fmla="*/ 415 w 549"/>
                <a:gd name="T91" fmla="*/ 747 h 849"/>
                <a:gd name="T92" fmla="*/ 235 w 549"/>
                <a:gd name="T93" fmla="*/ 747 h 849"/>
                <a:gd name="T94" fmla="*/ 113 w 549"/>
                <a:gd name="T95" fmla="*/ 747 h 849"/>
                <a:gd name="T96" fmla="*/ 85 w 549"/>
                <a:gd name="T97" fmla="*/ 776 h 849"/>
                <a:gd name="T98" fmla="*/ 115 w 549"/>
                <a:gd name="T99" fmla="*/ 798 h 849"/>
                <a:gd name="T100" fmla="*/ 263 w 549"/>
                <a:gd name="T101" fmla="*/ 79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849">
                  <a:moveTo>
                    <a:pt x="53" y="721"/>
                  </a:moveTo>
                  <a:cubicBezTo>
                    <a:pt x="27" y="687"/>
                    <a:pt x="27" y="653"/>
                    <a:pt x="52" y="619"/>
                  </a:cubicBezTo>
                  <a:cubicBezTo>
                    <a:pt x="12" y="565"/>
                    <a:pt x="41" y="498"/>
                    <a:pt x="108" y="489"/>
                  </a:cubicBezTo>
                  <a:cubicBezTo>
                    <a:pt x="34" y="428"/>
                    <a:pt x="0" y="350"/>
                    <a:pt x="10" y="255"/>
                  </a:cubicBezTo>
                  <a:cubicBezTo>
                    <a:pt x="17" y="187"/>
                    <a:pt x="48" y="131"/>
                    <a:pt x="101" y="88"/>
                  </a:cubicBezTo>
                  <a:cubicBezTo>
                    <a:pt x="208" y="0"/>
                    <a:pt x="363" y="12"/>
                    <a:pt x="455" y="115"/>
                  </a:cubicBezTo>
                  <a:cubicBezTo>
                    <a:pt x="549" y="220"/>
                    <a:pt x="544" y="389"/>
                    <a:pt x="420" y="490"/>
                  </a:cubicBezTo>
                  <a:cubicBezTo>
                    <a:pt x="452" y="494"/>
                    <a:pt x="476" y="508"/>
                    <a:pt x="488" y="537"/>
                  </a:cubicBezTo>
                  <a:cubicBezTo>
                    <a:pt x="501" y="566"/>
                    <a:pt x="495" y="594"/>
                    <a:pt x="475" y="618"/>
                  </a:cubicBezTo>
                  <a:cubicBezTo>
                    <a:pt x="501" y="659"/>
                    <a:pt x="501" y="681"/>
                    <a:pt x="475" y="721"/>
                  </a:cubicBezTo>
                  <a:cubicBezTo>
                    <a:pt x="490" y="741"/>
                    <a:pt x="498" y="762"/>
                    <a:pt x="493" y="787"/>
                  </a:cubicBezTo>
                  <a:cubicBezTo>
                    <a:pt x="485" y="822"/>
                    <a:pt x="457" y="848"/>
                    <a:pt x="421" y="849"/>
                  </a:cubicBezTo>
                  <a:cubicBezTo>
                    <a:pt x="316" y="849"/>
                    <a:pt x="211" y="849"/>
                    <a:pt x="106" y="848"/>
                  </a:cubicBezTo>
                  <a:cubicBezTo>
                    <a:pt x="77" y="848"/>
                    <a:pt x="54" y="832"/>
                    <a:pt x="41" y="805"/>
                  </a:cubicBezTo>
                  <a:cubicBezTo>
                    <a:pt x="27" y="776"/>
                    <a:pt x="33" y="748"/>
                    <a:pt x="53" y="721"/>
                  </a:cubicBezTo>
                  <a:close/>
                  <a:moveTo>
                    <a:pt x="264" y="491"/>
                  </a:moveTo>
                  <a:cubicBezTo>
                    <a:pt x="378" y="490"/>
                    <a:pt x="469" y="399"/>
                    <a:pt x="468" y="285"/>
                  </a:cubicBezTo>
                  <a:cubicBezTo>
                    <a:pt x="468" y="172"/>
                    <a:pt x="376" y="81"/>
                    <a:pt x="263" y="81"/>
                  </a:cubicBezTo>
                  <a:cubicBezTo>
                    <a:pt x="150" y="81"/>
                    <a:pt x="59" y="174"/>
                    <a:pt x="60" y="287"/>
                  </a:cubicBezTo>
                  <a:cubicBezTo>
                    <a:pt x="60" y="400"/>
                    <a:pt x="152" y="491"/>
                    <a:pt x="264" y="491"/>
                  </a:cubicBezTo>
                  <a:close/>
                  <a:moveTo>
                    <a:pt x="265" y="542"/>
                  </a:moveTo>
                  <a:cubicBezTo>
                    <a:pt x="214" y="542"/>
                    <a:pt x="164" y="542"/>
                    <a:pt x="113" y="542"/>
                  </a:cubicBezTo>
                  <a:cubicBezTo>
                    <a:pt x="96" y="542"/>
                    <a:pt x="85" y="552"/>
                    <a:pt x="85" y="566"/>
                  </a:cubicBezTo>
                  <a:cubicBezTo>
                    <a:pt x="84" y="581"/>
                    <a:pt x="96" y="592"/>
                    <a:pt x="113" y="593"/>
                  </a:cubicBezTo>
                  <a:cubicBezTo>
                    <a:pt x="116" y="593"/>
                    <a:pt x="119" y="593"/>
                    <a:pt x="122" y="593"/>
                  </a:cubicBezTo>
                  <a:cubicBezTo>
                    <a:pt x="217" y="593"/>
                    <a:pt x="312" y="593"/>
                    <a:pt x="406" y="593"/>
                  </a:cubicBezTo>
                  <a:cubicBezTo>
                    <a:pt x="413" y="593"/>
                    <a:pt x="419" y="593"/>
                    <a:pt x="426" y="591"/>
                  </a:cubicBezTo>
                  <a:cubicBezTo>
                    <a:pt x="438" y="588"/>
                    <a:pt x="444" y="578"/>
                    <a:pt x="443" y="566"/>
                  </a:cubicBezTo>
                  <a:cubicBezTo>
                    <a:pt x="442" y="554"/>
                    <a:pt x="435" y="545"/>
                    <a:pt x="422" y="543"/>
                  </a:cubicBezTo>
                  <a:cubicBezTo>
                    <a:pt x="417" y="542"/>
                    <a:pt x="412" y="542"/>
                    <a:pt x="407" y="542"/>
                  </a:cubicBezTo>
                  <a:cubicBezTo>
                    <a:pt x="359" y="542"/>
                    <a:pt x="312" y="542"/>
                    <a:pt x="265" y="542"/>
                  </a:cubicBezTo>
                  <a:close/>
                  <a:moveTo>
                    <a:pt x="266" y="645"/>
                  </a:moveTo>
                  <a:cubicBezTo>
                    <a:pt x="266" y="645"/>
                    <a:pt x="266" y="644"/>
                    <a:pt x="266" y="644"/>
                  </a:cubicBezTo>
                  <a:cubicBezTo>
                    <a:pt x="216" y="644"/>
                    <a:pt x="166" y="644"/>
                    <a:pt x="116" y="645"/>
                  </a:cubicBezTo>
                  <a:cubicBezTo>
                    <a:pt x="97" y="645"/>
                    <a:pt x="85" y="654"/>
                    <a:pt x="85" y="669"/>
                  </a:cubicBezTo>
                  <a:cubicBezTo>
                    <a:pt x="84" y="685"/>
                    <a:pt x="97" y="695"/>
                    <a:pt x="116" y="696"/>
                  </a:cubicBezTo>
                  <a:cubicBezTo>
                    <a:pt x="122" y="696"/>
                    <a:pt x="128" y="696"/>
                    <a:pt x="134" y="696"/>
                  </a:cubicBezTo>
                  <a:cubicBezTo>
                    <a:pt x="224" y="696"/>
                    <a:pt x="314" y="696"/>
                    <a:pt x="404" y="696"/>
                  </a:cubicBezTo>
                  <a:cubicBezTo>
                    <a:pt x="408" y="696"/>
                    <a:pt x="413" y="696"/>
                    <a:pt x="417" y="695"/>
                  </a:cubicBezTo>
                  <a:cubicBezTo>
                    <a:pt x="433" y="694"/>
                    <a:pt x="443" y="683"/>
                    <a:pt x="443" y="670"/>
                  </a:cubicBezTo>
                  <a:cubicBezTo>
                    <a:pt x="443" y="656"/>
                    <a:pt x="432" y="645"/>
                    <a:pt x="417" y="645"/>
                  </a:cubicBezTo>
                  <a:cubicBezTo>
                    <a:pt x="366" y="644"/>
                    <a:pt x="316" y="645"/>
                    <a:pt x="266" y="645"/>
                  </a:cubicBezTo>
                  <a:close/>
                  <a:moveTo>
                    <a:pt x="263" y="798"/>
                  </a:moveTo>
                  <a:cubicBezTo>
                    <a:pt x="313" y="798"/>
                    <a:pt x="362" y="798"/>
                    <a:pt x="412" y="798"/>
                  </a:cubicBezTo>
                  <a:cubicBezTo>
                    <a:pt x="423" y="798"/>
                    <a:pt x="434" y="795"/>
                    <a:pt x="440" y="785"/>
                  </a:cubicBezTo>
                  <a:cubicBezTo>
                    <a:pt x="450" y="767"/>
                    <a:pt x="437" y="747"/>
                    <a:pt x="415" y="747"/>
                  </a:cubicBezTo>
                  <a:cubicBezTo>
                    <a:pt x="355" y="747"/>
                    <a:pt x="295" y="747"/>
                    <a:pt x="235" y="747"/>
                  </a:cubicBezTo>
                  <a:cubicBezTo>
                    <a:pt x="194" y="747"/>
                    <a:pt x="153" y="747"/>
                    <a:pt x="113" y="747"/>
                  </a:cubicBezTo>
                  <a:cubicBezTo>
                    <a:pt x="94" y="747"/>
                    <a:pt x="82" y="761"/>
                    <a:pt x="85" y="776"/>
                  </a:cubicBezTo>
                  <a:cubicBezTo>
                    <a:pt x="88" y="790"/>
                    <a:pt x="98" y="798"/>
                    <a:pt x="115" y="798"/>
                  </a:cubicBezTo>
                  <a:cubicBezTo>
                    <a:pt x="165" y="798"/>
                    <a:pt x="214" y="798"/>
                    <a:pt x="263" y="7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13"/>
            <p:cNvSpPr>
              <a:spLocks/>
            </p:cNvSpPr>
            <p:nvPr/>
          </p:nvSpPr>
          <p:spPr bwMode="auto">
            <a:xfrm>
              <a:off x="6215063" y="3162300"/>
              <a:ext cx="46038" cy="85725"/>
            </a:xfrm>
            <a:custGeom>
              <a:avLst/>
              <a:gdLst>
                <a:gd name="T0" fmla="*/ 82 w 163"/>
                <a:gd name="T1" fmla="*/ 307 h 307"/>
                <a:gd name="T2" fmla="*/ 57 w 163"/>
                <a:gd name="T3" fmla="*/ 285 h 307"/>
                <a:gd name="T4" fmla="*/ 47 w 163"/>
                <a:gd name="T5" fmla="*/ 273 h 307"/>
                <a:gd name="T6" fmla="*/ 16 w 163"/>
                <a:gd name="T7" fmla="*/ 243 h 307"/>
                <a:gd name="T8" fmla="*/ 23 w 163"/>
                <a:gd name="T9" fmla="*/ 209 h 307"/>
                <a:gd name="T10" fmla="*/ 58 w 163"/>
                <a:gd name="T11" fmla="*/ 214 h 307"/>
                <a:gd name="T12" fmla="*/ 64 w 163"/>
                <a:gd name="T13" fmla="*/ 222 h 307"/>
                <a:gd name="T14" fmla="*/ 91 w 163"/>
                <a:gd name="T15" fmla="*/ 228 h 307"/>
                <a:gd name="T16" fmla="*/ 107 w 163"/>
                <a:gd name="T17" fmla="*/ 204 h 307"/>
                <a:gd name="T18" fmla="*/ 90 w 163"/>
                <a:gd name="T19" fmla="*/ 181 h 307"/>
                <a:gd name="T20" fmla="*/ 76 w 163"/>
                <a:gd name="T21" fmla="*/ 179 h 307"/>
                <a:gd name="T22" fmla="*/ 7 w 163"/>
                <a:gd name="T23" fmla="*/ 119 h 307"/>
                <a:gd name="T24" fmla="*/ 44 w 163"/>
                <a:gd name="T25" fmla="*/ 36 h 307"/>
                <a:gd name="T26" fmla="*/ 58 w 163"/>
                <a:gd name="T27" fmla="*/ 19 h 307"/>
                <a:gd name="T28" fmla="*/ 81 w 163"/>
                <a:gd name="T29" fmla="*/ 0 h 307"/>
                <a:gd name="T30" fmla="*/ 106 w 163"/>
                <a:gd name="T31" fmla="*/ 20 h 307"/>
                <a:gd name="T32" fmla="*/ 120 w 163"/>
                <a:gd name="T33" fmla="*/ 37 h 307"/>
                <a:gd name="T34" fmla="*/ 148 w 163"/>
                <a:gd name="T35" fmla="*/ 65 h 307"/>
                <a:gd name="T36" fmla="*/ 142 w 163"/>
                <a:gd name="T37" fmla="*/ 98 h 307"/>
                <a:gd name="T38" fmla="*/ 107 w 163"/>
                <a:gd name="T39" fmla="*/ 93 h 307"/>
                <a:gd name="T40" fmla="*/ 101 w 163"/>
                <a:gd name="T41" fmla="*/ 85 h 307"/>
                <a:gd name="T42" fmla="*/ 70 w 163"/>
                <a:gd name="T43" fmla="*/ 80 h 307"/>
                <a:gd name="T44" fmla="*/ 57 w 163"/>
                <a:gd name="T45" fmla="*/ 106 h 307"/>
                <a:gd name="T46" fmla="*/ 79 w 163"/>
                <a:gd name="T47" fmla="*/ 128 h 307"/>
                <a:gd name="T48" fmla="*/ 99 w 163"/>
                <a:gd name="T49" fmla="*/ 130 h 307"/>
                <a:gd name="T50" fmla="*/ 158 w 163"/>
                <a:gd name="T51" fmla="*/ 195 h 307"/>
                <a:gd name="T52" fmla="*/ 119 w 163"/>
                <a:gd name="T53" fmla="*/ 271 h 307"/>
                <a:gd name="T54" fmla="*/ 106 w 163"/>
                <a:gd name="T55" fmla="*/ 287 h 307"/>
                <a:gd name="T56" fmla="*/ 82 w 163"/>
                <a:gd name="T57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307">
                  <a:moveTo>
                    <a:pt x="82" y="307"/>
                  </a:moveTo>
                  <a:cubicBezTo>
                    <a:pt x="69" y="306"/>
                    <a:pt x="60" y="299"/>
                    <a:pt x="57" y="285"/>
                  </a:cubicBezTo>
                  <a:cubicBezTo>
                    <a:pt x="55" y="281"/>
                    <a:pt x="51" y="276"/>
                    <a:pt x="47" y="273"/>
                  </a:cubicBezTo>
                  <a:cubicBezTo>
                    <a:pt x="37" y="263"/>
                    <a:pt x="25" y="254"/>
                    <a:pt x="16" y="243"/>
                  </a:cubicBezTo>
                  <a:cubicBezTo>
                    <a:pt x="7" y="232"/>
                    <a:pt x="12" y="217"/>
                    <a:pt x="23" y="209"/>
                  </a:cubicBezTo>
                  <a:cubicBezTo>
                    <a:pt x="34" y="201"/>
                    <a:pt x="48" y="203"/>
                    <a:pt x="58" y="214"/>
                  </a:cubicBezTo>
                  <a:cubicBezTo>
                    <a:pt x="60" y="217"/>
                    <a:pt x="61" y="222"/>
                    <a:pt x="64" y="222"/>
                  </a:cubicBezTo>
                  <a:cubicBezTo>
                    <a:pt x="73" y="225"/>
                    <a:pt x="83" y="229"/>
                    <a:pt x="91" y="228"/>
                  </a:cubicBezTo>
                  <a:cubicBezTo>
                    <a:pt x="102" y="226"/>
                    <a:pt x="110" y="215"/>
                    <a:pt x="107" y="204"/>
                  </a:cubicBezTo>
                  <a:cubicBezTo>
                    <a:pt x="105" y="195"/>
                    <a:pt x="97" y="188"/>
                    <a:pt x="90" y="181"/>
                  </a:cubicBezTo>
                  <a:cubicBezTo>
                    <a:pt x="87" y="178"/>
                    <a:pt x="81" y="179"/>
                    <a:pt x="76" y="179"/>
                  </a:cubicBezTo>
                  <a:cubicBezTo>
                    <a:pt x="42" y="176"/>
                    <a:pt x="15" y="152"/>
                    <a:pt x="7" y="119"/>
                  </a:cubicBezTo>
                  <a:cubicBezTo>
                    <a:pt x="0" y="87"/>
                    <a:pt x="15" y="53"/>
                    <a:pt x="44" y="36"/>
                  </a:cubicBezTo>
                  <a:cubicBezTo>
                    <a:pt x="51" y="32"/>
                    <a:pt x="57" y="29"/>
                    <a:pt x="58" y="19"/>
                  </a:cubicBezTo>
                  <a:cubicBezTo>
                    <a:pt x="59" y="7"/>
                    <a:pt x="69" y="0"/>
                    <a:pt x="81" y="0"/>
                  </a:cubicBezTo>
                  <a:cubicBezTo>
                    <a:pt x="94" y="0"/>
                    <a:pt x="104" y="7"/>
                    <a:pt x="106" y="20"/>
                  </a:cubicBezTo>
                  <a:cubicBezTo>
                    <a:pt x="108" y="29"/>
                    <a:pt x="113" y="32"/>
                    <a:pt x="120" y="37"/>
                  </a:cubicBezTo>
                  <a:cubicBezTo>
                    <a:pt x="130" y="45"/>
                    <a:pt x="140" y="54"/>
                    <a:pt x="148" y="65"/>
                  </a:cubicBezTo>
                  <a:cubicBezTo>
                    <a:pt x="156" y="76"/>
                    <a:pt x="152" y="90"/>
                    <a:pt x="142" y="98"/>
                  </a:cubicBezTo>
                  <a:cubicBezTo>
                    <a:pt x="131" y="106"/>
                    <a:pt x="117" y="104"/>
                    <a:pt x="107" y="93"/>
                  </a:cubicBezTo>
                  <a:cubicBezTo>
                    <a:pt x="105" y="91"/>
                    <a:pt x="103" y="88"/>
                    <a:pt x="101" y="85"/>
                  </a:cubicBezTo>
                  <a:cubicBezTo>
                    <a:pt x="92" y="76"/>
                    <a:pt x="82" y="74"/>
                    <a:pt x="70" y="80"/>
                  </a:cubicBezTo>
                  <a:cubicBezTo>
                    <a:pt x="60" y="85"/>
                    <a:pt x="55" y="94"/>
                    <a:pt x="57" y="106"/>
                  </a:cubicBezTo>
                  <a:cubicBezTo>
                    <a:pt x="59" y="118"/>
                    <a:pt x="67" y="125"/>
                    <a:pt x="79" y="128"/>
                  </a:cubicBezTo>
                  <a:cubicBezTo>
                    <a:pt x="85" y="129"/>
                    <a:pt x="93" y="129"/>
                    <a:pt x="99" y="130"/>
                  </a:cubicBezTo>
                  <a:cubicBezTo>
                    <a:pt x="131" y="138"/>
                    <a:pt x="153" y="162"/>
                    <a:pt x="158" y="195"/>
                  </a:cubicBezTo>
                  <a:cubicBezTo>
                    <a:pt x="163" y="224"/>
                    <a:pt x="147" y="256"/>
                    <a:pt x="119" y="271"/>
                  </a:cubicBezTo>
                  <a:cubicBezTo>
                    <a:pt x="113" y="275"/>
                    <a:pt x="108" y="278"/>
                    <a:pt x="106" y="287"/>
                  </a:cubicBezTo>
                  <a:cubicBezTo>
                    <a:pt x="105" y="300"/>
                    <a:pt x="95" y="306"/>
                    <a:pt x="82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4"/>
            <p:cNvSpPr>
              <a:spLocks/>
            </p:cNvSpPr>
            <p:nvPr/>
          </p:nvSpPr>
          <p:spPr bwMode="auto">
            <a:xfrm>
              <a:off x="6500813" y="3048000"/>
              <a:ext cx="46038" cy="85725"/>
            </a:xfrm>
            <a:custGeom>
              <a:avLst/>
              <a:gdLst>
                <a:gd name="T0" fmla="*/ 105 w 162"/>
                <a:gd name="T1" fmla="*/ 210 h 308"/>
                <a:gd name="T2" fmla="*/ 85 w 162"/>
                <a:gd name="T3" fmla="*/ 180 h 308"/>
                <a:gd name="T4" fmla="*/ 61 w 162"/>
                <a:gd name="T5" fmla="*/ 177 h 308"/>
                <a:gd name="T6" fmla="*/ 4 w 162"/>
                <a:gd name="T7" fmla="*/ 113 h 308"/>
                <a:gd name="T8" fmla="*/ 40 w 162"/>
                <a:gd name="T9" fmla="*/ 38 h 308"/>
                <a:gd name="T10" fmla="*/ 56 w 162"/>
                <a:gd name="T11" fmla="*/ 19 h 308"/>
                <a:gd name="T12" fmla="*/ 81 w 162"/>
                <a:gd name="T13" fmla="*/ 1 h 308"/>
                <a:gd name="T14" fmla="*/ 105 w 162"/>
                <a:gd name="T15" fmla="*/ 21 h 308"/>
                <a:gd name="T16" fmla="*/ 115 w 162"/>
                <a:gd name="T17" fmla="*/ 35 h 308"/>
                <a:gd name="T18" fmla="*/ 145 w 162"/>
                <a:gd name="T19" fmla="*/ 64 h 308"/>
                <a:gd name="T20" fmla="*/ 139 w 162"/>
                <a:gd name="T21" fmla="*/ 97 h 308"/>
                <a:gd name="T22" fmla="*/ 105 w 162"/>
                <a:gd name="T23" fmla="*/ 94 h 308"/>
                <a:gd name="T24" fmla="*/ 96 w 162"/>
                <a:gd name="T25" fmla="*/ 83 h 308"/>
                <a:gd name="T26" fmla="*/ 67 w 162"/>
                <a:gd name="T27" fmla="*/ 81 h 308"/>
                <a:gd name="T28" fmla="*/ 55 w 162"/>
                <a:gd name="T29" fmla="*/ 105 h 308"/>
                <a:gd name="T30" fmla="*/ 74 w 162"/>
                <a:gd name="T31" fmla="*/ 127 h 308"/>
                <a:gd name="T32" fmla="*/ 89 w 162"/>
                <a:gd name="T33" fmla="*/ 129 h 308"/>
                <a:gd name="T34" fmla="*/ 156 w 162"/>
                <a:gd name="T35" fmla="*/ 191 h 308"/>
                <a:gd name="T36" fmla="*/ 117 w 162"/>
                <a:gd name="T37" fmla="*/ 272 h 308"/>
                <a:gd name="T38" fmla="*/ 104 w 162"/>
                <a:gd name="T39" fmla="*/ 288 h 308"/>
                <a:gd name="T40" fmla="*/ 81 w 162"/>
                <a:gd name="T41" fmla="*/ 307 h 308"/>
                <a:gd name="T42" fmla="*/ 56 w 162"/>
                <a:gd name="T43" fmla="*/ 288 h 308"/>
                <a:gd name="T44" fmla="*/ 42 w 162"/>
                <a:gd name="T45" fmla="*/ 271 h 308"/>
                <a:gd name="T46" fmla="*/ 16 w 162"/>
                <a:gd name="T47" fmla="*/ 247 h 308"/>
                <a:gd name="T48" fmla="*/ 21 w 162"/>
                <a:gd name="T49" fmla="*/ 211 h 308"/>
                <a:gd name="T50" fmla="*/ 57 w 162"/>
                <a:gd name="T51" fmla="*/ 217 h 308"/>
                <a:gd name="T52" fmla="*/ 99 w 162"/>
                <a:gd name="T53" fmla="*/ 222 h 308"/>
                <a:gd name="T54" fmla="*/ 105 w 162"/>
                <a:gd name="T55" fmla="*/ 21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308">
                  <a:moveTo>
                    <a:pt x="105" y="210"/>
                  </a:moveTo>
                  <a:cubicBezTo>
                    <a:pt x="106" y="193"/>
                    <a:pt x="98" y="183"/>
                    <a:pt x="85" y="180"/>
                  </a:cubicBezTo>
                  <a:cubicBezTo>
                    <a:pt x="77" y="179"/>
                    <a:pt x="69" y="179"/>
                    <a:pt x="61" y="177"/>
                  </a:cubicBezTo>
                  <a:cubicBezTo>
                    <a:pt x="31" y="170"/>
                    <a:pt x="8" y="144"/>
                    <a:pt x="4" y="113"/>
                  </a:cubicBezTo>
                  <a:cubicBezTo>
                    <a:pt x="0" y="84"/>
                    <a:pt x="14" y="53"/>
                    <a:pt x="40" y="38"/>
                  </a:cubicBezTo>
                  <a:cubicBezTo>
                    <a:pt x="48" y="33"/>
                    <a:pt x="55" y="29"/>
                    <a:pt x="56" y="19"/>
                  </a:cubicBezTo>
                  <a:cubicBezTo>
                    <a:pt x="58" y="7"/>
                    <a:pt x="68" y="0"/>
                    <a:pt x="81" y="1"/>
                  </a:cubicBezTo>
                  <a:cubicBezTo>
                    <a:pt x="94" y="1"/>
                    <a:pt x="101" y="9"/>
                    <a:pt x="105" y="21"/>
                  </a:cubicBezTo>
                  <a:cubicBezTo>
                    <a:pt x="107" y="26"/>
                    <a:pt x="111" y="31"/>
                    <a:pt x="115" y="35"/>
                  </a:cubicBezTo>
                  <a:cubicBezTo>
                    <a:pt x="125" y="45"/>
                    <a:pt x="137" y="53"/>
                    <a:pt x="145" y="64"/>
                  </a:cubicBezTo>
                  <a:cubicBezTo>
                    <a:pt x="154" y="74"/>
                    <a:pt x="150" y="89"/>
                    <a:pt x="139" y="97"/>
                  </a:cubicBezTo>
                  <a:cubicBezTo>
                    <a:pt x="129" y="105"/>
                    <a:pt x="115" y="103"/>
                    <a:pt x="105" y="94"/>
                  </a:cubicBezTo>
                  <a:cubicBezTo>
                    <a:pt x="102" y="90"/>
                    <a:pt x="100" y="86"/>
                    <a:pt x="96" y="83"/>
                  </a:cubicBezTo>
                  <a:cubicBezTo>
                    <a:pt x="87" y="76"/>
                    <a:pt x="76" y="74"/>
                    <a:pt x="67" y="81"/>
                  </a:cubicBezTo>
                  <a:cubicBezTo>
                    <a:pt x="61" y="87"/>
                    <a:pt x="56" y="97"/>
                    <a:pt x="55" y="105"/>
                  </a:cubicBezTo>
                  <a:cubicBezTo>
                    <a:pt x="54" y="116"/>
                    <a:pt x="62" y="124"/>
                    <a:pt x="74" y="127"/>
                  </a:cubicBezTo>
                  <a:cubicBezTo>
                    <a:pt x="79" y="128"/>
                    <a:pt x="84" y="129"/>
                    <a:pt x="89" y="129"/>
                  </a:cubicBezTo>
                  <a:cubicBezTo>
                    <a:pt x="123" y="133"/>
                    <a:pt x="150" y="158"/>
                    <a:pt x="156" y="191"/>
                  </a:cubicBezTo>
                  <a:cubicBezTo>
                    <a:pt x="162" y="223"/>
                    <a:pt x="146" y="256"/>
                    <a:pt x="117" y="272"/>
                  </a:cubicBezTo>
                  <a:cubicBezTo>
                    <a:pt x="110" y="276"/>
                    <a:pt x="105" y="279"/>
                    <a:pt x="104" y="288"/>
                  </a:cubicBezTo>
                  <a:cubicBezTo>
                    <a:pt x="103" y="300"/>
                    <a:pt x="94" y="307"/>
                    <a:pt x="81" y="307"/>
                  </a:cubicBezTo>
                  <a:cubicBezTo>
                    <a:pt x="68" y="308"/>
                    <a:pt x="58" y="301"/>
                    <a:pt x="56" y="288"/>
                  </a:cubicBezTo>
                  <a:cubicBezTo>
                    <a:pt x="54" y="279"/>
                    <a:pt x="49" y="275"/>
                    <a:pt x="42" y="271"/>
                  </a:cubicBezTo>
                  <a:cubicBezTo>
                    <a:pt x="33" y="264"/>
                    <a:pt x="23" y="256"/>
                    <a:pt x="16" y="247"/>
                  </a:cubicBezTo>
                  <a:cubicBezTo>
                    <a:pt x="7" y="235"/>
                    <a:pt x="10" y="219"/>
                    <a:pt x="21" y="211"/>
                  </a:cubicBezTo>
                  <a:cubicBezTo>
                    <a:pt x="33" y="203"/>
                    <a:pt x="46" y="205"/>
                    <a:pt x="57" y="217"/>
                  </a:cubicBezTo>
                  <a:cubicBezTo>
                    <a:pt x="71" y="233"/>
                    <a:pt x="87" y="235"/>
                    <a:pt x="99" y="222"/>
                  </a:cubicBezTo>
                  <a:cubicBezTo>
                    <a:pt x="102" y="218"/>
                    <a:pt x="104" y="212"/>
                    <a:pt x="105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15"/>
            <p:cNvSpPr>
              <a:spLocks/>
            </p:cNvSpPr>
            <p:nvPr/>
          </p:nvSpPr>
          <p:spPr bwMode="auto">
            <a:xfrm>
              <a:off x="6357938" y="3105150"/>
              <a:ext cx="46038" cy="85725"/>
            </a:xfrm>
            <a:custGeom>
              <a:avLst/>
              <a:gdLst>
                <a:gd name="T0" fmla="*/ 156 w 165"/>
                <a:gd name="T1" fmla="*/ 79 h 307"/>
                <a:gd name="T2" fmla="*/ 139 w 165"/>
                <a:gd name="T3" fmla="*/ 99 h 307"/>
                <a:gd name="T4" fmla="*/ 112 w 165"/>
                <a:gd name="T5" fmla="*/ 96 h 307"/>
                <a:gd name="T6" fmla="*/ 102 w 165"/>
                <a:gd name="T7" fmla="*/ 86 h 307"/>
                <a:gd name="T8" fmla="*/ 73 w 165"/>
                <a:gd name="T9" fmla="*/ 79 h 307"/>
                <a:gd name="T10" fmla="*/ 58 w 165"/>
                <a:gd name="T11" fmla="*/ 105 h 307"/>
                <a:gd name="T12" fmla="*/ 77 w 165"/>
                <a:gd name="T13" fmla="*/ 127 h 307"/>
                <a:gd name="T14" fmla="*/ 88 w 165"/>
                <a:gd name="T15" fmla="*/ 129 h 307"/>
                <a:gd name="T16" fmla="*/ 158 w 165"/>
                <a:gd name="T17" fmla="*/ 187 h 307"/>
                <a:gd name="T18" fmla="*/ 120 w 165"/>
                <a:gd name="T19" fmla="*/ 271 h 307"/>
                <a:gd name="T20" fmla="*/ 107 w 165"/>
                <a:gd name="T21" fmla="*/ 289 h 307"/>
                <a:gd name="T22" fmla="*/ 83 w 165"/>
                <a:gd name="T23" fmla="*/ 307 h 307"/>
                <a:gd name="T24" fmla="*/ 59 w 165"/>
                <a:gd name="T25" fmla="*/ 288 h 307"/>
                <a:gd name="T26" fmla="*/ 46 w 165"/>
                <a:gd name="T27" fmla="*/ 271 h 307"/>
                <a:gd name="T28" fmla="*/ 18 w 165"/>
                <a:gd name="T29" fmla="*/ 246 h 307"/>
                <a:gd name="T30" fmla="*/ 24 w 165"/>
                <a:gd name="T31" fmla="*/ 211 h 307"/>
                <a:gd name="T32" fmla="*/ 59 w 165"/>
                <a:gd name="T33" fmla="*/ 215 h 307"/>
                <a:gd name="T34" fmla="*/ 61 w 165"/>
                <a:gd name="T35" fmla="*/ 219 h 307"/>
                <a:gd name="T36" fmla="*/ 93 w 165"/>
                <a:gd name="T37" fmla="*/ 228 h 307"/>
                <a:gd name="T38" fmla="*/ 108 w 165"/>
                <a:gd name="T39" fmla="*/ 200 h 307"/>
                <a:gd name="T40" fmla="*/ 82 w 165"/>
                <a:gd name="T41" fmla="*/ 180 h 307"/>
                <a:gd name="T42" fmla="*/ 8 w 165"/>
                <a:gd name="T43" fmla="*/ 120 h 307"/>
                <a:gd name="T44" fmla="*/ 49 w 165"/>
                <a:gd name="T45" fmla="*/ 34 h 307"/>
                <a:gd name="T46" fmla="*/ 58 w 165"/>
                <a:gd name="T47" fmla="*/ 22 h 307"/>
                <a:gd name="T48" fmla="*/ 83 w 165"/>
                <a:gd name="T49" fmla="*/ 0 h 307"/>
                <a:gd name="T50" fmla="*/ 108 w 165"/>
                <a:gd name="T51" fmla="*/ 22 h 307"/>
                <a:gd name="T52" fmla="*/ 119 w 165"/>
                <a:gd name="T53" fmla="*/ 35 h 307"/>
                <a:gd name="T54" fmla="*/ 156 w 165"/>
                <a:gd name="T55" fmla="*/ 7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307">
                  <a:moveTo>
                    <a:pt x="156" y="79"/>
                  </a:moveTo>
                  <a:cubicBezTo>
                    <a:pt x="150" y="86"/>
                    <a:pt x="146" y="97"/>
                    <a:pt x="139" y="99"/>
                  </a:cubicBezTo>
                  <a:cubicBezTo>
                    <a:pt x="131" y="102"/>
                    <a:pt x="120" y="99"/>
                    <a:pt x="112" y="96"/>
                  </a:cubicBezTo>
                  <a:cubicBezTo>
                    <a:pt x="108" y="95"/>
                    <a:pt x="105" y="89"/>
                    <a:pt x="102" y="86"/>
                  </a:cubicBezTo>
                  <a:cubicBezTo>
                    <a:pt x="94" y="77"/>
                    <a:pt x="84" y="75"/>
                    <a:pt x="73" y="79"/>
                  </a:cubicBezTo>
                  <a:cubicBezTo>
                    <a:pt x="62" y="84"/>
                    <a:pt x="57" y="93"/>
                    <a:pt x="58" y="105"/>
                  </a:cubicBezTo>
                  <a:cubicBezTo>
                    <a:pt x="59" y="116"/>
                    <a:pt x="65" y="124"/>
                    <a:pt x="77" y="127"/>
                  </a:cubicBezTo>
                  <a:cubicBezTo>
                    <a:pt x="80" y="128"/>
                    <a:pt x="84" y="128"/>
                    <a:pt x="88" y="129"/>
                  </a:cubicBezTo>
                  <a:cubicBezTo>
                    <a:pt x="122" y="131"/>
                    <a:pt x="151" y="155"/>
                    <a:pt x="158" y="187"/>
                  </a:cubicBezTo>
                  <a:cubicBezTo>
                    <a:pt x="165" y="221"/>
                    <a:pt x="151" y="255"/>
                    <a:pt x="120" y="271"/>
                  </a:cubicBezTo>
                  <a:cubicBezTo>
                    <a:pt x="113" y="276"/>
                    <a:pt x="109" y="280"/>
                    <a:pt x="107" y="289"/>
                  </a:cubicBezTo>
                  <a:cubicBezTo>
                    <a:pt x="104" y="301"/>
                    <a:pt x="95" y="307"/>
                    <a:pt x="83" y="307"/>
                  </a:cubicBezTo>
                  <a:cubicBezTo>
                    <a:pt x="70" y="307"/>
                    <a:pt x="61" y="300"/>
                    <a:pt x="59" y="288"/>
                  </a:cubicBezTo>
                  <a:cubicBezTo>
                    <a:pt x="57" y="279"/>
                    <a:pt x="53" y="275"/>
                    <a:pt x="46" y="271"/>
                  </a:cubicBezTo>
                  <a:cubicBezTo>
                    <a:pt x="35" y="264"/>
                    <a:pt x="26" y="255"/>
                    <a:pt x="18" y="246"/>
                  </a:cubicBezTo>
                  <a:cubicBezTo>
                    <a:pt x="10" y="234"/>
                    <a:pt x="13" y="219"/>
                    <a:pt x="24" y="211"/>
                  </a:cubicBezTo>
                  <a:cubicBezTo>
                    <a:pt x="34" y="203"/>
                    <a:pt x="49" y="205"/>
                    <a:pt x="59" y="215"/>
                  </a:cubicBezTo>
                  <a:cubicBezTo>
                    <a:pt x="60" y="216"/>
                    <a:pt x="61" y="218"/>
                    <a:pt x="61" y="219"/>
                  </a:cubicBezTo>
                  <a:cubicBezTo>
                    <a:pt x="70" y="229"/>
                    <a:pt x="80" y="234"/>
                    <a:pt x="93" y="228"/>
                  </a:cubicBezTo>
                  <a:cubicBezTo>
                    <a:pt x="105" y="223"/>
                    <a:pt x="110" y="213"/>
                    <a:pt x="108" y="200"/>
                  </a:cubicBezTo>
                  <a:cubicBezTo>
                    <a:pt x="105" y="186"/>
                    <a:pt x="96" y="181"/>
                    <a:pt x="82" y="180"/>
                  </a:cubicBezTo>
                  <a:cubicBezTo>
                    <a:pt x="43" y="176"/>
                    <a:pt x="16" y="154"/>
                    <a:pt x="8" y="120"/>
                  </a:cubicBezTo>
                  <a:cubicBezTo>
                    <a:pt x="0" y="85"/>
                    <a:pt x="16" y="53"/>
                    <a:pt x="49" y="34"/>
                  </a:cubicBezTo>
                  <a:cubicBezTo>
                    <a:pt x="53" y="31"/>
                    <a:pt x="57" y="26"/>
                    <a:pt x="58" y="22"/>
                  </a:cubicBezTo>
                  <a:cubicBezTo>
                    <a:pt x="61" y="8"/>
                    <a:pt x="70" y="0"/>
                    <a:pt x="83" y="0"/>
                  </a:cubicBezTo>
                  <a:cubicBezTo>
                    <a:pt x="97" y="1"/>
                    <a:pt x="105" y="9"/>
                    <a:pt x="108" y="22"/>
                  </a:cubicBezTo>
                  <a:cubicBezTo>
                    <a:pt x="110" y="27"/>
                    <a:pt x="115" y="33"/>
                    <a:pt x="119" y="35"/>
                  </a:cubicBezTo>
                  <a:cubicBezTo>
                    <a:pt x="138" y="47"/>
                    <a:pt x="153" y="63"/>
                    <a:pt x="156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5245037" y="3105895"/>
            <a:ext cx="455613" cy="457201"/>
            <a:chOff x="6735763" y="2876550"/>
            <a:chExt cx="455613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1" name="Freeform 16"/>
            <p:cNvSpPr>
              <a:spLocks noEditPoints="1"/>
            </p:cNvSpPr>
            <p:nvPr/>
          </p:nvSpPr>
          <p:spPr bwMode="auto">
            <a:xfrm>
              <a:off x="6735763" y="2967038"/>
              <a:ext cx="455613" cy="366713"/>
            </a:xfrm>
            <a:custGeom>
              <a:avLst/>
              <a:gdLst>
                <a:gd name="T0" fmla="*/ 34 w 1639"/>
                <a:gd name="T1" fmla="*/ 623 h 1313"/>
                <a:gd name="T2" fmla="*/ 162 w 1639"/>
                <a:gd name="T3" fmla="*/ 534 h 1313"/>
                <a:gd name="T4" fmla="*/ 190 w 1639"/>
                <a:gd name="T5" fmla="*/ 330 h 1313"/>
                <a:gd name="T6" fmla="*/ 368 w 1639"/>
                <a:gd name="T7" fmla="*/ 336 h 1313"/>
                <a:gd name="T8" fmla="*/ 1269 w 1639"/>
                <a:gd name="T9" fmla="*/ 336 h 1313"/>
                <a:gd name="T10" fmla="*/ 1495 w 1639"/>
                <a:gd name="T11" fmla="*/ 410 h 1313"/>
                <a:gd name="T12" fmla="*/ 1522 w 1639"/>
                <a:gd name="T13" fmla="*/ 551 h 1313"/>
                <a:gd name="T14" fmla="*/ 1638 w 1639"/>
                <a:gd name="T15" fmla="*/ 795 h 1313"/>
                <a:gd name="T16" fmla="*/ 1591 w 1639"/>
                <a:gd name="T17" fmla="*/ 832 h 1313"/>
                <a:gd name="T18" fmla="*/ 1265 w 1639"/>
                <a:gd name="T19" fmla="*/ 830 h 1313"/>
                <a:gd name="T20" fmla="*/ 1267 w 1639"/>
                <a:gd name="T21" fmla="*/ 770 h 1313"/>
                <a:gd name="T22" fmla="*/ 1553 w 1639"/>
                <a:gd name="T23" fmla="*/ 768 h 1313"/>
                <a:gd name="T24" fmla="*/ 1455 w 1639"/>
                <a:gd name="T25" fmla="*/ 596 h 1313"/>
                <a:gd name="T26" fmla="*/ 1282 w 1639"/>
                <a:gd name="T27" fmla="*/ 594 h 1313"/>
                <a:gd name="T28" fmla="*/ 459 w 1639"/>
                <a:gd name="T29" fmla="*/ 797 h 1313"/>
                <a:gd name="T30" fmla="*/ 106 w 1639"/>
                <a:gd name="T31" fmla="*/ 1148 h 1313"/>
                <a:gd name="T32" fmla="*/ 121 w 1639"/>
                <a:gd name="T33" fmla="*/ 1246 h 1313"/>
                <a:gd name="T34" fmla="*/ 370 w 1639"/>
                <a:gd name="T35" fmla="*/ 1043 h 1313"/>
                <a:gd name="T36" fmla="*/ 425 w 1639"/>
                <a:gd name="T37" fmla="*/ 1032 h 1313"/>
                <a:gd name="T38" fmla="*/ 416 w 1639"/>
                <a:gd name="T39" fmla="*/ 1087 h 1313"/>
                <a:gd name="T40" fmla="*/ 157 w 1639"/>
                <a:gd name="T41" fmla="*/ 1313 h 1313"/>
                <a:gd name="T42" fmla="*/ 104 w 1639"/>
                <a:gd name="T43" fmla="*/ 1307 h 1313"/>
                <a:gd name="T44" fmla="*/ 62 w 1639"/>
                <a:gd name="T45" fmla="*/ 1102 h 1313"/>
                <a:gd name="T46" fmla="*/ 423 w 1639"/>
                <a:gd name="T47" fmla="*/ 747 h 1313"/>
                <a:gd name="T48" fmla="*/ 353 w 1639"/>
                <a:gd name="T49" fmla="*/ 594 h 1313"/>
                <a:gd name="T50" fmla="*/ 170 w 1639"/>
                <a:gd name="T51" fmla="*/ 599 h 1313"/>
                <a:gd name="T52" fmla="*/ 95 w 1639"/>
                <a:gd name="T53" fmla="*/ 768 h 1313"/>
                <a:gd name="T54" fmla="*/ 230 w 1639"/>
                <a:gd name="T55" fmla="*/ 800 h 1313"/>
                <a:gd name="T56" fmla="*/ 188 w 1639"/>
                <a:gd name="T57" fmla="*/ 832 h 1313"/>
                <a:gd name="T58" fmla="*/ 0 w 1639"/>
                <a:gd name="T59" fmla="*/ 808 h 1313"/>
                <a:gd name="T60" fmla="*/ 820 w 1639"/>
                <a:gd name="T61" fmla="*/ 898 h 1313"/>
                <a:gd name="T62" fmla="*/ 820 w 1639"/>
                <a:gd name="T63" fmla="*/ 79 h 1313"/>
                <a:gd name="T64" fmla="*/ 820 w 1639"/>
                <a:gd name="T65" fmla="*/ 898 h 1313"/>
                <a:gd name="T66" fmla="*/ 253 w 1639"/>
                <a:gd name="T67" fmla="*/ 526 h 1313"/>
                <a:gd name="T68" fmla="*/ 296 w 1639"/>
                <a:gd name="T69" fmla="*/ 366 h 1313"/>
                <a:gd name="T70" fmla="*/ 205 w 1639"/>
                <a:gd name="T71" fmla="*/ 445 h 1313"/>
                <a:gd name="T72" fmla="*/ 1434 w 1639"/>
                <a:gd name="T73" fmla="*/ 432 h 1313"/>
                <a:gd name="T74" fmla="*/ 1295 w 1639"/>
                <a:gd name="T75" fmla="*/ 419 h 1313"/>
                <a:gd name="T76" fmla="*/ 1386 w 1639"/>
                <a:gd name="T77" fmla="*/ 526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313">
                  <a:moveTo>
                    <a:pt x="0" y="712"/>
                  </a:moveTo>
                  <a:cubicBezTo>
                    <a:pt x="8" y="681"/>
                    <a:pt x="16" y="650"/>
                    <a:pt x="34" y="623"/>
                  </a:cubicBezTo>
                  <a:cubicBezTo>
                    <a:pt x="63" y="581"/>
                    <a:pt x="101" y="552"/>
                    <a:pt x="150" y="538"/>
                  </a:cubicBezTo>
                  <a:cubicBezTo>
                    <a:pt x="154" y="537"/>
                    <a:pt x="157" y="536"/>
                    <a:pt x="162" y="534"/>
                  </a:cubicBezTo>
                  <a:cubicBezTo>
                    <a:pt x="160" y="529"/>
                    <a:pt x="158" y="525"/>
                    <a:pt x="155" y="520"/>
                  </a:cubicBezTo>
                  <a:cubicBezTo>
                    <a:pt x="131" y="472"/>
                    <a:pt x="131" y="375"/>
                    <a:pt x="190" y="330"/>
                  </a:cubicBezTo>
                  <a:cubicBezTo>
                    <a:pt x="241" y="290"/>
                    <a:pt x="309" y="289"/>
                    <a:pt x="360" y="329"/>
                  </a:cubicBezTo>
                  <a:cubicBezTo>
                    <a:pt x="362" y="332"/>
                    <a:pt x="365" y="334"/>
                    <a:pt x="368" y="336"/>
                  </a:cubicBezTo>
                  <a:cubicBezTo>
                    <a:pt x="462" y="119"/>
                    <a:pt x="622" y="0"/>
                    <a:pt x="862" y="19"/>
                  </a:cubicBezTo>
                  <a:cubicBezTo>
                    <a:pt x="1062" y="35"/>
                    <a:pt x="1194" y="151"/>
                    <a:pt x="1269" y="336"/>
                  </a:cubicBezTo>
                  <a:cubicBezTo>
                    <a:pt x="1279" y="329"/>
                    <a:pt x="1290" y="321"/>
                    <a:pt x="1301" y="315"/>
                  </a:cubicBezTo>
                  <a:cubicBezTo>
                    <a:pt x="1380" y="272"/>
                    <a:pt x="1482" y="321"/>
                    <a:pt x="1495" y="410"/>
                  </a:cubicBezTo>
                  <a:cubicBezTo>
                    <a:pt x="1502" y="452"/>
                    <a:pt x="1501" y="494"/>
                    <a:pt x="1476" y="533"/>
                  </a:cubicBezTo>
                  <a:cubicBezTo>
                    <a:pt x="1492" y="539"/>
                    <a:pt x="1507" y="544"/>
                    <a:pt x="1522" y="551"/>
                  </a:cubicBezTo>
                  <a:cubicBezTo>
                    <a:pt x="1598" y="590"/>
                    <a:pt x="1636" y="654"/>
                    <a:pt x="1638" y="739"/>
                  </a:cubicBezTo>
                  <a:cubicBezTo>
                    <a:pt x="1639" y="758"/>
                    <a:pt x="1639" y="776"/>
                    <a:pt x="1638" y="795"/>
                  </a:cubicBezTo>
                  <a:cubicBezTo>
                    <a:pt x="1638" y="819"/>
                    <a:pt x="1626" y="831"/>
                    <a:pt x="1602" y="832"/>
                  </a:cubicBezTo>
                  <a:cubicBezTo>
                    <a:pt x="1598" y="832"/>
                    <a:pt x="1595" y="832"/>
                    <a:pt x="1591" y="832"/>
                  </a:cubicBezTo>
                  <a:cubicBezTo>
                    <a:pt x="1490" y="832"/>
                    <a:pt x="1389" y="832"/>
                    <a:pt x="1288" y="832"/>
                  </a:cubicBezTo>
                  <a:cubicBezTo>
                    <a:pt x="1281" y="832"/>
                    <a:pt x="1272" y="832"/>
                    <a:pt x="1265" y="830"/>
                  </a:cubicBezTo>
                  <a:cubicBezTo>
                    <a:pt x="1251" y="827"/>
                    <a:pt x="1241" y="813"/>
                    <a:pt x="1242" y="799"/>
                  </a:cubicBezTo>
                  <a:cubicBezTo>
                    <a:pt x="1242" y="785"/>
                    <a:pt x="1253" y="772"/>
                    <a:pt x="1267" y="770"/>
                  </a:cubicBezTo>
                  <a:cubicBezTo>
                    <a:pt x="1274" y="768"/>
                    <a:pt x="1281" y="768"/>
                    <a:pt x="1287" y="768"/>
                  </a:cubicBezTo>
                  <a:cubicBezTo>
                    <a:pt x="1376" y="768"/>
                    <a:pt x="1465" y="768"/>
                    <a:pt x="1553" y="768"/>
                  </a:cubicBezTo>
                  <a:cubicBezTo>
                    <a:pt x="1559" y="768"/>
                    <a:pt x="1566" y="768"/>
                    <a:pt x="1572" y="768"/>
                  </a:cubicBezTo>
                  <a:cubicBezTo>
                    <a:pt x="1587" y="682"/>
                    <a:pt x="1533" y="608"/>
                    <a:pt x="1455" y="596"/>
                  </a:cubicBezTo>
                  <a:cubicBezTo>
                    <a:pt x="1446" y="595"/>
                    <a:pt x="1437" y="594"/>
                    <a:pt x="1428" y="594"/>
                  </a:cubicBezTo>
                  <a:cubicBezTo>
                    <a:pt x="1380" y="593"/>
                    <a:pt x="1331" y="594"/>
                    <a:pt x="1282" y="594"/>
                  </a:cubicBezTo>
                  <a:cubicBezTo>
                    <a:pt x="1231" y="776"/>
                    <a:pt x="1118" y="901"/>
                    <a:pt x="933" y="947"/>
                  </a:cubicBezTo>
                  <a:cubicBezTo>
                    <a:pt x="748" y="993"/>
                    <a:pt x="590" y="936"/>
                    <a:pt x="459" y="797"/>
                  </a:cubicBezTo>
                  <a:cubicBezTo>
                    <a:pt x="456" y="800"/>
                    <a:pt x="452" y="802"/>
                    <a:pt x="449" y="805"/>
                  </a:cubicBezTo>
                  <a:cubicBezTo>
                    <a:pt x="335" y="920"/>
                    <a:pt x="220" y="1034"/>
                    <a:pt x="106" y="1148"/>
                  </a:cubicBezTo>
                  <a:cubicBezTo>
                    <a:pt x="92" y="1162"/>
                    <a:pt x="82" y="1178"/>
                    <a:pt x="85" y="1199"/>
                  </a:cubicBezTo>
                  <a:cubicBezTo>
                    <a:pt x="87" y="1222"/>
                    <a:pt x="99" y="1238"/>
                    <a:pt x="121" y="1246"/>
                  </a:cubicBezTo>
                  <a:cubicBezTo>
                    <a:pt x="144" y="1254"/>
                    <a:pt x="165" y="1248"/>
                    <a:pt x="182" y="1230"/>
                  </a:cubicBezTo>
                  <a:cubicBezTo>
                    <a:pt x="245" y="1168"/>
                    <a:pt x="307" y="1105"/>
                    <a:pt x="370" y="1043"/>
                  </a:cubicBezTo>
                  <a:cubicBezTo>
                    <a:pt x="374" y="1038"/>
                    <a:pt x="378" y="1034"/>
                    <a:pt x="383" y="1031"/>
                  </a:cubicBezTo>
                  <a:cubicBezTo>
                    <a:pt x="397" y="1020"/>
                    <a:pt x="413" y="1020"/>
                    <a:pt x="425" y="1032"/>
                  </a:cubicBezTo>
                  <a:cubicBezTo>
                    <a:pt x="437" y="1043"/>
                    <a:pt x="438" y="1060"/>
                    <a:pt x="427" y="1075"/>
                  </a:cubicBezTo>
                  <a:cubicBezTo>
                    <a:pt x="424" y="1079"/>
                    <a:pt x="420" y="1083"/>
                    <a:pt x="416" y="1087"/>
                  </a:cubicBezTo>
                  <a:cubicBezTo>
                    <a:pt x="360" y="1143"/>
                    <a:pt x="303" y="1199"/>
                    <a:pt x="247" y="1257"/>
                  </a:cubicBezTo>
                  <a:cubicBezTo>
                    <a:pt x="221" y="1283"/>
                    <a:pt x="194" y="1306"/>
                    <a:pt x="157" y="1313"/>
                  </a:cubicBezTo>
                  <a:cubicBezTo>
                    <a:pt x="145" y="1313"/>
                    <a:pt x="133" y="1313"/>
                    <a:pt x="122" y="1313"/>
                  </a:cubicBezTo>
                  <a:cubicBezTo>
                    <a:pt x="116" y="1311"/>
                    <a:pt x="110" y="1309"/>
                    <a:pt x="104" y="1307"/>
                  </a:cubicBezTo>
                  <a:cubicBezTo>
                    <a:pt x="65" y="1294"/>
                    <a:pt x="38" y="1268"/>
                    <a:pt x="26" y="1229"/>
                  </a:cubicBezTo>
                  <a:cubicBezTo>
                    <a:pt x="11" y="1180"/>
                    <a:pt x="26" y="1138"/>
                    <a:pt x="62" y="1102"/>
                  </a:cubicBezTo>
                  <a:cubicBezTo>
                    <a:pt x="177" y="987"/>
                    <a:pt x="292" y="872"/>
                    <a:pt x="407" y="757"/>
                  </a:cubicBezTo>
                  <a:cubicBezTo>
                    <a:pt x="411" y="753"/>
                    <a:pt x="417" y="750"/>
                    <a:pt x="423" y="747"/>
                  </a:cubicBezTo>
                  <a:cubicBezTo>
                    <a:pt x="420" y="746"/>
                    <a:pt x="418" y="745"/>
                    <a:pt x="416" y="744"/>
                  </a:cubicBezTo>
                  <a:cubicBezTo>
                    <a:pt x="395" y="694"/>
                    <a:pt x="374" y="645"/>
                    <a:pt x="353" y="594"/>
                  </a:cubicBezTo>
                  <a:cubicBezTo>
                    <a:pt x="305" y="594"/>
                    <a:pt x="254" y="593"/>
                    <a:pt x="203" y="594"/>
                  </a:cubicBezTo>
                  <a:cubicBezTo>
                    <a:pt x="192" y="594"/>
                    <a:pt x="181" y="596"/>
                    <a:pt x="170" y="599"/>
                  </a:cubicBezTo>
                  <a:cubicBezTo>
                    <a:pt x="96" y="621"/>
                    <a:pt x="54" y="688"/>
                    <a:pt x="66" y="768"/>
                  </a:cubicBezTo>
                  <a:cubicBezTo>
                    <a:pt x="75" y="768"/>
                    <a:pt x="85" y="768"/>
                    <a:pt x="95" y="768"/>
                  </a:cubicBezTo>
                  <a:cubicBezTo>
                    <a:pt x="131" y="768"/>
                    <a:pt x="166" y="768"/>
                    <a:pt x="201" y="769"/>
                  </a:cubicBezTo>
                  <a:cubicBezTo>
                    <a:pt x="218" y="770"/>
                    <a:pt x="230" y="784"/>
                    <a:pt x="230" y="800"/>
                  </a:cubicBezTo>
                  <a:cubicBezTo>
                    <a:pt x="230" y="815"/>
                    <a:pt x="220" y="828"/>
                    <a:pt x="204" y="831"/>
                  </a:cubicBezTo>
                  <a:cubicBezTo>
                    <a:pt x="198" y="832"/>
                    <a:pt x="193" y="832"/>
                    <a:pt x="188" y="832"/>
                  </a:cubicBezTo>
                  <a:cubicBezTo>
                    <a:pt x="139" y="832"/>
                    <a:pt x="91" y="832"/>
                    <a:pt x="42" y="832"/>
                  </a:cubicBezTo>
                  <a:cubicBezTo>
                    <a:pt x="23" y="833"/>
                    <a:pt x="8" y="826"/>
                    <a:pt x="0" y="808"/>
                  </a:cubicBezTo>
                  <a:cubicBezTo>
                    <a:pt x="0" y="776"/>
                    <a:pt x="0" y="744"/>
                    <a:pt x="0" y="712"/>
                  </a:cubicBezTo>
                  <a:close/>
                  <a:moveTo>
                    <a:pt x="820" y="898"/>
                  </a:moveTo>
                  <a:cubicBezTo>
                    <a:pt x="1045" y="897"/>
                    <a:pt x="1229" y="714"/>
                    <a:pt x="1229" y="489"/>
                  </a:cubicBezTo>
                  <a:cubicBezTo>
                    <a:pt x="1229" y="264"/>
                    <a:pt x="1045" y="80"/>
                    <a:pt x="820" y="79"/>
                  </a:cubicBezTo>
                  <a:cubicBezTo>
                    <a:pt x="595" y="78"/>
                    <a:pt x="409" y="265"/>
                    <a:pt x="410" y="490"/>
                  </a:cubicBezTo>
                  <a:cubicBezTo>
                    <a:pt x="411" y="715"/>
                    <a:pt x="595" y="898"/>
                    <a:pt x="820" y="898"/>
                  </a:cubicBezTo>
                  <a:close/>
                  <a:moveTo>
                    <a:pt x="205" y="445"/>
                  </a:moveTo>
                  <a:cubicBezTo>
                    <a:pt x="205" y="489"/>
                    <a:pt x="221" y="515"/>
                    <a:pt x="253" y="526"/>
                  </a:cubicBezTo>
                  <a:cubicBezTo>
                    <a:pt x="291" y="538"/>
                    <a:pt x="333" y="518"/>
                    <a:pt x="342" y="479"/>
                  </a:cubicBezTo>
                  <a:cubicBezTo>
                    <a:pt x="354" y="426"/>
                    <a:pt x="344" y="383"/>
                    <a:pt x="296" y="366"/>
                  </a:cubicBezTo>
                  <a:cubicBezTo>
                    <a:pt x="291" y="365"/>
                    <a:pt x="285" y="364"/>
                    <a:pt x="279" y="363"/>
                  </a:cubicBezTo>
                  <a:cubicBezTo>
                    <a:pt x="234" y="361"/>
                    <a:pt x="205" y="394"/>
                    <a:pt x="205" y="445"/>
                  </a:cubicBezTo>
                  <a:close/>
                  <a:moveTo>
                    <a:pt x="1434" y="446"/>
                  </a:moveTo>
                  <a:cubicBezTo>
                    <a:pt x="1434" y="441"/>
                    <a:pt x="1434" y="437"/>
                    <a:pt x="1434" y="432"/>
                  </a:cubicBezTo>
                  <a:cubicBezTo>
                    <a:pt x="1432" y="396"/>
                    <a:pt x="1405" y="366"/>
                    <a:pt x="1370" y="363"/>
                  </a:cubicBezTo>
                  <a:cubicBezTo>
                    <a:pt x="1334" y="360"/>
                    <a:pt x="1301" y="383"/>
                    <a:pt x="1295" y="419"/>
                  </a:cubicBezTo>
                  <a:cubicBezTo>
                    <a:pt x="1292" y="436"/>
                    <a:pt x="1291" y="455"/>
                    <a:pt x="1295" y="473"/>
                  </a:cubicBezTo>
                  <a:cubicBezTo>
                    <a:pt x="1302" y="515"/>
                    <a:pt x="1345" y="539"/>
                    <a:pt x="1386" y="526"/>
                  </a:cubicBezTo>
                  <a:cubicBezTo>
                    <a:pt x="1418" y="515"/>
                    <a:pt x="1434" y="489"/>
                    <a:pt x="1434" y="4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7"/>
            <p:cNvSpPr>
              <a:spLocks/>
            </p:cNvSpPr>
            <p:nvPr/>
          </p:nvSpPr>
          <p:spPr bwMode="auto">
            <a:xfrm>
              <a:off x="6954838" y="2876550"/>
              <a:ext cx="17463" cy="49213"/>
            </a:xfrm>
            <a:custGeom>
              <a:avLst/>
              <a:gdLst>
                <a:gd name="T0" fmla="*/ 65 w 65"/>
                <a:gd name="T1" fmla="*/ 87 h 174"/>
                <a:gd name="T2" fmla="*/ 64 w 65"/>
                <a:gd name="T3" fmla="*/ 139 h 174"/>
                <a:gd name="T4" fmla="*/ 34 w 65"/>
                <a:gd name="T5" fmla="*/ 174 h 174"/>
                <a:gd name="T6" fmla="*/ 1 w 65"/>
                <a:gd name="T7" fmla="*/ 141 h 174"/>
                <a:gd name="T8" fmla="*/ 1 w 65"/>
                <a:gd name="T9" fmla="*/ 33 h 174"/>
                <a:gd name="T10" fmla="*/ 34 w 65"/>
                <a:gd name="T11" fmla="*/ 1 h 174"/>
                <a:gd name="T12" fmla="*/ 64 w 65"/>
                <a:gd name="T13" fmla="*/ 36 h 174"/>
                <a:gd name="T14" fmla="*/ 65 w 65"/>
                <a:gd name="T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74">
                  <a:moveTo>
                    <a:pt x="65" y="87"/>
                  </a:moveTo>
                  <a:cubicBezTo>
                    <a:pt x="65" y="104"/>
                    <a:pt x="65" y="122"/>
                    <a:pt x="64" y="139"/>
                  </a:cubicBezTo>
                  <a:cubicBezTo>
                    <a:pt x="64" y="160"/>
                    <a:pt x="51" y="173"/>
                    <a:pt x="34" y="174"/>
                  </a:cubicBezTo>
                  <a:cubicBezTo>
                    <a:pt x="17" y="174"/>
                    <a:pt x="2" y="161"/>
                    <a:pt x="1" y="141"/>
                  </a:cubicBezTo>
                  <a:cubicBezTo>
                    <a:pt x="0" y="105"/>
                    <a:pt x="0" y="69"/>
                    <a:pt x="1" y="33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2" y="2"/>
                    <a:pt x="64" y="16"/>
                    <a:pt x="64" y="36"/>
                  </a:cubicBezTo>
                  <a:cubicBezTo>
                    <a:pt x="65" y="53"/>
                    <a:pt x="65" y="70"/>
                    <a:pt x="65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18"/>
            <p:cNvSpPr>
              <a:spLocks/>
            </p:cNvSpPr>
            <p:nvPr/>
          </p:nvSpPr>
          <p:spPr bwMode="auto">
            <a:xfrm>
              <a:off x="6883400" y="2908300"/>
              <a:ext cx="36513" cy="34925"/>
            </a:xfrm>
            <a:custGeom>
              <a:avLst/>
              <a:gdLst>
                <a:gd name="T0" fmla="*/ 127 w 127"/>
                <a:gd name="T1" fmla="*/ 96 h 124"/>
                <a:gd name="T2" fmla="*/ 107 w 127"/>
                <a:gd name="T3" fmla="*/ 119 h 124"/>
                <a:gd name="T4" fmla="*/ 77 w 127"/>
                <a:gd name="T5" fmla="*/ 119 h 124"/>
                <a:gd name="T6" fmla="*/ 10 w 127"/>
                <a:gd name="T7" fmla="*/ 53 h 124"/>
                <a:gd name="T8" fmla="*/ 14 w 127"/>
                <a:gd name="T9" fmla="*/ 14 h 124"/>
                <a:gd name="T10" fmla="*/ 53 w 127"/>
                <a:gd name="T11" fmla="*/ 10 h 124"/>
                <a:gd name="T12" fmla="*/ 118 w 127"/>
                <a:gd name="T13" fmla="*/ 75 h 124"/>
                <a:gd name="T14" fmla="*/ 127 w 127"/>
                <a:gd name="T15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24">
                  <a:moveTo>
                    <a:pt x="127" y="96"/>
                  </a:moveTo>
                  <a:cubicBezTo>
                    <a:pt x="121" y="104"/>
                    <a:pt x="116" y="115"/>
                    <a:pt x="107" y="119"/>
                  </a:cubicBezTo>
                  <a:cubicBezTo>
                    <a:pt x="99" y="123"/>
                    <a:pt x="83" y="124"/>
                    <a:pt x="77" y="119"/>
                  </a:cubicBezTo>
                  <a:cubicBezTo>
                    <a:pt x="53" y="98"/>
                    <a:pt x="31" y="76"/>
                    <a:pt x="10" y="53"/>
                  </a:cubicBezTo>
                  <a:cubicBezTo>
                    <a:pt x="0" y="41"/>
                    <a:pt x="3" y="24"/>
                    <a:pt x="14" y="14"/>
                  </a:cubicBezTo>
                  <a:cubicBezTo>
                    <a:pt x="24" y="3"/>
                    <a:pt x="42" y="0"/>
                    <a:pt x="53" y="10"/>
                  </a:cubicBezTo>
                  <a:cubicBezTo>
                    <a:pt x="76" y="31"/>
                    <a:pt x="97" y="53"/>
                    <a:pt x="118" y="75"/>
                  </a:cubicBezTo>
                  <a:cubicBezTo>
                    <a:pt x="122" y="80"/>
                    <a:pt x="123" y="87"/>
                    <a:pt x="127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9"/>
            <p:cNvSpPr>
              <a:spLocks/>
            </p:cNvSpPr>
            <p:nvPr/>
          </p:nvSpPr>
          <p:spPr bwMode="auto">
            <a:xfrm>
              <a:off x="7007225" y="2908300"/>
              <a:ext cx="36513" cy="34925"/>
            </a:xfrm>
            <a:custGeom>
              <a:avLst/>
              <a:gdLst>
                <a:gd name="T0" fmla="*/ 31 w 128"/>
                <a:gd name="T1" fmla="*/ 125 h 125"/>
                <a:gd name="T2" fmla="*/ 7 w 128"/>
                <a:gd name="T3" fmla="*/ 107 h 125"/>
                <a:gd name="T4" fmla="*/ 8 w 128"/>
                <a:gd name="T5" fmla="*/ 74 h 125"/>
                <a:gd name="T6" fmla="*/ 74 w 128"/>
                <a:gd name="T7" fmla="*/ 9 h 125"/>
                <a:gd name="T8" fmla="*/ 112 w 128"/>
                <a:gd name="T9" fmla="*/ 12 h 125"/>
                <a:gd name="T10" fmla="*/ 118 w 128"/>
                <a:gd name="T11" fmla="*/ 48 h 125"/>
                <a:gd name="T12" fmla="*/ 48 w 128"/>
                <a:gd name="T13" fmla="*/ 119 h 125"/>
                <a:gd name="T14" fmla="*/ 31 w 128"/>
                <a:gd name="T1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25">
                  <a:moveTo>
                    <a:pt x="31" y="125"/>
                  </a:moveTo>
                  <a:cubicBezTo>
                    <a:pt x="24" y="120"/>
                    <a:pt x="14" y="115"/>
                    <a:pt x="7" y="107"/>
                  </a:cubicBezTo>
                  <a:cubicBezTo>
                    <a:pt x="0" y="97"/>
                    <a:pt x="0" y="83"/>
                    <a:pt x="8" y="74"/>
                  </a:cubicBezTo>
                  <a:cubicBezTo>
                    <a:pt x="29" y="52"/>
                    <a:pt x="51" y="30"/>
                    <a:pt x="74" y="9"/>
                  </a:cubicBezTo>
                  <a:cubicBezTo>
                    <a:pt x="84" y="0"/>
                    <a:pt x="102" y="2"/>
                    <a:pt x="112" y="12"/>
                  </a:cubicBezTo>
                  <a:cubicBezTo>
                    <a:pt x="122" y="22"/>
                    <a:pt x="128" y="37"/>
                    <a:pt x="118" y="48"/>
                  </a:cubicBezTo>
                  <a:cubicBezTo>
                    <a:pt x="97" y="73"/>
                    <a:pt x="72" y="96"/>
                    <a:pt x="48" y="119"/>
                  </a:cubicBezTo>
                  <a:cubicBezTo>
                    <a:pt x="45" y="122"/>
                    <a:pt x="39" y="122"/>
                    <a:pt x="31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20"/>
            <p:cNvSpPr>
              <a:spLocks/>
            </p:cNvSpPr>
            <p:nvPr/>
          </p:nvSpPr>
          <p:spPr bwMode="auto">
            <a:xfrm>
              <a:off x="6954838" y="2936875"/>
              <a:ext cx="17463" cy="17463"/>
            </a:xfrm>
            <a:custGeom>
              <a:avLst/>
              <a:gdLst>
                <a:gd name="T0" fmla="*/ 31 w 64"/>
                <a:gd name="T1" fmla="*/ 64 h 65"/>
                <a:gd name="T2" fmla="*/ 0 w 64"/>
                <a:gd name="T3" fmla="*/ 32 h 65"/>
                <a:gd name="T4" fmla="*/ 32 w 64"/>
                <a:gd name="T5" fmla="*/ 1 h 65"/>
                <a:gd name="T6" fmla="*/ 63 w 64"/>
                <a:gd name="T7" fmla="*/ 33 h 65"/>
                <a:gd name="T8" fmla="*/ 31 w 64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31" y="64"/>
                  </a:moveTo>
                  <a:cubicBezTo>
                    <a:pt x="14" y="64"/>
                    <a:pt x="0" y="48"/>
                    <a:pt x="0" y="32"/>
                  </a:cubicBezTo>
                  <a:cubicBezTo>
                    <a:pt x="0" y="15"/>
                    <a:pt x="16" y="0"/>
                    <a:pt x="32" y="1"/>
                  </a:cubicBezTo>
                  <a:cubicBezTo>
                    <a:pt x="49" y="1"/>
                    <a:pt x="64" y="16"/>
                    <a:pt x="63" y="33"/>
                  </a:cubicBezTo>
                  <a:cubicBezTo>
                    <a:pt x="63" y="50"/>
                    <a:pt x="48" y="65"/>
                    <a:pt x="3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Oval 21"/>
            <p:cNvSpPr>
              <a:spLocks noChangeArrowheads="1"/>
            </p:cNvSpPr>
            <p:nvPr/>
          </p:nvSpPr>
          <p:spPr bwMode="auto">
            <a:xfrm>
              <a:off x="6862763" y="32289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22"/>
            <p:cNvSpPr>
              <a:spLocks noEditPoints="1"/>
            </p:cNvSpPr>
            <p:nvPr/>
          </p:nvSpPr>
          <p:spPr bwMode="auto">
            <a:xfrm>
              <a:off x="6867525" y="3006725"/>
              <a:ext cx="192088" cy="193675"/>
            </a:xfrm>
            <a:custGeom>
              <a:avLst/>
              <a:gdLst>
                <a:gd name="T0" fmla="*/ 346 w 693"/>
                <a:gd name="T1" fmla="*/ 692 h 692"/>
                <a:gd name="T2" fmla="*/ 1 w 693"/>
                <a:gd name="T3" fmla="*/ 346 h 692"/>
                <a:gd name="T4" fmla="*/ 346 w 693"/>
                <a:gd name="T5" fmla="*/ 1 h 692"/>
                <a:gd name="T6" fmla="*/ 692 w 693"/>
                <a:gd name="T7" fmla="*/ 348 h 692"/>
                <a:gd name="T8" fmla="*/ 346 w 693"/>
                <a:gd name="T9" fmla="*/ 692 h 692"/>
                <a:gd name="T10" fmla="*/ 248 w 693"/>
                <a:gd name="T11" fmla="*/ 418 h 692"/>
                <a:gd name="T12" fmla="*/ 218 w 693"/>
                <a:gd name="T13" fmla="*/ 283 h 692"/>
                <a:gd name="T14" fmla="*/ 315 w 693"/>
                <a:gd name="T15" fmla="*/ 180 h 692"/>
                <a:gd name="T16" fmla="*/ 445 w 693"/>
                <a:gd name="T17" fmla="*/ 221 h 692"/>
                <a:gd name="T18" fmla="*/ 466 w 693"/>
                <a:gd name="T19" fmla="*/ 384 h 692"/>
                <a:gd name="T20" fmla="*/ 448 w 693"/>
                <a:gd name="T21" fmla="*/ 416 h 692"/>
                <a:gd name="T22" fmla="*/ 514 w 693"/>
                <a:gd name="T23" fmla="*/ 461 h 692"/>
                <a:gd name="T24" fmla="*/ 569 w 693"/>
                <a:gd name="T25" fmla="*/ 518 h 692"/>
                <a:gd name="T26" fmla="*/ 532 w 693"/>
                <a:gd name="T27" fmla="*/ 136 h 692"/>
                <a:gd name="T28" fmla="*/ 147 w 693"/>
                <a:gd name="T29" fmla="*/ 148 h 692"/>
                <a:gd name="T30" fmla="*/ 125 w 693"/>
                <a:gd name="T31" fmla="*/ 519 h 692"/>
                <a:gd name="T32" fmla="*/ 248 w 693"/>
                <a:gd name="T33" fmla="*/ 418 h 692"/>
                <a:gd name="T34" fmla="*/ 172 w 693"/>
                <a:gd name="T35" fmla="*/ 567 h 692"/>
                <a:gd name="T36" fmla="*/ 520 w 693"/>
                <a:gd name="T37" fmla="*/ 566 h 692"/>
                <a:gd name="T38" fmla="*/ 350 w 693"/>
                <a:gd name="T39" fmla="*/ 464 h 692"/>
                <a:gd name="T40" fmla="*/ 172 w 693"/>
                <a:gd name="T41" fmla="*/ 567 h 692"/>
                <a:gd name="T42" fmla="*/ 413 w 693"/>
                <a:gd name="T43" fmla="*/ 320 h 692"/>
                <a:gd name="T44" fmla="*/ 344 w 693"/>
                <a:gd name="T45" fmla="*/ 240 h 692"/>
                <a:gd name="T46" fmla="*/ 279 w 693"/>
                <a:gd name="T47" fmla="*/ 303 h 692"/>
                <a:gd name="T48" fmla="*/ 335 w 693"/>
                <a:gd name="T49" fmla="*/ 398 h 692"/>
                <a:gd name="T50" fmla="*/ 413 w 693"/>
                <a:gd name="T51" fmla="*/ 32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3" h="692">
                  <a:moveTo>
                    <a:pt x="346" y="692"/>
                  </a:moveTo>
                  <a:cubicBezTo>
                    <a:pt x="155" y="692"/>
                    <a:pt x="0" y="536"/>
                    <a:pt x="1" y="346"/>
                  </a:cubicBezTo>
                  <a:cubicBezTo>
                    <a:pt x="2" y="156"/>
                    <a:pt x="157" y="0"/>
                    <a:pt x="346" y="1"/>
                  </a:cubicBezTo>
                  <a:cubicBezTo>
                    <a:pt x="537" y="1"/>
                    <a:pt x="693" y="158"/>
                    <a:pt x="692" y="348"/>
                  </a:cubicBezTo>
                  <a:cubicBezTo>
                    <a:pt x="691" y="538"/>
                    <a:pt x="536" y="692"/>
                    <a:pt x="346" y="692"/>
                  </a:cubicBezTo>
                  <a:close/>
                  <a:moveTo>
                    <a:pt x="248" y="418"/>
                  </a:moveTo>
                  <a:cubicBezTo>
                    <a:pt x="213" y="377"/>
                    <a:pt x="209" y="331"/>
                    <a:pt x="218" y="283"/>
                  </a:cubicBezTo>
                  <a:cubicBezTo>
                    <a:pt x="228" y="228"/>
                    <a:pt x="262" y="193"/>
                    <a:pt x="315" y="180"/>
                  </a:cubicBezTo>
                  <a:cubicBezTo>
                    <a:pt x="366" y="167"/>
                    <a:pt x="411" y="181"/>
                    <a:pt x="445" y="221"/>
                  </a:cubicBezTo>
                  <a:cubicBezTo>
                    <a:pt x="486" y="270"/>
                    <a:pt x="486" y="326"/>
                    <a:pt x="466" y="384"/>
                  </a:cubicBezTo>
                  <a:cubicBezTo>
                    <a:pt x="462" y="396"/>
                    <a:pt x="453" y="407"/>
                    <a:pt x="448" y="416"/>
                  </a:cubicBezTo>
                  <a:cubicBezTo>
                    <a:pt x="470" y="431"/>
                    <a:pt x="494" y="444"/>
                    <a:pt x="514" y="461"/>
                  </a:cubicBezTo>
                  <a:cubicBezTo>
                    <a:pt x="534" y="478"/>
                    <a:pt x="551" y="499"/>
                    <a:pt x="569" y="518"/>
                  </a:cubicBezTo>
                  <a:cubicBezTo>
                    <a:pt x="660" y="407"/>
                    <a:pt x="644" y="237"/>
                    <a:pt x="532" y="136"/>
                  </a:cubicBezTo>
                  <a:cubicBezTo>
                    <a:pt x="423" y="37"/>
                    <a:pt x="251" y="43"/>
                    <a:pt x="147" y="148"/>
                  </a:cubicBezTo>
                  <a:cubicBezTo>
                    <a:pt x="37" y="260"/>
                    <a:pt x="45" y="424"/>
                    <a:pt x="125" y="519"/>
                  </a:cubicBezTo>
                  <a:cubicBezTo>
                    <a:pt x="156" y="474"/>
                    <a:pt x="196" y="440"/>
                    <a:pt x="248" y="418"/>
                  </a:cubicBezTo>
                  <a:close/>
                  <a:moveTo>
                    <a:pt x="172" y="567"/>
                  </a:moveTo>
                  <a:cubicBezTo>
                    <a:pt x="273" y="650"/>
                    <a:pt x="427" y="646"/>
                    <a:pt x="520" y="566"/>
                  </a:cubicBezTo>
                  <a:cubicBezTo>
                    <a:pt x="482" y="502"/>
                    <a:pt x="426" y="465"/>
                    <a:pt x="350" y="464"/>
                  </a:cubicBezTo>
                  <a:cubicBezTo>
                    <a:pt x="271" y="462"/>
                    <a:pt x="213" y="499"/>
                    <a:pt x="172" y="567"/>
                  </a:cubicBezTo>
                  <a:close/>
                  <a:moveTo>
                    <a:pt x="413" y="320"/>
                  </a:moveTo>
                  <a:cubicBezTo>
                    <a:pt x="414" y="269"/>
                    <a:pt x="387" y="239"/>
                    <a:pt x="344" y="240"/>
                  </a:cubicBezTo>
                  <a:cubicBezTo>
                    <a:pt x="309" y="240"/>
                    <a:pt x="281" y="268"/>
                    <a:pt x="279" y="303"/>
                  </a:cubicBezTo>
                  <a:cubicBezTo>
                    <a:pt x="276" y="359"/>
                    <a:pt x="295" y="391"/>
                    <a:pt x="335" y="398"/>
                  </a:cubicBezTo>
                  <a:cubicBezTo>
                    <a:pt x="375" y="404"/>
                    <a:pt x="418" y="374"/>
                    <a:pt x="413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5902142" y="3135085"/>
            <a:ext cx="426240" cy="398820"/>
            <a:chOff x="3336925" y="2701926"/>
            <a:chExt cx="542925" cy="5080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4" name="Freeform 17"/>
            <p:cNvSpPr>
              <a:spLocks noEditPoints="1"/>
            </p:cNvSpPr>
            <p:nvPr/>
          </p:nvSpPr>
          <p:spPr bwMode="auto">
            <a:xfrm>
              <a:off x="3336925" y="2701926"/>
              <a:ext cx="542925" cy="508000"/>
            </a:xfrm>
            <a:custGeom>
              <a:avLst/>
              <a:gdLst>
                <a:gd name="T0" fmla="*/ 200 w 3417"/>
                <a:gd name="T1" fmla="*/ 2203 h 3205"/>
                <a:gd name="T2" fmla="*/ 256 w 3417"/>
                <a:gd name="T3" fmla="*/ 2393 h 3205"/>
                <a:gd name="T4" fmla="*/ 3179 w 3417"/>
                <a:gd name="T5" fmla="*/ 2382 h 3205"/>
                <a:gd name="T6" fmla="*/ 200 w 3417"/>
                <a:gd name="T7" fmla="*/ 2203 h 3205"/>
                <a:gd name="T8" fmla="*/ 1511 w 3417"/>
                <a:gd name="T9" fmla="*/ 1677 h 3205"/>
                <a:gd name="T10" fmla="*/ 1408 w 3417"/>
                <a:gd name="T11" fmla="*/ 1903 h 3205"/>
                <a:gd name="T12" fmla="*/ 2006 w 3417"/>
                <a:gd name="T13" fmla="*/ 1937 h 3205"/>
                <a:gd name="T14" fmla="*/ 1935 w 3417"/>
                <a:gd name="T15" fmla="*/ 1706 h 3205"/>
                <a:gd name="T16" fmla="*/ 1708 w 3417"/>
                <a:gd name="T17" fmla="*/ 1603 h 3205"/>
                <a:gd name="T18" fmla="*/ 1572 w 3417"/>
                <a:gd name="T19" fmla="*/ 1207 h 3205"/>
                <a:gd name="T20" fmla="*/ 1335 w 3417"/>
                <a:gd name="T21" fmla="*/ 1311 h 3205"/>
                <a:gd name="T22" fmla="*/ 1142 w 3417"/>
                <a:gd name="T23" fmla="*/ 1195 h 3205"/>
                <a:gd name="T24" fmla="*/ 1120 w 3417"/>
                <a:gd name="T25" fmla="*/ 1508 h 3205"/>
                <a:gd name="T26" fmla="*/ 1025 w 3417"/>
                <a:gd name="T27" fmla="*/ 1749 h 3205"/>
                <a:gd name="T28" fmla="*/ 807 w 3417"/>
                <a:gd name="T29" fmla="*/ 1803 h 3205"/>
                <a:gd name="T30" fmla="*/ 1220 w 3417"/>
                <a:gd name="T31" fmla="*/ 1796 h 3205"/>
                <a:gd name="T32" fmla="*/ 1373 w 3417"/>
                <a:gd name="T33" fmla="*/ 1532 h 3205"/>
                <a:gd name="T34" fmla="*/ 1654 w 3417"/>
                <a:gd name="T35" fmla="*/ 1405 h 3205"/>
                <a:gd name="T36" fmla="*/ 1961 w 3417"/>
                <a:gd name="T37" fmla="*/ 1470 h 3205"/>
                <a:gd name="T38" fmla="*/ 2164 w 3417"/>
                <a:gd name="T39" fmla="*/ 1696 h 3205"/>
                <a:gd name="T40" fmla="*/ 2199 w 3417"/>
                <a:gd name="T41" fmla="*/ 2003 h 3205"/>
                <a:gd name="T42" fmla="*/ 2420 w 3417"/>
                <a:gd name="T43" fmla="*/ 1782 h 3205"/>
                <a:gd name="T44" fmla="*/ 2310 w 3417"/>
                <a:gd name="T45" fmla="*/ 1549 h 3205"/>
                <a:gd name="T46" fmla="*/ 2326 w 3417"/>
                <a:gd name="T47" fmla="*/ 1428 h 3205"/>
                <a:gd name="T48" fmla="*/ 2126 w 3417"/>
                <a:gd name="T49" fmla="*/ 1315 h 3205"/>
                <a:gd name="T50" fmla="*/ 1883 w 3417"/>
                <a:gd name="T51" fmla="*/ 1227 h 3205"/>
                <a:gd name="T52" fmla="*/ 1808 w 3417"/>
                <a:gd name="T53" fmla="*/ 1130 h 3205"/>
                <a:gd name="T54" fmla="*/ 237 w 3417"/>
                <a:gd name="T55" fmla="*/ 223 h 3205"/>
                <a:gd name="T56" fmla="*/ 607 w 3417"/>
                <a:gd name="T57" fmla="*/ 2003 h 3205"/>
                <a:gd name="T58" fmla="*/ 663 w 3417"/>
                <a:gd name="T59" fmla="*/ 1612 h 3205"/>
                <a:gd name="T60" fmla="*/ 789 w 3417"/>
                <a:gd name="T61" fmla="*/ 1407 h 3205"/>
                <a:gd name="T62" fmla="*/ 774 w 3417"/>
                <a:gd name="T63" fmla="*/ 1284 h 3205"/>
                <a:gd name="T64" fmla="*/ 1142 w 3417"/>
                <a:gd name="T65" fmla="*/ 953 h 3205"/>
                <a:gd name="T66" fmla="*/ 1365 w 3417"/>
                <a:gd name="T67" fmla="*/ 1073 h 3205"/>
                <a:gd name="T68" fmla="*/ 1446 w 3417"/>
                <a:gd name="T69" fmla="*/ 823 h 3205"/>
                <a:gd name="T70" fmla="*/ 1953 w 3417"/>
                <a:gd name="T71" fmla="*/ 812 h 3205"/>
                <a:gd name="T72" fmla="*/ 2008 w 3417"/>
                <a:gd name="T73" fmla="*/ 1057 h 3205"/>
                <a:gd name="T74" fmla="*/ 2255 w 3417"/>
                <a:gd name="T75" fmla="*/ 955 h 3205"/>
                <a:gd name="T76" fmla="*/ 2628 w 3417"/>
                <a:gd name="T77" fmla="*/ 1266 h 3205"/>
                <a:gd name="T78" fmla="*/ 2643 w 3417"/>
                <a:gd name="T79" fmla="*/ 1390 h 3205"/>
                <a:gd name="T80" fmla="*/ 2732 w 3417"/>
                <a:gd name="T81" fmla="*/ 1605 h 3205"/>
                <a:gd name="T82" fmla="*/ 2810 w 3417"/>
                <a:gd name="T83" fmla="*/ 1703 h 3205"/>
                <a:gd name="T84" fmla="*/ 3194 w 3417"/>
                <a:gd name="T85" fmla="*/ 239 h 3205"/>
                <a:gd name="T86" fmla="*/ 301 w 3417"/>
                <a:gd name="T87" fmla="*/ 0 h 3205"/>
                <a:gd name="T88" fmla="*/ 3313 w 3417"/>
                <a:gd name="T89" fmla="*/ 74 h 3205"/>
                <a:gd name="T90" fmla="*/ 3417 w 3417"/>
                <a:gd name="T91" fmla="*/ 301 h 3205"/>
                <a:gd name="T92" fmla="*/ 3343 w 3417"/>
                <a:gd name="T93" fmla="*/ 2501 h 3205"/>
                <a:gd name="T94" fmla="*/ 3116 w 3417"/>
                <a:gd name="T95" fmla="*/ 2603 h 3205"/>
                <a:gd name="T96" fmla="*/ 2772 w 3417"/>
                <a:gd name="T97" fmla="*/ 3026 h 3205"/>
                <a:gd name="T98" fmla="*/ 2799 w 3417"/>
                <a:gd name="T99" fmla="*/ 3149 h 3205"/>
                <a:gd name="T100" fmla="*/ 708 w 3417"/>
                <a:gd name="T101" fmla="*/ 3205 h 3205"/>
                <a:gd name="T102" fmla="*/ 610 w 3417"/>
                <a:gd name="T103" fmla="*/ 3128 h 3205"/>
                <a:gd name="T104" fmla="*/ 663 w 3417"/>
                <a:gd name="T105" fmla="*/ 3015 h 3205"/>
                <a:gd name="T106" fmla="*/ 256 w 3417"/>
                <a:gd name="T107" fmla="*/ 2600 h 3205"/>
                <a:gd name="T108" fmla="*/ 49 w 3417"/>
                <a:gd name="T109" fmla="*/ 2467 h 3205"/>
                <a:gd name="T110" fmla="*/ 3 w 3417"/>
                <a:gd name="T111" fmla="*/ 256 h 3205"/>
                <a:gd name="T112" fmla="*/ 137 w 3417"/>
                <a:gd name="T113" fmla="*/ 49 h 3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7" h="3205">
                  <a:moveTo>
                    <a:pt x="1380" y="2603"/>
                  </a:moveTo>
                  <a:lnTo>
                    <a:pt x="1247" y="3005"/>
                  </a:lnTo>
                  <a:lnTo>
                    <a:pt x="2170" y="3005"/>
                  </a:lnTo>
                  <a:lnTo>
                    <a:pt x="2036" y="2603"/>
                  </a:lnTo>
                  <a:lnTo>
                    <a:pt x="1380" y="2603"/>
                  </a:lnTo>
                  <a:close/>
                  <a:moveTo>
                    <a:pt x="200" y="2203"/>
                  </a:moveTo>
                  <a:lnTo>
                    <a:pt x="200" y="2304"/>
                  </a:lnTo>
                  <a:lnTo>
                    <a:pt x="203" y="2327"/>
                  </a:lnTo>
                  <a:lnTo>
                    <a:pt x="210" y="2347"/>
                  </a:lnTo>
                  <a:lnTo>
                    <a:pt x="222" y="2366"/>
                  </a:lnTo>
                  <a:lnTo>
                    <a:pt x="237" y="2382"/>
                  </a:lnTo>
                  <a:lnTo>
                    <a:pt x="256" y="2393"/>
                  </a:lnTo>
                  <a:lnTo>
                    <a:pt x="278" y="2401"/>
                  </a:lnTo>
                  <a:lnTo>
                    <a:pt x="301" y="2403"/>
                  </a:lnTo>
                  <a:lnTo>
                    <a:pt x="3116" y="2403"/>
                  </a:lnTo>
                  <a:lnTo>
                    <a:pt x="3139" y="2401"/>
                  </a:lnTo>
                  <a:lnTo>
                    <a:pt x="3160" y="2393"/>
                  </a:lnTo>
                  <a:lnTo>
                    <a:pt x="3179" y="2382"/>
                  </a:lnTo>
                  <a:lnTo>
                    <a:pt x="3194" y="2366"/>
                  </a:lnTo>
                  <a:lnTo>
                    <a:pt x="3207" y="2347"/>
                  </a:lnTo>
                  <a:lnTo>
                    <a:pt x="3214" y="2327"/>
                  </a:lnTo>
                  <a:lnTo>
                    <a:pt x="3217" y="2304"/>
                  </a:lnTo>
                  <a:lnTo>
                    <a:pt x="3217" y="2203"/>
                  </a:lnTo>
                  <a:lnTo>
                    <a:pt x="200" y="2203"/>
                  </a:lnTo>
                  <a:close/>
                  <a:moveTo>
                    <a:pt x="1708" y="1603"/>
                  </a:moveTo>
                  <a:lnTo>
                    <a:pt x="1664" y="1606"/>
                  </a:lnTo>
                  <a:lnTo>
                    <a:pt x="1622" y="1616"/>
                  </a:lnTo>
                  <a:lnTo>
                    <a:pt x="1581" y="1631"/>
                  </a:lnTo>
                  <a:lnTo>
                    <a:pt x="1545" y="1651"/>
                  </a:lnTo>
                  <a:lnTo>
                    <a:pt x="1511" y="1677"/>
                  </a:lnTo>
                  <a:lnTo>
                    <a:pt x="1482" y="1706"/>
                  </a:lnTo>
                  <a:lnTo>
                    <a:pt x="1456" y="1740"/>
                  </a:lnTo>
                  <a:lnTo>
                    <a:pt x="1436" y="1776"/>
                  </a:lnTo>
                  <a:lnTo>
                    <a:pt x="1421" y="1817"/>
                  </a:lnTo>
                  <a:lnTo>
                    <a:pt x="1412" y="1859"/>
                  </a:lnTo>
                  <a:lnTo>
                    <a:pt x="1408" y="1903"/>
                  </a:lnTo>
                  <a:lnTo>
                    <a:pt x="1410" y="1937"/>
                  </a:lnTo>
                  <a:lnTo>
                    <a:pt x="1416" y="1971"/>
                  </a:lnTo>
                  <a:lnTo>
                    <a:pt x="1425" y="2003"/>
                  </a:lnTo>
                  <a:lnTo>
                    <a:pt x="1992" y="2003"/>
                  </a:lnTo>
                  <a:lnTo>
                    <a:pt x="2001" y="1971"/>
                  </a:lnTo>
                  <a:lnTo>
                    <a:pt x="2006" y="1937"/>
                  </a:lnTo>
                  <a:lnTo>
                    <a:pt x="2008" y="1903"/>
                  </a:lnTo>
                  <a:lnTo>
                    <a:pt x="2005" y="1859"/>
                  </a:lnTo>
                  <a:lnTo>
                    <a:pt x="1996" y="1817"/>
                  </a:lnTo>
                  <a:lnTo>
                    <a:pt x="1980" y="1776"/>
                  </a:lnTo>
                  <a:lnTo>
                    <a:pt x="1960" y="1740"/>
                  </a:lnTo>
                  <a:lnTo>
                    <a:pt x="1935" y="1706"/>
                  </a:lnTo>
                  <a:lnTo>
                    <a:pt x="1905" y="1677"/>
                  </a:lnTo>
                  <a:lnTo>
                    <a:pt x="1872" y="1651"/>
                  </a:lnTo>
                  <a:lnTo>
                    <a:pt x="1834" y="1631"/>
                  </a:lnTo>
                  <a:lnTo>
                    <a:pt x="1795" y="1616"/>
                  </a:lnTo>
                  <a:lnTo>
                    <a:pt x="1752" y="1606"/>
                  </a:lnTo>
                  <a:lnTo>
                    <a:pt x="1708" y="1603"/>
                  </a:lnTo>
                  <a:close/>
                  <a:moveTo>
                    <a:pt x="1608" y="1002"/>
                  </a:moveTo>
                  <a:lnTo>
                    <a:pt x="1608" y="1130"/>
                  </a:lnTo>
                  <a:lnTo>
                    <a:pt x="1605" y="1152"/>
                  </a:lnTo>
                  <a:lnTo>
                    <a:pt x="1599" y="1173"/>
                  </a:lnTo>
                  <a:lnTo>
                    <a:pt x="1588" y="1192"/>
                  </a:lnTo>
                  <a:lnTo>
                    <a:pt x="1572" y="1207"/>
                  </a:lnTo>
                  <a:lnTo>
                    <a:pt x="1555" y="1219"/>
                  </a:lnTo>
                  <a:lnTo>
                    <a:pt x="1533" y="1227"/>
                  </a:lnTo>
                  <a:lnTo>
                    <a:pt x="1472" y="1246"/>
                  </a:lnTo>
                  <a:lnTo>
                    <a:pt x="1413" y="1271"/>
                  </a:lnTo>
                  <a:lnTo>
                    <a:pt x="1355" y="1301"/>
                  </a:lnTo>
                  <a:lnTo>
                    <a:pt x="1335" y="1311"/>
                  </a:lnTo>
                  <a:lnTo>
                    <a:pt x="1313" y="1315"/>
                  </a:lnTo>
                  <a:lnTo>
                    <a:pt x="1291" y="1315"/>
                  </a:lnTo>
                  <a:lnTo>
                    <a:pt x="1271" y="1310"/>
                  </a:lnTo>
                  <a:lnTo>
                    <a:pt x="1251" y="1300"/>
                  </a:lnTo>
                  <a:lnTo>
                    <a:pt x="1233" y="1286"/>
                  </a:lnTo>
                  <a:lnTo>
                    <a:pt x="1142" y="1195"/>
                  </a:lnTo>
                  <a:lnTo>
                    <a:pt x="1000" y="1337"/>
                  </a:lnTo>
                  <a:lnTo>
                    <a:pt x="1091" y="1428"/>
                  </a:lnTo>
                  <a:lnTo>
                    <a:pt x="1106" y="1445"/>
                  </a:lnTo>
                  <a:lnTo>
                    <a:pt x="1115" y="1465"/>
                  </a:lnTo>
                  <a:lnTo>
                    <a:pt x="1120" y="1486"/>
                  </a:lnTo>
                  <a:lnTo>
                    <a:pt x="1120" y="1508"/>
                  </a:lnTo>
                  <a:lnTo>
                    <a:pt x="1116" y="1529"/>
                  </a:lnTo>
                  <a:lnTo>
                    <a:pt x="1107" y="1549"/>
                  </a:lnTo>
                  <a:lnTo>
                    <a:pt x="1077" y="1607"/>
                  </a:lnTo>
                  <a:lnTo>
                    <a:pt x="1052" y="1666"/>
                  </a:lnTo>
                  <a:lnTo>
                    <a:pt x="1033" y="1727"/>
                  </a:lnTo>
                  <a:lnTo>
                    <a:pt x="1025" y="1749"/>
                  </a:lnTo>
                  <a:lnTo>
                    <a:pt x="1013" y="1767"/>
                  </a:lnTo>
                  <a:lnTo>
                    <a:pt x="997" y="1782"/>
                  </a:lnTo>
                  <a:lnTo>
                    <a:pt x="978" y="1793"/>
                  </a:lnTo>
                  <a:lnTo>
                    <a:pt x="958" y="1800"/>
                  </a:lnTo>
                  <a:lnTo>
                    <a:pt x="936" y="1803"/>
                  </a:lnTo>
                  <a:lnTo>
                    <a:pt x="807" y="1803"/>
                  </a:lnTo>
                  <a:lnTo>
                    <a:pt x="807" y="2003"/>
                  </a:lnTo>
                  <a:lnTo>
                    <a:pt x="1218" y="2003"/>
                  </a:lnTo>
                  <a:lnTo>
                    <a:pt x="1210" y="1953"/>
                  </a:lnTo>
                  <a:lnTo>
                    <a:pt x="1207" y="1903"/>
                  </a:lnTo>
                  <a:lnTo>
                    <a:pt x="1210" y="1849"/>
                  </a:lnTo>
                  <a:lnTo>
                    <a:pt x="1220" y="1796"/>
                  </a:lnTo>
                  <a:lnTo>
                    <a:pt x="1233" y="1745"/>
                  </a:lnTo>
                  <a:lnTo>
                    <a:pt x="1253" y="1696"/>
                  </a:lnTo>
                  <a:lnTo>
                    <a:pt x="1276" y="1651"/>
                  </a:lnTo>
                  <a:lnTo>
                    <a:pt x="1305" y="1607"/>
                  </a:lnTo>
                  <a:lnTo>
                    <a:pt x="1337" y="1568"/>
                  </a:lnTo>
                  <a:lnTo>
                    <a:pt x="1373" y="1532"/>
                  </a:lnTo>
                  <a:lnTo>
                    <a:pt x="1413" y="1499"/>
                  </a:lnTo>
                  <a:lnTo>
                    <a:pt x="1456" y="1470"/>
                  </a:lnTo>
                  <a:lnTo>
                    <a:pt x="1502" y="1447"/>
                  </a:lnTo>
                  <a:lnTo>
                    <a:pt x="1550" y="1428"/>
                  </a:lnTo>
                  <a:lnTo>
                    <a:pt x="1601" y="1414"/>
                  </a:lnTo>
                  <a:lnTo>
                    <a:pt x="1654" y="1405"/>
                  </a:lnTo>
                  <a:lnTo>
                    <a:pt x="1708" y="1402"/>
                  </a:lnTo>
                  <a:lnTo>
                    <a:pt x="1763" y="1405"/>
                  </a:lnTo>
                  <a:lnTo>
                    <a:pt x="1816" y="1414"/>
                  </a:lnTo>
                  <a:lnTo>
                    <a:pt x="1866" y="1428"/>
                  </a:lnTo>
                  <a:lnTo>
                    <a:pt x="1915" y="1447"/>
                  </a:lnTo>
                  <a:lnTo>
                    <a:pt x="1961" y="1470"/>
                  </a:lnTo>
                  <a:lnTo>
                    <a:pt x="2003" y="1499"/>
                  </a:lnTo>
                  <a:lnTo>
                    <a:pt x="2044" y="1532"/>
                  </a:lnTo>
                  <a:lnTo>
                    <a:pt x="2080" y="1568"/>
                  </a:lnTo>
                  <a:lnTo>
                    <a:pt x="2112" y="1607"/>
                  </a:lnTo>
                  <a:lnTo>
                    <a:pt x="2140" y="1651"/>
                  </a:lnTo>
                  <a:lnTo>
                    <a:pt x="2164" y="1696"/>
                  </a:lnTo>
                  <a:lnTo>
                    <a:pt x="2184" y="1745"/>
                  </a:lnTo>
                  <a:lnTo>
                    <a:pt x="2197" y="1796"/>
                  </a:lnTo>
                  <a:lnTo>
                    <a:pt x="2205" y="1849"/>
                  </a:lnTo>
                  <a:lnTo>
                    <a:pt x="2208" y="1903"/>
                  </a:lnTo>
                  <a:lnTo>
                    <a:pt x="2206" y="1953"/>
                  </a:lnTo>
                  <a:lnTo>
                    <a:pt x="2199" y="2003"/>
                  </a:lnTo>
                  <a:lnTo>
                    <a:pt x="2610" y="2003"/>
                  </a:lnTo>
                  <a:lnTo>
                    <a:pt x="2610" y="1803"/>
                  </a:lnTo>
                  <a:lnTo>
                    <a:pt x="2481" y="1803"/>
                  </a:lnTo>
                  <a:lnTo>
                    <a:pt x="2458" y="1800"/>
                  </a:lnTo>
                  <a:lnTo>
                    <a:pt x="2438" y="1793"/>
                  </a:lnTo>
                  <a:lnTo>
                    <a:pt x="2420" y="1782"/>
                  </a:lnTo>
                  <a:lnTo>
                    <a:pt x="2404" y="1767"/>
                  </a:lnTo>
                  <a:lnTo>
                    <a:pt x="2392" y="1749"/>
                  </a:lnTo>
                  <a:lnTo>
                    <a:pt x="2384" y="1727"/>
                  </a:lnTo>
                  <a:lnTo>
                    <a:pt x="2365" y="1666"/>
                  </a:lnTo>
                  <a:lnTo>
                    <a:pt x="2340" y="1607"/>
                  </a:lnTo>
                  <a:lnTo>
                    <a:pt x="2310" y="1549"/>
                  </a:lnTo>
                  <a:lnTo>
                    <a:pt x="2301" y="1529"/>
                  </a:lnTo>
                  <a:lnTo>
                    <a:pt x="2297" y="1508"/>
                  </a:lnTo>
                  <a:lnTo>
                    <a:pt x="2297" y="1486"/>
                  </a:lnTo>
                  <a:lnTo>
                    <a:pt x="2302" y="1465"/>
                  </a:lnTo>
                  <a:lnTo>
                    <a:pt x="2311" y="1445"/>
                  </a:lnTo>
                  <a:lnTo>
                    <a:pt x="2326" y="1428"/>
                  </a:lnTo>
                  <a:lnTo>
                    <a:pt x="2416" y="1337"/>
                  </a:lnTo>
                  <a:lnTo>
                    <a:pt x="2275" y="1195"/>
                  </a:lnTo>
                  <a:lnTo>
                    <a:pt x="2184" y="1286"/>
                  </a:lnTo>
                  <a:lnTo>
                    <a:pt x="2166" y="1300"/>
                  </a:lnTo>
                  <a:lnTo>
                    <a:pt x="2146" y="1310"/>
                  </a:lnTo>
                  <a:lnTo>
                    <a:pt x="2126" y="1315"/>
                  </a:lnTo>
                  <a:lnTo>
                    <a:pt x="2104" y="1315"/>
                  </a:lnTo>
                  <a:lnTo>
                    <a:pt x="2082" y="1311"/>
                  </a:lnTo>
                  <a:lnTo>
                    <a:pt x="2062" y="1301"/>
                  </a:lnTo>
                  <a:lnTo>
                    <a:pt x="2004" y="1271"/>
                  </a:lnTo>
                  <a:lnTo>
                    <a:pt x="1945" y="1246"/>
                  </a:lnTo>
                  <a:lnTo>
                    <a:pt x="1883" y="1227"/>
                  </a:lnTo>
                  <a:lnTo>
                    <a:pt x="1862" y="1219"/>
                  </a:lnTo>
                  <a:lnTo>
                    <a:pt x="1845" y="1207"/>
                  </a:lnTo>
                  <a:lnTo>
                    <a:pt x="1829" y="1192"/>
                  </a:lnTo>
                  <a:lnTo>
                    <a:pt x="1818" y="1173"/>
                  </a:lnTo>
                  <a:lnTo>
                    <a:pt x="1811" y="1152"/>
                  </a:lnTo>
                  <a:lnTo>
                    <a:pt x="1808" y="1130"/>
                  </a:lnTo>
                  <a:lnTo>
                    <a:pt x="1808" y="1002"/>
                  </a:lnTo>
                  <a:lnTo>
                    <a:pt x="1608" y="1002"/>
                  </a:lnTo>
                  <a:close/>
                  <a:moveTo>
                    <a:pt x="301" y="200"/>
                  </a:moveTo>
                  <a:lnTo>
                    <a:pt x="278" y="204"/>
                  </a:lnTo>
                  <a:lnTo>
                    <a:pt x="256" y="211"/>
                  </a:lnTo>
                  <a:lnTo>
                    <a:pt x="237" y="223"/>
                  </a:lnTo>
                  <a:lnTo>
                    <a:pt x="222" y="239"/>
                  </a:lnTo>
                  <a:lnTo>
                    <a:pt x="210" y="257"/>
                  </a:lnTo>
                  <a:lnTo>
                    <a:pt x="203" y="278"/>
                  </a:lnTo>
                  <a:lnTo>
                    <a:pt x="200" y="301"/>
                  </a:lnTo>
                  <a:lnTo>
                    <a:pt x="200" y="2003"/>
                  </a:lnTo>
                  <a:lnTo>
                    <a:pt x="607" y="2003"/>
                  </a:lnTo>
                  <a:lnTo>
                    <a:pt x="607" y="1703"/>
                  </a:lnTo>
                  <a:lnTo>
                    <a:pt x="610" y="1680"/>
                  </a:lnTo>
                  <a:lnTo>
                    <a:pt x="618" y="1659"/>
                  </a:lnTo>
                  <a:lnTo>
                    <a:pt x="629" y="1640"/>
                  </a:lnTo>
                  <a:lnTo>
                    <a:pt x="645" y="1625"/>
                  </a:lnTo>
                  <a:lnTo>
                    <a:pt x="663" y="1612"/>
                  </a:lnTo>
                  <a:lnTo>
                    <a:pt x="684" y="1605"/>
                  </a:lnTo>
                  <a:lnTo>
                    <a:pt x="708" y="1603"/>
                  </a:lnTo>
                  <a:lnTo>
                    <a:pt x="862" y="1603"/>
                  </a:lnTo>
                  <a:lnTo>
                    <a:pt x="879" y="1560"/>
                  </a:lnTo>
                  <a:lnTo>
                    <a:pt x="897" y="1517"/>
                  </a:lnTo>
                  <a:lnTo>
                    <a:pt x="789" y="1407"/>
                  </a:lnTo>
                  <a:lnTo>
                    <a:pt x="774" y="1390"/>
                  </a:lnTo>
                  <a:lnTo>
                    <a:pt x="764" y="1369"/>
                  </a:lnTo>
                  <a:lnTo>
                    <a:pt x="760" y="1348"/>
                  </a:lnTo>
                  <a:lnTo>
                    <a:pt x="760" y="1325"/>
                  </a:lnTo>
                  <a:lnTo>
                    <a:pt x="764" y="1305"/>
                  </a:lnTo>
                  <a:lnTo>
                    <a:pt x="774" y="1284"/>
                  </a:lnTo>
                  <a:lnTo>
                    <a:pt x="789" y="1266"/>
                  </a:lnTo>
                  <a:lnTo>
                    <a:pt x="1072" y="983"/>
                  </a:lnTo>
                  <a:lnTo>
                    <a:pt x="1086" y="970"/>
                  </a:lnTo>
                  <a:lnTo>
                    <a:pt x="1104" y="961"/>
                  </a:lnTo>
                  <a:lnTo>
                    <a:pt x="1122" y="955"/>
                  </a:lnTo>
                  <a:lnTo>
                    <a:pt x="1142" y="953"/>
                  </a:lnTo>
                  <a:lnTo>
                    <a:pt x="1162" y="955"/>
                  </a:lnTo>
                  <a:lnTo>
                    <a:pt x="1180" y="961"/>
                  </a:lnTo>
                  <a:lnTo>
                    <a:pt x="1198" y="970"/>
                  </a:lnTo>
                  <a:lnTo>
                    <a:pt x="1213" y="983"/>
                  </a:lnTo>
                  <a:lnTo>
                    <a:pt x="1322" y="1092"/>
                  </a:lnTo>
                  <a:lnTo>
                    <a:pt x="1365" y="1073"/>
                  </a:lnTo>
                  <a:lnTo>
                    <a:pt x="1408" y="1057"/>
                  </a:lnTo>
                  <a:lnTo>
                    <a:pt x="1408" y="902"/>
                  </a:lnTo>
                  <a:lnTo>
                    <a:pt x="1410" y="878"/>
                  </a:lnTo>
                  <a:lnTo>
                    <a:pt x="1418" y="858"/>
                  </a:lnTo>
                  <a:lnTo>
                    <a:pt x="1430" y="839"/>
                  </a:lnTo>
                  <a:lnTo>
                    <a:pt x="1446" y="823"/>
                  </a:lnTo>
                  <a:lnTo>
                    <a:pt x="1464" y="812"/>
                  </a:lnTo>
                  <a:lnTo>
                    <a:pt x="1485" y="804"/>
                  </a:lnTo>
                  <a:lnTo>
                    <a:pt x="1508" y="802"/>
                  </a:lnTo>
                  <a:lnTo>
                    <a:pt x="1909" y="802"/>
                  </a:lnTo>
                  <a:lnTo>
                    <a:pt x="1932" y="804"/>
                  </a:lnTo>
                  <a:lnTo>
                    <a:pt x="1953" y="812"/>
                  </a:lnTo>
                  <a:lnTo>
                    <a:pt x="1971" y="823"/>
                  </a:lnTo>
                  <a:lnTo>
                    <a:pt x="1987" y="839"/>
                  </a:lnTo>
                  <a:lnTo>
                    <a:pt x="1998" y="858"/>
                  </a:lnTo>
                  <a:lnTo>
                    <a:pt x="2006" y="878"/>
                  </a:lnTo>
                  <a:lnTo>
                    <a:pt x="2008" y="902"/>
                  </a:lnTo>
                  <a:lnTo>
                    <a:pt x="2008" y="1057"/>
                  </a:lnTo>
                  <a:lnTo>
                    <a:pt x="2052" y="1073"/>
                  </a:lnTo>
                  <a:lnTo>
                    <a:pt x="2094" y="1092"/>
                  </a:lnTo>
                  <a:lnTo>
                    <a:pt x="2203" y="983"/>
                  </a:lnTo>
                  <a:lnTo>
                    <a:pt x="2219" y="970"/>
                  </a:lnTo>
                  <a:lnTo>
                    <a:pt x="2236" y="961"/>
                  </a:lnTo>
                  <a:lnTo>
                    <a:pt x="2255" y="955"/>
                  </a:lnTo>
                  <a:lnTo>
                    <a:pt x="2275" y="953"/>
                  </a:lnTo>
                  <a:lnTo>
                    <a:pt x="2295" y="955"/>
                  </a:lnTo>
                  <a:lnTo>
                    <a:pt x="2313" y="961"/>
                  </a:lnTo>
                  <a:lnTo>
                    <a:pt x="2330" y="970"/>
                  </a:lnTo>
                  <a:lnTo>
                    <a:pt x="2345" y="983"/>
                  </a:lnTo>
                  <a:lnTo>
                    <a:pt x="2628" y="1266"/>
                  </a:lnTo>
                  <a:lnTo>
                    <a:pt x="2643" y="1284"/>
                  </a:lnTo>
                  <a:lnTo>
                    <a:pt x="2652" y="1305"/>
                  </a:lnTo>
                  <a:lnTo>
                    <a:pt x="2657" y="1325"/>
                  </a:lnTo>
                  <a:lnTo>
                    <a:pt x="2657" y="1348"/>
                  </a:lnTo>
                  <a:lnTo>
                    <a:pt x="2652" y="1369"/>
                  </a:lnTo>
                  <a:lnTo>
                    <a:pt x="2643" y="1390"/>
                  </a:lnTo>
                  <a:lnTo>
                    <a:pt x="2628" y="1407"/>
                  </a:lnTo>
                  <a:lnTo>
                    <a:pt x="2519" y="1517"/>
                  </a:lnTo>
                  <a:lnTo>
                    <a:pt x="2538" y="1560"/>
                  </a:lnTo>
                  <a:lnTo>
                    <a:pt x="2555" y="1603"/>
                  </a:lnTo>
                  <a:lnTo>
                    <a:pt x="2709" y="1603"/>
                  </a:lnTo>
                  <a:lnTo>
                    <a:pt x="2732" y="1605"/>
                  </a:lnTo>
                  <a:lnTo>
                    <a:pt x="2754" y="1612"/>
                  </a:lnTo>
                  <a:lnTo>
                    <a:pt x="2772" y="1625"/>
                  </a:lnTo>
                  <a:lnTo>
                    <a:pt x="2788" y="1640"/>
                  </a:lnTo>
                  <a:lnTo>
                    <a:pt x="2799" y="1659"/>
                  </a:lnTo>
                  <a:lnTo>
                    <a:pt x="2806" y="1680"/>
                  </a:lnTo>
                  <a:lnTo>
                    <a:pt x="2810" y="1703"/>
                  </a:lnTo>
                  <a:lnTo>
                    <a:pt x="2810" y="2003"/>
                  </a:lnTo>
                  <a:lnTo>
                    <a:pt x="3217" y="2003"/>
                  </a:lnTo>
                  <a:lnTo>
                    <a:pt x="3217" y="301"/>
                  </a:lnTo>
                  <a:lnTo>
                    <a:pt x="3214" y="278"/>
                  </a:lnTo>
                  <a:lnTo>
                    <a:pt x="3207" y="257"/>
                  </a:lnTo>
                  <a:lnTo>
                    <a:pt x="3194" y="239"/>
                  </a:lnTo>
                  <a:lnTo>
                    <a:pt x="3179" y="223"/>
                  </a:lnTo>
                  <a:lnTo>
                    <a:pt x="3160" y="211"/>
                  </a:lnTo>
                  <a:lnTo>
                    <a:pt x="3139" y="204"/>
                  </a:lnTo>
                  <a:lnTo>
                    <a:pt x="3116" y="200"/>
                  </a:lnTo>
                  <a:lnTo>
                    <a:pt x="301" y="200"/>
                  </a:lnTo>
                  <a:close/>
                  <a:moveTo>
                    <a:pt x="301" y="0"/>
                  </a:moveTo>
                  <a:lnTo>
                    <a:pt x="3116" y="0"/>
                  </a:lnTo>
                  <a:lnTo>
                    <a:pt x="3161" y="3"/>
                  </a:lnTo>
                  <a:lnTo>
                    <a:pt x="3203" y="14"/>
                  </a:lnTo>
                  <a:lnTo>
                    <a:pt x="3243" y="28"/>
                  </a:lnTo>
                  <a:lnTo>
                    <a:pt x="3280" y="49"/>
                  </a:lnTo>
                  <a:lnTo>
                    <a:pt x="3313" y="74"/>
                  </a:lnTo>
                  <a:lnTo>
                    <a:pt x="3343" y="104"/>
                  </a:lnTo>
                  <a:lnTo>
                    <a:pt x="3368" y="137"/>
                  </a:lnTo>
                  <a:lnTo>
                    <a:pt x="3389" y="174"/>
                  </a:lnTo>
                  <a:lnTo>
                    <a:pt x="3404" y="214"/>
                  </a:lnTo>
                  <a:lnTo>
                    <a:pt x="3414" y="256"/>
                  </a:lnTo>
                  <a:lnTo>
                    <a:pt x="3417" y="301"/>
                  </a:lnTo>
                  <a:lnTo>
                    <a:pt x="3417" y="2304"/>
                  </a:lnTo>
                  <a:lnTo>
                    <a:pt x="3414" y="2347"/>
                  </a:lnTo>
                  <a:lnTo>
                    <a:pt x="3404" y="2390"/>
                  </a:lnTo>
                  <a:lnTo>
                    <a:pt x="3389" y="2430"/>
                  </a:lnTo>
                  <a:lnTo>
                    <a:pt x="3368" y="2467"/>
                  </a:lnTo>
                  <a:lnTo>
                    <a:pt x="3343" y="2501"/>
                  </a:lnTo>
                  <a:lnTo>
                    <a:pt x="3313" y="2530"/>
                  </a:lnTo>
                  <a:lnTo>
                    <a:pt x="3280" y="2556"/>
                  </a:lnTo>
                  <a:lnTo>
                    <a:pt x="3243" y="2576"/>
                  </a:lnTo>
                  <a:lnTo>
                    <a:pt x="3203" y="2591"/>
                  </a:lnTo>
                  <a:lnTo>
                    <a:pt x="3161" y="2600"/>
                  </a:lnTo>
                  <a:lnTo>
                    <a:pt x="3116" y="2603"/>
                  </a:lnTo>
                  <a:lnTo>
                    <a:pt x="2248" y="2603"/>
                  </a:lnTo>
                  <a:lnTo>
                    <a:pt x="2382" y="3005"/>
                  </a:lnTo>
                  <a:lnTo>
                    <a:pt x="2709" y="3005"/>
                  </a:lnTo>
                  <a:lnTo>
                    <a:pt x="2732" y="3007"/>
                  </a:lnTo>
                  <a:lnTo>
                    <a:pt x="2754" y="3015"/>
                  </a:lnTo>
                  <a:lnTo>
                    <a:pt x="2772" y="3026"/>
                  </a:lnTo>
                  <a:lnTo>
                    <a:pt x="2788" y="3042"/>
                  </a:lnTo>
                  <a:lnTo>
                    <a:pt x="2799" y="3061"/>
                  </a:lnTo>
                  <a:lnTo>
                    <a:pt x="2806" y="3081"/>
                  </a:lnTo>
                  <a:lnTo>
                    <a:pt x="2810" y="3104"/>
                  </a:lnTo>
                  <a:lnTo>
                    <a:pt x="2806" y="3128"/>
                  </a:lnTo>
                  <a:lnTo>
                    <a:pt x="2799" y="3149"/>
                  </a:lnTo>
                  <a:lnTo>
                    <a:pt x="2788" y="3167"/>
                  </a:lnTo>
                  <a:lnTo>
                    <a:pt x="2772" y="3183"/>
                  </a:lnTo>
                  <a:lnTo>
                    <a:pt x="2754" y="3194"/>
                  </a:lnTo>
                  <a:lnTo>
                    <a:pt x="2732" y="3202"/>
                  </a:lnTo>
                  <a:lnTo>
                    <a:pt x="2709" y="3205"/>
                  </a:lnTo>
                  <a:lnTo>
                    <a:pt x="708" y="3205"/>
                  </a:lnTo>
                  <a:lnTo>
                    <a:pt x="684" y="3202"/>
                  </a:lnTo>
                  <a:lnTo>
                    <a:pt x="663" y="3194"/>
                  </a:lnTo>
                  <a:lnTo>
                    <a:pt x="645" y="3183"/>
                  </a:lnTo>
                  <a:lnTo>
                    <a:pt x="629" y="3167"/>
                  </a:lnTo>
                  <a:lnTo>
                    <a:pt x="618" y="3149"/>
                  </a:lnTo>
                  <a:lnTo>
                    <a:pt x="610" y="3128"/>
                  </a:lnTo>
                  <a:lnTo>
                    <a:pt x="607" y="3104"/>
                  </a:lnTo>
                  <a:lnTo>
                    <a:pt x="610" y="3081"/>
                  </a:lnTo>
                  <a:lnTo>
                    <a:pt x="618" y="3061"/>
                  </a:lnTo>
                  <a:lnTo>
                    <a:pt x="629" y="3042"/>
                  </a:lnTo>
                  <a:lnTo>
                    <a:pt x="645" y="3026"/>
                  </a:lnTo>
                  <a:lnTo>
                    <a:pt x="663" y="3015"/>
                  </a:lnTo>
                  <a:lnTo>
                    <a:pt x="684" y="3007"/>
                  </a:lnTo>
                  <a:lnTo>
                    <a:pt x="708" y="3005"/>
                  </a:lnTo>
                  <a:lnTo>
                    <a:pt x="1035" y="3005"/>
                  </a:lnTo>
                  <a:lnTo>
                    <a:pt x="1169" y="2603"/>
                  </a:lnTo>
                  <a:lnTo>
                    <a:pt x="301" y="2603"/>
                  </a:lnTo>
                  <a:lnTo>
                    <a:pt x="256" y="2600"/>
                  </a:lnTo>
                  <a:lnTo>
                    <a:pt x="213" y="2591"/>
                  </a:lnTo>
                  <a:lnTo>
                    <a:pt x="174" y="2576"/>
                  </a:lnTo>
                  <a:lnTo>
                    <a:pt x="137" y="2556"/>
                  </a:lnTo>
                  <a:lnTo>
                    <a:pt x="104" y="2530"/>
                  </a:lnTo>
                  <a:lnTo>
                    <a:pt x="74" y="2501"/>
                  </a:lnTo>
                  <a:lnTo>
                    <a:pt x="49" y="2467"/>
                  </a:lnTo>
                  <a:lnTo>
                    <a:pt x="28" y="2430"/>
                  </a:lnTo>
                  <a:lnTo>
                    <a:pt x="12" y="2390"/>
                  </a:lnTo>
                  <a:lnTo>
                    <a:pt x="3" y="2347"/>
                  </a:lnTo>
                  <a:lnTo>
                    <a:pt x="0" y="2304"/>
                  </a:lnTo>
                  <a:lnTo>
                    <a:pt x="0" y="301"/>
                  </a:lnTo>
                  <a:lnTo>
                    <a:pt x="3" y="256"/>
                  </a:lnTo>
                  <a:lnTo>
                    <a:pt x="12" y="214"/>
                  </a:lnTo>
                  <a:lnTo>
                    <a:pt x="28" y="174"/>
                  </a:lnTo>
                  <a:lnTo>
                    <a:pt x="49" y="137"/>
                  </a:lnTo>
                  <a:lnTo>
                    <a:pt x="74" y="104"/>
                  </a:lnTo>
                  <a:lnTo>
                    <a:pt x="104" y="74"/>
                  </a:lnTo>
                  <a:lnTo>
                    <a:pt x="137" y="49"/>
                  </a:lnTo>
                  <a:lnTo>
                    <a:pt x="174" y="28"/>
                  </a:lnTo>
                  <a:lnTo>
                    <a:pt x="213" y="14"/>
                  </a:lnTo>
                  <a:lnTo>
                    <a:pt x="256" y="3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5" name="Freeform 18"/>
            <p:cNvSpPr>
              <a:spLocks noEditPoints="1"/>
            </p:cNvSpPr>
            <p:nvPr/>
          </p:nvSpPr>
          <p:spPr bwMode="auto">
            <a:xfrm>
              <a:off x="3719513" y="2765426"/>
              <a:ext cx="95250" cy="95250"/>
            </a:xfrm>
            <a:custGeom>
              <a:avLst/>
              <a:gdLst>
                <a:gd name="T0" fmla="*/ 277 w 601"/>
                <a:gd name="T1" fmla="*/ 202 h 600"/>
                <a:gd name="T2" fmla="*/ 238 w 601"/>
                <a:gd name="T3" fmla="*/ 221 h 600"/>
                <a:gd name="T4" fmla="*/ 210 w 601"/>
                <a:gd name="T5" fmla="*/ 256 h 600"/>
                <a:gd name="T6" fmla="*/ 201 w 601"/>
                <a:gd name="T7" fmla="*/ 299 h 600"/>
                <a:gd name="T8" fmla="*/ 210 w 601"/>
                <a:gd name="T9" fmla="*/ 344 h 600"/>
                <a:gd name="T10" fmla="*/ 238 w 601"/>
                <a:gd name="T11" fmla="*/ 378 h 600"/>
                <a:gd name="T12" fmla="*/ 277 w 601"/>
                <a:gd name="T13" fmla="*/ 397 h 600"/>
                <a:gd name="T14" fmla="*/ 323 w 601"/>
                <a:gd name="T15" fmla="*/ 397 h 600"/>
                <a:gd name="T16" fmla="*/ 363 w 601"/>
                <a:gd name="T17" fmla="*/ 378 h 600"/>
                <a:gd name="T18" fmla="*/ 390 w 601"/>
                <a:gd name="T19" fmla="*/ 344 h 600"/>
                <a:gd name="T20" fmla="*/ 401 w 601"/>
                <a:gd name="T21" fmla="*/ 299 h 600"/>
                <a:gd name="T22" fmla="*/ 390 w 601"/>
                <a:gd name="T23" fmla="*/ 256 h 600"/>
                <a:gd name="T24" fmla="*/ 363 w 601"/>
                <a:gd name="T25" fmla="*/ 221 h 600"/>
                <a:gd name="T26" fmla="*/ 323 w 601"/>
                <a:gd name="T27" fmla="*/ 202 h 600"/>
                <a:gd name="T28" fmla="*/ 300 w 601"/>
                <a:gd name="T29" fmla="*/ 0 h 600"/>
                <a:gd name="T30" fmla="*/ 387 w 601"/>
                <a:gd name="T31" fmla="*/ 12 h 600"/>
                <a:gd name="T32" fmla="*/ 464 w 601"/>
                <a:gd name="T33" fmla="*/ 47 h 600"/>
                <a:gd name="T34" fmla="*/ 527 w 601"/>
                <a:gd name="T35" fmla="*/ 102 h 600"/>
                <a:gd name="T36" fmla="*/ 573 w 601"/>
                <a:gd name="T37" fmla="*/ 173 h 600"/>
                <a:gd name="T38" fmla="*/ 597 w 601"/>
                <a:gd name="T39" fmla="*/ 256 h 600"/>
                <a:gd name="T40" fmla="*/ 597 w 601"/>
                <a:gd name="T41" fmla="*/ 344 h 600"/>
                <a:gd name="T42" fmla="*/ 573 w 601"/>
                <a:gd name="T43" fmla="*/ 426 h 600"/>
                <a:gd name="T44" fmla="*/ 527 w 601"/>
                <a:gd name="T45" fmla="*/ 496 h 600"/>
                <a:gd name="T46" fmla="*/ 464 w 601"/>
                <a:gd name="T47" fmla="*/ 551 h 600"/>
                <a:gd name="T48" fmla="*/ 387 w 601"/>
                <a:gd name="T49" fmla="*/ 587 h 600"/>
                <a:gd name="T50" fmla="*/ 300 w 601"/>
                <a:gd name="T51" fmla="*/ 600 h 600"/>
                <a:gd name="T52" fmla="*/ 214 w 601"/>
                <a:gd name="T53" fmla="*/ 587 h 600"/>
                <a:gd name="T54" fmla="*/ 137 w 601"/>
                <a:gd name="T55" fmla="*/ 551 h 600"/>
                <a:gd name="T56" fmla="*/ 74 w 601"/>
                <a:gd name="T57" fmla="*/ 496 h 600"/>
                <a:gd name="T58" fmla="*/ 27 w 601"/>
                <a:gd name="T59" fmla="*/ 426 h 600"/>
                <a:gd name="T60" fmla="*/ 4 w 601"/>
                <a:gd name="T61" fmla="*/ 344 h 600"/>
                <a:gd name="T62" fmla="*/ 4 w 601"/>
                <a:gd name="T63" fmla="*/ 256 h 600"/>
                <a:gd name="T64" fmla="*/ 27 w 601"/>
                <a:gd name="T65" fmla="*/ 173 h 600"/>
                <a:gd name="T66" fmla="*/ 74 w 601"/>
                <a:gd name="T67" fmla="*/ 102 h 600"/>
                <a:gd name="T68" fmla="*/ 137 w 601"/>
                <a:gd name="T69" fmla="*/ 47 h 600"/>
                <a:gd name="T70" fmla="*/ 214 w 601"/>
                <a:gd name="T71" fmla="*/ 12 h 600"/>
                <a:gd name="T72" fmla="*/ 300 w 601"/>
                <a:gd name="T7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1" h="600">
                  <a:moveTo>
                    <a:pt x="300" y="200"/>
                  </a:moveTo>
                  <a:lnTo>
                    <a:pt x="277" y="202"/>
                  </a:lnTo>
                  <a:lnTo>
                    <a:pt x="257" y="210"/>
                  </a:lnTo>
                  <a:lnTo>
                    <a:pt x="238" y="221"/>
                  </a:lnTo>
                  <a:lnTo>
                    <a:pt x="222" y="237"/>
                  </a:lnTo>
                  <a:lnTo>
                    <a:pt x="210" y="256"/>
                  </a:lnTo>
                  <a:lnTo>
                    <a:pt x="203" y="276"/>
                  </a:lnTo>
                  <a:lnTo>
                    <a:pt x="201" y="299"/>
                  </a:lnTo>
                  <a:lnTo>
                    <a:pt x="203" y="322"/>
                  </a:lnTo>
                  <a:lnTo>
                    <a:pt x="210" y="344"/>
                  </a:lnTo>
                  <a:lnTo>
                    <a:pt x="222" y="362"/>
                  </a:lnTo>
                  <a:lnTo>
                    <a:pt x="238" y="378"/>
                  </a:lnTo>
                  <a:lnTo>
                    <a:pt x="257" y="389"/>
                  </a:lnTo>
                  <a:lnTo>
                    <a:pt x="277" y="397"/>
                  </a:lnTo>
                  <a:lnTo>
                    <a:pt x="300" y="400"/>
                  </a:lnTo>
                  <a:lnTo>
                    <a:pt x="323" y="397"/>
                  </a:lnTo>
                  <a:lnTo>
                    <a:pt x="345" y="389"/>
                  </a:lnTo>
                  <a:lnTo>
                    <a:pt x="363" y="378"/>
                  </a:lnTo>
                  <a:lnTo>
                    <a:pt x="379" y="362"/>
                  </a:lnTo>
                  <a:lnTo>
                    <a:pt x="390" y="344"/>
                  </a:lnTo>
                  <a:lnTo>
                    <a:pt x="397" y="322"/>
                  </a:lnTo>
                  <a:lnTo>
                    <a:pt x="401" y="299"/>
                  </a:lnTo>
                  <a:lnTo>
                    <a:pt x="397" y="276"/>
                  </a:lnTo>
                  <a:lnTo>
                    <a:pt x="390" y="256"/>
                  </a:lnTo>
                  <a:lnTo>
                    <a:pt x="379" y="237"/>
                  </a:lnTo>
                  <a:lnTo>
                    <a:pt x="363" y="221"/>
                  </a:lnTo>
                  <a:lnTo>
                    <a:pt x="345" y="210"/>
                  </a:lnTo>
                  <a:lnTo>
                    <a:pt x="323" y="202"/>
                  </a:lnTo>
                  <a:lnTo>
                    <a:pt x="300" y="200"/>
                  </a:lnTo>
                  <a:close/>
                  <a:moveTo>
                    <a:pt x="300" y="0"/>
                  </a:moveTo>
                  <a:lnTo>
                    <a:pt x="345" y="3"/>
                  </a:lnTo>
                  <a:lnTo>
                    <a:pt x="387" y="12"/>
                  </a:lnTo>
                  <a:lnTo>
                    <a:pt x="426" y="28"/>
                  </a:lnTo>
                  <a:lnTo>
                    <a:pt x="464" y="47"/>
                  </a:lnTo>
                  <a:lnTo>
                    <a:pt x="497" y="73"/>
                  </a:lnTo>
                  <a:lnTo>
                    <a:pt x="527" y="102"/>
                  </a:lnTo>
                  <a:lnTo>
                    <a:pt x="552" y="136"/>
                  </a:lnTo>
                  <a:lnTo>
                    <a:pt x="573" y="173"/>
                  </a:lnTo>
                  <a:lnTo>
                    <a:pt x="588" y="213"/>
                  </a:lnTo>
                  <a:lnTo>
                    <a:pt x="597" y="256"/>
                  </a:lnTo>
                  <a:lnTo>
                    <a:pt x="601" y="299"/>
                  </a:lnTo>
                  <a:lnTo>
                    <a:pt x="597" y="344"/>
                  </a:lnTo>
                  <a:lnTo>
                    <a:pt x="588" y="386"/>
                  </a:lnTo>
                  <a:lnTo>
                    <a:pt x="573" y="426"/>
                  </a:lnTo>
                  <a:lnTo>
                    <a:pt x="552" y="463"/>
                  </a:lnTo>
                  <a:lnTo>
                    <a:pt x="527" y="496"/>
                  </a:lnTo>
                  <a:lnTo>
                    <a:pt x="497" y="526"/>
                  </a:lnTo>
                  <a:lnTo>
                    <a:pt x="464" y="551"/>
                  </a:lnTo>
                  <a:lnTo>
                    <a:pt x="426" y="572"/>
                  </a:lnTo>
                  <a:lnTo>
                    <a:pt x="387" y="587"/>
                  </a:lnTo>
                  <a:lnTo>
                    <a:pt x="345" y="597"/>
                  </a:lnTo>
                  <a:lnTo>
                    <a:pt x="300" y="600"/>
                  </a:lnTo>
                  <a:lnTo>
                    <a:pt x="255" y="597"/>
                  </a:lnTo>
                  <a:lnTo>
                    <a:pt x="214" y="587"/>
                  </a:lnTo>
                  <a:lnTo>
                    <a:pt x="174" y="572"/>
                  </a:lnTo>
                  <a:lnTo>
                    <a:pt x="137" y="551"/>
                  </a:lnTo>
                  <a:lnTo>
                    <a:pt x="103" y="526"/>
                  </a:lnTo>
                  <a:lnTo>
                    <a:pt x="74" y="496"/>
                  </a:lnTo>
                  <a:lnTo>
                    <a:pt x="48" y="463"/>
                  </a:lnTo>
                  <a:lnTo>
                    <a:pt x="27" y="426"/>
                  </a:lnTo>
                  <a:lnTo>
                    <a:pt x="13" y="386"/>
                  </a:lnTo>
                  <a:lnTo>
                    <a:pt x="4" y="344"/>
                  </a:lnTo>
                  <a:lnTo>
                    <a:pt x="0" y="299"/>
                  </a:lnTo>
                  <a:lnTo>
                    <a:pt x="4" y="256"/>
                  </a:lnTo>
                  <a:lnTo>
                    <a:pt x="13" y="213"/>
                  </a:lnTo>
                  <a:lnTo>
                    <a:pt x="27" y="173"/>
                  </a:lnTo>
                  <a:lnTo>
                    <a:pt x="48" y="136"/>
                  </a:lnTo>
                  <a:lnTo>
                    <a:pt x="74" y="102"/>
                  </a:lnTo>
                  <a:lnTo>
                    <a:pt x="103" y="73"/>
                  </a:lnTo>
                  <a:lnTo>
                    <a:pt x="137" y="47"/>
                  </a:lnTo>
                  <a:lnTo>
                    <a:pt x="174" y="28"/>
                  </a:lnTo>
                  <a:lnTo>
                    <a:pt x="214" y="12"/>
                  </a:lnTo>
                  <a:lnTo>
                    <a:pt x="255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576" name="Group 575"/>
          <p:cNvGrpSpPr/>
          <p:nvPr/>
        </p:nvGrpSpPr>
        <p:grpSpPr>
          <a:xfrm>
            <a:off x="6501841" y="3104308"/>
            <a:ext cx="525462" cy="460375"/>
            <a:chOff x="8493126" y="1776413"/>
            <a:chExt cx="525462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77" name="Freeform 5"/>
            <p:cNvSpPr>
              <a:spLocks/>
            </p:cNvSpPr>
            <p:nvPr/>
          </p:nvSpPr>
          <p:spPr bwMode="auto">
            <a:xfrm>
              <a:off x="8493126" y="1776413"/>
              <a:ext cx="423863" cy="460375"/>
            </a:xfrm>
            <a:custGeom>
              <a:avLst/>
              <a:gdLst>
                <a:gd name="T0" fmla="*/ 1110 w 1201"/>
                <a:gd name="T1" fmla="*/ 414 h 1304"/>
                <a:gd name="T2" fmla="*/ 998 w 1201"/>
                <a:gd name="T3" fmla="*/ 164 h 1304"/>
                <a:gd name="T4" fmla="*/ 890 w 1201"/>
                <a:gd name="T5" fmla="*/ 194 h 1304"/>
                <a:gd name="T6" fmla="*/ 748 w 1201"/>
                <a:gd name="T7" fmla="*/ 77 h 1304"/>
                <a:gd name="T8" fmla="*/ 568 w 1201"/>
                <a:gd name="T9" fmla="*/ 58 h 1304"/>
                <a:gd name="T10" fmla="*/ 490 w 1201"/>
                <a:gd name="T11" fmla="*/ 162 h 1304"/>
                <a:gd name="T12" fmla="*/ 309 w 1201"/>
                <a:gd name="T13" fmla="*/ 174 h 1304"/>
                <a:gd name="T14" fmla="*/ 162 w 1201"/>
                <a:gd name="T15" fmla="*/ 305 h 1304"/>
                <a:gd name="T16" fmla="*/ 194 w 1201"/>
                <a:gd name="T17" fmla="*/ 412 h 1304"/>
                <a:gd name="T18" fmla="*/ 75 w 1201"/>
                <a:gd name="T19" fmla="*/ 556 h 1304"/>
                <a:gd name="T20" fmla="*/ 60 w 1201"/>
                <a:gd name="T21" fmla="*/ 748 h 1304"/>
                <a:gd name="T22" fmla="*/ 157 w 1201"/>
                <a:gd name="T23" fmla="*/ 803 h 1304"/>
                <a:gd name="T24" fmla="*/ 180 w 1201"/>
                <a:gd name="T25" fmla="*/ 987 h 1304"/>
                <a:gd name="T26" fmla="*/ 304 w 1201"/>
                <a:gd name="T27" fmla="*/ 1141 h 1304"/>
                <a:gd name="T28" fmla="*/ 411 w 1201"/>
                <a:gd name="T29" fmla="*/ 1109 h 1304"/>
                <a:gd name="T30" fmla="*/ 555 w 1201"/>
                <a:gd name="T31" fmla="*/ 1228 h 1304"/>
                <a:gd name="T32" fmla="*/ 735 w 1201"/>
                <a:gd name="T33" fmla="*/ 1246 h 1304"/>
                <a:gd name="T34" fmla="*/ 813 w 1201"/>
                <a:gd name="T35" fmla="*/ 1142 h 1304"/>
                <a:gd name="T36" fmla="*/ 994 w 1201"/>
                <a:gd name="T37" fmla="*/ 1131 h 1304"/>
                <a:gd name="T38" fmla="*/ 1137 w 1201"/>
                <a:gd name="T39" fmla="*/ 1003 h 1304"/>
                <a:gd name="T40" fmla="*/ 1151 w 1201"/>
                <a:gd name="T41" fmla="*/ 911 h 1304"/>
                <a:gd name="T42" fmla="*/ 1174 w 1201"/>
                <a:gd name="T43" fmla="*/ 1035 h 1304"/>
                <a:gd name="T44" fmla="*/ 979 w 1201"/>
                <a:gd name="T45" fmla="*/ 1184 h 1304"/>
                <a:gd name="T46" fmla="*/ 911 w 1201"/>
                <a:gd name="T47" fmla="*/ 1153 h 1304"/>
                <a:gd name="T48" fmla="*/ 795 w 1201"/>
                <a:gd name="T49" fmla="*/ 1226 h 1304"/>
                <a:gd name="T50" fmla="*/ 772 w 1201"/>
                <a:gd name="T51" fmla="*/ 1288 h 1304"/>
                <a:gd name="T52" fmla="*/ 507 w 1201"/>
                <a:gd name="T53" fmla="*/ 1264 h 1304"/>
                <a:gd name="T54" fmla="*/ 480 w 1201"/>
                <a:gd name="T55" fmla="*/ 1189 h 1304"/>
                <a:gd name="T56" fmla="*/ 345 w 1201"/>
                <a:gd name="T57" fmla="*/ 1162 h 1304"/>
                <a:gd name="T58" fmla="*/ 284 w 1201"/>
                <a:gd name="T59" fmla="*/ 1186 h 1304"/>
                <a:gd name="T60" fmla="*/ 119 w 1201"/>
                <a:gd name="T61" fmla="*/ 980 h 1304"/>
                <a:gd name="T62" fmla="*/ 151 w 1201"/>
                <a:gd name="T63" fmla="*/ 912 h 1304"/>
                <a:gd name="T64" fmla="*/ 77 w 1201"/>
                <a:gd name="T65" fmla="*/ 796 h 1304"/>
                <a:gd name="T66" fmla="*/ 14 w 1201"/>
                <a:gd name="T67" fmla="*/ 772 h 1304"/>
                <a:gd name="T68" fmla="*/ 15 w 1201"/>
                <a:gd name="T69" fmla="*/ 529 h 1304"/>
                <a:gd name="T70" fmla="*/ 78 w 1201"/>
                <a:gd name="T71" fmla="*/ 508 h 1304"/>
                <a:gd name="T72" fmla="*/ 151 w 1201"/>
                <a:gd name="T73" fmla="*/ 391 h 1304"/>
                <a:gd name="T74" fmla="*/ 118 w 1201"/>
                <a:gd name="T75" fmla="*/ 323 h 1304"/>
                <a:gd name="T76" fmla="*/ 288 w 1201"/>
                <a:gd name="T77" fmla="*/ 115 h 1304"/>
                <a:gd name="T78" fmla="*/ 346 w 1201"/>
                <a:gd name="T79" fmla="*/ 144 h 1304"/>
                <a:gd name="T80" fmla="*/ 482 w 1201"/>
                <a:gd name="T81" fmla="*/ 114 h 1304"/>
                <a:gd name="T82" fmla="*/ 507 w 1201"/>
                <a:gd name="T83" fmla="*/ 41 h 1304"/>
                <a:gd name="T84" fmla="*/ 771 w 1201"/>
                <a:gd name="T85" fmla="*/ 16 h 1304"/>
                <a:gd name="T86" fmla="*/ 795 w 1201"/>
                <a:gd name="T87" fmla="*/ 79 h 1304"/>
                <a:gd name="T88" fmla="*/ 912 w 1201"/>
                <a:gd name="T89" fmla="*/ 152 h 1304"/>
                <a:gd name="T90" fmla="*/ 980 w 1201"/>
                <a:gd name="T91" fmla="*/ 119 h 1304"/>
                <a:gd name="T92" fmla="*/ 1188 w 1201"/>
                <a:gd name="T93" fmla="*/ 289 h 1304"/>
                <a:gd name="T94" fmla="*/ 1166 w 1201"/>
                <a:gd name="T95" fmla="*/ 341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1" h="1304">
                  <a:moveTo>
                    <a:pt x="1150" y="393"/>
                  </a:moveTo>
                  <a:cubicBezTo>
                    <a:pt x="1137" y="401"/>
                    <a:pt x="1123" y="407"/>
                    <a:pt x="1110" y="414"/>
                  </a:cubicBezTo>
                  <a:cubicBezTo>
                    <a:pt x="1089" y="378"/>
                    <a:pt x="1096" y="348"/>
                    <a:pt x="1136" y="302"/>
                  </a:cubicBezTo>
                  <a:cubicBezTo>
                    <a:pt x="1121" y="269"/>
                    <a:pt x="1044" y="192"/>
                    <a:pt x="998" y="164"/>
                  </a:cubicBezTo>
                  <a:cubicBezTo>
                    <a:pt x="996" y="168"/>
                    <a:pt x="993" y="174"/>
                    <a:pt x="989" y="178"/>
                  </a:cubicBezTo>
                  <a:cubicBezTo>
                    <a:pt x="961" y="205"/>
                    <a:pt x="925" y="211"/>
                    <a:pt x="890" y="194"/>
                  </a:cubicBezTo>
                  <a:cubicBezTo>
                    <a:pt x="862" y="182"/>
                    <a:pt x="835" y="170"/>
                    <a:pt x="807" y="160"/>
                  </a:cubicBezTo>
                  <a:cubicBezTo>
                    <a:pt x="769" y="146"/>
                    <a:pt x="747" y="117"/>
                    <a:pt x="748" y="77"/>
                  </a:cubicBezTo>
                  <a:cubicBezTo>
                    <a:pt x="748" y="63"/>
                    <a:pt x="744" y="59"/>
                    <a:pt x="730" y="57"/>
                  </a:cubicBezTo>
                  <a:cubicBezTo>
                    <a:pt x="676" y="50"/>
                    <a:pt x="622" y="51"/>
                    <a:pt x="568" y="58"/>
                  </a:cubicBezTo>
                  <a:cubicBezTo>
                    <a:pt x="558" y="59"/>
                    <a:pt x="555" y="62"/>
                    <a:pt x="555" y="72"/>
                  </a:cubicBezTo>
                  <a:cubicBezTo>
                    <a:pt x="554" y="120"/>
                    <a:pt x="534" y="146"/>
                    <a:pt x="490" y="162"/>
                  </a:cubicBezTo>
                  <a:cubicBezTo>
                    <a:pt x="465" y="171"/>
                    <a:pt x="441" y="181"/>
                    <a:pt x="418" y="192"/>
                  </a:cubicBezTo>
                  <a:cubicBezTo>
                    <a:pt x="375" y="212"/>
                    <a:pt x="343" y="207"/>
                    <a:pt x="309" y="174"/>
                  </a:cubicBezTo>
                  <a:cubicBezTo>
                    <a:pt x="306" y="171"/>
                    <a:pt x="303" y="169"/>
                    <a:pt x="300" y="166"/>
                  </a:cubicBezTo>
                  <a:cubicBezTo>
                    <a:pt x="247" y="204"/>
                    <a:pt x="203" y="248"/>
                    <a:pt x="162" y="305"/>
                  </a:cubicBezTo>
                  <a:cubicBezTo>
                    <a:pt x="167" y="308"/>
                    <a:pt x="174" y="311"/>
                    <a:pt x="178" y="315"/>
                  </a:cubicBezTo>
                  <a:cubicBezTo>
                    <a:pt x="204" y="342"/>
                    <a:pt x="209" y="378"/>
                    <a:pt x="194" y="412"/>
                  </a:cubicBezTo>
                  <a:cubicBezTo>
                    <a:pt x="182" y="440"/>
                    <a:pt x="170" y="468"/>
                    <a:pt x="159" y="496"/>
                  </a:cubicBezTo>
                  <a:cubicBezTo>
                    <a:pt x="145" y="535"/>
                    <a:pt x="116" y="556"/>
                    <a:pt x="75" y="556"/>
                  </a:cubicBezTo>
                  <a:cubicBezTo>
                    <a:pt x="70" y="556"/>
                    <a:pt x="65" y="556"/>
                    <a:pt x="60" y="556"/>
                  </a:cubicBezTo>
                  <a:cubicBezTo>
                    <a:pt x="49" y="603"/>
                    <a:pt x="48" y="692"/>
                    <a:pt x="60" y="748"/>
                  </a:cubicBezTo>
                  <a:cubicBezTo>
                    <a:pt x="66" y="748"/>
                    <a:pt x="72" y="748"/>
                    <a:pt x="78" y="748"/>
                  </a:cubicBezTo>
                  <a:cubicBezTo>
                    <a:pt x="114" y="749"/>
                    <a:pt x="144" y="770"/>
                    <a:pt x="157" y="803"/>
                  </a:cubicBezTo>
                  <a:cubicBezTo>
                    <a:pt x="169" y="833"/>
                    <a:pt x="182" y="864"/>
                    <a:pt x="195" y="894"/>
                  </a:cubicBezTo>
                  <a:cubicBezTo>
                    <a:pt x="209" y="928"/>
                    <a:pt x="204" y="959"/>
                    <a:pt x="180" y="987"/>
                  </a:cubicBezTo>
                  <a:cubicBezTo>
                    <a:pt x="175" y="992"/>
                    <a:pt x="170" y="997"/>
                    <a:pt x="166" y="1002"/>
                  </a:cubicBezTo>
                  <a:cubicBezTo>
                    <a:pt x="186" y="1038"/>
                    <a:pt x="250" y="1104"/>
                    <a:pt x="304" y="1141"/>
                  </a:cubicBezTo>
                  <a:cubicBezTo>
                    <a:pt x="307" y="1136"/>
                    <a:pt x="310" y="1129"/>
                    <a:pt x="315" y="1124"/>
                  </a:cubicBezTo>
                  <a:cubicBezTo>
                    <a:pt x="342" y="1099"/>
                    <a:pt x="377" y="1094"/>
                    <a:pt x="411" y="1109"/>
                  </a:cubicBezTo>
                  <a:cubicBezTo>
                    <a:pt x="439" y="1121"/>
                    <a:pt x="468" y="1133"/>
                    <a:pt x="498" y="1145"/>
                  </a:cubicBezTo>
                  <a:cubicBezTo>
                    <a:pt x="534" y="1159"/>
                    <a:pt x="555" y="1188"/>
                    <a:pt x="555" y="1228"/>
                  </a:cubicBezTo>
                  <a:cubicBezTo>
                    <a:pt x="555" y="1241"/>
                    <a:pt x="559" y="1245"/>
                    <a:pt x="572" y="1247"/>
                  </a:cubicBezTo>
                  <a:cubicBezTo>
                    <a:pt x="626" y="1254"/>
                    <a:pt x="681" y="1253"/>
                    <a:pt x="735" y="1246"/>
                  </a:cubicBezTo>
                  <a:cubicBezTo>
                    <a:pt x="744" y="1245"/>
                    <a:pt x="747" y="1242"/>
                    <a:pt x="748" y="1232"/>
                  </a:cubicBezTo>
                  <a:cubicBezTo>
                    <a:pt x="749" y="1183"/>
                    <a:pt x="767" y="1158"/>
                    <a:pt x="813" y="1142"/>
                  </a:cubicBezTo>
                  <a:cubicBezTo>
                    <a:pt x="837" y="1133"/>
                    <a:pt x="860" y="1123"/>
                    <a:pt x="883" y="1113"/>
                  </a:cubicBezTo>
                  <a:cubicBezTo>
                    <a:pt x="927" y="1092"/>
                    <a:pt x="959" y="1097"/>
                    <a:pt x="994" y="1131"/>
                  </a:cubicBezTo>
                  <a:cubicBezTo>
                    <a:pt x="996" y="1133"/>
                    <a:pt x="999" y="1135"/>
                    <a:pt x="1002" y="1138"/>
                  </a:cubicBezTo>
                  <a:cubicBezTo>
                    <a:pt x="1054" y="1101"/>
                    <a:pt x="1099" y="1056"/>
                    <a:pt x="1137" y="1003"/>
                  </a:cubicBezTo>
                  <a:cubicBezTo>
                    <a:pt x="1103" y="972"/>
                    <a:pt x="1088" y="936"/>
                    <a:pt x="1109" y="889"/>
                  </a:cubicBezTo>
                  <a:cubicBezTo>
                    <a:pt x="1123" y="897"/>
                    <a:pt x="1137" y="904"/>
                    <a:pt x="1151" y="911"/>
                  </a:cubicBezTo>
                  <a:cubicBezTo>
                    <a:pt x="1141" y="935"/>
                    <a:pt x="1152" y="950"/>
                    <a:pt x="1168" y="966"/>
                  </a:cubicBezTo>
                  <a:cubicBezTo>
                    <a:pt x="1201" y="997"/>
                    <a:pt x="1201" y="998"/>
                    <a:pt x="1174" y="1035"/>
                  </a:cubicBezTo>
                  <a:cubicBezTo>
                    <a:pt x="1130" y="1094"/>
                    <a:pt x="1078" y="1145"/>
                    <a:pt x="1017" y="1186"/>
                  </a:cubicBezTo>
                  <a:cubicBezTo>
                    <a:pt x="1001" y="1197"/>
                    <a:pt x="992" y="1197"/>
                    <a:pt x="979" y="1184"/>
                  </a:cubicBezTo>
                  <a:cubicBezTo>
                    <a:pt x="971" y="1176"/>
                    <a:pt x="963" y="1168"/>
                    <a:pt x="955" y="1160"/>
                  </a:cubicBezTo>
                  <a:cubicBezTo>
                    <a:pt x="942" y="1148"/>
                    <a:pt x="928" y="1145"/>
                    <a:pt x="911" y="1153"/>
                  </a:cubicBezTo>
                  <a:cubicBezTo>
                    <a:pt x="881" y="1165"/>
                    <a:pt x="851" y="1178"/>
                    <a:pt x="820" y="1190"/>
                  </a:cubicBezTo>
                  <a:cubicBezTo>
                    <a:pt x="804" y="1197"/>
                    <a:pt x="795" y="1208"/>
                    <a:pt x="795" y="1226"/>
                  </a:cubicBezTo>
                  <a:cubicBezTo>
                    <a:pt x="795" y="1237"/>
                    <a:pt x="796" y="1249"/>
                    <a:pt x="795" y="1260"/>
                  </a:cubicBezTo>
                  <a:cubicBezTo>
                    <a:pt x="795" y="1277"/>
                    <a:pt x="788" y="1285"/>
                    <a:pt x="772" y="1288"/>
                  </a:cubicBezTo>
                  <a:cubicBezTo>
                    <a:pt x="691" y="1304"/>
                    <a:pt x="609" y="1304"/>
                    <a:pt x="528" y="1288"/>
                  </a:cubicBezTo>
                  <a:cubicBezTo>
                    <a:pt x="515" y="1285"/>
                    <a:pt x="508" y="1277"/>
                    <a:pt x="507" y="1264"/>
                  </a:cubicBezTo>
                  <a:cubicBezTo>
                    <a:pt x="507" y="1252"/>
                    <a:pt x="507" y="1240"/>
                    <a:pt x="507" y="1228"/>
                  </a:cubicBezTo>
                  <a:cubicBezTo>
                    <a:pt x="506" y="1208"/>
                    <a:pt x="498" y="1197"/>
                    <a:pt x="480" y="1189"/>
                  </a:cubicBezTo>
                  <a:cubicBezTo>
                    <a:pt x="450" y="1178"/>
                    <a:pt x="421" y="1166"/>
                    <a:pt x="393" y="1153"/>
                  </a:cubicBezTo>
                  <a:cubicBezTo>
                    <a:pt x="373" y="1145"/>
                    <a:pt x="360" y="1147"/>
                    <a:pt x="345" y="1162"/>
                  </a:cubicBezTo>
                  <a:cubicBezTo>
                    <a:pt x="338" y="1169"/>
                    <a:pt x="332" y="1175"/>
                    <a:pt x="325" y="1182"/>
                  </a:cubicBezTo>
                  <a:cubicBezTo>
                    <a:pt x="310" y="1197"/>
                    <a:pt x="301" y="1198"/>
                    <a:pt x="284" y="1186"/>
                  </a:cubicBezTo>
                  <a:cubicBezTo>
                    <a:pt x="218" y="1140"/>
                    <a:pt x="162" y="1084"/>
                    <a:pt x="117" y="1018"/>
                  </a:cubicBezTo>
                  <a:cubicBezTo>
                    <a:pt x="106" y="1002"/>
                    <a:pt x="106" y="993"/>
                    <a:pt x="119" y="980"/>
                  </a:cubicBezTo>
                  <a:cubicBezTo>
                    <a:pt x="127" y="971"/>
                    <a:pt x="136" y="964"/>
                    <a:pt x="144" y="955"/>
                  </a:cubicBezTo>
                  <a:cubicBezTo>
                    <a:pt x="156" y="943"/>
                    <a:pt x="157" y="928"/>
                    <a:pt x="151" y="912"/>
                  </a:cubicBezTo>
                  <a:cubicBezTo>
                    <a:pt x="138" y="882"/>
                    <a:pt x="125" y="852"/>
                    <a:pt x="113" y="821"/>
                  </a:cubicBezTo>
                  <a:cubicBezTo>
                    <a:pt x="106" y="805"/>
                    <a:pt x="95" y="797"/>
                    <a:pt x="77" y="796"/>
                  </a:cubicBezTo>
                  <a:cubicBezTo>
                    <a:pt x="66" y="796"/>
                    <a:pt x="55" y="796"/>
                    <a:pt x="44" y="796"/>
                  </a:cubicBezTo>
                  <a:cubicBezTo>
                    <a:pt x="25" y="796"/>
                    <a:pt x="18" y="790"/>
                    <a:pt x="14" y="772"/>
                  </a:cubicBezTo>
                  <a:cubicBezTo>
                    <a:pt x="2" y="705"/>
                    <a:pt x="0" y="638"/>
                    <a:pt x="8" y="570"/>
                  </a:cubicBezTo>
                  <a:cubicBezTo>
                    <a:pt x="10" y="556"/>
                    <a:pt x="13" y="543"/>
                    <a:pt x="15" y="529"/>
                  </a:cubicBezTo>
                  <a:cubicBezTo>
                    <a:pt x="18" y="515"/>
                    <a:pt x="27" y="508"/>
                    <a:pt x="40" y="508"/>
                  </a:cubicBezTo>
                  <a:cubicBezTo>
                    <a:pt x="53" y="508"/>
                    <a:pt x="65" y="508"/>
                    <a:pt x="78" y="508"/>
                  </a:cubicBezTo>
                  <a:cubicBezTo>
                    <a:pt x="95" y="507"/>
                    <a:pt x="106" y="499"/>
                    <a:pt x="112" y="483"/>
                  </a:cubicBezTo>
                  <a:cubicBezTo>
                    <a:pt x="125" y="453"/>
                    <a:pt x="138" y="422"/>
                    <a:pt x="151" y="391"/>
                  </a:cubicBezTo>
                  <a:cubicBezTo>
                    <a:pt x="158" y="375"/>
                    <a:pt x="155" y="361"/>
                    <a:pt x="143" y="348"/>
                  </a:cubicBezTo>
                  <a:cubicBezTo>
                    <a:pt x="135" y="340"/>
                    <a:pt x="126" y="331"/>
                    <a:pt x="118" y="323"/>
                  </a:cubicBezTo>
                  <a:cubicBezTo>
                    <a:pt x="108" y="312"/>
                    <a:pt x="106" y="301"/>
                    <a:pt x="114" y="289"/>
                  </a:cubicBezTo>
                  <a:cubicBezTo>
                    <a:pt x="161" y="220"/>
                    <a:pt x="219" y="162"/>
                    <a:pt x="288" y="115"/>
                  </a:cubicBezTo>
                  <a:cubicBezTo>
                    <a:pt x="300" y="107"/>
                    <a:pt x="311" y="109"/>
                    <a:pt x="321" y="118"/>
                  </a:cubicBezTo>
                  <a:cubicBezTo>
                    <a:pt x="330" y="127"/>
                    <a:pt x="338" y="135"/>
                    <a:pt x="346" y="144"/>
                  </a:cubicBezTo>
                  <a:cubicBezTo>
                    <a:pt x="359" y="156"/>
                    <a:pt x="374" y="159"/>
                    <a:pt x="390" y="152"/>
                  </a:cubicBezTo>
                  <a:cubicBezTo>
                    <a:pt x="421" y="139"/>
                    <a:pt x="451" y="126"/>
                    <a:pt x="482" y="114"/>
                  </a:cubicBezTo>
                  <a:cubicBezTo>
                    <a:pt x="498" y="107"/>
                    <a:pt x="506" y="96"/>
                    <a:pt x="507" y="78"/>
                  </a:cubicBezTo>
                  <a:cubicBezTo>
                    <a:pt x="507" y="66"/>
                    <a:pt x="507" y="53"/>
                    <a:pt x="507" y="41"/>
                  </a:cubicBezTo>
                  <a:cubicBezTo>
                    <a:pt x="507" y="27"/>
                    <a:pt x="515" y="19"/>
                    <a:pt x="528" y="16"/>
                  </a:cubicBezTo>
                  <a:cubicBezTo>
                    <a:pt x="609" y="0"/>
                    <a:pt x="690" y="0"/>
                    <a:pt x="771" y="16"/>
                  </a:cubicBezTo>
                  <a:cubicBezTo>
                    <a:pt x="789" y="19"/>
                    <a:pt x="795" y="27"/>
                    <a:pt x="795" y="44"/>
                  </a:cubicBezTo>
                  <a:cubicBezTo>
                    <a:pt x="796" y="56"/>
                    <a:pt x="795" y="67"/>
                    <a:pt x="795" y="79"/>
                  </a:cubicBezTo>
                  <a:cubicBezTo>
                    <a:pt x="796" y="96"/>
                    <a:pt x="804" y="107"/>
                    <a:pt x="819" y="113"/>
                  </a:cubicBezTo>
                  <a:cubicBezTo>
                    <a:pt x="850" y="126"/>
                    <a:pt x="881" y="139"/>
                    <a:pt x="912" y="152"/>
                  </a:cubicBezTo>
                  <a:cubicBezTo>
                    <a:pt x="928" y="158"/>
                    <a:pt x="942" y="156"/>
                    <a:pt x="955" y="144"/>
                  </a:cubicBezTo>
                  <a:cubicBezTo>
                    <a:pt x="963" y="136"/>
                    <a:pt x="972" y="127"/>
                    <a:pt x="980" y="119"/>
                  </a:cubicBezTo>
                  <a:cubicBezTo>
                    <a:pt x="991" y="109"/>
                    <a:pt x="1002" y="107"/>
                    <a:pt x="1014" y="115"/>
                  </a:cubicBezTo>
                  <a:cubicBezTo>
                    <a:pt x="1083" y="162"/>
                    <a:pt x="1141" y="220"/>
                    <a:pt x="1188" y="289"/>
                  </a:cubicBezTo>
                  <a:cubicBezTo>
                    <a:pt x="1196" y="301"/>
                    <a:pt x="1194" y="312"/>
                    <a:pt x="1185" y="322"/>
                  </a:cubicBezTo>
                  <a:cubicBezTo>
                    <a:pt x="1179" y="329"/>
                    <a:pt x="1172" y="335"/>
                    <a:pt x="1166" y="341"/>
                  </a:cubicBezTo>
                  <a:cubicBezTo>
                    <a:pt x="1147" y="360"/>
                    <a:pt x="1145" y="366"/>
                    <a:pt x="1150" y="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6"/>
            <p:cNvSpPr>
              <a:spLocks/>
            </p:cNvSpPr>
            <p:nvPr/>
          </p:nvSpPr>
          <p:spPr bwMode="auto">
            <a:xfrm>
              <a:off x="8559801" y="1830388"/>
              <a:ext cx="306388" cy="352425"/>
            </a:xfrm>
            <a:custGeom>
              <a:avLst/>
              <a:gdLst>
                <a:gd name="T0" fmla="*/ 867 w 867"/>
                <a:gd name="T1" fmla="*/ 279 h 996"/>
                <a:gd name="T2" fmla="*/ 826 w 867"/>
                <a:gd name="T3" fmla="*/ 301 h 996"/>
                <a:gd name="T4" fmla="*/ 469 w 867"/>
                <a:gd name="T5" fmla="*/ 86 h 996"/>
                <a:gd name="T6" fmla="*/ 174 w 867"/>
                <a:gd name="T7" fmla="*/ 203 h 996"/>
                <a:gd name="T8" fmla="*/ 183 w 867"/>
                <a:gd name="T9" fmla="*/ 801 h 996"/>
                <a:gd name="T10" fmla="*/ 519 w 867"/>
                <a:gd name="T11" fmla="*/ 906 h 996"/>
                <a:gd name="T12" fmla="*/ 815 w 867"/>
                <a:gd name="T13" fmla="*/ 714 h 996"/>
                <a:gd name="T14" fmla="*/ 854 w 867"/>
                <a:gd name="T15" fmla="*/ 738 h 996"/>
                <a:gd name="T16" fmla="*/ 357 w 867"/>
                <a:gd name="T17" fmla="*/ 946 h 996"/>
                <a:gd name="T18" fmla="*/ 1 w 867"/>
                <a:gd name="T19" fmla="*/ 494 h 996"/>
                <a:gd name="T20" fmla="*/ 359 w 867"/>
                <a:gd name="T21" fmla="*/ 49 h 996"/>
                <a:gd name="T22" fmla="*/ 867 w 867"/>
                <a:gd name="T23" fmla="*/ 279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7" h="996">
                  <a:moveTo>
                    <a:pt x="867" y="279"/>
                  </a:moveTo>
                  <a:cubicBezTo>
                    <a:pt x="853" y="286"/>
                    <a:pt x="840" y="293"/>
                    <a:pt x="826" y="301"/>
                  </a:cubicBezTo>
                  <a:cubicBezTo>
                    <a:pt x="745" y="165"/>
                    <a:pt x="627" y="90"/>
                    <a:pt x="469" y="86"/>
                  </a:cubicBezTo>
                  <a:cubicBezTo>
                    <a:pt x="355" y="82"/>
                    <a:pt x="256" y="123"/>
                    <a:pt x="174" y="203"/>
                  </a:cubicBezTo>
                  <a:cubicBezTo>
                    <a:pt x="4" y="368"/>
                    <a:pt x="8" y="640"/>
                    <a:pt x="183" y="801"/>
                  </a:cubicBezTo>
                  <a:cubicBezTo>
                    <a:pt x="277" y="888"/>
                    <a:pt x="391" y="924"/>
                    <a:pt x="519" y="906"/>
                  </a:cubicBezTo>
                  <a:cubicBezTo>
                    <a:pt x="647" y="889"/>
                    <a:pt x="744" y="822"/>
                    <a:pt x="815" y="714"/>
                  </a:cubicBezTo>
                  <a:cubicBezTo>
                    <a:pt x="828" y="722"/>
                    <a:pt x="841" y="730"/>
                    <a:pt x="854" y="738"/>
                  </a:cubicBezTo>
                  <a:cubicBezTo>
                    <a:pt x="763" y="894"/>
                    <a:pt x="564" y="996"/>
                    <a:pt x="357" y="946"/>
                  </a:cubicBezTo>
                  <a:cubicBezTo>
                    <a:pt x="145" y="896"/>
                    <a:pt x="0" y="710"/>
                    <a:pt x="1" y="494"/>
                  </a:cubicBezTo>
                  <a:cubicBezTo>
                    <a:pt x="3" y="282"/>
                    <a:pt x="152" y="95"/>
                    <a:pt x="359" y="49"/>
                  </a:cubicBezTo>
                  <a:cubicBezTo>
                    <a:pt x="575" y="0"/>
                    <a:pt x="777" y="110"/>
                    <a:pt x="867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7"/>
            <p:cNvSpPr>
              <a:spLocks noEditPoints="1"/>
            </p:cNvSpPr>
            <p:nvPr/>
          </p:nvSpPr>
          <p:spPr bwMode="auto">
            <a:xfrm>
              <a:off x="8651876" y="1922463"/>
              <a:ext cx="158750" cy="168275"/>
            </a:xfrm>
            <a:custGeom>
              <a:avLst/>
              <a:gdLst>
                <a:gd name="T0" fmla="*/ 25 w 450"/>
                <a:gd name="T1" fmla="*/ 308 h 480"/>
                <a:gd name="T2" fmla="*/ 27 w 450"/>
                <a:gd name="T3" fmla="*/ 168 h 480"/>
                <a:gd name="T4" fmla="*/ 10 w 450"/>
                <a:gd name="T5" fmla="*/ 62 h 480"/>
                <a:gd name="T6" fmla="*/ 79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8 h 480"/>
                <a:gd name="T30" fmla="*/ 225 w 450"/>
                <a:gd name="T31" fmla="*/ 48 h 480"/>
                <a:gd name="T32" fmla="*/ 86 w 450"/>
                <a:gd name="T33" fmla="*/ 48 h 480"/>
                <a:gd name="T34" fmla="*/ 57 w 450"/>
                <a:gd name="T35" fmla="*/ 76 h 480"/>
                <a:gd name="T36" fmla="*/ 57 w 450"/>
                <a:gd name="T37" fmla="*/ 118 h 480"/>
                <a:gd name="T38" fmla="*/ 82 w 450"/>
                <a:gd name="T39" fmla="*/ 144 h 480"/>
                <a:gd name="T40" fmla="*/ 367 w 450"/>
                <a:gd name="T41" fmla="*/ 144 h 480"/>
                <a:gd name="T42" fmla="*/ 393 w 450"/>
                <a:gd name="T43" fmla="*/ 117 h 480"/>
                <a:gd name="T44" fmla="*/ 393 w 450"/>
                <a:gd name="T45" fmla="*/ 78 h 480"/>
                <a:gd name="T46" fmla="*/ 363 w 450"/>
                <a:gd name="T47" fmla="*/ 48 h 480"/>
                <a:gd name="T48" fmla="*/ 225 w 450"/>
                <a:gd name="T49" fmla="*/ 48 h 480"/>
                <a:gd name="T50" fmla="*/ 224 w 450"/>
                <a:gd name="T51" fmla="*/ 288 h 480"/>
                <a:gd name="T52" fmla="*/ 365 w 450"/>
                <a:gd name="T53" fmla="*/ 288 h 480"/>
                <a:gd name="T54" fmla="*/ 393 w 450"/>
                <a:gd name="T55" fmla="*/ 261 h 480"/>
                <a:gd name="T56" fmla="*/ 393 w 450"/>
                <a:gd name="T57" fmla="*/ 219 h 480"/>
                <a:gd name="T58" fmla="*/ 366 w 450"/>
                <a:gd name="T59" fmla="*/ 192 h 480"/>
                <a:gd name="T60" fmla="*/ 84 w 450"/>
                <a:gd name="T61" fmla="*/ 192 h 480"/>
                <a:gd name="T62" fmla="*/ 57 w 450"/>
                <a:gd name="T63" fmla="*/ 219 h 480"/>
                <a:gd name="T64" fmla="*/ 57 w 450"/>
                <a:gd name="T65" fmla="*/ 258 h 480"/>
                <a:gd name="T66" fmla="*/ 87 w 450"/>
                <a:gd name="T67" fmla="*/ 288 h 480"/>
                <a:gd name="T68" fmla="*/ 224 w 450"/>
                <a:gd name="T69" fmla="*/ 288 h 480"/>
                <a:gd name="T70" fmla="*/ 226 w 450"/>
                <a:gd name="T71" fmla="*/ 336 h 480"/>
                <a:gd name="T72" fmla="*/ 85 w 450"/>
                <a:gd name="T73" fmla="*/ 336 h 480"/>
                <a:gd name="T74" fmla="*/ 57 w 450"/>
                <a:gd name="T75" fmla="*/ 364 h 480"/>
                <a:gd name="T76" fmla="*/ 57 w 450"/>
                <a:gd name="T77" fmla="*/ 407 h 480"/>
                <a:gd name="T78" fmla="*/ 82 w 450"/>
                <a:gd name="T79" fmla="*/ 432 h 480"/>
                <a:gd name="T80" fmla="*/ 113 w 450"/>
                <a:gd name="T81" fmla="*/ 432 h 480"/>
                <a:gd name="T82" fmla="*/ 364 w 450"/>
                <a:gd name="T83" fmla="*/ 432 h 480"/>
                <a:gd name="T84" fmla="*/ 393 w 450"/>
                <a:gd name="T85" fmla="*/ 403 h 480"/>
                <a:gd name="T86" fmla="*/ 393 w 450"/>
                <a:gd name="T87" fmla="*/ 367 h 480"/>
                <a:gd name="T88" fmla="*/ 362 w 450"/>
                <a:gd name="T89" fmla="*/ 336 h 480"/>
                <a:gd name="T90" fmla="*/ 226 w 450"/>
                <a:gd name="T91" fmla="*/ 33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8"/>
                  </a:moveTo>
                  <a:cubicBezTo>
                    <a:pt x="1" y="275"/>
                    <a:pt x="1" y="205"/>
                    <a:pt x="27" y="168"/>
                  </a:cubicBezTo>
                  <a:cubicBezTo>
                    <a:pt x="0" y="137"/>
                    <a:pt x="8" y="99"/>
                    <a:pt x="10" y="62"/>
                  </a:cubicBezTo>
                  <a:cubicBezTo>
                    <a:pt x="12" y="27"/>
                    <a:pt x="44" y="0"/>
                    <a:pt x="79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1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7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8"/>
                  </a:cubicBezTo>
                  <a:close/>
                  <a:moveTo>
                    <a:pt x="225" y="48"/>
                  </a:moveTo>
                  <a:cubicBezTo>
                    <a:pt x="179" y="48"/>
                    <a:pt x="132" y="48"/>
                    <a:pt x="86" y="48"/>
                  </a:cubicBezTo>
                  <a:cubicBezTo>
                    <a:pt x="66" y="48"/>
                    <a:pt x="57" y="57"/>
                    <a:pt x="57" y="76"/>
                  </a:cubicBezTo>
                  <a:cubicBezTo>
                    <a:pt x="57" y="90"/>
                    <a:pt x="57" y="104"/>
                    <a:pt x="57" y="118"/>
                  </a:cubicBezTo>
                  <a:cubicBezTo>
                    <a:pt x="58" y="134"/>
                    <a:pt x="66" y="144"/>
                    <a:pt x="82" y="144"/>
                  </a:cubicBezTo>
                  <a:cubicBezTo>
                    <a:pt x="177" y="144"/>
                    <a:pt x="272" y="144"/>
                    <a:pt x="367" y="144"/>
                  </a:cubicBezTo>
                  <a:cubicBezTo>
                    <a:pt x="384" y="144"/>
                    <a:pt x="393" y="134"/>
                    <a:pt x="393" y="117"/>
                  </a:cubicBezTo>
                  <a:cubicBezTo>
                    <a:pt x="393" y="104"/>
                    <a:pt x="393" y="91"/>
                    <a:pt x="393" y="78"/>
                  </a:cubicBezTo>
                  <a:cubicBezTo>
                    <a:pt x="393" y="57"/>
                    <a:pt x="385" y="48"/>
                    <a:pt x="363" y="48"/>
                  </a:cubicBezTo>
                  <a:cubicBezTo>
                    <a:pt x="317" y="48"/>
                    <a:pt x="271" y="48"/>
                    <a:pt x="225" y="48"/>
                  </a:cubicBezTo>
                  <a:close/>
                  <a:moveTo>
                    <a:pt x="224" y="288"/>
                  </a:moveTo>
                  <a:cubicBezTo>
                    <a:pt x="271" y="288"/>
                    <a:pt x="318" y="288"/>
                    <a:pt x="365" y="288"/>
                  </a:cubicBezTo>
                  <a:cubicBezTo>
                    <a:pt x="384" y="288"/>
                    <a:pt x="393" y="279"/>
                    <a:pt x="393" y="261"/>
                  </a:cubicBezTo>
                  <a:cubicBezTo>
                    <a:pt x="393" y="247"/>
                    <a:pt x="393" y="233"/>
                    <a:pt x="393" y="219"/>
                  </a:cubicBezTo>
                  <a:cubicBezTo>
                    <a:pt x="392" y="201"/>
                    <a:pt x="384" y="192"/>
                    <a:pt x="366" y="192"/>
                  </a:cubicBezTo>
                  <a:cubicBezTo>
                    <a:pt x="272" y="192"/>
                    <a:pt x="178" y="192"/>
                    <a:pt x="84" y="192"/>
                  </a:cubicBezTo>
                  <a:cubicBezTo>
                    <a:pt x="66" y="192"/>
                    <a:pt x="57" y="201"/>
                    <a:pt x="57" y="219"/>
                  </a:cubicBezTo>
                  <a:cubicBezTo>
                    <a:pt x="57" y="232"/>
                    <a:pt x="57" y="245"/>
                    <a:pt x="57" y="258"/>
                  </a:cubicBezTo>
                  <a:cubicBezTo>
                    <a:pt x="57" y="280"/>
                    <a:pt x="66" y="288"/>
                    <a:pt x="87" y="288"/>
                  </a:cubicBezTo>
                  <a:cubicBezTo>
                    <a:pt x="133" y="288"/>
                    <a:pt x="178" y="288"/>
                    <a:pt x="224" y="288"/>
                  </a:cubicBezTo>
                  <a:close/>
                  <a:moveTo>
                    <a:pt x="226" y="336"/>
                  </a:moveTo>
                  <a:cubicBezTo>
                    <a:pt x="179" y="336"/>
                    <a:pt x="132" y="336"/>
                    <a:pt x="85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3"/>
                    <a:pt x="57" y="407"/>
                  </a:cubicBezTo>
                  <a:cubicBezTo>
                    <a:pt x="58" y="422"/>
                    <a:pt x="67" y="431"/>
                    <a:pt x="82" y="432"/>
                  </a:cubicBezTo>
                  <a:cubicBezTo>
                    <a:pt x="92" y="432"/>
                    <a:pt x="103" y="432"/>
                    <a:pt x="113" y="432"/>
                  </a:cubicBezTo>
                  <a:cubicBezTo>
                    <a:pt x="197" y="432"/>
                    <a:pt x="280" y="432"/>
                    <a:pt x="364" y="432"/>
                  </a:cubicBezTo>
                  <a:cubicBezTo>
                    <a:pt x="384" y="432"/>
                    <a:pt x="393" y="423"/>
                    <a:pt x="393" y="403"/>
                  </a:cubicBezTo>
                  <a:cubicBezTo>
                    <a:pt x="393" y="391"/>
                    <a:pt x="393" y="379"/>
                    <a:pt x="393" y="367"/>
                  </a:cubicBezTo>
                  <a:cubicBezTo>
                    <a:pt x="393" y="344"/>
                    <a:pt x="385" y="336"/>
                    <a:pt x="362" y="336"/>
                  </a:cubicBezTo>
                  <a:cubicBezTo>
                    <a:pt x="317" y="336"/>
                    <a:pt x="271" y="336"/>
                    <a:pt x="226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8"/>
            <p:cNvSpPr>
              <a:spLocks noEditPoints="1"/>
            </p:cNvSpPr>
            <p:nvPr/>
          </p:nvSpPr>
          <p:spPr bwMode="auto">
            <a:xfrm>
              <a:off x="8832851" y="1979613"/>
              <a:ext cx="168275" cy="53975"/>
            </a:xfrm>
            <a:custGeom>
              <a:avLst/>
              <a:gdLst>
                <a:gd name="T0" fmla="*/ 0 w 479"/>
                <a:gd name="T1" fmla="*/ 102 h 156"/>
                <a:gd name="T2" fmla="*/ 0 w 479"/>
                <a:gd name="T3" fmla="*/ 54 h 156"/>
                <a:gd name="T4" fmla="*/ 16 w 479"/>
                <a:gd name="T5" fmla="*/ 54 h 156"/>
                <a:gd name="T6" fmla="*/ 324 w 479"/>
                <a:gd name="T7" fmla="*/ 54 h 156"/>
                <a:gd name="T8" fmla="*/ 345 w 479"/>
                <a:gd name="T9" fmla="*/ 43 h 156"/>
                <a:gd name="T10" fmla="*/ 426 w 479"/>
                <a:gd name="T11" fmla="*/ 9 h 156"/>
                <a:gd name="T12" fmla="*/ 479 w 479"/>
                <a:gd name="T13" fmla="*/ 77 h 156"/>
                <a:gd name="T14" fmla="*/ 428 w 479"/>
                <a:gd name="T15" fmla="*/ 147 h 156"/>
                <a:gd name="T16" fmla="*/ 347 w 479"/>
                <a:gd name="T17" fmla="*/ 115 h 156"/>
                <a:gd name="T18" fmla="*/ 321 w 479"/>
                <a:gd name="T19" fmla="*/ 102 h 156"/>
                <a:gd name="T20" fmla="*/ 16 w 479"/>
                <a:gd name="T21" fmla="*/ 102 h 156"/>
                <a:gd name="T22" fmla="*/ 0 w 479"/>
                <a:gd name="T23" fmla="*/ 102 h 156"/>
                <a:gd name="T24" fmla="*/ 407 w 479"/>
                <a:gd name="T25" fmla="*/ 54 h 156"/>
                <a:gd name="T26" fmla="*/ 383 w 479"/>
                <a:gd name="T27" fmla="*/ 78 h 156"/>
                <a:gd name="T28" fmla="*/ 408 w 479"/>
                <a:gd name="T29" fmla="*/ 102 h 156"/>
                <a:gd name="T30" fmla="*/ 431 w 479"/>
                <a:gd name="T31" fmla="*/ 78 h 156"/>
                <a:gd name="T32" fmla="*/ 407 w 479"/>
                <a:gd name="T33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119" y="54"/>
                    <a:pt x="222" y="54"/>
                    <a:pt x="324" y="54"/>
                  </a:cubicBezTo>
                  <a:cubicBezTo>
                    <a:pt x="334" y="54"/>
                    <a:pt x="340" y="52"/>
                    <a:pt x="345" y="43"/>
                  </a:cubicBezTo>
                  <a:cubicBezTo>
                    <a:pt x="361" y="13"/>
                    <a:pt x="394" y="0"/>
                    <a:pt x="426" y="9"/>
                  </a:cubicBezTo>
                  <a:cubicBezTo>
                    <a:pt x="457" y="17"/>
                    <a:pt x="479" y="45"/>
                    <a:pt x="479" y="77"/>
                  </a:cubicBezTo>
                  <a:cubicBezTo>
                    <a:pt x="479" y="109"/>
                    <a:pt x="459" y="138"/>
                    <a:pt x="428" y="147"/>
                  </a:cubicBezTo>
                  <a:cubicBezTo>
                    <a:pt x="397" y="156"/>
                    <a:pt x="363" y="144"/>
                    <a:pt x="347" y="115"/>
                  </a:cubicBezTo>
                  <a:cubicBezTo>
                    <a:pt x="340" y="104"/>
                    <a:pt x="333" y="102"/>
                    <a:pt x="321" y="102"/>
                  </a:cubicBezTo>
                  <a:cubicBezTo>
                    <a:pt x="219" y="102"/>
                    <a:pt x="118" y="102"/>
                    <a:pt x="16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407" y="54"/>
                  </a:moveTo>
                  <a:cubicBezTo>
                    <a:pt x="394" y="54"/>
                    <a:pt x="383" y="65"/>
                    <a:pt x="383" y="78"/>
                  </a:cubicBezTo>
                  <a:cubicBezTo>
                    <a:pt x="383" y="91"/>
                    <a:pt x="394" y="102"/>
                    <a:pt x="408" y="102"/>
                  </a:cubicBezTo>
                  <a:cubicBezTo>
                    <a:pt x="421" y="101"/>
                    <a:pt x="431" y="90"/>
                    <a:pt x="431" y="78"/>
                  </a:cubicBezTo>
                  <a:cubicBezTo>
                    <a:pt x="431" y="65"/>
                    <a:pt x="420" y="54"/>
                    <a:pt x="40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9"/>
            <p:cNvSpPr>
              <a:spLocks noEditPoints="1"/>
            </p:cNvSpPr>
            <p:nvPr/>
          </p:nvSpPr>
          <p:spPr bwMode="auto">
            <a:xfrm>
              <a:off x="8875713" y="1911350"/>
              <a:ext cx="142875" cy="61913"/>
            </a:xfrm>
            <a:custGeom>
              <a:avLst/>
              <a:gdLst>
                <a:gd name="T0" fmla="*/ 0 w 409"/>
                <a:gd name="T1" fmla="*/ 175 h 175"/>
                <a:gd name="T2" fmla="*/ 0 w 409"/>
                <a:gd name="T3" fmla="*/ 127 h 175"/>
                <a:gd name="T4" fmla="*/ 49 w 409"/>
                <a:gd name="T5" fmla="*/ 127 h 175"/>
                <a:gd name="T6" fmla="*/ 143 w 409"/>
                <a:gd name="T7" fmla="*/ 127 h 175"/>
                <a:gd name="T8" fmla="*/ 160 w 409"/>
                <a:gd name="T9" fmla="*/ 118 h 175"/>
                <a:gd name="T10" fmla="*/ 192 w 409"/>
                <a:gd name="T11" fmla="*/ 69 h 175"/>
                <a:gd name="T12" fmla="*/ 220 w 409"/>
                <a:gd name="T13" fmla="*/ 55 h 175"/>
                <a:gd name="T14" fmla="*/ 232 w 409"/>
                <a:gd name="T15" fmla="*/ 55 h 175"/>
                <a:gd name="T16" fmla="*/ 281 w 409"/>
                <a:gd name="T17" fmla="*/ 34 h 175"/>
                <a:gd name="T18" fmla="*/ 363 w 409"/>
                <a:gd name="T19" fmla="*/ 13 h 175"/>
                <a:gd name="T20" fmla="*/ 407 w 409"/>
                <a:gd name="T21" fmla="*/ 85 h 175"/>
                <a:gd name="T22" fmla="*/ 352 w 409"/>
                <a:gd name="T23" fmla="*/ 148 h 175"/>
                <a:gd name="T24" fmla="*/ 273 w 409"/>
                <a:gd name="T25" fmla="*/ 115 h 175"/>
                <a:gd name="T26" fmla="*/ 220 w 409"/>
                <a:gd name="T27" fmla="*/ 115 h 175"/>
                <a:gd name="T28" fmla="*/ 188 w 409"/>
                <a:gd name="T29" fmla="*/ 162 h 175"/>
                <a:gd name="T30" fmla="*/ 166 w 409"/>
                <a:gd name="T31" fmla="*/ 174 h 175"/>
                <a:gd name="T32" fmla="*/ 0 w 409"/>
                <a:gd name="T33" fmla="*/ 175 h 175"/>
                <a:gd name="T34" fmla="*/ 359 w 409"/>
                <a:gd name="T35" fmla="*/ 80 h 175"/>
                <a:gd name="T36" fmla="*/ 336 w 409"/>
                <a:gd name="T37" fmla="*/ 55 h 175"/>
                <a:gd name="T38" fmla="*/ 311 w 409"/>
                <a:gd name="T39" fmla="*/ 78 h 175"/>
                <a:gd name="T40" fmla="*/ 335 w 409"/>
                <a:gd name="T41" fmla="*/ 103 h 175"/>
                <a:gd name="T42" fmla="*/ 359 w 409"/>
                <a:gd name="T43" fmla="*/ 8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9" h="175">
                  <a:moveTo>
                    <a:pt x="0" y="175"/>
                  </a:moveTo>
                  <a:cubicBezTo>
                    <a:pt x="0" y="159"/>
                    <a:pt x="0" y="144"/>
                    <a:pt x="0" y="127"/>
                  </a:cubicBezTo>
                  <a:cubicBezTo>
                    <a:pt x="16" y="127"/>
                    <a:pt x="33" y="127"/>
                    <a:pt x="49" y="127"/>
                  </a:cubicBezTo>
                  <a:cubicBezTo>
                    <a:pt x="80" y="127"/>
                    <a:pt x="112" y="127"/>
                    <a:pt x="143" y="127"/>
                  </a:cubicBezTo>
                  <a:cubicBezTo>
                    <a:pt x="149" y="126"/>
                    <a:pt x="156" y="122"/>
                    <a:pt x="160" y="118"/>
                  </a:cubicBezTo>
                  <a:cubicBezTo>
                    <a:pt x="171" y="102"/>
                    <a:pt x="182" y="86"/>
                    <a:pt x="192" y="69"/>
                  </a:cubicBezTo>
                  <a:cubicBezTo>
                    <a:pt x="199" y="59"/>
                    <a:pt x="208" y="54"/>
                    <a:pt x="220" y="55"/>
                  </a:cubicBezTo>
                  <a:cubicBezTo>
                    <a:pt x="224" y="55"/>
                    <a:pt x="228" y="55"/>
                    <a:pt x="232" y="55"/>
                  </a:cubicBezTo>
                  <a:cubicBezTo>
                    <a:pt x="252" y="56"/>
                    <a:pt x="268" y="56"/>
                    <a:pt x="281" y="34"/>
                  </a:cubicBezTo>
                  <a:cubicBezTo>
                    <a:pt x="297" y="7"/>
                    <a:pt x="334" y="0"/>
                    <a:pt x="363" y="13"/>
                  </a:cubicBezTo>
                  <a:cubicBezTo>
                    <a:pt x="391" y="25"/>
                    <a:pt x="409" y="54"/>
                    <a:pt x="407" y="85"/>
                  </a:cubicBezTo>
                  <a:cubicBezTo>
                    <a:pt x="404" y="115"/>
                    <a:pt x="382" y="141"/>
                    <a:pt x="352" y="148"/>
                  </a:cubicBezTo>
                  <a:cubicBezTo>
                    <a:pt x="321" y="156"/>
                    <a:pt x="290" y="143"/>
                    <a:pt x="273" y="115"/>
                  </a:cubicBezTo>
                  <a:cubicBezTo>
                    <a:pt x="263" y="98"/>
                    <a:pt x="232" y="97"/>
                    <a:pt x="220" y="115"/>
                  </a:cubicBezTo>
                  <a:cubicBezTo>
                    <a:pt x="210" y="130"/>
                    <a:pt x="200" y="147"/>
                    <a:pt x="188" y="162"/>
                  </a:cubicBezTo>
                  <a:cubicBezTo>
                    <a:pt x="183" y="168"/>
                    <a:pt x="174" y="174"/>
                    <a:pt x="166" y="174"/>
                  </a:cubicBezTo>
                  <a:cubicBezTo>
                    <a:pt x="111" y="175"/>
                    <a:pt x="56" y="175"/>
                    <a:pt x="0" y="175"/>
                  </a:cubicBezTo>
                  <a:close/>
                  <a:moveTo>
                    <a:pt x="359" y="80"/>
                  </a:moveTo>
                  <a:cubicBezTo>
                    <a:pt x="359" y="67"/>
                    <a:pt x="349" y="56"/>
                    <a:pt x="336" y="55"/>
                  </a:cubicBezTo>
                  <a:cubicBezTo>
                    <a:pt x="323" y="54"/>
                    <a:pt x="312" y="65"/>
                    <a:pt x="311" y="78"/>
                  </a:cubicBezTo>
                  <a:cubicBezTo>
                    <a:pt x="310" y="91"/>
                    <a:pt x="321" y="103"/>
                    <a:pt x="335" y="103"/>
                  </a:cubicBezTo>
                  <a:cubicBezTo>
                    <a:pt x="348" y="103"/>
                    <a:pt x="358" y="93"/>
                    <a:pt x="35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0"/>
            <p:cNvSpPr>
              <a:spLocks noEditPoints="1"/>
            </p:cNvSpPr>
            <p:nvPr/>
          </p:nvSpPr>
          <p:spPr bwMode="auto">
            <a:xfrm>
              <a:off x="8875713" y="2039938"/>
              <a:ext cx="142875" cy="61913"/>
            </a:xfrm>
            <a:custGeom>
              <a:avLst/>
              <a:gdLst>
                <a:gd name="T0" fmla="*/ 0 w 408"/>
                <a:gd name="T1" fmla="*/ 48 h 172"/>
                <a:gd name="T2" fmla="*/ 0 w 408"/>
                <a:gd name="T3" fmla="*/ 0 h 172"/>
                <a:gd name="T4" fmla="*/ 43 w 408"/>
                <a:gd name="T5" fmla="*/ 0 h 172"/>
                <a:gd name="T6" fmla="*/ 161 w 408"/>
                <a:gd name="T7" fmla="*/ 0 h 172"/>
                <a:gd name="T8" fmla="*/ 190 w 408"/>
                <a:gd name="T9" fmla="*/ 15 h 172"/>
                <a:gd name="T10" fmla="*/ 222 w 408"/>
                <a:gd name="T11" fmla="*/ 63 h 172"/>
                <a:gd name="T12" fmla="*/ 273 w 408"/>
                <a:gd name="T13" fmla="*/ 61 h 172"/>
                <a:gd name="T14" fmla="*/ 356 w 408"/>
                <a:gd name="T15" fmla="*/ 27 h 172"/>
                <a:gd name="T16" fmla="*/ 407 w 408"/>
                <a:gd name="T17" fmla="*/ 99 h 172"/>
                <a:gd name="T18" fmla="*/ 347 w 408"/>
                <a:gd name="T19" fmla="*/ 167 h 172"/>
                <a:gd name="T20" fmla="*/ 272 w 408"/>
                <a:gd name="T21" fmla="*/ 130 h 172"/>
                <a:gd name="T22" fmla="*/ 256 w 408"/>
                <a:gd name="T23" fmla="*/ 120 h 172"/>
                <a:gd name="T24" fmla="*/ 172 w 408"/>
                <a:gd name="T25" fmla="*/ 73 h 172"/>
                <a:gd name="T26" fmla="*/ 124 w 408"/>
                <a:gd name="T27" fmla="*/ 47 h 172"/>
                <a:gd name="T28" fmla="*/ 0 w 408"/>
                <a:gd name="T29" fmla="*/ 48 h 172"/>
                <a:gd name="T30" fmla="*/ 359 w 408"/>
                <a:gd name="T31" fmla="*/ 96 h 172"/>
                <a:gd name="T32" fmla="*/ 335 w 408"/>
                <a:gd name="T33" fmla="*/ 72 h 172"/>
                <a:gd name="T34" fmla="*/ 311 w 408"/>
                <a:gd name="T35" fmla="*/ 96 h 172"/>
                <a:gd name="T36" fmla="*/ 336 w 408"/>
                <a:gd name="T37" fmla="*/ 120 h 172"/>
                <a:gd name="T38" fmla="*/ 359 w 408"/>
                <a:gd name="T39" fmla="*/ 9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8" h="172">
                  <a:moveTo>
                    <a:pt x="0" y="48"/>
                  </a:moveTo>
                  <a:cubicBezTo>
                    <a:pt x="0" y="31"/>
                    <a:pt x="0" y="17"/>
                    <a:pt x="0" y="0"/>
                  </a:cubicBezTo>
                  <a:cubicBezTo>
                    <a:pt x="14" y="0"/>
                    <a:pt x="29" y="0"/>
                    <a:pt x="43" y="0"/>
                  </a:cubicBezTo>
                  <a:cubicBezTo>
                    <a:pt x="82" y="0"/>
                    <a:pt x="122" y="0"/>
                    <a:pt x="161" y="0"/>
                  </a:cubicBezTo>
                  <a:cubicBezTo>
                    <a:pt x="174" y="0"/>
                    <a:pt x="183" y="4"/>
                    <a:pt x="190" y="15"/>
                  </a:cubicBezTo>
                  <a:cubicBezTo>
                    <a:pt x="200" y="31"/>
                    <a:pt x="211" y="47"/>
                    <a:pt x="222" y="63"/>
                  </a:cubicBezTo>
                  <a:cubicBezTo>
                    <a:pt x="232" y="77"/>
                    <a:pt x="264" y="76"/>
                    <a:pt x="273" y="61"/>
                  </a:cubicBezTo>
                  <a:cubicBezTo>
                    <a:pt x="290" y="31"/>
                    <a:pt x="324" y="17"/>
                    <a:pt x="356" y="27"/>
                  </a:cubicBezTo>
                  <a:cubicBezTo>
                    <a:pt x="387" y="36"/>
                    <a:pt x="408" y="66"/>
                    <a:pt x="407" y="99"/>
                  </a:cubicBezTo>
                  <a:cubicBezTo>
                    <a:pt x="406" y="132"/>
                    <a:pt x="381" y="160"/>
                    <a:pt x="347" y="167"/>
                  </a:cubicBezTo>
                  <a:cubicBezTo>
                    <a:pt x="318" y="172"/>
                    <a:pt x="287" y="158"/>
                    <a:pt x="272" y="130"/>
                  </a:cubicBezTo>
                  <a:cubicBezTo>
                    <a:pt x="268" y="122"/>
                    <a:pt x="264" y="120"/>
                    <a:pt x="256" y="120"/>
                  </a:cubicBezTo>
                  <a:cubicBezTo>
                    <a:pt x="192" y="119"/>
                    <a:pt x="208" y="130"/>
                    <a:pt x="172" y="73"/>
                  </a:cubicBezTo>
                  <a:cubicBezTo>
                    <a:pt x="159" y="54"/>
                    <a:pt x="147" y="46"/>
                    <a:pt x="124" y="47"/>
                  </a:cubicBezTo>
                  <a:cubicBezTo>
                    <a:pt x="83" y="50"/>
                    <a:pt x="42" y="48"/>
                    <a:pt x="0" y="48"/>
                  </a:cubicBezTo>
                  <a:close/>
                  <a:moveTo>
                    <a:pt x="359" y="96"/>
                  </a:moveTo>
                  <a:cubicBezTo>
                    <a:pt x="359" y="83"/>
                    <a:pt x="348" y="72"/>
                    <a:pt x="335" y="72"/>
                  </a:cubicBezTo>
                  <a:cubicBezTo>
                    <a:pt x="322" y="72"/>
                    <a:pt x="311" y="83"/>
                    <a:pt x="311" y="96"/>
                  </a:cubicBezTo>
                  <a:cubicBezTo>
                    <a:pt x="311" y="109"/>
                    <a:pt x="322" y="120"/>
                    <a:pt x="336" y="120"/>
                  </a:cubicBezTo>
                  <a:cubicBezTo>
                    <a:pt x="349" y="119"/>
                    <a:pt x="359" y="108"/>
                    <a:pt x="3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1"/>
            <p:cNvSpPr>
              <a:spLocks/>
            </p:cNvSpPr>
            <p:nvPr/>
          </p:nvSpPr>
          <p:spPr bwMode="auto">
            <a:xfrm>
              <a:off x="8840788" y="1955800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2"/>
            <p:cNvSpPr>
              <a:spLocks/>
            </p:cNvSpPr>
            <p:nvPr/>
          </p:nvSpPr>
          <p:spPr bwMode="auto">
            <a:xfrm>
              <a:off x="8840788" y="2041525"/>
              <a:ext cx="15875" cy="15875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3"/>
            <p:cNvSpPr>
              <a:spLocks/>
            </p:cNvSpPr>
            <p:nvPr/>
          </p:nvSpPr>
          <p:spPr bwMode="auto">
            <a:xfrm>
              <a:off x="8713788" y="19478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4"/>
            <p:cNvSpPr>
              <a:spLocks/>
            </p:cNvSpPr>
            <p:nvPr/>
          </p:nvSpPr>
          <p:spPr bwMode="auto">
            <a:xfrm>
              <a:off x="8680451" y="1947863"/>
              <a:ext cx="15875" cy="15875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15"/>
            <p:cNvSpPr>
              <a:spLocks/>
            </p:cNvSpPr>
            <p:nvPr/>
          </p:nvSpPr>
          <p:spPr bwMode="auto">
            <a:xfrm>
              <a:off x="8713788" y="19986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6"/>
            <p:cNvSpPr>
              <a:spLocks/>
            </p:cNvSpPr>
            <p:nvPr/>
          </p:nvSpPr>
          <p:spPr bwMode="auto">
            <a:xfrm>
              <a:off x="8680451" y="19986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7"/>
            <p:cNvSpPr>
              <a:spLocks/>
            </p:cNvSpPr>
            <p:nvPr/>
          </p:nvSpPr>
          <p:spPr bwMode="auto">
            <a:xfrm>
              <a:off x="8713788" y="2049463"/>
              <a:ext cx="66675" cy="15875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8"/>
            <p:cNvSpPr>
              <a:spLocks/>
            </p:cNvSpPr>
            <p:nvPr/>
          </p:nvSpPr>
          <p:spPr bwMode="auto">
            <a:xfrm>
              <a:off x="8680451" y="20494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1" name="Group 590"/>
          <p:cNvGrpSpPr/>
          <p:nvPr/>
        </p:nvGrpSpPr>
        <p:grpSpPr>
          <a:xfrm>
            <a:off x="296752" y="3734162"/>
            <a:ext cx="460375" cy="457200"/>
            <a:chOff x="76200" y="318135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2" name="Freeform 30"/>
            <p:cNvSpPr>
              <a:spLocks noEditPoints="1"/>
            </p:cNvSpPr>
            <p:nvPr/>
          </p:nvSpPr>
          <p:spPr bwMode="auto">
            <a:xfrm>
              <a:off x="76200" y="3181350"/>
              <a:ext cx="460375" cy="457200"/>
            </a:xfrm>
            <a:custGeom>
              <a:avLst/>
              <a:gdLst>
                <a:gd name="T0" fmla="*/ 3 w 1548"/>
                <a:gd name="T1" fmla="*/ 95 h 1537"/>
                <a:gd name="T2" fmla="*/ 1134 w 1548"/>
                <a:gd name="T3" fmla="*/ 0 h 1537"/>
                <a:gd name="T4" fmla="*/ 1239 w 1548"/>
                <a:gd name="T5" fmla="*/ 243 h 1537"/>
                <a:gd name="T6" fmla="*/ 1317 w 1548"/>
                <a:gd name="T7" fmla="*/ 958 h 1537"/>
                <a:gd name="T8" fmla="*/ 1333 w 1548"/>
                <a:gd name="T9" fmla="*/ 994 h 1537"/>
                <a:gd name="T10" fmla="*/ 1369 w 1548"/>
                <a:gd name="T11" fmla="*/ 1214 h 1537"/>
                <a:gd name="T12" fmla="*/ 1288 w 1548"/>
                <a:gd name="T13" fmla="*/ 1437 h 1537"/>
                <a:gd name="T14" fmla="*/ 1112 w 1548"/>
                <a:gd name="T15" fmla="*/ 1536 h 1537"/>
                <a:gd name="T16" fmla="*/ 831 w 1548"/>
                <a:gd name="T17" fmla="*/ 1353 h 1537"/>
                <a:gd name="T18" fmla="*/ 0 w 1548"/>
                <a:gd name="T19" fmla="*/ 1386 h 1537"/>
                <a:gd name="T20" fmla="*/ 751 w 1548"/>
                <a:gd name="T21" fmla="*/ 991 h 1537"/>
                <a:gd name="T22" fmla="*/ 800 w 1548"/>
                <a:gd name="T23" fmla="*/ 693 h 1537"/>
                <a:gd name="T24" fmla="*/ 518 w 1548"/>
                <a:gd name="T25" fmla="*/ 696 h 1537"/>
                <a:gd name="T26" fmla="*/ 388 w 1548"/>
                <a:gd name="T27" fmla="*/ 770 h 1537"/>
                <a:gd name="T28" fmla="*/ 121 w 1548"/>
                <a:gd name="T29" fmla="*/ 693 h 1537"/>
                <a:gd name="T30" fmla="*/ 1189 w 1548"/>
                <a:gd name="T31" fmla="*/ 249 h 1537"/>
                <a:gd name="T32" fmla="*/ 132 w 1548"/>
                <a:gd name="T33" fmla="*/ 50 h 1537"/>
                <a:gd name="T34" fmla="*/ 134 w 1548"/>
                <a:gd name="T35" fmla="*/ 644 h 1537"/>
                <a:gd name="T36" fmla="*/ 422 w 1548"/>
                <a:gd name="T37" fmla="*/ 734 h 1537"/>
                <a:gd name="T38" fmla="*/ 491 w 1548"/>
                <a:gd name="T39" fmla="*/ 644 h 1537"/>
                <a:gd name="T40" fmla="*/ 902 w 1548"/>
                <a:gd name="T41" fmla="*/ 357 h 1537"/>
                <a:gd name="T42" fmla="*/ 62 w 1548"/>
                <a:gd name="T43" fmla="*/ 1338 h 1537"/>
                <a:gd name="T44" fmla="*/ 793 w 1548"/>
                <a:gd name="T45" fmla="*/ 1074 h 1537"/>
                <a:gd name="T46" fmla="*/ 50 w 1548"/>
                <a:gd name="T47" fmla="*/ 1041 h 1537"/>
                <a:gd name="T48" fmla="*/ 1167 w 1548"/>
                <a:gd name="T49" fmla="*/ 297 h 1537"/>
                <a:gd name="T50" fmla="*/ 1486 w 1548"/>
                <a:gd name="T51" fmla="*/ 620 h 1537"/>
                <a:gd name="T52" fmla="*/ 992 w 1548"/>
                <a:gd name="T53" fmla="*/ 991 h 1537"/>
                <a:gd name="T54" fmla="*/ 843 w 1548"/>
                <a:gd name="T55" fmla="*/ 1088 h 1537"/>
                <a:gd name="T56" fmla="*/ 914 w 1548"/>
                <a:gd name="T57" fmla="*/ 1359 h 1537"/>
                <a:gd name="T58" fmla="*/ 918 w 1548"/>
                <a:gd name="T59" fmla="*/ 1164 h 1537"/>
                <a:gd name="T60" fmla="*/ 933 w 1548"/>
                <a:gd name="T61" fmla="*/ 1115 h 1537"/>
                <a:gd name="T62" fmla="*/ 1211 w 1548"/>
                <a:gd name="T63" fmla="*/ 1041 h 1537"/>
                <a:gd name="T64" fmla="*/ 1152 w 1548"/>
                <a:gd name="T65" fmla="*/ 1403 h 1537"/>
                <a:gd name="T66" fmla="*/ 1159 w 1548"/>
                <a:gd name="T67" fmla="*/ 1114 h 1537"/>
                <a:gd name="T68" fmla="*/ 1090 w 1548"/>
                <a:gd name="T69" fmla="*/ 1104 h 1537"/>
                <a:gd name="T70" fmla="*/ 1115 w 1548"/>
                <a:gd name="T71" fmla="*/ 1486 h 1537"/>
                <a:gd name="T72" fmla="*/ 1239 w 1548"/>
                <a:gd name="T73" fmla="*/ 1437 h 1537"/>
                <a:gd name="T74" fmla="*/ 1338 w 1548"/>
                <a:gd name="T75" fmla="*/ 1263 h 1537"/>
                <a:gd name="T76" fmla="*/ 1189 w 1548"/>
                <a:gd name="T77" fmla="*/ 1263 h 1537"/>
                <a:gd name="T78" fmla="*/ 1263 w 1548"/>
                <a:gd name="T79" fmla="*/ 1140 h 1537"/>
                <a:gd name="T80" fmla="*/ 1215 w 1548"/>
                <a:gd name="T81" fmla="*/ 1189 h 1537"/>
                <a:gd name="T82" fmla="*/ 1311 w 1548"/>
                <a:gd name="T83" fmla="*/ 1140 h 1537"/>
                <a:gd name="T84" fmla="*/ 1215 w 1548"/>
                <a:gd name="T85" fmla="*/ 1338 h 1537"/>
                <a:gd name="T86" fmla="*/ 1312 w 1548"/>
                <a:gd name="T87" fmla="*/ 1387 h 1537"/>
                <a:gd name="T88" fmla="*/ 1264 w 1548"/>
                <a:gd name="T89" fmla="*/ 1338 h 1537"/>
                <a:gd name="T90" fmla="*/ 1316 w 1548"/>
                <a:gd name="T91" fmla="*/ 1089 h 1537"/>
                <a:gd name="T92" fmla="*/ 1293 w 1548"/>
                <a:gd name="T93" fmla="*/ 1049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8" h="1537">
                  <a:moveTo>
                    <a:pt x="0" y="588"/>
                  </a:moveTo>
                  <a:cubicBezTo>
                    <a:pt x="0" y="427"/>
                    <a:pt x="0" y="266"/>
                    <a:pt x="0" y="105"/>
                  </a:cubicBezTo>
                  <a:cubicBezTo>
                    <a:pt x="1" y="102"/>
                    <a:pt x="2" y="99"/>
                    <a:pt x="3" y="95"/>
                  </a:cubicBezTo>
                  <a:cubicBezTo>
                    <a:pt x="14" y="55"/>
                    <a:pt x="38" y="27"/>
                    <a:pt x="76" y="10"/>
                  </a:cubicBezTo>
                  <a:cubicBezTo>
                    <a:pt x="85" y="6"/>
                    <a:pt x="95" y="3"/>
                    <a:pt x="105" y="0"/>
                  </a:cubicBezTo>
                  <a:cubicBezTo>
                    <a:pt x="448" y="0"/>
                    <a:pt x="791" y="0"/>
                    <a:pt x="1134" y="0"/>
                  </a:cubicBezTo>
                  <a:cubicBezTo>
                    <a:pt x="1135" y="1"/>
                    <a:pt x="1136" y="2"/>
                    <a:pt x="1138" y="2"/>
                  </a:cubicBezTo>
                  <a:cubicBezTo>
                    <a:pt x="1204" y="19"/>
                    <a:pt x="1239" y="64"/>
                    <a:pt x="1239" y="132"/>
                  </a:cubicBezTo>
                  <a:cubicBezTo>
                    <a:pt x="1239" y="169"/>
                    <a:pt x="1239" y="206"/>
                    <a:pt x="1239" y="243"/>
                  </a:cubicBezTo>
                  <a:cubicBezTo>
                    <a:pt x="1238" y="252"/>
                    <a:pt x="1241" y="256"/>
                    <a:pt x="1250" y="258"/>
                  </a:cubicBezTo>
                  <a:cubicBezTo>
                    <a:pt x="1409" y="297"/>
                    <a:pt x="1521" y="426"/>
                    <a:pt x="1535" y="592"/>
                  </a:cubicBezTo>
                  <a:cubicBezTo>
                    <a:pt x="1548" y="747"/>
                    <a:pt x="1460" y="893"/>
                    <a:pt x="1317" y="958"/>
                  </a:cubicBezTo>
                  <a:cubicBezTo>
                    <a:pt x="1313" y="960"/>
                    <a:pt x="1309" y="962"/>
                    <a:pt x="1306" y="964"/>
                  </a:cubicBezTo>
                  <a:cubicBezTo>
                    <a:pt x="1307" y="967"/>
                    <a:pt x="1308" y="969"/>
                    <a:pt x="1309" y="972"/>
                  </a:cubicBezTo>
                  <a:cubicBezTo>
                    <a:pt x="1311" y="986"/>
                    <a:pt x="1318" y="991"/>
                    <a:pt x="1333" y="994"/>
                  </a:cubicBezTo>
                  <a:cubicBezTo>
                    <a:pt x="1366" y="1001"/>
                    <a:pt x="1390" y="1034"/>
                    <a:pt x="1386" y="1069"/>
                  </a:cubicBezTo>
                  <a:cubicBezTo>
                    <a:pt x="1385" y="1085"/>
                    <a:pt x="1377" y="1101"/>
                    <a:pt x="1371" y="1118"/>
                  </a:cubicBezTo>
                  <a:cubicBezTo>
                    <a:pt x="1393" y="1148"/>
                    <a:pt x="1393" y="1181"/>
                    <a:pt x="1369" y="1214"/>
                  </a:cubicBezTo>
                  <a:cubicBezTo>
                    <a:pt x="1393" y="1247"/>
                    <a:pt x="1394" y="1280"/>
                    <a:pt x="1369" y="1313"/>
                  </a:cubicBezTo>
                  <a:cubicBezTo>
                    <a:pt x="1390" y="1342"/>
                    <a:pt x="1394" y="1372"/>
                    <a:pt x="1375" y="1403"/>
                  </a:cubicBezTo>
                  <a:cubicBezTo>
                    <a:pt x="1355" y="1434"/>
                    <a:pt x="1324" y="1440"/>
                    <a:pt x="1288" y="1437"/>
                  </a:cubicBezTo>
                  <a:cubicBezTo>
                    <a:pt x="1288" y="1448"/>
                    <a:pt x="1288" y="1457"/>
                    <a:pt x="1288" y="1466"/>
                  </a:cubicBezTo>
                  <a:cubicBezTo>
                    <a:pt x="1285" y="1505"/>
                    <a:pt x="1255" y="1535"/>
                    <a:pt x="1217" y="1536"/>
                  </a:cubicBezTo>
                  <a:cubicBezTo>
                    <a:pt x="1182" y="1537"/>
                    <a:pt x="1147" y="1537"/>
                    <a:pt x="1112" y="1536"/>
                  </a:cubicBezTo>
                  <a:cubicBezTo>
                    <a:pt x="1073" y="1535"/>
                    <a:pt x="1042" y="1503"/>
                    <a:pt x="1041" y="1464"/>
                  </a:cubicBezTo>
                  <a:cubicBezTo>
                    <a:pt x="1041" y="1455"/>
                    <a:pt x="1041" y="1447"/>
                    <a:pt x="1041" y="1434"/>
                  </a:cubicBezTo>
                  <a:cubicBezTo>
                    <a:pt x="953" y="1451"/>
                    <a:pt x="889" y="1410"/>
                    <a:pt x="831" y="1353"/>
                  </a:cubicBezTo>
                  <a:cubicBezTo>
                    <a:pt x="810" y="1382"/>
                    <a:pt x="783" y="1388"/>
                    <a:pt x="753" y="1388"/>
                  </a:cubicBezTo>
                  <a:cubicBezTo>
                    <a:pt x="508" y="1387"/>
                    <a:pt x="264" y="1387"/>
                    <a:pt x="19" y="1387"/>
                  </a:cubicBezTo>
                  <a:cubicBezTo>
                    <a:pt x="13" y="1387"/>
                    <a:pt x="6" y="1386"/>
                    <a:pt x="0" y="1386"/>
                  </a:cubicBezTo>
                  <a:cubicBezTo>
                    <a:pt x="0" y="1254"/>
                    <a:pt x="0" y="1122"/>
                    <a:pt x="0" y="990"/>
                  </a:cubicBezTo>
                  <a:cubicBezTo>
                    <a:pt x="6" y="990"/>
                    <a:pt x="13" y="991"/>
                    <a:pt x="19" y="991"/>
                  </a:cubicBezTo>
                  <a:cubicBezTo>
                    <a:pt x="263" y="991"/>
                    <a:pt x="507" y="991"/>
                    <a:pt x="751" y="991"/>
                  </a:cubicBezTo>
                  <a:cubicBezTo>
                    <a:pt x="783" y="990"/>
                    <a:pt x="810" y="996"/>
                    <a:pt x="830" y="1024"/>
                  </a:cubicBezTo>
                  <a:cubicBezTo>
                    <a:pt x="875" y="989"/>
                    <a:pt x="915" y="946"/>
                    <a:pt x="977" y="942"/>
                  </a:cubicBezTo>
                  <a:cubicBezTo>
                    <a:pt x="884" y="883"/>
                    <a:pt x="824" y="801"/>
                    <a:pt x="800" y="693"/>
                  </a:cubicBezTo>
                  <a:cubicBezTo>
                    <a:pt x="794" y="693"/>
                    <a:pt x="789" y="693"/>
                    <a:pt x="783" y="693"/>
                  </a:cubicBezTo>
                  <a:cubicBezTo>
                    <a:pt x="709" y="693"/>
                    <a:pt x="634" y="693"/>
                    <a:pt x="560" y="693"/>
                  </a:cubicBezTo>
                  <a:cubicBezTo>
                    <a:pt x="545" y="693"/>
                    <a:pt x="526" y="689"/>
                    <a:pt x="518" y="696"/>
                  </a:cubicBezTo>
                  <a:cubicBezTo>
                    <a:pt x="508" y="704"/>
                    <a:pt x="508" y="723"/>
                    <a:pt x="504" y="737"/>
                  </a:cubicBezTo>
                  <a:cubicBezTo>
                    <a:pt x="498" y="764"/>
                    <a:pt x="483" y="782"/>
                    <a:pt x="456" y="790"/>
                  </a:cubicBezTo>
                  <a:cubicBezTo>
                    <a:pt x="430" y="797"/>
                    <a:pt x="407" y="790"/>
                    <a:pt x="388" y="770"/>
                  </a:cubicBezTo>
                  <a:cubicBezTo>
                    <a:pt x="366" y="748"/>
                    <a:pt x="344" y="727"/>
                    <a:pt x="323" y="704"/>
                  </a:cubicBezTo>
                  <a:cubicBezTo>
                    <a:pt x="315" y="696"/>
                    <a:pt x="308" y="693"/>
                    <a:pt x="296" y="693"/>
                  </a:cubicBezTo>
                  <a:cubicBezTo>
                    <a:pt x="238" y="694"/>
                    <a:pt x="179" y="694"/>
                    <a:pt x="121" y="693"/>
                  </a:cubicBezTo>
                  <a:cubicBezTo>
                    <a:pt x="67" y="693"/>
                    <a:pt x="21" y="657"/>
                    <a:pt x="5" y="605"/>
                  </a:cubicBezTo>
                  <a:cubicBezTo>
                    <a:pt x="4" y="599"/>
                    <a:pt x="2" y="594"/>
                    <a:pt x="0" y="588"/>
                  </a:cubicBezTo>
                  <a:close/>
                  <a:moveTo>
                    <a:pt x="1189" y="249"/>
                  </a:moveTo>
                  <a:cubicBezTo>
                    <a:pt x="1189" y="208"/>
                    <a:pt x="1189" y="170"/>
                    <a:pt x="1189" y="131"/>
                  </a:cubicBezTo>
                  <a:cubicBezTo>
                    <a:pt x="1189" y="79"/>
                    <a:pt x="1159" y="50"/>
                    <a:pt x="1107" y="50"/>
                  </a:cubicBezTo>
                  <a:cubicBezTo>
                    <a:pt x="782" y="50"/>
                    <a:pt x="457" y="50"/>
                    <a:pt x="132" y="50"/>
                  </a:cubicBezTo>
                  <a:cubicBezTo>
                    <a:pt x="79" y="50"/>
                    <a:pt x="50" y="79"/>
                    <a:pt x="50" y="132"/>
                  </a:cubicBezTo>
                  <a:cubicBezTo>
                    <a:pt x="50" y="275"/>
                    <a:pt x="50" y="418"/>
                    <a:pt x="50" y="561"/>
                  </a:cubicBezTo>
                  <a:cubicBezTo>
                    <a:pt x="50" y="615"/>
                    <a:pt x="80" y="644"/>
                    <a:pt x="134" y="644"/>
                  </a:cubicBezTo>
                  <a:cubicBezTo>
                    <a:pt x="195" y="645"/>
                    <a:pt x="256" y="645"/>
                    <a:pt x="318" y="644"/>
                  </a:cubicBezTo>
                  <a:cubicBezTo>
                    <a:pt x="328" y="644"/>
                    <a:pt x="336" y="647"/>
                    <a:pt x="343" y="654"/>
                  </a:cubicBezTo>
                  <a:cubicBezTo>
                    <a:pt x="369" y="681"/>
                    <a:pt x="396" y="708"/>
                    <a:pt x="422" y="734"/>
                  </a:cubicBezTo>
                  <a:cubicBezTo>
                    <a:pt x="437" y="749"/>
                    <a:pt x="451" y="744"/>
                    <a:pt x="456" y="724"/>
                  </a:cubicBezTo>
                  <a:cubicBezTo>
                    <a:pt x="462" y="703"/>
                    <a:pt x="468" y="681"/>
                    <a:pt x="472" y="659"/>
                  </a:cubicBezTo>
                  <a:cubicBezTo>
                    <a:pt x="474" y="647"/>
                    <a:pt x="479" y="644"/>
                    <a:pt x="491" y="644"/>
                  </a:cubicBezTo>
                  <a:cubicBezTo>
                    <a:pt x="586" y="645"/>
                    <a:pt x="681" y="644"/>
                    <a:pt x="776" y="644"/>
                  </a:cubicBezTo>
                  <a:cubicBezTo>
                    <a:pt x="782" y="644"/>
                    <a:pt x="787" y="644"/>
                    <a:pt x="793" y="644"/>
                  </a:cubicBezTo>
                  <a:cubicBezTo>
                    <a:pt x="789" y="531"/>
                    <a:pt x="824" y="435"/>
                    <a:pt x="902" y="357"/>
                  </a:cubicBezTo>
                  <a:cubicBezTo>
                    <a:pt x="981" y="279"/>
                    <a:pt x="1077" y="243"/>
                    <a:pt x="1189" y="249"/>
                  </a:cubicBezTo>
                  <a:close/>
                  <a:moveTo>
                    <a:pt x="50" y="1337"/>
                  </a:moveTo>
                  <a:cubicBezTo>
                    <a:pt x="55" y="1337"/>
                    <a:pt x="58" y="1338"/>
                    <a:pt x="62" y="1338"/>
                  </a:cubicBezTo>
                  <a:cubicBezTo>
                    <a:pt x="295" y="1338"/>
                    <a:pt x="529" y="1338"/>
                    <a:pt x="762" y="1338"/>
                  </a:cubicBezTo>
                  <a:cubicBezTo>
                    <a:pt x="784" y="1338"/>
                    <a:pt x="792" y="1329"/>
                    <a:pt x="792" y="1307"/>
                  </a:cubicBezTo>
                  <a:cubicBezTo>
                    <a:pt x="793" y="1229"/>
                    <a:pt x="793" y="1152"/>
                    <a:pt x="793" y="1074"/>
                  </a:cubicBezTo>
                  <a:cubicBezTo>
                    <a:pt x="792" y="1048"/>
                    <a:pt x="785" y="1041"/>
                    <a:pt x="759" y="1041"/>
                  </a:cubicBezTo>
                  <a:cubicBezTo>
                    <a:pt x="528" y="1041"/>
                    <a:pt x="297" y="1041"/>
                    <a:pt x="66" y="1041"/>
                  </a:cubicBezTo>
                  <a:cubicBezTo>
                    <a:pt x="61" y="1041"/>
                    <a:pt x="56" y="1041"/>
                    <a:pt x="50" y="1041"/>
                  </a:cubicBezTo>
                  <a:cubicBezTo>
                    <a:pt x="50" y="1141"/>
                    <a:pt x="50" y="1238"/>
                    <a:pt x="50" y="1337"/>
                  </a:cubicBezTo>
                  <a:close/>
                  <a:moveTo>
                    <a:pt x="1486" y="620"/>
                  </a:moveTo>
                  <a:cubicBezTo>
                    <a:pt x="1487" y="444"/>
                    <a:pt x="1343" y="298"/>
                    <a:pt x="1167" y="297"/>
                  </a:cubicBezTo>
                  <a:cubicBezTo>
                    <a:pt x="989" y="296"/>
                    <a:pt x="844" y="439"/>
                    <a:pt x="843" y="617"/>
                  </a:cubicBezTo>
                  <a:cubicBezTo>
                    <a:pt x="842" y="795"/>
                    <a:pt x="985" y="941"/>
                    <a:pt x="1163" y="942"/>
                  </a:cubicBezTo>
                  <a:cubicBezTo>
                    <a:pt x="1340" y="943"/>
                    <a:pt x="1486" y="798"/>
                    <a:pt x="1486" y="620"/>
                  </a:cubicBezTo>
                  <a:close/>
                  <a:moveTo>
                    <a:pt x="1262" y="992"/>
                  </a:moveTo>
                  <a:cubicBezTo>
                    <a:pt x="1260" y="991"/>
                    <a:pt x="1257" y="991"/>
                    <a:pt x="1255" y="991"/>
                  </a:cubicBezTo>
                  <a:cubicBezTo>
                    <a:pt x="1167" y="991"/>
                    <a:pt x="1080" y="991"/>
                    <a:pt x="992" y="991"/>
                  </a:cubicBezTo>
                  <a:cubicBezTo>
                    <a:pt x="963" y="991"/>
                    <a:pt x="938" y="1001"/>
                    <a:pt x="915" y="1019"/>
                  </a:cubicBezTo>
                  <a:cubicBezTo>
                    <a:pt x="894" y="1036"/>
                    <a:pt x="872" y="1052"/>
                    <a:pt x="852" y="1070"/>
                  </a:cubicBezTo>
                  <a:cubicBezTo>
                    <a:pt x="847" y="1074"/>
                    <a:pt x="843" y="1082"/>
                    <a:pt x="843" y="1088"/>
                  </a:cubicBezTo>
                  <a:cubicBezTo>
                    <a:pt x="842" y="1155"/>
                    <a:pt x="842" y="1222"/>
                    <a:pt x="843" y="1289"/>
                  </a:cubicBezTo>
                  <a:cubicBezTo>
                    <a:pt x="843" y="1296"/>
                    <a:pt x="847" y="1304"/>
                    <a:pt x="852" y="1308"/>
                  </a:cubicBezTo>
                  <a:cubicBezTo>
                    <a:pt x="872" y="1326"/>
                    <a:pt x="894" y="1342"/>
                    <a:pt x="914" y="1359"/>
                  </a:cubicBezTo>
                  <a:cubicBezTo>
                    <a:pt x="952" y="1390"/>
                    <a:pt x="995" y="1389"/>
                    <a:pt x="1040" y="1386"/>
                  </a:cubicBezTo>
                  <a:cubicBezTo>
                    <a:pt x="1040" y="1300"/>
                    <a:pt x="1040" y="1215"/>
                    <a:pt x="1040" y="1128"/>
                  </a:cubicBezTo>
                  <a:cubicBezTo>
                    <a:pt x="1002" y="1152"/>
                    <a:pt x="963" y="1167"/>
                    <a:pt x="918" y="1164"/>
                  </a:cubicBezTo>
                  <a:cubicBezTo>
                    <a:pt x="918" y="1147"/>
                    <a:pt x="918" y="1132"/>
                    <a:pt x="918" y="1117"/>
                  </a:cubicBezTo>
                  <a:cubicBezTo>
                    <a:pt x="919" y="1116"/>
                    <a:pt x="919" y="1116"/>
                    <a:pt x="920" y="1116"/>
                  </a:cubicBezTo>
                  <a:cubicBezTo>
                    <a:pt x="924" y="1115"/>
                    <a:pt x="929" y="1115"/>
                    <a:pt x="933" y="1115"/>
                  </a:cubicBezTo>
                  <a:cubicBezTo>
                    <a:pt x="980" y="1111"/>
                    <a:pt x="1017" y="1091"/>
                    <a:pt x="1044" y="1052"/>
                  </a:cubicBezTo>
                  <a:cubicBezTo>
                    <a:pt x="1050" y="1043"/>
                    <a:pt x="1056" y="1040"/>
                    <a:pt x="1067" y="1041"/>
                  </a:cubicBezTo>
                  <a:cubicBezTo>
                    <a:pt x="1115" y="1041"/>
                    <a:pt x="1163" y="1041"/>
                    <a:pt x="1211" y="1041"/>
                  </a:cubicBezTo>
                  <a:cubicBezTo>
                    <a:pt x="1242" y="1040"/>
                    <a:pt x="1263" y="1020"/>
                    <a:pt x="1262" y="992"/>
                  </a:cubicBezTo>
                  <a:close/>
                  <a:moveTo>
                    <a:pt x="1239" y="1437"/>
                  </a:moveTo>
                  <a:cubicBezTo>
                    <a:pt x="1203" y="1439"/>
                    <a:pt x="1172" y="1434"/>
                    <a:pt x="1152" y="1403"/>
                  </a:cubicBezTo>
                  <a:cubicBezTo>
                    <a:pt x="1132" y="1371"/>
                    <a:pt x="1137" y="1341"/>
                    <a:pt x="1158" y="1313"/>
                  </a:cubicBezTo>
                  <a:cubicBezTo>
                    <a:pt x="1133" y="1279"/>
                    <a:pt x="1134" y="1246"/>
                    <a:pt x="1158" y="1214"/>
                  </a:cubicBezTo>
                  <a:cubicBezTo>
                    <a:pt x="1133" y="1181"/>
                    <a:pt x="1133" y="1148"/>
                    <a:pt x="1159" y="1114"/>
                  </a:cubicBezTo>
                  <a:cubicBezTo>
                    <a:pt x="1152" y="1106"/>
                    <a:pt x="1147" y="1093"/>
                    <a:pt x="1139" y="1091"/>
                  </a:cubicBezTo>
                  <a:cubicBezTo>
                    <a:pt x="1124" y="1087"/>
                    <a:pt x="1107" y="1090"/>
                    <a:pt x="1091" y="1090"/>
                  </a:cubicBezTo>
                  <a:cubicBezTo>
                    <a:pt x="1090" y="1096"/>
                    <a:pt x="1090" y="1100"/>
                    <a:pt x="1090" y="1104"/>
                  </a:cubicBezTo>
                  <a:cubicBezTo>
                    <a:pt x="1090" y="1221"/>
                    <a:pt x="1090" y="1337"/>
                    <a:pt x="1090" y="1454"/>
                  </a:cubicBezTo>
                  <a:cubicBezTo>
                    <a:pt x="1090" y="1457"/>
                    <a:pt x="1090" y="1460"/>
                    <a:pt x="1090" y="1463"/>
                  </a:cubicBezTo>
                  <a:cubicBezTo>
                    <a:pt x="1092" y="1477"/>
                    <a:pt x="1100" y="1486"/>
                    <a:pt x="1115" y="1486"/>
                  </a:cubicBezTo>
                  <a:cubicBezTo>
                    <a:pt x="1148" y="1487"/>
                    <a:pt x="1181" y="1487"/>
                    <a:pt x="1214" y="1486"/>
                  </a:cubicBezTo>
                  <a:cubicBezTo>
                    <a:pt x="1229" y="1486"/>
                    <a:pt x="1238" y="1476"/>
                    <a:pt x="1239" y="1460"/>
                  </a:cubicBezTo>
                  <a:cubicBezTo>
                    <a:pt x="1239" y="1453"/>
                    <a:pt x="1239" y="1446"/>
                    <a:pt x="1239" y="1437"/>
                  </a:cubicBezTo>
                  <a:close/>
                  <a:moveTo>
                    <a:pt x="1264" y="1288"/>
                  </a:moveTo>
                  <a:cubicBezTo>
                    <a:pt x="1279" y="1288"/>
                    <a:pt x="1295" y="1288"/>
                    <a:pt x="1311" y="1288"/>
                  </a:cubicBezTo>
                  <a:cubicBezTo>
                    <a:pt x="1327" y="1287"/>
                    <a:pt x="1338" y="1277"/>
                    <a:pt x="1338" y="1263"/>
                  </a:cubicBezTo>
                  <a:cubicBezTo>
                    <a:pt x="1338" y="1249"/>
                    <a:pt x="1327" y="1239"/>
                    <a:pt x="1311" y="1239"/>
                  </a:cubicBezTo>
                  <a:cubicBezTo>
                    <a:pt x="1279" y="1239"/>
                    <a:pt x="1248" y="1239"/>
                    <a:pt x="1216" y="1239"/>
                  </a:cubicBezTo>
                  <a:cubicBezTo>
                    <a:pt x="1200" y="1239"/>
                    <a:pt x="1189" y="1249"/>
                    <a:pt x="1189" y="1263"/>
                  </a:cubicBezTo>
                  <a:cubicBezTo>
                    <a:pt x="1189" y="1277"/>
                    <a:pt x="1200" y="1287"/>
                    <a:pt x="1216" y="1288"/>
                  </a:cubicBezTo>
                  <a:cubicBezTo>
                    <a:pt x="1232" y="1288"/>
                    <a:pt x="1248" y="1288"/>
                    <a:pt x="1264" y="1288"/>
                  </a:cubicBezTo>
                  <a:close/>
                  <a:moveTo>
                    <a:pt x="1263" y="1140"/>
                  </a:moveTo>
                  <a:cubicBezTo>
                    <a:pt x="1247" y="1140"/>
                    <a:pt x="1231" y="1140"/>
                    <a:pt x="1215" y="1140"/>
                  </a:cubicBezTo>
                  <a:cubicBezTo>
                    <a:pt x="1200" y="1140"/>
                    <a:pt x="1190" y="1150"/>
                    <a:pt x="1189" y="1163"/>
                  </a:cubicBezTo>
                  <a:cubicBezTo>
                    <a:pt x="1189" y="1177"/>
                    <a:pt x="1199" y="1188"/>
                    <a:pt x="1215" y="1189"/>
                  </a:cubicBezTo>
                  <a:cubicBezTo>
                    <a:pt x="1247" y="1189"/>
                    <a:pt x="1279" y="1189"/>
                    <a:pt x="1312" y="1189"/>
                  </a:cubicBezTo>
                  <a:cubicBezTo>
                    <a:pt x="1328" y="1189"/>
                    <a:pt x="1338" y="1178"/>
                    <a:pt x="1338" y="1164"/>
                  </a:cubicBezTo>
                  <a:cubicBezTo>
                    <a:pt x="1337" y="1150"/>
                    <a:pt x="1327" y="1140"/>
                    <a:pt x="1311" y="1140"/>
                  </a:cubicBezTo>
                  <a:cubicBezTo>
                    <a:pt x="1295" y="1140"/>
                    <a:pt x="1279" y="1140"/>
                    <a:pt x="1263" y="1140"/>
                  </a:cubicBezTo>
                  <a:close/>
                  <a:moveTo>
                    <a:pt x="1264" y="1338"/>
                  </a:moveTo>
                  <a:cubicBezTo>
                    <a:pt x="1247" y="1338"/>
                    <a:pt x="1231" y="1338"/>
                    <a:pt x="1215" y="1338"/>
                  </a:cubicBezTo>
                  <a:cubicBezTo>
                    <a:pt x="1200" y="1338"/>
                    <a:pt x="1190" y="1349"/>
                    <a:pt x="1189" y="1362"/>
                  </a:cubicBezTo>
                  <a:cubicBezTo>
                    <a:pt x="1189" y="1376"/>
                    <a:pt x="1199" y="1387"/>
                    <a:pt x="1214" y="1387"/>
                  </a:cubicBezTo>
                  <a:cubicBezTo>
                    <a:pt x="1247" y="1388"/>
                    <a:pt x="1280" y="1388"/>
                    <a:pt x="1312" y="1387"/>
                  </a:cubicBezTo>
                  <a:cubicBezTo>
                    <a:pt x="1328" y="1387"/>
                    <a:pt x="1338" y="1376"/>
                    <a:pt x="1338" y="1363"/>
                  </a:cubicBezTo>
                  <a:cubicBezTo>
                    <a:pt x="1338" y="1349"/>
                    <a:pt x="1327" y="1338"/>
                    <a:pt x="1312" y="1338"/>
                  </a:cubicBezTo>
                  <a:cubicBezTo>
                    <a:pt x="1296" y="1338"/>
                    <a:pt x="1280" y="1338"/>
                    <a:pt x="1264" y="1338"/>
                  </a:cubicBezTo>
                  <a:close/>
                  <a:moveTo>
                    <a:pt x="1240" y="1087"/>
                  </a:moveTo>
                  <a:cubicBezTo>
                    <a:pt x="1240" y="1088"/>
                    <a:pt x="1241" y="1089"/>
                    <a:pt x="1241" y="1089"/>
                  </a:cubicBezTo>
                  <a:cubicBezTo>
                    <a:pt x="1266" y="1089"/>
                    <a:pt x="1291" y="1090"/>
                    <a:pt x="1316" y="1089"/>
                  </a:cubicBezTo>
                  <a:cubicBezTo>
                    <a:pt x="1328" y="1089"/>
                    <a:pt x="1336" y="1080"/>
                    <a:pt x="1337" y="1068"/>
                  </a:cubicBezTo>
                  <a:cubicBezTo>
                    <a:pt x="1339" y="1056"/>
                    <a:pt x="1333" y="1046"/>
                    <a:pt x="1322" y="1043"/>
                  </a:cubicBezTo>
                  <a:cubicBezTo>
                    <a:pt x="1312" y="1039"/>
                    <a:pt x="1302" y="1038"/>
                    <a:pt x="1293" y="1049"/>
                  </a:cubicBezTo>
                  <a:cubicBezTo>
                    <a:pt x="1280" y="1062"/>
                    <a:pt x="1263" y="1072"/>
                    <a:pt x="1249" y="1083"/>
                  </a:cubicBezTo>
                  <a:cubicBezTo>
                    <a:pt x="1246" y="1085"/>
                    <a:pt x="1243" y="1086"/>
                    <a:pt x="1240" y="10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31"/>
            <p:cNvSpPr>
              <a:spLocks/>
            </p:cNvSpPr>
            <p:nvPr/>
          </p:nvSpPr>
          <p:spPr bwMode="auto">
            <a:xfrm>
              <a:off x="215900" y="3432175"/>
              <a:ext cx="14288" cy="14288"/>
            </a:xfrm>
            <a:custGeom>
              <a:avLst/>
              <a:gdLst>
                <a:gd name="T0" fmla="*/ 47 w 47"/>
                <a:gd name="T1" fmla="*/ 47 h 47"/>
                <a:gd name="T2" fmla="*/ 0 w 47"/>
                <a:gd name="T3" fmla="*/ 47 h 47"/>
                <a:gd name="T4" fmla="*/ 0 w 47"/>
                <a:gd name="T5" fmla="*/ 0 h 47"/>
                <a:gd name="T6" fmla="*/ 47 w 47"/>
                <a:gd name="T7" fmla="*/ 0 h 47"/>
                <a:gd name="T8" fmla="*/ 47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ubicBezTo>
                    <a:pt x="47" y="15"/>
                    <a:pt x="47" y="30"/>
                    <a:pt x="47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32"/>
            <p:cNvSpPr>
              <a:spLocks/>
            </p:cNvSpPr>
            <p:nvPr/>
          </p:nvSpPr>
          <p:spPr bwMode="auto">
            <a:xfrm>
              <a:off x="246063" y="3432175"/>
              <a:ext cx="14288" cy="14288"/>
            </a:xfrm>
            <a:custGeom>
              <a:avLst/>
              <a:gdLst>
                <a:gd name="T0" fmla="*/ 0 w 47"/>
                <a:gd name="T1" fmla="*/ 0 h 48"/>
                <a:gd name="T2" fmla="*/ 47 w 47"/>
                <a:gd name="T3" fmla="*/ 0 h 48"/>
                <a:gd name="T4" fmla="*/ 47 w 47"/>
                <a:gd name="T5" fmla="*/ 48 h 48"/>
                <a:gd name="T6" fmla="*/ 0 w 47"/>
                <a:gd name="T7" fmla="*/ 48 h 48"/>
                <a:gd name="T8" fmla="*/ 0 w 4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0" y="0"/>
                  </a:move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1"/>
                    <a:pt x="47" y="48"/>
                  </a:cubicBez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33"/>
            <p:cNvSpPr>
              <a:spLocks/>
            </p:cNvSpPr>
            <p:nvPr/>
          </p:nvSpPr>
          <p:spPr bwMode="auto">
            <a:xfrm>
              <a:off x="223838" y="3208338"/>
              <a:ext cx="76200" cy="90488"/>
            </a:xfrm>
            <a:custGeom>
              <a:avLst/>
              <a:gdLst>
                <a:gd name="T0" fmla="*/ 49 w 258"/>
                <a:gd name="T1" fmla="*/ 130 h 303"/>
                <a:gd name="T2" fmla="*/ 1 w 258"/>
                <a:gd name="T3" fmla="*/ 130 h 303"/>
                <a:gd name="T4" fmla="*/ 30 w 258"/>
                <a:gd name="T5" fmla="*/ 47 h 303"/>
                <a:gd name="T6" fmla="*/ 158 w 258"/>
                <a:gd name="T7" fmla="*/ 11 h 303"/>
                <a:gd name="T8" fmla="*/ 244 w 258"/>
                <a:gd name="T9" fmla="*/ 94 h 303"/>
                <a:gd name="T10" fmla="*/ 188 w 258"/>
                <a:gd name="T11" fmla="*/ 225 h 303"/>
                <a:gd name="T12" fmla="*/ 149 w 258"/>
                <a:gd name="T13" fmla="*/ 291 h 303"/>
                <a:gd name="T14" fmla="*/ 149 w 258"/>
                <a:gd name="T15" fmla="*/ 303 h 303"/>
                <a:gd name="T16" fmla="*/ 99 w 258"/>
                <a:gd name="T17" fmla="*/ 303 h 303"/>
                <a:gd name="T18" fmla="*/ 100 w 258"/>
                <a:gd name="T19" fmla="*/ 220 h 303"/>
                <a:gd name="T20" fmla="*/ 109 w 258"/>
                <a:gd name="T21" fmla="*/ 210 h 303"/>
                <a:gd name="T22" fmla="*/ 160 w 258"/>
                <a:gd name="T23" fmla="*/ 184 h 303"/>
                <a:gd name="T24" fmla="*/ 197 w 258"/>
                <a:gd name="T25" fmla="*/ 108 h 303"/>
                <a:gd name="T26" fmla="*/ 131 w 258"/>
                <a:gd name="T27" fmla="*/ 57 h 303"/>
                <a:gd name="T28" fmla="*/ 49 w 258"/>
                <a:gd name="T29" fmla="*/ 13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" h="303">
                  <a:moveTo>
                    <a:pt x="49" y="130"/>
                  </a:moveTo>
                  <a:cubicBezTo>
                    <a:pt x="33" y="130"/>
                    <a:pt x="18" y="130"/>
                    <a:pt x="1" y="130"/>
                  </a:cubicBezTo>
                  <a:cubicBezTo>
                    <a:pt x="0" y="98"/>
                    <a:pt x="9" y="71"/>
                    <a:pt x="30" y="47"/>
                  </a:cubicBezTo>
                  <a:cubicBezTo>
                    <a:pt x="65" y="8"/>
                    <a:pt x="110" y="0"/>
                    <a:pt x="158" y="11"/>
                  </a:cubicBezTo>
                  <a:cubicBezTo>
                    <a:pt x="203" y="21"/>
                    <a:pt x="232" y="50"/>
                    <a:pt x="244" y="94"/>
                  </a:cubicBezTo>
                  <a:cubicBezTo>
                    <a:pt x="258" y="146"/>
                    <a:pt x="237" y="202"/>
                    <a:pt x="188" y="225"/>
                  </a:cubicBezTo>
                  <a:cubicBezTo>
                    <a:pt x="155" y="239"/>
                    <a:pt x="143" y="258"/>
                    <a:pt x="149" y="291"/>
                  </a:cubicBezTo>
                  <a:cubicBezTo>
                    <a:pt x="150" y="295"/>
                    <a:pt x="149" y="298"/>
                    <a:pt x="149" y="303"/>
                  </a:cubicBezTo>
                  <a:cubicBezTo>
                    <a:pt x="133" y="303"/>
                    <a:pt x="117" y="303"/>
                    <a:pt x="99" y="303"/>
                  </a:cubicBezTo>
                  <a:cubicBezTo>
                    <a:pt x="99" y="276"/>
                    <a:pt x="99" y="248"/>
                    <a:pt x="100" y="220"/>
                  </a:cubicBezTo>
                  <a:cubicBezTo>
                    <a:pt x="100" y="217"/>
                    <a:pt x="105" y="212"/>
                    <a:pt x="109" y="210"/>
                  </a:cubicBezTo>
                  <a:cubicBezTo>
                    <a:pt x="126" y="201"/>
                    <a:pt x="143" y="193"/>
                    <a:pt x="160" y="184"/>
                  </a:cubicBezTo>
                  <a:cubicBezTo>
                    <a:pt x="190" y="169"/>
                    <a:pt x="204" y="139"/>
                    <a:pt x="197" y="108"/>
                  </a:cubicBezTo>
                  <a:cubicBezTo>
                    <a:pt x="189" y="78"/>
                    <a:pt x="165" y="58"/>
                    <a:pt x="131" y="57"/>
                  </a:cubicBezTo>
                  <a:cubicBezTo>
                    <a:pt x="81" y="54"/>
                    <a:pt x="57" y="75"/>
                    <a:pt x="49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34"/>
            <p:cNvSpPr>
              <a:spLocks noEditPoints="1"/>
            </p:cNvSpPr>
            <p:nvPr/>
          </p:nvSpPr>
          <p:spPr bwMode="auto">
            <a:xfrm>
              <a:off x="238125" y="3314700"/>
              <a:ext cx="44450" cy="44450"/>
            </a:xfrm>
            <a:custGeom>
              <a:avLst/>
              <a:gdLst>
                <a:gd name="T0" fmla="*/ 74 w 149"/>
                <a:gd name="T1" fmla="*/ 0 h 149"/>
                <a:gd name="T2" fmla="*/ 148 w 149"/>
                <a:gd name="T3" fmla="*/ 74 h 149"/>
                <a:gd name="T4" fmla="*/ 75 w 149"/>
                <a:gd name="T5" fmla="*/ 148 h 149"/>
                <a:gd name="T6" fmla="*/ 0 w 149"/>
                <a:gd name="T7" fmla="*/ 75 h 149"/>
                <a:gd name="T8" fmla="*/ 74 w 149"/>
                <a:gd name="T9" fmla="*/ 0 h 149"/>
                <a:gd name="T10" fmla="*/ 75 w 149"/>
                <a:gd name="T11" fmla="*/ 49 h 149"/>
                <a:gd name="T12" fmla="*/ 50 w 149"/>
                <a:gd name="T13" fmla="*/ 74 h 149"/>
                <a:gd name="T14" fmla="*/ 74 w 149"/>
                <a:gd name="T15" fmla="*/ 99 h 149"/>
                <a:gd name="T16" fmla="*/ 99 w 149"/>
                <a:gd name="T17" fmla="*/ 75 h 149"/>
                <a:gd name="T18" fmla="*/ 75 w 149"/>
                <a:gd name="T19" fmla="*/ 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74" y="0"/>
                  </a:moveTo>
                  <a:cubicBezTo>
                    <a:pt x="115" y="0"/>
                    <a:pt x="148" y="32"/>
                    <a:pt x="148" y="74"/>
                  </a:cubicBezTo>
                  <a:cubicBezTo>
                    <a:pt x="149" y="115"/>
                    <a:pt x="116" y="148"/>
                    <a:pt x="75" y="148"/>
                  </a:cubicBezTo>
                  <a:cubicBezTo>
                    <a:pt x="34" y="149"/>
                    <a:pt x="1" y="116"/>
                    <a:pt x="0" y="75"/>
                  </a:cubicBezTo>
                  <a:cubicBezTo>
                    <a:pt x="0" y="34"/>
                    <a:pt x="32" y="1"/>
                    <a:pt x="74" y="0"/>
                  </a:cubicBezTo>
                  <a:close/>
                  <a:moveTo>
                    <a:pt x="75" y="49"/>
                  </a:moveTo>
                  <a:cubicBezTo>
                    <a:pt x="62" y="49"/>
                    <a:pt x="50" y="61"/>
                    <a:pt x="50" y="74"/>
                  </a:cubicBezTo>
                  <a:cubicBezTo>
                    <a:pt x="49" y="87"/>
                    <a:pt x="61" y="99"/>
                    <a:pt x="74" y="99"/>
                  </a:cubicBezTo>
                  <a:cubicBezTo>
                    <a:pt x="87" y="99"/>
                    <a:pt x="99" y="88"/>
                    <a:pt x="99" y="75"/>
                  </a:cubicBezTo>
                  <a:cubicBezTo>
                    <a:pt x="99" y="61"/>
                    <a:pt x="88" y="50"/>
                    <a:pt x="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5"/>
            <p:cNvSpPr>
              <a:spLocks noEditPoints="1"/>
            </p:cNvSpPr>
            <p:nvPr/>
          </p:nvSpPr>
          <p:spPr bwMode="auto">
            <a:xfrm>
              <a:off x="341313" y="3284538"/>
              <a:ext cx="161925" cy="161925"/>
            </a:xfrm>
            <a:custGeom>
              <a:avLst/>
              <a:gdLst>
                <a:gd name="T0" fmla="*/ 273 w 547"/>
                <a:gd name="T1" fmla="*/ 545 h 545"/>
                <a:gd name="T2" fmla="*/ 1 w 547"/>
                <a:gd name="T3" fmla="*/ 271 h 545"/>
                <a:gd name="T4" fmla="*/ 273 w 547"/>
                <a:gd name="T5" fmla="*/ 0 h 545"/>
                <a:gd name="T6" fmla="*/ 546 w 547"/>
                <a:gd name="T7" fmla="*/ 274 h 545"/>
                <a:gd name="T8" fmla="*/ 273 w 547"/>
                <a:gd name="T9" fmla="*/ 545 h 545"/>
                <a:gd name="T10" fmla="*/ 496 w 547"/>
                <a:gd name="T11" fmla="*/ 273 h 545"/>
                <a:gd name="T12" fmla="*/ 275 w 547"/>
                <a:gd name="T13" fmla="*/ 49 h 545"/>
                <a:gd name="T14" fmla="*/ 51 w 547"/>
                <a:gd name="T15" fmla="*/ 271 h 545"/>
                <a:gd name="T16" fmla="*/ 272 w 547"/>
                <a:gd name="T17" fmla="*/ 495 h 545"/>
                <a:gd name="T18" fmla="*/ 496 w 547"/>
                <a:gd name="T19" fmla="*/ 273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7" h="545">
                  <a:moveTo>
                    <a:pt x="273" y="545"/>
                  </a:moveTo>
                  <a:cubicBezTo>
                    <a:pt x="122" y="544"/>
                    <a:pt x="0" y="421"/>
                    <a:pt x="1" y="271"/>
                  </a:cubicBezTo>
                  <a:cubicBezTo>
                    <a:pt x="1" y="121"/>
                    <a:pt x="124" y="0"/>
                    <a:pt x="273" y="0"/>
                  </a:cubicBezTo>
                  <a:cubicBezTo>
                    <a:pt x="425" y="0"/>
                    <a:pt x="547" y="123"/>
                    <a:pt x="546" y="274"/>
                  </a:cubicBezTo>
                  <a:cubicBezTo>
                    <a:pt x="545" y="424"/>
                    <a:pt x="423" y="545"/>
                    <a:pt x="273" y="545"/>
                  </a:cubicBezTo>
                  <a:close/>
                  <a:moveTo>
                    <a:pt x="496" y="273"/>
                  </a:moveTo>
                  <a:cubicBezTo>
                    <a:pt x="497" y="151"/>
                    <a:pt x="397" y="50"/>
                    <a:pt x="275" y="49"/>
                  </a:cubicBezTo>
                  <a:cubicBezTo>
                    <a:pt x="152" y="49"/>
                    <a:pt x="51" y="148"/>
                    <a:pt x="51" y="271"/>
                  </a:cubicBezTo>
                  <a:cubicBezTo>
                    <a:pt x="50" y="395"/>
                    <a:pt x="149" y="495"/>
                    <a:pt x="272" y="495"/>
                  </a:cubicBezTo>
                  <a:cubicBezTo>
                    <a:pt x="395" y="496"/>
                    <a:pt x="496" y="396"/>
                    <a:pt x="496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6"/>
            <p:cNvSpPr>
              <a:spLocks/>
            </p:cNvSpPr>
            <p:nvPr/>
          </p:nvSpPr>
          <p:spPr bwMode="auto">
            <a:xfrm>
              <a:off x="393700" y="3313113"/>
              <a:ext cx="58738" cy="74613"/>
            </a:xfrm>
            <a:custGeom>
              <a:avLst/>
              <a:gdLst>
                <a:gd name="T0" fmla="*/ 0 w 200"/>
                <a:gd name="T1" fmla="*/ 101 h 248"/>
                <a:gd name="T2" fmla="*/ 93 w 200"/>
                <a:gd name="T3" fmla="*/ 2 h 248"/>
                <a:gd name="T4" fmla="*/ 197 w 200"/>
                <a:gd name="T5" fmla="*/ 92 h 248"/>
                <a:gd name="T6" fmla="*/ 153 w 200"/>
                <a:gd name="T7" fmla="*/ 193 h 248"/>
                <a:gd name="T8" fmla="*/ 124 w 200"/>
                <a:gd name="T9" fmla="*/ 248 h 248"/>
                <a:gd name="T10" fmla="*/ 74 w 200"/>
                <a:gd name="T11" fmla="*/ 248 h 248"/>
                <a:gd name="T12" fmla="*/ 74 w 200"/>
                <a:gd name="T13" fmla="*/ 193 h 248"/>
                <a:gd name="T14" fmla="*/ 82 w 200"/>
                <a:gd name="T15" fmla="*/ 182 h 248"/>
                <a:gd name="T16" fmla="*/ 128 w 200"/>
                <a:gd name="T17" fmla="*/ 150 h 248"/>
                <a:gd name="T18" fmla="*/ 130 w 200"/>
                <a:gd name="T19" fmla="*/ 63 h 248"/>
                <a:gd name="T20" fmla="*/ 51 w 200"/>
                <a:gd name="T21" fmla="*/ 89 h 248"/>
                <a:gd name="T22" fmla="*/ 35 w 200"/>
                <a:gd name="T23" fmla="*/ 101 h 248"/>
                <a:gd name="T24" fmla="*/ 0 w 200"/>
                <a:gd name="T25" fmla="*/ 10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8">
                  <a:moveTo>
                    <a:pt x="0" y="101"/>
                  </a:moveTo>
                  <a:cubicBezTo>
                    <a:pt x="0" y="48"/>
                    <a:pt x="42" y="4"/>
                    <a:pt x="93" y="2"/>
                  </a:cubicBezTo>
                  <a:cubicBezTo>
                    <a:pt x="147" y="0"/>
                    <a:pt x="193" y="40"/>
                    <a:pt x="197" y="92"/>
                  </a:cubicBezTo>
                  <a:cubicBezTo>
                    <a:pt x="200" y="134"/>
                    <a:pt x="189" y="170"/>
                    <a:pt x="153" y="193"/>
                  </a:cubicBezTo>
                  <a:cubicBezTo>
                    <a:pt x="132" y="206"/>
                    <a:pt x="114" y="219"/>
                    <a:pt x="124" y="248"/>
                  </a:cubicBezTo>
                  <a:cubicBezTo>
                    <a:pt x="107" y="248"/>
                    <a:pt x="91" y="248"/>
                    <a:pt x="74" y="248"/>
                  </a:cubicBezTo>
                  <a:cubicBezTo>
                    <a:pt x="74" y="229"/>
                    <a:pt x="73" y="211"/>
                    <a:pt x="74" y="193"/>
                  </a:cubicBezTo>
                  <a:cubicBezTo>
                    <a:pt x="74" y="189"/>
                    <a:pt x="78" y="184"/>
                    <a:pt x="82" y="182"/>
                  </a:cubicBezTo>
                  <a:cubicBezTo>
                    <a:pt x="97" y="171"/>
                    <a:pt x="113" y="161"/>
                    <a:pt x="128" y="150"/>
                  </a:cubicBezTo>
                  <a:cubicBezTo>
                    <a:pt x="155" y="130"/>
                    <a:pt x="156" y="85"/>
                    <a:pt x="130" y="63"/>
                  </a:cubicBezTo>
                  <a:cubicBezTo>
                    <a:pt x="103" y="40"/>
                    <a:pt x="59" y="53"/>
                    <a:pt x="51" y="89"/>
                  </a:cubicBezTo>
                  <a:cubicBezTo>
                    <a:pt x="48" y="99"/>
                    <a:pt x="45" y="102"/>
                    <a:pt x="35" y="101"/>
                  </a:cubicBezTo>
                  <a:cubicBezTo>
                    <a:pt x="24" y="101"/>
                    <a:pt x="12" y="101"/>
                    <a:pt x="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7"/>
            <p:cNvSpPr>
              <a:spLocks/>
            </p:cNvSpPr>
            <p:nvPr/>
          </p:nvSpPr>
          <p:spPr bwMode="auto">
            <a:xfrm>
              <a:off x="414338" y="3402013"/>
              <a:ext cx="15875" cy="15875"/>
            </a:xfrm>
            <a:custGeom>
              <a:avLst/>
              <a:gdLst>
                <a:gd name="T0" fmla="*/ 49 w 49"/>
                <a:gd name="T1" fmla="*/ 25 h 49"/>
                <a:gd name="T2" fmla="*/ 24 w 49"/>
                <a:gd name="T3" fmla="*/ 49 h 49"/>
                <a:gd name="T4" fmla="*/ 0 w 49"/>
                <a:gd name="T5" fmla="*/ 24 h 49"/>
                <a:gd name="T6" fmla="*/ 24 w 49"/>
                <a:gd name="T7" fmla="*/ 1 h 49"/>
                <a:gd name="T8" fmla="*/ 49 w 49"/>
                <a:gd name="T9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5"/>
                  </a:moveTo>
                  <a:cubicBezTo>
                    <a:pt x="49" y="39"/>
                    <a:pt x="38" y="49"/>
                    <a:pt x="24" y="49"/>
                  </a:cubicBezTo>
                  <a:cubicBezTo>
                    <a:pt x="10" y="49"/>
                    <a:pt x="0" y="38"/>
                    <a:pt x="0" y="24"/>
                  </a:cubicBezTo>
                  <a:cubicBezTo>
                    <a:pt x="0" y="11"/>
                    <a:pt x="10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957975" y="3731781"/>
            <a:ext cx="457200" cy="461963"/>
            <a:chOff x="690563" y="3181350"/>
            <a:chExt cx="457200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1" name="Freeform 38"/>
            <p:cNvSpPr>
              <a:spLocks noEditPoints="1"/>
            </p:cNvSpPr>
            <p:nvPr/>
          </p:nvSpPr>
          <p:spPr bwMode="auto">
            <a:xfrm>
              <a:off x="690563" y="3181350"/>
              <a:ext cx="457200" cy="461963"/>
            </a:xfrm>
            <a:custGeom>
              <a:avLst/>
              <a:gdLst>
                <a:gd name="T0" fmla="*/ 1509 w 1536"/>
                <a:gd name="T1" fmla="*/ 168 h 1550"/>
                <a:gd name="T2" fmla="*/ 1222 w 1536"/>
                <a:gd name="T3" fmla="*/ 436 h 1550"/>
                <a:gd name="T4" fmla="*/ 1385 w 1536"/>
                <a:gd name="T5" fmla="*/ 1041 h 1550"/>
                <a:gd name="T6" fmla="*/ 1149 w 1536"/>
                <a:gd name="T7" fmla="*/ 1486 h 1550"/>
                <a:gd name="T8" fmla="*/ 903 w 1536"/>
                <a:gd name="T9" fmla="*/ 1450 h 1550"/>
                <a:gd name="T10" fmla="*/ 0 w 1536"/>
                <a:gd name="T11" fmla="*/ 109 h 1550"/>
                <a:gd name="T12" fmla="*/ 336 w 1536"/>
                <a:gd name="T13" fmla="*/ 0 h 1550"/>
                <a:gd name="T14" fmla="*/ 983 w 1536"/>
                <a:gd name="T15" fmla="*/ 50 h 1550"/>
                <a:gd name="T16" fmla="*/ 1178 w 1536"/>
                <a:gd name="T17" fmla="*/ 412 h 1550"/>
                <a:gd name="T18" fmla="*/ 1258 w 1536"/>
                <a:gd name="T19" fmla="*/ 8 h 1550"/>
                <a:gd name="T20" fmla="*/ 817 w 1536"/>
                <a:gd name="T21" fmla="*/ 1288 h 1550"/>
                <a:gd name="T22" fmla="*/ 855 w 1536"/>
                <a:gd name="T23" fmla="*/ 1074 h 1550"/>
                <a:gd name="T24" fmla="*/ 932 w 1536"/>
                <a:gd name="T25" fmla="*/ 1011 h 1550"/>
                <a:gd name="T26" fmla="*/ 695 w 1536"/>
                <a:gd name="T27" fmla="*/ 642 h 1550"/>
                <a:gd name="T28" fmla="*/ 597 w 1536"/>
                <a:gd name="T29" fmla="*/ 449 h 1550"/>
                <a:gd name="T30" fmla="*/ 767 w 1536"/>
                <a:gd name="T31" fmla="*/ 599 h 1550"/>
                <a:gd name="T32" fmla="*/ 891 w 1536"/>
                <a:gd name="T33" fmla="*/ 199 h 1550"/>
                <a:gd name="T34" fmla="*/ 51 w 1536"/>
                <a:gd name="T35" fmla="*/ 1386 h 1550"/>
                <a:gd name="T36" fmla="*/ 118 w 1536"/>
                <a:gd name="T37" fmla="*/ 1338 h 1550"/>
                <a:gd name="T38" fmla="*/ 296 w 1536"/>
                <a:gd name="T39" fmla="*/ 99 h 1550"/>
                <a:gd name="T40" fmla="*/ 1134 w 1536"/>
                <a:gd name="T41" fmla="*/ 1090 h 1550"/>
                <a:gd name="T42" fmla="*/ 1141 w 1536"/>
                <a:gd name="T43" fmla="*/ 1436 h 1550"/>
                <a:gd name="T44" fmla="*/ 1330 w 1536"/>
                <a:gd name="T45" fmla="*/ 1070 h 1550"/>
                <a:gd name="T46" fmla="*/ 1153 w 1536"/>
                <a:gd name="T47" fmla="*/ 462 h 1550"/>
                <a:gd name="T48" fmla="*/ 1198 w 1536"/>
                <a:gd name="T49" fmla="*/ 483 h 1550"/>
                <a:gd name="T50" fmla="*/ 1284 w 1536"/>
                <a:gd name="T51" fmla="*/ 758 h 1550"/>
                <a:gd name="T52" fmla="*/ 1119 w 1536"/>
                <a:gd name="T53" fmla="*/ 502 h 1550"/>
                <a:gd name="T54" fmla="*/ 1164 w 1536"/>
                <a:gd name="T55" fmla="*/ 198 h 1550"/>
                <a:gd name="T56" fmla="*/ 1154 w 1536"/>
                <a:gd name="T57" fmla="*/ 571 h 1550"/>
                <a:gd name="T58" fmla="*/ 1034 w 1536"/>
                <a:gd name="T59" fmla="*/ 842 h 1550"/>
                <a:gd name="T60" fmla="*/ 1019 w 1536"/>
                <a:gd name="T61" fmla="*/ 885 h 1550"/>
                <a:gd name="T62" fmla="*/ 1388 w 1536"/>
                <a:gd name="T63" fmla="*/ 1436 h 1550"/>
                <a:gd name="T64" fmla="*/ 1486 w 1536"/>
                <a:gd name="T65" fmla="*/ 1101 h 1550"/>
                <a:gd name="T66" fmla="*/ 693 w 1536"/>
                <a:gd name="T67" fmla="*/ 147 h 1550"/>
                <a:gd name="T68" fmla="*/ 942 w 1536"/>
                <a:gd name="T69" fmla="*/ 149 h 1550"/>
                <a:gd name="T70" fmla="*/ 991 w 1536"/>
                <a:gd name="T71" fmla="*/ 114 h 1550"/>
                <a:gd name="T72" fmla="*/ 942 w 1536"/>
                <a:gd name="T73" fmla="*/ 149 h 1550"/>
                <a:gd name="T74" fmla="*/ 569 w 1536"/>
                <a:gd name="T75" fmla="*/ 644 h 1550"/>
                <a:gd name="T76" fmla="*/ 1041 w 1536"/>
                <a:gd name="T77" fmla="*/ 1152 h 1550"/>
                <a:gd name="T78" fmla="*/ 1089 w 1536"/>
                <a:gd name="T79" fmla="*/ 1466 h 1550"/>
                <a:gd name="T80" fmla="*/ 1108 w 1536"/>
                <a:gd name="T81" fmla="*/ 552 h 1550"/>
                <a:gd name="T82" fmla="*/ 1054 w 1536"/>
                <a:gd name="T83" fmla="*/ 645 h 1550"/>
                <a:gd name="T84" fmla="*/ 1041 w 1536"/>
                <a:gd name="T85" fmla="*/ 694 h 1550"/>
                <a:gd name="T86" fmla="*/ 990 w 1536"/>
                <a:gd name="T87" fmla="*/ 1189 h 1550"/>
                <a:gd name="T88" fmla="*/ 990 w 1536"/>
                <a:gd name="T89" fmla="*/ 1238 h 1550"/>
                <a:gd name="T90" fmla="*/ 892 w 1536"/>
                <a:gd name="T91" fmla="*/ 1313 h 1550"/>
                <a:gd name="T92" fmla="*/ 990 w 1536"/>
                <a:gd name="T93" fmla="*/ 1289 h 1550"/>
                <a:gd name="T94" fmla="*/ 916 w 1536"/>
                <a:gd name="T95" fmla="*/ 1090 h 1550"/>
                <a:gd name="T96" fmla="*/ 990 w 1536"/>
                <a:gd name="T97" fmla="*/ 1388 h 1550"/>
                <a:gd name="T98" fmla="*/ 990 w 1536"/>
                <a:gd name="T99" fmla="*/ 1388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6" h="1550">
                  <a:moveTo>
                    <a:pt x="1290" y="0"/>
                  </a:moveTo>
                  <a:cubicBezTo>
                    <a:pt x="1306" y="0"/>
                    <a:pt x="1322" y="0"/>
                    <a:pt x="1338" y="0"/>
                  </a:cubicBezTo>
                  <a:cubicBezTo>
                    <a:pt x="1341" y="1"/>
                    <a:pt x="1343" y="2"/>
                    <a:pt x="1346" y="3"/>
                  </a:cubicBezTo>
                  <a:cubicBezTo>
                    <a:pt x="1430" y="18"/>
                    <a:pt x="1498" y="86"/>
                    <a:pt x="1509" y="168"/>
                  </a:cubicBezTo>
                  <a:cubicBezTo>
                    <a:pt x="1521" y="258"/>
                    <a:pt x="1476" y="341"/>
                    <a:pt x="1395" y="379"/>
                  </a:cubicBezTo>
                  <a:cubicBezTo>
                    <a:pt x="1351" y="399"/>
                    <a:pt x="1305" y="401"/>
                    <a:pt x="1258" y="389"/>
                  </a:cubicBezTo>
                  <a:cubicBezTo>
                    <a:pt x="1254" y="388"/>
                    <a:pt x="1246" y="389"/>
                    <a:pt x="1244" y="393"/>
                  </a:cubicBezTo>
                  <a:cubicBezTo>
                    <a:pt x="1236" y="407"/>
                    <a:pt x="1229" y="421"/>
                    <a:pt x="1222" y="436"/>
                  </a:cubicBezTo>
                  <a:cubicBezTo>
                    <a:pt x="1324" y="500"/>
                    <a:pt x="1383" y="588"/>
                    <a:pt x="1386" y="708"/>
                  </a:cubicBezTo>
                  <a:cubicBezTo>
                    <a:pt x="1390" y="828"/>
                    <a:pt x="1337" y="920"/>
                    <a:pt x="1238" y="991"/>
                  </a:cubicBezTo>
                  <a:cubicBezTo>
                    <a:pt x="1290" y="992"/>
                    <a:pt x="1332" y="1007"/>
                    <a:pt x="1369" y="1037"/>
                  </a:cubicBezTo>
                  <a:cubicBezTo>
                    <a:pt x="1373" y="1040"/>
                    <a:pt x="1379" y="1041"/>
                    <a:pt x="1385" y="1041"/>
                  </a:cubicBezTo>
                  <a:cubicBezTo>
                    <a:pt x="1435" y="1041"/>
                    <a:pt x="1486" y="1041"/>
                    <a:pt x="1536" y="1041"/>
                  </a:cubicBezTo>
                  <a:cubicBezTo>
                    <a:pt x="1536" y="1189"/>
                    <a:pt x="1536" y="1337"/>
                    <a:pt x="1536" y="1485"/>
                  </a:cubicBezTo>
                  <a:cubicBezTo>
                    <a:pt x="1530" y="1485"/>
                    <a:pt x="1523" y="1486"/>
                    <a:pt x="1517" y="1486"/>
                  </a:cubicBezTo>
                  <a:cubicBezTo>
                    <a:pt x="1394" y="1486"/>
                    <a:pt x="1272" y="1486"/>
                    <a:pt x="1149" y="1486"/>
                  </a:cubicBezTo>
                  <a:cubicBezTo>
                    <a:pt x="1140" y="1486"/>
                    <a:pt x="1134" y="1489"/>
                    <a:pt x="1129" y="1498"/>
                  </a:cubicBezTo>
                  <a:cubicBezTo>
                    <a:pt x="1102" y="1546"/>
                    <a:pt x="1035" y="1550"/>
                    <a:pt x="1005" y="1503"/>
                  </a:cubicBezTo>
                  <a:cubicBezTo>
                    <a:pt x="996" y="1489"/>
                    <a:pt x="986" y="1485"/>
                    <a:pt x="971" y="1486"/>
                  </a:cubicBezTo>
                  <a:cubicBezTo>
                    <a:pt x="941" y="1488"/>
                    <a:pt x="918" y="1476"/>
                    <a:pt x="903" y="1450"/>
                  </a:cubicBezTo>
                  <a:cubicBezTo>
                    <a:pt x="897" y="1439"/>
                    <a:pt x="891" y="1437"/>
                    <a:pt x="880" y="1437"/>
                  </a:cubicBezTo>
                  <a:cubicBezTo>
                    <a:pt x="607" y="1437"/>
                    <a:pt x="333" y="1437"/>
                    <a:pt x="60" y="1437"/>
                  </a:cubicBezTo>
                  <a:cubicBezTo>
                    <a:pt x="18" y="1437"/>
                    <a:pt x="0" y="1419"/>
                    <a:pt x="0" y="1378"/>
                  </a:cubicBezTo>
                  <a:cubicBezTo>
                    <a:pt x="0" y="955"/>
                    <a:pt x="0" y="532"/>
                    <a:pt x="0" y="109"/>
                  </a:cubicBezTo>
                  <a:cubicBezTo>
                    <a:pt x="0" y="68"/>
                    <a:pt x="18" y="50"/>
                    <a:pt x="60" y="50"/>
                  </a:cubicBezTo>
                  <a:cubicBezTo>
                    <a:pt x="133" y="50"/>
                    <a:pt x="206" y="50"/>
                    <a:pt x="279" y="50"/>
                  </a:cubicBezTo>
                  <a:cubicBezTo>
                    <a:pt x="285" y="50"/>
                    <a:pt x="290" y="50"/>
                    <a:pt x="297" y="50"/>
                  </a:cubicBezTo>
                  <a:cubicBezTo>
                    <a:pt x="299" y="23"/>
                    <a:pt x="314" y="8"/>
                    <a:pt x="336" y="0"/>
                  </a:cubicBezTo>
                  <a:cubicBezTo>
                    <a:pt x="459" y="0"/>
                    <a:pt x="582" y="0"/>
                    <a:pt x="705" y="0"/>
                  </a:cubicBezTo>
                  <a:cubicBezTo>
                    <a:pt x="728" y="9"/>
                    <a:pt x="742" y="24"/>
                    <a:pt x="744" y="50"/>
                  </a:cubicBezTo>
                  <a:cubicBezTo>
                    <a:pt x="752" y="50"/>
                    <a:pt x="758" y="50"/>
                    <a:pt x="764" y="50"/>
                  </a:cubicBezTo>
                  <a:cubicBezTo>
                    <a:pt x="837" y="50"/>
                    <a:pt x="910" y="50"/>
                    <a:pt x="983" y="50"/>
                  </a:cubicBezTo>
                  <a:cubicBezTo>
                    <a:pt x="1022" y="50"/>
                    <a:pt x="1041" y="69"/>
                    <a:pt x="1041" y="108"/>
                  </a:cubicBezTo>
                  <a:cubicBezTo>
                    <a:pt x="1041" y="198"/>
                    <a:pt x="1041" y="288"/>
                    <a:pt x="1041" y="379"/>
                  </a:cubicBezTo>
                  <a:cubicBezTo>
                    <a:pt x="1041" y="385"/>
                    <a:pt x="1041" y="391"/>
                    <a:pt x="1041" y="392"/>
                  </a:cubicBezTo>
                  <a:cubicBezTo>
                    <a:pt x="1088" y="399"/>
                    <a:pt x="1132" y="405"/>
                    <a:pt x="1178" y="412"/>
                  </a:cubicBezTo>
                  <a:cubicBezTo>
                    <a:pt x="1185" y="398"/>
                    <a:pt x="1194" y="381"/>
                    <a:pt x="1203" y="363"/>
                  </a:cubicBezTo>
                  <a:cubicBezTo>
                    <a:pt x="1198" y="360"/>
                    <a:pt x="1195" y="357"/>
                    <a:pt x="1192" y="354"/>
                  </a:cubicBezTo>
                  <a:cubicBezTo>
                    <a:pt x="1129" y="303"/>
                    <a:pt x="1104" y="237"/>
                    <a:pt x="1119" y="159"/>
                  </a:cubicBezTo>
                  <a:cubicBezTo>
                    <a:pt x="1135" y="82"/>
                    <a:pt x="1183" y="32"/>
                    <a:pt x="1258" y="8"/>
                  </a:cubicBezTo>
                  <a:cubicBezTo>
                    <a:pt x="1269" y="5"/>
                    <a:pt x="1279" y="3"/>
                    <a:pt x="1290" y="0"/>
                  </a:cubicBezTo>
                  <a:close/>
                  <a:moveTo>
                    <a:pt x="150" y="1288"/>
                  </a:moveTo>
                  <a:cubicBezTo>
                    <a:pt x="157" y="1288"/>
                    <a:pt x="163" y="1288"/>
                    <a:pt x="170" y="1288"/>
                  </a:cubicBezTo>
                  <a:cubicBezTo>
                    <a:pt x="386" y="1288"/>
                    <a:pt x="602" y="1288"/>
                    <a:pt x="817" y="1288"/>
                  </a:cubicBezTo>
                  <a:cubicBezTo>
                    <a:pt x="837" y="1289"/>
                    <a:pt x="852" y="1286"/>
                    <a:pt x="860" y="1266"/>
                  </a:cubicBezTo>
                  <a:cubicBezTo>
                    <a:pt x="860" y="1265"/>
                    <a:pt x="860" y="1264"/>
                    <a:pt x="860" y="1263"/>
                  </a:cubicBezTo>
                  <a:cubicBezTo>
                    <a:pt x="836" y="1230"/>
                    <a:pt x="837" y="1197"/>
                    <a:pt x="861" y="1164"/>
                  </a:cubicBezTo>
                  <a:cubicBezTo>
                    <a:pt x="839" y="1135"/>
                    <a:pt x="835" y="1105"/>
                    <a:pt x="855" y="1074"/>
                  </a:cubicBezTo>
                  <a:cubicBezTo>
                    <a:pt x="875" y="1043"/>
                    <a:pt x="907" y="1038"/>
                    <a:pt x="941" y="1041"/>
                  </a:cubicBezTo>
                  <a:cubicBezTo>
                    <a:pt x="941" y="1036"/>
                    <a:pt x="942" y="1033"/>
                    <a:pt x="943" y="1029"/>
                  </a:cubicBezTo>
                  <a:cubicBezTo>
                    <a:pt x="944" y="1026"/>
                    <a:pt x="945" y="1022"/>
                    <a:pt x="946" y="1018"/>
                  </a:cubicBezTo>
                  <a:cubicBezTo>
                    <a:pt x="941" y="1015"/>
                    <a:pt x="936" y="1013"/>
                    <a:pt x="932" y="1011"/>
                  </a:cubicBezTo>
                  <a:cubicBezTo>
                    <a:pt x="884" y="989"/>
                    <a:pt x="844" y="958"/>
                    <a:pt x="812" y="916"/>
                  </a:cubicBezTo>
                  <a:cubicBezTo>
                    <a:pt x="757" y="845"/>
                    <a:pt x="735" y="765"/>
                    <a:pt x="747" y="676"/>
                  </a:cubicBezTo>
                  <a:cubicBezTo>
                    <a:pt x="748" y="665"/>
                    <a:pt x="745" y="660"/>
                    <a:pt x="735" y="657"/>
                  </a:cubicBezTo>
                  <a:cubicBezTo>
                    <a:pt x="721" y="653"/>
                    <a:pt x="708" y="648"/>
                    <a:pt x="695" y="642"/>
                  </a:cubicBezTo>
                  <a:cubicBezTo>
                    <a:pt x="681" y="635"/>
                    <a:pt x="673" y="638"/>
                    <a:pt x="662" y="651"/>
                  </a:cubicBezTo>
                  <a:cubicBezTo>
                    <a:pt x="624" y="697"/>
                    <a:pt x="556" y="707"/>
                    <a:pt x="505" y="675"/>
                  </a:cubicBezTo>
                  <a:cubicBezTo>
                    <a:pt x="453" y="643"/>
                    <a:pt x="432" y="579"/>
                    <a:pt x="455" y="523"/>
                  </a:cubicBezTo>
                  <a:cubicBezTo>
                    <a:pt x="478" y="467"/>
                    <a:pt x="538" y="436"/>
                    <a:pt x="597" y="449"/>
                  </a:cubicBezTo>
                  <a:cubicBezTo>
                    <a:pt x="656" y="463"/>
                    <a:pt x="695" y="514"/>
                    <a:pt x="693" y="575"/>
                  </a:cubicBezTo>
                  <a:cubicBezTo>
                    <a:pt x="693" y="580"/>
                    <a:pt x="696" y="589"/>
                    <a:pt x="700" y="591"/>
                  </a:cubicBezTo>
                  <a:cubicBezTo>
                    <a:pt x="719" y="599"/>
                    <a:pt x="739" y="606"/>
                    <a:pt x="760" y="614"/>
                  </a:cubicBezTo>
                  <a:cubicBezTo>
                    <a:pt x="763" y="608"/>
                    <a:pt x="765" y="604"/>
                    <a:pt x="767" y="599"/>
                  </a:cubicBezTo>
                  <a:cubicBezTo>
                    <a:pt x="791" y="540"/>
                    <a:pt x="828" y="492"/>
                    <a:pt x="881" y="456"/>
                  </a:cubicBezTo>
                  <a:cubicBezTo>
                    <a:pt x="889" y="450"/>
                    <a:pt x="892" y="444"/>
                    <a:pt x="892" y="434"/>
                  </a:cubicBezTo>
                  <a:cubicBezTo>
                    <a:pt x="891" y="360"/>
                    <a:pt x="892" y="287"/>
                    <a:pt x="892" y="213"/>
                  </a:cubicBezTo>
                  <a:cubicBezTo>
                    <a:pt x="892" y="208"/>
                    <a:pt x="891" y="204"/>
                    <a:pt x="891" y="199"/>
                  </a:cubicBezTo>
                  <a:cubicBezTo>
                    <a:pt x="643" y="199"/>
                    <a:pt x="397" y="199"/>
                    <a:pt x="150" y="199"/>
                  </a:cubicBezTo>
                  <a:cubicBezTo>
                    <a:pt x="150" y="562"/>
                    <a:pt x="150" y="924"/>
                    <a:pt x="150" y="1288"/>
                  </a:cubicBezTo>
                  <a:close/>
                  <a:moveTo>
                    <a:pt x="51" y="99"/>
                  </a:moveTo>
                  <a:cubicBezTo>
                    <a:pt x="51" y="529"/>
                    <a:pt x="51" y="957"/>
                    <a:pt x="51" y="1386"/>
                  </a:cubicBezTo>
                  <a:cubicBezTo>
                    <a:pt x="332" y="1386"/>
                    <a:pt x="613" y="1386"/>
                    <a:pt x="890" y="1386"/>
                  </a:cubicBezTo>
                  <a:cubicBezTo>
                    <a:pt x="879" y="1375"/>
                    <a:pt x="864" y="1364"/>
                    <a:pt x="854" y="1350"/>
                  </a:cubicBezTo>
                  <a:cubicBezTo>
                    <a:pt x="847" y="1341"/>
                    <a:pt x="841" y="1338"/>
                    <a:pt x="830" y="1338"/>
                  </a:cubicBezTo>
                  <a:cubicBezTo>
                    <a:pt x="593" y="1338"/>
                    <a:pt x="355" y="1338"/>
                    <a:pt x="118" y="1338"/>
                  </a:cubicBezTo>
                  <a:cubicBezTo>
                    <a:pt x="112" y="1338"/>
                    <a:pt x="106" y="1338"/>
                    <a:pt x="100" y="1338"/>
                  </a:cubicBezTo>
                  <a:cubicBezTo>
                    <a:pt x="100" y="941"/>
                    <a:pt x="100" y="546"/>
                    <a:pt x="100" y="149"/>
                  </a:cubicBezTo>
                  <a:cubicBezTo>
                    <a:pt x="166" y="149"/>
                    <a:pt x="231" y="149"/>
                    <a:pt x="296" y="149"/>
                  </a:cubicBezTo>
                  <a:cubicBezTo>
                    <a:pt x="296" y="131"/>
                    <a:pt x="296" y="115"/>
                    <a:pt x="296" y="99"/>
                  </a:cubicBezTo>
                  <a:cubicBezTo>
                    <a:pt x="214" y="99"/>
                    <a:pt x="133" y="99"/>
                    <a:pt x="51" y="99"/>
                  </a:cubicBezTo>
                  <a:close/>
                  <a:moveTo>
                    <a:pt x="992" y="1041"/>
                  </a:moveTo>
                  <a:cubicBezTo>
                    <a:pt x="994" y="1071"/>
                    <a:pt x="1012" y="1089"/>
                    <a:pt x="1040" y="1090"/>
                  </a:cubicBezTo>
                  <a:cubicBezTo>
                    <a:pt x="1071" y="1090"/>
                    <a:pt x="1102" y="1090"/>
                    <a:pt x="1134" y="1090"/>
                  </a:cubicBezTo>
                  <a:cubicBezTo>
                    <a:pt x="1144" y="1148"/>
                    <a:pt x="1176" y="1185"/>
                    <a:pt x="1238" y="1190"/>
                  </a:cubicBezTo>
                  <a:cubicBezTo>
                    <a:pt x="1238" y="1207"/>
                    <a:pt x="1238" y="1222"/>
                    <a:pt x="1238" y="1239"/>
                  </a:cubicBezTo>
                  <a:cubicBezTo>
                    <a:pt x="1201" y="1238"/>
                    <a:pt x="1170" y="1226"/>
                    <a:pt x="1141" y="1203"/>
                  </a:cubicBezTo>
                  <a:cubicBezTo>
                    <a:pt x="1141" y="1282"/>
                    <a:pt x="1141" y="1359"/>
                    <a:pt x="1141" y="1436"/>
                  </a:cubicBezTo>
                  <a:cubicBezTo>
                    <a:pt x="1207" y="1436"/>
                    <a:pt x="1272" y="1436"/>
                    <a:pt x="1337" y="1436"/>
                  </a:cubicBezTo>
                  <a:cubicBezTo>
                    <a:pt x="1337" y="1434"/>
                    <a:pt x="1338" y="1433"/>
                    <a:pt x="1338" y="1432"/>
                  </a:cubicBezTo>
                  <a:cubicBezTo>
                    <a:pt x="1338" y="1316"/>
                    <a:pt x="1338" y="1200"/>
                    <a:pt x="1338" y="1084"/>
                  </a:cubicBezTo>
                  <a:cubicBezTo>
                    <a:pt x="1338" y="1079"/>
                    <a:pt x="1334" y="1073"/>
                    <a:pt x="1330" y="1070"/>
                  </a:cubicBezTo>
                  <a:cubicBezTo>
                    <a:pt x="1304" y="1050"/>
                    <a:pt x="1275" y="1041"/>
                    <a:pt x="1243" y="1041"/>
                  </a:cubicBezTo>
                  <a:cubicBezTo>
                    <a:pt x="1164" y="1041"/>
                    <a:pt x="1084" y="1041"/>
                    <a:pt x="1005" y="1041"/>
                  </a:cubicBezTo>
                  <a:cubicBezTo>
                    <a:pt x="1001" y="1041"/>
                    <a:pt x="996" y="1041"/>
                    <a:pt x="992" y="1041"/>
                  </a:cubicBezTo>
                  <a:close/>
                  <a:moveTo>
                    <a:pt x="1153" y="462"/>
                  </a:moveTo>
                  <a:cubicBezTo>
                    <a:pt x="1027" y="416"/>
                    <a:pt x="868" y="474"/>
                    <a:pt x="811" y="622"/>
                  </a:cubicBezTo>
                  <a:cubicBezTo>
                    <a:pt x="757" y="761"/>
                    <a:pt x="828" y="919"/>
                    <a:pt x="967" y="973"/>
                  </a:cubicBezTo>
                  <a:cubicBezTo>
                    <a:pt x="1109" y="1027"/>
                    <a:pt x="1267" y="956"/>
                    <a:pt x="1320" y="814"/>
                  </a:cubicBezTo>
                  <a:cubicBezTo>
                    <a:pt x="1374" y="670"/>
                    <a:pt x="1295" y="530"/>
                    <a:pt x="1198" y="483"/>
                  </a:cubicBezTo>
                  <a:cubicBezTo>
                    <a:pt x="1191" y="497"/>
                    <a:pt x="1184" y="511"/>
                    <a:pt x="1178" y="524"/>
                  </a:cubicBezTo>
                  <a:cubicBezTo>
                    <a:pt x="1179" y="527"/>
                    <a:pt x="1180" y="527"/>
                    <a:pt x="1180" y="527"/>
                  </a:cubicBezTo>
                  <a:cubicBezTo>
                    <a:pt x="1183" y="530"/>
                    <a:pt x="1187" y="532"/>
                    <a:pt x="1190" y="534"/>
                  </a:cubicBezTo>
                  <a:cubicBezTo>
                    <a:pt x="1267" y="590"/>
                    <a:pt x="1299" y="665"/>
                    <a:pt x="1284" y="758"/>
                  </a:cubicBezTo>
                  <a:cubicBezTo>
                    <a:pt x="1270" y="846"/>
                    <a:pt x="1200" y="917"/>
                    <a:pt x="1114" y="936"/>
                  </a:cubicBezTo>
                  <a:cubicBezTo>
                    <a:pt x="1023" y="955"/>
                    <a:pt x="932" y="919"/>
                    <a:pt x="881" y="843"/>
                  </a:cubicBezTo>
                  <a:cubicBezTo>
                    <a:pt x="830" y="768"/>
                    <a:pt x="830" y="670"/>
                    <a:pt x="880" y="595"/>
                  </a:cubicBezTo>
                  <a:cubicBezTo>
                    <a:pt x="932" y="517"/>
                    <a:pt x="1027" y="480"/>
                    <a:pt x="1119" y="502"/>
                  </a:cubicBezTo>
                  <a:cubicBezTo>
                    <a:pt x="1124" y="503"/>
                    <a:pt x="1132" y="502"/>
                    <a:pt x="1134" y="498"/>
                  </a:cubicBezTo>
                  <a:cubicBezTo>
                    <a:pt x="1142" y="487"/>
                    <a:pt x="1147" y="475"/>
                    <a:pt x="1153" y="462"/>
                  </a:cubicBezTo>
                  <a:close/>
                  <a:moveTo>
                    <a:pt x="1314" y="50"/>
                  </a:moveTo>
                  <a:cubicBezTo>
                    <a:pt x="1232" y="49"/>
                    <a:pt x="1164" y="116"/>
                    <a:pt x="1164" y="198"/>
                  </a:cubicBezTo>
                  <a:cubicBezTo>
                    <a:pt x="1164" y="280"/>
                    <a:pt x="1232" y="347"/>
                    <a:pt x="1313" y="347"/>
                  </a:cubicBezTo>
                  <a:cubicBezTo>
                    <a:pt x="1394" y="347"/>
                    <a:pt x="1461" y="281"/>
                    <a:pt x="1461" y="199"/>
                  </a:cubicBezTo>
                  <a:cubicBezTo>
                    <a:pt x="1462" y="117"/>
                    <a:pt x="1396" y="50"/>
                    <a:pt x="1314" y="50"/>
                  </a:cubicBezTo>
                  <a:close/>
                  <a:moveTo>
                    <a:pt x="1154" y="571"/>
                  </a:moveTo>
                  <a:cubicBezTo>
                    <a:pt x="1140" y="600"/>
                    <a:pt x="1127" y="628"/>
                    <a:pt x="1112" y="655"/>
                  </a:cubicBezTo>
                  <a:cubicBezTo>
                    <a:pt x="1107" y="665"/>
                    <a:pt x="1107" y="670"/>
                    <a:pt x="1115" y="679"/>
                  </a:cubicBezTo>
                  <a:cubicBezTo>
                    <a:pt x="1142" y="709"/>
                    <a:pt x="1147" y="752"/>
                    <a:pt x="1129" y="788"/>
                  </a:cubicBezTo>
                  <a:cubicBezTo>
                    <a:pt x="1111" y="823"/>
                    <a:pt x="1072" y="845"/>
                    <a:pt x="1034" y="842"/>
                  </a:cubicBezTo>
                  <a:cubicBezTo>
                    <a:pt x="992" y="839"/>
                    <a:pt x="957" y="811"/>
                    <a:pt x="946" y="772"/>
                  </a:cubicBezTo>
                  <a:cubicBezTo>
                    <a:pt x="942" y="760"/>
                    <a:pt x="942" y="747"/>
                    <a:pt x="940" y="733"/>
                  </a:cubicBezTo>
                  <a:cubicBezTo>
                    <a:pt x="925" y="727"/>
                    <a:pt x="910" y="722"/>
                    <a:pt x="894" y="716"/>
                  </a:cubicBezTo>
                  <a:cubicBezTo>
                    <a:pt x="888" y="776"/>
                    <a:pt x="931" y="861"/>
                    <a:pt x="1019" y="885"/>
                  </a:cubicBezTo>
                  <a:cubicBezTo>
                    <a:pt x="1105" y="909"/>
                    <a:pt x="1193" y="865"/>
                    <a:pt x="1226" y="783"/>
                  </a:cubicBezTo>
                  <a:cubicBezTo>
                    <a:pt x="1258" y="705"/>
                    <a:pt x="1226" y="611"/>
                    <a:pt x="1154" y="571"/>
                  </a:cubicBezTo>
                  <a:close/>
                  <a:moveTo>
                    <a:pt x="1388" y="1090"/>
                  </a:moveTo>
                  <a:cubicBezTo>
                    <a:pt x="1388" y="1206"/>
                    <a:pt x="1388" y="1321"/>
                    <a:pt x="1388" y="1436"/>
                  </a:cubicBezTo>
                  <a:cubicBezTo>
                    <a:pt x="1421" y="1436"/>
                    <a:pt x="1453" y="1436"/>
                    <a:pt x="1486" y="1436"/>
                  </a:cubicBezTo>
                  <a:cubicBezTo>
                    <a:pt x="1486" y="1429"/>
                    <a:pt x="1486" y="1423"/>
                    <a:pt x="1486" y="1417"/>
                  </a:cubicBezTo>
                  <a:cubicBezTo>
                    <a:pt x="1486" y="1329"/>
                    <a:pt x="1486" y="1241"/>
                    <a:pt x="1486" y="1154"/>
                  </a:cubicBezTo>
                  <a:cubicBezTo>
                    <a:pt x="1486" y="1136"/>
                    <a:pt x="1486" y="1119"/>
                    <a:pt x="1486" y="1101"/>
                  </a:cubicBezTo>
                  <a:cubicBezTo>
                    <a:pt x="1487" y="1094"/>
                    <a:pt x="1486" y="1090"/>
                    <a:pt x="1477" y="1090"/>
                  </a:cubicBezTo>
                  <a:cubicBezTo>
                    <a:pt x="1448" y="1090"/>
                    <a:pt x="1419" y="1090"/>
                    <a:pt x="1388" y="1090"/>
                  </a:cubicBezTo>
                  <a:close/>
                  <a:moveTo>
                    <a:pt x="348" y="147"/>
                  </a:moveTo>
                  <a:cubicBezTo>
                    <a:pt x="464" y="147"/>
                    <a:pt x="578" y="147"/>
                    <a:pt x="693" y="147"/>
                  </a:cubicBezTo>
                  <a:cubicBezTo>
                    <a:pt x="693" y="114"/>
                    <a:pt x="693" y="83"/>
                    <a:pt x="693" y="51"/>
                  </a:cubicBezTo>
                  <a:cubicBezTo>
                    <a:pt x="577" y="51"/>
                    <a:pt x="463" y="51"/>
                    <a:pt x="348" y="51"/>
                  </a:cubicBezTo>
                  <a:cubicBezTo>
                    <a:pt x="348" y="84"/>
                    <a:pt x="348" y="115"/>
                    <a:pt x="348" y="147"/>
                  </a:cubicBezTo>
                  <a:close/>
                  <a:moveTo>
                    <a:pt x="942" y="149"/>
                  </a:moveTo>
                  <a:cubicBezTo>
                    <a:pt x="942" y="240"/>
                    <a:pt x="942" y="330"/>
                    <a:pt x="942" y="420"/>
                  </a:cubicBezTo>
                  <a:cubicBezTo>
                    <a:pt x="955" y="416"/>
                    <a:pt x="965" y="412"/>
                    <a:pt x="976" y="409"/>
                  </a:cubicBezTo>
                  <a:cubicBezTo>
                    <a:pt x="988" y="407"/>
                    <a:pt x="991" y="402"/>
                    <a:pt x="991" y="390"/>
                  </a:cubicBezTo>
                  <a:cubicBezTo>
                    <a:pt x="991" y="298"/>
                    <a:pt x="991" y="206"/>
                    <a:pt x="991" y="114"/>
                  </a:cubicBezTo>
                  <a:cubicBezTo>
                    <a:pt x="991" y="110"/>
                    <a:pt x="990" y="105"/>
                    <a:pt x="990" y="100"/>
                  </a:cubicBezTo>
                  <a:cubicBezTo>
                    <a:pt x="907" y="100"/>
                    <a:pt x="826" y="100"/>
                    <a:pt x="745" y="100"/>
                  </a:cubicBezTo>
                  <a:cubicBezTo>
                    <a:pt x="745" y="116"/>
                    <a:pt x="745" y="132"/>
                    <a:pt x="745" y="149"/>
                  </a:cubicBezTo>
                  <a:cubicBezTo>
                    <a:pt x="810" y="149"/>
                    <a:pt x="875" y="149"/>
                    <a:pt x="942" y="149"/>
                  </a:cubicBezTo>
                  <a:close/>
                  <a:moveTo>
                    <a:pt x="644" y="570"/>
                  </a:moveTo>
                  <a:cubicBezTo>
                    <a:pt x="645" y="530"/>
                    <a:pt x="611" y="496"/>
                    <a:pt x="570" y="495"/>
                  </a:cubicBezTo>
                  <a:cubicBezTo>
                    <a:pt x="530" y="495"/>
                    <a:pt x="496" y="528"/>
                    <a:pt x="495" y="569"/>
                  </a:cubicBezTo>
                  <a:cubicBezTo>
                    <a:pt x="495" y="610"/>
                    <a:pt x="528" y="644"/>
                    <a:pt x="569" y="644"/>
                  </a:cubicBezTo>
                  <a:cubicBezTo>
                    <a:pt x="609" y="645"/>
                    <a:pt x="644" y="611"/>
                    <a:pt x="644" y="570"/>
                  </a:cubicBezTo>
                  <a:close/>
                  <a:moveTo>
                    <a:pt x="1090" y="1141"/>
                  </a:moveTo>
                  <a:cubicBezTo>
                    <a:pt x="1072" y="1141"/>
                    <a:pt x="1057" y="1141"/>
                    <a:pt x="1041" y="1141"/>
                  </a:cubicBezTo>
                  <a:cubicBezTo>
                    <a:pt x="1041" y="1145"/>
                    <a:pt x="1041" y="1149"/>
                    <a:pt x="1041" y="1152"/>
                  </a:cubicBezTo>
                  <a:cubicBezTo>
                    <a:pt x="1041" y="1253"/>
                    <a:pt x="1041" y="1355"/>
                    <a:pt x="1041" y="1456"/>
                  </a:cubicBezTo>
                  <a:cubicBezTo>
                    <a:pt x="1041" y="1460"/>
                    <a:pt x="1040" y="1463"/>
                    <a:pt x="1041" y="1466"/>
                  </a:cubicBezTo>
                  <a:cubicBezTo>
                    <a:pt x="1045" y="1479"/>
                    <a:pt x="1053" y="1486"/>
                    <a:pt x="1066" y="1486"/>
                  </a:cubicBezTo>
                  <a:cubicBezTo>
                    <a:pt x="1079" y="1486"/>
                    <a:pt x="1087" y="1479"/>
                    <a:pt x="1089" y="1466"/>
                  </a:cubicBezTo>
                  <a:cubicBezTo>
                    <a:pt x="1090" y="1462"/>
                    <a:pt x="1090" y="1456"/>
                    <a:pt x="1090" y="1451"/>
                  </a:cubicBezTo>
                  <a:cubicBezTo>
                    <a:pt x="1090" y="1353"/>
                    <a:pt x="1090" y="1255"/>
                    <a:pt x="1090" y="1156"/>
                  </a:cubicBezTo>
                  <a:cubicBezTo>
                    <a:pt x="1090" y="1151"/>
                    <a:pt x="1090" y="1147"/>
                    <a:pt x="1090" y="1141"/>
                  </a:cubicBezTo>
                  <a:close/>
                  <a:moveTo>
                    <a:pt x="1108" y="552"/>
                  </a:moveTo>
                  <a:cubicBezTo>
                    <a:pt x="1024" y="526"/>
                    <a:pt x="920" y="584"/>
                    <a:pt x="902" y="666"/>
                  </a:cubicBezTo>
                  <a:cubicBezTo>
                    <a:pt x="918" y="672"/>
                    <a:pt x="935" y="678"/>
                    <a:pt x="952" y="684"/>
                  </a:cubicBezTo>
                  <a:cubicBezTo>
                    <a:pt x="955" y="685"/>
                    <a:pt x="961" y="684"/>
                    <a:pt x="963" y="681"/>
                  </a:cubicBezTo>
                  <a:cubicBezTo>
                    <a:pt x="987" y="653"/>
                    <a:pt x="1017" y="642"/>
                    <a:pt x="1054" y="645"/>
                  </a:cubicBezTo>
                  <a:cubicBezTo>
                    <a:pt x="1057" y="645"/>
                    <a:pt x="1063" y="643"/>
                    <a:pt x="1064" y="640"/>
                  </a:cubicBezTo>
                  <a:cubicBezTo>
                    <a:pt x="1079" y="611"/>
                    <a:pt x="1093" y="582"/>
                    <a:pt x="1108" y="552"/>
                  </a:cubicBezTo>
                  <a:close/>
                  <a:moveTo>
                    <a:pt x="1090" y="744"/>
                  </a:moveTo>
                  <a:cubicBezTo>
                    <a:pt x="1090" y="716"/>
                    <a:pt x="1068" y="694"/>
                    <a:pt x="1041" y="694"/>
                  </a:cubicBezTo>
                  <a:cubicBezTo>
                    <a:pt x="1014" y="693"/>
                    <a:pt x="991" y="716"/>
                    <a:pt x="991" y="742"/>
                  </a:cubicBezTo>
                  <a:cubicBezTo>
                    <a:pt x="990" y="770"/>
                    <a:pt x="1012" y="792"/>
                    <a:pt x="1040" y="792"/>
                  </a:cubicBezTo>
                  <a:cubicBezTo>
                    <a:pt x="1068" y="793"/>
                    <a:pt x="1089" y="771"/>
                    <a:pt x="1090" y="744"/>
                  </a:cubicBezTo>
                  <a:close/>
                  <a:moveTo>
                    <a:pt x="990" y="1189"/>
                  </a:moveTo>
                  <a:cubicBezTo>
                    <a:pt x="964" y="1189"/>
                    <a:pt x="939" y="1189"/>
                    <a:pt x="915" y="1190"/>
                  </a:cubicBezTo>
                  <a:cubicBezTo>
                    <a:pt x="901" y="1190"/>
                    <a:pt x="893" y="1199"/>
                    <a:pt x="892" y="1213"/>
                  </a:cubicBezTo>
                  <a:cubicBezTo>
                    <a:pt x="891" y="1225"/>
                    <a:pt x="900" y="1237"/>
                    <a:pt x="913" y="1238"/>
                  </a:cubicBezTo>
                  <a:cubicBezTo>
                    <a:pt x="938" y="1239"/>
                    <a:pt x="964" y="1238"/>
                    <a:pt x="990" y="1238"/>
                  </a:cubicBezTo>
                  <a:cubicBezTo>
                    <a:pt x="990" y="1222"/>
                    <a:pt x="990" y="1206"/>
                    <a:pt x="990" y="1189"/>
                  </a:cubicBezTo>
                  <a:close/>
                  <a:moveTo>
                    <a:pt x="990" y="1289"/>
                  </a:moveTo>
                  <a:cubicBezTo>
                    <a:pt x="964" y="1289"/>
                    <a:pt x="938" y="1288"/>
                    <a:pt x="912" y="1289"/>
                  </a:cubicBezTo>
                  <a:cubicBezTo>
                    <a:pt x="899" y="1290"/>
                    <a:pt x="892" y="1301"/>
                    <a:pt x="892" y="1313"/>
                  </a:cubicBezTo>
                  <a:cubicBezTo>
                    <a:pt x="892" y="1326"/>
                    <a:pt x="900" y="1336"/>
                    <a:pt x="913" y="1337"/>
                  </a:cubicBezTo>
                  <a:cubicBezTo>
                    <a:pt x="938" y="1338"/>
                    <a:pt x="964" y="1337"/>
                    <a:pt x="991" y="1337"/>
                  </a:cubicBezTo>
                  <a:cubicBezTo>
                    <a:pt x="991" y="1323"/>
                    <a:pt x="991" y="1311"/>
                    <a:pt x="991" y="1299"/>
                  </a:cubicBezTo>
                  <a:cubicBezTo>
                    <a:pt x="991" y="1296"/>
                    <a:pt x="990" y="1293"/>
                    <a:pt x="990" y="1289"/>
                  </a:cubicBezTo>
                  <a:close/>
                  <a:moveTo>
                    <a:pt x="990" y="1140"/>
                  </a:moveTo>
                  <a:cubicBezTo>
                    <a:pt x="990" y="1136"/>
                    <a:pt x="991" y="1133"/>
                    <a:pt x="990" y="1132"/>
                  </a:cubicBezTo>
                  <a:cubicBezTo>
                    <a:pt x="977" y="1118"/>
                    <a:pt x="964" y="1102"/>
                    <a:pt x="948" y="1091"/>
                  </a:cubicBezTo>
                  <a:cubicBezTo>
                    <a:pt x="940" y="1086"/>
                    <a:pt x="926" y="1089"/>
                    <a:pt x="916" y="1090"/>
                  </a:cubicBezTo>
                  <a:cubicBezTo>
                    <a:pt x="901" y="1092"/>
                    <a:pt x="892" y="1102"/>
                    <a:pt x="892" y="1115"/>
                  </a:cubicBezTo>
                  <a:cubicBezTo>
                    <a:pt x="892" y="1128"/>
                    <a:pt x="902" y="1139"/>
                    <a:pt x="917" y="1140"/>
                  </a:cubicBezTo>
                  <a:cubicBezTo>
                    <a:pt x="941" y="1140"/>
                    <a:pt x="965" y="1140"/>
                    <a:pt x="990" y="1140"/>
                  </a:cubicBezTo>
                  <a:close/>
                  <a:moveTo>
                    <a:pt x="990" y="1388"/>
                  </a:moveTo>
                  <a:cubicBezTo>
                    <a:pt x="974" y="1388"/>
                    <a:pt x="956" y="1382"/>
                    <a:pt x="947" y="1399"/>
                  </a:cubicBezTo>
                  <a:cubicBezTo>
                    <a:pt x="942" y="1406"/>
                    <a:pt x="943" y="1419"/>
                    <a:pt x="947" y="1426"/>
                  </a:cubicBezTo>
                  <a:cubicBezTo>
                    <a:pt x="957" y="1442"/>
                    <a:pt x="974" y="1436"/>
                    <a:pt x="990" y="1436"/>
                  </a:cubicBezTo>
                  <a:cubicBezTo>
                    <a:pt x="990" y="1420"/>
                    <a:pt x="990" y="1405"/>
                    <a:pt x="990" y="13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39"/>
            <p:cNvSpPr>
              <a:spLocks noEditPoints="1"/>
            </p:cNvSpPr>
            <p:nvPr/>
          </p:nvSpPr>
          <p:spPr bwMode="auto">
            <a:xfrm>
              <a:off x="749300" y="3446463"/>
              <a:ext cx="44450" cy="44450"/>
            </a:xfrm>
            <a:custGeom>
              <a:avLst/>
              <a:gdLst>
                <a:gd name="T0" fmla="*/ 147 w 147"/>
                <a:gd name="T1" fmla="*/ 0 h 147"/>
                <a:gd name="T2" fmla="*/ 147 w 147"/>
                <a:gd name="T3" fmla="*/ 147 h 147"/>
                <a:gd name="T4" fmla="*/ 0 w 147"/>
                <a:gd name="T5" fmla="*/ 147 h 147"/>
                <a:gd name="T6" fmla="*/ 0 w 147"/>
                <a:gd name="T7" fmla="*/ 0 h 147"/>
                <a:gd name="T8" fmla="*/ 147 w 147"/>
                <a:gd name="T9" fmla="*/ 0 h 147"/>
                <a:gd name="T10" fmla="*/ 50 w 147"/>
                <a:gd name="T11" fmla="*/ 49 h 147"/>
                <a:gd name="T12" fmla="*/ 50 w 147"/>
                <a:gd name="T13" fmla="*/ 97 h 147"/>
                <a:gd name="T14" fmla="*/ 97 w 147"/>
                <a:gd name="T15" fmla="*/ 97 h 147"/>
                <a:gd name="T16" fmla="*/ 97 w 147"/>
                <a:gd name="T17" fmla="*/ 49 h 147"/>
                <a:gd name="T18" fmla="*/ 50 w 147"/>
                <a:gd name="T19" fmla="*/ 4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147" y="0"/>
                  </a:moveTo>
                  <a:cubicBezTo>
                    <a:pt x="147" y="49"/>
                    <a:pt x="147" y="98"/>
                    <a:pt x="147" y="147"/>
                  </a:cubicBezTo>
                  <a:cubicBezTo>
                    <a:pt x="98" y="147"/>
                    <a:pt x="50" y="147"/>
                    <a:pt x="0" y="147"/>
                  </a:cubicBezTo>
                  <a:cubicBezTo>
                    <a:pt x="0" y="98"/>
                    <a:pt x="0" y="50"/>
                    <a:pt x="0" y="0"/>
                  </a:cubicBezTo>
                  <a:cubicBezTo>
                    <a:pt x="48" y="0"/>
                    <a:pt x="97" y="0"/>
                    <a:pt x="147" y="0"/>
                  </a:cubicBezTo>
                  <a:close/>
                  <a:moveTo>
                    <a:pt x="50" y="49"/>
                  </a:moveTo>
                  <a:cubicBezTo>
                    <a:pt x="50" y="66"/>
                    <a:pt x="50" y="81"/>
                    <a:pt x="50" y="97"/>
                  </a:cubicBezTo>
                  <a:cubicBezTo>
                    <a:pt x="67" y="97"/>
                    <a:pt x="82" y="97"/>
                    <a:pt x="97" y="97"/>
                  </a:cubicBezTo>
                  <a:cubicBezTo>
                    <a:pt x="97" y="81"/>
                    <a:pt x="97" y="65"/>
                    <a:pt x="97" y="49"/>
                  </a:cubicBezTo>
                  <a:cubicBezTo>
                    <a:pt x="81" y="49"/>
                    <a:pt x="66" y="49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40"/>
            <p:cNvSpPr>
              <a:spLocks noEditPoints="1"/>
            </p:cNvSpPr>
            <p:nvPr/>
          </p:nvSpPr>
          <p:spPr bwMode="auto">
            <a:xfrm>
              <a:off x="749300" y="3505200"/>
              <a:ext cx="44450" cy="44450"/>
            </a:xfrm>
            <a:custGeom>
              <a:avLst/>
              <a:gdLst>
                <a:gd name="T0" fmla="*/ 147 w 148"/>
                <a:gd name="T1" fmla="*/ 149 h 149"/>
                <a:gd name="T2" fmla="*/ 0 w 148"/>
                <a:gd name="T3" fmla="*/ 149 h 149"/>
                <a:gd name="T4" fmla="*/ 0 w 148"/>
                <a:gd name="T5" fmla="*/ 2 h 149"/>
                <a:gd name="T6" fmla="*/ 11 w 148"/>
                <a:gd name="T7" fmla="*/ 1 h 149"/>
                <a:gd name="T8" fmla="*/ 134 w 148"/>
                <a:gd name="T9" fmla="*/ 1 h 149"/>
                <a:gd name="T10" fmla="*/ 148 w 148"/>
                <a:gd name="T11" fmla="*/ 15 h 149"/>
                <a:gd name="T12" fmla="*/ 148 w 148"/>
                <a:gd name="T13" fmla="*/ 136 h 149"/>
                <a:gd name="T14" fmla="*/ 147 w 148"/>
                <a:gd name="T15" fmla="*/ 149 h 149"/>
                <a:gd name="T16" fmla="*/ 97 w 148"/>
                <a:gd name="T17" fmla="*/ 99 h 149"/>
                <a:gd name="T18" fmla="*/ 97 w 148"/>
                <a:gd name="T19" fmla="*/ 52 h 149"/>
                <a:gd name="T20" fmla="*/ 50 w 148"/>
                <a:gd name="T21" fmla="*/ 52 h 149"/>
                <a:gd name="T22" fmla="*/ 50 w 148"/>
                <a:gd name="T23" fmla="*/ 99 h 149"/>
                <a:gd name="T24" fmla="*/ 97 w 148"/>
                <a:gd name="T25" fmla="*/ 9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49">
                  <a:moveTo>
                    <a:pt x="147" y="149"/>
                  </a:moveTo>
                  <a:cubicBezTo>
                    <a:pt x="98" y="149"/>
                    <a:pt x="50" y="149"/>
                    <a:pt x="0" y="149"/>
                  </a:cubicBezTo>
                  <a:cubicBezTo>
                    <a:pt x="0" y="101"/>
                    <a:pt x="0" y="52"/>
                    <a:pt x="0" y="2"/>
                  </a:cubicBezTo>
                  <a:cubicBezTo>
                    <a:pt x="4" y="2"/>
                    <a:pt x="7" y="1"/>
                    <a:pt x="11" y="1"/>
                  </a:cubicBezTo>
                  <a:cubicBezTo>
                    <a:pt x="52" y="1"/>
                    <a:pt x="93" y="1"/>
                    <a:pt x="134" y="1"/>
                  </a:cubicBezTo>
                  <a:cubicBezTo>
                    <a:pt x="145" y="0"/>
                    <a:pt x="148" y="4"/>
                    <a:pt x="148" y="15"/>
                  </a:cubicBezTo>
                  <a:cubicBezTo>
                    <a:pt x="148" y="55"/>
                    <a:pt x="148" y="96"/>
                    <a:pt x="148" y="136"/>
                  </a:cubicBezTo>
                  <a:cubicBezTo>
                    <a:pt x="148" y="140"/>
                    <a:pt x="148" y="144"/>
                    <a:pt x="147" y="149"/>
                  </a:cubicBezTo>
                  <a:close/>
                  <a:moveTo>
                    <a:pt x="97" y="99"/>
                  </a:moveTo>
                  <a:cubicBezTo>
                    <a:pt x="97" y="82"/>
                    <a:pt x="97" y="67"/>
                    <a:pt x="97" y="52"/>
                  </a:cubicBezTo>
                  <a:cubicBezTo>
                    <a:pt x="80" y="52"/>
                    <a:pt x="65" y="52"/>
                    <a:pt x="50" y="52"/>
                  </a:cubicBezTo>
                  <a:cubicBezTo>
                    <a:pt x="50" y="68"/>
                    <a:pt x="50" y="83"/>
                    <a:pt x="50" y="99"/>
                  </a:cubicBezTo>
                  <a:cubicBezTo>
                    <a:pt x="66" y="99"/>
                    <a:pt x="81" y="99"/>
                    <a:pt x="97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41"/>
            <p:cNvSpPr>
              <a:spLocks noEditPoints="1"/>
            </p:cNvSpPr>
            <p:nvPr/>
          </p:nvSpPr>
          <p:spPr bwMode="auto">
            <a:xfrm>
              <a:off x="749300" y="3387725"/>
              <a:ext cx="44450" cy="44450"/>
            </a:xfrm>
            <a:custGeom>
              <a:avLst/>
              <a:gdLst>
                <a:gd name="T0" fmla="*/ 147 w 147"/>
                <a:gd name="T1" fmla="*/ 148 h 148"/>
                <a:gd name="T2" fmla="*/ 0 w 147"/>
                <a:gd name="T3" fmla="*/ 148 h 148"/>
                <a:gd name="T4" fmla="*/ 0 w 147"/>
                <a:gd name="T5" fmla="*/ 0 h 148"/>
                <a:gd name="T6" fmla="*/ 147 w 147"/>
                <a:gd name="T7" fmla="*/ 0 h 148"/>
                <a:gd name="T8" fmla="*/ 147 w 147"/>
                <a:gd name="T9" fmla="*/ 148 h 148"/>
                <a:gd name="T10" fmla="*/ 50 w 147"/>
                <a:gd name="T11" fmla="*/ 50 h 148"/>
                <a:gd name="T12" fmla="*/ 50 w 147"/>
                <a:gd name="T13" fmla="*/ 98 h 148"/>
                <a:gd name="T14" fmla="*/ 97 w 147"/>
                <a:gd name="T15" fmla="*/ 98 h 148"/>
                <a:gd name="T16" fmla="*/ 97 w 147"/>
                <a:gd name="T17" fmla="*/ 50 h 148"/>
                <a:gd name="T18" fmla="*/ 50 w 147"/>
                <a:gd name="T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8">
                  <a:moveTo>
                    <a:pt x="147" y="148"/>
                  </a:moveTo>
                  <a:cubicBezTo>
                    <a:pt x="98" y="148"/>
                    <a:pt x="50" y="148"/>
                    <a:pt x="0" y="148"/>
                  </a:cubicBezTo>
                  <a:cubicBezTo>
                    <a:pt x="0" y="99"/>
                    <a:pt x="0" y="50"/>
                    <a:pt x="0" y="0"/>
                  </a:cubicBezTo>
                  <a:cubicBezTo>
                    <a:pt x="49" y="0"/>
                    <a:pt x="97" y="0"/>
                    <a:pt x="147" y="0"/>
                  </a:cubicBezTo>
                  <a:cubicBezTo>
                    <a:pt x="147" y="50"/>
                    <a:pt x="147" y="98"/>
                    <a:pt x="147" y="148"/>
                  </a:cubicBezTo>
                  <a:close/>
                  <a:moveTo>
                    <a:pt x="50" y="50"/>
                  </a:moveTo>
                  <a:cubicBezTo>
                    <a:pt x="50" y="67"/>
                    <a:pt x="50" y="82"/>
                    <a:pt x="50" y="98"/>
                  </a:cubicBezTo>
                  <a:cubicBezTo>
                    <a:pt x="66" y="98"/>
                    <a:pt x="82" y="98"/>
                    <a:pt x="97" y="98"/>
                  </a:cubicBezTo>
                  <a:cubicBezTo>
                    <a:pt x="97" y="82"/>
                    <a:pt x="97" y="66"/>
                    <a:pt x="97" y="50"/>
                  </a:cubicBezTo>
                  <a:cubicBezTo>
                    <a:pt x="81" y="50"/>
                    <a:pt x="66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42"/>
            <p:cNvSpPr>
              <a:spLocks/>
            </p:cNvSpPr>
            <p:nvPr/>
          </p:nvSpPr>
          <p:spPr bwMode="auto">
            <a:xfrm>
              <a:off x="749300" y="3255963"/>
              <a:ext cx="88900" cy="14288"/>
            </a:xfrm>
            <a:custGeom>
              <a:avLst/>
              <a:gdLst>
                <a:gd name="T0" fmla="*/ 296 w 296"/>
                <a:gd name="T1" fmla="*/ 0 h 47"/>
                <a:gd name="T2" fmla="*/ 296 w 296"/>
                <a:gd name="T3" fmla="*/ 47 h 47"/>
                <a:gd name="T4" fmla="*/ 0 w 296"/>
                <a:gd name="T5" fmla="*/ 47 h 47"/>
                <a:gd name="T6" fmla="*/ 0 w 296"/>
                <a:gd name="T7" fmla="*/ 0 h 47"/>
                <a:gd name="T8" fmla="*/ 296 w 29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296" y="0"/>
                  </a:moveTo>
                  <a:cubicBezTo>
                    <a:pt x="296" y="16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43"/>
            <p:cNvSpPr>
              <a:spLocks/>
            </p:cNvSpPr>
            <p:nvPr/>
          </p:nvSpPr>
          <p:spPr bwMode="auto">
            <a:xfrm>
              <a:off x="808038" y="3403600"/>
              <a:ext cx="88900" cy="12700"/>
            </a:xfrm>
            <a:custGeom>
              <a:avLst/>
              <a:gdLst>
                <a:gd name="T0" fmla="*/ 0 w 295"/>
                <a:gd name="T1" fmla="*/ 46 h 46"/>
                <a:gd name="T2" fmla="*/ 0 w 295"/>
                <a:gd name="T3" fmla="*/ 0 h 46"/>
                <a:gd name="T4" fmla="*/ 295 w 295"/>
                <a:gd name="T5" fmla="*/ 0 h 46"/>
                <a:gd name="T6" fmla="*/ 295 w 295"/>
                <a:gd name="T7" fmla="*/ 46 h 46"/>
                <a:gd name="T8" fmla="*/ 0 w 2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8" y="0"/>
                    <a:pt x="196" y="0"/>
                    <a:pt x="295" y="0"/>
                  </a:cubicBezTo>
                  <a:cubicBezTo>
                    <a:pt x="295" y="15"/>
                    <a:pt x="295" y="30"/>
                    <a:pt x="295" y="46"/>
                  </a:cubicBezTo>
                  <a:cubicBezTo>
                    <a:pt x="198" y="46"/>
                    <a:pt x="99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44"/>
            <p:cNvSpPr>
              <a:spLocks/>
            </p:cNvSpPr>
            <p:nvPr/>
          </p:nvSpPr>
          <p:spPr bwMode="auto">
            <a:xfrm>
              <a:off x="808038" y="3462338"/>
              <a:ext cx="88900" cy="12700"/>
            </a:xfrm>
            <a:custGeom>
              <a:avLst/>
              <a:gdLst>
                <a:gd name="T0" fmla="*/ 296 w 296"/>
                <a:gd name="T1" fmla="*/ 0 h 46"/>
                <a:gd name="T2" fmla="*/ 296 w 296"/>
                <a:gd name="T3" fmla="*/ 46 h 46"/>
                <a:gd name="T4" fmla="*/ 0 w 296"/>
                <a:gd name="T5" fmla="*/ 46 h 46"/>
                <a:gd name="T6" fmla="*/ 0 w 296"/>
                <a:gd name="T7" fmla="*/ 0 h 46"/>
                <a:gd name="T8" fmla="*/ 296 w 29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6">
                  <a:moveTo>
                    <a:pt x="296" y="0"/>
                  </a:moveTo>
                  <a:cubicBezTo>
                    <a:pt x="296" y="16"/>
                    <a:pt x="296" y="30"/>
                    <a:pt x="296" y="46"/>
                  </a:cubicBezTo>
                  <a:cubicBezTo>
                    <a:pt x="198" y="46"/>
                    <a:pt x="99" y="46"/>
                    <a:pt x="0" y="46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45"/>
            <p:cNvSpPr>
              <a:spLocks/>
            </p:cNvSpPr>
            <p:nvPr/>
          </p:nvSpPr>
          <p:spPr bwMode="auto">
            <a:xfrm>
              <a:off x="808038" y="3521075"/>
              <a:ext cx="88900" cy="14288"/>
            </a:xfrm>
            <a:custGeom>
              <a:avLst/>
              <a:gdLst>
                <a:gd name="T0" fmla="*/ 0 w 296"/>
                <a:gd name="T1" fmla="*/ 47 h 47"/>
                <a:gd name="T2" fmla="*/ 0 w 296"/>
                <a:gd name="T3" fmla="*/ 0 h 47"/>
                <a:gd name="T4" fmla="*/ 296 w 296"/>
                <a:gd name="T5" fmla="*/ 0 h 47"/>
                <a:gd name="T6" fmla="*/ 296 w 296"/>
                <a:gd name="T7" fmla="*/ 47 h 47"/>
                <a:gd name="T8" fmla="*/ 0 w 29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9" y="0"/>
                    <a:pt x="197" y="0"/>
                    <a:pt x="296" y="0"/>
                  </a:cubicBezTo>
                  <a:cubicBezTo>
                    <a:pt x="296" y="15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46"/>
            <p:cNvSpPr>
              <a:spLocks/>
            </p:cNvSpPr>
            <p:nvPr/>
          </p:nvSpPr>
          <p:spPr bwMode="auto">
            <a:xfrm>
              <a:off x="749300" y="3284538"/>
              <a:ext cx="73025" cy="14288"/>
            </a:xfrm>
            <a:custGeom>
              <a:avLst/>
              <a:gdLst>
                <a:gd name="T0" fmla="*/ 0 w 246"/>
                <a:gd name="T1" fmla="*/ 47 h 47"/>
                <a:gd name="T2" fmla="*/ 0 w 246"/>
                <a:gd name="T3" fmla="*/ 0 h 47"/>
                <a:gd name="T4" fmla="*/ 246 w 246"/>
                <a:gd name="T5" fmla="*/ 0 h 47"/>
                <a:gd name="T6" fmla="*/ 246 w 246"/>
                <a:gd name="T7" fmla="*/ 47 h 47"/>
                <a:gd name="T8" fmla="*/ 0 w 2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6"/>
                    <a:pt x="246" y="31"/>
                    <a:pt x="246" y="47"/>
                  </a:cubicBezTo>
                  <a:cubicBezTo>
                    <a:pt x="164" y="47"/>
                    <a:pt x="83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47"/>
            <p:cNvSpPr>
              <a:spLocks/>
            </p:cNvSpPr>
            <p:nvPr/>
          </p:nvSpPr>
          <p:spPr bwMode="auto">
            <a:xfrm>
              <a:off x="749300" y="3314700"/>
              <a:ext cx="58738" cy="14288"/>
            </a:xfrm>
            <a:custGeom>
              <a:avLst/>
              <a:gdLst>
                <a:gd name="T0" fmla="*/ 197 w 197"/>
                <a:gd name="T1" fmla="*/ 0 h 47"/>
                <a:gd name="T2" fmla="*/ 197 w 197"/>
                <a:gd name="T3" fmla="*/ 47 h 47"/>
                <a:gd name="T4" fmla="*/ 0 w 197"/>
                <a:gd name="T5" fmla="*/ 47 h 47"/>
                <a:gd name="T6" fmla="*/ 0 w 197"/>
                <a:gd name="T7" fmla="*/ 0 h 47"/>
                <a:gd name="T8" fmla="*/ 197 w 19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47">
                  <a:moveTo>
                    <a:pt x="197" y="0"/>
                  </a:moveTo>
                  <a:cubicBezTo>
                    <a:pt x="197" y="16"/>
                    <a:pt x="197" y="31"/>
                    <a:pt x="197" y="47"/>
                  </a:cubicBezTo>
                  <a:cubicBezTo>
                    <a:pt x="131" y="47"/>
                    <a:pt x="6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65" y="0"/>
                    <a:pt x="130" y="0"/>
                    <a:pt x="1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48"/>
            <p:cNvSpPr>
              <a:spLocks/>
            </p:cNvSpPr>
            <p:nvPr/>
          </p:nvSpPr>
          <p:spPr bwMode="auto">
            <a:xfrm>
              <a:off x="749300" y="3343275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49"/>
            <p:cNvSpPr>
              <a:spLocks/>
            </p:cNvSpPr>
            <p:nvPr/>
          </p:nvSpPr>
          <p:spPr bwMode="auto">
            <a:xfrm>
              <a:off x="779463" y="3343275"/>
              <a:ext cx="14288" cy="14288"/>
            </a:xfrm>
            <a:custGeom>
              <a:avLst/>
              <a:gdLst>
                <a:gd name="T0" fmla="*/ 0 w 48"/>
                <a:gd name="T1" fmla="*/ 0 h 47"/>
                <a:gd name="T2" fmla="*/ 48 w 48"/>
                <a:gd name="T3" fmla="*/ 0 h 47"/>
                <a:gd name="T4" fmla="*/ 48 w 48"/>
                <a:gd name="T5" fmla="*/ 47 h 47"/>
                <a:gd name="T6" fmla="*/ 0 w 48"/>
                <a:gd name="T7" fmla="*/ 47 h 47"/>
                <a:gd name="T8" fmla="*/ 0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7"/>
                  </a:cubicBezTo>
                  <a:cubicBezTo>
                    <a:pt x="32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/>
          <p:cNvGrpSpPr/>
          <p:nvPr/>
        </p:nvGrpSpPr>
        <p:grpSpPr>
          <a:xfrm>
            <a:off x="1622061" y="3734162"/>
            <a:ext cx="374650" cy="457200"/>
            <a:chOff x="1346200" y="3181350"/>
            <a:chExt cx="37465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4" name="Freeform 50"/>
            <p:cNvSpPr>
              <a:spLocks noEditPoints="1"/>
            </p:cNvSpPr>
            <p:nvPr/>
          </p:nvSpPr>
          <p:spPr bwMode="auto">
            <a:xfrm>
              <a:off x="1346200" y="3181350"/>
              <a:ext cx="374650" cy="457200"/>
            </a:xfrm>
            <a:custGeom>
              <a:avLst/>
              <a:gdLst>
                <a:gd name="T0" fmla="*/ 21 w 1260"/>
                <a:gd name="T1" fmla="*/ 0 h 1536"/>
                <a:gd name="T2" fmla="*/ 1239 w 1260"/>
                <a:gd name="T3" fmla="*/ 0 h 1536"/>
                <a:gd name="T4" fmla="*/ 1260 w 1260"/>
                <a:gd name="T5" fmla="*/ 41 h 1536"/>
                <a:gd name="T6" fmla="*/ 1260 w 1260"/>
                <a:gd name="T7" fmla="*/ 1495 h 1536"/>
                <a:gd name="T8" fmla="*/ 1219 w 1260"/>
                <a:gd name="T9" fmla="*/ 1536 h 1536"/>
                <a:gd name="T10" fmla="*/ 41 w 1260"/>
                <a:gd name="T11" fmla="*/ 1536 h 1536"/>
                <a:gd name="T12" fmla="*/ 0 w 1260"/>
                <a:gd name="T13" fmla="*/ 1495 h 1536"/>
                <a:gd name="T14" fmla="*/ 0 w 1260"/>
                <a:gd name="T15" fmla="*/ 41 h 1536"/>
                <a:gd name="T16" fmla="*/ 21 w 1260"/>
                <a:gd name="T17" fmla="*/ 0 h 1536"/>
                <a:gd name="T18" fmla="*/ 985 w 1260"/>
                <a:gd name="T19" fmla="*/ 192 h 1536"/>
                <a:gd name="T20" fmla="*/ 843 w 1260"/>
                <a:gd name="T21" fmla="*/ 277 h 1536"/>
                <a:gd name="T22" fmla="*/ 404 w 1260"/>
                <a:gd name="T23" fmla="*/ 276 h 1536"/>
                <a:gd name="T24" fmla="*/ 279 w 1260"/>
                <a:gd name="T25" fmla="*/ 200 h 1536"/>
                <a:gd name="T26" fmla="*/ 271 w 1260"/>
                <a:gd name="T27" fmla="*/ 192 h 1536"/>
                <a:gd name="T28" fmla="*/ 192 w 1260"/>
                <a:gd name="T29" fmla="*/ 192 h 1536"/>
                <a:gd name="T30" fmla="*/ 192 w 1260"/>
                <a:gd name="T31" fmla="*/ 212 h 1536"/>
                <a:gd name="T32" fmla="*/ 192 w 1260"/>
                <a:gd name="T33" fmla="*/ 620 h 1536"/>
                <a:gd name="T34" fmla="*/ 192 w 1260"/>
                <a:gd name="T35" fmla="*/ 637 h 1536"/>
                <a:gd name="T36" fmla="*/ 162 w 1260"/>
                <a:gd name="T37" fmla="*/ 663 h 1536"/>
                <a:gd name="T38" fmla="*/ 132 w 1260"/>
                <a:gd name="T39" fmla="*/ 636 h 1536"/>
                <a:gd name="T40" fmla="*/ 132 w 1260"/>
                <a:gd name="T41" fmla="*/ 621 h 1536"/>
                <a:gd name="T42" fmla="*/ 132 w 1260"/>
                <a:gd name="T43" fmla="*/ 203 h 1536"/>
                <a:gd name="T44" fmla="*/ 132 w 1260"/>
                <a:gd name="T45" fmla="*/ 167 h 1536"/>
                <a:gd name="T46" fmla="*/ 167 w 1260"/>
                <a:gd name="T47" fmla="*/ 132 h 1536"/>
                <a:gd name="T48" fmla="*/ 254 w 1260"/>
                <a:gd name="T49" fmla="*/ 132 h 1536"/>
                <a:gd name="T50" fmla="*/ 267 w 1260"/>
                <a:gd name="T51" fmla="*/ 131 h 1536"/>
                <a:gd name="T52" fmla="*/ 267 w 1260"/>
                <a:gd name="T53" fmla="*/ 61 h 1536"/>
                <a:gd name="T54" fmla="*/ 61 w 1260"/>
                <a:gd name="T55" fmla="*/ 61 h 1536"/>
                <a:gd name="T56" fmla="*/ 61 w 1260"/>
                <a:gd name="T57" fmla="*/ 1475 h 1536"/>
                <a:gd name="T58" fmla="*/ 1199 w 1260"/>
                <a:gd name="T59" fmla="*/ 1475 h 1536"/>
                <a:gd name="T60" fmla="*/ 1199 w 1260"/>
                <a:gd name="T61" fmla="*/ 61 h 1536"/>
                <a:gd name="T62" fmla="*/ 993 w 1260"/>
                <a:gd name="T63" fmla="*/ 61 h 1536"/>
                <a:gd name="T64" fmla="*/ 993 w 1260"/>
                <a:gd name="T65" fmla="*/ 132 h 1536"/>
                <a:gd name="T66" fmla="*/ 1088 w 1260"/>
                <a:gd name="T67" fmla="*/ 132 h 1536"/>
                <a:gd name="T68" fmla="*/ 1128 w 1260"/>
                <a:gd name="T69" fmla="*/ 172 h 1536"/>
                <a:gd name="T70" fmla="*/ 1128 w 1260"/>
                <a:gd name="T71" fmla="*/ 1364 h 1536"/>
                <a:gd name="T72" fmla="*/ 1087 w 1260"/>
                <a:gd name="T73" fmla="*/ 1404 h 1536"/>
                <a:gd name="T74" fmla="*/ 173 w 1260"/>
                <a:gd name="T75" fmla="*/ 1404 h 1536"/>
                <a:gd name="T76" fmla="*/ 132 w 1260"/>
                <a:gd name="T77" fmla="*/ 1364 h 1536"/>
                <a:gd name="T78" fmla="*/ 132 w 1260"/>
                <a:gd name="T79" fmla="*/ 913 h 1536"/>
                <a:gd name="T80" fmla="*/ 132 w 1260"/>
                <a:gd name="T81" fmla="*/ 899 h 1536"/>
                <a:gd name="T82" fmla="*/ 161 w 1260"/>
                <a:gd name="T83" fmla="*/ 873 h 1536"/>
                <a:gd name="T84" fmla="*/ 192 w 1260"/>
                <a:gd name="T85" fmla="*/ 899 h 1536"/>
                <a:gd name="T86" fmla="*/ 192 w 1260"/>
                <a:gd name="T87" fmla="*/ 916 h 1536"/>
                <a:gd name="T88" fmla="*/ 192 w 1260"/>
                <a:gd name="T89" fmla="*/ 1325 h 1536"/>
                <a:gd name="T90" fmla="*/ 192 w 1260"/>
                <a:gd name="T91" fmla="*/ 1343 h 1536"/>
                <a:gd name="T92" fmla="*/ 1067 w 1260"/>
                <a:gd name="T93" fmla="*/ 1343 h 1536"/>
                <a:gd name="T94" fmla="*/ 1067 w 1260"/>
                <a:gd name="T95" fmla="*/ 192 h 1536"/>
                <a:gd name="T96" fmla="*/ 985 w 1260"/>
                <a:gd name="T97" fmla="*/ 192 h 1536"/>
                <a:gd name="T98" fmla="*/ 931 w 1260"/>
                <a:gd name="T99" fmla="*/ 61 h 1536"/>
                <a:gd name="T100" fmla="*/ 328 w 1260"/>
                <a:gd name="T101" fmla="*/ 61 h 1536"/>
                <a:gd name="T102" fmla="*/ 328 w 1260"/>
                <a:gd name="T103" fmla="*/ 143 h 1536"/>
                <a:gd name="T104" fmla="*/ 402 w 1260"/>
                <a:gd name="T105" fmla="*/ 216 h 1536"/>
                <a:gd name="T106" fmla="*/ 666 w 1260"/>
                <a:gd name="T107" fmla="*/ 216 h 1536"/>
                <a:gd name="T108" fmla="*/ 864 w 1260"/>
                <a:gd name="T109" fmla="*/ 216 h 1536"/>
                <a:gd name="T110" fmla="*/ 931 w 1260"/>
                <a:gd name="T111" fmla="*/ 155 h 1536"/>
                <a:gd name="T112" fmla="*/ 931 w 1260"/>
                <a:gd name="T113" fmla="*/ 6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0" h="1536">
                  <a:moveTo>
                    <a:pt x="21" y="0"/>
                  </a:moveTo>
                  <a:cubicBezTo>
                    <a:pt x="427" y="0"/>
                    <a:pt x="833" y="0"/>
                    <a:pt x="1239" y="0"/>
                  </a:cubicBezTo>
                  <a:cubicBezTo>
                    <a:pt x="1255" y="9"/>
                    <a:pt x="1260" y="22"/>
                    <a:pt x="1260" y="41"/>
                  </a:cubicBezTo>
                  <a:cubicBezTo>
                    <a:pt x="1260" y="526"/>
                    <a:pt x="1260" y="1010"/>
                    <a:pt x="1260" y="1495"/>
                  </a:cubicBezTo>
                  <a:cubicBezTo>
                    <a:pt x="1260" y="1527"/>
                    <a:pt x="1251" y="1536"/>
                    <a:pt x="1219" y="1536"/>
                  </a:cubicBezTo>
                  <a:cubicBezTo>
                    <a:pt x="826" y="1536"/>
                    <a:pt x="434" y="1536"/>
                    <a:pt x="41" y="1536"/>
                  </a:cubicBezTo>
                  <a:cubicBezTo>
                    <a:pt x="9" y="1536"/>
                    <a:pt x="0" y="1527"/>
                    <a:pt x="0" y="1495"/>
                  </a:cubicBezTo>
                  <a:cubicBezTo>
                    <a:pt x="0" y="1010"/>
                    <a:pt x="0" y="526"/>
                    <a:pt x="0" y="41"/>
                  </a:cubicBezTo>
                  <a:cubicBezTo>
                    <a:pt x="0" y="22"/>
                    <a:pt x="5" y="9"/>
                    <a:pt x="21" y="0"/>
                  </a:cubicBezTo>
                  <a:close/>
                  <a:moveTo>
                    <a:pt x="985" y="192"/>
                  </a:moveTo>
                  <a:cubicBezTo>
                    <a:pt x="958" y="254"/>
                    <a:pt x="909" y="277"/>
                    <a:pt x="843" y="277"/>
                  </a:cubicBezTo>
                  <a:cubicBezTo>
                    <a:pt x="697" y="275"/>
                    <a:pt x="550" y="276"/>
                    <a:pt x="404" y="276"/>
                  </a:cubicBezTo>
                  <a:cubicBezTo>
                    <a:pt x="346" y="276"/>
                    <a:pt x="304" y="252"/>
                    <a:pt x="279" y="200"/>
                  </a:cubicBezTo>
                  <a:cubicBezTo>
                    <a:pt x="277" y="197"/>
                    <a:pt x="274" y="192"/>
                    <a:pt x="271" y="192"/>
                  </a:cubicBezTo>
                  <a:cubicBezTo>
                    <a:pt x="245" y="192"/>
                    <a:pt x="219" y="192"/>
                    <a:pt x="192" y="192"/>
                  </a:cubicBezTo>
                  <a:cubicBezTo>
                    <a:pt x="192" y="200"/>
                    <a:pt x="192" y="206"/>
                    <a:pt x="192" y="212"/>
                  </a:cubicBezTo>
                  <a:cubicBezTo>
                    <a:pt x="192" y="348"/>
                    <a:pt x="192" y="484"/>
                    <a:pt x="192" y="620"/>
                  </a:cubicBezTo>
                  <a:cubicBezTo>
                    <a:pt x="192" y="626"/>
                    <a:pt x="192" y="631"/>
                    <a:pt x="192" y="637"/>
                  </a:cubicBezTo>
                  <a:cubicBezTo>
                    <a:pt x="190" y="652"/>
                    <a:pt x="177" y="663"/>
                    <a:pt x="162" y="663"/>
                  </a:cubicBezTo>
                  <a:cubicBezTo>
                    <a:pt x="147" y="663"/>
                    <a:pt x="134" y="652"/>
                    <a:pt x="132" y="636"/>
                  </a:cubicBezTo>
                  <a:cubicBezTo>
                    <a:pt x="132" y="631"/>
                    <a:pt x="132" y="626"/>
                    <a:pt x="132" y="621"/>
                  </a:cubicBezTo>
                  <a:cubicBezTo>
                    <a:pt x="132" y="482"/>
                    <a:pt x="132" y="342"/>
                    <a:pt x="132" y="203"/>
                  </a:cubicBezTo>
                  <a:cubicBezTo>
                    <a:pt x="132" y="191"/>
                    <a:pt x="132" y="179"/>
                    <a:pt x="132" y="167"/>
                  </a:cubicBezTo>
                  <a:cubicBezTo>
                    <a:pt x="132" y="143"/>
                    <a:pt x="143" y="132"/>
                    <a:pt x="167" y="132"/>
                  </a:cubicBezTo>
                  <a:cubicBezTo>
                    <a:pt x="196" y="132"/>
                    <a:pt x="225" y="132"/>
                    <a:pt x="254" y="132"/>
                  </a:cubicBezTo>
                  <a:cubicBezTo>
                    <a:pt x="258" y="132"/>
                    <a:pt x="263" y="131"/>
                    <a:pt x="267" y="131"/>
                  </a:cubicBezTo>
                  <a:cubicBezTo>
                    <a:pt x="267" y="107"/>
                    <a:pt x="267" y="84"/>
                    <a:pt x="267" y="61"/>
                  </a:cubicBezTo>
                  <a:cubicBezTo>
                    <a:pt x="198" y="61"/>
                    <a:pt x="129" y="61"/>
                    <a:pt x="61" y="61"/>
                  </a:cubicBezTo>
                  <a:cubicBezTo>
                    <a:pt x="61" y="533"/>
                    <a:pt x="61" y="1004"/>
                    <a:pt x="61" y="1475"/>
                  </a:cubicBezTo>
                  <a:cubicBezTo>
                    <a:pt x="441" y="1475"/>
                    <a:pt x="820" y="1475"/>
                    <a:pt x="1199" y="1475"/>
                  </a:cubicBezTo>
                  <a:cubicBezTo>
                    <a:pt x="1199" y="1003"/>
                    <a:pt x="1199" y="532"/>
                    <a:pt x="1199" y="61"/>
                  </a:cubicBezTo>
                  <a:cubicBezTo>
                    <a:pt x="1130" y="61"/>
                    <a:pt x="1062" y="61"/>
                    <a:pt x="993" y="61"/>
                  </a:cubicBezTo>
                  <a:cubicBezTo>
                    <a:pt x="993" y="85"/>
                    <a:pt x="993" y="108"/>
                    <a:pt x="993" y="132"/>
                  </a:cubicBezTo>
                  <a:cubicBezTo>
                    <a:pt x="1026" y="132"/>
                    <a:pt x="1057" y="132"/>
                    <a:pt x="1088" y="132"/>
                  </a:cubicBezTo>
                  <a:cubicBezTo>
                    <a:pt x="1118" y="132"/>
                    <a:pt x="1128" y="142"/>
                    <a:pt x="1128" y="172"/>
                  </a:cubicBezTo>
                  <a:cubicBezTo>
                    <a:pt x="1128" y="569"/>
                    <a:pt x="1128" y="966"/>
                    <a:pt x="1128" y="1364"/>
                  </a:cubicBezTo>
                  <a:cubicBezTo>
                    <a:pt x="1128" y="1395"/>
                    <a:pt x="1118" y="1404"/>
                    <a:pt x="1087" y="1404"/>
                  </a:cubicBezTo>
                  <a:cubicBezTo>
                    <a:pt x="782" y="1404"/>
                    <a:pt x="478" y="1404"/>
                    <a:pt x="173" y="1404"/>
                  </a:cubicBezTo>
                  <a:cubicBezTo>
                    <a:pt x="142" y="1404"/>
                    <a:pt x="132" y="1395"/>
                    <a:pt x="132" y="1364"/>
                  </a:cubicBezTo>
                  <a:cubicBezTo>
                    <a:pt x="132" y="1213"/>
                    <a:pt x="132" y="1063"/>
                    <a:pt x="132" y="913"/>
                  </a:cubicBezTo>
                  <a:cubicBezTo>
                    <a:pt x="132" y="908"/>
                    <a:pt x="132" y="903"/>
                    <a:pt x="132" y="899"/>
                  </a:cubicBezTo>
                  <a:cubicBezTo>
                    <a:pt x="135" y="885"/>
                    <a:pt x="147" y="874"/>
                    <a:pt x="161" y="873"/>
                  </a:cubicBezTo>
                  <a:cubicBezTo>
                    <a:pt x="176" y="873"/>
                    <a:pt x="189" y="884"/>
                    <a:pt x="192" y="899"/>
                  </a:cubicBezTo>
                  <a:cubicBezTo>
                    <a:pt x="192" y="904"/>
                    <a:pt x="192" y="910"/>
                    <a:pt x="192" y="916"/>
                  </a:cubicBezTo>
                  <a:cubicBezTo>
                    <a:pt x="192" y="1052"/>
                    <a:pt x="192" y="1189"/>
                    <a:pt x="192" y="1325"/>
                  </a:cubicBezTo>
                  <a:cubicBezTo>
                    <a:pt x="192" y="1331"/>
                    <a:pt x="192" y="1337"/>
                    <a:pt x="192" y="1343"/>
                  </a:cubicBezTo>
                  <a:cubicBezTo>
                    <a:pt x="485" y="1343"/>
                    <a:pt x="776" y="1343"/>
                    <a:pt x="1067" y="1343"/>
                  </a:cubicBezTo>
                  <a:cubicBezTo>
                    <a:pt x="1067" y="959"/>
                    <a:pt x="1067" y="576"/>
                    <a:pt x="1067" y="192"/>
                  </a:cubicBezTo>
                  <a:cubicBezTo>
                    <a:pt x="1039" y="192"/>
                    <a:pt x="1012" y="192"/>
                    <a:pt x="985" y="192"/>
                  </a:cubicBezTo>
                  <a:close/>
                  <a:moveTo>
                    <a:pt x="931" y="61"/>
                  </a:moveTo>
                  <a:cubicBezTo>
                    <a:pt x="729" y="61"/>
                    <a:pt x="529" y="61"/>
                    <a:pt x="328" y="61"/>
                  </a:cubicBezTo>
                  <a:cubicBezTo>
                    <a:pt x="328" y="89"/>
                    <a:pt x="328" y="116"/>
                    <a:pt x="328" y="143"/>
                  </a:cubicBezTo>
                  <a:cubicBezTo>
                    <a:pt x="329" y="190"/>
                    <a:pt x="355" y="216"/>
                    <a:pt x="402" y="216"/>
                  </a:cubicBezTo>
                  <a:cubicBezTo>
                    <a:pt x="490" y="216"/>
                    <a:pt x="578" y="216"/>
                    <a:pt x="666" y="216"/>
                  </a:cubicBezTo>
                  <a:cubicBezTo>
                    <a:pt x="732" y="216"/>
                    <a:pt x="798" y="216"/>
                    <a:pt x="864" y="216"/>
                  </a:cubicBezTo>
                  <a:cubicBezTo>
                    <a:pt x="901" y="216"/>
                    <a:pt x="929" y="191"/>
                    <a:pt x="931" y="155"/>
                  </a:cubicBezTo>
                  <a:cubicBezTo>
                    <a:pt x="933" y="124"/>
                    <a:pt x="931" y="93"/>
                    <a:pt x="931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51"/>
            <p:cNvSpPr>
              <a:spLocks/>
            </p:cNvSpPr>
            <p:nvPr/>
          </p:nvSpPr>
          <p:spPr bwMode="auto">
            <a:xfrm>
              <a:off x="1519238" y="3305175"/>
              <a:ext cx="106363" cy="17463"/>
            </a:xfrm>
            <a:custGeom>
              <a:avLst/>
              <a:gdLst>
                <a:gd name="T0" fmla="*/ 177 w 357"/>
                <a:gd name="T1" fmla="*/ 60 h 60"/>
                <a:gd name="T2" fmla="*/ 35 w 357"/>
                <a:gd name="T3" fmla="*/ 60 h 60"/>
                <a:gd name="T4" fmla="*/ 0 w 357"/>
                <a:gd name="T5" fmla="*/ 30 h 60"/>
                <a:gd name="T6" fmla="*/ 34 w 357"/>
                <a:gd name="T7" fmla="*/ 0 h 60"/>
                <a:gd name="T8" fmla="*/ 320 w 357"/>
                <a:gd name="T9" fmla="*/ 0 h 60"/>
                <a:gd name="T10" fmla="*/ 354 w 357"/>
                <a:gd name="T11" fmla="*/ 25 h 60"/>
                <a:gd name="T12" fmla="*/ 321 w 357"/>
                <a:gd name="T13" fmla="*/ 60 h 60"/>
                <a:gd name="T14" fmla="*/ 177 w 3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77" y="60"/>
                  </a:moveTo>
                  <a:cubicBezTo>
                    <a:pt x="130" y="60"/>
                    <a:pt x="82" y="60"/>
                    <a:pt x="35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3" y="0"/>
                    <a:pt x="34" y="0"/>
                  </a:cubicBezTo>
                  <a:cubicBezTo>
                    <a:pt x="129" y="0"/>
                    <a:pt x="225" y="0"/>
                    <a:pt x="320" y="0"/>
                  </a:cubicBezTo>
                  <a:cubicBezTo>
                    <a:pt x="339" y="0"/>
                    <a:pt x="352" y="10"/>
                    <a:pt x="354" y="25"/>
                  </a:cubicBezTo>
                  <a:cubicBezTo>
                    <a:pt x="357" y="45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52"/>
            <p:cNvSpPr>
              <a:spLocks/>
            </p:cNvSpPr>
            <p:nvPr/>
          </p:nvSpPr>
          <p:spPr bwMode="auto">
            <a:xfrm>
              <a:off x="1519238" y="3343275"/>
              <a:ext cx="106363" cy="19050"/>
            </a:xfrm>
            <a:custGeom>
              <a:avLst/>
              <a:gdLst>
                <a:gd name="T0" fmla="*/ 178 w 358"/>
                <a:gd name="T1" fmla="*/ 60 h 60"/>
                <a:gd name="T2" fmla="*/ 33 w 358"/>
                <a:gd name="T3" fmla="*/ 60 h 60"/>
                <a:gd name="T4" fmla="*/ 1 w 358"/>
                <a:gd name="T5" fmla="*/ 31 h 60"/>
                <a:gd name="T6" fmla="*/ 27 w 358"/>
                <a:gd name="T7" fmla="*/ 0 h 60"/>
                <a:gd name="T8" fmla="*/ 35 w 358"/>
                <a:gd name="T9" fmla="*/ 0 h 60"/>
                <a:gd name="T10" fmla="*/ 321 w 358"/>
                <a:gd name="T11" fmla="*/ 0 h 60"/>
                <a:gd name="T12" fmla="*/ 355 w 358"/>
                <a:gd name="T13" fmla="*/ 25 h 60"/>
                <a:gd name="T14" fmla="*/ 322 w 358"/>
                <a:gd name="T15" fmla="*/ 60 h 60"/>
                <a:gd name="T16" fmla="*/ 178 w 358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8" h="60">
                  <a:moveTo>
                    <a:pt x="178" y="60"/>
                  </a:moveTo>
                  <a:cubicBezTo>
                    <a:pt x="130" y="60"/>
                    <a:pt x="81" y="60"/>
                    <a:pt x="33" y="60"/>
                  </a:cubicBezTo>
                  <a:cubicBezTo>
                    <a:pt x="14" y="60"/>
                    <a:pt x="1" y="48"/>
                    <a:pt x="1" y="31"/>
                  </a:cubicBezTo>
                  <a:cubicBezTo>
                    <a:pt x="0" y="15"/>
                    <a:pt x="11" y="2"/>
                    <a:pt x="27" y="0"/>
                  </a:cubicBezTo>
                  <a:cubicBezTo>
                    <a:pt x="30" y="0"/>
                    <a:pt x="32" y="0"/>
                    <a:pt x="35" y="0"/>
                  </a:cubicBezTo>
                  <a:cubicBezTo>
                    <a:pt x="130" y="0"/>
                    <a:pt x="226" y="0"/>
                    <a:pt x="321" y="0"/>
                  </a:cubicBezTo>
                  <a:cubicBezTo>
                    <a:pt x="340" y="0"/>
                    <a:pt x="352" y="9"/>
                    <a:pt x="355" y="25"/>
                  </a:cubicBezTo>
                  <a:cubicBezTo>
                    <a:pt x="358" y="45"/>
                    <a:pt x="344" y="60"/>
                    <a:pt x="322" y="60"/>
                  </a:cubicBezTo>
                  <a:cubicBezTo>
                    <a:pt x="274" y="60"/>
                    <a:pt x="226" y="60"/>
                    <a:pt x="1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53"/>
            <p:cNvSpPr>
              <a:spLocks/>
            </p:cNvSpPr>
            <p:nvPr/>
          </p:nvSpPr>
          <p:spPr bwMode="auto">
            <a:xfrm>
              <a:off x="1519238" y="3394075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1 w 357"/>
                <a:gd name="T3" fmla="*/ 0 h 60"/>
                <a:gd name="T4" fmla="*/ 357 w 357"/>
                <a:gd name="T5" fmla="*/ 30 h 60"/>
                <a:gd name="T6" fmla="*/ 320 w 357"/>
                <a:gd name="T7" fmla="*/ 60 h 60"/>
                <a:gd name="T8" fmla="*/ 39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4" y="0"/>
                    <a:pt x="321" y="0"/>
                  </a:cubicBezTo>
                  <a:cubicBezTo>
                    <a:pt x="344" y="0"/>
                    <a:pt x="357" y="11"/>
                    <a:pt x="357" y="30"/>
                  </a:cubicBezTo>
                  <a:cubicBezTo>
                    <a:pt x="357" y="49"/>
                    <a:pt x="344" y="60"/>
                    <a:pt x="320" y="60"/>
                  </a:cubicBezTo>
                  <a:cubicBezTo>
                    <a:pt x="226" y="60"/>
                    <a:pt x="132" y="60"/>
                    <a:pt x="39" y="60"/>
                  </a:cubicBezTo>
                  <a:cubicBezTo>
                    <a:pt x="18" y="60"/>
                    <a:pt x="6" y="51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54"/>
            <p:cNvSpPr>
              <a:spLocks/>
            </p:cNvSpPr>
            <p:nvPr/>
          </p:nvSpPr>
          <p:spPr bwMode="auto">
            <a:xfrm>
              <a:off x="1519238" y="3433763"/>
              <a:ext cx="106363" cy="17463"/>
            </a:xfrm>
            <a:custGeom>
              <a:avLst/>
              <a:gdLst>
                <a:gd name="T0" fmla="*/ 176 w 354"/>
                <a:gd name="T1" fmla="*/ 60 h 60"/>
                <a:gd name="T2" fmla="*/ 32 w 354"/>
                <a:gd name="T3" fmla="*/ 60 h 60"/>
                <a:gd name="T4" fmla="*/ 0 w 354"/>
                <a:gd name="T5" fmla="*/ 30 h 60"/>
                <a:gd name="T6" fmla="*/ 33 w 354"/>
                <a:gd name="T7" fmla="*/ 0 h 60"/>
                <a:gd name="T8" fmla="*/ 184 w 354"/>
                <a:gd name="T9" fmla="*/ 0 h 60"/>
                <a:gd name="T10" fmla="*/ 315 w 354"/>
                <a:gd name="T11" fmla="*/ 0 h 60"/>
                <a:gd name="T12" fmla="*/ 354 w 354"/>
                <a:gd name="T13" fmla="*/ 30 h 60"/>
                <a:gd name="T14" fmla="*/ 314 w 354"/>
                <a:gd name="T15" fmla="*/ 60 h 60"/>
                <a:gd name="T16" fmla="*/ 176 w 354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60">
                  <a:moveTo>
                    <a:pt x="176" y="60"/>
                  </a:moveTo>
                  <a:cubicBezTo>
                    <a:pt x="128" y="60"/>
                    <a:pt x="80" y="60"/>
                    <a:pt x="32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2" y="0"/>
                    <a:pt x="33" y="0"/>
                  </a:cubicBezTo>
                  <a:cubicBezTo>
                    <a:pt x="84" y="0"/>
                    <a:pt x="134" y="0"/>
                    <a:pt x="184" y="0"/>
                  </a:cubicBezTo>
                  <a:cubicBezTo>
                    <a:pt x="228" y="0"/>
                    <a:pt x="271" y="0"/>
                    <a:pt x="315" y="0"/>
                  </a:cubicBezTo>
                  <a:cubicBezTo>
                    <a:pt x="341" y="0"/>
                    <a:pt x="354" y="10"/>
                    <a:pt x="354" y="30"/>
                  </a:cubicBezTo>
                  <a:cubicBezTo>
                    <a:pt x="354" y="50"/>
                    <a:pt x="341" y="60"/>
                    <a:pt x="314" y="60"/>
                  </a:cubicBezTo>
                  <a:cubicBezTo>
                    <a:pt x="268" y="60"/>
                    <a:pt x="222" y="60"/>
                    <a:pt x="17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55"/>
            <p:cNvSpPr>
              <a:spLocks/>
            </p:cNvSpPr>
            <p:nvPr/>
          </p:nvSpPr>
          <p:spPr bwMode="auto">
            <a:xfrm>
              <a:off x="1519238" y="3482975"/>
              <a:ext cx="106363" cy="17463"/>
            </a:xfrm>
            <a:custGeom>
              <a:avLst/>
              <a:gdLst>
                <a:gd name="T0" fmla="*/ 177 w 356"/>
                <a:gd name="T1" fmla="*/ 60 h 60"/>
                <a:gd name="T2" fmla="*/ 36 w 356"/>
                <a:gd name="T3" fmla="*/ 60 h 60"/>
                <a:gd name="T4" fmla="*/ 0 w 356"/>
                <a:gd name="T5" fmla="*/ 30 h 60"/>
                <a:gd name="T6" fmla="*/ 35 w 356"/>
                <a:gd name="T7" fmla="*/ 0 h 60"/>
                <a:gd name="T8" fmla="*/ 320 w 356"/>
                <a:gd name="T9" fmla="*/ 0 h 60"/>
                <a:gd name="T10" fmla="*/ 354 w 356"/>
                <a:gd name="T11" fmla="*/ 27 h 60"/>
                <a:gd name="T12" fmla="*/ 321 w 356"/>
                <a:gd name="T13" fmla="*/ 60 h 60"/>
                <a:gd name="T14" fmla="*/ 177 w 3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6" h="60">
                  <a:moveTo>
                    <a:pt x="177" y="60"/>
                  </a:moveTo>
                  <a:cubicBezTo>
                    <a:pt x="130" y="60"/>
                    <a:pt x="83" y="60"/>
                    <a:pt x="36" y="60"/>
                  </a:cubicBezTo>
                  <a:cubicBezTo>
                    <a:pt x="13" y="60"/>
                    <a:pt x="0" y="49"/>
                    <a:pt x="0" y="30"/>
                  </a:cubicBezTo>
                  <a:cubicBezTo>
                    <a:pt x="0" y="11"/>
                    <a:pt x="13" y="0"/>
                    <a:pt x="35" y="0"/>
                  </a:cubicBezTo>
                  <a:cubicBezTo>
                    <a:pt x="130" y="0"/>
                    <a:pt x="225" y="0"/>
                    <a:pt x="320" y="0"/>
                  </a:cubicBezTo>
                  <a:cubicBezTo>
                    <a:pt x="340" y="0"/>
                    <a:pt x="352" y="10"/>
                    <a:pt x="354" y="27"/>
                  </a:cubicBezTo>
                  <a:cubicBezTo>
                    <a:pt x="356" y="46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56"/>
            <p:cNvSpPr>
              <a:spLocks/>
            </p:cNvSpPr>
            <p:nvPr/>
          </p:nvSpPr>
          <p:spPr bwMode="auto">
            <a:xfrm>
              <a:off x="1519238" y="3522663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2 w 357"/>
                <a:gd name="T3" fmla="*/ 0 h 60"/>
                <a:gd name="T4" fmla="*/ 357 w 357"/>
                <a:gd name="T5" fmla="*/ 30 h 60"/>
                <a:gd name="T6" fmla="*/ 323 w 357"/>
                <a:gd name="T7" fmla="*/ 60 h 60"/>
                <a:gd name="T8" fmla="*/ 37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5" y="0"/>
                    <a:pt x="322" y="0"/>
                  </a:cubicBezTo>
                  <a:cubicBezTo>
                    <a:pt x="344" y="0"/>
                    <a:pt x="357" y="12"/>
                    <a:pt x="357" y="30"/>
                  </a:cubicBezTo>
                  <a:cubicBezTo>
                    <a:pt x="357" y="48"/>
                    <a:pt x="344" y="60"/>
                    <a:pt x="323" y="60"/>
                  </a:cubicBezTo>
                  <a:cubicBezTo>
                    <a:pt x="228" y="60"/>
                    <a:pt x="132" y="60"/>
                    <a:pt x="37" y="60"/>
                  </a:cubicBezTo>
                  <a:cubicBezTo>
                    <a:pt x="18" y="60"/>
                    <a:pt x="5" y="50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57"/>
            <p:cNvSpPr>
              <a:spLocks/>
            </p:cNvSpPr>
            <p:nvPr/>
          </p:nvSpPr>
          <p:spPr bwMode="auto">
            <a:xfrm>
              <a:off x="1439863" y="3311525"/>
              <a:ext cx="58738" cy="44450"/>
            </a:xfrm>
            <a:custGeom>
              <a:avLst/>
              <a:gdLst>
                <a:gd name="T0" fmla="*/ 81 w 199"/>
                <a:gd name="T1" fmla="*/ 72 h 146"/>
                <a:gd name="T2" fmla="*/ 141 w 199"/>
                <a:gd name="T3" fmla="*/ 12 h 146"/>
                <a:gd name="T4" fmla="*/ 168 w 199"/>
                <a:gd name="T5" fmla="*/ 1 h 146"/>
                <a:gd name="T6" fmla="*/ 192 w 199"/>
                <a:gd name="T7" fmla="*/ 18 h 146"/>
                <a:gd name="T8" fmla="*/ 188 w 199"/>
                <a:gd name="T9" fmla="*/ 48 h 146"/>
                <a:gd name="T10" fmla="*/ 102 w 199"/>
                <a:gd name="T11" fmla="*/ 135 h 146"/>
                <a:gd name="T12" fmla="*/ 62 w 199"/>
                <a:gd name="T13" fmla="*/ 134 h 146"/>
                <a:gd name="T14" fmla="*/ 11 w 199"/>
                <a:gd name="T15" fmla="*/ 83 h 146"/>
                <a:gd name="T16" fmla="*/ 12 w 199"/>
                <a:gd name="T17" fmla="*/ 43 h 146"/>
                <a:gd name="T18" fmla="*/ 53 w 199"/>
                <a:gd name="T19" fmla="*/ 41 h 146"/>
                <a:gd name="T20" fmla="*/ 81 w 199"/>
                <a:gd name="T21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46">
                  <a:moveTo>
                    <a:pt x="81" y="72"/>
                  </a:moveTo>
                  <a:cubicBezTo>
                    <a:pt x="103" y="50"/>
                    <a:pt x="121" y="30"/>
                    <a:pt x="141" y="12"/>
                  </a:cubicBezTo>
                  <a:cubicBezTo>
                    <a:pt x="148" y="6"/>
                    <a:pt x="159" y="0"/>
                    <a:pt x="168" y="1"/>
                  </a:cubicBezTo>
                  <a:cubicBezTo>
                    <a:pt x="177" y="2"/>
                    <a:pt x="187" y="10"/>
                    <a:pt x="192" y="18"/>
                  </a:cubicBezTo>
                  <a:cubicBezTo>
                    <a:pt x="199" y="27"/>
                    <a:pt x="197" y="40"/>
                    <a:pt x="188" y="48"/>
                  </a:cubicBezTo>
                  <a:cubicBezTo>
                    <a:pt x="160" y="77"/>
                    <a:pt x="131" y="107"/>
                    <a:pt x="102" y="135"/>
                  </a:cubicBezTo>
                  <a:cubicBezTo>
                    <a:pt x="90" y="146"/>
                    <a:pt x="74" y="146"/>
                    <a:pt x="62" y="134"/>
                  </a:cubicBezTo>
                  <a:cubicBezTo>
                    <a:pt x="45" y="118"/>
                    <a:pt x="28" y="101"/>
                    <a:pt x="11" y="83"/>
                  </a:cubicBezTo>
                  <a:cubicBezTo>
                    <a:pt x="0" y="71"/>
                    <a:pt x="1" y="54"/>
                    <a:pt x="12" y="43"/>
                  </a:cubicBezTo>
                  <a:cubicBezTo>
                    <a:pt x="23" y="32"/>
                    <a:pt x="41" y="31"/>
                    <a:pt x="53" y="41"/>
                  </a:cubicBezTo>
                  <a:cubicBezTo>
                    <a:pt x="62" y="50"/>
                    <a:pt x="70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58"/>
            <p:cNvSpPr>
              <a:spLocks/>
            </p:cNvSpPr>
            <p:nvPr/>
          </p:nvSpPr>
          <p:spPr bwMode="auto">
            <a:xfrm>
              <a:off x="1439863" y="3402013"/>
              <a:ext cx="60325" cy="42863"/>
            </a:xfrm>
            <a:custGeom>
              <a:avLst/>
              <a:gdLst>
                <a:gd name="T0" fmla="*/ 81 w 204"/>
                <a:gd name="T1" fmla="*/ 72 h 146"/>
                <a:gd name="T2" fmla="*/ 142 w 204"/>
                <a:gd name="T3" fmla="*/ 12 h 146"/>
                <a:gd name="T4" fmla="*/ 169 w 204"/>
                <a:gd name="T5" fmla="*/ 0 h 146"/>
                <a:gd name="T6" fmla="*/ 188 w 204"/>
                <a:gd name="T7" fmla="*/ 49 h 146"/>
                <a:gd name="T8" fmla="*/ 102 w 204"/>
                <a:gd name="T9" fmla="*/ 135 h 146"/>
                <a:gd name="T10" fmla="*/ 63 w 204"/>
                <a:gd name="T11" fmla="*/ 135 h 146"/>
                <a:gd name="T12" fmla="*/ 12 w 204"/>
                <a:gd name="T13" fmla="*/ 84 h 146"/>
                <a:gd name="T14" fmla="*/ 12 w 204"/>
                <a:gd name="T15" fmla="*/ 43 h 146"/>
                <a:gd name="T16" fmla="*/ 54 w 204"/>
                <a:gd name="T17" fmla="*/ 42 h 146"/>
                <a:gd name="T18" fmla="*/ 81 w 204"/>
                <a:gd name="T19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46">
                  <a:moveTo>
                    <a:pt x="81" y="72"/>
                  </a:moveTo>
                  <a:cubicBezTo>
                    <a:pt x="103" y="50"/>
                    <a:pt x="122" y="30"/>
                    <a:pt x="142" y="12"/>
                  </a:cubicBezTo>
                  <a:cubicBezTo>
                    <a:pt x="149" y="5"/>
                    <a:pt x="160" y="0"/>
                    <a:pt x="169" y="0"/>
                  </a:cubicBezTo>
                  <a:cubicBezTo>
                    <a:pt x="193" y="2"/>
                    <a:pt x="204" y="31"/>
                    <a:pt x="188" y="49"/>
                  </a:cubicBezTo>
                  <a:cubicBezTo>
                    <a:pt x="160" y="78"/>
                    <a:pt x="131" y="107"/>
                    <a:pt x="102" y="135"/>
                  </a:cubicBezTo>
                  <a:cubicBezTo>
                    <a:pt x="90" y="146"/>
                    <a:pt x="75" y="146"/>
                    <a:pt x="63" y="135"/>
                  </a:cubicBezTo>
                  <a:cubicBezTo>
                    <a:pt x="45" y="118"/>
                    <a:pt x="28" y="101"/>
                    <a:pt x="12" y="84"/>
                  </a:cubicBezTo>
                  <a:cubicBezTo>
                    <a:pt x="0" y="72"/>
                    <a:pt x="1" y="55"/>
                    <a:pt x="12" y="43"/>
                  </a:cubicBezTo>
                  <a:cubicBezTo>
                    <a:pt x="23" y="32"/>
                    <a:pt x="41" y="30"/>
                    <a:pt x="54" y="42"/>
                  </a:cubicBezTo>
                  <a:cubicBezTo>
                    <a:pt x="63" y="51"/>
                    <a:pt x="71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59"/>
            <p:cNvSpPr>
              <a:spLocks/>
            </p:cNvSpPr>
            <p:nvPr/>
          </p:nvSpPr>
          <p:spPr bwMode="auto">
            <a:xfrm>
              <a:off x="1439863" y="3487738"/>
              <a:ext cx="58738" cy="46038"/>
            </a:xfrm>
            <a:custGeom>
              <a:avLst/>
              <a:gdLst>
                <a:gd name="T0" fmla="*/ 82 w 194"/>
                <a:gd name="T1" fmla="*/ 78 h 154"/>
                <a:gd name="T2" fmla="*/ 143 w 194"/>
                <a:gd name="T3" fmla="*/ 17 h 154"/>
                <a:gd name="T4" fmla="*/ 193 w 194"/>
                <a:gd name="T5" fmla="*/ 31 h 154"/>
                <a:gd name="T6" fmla="*/ 184 w 194"/>
                <a:gd name="T7" fmla="*/ 59 h 154"/>
                <a:gd name="T8" fmla="*/ 103 w 194"/>
                <a:gd name="T9" fmla="*/ 141 h 154"/>
                <a:gd name="T10" fmla="*/ 59 w 194"/>
                <a:gd name="T11" fmla="*/ 141 h 154"/>
                <a:gd name="T12" fmla="*/ 12 w 194"/>
                <a:gd name="T13" fmla="*/ 93 h 154"/>
                <a:gd name="T14" fmla="*/ 11 w 194"/>
                <a:gd name="T15" fmla="*/ 51 h 154"/>
                <a:gd name="T16" fmla="*/ 54 w 194"/>
                <a:gd name="T17" fmla="*/ 51 h 154"/>
                <a:gd name="T18" fmla="*/ 68 w 194"/>
                <a:gd name="T19" fmla="*/ 65 h 154"/>
                <a:gd name="T20" fmla="*/ 82 w 194"/>
                <a:gd name="T21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154">
                  <a:moveTo>
                    <a:pt x="82" y="78"/>
                  </a:moveTo>
                  <a:cubicBezTo>
                    <a:pt x="103" y="57"/>
                    <a:pt x="122" y="37"/>
                    <a:pt x="143" y="17"/>
                  </a:cubicBezTo>
                  <a:cubicBezTo>
                    <a:pt x="161" y="0"/>
                    <a:pt x="189" y="7"/>
                    <a:pt x="193" y="31"/>
                  </a:cubicBezTo>
                  <a:cubicBezTo>
                    <a:pt x="194" y="40"/>
                    <a:pt x="191" y="52"/>
                    <a:pt x="184" y="59"/>
                  </a:cubicBezTo>
                  <a:cubicBezTo>
                    <a:pt x="158" y="87"/>
                    <a:pt x="131" y="114"/>
                    <a:pt x="103" y="141"/>
                  </a:cubicBezTo>
                  <a:cubicBezTo>
                    <a:pt x="89" y="154"/>
                    <a:pt x="74" y="154"/>
                    <a:pt x="59" y="141"/>
                  </a:cubicBezTo>
                  <a:cubicBezTo>
                    <a:pt x="43" y="125"/>
                    <a:pt x="27" y="109"/>
                    <a:pt x="12" y="93"/>
                  </a:cubicBezTo>
                  <a:cubicBezTo>
                    <a:pt x="0" y="80"/>
                    <a:pt x="0" y="63"/>
                    <a:pt x="11" y="51"/>
                  </a:cubicBezTo>
                  <a:cubicBezTo>
                    <a:pt x="22" y="39"/>
                    <a:pt x="41" y="39"/>
                    <a:pt x="54" y="51"/>
                  </a:cubicBezTo>
                  <a:cubicBezTo>
                    <a:pt x="59" y="55"/>
                    <a:pt x="63" y="60"/>
                    <a:pt x="68" y="65"/>
                  </a:cubicBezTo>
                  <a:cubicBezTo>
                    <a:pt x="72" y="69"/>
                    <a:pt x="76" y="73"/>
                    <a:pt x="8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60"/>
            <p:cNvSpPr>
              <a:spLocks/>
            </p:cNvSpPr>
            <p:nvPr/>
          </p:nvSpPr>
          <p:spPr bwMode="auto">
            <a:xfrm>
              <a:off x="1385888" y="34004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6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/>
          <p:cNvGrpSpPr/>
          <p:nvPr/>
        </p:nvGrpSpPr>
        <p:grpSpPr>
          <a:xfrm>
            <a:off x="2200806" y="3755593"/>
            <a:ext cx="414338" cy="414338"/>
            <a:chOff x="1919288" y="3181350"/>
            <a:chExt cx="414338" cy="4143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6" name="Freeform 61"/>
            <p:cNvSpPr>
              <a:spLocks/>
            </p:cNvSpPr>
            <p:nvPr/>
          </p:nvSpPr>
          <p:spPr bwMode="auto">
            <a:xfrm>
              <a:off x="1919288" y="3181350"/>
              <a:ext cx="379413" cy="379413"/>
            </a:xfrm>
            <a:custGeom>
              <a:avLst/>
              <a:gdLst>
                <a:gd name="T0" fmla="*/ 351 w 1279"/>
                <a:gd name="T1" fmla="*/ 1108 h 1273"/>
                <a:gd name="T2" fmla="*/ 151 w 1279"/>
                <a:gd name="T3" fmla="*/ 1044 h 1273"/>
                <a:gd name="T4" fmla="*/ 208 w 1279"/>
                <a:gd name="T5" fmla="*/ 884 h 1273"/>
                <a:gd name="T6" fmla="*/ 167 w 1279"/>
                <a:gd name="T7" fmla="*/ 765 h 1273"/>
                <a:gd name="T8" fmla="*/ 4 w 1279"/>
                <a:gd name="T9" fmla="*/ 691 h 1273"/>
                <a:gd name="T10" fmla="*/ 88 w 1279"/>
                <a:gd name="T11" fmla="*/ 507 h 1273"/>
                <a:gd name="T12" fmla="*/ 173 w 1279"/>
                <a:gd name="T13" fmla="*/ 499 h 1273"/>
                <a:gd name="T14" fmla="*/ 166 w 1279"/>
                <a:gd name="T15" fmla="*/ 347 h 1273"/>
                <a:gd name="T16" fmla="*/ 232 w 1279"/>
                <a:gd name="T17" fmla="*/ 147 h 1273"/>
                <a:gd name="T18" fmla="*/ 398 w 1279"/>
                <a:gd name="T19" fmla="*/ 213 h 1273"/>
                <a:gd name="T20" fmla="*/ 510 w 1279"/>
                <a:gd name="T21" fmla="*/ 167 h 1273"/>
                <a:gd name="T22" fmla="*/ 588 w 1279"/>
                <a:gd name="T23" fmla="*/ 1 h 1273"/>
                <a:gd name="T24" fmla="*/ 768 w 1279"/>
                <a:gd name="T25" fmla="*/ 79 h 1273"/>
                <a:gd name="T26" fmla="*/ 879 w 1279"/>
                <a:gd name="T27" fmla="*/ 212 h 1273"/>
                <a:gd name="T28" fmla="*/ 945 w 1279"/>
                <a:gd name="T29" fmla="*/ 147 h 1273"/>
                <a:gd name="T30" fmla="*/ 1138 w 1279"/>
                <a:gd name="T31" fmla="*/ 249 h 1273"/>
                <a:gd name="T32" fmla="*/ 1062 w 1279"/>
                <a:gd name="T33" fmla="*/ 394 h 1273"/>
                <a:gd name="T34" fmla="*/ 1181 w 1279"/>
                <a:gd name="T35" fmla="*/ 507 h 1273"/>
                <a:gd name="T36" fmla="*/ 1270 w 1279"/>
                <a:gd name="T37" fmla="*/ 701 h 1273"/>
                <a:gd name="T38" fmla="*/ 1111 w 1279"/>
                <a:gd name="T39" fmla="*/ 765 h 1273"/>
                <a:gd name="T40" fmla="*/ 1085 w 1279"/>
                <a:gd name="T41" fmla="*/ 827 h 1273"/>
                <a:gd name="T42" fmla="*/ 1034 w 1279"/>
                <a:gd name="T43" fmla="*/ 806 h 1273"/>
                <a:gd name="T44" fmla="*/ 1089 w 1279"/>
                <a:gd name="T45" fmla="*/ 710 h 1273"/>
                <a:gd name="T46" fmla="*/ 1218 w 1279"/>
                <a:gd name="T47" fmla="*/ 689 h 1273"/>
                <a:gd name="T48" fmla="*/ 1190 w 1279"/>
                <a:gd name="T49" fmla="*/ 562 h 1273"/>
                <a:gd name="T50" fmla="*/ 1056 w 1279"/>
                <a:gd name="T51" fmla="*/ 533 h 1273"/>
                <a:gd name="T52" fmla="*/ 1011 w 1279"/>
                <a:gd name="T53" fmla="*/ 369 h 1273"/>
                <a:gd name="T54" fmla="*/ 1084 w 1279"/>
                <a:gd name="T55" fmla="*/ 263 h 1273"/>
                <a:gd name="T56" fmla="*/ 975 w 1279"/>
                <a:gd name="T57" fmla="*/ 193 h 1273"/>
                <a:gd name="T58" fmla="*/ 861 w 1279"/>
                <a:gd name="T59" fmla="*/ 268 h 1273"/>
                <a:gd name="T60" fmla="*/ 713 w 1279"/>
                <a:gd name="T61" fmla="*/ 182 h 1273"/>
                <a:gd name="T62" fmla="*/ 684 w 1279"/>
                <a:gd name="T63" fmla="*/ 55 h 1273"/>
                <a:gd name="T64" fmla="*/ 565 w 1279"/>
                <a:gd name="T65" fmla="*/ 82 h 1273"/>
                <a:gd name="T66" fmla="*/ 538 w 1279"/>
                <a:gd name="T67" fmla="*/ 217 h 1273"/>
                <a:gd name="T68" fmla="*/ 371 w 1279"/>
                <a:gd name="T69" fmla="*/ 263 h 1273"/>
                <a:gd name="T70" fmla="*/ 268 w 1279"/>
                <a:gd name="T71" fmla="*/ 189 h 1273"/>
                <a:gd name="T72" fmla="*/ 195 w 1279"/>
                <a:gd name="T73" fmla="*/ 299 h 1273"/>
                <a:gd name="T74" fmla="*/ 270 w 1279"/>
                <a:gd name="T75" fmla="*/ 414 h 1273"/>
                <a:gd name="T76" fmla="*/ 181 w 1279"/>
                <a:gd name="T77" fmla="*/ 562 h 1273"/>
                <a:gd name="T78" fmla="*/ 61 w 1279"/>
                <a:gd name="T79" fmla="*/ 581 h 1273"/>
                <a:gd name="T80" fmla="*/ 85 w 1279"/>
                <a:gd name="T81" fmla="*/ 711 h 1273"/>
                <a:gd name="T82" fmla="*/ 220 w 1279"/>
                <a:gd name="T83" fmla="*/ 737 h 1273"/>
                <a:gd name="T84" fmla="*/ 266 w 1279"/>
                <a:gd name="T85" fmla="*/ 904 h 1273"/>
                <a:gd name="T86" fmla="*/ 192 w 1279"/>
                <a:gd name="T87" fmla="*/ 1007 h 1273"/>
                <a:gd name="T88" fmla="*/ 303 w 1279"/>
                <a:gd name="T89" fmla="*/ 1079 h 1273"/>
                <a:gd name="T90" fmla="*/ 415 w 1279"/>
                <a:gd name="T91" fmla="*/ 1004 h 1273"/>
                <a:gd name="T92" fmla="*/ 564 w 1279"/>
                <a:gd name="T93" fmla="*/ 1091 h 1273"/>
                <a:gd name="T94" fmla="*/ 594 w 1279"/>
                <a:gd name="T95" fmla="*/ 1217 h 1273"/>
                <a:gd name="T96" fmla="*/ 713 w 1279"/>
                <a:gd name="T97" fmla="*/ 1188 h 1273"/>
                <a:gd name="T98" fmla="*/ 739 w 1279"/>
                <a:gd name="T99" fmla="*/ 1054 h 1273"/>
                <a:gd name="T100" fmla="*/ 850 w 1279"/>
                <a:gd name="T101" fmla="*/ 1045 h 1273"/>
                <a:gd name="T102" fmla="*/ 780 w 1279"/>
                <a:gd name="T103" fmla="*/ 1100 h 1273"/>
                <a:gd name="T104" fmla="*/ 768 w 1279"/>
                <a:gd name="T105" fmla="*/ 1193 h 1273"/>
                <a:gd name="T106" fmla="*/ 588 w 1279"/>
                <a:gd name="T107" fmla="*/ 1272 h 1273"/>
                <a:gd name="T108" fmla="*/ 509 w 1279"/>
                <a:gd name="T109" fmla="*/ 1116 h 1273"/>
                <a:gd name="T110" fmla="*/ 399 w 1279"/>
                <a:gd name="T111" fmla="*/ 1062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9" h="1273">
                  <a:moveTo>
                    <a:pt x="399" y="1062"/>
                  </a:moveTo>
                  <a:cubicBezTo>
                    <a:pt x="384" y="1076"/>
                    <a:pt x="367" y="1092"/>
                    <a:pt x="351" y="1108"/>
                  </a:cubicBezTo>
                  <a:cubicBezTo>
                    <a:pt x="305" y="1155"/>
                    <a:pt x="265" y="1158"/>
                    <a:pt x="217" y="1115"/>
                  </a:cubicBezTo>
                  <a:cubicBezTo>
                    <a:pt x="193" y="1094"/>
                    <a:pt x="170" y="1070"/>
                    <a:pt x="151" y="1044"/>
                  </a:cubicBezTo>
                  <a:cubicBezTo>
                    <a:pt x="119" y="1002"/>
                    <a:pt x="124" y="968"/>
                    <a:pt x="161" y="931"/>
                  </a:cubicBezTo>
                  <a:cubicBezTo>
                    <a:pt x="177" y="916"/>
                    <a:pt x="193" y="900"/>
                    <a:pt x="208" y="884"/>
                  </a:cubicBezTo>
                  <a:cubicBezTo>
                    <a:pt x="211" y="880"/>
                    <a:pt x="214" y="873"/>
                    <a:pt x="213" y="870"/>
                  </a:cubicBezTo>
                  <a:cubicBezTo>
                    <a:pt x="198" y="835"/>
                    <a:pt x="183" y="801"/>
                    <a:pt x="167" y="765"/>
                  </a:cubicBezTo>
                  <a:cubicBezTo>
                    <a:pt x="143" y="765"/>
                    <a:pt x="116" y="766"/>
                    <a:pt x="89" y="765"/>
                  </a:cubicBezTo>
                  <a:cubicBezTo>
                    <a:pt x="39" y="765"/>
                    <a:pt x="8" y="741"/>
                    <a:pt x="4" y="691"/>
                  </a:cubicBezTo>
                  <a:cubicBezTo>
                    <a:pt x="0" y="652"/>
                    <a:pt x="1" y="612"/>
                    <a:pt x="7" y="574"/>
                  </a:cubicBezTo>
                  <a:cubicBezTo>
                    <a:pt x="14" y="527"/>
                    <a:pt x="42" y="508"/>
                    <a:pt x="88" y="507"/>
                  </a:cubicBezTo>
                  <a:cubicBezTo>
                    <a:pt x="111" y="507"/>
                    <a:pt x="135" y="508"/>
                    <a:pt x="158" y="507"/>
                  </a:cubicBezTo>
                  <a:cubicBezTo>
                    <a:pt x="163" y="507"/>
                    <a:pt x="171" y="503"/>
                    <a:pt x="173" y="499"/>
                  </a:cubicBezTo>
                  <a:cubicBezTo>
                    <a:pt x="187" y="465"/>
                    <a:pt x="200" y="431"/>
                    <a:pt x="213" y="396"/>
                  </a:cubicBezTo>
                  <a:cubicBezTo>
                    <a:pt x="198" y="381"/>
                    <a:pt x="182" y="364"/>
                    <a:pt x="166" y="347"/>
                  </a:cubicBezTo>
                  <a:cubicBezTo>
                    <a:pt x="120" y="303"/>
                    <a:pt x="117" y="262"/>
                    <a:pt x="160" y="214"/>
                  </a:cubicBezTo>
                  <a:cubicBezTo>
                    <a:pt x="181" y="190"/>
                    <a:pt x="206" y="167"/>
                    <a:pt x="232" y="147"/>
                  </a:cubicBezTo>
                  <a:cubicBezTo>
                    <a:pt x="274" y="117"/>
                    <a:pt x="307" y="122"/>
                    <a:pt x="343" y="158"/>
                  </a:cubicBezTo>
                  <a:cubicBezTo>
                    <a:pt x="362" y="176"/>
                    <a:pt x="379" y="195"/>
                    <a:pt x="398" y="213"/>
                  </a:cubicBezTo>
                  <a:cubicBezTo>
                    <a:pt x="417" y="205"/>
                    <a:pt x="434" y="196"/>
                    <a:pt x="453" y="188"/>
                  </a:cubicBezTo>
                  <a:cubicBezTo>
                    <a:pt x="471" y="180"/>
                    <a:pt x="490" y="174"/>
                    <a:pt x="510" y="167"/>
                  </a:cubicBezTo>
                  <a:cubicBezTo>
                    <a:pt x="510" y="139"/>
                    <a:pt x="510" y="110"/>
                    <a:pt x="510" y="82"/>
                  </a:cubicBezTo>
                  <a:cubicBezTo>
                    <a:pt x="510" y="34"/>
                    <a:pt x="541" y="2"/>
                    <a:pt x="588" y="1"/>
                  </a:cubicBezTo>
                  <a:cubicBezTo>
                    <a:pt x="622" y="0"/>
                    <a:pt x="657" y="0"/>
                    <a:pt x="691" y="1"/>
                  </a:cubicBezTo>
                  <a:cubicBezTo>
                    <a:pt x="735" y="2"/>
                    <a:pt x="767" y="34"/>
                    <a:pt x="768" y="79"/>
                  </a:cubicBezTo>
                  <a:cubicBezTo>
                    <a:pt x="768" y="108"/>
                    <a:pt x="768" y="137"/>
                    <a:pt x="768" y="165"/>
                  </a:cubicBezTo>
                  <a:cubicBezTo>
                    <a:pt x="805" y="181"/>
                    <a:pt x="842" y="196"/>
                    <a:pt x="879" y="212"/>
                  </a:cubicBezTo>
                  <a:cubicBezTo>
                    <a:pt x="893" y="199"/>
                    <a:pt x="907" y="184"/>
                    <a:pt x="922" y="170"/>
                  </a:cubicBezTo>
                  <a:cubicBezTo>
                    <a:pt x="929" y="162"/>
                    <a:pt x="937" y="154"/>
                    <a:pt x="945" y="147"/>
                  </a:cubicBezTo>
                  <a:cubicBezTo>
                    <a:pt x="972" y="125"/>
                    <a:pt x="1002" y="120"/>
                    <a:pt x="1032" y="138"/>
                  </a:cubicBezTo>
                  <a:cubicBezTo>
                    <a:pt x="1078" y="165"/>
                    <a:pt x="1114" y="202"/>
                    <a:pt x="1138" y="249"/>
                  </a:cubicBezTo>
                  <a:cubicBezTo>
                    <a:pt x="1155" y="280"/>
                    <a:pt x="1149" y="308"/>
                    <a:pt x="1124" y="333"/>
                  </a:cubicBezTo>
                  <a:cubicBezTo>
                    <a:pt x="1103" y="355"/>
                    <a:pt x="1082" y="375"/>
                    <a:pt x="1062" y="394"/>
                  </a:cubicBezTo>
                  <a:cubicBezTo>
                    <a:pt x="1079" y="433"/>
                    <a:pt x="1094" y="469"/>
                    <a:pt x="1110" y="507"/>
                  </a:cubicBezTo>
                  <a:cubicBezTo>
                    <a:pt x="1132" y="507"/>
                    <a:pt x="1156" y="507"/>
                    <a:pt x="1181" y="507"/>
                  </a:cubicBezTo>
                  <a:cubicBezTo>
                    <a:pt x="1241" y="507"/>
                    <a:pt x="1270" y="530"/>
                    <a:pt x="1275" y="589"/>
                  </a:cubicBezTo>
                  <a:cubicBezTo>
                    <a:pt x="1279" y="626"/>
                    <a:pt x="1276" y="665"/>
                    <a:pt x="1270" y="701"/>
                  </a:cubicBezTo>
                  <a:cubicBezTo>
                    <a:pt x="1263" y="746"/>
                    <a:pt x="1235" y="765"/>
                    <a:pt x="1190" y="765"/>
                  </a:cubicBezTo>
                  <a:cubicBezTo>
                    <a:pt x="1164" y="765"/>
                    <a:pt x="1138" y="765"/>
                    <a:pt x="1111" y="765"/>
                  </a:cubicBezTo>
                  <a:cubicBezTo>
                    <a:pt x="1110" y="765"/>
                    <a:pt x="1109" y="766"/>
                    <a:pt x="1108" y="766"/>
                  </a:cubicBezTo>
                  <a:cubicBezTo>
                    <a:pt x="1100" y="786"/>
                    <a:pt x="1093" y="807"/>
                    <a:pt x="1085" y="827"/>
                  </a:cubicBezTo>
                  <a:cubicBezTo>
                    <a:pt x="1077" y="847"/>
                    <a:pt x="1062" y="854"/>
                    <a:pt x="1047" y="847"/>
                  </a:cubicBezTo>
                  <a:cubicBezTo>
                    <a:pt x="1031" y="841"/>
                    <a:pt x="1027" y="826"/>
                    <a:pt x="1034" y="806"/>
                  </a:cubicBezTo>
                  <a:cubicBezTo>
                    <a:pt x="1042" y="783"/>
                    <a:pt x="1051" y="759"/>
                    <a:pt x="1058" y="735"/>
                  </a:cubicBezTo>
                  <a:cubicBezTo>
                    <a:pt x="1063" y="717"/>
                    <a:pt x="1071" y="710"/>
                    <a:pt x="1089" y="710"/>
                  </a:cubicBezTo>
                  <a:cubicBezTo>
                    <a:pt x="1123" y="710"/>
                    <a:pt x="1156" y="710"/>
                    <a:pt x="1190" y="711"/>
                  </a:cubicBezTo>
                  <a:cubicBezTo>
                    <a:pt x="1207" y="711"/>
                    <a:pt x="1217" y="704"/>
                    <a:pt x="1218" y="689"/>
                  </a:cubicBezTo>
                  <a:cubicBezTo>
                    <a:pt x="1220" y="655"/>
                    <a:pt x="1220" y="621"/>
                    <a:pt x="1220" y="587"/>
                  </a:cubicBezTo>
                  <a:cubicBezTo>
                    <a:pt x="1219" y="570"/>
                    <a:pt x="1208" y="561"/>
                    <a:pt x="1190" y="562"/>
                  </a:cubicBezTo>
                  <a:cubicBezTo>
                    <a:pt x="1158" y="562"/>
                    <a:pt x="1127" y="562"/>
                    <a:pt x="1095" y="562"/>
                  </a:cubicBezTo>
                  <a:cubicBezTo>
                    <a:pt x="1070" y="562"/>
                    <a:pt x="1065" y="556"/>
                    <a:pt x="1056" y="533"/>
                  </a:cubicBezTo>
                  <a:cubicBezTo>
                    <a:pt x="1041" y="492"/>
                    <a:pt x="1024" y="452"/>
                    <a:pt x="1006" y="412"/>
                  </a:cubicBezTo>
                  <a:cubicBezTo>
                    <a:pt x="997" y="393"/>
                    <a:pt x="997" y="384"/>
                    <a:pt x="1011" y="369"/>
                  </a:cubicBezTo>
                  <a:cubicBezTo>
                    <a:pt x="1034" y="346"/>
                    <a:pt x="1057" y="322"/>
                    <a:pt x="1081" y="300"/>
                  </a:cubicBezTo>
                  <a:cubicBezTo>
                    <a:pt x="1094" y="288"/>
                    <a:pt x="1095" y="275"/>
                    <a:pt x="1084" y="263"/>
                  </a:cubicBezTo>
                  <a:cubicBezTo>
                    <a:pt x="1062" y="238"/>
                    <a:pt x="1039" y="213"/>
                    <a:pt x="1015" y="190"/>
                  </a:cubicBezTo>
                  <a:cubicBezTo>
                    <a:pt x="1002" y="178"/>
                    <a:pt x="988" y="180"/>
                    <a:pt x="975" y="193"/>
                  </a:cubicBezTo>
                  <a:cubicBezTo>
                    <a:pt x="953" y="216"/>
                    <a:pt x="931" y="239"/>
                    <a:pt x="908" y="262"/>
                  </a:cubicBezTo>
                  <a:cubicBezTo>
                    <a:pt x="891" y="279"/>
                    <a:pt x="883" y="278"/>
                    <a:pt x="861" y="268"/>
                  </a:cubicBezTo>
                  <a:cubicBezTo>
                    <a:pt x="821" y="250"/>
                    <a:pt x="781" y="233"/>
                    <a:pt x="740" y="218"/>
                  </a:cubicBezTo>
                  <a:cubicBezTo>
                    <a:pt x="720" y="210"/>
                    <a:pt x="713" y="204"/>
                    <a:pt x="713" y="182"/>
                  </a:cubicBezTo>
                  <a:cubicBezTo>
                    <a:pt x="713" y="150"/>
                    <a:pt x="713" y="117"/>
                    <a:pt x="713" y="85"/>
                  </a:cubicBezTo>
                  <a:cubicBezTo>
                    <a:pt x="713" y="63"/>
                    <a:pt x="706" y="56"/>
                    <a:pt x="684" y="55"/>
                  </a:cubicBezTo>
                  <a:cubicBezTo>
                    <a:pt x="653" y="55"/>
                    <a:pt x="622" y="55"/>
                    <a:pt x="590" y="55"/>
                  </a:cubicBezTo>
                  <a:cubicBezTo>
                    <a:pt x="572" y="56"/>
                    <a:pt x="565" y="64"/>
                    <a:pt x="565" y="82"/>
                  </a:cubicBezTo>
                  <a:cubicBezTo>
                    <a:pt x="564" y="116"/>
                    <a:pt x="565" y="150"/>
                    <a:pt x="564" y="183"/>
                  </a:cubicBezTo>
                  <a:cubicBezTo>
                    <a:pt x="564" y="204"/>
                    <a:pt x="558" y="212"/>
                    <a:pt x="538" y="217"/>
                  </a:cubicBezTo>
                  <a:cubicBezTo>
                    <a:pt x="494" y="229"/>
                    <a:pt x="453" y="245"/>
                    <a:pt x="414" y="269"/>
                  </a:cubicBezTo>
                  <a:cubicBezTo>
                    <a:pt x="396" y="280"/>
                    <a:pt x="386" y="278"/>
                    <a:pt x="371" y="263"/>
                  </a:cubicBezTo>
                  <a:cubicBezTo>
                    <a:pt x="348" y="240"/>
                    <a:pt x="324" y="217"/>
                    <a:pt x="301" y="193"/>
                  </a:cubicBezTo>
                  <a:cubicBezTo>
                    <a:pt x="290" y="182"/>
                    <a:pt x="279" y="179"/>
                    <a:pt x="268" y="189"/>
                  </a:cubicBezTo>
                  <a:cubicBezTo>
                    <a:pt x="242" y="213"/>
                    <a:pt x="216" y="237"/>
                    <a:pt x="192" y="262"/>
                  </a:cubicBezTo>
                  <a:cubicBezTo>
                    <a:pt x="181" y="274"/>
                    <a:pt x="183" y="287"/>
                    <a:pt x="195" y="299"/>
                  </a:cubicBezTo>
                  <a:cubicBezTo>
                    <a:pt x="218" y="321"/>
                    <a:pt x="241" y="344"/>
                    <a:pt x="264" y="367"/>
                  </a:cubicBezTo>
                  <a:cubicBezTo>
                    <a:pt x="281" y="384"/>
                    <a:pt x="280" y="392"/>
                    <a:pt x="270" y="414"/>
                  </a:cubicBezTo>
                  <a:cubicBezTo>
                    <a:pt x="253" y="453"/>
                    <a:pt x="236" y="492"/>
                    <a:pt x="222" y="532"/>
                  </a:cubicBezTo>
                  <a:cubicBezTo>
                    <a:pt x="213" y="556"/>
                    <a:pt x="207" y="562"/>
                    <a:pt x="181" y="562"/>
                  </a:cubicBezTo>
                  <a:cubicBezTo>
                    <a:pt x="150" y="562"/>
                    <a:pt x="118" y="563"/>
                    <a:pt x="87" y="562"/>
                  </a:cubicBezTo>
                  <a:cubicBezTo>
                    <a:pt x="73" y="562"/>
                    <a:pt x="62" y="567"/>
                    <a:pt x="61" y="581"/>
                  </a:cubicBezTo>
                  <a:cubicBezTo>
                    <a:pt x="59" y="617"/>
                    <a:pt x="58" y="653"/>
                    <a:pt x="59" y="689"/>
                  </a:cubicBezTo>
                  <a:cubicBezTo>
                    <a:pt x="59" y="703"/>
                    <a:pt x="70" y="711"/>
                    <a:pt x="85" y="711"/>
                  </a:cubicBezTo>
                  <a:cubicBezTo>
                    <a:pt x="119" y="710"/>
                    <a:pt x="152" y="710"/>
                    <a:pt x="186" y="710"/>
                  </a:cubicBezTo>
                  <a:cubicBezTo>
                    <a:pt x="207" y="711"/>
                    <a:pt x="215" y="717"/>
                    <a:pt x="220" y="737"/>
                  </a:cubicBezTo>
                  <a:cubicBezTo>
                    <a:pt x="231" y="781"/>
                    <a:pt x="248" y="822"/>
                    <a:pt x="272" y="861"/>
                  </a:cubicBezTo>
                  <a:cubicBezTo>
                    <a:pt x="282" y="878"/>
                    <a:pt x="280" y="889"/>
                    <a:pt x="266" y="904"/>
                  </a:cubicBezTo>
                  <a:cubicBezTo>
                    <a:pt x="243" y="927"/>
                    <a:pt x="220" y="950"/>
                    <a:pt x="197" y="973"/>
                  </a:cubicBezTo>
                  <a:cubicBezTo>
                    <a:pt x="185" y="984"/>
                    <a:pt x="182" y="996"/>
                    <a:pt x="192" y="1007"/>
                  </a:cubicBezTo>
                  <a:cubicBezTo>
                    <a:pt x="215" y="1034"/>
                    <a:pt x="240" y="1059"/>
                    <a:pt x="265" y="1083"/>
                  </a:cubicBezTo>
                  <a:cubicBezTo>
                    <a:pt x="278" y="1095"/>
                    <a:pt x="291" y="1091"/>
                    <a:pt x="303" y="1079"/>
                  </a:cubicBezTo>
                  <a:cubicBezTo>
                    <a:pt x="325" y="1056"/>
                    <a:pt x="347" y="1033"/>
                    <a:pt x="370" y="1010"/>
                  </a:cubicBezTo>
                  <a:cubicBezTo>
                    <a:pt x="386" y="994"/>
                    <a:pt x="396" y="993"/>
                    <a:pt x="415" y="1004"/>
                  </a:cubicBezTo>
                  <a:cubicBezTo>
                    <a:pt x="453" y="1027"/>
                    <a:pt x="493" y="1044"/>
                    <a:pt x="536" y="1054"/>
                  </a:cubicBezTo>
                  <a:cubicBezTo>
                    <a:pt x="559" y="1060"/>
                    <a:pt x="564" y="1068"/>
                    <a:pt x="564" y="1091"/>
                  </a:cubicBezTo>
                  <a:cubicBezTo>
                    <a:pt x="565" y="1123"/>
                    <a:pt x="564" y="1154"/>
                    <a:pt x="565" y="1186"/>
                  </a:cubicBezTo>
                  <a:cubicBezTo>
                    <a:pt x="565" y="1209"/>
                    <a:pt x="572" y="1217"/>
                    <a:pt x="594" y="1217"/>
                  </a:cubicBezTo>
                  <a:cubicBezTo>
                    <a:pt x="624" y="1218"/>
                    <a:pt x="654" y="1218"/>
                    <a:pt x="684" y="1217"/>
                  </a:cubicBezTo>
                  <a:cubicBezTo>
                    <a:pt x="706" y="1217"/>
                    <a:pt x="713" y="1209"/>
                    <a:pt x="713" y="1188"/>
                  </a:cubicBezTo>
                  <a:cubicBezTo>
                    <a:pt x="713" y="1155"/>
                    <a:pt x="713" y="1123"/>
                    <a:pt x="712" y="1090"/>
                  </a:cubicBezTo>
                  <a:cubicBezTo>
                    <a:pt x="712" y="1069"/>
                    <a:pt x="719" y="1060"/>
                    <a:pt x="739" y="1054"/>
                  </a:cubicBezTo>
                  <a:cubicBezTo>
                    <a:pt x="762" y="1047"/>
                    <a:pt x="786" y="1040"/>
                    <a:pt x="809" y="1032"/>
                  </a:cubicBezTo>
                  <a:cubicBezTo>
                    <a:pt x="829" y="1024"/>
                    <a:pt x="844" y="1029"/>
                    <a:pt x="850" y="1045"/>
                  </a:cubicBezTo>
                  <a:cubicBezTo>
                    <a:pt x="856" y="1061"/>
                    <a:pt x="849" y="1074"/>
                    <a:pt x="830" y="1082"/>
                  </a:cubicBezTo>
                  <a:cubicBezTo>
                    <a:pt x="813" y="1089"/>
                    <a:pt x="797" y="1095"/>
                    <a:pt x="780" y="1100"/>
                  </a:cubicBezTo>
                  <a:cubicBezTo>
                    <a:pt x="770" y="1103"/>
                    <a:pt x="767" y="1107"/>
                    <a:pt x="767" y="1117"/>
                  </a:cubicBezTo>
                  <a:cubicBezTo>
                    <a:pt x="768" y="1142"/>
                    <a:pt x="768" y="1167"/>
                    <a:pt x="768" y="1193"/>
                  </a:cubicBezTo>
                  <a:cubicBezTo>
                    <a:pt x="767" y="1239"/>
                    <a:pt x="735" y="1271"/>
                    <a:pt x="689" y="1272"/>
                  </a:cubicBezTo>
                  <a:cubicBezTo>
                    <a:pt x="655" y="1273"/>
                    <a:pt x="621" y="1273"/>
                    <a:pt x="588" y="1272"/>
                  </a:cubicBezTo>
                  <a:cubicBezTo>
                    <a:pt x="542" y="1271"/>
                    <a:pt x="510" y="1237"/>
                    <a:pt x="510" y="1192"/>
                  </a:cubicBezTo>
                  <a:cubicBezTo>
                    <a:pt x="510" y="1166"/>
                    <a:pt x="510" y="1141"/>
                    <a:pt x="509" y="1116"/>
                  </a:cubicBezTo>
                  <a:cubicBezTo>
                    <a:pt x="509" y="1111"/>
                    <a:pt x="506" y="1104"/>
                    <a:pt x="502" y="1102"/>
                  </a:cubicBezTo>
                  <a:cubicBezTo>
                    <a:pt x="468" y="1088"/>
                    <a:pt x="433" y="1075"/>
                    <a:pt x="399" y="10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62"/>
            <p:cNvSpPr>
              <a:spLocks noEditPoints="1"/>
            </p:cNvSpPr>
            <p:nvPr/>
          </p:nvSpPr>
          <p:spPr bwMode="auto">
            <a:xfrm>
              <a:off x="2046288" y="3308350"/>
              <a:ext cx="287338" cy="287338"/>
            </a:xfrm>
            <a:custGeom>
              <a:avLst/>
              <a:gdLst>
                <a:gd name="T0" fmla="*/ 471 w 966"/>
                <a:gd name="T1" fmla="*/ 704 h 964"/>
                <a:gd name="T2" fmla="*/ 489 w 966"/>
                <a:gd name="T3" fmla="*/ 623 h 964"/>
                <a:gd name="T4" fmla="*/ 485 w 966"/>
                <a:gd name="T5" fmla="*/ 604 h 964"/>
                <a:gd name="T6" fmla="*/ 282 w 966"/>
                <a:gd name="T7" fmla="*/ 400 h 964"/>
                <a:gd name="T8" fmla="*/ 260 w 966"/>
                <a:gd name="T9" fmla="*/ 396 h 964"/>
                <a:gd name="T10" fmla="*/ 14 w 966"/>
                <a:gd name="T11" fmla="*/ 234 h 964"/>
                <a:gd name="T12" fmla="*/ 169 w 966"/>
                <a:gd name="T13" fmla="*/ 19 h 964"/>
                <a:gd name="T14" fmla="*/ 397 w 966"/>
                <a:gd name="T15" fmla="*/ 168 h 964"/>
                <a:gd name="T16" fmla="*/ 393 w 966"/>
                <a:gd name="T17" fmla="*/ 264 h 964"/>
                <a:gd name="T18" fmla="*/ 399 w 966"/>
                <a:gd name="T19" fmla="*/ 285 h 964"/>
                <a:gd name="T20" fmla="*/ 601 w 966"/>
                <a:gd name="T21" fmla="*/ 487 h 964"/>
                <a:gd name="T22" fmla="*/ 625 w 966"/>
                <a:gd name="T23" fmla="*/ 491 h 964"/>
                <a:gd name="T24" fmla="*/ 929 w 966"/>
                <a:gd name="T25" fmla="*/ 645 h 964"/>
                <a:gd name="T26" fmla="*/ 749 w 966"/>
                <a:gd name="T27" fmla="*/ 937 h 964"/>
                <a:gd name="T28" fmla="*/ 471 w 966"/>
                <a:gd name="T29" fmla="*/ 704 h 964"/>
                <a:gd name="T30" fmla="*/ 529 w 966"/>
                <a:gd name="T31" fmla="*/ 706 h 964"/>
                <a:gd name="T32" fmla="*/ 733 w 966"/>
                <a:gd name="T33" fmla="*/ 883 h 964"/>
                <a:gd name="T34" fmla="*/ 876 w 966"/>
                <a:gd name="T35" fmla="*/ 756 h 964"/>
                <a:gd name="T36" fmla="*/ 818 w 966"/>
                <a:gd name="T37" fmla="*/ 571 h 964"/>
                <a:gd name="T38" fmla="*/ 624 w 966"/>
                <a:gd name="T39" fmla="*/ 551 h 964"/>
                <a:gd name="T40" fmla="*/ 580 w 966"/>
                <a:gd name="T41" fmla="*/ 544 h 964"/>
                <a:gd name="T42" fmla="*/ 343 w 966"/>
                <a:gd name="T43" fmla="*/ 307 h 964"/>
                <a:gd name="T44" fmla="*/ 334 w 966"/>
                <a:gd name="T45" fmla="*/ 266 h 964"/>
                <a:gd name="T46" fmla="*/ 344 w 966"/>
                <a:gd name="T47" fmla="*/ 187 h 964"/>
                <a:gd name="T48" fmla="*/ 170 w 966"/>
                <a:gd name="T49" fmla="*/ 75 h 964"/>
                <a:gd name="T50" fmla="*/ 75 w 966"/>
                <a:gd name="T51" fmla="*/ 256 h 964"/>
                <a:gd name="T52" fmla="*/ 264 w 966"/>
                <a:gd name="T53" fmla="*/ 336 h 964"/>
                <a:gd name="T54" fmla="*/ 304 w 966"/>
                <a:gd name="T55" fmla="*/ 345 h 964"/>
                <a:gd name="T56" fmla="*/ 543 w 966"/>
                <a:gd name="T57" fmla="*/ 583 h 964"/>
                <a:gd name="T58" fmla="*/ 550 w 966"/>
                <a:gd name="T59" fmla="*/ 624 h 964"/>
                <a:gd name="T60" fmla="*/ 529 w 966"/>
                <a:gd name="T61" fmla="*/ 70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6" h="964">
                  <a:moveTo>
                    <a:pt x="471" y="704"/>
                  </a:moveTo>
                  <a:cubicBezTo>
                    <a:pt x="477" y="677"/>
                    <a:pt x="484" y="650"/>
                    <a:pt x="489" y="623"/>
                  </a:cubicBezTo>
                  <a:cubicBezTo>
                    <a:pt x="490" y="617"/>
                    <a:pt x="489" y="608"/>
                    <a:pt x="485" y="604"/>
                  </a:cubicBezTo>
                  <a:cubicBezTo>
                    <a:pt x="418" y="536"/>
                    <a:pt x="350" y="469"/>
                    <a:pt x="282" y="400"/>
                  </a:cubicBezTo>
                  <a:cubicBezTo>
                    <a:pt x="274" y="392"/>
                    <a:pt x="268" y="394"/>
                    <a:pt x="260" y="396"/>
                  </a:cubicBezTo>
                  <a:cubicBezTo>
                    <a:pt x="144" y="427"/>
                    <a:pt x="31" y="353"/>
                    <a:pt x="14" y="234"/>
                  </a:cubicBezTo>
                  <a:cubicBezTo>
                    <a:pt x="0" y="134"/>
                    <a:pt x="70" y="37"/>
                    <a:pt x="169" y="19"/>
                  </a:cubicBezTo>
                  <a:cubicBezTo>
                    <a:pt x="278" y="0"/>
                    <a:pt x="375" y="64"/>
                    <a:pt x="397" y="168"/>
                  </a:cubicBezTo>
                  <a:cubicBezTo>
                    <a:pt x="403" y="200"/>
                    <a:pt x="403" y="232"/>
                    <a:pt x="393" y="264"/>
                  </a:cubicBezTo>
                  <a:cubicBezTo>
                    <a:pt x="390" y="273"/>
                    <a:pt x="392" y="278"/>
                    <a:pt x="399" y="285"/>
                  </a:cubicBezTo>
                  <a:cubicBezTo>
                    <a:pt x="466" y="352"/>
                    <a:pt x="534" y="419"/>
                    <a:pt x="601" y="487"/>
                  </a:cubicBezTo>
                  <a:cubicBezTo>
                    <a:pt x="609" y="495"/>
                    <a:pt x="615" y="494"/>
                    <a:pt x="625" y="491"/>
                  </a:cubicBezTo>
                  <a:cubicBezTo>
                    <a:pt x="751" y="443"/>
                    <a:pt x="893" y="515"/>
                    <a:pt x="929" y="645"/>
                  </a:cubicBezTo>
                  <a:cubicBezTo>
                    <a:pt x="966" y="778"/>
                    <a:pt x="884" y="911"/>
                    <a:pt x="749" y="937"/>
                  </a:cubicBezTo>
                  <a:cubicBezTo>
                    <a:pt x="603" y="964"/>
                    <a:pt x="474" y="854"/>
                    <a:pt x="471" y="704"/>
                  </a:cubicBezTo>
                  <a:close/>
                  <a:moveTo>
                    <a:pt x="529" y="706"/>
                  </a:moveTo>
                  <a:cubicBezTo>
                    <a:pt x="529" y="818"/>
                    <a:pt x="623" y="901"/>
                    <a:pt x="733" y="883"/>
                  </a:cubicBezTo>
                  <a:cubicBezTo>
                    <a:pt x="807" y="872"/>
                    <a:pt x="857" y="829"/>
                    <a:pt x="876" y="756"/>
                  </a:cubicBezTo>
                  <a:cubicBezTo>
                    <a:pt x="896" y="683"/>
                    <a:pt x="878" y="619"/>
                    <a:pt x="818" y="571"/>
                  </a:cubicBezTo>
                  <a:cubicBezTo>
                    <a:pt x="759" y="524"/>
                    <a:pt x="693" y="518"/>
                    <a:pt x="624" y="551"/>
                  </a:cubicBezTo>
                  <a:cubicBezTo>
                    <a:pt x="604" y="561"/>
                    <a:pt x="596" y="560"/>
                    <a:pt x="580" y="544"/>
                  </a:cubicBezTo>
                  <a:cubicBezTo>
                    <a:pt x="501" y="465"/>
                    <a:pt x="422" y="386"/>
                    <a:pt x="343" y="307"/>
                  </a:cubicBezTo>
                  <a:cubicBezTo>
                    <a:pt x="330" y="294"/>
                    <a:pt x="326" y="282"/>
                    <a:pt x="334" y="266"/>
                  </a:cubicBezTo>
                  <a:cubicBezTo>
                    <a:pt x="347" y="241"/>
                    <a:pt x="349" y="214"/>
                    <a:pt x="344" y="187"/>
                  </a:cubicBezTo>
                  <a:cubicBezTo>
                    <a:pt x="330" y="103"/>
                    <a:pt x="252" y="53"/>
                    <a:pt x="170" y="75"/>
                  </a:cubicBezTo>
                  <a:cubicBezTo>
                    <a:pt x="92" y="95"/>
                    <a:pt x="48" y="179"/>
                    <a:pt x="75" y="256"/>
                  </a:cubicBezTo>
                  <a:cubicBezTo>
                    <a:pt x="101" y="331"/>
                    <a:pt x="189" y="369"/>
                    <a:pt x="264" y="336"/>
                  </a:cubicBezTo>
                  <a:cubicBezTo>
                    <a:pt x="281" y="329"/>
                    <a:pt x="292" y="333"/>
                    <a:pt x="304" y="345"/>
                  </a:cubicBezTo>
                  <a:cubicBezTo>
                    <a:pt x="383" y="424"/>
                    <a:pt x="463" y="504"/>
                    <a:pt x="543" y="583"/>
                  </a:cubicBezTo>
                  <a:cubicBezTo>
                    <a:pt x="556" y="597"/>
                    <a:pt x="559" y="608"/>
                    <a:pt x="550" y="624"/>
                  </a:cubicBezTo>
                  <a:cubicBezTo>
                    <a:pt x="535" y="650"/>
                    <a:pt x="529" y="677"/>
                    <a:pt x="529" y="7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63"/>
            <p:cNvSpPr>
              <a:spLocks/>
            </p:cNvSpPr>
            <p:nvPr/>
          </p:nvSpPr>
          <p:spPr bwMode="auto">
            <a:xfrm>
              <a:off x="2005013" y="3270250"/>
              <a:ext cx="198438" cy="201613"/>
            </a:xfrm>
            <a:custGeom>
              <a:avLst/>
              <a:gdLst>
                <a:gd name="T0" fmla="*/ 671 w 671"/>
                <a:gd name="T1" fmla="*/ 341 h 679"/>
                <a:gd name="T2" fmla="*/ 667 w 671"/>
                <a:gd name="T3" fmla="*/ 389 h 679"/>
                <a:gd name="T4" fmla="*/ 634 w 671"/>
                <a:gd name="T5" fmla="*/ 422 h 679"/>
                <a:gd name="T6" fmla="*/ 612 w 671"/>
                <a:gd name="T7" fmla="*/ 380 h 679"/>
                <a:gd name="T8" fmla="*/ 584 w 671"/>
                <a:gd name="T9" fmla="*/ 216 h 679"/>
                <a:gd name="T10" fmla="*/ 302 w 671"/>
                <a:gd name="T11" fmla="*/ 78 h 679"/>
                <a:gd name="T12" fmla="*/ 87 w 671"/>
                <a:gd name="T13" fmla="*/ 311 h 679"/>
                <a:gd name="T14" fmla="*/ 389 w 671"/>
                <a:gd name="T15" fmla="*/ 602 h 679"/>
                <a:gd name="T16" fmla="*/ 392 w 671"/>
                <a:gd name="T17" fmla="*/ 602 h 679"/>
                <a:gd name="T18" fmla="*/ 433 w 671"/>
                <a:gd name="T19" fmla="*/ 624 h 679"/>
                <a:gd name="T20" fmla="*/ 398 w 671"/>
                <a:gd name="T21" fmla="*/ 656 h 679"/>
                <a:gd name="T22" fmla="*/ 35 w 671"/>
                <a:gd name="T23" fmla="*/ 400 h 679"/>
                <a:gd name="T24" fmla="*/ 313 w 671"/>
                <a:gd name="T25" fmla="*/ 22 h 679"/>
                <a:gd name="T26" fmla="*/ 671 w 671"/>
                <a:gd name="T27" fmla="*/ 34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1" h="679">
                  <a:moveTo>
                    <a:pt x="671" y="341"/>
                  </a:moveTo>
                  <a:cubicBezTo>
                    <a:pt x="670" y="357"/>
                    <a:pt x="669" y="373"/>
                    <a:pt x="667" y="389"/>
                  </a:cubicBezTo>
                  <a:cubicBezTo>
                    <a:pt x="664" y="413"/>
                    <a:pt x="652" y="425"/>
                    <a:pt x="634" y="422"/>
                  </a:cubicBezTo>
                  <a:cubicBezTo>
                    <a:pt x="616" y="419"/>
                    <a:pt x="609" y="405"/>
                    <a:pt x="612" y="380"/>
                  </a:cubicBezTo>
                  <a:cubicBezTo>
                    <a:pt x="621" y="322"/>
                    <a:pt x="611" y="268"/>
                    <a:pt x="584" y="216"/>
                  </a:cubicBezTo>
                  <a:cubicBezTo>
                    <a:pt x="530" y="111"/>
                    <a:pt x="417" y="56"/>
                    <a:pt x="302" y="78"/>
                  </a:cubicBezTo>
                  <a:cubicBezTo>
                    <a:pt x="184" y="101"/>
                    <a:pt x="99" y="192"/>
                    <a:pt x="87" y="311"/>
                  </a:cubicBezTo>
                  <a:cubicBezTo>
                    <a:pt x="69" y="485"/>
                    <a:pt x="214" y="625"/>
                    <a:pt x="389" y="602"/>
                  </a:cubicBezTo>
                  <a:cubicBezTo>
                    <a:pt x="390" y="602"/>
                    <a:pt x="391" y="602"/>
                    <a:pt x="392" y="602"/>
                  </a:cubicBezTo>
                  <a:cubicBezTo>
                    <a:pt x="417" y="599"/>
                    <a:pt x="430" y="607"/>
                    <a:pt x="433" y="624"/>
                  </a:cubicBezTo>
                  <a:cubicBezTo>
                    <a:pt x="435" y="642"/>
                    <a:pt x="422" y="653"/>
                    <a:pt x="398" y="656"/>
                  </a:cubicBezTo>
                  <a:cubicBezTo>
                    <a:pt x="224" y="679"/>
                    <a:pt x="67" y="568"/>
                    <a:pt x="35" y="400"/>
                  </a:cubicBezTo>
                  <a:cubicBezTo>
                    <a:pt x="0" y="216"/>
                    <a:pt x="127" y="43"/>
                    <a:pt x="313" y="22"/>
                  </a:cubicBezTo>
                  <a:cubicBezTo>
                    <a:pt x="506" y="0"/>
                    <a:pt x="670" y="147"/>
                    <a:pt x="671" y="3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64"/>
            <p:cNvSpPr>
              <a:spLocks noEditPoints="1"/>
            </p:cNvSpPr>
            <p:nvPr/>
          </p:nvSpPr>
          <p:spPr bwMode="auto">
            <a:xfrm>
              <a:off x="2224088" y="3487738"/>
              <a:ext cx="65088" cy="63500"/>
            </a:xfrm>
            <a:custGeom>
              <a:avLst/>
              <a:gdLst>
                <a:gd name="T0" fmla="*/ 219 w 220"/>
                <a:gd name="T1" fmla="*/ 105 h 211"/>
                <a:gd name="T2" fmla="*/ 110 w 220"/>
                <a:gd name="T3" fmla="*/ 211 h 211"/>
                <a:gd name="T4" fmla="*/ 0 w 220"/>
                <a:gd name="T5" fmla="*/ 106 h 211"/>
                <a:gd name="T6" fmla="*/ 110 w 220"/>
                <a:gd name="T7" fmla="*/ 0 h 211"/>
                <a:gd name="T8" fmla="*/ 219 w 220"/>
                <a:gd name="T9" fmla="*/ 105 h 211"/>
                <a:gd name="T10" fmla="*/ 111 w 220"/>
                <a:gd name="T11" fmla="*/ 156 h 211"/>
                <a:gd name="T12" fmla="*/ 165 w 220"/>
                <a:gd name="T13" fmla="*/ 105 h 211"/>
                <a:gd name="T14" fmla="*/ 110 w 220"/>
                <a:gd name="T15" fmla="*/ 55 h 211"/>
                <a:gd name="T16" fmla="*/ 55 w 220"/>
                <a:gd name="T17" fmla="*/ 106 h 211"/>
                <a:gd name="T18" fmla="*/ 111 w 220"/>
                <a:gd name="T19" fmla="*/ 15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1">
                  <a:moveTo>
                    <a:pt x="219" y="105"/>
                  </a:moveTo>
                  <a:cubicBezTo>
                    <a:pt x="220" y="167"/>
                    <a:pt x="174" y="211"/>
                    <a:pt x="110" y="211"/>
                  </a:cubicBezTo>
                  <a:cubicBezTo>
                    <a:pt x="47" y="211"/>
                    <a:pt x="1" y="167"/>
                    <a:pt x="0" y="106"/>
                  </a:cubicBezTo>
                  <a:cubicBezTo>
                    <a:pt x="0" y="46"/>
                    <a:pt x="47" y="0"/>
                    <a:pt x="110" y="0"/>
                  </a:cubicBezTo>
                  <a:cubicBezTo>
                    <a:pt x="173" y="0"/>
                    <a:pt x="219" y="44"/>
                    <a:pt x="219" y="105"/>
                  </a:cubicBezTo>
                  <a:close/>
                  <a:moveTo>
                    <a:pt x="111" y="156"/>
                  </a:moveTo>
                  <a:cubicBezTo>
                    <a:pt x="144" y="156"/>
                    <a:pt x="165" y="136"/>
                    <a:pt x="165" y="105"/>
                  </a:cubicBezTo>
                  <a:cubicBezTo>
                    <a:pt x="164" y="74"/>
                    <a:pt x="143" y="55"/>
                    <a:pt x="110" y="55"/>
                  </a:cubicBezTo>
                  <a:cubicBezTo>
                    <a:pt x="77" y="55"/>
                    <a:pt x="55" y="76"/>
                    <a:pt x="55" y="106"/>
                  </a:cubicBezTo>
                  <a:cubicBezTo>
                    <a:pt x="56" y="136"/>
                    <a:pt x="78" y="156"/>
                    <a:pt x="111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65"/>
            <p:cNvSpPr>
              <a:spLocks noEditPoints="1"/>
            </p:cNvSpPr>
            <p:nvPr/>
          </p:nvSpPr>
          <p:spPr bwMode="auto">
            <a:xfrm>
              <a:off x="2082800" y="3346450"/>
              <a:ext cx="50800" cy="49213"/>
            </a:xfrm>
            <a:custGeom>
              <a:avLst/>
              <a:gdLst>
                <a:gd name="T0" fmla="*/ 0 w 170"/>
                <a:gd name="T1" fmla="*/ 81 h 164"/>
                <a:gd name="T2" fmla="*/ 85 w 170"/>
                <a:gd name="T3" fmla="*/ 0 h 164"/>
                <a:gd name="T4" fmla="*/ 170 w 170"/>
                <a:gd name="T5" fmla="*/ 81 h 164"/>
                <a:gd name="T6" fmla="*/ 84 w 170"/>
                <a:gd name="T7" fmla="*/ 163 h 164"/>
                <a:gd name="T8" fmla="*/ 0 w 170"/>
                <a:gd name="T9" fmla="*/ 81 h 164"/>
                <a:gd name="T10" fmla="*/ 86 w 170"/>
                <a:gd name="T11" fmla="*/ 108 h 164"/>
                <a:gd name="T12" fmla="*/ 115 w 170"/>
                <a:gd name="T13" fmla="*/ 80 h 164"/>
                <a:gd name="T14" fmla="*/ 84 w 170"/>
                <a:gd name="T15" fmla="*/ 54 h 164"/>
                <a:gd name="T16" fmla="*/ 55 w 170"/>
                <a:gd name="T17" fmla="*/ 82 h 164"/>
                <a:gd name="T18" fmla="*/ 86 w 170"/>
                <a:gd name="T1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64">
                  <a:moveTo>
                    <a:pt x="0" y="81"/>
                  </a:moveTo>
                  <a:cubicBezTo>
                    <a:pt x="0" y="33"/>
                    <a:pt x="35" y="0"/>
                    <a:pt x="85" y="0"/>
                  </a:cubicBezTo>
                  <a:cubicBezTo>
                    <a:pt x="135" y="1"/>
                    <a:pt x="170" y="34"/>
                    <a:pt x="170" y="81"/>
                  </a:cubicBezTo>
                  <a:cubicBezTo>
                    <a:pt x="170" y="129"/>
                    <a:pt x="134" y="164"/>
                    <a:pt x="84" y="163"/>
                  </a:cubicBezTo>
                  <a:cubicBezTo>
                    <a:pt x="34" y="163"/>
                    <a:pt x="0" y="129"/>
                    <a:pt x="0" y="81"/>
                  </a:cubicBezTo>
                  <a:close/>
                  <a:moveTo>
                    <a:pt x="86" y="108"/>
                  </a:moveTo>
                  <a:cubicBezTo>
                    <a:pt x="104" y="108"/>
                    <a:pt x="115" y="97"/>
                    <a:pt x="115" y="80"/>
                  </a:cubicBezTo>
                  <a:cubicBezTo>
                    <a:pt x="114" y="64"/>
                    <a:pt x="102" y="53"/>
                    <a:pt x="84" y="54"/>
                  </a:cubicBezTo>
                  <a:cubicBezTo>
                    <a:pt x="65" y="54"/>
                    <a:pt x="54" y="65"/>
                    <a:pt x="55" y="82"/>
                  </a:cubicBezTo>
                  <a:cubicBezTo>
                    <a:pt x="55" y="99"/>
                    <a:pt x="67" y="108"/>
                    <a:pt x="86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/>
          <p:cNvGrpSpPr/>
          <p:nvPr/>
        </p:nvGrpSpPr>
        <p:grpSpPr>
          <a:xfrm>
            <a:off x="2789399" y="3741306"/>
            <a:ext cx="446088" cy="442913"/>
            <a:chOff x="2540000" y="3189288"/>
            <a:chExt cx="446088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2" name="Freeform 66"/>
            <p:cNvSpPr>
              <a:spLocks noEditPoints="1"/>
            </p:cNvSpPr>
            <p:nvPr/>
          </p:nvSpPr>
          <p:spPr bwMode="auto">
            <a:xfrm>
              <a:off x="2540000" y="3189288"/>
              <a:ext cx="446088" cy="442913"/>
            </a:xfrm>
            <a:custGeom>
              <a:avLst/>
              <a:gdLst>
                <a:gd name="T0" fmla="*/ 1330 w 1498"/>
                <a:gd name="T1" fmla="*/ 124 h 1488"/>
                <a:gd name="T2" fmla="*/ 1290 w 1498"/>
                <a:gd name="T3" fmla="*/ 424 h 1488"/>
                <a:gd name="T4" fmla="*/ 1104 w 1498"/>
                <a:gd name="T5" fmla="*/ 1406 h 1488"/>
                <a:gd name="T6" fmla="*/ 0 w 1498"/>
                <a:gd name="T7" fmla="*/ 1407 h 1488"/>
                <a:gd name="T8" fmla="*/ 1024 w 1498"/>
                <a:gd name="T9" fmla="*/ 0 h 1488"/>
                <a:gd name="T10" fmla="*/ 1104 w 1498"/>
                <a:gd name="T11" fmla="*/ 350 h 1488"/>
                <a:gd name="T12" fmla="*/ 777 w 1498"/>
                <a:gd name="T13" fmla="*/ 702 h 1488"/>
                <a:gd name="T14" fmla="*/ 1056 w 1498"/>
                <a:gd name="T15" fmla="*/ 387 h 1488"/>
                <a:gd name="T16" fmla="*/ 78 w 1498"/>
                <a:gd name="T17" fmla="*/ 48 h 1488"/>
                <a:gd name="T18" fmla="*/ 78 w 1498"/>
                <a:gd name="T19" fmla="*/ 1440 h 1488"/>
                <a:gd name="T20" fmla="*/ 1056 w 1498"/>
                <a:gd name="T21" fmla="*/ 672 h 1488"/>
                <a:gd name="T22" fmla="*/ 909 w 1498"/>
                <a:gd name="T23" fmla="*/ 795 h 1488"/>
                <a:gd name="T24" fmla="*/ 984 w 1498"/>
                <a:gd name="T25" fmla="*/ 843 h 1488"/>
                <a:gd name="T26" fmla="*/ 885 w 1498"/>
                <a:gd name="T27" fmla="*/ 960 h 1488"/>
                <a:gd name="T28" fmla="*/ 956 w 1498"/>
                <a:gd name="T29" fmla="*/ 1008 h 1488"/>
                <a:gd name="T30" fmla="*/ 956 w 1498"/>
                <a:gd name="T31" fmla="*/ 1152 h 1488"/>
                <a:gd name="T32" fmla="*/ 648 w 1498"/>
                <a:gd name="T33" fmla="*/ 1034 h 1488"/>
                <a:gd name="T34" fmla="*/ 791 w 1498"/>
                <a:gd name="T35" fmla="*/ 1008 h 1488"/>
                <a:gd name="T36" fmla="*/ 648 w 1498"/>
                <a:gd name="T37" fmla="*/ 933 h 1488"/>
                <a:gd name="T38" fmla="*/ 728 w 1498"/>
                <a:gd name="T39" fmla="*/ 816 h 1488"/>
                <a:gd name="T40" fmla="*/ 313 w 1498"/>
                <a:gd name="T41" fmla="*/ 816 h 1488"/>
                <a:gd name="T42" fmla="*/ 456 w 1498"/>
                <a:gd name="T43" fmla="*/ 914 h 1488"/>
                <a:gd name="T44" fmla="*/ 313 w 1498"/>
                <a:gd name="T45" fmla="*/ 1008 h 1488"/>
                <a:gd name="T46" fmla="*/ 456 w 1498"/>
                <a:gd name="T47" fmla="*/ 1123 h 1488"/>
                <a:gd name="T48" fmla="*/ 120 w 1498"/>
                <a:gd name="T49" fmla="*/ 1123 h 1488"/>
                <a:gd name="T50" fmla="*/ 263 w 1498"/>
                <a:gd name="T51" fmla="*/ 1008 h 1488"/>
                <a:gd name="T52" fmla="*/ 120 w 1498"/>
                <a:gd name="T53" fmla="*/ 931 h 1488"/>
                <a:gd name="T54" fmla="*/ 230 w 1498"/>
                <a:gd name="T55" fmla="*/ 816 h 1488"/>
                <a:gd name="T56" fmla="*/ 264 w 1498"/>
                <a:gd name="T57" fmla="*/ 752 h 1488"/>
                <a:gd name="T58" fmla="*/ 527 w 1498"/>
                <a:gd name="T59" fmla="*/ 720 h 1488"/>
                <a:gd name="T60" fmla="*/ 360 w 1498"/>
                <a:gd name="T61" fmla="*/ 643 h 1488"/>
                <a:gd name="T62" fmla="*/ 414 w 1498"/>
                <a:gd name="T63" fmla="*/ 480 h 1488"/>
                <a:gd name="T64" fmla="*/ 690 w 1498"/>
                <a:gd name="T65" fmla="*/ 480 h 1488"/>
                <a:gd name="T66" fmla="*/ 744 w 1498"/>
                <a:gd name="T67" fmla="*/ 643 h 1488"/>
                <a:gd name="T68" fmla="*/ 577 w 1498"/>
                <a:gd name="T69" fmla="*/ 672 h 1488"/>
                <a:gd name="T70" fmla="*/ 1354 w 1498"/>
                <a:gd name="T71" fmla="*/ 288 h 1488"/>
                <a:gd name="T72" fmla="*/ 911 w 1498"/>
                <a:gd name="T73" fmla="*/ 731 h 1488"/>
                <a:gd name="T74" fmla="*/ 384 w 1498"/>
                <a:gd name="T75" fmla="*/ 311 h 1488"/>
                <a:gd name="T76" fmla="*/ 695 w 1498"/>
                <a:gd name="T77" fmla="*/ 529 h 1488"/>
                <a:gd name="T78" fmla="*/ 695 w 1498"/>
                <a:gd name="T79" fmla="*/ 623 h 1488"/>
                <a:gd name="T80" fmla="*/ 407 w 1498"/>
                <a:gd name="T81" fmla="*/ 911 h 1488"/>
                <a:gd name="T82" fmla="*/ 169 w 1498"/>
                <a:gd name="T83" fmla="*/ 911 h 1488"/>
                <a:gd name="T84" fmla="*/ 935 w 1498"/>
                <a:gd name="T85" fmla="*/ 865 h 1488"/>
                <a:gd name="T86" fmla="*/ 169 w 1498"/>
                <a:gd name="T87" fmla="*/ 1103 h 1488"/>
                <a:gd name="T88" fmla="*/ 169 w 1498"/>
                <a:gd name="T89" fmla="*/ 1057 h 1488"/>
                <a:gd name="T90" fmla="*/ 697 w 1498"/>
                <a:gd name="T91" fmla="*/ 1057 h 1488"/>
                <a:gd name="T92" fmla="*/ 936 w 1498"/>
                <a:gd name="T93" fmla="*/ 1057 h 1488"/>
                <a:gd name="T94" fmla="*/ 1428 w 1498"/>
                <a:gd name="T95" fmla="*/ 158 h 1488"/>
                <a:gd name="T96" fmla="*/ 1393 w 1498"/>
                <a:gd name="T97" fmla="*/ 253 h 1488"/>
                <a:gd name="T98" fmla="*/ 867 w 1498"/>
                <a:gd name="T99" fmla="*/ 76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8" h="1488">
                  <a:moveTo>
                    <a:pt x="1104" y="350"/>
                  </a:moveTo>
                  <a:cubicBezTo>
                    <a:pt x="1167" y="287"/>
                    <a:pt x="1227" y="227"/>
                    <a:pt x="1286" y="168"/>
                  </a:cubicBezTo>
                  <a:cubicBezTo>
                    <a:pt x="1301" y="153"/>
                    <a:pt x="1315" y="139"/>
                    <a:pt x="1330" y="124"/>
                  </a:cubicBezTo>
                  <a:cubicBezTo>
                    <a:pt x="1368" y="87"/>
                    <a:pt x="1424" y="86"/>
                    <a:pt x="1460" y="122"/>
                  </a:cubicBezTo>
                  <a:cubicBezTo>
                    <a:pt x="1497" y="158"/>
                    <a:pt x="1498" y="216"/>
                    <a:pt x="1460" y="254"/>
                  </a:cubicBezTo>
                  <a:cubicBezTo>
                    <a:pt x="1404" y="311"/>
                    <a:pt x="1347" y="367"/>
                    <a:pt x="1290" y="424"/>
                  </a:cubicBezTo>
                  <a:cubicBezTo>
                    <a:pt x="1232" y="482"/>
                    <a:pt x="1173" y="541"/>
                    <a:pt x="1114" y="600"/>
                  </a:cubicBezTo>
                  <a:cubicBezTo>
                    <a:pt x="1107" y="607"/>
                    <a:pt x="1104" y="614"/>
                    <a:pt x="1104" y="624"/>
                  </a:cubicBezTo>
                  <a:cubicBezTo>
                    <a:pt x="1104" y="885"/>
                    <a:pt x="1104" y="1145"/>
                    <a:pt x="1104" y="1406"/>
                  </a:cubicBezTo>
                  <a:cubicBezTo>
                    <a:pt x="1104" y="1460"/>
                    <a:pt x="1076" y="1488"/>
                    <a:pt x="1022" y="1488"/>
                  </a:cubicBezTo>
                  <a:cubicBezTo>
                    <a:pt x="708" y="1488"/>
                    <a:pt x="395" y="1488"/>
                    <a:pt x="82" y="1488"/>
                  </a:cubicBezTo>
                  <a:cubicBezTo>
                    <a:pt x="29" y="1488"/>
                    <a:pt x="0" y="1460"/>
                    <a:pt x="0" y="1407"/>
                  </a:cubicBezTo>
                  <a:cubicBezTo>
                    <a:pt x="0" y="965"/>
                    <a:pt x="0" y="523"/>
                    <a:pt x="0" y="81"/>
                  </a:cubicBezTo>
                  <a:cubicBezTo>
                    <a:pt x="0" y="29"/>
                    <a:pt x="29" y="0"/>
                    <a:pt x="80" y="0"/>
                  </a:cubicBezTo>
                  <a:cubicBezTo>
                    <a:pt x="395" y="0"/>
                    <a:pt x="709" y="0"/>
                    <a:pt x="1024" y="0"/>
                  </a:cubicBezTo>
                  <a:cubicBezTo>
                    <a:pt x="1075" y="0"/>
                    <a:pt x="1104" y="29"/>
                    <a:pt x="1104" y="81"/>
                  </a:cubicBezTo>
                  <a:cubicBezTo>
                    <a:pt x="1104" y="164"/>
                    <a:pt x="1104" y="247"/>
                    <a:pt x="1104" y="330"/>
                  </a:cubicBezTo>
                  <a:cubicBezTo>
                    <a:pt x="1104" y="335"/>
                    <a:pt x="1104" y="341"/>
                    <a:pt x="1104" y="350"/>
                  </a:cubicBezTo>
                  <a:close/>
                  <a:moveTo>
                    <a:pt x="577" y="720"/>
                  </a:moveTo>
                  <a:cubicBezTo>
                    <a:pt x="635" y="720"/>
                    <a:pt x="692" y="719"/>
                    <a:pt x="749" y="720"/>
                  </a:cubicBezTo>
                  <a:cubicBezTo>
                    <a:pt x="764" y="721"/>
                    <a:pt x="773" y="717"/>
                    <a:pt x="777" y="702"/>
                  </a:cubicBezTo>
                  <a:cubicBezTo>
                    <a:pt x="786" y="671"/>
                    <a:pt x="806" y="647"/>
                    <a:pt x="829" y="625"/>
                  </a:cubicBezTo>
                  <a:cubicBezTo>
                    <a:pt x="902" y="553"/>
                    <a:pt x="974" y="480"/>
                    <a:pt x="1046" y="407"/>
                  </a:cubicBezTo>
                  <a:cubicBezTo>
                    <a:pt x="1051" y="402"/>
                    <a:pt x="1056" y="394"/>
                    <a:pt x="1056" y="387"/>
                  </a:cubicBezTo>
                  <a:cubicBezTo>
                    <a:pt x="1056" y="284"/>
                    <a:pt x="1056" y="181"/>
                    <a:pt x="1056" y="78"/>
                  </a:cubicBezTo>
                  <a:cubicBezTo>
                    <a:pt x="1056" y="56"/>
                    <a:pt x="1048" y="48"/>
                    <a:pt x="1026" y="48"/>
                  </a:cubicBezTo>
                  <a:cubicBezTo>
                    <a:pt x="710" y="48"/>
                    <a:pt x="394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522"/>
                    <a:pt x="48" y="966"/>
                    <a:pt x="48" y="1410"/>
                  </a:cubicBezTo>
                  <a:cubicBezTo>
                    <a:pt x="48" y="1432"/>
                    <a:pt x="56" y="1440"/>
                    <a:pt x="78" y="1440"/>
                  </a:cubicBezTo>
                  <a:cubicBezTo>
                    <a:pt x="394" y="1440"/>
                    <a:pt x="710" y="1440"/>
                    <a:pt x="1026" y="1440"/>
                  </a:cubicBezTo>
                  <a:cubicBezTo>
                    <a:pt x="1047" y="1440"/>
                    <a:pt x="1056" y="1431"/>
                    <a:pt x="1056" y="1410"/>
                  </a:cubicBezTo>
                  <a:cubicBezTo>
                    <a:pt x="1056" y="1164"/>
                    <a:pt x="1056" y="918"/>
                    <a:pt x="1056" y="672"/>
                  </a:cubicBezTo>
                  <a:cubicBezTo>
                    <a:pt x="1056" y="668"/>
                    <a:pt x="1055" y="665"/>
                    <a:pt x="1055" y="659"/>
                  </a:cubicBezTo>
                  <a:cubicBezTo>
                    <a:pt x="1015" y="699"/>
                    <a:pt x="978" y="737"/>
                    <a:pt x="939" y="774"/>
                  </a:cubicBezTo>
                  <a:cubicBezTo>
                    <a:pt x="931" y="783"/>
                    <a:pt x="920" y="789"/>
                    <a:pt x="909" y="795"/>
                  </a:cubicBezTo>
                  <a:cubicBezTo>
                    <a:pt x="895" y="802"/>
                    <a:pt x="881" y="808"/>
                    <a:pt x="867" y="814"/>
                  </a:cubicBezTo>
                  <a:cubicBezTo>
                    <a:pt x="898" y="816"/>
                    <a:pt x="927" y="816"/>
                    <a:pt x="957" y="816"/>
                  </a:cubicBezTo>
                  <a:cubicBezTo>
                    <a:pt x="974" y="816"/>
                    <a:pt x="984" y="825"/>
                    <a:pt x="984" y="843"/>
                  </a:cubicBezTo>
                  <a:cubicBezTo>
                    <a:pt x="984" y="873"/>
                    <a:pt x="984" y="904"/>
                    <a:pt x="984" y="934"/>
                  </a:cubicBezTo>
                  <a:cubicBezTo>
                    <a:pt x="984" y="951"/>
                    <a:pt x="974" y="960"/>
                    <a:pt x="957" y="960"/>
                  </a:cubicBezTo>
                  <a:cubicBezTo>
                    <a:pt x="933" y="960"/>
                    <a:pt x="909" y="960"/>
                    <a:pt x="885" y="960"/>
                  </a:cubicBezTo>
                  <a:cubicBezTo>
                    <a:pt x="871" y="960"/>
                    <a:pt x="856" y="960"/>
                    <a:pt x="841" y="960"/>
                  </a:cubicBezTo>
                  <a:cubicBezTo>
                    <a:pt x="841" y="977"/>
                    <a:pt x="841" y="992"/>
                    <a:pt x="841" y="1008"/>
                  </a:cubicBezTo>
                  <a:cubicBezTo>
                    <a:pt x="880" y="1008"/>
                    <a:pt x="918" y="1008"/>
                    <a:pt x="956" y="1008"/>
                  </a:cubicBezTo>
                  <a:cubicBezTo>
                    <a:pt x="975" y="1008"/>
                    <a:pt x="984" y="1017"/>
                    <a:pt x="984" y="1036"/>
                  </a:cubicBezTo>
                  <a:cubicBezTo>
                    <a:pt x="984" y="1065"/>
                    <a:pt x="984" y="1095"/>
                    <a:pt x="984" y="1124"/>
                  </a:cubicBezTo>
                  <a:cubicBezTo>
                    <a:pt x="984" y="1143"/>
                    <a:pt x="975" y="1152"/>
                    <a:pt x="956" y="1152"/>
                  </a:cubicBezTo>
                  <a:cubicBezTo>
                    <a:pt x="863" y="1152"/>
                    <a:pt x="769" y="1152"/>
                    <a:pt x="676" y="1152"/>
                  </a:cubicBezTo>
                  <a:cubicBezTo>
                    <a:pt x="658" y="1152"/>
                    <a:pt x="648" y="1143"/>
                    <a:pt x="648" y="1126"/>
                  </a:cubicBezTo>
                  <a:cubicBezTo>
                    <a:pt x="648" y="1095"/>
                    <a:pt x="648" y="1065"/>
                    <a:pt x="648" y="1034"/>
                  </a:cubicBezTo>
                  <a:cubicBezTo>
                    <a:pt x="648" y="1017"/>
                    <a:pt x="657" y="1009"/>
                    <a:pt x="674" y="1008"/>
                  </a:cubicBezTo>
                  <a:cubicBezTo>
                    <a:pt x="680" y="1008"/>
                    <a:pt x="685" y="1008"/>
                    <a:pt x="691" y="1008"/>
                  </a:cubicBezTo>
                  <a:cubicBezTo>
                    <a:pt x="724" y="1008"/>
                    <a:pt x="757" y="1008"/>
                    <a:pt x="791" y="1008"/>
                  </a:cubicBezTo>
                  <a:cubicBezTo>
                    <a:pt x="791" y="991"/>
                    <a:pt x="791" y="976"/>
                    <a:pt x="791" y="960"/>
                  </a:cubicBezTo>
                  <a:cubicBezTo>
                    <a:pt x="752" y="960"/>
                    <a:pt x="714" y="960"/>
                    <a:pt x="676" y="960"/>
                  </a:cubicBezTo>
                  <a:cubicBezTo>
                    <a:pt x="657" y="960"/>
                    <a:pt x="648" y="951"/>
                    <a:pt x="648" y="933"/>
                  </a:cubicBezTo>
                  <a:cubicBezTo>
                    <a:pt x="648" y="903"/>
                    <a:pt x="648" y="874"/>
                    <a:pt x="648" y="844"/>
                  </a:cubicBezTo>
                  <a:cubicBezTo>
                    <a:pt x="648" y="825"/>
                    <a:pt x="657" y="816"/>
                    <a:pt x="677" y="816"/>
                  </a:cubicBezTo>
                  <a:cubicBezTo>
                    <a:pt x="694" y="816"/>
                    <a:pt x="711" y="816"/>
                    <a:pt x="728" y="816"/>
                  </a:cubicBezTo>
                  <a:cubicBezTo>
                    <a:pt x="735" y="800"/>
                    <a:pt x="741" y="785"/>
                    <a:pt x="748" y="769"/>
                  </a:cubicBezTo>
                  <a:cubicBezTo>
                    <a:pt x="601" y="769"/>
                    <a:pt x="457" y="769"/>
                    <a:pt x="313" y="769"/>
                  </a:cubicBezTo>
                  <a:cubicBezTo>
                    <a:pt x="313" y="785"/>
                    <a:pt x="313" y="800"/>
                    <a:pt x="313" y="816"/>
                  </a:cubicBezTo>
                  <a:cubicBezTo>
                    <a:pt x="352" y="816"/>
                    <a:pt x="389" y="816"/>
                    <a:pt x="427" y="816"/>
                  </a:cubicBezTo>
                  <a:cubicBezTo>
                    <a:pt x="447" y="816"/>
                    <a:pt x="456" y="825"/>
                    <a:pt x="456" y="845"/>
                  </a:cubicBezTo>
                  <a:cubicBezTo>
                    <a:pt x="456" y="868"/>
                    <a:pt x="456" y="891"/>
                    <a:pt x="456" y="914"/>
                  </a:cubicBezTo>
                  <a:cubicBezTo>
                    <a:pt x="456" y="957"/>
                    <a:pt x="453" y="960"/>
                    <a:pt x="410" y="960"/>
                  </a:cubicBezTo>
                  <a:cubicBezTo>
                    <a:pt x="378" y="960"/>
                    <a:pt x="345" y="960"/>
                    <a:pt x="313" y="960"/>
                  </a:cubicBezTo>
                  <a:cubicBezTo>
                    <a:pt x="313" y="977"/>
                    <a:pt x="313" y="992"/>
                    <a:pt x="313" y="1008"/>
                  </a:cubicBezTo>
                  <a:cubicBezTo>
                    <a:pt x="352" y="1008"/>
                    <a:pt x="389" y="1008"/>
                    <a:pt x="427" y="1008"/>
                  </a:cubicBezTo>
                  <a:cubicBezTo>
                    <a:pt x="447" y="1008"/>
                    <a:pt x="456" y="1017"/>
                    <a:pt x="456" y="1037"/>
                  </a:cubicBezTo>
                  <a:cubicBezTo>
                    <a:pt x="456" y="1066"/>
                    <a:pt x="456" y="1094"/>
                    <a:pt x="456" y="1123"/>
                  </a:cubicBezTo>
                  <a:cubicBezTo>
                    <a:pt x="456" y="1143"/>
                    <a:pt x="447" y="1152"/>
                    <a:pt x="427" y="1152"/>
                  </a:cubicBezTo>
                  <a:cubicBezTo>
                    <a:pt x="334" y="1152"/>
                    <a:pt x="242" y="1152"/>
                    <a:pt x="149" y="1152"/>
                  </a:cubicBezTo>
                  <a:cubicBezTo>
                    <a:pt x="129" y="1152"/>
                    <a:pt x="120" y="1143"/>
                    <a:pt x="120" y="1123"/>
                  </a:cubicBezTo>
                  <a:cubicBezTo>
                    <a:pt x="120" y="1096"/>
                    <a:pt x="120" y="1070"/>
                    <a:pt x="120" y="1043"/>
                  </a:cubicBezTo>
                  <a:cubicBezTo>
                    <a:pt x="120" y="1015"/>
                    <a:pt x="127" y="1008"/>
                    <a:pt x="155" y="1008"/>
                  </a:cubicBezTo>
                  <a:cubicBezTo>
                    <a:pt x="191" y="1008"/>
                    <a:pt x="227" y="1008"/>
                    <a:pt x="263" y="1008"/>
                  </a:cubicBezTo>
                  <a:cubicBezTo>
                    <a:pt x="263" y="991"/>
                    <a:pt x="263" y="976"/>
                    <a:pt x="263" y="960"/>
                  </a:cubicBezTo>
                  <a:cubicBezTo>
                    <a:pt x="225" y="960"/>
                    <a:pt x="187" y="960"/>
                    <a:pt x="150" y="960"/>
                  </a:cubicBezTo>
                  <a:cubicBezTo>
                    <a:pt x="129" y="960"/>
                    <a:pt x="120" y="951"/>
                    <a:pt x="120" y="931"/>
                  </a:cubicBezTo>
                  <a:cubicBezTo>
                    <a:pt x="120" y="902"/>
                    <a:pt x="120" y="873"/>
                    <a:pt x="120" y="844"/>
                  </a:cubicBezTo>
                  <a:cubicBezTo>
                    <a:pt x="120" y="825"/>
                    <a:pt x="129" y="816"/>
                    <a:pt x="149" y="816"/>
                  </a:cubicBezTo>
                  <a:cubicBezTo>
                    <a:pt x="176" y="816"/>
                    <a:pt x="203" y="816"/>
                    <a:pt x="230" y="816"/>
                  </a:cubicBezTo>
                  <a:cubicBezTo>
                    <a:pt x="241" y="816"/>
                    <a:pt x="252" y="816"/>
                    <a:pt x="263" y="816"/>
                  </a:cubicBezTo>
                  <a:cubicBezTo>
                    <a:pt x="264" y="813"/>
                    <a:pt x="264" y="812"/>
                    <a:pt x="264" y="811"/>
                  </a:cubicBezTo>
                  <a:cubicBezTo>
                    <a:pt x="264" y="791"/>
                    <a:pt x="264" y="772"/>
                    <a:pt x="264" y="752"/>
                  </a:cubicBezTo>
                  <a:cubicBezTo>
                    <a:pt x="264" y="728"/>
                    <a:pt x="272" y="720"/>
                    <a:pt x="296" y="720"/>
                  </a:cubicBezTo>
                  <a:cubicBezTo>
                    <a:pt x="368" y="720"/>
                    <a:pt x="439" y="720"/>
                    <a:pt x="511" y="720"/>
                  </a:cubicBezTo>
                  <a:cubicBezTo>
                    <a:pt x="516" y="720"/>
                    <a:pt x="521" y="720"/>
                    <a:pt x="527" y="720"/>
                  </a:cubicBezTo>
                  <a:cubicBezTo>
                    <a:pt x="527" y="703"/>
                    <a:pt x="527" y="688"/>
                    <a:pt x="527" y="672"/>
                  </a:cubicBezTo>
                  <a:cubicBezTo>
                    <a:pt x="480" y="672"/>
                    <a:pt x="435" y="672"/>
                    <a:pt x="390" y="672"/>
                  </a:cubicBezTo>
                  <a:cubicBezTo>
                    <a:pt x="369" y="672"/>
                    <a:pt x="360" y="663"/>
                    <a:pt x="360" y="643"/>
                  </a:cubicBezTo>
                  <a:cubicBezTo>
                    <a:pt x="360" y="599"/>
                    <a:pt x="360" y="554"/>
                    <a:pt x="360" y="510"/>
                  </a:cubicBezTo>
                  <a:cubicBezTo>
                    <a:pt x="360" y="488"/>
                    <a:pt x="369" y="480"/>
                    <a:pt x="390" y="480"/>
                  </a:cubicBezTo>
                  <a:cubicBezTo>
                    <a:pt x="398" y="480"/>
                    <a:pt x="405" y="480"/>
                    <a:pt x="414" y="480"/>
                  </a:cubicBezTo>
                  <a:cubicBezTo>
                    <a:pt x="296" y="372"/>
                    <a:pt x="329" y="223"/>
                    <a:pt x="404" y="154"/>
                  </a:cubicBezTo>
                  <a:cubicBezTo>
                    <a:pt x="488" y="77"/>
                    <a:pt x="616" y="77"/>
                    <a:pt x="700" y="154"/>
                  </a:cubicBezTo>
                  <a:cubicBezTo>
                    <a:pt x="777" y="225"/>
                    <a:pt x="806" y="374"/>
                    <a:pt x="690" y="480"/>
                  </a:cubicBezTo>
                  <a:cubicBezTo>
                    <a:pt x="699" y="480"/>
                    <a:pt x="707" y="480"/>
                    <a:pt x="715" y="480"/>
                  </a:cubicBezTo>
                  <a:cubicBezTo>
                    <a:pt x="735" y="480"/>
                    <a:pt x="744" y="489"/>
                    <a:pt x="744" y="510"/>
                  </a:cubicBezTo>
                  <a:cubicBezTo>
                    <a:pt x="744" y="554"/>
                    <a:pt x="744" y="599"/>
                    <a:pt x="744" y="643"/>
                  </a:cubicBezTo>
                  <a:cubicBezTo>
                    <a:pt x="744" y="663"/>
                    <a:pt x="735" y="672"/>
                    <a:pt x="714" y="672"/>
                  </a:cubicBezTo>
                  <a:cubicBezTo>
                    <a:pt x="687" y="672"/>
                    <a:pt x="659" y="672"/>
                    <a:pt x="632" y="672"/>
                  </a:cubicBezTo>
                  <a:cubicBezTo>
                    <a:pt x="614" y="672"/>
                    <a:pt x="595" y="672"/>
                    <a:pt x="577" y="672"/>
                  </a:cubicBezTo>
                  <a:cubicBezTo>
                    <a:pt x="577" y="689"/>
                    <a:pt x="577" y="704"/>
                    <a:pt x="577" y="720"/>
                  </a:cubicBezTo>
                  <a:close/>
                  <a:moveTo>
                    <a:pt x="911" y="731"/>
                  </a:moveTo>
                  <a:cubicBezTo>
                    <a:pt x="1059" y="583"/>
                    <a:pt x="1207" y="435"/>
                    <a:pt x="1354" y="288"/>
                  </a:cubicBezTo>
                  <a:cubicBezTo>
                    <a:pt x="1335" y="269"/>
                    <a:pt x="1315" y="249"/>
                    <a:pt x="1297" y="231"/>
                  </a:cubicBezTo>
                  <a:cubicBezTo>
                    <a:pt x="1150" y="378"/>
                    <a:pt x="1002" y="526"/>
                    <a:pt x="854" y="674"/>
                  </a:cubicBezTo>
                  <a:cubicBezTo>
                    <a:pt x="872" y="692"/>
                    <a:pt x="892" y="712"/>
                    <a:pt x="911" y="731"/>
                  </a:cubicBezTo>
                  <a:close/>
                  <a:moveTo>
                    <a:pt x="720" y="312"/>
                  </a:moveTo>
                  <a:cubicBezTo>
                    <a:pt x="720" y="219"/>
                    <a:pt x="644" y="144"/>
                    <a:pt x="551" y="144"/>
                  </a:cubicBezTo>
                  <a:cubicBezTo>
                    <a:pt x="459" y="144"/>
                    <a:pt x="384" y="220"/>
                    <a:pt x="384" y="311"/>
                  </a:cubicBezTo>
                  <a:cubicBezTo>
                    <a:pt x="384" y="405"/>
                    <a:pt x="459" y="480"/>
                    <a:pt x="552" y="480"/>
                  </a:cubicBezTo>
                  <a:cubicBezTo>
                    <a:pt x="644" y="480"/>
                    <a:pt x="720" y="404"/>
                    <a:pt x="720" y="312"/>
                  </a:cubicBezTo>
                  <a:close/>
                  <a:moveTo>
                    <a:pt x="695" y="529"/>
                  </a:moveTo>
                  <a:cubicBezTo>
                    <a:pt x="599" y="529"/>
                    <a:pt x="504" y="529"/>
                    <a:pt x="409" y="529"/>
                  </a:cubicBezTo>
                  <a:cubicBezTo>
                    <a:pt x="409" y="561"/>
                    <a:pt x="409" y="592"/>
                    <a:pt x="409" y="623"/>
                  </a:cubicBezTo>
                  <a:cubicBezTo>
                    <a:pt x="505" y="623"/>
                    <a:pt x="600" y="623"/>
                    <a:pt x="695" y="623"/>
                  </a:cubicBezTo>
                  <a:cubicBezTo>
                    <a:pt x="695" y="592"/>
                    <a:pt x="695" y="561"/>
                    <a:pt x="695" y="529"/>
                  </a:cubicBezTo>
                  <a:close/>
                  <a:moveTo>
                    <a:pt x="169" y="911"/>
                  </a:moveTo>
                  <a:cubicBezTo>
                    <a:pt x="249" y="911"/>
                    <a:pt x="328" y="911"/>
                    <a:pt x="407" y="911"/>
                  </a:cubicBezTo>
                  <a:cubicBezTo>
                    <a:pt x="407" y="895"/>
                    <a:pt x="407" y="880"/>
                    <a:pt x="407" y="865"/>
                  </a:cubicBezTo>
                  <a:cubicBezTo>
                    <a:pt x="327" y="865"/>
                    <a:pt x="248" y="865"/>
                    <a:pt x="169" y="865"/>
                  </a:cubicBezTo>
                  <a:cubicBezTo>
                    <a:pt x="169" y="880"/>
                    <a:pt x="169" y="895"/>
                    <a:pt x="169" y="911"/>
                  </a:cubicBezTo>
                  <a:close/>
                  <a:moveTo>
                    <a:pt x="697" y="911"/>
                  </a:moveTo>
                  <a:cubicBezTo>
                    <a:pt x="777" y="911"/>
                    <a:pt x="856" y="911"/>
                    <a:pt x="935" y="911"/>
                  </a:cubicBezTo>
                  <a:cubicBezTo>
                    <a:pt x="935" y="895"/>
                    <a:pt x="935" y="880"/>
                    <a:pt x="935" y="865"/>
                  </a:cubicBezTo>
                  <a:cubicBezTo>
                    <a:pt x="855" y="865"/>
                    <a:pt x="776" y="865"/>
                    <a:pt x="697" y="865"/>
                  </a:cubicBezTo>
                  <a:cubicBezTo>
                    <a:pt x="697" y="880"/>
                    <a:pt x="697" y="895"/>
                    <a:pt x="697" y="911"/>
                  </a:cubicBezTo>
                  <a:close/>
                  <a:moveTo>
                    <a:pt x="169" y="1103"/>
                  </a:moveTo>
                  <a:cubicBezTo>
                    <a:pt x="249" y="1103"/>
                    <a:pt x="328" y="1103"/>
                    <a:pt x="407" y="1103"/>
                  </a:cubicBezTo>
                  <a:cubicBezTo>
                    <a:pt x="407" y="1087"/>
                    <a:pt x="407" y="1072"/>
                    <a:pt x="407" y="1057"/>
                  </a:cubicBezTo>
                  <a:cubicBezTo>
                    <a:pt x="327" y="1057"/>
                    <a:pt x="248" y="1057"/>
                    <a:pt x="169" y="1057"/>
                  </a:cubicBezTo>
                  <a:cubicBezTo>
                    <a:pt x="169" y="1073"/>
                    <a:pt x="169" y="1088"/>
                    <a:pt x="169" y="1103"/>
                  </a:cubicBezTo>
                  <a:close/>
                  <a:moveTo>
                    <a:pt x="936" y="1057"/>
                  </a:moveTo>
                  <a:cubicBezTo>
                    <a:pt x="855" y="1057"/>
                    <a:pt x="776" y="1057"/>
                    <a:pt x="697" y="1057"/>
                  </a:cubicBezTo>
                  <a:cubicBezTo>
                    <a:pt x="697" y="1073"/>
                    <a:pt x="697" y="1088"/>
                    <a:pt x="697" y="1103"/>
                  </a:cubicBezTo>
                  <a:cubicBezTo>
                    <a:pt x="777" y="1103"/>
                    <a:pt x="856" y="1103"/>
                    <a:pt x="936" y="1103"/>
                  </a:cubicBezTo>
                  <a:cubicBezTo>
                    <a:pt x="936" y="1087"/>
                    <a:pt x="936" y="1073"/>
                    <a:pt x="936" y="1057"/>
                  </a:cubicBezTo>
                  <a:close/>
                  <a:moveTo>
                    <a:pt x="1393" y="253"/>
                  </a:moveTo>
                  <a:cubicBezTo>
                    <a:pt x="1405" y="240"/>
                    <a:pt x="1418" y="229"/>
                    <a:pt x="1430" y="215"/>
                  </a:cubicBezTo>
                  <a:cubicBezTo>
                    <a:pt x="1444" y="198"/>
                    <a:pt x="1443" y="174"/>
                    <a:pt x="1428" y="158"/>
                  </a:cubicBezTo>
                  <a:cubicBezTo>
                    <a:pt x="1414" y="142"/>
                    <a:pt x="1389" y="138"/>
                    <a:pt x="1372" y="152"/>
                  </a:cubicBezTo>
                  <a:cubicBezTo>
                    <a:pt x="1358" y="164"/>
                    <a:pt x="1346" y="179"/>
                    <a:pt x="1333" y="193"/>
                  </a:cubicBezTo>
                  <a:cubicBezTo>
                    <a:pt x="1352" y="212"/>
                    <a:pt x="1372" y="232"/>
                    <a:pt x="1393" y="253"/>
                  </a:cubicBezTo>
                  <a:close/>
                  <a:moveTo>
                    <a:pt x="823" y="717"/>
                  </a:moveTo>
                  <a:cubicBezTo>
                    <a:pt x="813" y="741"/>
                    <a:pt x="802" y="766"/>
                    <a:pt x="790" y="794"/>
                  </a:cubicBezTo>
                  <a:cubicBezTo>
                    <a:pt x="818" y="782"/>
                    <a:pt x="843" y="771"/>
                    <a:pt x="867" y="761"/>
                  </a:cubicBezTo>
                  <a:cubicBezTo>
                    <a:pt x="852" y="746"/>
                    <a:pt x="838" y="732"/>
                    <a:pt x="823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67"/>
            <p:cNvSpPr>
              <a:spLocks/>
            </p:cNvSpPr>
            <p:nvPr/>
          </p:nvSpPr>
          <p:spPr bwMode="auto">
            <a:xfrm>
              <a:off x="2613025" y="3575050"/>
              <a:ext cx="184150" cy="12700"/>
            </a:xfrm>
            <a:custGeom>
              <a:avLst/>
              <a:gdLst>
                <a:gd name="T0" fmla="*/ 0 w 622"/>
                <a:gd name="T1" fmla="*/ 46 h 46"/>
                <a:gd name="T2" fmla="*/ 0 w 622"/>
                <a:gd name="T3" fmla="*/ 0 h 46"/>
                <a:gd name="T4" fmla="*/ 622 w 622"/>
                <a:gd name="T5" fmla="*/ 0 h 46"/>
                <a:gd name="T6" fmla="*/ 622 w 622"/>
                <a:gd name="T7" fmla="*/ 46 h 46"/>
                <a:gd name="T8" fmla="*/ 0 w 62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207" y="0"/>
                    <a:pt x="414" y="0"/>
                    <a:pt x="622" y="0"/>
                  </a:cubicBezTo>
                  <a:cubicBezTo>
                    <a:pt x="622" y="15"/>
                    <a:pt x="622" y="30"/>
                    <a:pt x="622" y="46"/>
                  </a:cubicBezTo>
                  <a:cubicBezTo>
                    <a:pt x="415" y="46"/>
                    <a:pt x="20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68"/>
            <p:cNvSpPr>
              <a:spLocks/>
            </p:cNvSpPr>
            <p:nvPr/>
          </p:nvSpPr>
          <p:spPr bwMode="auto">
            <a:xfrm>
              <a:off x="2627313" y="3546475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69"/>
            <p:cNvSpPr>
              <a:spLocks/>
            </p:cNvSpPr>
            <p:nvPr/>
          </p:nvSpPr>
          <p:spPr bwMode="auto">
            <a:xfrm>
              <a:off x="2582863" y="3267075"/>
              <a:ext cx="28575" cy="28575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8 h 96"/>
                <a:gd name="T4" fmla="*/ 49 w 96"/>
                <a:gd name="T5" fmla="*/ 0 h 96"/>
                <a:gd name="T6" fmla="*/ 96 w 96"/>
                <a:gd name="T7" fmla="*/ 49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4"/>
                    <a:pt x="0" y="48"/>
                  </a:cubicBezTo>
                  <a:cubicBezTo>
                    <a:pt x="0" y="21"/>
                    <a:pt x="22" y="0"/>
                    <a:pt x="49" y="0"/>
                  </a:cubicBezTo>
                  <a:cubicBezTo>
                    <a:pt x="75" y="1"/>
                    <a:pt x="96" y="23"/>
                    <a:pt x="96" y="49"/>
                  </a:cubicBezTo>
                  <a:cubicBezTo>
                    <a:pt x="96" y="75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70"/>
            <p:cNvSpPr>
              <a:spLocks/>
            </p:cNvSpPr>
            <p:nvPr/>
          </p:nvSpPr>
          <p:spPr bwMode="auto">
            <a:xfrm>
              <a:off x="2797175" y="3267075"/>
              <a:ext cx="28575" cy="28575"/>
            </a:xfrm>
            <a:custGeom>
              <a:avLst/>
              <a:gdLst>
                <a:gd name="T0" fmla="*/ 97 w 97"/>
                <a:gd name="T1" fmla="*/ 49 h 96"/>
                <a:gd name="T2" fmla="*/ 49 w 97"/>
                <a:gd name="T3" fmla="*/ 96 h 96"/>
                <a:gd name="T4" fmla="*/ 1 w 97"/>
                <a:gd name="T5" fmla="*/ 47 h 96"/>
                <a:gd name="T6" fmla="*/ 50 w 97"/>
                <a:gd name="T7" fmla="*/ 0 h 96"/>
                <a:gd name="T8" fmla="*/ 97 w 97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6">
                  <a:moveTo>
                    <a:pt x="97" y="49"/>
                  </a:moveTo>
                  <a:cubicBezTo>
                    <a:pt x="97" y="75"/>
                    <a:pt x="75" y="96"/>
                    <a:pt x="49" y="96"/>
                  </a:cubicBezTo>
                  <a:cubicBezTo>
                    <a:pt x="22" y="96"/>
                    <a:pt x="0" y="73"/>
                    <a:pt x="1" y="47"/>
                  </a:cubicBezTo>
                  <a:cubicBezTo>
                    <a:pt x="2" y="20"/>
                    <a:pt x="24" y="0"/>
                    <a:pt x="50" y="0"/>
                  </a:cubicBezTo>
                  <a:cubicBezTo>
                    <a:pt x="76" y="1"/>
                    <a:pt x="97" y="23"/>
                    <a:pt x="9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71"/>
            <p:cNvSpPr>
              <a:spLocks noEditPoints="1"/>
            </p:cNvSpPr>
            <p:nvPr/>
          </p:nvSpPr>
          <p:spPr bwMode="auto">
            <a:xfrm>
              <a:off x="2674938" y="3238500"/>
              <a:ext cx="60325" cy="85725"/>
            </a:xfrm>
            <a:custGeom>
              <a:avLst/>
              <a:gdLst>
                <a:gd name="T0" fmla="*/ 75 w 199"/>
                <a:gd name="T1" fmla="*/ 214 h 286"/>
                <a:gd name="T2" fmla="*/ 75 w 199"/>
                <a:gd name="T3" fmla="*/ 168 h 286"/>
                <a:gd name="T4" fmla="*/ 18 w 199"/>
                <a:gd name="T5" fmla="*/ 137 h 286"/>
                <a:gd name="T6" fmla="*/ 4 w 199"/>
                <a:gd name="T7" fmla="*/ 91 h 286"/>
                <a:gd name="T8" fmla="*/ 74 w 199"/>
                <a:gd name="T9" fmla="*/ 22 h 286"/>
                <a:gd name="T10" fmla="*/ 76 w 199"/>
                <a:gd name="T11" fmla="*/ 0 h 286"/>
                <a:gd name="T12" fmla="*/ 122 w 199"/>
                <a:gd name="T13" fmla="*/ 0 h 286"/>
                <a:gd name="T14" fmla="*/ 124 w 199"/>
                <a:gd name="T15" fmla="*/ 22 h 286"/>
                <a:gd name="T16" fmla="*/ 179 w 199"/>
                <a:gd name="T17" fmla="*/ 50 h 286"/>
                <a:gd name="T18" fmla="*/ 199 w 199"/>
                <a:gd name="T19" fmla="*/ 94 h 286"/>
                <a:gd name="T20" fmla="*/ 148 w 199"/>
                <a:gd name="T21" fmla="*/ 94 h 286"/>
                <a:gd name="T22" fmla="*/ 124 w 199"/>
                <a:gd name="T23" fmla="*/ 71 h 286"/>
                <a:gd name="T24" fmla="*/ 124 w 199"/>
                <a:gd name="T25" fmla="*/ 118 h 286"/>
                <a:gd name="T26" fmla="*/ 195 w 199"/>
                <a:gd name="T27" fmla="*/ 191 h 286"/>
                <a:gd name="T28" fmla="*/ 123 w 199"/>
                <a:gd name="T29" fmla="*/ 265 h 286"/>
                <a:gd name="T30" fmla="*/ 123 w 199"/>
                <a:gd name="T31" fmla="*/ 286 h 286"/>
                <a:gd name="T32" fmla="*/ 76 w 199"/>
                <a:gd name="T33" fmla="*/ 286 h 286"/>
                <a:gd name="T34" fmla="*/ 76 w 199"/>
                <a:gd name="T35" fmla="*/ 264 h 286"/>
                <a:gd name="T36" fmla="*/ 16 w 199"/>
                <a:gd name="T37" fmla="*/ 231 h 286"/>
                <a:gd name="T38" fmla="*/ 0 w 199"/>
                <a:gd name="T39" fmla="*/ 192 h 286"/>
                <a:gd name="T40" fmla="*/ 50 w 199"/>
                <a:gd name="T41" fmla="*/ 192 h 286"/>
                <a:gd name="T42" fmla="*/ 75 w 199"/>
                <a:gd name="T43" fmla="*/ 214 h 286"/>
                <a:gd name="T44" fmla="*/ 74 w 199"/>
                <a:gd name="T45" fmla="*/ 72 h 286"/>
                <a:gd name="T46" fmla="*/ 51 w 199"/>
                <a:gd name="T47" fmla="*/ 96 h 286"/>
                <a:gd name="T48" fmla="*/ 74 w 199"/>
                <a:gd name="T49" fmla="*/ 119 h 286"/>
                <a:gd name="T50" fmla="*/ 74 w 199"/>
                <a:gd name="T51" fmla="*/ 72 h 286"/>
                <a:gd name="T52" fmla="*/ 123 w 199"/>
                <a:gd name="T53" fmla="*/ 214 h 286"/>
                <a:gd name="T54" fmla="*/ 147 w 199"/>
                <a:gd name="T55" fmla="*/ 189 h 286"/>
                <a:gd name="T56" fmla="*/ 123 w 199"/>
                <a:gd name="T57" fmla="*/ 169 h 286"/>
                <a:gd name="T58" fmla="*/ 123 w 199"/>
                <a:gd name="T59" fmla="*/ 21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286">
                  <a:moveTo>
                    <a:pt x="75" y="214"/>
                  </a:moveTo>
                  <a:cubicBezTo>
                    <a:pt x="75" y="199"/>
                    <a:pt x="75" y="184"/>
                    <a:pt x="75" y="168"/>
                  </a:cubicBezTo>
                  <a:cubicBezTo>
                    <a:pt x="51" y="166"/>
                    <a:pt x="30" y="158"/>
                    <a:pt x="18" y="137"/>
                  </a:cubicBezTo>
                  <a:cubicBezTo>
                    <a:pt x="10" y="124"/>
                    <a:pt x="4" y="107"/>
                    <a:pt x="4" y="91"/>
                  </a:cubicBezTo>
                  <a:cubicBezTo>
                    <a:pt x="3" y="55"/>
                    <a:pt x="31" y="29"/>
                    <a:pt x="74" y="22"/>
                  </a:cubicBezTo>
                  <a:cubicBezTo>
                    <a:pt x="75" y="15"/>
                    <a:pt x="75" y="8"/>
                    <a:pt x="76" y="0"/>
                  </a:cubicBezTo>
                  <a:cubicBezTo>
                    <a:pt x="91" y="0"/>
                    <a:pt x="106" y="0"/>
                    <a:pt x="122" y="0"/>
                  </a:cubicBezTo>
                  <a:cubicBezTo>
                    <a:pt x="123" y="7"/>
                    <a:pt x="123" y="14"/>
                    <a:pt x="124" y="22"/>
                  </a:cubicBezTo>
                  <a:cubicBezTo>
                    <a:pt x="146" y="25"/>
                    <a:pt x="166" y="32"/>
                    <a:pt x="179" y="50"/>
                  </a:cubicBezTo>
                  <a:cubicBezTo>
                    <a:pt x="187" y="63"/>
                    <a:pt x="192" y="78"/>
                    <a:pt x="199" y="94"/>
                  </a:cubicBezTo>
                  <a:cubicBezTo>
                    <a:pt x="179" y="94"/>
                    <a:pt x="164" y="94"/>
                    <a:pt x="148" y="94"/>
                  </a:cubicBezTo>
                  <a:cubicBezTo>
                    <a:pt x="145" y="82"/>
                    <a:pt x="139" y="73"/>
                    <a:pt x="124" y="71"/>
                  </a:cubicBezTo>
                  <a:cubicBezTo>
                    <a:pt x="124" y="87"/>
                    <a:pt x="124" y="102"/>
                    <a:pt x="124" y="118"/>
                  </a:cubicBezTo>
                  <a:cubicBezTo>
                    <a:pt x="170" y="127"/>
                    <a:pt x="195" y="153"/>
                    <a:pt x="195" y="191"/>
                  </a:cubicBezTo>
                  <a:cubicBezTo>
                    <a:pt x="195" y="229"/>
                    <a:pt x="171" y="254"/>
                    <a:pt x="123" y="265"/>
                  </a:cubicBezTo>
                  <a:cubicBezTo>
                    <a:pt x="123" y="271"/>
                    <a:pt x="123" y="278"/>
                    <a:pt x="123" y="286"/>
                  </a:cubicBezTo>
                  <a:cubicBezTo>
                    <a:pt x="107" y="286"/>
                    <a:pt x="92" y="286"/>
                    <a:pt x="76" y="286"/>
                  </a:cubicBezTo>
                  <a:cubicBezTo>
                    <a:pt x="76" y="279"/>
                    <a:pt x="76" y="272"/>
                    <a:pt x="76" y="264"/>
                  </a:cubicBezTo>
                  <a:cubicBezTo>
                    <a:pt x="51" y="262"/>
                    <a:pt x="29" y="253"/>
                    <a:pt x="16" y="231"/>
                  </a:cubicBezTo>
                  <a:cubicBezTo>
                    <a:pt x="9" y="220"/>
                    <a:pt x="6" y="206"/>
                    <a:pt x="0" y="192"/>
                  </a:cubicBezTo>
                  <a:cubicBezTo>
                    <a:pt x="19" y="192"/>
                    <a:pt x="34" y="192"/>
                    <a:pt x="50" y="192"/>
                  </a:cubicBezTo>
                  <a:cubicBezTo>
                    <a:pt x="53" y="203"/>
                    <a:pt x="59" y="214"/>
                    <a:pt x="75" y="214"/>
                  </a:cubicBezTo>
                  <a:close/>
                  <a:moveTo>
                    <a:pt x="74" y="72"/>
                  </a:moveTo>
                  <a:cubicBezTo>
                    <a:pt x="58" y="75"/>
                    <a:pt x="50" y="83"/>
                    <a:pt x="51" y="96"/>
                  </a:cubicBezTo>
                  <a:cubicBezTo>
                    <a:pt x="53" y="110"/>
                    <a:pt x="60" y="117"/>
                    <a:pt x="74" y="119"/>
                  </a:cubicBezTo>
                  <a:cubicBezTo>
                    <a:pt x="74" y="102"/>
                    <a:pt x="74" y="87"/>
                    <a:pt x="74" y="72"/>
                  </a:cubicBezTo>
                  <a:close/>
                  <a:moveTo>
                    <a:pt x="123" y="214"/>
                  </a:moveTo>
                  <a:cubicBezTo>
                    <a:pt x="140" y="210"/>
                    <a:pt x="148" y="202"/>
                    <a:pt x="147" y="189"/>
                  </a:cubicBezTo>
                  <a:cubicBezTo>
                    <a:pt x="146" y="177"/>
                    <a:pt x="138" y="169"/>
                    <a:pt x="123" y="169"/>
                  </a:cubicBezTo>
                  <a:cubicBezTo>
                    <a:pt x="123" y="184"/>
                    <a:pt x="123" y="199"/>
                    <a:pt x="123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8" name="Group 637"/>
          <p:cNvGrpSpPr/>
          <p:nvPr/>
        </p:nvGrpSpPr>
        <p:grpSpPr>
          <a:xfrm>
            <a:off x="3476580" y="3734162"/>
            <a:ext cx="293689" cy="457201"/>
            <a:chOff x="2513012" y="3562350"/>
            <a:chExt cx="293689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9" name="Freeform 5"/>
            <p:cNvSpPr>
              <a:spLocks noEditPoints="1"/>
            </p:cNvSpPr>
            <p:nvPr/>
          </p:nvSpPr>
          <p:spPr bwMode="auto">
            <a:xfrm>
              <a:off x="2540000" y="3562350"/>
              <a:ext cx="228600" cy="457200"/>
            </a:xfrm>
            <a:custGeom>
              <a:avLst/>
              <a:gdLst>
                <a:gd name="T0" fmla="*/ 591 w 770"/>
                <a:gd name="T1" fmla="*/ 105 h 1538"/>
                <a:gd name="T2" fmla="*/ 732 w 770"/>
                <a:gd name="T3" fmla="*/ 431 h 1538"/>
                <a:gd name="T4" fmla="*/ 658 w 770"/>
                <a:gd name="T5" fmla="*/ 589 h 1538"/>
                <a:gd name="T6" fmla="*/ 599 w 770"/>
                <a:gd name="T7" fmla="*/ 627 h 1538"/>
                <a:gd name="T8" fmla="*/ 534 w 770"/>
                <a:gd name="T9" fmla="*/ 270 h 1538"/>
                <a:gd name="T10" fmla="*/ 353 w 770"/>
                <a:gd name="T11" fmla="*/ 296 h 1538"/>
                <a:gd name="T12" fmla="*/ 343 w 770"/>
                <a:gd name="T13" fmla="*/ 720 h 1538"/>
                <a:gd name="T14" fmla="*/ 581 w 770"/>
                <a:gd name="T15" fmla="*/ 718 h 1538"/>
                <a:gd name="T16" fmla="*/ 590 w 770"/>
                <a:gd name="T17" fmla="*/ 821 h 1538"/>
                <a:gd name="T18" fmla="*/ 657 w 770"/>
                <a:gd name="T19" fmla="*/ 899 h 1538"/>
                <a:gd name="T20" fmla="*/ 653 w 770"/>
                <a:gd name="T21" fmla="*/ 950 h 1538"/>
                <a:gd name="T22" fmla="*/ 512 w 770"/>
                <a:gd name="T23" fmla="*/ 1004 h 1538"/>
                <a:gd name="T24" fmla="*/ 449 w 770"/>
                <a:gd name="T25" fmla="*/ 1144 h 1538"/>
                <a:gd name="T26" fmla="*/ 515 w 770"/>
                <a:gd name="T27" fmla="*/ 1263 h 1538"/>
                <a:gd name="T28" fmla="*/ 613 w 770"/>
                <a:gd name="T29" fmla="*/ 1336 h 1538"/>
                <a:gd name="T30" fmla="*/ 562 w 770"/>
                <a:gd name="T31" fmla="*/ 1486 h 1538"/>
                <a:gd name="T32" fmla="*/ 441 w 770"/>
                <a:gd name="T33" fmla="*/ 1492 h 1538"/>
                <a:gd name="T34" fmla="*/ 308 w 770"/>
                <a:gd name="T35" fmla="*/ 1527 h 1538"/>
                <a:gd name="T36" fmla="*/ 301 w 770"/>
                <a:gd name="T37" fmla="*/ 1391 h 1538"/>
                <a:gd name="T38" fmla="*/ 264 w 770"/>
                <a:gd name="T39" fmla="*/ 1274 h 1538"/>
                <a:gd name="T40" fmla="*/ 402 w 770"/>
                <a:gd name="T41" fmla="*/ 1168 h 1538"/>
                <a:gd name="T42" fmla="*/ 403 w 770"/>
                <a:gd name="T43" fmla="*/ 986 h 1538"/>
                <a:gd name="T44" fmla="*/ 237 w 770"/>
                <a:gd name="T45" fmla="*/ 927 h 1538"/>
                <a:gd name="T46" fmla="*/ 47 w 770"/>
                <a:gd name="T47" fmla="*/ 1152 h 1538"/>
                <a:gd name="T48" fmla="*/ 3 w 770"/>
                <a:gd name="T49" fmla="*/ 1284 h 1538"/>
                <a:gd name="T50" fmla="*/ 206 w 770"/>
                <a:gd name="T51" fmla="*/ 893 h 1538"/>
                <a:gd name="T52" fmla="*/ 288 w 770"/>
                <a:gd name="T53" fmla="*/ 803 h 1538"/>
                <a:gd name="T54" fmla="*/ 283 w 770"/>
                <a:gd name="T55" fmla="*/ 734 h 1538"/>
                <a:gd name="T56" fmla="*/ 114 w 770"/>
                <a:gd name="T57" fmla="*/ 538 h 1538"/>
                <a:gd name="T58" fmla="*/ 152 w 770"/>
                <a:gd name="T59" fmla="*/ 136 h 1538"/>
                <a:gd name="T60" fmla="*/ 153 w 770"/>
                <a:gd name="T61" fmla="*/ 270 h 1538"/>
                <a:gd name="T62" fmla="*/ 200 w 770"/>
                <a:gd name="T63" fmla="*/ 371 h 1538"/>
                <a:gd name="T64" fmla="*/ 494 w 770"/>
                <a:gd name="T65" fmla="*/ 241 h 1538"/>
                <a:gd name="T66" fmla="*/ 583 w 770"/>
                <a:gd name="T67" fmla="*/ 251 h 1538"/>
                <a:gd name="T68" fmla="*/ 251 w 770"/>
                <a:gd name="T69" fmla="*/ 89 h 1538"/>
                <a:gd name="T70" fmla="*/ 345 w 770"/>
                <a:gd name="T71" fmla="*/ 3 h 1538"/>
                <a:gd name="T72" fmla="*/ 567 w 770"/>
                <a:gd name="T73" fmla="*/ 1316 h 1538"/>
                <a:gd name="T74" fmla="*/ 429 w 770"/>
                <a:gd name="T75" fmla="*/ 1214 h 1538"/>
                <a:gd name="T76" fmla="*/ 289 w 770"/>
                <a:gd name="T77" fmla="*/ 1316 h 1538"/>
                <a:gd name="T78" fmla="*/ 354 w 770"/>
                <a:gd name="T79" fmla="*/ 1408 h 1538"/>
                <a:gd name="T80" fmla="*/ 403 w 770"/>
                <a:gd name="T81" fmla="*/ 1449 h 1538"/>
                <a:gd name="T82" fmla="*/ 504 w 770"/>
                <a:gd name="T83" fmla="*/ 1413 h 1538"/>
                <a:gd name="T84" fmla="*/ 624 w 770"/>
                <a:gd name="T85" fmla="*/ 169 h 1538"/>
                <a:gd name="T86" fmla="*/ 663 w 770"/>
                <a:gd name="T87" fmla="*/ 414 h 1538"/>
                <a:gd name="T88" fmla="*/ 704 w 770"/>
                <a:gd name="T89" fmla="*/ 286 h 1538"/>
                <a:gd name="T90" fmla="*/ 554 w 770"/>
                <a:gd name="T91" fmla="*/ 849 h 1538"/>
                <a:gd name="T92" fmla="*/ 450 w 770"/>
                <a:gd name="T93" fmla="*/ 925 h 1538"/>
                <a:gd name="T94" fmla="*/ 527 w 770"/>
                <a:gd name="T95" fmla="*/ 961 h 1538"/>
                <a:gd name="T96" fmla="*/ 260 w 770"/>
                <a:gd name="T97" fmla="*/ 883 h 1538"/>
                <a:gd name="T98" fmla="*/ 371 w 770"/>
                <a:gd name="T99" fmla="*/ 948 h 1538"/>
                <a:gd name="T100" fmla="*/ 314 w 770"/>
                <a:gd name="T101" fmla="*/ 848 h 1538"/>
                <a:gd name="T102" fmla="*/ 338 w 770"/>
                <a:gd name="T103" fmla="*/ 768 h 1538"/>
                <a:gd name="T104" fmla="*/ 420 w 770"/>
                <a:gd name="T105" fmla="*/ 849 h 1538"/>
                <a:gd name="T106" fmla="*/ 516 w 770"/>
                <a:gd name="T107" fmla="*/ 803 h 1538"/>
                <a:gd name="T108" fmla="*/ 195 w 770"/>
                <a:gd name="T109" fmla="*/ 542 h 1538"/>
                <a:gd name="T110" fmla="*/ 195 w 770"/>
                <a:gd name="T111" fmla="*/ 542 h 1538"/>
                <a:gd name="T112" fmla="*/ 704 w 770"/>
                <a:gd name="T113" fmla="*/ 503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0" h="1538">
                  <a:moveTo>
                    <a:pt x="413" y="0"/>
                  </a:moveTo>
                  <a:cubicBezTo>
                    <a:pt x="429" y="4"/>
                    <a:pt x="445" y="7"/>
                    <a:pt x="461" y="12"/>
                  </a:cubicBezTo>
                  <a:cubicBezTo>
                    <a:pt x="515" y="27"/>
                    <a:pt x="558" y="58"/>
                    <a:pt x="591" y="105"/>
                  </a:cubicBezTo>
                  <a:cubicBezTo>
                    <a:pt x="595" y="110"/>
                    <a:pt x="602" y="116"/>
                    <a:pt x="609" y="117"/>
                  </a:cubicBezTo>
                  <a:cubicBezTo>
                    <a:pt x="700" y="135"/>
                    <a:pt x="762" y="223"/>
                    <a:pt x="748" y="315"/>
                  </a:cubicBezTo>
                  <a:cubicBezTo>
                    <a:pt x="742" y="354"/>
                    <a:pt x="736" y="392"/>
                    <a:pt x="732" y="431"/>
                  </a:cubicBezTo>
                  <a:cubicBezTo>
                    <a:pt x="731" y="438"/>
                    <a:pt x="732" y="448"/>
                    <a:pt x="736" y="455"/>
                  </a:cubicBezTo>
                  <a:cubicBezTo>
                    <a:pt x="770" y="514"/>
                    <a:pt x="734" y="584"/>
                    <a:pt x="666" y="588"/>
                  </a:cubicBezTo>
                  <a:cubicBezTo>
                    <a:pt x="663" y="589"/>
                    <a:pt x="661" y="589"/>
                    <a:pt x="658" y="589"/>
                  </a:cubicBezTo>
                  <a:cubicBezTo>
                    <a:pt x="652" y="607"/>
                    <a:pt x="647" y="625"/>
                    <a:pt x="641" y="643"/>
                  </a:cubicBezTo>
                  <a:cubicBezTo>
                    <a:pt x="635" y="660"/>
                    <a:pt x="623" y="666"/>
                    <a:pt x="610" y="661"/>
                  </a:cubicBezTo>
                  <a:cubicBezTo>
                    <a:pt x="597" y="655"/>
                    <a:pt x="592" y="643"/>
                    <a:pt x="599" y="627"/>
                  </a:cubicBezTo>
                  <a:cubicBezTo>
                    <a:pt x="610" y="601"/>
                    <a:pt x="614" y="574"/>
                    <a:pt x="614" y="546"/>
                  </a:cubicBezTo>
                  <a:cubicBezTo>
                    <a:pt x="614" y="506"/>
                    <a:pt x="613" y="465"/>
                    <a:pt x="614" y="425"/>
                  </a:cubicBezTo>
                  <a:cubicBezTo>
                    <a:pt x="617" y="358"/>
                    <a:pt x="588" y="307"/>
                    <a:pt x="534" y="270"/>
                  </a:cubicBezTo>
                  <a:cubicBezTo>
                    <a:pt x="533" y="270"/>
                    <a:pt x="531" y="270"/>
                    <a:pt x="530" y="271"/>
                  </a:cubicBezTo>
                  <a:cubicBezTo>
                    <a:pt x="510" y="294"/>
                    <a:pt x="484" y="298"/>
                    <a:pt x="455" y="296"/>
                  </a:cubicBezTo>
                  <a:cubicBezTo>
                    <a:pt x="422" y="294"/>
                    <a:pt x="387" y="295"/>
                    <a:pt x="353" y="296"/>
                  </a:cubicBezTo>
                  <a:cubicBezTo>
                    <a:pt x="287" y="296"/>
                    <a:pt x="242" y="341"/>
                    <a:pt x="241" y="408"/>
                  </a:cubicBezTo>
                  <a:cubicBezTo>
                    <a:pt x="241" y="456"/>
                    <a:pt x="241" y="504"/>
                    <a:pt x="241" y="552"/>
                  </a:cubicBezTo>
                  <a:cubicBezTo>
                    <a:pt x="242" y="628"/>
                    <a:pt x="276" y="685"/>
                    <a:pt x="343" y="720"/>
                  </a:cubicBezTo>
                  <a:cubicBezTo>
                    <a:pt x="411" y="755"/>
                    <a:pt x="478" y="747"/>
                    <a:pt x="540" y="702"/>
                  </a:cubicBezTo>
                  <a:cubicBezTo>
                    <a:pt x="550" y="696"/>
                    <a:pt x="560" y="689"/>
                    <a:pt x="570" y="697"/>
                  </a:cubicBezTo>
                  <a:cubicBezTo>
                    <a:pt x="576" y="702"/>
                    <a:pt x="580" y="711"/>
                    <a:pt x="581" y="718"/>
                  </a:cubicBezTo>
                  <a:cubicBezTo>
                    <a:pt x="581" y="724"/>
                    <a:pt x="576" y="731"/>
                    <a:pt x="571" y="735"/>
                  </a:cubicBezTo>
                  <a:cubicBezTo>
                    <a:pt x="563" y="741"/>
                    <a:pt x="562" y="748"/>
                    <a:pt x="561" y="757"/>
                  </a:cubicBezTo>
                  <a:cubicBezTo>
                    <a:pt x="558" y="784"/>
                    <a:pt x="563" y="807"/>
                    <a:pt x="590" y="821"/>
                  </a:cubicBezTo>
                  <a:cubicBezTo>
                    <a:pt x="602" y="827"/>
                    <a:pt x="612" y="838"/>
                    <a:pt x="622" y="848"/>
                  </a:cubicBezTo>
                  <a:cubicBezTo>
                    <a:pt x="628" y="854"/>
                    <a:pt x="636" y="863"/>
                    <a:pt x="637" y="871"/>
                  </a:cubicBezTo>
                  <a:cubicBezTo>
                    <a:pt x="638" y="886"/>
                    <a:pt x="647" y="893"/>
                    <a:pt x="657" y="899"/>
                  </a:cubicBezTo>
                  <a:cubicBezTo>
                    <a:pt x="665" y="904"/>
                    <a:pt x="672" y="909"/>
                    <a:pt x="678" y="914"/>
                  </a:cubicBezTo>
                  <a:cubicBezTo>
                    <a:pt x="688" y="923"/>
                    <a:pt x="689" y="934"/>
                    <a:pt x="682" y="944"/>
                  </a:cubicBezTo>
                  <a:cubicBezTo>
                    <a:pt x="674" y="954"/>
                    <a:pt x="664" y="957"/>
                    <a:pt x="653" y="950"/>
                  </a:cubicBezTo>
                  <a:cubicBezTo>
                    <a:pt x="641" y="943"/>
                    <a:pt x="630" y="935"/>
                    <a:pt x="618" y="927"/>
                  </a:cubicBezTo>
                  <a:cubicBezTo>
                    <a:pt x="604" y="946"/>
                    <a:pt x="590" y="964"/>
                    <a:pt x="576" y="983"/>
                  </a:cubicBezTo>
                  <a:cubicBezTo>
                    <a:pt x="557" y="1008"/>
                    <a:pt x="542" y="1013"/>
                    <a:pt x="512" y="1004"/>
                  </a:cubicBezTo>
                  <a:cubicBezTo>
                    <a:pt x="492" y="998"/>
                    <a:pt x="472" y="992"/>
                    <a:pt x="450" y="985"/>
                  </a:cubicBezTo>
                  <a:cubicBezTo>
                    <a:pt x="450" y="996"/>
                    <a:pt x="450" y="1004"/>
                    <a:pt x="450" y="1012"/>
                  </a:cubicBezTo>
                  <a:cubicBezTo>
                    <a:pt x="450" y="1056"/>
                    <a:pt x="450" y="1100"/>
                    <a:pt x="449" y="1144"/>
                  </a:cubicBezTo>
                  <a:cubicBezTo>
                    <a:pt x="449" y="1156"/>
                    <a:pt x="454" y="1165"/>
                    <a:pt x="460" y="1176"/>
                  </a:cubicBezTo>
                  <a:cubicBezTo>
                    <a:pt x="473" y="1199"/>
                    <a:pt x="485" y="1224"/>
                    <a:pt x="496" y="1249"/>
                  </a:cubicBezTo>
                  <a:cubicBezTo>
                    <a:pt x="500" y="1258"/>
                    <a:pt x="506" y="1262"/>
                    <a:pt x="515" y="1263"/>
                  </a:cubicBezTo>
                  <a:cubicBezTo>
                    <a:pt x="542" y="1266"/>
                    <a:pt x="568" y="1270"/>
                    <a:pt x="594" y="1274"/>
                  </a:cubicBezTo>
                  <a:cubicBezTo>
                    <a:pt x="609" y="1276"/>
                    <a:pt x="620" y="1285"/>
                    <a:pt x="624" y="1299"/>
                  </a:cubicBezTo>
                  <a:cubicBezTo>
                    <a:pt x="629" y="1314"/>
                    <a:pt x="624" y="1326"/>
                    <a:pt x="613" y="1336"/>
                  </a:cubicBezTo>
                  <a:cubicBezTo>
                    <a:pt x="594" y="1355"/>
                    <a:pt x="576" y="1373"/>
                    <a:pt x="556" y="1391"/>
                  </a:cubicBezTo>
                  <a:cubicBezTo>
                    <a:pt x="550" y="1397"/>
                    <a:pt x="547" y="1403"/>
                    <a:pt x="549" y="1412"/>
                  </a:cubicBezTo>
                  <a:cubicBezTo>
                    <a:pt x="554" y="1437"/>
                    <a:pt x="558" y="1461"/>
                    <a:pt x="562" y="1486"/>
                  </a:cubicBezTo>
                  <a:cubicBezTo>
                    <a:pt x="565" y="1502"/>
                    <a:pt x="564" y="1517"/>
                    <a:pt x="549" y="1528"/>
                  </a:cubicBezTo>
                  <a:cubicBezTo>
                    <a:pt x="535" y="1538"/>
                    <a:pt x="520" y="1535"/>
                    <a:pt x="506" y="1527"/>
                  </a:cubicBezTo>
                  <a:cubicBezTo>
                    <a:pt x="484" y="1515"/>
                    <a:pt x="462" y="1505"/>
                    <a:pt x="441" y="1492"/>
                  </a:cubicBezTo>
                  <a:cubicBezTo>
                    <a:pt x="432" y="1488"/>
                    <a:pt x="426" y="1488"/>
                    <a:pt x="417" y="1492"/>
                  </a:cubicBezTo>
                  <a:cubicBezTo>
                    <a:pt x="395" y="1505"/>
                    <a:pt x="372" y="1516"/>
                    <a:pt x="349" y="1529"/>
                  </a:cubicBezTo>
                  <a:cubicBezTo>
                    <a:pt x="335" y="1536"/>
                    <a:pt x="321" y="1537"/>
                    <a:pt x="308" y="1527"/>
                  </a:cubicBezTo>
                  <a:cubicBezTo>
                    <a:pt x="295" y="1517"/>
                    <a:pt x="292" y="1504"/>
                    <a:pt x="295" y="1488"/>
                  </a:cubicBezTo>
                  <a:cubicBezTo>
                    <a:pt x="300" y="1463"/>
                    <a:pt x="303" y="1438"/>
                    <a:pt x="308" y="1413"/>
                  </a:cubicBezTo>
                  <a:cubicBezTo>
                    <a:pt x="310" y="1404"/>
                    <a:pt x="308" y="1398"/>
                    <a:pt x="301" y="1391"/>
                  </a:cubicBezTo>
                  <a:cubicBezTo>
                    <a:pt x="282" y="1373"/>
                    <a:pt x="264" y="1354"/>
                    <a:pt x="245" y="1337"/>
                  </a:cubicBezTo>
                  <a:cubicBezTo>
                    <a:pt x="234" y="1326"/>
                    <a:pt x="229" y="1313"/>
                    <a:pt x="234" y="1299"/>
                  </a:cubicBezTo>
                  <a:cubicBezTo>
                    <a:pt x="238" y="1284"/>
                    <a:pt x="249" y="1276"/>
                    <a:pt x="264" y="1274"/>
                  </a:cubicBezTo>
                  <a:cubicBezTo>
                    <a:pt x="291" y="1270"/>
                    <a:pt x="317" y="1267"/>
                    <a:pt x="343" y="1262"/>
                  </a:cubicBezTo>
                  <a:cubicBezTo>
                    <a:pt x="349" y="1261"/>
                    <a:pt x="357" y="1255"/>
                    <a:pt x="360" y="1249"/>
                  </a:cubicBezTo>
                  <a:cubicBezTo>
                    <a:pt x="375" y="1223"/>
                    <a:pt x="389" y="1196"/>
                    <a:pt x="402" y="1168"/>
                  </a:cubicBezTo>
                  <a:cubicBezTo>
                    <a:pt x="404" y="1165"/>
                    <a:pt x="404" y="1162"/>
                    <a:pt x="404" y="1158"/>
                  </a:cubicBezTo>
                  <a:cubicBezTo>
                    <a:pt x="405" y="1103"/>
                    <a:pt x="404" y="1047"/>
                    <a:pt x="404" y="992"/>
                  </a:cubicBezTo>
                  <a:cubicBezTo>
                    <a:pt x="404" y="990"/>
                    <a:pt x="404" y="989"/>
                    <a:pt x="403" y="986"/>
                  </a:cubicBezTo>
                  <a:cubicBezTo>
                    <a:pt x="383" y="992"/>
                    <a:pt x="364" y="997"/>
                    <a:pt x="344" y="1003"/>
                  </a:cubicBezTo>
                  <a:cubicBezTo>
                    <a:pt x="312" y="1013"/>
                    <a:pt x="298" y="1008"/>
                    <a:pt x="277" y="981"/>
                  </a:cubicBezTo>
                  <a:cubicBezTo>
                    <a:pt x="264" y="963"/>
                    <a:pt x="251" y="946"/>
                    <a:pt x="237" y="927"/>
                  </a:cubicBezTo>
                  <a:cubicBezTo>
                    <a:pt x="219" y="939"/>
                    <a:pt x="201" y="951"/>
                    <a:pt x="184" y="963"/>
                  </a:cubicBezTo>
                  <a:cubicBezTo>
                    <a:pt x="164" y="977"/>
                    <a:pt x="143" y="991"/>
                    <a:pt x="123" y="1005"/>
                  </a:cubicBezTo>
                  <a:cubicBezTo>
                    <a:pt x="74" y="1041"/>
                    <a:pt x="47" y="1090"/>
                    <a:pt x="47" y="1152"/>
                  </a:cubicBezTo>
                  <a:cubicBezTo>
                    <a:pt x="46" y="1193"/>
                    <a:pt x="47" y="1235"/>
                    <a:pt x="46" y="1276"/>
                  </a:cubicBezTo>
                  <a:cubicBezTo>
                    <a:pt x="46" y="1295"/>
                    <a:pt x="35" y="1306"/>
                    <a:pt x="20" y="1302"/>
                  </a:cubicBezTo>
                  <a:cubicBezTo>
                    <a:pt x="13" y="1299"/>
                    <a:pt x="3" y="1290"/>
                    <a:pt x="3" y="1284"/>
                  </a:cubicBezTo>
                  <a:cubicBezTo>
                    <a:pt x="3" y="1224"/>
                    <a:pt x="0" y="1164"/>
                    <a:pt x="8" y="1105"/>
                  </a:cubicBezTo>
                  <a:cubicBezTo>
                    <a:pt x="15" y="1045"/>
                    <a:pt x="52" y="1000"/>
                    <a:pt x="101" y="966"/>
                  </a:cubicBezTo>
                  <a:cubicBezTo>
                    <a:pt x="136" y="941"/>
                    <a:pt x="171" y="918"/>
                    <a:pt x="206" y="893"/>
                  </a:cubicBezTo>
                  <a:cubicBezTo>
                    <a:pt x="210" y="890"/>
                    <a:pt x="212" y="883"/>
                    <a:pt x="215" y="878"/>
                  </a:cubicBezTo>
                  <a:cubicBezTo>
                    <a:pt x="221" y="868"/>
                    <a:pt x="225" y="856"/>
                    <a:pt x="233" y="848"/>
                  </a:cubicBezTo>
                  <a:cubicBezTo>
                    <a:pt x="250" y="832"/>
                    <a:pt x="270" y="818"/>
                    <a:pt x="288" y="803"/>
                  </a:cubicBezTo>
                  <a:cubicBezTo>
                    <a:pt x="290" y="802"/>
                    <a:pt x="292" y="801"/>
                    <a:pt x="292" y="800"/>
                  </a:cubicBezTo>
                  <a:cubicBezTo>
                    <a:pt x="293" y="788"/>
                    <a:pt x="293" y="776"/>
                    <a:pt x="293" y="764"/>
                  </a:cubicBezTo>
                  <a:cubicBezTo>
                    <a:pt x="293" y="753"/>
                    <a:pt x="294" y="743"/>
                    <a:pt x="283" y="734"/>
                  </a:cubicBezTo>
                  <a:cubicBezTo>
                    <a:pt x="239" y="700"/>
                    <a:pt x="212" y="655"/>
                    <a:pt x="201" y="600"/>
                  </a:cubicBezTo>
                  <a:cubicBezTo>
                    <a:pt x="199" y="591"/>
                    <a:pt x="195" y="589"/>
                    <a:pt x="186" y="588"/>
                  </a:cubicBezTo>
                  <a:cubicBezTo>
                    <a:pt x="152" y="586"/>
                    <a:pt x="128" y="568"/>
                    <a:pt x="114" y="538"/>
                  </a:cubicBezTo>
                  <a:cubicBezTo>
                    <a:pt x="100" y="508"/>
                    <a:pt x="103" y="478"/>
                    <a:pt x="122" y="451"/>
                  </a:cubicBezTo>
                  <a:cubicBezTo>
                    <a:pt x="128" y="443"/>
                    <a:pt x="129" y="437"/>
                    <a:pt x="125" y="427"/>
                  </a:cubicBezTo>
                  <a:cubicBezTo>
                    <a:pt x="92" y="326"/>
                    <a:pt x="101" y="229"/>
                    <a:pt x="152" y="136"/>
                  </a:cubicBezTo>
                  <a:cubicBezTo>
                    <a:pt x="161" y="121"/>
                    <a:pt x="174" y="116"/>
                    <a:pt x="187" y="125"/>
                  </a:cubicBezTo>
                  <a:cubicBezTo>
                    <a:pt x="197" y="132"/>
                    <a:pt x="199" y="144"/>
                    <a:pt x="191" y="158"/>
                  </a:cubicBezTo>
                  <a:cubicBezTo>
                    <a:pt x="172" y="193"/>
                    <a:pt x="159" y="230"/>
                    <a:pt x="153" y="270"/>
                  </a:cubicBezTo>
                  <a:cubicBezTo>
                    <a:pt x="147" y="315"/>
                    <a:pt x="153" y="376"/>
                    <a:pt x="170" y="417"/>
                  </a:cubicBezTo>
                  <a:cubicBezTo>
                    <a:pt x="178" y="416"/>
                    <a:pt x="186" y="415"/>
                    <a:pt x="195" y="414"/>
                  </a:cubicBezTo>
                  <a:cubicBezTo>
                    <a:pt x="196" y="399"/>
                    <a:pt x="197" y="385"/>
                    <a:pt x="200" y="371"/>
                  </a:cubicBezTo>
                  <a:cubicBezTo>
                    <a:pt x="214" y="304"/>
                    <a:pt x="271" y="255"/>
                    <a:pt x="338" y="252"/>
                  </a:cubicBezTo>
                  <a:cubicBezTo>
                    <a:pt x="382" y="250"/>
                    <a:pt x="425" y="251"/>
                    <a:pt x="469" y="250"/>
                  </a:cubicBezTo>
                  <a:cubicBezTo>
                    <a:pt x="477" y="250"/>
                    <a:pt x="486" y="245"/>
                    <a:pt x="494" y="241"/>
                  </a:cubicBezTo>
                  <a:cubicBezTo>
                    <a:pt x="499" y="239"/>
                    <a:pt x="503" y="235"/>
                    <a:pt x="507" y="231"/>
                  </a:cubicBezTo>
                  <a:cubicBezTo>
                    <a:pt x="525" y="218"/>
                    <a:pt x="543" y="219"/>
                    <a:pt x="560" y="232"/>
                  </a:cubicBezTo>
                  <a:cubicBezTo>
                    <a:pt x="567" y="237"/>
                    <a:pt x="574" y="243"/>
                    <a:pt x="583" y="251"/>
                  </a:cubicBezTo>
                  <a:cubicBezTo>
                    <a:pt x="587" y="197"/>
                    <a:pt x="573" y="152"/>
                    <a:pt x="540" y="114"/>
                  </a:cubicBezTo>
                  <a:cubicBezTo>
                    <a:pt x="475" y="36"/>
                    <a:pt x="350" y="22"/>
                    <a:pt x="261" y="82"/>
                  </a:cubicBezTo>
                  <a:cubicBezTo>
                    <a:pt x="257" y="85"/>
                    <a:pt x="254" y="87"/>
                    <a:pt x="251" y="89"/>
                  </a:cubicBezTo>
                  <a:cubicBezTo>
                    <a:pt x="239" y="96"/>
                    <a:pt x="226" y="94"/>
                    <a:pt x="219" y="84"/>
                  </a:cubicBezTo>
                  <a:cubicBezTo>
                    <a:pt x="212" y="73"/>
                    <a:pt x="214" y="61"/>
                    <a:pt x="225" y="52"/>
                  </a:cubicBezTo>
                  <a:cubicBezTo>
                    <a:pt x="261" y="26"/>
                    <a:pt x="301" y="10"/>
                    <a:pt x="345" y="3"/>
                  </a:cubicBezTo>
                  <a:cubicBezTo>
                    <a:pt x="348" y="2"/>
                    <a:pt x="352" y="1"/>
                    <a:pt x="356" y="0"/>
                  </a:cubicBezTo>
                  <a:cubicBezTo>
                    <a:pt x="375" y="0"/>
                    <a:pt x="394" y="0"/>
                    <a:pt x="413" y="0"/>
                  </a:cubicBezTo>
                  <a:close/>
                  <a:moveTo>
                    <a:pt x="567" y="1316"/>
                  </a:moveTo>
                  <a:cubicBezTo>
                    <a:pt x="542" y="1312"/>
                    <a:pt x="520" y="1308"/>
                    <a:pt x="496" y="1305"/>
                  </a:cubicBezTo>
                  <a:cubicBezTo>
                    <a:pt x="480" y="1303"/>
                    <a:pt x="469" y="1296"/>
                    <a:pt x="462" y="1281"/>
                  </a:cubicBezTo>
                  <a:cubicBezTo>
                    <a:pt x="451" y="1259"/>
                    <a:pt x="441" y="1238"/>
                    <a:pt x="429" y="1214"/>
                  </a:cubicBezTo>
                  <a:cubicBezTo>
                    <a:pt x="417" y="1237"/>
                    <a:pt x="406" y="1258"/>
                    <a:pt x="396" y="1280"/>
                  </a:cubicBezTo>
                  <a:cubicBezTo>
                    <a:pt x="389" y="1295"/>
                    <a:pt x="378" y="1303"/>
                    <a:pt x="361" y="1305"/>
                  </a:cubicBezTo>
                  <a:cubicBezTo>
                    <a:pt x="338" y="1308"/>
                    <a:pt x="315" y="1312"/>
                    <a:pt x="289" y="1316"/>
                  </a:cubicBezTo>
                  <a:cubicBezTo>
                    <a:pt x="294" y="1321"/>
                    <a:pt x="297" y="1325"/>
                    <a:pt x="301" y="1328"/>
                  </a:cubicBezTo>
                  <a:cubicBezTo>
                    <a:pt x="314" y="1341"/>
                    <a:pt x="328" y="1355"/>
                    <a:pt x="342" y="1368"/>
                  </a:cubicBezTo>
                  <a:cubicBezTo>
                    <a:pt x="353" y="1379"/>
                    <a:pt x="358" y="1392"/>
                    <a:pt x="354" y="1408"/>
                  </a:cubicBezTo>
                  <a:cubicBezTo>
                    <a:pt x="352" y="1418"/>
                    <a:pt x="351" y="1428"/>
                    <a:pt x="350" y="1438"/>
                  </a:cubicBezTo>
                  <a:cubicBezTo>
                    <a:pt x="347" y="1451"/>
                    <a:pt x="345" y="1465"/>
                    <a:pt x="342" y="1481"/>
                  </a:cubicBezTo>
                  <a:cubicBezTo>
                    <a:pt x="365" y="1469"/>
                    <a:pt x="384" y="1460"/>
                    <a:pt x="403" y="1449"/>
                  </a:cubicBezTo>
                  <a:cubicBezTo>
                    <a:pt x="421" y="1438"/>
                    <a:pt x="438" y="1439"/>
                    <a:pt x="456" y="1449"/>
                  </a:cubicBezTo>
                  <a:cubicBezTo>
                    <a:pt x="474" y="1460"/>
                    <a:pt x="494" y="1470"/>
                    <a:pt x="516" y="1481"/>
                  </a:cubicBezTo>
                  <a:cubicBezTo>
                    <a:pt x="511" y="1456"/>
                    <a:pt x="508" y="1435"/>
                    <a:pt x="504" y="1413"/>
                  </a:cubicBezTo>
                  <a:cubicBezTo>
                    <a:pt x="500" y="1394"/>
                    <a:pt x="504" y="1378"/>
                    <a:pt x="519" y="1365"/>
                  </a:cubicBezTo>
                  <a:cubicBezTo>
                    <a:pt x="535" y="1350"/>
                    <a:pt x="550" y="1333"/>
                    <a:pt x="567" y="1316"/>
                  </a:cubicBezTo>
                  <a:close/>
                  <a:moveTo>
                    <a:pt x="624" y="169"/>
                  </a:moveTo>
                  <a:cubicBezTo>
                    <a:pt x="625" y="195"/>
                    <a:pt x="628" y="220"/>
                    <a:pt x="629" y="245"/>
                  </a:cubicBezTo>
                  <a:cubicBezTo>
                    <a:pt x="629" y="255"/>
                    <a:pt x="642" y="326"/>
                    <a:pt x="644" y="335"/>
                  </a:cubicBezTo>
                  <a:cubicBezTo>
                    <a:pt x="651" y="361"/>
                    <a:pt x="657" y="387"/>
                    <a:pt x="663" y="414"/>
                  </a:cubicBezTo>
                  <a:cubicBezTo>
                    <a:pt x="669" y="415"/>
                    <a:pt x="678" y="416"/>
                    <a:pt x="688" y="417"/>
                  </a:cubicBezTo>
                  <a:cubicBezTo>
                    <a:pt x="693" y="380"/>
                    <a:pt x="698" y="344"/>
                    <a:pt x="703" y="309"/>
                  </a:cubicBezTo>
                  <a:cubicBezTo>
                    <a:pt x="704" y="301"/>
                    <a:pt x="704" y="294"/>
                    <a:pt x="704" y="286"/>
                  </a:cubicBezTo>
                  <a:cubicBezTo>
                    <a:pt x="704" y="234"/>
                    <a:pt x="670" y="185"/>
                    <a:pt x="624" y="169"/>
                  </a:cubicBezTo>
                  <a:close/>
                  <a:moveTo>
                    <a:pt x="594" y="883"/>
                  </a:moveTo>
                  <a:cubicBezTo>
                    <a:pt x="580" y="871"/>
                    <a:pt x="568" y="859"/>
                    <a:pt x="554" y="849"/>
                  </a:cubicBezTo>
                  <a:cubicBezTo>
                    <a:pt x="551" y="847"/>
                    <a:pt x="543" y="847"/>
                    <a:pt x="539" y="849"/>
                  </a:cubicBezTo>
                  <a:cubicBezTo>
                    <a:pt x="519" y="858"/>
                    <a:pt x="500" y="870"/>
                    <a:pt x="479" y="878"/>
                  </a:cubicBezTo>
                  <a:cubicBezTo>
                    <a:pt x="454" y="886"/>
                    <a:pt x="445" y="901"/>
                    <a:pt x="450" y="925"/>
                  </a:cubicBezTo>
                  <a:cubicBezTo>
                    <a:pt x="450" y="926"/>
                    <a:pt x="449" y="928"/>
                    <a:pt x="450" y="928"/>
                  </a:cubicBezTo>
                  <a:cubicBezTo>
                    <a:pt x="453" y="932"/>
                    <a:pt x="455" y="939"/>
                    <a:pt x="459" y="940"/>
                  </a:cubicBezTo>
                  <a:cubicBezTo>
                    <a:pt x="481" y="948"/>
                    <a:pt x="504" y="954"/>
                    <a:pt x="527" y="961"/>
                  </a:cubicBezTo>
                  <a:cubicBezTo>
                    <a:pt x="530" y="962"/>
                    <a:pt x="536" y="960"/>
                    <a:pt x="539" y="957"/>
                  </a:cubicBezTo>
                  <a:cubicBezTo>
                    <a:pt x="557" y="933"/>
                    <a:pt x="575" y="908"/>
                    <a:pt x="594" y="883"/>
                  </a:cubicBezTo>
                  <a:close/>
                  <a:moveTo>
                    <a:pt x="260" y="883"/>
                  </a:moveTo>
                  <a:cubicBezTo>
                    <a:pt x="279" y="908"/>
                    <a:pt x="297" y="932"/>
                    <a:pt x="315" y="955"/>
                  </a:cubicBezTo>
                  <a:cubicBezTo>
                    <a:pt x="318" y="959"/>
                    <a:pt x="325" y="961"/>
                    <a:pt x="330" y="960"/>
                  </a:cubicBezTo>
                  <a:cubicBezTo>
                    <a:pt x="344" y="957"/>
                    <a:pt x="357" y="952"/>
                    <a:pt x="371" y="948"/>
                  </a:cubicBezTo>
                  <a:cubicBezTo>
                    <a:pt x="408" y="937"/>
                    <a:pt x="408" y="937"/>
                    <a:pt x="404" y="900"/>
                  </a:cubicBezTo>
                  <a:cubicBezTo>
                    <a:pt x="404" y="896"/>
                    <a:pt x="400" y="890"/>
                    <a:pt x="397" y="889"/>
                  </a:cubicBezTo>
                  <a:cubicBezTo>
                    <a:pt x="370" y="875"/>
                    <a:pt x="342" y="861"/>
                    <a:pt x="314" y="848"/>
                  </a:cubicBezTo>
                  <a:cubicBezTo>
                    <a:pt x="310" y="846"/>
                    <a:pt x="304" y="846"/>
                    <a:pt x="302" y="848"/>
                  </a:cubicBezTo>
                  <a:cubicBezTo>
                    <a:pt x="288" y="859"/>
                    <a:pt x="274" y="871"/>
                    <a:pt x="260" y="883"/>
                  </a:cubicBezTo>
                  <a:close/>
                  <a:moveTo>
                    <a:pt x="338" y="768"/>
                  </a:moveTo>
                  <a:cubicBezTo>
                    <a:pt x="338" y="781"/>
                    <a:pt x="337" y="791"/>
                    <a:pt x="339" y="800"/>
                  </a:cubicBezTo>
                  <a:cubicBezTo>
                    <a:pt x="339" y="805"/>
                    <a:pt x="342" y="811"/>
                    <a:pt x="346" y="813"/>
                  </a:cubicBezTo>
                  <a:cubicBezTo>
                    <a:pt x="370" y="825"/>
                    <a:pt x="395" y="837"/>
                    <a:pt x="420" y="849"/>
                  </a:cubicBezTo>
                  <a:cubicBezTo>
                    <a:pt x="424" y="851"/>
                    <a:pt x="431" y="851"/>
                    <a:pt x="435" y="849"/>
                  </a:cubicBezTo>
                  <a:cubicBezTo>
                    <a:pt x="459" y="838"/>
                    <a:pt x="483" y="826"/>
                    <a:pt x="507" y="814"/>
                  </a:cubicBezTo>
                  <a:cubicBezTo>
                    <a:pt x="511" y="812"/>
                    <a:pt x="515" y="807"/>
                    <a:pt x="516" y="803"/>
                  </a:cubicBezTo>
                  <a:cubicBezTo>
                    <a:pt x="517" y="792"/>
                    <a:pt x="516" y="781"/>
                    <a:pt x="516" y="768"/>
                  </a:cubicBezTo>
                  <a:cubicBezTo>
                    <a:pt x="456" y="791"/>
                    <a:pt x="398" y="792"/>
                    <a:pt x="338" y="768"/>
                  </a:cubicBezTo>
                  <a:close/>
                  <a:moveTo>
                    <a:pt x="195" y="542"/>
                  </a:moveTo>
                  <a:cubicBezTo>
                    <a:pt x="195" y="514"/>
                    <a:pt x="195" y="487"/>
                    <a:pt x="195" y="460"/>
                  </a:cubicBezTo>
                  <a:cubicBezTo>
                    <a:pt x="167" y="462"/>
                    <a:pt x="150" y="479"/>
                    <a:pt x="151" y="503"/>
                  </a:cubicBezTo>
                  <a:cubicBezTo>
                    <a:pt x="152" y="527"/>
                    <a:pt x="170" y="543"/>
                    <a:pt x="195" y="542"/>
                  </a:cubicBezTo>
                  <a:close/>
                  <a:moveTo>
                    <a:pt x="660" y="460"/>
                  </a:moveTo>
                  <a:cubicBezTo>
                    <a:pt x="660" y="488"/>
                    <a:pt x="660" y="515"/>
                    <a:pt x="660" y="543"/>
                  </a:cubicBezTo>
                  <a:cubicBezTo>
                    <a:pt x="685" y="543"/>
                    <a:pt x="703" y="527"/>
                    <a:pt x="704" y="503"/>
                  </a:cubicBezTo>
                  <a:cubicBezTo>
                    <a:pt x="705" y="479"/>
                    <a:pt x="688" y="462"/>
                    <a:pt x="660" y="4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6"/>
            <p:cNvSpPr>
              <a:spLocks noEditPoints="1"/>
            </p:cNvSpPr>
            <p:nvPr/>
          </p:nvSpPr>
          <p:spPr bwMode="auto">
            <a:xfrm>
              <a:off x="2532063" y="3949700"/>
              <a:ext cx="74613" cy="69850"/>
            </a:xfrm>
            <a:custGeom>
              <a:avLst/>
              <a:gdLst>
                <a:gd name="T0" fmla="*/ 58 w 250"/>
                <a:gd name="T1" fmla="*/ 236 h 236"/>
                <a:gd name="T2" fmla="*/ 42 w 250"/>
                <a:gd name="T3" fmla="*/ 187 h 236"/>
                <a:gd name="T4" fmla="*/ 24 w 250"/>
                <a:gd name="T5" fmla="*/ 129 h 236"/>
                <a:gd name="T6" fmla="*/ 13 w 250"/>
                <a:gd name="T7" fmla="*/ 119 h 236"/>
                <a:gd name="T8" fmla="*/ 6 w 250"/>
                <a:gd name="T9" fmla="*/ 88 h 236"/>
                <a:gd name="T10" fmla="*/ 29 w 250"/>
                <a:gd name="T11" fmla="*/ 69 h 236"/>
                <a:gd name="T12" fmla="*/ 99 w 250"/>
                <a:gd name="T13" fmla="*/ 18 h 236"/>
                <a:gd name="T14" fmla="*/ 126 w 250"/>
                <a:gd name="T15" fmla="*/ 0 h 236"/>
                <a:gd name="T16" fmla="*/ 153 w 250"/>
                <a:gd name="T17" fmla="*/ 18 h 236"/>
                <a:gd name="T18" fmla="*/ 221 w 250"/>
                <a:gd name="T19" fmla="*/ 68 h 236"/>
                <a:gd name="T20" fmla="*/ 247 w 250"/>
                <a:gd name="T21" fmla="*/ 88 h 236"/>
                <a:gd name="T22" fmla="*/ 238 w 250"/>
                <a:gd name="T23" fmla="*/ 119 h 236"/>
                <a:gd name="T24" fmla="*/ 212 w 250"/>
                <a:gd name="T25" fmla="*/ 201 h 236"/>
                <a:gd name="T26" fmla="*/ 193 w 250"/>
                <a:gd name="T27" fmla="*/ 236 h 236"/>
                <a:gd name="T28" fmla="*/ 175 w 250"/>
                <a:gd name="T29" fmla="*/ 236 h 236"/>
                <a:gd name="T30" fmla="*/ 82 w 250"/>
                <a:gd name="T31" fmla="*/ 232 h 236"/>
                <a:gd name="T32" fmla="*/ 76 w 250"/>
                <a:gd name="T33" fmla="*/ 236 h 236"/>
                <a:gd name="T34" fmla="*/ 58 w 250"/>
                <a:gd name="T35" fmla="*/ 236 h 236"/>
                <a:gd name="T36" fmla="*/ 90 w 250"/>
                <a:gd name="T37" fmla="*/ 177 h 236"/>
                <a:gd name="T38" fmla="*/ 162 w 250"/>
                <a:gd name="T39" fmla="*/ 177 h 236"/>
                <a:gd name="T40" fmla="*/ 184 w 250"/>
                <a:gd name="T41" fmla="*/ 108 h 236"/>
                <a:gd name="T42" fmla="*/ 127 w 250"/>
                <a:gd name="T43" fmla="*/ 64 h 236"/>
                <a:gd name="T44" fmla="*/ 66 w 250"/>
                <a:gd name="T45" fmla="*/ 109 h 236"/>
                <a:gd name="T46" fmla="*/ 90 w 250"/>
                <a:gd name="T47" fmla="*/ 17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0" h="236">
                  <a:moveTo>
                    <a:pt x="58" y="236"/>
                  </a:moveTo>
                  <a:cubicBezTo>
                    <a:pt x="39" y="224"/>
                    <a:pt x="35" y="207"/>
                    <a:pt x="42" y="187"/>
                  </a:cubicBezTo>
                  <a:cubicBezTo>
                    <a:pt x="50" y="163"/>
                    <a:pt x="46" y="144"/>
                    <a:pt x="24" y="129"/>
                  </a:cubicBezTo>
                  <a:cubicBezTo>
                    <a:pt x="19" y="127"/>
                    <a:pt x="16" y="122"/>
                    <a:pt x="13" y="119"/>
                  </a:cubicBezTo>
                  <a:cubicBezTo>
                    <a:pt x="4" y="110"/>
                    <a:pt x="0" y="98"/>
                    <a:pt x="6" y="88"/>
                  </a:cubicBezTo>
                  <a:cubicBezTo>
                    <a:pt x="10" y="79"/>
                    <a:pt x="21" y="69"/>
                    <a:pt x="29" y="69"/>
                  </a:cubicBezTo>
                  <a:cubicBezTo>
                    <a:pt x="65" y="68"/>
                    <a:pt x="89" y="53"/>
                    <a:pt x="99" y="18"/>
                  </a:cubicBezTo>
                  <a:cubicBezTo>
                    <a:pt x="102" y="6"/>
                    <a:pt x="114" y="0"/>
                    <a:pt x="126" y="0"/>
                  </a:cubicBezTo>
                  <a:cubicBezTo>
                    <a:pt x="138" y="0"/>
                    <a:pt x="149" y="6"/>
                    <a:pt x="153" y="18"/>
                  </a:cubicBezTo>
                  <a:cubicBezTo>
                    <a:pt x="163" y="53"/>
                    <a:pt x="185" y="69"/>
                    <a:pt x="221" y="68"/>
                  </a:cubicBezTo>
                  <a:cubicBezTo>
                    <a:pt x="234" y="68"/>
                    <a:pt x="243" y="76"/>
                    <a:pt x="247" y="88"/>
                  </a:cubicBezTo>
                  <a:cubicBezTo>
                    <a:pt x="250" y="99"/>
                    <a:pt x="249" y="112"/>
                    <a:pt x="238" y="119"/>
                  </a:cubicBezTo>
                  <a:cubicBezTo>
                    <a:pt x="208" y="140"/>
                    <a:pt x="201" y="166"/>
                    <a:pt x="212" y="201"/>
                  </a:cubicBezTo>
                  <a:cubicBezTo>
                    <a:pt x="217" y="217"/>
                    <a:pt x="205" y="227"/>
                    <a:pt x="193" y="236"/>
                  </a:cubicBezTo>
                  <a:cubicBezTo>
                    <a:pt x="187" y="236"/>
                    <a:pt x="181" y="236"/>
                    <a:pt x="175" y="236"/>
                  </a:cubicBezTo>
                  <a:cubicBezTo>
                    <a:pt x="145" y="213"/>
                    <a:pt x="114" y="205"/>
                    <a:pt x="82" y="232"/>
                  </a:cubicBezTo>
                  <a:cubicBezTo>
                    <a:pt x="81" y="234"/>
                    <a:pt x="78" y="235"/>
                    <a:pt x="76" y="236"/>
                  </a:cubicBezTo>
                  <a:cubicBezTo>
                    <a:pt x="70" y="236"/>
                    <a:pt x="64" y="236"/>
                    <a:pt x="58" y="236"/>
                  </a:cubicBezTo>
                  <a:close/>
                  <a:moveTo>
                    <a:pt x="90" y="177"/>
                  </a:moveTo>
                  <a:cubicBezTo>
                    <a:pt x="115" y="158"/>
                    <a:pt x="138" y="160"/>
                    <a:pt x="162" y="177"/>
                  </a:cubicBezTo>
                  <a:cubicBezTo>
                    <a:pt x="152" y="148"/>
                    <a:pt x="160" y="126"/>
                    <a:pt x="184" y="108"/>
                  </a:cubicBezTo>
                  <a:cubicBezTo>
                    <a:pt x="153" y="109"/>
                    <a:pt x="135" y="94"/>
                    <a:pt x="127" y="64"/>
                  </a:cubicBezTo>
                  <a:cubicBezTo>
                    <a:pt x="106" y="99"/>
                    <a:pt x="106" y="99"/>
                    <a:pt x="66" y="109"/>
                  </a:cubicBezTo>
                  <a:cubicBezTo>
                    <a:pt x="91" y="126"/>
                    <a:pt x="100" y="147"/>
                    <a:pt x="90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7"/>
            <p:cNvSpPr>
              <a:spLocks noEditPoints="1"/>
            </p:cNvSpPr>
            <p:nvPr/>
          </p:nvSpPr>
          <p:spPr bwMode="auto">
            <a:xfrm>
              <a:off x="2725738" y="3948113"/>
              <a:ext cx="76200" cy="71438"/>
            </a:xfrm>
            <a:custGeom>
              <a:avLst/>
              <a:gdLst>
                <a:gd name="T0" fmla="*/ 64 w 255"/>
                <a:gd name="T1" fmla="*/ 242 h 242"/>
                <a:gd name="T2" fmla="*/ 45 w 255"/>
                <a:gd name="T3" fmla="*/ 197 h 242"/>
                <a:gd name="T4" fmla="*/ 24 w 255"/>
                <a:gd name="T5" fmla="*/ 132 h 242"/>
                <a:gd name="T6" fmla="*/ 14 w 255"/>
                <a:gd name="T7" fmla="*/ 122 h 242"/>
                <a:gd name="T8" fmla="*/ 30 w 255"/>
                <a:gd name="T9" fmla="*/ 74 h 242"/>
                <a:gd name="T10" fmla="*/ 63 w 255"/>
                <a:gd name="T11" fmla="*/ 69 h 242"/>
                <a:gd name="T12" fmla="*/ 90 w 255"/>
                <a:gd name="T13" fmla="*/ 49 h 242"/>
                <a:gd name="T14" fmla="*/ 103 w 255"/>
                <a:gd name="T15" fmla="*/ 23 h 242"/>
                <a:gd name="T16" fmla="*/ 156 w 255"/>
                <a:gd name="T17" fmla="*/ 22 h 242"/>
                <a:gd name="T18" fmla="*/ 175 w 255"/>
                <a:gd name="T19" fmla="*/ 58 h 242"/>
                <a:gd name="T20" fmla="*/ 188 w 255"/>
                <a:gd name="T21" fmla="*/ 68 h 242"/>
                <a:gd name="T22" fmla="*/ 226 w 255"/>
                <a:gd name="T23" fmla="*/ 74 h 242"/>
                <a:gd name="T24" fmla="*/ 251 w 255"/>
                <a:gd name="T25" fmla="*/ 95 h 242"/>
                <a:gd name="T26" fmla="*/ 243 w 255"/>
                <a:gd name="T27" fmla="*/ 124 h 242"/>
                <a:gd name="T28" fmla="*/ 216 w 255"/>
                <a:gd name="T29" fmla="*/ 208 h 242"/>
                <a:gd name="T30" fmla="*/ 196 w 255"/>
                <a:gd name="T31" fmla="*/ 242 h 242"/>
                <a:gd name="T32" fmla="*/ 178 w 255"/>
                <a:gd name="T33" fmla="*/ 242 h 242"/>
                <a:gd name="T34" fmla="*/ 135 w 255"/>
                <a:gd name="T35" fmla="*/ 219 h 242"/>
                <a:gd name="T36" fmla="*/ 124 w 255"/>
                <a:gd name="T37" fmla="*/ 219 h 242"/>
                <a:gd name="T38" fmla="*/ 82 w 255"/>
                <a:gd name="T39" fmla="*/ 242 h 242"/>
                <a:gd name="T40" fmla="*/ 64 w 255"/>
                <a:gd name="T41" fmla="*/ 242 h 242"/>
                <a:gd name="T42" fmla="*/ 164 w 255"/>
                <a:gd name="T43" fmla="*/ 184 h 242"/>
                <a:gd name="T44" fmla="*/ 165 w 255"/>
                <a:gd name="T45" fmla="*/ 144 h 242"/>
                <a:gd name="T46" fmla="*/ 186 w 255"/>
                <a:gd name="T47" fmla="*/ 115 h 242"/>
                <a:gd name="T48" fmla="*/ 152 w 255"/>
                <a:gd name="T49" fmla="*/ 104 h 242"/>
                <a:gd name="T50" fmla="*/ 128 w 255"/>
                <a:gd name="T51" fmla="*/ 72 h 242"/>
                <a:gd name="T52" fmla="*/ 72 w 255"/>
                <a:gd name="T53" fmla="*/ 113 h 242"/>
                <a:gd name="T54" fmla="*/ 95 w 255"/>
                <a:gd name="T55" fmla="*/ 144 h 242"/>
                <a:gd name="T56" fmla="*/ 96 w 255"/>
                <a:gd name="T57" fmla="*/ 184 h 242"/>
                <a:gd name="T58" fmla="*/ 164 w 255"/>
                <a:gd name="T59" fmla="*/ 18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242">
                  <a:moveTo>
                    <a:pt x="64" y="242"/>
                  </a:moveTo>
                  <a:cubicBezTo>
                    <a:pt x="43" y="229"/>
                    <a:pt x="39" y="222"/>
                    <a:pt x="45" y="197"/>
                  </a:cubicBezTo>
                  <a:cubicBezTo>
                    <a:pt x="53" y="170"/>
                    <a:pt x="50" y="148"/>
                    <a:pt x="24" y="132"/>
                  </a:cubicBezTo>
                  <a:cubicBezTo>
                    <a:pt x="20" y="129"/>
                    <a:pt x="17" y="125"/>
                    <a:pt x="14" y="122"/>
                  </a:cubicBezTo>
                  <a:cubicBezTo>
                    <a:pt x="0" y="104"/>
                    <a:pt x="9" y="79"/>
                    <a:pt x="30" y="74"/>
                  </a:cubicBezTo>
                  <a:cubicBezTo>
                    <a:pt x="41" y="72"/>
                    <a:pt x="52" y="70"/>
                    <a:pt x="63" y="69"/>
                  </a:cubicBezTo>
                  <a:cubicBezTo>
                    <a:pt x="77" y="69"/>
                    <a:pt x="85" y="63"/>
                    <a:pt x="90" y="49"/>
                  </a:cubicBezTo>
                  <a:cubicBezTo>
                    <a:pt x="93" y="40"/>
                    <a:pt x="98" y="31"/>
                    <a:pt x="103" y="23"/>
                  </a:cubicBezTo>
                  <a:cubicBezTo>
                    <a:pt x="116" y="0"/>
                    <a:pt x="144" y="0"/>
                    <a:pt x="156" y="22"/>
                  </a:cubicBezTo>
                  <a:cubicBezTo>
                    <a:pt x="163" y="34"/>
                    <a:pt x="168" y="47"/>
                    <a:pt x="175" y="58"/>
                  </a:cubicBezTo>
                  <a:cubicBezTo>
                    <a:pt x="177" y="63"/>
                    <a:pt x="183" y="66"/>
                    <a:pt x="188" y="68"/>
                  </a:cubicBezTo>
                  <a:cubicBezTo>
                    <a:pt x="200" y="71"/>
                    <a:pt x="213" y="72"/>
                    <a:pt x="226" y="74"/>
                  </a:cubicBezTo>
                  <a:cubicBezTo>
                    <a:pt x="239" y="76"/>
                    <a:pt x="247" y="83"/>
                    <a:pt x="251" y="95"/>
                  </a:cubicBezTo>
                  <a:cubicBezTo>
                    <a:pt x="255" y="107"/>
                    <a:pt x="252" y="118"/>
                    <a:pt x="243" y="124"/>
                  </a:cubicBezTo>
                  <a:cubicBezTo>
                    <a:pt x="212" y="146"/>
                    <a:pt x="204" y="172"/>
                    <a:pt x="216" y="208"/>
                  </a:cubicBezTo>
                  <a:cubicBezTo>
                    <a:pt x="222" y="223"/>
                    <a:pt x="209" y="234"/>
                    <a:pt x="196" y="242"/>
                  </a:cubicBezTo>
                  <a:cubicBezTo>
                    <a:pt x="190" y="242"/>
                    <a:pt x="184" y="242"/>
                    <a:pt x="178" y="242"/>
                  </a:cubicBezTo>
                  <a:cubicBezTo>
                    <a:pt x="164" y="234"/>
                    <a:pt x="150" y="226"/>
                    <a:pt x="135" y="219"/>
                  </a:cubicBezTo>
                  <a:cubicBezTo>
                    <a:pt x="132" y="217"/>
                    <a:pt x="127" y="217"/>
                    <a:pt x="124" y="219"/>
                  </a:cubicBezTo>
                  <a:cubicBezTo>
                    <a:pt x="110" y="226"/>
                    <a:pt x="96" y="234"/>
                    <a:pt x="82" y="242"/>
                  </a:cubicBezTo>
                  <a:cubicBezTo>
                    <a:pt x="76" y="242"/>
                    <a:pt x="70" y="242"/>
                    <a:pt x="64" y="242"/>
                  </a:cubicBezTo>
                  <a:close/>
                  <a:moveTo>
                    <a:pt x="164" y="184"/>
                  </a:moveTo>
                  <a:cubicBezTo>
                    <a:pt x="164" y="168"/>
                    <a:pt x="161" y="155"/>
                    <a:pt x="165" y="144"/>
                  </a:cubicBezTo>
                  <a:cubicBezTo>
                    <a:pt x="168" y="133"/>
                    <a:pt x="179" y="124"/>
                    <a:pt x="186" y="115"/>
                  </a:cubicBezTo>
                  <a:cubicBezTo>
                    <a:pt x="174" y="111"/>
                    <a:pt x="161" y="111"/>
                    <a:pt x="152" y="104"/>
                  </a:cubicBezTo>
                  <a:cubicBezTo>
                    <a:pt x="142" y="97"/>
                    <a:pt x="137" y="84"/>
                    <a:pt x="128" y="72"/>
                  </a:cubicBezTo>
                  <a:cubicBezTo>
                    <a:pt x="120" y="101"/>
                    <a:pt x="101" y="114"/>
                    <a:pt x="72" y="113"/>
                  </a:cubicBezTo>
                  <a:cubicBezTo>
                    <a:pt x="81" y="124"/>
                    <a:pt x="91" y="133"/>
                    <a:pt x="95" y="144"/>
                  </a:cubicBezTo>
                  <a:cubicBezTo>
                    <a:pt x="99" y="155"/>
                    <a:pt x="96" y="169"/>
                    <a:pt x="96" y="184"/>
                  </a:cubicBezTo>
                  <a:cubicBezTo>
                    <a:pt x="118" y="165"/>
                    <a:pt x="141" y="165"/>
                    <a:pt x="164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8"/>
            <p:cNvSpPr>
              <a:spLocks noEditPoints="1"/>
            </p:cNvSpPr>
            <p:nvPr/>
          </p:nvSpPr>
          <p:spPr bwMode="auto">
            <a:xfrm>
              <a:off x="2744788" y="3832225"/>
              <a:ext cx="61913" cy="63500"/>
            </a:xfrm>
            <a:custGeom>
              <a:avLst/>
              <a:gdLst>
                <a:gd name="T0" fmla="*/ 210 w 210"/>
                <a:gd name="T1" fmla="*/ 108 h 216"/>
                <a:gd name="T2" fmla="*/ 187 w 210"/>
                <a:gd name="T3" fmla="*/ 135 h 216"/>
                <a:gd name="T4" fmla="*/ 127 w 210"/>
                <a:gd name="T5" fmla="*/ 194 h 216"/>
                <a:gd name="T6" fmla="*/ 73 w 210"/>
                <a:gd name="T7" fmla="*/ 190 h 216"/>
                <a:gd name="T8" fmla="*/ 19 w 210"/>
                <a:gd name="T9" fmla="*/ 135 h 216"/>
                <a:gd name="T10" fmla="*/ 0 w 210"/>
                <a:gd name="T11" fmla="*/ 108 h 216"/>
                <a:gd name="T12" fmla="*/ 17 w 210"/>
                <a:gd name="T13" fmla="*/ 80 h 216"/>
                <a:gd name="T14" fmla="*/ 74 w 210"/>
                <a:gd name="T15" fmla="*/ 23 h 216"/>
                <a:gd name="T16" fmla="*/ 126 w 210"/>
                <a:gd name="T17" fmla="*/ 21 h 216"/>
                <a:gd name="T18" fmla="*/ 189 w 210"/>
                <a:gd name="T19" fmla="*/ 82 h 216"/>
                <a:gd name="T20" fmla="*/ 210 w 210"/>
                <a:gd name="T21" fmla="*/ 108 h 216"/>
                <a:gd name="T22" fmla="*/ 144 w 210"/>
                <a:gd name="T23" fmla="*/ 108 h 216"/>
                <a:gd name="T24" fmla="*/ 106 w 210"/>
                <a:gd name="T25" fmla="*/ 72 h 216"/>
                <a:gd name="T26" fmla="*/ 69 w 210"/>
                <a:gd name="T27" fmla="*/ 107 h 216"/>
                <a:gd name="T28" fmla="*/ 106 w 210"/>
                <a:gd name="T29" fmla="*/ 143 h 216"/>
                <a:gd name="T30" fmla="*/ 144 w 210"/>
                <a:gd name="T31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216">
                  <a:moveTo>
                    <a:pt x="210" y="108"/>
                  </a:moveTo>
                  <a:cubicBezTo>
                    <a:pt x="201" y="118"/>
                    <a:pt x="196" y="130"/>
                    <a:pt x="187" y="135"/>
                  </a:cubicBezTo>
                  <a:cubicBezTo>
                    <a:pt x="162" y="150"/>
                    <a:pt x="142" y="168"/>
                    <a:pt x="127" y="194"/>
                  </a:cubicBezTo>
                  <a:cubicBezTo>
                    <a:pt x="114" y="216"/>
                    <a:pt x="83" y="214"/>
                    <a:pt x="73" y="190"/>
                  </a:cubicBezTo>
                  <a:cubicBezTo>
                    <a:pt x="62" y="165"/>
                    <a:pt x="45" y="146"/>
                    <a:pt x="19" y="135"/>
                  </a:cubicBezTo>
                  <a:cubicBezTo>
                    <a:pt x="7" y="130"/>
                    <a:pt x="1" y="121"/>
                    <a:pt x="0" y="108"/>
                  </a:cubicBezTo>
                  <a:cubicBezTo>
                    <a:pt x="0" y="96"/>
                    <a:pt x="6" y="86"/>
                    <a:pt x="17" y="80"/>
                  </a:cubicBezTo>
                  <a:cubicBezTo>
                    <a:pt x="43" y="68"/>
                    <a:pt x="62" y="50"/>
                    <a:pt x="74" y="23"/>
                  </a:cubicBezTo>
                  <a:cubicBezTo>
                    <a:pt x="84" y="1"/>
                    <a:pt x="114" y="0"/>
                    <a:pt x="126" y="21"/>
                  </a:cubicBezTo>
                  <a:cubicBezTo>
                    <a:pt x="142" y="47"/>
                    <a:pt x="163" y="66"/>
                    <a:pt x="189" y="82"/>
                  </a:cubicBezTo>
                  <a:cubicBezTo>
                    <a:pt x="197" y="86"/>
                    <a:pt x="201" y="97"/>
                    <a:pt x="210" y="108"/>
                  </a:cubicBezTo>
                  <a:close/>
                  <a:moveTo>
                    <a:pt x="144" y="108"/>
                  </a:moveTo>
                  <a:cubicBezTo>
                    <a:pt x="130" y="94"/>
                    <a:pt x="116" y="81"/>
                    <a:pt x="106" y="72"/>
                  </a:cubicBezTo>
                  <a:cubicBezTo>
                    <a:pt x="92" y="85"/>
                    <a:pt x="79" y="97"/>
                    <a:pt x="69" y="107"/>
                  </a:cubicBezTo>
                  <a:cubicBezTo>
                    <a:pt x="80" y="118"/>
                    <a:pt x="93" y="131"/>
                    <a:pt x="106" y="143"/>
                  </a:cubicBezTo>
                  <a:cubicBezTo>
                    <a:pt x="116" y="133"/>
                    <a:pt x="130" y="121"/>
                    <a:pt x="14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9"/>
            <p:cNvSpPr>
              <a:spLocks noEditPoints="1"/>
            </p:cNvSpPr>
            <p:nvPr/>
          </p:nvSpPr>
          <p:spPr bwMode="auto">
            <a:xfrm>
              <a:off x="2513012" y="3751263"/>
              <a:ext cx="61913" cy="60325"/>
            </a:xfrm>
            <a:custGeom>
              <a:avLst/>
              <a:gdLst>
                <a:gd name="T0" fmla="*/ 98 w 204"/>
                <a:gd name="T1" fmla="*/ 0 h 206"/>
                <a:gd name="T2" fmla="*/ 125 w 204"/>
                <a:gd name="T3" fmla="*/ 21 h 206"/>
                <a:gd name="T4" fmla="*/ 180 w 204"/>
                <a:gd name="T5" fmla="*/ 75 h 206"/>
                <a:gd name="T6" fmla="*/ 180 w 204"/>
                <a:gd name="T7" fmla="*/ 130 h 206"/>
                <a:gd name="T8" fmla="*/ 125 w 204"/>
                <a:gd name="T9" fmla="*/ 183 h 206"/>
                <a:gd name="T10" fmla="*/ 71 w 204"/>
                <a:gd name="T11" fmla="*/ 181 h 206"/>
                <a:gd name="T12" fmla="*/ 20 w 204"/>
                <a:gd name="T13" fmla="*/ 128 h 206"/>
                <a:gd name="T14" fmla="*/ 3 w 204"/>
                <a:gd name="T15" fmla="*/ 103 h 206"/>
                <a:gd name="T16" fmla="*/ 19 w 204"/>
                <a:gd name="T17" fmla="*/ 75 h 206"/>
                <a:gd name="T18" fmla="*/ 72 w 204"/>
                <a:gd name="T19" fmla="*/ 22 h 206"/>
                <a:gd name="T20" fmla="*/ 98 w 204"/>
                <a:gd name="T21" fmla="*/ 0 h 206"/>
                <a:gd name="T22" fmla="*/ 68 w 204"/>
                <a:gd name="T23" fmla="*/ 102 h 206"/>
                <a:gd name="T24" fmla="*/ 104 w 204"/>
                <a:gd name="T25" fmla="*/ 133 h 206"/>
                <a:gd name="T26" fmla="*/ 135 w 204"/>
                <a:gd name="T27" fmla="*/ 104 h 206"/>
                <a:gd name="T28" fmla="*/ 103 w 204"/>
                <a:gd name="T29" fmla="*/ 70 h 206"/>
                <a:gd name="T30" fmla="*/ 68 w 204"/>
                <a:gd name="T31" fmla="*/ 1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206">
                  <a:moveTo>
                    <a:pt x="98" y="0"/>
                  </a:moveTo>
                  <a:cubicBezTo>
                    <a:pt x="109" y="9"/>
                    <a:pt x="120" y="13"/>
                    <a:pt x="125" y="21"/>
                  </a:cubicBezTo>
                  <a:cubicBezTo>
                    <a:pt x="139" y="44"/>
                    <a:pt x="157" y="62"/>
                    <a:pt x="180" y="75"/>
                  </a:cubicBezTo>
                  <a:cubicBezTo>
                    <a:pt x="204" y="89"/>
                    <a:pt x="204" y="116"/>
                    <a:pt x="180" y="130"/>
                  </a:cubicBezTo>
                  <a:cubicBezTo>
                    <a:pt x="157" y="143"/>
                    <a:pt x="138" y="160"/>
                    <a:pt x="125" y="183"/>
                  </a:cubicBezTo>
                  <a:cubicBezTo>
                    <a:pt x="111" y="206"/>
                    <a:pt x="82" y="205"/>
                    <a:pt x="71" y="181"/>
                  </a:cubicBezTo>
                  <a:cubicBezTo>
                    <a:pt x="60" y="157"/>
                    <a:pt x="44" y="140"/>
                    <a:pt x="20" y="128"/>
                  </a:cubicBezTo>
                  <a:cubicBezTo>
                    <a:pt x="12" y="124"/>
                    <a:pt x="6" y="112"/>
                    <a:pt x="3" y="103"/>
                  </a:cubicBezTo>
                  <a:cubicBezTo>
                    <a:pt x="0" y="91"/>
                    <a:pt x="8" y="80"/>
                    <a:pt x="19" y="75"/>
                  </a:cubicBezTo>
                  <a:cubicBezTo>
                    <a:pt x="43" y="64"/>
                    <a:pt x="60" y="47"/>
                    <a:pt x="72" y="22"/>
                  </a:cubicBezTo>
                  <a:cubicBezTo>
                    <a:pt x="76" y="14"/>
                    <a:pt x="87" y="9"/>
                    <a:pt x="98" y="0"/>
                  </a:cubicBezTo>
                  <a:close/>
                  <a:moveTo>
                    <a:pt x="68" y="102"/>
                  </a:moveTo>
                  <a:cubicBezTo>
                    <a:pt x="79" y="112"/>
                    <a:pt x="92" y="123"/>
                    <a:pt x="104" y="133"/>
                  </a:cubicBezTo>
                  <a:cubicBezTo>
                    <a:pt x="113" y="125"/>
                    <a:pt x="125" y="114"/>
                    <a:pt x="135" y="104"/>
                  </a:cubicBezTo>
                  <a:cubicBezTo>
                    <a:pt x="123" y="92"/>
                    <a:pt x="112" y="79"/>
                    <a:pt x="103" y="70"/>
                  </a:cubicBezTo>
                  <a:cubicBezTo>
                    <a:pt x="92" y="81"/>
                    <a:pt x="80" y="92"/>
                    <a:pt x="6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0"/>
            <p:cNvSpPr>
              <a:spLocks/>
            </p:cNvSpPr>
            <p:nvPr/>
          </p:nvSpPr>
          <p:spPr bwMode="auto">
            <a:xfrm>
              <a:off x="2735263" y="3898900"/>
              <a:ext cx="14288" cy="46038"/>
            </a:xfrm>
            <a:custGeom>
              <a:avLst/>
              <a:gdLst>
                <a:gd name="T0" fmla="*/ 0 w 45"/>
                <a:gd name="T1" fmla="*/ 77 h 155"/>
                <a:gd name="T2" fmla="*/ 0 w 45"/>
                <a:gd name="T3" fmla="*/ 26 h 155"/>
                <a:gd name="T4" fmla="*/ 23 w 45"/>
                <a:gd name="T5" fmla="*/ 0 h 155"/>
                <a:gd name="T6" fmla="*/ 45 w 45"/>
                <a:gd name="T7" fmla="*/ 25 h 155"/>
                <a:gd name="T8" fmla="*/ 45 w 45"/>
                <a:gd name="T9" fmla="*/ 130 h 155"/>
                <a:gd name="T10" fmla="*/ 23 w 45"/>
                <a:gd name="T11" fmla="*/ 155 h 155"/>
                <a:gd name="T12" fmla="*/ 0 w 45"/>
                <a:gd name="T13" fmla="*/ 131 h 155"/>
                <a:gd name="T14" fmla="*/ 0 w 45"/>
                <a:gd name="T15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55">
                  <a:moveTo>
                    <a:pt x="0" y="77"/>
                  </a:moveTo>
                  <a:cubicBezTo>
                    <a:pt x="0" y="60"/>
                    <a:pt x="0" y="43"/>
                    <a:pt x="0" y="26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6" y="0"/>
                    <a:pt x="45" y="10"/>
                    <a:pt x="45" y="25"/>
                  </a:cubicBezTo>
                  <a:cubicBezTo>
                    <a:pt x="45" y="60"/>
                    <a:pt x="45" y="95"/>
                    <a:pt x="45" y="130"/>
                  </a:cubicBezTo>
                  <a:cubicBezTo>
                    <a:pt x="45" y="145"/>
                    <a:pt x="35" y="155"/>
                    <a:pt x="23" y="155"/>
                  </a:cubicBezTo>
                  <a:cubicBezTo>
                    <a:pt x="10" y="155"/>
                    <a:pt x="0" y="145"/>
                    <a:pt x="0" y="131"/>
                  </a:cubicBezTo>
                  <a:cubicBezTo>
                    <a:pt x="0" y="113"/>
                    <a:pt x="0" y="95"/>
                    <a:pt x="0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"/>
            <p:cNvSpPr>
              <a:spLocks/>
            </p:cNvSpPr>
            <p:nvPr/>
          </p:nvSpPr>
          <p:spPr bwMode="auto">
            <a:xfrm>
              <a:off x="2584450" y="3898900"/>
              <a:ext cx="14288" cy="46038"/>
            </a:xfrm>
            <a:custGeom>
              <a:avLst/>
              <a:gdLst>
                <a:gd name="T0" fmla="*/ 1 w 46"/>
                <a:gd name="T1" fmla="*/ 78 h 155"/>
                <a:gd name="T2" fmla="*/ 1 w 46"/>
                <a:gd name="T3" fmla="*/ 26 h 155"/>
                <a:gd name="T4" fmla="*/ 24 w 46"/>
                <a:gd name="T5" fmla="*/ 0 h 155"/>
                <a:gd name="T6" fmla="*/ 46 w 46"/>
                <a:gd name="T7" fmla="*/ 25 h 155"/>
                <a:gd name="T8" fmla="*/ 46 w 46"/>
                <a:gd name="T9" fmla="*/ 130 h 155"/>
                <a:gd name="T10" fmla="*/ 23 w 46"/>
                <a:gd name="T11" fmla="*/ 155 h 155"/>
                <a:gd name="T12" fmla="*/ 1 w 46"/>
                <a:gd name="T13" fmla="*/ 129 h 155"/>
                <a:gd name="T14" fmla="*/ 1 w 46"/>
                <a:gd name="T15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5">
                  <a:moveTo>
                    <a:pt x="1" y="78"/>
                  </a:moveTo>
                  <a:cubicBezTo>
                    <a:pt x="1" y="61"/>
                    <a:pt x="0" y="43"/>
                    <a:pt x="1" y="26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37" y="0"/>
                    <a:pt x="45" y="10"/>
                    <a:pt x="46" y="25"/>
                  </a:cubicBezTo>
                  <a:cubicBezTo>
                    <a:pt x="46" y="60"/>
                    <a:pt x="46" y="95"/>
                    <a:pt x="46" y="130"/>
                  </a:cubicBezTo>
                  <a:cubicBezTo>
                    <a:pt x="45" y="145"/>
                    <a:pt x="36" y="155"/>
                    <a:pt x="23" y="155"/>
                  </a:cubicBezTo>
                  <a:cubicBezTo>
                    <a:pt x="10" y="155"/>
                    <a:pt x="1" y="145"/>
                    <a:pt x="1" y="129"/>
                  </a:cubicBezTo>
                  <a:cubicBezTo>
                    <a:pt x="0" y="112"/>
                    <a:pt x="1" y="95"/>
                    <a:pt x="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12"/>
            <p:cNvSpPr>
              <a:spLocks/>
            </p:cNvSpPr>
            <p:nvPr/>
          </p:nvSpPr>
          <p:spPr bwMode="auto">
            <a:xfrm>
              <a:off x="2779713" y="3903663"/>
              <a:ext cx="14288" cy="46038"/>
            </a:xfrm>
            <a:custGeom>
              <a:avLst/>
              <a:gdLst>
                <a:gd name="T0" fmla="*/ 1 w 46"/>
                <a:gd name="T1" fmla="*/ 77 h 154"/>
                <a:gd name="T2" fmla="*/ 1 w 46"/>
                <a:gd name="T3" fmla="*/ 24 h 154"/>
                <a:gd name="T4" fmla="*/ 22 w 46"/>
                <a:gd name="T5" fmla="*/ 0 h 154"/>
                <a:gd name="T6" fmla="*/ 45 w 46"/>
                <a:gd name="T7" fmla="*/ 24 h 154"/>
                <a:gd name="T8" fmla="*/ 45 w 46"/>
                <a:gd name="T9" fmla="*/ 130 h 154"/>
                <a:gd name="T10" fmla="*/ 22 w 46"/>
                <a:gd name="T11" fmla="*/ 154 h 154"/>
                <a:gd name="T12" fmla="*/ 1 w 46"/>
                <a:gd name="T13" fmla="*/ 129 h 154"/>
                <a:gd name="T14" fmla="*/ 1 w 46"/>
                <a:gd name="T15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4">
                  <a:moveTo>
                    <a:pt x="1" y="77"/>
                  </a:moveTo>
                  <a:cubicBezTo>
                    <a:pt x="1" y="59"/>
                    <a:pt x="0" y="42"/>
                    <a:pt x="1" y="24"/>
                  </a:cubicBezTo>
                  <a:cubicBezTo>
                    <a:pt x="1" y="10"/>
                    <a:pt x="9" y="1"/>
                    <a:pt x="22" y="0"/>
                  </a:cubicBezTo>
                  <a:cubicBezTo>
                    <a:pt x="35" y="0"/>
                    <a:pt x="45" y="9"/>
                    <a:pt x="45" y="24"/>
                  </a:cubicBezTo>
                  <a:cubicBezTo>
                    <a:pt x="46" y="59"/>
                    <a:pt x="46" y="95"/>
                    <a:pt x="45" y="130"/>
                  </a:cubicBezTo>
                  <a:cubicBezTo>
                    <a:pt x="45" y="145"/>
                    <a:pt x="35" y="154"/>
                    <a:pt x="22" y="154"/>
                  </a:cubicBezTo>
                  <a:cubicBezTo>
                    <a:pt x="9" y="153"/>
                    <a:pt x="1" y="144"/>
                    <a:pt x="1" y="129"/>
                  </a:cubicBezTo>
                  <a:cubicBezTo>
                    <a:pt x="0" y="112"/>
                    <a:pt x="1" y="94"/>
                    <a:pt x="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7" name="Group 646"/>
          <p:cNvGrpSpPr/>
          <p:nvPr/>
        </p:nvGrpSpPr>
        <p:grpSpPr>
          <a:xfrm>
            <a:off x="4000290" y="3734162"/>
            <a:ext cx="455613" cy="457200"/>
            <a:chOff x="3008313" y="35623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8" name="Freeform 13"/>
            <p:cNvSpPr>
              <a:spLocks/>
            </p:cNvSpPr>
            <p:nvPr/>
          </p:nvSpPr>
          <p:spPr bwMode="auto">
            <a:xfrm>
              <a:off x="3008313" y="3562350"/>
              <a:ext cx="455613" cy="457200"/>
            </a:xfrm>
            <a:custGeom>
              <a:avLst/>
              <a:gdLst>
                <a:gd name="T0" fmla="*/ 777 w 1536"/>
                <a:gd name="T1" fmla="*/ 0 h 1536"/>
                <a:gd name="T2" fmla="*/ 798 w 1536"/>
                <a:gd name="T3" fmla="*/ 59 h 1536"/>
                <a:gd name="T4" fmla="*/ 893 w 1536"/>
                <a:gd name="T5" fmla="*/ 72 h 1536"/>
                <a:gd name="T6" fmla="*/ 1169 w 1536"/>
                <a:gd name="T7" fmla="*/ 184 h 1536"/>
                <a:gd name="T8" fmla="*/ 1180 w 1536"/>
                <a:gd name="T9" fmla="*/ 227 h 1536"/>
                <a:gd name="T10" fmla="*/ 1135 w 1536"/>
                <a:gd name="T11" fmla="*/ 234 h 1536"/>
                <a:gd name="T12" fmla="*/ 985 w 1536"/>
                <a:gd name="T13" fmla="*/ 157 h 1536"/>
                <a:gd name="T14" fmla="*/ 804 w 1536"/>
                <a:gd name="T15" fmla="*/ 121 h 1536"/>
                <a:gd name="T16" fmla="*/ 798 w 1536"/>
                <a:gd name="T17" fmla="*/ 122 h 1536"/>
                <a:gd name="T18" fmla="*/ 798 w 1536"/>
                <a:gd name="T19" fmla="*/ 148 h 1536"/>
                <a:gd name="T20" fmla="*/ 768 w 1536"/>
                <a:gd name="T21" fmla="*/ 180 h 1536"/>
                <a:gd name="T22" fmla="*/ 738 w 1536"/>
                <a:gd name="T23" fmla="*/ 149 h 1536"/>
                <a:gd name="T24" fmla="*/ 738 w 1536"/>
                <a:gd name="T25" fmla="*/ 122 h 1536"/>
                <a:gd name="T26" fmla="*/ 121 w 1536"/>
                <a:gd name="T27" fmla="*/ 738 h 1536"/>
                <a:gd name="T28" fmla="*/ 143 w 1536"/>
                <a:gd name="T29" fmla="*/ 738 h 1536"/>
                <a:gd name="T30" fmla="*/ 180 w 1536"/>
                <a:gd name="T31" fmla="*/ 768 h 1536"/>
                <a:gd name="T32" fmla="*/ 142 w 1536"/>
                <a:gd name="T33" fmla="*/ 798 h 1536"/>
                <a:gd name="T34" fmla="*/ 122 w 1536"/>
                <a:gd name="T35" fmla="*/ 798 h 1536"/>
                <a:gd name="T36" fmla="*/ 738 w 1536"/>
                <a:gd name="T37" fmla="*/ 1414 h 1536"/>
                <a:gd name="T38" fmla="*/ 738 w 1536"/>
                <a:gd name="T39" fmla="*/ 1388 h 1536"/>
                <a:gd name="T40" fmla="*/ 768 w 1536"/>
                <a:gd name="T41" fmla="*/ 1356 h 1536"/>
                <a:gd name="T42" fmla="*/ 798 w 1536"/>
                <a:gd name="T43" fmla="*/ 1387 h 1536"/>
                <a:gd name="T44" fmla="*/ 798 w 1536"/>
                <a:gd name="T45" fmla="*/ 1414 h 1536"/>
                <a:gd name="T46" fmla="*/ 1415 w 1536"/>
                <a:gd name="T47" fmla="*/ 798 h 1536"/>
                <a:gd name="T48" fmla="*/ 1389 w 1536"/>
                <a:gd name="T49" fmla="*/ 798 h 1536"/>
                <a:gd name="T50" fmla="*/ 1356 w 1536"/>
                <a:gd name="T51" fmla="*/ 768 h 1536"/>
                <a:gd name="T52" fmla="*/ 1388 w 1536"/>
                <a:gd name="T53" fmla="*/ 738 h 1536"/>
                <a:gd name="T54" fmla="*/ 1415 w 1536"/>
                <a:gd name="T55" fmla="*/ 738 h 1536"/>
                <a:gd name="T56" fmla="*/ 1393 w 1536"/>
                <a:gd name="T57" fmla="*/ 598 h 1536"/>
                <a:gd name="T58" fmla="*/ 1307 w 1536"/>
                <a:gd name="T59" fmla="*/ 408 h 1536"/>
                <a:gd name="T60" fmla="*/ 1299 w 1536"/>
                <a:gd name="T61" fmla="*/ 395 h 1536"/>
                <a:gd name="T62" fmla="*/ 1308 w 1536"/>
                <a:gd name="T63" fmla="*/ 357 h 1536"/>
                <a:gd name="T64" fmla="*/ 1348 w 1536"/>
                <a:gd name="T65" fmla="*/ 363 h 1536"/>
                <a:gd name="T66" fmla="*/ 1377 w 1536"/>
                <a:gd name="T67" fmla="*/ 407 h 1536"/>
                <a:gd name="T68" fmla="*/ 1474 w 1536"/>
                <a:gd name="T69" fmla="*/ 717 h 1536"/>
                <a:gd name="T70" fmla="*/ 1476 w 1536"/>
                <a:gd name="T71" fmla="*/ 738 h 1536"/>
                <a:gd name="T72" fmla="*/ 1504 w 1536"/>
                <a:gd name="T73" fmla="*/ 738 h 1536"/>
                <a:gd name="T74" fmla="*/ 1536 w 1536"/>
                <a:gd name="T75" fmla="*/ 768 h 1536"/>
                <a:gd name="T76" fmla="*/ 1505 w 1536"/>
                <a:gd name="T77" fmla="*/ 798 h 1536"/>
                <a:gd name="T78" fmla="*/ 1476 w 1536"/>
                <a:gd name="T79" fmla="*/ 798 h 1536"/>
                <a:gd name="T80" fmla="*/ 1268 w 1536"/>
                <a:gd name="T81" fmla="*/ 1268 h 1536"/>
                <a:gd name="T82" fmla="*/ 798 w 1536"/>
                <a:gd name="T83" fmla="*/ 1476 h 1536"/>
                <a:gd name="T84" fmla="*/ 777 w 1536"/>
                <a:gd name="T85" fmla="*/ 1536 h 1536"/>
                <a:gd name="T86" fmla="*/ 759 w 1536"/>
                <a:gd name="T87" fmla="*/ 1536 h 1536"/>
                <a:gd name="T88" fmla="*/ 738 w 1536"/>
                <a:gd name="T89" fmla="*/ 1476 h 1536"/>
                <a:gd name="T90" fmla="*/ 268 w 1536"/>
                <a:gd name="T91" fmla="*/ 1268 h 1536"/>
                <a:gd name="T92" fmla="*/ 60 w 1536"/>
                <a:gd name="T93" fmla="*/ 799 h 1536"/>
                <a:gd name="T94" fmla="*/ 0 w 1536"/>
                <a:gd name="T95" fmla="*/ 777 h 1536"/>
                <a:gd name="T96" fmla="*/ 0 w 1536"/>
                <a:gd name="T97" fmla="*/ 759 h 1536"/>
                <a:gd name="T98" fmla="*/ 60 w 1536"/>
                <a:gd name="T99" fmla="*/ 738 h 1536"/>
                <a:gd name="T100" fmla="*/ 268 w 1536"/>
                <a:gd name="T101" fmla="*/ 268 h 1536"/>
                <a:gd name="T102" fmla="*/ 738 w 1536"/>
                <a:gd name="T103" fmla="*/ 60 h 1536"/>
                <a:gd name="T104" fmla="*/ 759 w 1536"/>
                <a:gd name="T105" fmla="*/ 0 h 1536"/>
                <a:gd name="T106" fmla="*/ 777 w 1536"/>
                <a:gd name="T107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536">
                  <a:moveTo>
                    <a:pt x="777" y="0"/>
                  </a:moveTo>
                  <a:cubicBezTo>
                    <a:pt x="802" y="13"/>
                    <a:pt x="798" y="37"/>
                    <a:pt x="798" y="59"/>
                  </a:cubicBezTo>
                  <a:cubicBezTo>
                    <a:pt x="830" y="63"/>
                    <a:pt x="862" y="66"/>
                    <a:pt x="893" y="72"/>
                  </a:cubicBezTo>
                  <a:cubicBezTo>
                    <a:pt x="993" y="89"/>
                    <a:pt x="1085" y="127"/>
                    <a:pt x="1169" y="184"/>
                  </a:cubicBezTo>
                  <a:cubicBezTo>
                    <a:pt x="1185" y="196"/>
                    <a:pt x="1189" y="212"/>
                    <a:pt x="1180" y="227"/>
                  </a:cubicBezTo>
                  <a:cubicBezTo>
                    <a:pt x="1171" y="242"/>
                    <a:pt x="1153" y="245"/>
                    <a:pt x="1135" y="234"/>
                  </a:cubicBezTo>
                  <a:cubicBezTo>
                    <a:pt x="1088" y="203"/>
                    <a:pt x="1039" y="176"/>
                    <a:pt x="985" y="157"/>
                  </a:cubicBezTo>
                  <a:cubicBezTo>
                    <a:pt x="926" y="136"/>
                    <a:pt x="866" y="125"/>
                    <a:pt x="804" y="121"/>
                  </a:cubicBezTo>
                  <a:cubicBezTo>
                    <a:pt x="802" y="121"/>
                    <a:pt x="801" y="121"/>
                    <a:pt x="798" y="122"/>
                  </a:cubicBezTo>
                  <a:cubicBezTo>
                    <a:pt x="798" y="131"/>
                    <a:pt x="798" y="139"/>
                    <a:pt x="798" y="148"/>
                  </a:cubicBezTo>
                  <a:cubicBezTo>
                    <a:pt x="797" y="167"/>
                    <a:pt x="785" y="180"/>
                    <a:pt x="768" y="180"/>
                  </a:cubicBezTo>
                  <a:cubicBezTo>
                    <a:pt x="752" y="180"/>
                    <a:pt x="739" y="167"/>
                    <a:pt x="738" y="149"/>
                  </a:cubicBezTo>
                  <a:cubicBezTo>
                    <a:pt x="738" y="140"/>
                    <a:pt x="738" y="131"/>
                    <a:pt x="738" y="122"/>
                  </a:cubicBezTo>
                  <a:cubicBezTo>
                    <a:pt x="450" y="128"/>
                    <a:pt x="141" y="365"/>
                    <a:pt x="121" y="738"/>
                  </a:cubicBezTo>
                  <a:cubicBezTo>
                    <a:pt x="128" y="738"/>
                    <a:pt x="136" y="738"/>
                    <a:pt x="143" y="738"/>
                  </a:cubicBezTo>
                  <a:cubicBezTo>
                    <a:pt x="166" y="738"/>
                    <a:pt x="180" y="750"/>
                    <a:pt x="180" y="768"/>
                  </a:cubicBezTo>
                  <a:cubicBezTo>
                    <a:pt x="180" y="787"/>
                    <a:pt x="165" y="798"/>
                    <a:pt x="142" y="798"/>
                  </a:cubicBezTo>
                  <a:cubicBezTo>
                    <a:pt x="135" y="798"/>
                    <a:pt x="128" y="798"/>
                    <a:pt x="122" y="798"/>
                  </a:cubicBezTo>
                  <a:cubicBezTo>
                    <a:pt x="136" y="1138"/>
                    <a:pt x="414" y="1402"/>
                    <a:pt x="738" y="1414"/>
                  </a:cubicBezTo>
                  <a:cubicBezTo>
                    <a:pt x="738" y="1405"/>
                    <a:pt x="738" y="1396"/>
                    <a:pt x="738" y="1388"/>
                  </a:cubicBezTo>
                  <a:cubicBezTo>
                    <a:pt x="739" y="1369"/>
                    <a:pt x="752" y="1356"/>
                    <a:pt x="768" y="1356"/>
                  </a:cubicBezTo>
                  <a:cubicBezTo>
                    <a:pt x="784" y="1356"/>
                    <a:pt x="797" y="1369"/>
                    <a:pt x="798" y="1387"/>
                  </a:cubicBezTo>
                  <a:cubicBezTo>
                    <a:pt x="798" y="1396"/>
                    <a:pt x="798" y="1405"/>
                    <a:pt x="798" y="1414"/>
                  </a:cubicBezTo>
                  <a:cubicBezTo>
                    <a:pt x="1121" y="1402"/>
                    <a:pt x="1398" y="1140"/>
                    <a:pt x="1415" y="798"/>
                  </a:cubicBezTo>
                  <a:cubicBezTo>
                    <a:pt x="1406" y="798"/>
                    <a:pt x="1397" y="798"/>
                    <a:pt x="1389" y="798"/>
                  </a:cubicBezTo>
                  <a:cubicBezTo>
                    <a:pt x="1369" y="797"/>
                    <a:pt x="1356" y="784"/>
                    <a:pt x="1356" y="768"/>
                  </a:cubicBezTo>
                  <a:cubicBezTo>
                    <a:pt x="1357" y="751"/>
                    <a:pt x="1369" y="739"/>
                    <a:pt x="1388" y="738"/>
                  </a:cubicBezTo>
                  <a:cubicBezTo>
                    <a:pt x="1397" y="738"/>
                    <a:pt x="1406" y="738"/>
                    <a:pt x="1415" y="738"/>
                  </a:cubicBezTo>
                  <a:cubicBezTo>
                    <a:pt x="1413" y="689"/>
                    <a:pt x="1406" y="643"/>
                    <a:pt x="1393" y="598"/>
                  </a:cubicBezTo>
                  <a:cubicBezTo>
                    <a:pt x="1375" y="530"/>
                    <a:pt x="1346" y="467"/>
                    <a:pt x="1307" y="408"/>
                  </a:cubicBezTo>
                  <a:cubicBezTo>
                    <a:pt x="1304" y="404"/>
                    <a:pt x="1301" y="400"/>
                    <a:pt x="1299" y="395"/>
                  </a:cubicBezTo>
                  <a:cubicBezTo>
                    <a:pt x="1292" y="380"/>
                    <a:pt x="1296" y="365"/>
                    <a:pt x="1308" y="357"/>
                  </a:cubicBezTo>
                  <a:cubicBezTo>
                    <a:pt x="1321" y="348"/>
                    <a:pt x="1338" y="349"/>
                    <a:pt x="1348" y="363"/>
                  </a:cubicBezTo>
                  <a:cubicBezTo>
                    <a:pt x="1359" y="377"/>
                    <a:pt x="1368" y="392"/>
                    <a:pt x="1377" y="407"/>
                  </a:cubicBezTo>
                  <a:cubicBezTo>
                    <a:pt x="1433" y="503"/>
                    <a:pt x="1466" y="606"/>
                    <a:pt x="1474" y="717"/>
                  </a:cubicBezTo>
                  <a:cubicBezTo>
                    <a:pt x="1474" y="724"/>
                    <a:pt x="1475" y="730"/>
                    <a:pt x="1476" y="738"/>
                  </a:cubicBezTo>
                  <a:cubicBezTo>
                    <a:pt x="1486" y="738"/>
                    <a:pt x="1495" y="738"/>
                    <a:pt x="1504" y="738"/>
                  </a:cubicBezTo>
                  <a:cubicBezTo>
                    <a:pt x="1523" y="739"/>
                    <a:pt x="1536" y="752"/>
                    <a:pt x="1536" y="768"/>
                  </a:cubicBezTo>
                  <a:cubicBezTo>
                    <a:pt x="1536" y="784"/>
                    <a:pt x="1523" y="797"/>
                    <a:pt x="1505" y="798"/>
                  </a:cubicBezTo>
                  <a:cubicBezTo>
                    <a:pt x="1496" y="798"/>
                    <a:pt x="1487" y="798"/>
                    <a:pt x="1476" y="798"/>
                  </a:cubicBezTo>
                  <a:cubicBezTo>
                    <a:pt x="1465" y="981"/>
                    <a:pt x="1397" y="1139"/>
                    <a:pt x="1268" y="1268"/>
                  </a:cubicBezTo>
                  <a:cubicBezTo>
                    <a:pt x="1140" y="1398"/>
                    <a:pt x="982" y="1465"/>
                    <a:pt x="798" y="1476"/>
                  </a:cubicBezTo>
                  <a:cubicBezTo>
                    <a:pt x="797" y="1498"/>
                    <a:pt x="803" y="1523"/>
                    <a:pt x="777" y="1536"/>
                  </a:cubicBezTo>
                  <a:cubicBezTo>
                    <a:pt x="771" y="1536"/>
                    <a:pt x="765" y="1536"/>
                    <a:pt x="759" y="1536"/>
                  </a:cubicBezTo>
                  <a:cubicBezTo>
                    <a:pt x="733" y="1523"/>
                    <a:pt x="739" y="1498"/>
                    <a:pt x="738" y="1476"/>
                  </a:cubicBezTo>
                  <a:cubicBezTo>
                    <a:pt x="554" y="1465"/>
                    <a:pt x="397" y="1397"/>
                    <a:pt x="268" y="1268"/>
                  </a:cubicBezTo>
                  <a:cubicBezTo>
                    <a:pt x="138" y="1139"/>
                    <a:pt x="71" y="981"/>
                    <a:pt x="60" y="799"/>
                  </a:cubicBezTo>
                  <a:cubicBezTo>
                    <a:pt x="13" y="794"/>
                    <a:pt x="13" y="794"/>
                    <a:pt x="0" y="777"/>
                  </a:cubicBezTo>
                  <a:cubicBezTo>
                    <a:pt x="0" y="771"/>
                    <a:pt x="0" y="765"/>
                    <a:pt x="0" y="759"/>
                  </a:cubicBezTo>
                  <a:cubicBezTo>
                    <a:pt x="13" y="733"/>
                    <a:pt x="38" y="739"/>
                    <a:pt x="60" y="738"/>
                  </a:cubicBezTo>
                  <a:cubicBezTo>
                    <a:pt x="71" y="554"/>
                    <a:pt x="138" y="397"/>
                    <a:pt x="268" y="268"/>
                  </a:cubicBezTo>
                  <a:cubicBezTo>
                    <a:pt x="397" y="139"/>
                    <a:pt x="555" y="72"/>
                    <a:pt x="738" y="60"/>
                  </a:cubicBezTo>
                  <a:cubicBezTo>
                    <a:pt x="738" y="37"/>
                    <a:pt x="734" y="13"/>
                    <a:pt x="759" y="0"/>
                  </a:cubicBezTo>
                  <a:cubicBezTo>
                    <a:pt x="765" y="0"/>
                    <a:pt x="771" y="0"/>
                    <a:pt x="7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4"/>
            <p:cNvSpPr>
              <a:spLocks noEditPoints="1"/>
            </p:cNvSpPr>
            <p:nvPr/>
          </p:nvSpPr>
          <p:spPr bwMode="auto">
            <a:xfrm>
              <a:off x="3090863" y="3703638"/>
              <a:ext cx="292100" cy="171450"/>
            </a:xfrm>
            <a:custGeom>
              <a:avLst/>
              <a:gdLst>
                <a:gd name="T0" fmla="*/ 346 w 982"/>
                <a:gd name="T1" fmla="*/ 275 h 580"/>
                <a:gd name="T2" fmla="*/ 392 w 982"/>
                <a:gd name="T3" fmla="*/ 256 h 580"/>
                <a:gd name="T4" fmla="*/ 407 w 982"/>
                <a:gd name="T5" fmla="*/ 40 h 580"/>
                <a:gd name="T6" fmla="*/ 587 w 982"/>
                <a:gd name="T7" fmla="*/ 256 h 580"/>
                <a:gd name="T8" fmla="*/ 633 w 982"/>
                <a:gd name="T9" fmla="*/ 275 h 580"/>
                <a:gd name="T10" fmla="*/ 632 w 982"/>
                <a:gd name="T11" fmla="*/ 128 h 580"/>
                <a:gd name="T12" fmla="*/ 843 w 982"/>
                <a:gd name="T13" fmla="*/ 69 h 580"/>
                <a:gd name="T14" fmla="*/ 884 w 982"/>
                <a:gd name="T15" fmla="*/ 281 h 580"/>
                <a:gd name="T16" fmla="*/ 941 w 982"/>
                <a:gd name="T17" fmla="*/ 518 h 580"/>
                <a:gd name="T18" fmla="*/ 732 w 982"/>
                <a:gd name="T19" fmla="*/ 518 h 580"/>
                <a:gd name="T20" fmla="*/ 686 w 982"/>
                <a:gd name="T21" fmla="*/ 580 h 580"/>
                <a:gd name="T22" fmla="*/ 294 w 982"/>
                <a:gd name="T23" fmla="*/ 580 h 580"/>
                <a:gd name="T24" fmla="*/ 246 w 982"/>
                <a:gd name="T25" fmla="*/ 518 h 580"/>
                <a:gd name="T26" fmla="*/ 46 w 982"/>
                <a:gd name="T27" fmla="*/ 518 h 580"/>
                <a:gd name="T28" fmla="*/ 74 w 982"/>
                <a:gd name="T29" fmla="*/ 297 h 580"/>
                <a:gd name="T30" fmla="*/ 101 w 982"/>
                <a:gd name="T31" fmla="*/ 130 h 580"/>
                <a:gd name="T32" fmla="*/ 312 w 982"/>
                <a:gd name="T33" fmla="*/ 69 h 580"/>
                <a:gd name="T34" fmla="*/ 307 w 982"/>
                <a:gd name="T35" fmla="*/ 519 h 580"/>
                <a:gd name="T36" fmla="*/ 490 w 982"/>
                <a:gd name="T37" fmla="*/ 296 h 580"/>
                <a:gd name="T38" fmla="*/ 60 w 982"/>
                <a:gd name="T39" fmla="*/ 457 h 580"/>
                <a:gd name="T40" fmla="*/ 304 w 982"/>
                <a:gd name="T41" fmla="*/ 322 h 580"/>
                <a:gd name="T42" fmla="*/ 60 w 982"/>
                <a:gd name="T43" fmla="*/ 457 h 580"/>
                <a:gd name="T44" fmla="*/ 823 w 982"/>
                <a:gd name="T45" fmla="*/ 314 h 580"/>
                <a:gd name="T46" fmla="*/ 730 w 982"/>
                <a:gd name="T47" fmla="*/ 451 h 580"/>
                <a:gd name="T48" fmla="*/ 918 w 982"/>
                <a:gd name="T49" fmla="*/ 458 h 580"/>
                <a:gd name="T50" fmla="*/ 528 w 982"/>
                <a:gd name="T51" fmla="*/ 83 h 580"/>
                <a:gd name="T52" fmla="*/ 439 w 982"/>
                <a:gd name="T53" fmla="*/ 217 h 580"/>
                <a:gd name="T54" fmla="*/ 564 w 982"/>
                <a:gd name="T55" fmla="*/ 153 h 580"/>
                <a:gd name="T56" fmla="*/ 224 w 982"/>
                <a:gd name="T57" fmla="*/ 92 h 580"/>
                <a:gd name="T58" fmla="*/ 223 w 982"/>
                <a:gd name="T59" fmla="*/ 239 h 580"/>
                <a:gd name="T60" fmla="*/ 688 w 982"/>
                <a:gd name="T61" fmla="*/ 165 h 580"/>
                <a:gd name="T62" fmla="*/ 821 w 982"/>
                <a:gd name="T63" fmla="*/ 165 h 580"/>
                <a:gd name="T64" fmla="*/ 688 w 982"/>
                <a:gd name="T65" fmla="*/ 16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2" h="580">
                  <a:moveTo>
                    <a:pt x="317" y="258"/>
                  </a:moveTo>
                  <a:cubicBezTo>
                    <a:pt x="327" y="264"/>
                    <a:pt x="337" y="270"/>
                    <a:pt x="346" y="275"/>
                  </a:cubicBezTo>
                  <a:cubicBezTo>
                    <a:pt x="349" y="277"/>
                    <a:pt x="354" y="277"/>
                    <a:pt x="357" y="275"/>
                  </a:cubicBezTo>
                  <a:cubicBezTo>
                    <a:pt x="368" y="270"/>
                    <a:pt x="379" y="263"/>
                    <a:pt x="392" y="256"/>
                  </a:cubicBezTo>
                  <a:cubicBezTo>
                    <a:pt x="356" y="216"/>
                    <a:pt x="348" y="169"/>
                    <a:pt x="357" y="119"/>
                  </a:cubicBezTo>
                  <a:cubicBezTo>
                    <a:pt x="363" y="86"/>
                    <a:pt x="381" y="60"/>
                    <a:pt x="407" y="40"/>
                  </a:cubicBezTo>
                  <a:cubicBezTo>
                    <a:pt x="457" y="0"/>
                    <a:pt x="531" y="4"/>
                    <a:pt x="582" y="49"/>
                  </a:cubicBezTo>
                  <a:cubicBezTo>
                    <a:pt x="627" y="89"/>
                    <a:pt x="647" y="189"/>
                    <a:pt x="587" y="256"/>
                  </a:cubicBezTo>
                  <a:cubicBezTo>
                    <a:pt x="598" y="263"/>
                    <a:pt x="609" y="269"/>
                    <a:pt x="621" y="275"/>
                  </a:cubicBezTo>
                  <a:cubicBezTo>
                    <a:pt x="624" y="277"/>
                    <a:pt x="629" y="276"/>
                    <a:pt x="633" y="275"/>
                  </a:cubicBezTo>
                  <a:cubicBezTo>
                    <a:pt x="642" y="270"/>
                    <a:pt x="651" y="264"/>
                    <a:pt x="661" y="258"/>
                  </a:cubicBezTo>
                  <a:cubicBezTo>
                    <a:pt x="629" y="220"/>
                    <a:pt x="621" y="176"/>
                    <a:pt x="632" y="128"/>
                  </a:cubicBezTo>
                  <a:cubicBezTo>
                    <a:pt x="639" y="97"/>
                    <a:pt x="657" y="73"/>
                    <a:pt x="683" y="55"/>
                  </a:cubicBezTo>
                  <a:cubicBezTo>
                    <a:pt x="732" y="21"/>
                    <a:pt x="799" y="27"/>
                    <a:pt x="843" y="69"/>
                  </a:cubicBezTo>
                  <a:cubicBezTo>
                    <a:pt x="885" y="108"/>
                    <a:pt x="900" y="195"/>
                    <a:pt x="848" y="258"/>
                  </a:cubicBezTo>
                  <a:cubicBezTo>
                    <a:pt x="860" y="266"/>
                    <a:pt x="873" y="273"/>
                    <a:pt x="884" y="281"/>
                  </a:cubicBezTo>
                  <a:cubicBezTo>
                    <a:pt x="954" y="332"/>
                    <a:pt x="982" y="403"/>
                    <a:pt x="978" y="487"/>
                  </a:cubicBezTo>
                  <a:cubicBezTo>
                    <a:pt x="977" y="507"/>
                    <a:pt x="964" y="518"/>
                    <a:pt x="941" y="518"/>
                  </a:cubicBezTo>
                  <a:cubicBezTo>
                    <a:pt x="879" y="518"/>
                    <a:pt x="817" y="518"/>
                    <a:pt x="755" y="518"/>
                  </a:cubicBezTo>
                  <a:cubicBezTo>
                    <a:pt x="748" y="518"/>
                    <a:pt x="741" y="518"/>
                    <a:pt x="732" y="518"/>
                  </a:cubicBezTo>
                  <a:cubicBezTo>
                    <a:pt x="732" y="524"/>
                    <a:pt x="732" y="530"/>
                    <a:pt x="732" y="536"/>
                  </a:cubicBezTo>
                  <a:cubicBezTo>
                    <a:pt x="732" y="572"/>
                    <a:pt x="723" y="580"/>
                    <a:pt x="686" y="580"/>
                  </a:cubicBezTo>
                  <a:cubicBezTo>
                    <a:pt x="656" y="580"/>
                    <a:pt x="626" y="580"/>
                    <a:pt x="596" y="580"/>
                  </a:cubicBezTo>
                  <a:cubicBezTo>
                    <a:pt x="495" y="580"/>
                    <a:pt x="395" y="580"/>
                    <a:pt x="294" y="580"/>
                  </a:cubicBezTo>
                  <a:cubicBezTo>
                    <a:pt x="254" y="580"/>
                    <a:pt x="246" y="573"/>
                    <a:pt x="246" y="533"/>
                  </a:cubicBezTo>
                  <a:cubicBezTo>
                    <a:pt x="246" y="529"/>
                    <a:pt x="246" y="524"/>
                    <a:pt x="246" y="518"/>
                  </a:cubicBezTo>
                  <a:cubicBezTo>
                    <a:pt x="240" y="518"/>
                    <a:pt x="234" y="518"/>
                    <a:pt x="229" y="518"/>
                  </a:cubicBezTo>
                  <a:cubicBezTo>
                    <a:pt x="168" y="518"/>
                    <a:pt x="107" y="518"/>
                    <a:pt x="46" y="518"/>
                  </a:cubicBezTo>
                  <a:cubicBezTo>
                    <a:pt x="8" y="518"/>
                    <a:pt x="0" y="510"/>
                    <a:pt x="0" y="471"/>
                  </a:cubicBezTo>
                  <a:cubicBezTo>
                    <a:pt x="0" y="402"/>
                    <a:pt x="23" y="344"/>
                    <a:pt x="74" y="297"/>
                  </a:cubicBezTo>
                  <a:cubicBezTo>
                    <a:pt x="90" y="282"/>
                    <a:pt x="110" y="271"/>
                    <a:pt x="129" y="257"/>
                  </a:cubicBezTo>
                  <a:cubicBezTo>
                    <a:pt x="98" y="220"/>
                    <a:pt x="91" y="177"/>
                    <a:pt x="101" y="130"/>
                  </a:cubicBezTo>
                  <a:cubicBezTo>
                    <a:pt x="107" y="98"/>
                    <a:pt x="125" y="74"/>
                    <a:pt x="151" y="56"/>
                  </a:cubicBezTo>
                  <a:cubicBezTo>
                    <a:pt x="199" y="21"/>
                    <a:pt x="268" y="26"/>
                    <a:pt x="312" y="69"/>
                  </a:cubicBezTo>
                  <a:cubicBezTo>
                    <a:pt x="353" y="108"/>
                    <a:pt x="370" y="194"/>
                    <a:pt x="317" y="258"/>
                  </a:cubicBezTo>
                  <a:close/>
                  <a:moveTo>
                    <a:pt x="307" y="519"/>
                  </a:moveTo>
                  <a:cubicBezTo>
                    <a:pt x="429" y="519"/>
                    <a:pt x="550" y="519"/>
                    <a:pt x="671" y="519"/>
                  </a:cubicBezTo>
                  <a:cubicBezTo>
                    <a:pt x="686" y="369"/>
                    <a:pt x="580" y="297"/>
                    <a:pt x="490" y="296"/>
                  </a:cubicBezTo>
                  <a:cubicBezTo>
                    <a:pt x="399" y="296"/>
                    <a:pt x="292" y="368"/>
                    <a:pt x="307" y="519"/>
                  </a:cubicBezTo>
                  <a:close/>
                  <a:moveTo>
                    <a:pt x="60" y="457"/>
                  </a:moveTo>
                  <a:cubicBezTo>
                    <a:pt x="123" y="457"/>
                    <a:pt x="184" y="457"/>
                    <a:pt x="247" y="457"/>
                  </a:cubicBezTo>
                  <a:cubicBezTo>
                    <a:pt x="252" y="406"/>
                    <a:pt x="272" y="361"/>
                    <a:pt x="304" y="322"/>
                  </a:cubicBezTo>
                  <a:cubicBezTo>
                    <a:pt x="265" y="294"/>
                    <a:pt x="199" y="291"/>
                    <a:pt x="154" y="315"/>
                  </a:cubicBezTo>
                  <a:cubicBezTo>
                    <a:pt x="96" y="344"/>
                    <a:pt x="65" y="391"/>
                    <a:pt x="60" y="457"/>
                  </a:cubicBezTo>
                  <a:close/>
                  <a:moveTo>
                    <a:pt x="918" y="458"/>
                  </a:moveTo>
                  <a:cubicBezTo>
                    <a:pt x="913" y="391"/>
                    <a:pt x="882" y="343"/>
                    <a:pt x="823" y="314"/>
                  </a:cubicBezTo>
                  <a:cubicBezTo>
                    <a:pt x="772" y="290"/>
                    <a:pt x="723" y="294"/>
                    <a:pt x="673" y="321"/>
                  </a:cubicBezTo>
                  <a:cubicBezTo>
                    <a:pt x="704" y="360"/>
                    <a:pt x="725" y="402"/>
                    <a:pt x="730" y="451"/>
                  </a:cubicBezTo>
                  <a:cubicBezTo>
                    <a:pt x="730" y="453"/>
                    <a:pt x="736" y="458"/>
                    <a:pt x="739" y="458"/>
                  </a:cubicBezTo>
                  <a:cubicBezTo>
                    <a:pt x="798" y="458"/>
                    <a:pt x="857" y="458"/>
                    <a:pt x="918" y="458"/>
                  </a:cubicBezTo>
                  <a:close/>
                  <a:moveTo>
                    <a:pt x="564" y="153"/>
                  </a:moveTo>
                  <a:cubicBezTo>
                    <a:pt x="565" y="123"/>
                    <a:pt x="554" y="99"/>
                    <a:pt x="528" y="83"/>
                  </a:cubicBezTo>
                  <a:cubicBezTo>
                    <a:pt x="494" y="62"/>
                    <a:pt x="451" y="72"/>
                    <a:pt x="428" y="103"/>
                  </a:cubicBezTo>
                  <a:cubicBezTo>
                    <a:pt x="404" y="136"/>
                    <a:pt x="410" y="192"/>
                    <a:pt x="439" y="217"/>
                  </a:cubicBezTo>
                  <a:cubicBezTo>
                    <a:pt x="464" y="238"/>
                    <a:pt x="492" y="242"/>
                    <a:pt x="520" y="229"/>
                  </a:cubicBezTo>
                  <a:cubicBezTo>
                    <a:pt x="552" y="215"/>
                    <a:pt x="565" y="188"/>
                    <a:pt x="564" y="153"/>
                  </a:cubicBezTo>
                  <a:close/>
                  <a:moveTo>
                    <a:pt x="290" y="166"/>
                  </a:moveTo>
                  <a:cubicBezTo>
                    <a:pt x="291" y="124"/>
                    <a:pt x="263" y="93"/>
                    <a:pt x="224" y="92"/>
                  </a:cubicBezTo>
                  <a:cubicBezTo>
                    <a:pt x="185" y="92"/>
                    <a:pt x="157" y="123"/>
                    <a:pt x="157" y="165"/>
                  </a:cubicBezTo>
                  <a:cubicBezTo>
                    <a:pt x="156" y="207"/>
                    <a:pt x="184" y="238"/>
                    <a:pt x="223" y="239"/>
                  </a:cubicBezTo>
                  <a:cubicBezTo>
                    <a:pt x="262" y="239"/>
                    <a:pt x="290" y="208"/>
                    <a:pt x="290" y="166"/>
                  </a:cubicBezTo>
                  <a:close/>
                  <a:moveTo>
                    <a:pt x="688" y="165"/>
                  </a:moveTo>
                  <a:cubicBezTo>
                    <a:pt x="688" y="208"/>
                    <a:pt x="716" y="239"/>
                    <a:pt x="755" y="239"/>
                  </a:cubicBezTo>
                  <a:cubicBezTo>
                    <a:pt x="793" y="239"/>
                    <a:pt x="822" y="208"/>
                    <a:pt x="821" y="165"/>
                  </a:cubicBezTo>
                  <a:cubicBezTo>
                    <a:pt x="821" y="123"/>
                    <a:pt x="793" y="92"/>
                    <a:pt x="754" y="92"/>
                  </a:cubicBezTo>
                  <a:cubicBezTo>
                    <a:pt x="716" y="92"/>
                    <a:pt x="687" y="123"/>
                    <a:pt x="688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5"/>
            <p:cNvSpPr>
              <a:spLocks/>
            </p:cNvSpPr>
            <p:nvPr/>
          </p:nvSpPr>
          <p:spPr bwMode="auto">
            <a:xfrm>
              <a:off x="3370263" y="3640138"/>
              <a:ext cx="17463" cy="17463"/>
            </a:xfrm>
            <a:custGeom>
              <a:avLst/>
              <a:gdLst>
                <a:gd name="T0" fmla="*/ 30 w 60"/>
                <a:gd name="T1" fmla="*/ 59 h 60"/>
                <a:gd name="T2" fmla="*/ 0 w 60"/>
                <a:gd name="T3" fmla="*/ 29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59"/>
                  </a:moveTo>
                  <a:cubicBezTo>
                    <a:pt x="14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5" y="0"/>
                    <a:pt x="59" y="14"/>
                    <a:pt x="60" y="30"/>
                  </a:cubicBezTo>
                  <a:cubicBezTo>
                    <a:pt x="60" y="46"/>
                    <a:pt x="47" y="59"/>
                    <a:pt x="30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1" name="Group 650"/>
          <p:cNvGrpSpPr/>
          <p:nvPr/>
        </p:nvGrpSpPr>
        <p:grpSpPr>
          <a:xfrm>
            <a:off x="4612288" y="3737337"/>
            <a:ext cx="455613" cy="450851"/>
            <a:chOff x="3584575" y="3565525"/>
            <a:chExt cx="455613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2" name="Freeform 16"/>
            <p:cNvSpPr>
              <a:spLocks noEditPoints="1"/>
            </p:cNvSpPr>
            <p:nvPr/>
          </p:nvSpPr>
          <p:spPr bwMode="auto">
            <a:xfrm>
              <a:off x="3584575" y="3565525"/>
              <a:ext cx="455613" cy="450850"/>
            </a:xfrm>
            <a:custGeom>
              <a:avLst/>
              <a:gdLst>
                <a:gd name="T0" fmla="*/ 1536 w 1536"/>
                <a:gd name="T1" fmla="*/ 1074 h 1518"/>
                <a:gd name="T2" fmla="*/ 1402 w 1536"/>
                <a:gd name="T3" fmla="*/ 1178 h 1518"/>
                <a:gd name="T4" fmla="*/ 994 w 1536"/>
                <a:gd name="T5" fmla="*/ 1178 h 1518"/>
                <a:gd name="T6" fmla="*/ 1079 w 1536"/>
                <a:gd name="T7" fmla="*/ 1290 h 1518"/>
                <a:gd name="T8" fmla="*/ 1194 w 1536"/>
                <a:gd name="T9" fmla="*/ 1485 h 1518"/>
                <a:gd name="T10" fmla="*/ 900 w 1536"/>
                <a:gd name="T11" fmla="*/ 1517 h 1518"/>
                <a:gd name="T12" fmla="*/ 902 w 1536"/>
                <a:gd name="T13" fmla="*/ 1458 h 1518"/>
                <a:gd name="T14" fmla="*/ 1134 w 1536"/>
                <a:gd name="T15" fmla="*/ 1458 h 1518"/>
                <a:gd name="T16" fmla="*/ 1065 w 1536"/>
                <a:gd name="T17" fmla="*/ 1350 h 1518"/>
                <a:gd name="T18" fmla="*/ 457 w 1536"/>
                <a:gd name="T19" fmla="*/ 1350 h 1518"/>
                <a:gd name="T20" fmla="*/ 403 w 1536"/>
                <a:gd name="T21" fmla="*/ 1458 h 1518"/>
                <a:gd name="T22" fmla="*/ 631 w 1536"/>
                <a:gd name="T23" fmla="*/ 1458 h 1518"/>
                <a:gd name="T24" fmla="*/ 633 w 1536"/>
                <a:gd name="T25" fmla="*/ 1517 h 1518"/>
                <a:gd name="T26" fmla="*/ 342 w 1536"/>
                <a:gd name="T27" fmla="*/ 1484 h 1518"/>
                <a:gd name="T28" fmla="*/ 469 w 1536"/>
                <a:gd name="T29" fmla="*/ 1290 h 1518"/>
                <a:gd name="T30" fmla="*/ 542 w 1536"/>
                <a:gd name="T31" fmla="*/ 1178 h 1518"/>
                <a:gd name="T32" fmla="*/ 128 w 1536"/>
                <a:gd name="T33" fmla="*/ 1178 h 1518"/>
                <a:gd name="T34" fmla="*/ 0 w 1536"/>
                <a:gd name="T35" fmla="*/ 125 h 1518"/>
                <a:gd name="T36" fmla="*/ 130 w 1536"/>
                <a:gd name="T37" fmla="*/ 0 h 1518"/>
                <a:gd name="T38" fmla="*/ 1534 w 1536"/>
                <a:gd name="T39" fmla="*/ 100 h 1518"/>
                <a:gd name="T40" fmla="*/ 296 w 1536"/>
                <a:gd name="T41" fmla="*/ 209 h 1518"/>
                <a:gd name="T42" fmla="*/ 1475 w 1536"/>
                <a:gd name="T43" fmla="*/ 905 h 1518"/>
                <a:gd name="T44" fmla="*/ 1458 w 1536"/>
                <a:gd name="T45" fmla="*/ 747 h 1518"/>
                <a:gd name="T46" fmla="*/ 1242 w 1536"/>
                <a:gd name="T47" fmla="*/ 706 h 1518"/>
                <a:gd name="T48" fmla="*/ 1242 w 1536"/>
                <a:gd name="T49" fmla="*/ 209 h 1518"/>
                <a:gd name="T50" fmla="*/ 60 w 1536"/>
                <a:gd name="T51" fmla="*/ 966 h 1518"/>
                <a:gd name="T52" fmla="*/ 60 w 1536"/>
                <a:gd name="T53" fmla="*/ 1047 h 1518"/>
                <a:gd name="T54" fmla="*/ 1405 w 1536"/>
                <a:gd name="T55" fmla="*/ 1118 h 1518"/>
                <a:gd name="T56" fmla="*/ 1474 w 1536"/>
                <a:gd name="T57" fmla="*/ 1068 h 1518"/>
                <a:gd name="T58" fmla="*/ 60 w 1536"/>
                <a:gd name="T59" fmla="*/ 966 h 1518"/>
                <a:gd name="T60" fmla="*/ 1410 w 1536"/>
                <a:gd name="T61" fmla="*/ 60 h 1518"/>
                <a:gd name="T62" fmla="*/ 63 w 1536"/>
                <a:gd name="T63" fmla="*/ 148 h 1518"/>
                <a:gd name="T64" fmla="*/ 61 w 1536"/>
                <a:gd name="T65" fmla="*/ 209 h 1518"/>
                <a:gd name="T66" fmla="*/ 233 w 1536"/>
                <a:gd name="T67" fmla="*/ 716 h 1518"/>
                <a:gd name="T68" fmla="*/ 61 w 1536"/>
                <a:gd name="T69" fmla="*/ 209 h 1518"/>
                <a:gd name="T70" fmla="*/ 932 w 1536"/>
                <a:gd name="T71" fmla="*/ 1289 h 1518"/>
                <a:gd name="T72" fmla="*/ 604 w 1536"/>
                <a:gd name="T73" fmla="*/ 1179 h 1518"/>
                <a:gd name="T74" fmla="*/ 1476 w 1536"/>
                <a:gd name="T75" fmla="*/ 479 h 1518"/>
                <a:gd name="T76" fmla="*/ 1303 w 1536"/>
                <a:gd name="T77" fmla="*/ 686 h 1518"/>
                <a:gd name="T78" fmla="*/ 1476 w 1536"/>
                <a:gd name="T79" fmla="*/ 479 h 1518"/>
                <a:gd name="T80" fmla="*/ 1475 w 1536"/>
                <a:gd name="T81" fmla="*/ 209 h 1518"/>
                <a:gd name="T82" fmla="*/ 1303 w 1536"/>
                <a:gd name="T83" fmla="*/ 417 h 1518"/>
                <a:gd name="T84" fmla="*/ 234 w 1536"/>
                <a:gd name="T85" fmla="*/ 778 h 1518"/>
                <a:gd name="T86" fmla="*/ 61 w 1536"/>
                <a:gd name="T87" fmla="*/ 904 h 1518"/>
                <a:gd name="T88" fmla="*/ 234 w 1536"/>
                <a:gd name="T89" fmla="*/ 77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6" h="1518">
                  <a:moveTo>
                    <a:pt x="1536" y="102"/>
                  </a:moveTo>
                  <a:cubicBezTo>
                    <a:pt x="1536" y="426"/>
                    <a:pt x="1536" y="750"/>
                    <a:pt x="1536" y="1074"/>
                  </a:cubicBezTo>
                  <a:cubicBezTo>
                    <a:pt x="1535" y="1075"/>
                    <a:pt x="1534" y="1077"/>
                    <a:pt x="1534" y="1078"/>
                  </a:cubicBezTo>
                  <a:cubicBezTo>
                    <a:pt x="1515" y="1147"/>
                    <a:pt x="1473" y="1178"/>
                    <a:pt x="1402" y="1178"/>
                  </a:cubicBezTo>
                  <a:cubicBezTo>
                    <a:pt x="1272" y="1178"/>
                    <a:pt x="1141" y="1178"/>
                    <a:pt x="1011" y="1178"/>
                  </a:cubicBezTo>
                  <a:cubicBezTo>
                    <a:pt x="1005" y="1178"/>
                    <a:pt x="999" y="1178"/>
                    <a:pt x="994" y="1178"/>
                  </a:cubicBezTo>
                  <a:cubicBezTo>
                    <a:pt x="994" y="1217"/>
                    <a:pt x="994" y="1253"/>
                    <a:pt x="994" y="1290"/>
                  </a:cubicBezTo>
                  <a:cubicBezTo>
                    <a:pt x="1023" y="1290"/>
                    <a:pt x="1051" y="1290"/>
                    <a:pt x="1079" y="1290"/>
                  </a:cubicBezTo>
                  <a:cubicBezTo>
                    <a:pt x="1142" y="1292"/>
                    <a:pt x="1193" y="1343"/>
                    <a:pt x="1194" y="1406"/>
                  </a:cubicBezTo>
                  <a:cubicBezTo>
                    <a:pt x="1195" y="1432"/>
                    <a:pt x="1195" y="1459"/>
                    <a:pt x="1194" y="1485"/>
                  </a:cubicBezTo>
                  <a:cubicBezTo>
                    <a:pt x="1194" y="1505"/>
                    <a:pt x="1183" y="1517"/>
                    <a:pt x="1163" y="1517"/>
                  </a:cubicBezTo>
                  <a:cubicBezTo>
                    <a:pt x="1075" y="1518"/>
                    <a:pt x="988" y="1518"/>
                    <a:pt x="900" y="1517"/>
                  </a:cubicBezTo>
                  <a:cubicBezTo>
                    <a:pt x="887" y="1517"/>
                    <a:pt x="876" y="1511"/>
                    <a:pt x="871" y="1498"/>
                  </a:cubicBezTo>
                  <a:cubicBezTo>
                    <a:pt x="863" y="1477"/>
                    <a:pt x="878" y="1458"/>
                    <a:pt x="902" y="1458"/>
                  </a:cubicBezTo>
                  <a:cubicBezTo>
                    <a:pt x="974" y="1458"/>
                    <a:pt x="1045" y="1458"/>
                    <a:pt x="1117" y="1458"/>
                  </a:cubicBezTo>
                  <a:cubicBezTo>
                    <a:pt x="1122" y="1458"/>
                    <a:pt x="1128" y="1458"/>
                    <a:pt x="1134" y="1458"/>
                  </a:cubicBezTo>
                  <a:cubicBezTo>
                    <a:pt x="1134" y="1444"/>
                    <a:pt x="1134" y="1431"/>
                    <a:pt x="1134" y="1419"/>
                  </a:cubicBezTo>
                  <a:cubicBezTo>
                    <a:pt x="1134" y="1372"/>
                    <a:pt x="1112" y="1350"/>
                    <a:pt x="1065" y="1350"/>
                  </a:cubicBezTo>
                  <a:cubicBezTo>
                    <a:pt x="867" y="1350"/>
                    <a:pt x="669" y="1350"/>
                    <a:pt x="470" y="1350"/>
                  </a:cubicBezTo>
                  <a:cubicBezTo>
                    <a:pt x="466" y="1350"/>
                    <a:pt x="461" y="1350"/>
                    <a:pt x="457" y="1350"/>
                  </a:cubicBezTo>
                  <a:cubicBezTo>
                    <a:pt x="430" y="1352"/>
                    <a:pt x="406" y="1371"/>
                    <a:pt x="403" y="1397"/>
                  </a:cubicBezTo>
                  <a:cubicBezTo>
                    <a:pt x="401" y="1416"/>
                    <a:pt x="403" y="1436"/>
                    <a:pt x="403" y="1458"/>
                  </a:cubicBezTo>
                  <a:cubicBezTo>
                    <a:pt x="409" y="1458"/>
                    <a:pt x="414" y="1458"/>
                    <a:pt x="420" y="1458"/>
                  </a:cubicBezTo>
                  <a:cubicBezTo>
                    <a:pt x="490" y="1458"/>
                    <a:pt x="561" y="1458"/>
                    <a:pt x="631" y="1458"/>
                  </a:cubicBezTo>
                  <a:cubicBezTo>
                    <a:pt x="651" y="1458"/>
                    <a:pt x="664" y="1469"/>
                    <a:pt x="664" y="1486"/>
                  </a:cubicBezTo>
                  <a:cubicBezTo>
                    <a:pt x="665" y="1504"/>
                    <a:pt x="652" y="1517"/>
                    <a:pt x="633" y="1517"/>
                  </a:cubicBezTo>
                  <a:cubicBezTo>
                    <a:pt x="547" y="1518"/>
                    <a:pt x="460" y="1518"/>
                    <a:pt x="374" y="1517"/>
                  </a:cubicBezTo>
                  <a:cubicBezTo>
                    <a:pt x="353" y="1517"/>
                    <a:pt x="342" y="1505"/>
                    <a:pt x="342" y="1484"/>
                  </a:cubicBezTo>
                  <a:cubicBezTo>
                    <a:pt x="341" y="1461"/>
                    <a:pt x="342" y="1439"/>
                    <a:pt x="342" y="1416"/>
                  </a:cubicBezTo>
                  <a:cubicBezTo>
                    <a:pt x="342" y="1340"/>
                    <a:pt x="392" y="1290"/>
                    <a:pt x="469" y="1290"/>
                  </a:cubicBezTo>
                  <a:cubicBezTo>
                    <a:pt x="493" y="1290"/>
                    <a:pt x="517" y="1290"/>
                    <a:pt x="542" y="1290"/>
                  </a:cubicBezTo>
                  <a:cubicBezTo>
                    <a:pt x="542" y="1252"/>
                    <a:pt x="542" y="1216"/>
                    <a:pt x="542" y="1178"/>
                  </a:cubicBezTo>
                  <a:cubicBezTo>
                    <a:pt x="536" y="1178"/>
                    <a:pt x="530" y="1178"/>
                    <a:pt x="524" y="1178"/>
                  </a:cubicBezTo>
                  <a:cubicBezTo>
                    <a:pt x="392" y="1178"/>
                    <a:pt x="260" y="1179"/>
                    <a:pt x="128" y="1178"/>
                  </a:cubicBezTo>
                  <a:cubicBezTo>
                    <a:pt x="52" y="1178"/>
                    <a:pt x="0" y="1127"/>
                    <a:pt x="0" y="1053"/>
                  </a:cubicBezTo>
                  <a:cubicBezTo>
                    <a:pt x="0" y="744"/>
                    <a:pt x="0" y="434"/>
                    <a:pt x="0" y="125"/>
                  </a:cubicBezTo>
                  <a:cubicBezTo>
                    <a:pt x="0" y="113"/>
                    <a:pt x="2" y="100"/>
                    <a:pt x="5" y="88"/>
                  </a:cubicBezTo>
                  <a:cubicBezTo>
                    <a:pt x="21" y="33"/>
                    <a:pt x="68" y="0"/>
                    <a:pt x="130" y="0"/>
                  </a:cubicBezTo>
                  <a:cubicBezTo>
                    <a:pt x="554" y="0"/>
                    <a:pt x="978" y="0"/>
                    <a:pt x="1402" y="0"/>
                  </a:cubicBezTo>
                  <a:cubicBezTo>
                    <a:pt x="1474" y="0"/>
                    <a:pt x="1514" y="31"/>
                    <a:pt x="1534" y="100"/>
                  </a:cubicBezTo>
                  <a:cubicBezTo>
                    <a:pt x="1534" y="101"/>
                    <a:pt x="1535" y="101"/>
                    <a:pt x="1536" y="102"/>
                  </a:cubicBezTo>
                  <a:close/>
                  <a:moveTo>
                    <a:pt x="296" y="209"/>
                  </a:moveTo>
                  <a:cubicBezTo>
                    <a:pt x="296" y="442"/>
                    <a:pt x="296" y="673"/>
                    <a:pt x="296" y="905"/>
                  </a:cubicBezTo>
                  <a:cubicBezTo>
                    <a:pt x="690" y="905"/>
                    <a:pt x="1082" y="905"/>
                    <a:pt x="1475" y="905"/>
                  </a:cubicBezTo>
                  <a:cubicBezTo>
                    <a:pt x="1475" y="852"/>
                    <a:pt x="1475" y="800"/>
                    <a:pt x="1475" y="747"/>
                  </a:cubicBezTo>
                  <a:cubicBezTo>
                    <a:pt x="1469" y="747"/>
                    <a:pt x="1463" y="747"/>
                    <a:pt x="1458" y="747"/>
                  </a:cubicBezTo>
                  <a:cubicBezTo>
                    <a:pt x="1400" y="747"/>
                    <a:pt x="1341" y="747"/>
                    <a:pt x="1283" y="747"/>
                  </a:cubicBezTo>
                  <a:cubicBezTo>
                    <a:pt x="1251" y="747"/>
                    <a:pt x="1242" y="738"/>
                    <a:pt x="1242" y="706"/>
                  </a:cubicBezTo>
                  <a:cubicBezTo>
                    <a:pt x="1242" y="546"/>
                    <a:pt x="1242" y="386"/>
                    <a:pt x="1242" y="226"/>
                  </a:cubicBezTo>
                  <a:cubicBezTo>
                    <a:pt x="1242" y="221"/>
                    <a:pt x="1242" y="215"/>
                    <a:pt x="1242" y="209"/>
                  </a:cubicBezTo>
                  <a:cubicBezTo>
                    <a:pt x="925" y="209"/>
                    <a:pt x="611" y="209"/>
                    <a:pt x="296" y="209"/>
                  </a:cubicBezTo>
                  <a:close/>
                  <a:moveTo>
                    <a:pt x="60" y="966"/>
                  </a:moveTo>
                  <a:cubicBezTo>
                    <a:pt x="60" y="973"/>
                    <a:pt x="60" y="978"/>
                    <a:pt x="60" y="983"/>
                  </a:cubicBezTo>
                  <a:cubicBezTo>
                    <a:pt x="60" y="1004"/>
                    <a:pt x="60" y="1026"/>
                    <a:pt x="60" y="1047"/>
                  </a:cubicBezTo>
                  <a:cubicBezTo>
                    <a:pt x="60" y="1095"/>
                    <a:pt x="83" y="1118"/>
                    <a:pt x="131" y="1118"/>
                  </a:cubicBezTo>
                  <a:cubicBezTo>
                    <a:pt x="555" y="1118"/>
                    <a:pt x="980" y="1118"/>
                    <a:pt x="1405" y="1118"/>
                  </a:cubicBezTo>
                  <a:cubicBezTo>
                    <a:pt x="1412" y="1118"/>
                    <a:pt x="1419" y="1118"/>
                    <a:pt x="1426" y="1117"/>
                  </a:cubicBezTo>
                  <a:cubicBezTo>
                    <a:pt x="1451" y="1112"/>
                    <a:pt x="1473" y="1093"/>
                    <a:pt x="1474" y="1068"/>
                  </a:cubicBezTo>
                  <a:cubicBezTo>
                    <a:pt x="1477" y="1034"/>
                    <a:pt x="1475" y="1000"/>
                    <a:pt x="1475" y="966"/>
                  </a:cubicBezTo>
                  <a:cubicBezTo>
                    <a:pt x="1003" y="966"/>
                    <a:pt x="533" y="966"/>
                    <a:pt x="60" y="966"/>
                  </a:cubicBezTo>
                  <a:close/>
                  <a:moveTo>
                    <a:pt x="1474" y="148"/>
                  </a:moveTo>
                  <a:cubicBezTo>
                    <a:pt x="1482" y="93"/>
                    <a:pt x="1458" y="60"/>
                    <a:pt x="1410" y="60"/>
                  </a:cubicBezTo>
                  <a:cubicBezTo>
                    <a:pt x="982" y="60"/>
                    <a:pt x="554" y="60"/>
                    <a:pt x="126" y="60"/>
                  </a:cubicBezTo>
                  <a:cubicBezTo>
                    <a:pt x="78" y="60"/>
                    <a:pt x="49" y="101"/>
                    <a:pt x="63" y="148"/>
                  </a:cubicBezTo>
                  <a:cubicBezTo>
                    <a:pt x="533" y="148"/>
                    <a:pt x="1003" y="148"/>
                    <a:pt x="1474" y="148"/>
                  </a:cubicBezTo>
                  <a:close/>
                  <a:moveTo>
                    <a:pt x="61" y="209"/>
                  </a:moveTo>
                  <a:cubicBezTo>
                    <a:pt x="61" y="379"/>
                    <a:pt x="61" y="548"/>
                    <a:pt x="61" y="716"/>
                  </a:cubicBezTo>
                  <a:cubicBezTo>
                    <a:pt x="119" y="716"/>
                    <a:pt x="176" y="716"/>
                    <a:pt x="233" y="716"/>
                  </a:cubicBezTo>
                  <a:cubicBezTo>
                    <a:pt x="233" y="547"/>
                    <a:pt x="233" y="378"/>
                    <a:pt x="233" y="209"/>
                  </a:cubicBezTo>
                  <a:cubicBezTo>
                    <a:pt x="175" y="209"/>
                    <a:pt x="119" y="209"/>
                    <a:pt x="61" y="209"/>
                  </a:cubicBezTo>
                  <a:close/>
                  <a:moveTo>
                    <a:pt x="604" y="1289"/>
                  </a:moveTo>
                  <a:cubicBezTo>
                    <a:pt x="714" y="1289"/>
                    <a:pt x="823" y="1289"/>
                    <a:pt x="932" y="1289"/>
                  </a:cubicBezTo>
                  <a:cubicBezTo>
                    <a:pt x="932" y="1252"/>
                    <a:pt x="932" y="1215"/>
                    <a:pt x="932" y="1179"/>
                  </a:cubicBezTo>
                  <a:cubicBezTo>
                    <a:pt x="822" y="1179"/>
                    <a:pt x="713" y="1179"/>
                    <a:pt x="604" y="1179"/>
                  </a:cubicBezTo>
                  <a:cubicBezTo>
                    <a:pt x="604" y="1216"/>
                    <a:pt x="604" y="1252"/>
                    <a:pt x="604" y="1289"/>
                  </a:cubicBezTo>
                  <a:close/>
                  <a:moveTo>
                    <a:pt x="1476" y="479"/>
                  </a:moveTo>
                  <a:cubicBezTo>
                    <a:pt x="1417" y="479"/>
                    <a:pt x="1360" y="479"/>
                    <a:pt x="1303" y="479"/>
                  </a:cubicBezTo>
                  <a:cubicBezTo>
                    <a:pt x="1303" y="549"/>
                    <a:pt x="1303" y="617"/>
                    <a:pt x="1303" y="686"/>
                  </a:cubicBezTo>
                  <a:cubicBezTo>
                    <a:pt x="1361" y="686"/>
                    <a:pt x="1418" y="686"/>
                    <a:pt x="1476" y="686"/>
                  </a:cubicBezTo>
                  <a:cubicBezTo>
                    <a:pt x="1476" y="617"/>
                    <a:pt x="1476" y="548"/>
                    <a:pt x="1476" y="479"/>
                  </a:cubicBezTo>
                  <a:close/>
                  <a:moveTo>
                    <a:pt x="1475" y="417"/>
                  </a:moveTo>
                  <a:cubicBezTo>
                    <a:pt x="1475" y="346"/>
                    <a:pt x="1475" y="278"/>
                    <a:pt x="1475" y="209"/>
                  </a:cubicBezTo>
                  <a:cubicBezTo>
                    <a:pt x="1417" y="209"/>
                    <a:pt x="1360" y="209"/>
                    <a:pt x="1303" y="209"/>
                  </a:cubicBezTo>
                  <a:cubicBezTo>
                    <a:pt x="1303" y="279"/>
                    <a:pt x="1303" y="348"/>
                    <a:pt x="1303" y="417"/>
                  </a:cubicBezTo>
                  <a:cubicBezTo>
                    <a:pt x="1361" y="417"/>
                    <a:pt x="1417" y="417"/>
                    <a:pt x="1475" y="417"/>
                  </a:cubicBezTo>
                  <a:close/>
                  <a:moveTo>
                    <a:pt x="234" y="778"/>
                  </a:moveTo>
                  <a:cubicBezTo>
                    <a:pt x="175" y="778"/>
                    <a:pt x="118" y="778"/>
                    <a:pt x="61" y="778"/>
                  </a:cubicBezTo>
                  <a:cubicBezTo>
                    <a:pt x="61" y="821"/>
                    <a:pt x="61" y="863"/>
                    <a:pt x="61" y="904"/>
                  </a:cubicBezTo>
                  <a:cubicBezTo>
                    <a:pt x="119" y="904"/>
                    <a:pt x="176" y="904"/>
                    <a:pt x="234" y="904"/>
                  </a:cubicBezTo>
                  <a:cubicBezTo>
                    <a:pt x="234" y="862"/>
                    <a:pt x="234" y="821"/>
                    <a:pt x="234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7"/>
            <p:cNvSpPr>
              <a:spLocks/>
            </p:cNvSpPr>
            <p:nvPr/>
          </p:nvSpPr>
          <p:spPr bwMode="auto">
            <a:xfrm>
              <a:off x="3803650" y="39989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59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5"/>
                    <a:pt x="47" y="59"/>
                    <a:pt x="31" y="59"/>
                  </a:cubicBezTo>
                  <a:cubicBezTo>
                    <a:pt x="15" y="60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60" y="12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8"/>
            <p:cNvSpPr>
              <a:spLocks noEditPoints="1"/>
            </p:cNvSpPr>
            <p:nvPr/>
          </p:nvSpPr>
          <p:spPr bwMode="auto">
            <a:xfrm>
              <a:off x="3698875" y="3649663"/>
              <a:ext cx="150813" cy="158750"/>
            </a:xfrm>
            <a:custGeom>
              <a:avLst/>
              <a:gdLst>
                <a:gd name="T0" fmla="*/ 510 w 511"/>
                <a:gd name="T1" fmla="*/ 270 h 534"/>
                <a:gd name="T2" fmla="*/ 511 w 511"/>
                <a:gd name="T3" fmla="*/ 403 h 534"/>
                <a:gd name="T4" fmla="*/ 492 w 511"/>
                <a:gd name="T5" fmla="*/ 434 h 534"/>
                <a:gd name="T6" fmla="*/ 268 w 511"/>
                <a:gd name="T7" fmla="*/ 531 h 534"/>
                <a:gd name="T8" fmla="*/ 241 w 511"/>
                <a:gd name="T9" fmla="*/ 531 h 534"/>
                <a:gd name="T10" fmla="*/ 20 w 511"/>
                <a:gd name="T11" fmla="*/ 435 h 534"/>
                <a:gd name="T12" fmla="*/ 0 w 511"/>
                <a:gd name="T13" fmla="*/ 403 h 534"/>
                <a:gd name="T14" fmla="*/ 0 w 511"/>
                <a:gd name="T15" fmla="*/ 130 h 534"/>
                <a:gd name="T16" fmla="*/ 20 w 511"/>
                <a:gd name="T17" fmla="*/ 99 h 534"/>
                <a:gd name="T18" fmla="*/ 240 w 511"/>
                <a:gd name="T19" fmla="*/ 3 h 534"/>
                <a:gd name="T20" fmla="*/ 270 w 511"/>
                <a:gd name="T21" fmla="*/ 3 h 534"/>
                <a:gd name="T22" fmla="*/ 488 w 511"/>
                <a:gd name="T23" fmla="*/ 98 h 534"/>
                <a:gd name="T24" fmla="*/ 510 w 511"/>
                <a:gd name="T25" fmla="*/ 133 h 534"/>
                <a:gd name="T26" fmla="*/ 510 w 511"/>
                <a:gd name="T27" fmla="*/ 270 h 534"/>
                <a:gd name="T28" fmla="*/ 285 w 511"/>
                <a:gd name="T29" fmla="*/ 457 h 534"/>
                <a:gd name="T30" fmla="*/ 291 w 511"/>
                <a:gd name="T31" fmla="*/ 456 h 534"/>
                <a:gd name="T32" fmla="*/ 442 w 511"/>
                <a:gd name="T33" fmla="*/ 390 h 534"/>
                <a:gd name="T34" fmla="*/ 450 w 511"/>
                <a:gd name="T35" fmla="*/ 373 h 534"/>
                <a:gd name="T36" fmla="*/ 450 w 511"/>
                <a:gd name="T37" fmla="*/ 188 h 534"/>
                <a:gd name="T38" fmla="*/ 449 w 511"/>
                <a:gd name="T39" fmla="*/ 173 h 534"/>
                <a:gd name="T40" fmla="*/ 292 w 511"/>
                <a:gd name="T41" fmla="*/ 241 h 534"/>
                <a:gd name="T42" fmla="*/ 285 w 511"/>
                <a:gd name="T43" fmla="*/ 251 h 534"/>
                <a:gd name="T44" fmla="*/ 285 w 511"/>
                <a:gd name="T45" fmla="*/ 457 h 534"/>
                <a:gd name="T46" fmla="*/ 225 w 511"/>
                <a:gd name="T47" fmla="*/ 459 h 534"/>
                <a:gd name="T48" fmla="*/ 225 w 511"/>
                <a:gd name="T49" fmla="*/ 257 h 534"/>
                <a:gd name="T50" fmla="*/ 213 w 511"/>
                <a:gd name="T51" fmla="*/ 238 h 534"/>
                <a:gd name="T52" fmla="*/ 71 w 511"/>
                <a:gd name="T53" fmla="*/ 178 h 534"/>
                <a:gd name="T54" fmla="*/ 60 w 511"/>
                <a:gd name="T55" fmla="*/ 174 h 534"/>
                <a:gd name="T56" fmla="*/ 59 w 511"/>
                <a:gd name="T57" fmla="*/ 357 h 534"/>
                <a:gd name="T58" fmla="*/ 86 w 511"/>
                <a:gd name="T59" fmla="*/ 398 h 534"/>
                <a:gd name="T60" fmla="*/ 225 w 511"/>
                <a:gd name="T61" fmla="*/ 459 h 534"/>
                <a:gd name="T62" fmla="*/ 107 w 511"/>
                <a:gd name="T63" fmla="*/ 127 h 534"/>
                <a:gd name="T64" fmla="*/ 112 w 511"/>
                <a:gd name="T65" fmla="*/ 130 h 534"/>
                <a:gd name="T66" fmla="*/ 201 w 511"/>
                <a:gd name="T67" fmla="*/ 169 h 534"/>
                <a:gd name="T68" fmla="*/ 309 w 511"/>
                <a:gd name="T69" fmla="*/ 169 h 534"/>
                <a:gd name="T70" fmla="*/ 403 w 511"/>
                <a:gd name="T71" fmla="*/ 128 h 534"/>
                <a:gd name="T72" fmla="*/ 398 w 511"/>
                <a:gd name="T73" fmla="*/ 124 h 534"/>
                <a:gd name="T74" fmla="*/ 263 w 511"/>
                <a:gd name="T75" fmla="*/ 65 h 534"/>
                <a:gd name="T76" fmla="*/ 244 w 511"/>
                <a:gd name="T77" fmla="*/ 66 h 534"/>
                <a:gd name="T78" fmla="*/ 146 w 511"/>
                <a:gd name="T79" fmla="*/ 109 h 534"/>
                <a:gd name="T80" fmla="*/ 107 w 511"/>
                <a:gd name="T81" fmla="*/ 12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1" h="534">
                  <a:moveTo>
                    <a:pt x="510" y="270"/>
                  </a:moveTo>
                  <a:cubicBezTo>
                    <a:pt x="510" y="314"/>
                    <a:pt x="510" y="359"/>
                    <a:pt x="511" y="403"/>
                  </a:cubicBezTo>
                  <a:cubicBezTo>
                    <a:pt x="511" y="418"/>
                    <a:pt x="505" y="428"/>
                    <a:pt x="492" y="434"/>
                  </a:cubicBezTo>
                  <a:cubicBezTo>
                    <a:pt x="417" y="466"/>
                    <a:pt x="343" y="499"/>
                    <a:pt x="268" y="531"/>
                  </a:cubicBezTo>
                  <a:cubicBezTo>
                    <a:pt x="260" y="534"/>
                    <a:pt x="249" y="534"/>
                    <a:pt x="241" y="531"/>
                  </a:cubicBezTo>
                  <a:cubicBezTo>
                    <a:pt x="167" y="499"/>
                    <a:pt x="93" y="467"/>
                    <a:pt x="20" y="435"/>
                  </a:cubicBezTo>
                  <a:cubicBezTo>
                    <a:pt x="6" y="429"/>
                    <a:pt x="0" y="418"/>
                    <a:pt x="0" y="403"/>
                  </a:cubicBezTo>
                  <a:cubicBezTo>
                    <a:pt x="0" y="312"/>
                    <a:pt x="0" y="221"/>
                    <a:pt x="0" y="130"/>
                  </a:cubicBezTo>
                  <a:cubicBezTo>
                    <a:pt x="0" y="115"/>
                    <a:pt x="7" y="105"/>
                    <a:pt x="20" y="99"/>
                  </a:cubicBezTo>
                  <a:cubicBezTo>
                    <a:pt x="94" y="67"/>
                    <a:pt x="167" y="34"/>
                    <a:pt x="240" y="3"/>
                  </a:cubicBezTo>
                  <a:cubicBezTo>
                    <a:pt x="249" y="0"/>
                    <a:pt x="261" y="0"/>
                    <a:pt x="270" y="3"/>
                  </a:cubicBezTo>
                  <a:cubicBezTo>
                    <a:pt x="343" y="34"/>
                    <a:pt x="416" y="66"/>
                    <a:pt x="488" y="98"/>
                  </a:cubicBezTo>
                  <a:cubicBezTo>
                    <a:pt x="504" y="105"/>
                    <a:pt x="511" y="116"/>
                    <a:pt x="510" y="133"/>
                  </a:cubicBezTo>
                  <a:cubicBezTo>
                    <a:pt x="510" y="179"/>
                    <a:pt x="510" y="224"/>
                    <a:pt x="510" y="270"/>
                  </a:cubicBezTo>
                  <a:close/>
                  <a:moveTo>
                    <a:pt x="285" y="457"/>
                  </a:moveTo>
                  <a:cubicBezTo>
                    <a:pt x="289" y="457"/>
                    <a:pt x="290" y="456"/>
                    <a:pt x="291" y="456"/>
                  </a:cubicBezTo>
                  <a:cubicBezTo>
                    <a:pt x="342" y="434"/>
                    <a:pt x="392" y="412"/>
                    <a:pt x="442" y="390"/>
                  </a:cubicBezTo>
                  <a:cubicBezTo>
                    <a:pt x="451" y="387"/>
                    <a:pt x="450" y="380"/>
                    <a:pt x="450" y="373"/>
                  </a:cubicBezTo>
                  <a:cubicBezTo>
                    <a:pt x="450" y="312"/>
                    <a:pt x="450" y="250"/>
                    <a:pt x="450" y="188"/>
                  </a:cubicBezTo>
                  <a:cubicBezTo>
                    <a:pt x="450" y="183"/>
                    <a:pt x="450" y="179"/>
                    <a:pt x="449" y="173"/>
                  </a:cubicBezTo>
                  <a:cubicBezTo>
                    <a:pt x="396" y="196"/>
                    <a:pt x="344" y="218"/>
                    <a:pt x="292" y="241"/>
                  </a:cubicBezTo>
                  <a:cubicBezTo>
                    <a:pt x="289" y="242"/>
                    <a:pt x="285" y="248"/>
                    <a:pt x="285" y="251"/>
                  </a:cubicBezTo>
                  <a:cubicBezTo>
                    <a:pt x="285" y="319"/>
                    <a:pt x="285" y="388"/>
                    <a:pt x="285" y="457"/>
                  </a:cubicBezTo>
                  <a:close/>
                  <a:moveTo>
                    <a:pt x="225" y="459"/>
                  </a:moveTo>
                  <a:cubicBezTo>
                    <a:pt x="225" y="390"/>
                    <a:pt x="225" y="323"/>
                    <a:pt x="225" y="257"/>
                  </a:cubicBezTo>
                  <a:cubicBezTo>
                    <a:pt x="225" y="247"/>
                    <a:pt x="222" y="242"/>
                    <a:pt x="213" y="238"/>
                  </a:cubicBezTo>
                  <a:cubicBezTo>
                    <a:pt x="166" y="218"/>
                    <a:pt x="118" y="198"/>
                    <a:pt x="71" y="178"/>
                  </a:cubicBezTo>
                  <a:cubicBezTo>
                    <a:pt x="68" y="176"/>
                    <a:pt x="64" y="176"/>
                    <a:pt x="60" y="174"/>
                  </a:cubicBezTo>
                  <a:cubicBezTo>
                    <a:pt x="60" y="236"/>
                    <a:pt x="61" y="297"/>
                    <a:pt x="59" y="357"/>
                  </a:cubicBezTo>
                  <a:cubicBezTo>
                    <a:pt x="58" y="379"/>
                    <a:pt x="64" y="390"/>
                    <a:pt x="86" y="398"/>
                  </a:cubicBezTo>
                  <a:cubicBezTo>
                    <a:pt x="132" y="416"/>
                    <a:pt x="177" y="438"/>
                    <a:pt x="225" y="459"/>
                  </a:cubicBezTo>
                  <a:close/>
                  <a:moveTo>
                    <a:pt x="107" y="127"/>
                  </a:moveTo>
                  <a:cubicBezTo>
                    <a:pt x="110" y="128"/>
                    <a:pt x="111" y="129"/>
                    <a:pt x="112" y="130"/>
                  </a:cubicBezTo>
                  <a:cubicBezTo>
                    <a:pt x="142" y="143"/>
                    <a:pt x="173" y="153"/>
                    <a:pt x="201" y="169"/>
                  </a:cubicBezTo>
                  <a:cubicBezTo>
                    <a:pt x="239" y="190"/>
                    <a:pt x="272" y="190"/>
                    <a:pt x="309" y="169"/>
                  </a:cubicBezTo>
                  <a:cubicBezTo>
                    <a:pt x="339" y="152"/>
                    <a:pt x="371" y="142"/>
                    <a:pt x="403" y="128"/>
                  </a:cubicBezTo>
                  <a:cubicBezTo>
                    <a:pt x="400" y="126"/>
                    <a:pt x="399" y="125"/>
                    <a:pt x="398" y="124"/>
                  </a:cubicBezTo>
                  <a:cubicBezTo>
                    <a:pt x="353" y="104"/>
                    <a:pt x="308" y="84"/>
                    <a:pt x="263" y="65"/>
                  </a:cubicBezTo>
                  <a:cubicBezTo>
                    <a:pt x="257" y="63"/>
                    <a:pt x="250" y="64"/>
                    <a:pt x="244" y="66"/>
                  </a:cubicBezTo>
                  <a:cubicBezTo>
                    <a:pt x="211" y="80"/>
                    <a:pt x="179" y="95"/>
                    <a:pt x="146" y="109"/>
                  </a:cubicBezTo>
                  <a:cubicBezTo>
                    <a:pt x="133" y="115"/>
                    <a:pt x="120" y="120"/>
                    <a:pt x="107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9"/>
            <p:cNvSpPr>
              <a:spLocks/>
            </p:cNvSpPr>
            <p:nvPr/>
          </p:nvSpPr>
          <p:spPr bwMode="auto">
            <a:xfrm>
              <a:off x="3873500" y="3659188"/>
              <a:ext cx="65088" cy="153988"/>
            </a:xfrm>
            <a:custGeom>
              <a:avLst/>
              <a:gdLst>
                <a:gd name="T0" fmla="*/ 78 w 218"/>
                <a:gd name="T1" fmla="*/ 411 h 522"/>
                <a:gd name="T2" fmla="*/ 78 w 218"/>
                <a:gd name="T3" fmla="*/ 111 h 522"/>
                <a:gd name="T4" fmla="*/ 75 w 218"/>
                <a:gd name="T5" fmla="*/ 108 h 522"/>
                <a:gd name="T6" fmla="*/ 57 w 218"/>
                <a:gd name="T7" fmla="*/ 128 h 522"/>
                <a:gd name="T8" fmla="*/ 13 w 218"/>
                <a:gd name="T9" fmla="*/ 131 h 522"/>
                <a:gd name="T10" fmla="*/ 14 w 218"/>
                <a:gd name="T11" fmla="*/ 87 h 522"/>
                <a:gd name="T12" fmla="*/ 86 w 218"/>
                <a:gd name="T13" fmla="*/ 15 h 522"/>
                <a:gd name="T14" fmla="*/ 132 w 218"/>
                <a:gd name="T15" fmla="*/ 14 h 522"/>
                <a:gd name="T16" fmla="*/ 205 w 218"/>
                <a:gd name="T17" fmla="*/ 87 h 522"/>
                <a:gd name="T18" fmla="*/ 206 w 218"/>
                <a:gd name="T19" fmla="*/ 131 h 522"/>
                <a:gd name="T20" fmla="*/ 162 w 218"/>
                <a:gd name="T21" fmla="*/ 128 h 522"/>
                <a:gd name="T22" fmla="*/ 143 w 218"/>
                <a:gd name="T23" fmla="*/ 108 h 522"/>
                <a:gd name="T24" fmla="*/ 140 w 218"/>
                <a:gd name="T25" fmla="*/ 110 h 522"/>
                <a:gd name="T26" fmla="*/ 140 w 218"/>
                <a:gd name="T27" fmla="*/ 414 h 522"/>
                <a:gd name="T28" fmla="*/ 161 w 218"/>
                <a:gd name="T29" fmla="*/ 394 h 522"/>
                <a:gd name="T30" fmla="*/ 206 w 218"/>
                <a:gd name="T31" fmla="*/ 391 h 522"/>
                <a:gd name="T32" fmla="*/ 203 w 218"/>
                <a:gd name="T33" fmla="*/ 436 h 522"/>
                <a:gd name="T34" fmla="*/ 134 w 218"/>
                <a:gd name="T35" fmla="*/ 506 h 522"/>
                <a:gd name="T36" fmla="*/ 85 w 218"/>
                <a:gd name="T37" fmla="*/ 506 h 522"/>
                <a:gd name="T38" fmla="*/ 15 w 218"/>
                <a:gd name="T39" fmla="*/ 436 h 522"/>
                <a:gd name="T40" fmla="*/ 13 w 218"/>
                <a:gd name="T41" fmla="*/ 391 h 522"/>
                <a:gd name="T42" fmla="*/ 58 w 218"/>
                <a:gd name="T43" fmla="*/ 394 h 522"/>
                <a:gd name="T44" fmla="*/ 75 w 218"/>
                <a:gd name="T45" fmla="*/ 413 h 522"/>
                <a:gd name="T46" fmla="*/ 78 w 218"/>
                <a:gd name="T47" fmla="*/ 411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8" h="522">
                  <a:moveTo>
                    <a:pt x="78" y="411"/>
                  </a:moveTo>
                  <a:cubicBezTo>
                    <a:pt x="78" y="311"/>
                    <a:pt x="78" y="211"/>
                    <a:pt x="78" y="111"/>
                  </a:cubicBezTo>
                  <a:cubicBezTo>
                    <a:pt x="77" y="110"/>
                    <a:pt x="76" y="109"/>
                    <a:pt x="75" y="108"/>
                  </a:cubicBezTo>
                  <a:cubicBezTo>
                    <a:pt x="69" y="115"/>
                    <a:pt x="63" y="122"/>
                    <a:pt x="57" y="128"/>
                  </a:cubicBezTo>
                  <a:cubicBezTo>
                    <a:pt x="43" y="142"/>
                    <a:pt x="25" y="143"/>
                    <a:pt x="13" y="131"/>
                  </a:cubicBezTo>
                  <a:cubicBezTo>
                    <a:pt x="0" y="119"/>
                    <a:pt x="1" y="100"/>
                    <a:pt x="14" y="87"/>
                  </a:cubicBezTo>
                  <a:cubicBezTo>
                    <a:pt x="38" y="62"/>
                    <a:pt x="62" y="38"/>
                    <a:pt x="86" y="15"/>
                  </a:cubicBezTo>
                  <a:cubicBezTo>
                    <a:pt x="101" y="0"/>
                    <a:pt x="117" y="0"/>
                    <a:pt x="132" y="14"/>
                  </a:cubicBezTo>
                  <a:cubicBezTo>
                    <a:pt x="157" y="38"/>
                    <a:pt x="181" y="62"/>
                    <a:pt x="205" y="87"/>
                  </a:cubicBezTo>
                  <a:cubicBezTo>
                    <a:pt x="218" y="100"/>
                    <a:pt x="218" y="119"/>
                    <a:pt x="206" y="131"/>
                  </a:cubicBezTo>
                  <a:cubicBezTo>
                    <a:pt x="193" y="143"/>
                    <a:pt x="176" y="142"/>
                    <a:pt x="162" y="128"/>
                  </a:cubicBezTo>
                  <a:cubicBezTo>
                    <a:pt x="155" y="122"/>
                    <a:pt x="150" y="115"/>
                    <a:pt x="143" y="108"/>
                  </a:cubicBezTo>
                  <a:cubicBezTo>
                    <a:pt x="142" y="109"/>
                    <a:pt x="141" y="109"/>
                    <a:pt x="140" y="110"/>
                  </a:cubicBezTo>
                  <a:cubicBezTo>
                    <a:pt x="140" y="211"/>
                    <a:pt x="140" y="311"/>
                    <a:pt x="140" y="414"/>
                  </a:cubicBezTo>
                  <a:cubicBezTo>
                    <a:pt x="148" y="406"/>
                    <a:pt x="154" y="400"/>
                    <a:pt x="161" y="394"/>
                  </a:cubicBezTo>
                  <a:cubicBezTo>
                    <a:pt x="176" y="379"/>
                    <a:pt x="193" y="378"/>
                    <a:pt x="206" y="391"/>
                  </a:cubicBezTo>
                  <a:cubicBezTo>
                    <a:pt x="218" y="403"/>
                    <a:pt x="218" y="421"/>
                    <a:pt x="203" y="436"/>
                  </a:cubicBezTo>
                  <a:cubicBezTo>
                    <a:pt x="180" y="459"/>
                    <a:pt x="157" y="483"/>
                    <a:pt x="134" y="506"/>
                  </a:cubicBezTo>
                  <a:cubicBezTo>
                    <a:pt x="117" y="522"/>
                    <a:pt x="101" y="522"/>
                    <a:pt x="85" y="506"/>
                  </a:cubicBezTo>
                  <a:cubicBezTo>
                    <a:pt x="62" y="483"/>
                    <a:pt x="38" y="459"/>
                    <a:pt x="15" y="436"/>
                  </a:cubicBezTo>
                  <a:cubicBezTo>
                    <a:pt x="1" y="421"/>
                    <a:pt x="0" y="403"/>
                    <a:pt x="13" y="391"/>
                  </a:cubicBezTo>
                  <a:cubicBezTo>
                    <a:pt x="25" y="378"/>
                    <a:pt x="43" y="379"/>
                    <a:pt x="58" y="394"/>
                  </a:cubicBezTo>
                  <a:cubicBezTo>
                    <a:pt x="64" y="400"/>
                    <a:pt x="69" y="407"/>
                    <a:pt x="75" y="413"/>
                  </a:cubicBezTo>
                  <a:cubicBezTo>
                    <a:pt x="76" y="412"/>
                    <a:pt x="77" y="411"/>
                    <a:pt x="78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20"/>
            <p:cNvSpPr>
              <a:spLocks/>
            </p:cNvSpPr>
            <p:nvPr/>
          </p:nvSpPr>
          <p:spPr bwMode="auto">
            <a:xfrm>
              <a:off x="3614738" y="3663950"/>
              <a:ext cx="26988" cy="17463"/>
            </a:xfrm>
            <a:custGeom>
              <a:avLst/>
              <a:gdLst>
                <a:gd name="T0" fmla="*/ 43 w 88"/>
                <a:gd name="T1" fmla="*/ 60 h 60"/>
                <a:gd name="T2" fmla="*/ 28 w 88"/>
                <a:gd name="T3" fmla="*/ 60 h 60"/>
                <a:gd name="T4" fmla="*/ 1 w 88"/>
                <a:gd name="T5" fmla="*/ 32 h 60"/>
                <a:gd name="T6" fmla="*/ 27 w 88"/>
                <a:gd name="T7" fmla="*/ 1 h 60"/>
                <a:gd name="T8" fmla="*/ 62 w 88"/>
                <a:gd name="T9" fmla="*/ 1 h 60"/>
                <a:gd name="T10" fmla="*/ 88 w 88"/>
                <a:gd name="T11" fmla="*/ 31 h 60"/>
                <a:gd name="T12" fmla="*/ 60 w 88"/>
                <a:gd name="T13" fmla="*/ 60 h 60"/>
                <a:gd name="T14" fmla="*/ 43 w 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0">
                  <a:moveTo>
                    <a:pt x="43" y="60"/>
                  </a:moveTo>
                  <a:cubicBezTo>
                    <a:pt x="38" y="60"/>
                    <a:pt x="33" y="60"/>
                    <a:pt x="28" y="60"/>
                  </a:cubicBezTo>
                  <a:cubicBezTo>
                    <a:pt x="12" y="58"/>
                    <a:pt x="2" y="47"/>
                    <a:pt x="1" y="32"/>
                  </a:cubicBezTo>
                  <a:cubicBezTo>
                    <a:pt x="0" y="16"/>
                    <a:pt x="10" y="3"/>
                    <a:pt x="27" y="1"/>
                  </a:cubicBezTo>
                  <a:cubicBezTo>
                    <a:pt x="38" y="0"/>
                    <a:pt x="50" y="0"/>
                    <a:pt x="62" y="1"/>
                  </a:cubicBezTo>
                  <a:cubicBezTo>
                    <a:pt x="78" y="3"/>
                    <a:pt x="88" y="16"/>
                    <a:pt x="88" y="31"/>
                  </a:cubicBezTo>
                  <a:cubicBezTo>
                    <a:pt x="88" y="46"/>
                    <a:pt x="76" y="58"/>
                    <a:pt x="60" y="60"/>
                  </a:cubicBezTo>
                  <a:cubicBezTo>
                    <a:pt x="54" y="60"/>
                    <a:pt x="49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21"/>
            <p:cNvSpPr>
              <a:spLocks/>
            </p:cNvSpPr>
            <p:nvPr/>
          </p:nvSpPr>
          <p:spPr bwMode="auto">
            <a:xfrm>
              <a:off x="3614738" y="3724275"/>
              <a:ext cx="26988" cy="17463"/>
            </a:xfrm>
            <a:custGeom>
              <a:avLst/>
              <a:gdLst>
                <a:gd name="T0" fmla="*/ 44 w 89"/>
                <a:gd name="T1" fmla="*/ 60 h 61"/>
                <a:gd name="T2" fmla="*/ 28 w 89"/>
                <a:gd name="T3" fmla="*/ 60 h 61"/>
                <a:gd name="T4" fmla="*/ 1 w 89"/>
                <a:gd name="T5" fmla="*/ 33 h 61"/>
                <a:gd name="T6" fmla="*/ 23 w 89"/>
                <a:gd name="T7" fmla="*/ 2 h 61"/>
                <a:gd name="T8" fmla="*/ 65 w 89"/>
                <a:gd name="T9" fmla="*/ 2 h 61"/>
                <a:gd name="T10" fmla="*/ 88 w 89"/>
                <a:gd name="T11" fmla="*/ 32 h 61"/>
                <a:gd name="T12" fmla="*/ 60 w 89"/>
                <a:gd name="T13" fmla="*/ 60 h 61"/>
                <a:gd name="T14" fmla="*/ 44 w 89"/>
                <a:gd name="T15" fmla="*/ 60 h 61"/>
                <a:gd name="T16" fmla="*/ 44 w 89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61">
                  <a:moveTo>
                    <a:pt x="44" y="60"/>
                  </a:moveTo>
                  <a:cubicBezTo>
                    <a:pt x="38" y="60"/>
                    <a:pt x="33" y="61"/>
                    <a:pt x="28" y="60"/>
                  </a:cubicBezTo>
                  <a:cubicBezTo>
                    <a:pt x="13" y="59"/>
                    <a:pt x="2" y="48"/>
                    <a:pt x="1" y="33"/>
                  </a:cubicBezTo>
                  <a:cubicBezTo>
                    <a:pt x="0" y="18"/>
                    <a:pt x="8" y="5"/>
                    <a:pt x="23" y="2"/>
                  </a:cubicBezTo>
                  <a:cubicBezTo>
                    <a:pt x="37" y="0"/>
                    <a:pt x="51" y="0"/>
                    <a:pt x="65" y="2"/>
                  </a:cubicBezTo>
                  <a:cubicBezTo>
                    <a:pt x="79" y="4"/>
                    <a:pt x="89" y="18"/>
                    <a:pt x="88" y="32"/>
                  </a:cubicBezTo>
                  <a:cubicBezTo>
                    <a:pt x="87" y="47"/>
                    <a:pt x="76" y="59"/>
                    <a:pt x="60" y="60"/>
                  </a:cubicBezTo>
                  <a:cubicBezTo>
                    <a:pt x="55" y="61"/>
                    <a:pt x="49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22"/>
            <p:cNvSpPr>
              <a:spLocks/>
            </p:cNvSpPr>
            <p:nvPr/>
          </p:nvSpPr>
          <p:spPr bwMode="auto">
            <a:xfrm>
              <a:off x="3984625" y="3729038"/>
              <a:ext cx="25400" cy="19050"/>
            </a:xfrm>
            <a:custGeom>
              <a:avLst/>
              <a:gdLst>
                <a:gd name="T0" fmla="*/ 43 w 87"/>
                <a:gd name="T1" fmla="*/ 60 h 61"/>
                <a:gd name="T2" fmla="*/ 1 w 87"/>
                <a:gd name="T3" fmla="*/ 31 h 61"/>
                <a:gd name="T4" fmla="*/ 43 w 87"/>
                <a:gd name="T5" fmla="*/ 0 h 61"/>
                <a:gd name="T6" fmla="*/ 61 w 87"/>
                <a:gd name="T7" fmla="*/ 1 h 61"/>
                <a:gd name="T8" fmla="*/ 86 w 87"/>
                <a:gd name="T9" fmla="*/ 32 h 61"/>
                <a:gd name="T10" fmla="*/ 58 w 87"/>
                <a:gd name="T11" fmla="*/ 60 h 61"/>
                <a:gd name="T12" fmla="*/ 43 w 8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1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3" y="59"/>
                    <a:pt x="58" y="60"/>
                  </a:cubicBezTo>
                  <a:cubicBezTo>
                    <a:pt x="53" y="61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3"/>
            <p:cNvSpPr>
              <a:spLocks/>
            </p:cNvSpPr>
            <p:nvPr/>
          </p:nvSpPr>
          <p:spPr bwMode="auto">
            <a:xfrm>
              <a:off x="3984625" y="3649663"/>
              <a:ext cx="25400" cy="17463"/>
            </a:xfrm>
            <a:custGeom>
              <a:avLst/>
              <a:gdLst>
                <a:gd name="T0" fmla="*/ 43 w 87"/>
                <a:gd name="T1" fmla="*/ 60 h 60"/>
                <a:gd name="T2" fmla="*/ 1 w 87"/>
                <a:gd name="T3" fmla="*/ 31 h 60"/>
                <a:gd name="T4" fmla="*/ 43 w 87"/>
                <a:gd name="T5" fmla="*/ 0 h 60"/>
                <a:gd name="T6" fmla="*/ 61 w 87"/>
                <a:gd name="T7" fmla="*/ 1 h 60"/>
                <a:gd name="T8" fmla="*/ 86 w 87"/>
                <a:gd name="T9" fmla="*/ 32 h 60"/>
                <a:gd name="T10" fmla="*/ 58 w 87"/>
                <a:gd name="T11" fmla="*/ 59 h 60"/>
                <a:gd name="T12" fmla="*/ 43 w 87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0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4" y="58"/>
                    <a:pt x="58" y="59"/>
                  </a:cubicBezTo>
                  <a:cubicBezTo>
                    <a:pt x="53" y="60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0" name="Group 659"/>
          <p:cNvGrpSpPr/>
          <p:nvPr/>
        </p:nvGrpSpPr>
        <p:grpSpPr>
          <a:xfrm>
            <a:off x="5245037" y="3745275"/>
            <a:ext cx="455613" cy="434975"/>
            <a:chOff x="4160838" y="3573463"/>
            <a:chExt cx="455613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1" name="Freeform 24"/>
            <p:cNvSpPr>
              <a:spLocks noEditPoints="1"/>
            </p:cNvSpPr>
            <p:nvPr/>
          </p:nvSpPr>
          <p:spPr bwMode="auto">
            <a:xfrm>
              <a:off x="4160838" y="3573463"/>
              <a:ext cx="455613" cy="434975"/>
            </a:xfrm>
            <a:custGeom>
              <a:avLst/>
              <a:gdLst>
                <a:gd name="T0" fmla="*/ 1462 w 1536"/>
                <a:gd name="T1" fmla="*/ 1173 h 1464"/>
                <a:gd name="T2" fmla="*/ 1449 w 1536"/>
                <a:gd name="T3" fmla="*/ 1195 h 1464"/>
                <a:gd name="T4" fmla="*/ 1445 w 1536"/>
                <a:gd name="T5" fmla="*/ 1327 h 1464"/>
                <a:gd name="T6" fmla="*/ 1300 w 1536"/>
                <a:gd name="T7" fmla="*/ 1363 h 1464"/>
                <a:gd name="T8" fmla="*/ 1245 w 1536"/>
                <a:gd name="T9" fmla="*/ 1394 h 1464"/>
                <a:gd name="T10" fmla="*/ 1125 w 1536"/>
                <a:gd name="T11" fmla="*/ 1464 h 1464"/>
                <a:gd name="T12" fmla="*/ 1040 w 1536"/>
                <a:gd name="T13" fmla="*/ 1380 h 1464"/>
                <a:gd name="T14" fmla="*/ 974 w 1536"/>
                <a:gd name="T15" fmla="*/ 1381 h 1464"/>
                <a:gd name="T16" fmla="*/ 855 w 1536"/>
                <a:gd name="T17" fmla="*/ 1328 h 1464"/>
                <a:gd name="T18" fmla="*/ 859 w 1536"/>
                <a:gd name="T19" fmla="*/ 1214 h 1464"/>
                <a:gd name="T20" fmla="*/ 822 w 1536"/>
                <a:gd name="T21" fmla="*/ 1172 h 1464"/>
                <a:gd name="T22" fmla="*/ 558 w 1536"/>
                <a:gd name="T23" fmla="*/ 1145 h 1464"/>
                <a:gd name="T24" fmla="*/ 746 w 1536"/>
                <a:gd name="T25" fmla="*/ 1113 h 1464"/>
                <a:gd name="T26" fmla="*/ 763 w 1536"/>
                <a:gd name="T27" fmla="*/ 1058 h 1464"/>
                <a:gd name="T28" fmla="*/ 845 w 1536"/>
                <a:gd name="T29" fmla="*/ 974 h 1464"/>
                <a:gd name="T30" fmla="*/ 846 w 1536"/>
                <a:gd name="T31" fmla="*/ 904 h 1464"/>
                <a:gd name="T32" fmla="*/ 898 w 1536"/>
                <a:gd name="T33" fmla="*/ 783 h 1464"/>
                <a:gd name="T34" fmla="*/ 1011 w 1536"/>
                <a:gd name="T35" fmla="*/ 788 h 1464"/>
                <a:gd name="T36" fmla="*/ 1056 w 1536"/>
                <a:gd name="T37" fmla="*/ 741 h 1464"/>
                <a:gd name="T38" fmla="*/ 1181 w 1536"/>
                <a:gd name="T39" fmla="*/ 692 h 1464"/>
                <a:gd name="T40" fmla="*/ 1261 w 1536"/>
                <a:gd name="T41" fmla="*/ 776 h 1464"/>
                <a:gd name="T42" fmla="*/ 1322 w 1536"/>
                <a:gd name="T43" fmla="*/ 775 h 1464"/>
                <a:gd name="T44" fmla="*/ 1365 w 1536"/>
                <a:gd name="T45" fmla="*/ 462 h 1464"/>
                <a:gd name="T46" fmla="*/ 60 w 1536"/>
                <a:gd name="T47" fmla="*/ 477 h 1464"/>
                <a:gd name="T48" fmla="*/ 81 w 1536"/>
                <a:gd name="T49" fmla="*/ 1076 h 1464"/>
                <a:gd name="T50" fmla="*/ 317 w 1536"/>
                <a:gd name="T51" fmla="*/ 1113 h 1464"/>
                <a:gd name="T52" fmla="*/ 323 w 1536"/>
                <a:gd name="T53" fmla="*/ 1172 h 1464"/>
                <a:gd name="T54" fmla="*/ 3 w 1536"/>
                <a:gd name="T55" fmla="*/ 1042 h 1464"/>
                <a:gd name="T56" fmla="*/ 0 w 1536"/>
                <a:gd name="T57" fmla="*/ 168 h 1464"/>
                <a:gd name="T58" fmla="*/ 143 w 1536"/>
                <a:gd name="T59" fmla="*/ 0 h 1464"/>
                <a:gd name="T60" fmla="*/ 1421 w 1536"/>
                <a:gd name="T61" fmla="*/ 121 h 1464"/>
                <a:gd name="T62" fmla="*/ 1427 w 1536"/>
                <a:gd name="T63" fmla="*/ 793 h 1464"/>
                <a:gd name="T64" fmla="*/ 1435 w 1536"/>
                <a:gd name="T65" fmla="*/ 927 h 1464"/>
                <a:gd name="T66" fmla="*/ 1463 w 1536"/>
                <a:gd name="T67" fmla="*/ 982 h 1464"/>
                <a:gd name="T68" fmla="*/ 1536 w 1536"/>
                <a:gd name="T69" fmla="*/ 1119 h 1464"/>
                <a:gd name="T70" fmla="*/ 1366 w 1536"/>
                <a:gd name="T71" fmla="*/ 333 h 1464"/>
                <a:gd name="T72" fmla="*/ 1268 w 1536"/>
                <a:gd name="T73" fmla="*/ 60 h 1464"/>
                <a:gd name="T74" fmla="*/ 152 w 1536"/>
                <a:gd name="T75" fmla="*/ 60 h 1464"/>
                <a:gd name="T76" fmla="*/ 60 w 1536"/>
                <a:gd name="T77" fmla="*/ 166 h 1464"/>
                <a:gd name="T78" fmla="*/ 61 w 1536"/>
                <a:gd name="T79" fmla="*/ 399 h 1464"/>
                <a:gd name="T80" fmla="*/ 944 w 1536"/>
                <a:gd name="T81" fmla="*/ 827 h 1464"/>
                <a:gd name="T82" fmla="*/ 921 w 1536"/>
                <a:gd name="T83" fmla="*/ 846 h 1464"/>
                <a:gd name="T84" fmla="*/ 926 w 1536"/>
                <a:gd name="T85" fmla="*/ 944 h 1464"/>
                <a:gd name="T86" fmla="*/ 857 w 1536"/>
                <a:gd name="T87" fmla="*/ 1043 h 1464"/>
                <a:gd name="T88" fmla="*/ 859 w 1536"/>
                <a:gd name="T89" fmla="*/ 1113 h 1464"/>
                <a:gd name="T90" fmla="*/ 924 w 1536"/>
                <a:gd name="T91" fmla="*/ 1208 h 1464"/>
                <a:gd name="T92" fmla="*/ 917 w 1536"/>
                <a:gd name="T93" fmla="*/ 1306 h 1464"/>
                <a:gd name="T94" fmla="*/ 1014 w 1536"/>
                <a:gd name="T95" fmla="*/ 1300 h 1464"/>
                <a:gd name="T96" fmla="*/ 1115 w 1536"/>
                <a:gd name="T97" fmla="*/ 1373 h 1464"/>
                <a:gd name="T98" fmla="*/ 1184 w 1536"/>
                <a:gd name="T99" fmla="*/ 1366 h 1464"/>
                <a:gd name="T100" fmla="*/ 1281 w 1536"/>
                <a:gd name="T101" fmla="*/ 1303 h 1464"/>
                <a:gd name="T102" fmla="*/ 1378 w 1536"/>
                <a:gd name="T103" fmla="*/ 1310 h 1464"/>
                <a:gd name="T104" fmla="*/ 1373 w 1536"/>
                <a:gd name="T105" fmla="*/ 1213 h 1464"/>
                <a:gd name="T106" fmla="*/ 1444 w 1536"/>
                <a:gd name="T107" fmla="*/ 1113 h 1464"/>
                <a:gd name="T108" fmla="*/ 1439 w 1536"/>
                <a:gd name="T109" fmla="*/ 1043 h 1464"/>
                <a:gd name="T110" fmla="*/ 1374 w 1536"/>
                <a:gd name="T111" fmla="*/ 944 h 1464"/>
                <a:gd name="T112" fmla="*/ 1381 w 1536"/>
                <a:gd name="T113" fmla="*/ 848 h 1464"/>
                <a:gd name="T114" fmla="*/ 1283 w 1536"/>
                <a:gd name="T115" fmla="*/ 853 h 1464"/>
                <a:gd name="T116" fmla="*/ 1183 w 1536"/>
                <a:gd name="T117" fmla="*/ 786 h 1464"/>
                <a:gd name="T118" fmla="*/ 1114 w 1536"/>
                <a:gd name="T119" fmla="*/ 787 h 1464"/>
                <a:gd name="T120" fmla="*/ 1021 w 1536"/>
                <a:gd name="T121" fmla="*/ 851 h 1464"/>
                <a:gd name="T122" fmla="*/ 951 w 1536"/>
                <a:gd name="T123" fmla="*/ 832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6" h="1464">
                  <a:moveTo>
                    <a:pt x="1536" y="1119"/>
                  </a:moveTo>
                  <a:cubicBezTo>
                    <a:pt x="1523" y="1153"/>
                    <a:pt x="1501" y="1174"/>
                    <a:pt x="1462" y="1173"/>
                  </a:cubicBezTo>
                  <a:cubicBezTo>
                    <a:pt x="1460" y="1173"/>
                    <a:pt x="1456" y="1177"/>
                    <a:pt x="1455" y="1180"/>
                  </a:cubicBezTo>
                  <a:cubicBezTo>
                    <a:pt x="1452" y="1185"/>
                    <a:pt x="1451" y="1191"/>
                    <a:pt x="1449" y="1195"/>
                  </a:cubicBezTo>
                  <a:cubicBezTo>
                    <a:pt x="1438" y="1214"/>
                    <a:pt x="1434" y="1230"/>
                    <a:pt x="1452" y="1250"/>
                  </a:cubicBezTo>
                  <a:cubicBezTo>
                    <a:pt x="1470" y="1272"/>
                    <a:pt x="1465" y="1306"/>
                    <a:pt x="1445" y="1327"/>
                  </a:cubicBezTo>
                  <a:cubicBezTo>
                    <a:pt x="1431" y="1343"/>
                    <a:pt x="1416" y="1359"/>
                    <a:pt x="1400" y="1373"/>
                  </a:cubicBezTo>
                  <a:cubicBezTo>
                    <a:pt x="1371" y="1398"/>
                    <a:pt x="1335" y="1394"/>
                    <a:pt x="1300" y="1363"/>
                  </a:cubicBezTo>
                  <a:cubicBezTo>
                    <a:pt x="1283" y="1370"/>
                    <a:pt x="1266" y="1376"/>
                    <a:pt x="1250" y="1383"/>
                  </a:cubicBezTo>
                  <a:cubicBezTo>
                    <a:pt x="1247" y="1385"/>
                    <a:pt x="1245" y="1390"/>
                    <a:pt x="1245" y="1394"/>
                  </a:cubicBezTo>
                  <a:cubicBezTo>
                    <a:pt x="1242" y="1438"/>
                    <a:pt x="1215" y="1464"/>
                    <a:pt x="1171" y="1464"/>
                  </a:cubicBezTo>
                  <a:cubicBezTo>
                    <a:pt x="1156" y="1464"/>
                    <a:pt x="1140" y="1464"/>
                    <a:pt x="1125" y="1464"/>
                  </a:cubicBezTo>
                  <a:cubicBezTo>
                    <a:pt x="1085" y="1464"/>
                    <a:pt x="1057" y="1438"/>
                    <a:pt x="1055" y="1399"/>
                  </a:cubicBezTo>
                  <a:cubicBezTo>
                    <a:pt x="1054" y="1387"/>
                    <a:pt x="1051" y="1381"/>
                    <a:pt x="1040" y="1380"/>
                  </a:cubicBezTo>
                  <a:cubicBezTo>
                    <a:pt x="1039" y="1379"/>
                    <a:pt x="1038" y="1379"/>
                    <a:pt x="1037" y="1378"/>
                  </a:cubicBezTo>
                  <a:cubicBezTo>
                    <a:pt x="1015" y="1367"/>
                    <a:pt x="997" y="1361"/>
                    <a:pt x="974" y="1381"/>
                  </a:cubicBezTo>
                  <a:cubicBezTo>
                    <a:pt x="954" y="1399"/>
                    <a:pt x="920" y="1392"/>
                    <a:pt x="899" y="1373"/>
                  </a:cubicBezTo>
                  <a:cubicBezTo>
                    <a:pt x="884" y="1359"/>
                    <a:pt x="869" y="1344"/>
                    <a:pt x="855" y="1328"/>
                  </a:cubicBezTo>
                  <a:cubicBezTo>
                    <a:pt x="831" y="1302"/>
                    <a:pt x="831" y="1264"/>
                    <a:pt x="856" y="1237"/>
                  </a:cubicBezTo>
                  <a:cubicBezTo>
                    <a:pt x="863" y="1229"/>
                    <a:pt x="864" y="1223"/>
                    <a:pt x="859" y="1214"/>
                  </a:cubicBezTo>
                  <a:cubicBezTo>
                    <a:pt x="855" y="1208"/>
                    <a:pt x="851" y="1200"/>
                    <a:pt x="850" y="1192"/>
                  </a:cubicBezTo>
                  <a:cubicBezTo>
                    <a:pt x="846" y="1176"/>
                    <a:pt x="838" y="1172"/>
                    <a:pt x="822" y="1172"/>
                  </a:cubicBezTo>
                  <a:cubicBezTo>
                    <a:pt x="745" y="1173"/>
                    <a:pt x="669" y="1173"/>
                    <a:pt x="592" y="1173"/>
                  </a:cubicBezTo>
                  <a:cubicBezTo>
                    <a:pt x="572" y="1173"/>
                    <a:pt x="559" y="1162"/>
                    <a:pt x="558" y="1145"/>
                  </a:cubicBezTo>
                  <a:cubicBezTo>
                    <a:pt x="556" y="1126"/>
                    <a:pt x="569" y="1113"/>
                    <a:pt x="590" y="1113"/>
                  </a:cubicBezTo>
                  <a:cubicBezTo>
                    <a:pt x="642" y="1112"/>
                    <a:pt x="694" y="1113"/>
                    <a:pt x="746" y="1113"/>
                  </a:cubicBezTo>
                  <a:cubicBezTo>
                    <a:pt x="751" y="1113"/>
                    <a:pt x="756" y="1113"/>
                    <a:pt x="763" y="1113"/>
                  </a:cubicBezTo>
                  <a:cubicBezTo>
                    <a:pt x="763" y="1093"/>
                    <a:pt x="763" y="1076"/>
                    <a:pt x="763" y="1058"/>
                  </a:cubicBezTo>
                  <a:cubicBezTo>
                    <a:pt x="763" y="1012"/>
                    <a:pt x="787" y="986"/>
                    <a:pt x="832" y="982"/>
                  </a:cubicBezTo>
                  <a:cubicBezTo>
                    <a:pt x="837" y="982"/>
                    <a:pt x="842" y="977"/>
                    <a:pt x="845" y="974"/>
                  </a:cubicBezTo>
                  <a:cubicBezTo>
                    <a:pt x="847" y="972"/>
                    <a:pt x="847" y="968"/>
                    <a:pt x="848" y="965"/>
                  </a:cubicBezTo>
                  <a:cubicBezTo>
                    <a:pt x="859" y="944"/>
                    <a:pt x="866" y="926"/>
                    <a:pt x="846" y="904"/>
                  </a:cubicBezTo>
                  <a:cubicBezTo>
                    <a:pt x="827" y="883"/>
                    <a:pt x="834" y="849"/>
                    <a:pt x="854" y="828"/>
                  </a:cubicBezTo>
                  <a:cubicBezTo>
                    <a:pt x="868" y="812"/>
                    <a:pt x="883" y="797"/>
                    <a:pt x="898" y="783"/>
                  </a:cubicBezTo>
                  <a:cubicBezTo>
                    <a:pt x="924" y="759"/>
                    <a:pt x="962" y="760"/>
                    <a:pt x="989" y="785"/>
                  </a:cubicBezTo>
                  <a:cubicBezTo>
                    <a:pt x="997" y="792"/>
                    <a:pt x="1002" y="793"/>
                    <a:pt x="1011" y="788"/>
                  </a:cubicBezTo>
                  <a:cubicBezTo>
                    <a:pt x="1024" y="781"/>
                    <a:pt x="1038" y="776"/>
                    <a:pt x="1052" y="770"/>
                  </a:cubicBezTo>
                  <a:cubicBezTo>
                    <a:pt x="1053" y="760"/>
                    <a:pt x="1053" y="750"/>
                    <a:pt x="1056" y="741"/>
                  </a:cubicBezTo>
                  <a:cubicBezTo>
                    <a:pt x="1065" y="713"/>
                    <a:pt x="1083" y="696"/>
                    <a:pt x="1112" y="693"/>
                  </a:cubicBezTo>
                  <a:cubicBezTo>
                    <a:pt x="1134" y="691"/>
                    <a:pt x="1158" y="691"/>
                    <a:pt x="1181" y="692"/>
                  </a:cubicBezTo>
                  <a:cubicBezTo>
                    <a:pt x="1215" y="694"/>
                    <a:pt x="1240" y="719"/>
                    <a:pt x="1243" y="754"/>
                  </a:cubicBezTo>
                  <a:cubicBezTo>
                    <a:pt x="1244" y="767"/>
                    <a:pt x="1248" y="774"/>
                    <a:pt x="1261" y="776"/>
                  </a:cubicBezTo>
                  <a:cubicBezTo>
                    <a:pt x="1263" y="776"/>
                    <a:pt x="1266" y="777"/>
                    <a:pt x="1268" y="779"/>
                  </a:cubicBezTo>
                  <a:cubicBezTo>
                    <a:pt x="1287" y="790"/>
                    <a:pt x="1303" y="794"/>
                    <a:pt x="1322" y="775"/>
                  </a:cubicBezTo>
                  <a:cubicBezTo>
                    <a:pt x="1331" y="766"/>
                    <a:pt x="1349" y="766"/>
                    <a:pt x="1365" y="762"/>
                  </a:cubicBezTo>
                  <a:cubicBezTo>
                    <a:pt x="1365" y="664"/>
                    <a:pt x="1365" y="564"/>
                    <a:pt x="1365" y="462"/>
                  </a:cubicBezTo>
                  <a:cubicBezTo>
                    <a:pt x="931" y="462"/>
                    <a:pt x="497" y="462"/>
                    <a:pt x="61" y="462"/>
                  </a:cubicBezTo>
                  <a:cubicBezTo>
                    <a:pt x="61" y="467"/>
                    <a:pt x="60" y="472"/>
                    <a:pt x="60" y="477"/>
                  </a:cubicBezTo>
                  <a:cubicBezTo>
                    <a:pt x="60" y="652"/>
                    <a:pt x="60" y="827"/>
                    <a:pt x="60" y="1002"/>
                  </a:cubicBezTo>
                  <a:cubicBezTo>
                    <a:pt x="60" y="1029"/>
                    <a:pt x="65" y="1054"/>
                    <a:pt x="81" y="1076"/>
                  </a:cubicBezTo>
                  <a:cubicBezTo>
                    <a:pt x="97" y="1100"/>
                    <a:pt x="119" y="1113"/>
                    <a:pt x="149" y="1113"/>
                  </a:cubicBezTo>
                  <a:cubicBezTo>
                    <a:pt x="205" y="1112"/>
                    <a:pt x="261" y="1113"/>
                    <a:pt x="317" y="1113"/>
                  </a:cubicBezTo>
                  <a:cubicBezTo>
                    <a:pt x="336" y="1113"/>
                    <a:pt x="348" y="1124"/>
                    <a:pt x="349" y="1141"/>
                  </a:cubicBezTo>
                  <a:cubicBezTo>
                    <a:pt x="350" y="1157"/>
                    <a:pt x="339" y="1172"/>
                    <a:pt x="323" y="1172"/>
                  </a:cubicBezTo>
                  <a:cubicBezTo>
                    <a:pt x="257" y="1173"/>
                    <a:pt x="190" y="1176"/>
                    <a:pt x="124" y="1170"/>
                  </a:cubicBezTo>
                  <a:cubicBezTo>
                    <a:pt x="62" y="1165"/>
                    <a:pt x="14" y="1109"/>
                    <a:pt x="3" y="1042"/>
                  </a:cubicBezTo>
                  <a:cubicBezTo>
                    <a:pt x="1" y="1030"/>
                    <a:pt x="0" y="1017"/>
                    <a:pt x="0" y="1005"/>
                  </a:cubicBezTo>
                  <a:cubicBezTo>
                    <a:pt x="0" y="726"/>
                    <a:pt x="0" y="447"/>
                    <a:pt x="0" y="168"/>
                  </a:cubicBezTo>
                  <a:cubicBezTo>
                    <a:pt x="0" y="113"/>
                    <a:pt x="18" y="66"/>
                    <a:pt x="60" y="30"/>
                  </a:cubicBezTo>
                  <a:cubicBezTo>
                    <a:pt x="84" y="10"/>
                    <a:pt x="112" y="0"/>
                    <a:pt x="143" y="0"/>
                  </a:cubicBezTo>
                  <a:cubicBezTo>
                    <a:pt x="523" y="0"/>
                    <a:pt x="903" y="0"/>
                    <a:pt x="1283" y="0"/>
                  </a:cubicBezTo>
                  <a:cubicBezTo>
                    <a:pt x="1349" y="0"/>
                    <a:pt x="1406" y="50"/>
                    <a:pt x="1421" y="121"/>
                  </a:cubicBezTo>
                  <a:cubicBezTo>
                    <a:pt x="1425" y="139"/>
                    <a:pt x="1426" y="158"/>
                    <a:pt x="1426" y="177"/>
                  </a:cubicBezTo>
                  <a:cubicBezTo>
                    <a:pt x="1427" y="382"/>
                    <a:pt x="1427" y="588"/>
                    <a:pt x="1427" y="793"/>
                  </a:cubicBezTo>
                  <a:cubicBezTo>
                    <a:pt x="1427" y="800"/>
                    <a:pt x="1429" y="809"/>
                    <a:pt x="1434" y="814"/>
                  </a:cubicBezTo>
                  <a:cubicBezTo>
                    <a:pt x="1471" y="856"/>
                    <a:pt x="1472" y="885"/>
                    <a:pt x="1435" y="927"/>
                  </a:cubicBezTo>
                  <a:cubicBezTo>
                    <a:pt x="1442" y="944"/>
                    <a:pt x="1448" y="960"/>
                    <a:pt x="1455" y="977"/>
                  </a:cubicBezTo>
                  <a:cubicBezTo>
                    <a:pt x="1456" y="979"/>
                    <a:pt x="1460" y="982"/>
                    <a:pt x="1463" y="982"/>
                  </a:cubicBezTo>
                  <a:cubicBezTo>
                    <a:pt x="1500" y="982"/>
                    <a:pt x="1523" y="1002"/>
                    <a:pt x="1536" y="1035"/>
                  </a:cubicBezTo>
                  <a:cubicBezTo>
                    <a:pt x="1536" y="1063"/>
                    <a:pt x="1536" y="1091"/>
                    <a:pt x="1536" y="1119"/>
                  </a:cubicBezTo>
                  <a:close/>
                  <a:moveTo>
                    <a:pt x="1366" y="399"/>
                  </a:moveTo>
                  <a:cubicBezTo>
                    <a:pt x="1366" y="376"/>
                    <a:pt x="1366" y="354"/>
                    <a:pt x="1366" y="333"/>
                  </a:cubicBezTo>
                  <a:cubicBezTo>
                    <a:pt x="1366" y="273"/>
                    <a:pt x="1367" y="213"/>
                    <a:pt x="1365" y="153"/>
                  </a:cubicBezTo>
                  <a:cubicBezTo>
                    <a:pt x="1363" y="95"/>
                    <a:pt x="1325" y="60"/>
                    <a:pt x="1268" y="60"/>
                  </a:cubicBezTo>
                  <a:cubicBezTo>
                    <a:pt x="1132" y="60"/>
                    <a:pt x="996" y="60"/>
                    <a:pt x="860" y="60"/>
                  </a:cubicBezTo>
                  <a:cubicBezTo>
                    <a:pt x="624" y="60"/>
                    <a:pt x="388" y="60"/>
                    <a:pt x="152" y="60"/>
                  </a:cubicBezTo>
                  <a:cubicBezTo>
                    <a:pt x="126" y="60"/>
                    <a:pt x="105" y="68"/>
                    <a:pt x="88" y="87"/>
                  </a:cubicBezTo>
                  <a:cubicBezTo>
                    <a:pt x="68" y="110"/>
                    <a:pt x="60" y="137"/>
                    <a:pt x="60" y="166"/>
                  </a:cubicBezTo>
                  <a:cubicBezTo>
                    <a:pt x="60" y="240"/>
                    <a:pt x="60" y="313"/>
                    <a:pt x="60" y="387"/>
                  </a:cubicBezTo>
                  <a:cubicBezTo>
                    <a:pt x="60" y="391"/>
                    <a:pt x="61" y="395"/>
                    <a:pt x="61" y="399"/>
                  </a:cubicBezTo>
                  <a:cubicBezTo>
                    <a:pt x="496" y="399"/>
                    <a:pt x="930" y="399"/>
                    <a:pt x="1366" y="399"/>
                  </a:cubicBezTo>
                  <a:close/>
                  <a:moveTo>
                    <a:pt x="944" y="827"/>
                  </a:moveTo>
                  <a:cubicBezTo>
                    <a:pt x="942" y="827"/>
                    <a:pt x="940" y="827"/>
                    <a:pt x="939" y="828"/>
                  </a:cubicBezTo>
                  <a:cubicBezTo>
                    <a:pt x="933" y="834"/>
                    <a:pt x="927" y="840"/>
                    <a:pt x="921" y="846"/>
                  </a:cubicBezTo>
                  <a:cubicBezTo>
                    <a:pt x="894" y="872"/>
                    <a:pt x="894" y="872"/>
                    <a:pt x="920" y="898"/>
                  </a:cubicBezTo>
                  <a:cubicBezTo>
                    <a:pt x="935" y="914"/>
                    <a:pt x="935" y="924"/>
                    <a:pt x="926" y="944"/>
                  </a:cubicBezTo>
                  <a:cubicBezTo>
                    <a:pt x="915" y="966"/>
                    <a:pt x="905" y="989"/>
                    <a:pt x="897" y="1013"/>
                  </a:cubicBezTo>
                  <a:cubicBezTo>
                    <a:pt x="889" y="1036"/>
                    <a:pt x="882" y="1043"/>
                    <a:pt x="857" y="1043"/>
                  </a:cubicBezTo>
                  <a:cubicBezTo>
                    <a:pt x="824" y="1044"/>
                    <a:pt x="824" y="1044"/>
                    <a:pt x="824" y="1077"/>
                  </a:cubicBezTo>
                  <a:cubicBezTo>
                    <a:pt x="824" y="1118"/>
                    <a:pt x="819" y="1112"/>
                    <a:pt x="859" y="1113"/>
                  </a:cubicBezTo>
                  <a:cubicBezTo>
                    <a:pt x="882" y="1113"/>
                    <a:pt x="890" y="1120"/>
                    <a:pt x="897" y="1142"/>
                  </a:cubicBezTo>
                  <a:cubicBezTo>
                    <a:pt x="905" y="1165"/>
                    <a:pt x="914" y="1187"/>
                    <a:pt x="924" y="1208"/>
                  </a:cubicBezTo>
                  <a:cubicBezTo>
                    <a:pt x="937" y="1233"/>
                    <a:pt x="936" y="1242"/>
                    <a:pt x="917" y="1261"/>
                  </a:cubicBezTo>
                  <a:cubicBezTo>
                    <a:pt x="891" y="1287"/>
                    <a:pt x="892" y="1280"/>
                    <a:pt x="917" y="1306"/>
                  </a:cubicBezTo>
                  <a:cubicBezTo>
                    <a:pt x="943" y="1332"/>
                    <a:pt x="943" y="1332"/>
                    <a:pt x="970" y="1306"/>
                  </a:cubicBezTo>
                  <a:cubicBezTo>
                    <a:pt x="985" y="1292"/>
                    <a:pt x="995" y="1291"/>
                    <a:pt x="1014" y="1300"/>
                  </a:cubicBezTo>
                  <a:cubicBezTo>
                    <a:pt x="1036" y="1311"/>
                    <a:pt x="1058" y="1321"/>
                    <a:pt x="1081" y="1329"/>
                  </a:cubicBezTo>
                  <a:cubicBezTo>
                    <a:pt x="1109" y="1338"/>
                    <a:pt x="1115" y="1344"/>
                    <a:pt x="1115" y="1373"/>
                  </a:cubicBezTo>
                  <a:cubicBezTo>
                    <a:pt x="1115" y="1407"/>
                    <a:pt x="1112" y="1404"/>
                    <a:pt x="1146" y="1404"/>
                  </a:cubicBezTo>
                  <a:cubicBezTo>
                    <a:pt x="1184" y="1404"/>
                    <a:pt x="1184" y="1404"/>
                    <a:pt x="1184" y="1366"/>
                  </a:cubicBezTo>
                  <a:cubicBezTo>
                    <a:pt x="1185" y="1345"/>
                    <a:pt x="1192" y="1338"/>
                    <a:pt x="1212" y="1331"/>
                  </a:cubicBezTo>
                  <a:cubicBezTo>
                    <a:pt x="1235" y="1323"/>
                    <a:pt x="1258" y="1314"/>
                    <a:pt x="1281" y="1303"/>
                  </a:cubicBezTo>
                  <a:cubicBezTo>
                    <a:pt x="1305" y="1290"/>
                    <a:pt x="1313" y="1290"/>
                    <a:pt x="1333" y="1310"/>
                  </a:cubicBezTo>
                  <a:cubicBezTo>
                    <a:pt x="1359" y="1336"/>
                    <a:pt x="1352" y="1335"/>
                    <a:pt x="1378" y="1310"/>
                  </a:cubicBezTo>
                  <a:cubicBezTo>
                    <a:pt x="1404" y="1284"/>
                    <a:pt x="1404" y="1284"/>
                    <a:pt x="1378" y="1257"/>
                  </a:cubicBezTo>
                  <a:cubicBezTo>
                    <a:pt x="1364" y="1242"/>
                    <a:pt x="1363" y="1232"/>
                    <a:pt x="1373" y="1213"/>
                  </a:cubicBezTo>
                  <a:cubicBezTo>
                    <a:pt x="1383" y="1191"/>
                    <a:pt x="1393" y="1168"/>
                    <a:pt x="1401" y="1145"/>
                  </a:cubicBezTo>
                  <a:cubicBezTo>
                    <a:pt x="1410" y="1118"/>
                    <a:pt x="1416" y="1113"/>
                    <a:pt x="1444" y="1113"/>
                  </a:cubicBezTo>
                  <a:cubicBezTo>
                    <a:pt x="1479" y="1113"/>
                    <a:pt x="1476" y="1115"/>
                    <a:pt x="1476" y="1081"/>
                  </a:cubicBezTo>
                  <a:cubicBezTo>
                    <a:pt x="1476" y="1044"/>
                    <a:pt x="1476" y="1044"/>
                    <a:pt x="1439" y="1043"/>
                  </a:cubicBezTo>
                  <a:cubicBezTo>
                    <a:pt x="1418" y="1043"/>
                    <a:pt x="1410" y="1035"/>
                    <a:pt x="1403" y="1015"/>
                  </a:cubicBezTo>
                  <a:cubicBezTo>
                    <a:pt x="1394" y="991"/>
                    <a:pt x="1385" y="967"/>
                    <a:pt x="1374" y="944"/>
                  </a:cubicBezTo>
                  <a:cubicBezTo>
                    <a:pt x="1363" y="922"/>
                    <a:pt x="1363" y="913"/>
                    <a:pt x="1381" y="895"/>
                  </a:cubicBezTo>
                  <a:cubicBezTo>
                    <a:pt x="1404" y="871"/>
                    <a:pt x="1404" y="871"/>
                    <a:pt x="1381" y="848"/>
                  </a:cubicBezTo>
                  <a:cubicBezTo>
                    <a:pt x="1356" y="823"/>
                    <a:pt x="1356" y="823"/>
                    <a:pt x="1331" y="848"/>
                  </a:cubicBezTo>
                  <a:cubicBezTo>
                    <a:pt x="1314" y="864"/>
                    <a:pt x="1304" y="864"/>
                    <a:pt x="1283" y="853"/>
                  </a:cubicBezTo>
                  <a:cubicBezTo>
                    <a:pt x="1260" y="842"/>
                    <a:pt x="1236" y="833"/>
                    <a:pt x="1212" y="825"/>
                  </a:cubicBezTo>
                  <a:cubicBezTo>
                    <a:pt x="1190" y="817"/>
                    <a:pt x="1183" y="809"/>
                    <a:pt x="1183" y="786"/>
                  </a:cubicBezTo>
                  <a:cubicBezTo>
                    <a:pt x="1183" y="752"/>
                    <a:pt x="1183" y="752"/>
                    <a:pt x="1150" y="752"/>
                  </a:cubicBezTo>
                  <a:cubicBezTo>
                    <a:pt x="1114" y="752"/>
                    <a:pt x="1114" y="752"/>
                    <a:pt x="1114" y="787"/>
                  </a:cubicBezTo>
                  <a:cubicBezTo>
                    <a:pt x="1113" y="810"/>
                    <a:pt x="1106" y="818"/>
                    <a:pt x="1085" y="825"/>
                  </a:cubicBezTo>
                  <a:cubicBezTo>
                    <a:pt x="1063" y="832"/>
                    <a:pt x="1042" y="840"/>
                    <a:pt x="1021" y="851"/>
                  </a:cubicBezTo>
                  <a:cubicBezTo>
                    <a:pt x="991" y="866"/>
                    <a:pt x="986" y="866"/>
                    <a:pt x="962" y="842"/>
                  </a:cubicBezTo>
                  <a:cubicBezTo>
                    <a:pt x="958" y="839"/>
                    <a:pt x="955" y="835"/>
                    <a:pt x="951" y="832"/>
                  </a:cubicBezTo>
                  <a:cubicBezTo>
                    <a:pt x="949" y="830"/>
                    <a:pt x="946" y="828"/>
                    <a:pt x="944" y="8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5"/>
            <p:cNvSpPr>
              <a:spLocks/>
            </p:cNvSpPr>
            <p:nvPr/>
          </p:nvSpPr>
          <p:spPr bwMode="auto">
            <a:xfrm>
              <a:off x="4335463" y="3765550"/>
              <a:ext cx="47625" cy="82550"/>
            </a:xfrm>
            <a:custGeom>
              <a:avLst/>
              <a:gdLst>
                <a:gd name="T0" fmla="*/ 85 w 156"/>
                <a:gd name="T1" fmla="*/ 137 h 274"/>
                <a:gd name="T2" fmla="*/ 15 w 156"/>
                <a:gd name="T3" fmla="*/ 59 h 274"/>
                <a:gd name="T4" fmla="*/ 13 w 156"/>
                <a:gd name="T5" fmla="*/ 12 h 274"/>
                <a:gd name="T6" fmla="*/ 59 w 156"/>
                <a:gd name="T7" fmla="*/ 18 h 274"/>
                <a:gd name="T8" fmla="*/ 139 w 156"/>
                <a:gd name="T9" fmla="*/ 107 h 274"/>
                <a:gd name="T10" fmla="*/ 139 w 156"/>
                <a:gd name="T11" fmla="*/ 167 h 274"/>
                <a:gd name="T12" fmla="*/ 59 w 156"/>
                <a:gd name="T13" fmla="*/ 257 h 274"/>
                <a:gd name="T14" fmla="*/ 14 w 156"/>
                <a:gd name="T15" fmla="*/ 263 h 274"/>
                <a:gd name="T16" fmla="*/ 14 w 156"/>
                <a:gd name="T17" fmla="*/ 216 h 274"/>
                <a:gd name="T18" fmla="*/ 85 w 156"/>
                <a:gd name="T19" fmla="*/ 13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274">
                  <a:moveTo>
                    <a:pt x="85" y="137"/>
                  </a:moveTo>
                  <a:cubicBezTo>
                    <a:pt x="60" y="110"/>
                    <a:pt x="37" y="84"/>
                    <a:pt x="15" y="59"/>
                  </a:cubicBezTo>
                  <a:cubicBezTo>
                    <a:pt x="0" y="42"/>
                    <a:pt x="0" y="24"/>
                    <a:pt x="13" y="12"/>
                  </a:cubicBezTo>
                  <a:cubicBezTo>
                    <a:pt x="27" y="0"/>
                    <a:pt x="45" y="2"/>
                    <a:pt x="59" y="18"/>
                  </a:cubicBezTo>
                  <a:cubicBezTo>
                    <a:pt x="86" y="48"/>
                    <a:pt x="113" y="77"/>
                    <a:pt x="139" y="107"/>
                  </a:cubicBezTo>
                  <a:cubicBezTo>
                    <a:pt x="156" y="127"/>
                    <a:pt x="156" y="148"/>
                    <a:pt x="139" y="167"/>
                  </a:cubicBezTo>
                  <a:cubicBezTo>
                    <a:pt x="113" y="197"/>
                    <a:pt x="86" y="227"/>
                    <a:pt x="59" y="257"/>
                  </a:cubicBezTo>
                  <a:cubicBezTo>
                    <a:pt x="45" y="272"/>
                    <a:pt x="27" y="274"/>
                    <a:pt x="14" y="263"/>
                  </a:cubicBezTo>
                  <a:cubicBezTo>
                    <a:pt x="0" y="251"/>
                    <a:pt x="0" y="232"/>
                    <a:pt x="14" y="216"/>
                  </a:cubicBezTo>
                  <a:cubicBezTo>
                    <a:pt x="37" y="190"/>
                    <a:pt x="61" y="164"/>
                    <a:pt x="85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6"/>
            <p:cNvSpPr>
              <a:spLocks/>
            </p:cNvSpPr>
            <p:nvPr/>
          </p:nvSpPr>
          <p:spPr bwMode="auto">
            <a:xfrm>
              <a:off x="4210050" y="3767138"/>
              <a:ext cx="46038" cy="80963"/>
            </a:xfrm>
            <a:custGeom>
              <a:avLst/>
              <a:gdLst>
                <a:gd name="T0" fmla="*/ 71 w 156"/>
                <a:gd name="T1" fmla="*/ 136 h 272"/>
                <a:gd name="T2" fmla="*/ 139 w 156"/>
                <a:gd name="T3" fmla="*/ 212 h 272"/>
                <a:gd name="T4" fmla="*/ 151 w 156"/>
                <a:gd name="T5" fmla="*/ 231 h 272"/>
                <a:gd name="T6" fmla="*/ 138 w 156"/>
                <a:gd name="T7" fmla="*/ 265 h 272"/>
                <a:gd name="T8" fmla="*/ 100 w 156"/>
                <a:gd name="T9" fmla="*/ 259 h 272"/>
                <a:gd name="T10" fmla="*/ 45 w 156"/>
                <a:gd name="T11" fmla="*/ 198 h 272"/>
                <a:gd name="T12" fmla="*/ 15 w 156"/>
                <a:gd name="T13" fmla="*/ 164 h 272"/>
                <a:gd name="T14" fmla="*/ 15 w 156"/>
                <a:gd name="T15" fmla="*/ 109 h 272"/>
                <a:gd name="T16" fmla="*/ 99 w 156"/>
                <a:gd name="T17" fmla="*/ 14 h 272"/>
                <a:gd name="T18" fmla="*/ 142 w 156"/>
                <a:gd name="T19" fmla="*/ 11 h 272"/>
                <a:gd name="T20" fmla="*/ 144 w 156"/>
                <a:gd name="T21" fmla="*/ 54 h 272"/>
                <a:gd name="T22" fmla="*/ 71 w 156"/>
                <a:gd name="T23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" h="272">
                  <a:moveTo>
                    <a:pt x="71" y="136"/>
                  </a:moveTo>
                  <a:cubicBezTo>
                    <a:pt x="94" y="162"/>
                    <a:pt x="117" y="187"/>
                    <a:pt x="139" y="212"/>
                  </a:cubicBezTo>
                  <a:cubicBezTo>
                    <a:pt x="143" y="218"/>
                    <a:pt x="149" y="224"/>
                    <a:pt x="151" y="231"/>
                  </a:cubicBezTo>
                  <a:cubicBezTo>
                    <a:pt x="155" y="245"/>
                    <a:pt x="150" y="257"/>
                    <a:pt x="138" y="265"/>
                  </a:cubicBezTo>
                  <a:cubicBezTo>
                    <a:pt x="126" y="272"/>
                    <a:pt x="110" y="270"/>
                    <a:pt x="100" y="259"/>
                  </a:cubicBezTo>
                  <a:cubicBezTo>
                    <a:pt x="81" y="239"/>
                    <a:pt x="63" y="218"/>
                    <a:pt x="45" y="198"/>
                  </a:cubicBezTo>
                  <a:cubicBezTo>
                    <a:pt x="35" y="186"/>
                    <a:pt x="24" y="175"/>
                    <a:pt x="15" y="164"/>
                  </a:cubicBezTo>
                  <a:cubicBezTo>
                    <a:pt x="1" y="147"/>
                    <a:pt x="0" y="126"/>
                    <a:pt x="15" y="109"/>
                  </a:cubicBezTo>
                  <a:cubicBezTo>
                    <a:pt x="42" y="77"/>
                    <a:pt x="71" y="45"/>
                    <a:pt x="99" y="14"/>
                  </a:cubicBezTo>
                  <a:cubicBezTo>
                    <a:pt x="112" y="1"/>
                    <a:pt x="130" y="0"/>
                    <a:pt x="142" y="11"/>
                  </a:cubicBezTo>
                  <a:cubicBezTo>
                    <a:pt x="154" y="22"/>
                    <a:pt x="156" y="40"/>
                    <a:pt x="144" y="54"/>
                  </a:cubicBezTo>
                  <a:cubicBezTo>
                    <a:pt x="120" y="81"/>
                    <a:pt x="96" y="108"/>
                    <a:pt x="71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7"/>
            <p:cNvSpPr>
              <a:spLocks/>
            </p:cNvSpPr>
            <p:nvPr/>
          </p:nvSpPr>
          <p:spPr bwMode="auto">
            <a:xfrm>
              <a:off x="4276725" y="3757613"/>
              <a:ext cx="38100" cy="96838"/>
            </a:xfrm>
            <a:custGeom>
              <a:avLst/>
              <a:gdLst>
                <a:gd name="T0" fmla="*/ 124 w 124"/>
                <a:gd name="T1" fmla="*/ 37 h 323"/>
                <a:gd name="T2" fmla="*/ 103 w 124"/>
                <a:gd name="T3" fmla="*/ 126 h 323"/>
                <a:gd name="T4" fmla="*/ 63 w 124"/>
                <a:gd name="T5" fmla="*/ 289 h 323"/>
                <a:gd name="T6" fmla="*/ 47 w 124"/>
                <a:gd name="T7" fmla="*/ 315 h 323"/>
                <a:gd name="T8" fmla="*/ 15 w 124"/>
                <a:gd name="T9" fmla="*/ 315 h 323"/>
                <a:gd name="T10" fmla="*/ 3 w 124"/>
                <a:gd name="T11" fmla="*/ 283 h 323"/>
                <a:gd name="T12" fmla="*/ 35 w 124"/>
                <a:gd name="T13" fmla="*/ 148 h 323"/>
                <a:gd name="T14" fmla="*/ 62 w 124"/>
                <a:gd name="T15" fmla="*/ 35 h 323"/>
                <a:gd name="T16" fmla="*/ 112 w 124"/>
                <a:gd name="T17" fmla="*/ 17 h 323"/>
                <a:gd name="T18" fmla="*/ 124 w 124"/>
                <a:gd name="T19" fmla="*/ 3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323">
                  <a:moveTo>
                    <a:pt x="124" y="37"/>
                  </a:moveTo>
                  <a:cubicBezTo>
                    <a:pt x="116" y="69"/>
                    <a:pt x="109" y="98"/>
                    <a:pt x="103" y="126"/>
                  </a:cubicBezTo>
                  <a:cubicBezTo>
                    <a:pt x="90" y="181"/>
                    <a:pt x="77" y="235"/>
                    <a:pt x="63" y="289"/>
                  </a:cubicBezTo>
                  <a:cubicBezTo>
                    <a:pt x="61" y="299"/>
                    <a:pt x="55" y="309"/>
                    <a:pt x="47" y="315"/>
                  </a:cubicBezTo>
                  <a:cubicBezTo>
                    <a:pt x="38" y="323"/>
                    <a:pt x="26" y="322"/>
                    <a:pt x="15" y="315"/>
                  </a:cubicBezTo>
                  <a:cubicBezTo>
                    <a:pt x="5" y="307"/>
                    <a:pt x="0" y="296"/>
                    <a:pt x="3" y="283"/>
                  </a:cubicBezTo>
                  <a:cubicBezTo>
                    <a:pt x="14" y="238"/>
                    <a:pt x="24" y="193"/>
                    <a:pt x="35" y="148"/>
                  </a:cubicBezTo>
                  <a:cubicBezTo>
                    <a:pt x="44" y="110"/>
                    <a:pt x="53" y="73"/>
                    <a:pt x="62" y="35"/>
                  </a:cubicBezTo>
                  <a:cubicBezTo>
                    <a:pt x="68" y="10"/>
                    <a:pt x="95" y="0"/>
                    <a:pt x="112" y="17"/>
                  </a:cubicBezTo>
                  <a:cubicBezTo>
                    <a:pt x="118" y="22"/>
                    <a:pt x="120" y="31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28"/>
            <p:cNvSpPr>
              <a:spLocks/>
            </p:cNvSpPr>
            <p:nvPr/>
          </p:nvSpPr>
          <p:spPr bwMode="auto">
            <a:xfrm>
              <a:off x="4286250" y="3903663"/>
              <a:ext cx="17463" cy="19050"/>
            </a:xfrm>
            <a:custGeom>
              <a:avLst/>
              <a:gdLst>
                <a:gd name="T0" fmla="*/ 32 w 62"/>
                <a:gd name="T1" fmla="*/ 1 h 61"/>
                <a:gd name="T2" fmla="*/ 61 w 62"/>
                <a:gd name="T3" fmla="*/ 32 h 61"/>
                <a:gd name="T4" fmla="*/ 31 w 62"/>
                <a:gd name="T5" fmla="*/ 61 h 61"/>
                <a:gd name="T6" fmla="*/ 0 w 62"/>
                <a:gd name="T7" fmla="*/ 30 h 61"/>
                <a:gd name="T8" fmla="*/ 32 w 62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32" y="1"/>
                  </a:moveTo>
                  <a:cubicBezTo>
                    <a:pt x="49" y="1"/>
                    <a:pt x="62" y="14"/>
                    <a:pt x="61" y="32"/>
                  </a:cubicBezTo>
                  <a:cubicBezTo>
                    <a:pt x="61" y="48"/>
                    <a:pt x="48" y="61"/>
                    <a:pt x="31" y="61"/>
                  </a:cubicBezTo>
                  <a:cubicBezTo>
                    <a:pt x="15" y="61"/>
                    <a:pt x="0" y="47"/>
                    <a:pt x="0" y="30"/>
                  </a:cubicBezTo>
                  <a:cubicBezTo>
                    <a:pt x="1" y="14"/>
                    <a:pt x="15" y="0"/>
                    <a:pt x="3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29"/>
            <p:cNvSpPr>
              <a:spLocks noEditPoints="1"/>
            </p:cNvSpPr>
            <p:nvPr/>
          </p:nvSpPr>
          <p:spPr bwMode="auto">
            <a:xfrm>
              <a:off x="4394200" y="3611563"/>
              <a:ext cx="142875" cy="60325"/>
            </a:xfrm>
            <a:custGeom>
              <a:avLst/>
              <a:gdLst>
                <a:gd name="T0" fmla="*/ 244 w 480"/>
                <a:gd name="T1" fmla="*/ 204 h 204"/>
                <a:gd name="T2" fmla="*/ 107 w 480"/>
                <a:gd name="T3" fmla="*/ 204 h 204"/>
                <a:gd name="T4" fmla="*/ 14 w 480"/>
                <a:gd name="T5" fmla="*/ 135 h 204"/>
                <a:gd name="T6" fmla="*/ 44 w 480"/>
                <a:gd name="T7" fmla="*/ 25 h 204"/>
                <a:gd name="T8" fmla="*/ 110 w 480"/>
                <a:gd name="T9" fmla="*/ 1 h 204"/>
                <a:gd name="T10" fmla="*/ 377 w 480"/>
                <a:gd name="T11" fmla="*/ 1 h 204"/>
                <a:gd name="T12" fmla="*/ 479 w 480"/>
                <a:gd name="T13" fmla="*/ 104 h 204"/>
                <a:gd name="T14" fmla="*/ 376 w 480"/>
                <a:gd name="T15" fmla="*/ 204 h 204"/>
                <a:gd name="T16" fmla="*/ 373 w 480"/>
                <a:gd name="T17" fmla="*/ 204 h 204"/>
                <a:gd name="T18" fmla="*/ 244 w 480"/>
                <a:gd name="T19" fmla="*/ 204 h 204"/>
                <a:gd name="T20" fmla="*/ 244 w 480"/>
                <a:gd name="T21" fmla="*/ 204 h 204"/>
                <a:gd name="T22" fmla="*/ 245 w 480"/>
                <a:gd name="T23" fmla="*/ 61 h 204"/>
                <a:gd name="T24" fmla="*/ 112 w 480"/>
                <a:gd name="T25" fmla="*/ 62 h 204"/>
                <a:gd name="T26" fmla="*/ 69 w 480"/>
                <a:gd name="T27" fmla="*/ 102 h 204"/>
                <a:gd name="T28" fmla="*/ 112 w 480"/>
                <a:gd name="T29" fmla="*/ 143 h 204"/>
                <a:gd name="T30" fmla="*/ 376 w 480"/>
                <a:gd name="T31" fmla="*/ 143 h 204"/>
                <a:gd name="T32" fmla="*/ 415 w 480"/>
                <a:gd name="T33" fmla="*/ 119 h 204"/>
                <a:gd name="T34" fmla="*/ 375 w 480"/>
                <a:gd name="T35" fmla="*/ 62 h 204"/>
                <a:gd name="T36" fmla="*/ 245 w 480"/>
                <a:gd name="T37" fmla="*/ 6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0" h="204">
                  <a:moveTo>
                    <a:pt x="244" y="204"/>
                  </a:moveTo>
                  <a:cubicBezTo>
                    <a:pt x="198" y="204"/>
                    <a:pt x="153" y="204"/>
                    <a:pt x="107" y="204"/>
                  </a:cubicBezTo>
                  <a:cubicBezTo>
                    <a:pt x="65" y="203"/>
                    <a:pt x="28" y="175"/>
                    <a:pt x="14" y="135"/>
                  </a:cubicBezTo>
                  <a:cubicBezTo>
                    <a:pt x="0" y="96"/>
                    <a:pt x="12" y="53"/>
                    <a:pt x="44" y="25"/>
                  </a:cubicBezTo>
                  <a:cubicBezTo>
                    <a:pt x="63" y="9"/>
                    <a:pt x="85" y="1"/>
                    <a:pt x="110" y="1"/>
                  </a:cubicBezTo>
                  <a:cubicBezTo>
                    <a:pt x="199" y="0"/>
                    <a:pt x="288" y="0"/>
                    <a:pt x="377" y="1"/>
                  </a:cubicBezTo>
                  <a:cubicBezTo>
                    <a:pt x="436" y="1"/>
                    <a:pt x="480" y="46"/>
                    <a:pt x="479" y="104"/>
                  </a:cubicBezTo>
                  <a:cubicBezTo>
                    <a:pt x="479" y="160"/>
                    <a:pt x="434" y="203"/>
                    <a:pt x="376" y="204"/>
                  </a:cubicBezTo>
                  <a:cubicBezTo>
                    <a:pt x="375" y="204"/>
                    <a:pt x="374" y="204"/>
                    <a:pt x="373" y="204"/>
                  </a:cubicBezTo>
                  <a:cubicBezTo>
                    <a:pt x="330" y="204"/>
                    <a:pt x="287" y="204"/>
                    <a:pt x="244" y="204"/>
                  </a:cubicBezTo>
                  <a:cubicBezTo>
                    <a:pt x="244" y="204"/>
                    <a:pt x="244" y="204"/>
                    <a:pt x="244" y="204"/>
                  </a:cubicBezTo>
                  <a:close/>
                  <a:moveTo>
                    <a:pt x="245" y="61"/>
                  </a:moveTo>
                  <a:cubicBezTo>
                    <a:pt x="201" y="61"/>
                    <a:pt x="156" y="61"/>
                    <a:pt x="112" y="62"/>
                  </a:cubicBezTo>
                  <a:cubicBezTo>
                    <a:pt x="86" y="62"/>
                    <a:pt x="69" y="80"/>
                    <a:pt x="69" y="102"/>
                  </a:cubicBezTo>
                  <a:cubicBezTo>
                    <a:pt x="69" y="125"/>
                    <a:pt x="87" y="143"/>
                    <a:pt x="112" y="143"/>
                  </a:cubicBezTo>
                  <a:cubicBezTo>
                    <a:pt x="200" y="144"/>
                    <a:pt x="288" y="144"/>
                    <a:pt x="376" y="143"/>
                  </a:cubicBezTo>
                  <a:cubicBezTo>
                    <a:pt x="393" y="143"/>
                    <a:pt x="408" y="136"/>
                    <a:pt x="415" y="119"/>
                  </a:cubicBezTo>
                  <a:cubicBezTo>
                    <a:pt x="428" y="91"/>
                    <a:pt x="408" y="62"/>
                    <a:pt x="375" y="62"/>
                  </a:cubicBezTo>
                  <a:cubicBezTo>
                    <a:pt x="332" y="61"/>
                    <a:pt x="288" y="61"/>
                    <a:pt x="245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30"/>
            <p:cNvSpPr>
              <a:spLocks noEditPoints="1"/>
            </p:cNvSpPr>
            <p:nvPr/>
          </p:nvSpPr>
          <p:spPr bwMode="auto">
            <a:xfrm>
              <a:off x="4291013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0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3 w 203"/>
                <a:gd name="T11" fmla="*/ 103 h 204"/>
                <a:gd name="T12" fmla="*/ 102 w 203"/>
                <a:gd name="T13" fmla="*/ 62 h 204"/>
                <a:gd name="T14" fmla="*/ 61 w 203"/>
                <a:gd name="T15" fmla="*/ 101 h 204"/>
                <a:gd name="T16" fmla="*/ 101 w 203"/>
                <a:gd name="T17" fmla="*/ 143 h 204"/>
                <a:gd name="T18" fmla="*/ 143 w 203"/>
                <a:gd name="T19" fmla="*/ 1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0" y="103"/>
                  </a:cubicBezTo>
                  <a:cubicBezTo>
                    <a:pt x="0" y="47"/>
                    <a:pt x="46" y="0"/>
                    <a:pt x="102" y="1"/>
                  </a:cubicBezTo>
                  <a:cubicBezTo>
                    <a:pt x="157" y="1"/>
                    <a:pt x="203" y="46"/>
                    <a:pt x="203" y="102"/>
                  </a:cubicBezTo>
                  <a:close/>
                  <a:moveTo>
                    <a:pt x="143" y="103"/>
                  </a:moveTo>
                  <a:cubicBezTo>
                    <a:pt x="143" y="80"/>
                    <a:pt x="124" y="62"/>
                    <a:pt x="102" y="62"/>
                  </a:cubicBezTo>
                  <a:cubicBezTo>
                    <a:pt x="80" y="61"/>
                    <a:pt x="62" y="79"/>
                    <a:pt x="61" y="101"/>
                  </a:cubicBezTo>
                  <a:cubicBezTo>
                    <a:pt x="61" y="124"/>
                    <a:pt x="78" y="143"/>
                    <a:pt x="101" y="143"/>
                  </a:cubicBezTo>
                  <a:cubicBezTo>
                    <a:pt x="123" y="144"/>
                    <a:pt x="142" y="125"/>
                    <a:pt x="143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31"/>
            <p:cNvSpPr>
              <a:spLocks noEditPoints="1"/>
            </p:cNvSpPr>
            <p:nvPr/>
          </p:nvSpPr>
          <p:spPr bwMode="auto">
            <a:xfrm>
              <a:off x="4213225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1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2 w 203"/>
                <a:gd name="T11" fmla="*/ 102 h 204"/>
                <a:gd name="T12" fmla="*/ 101 w 203"/>
                <a:gd name="T13" fmla="*/ 62 h 204"/>
                <a:gd name="T14" fmla="*/ 61 w 203"/>
                <a:gd name="T15" fmla="*/ 102 h 204"/>
                <a:gd name="T16" fmla="*/ 102 w 203"/>
                <a:gd name="T17" fmla="*/ 143 h 204"/>
                <a:gd name="T18" fmla="*/ 142 w 203"/>
                <a:gd name="T1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1" y="103"/>
                  </a:cubicBezTo>
                  <a:cubicBezTo>
                    <a:pt x="0" y="46"/>
                    <a:pt x="46" y="0"/>
                    <a:pt x="102" y="1"/>
                  </a:cubicBezTo>
                  <a:cubicBezTo>
                    <a:pt x="158" y="1"/>
                    <a:pt x="203" y="46"/>
                    <a:pt x="203" y="102"/>
                  </a:cubicBezTo>
                  <a:close/>
                  <a:moveTo>
                    <a:pt x="142" y="102"/>
                  </a:moveTo>
                  <a:cubicBezTo>
                    <a:pt x="142" y="79"/>
                    <a:pt x="123" y="61"/>
                    <a:pt x="101" y="62"/>
                  </a:cubicBezTo>
                  <a:cubicBezTo>
                    <a:pt x="78" y="62"/>
                    <a:pt x="61" y="80"/>
                    <a:pt x="61" y="102"/>
                  </a:cubicBezTo>
                  <a:cubicBezTo>
                    <a:pt x="61" y="125"/>
                    <a:pt x="80" y="144"/>
                    <a:pt x="102" y="143"/>
                  </a:cubicBezTo>
                  <a:cubicBezTo>
                    <a:pt x="125" y="143"/>
                    <a:pt x="143" y="124"/>
                    <a:pt x="142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32"/>
            <p:cNvSpPr>
              <a:spLocks noEditPoints="1"/>
            </p:cNvSpPr>
            <p:nvPr/>
          </p:nvSpPr>
          <p:spPr bwMode="auto">
            <a:xfrm>
              <a:off x="4446588" y="3838575"/>
              <a:ext cx="109538" cy="111125"/>
            </a:xfrm>
            <a:custGeom>
              <a:avLst/>
              <a:gdLst>
                <a:gd name="T0" fmla="*/ 0 w 370"/>
                <a:gd name="T1" fmla="*/ 185 h 370"/>
                <a:gd name="T2" fmla="*/ 185 w 370"/>
                <a:gd name="T3" fmla="*/ 0 h 370"/>
                <a:gd name="T4" fmla="*/ 370 w 370"/>
                <a:gd name="T5" fmla="*/ 185 h 370"/>
                <a:gd name="T6" fmla="*/ 185 w 370"/>
                <a:gd name="T7" fmla="*/ 370 h 370"/>
                <a:gd name="T8" fmla="*/ 0 w 370"/>
                <a:gd name="T9" fmla="*/ 185 h 370"/>
                <a:gd name="T10" fmla="*/ 61 w 370"/>
                <a:gd name="T11" fmla="*/ 185 h 370"/>
                <a:gd name="T12" fmla="*/ 184 w 370"/>
                <a:gd name="T13" fmla="*/ 309 h 370"/>
                <a:gd name="T14" fmla="*/ 309 w 370"/>
                <a:gd name="T15" fmla="*/ 185 h 370"/>
                <a:gd name="T16" fmla="*/ 184 w 370"/>
                <a:gd name="T17" fmla="*/ 61 h 370"/>
                <a:gd name="T18" fmla="*/ 61 w 370"/>
                <a:gd name="T19" fmla="*/ 18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0" h="370">
                  <a:moveTo>
                    <a:pt x="0" y="185"/>
                  </a:moveTo>
                  <a:cubicBezTo>
                    <a:pt x="0" y="83"/>
                    <a:pt x="83" y="0"/>
                    <a:pt x="185" y="0"/>
                  </a:cubicBezTo>
                  <a:cubicBezTo>
                    <a:pt x="287" y="0"/>
                    <a:pt x="370" y="84"/>
                    <a:pt x="370" y="185"/>
                  </a:cubicBezTo>
                  <a:cubicBezTo>
                    <a:pt x="369" y="286"/>
                    <a:pt x="286" y="369"/>
                    <a:pt x="185" y="370"/>
                  </a:cubicBezTo>
                  <a:cubicBezTo>
                    <a:pt x="83" y="370"/>
                    <a:pt x="0" y="287"/>
                    <a:pt x="0" y="185"/>
                  </a:cubicBezTo>
                  <a:close/>
                  <a:moveTo>
                    <a:pt x="61" y="185"/>
                  </a:moveTo>
                  <a:cubicBezTo>
                    <a:pt x="61" y="253"/>
                    <a:pt x="116" y="309"/>
                    <a:pt x="184" y="309"/>
                  </a:cubicBezTo>
                  <a:cubicBezTo>
                    <a:pt x="252" y="309"/>
                    <a:pt x="308" y="254"/>
                    <a:pt x="309" y="185"/>
                  </a:cubicBezTo>
                  <a:cubicBezTo>
                    <a:pt x="310" y="117"/>
                    <a:pt x="253" y="61"/>
                    <a:pt x="184" y="61"/>
                  </a:cubicBezTo>
                  <a:cubicBezTo>
                    <a:pt x="116" y="61"/>
                    <a:pt x="60" y="116"/>
                    <a:pt x="61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/>
          <p:cNvGrpSpPr/>
          <p:nvPr/>
        </p:nvGrpSpPr>
        <p:grpSpPr>
          <a:xfrm>
            <a:off x="5893012" y="3728606"/>
            <a:ext cx="444500" cy="468313"/>
            <a:chOff x="4743450" y="3543300"/>
            <a:chExt cx="444500" cy="4683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1" name="Freeform 33"/>
            <p:cNvSpPr>
              <a:spLocks noEditPoints="1"/>
            </p:cNvSpPr>
            <p:nvPr/>
          </p:nvSpPr>
          <p:spPr bwMode="auto">
            <a:xfrm>
              <a:off x="4743450" y="3543300"/>
              <a:ext cx="444500" cy="468313"/>
            </a:xfrm>
            <a:custGeom>
              <a:avLst/>
              <a:gdLst>
                <a:gd name="T0" fmla="*/ 1079 w 1495"/>
                <a:gd name="T1" fmla="*/ 1525 h 1573"/>
                <a:gd name="T2" fmla="*/ 409 w 1495"/>
                <a:gd name="T3" fmla="*/ 1526 h 1573"/>
                <a:gd name="T4" fmla="*/ 488 w 1495"/>
                <a:gd name="T5" fmla="*/ 1430 h 1573"/>
                <a:gd name="T6" fmla="*/ 48 w 1495"/>
                <a:gd name="T7" fmla="*/ 703 h 1573"/>
                <a:gd name="T8" fmla="*/ 0 w 1495"/>
                <a:gd name="T9" fmla="*/ 300 h 1573"/>
                <a:gd name="T10" fmla="*/ 876 w 1495"/>
                <a:gd name="T11" fmla="*/ 181 h 1573"/>
                <a:gd name="T12" fmla="*/ 1447 w 1495"/>
                <a:gd name="T13" fmla="*/ 612 h 1573"/>
                <a:gd name="T14" fmla="*/ 1309 w 1495"/>
                <a:gd name="T15" fmla="*/ 1430 h 1573"/>
                <a:gd name="T16" fmla="*/ 97 w 1495"/>
                <a:gd name="T17" fmla="*/ 710 h 1573"/>
                <a:gd name="T18" fmla="*/ 170 w 1495"/>
                <a:gd name="T19" fmla="*/ 1382 h 1573"/>
                <a:gd name="T20" fmla="*/ 1392 w 1495"/>
                <a:gd name="T21" fmla="*/ 704 h 1573"/>
                <a:gd name="T22" fmla="*/ 1344 w 1495"/>
                <a:gd name="T23" fmla="*/ 750 h 1573"/>
                <a:gd name="T24" fmla="*/ 201 w 1495"/>
                <a:gd name="T25" fmla="*/ 1238 h 1573"/>
                <a:gd name="T26" fmla="*/ 144 w 1495"/>
                <a:gd name="T27" fmla="*/ 710 h 1573"/>
                <a:gd name="T28" fmla="*/ 288 w 1495"/>
                <a:gd name="T29" fmla="*/ 951 h 1573"/>
                <a:gd name="T30" fmla="*/ 529 w 1495"/>
                <a:gd name="T31" fmla="*/ 1189 h 1573"/>
                <a:gd name="T32" fmla="*/ 720 w 1495"/>
                <a:gd name="T33" fmla="*/ 1189 h 1573"/>
                <a:gd name="T34" fmla="*/ 945 w 1495"/>
                <a:gd name="T35" fmla="*/ 758 h 1573"/>
                <a:gd name="T36" fmla="*/ 624 w 1495"/>
                <a:gd name="T37" fmla="*/ 710 h 1573"/>
                <a:gd name="T38" fmla="*/ 479 w 1495"/>
                <a:gd name="T39" fmla="*/ 802 h 1573"/>
                <a:gd name="T40" fmla="*/ 193 w 1495"/>
                <a:gd name="T41" fmla="*/ 711 h 1573"/>
                <a:gd name="T42" fmla="*/ 839 w 1495"/>
                <a:gd name="T43" fmla="*/ 230 h 1573"/>
                <a:gd name="T44" fmla="*/ 122 w 1495"/>
                <a:gd name="T45" fmla="*/ 230 h 1573"/>
                <a:gd name="T46" fmla="*/ 54 w 1495"/>
                <a:gd name="T47" fmla="*/ 620 h 1573"/>
                <a:gd name="T48" fmla="*/ 343 w 1495"/>
                <a:gd name="T49" fmla="*/ 308 h 1573"/>
                <a:gd name="T50" fmla="*/ 468 w 1495"/>
                <a:gd name="T51" fmla="*/ 485 h 1573"/>
                <a:gd name="T52" fmla="*/ 669 w 1495"/>
                <a:gd name="T53" fmla="*/ 372 h 1573"/>
                <a:gd name="T54" fmla="*/ 838 w 1495"/>
                <a:gd name="T55" fmla="*/ 661 h 1573"/>
                <a:gd name="T56" fmla="*/ 961 w 1495"/>
                <a:gd name="T57" fmla="*/ 1189 h 1573"/>
                <a:gd name="T58" fmla="*/ 1200 w 1495"/>
                <a:gd name="T59" fmla="*/ 999 h 1573"/>
                <a:gd name="T60" fmla="*/ 1295 w 1495"/>
                <a:gd name="T61" fmla="*/ 765 h 1573"/>
                <a:gd name="T62" fmla="*/ 1129 w 1495"/>
                <a:gd name="T63" fmla="*/ 134 h 1573"/>
                <a:gd name="T64" fmla="*/ 1440 w 1495"/>
                <a:gd name="T65" fmla="*/ 447 h 1573"/>
                <a:gd name="T66" fmla="*/ 389 w 1495"/>
                <a:gd name="T67" fmla="*/ 663 h 1573"/>
                <a:gd name="T68" fmla="*/ 497 w 1495"/>
                <a:gd name="T69" fmla="*/ 757 h 1573"/>
                <a:gd name="T70" fmla="*/ 601 w 1495"/>
                <a:gd name="T71" fmla="*/ 662 h 1573"/>
                <a:gd name="T72" fmla="*/ 817 w 1495"/>
                <a:gd name="T73" fmla="*/ 1189 h 1573"/>
                <a:gd name="T74" fmla="*/ 817 w 1495"/>
                <a:gd name="T75" fmla="*/ 807 h 1573"/>
                <a:gd name="T76" fmla="*/ 935 w 1495"/>
                <a:gd name="T77" fmla="*/ 1431 h 1573"/>
                <a:gd name="T78" fmla="*/ 372 w 1495"/>
                <a:gd name="T79" fmla="*/ 558 h 1573"/>
                <a:gd name="T80" fmla="*/ 333 w 1495"/>
                <a:gd name="T81" fmla="*/ 660 h 1573"/>
                <a:gd name="T82" fmla="*/ 671 w 1495"/>
                <a:gd name="T83" fmla="*/ 903 h 1573"/>
                <a:gd name="T84" fmla="*/ 576 w 1495"/>
                <a:gd name="T85" fmla="*/ 1189 h 1573"/>
                <a:gd name="T86" fmla="*/ 431 w 1495"/>
                <a:gd name="T87" fmla="*/ 999 h 1573"/>
                <a:gd name="T88" fmla="*/ 343 w 1495"/>
                <a:gd name="T89" fmla="*/ 1190 h 1573"/>
                <a:gd name="T90" fmla="*/ 336 w 1495"/>
                <a:gd name="T91" fmla="*/ 398 h 1573"/>
                <a:gd name="T92" fmla="*/ 265 w 1495"/>
                <a:gd name="T93" fmla="*/ 470 h 1573"/>
                <a:gd name="T94" fmla="*/ 552 w 1495"/>
                <a:gd name="T95" fmla="*/ 326 h 1573"/>
                <a:gd name="T96" fmla="*/ 1151 w 1495"/>
                <a:gd name="T97" fmla="*/ 1189 h 1573"/>
                <a:gd name="T98" fmla="*/ 1057 w 1495"/>
                <a:gd name="T99" fmla="*/ 1189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5" h="1573">
                  <a:moveTo>
                    <a:pt x="984" y="1430"/>
                  </a:moveTo>
                  <a:cubicBezTo>
                    <a:pt x="984" y="1463"/>
                    <a:pt x="984" y="1493"/>
                    <a:pt x="984" y="1525"/>
                  </a:cubicBezTo>
                  <a:cubicBezTo>
                    <a:pt x="1016" y="1525"/>
                    <a:pt x="1047" y="1525"/>
                    <a:pt x="1079" y="1525"/>
                  </a:cubicBezTo>
                  <a:cubicBezTo>
                    <a:pt x="1079" y="1542"/>
                    <a:pt x="1079" y="1557"/>
                    <a:pt x="1079" y="1573"/>
                  </a:cubicBezTo>
                  <a:cubicBezTo>
                    <a:pt x="856" y="1573"/>
                    <a:pt x="633" y="1573"/>
                    <a:pt x="409" y="1573"/>
                  </a:cubicBezTo>
                  <a:cubicBezTo>
                    <a:pt x="409" y="1558"/>
                    <a:pt x="409" y="1543"/>
                    <a:pt x="409" y="1526"/>
                  </a:cubicBezTo>
                  <a:cubicBezTo>
                    <a:pt x="440" y="1526"/>
                    <a:pt x="471" y="1526"/>
                    <a:pt x="503" y="1526"/>
                  </a:cubicBezTo>
                  <a:cubicBezTo>
                    <a:pt x="503" y="1494"/>
                    <a:pt x="503" y="1463"/>
                    <a:pt x="503" y="1430"/>
                  </a:cubicBezTo>
                  <a:cubicBezTo>
                    <a:pt x="498" y="1430"/>
                    <a:pt x="493" y="1430"/>
                    <a:pt x="488" y="1430"/>
                  </a:cubicBezTo>
                  <a:cubicBezTo>
                    <a:pt x="384" y="1430"/>
                    <a:pt x="280" y="1430"/>
                    <a:pt x="176" y="1430"/>
                  </a:cubicBezTo>
                  <a:cubicBezTo>
                    <a:pt x="99" y="1430"/>
                    <a:pt x="48" y="1379"/>
                    <a:pt x="48" y="1302"/>
                  </a:cubicBezTo>
                  <a:cubicBezTo>
                    <a:pt x="48" y="1102"/>
                    <a:pt x="48" y="903"/>
                    <a:pt x="48" y="703"/>
                  </a:cubicBezTo>
                  <a:cubicBezTo>
                    <a:pt x="48" y="691"/>
                    <a:pt x="46" y="684"/>
                    <a:pt x="37" y="675"/>
                  </a:cubicBezTo>
                  <a:cubicBezTo>
                    <a:pt x="13" y="653"/>
                    <a:pt x="0" y="624"/>
                    <a:pt x="0" y="591"/>
                  </a:cubicBezTo>
                  <a:cubicBezTo>
                    <a:pt x="0" y="494"/>
                    <a:pt x="0" y="397"/>
                    <a:pt x="0" y="300"/>
                  </a:cubicBezTo>
                  <a:cubicBezTo>
                    <a:pt x="1" y="233"/>
                    <a:pt x="54" y="182"/>
                    <a:pt x="123" y="182"/>
                  </a:cubicBezTo>
                  <a:cubicBezTo>
                    <a:pt x="353" y="182"/>
                    <a:pt x="582" y="182"/>
                    <a:pt x="812" y="182"/>
                  </a:cubicBezTo>
                  <a:cubicBezTo>
                    <a:pt x="833" y="182"/>
                    <a:pt x="856" y="187"/>
                    <a:pt x="876" y="181"/>
                  </a:cubicBezTo>
                  <a:cubicBezTo>
                    <a:pt x="895" y="175"/>
                    <a:pt x="911" y="158"/>
                    <a:pt x="929" y="147"/>
                  </a:cubicBezTo>
                  <a:cubicBezTo>
                    <a:pt x="1148" y="0"/>
                    <a:pt x="1448" y="134"/>
                    <a:pt x="1484" y="395"/>
                  </a:cubicBezTo>
                  <a:cubicBezTo>
                    <a:pt x="1495" y="471"/>
                    <a:pt x="1482" y="544"/>
                    <a:pt x="1447" y="612"/>
                  </a:cubicBezTo>
                  <a:cubicBezTo>
                    <a:pt x="1443" y="620"/>
                    <a:pt x="1440" y="630"/>
                    <a:pt x="1440" y="639"/>
                  </a:cubicBezTo>
                  <a:cubicBezTo>
                    <a:pt x="1440" y="859"/>
                    <a:pt x="1440" y="1079"/>
                    <a:pt x="1440" y="1299"/>
                  </a:cubicBezTo>
                  <a:cubicBezTo>
                    <a:pt x="1440" y="1380"/>
                    <a:pt x="1390" y="1430"/>
                    <a:pt x="1309" y="1430"/>
                  </a:cubicBezTo>
                  <a:cubicBezTo>
                    <a:pt x="1207" y="1430"/>
                    <a:pt x="1104" y="1430"/>
                    <a:pt x="1002" y="1430"/>
                  </a:cubicBezTo>
                  <a:cubicBezTo>
                    <a:pt x="997" y="1430"/>
                    <a:pt x="991" y="1430"/>
                    <a:pt x="984" y="1430"/>
                  </a:cubicBezTo>
                  <a:close/>
                  <a:moveTo>
                    <a:pt x="97" y="710"/>
                  </a:moveTo>
                  <a:cubicBezTo>
                    <a:pt x="97" y="712"/>
                    <a:pt x="96" y="716"/>
                    <a:pt x="96" y="719"/>
                  </a:cubicBezTo>
                  <a:cubicBezTo>
                    <a:pt x="96" y="915"/>
                    <a:pt x="96" y="1112"/>
                    <a:pt x="96" y="1308"/>
                  </a:cubicBezTo>
                  <a:cubicBezTo>
                    <a:pt x="96" y="1351"/>
                    <a:pt x="127" y="1382"/>
                    <a:pt x="170" y="1382"/>
                  </a:cubicBezTo>
                  <a:cubicBezTo>
                    <a:pt x="553" y="1382"/>
                    <a:pt x="935" y="1382"/>
                    <a:pt x="1317" y="1382"/>
                  </a:cubicBezTo>
                  <a:cubicBezTo>
                    <a:pt x="1361" y="1382"/>
                    <a:pt x="1392" y="1351"/>
                    <a:pt x="1392" y="1307"/>
                  </a:cubicBezTo>
                  <a:cubicBezTo>
                    <a:pt x="1392" y="1106"/>
                    <a:pt x="1392" y="905"/>
                    <a:pt x="1392" y="704"/>
                  </a:cubicBezTo>
                  <a:cubicBezTo>
                    <a:pt x="1392" y="701"/>
                    <a:pt x="1391" y="697"/>
                    <a:pt x="1391" y="693"/>
                  </a:cubicBezTo>
                  <a:cubicBezTo>
                    <a:pt x="1378" y="704"/>
                    <a:pt x="1368" y="715"/>
                    <a:pt x="1356" y="723"/>
                  </a:cubicBezTo>
                  <a:cubicBezTo>
                    <a:pt x="1346" y="731"/>
                    <a:pt x="1344" y="739"/>
                    <a:pt x="1344" y="750"/>
                  </a:cubicBezTo>
                  <a:cubicBezTo>
                    <a:pt x="1344" y="894"/>
                    <a:pt x="1344" y="1038"/>
                    <a:pt x="1344" y="1182"/>
                  </a:cubicBezTo>
                  <a:cubicBezTo>
                    <a:pt x="1344" y="1220"/>
                    <a:pt x="1326" y="1238"/>
                    <a:pt x="1288" y="1238"/>
                  </a:cubicBezTo>
                  <a:cubicBezTo>
                    <a:pt x="926" y="1238"/>
                    <a:pt x="563" y="1238"/>
                    <a:pt x="201" y="1238"/>
                  </a:cubicBezTo>
                  <a:cubicBezTo>
                    <a:pt x="162" y="1238"/>
                    <a:pt x="144" y="1220"/>
                    <a:pt x="144" y="1181"/>
                  </a:cubicBezTo>
                  <a:cubicBezTo>
                    <a:pt x="144" y="1030"/>
                    <a:pt x="144" y="879"/>
                    <a:pt x="144" y="728"/>
                  </a:cubicBezTo>
                  <a:cubicBezTo>
                    <a:pt x="144" y="722"/>
                    <a:pt x="144" y="717"/>
                    <a:pt x="144" y="710"/>
                  </a:cubicBezTo>
                  <a:cubicBezTo>
                    <a:pt x="127" y="710"/>
                    <a:pt x="112" y="710"/>
                    <a:pt x="97" y="710"/>
                  </a:cubicBezTo>
                  <a:close/>
                  <a:moveTo>
                    <a:pt x="288" y="1190"/>
                  </a:moveTo>
                  <a:cubicBezTo>
                    <a:pt x="288" y="1109"/>
                    <a:pt x="288" y="1030"/>
                    <a:pt x="288" y="951"/>
                  </a:cubicBezTo>
                  <a:cubicBezTo>
                    <a:pt x="353" y="951"/>
                    <a:pt x="416" y="951"/>
                    <a:pt x="480" y="951"/>
                  </a:cubicBezTo>
                  <a:cubicBezTo>
                    <a:pt x="480" y="1031"/>
                    <a:pt x="480" y="1110"/>
                    <a:pt x="480" y="1189"/>
                  </a:cubicBezTo>
                  <a:cubicBezTo>
                    <a:pt x="497" y="1189"/>
                    <a:pt x="512" y="1189"/>
                    <a:pt x="529" y="1189"/>
                  </a:cubicBezTo>
                  <a:cubicBezTo>
                    <a:pt x="529" y="1077"/>
                    <a:pt x="529" y="966"/>
                    <a:pt x="529" y="855"/>
                  </a:cubicBezTo>
                  <a:cubicBezTo>
                    <a:pt x="593" y="855"/>
                    <a:pt x="656" y="855"/>
                    <a:pt x="720" y="855"/>
                  </a:cubicBezTo>
                  <a:cubicBezTo>
                    <a:pt x="720" y="967"/>
                    <a:pt x="720" y="1078"/>
                    <a:pt x="720" y="1189"/>
                  </a:cubicBezTo>
                  <a:cubicBezTo>
                    <a:pt x="737" y="1189"/>
                    <a:pt x="752" y="1189"/>
                    <a:pt x="769" y="1189"/>
                  </a:cubicBezTo>
                  <a:cubicBezTo>
                    <a:pt x="769" y="1045"/>
                    <a:pt x="769" y="902"/>
                    <a:pt x="769" y="758"/>
                  </a:cubicBezTo>
                  <a:cubicBezTo>
                    <a:pt x="828" y="758"/>
                    <a:pt x="886" y="758"/>
                    <a:pt x="945" y="758"/>
                  </a:cubicBezTo>
                  <a:cubicBezTo>
                    <a:pt x="925" y="742"/>
                    <a:pt x="906" y="727"/>
                    <a:pt x="887" y="713"/>
                  </a:cubicBezTo>
                  <a:cubicBezTo>
                    <a:pt x="884" y="711"/>
                    <a:pt x="878" y="710"/>
                    <a:pt x="873" y="710"/>
                  </a:cubicBezTo>
                  <a:cubicBezTo>
                    <a:pt x="790" y="710"/>
                    <a:pt x="707" y="710"/>
                    <a:pt x="624" y="710"/>
                  </a:cubicBezTo>
                  <a:cubicBezTo>
                    <a:pt x="618" y="710"/>
                    <a:pt x="609" y="715"/>
                    <a:pt x="605" y="720"/>
                  </a:cubicBezTo>
                  <a:cubicBezTo>
                    <a:pt x="589" y="740"/>
                    <a:pt x="574" y="761"/>
                    <a:pt x="558" y="781"/>
                  </a:cubicBezTo>
                  <a:cubicBezTo>
                    <a:pt x="539" y="804"/>
                    <a:pt x="508" y="812"/>
                    <a:pt x="479" y="802"/>
                  </a:cubicBezTo>
                  <a:cubicBezTo>
                    <a:pt x="451" y="791"/>
                    <a:pt x="433" y="765"/>
                    <a:pt x="432" y="735"/>
                  </a:cubicBezTo>
                  <a:cubicBezTo>
                    <a:pt x="432" y="727"/>
                    <a:pt x="432" y="719"/>
                    <a:pt x="432" y="711"/>
                  </a:cubicBezTo>
                  <a:cubicBezTo>
                    <a:pt x="351" y="711"/>
                    <a:pt x="272" y="711"/>
                    <a:pt x="193" y="711"/>
                  </a:cubicBezTo>
                  <a:cubicBezTo>
                    <a:pt x="193" y="871"/>
                    <a:pt x="193" y="1030"/>
                    <a:pt x="193" y="1190"/>
                  </a:cubicBezTo>
                  <a:cubicBezTo>
                    <a:pt x="225" y="1190"/>
                    <a:pt x="255" y="1190"/>
                    <a:pt x="288" y="1190"/>
                  </a:cubicBezTo>
                  <a:close/>
                  <a:moveTo>
                    <a:pt x="839" y="230"/>
                  </a:moveTo>
                  <a:cubicBezTo>
                    <a:pt x="832" y="230"/>
                    <a:pt x="827" y="230"/>
                    <a:pt x="821" y="230"/>
                  </a:cubicBezTo>
                  <a:cubicBezTo>
                    <a:pt x="673" y="230"/>
                    <a:pt x="525" y="230"/>
                    <a:pt x="377" y="230"/>
                  </a:cubicBezTo>
                  <a:cubicBezTo>
                    <a:pt x="292" y="230"/>
                    <a:pt x="207" y="230"/>
                    <a:pt x="122" y="230"/>
                  </a:cubicBezTo>
                  <a:cubicBezTo>
                    <a:pt x="81" y="230"/>
                    <a:pt x="49" y="260"/>
                    <a:pt x="48" y="299"/>
                  </a:cubicBezTo>
                  <a:cubicBezTo>
                    <a:pt x="48" y="397"/>
                    <a:pt x="48" y="495"/>
                    <a:pt x="48" y="593"/>
                  </a:cubicBezTo>
                  <a:cubicBezTo>
                    <a:pt x="48" y="602"/>
                    <a:pt x="52" y="611"/>
                    <a:pt x="54" y="620"/>
                  </a:cubicBezTo>
                  <a:cubicBezTo>
                    <a:pt x="80" y="558"/>
                    <a:pt x="121" y="513"/>
                    <a:pt x="181" y="486"/>
                  </a:cubicBezTo>
                  <a:cubicBezTo>
                    <a:pt x="131" y="417"/>
                    <a:pt x="133" y="355"/>
                    <a:pt x="184" y="308"/>
                  </a:cubicBezTo>
                  <a:cubicBezTo>
                    <a:pt x="229" y="268"/>
                    <a:pt x="298" y="268"/>
                    <a:pt x="343" y="308"/>
                  </a:cubicBezTo>
                  <a:cubicBezTo>
                    <a:pt x="395" y="354"/>
                    <a:pt x="396" y="415"/>
                    <a:pt x="348" y="485"/>
                  </a:cubicBezTo>
                  <a:cubicBezTo>
                    <a:pt x="368" y="498"/>
                    <a:pt x="389" y="511"/>
                    <a:pt x="408" y="523"/>
                  </a:cubicBezTo>
                  <a:cubicBezTo>
                    <a:pt x="428" y="510"/>
                    <a:pt x="448" y="497"/>
                    <a:pt x="468" y="485"/>
                  </a:cubicBezTo>
                  <a:cubicBezTo>
                    <a:pt x="421" y="424"/>
                    <a:pt x="420" y="362"/>
                    <a:pt x="466" y="314"/>
                  </a:cubicBezTo>
                  <a:cubicBezTo>
                    <a:pt x="508" y="271"/>
                    <a:pt x="575" y="266"/>
                    <a:pt x="623" y="302"/>
                  </a:cubicBezTo>
                  <a:cubicBezTo>
                    <a:pt x="647" y="320"/>
                    <a:pt x="663" y="343"/>
                    <a:pt x="669" y="372"/>
                  </a:cubicBezTo>
                  <a:cubicBezTo>
                    <a:pt x="679" y="416"/>
                    <a:pt x="664" y="453"/>
                    <a:pt x="634" y="486"/>
                  </a:cubicBezTo>
                  <a:cubicBezTo>
                    <a:pt x="711" y="522"/>
                    <a:pt x="755" y="580"/>
                    <a:pt x="767" y="661"/>
                  </a:cubicBezTo>
                  <a:cubicBezTo>
                    <a:pt x="792" y="661"/>
                    <a:pt x="815" y="661"/>
                    <a:pt x="838" y="661"/>
                  </a:cubicBezTo>
                  <a:cubicBezTo>
                    <a:pt x="744" y="517"/>
                    <a:pt x="744" y="375"/>
                    <a:pt x="839" y="230"/>
                  </a:cubicBezTo>
                  <a:close/>
                  <a:moveTo>
                    <a:pt x="961" y="765"/>
                  </a:moveTo>
                  <a:cubicBezTo>
                    <a:pt x="961" y="908"/>
                    <a:pt x="961" y="1049"/>
                    <a:pt x="961" y="1189"/>
                  </a:cubicBezTo>
                  <a:cubicBezTo>
                    <a:pt x="977" y="1189"/>
                    <a:pt x="992" y="1189"/>
                    <a:pt x="1008" y="1189"/>
                  </a:cubicBezTo>
                  <a:cubicBezTo>
                    <a:pt x="1008" y="1125"/>
                    <a:pt x="1008" y="1062"/>
                    <a:pt x="1008" y="999"/>
                  </a:cubicBezTo>
                  <a:cubicBezTo>
                    <a:pt x="1073" y="999"/>
                    <a:pt x="1136" y="999"/>
                    <a:pt x="1200" y="999"/>
                  </a:cubicBezTo>
                  <a:cubicBezTo>
                    <a:pt x="1200" y="1063"/>
                    <a:pt x="1200" y="1126"/>
                    <a:pt x="1200" y="1189"/>
                  </a:cubicBezTo>
                  <a:cubicBezTo>
                    <a:pt x="1233" y="1189"/>
                    <a:pt x="1264" y="1189"/>
                    <a:pt x="1295" y="1189"/>
                  </a:cubicBezTo>
                  <a:cubicBezTo>
                    <a:pt x="1295" y="1048"/>
                    <a:pt x="1295" y="907"/>
                    <a:pt x="1295" y="765"/>
                  </a:cubicBezTo>
                  <a:cubicBezTo>
                    <a:pt x="1183" y="820"/>
                    <a:pt x="1073" y="820"/>
                    <a:pt x="961" y="765"/>
                  </a:cubicBezTo>
                  <a:close/>
                  <a:moveTo>
                    <a:pt x="1440" y="447"/>
                  </a:moveTo>
                  <a:cubicBezTo>
                    <a:pt x="1440" y="275"/>
                    <a:pt x="1300" y="134"/>
                    <a:pt x="1129" y="134"/>
                  </a:cubicBezTo>
                  <a:cubicBezTo>
                    <a:pt x="957" y="134"/>
                    <a:pt x="816" y="274"/>
                    <a:pt x="816" y="445"/>
                  </a:cubicBezTo>
                  <a:cubicBezTo>
                    <a:pt x="816" y="617"/>
                    <a:pt x="956" y="758"/>
                    <a:pt x="1127" y="758"/>
                  </a:cubicBezTo>
                  <a:cubicBezTo>
                    <a:pt x="1299" y="758"/>
                    <a:pt x="1440" y="618"/>
                    <a:pt x="1440" y="447"/>
                  </a:cubicBezTo>
                  <a:close/>
                  <a:moveTo>
                    <a:pt x="716" y="662"/>
                  </a:moveTo>
                  <a:cubicBezTo>
                    <a:pt x="716" y="586"/>
                    <a:pt x="631" y="515"/>
                    <a:pt x="545" y="518"/>
                  </a:cubicBezTo>
                  <a:cubicBezTo>
                    <a:pt x="465" y="521"/>
                    <a:pt x="384" y="596"/>
                    <a:pt x="389" y="663"/>
                  </a:cubicBezTo>
                  <a:cubicBezTo>
                    <a:pt x="419" y="663"/>
                    <a:pt x="449" y="663"/>
                    <a:pt x="480" y="663"/>
                  </a:cubicBezTo>
                  <a:cubicBezTo>
                    <a:pt x="480" y="683"/>
                    <a:pt x="480" y="703"/>
                    <a:pt x="480" y="722"/>
                  </a:cubicBezTo>
                  <a:cubicBezTo>
                    <a:pt x="480" y="737"/>
                    <a:pt x="480" y="751"/>
                    <a:pt x="497" y="757"/>
                  </a:cubicBezTo>
                  <a:cubicBezTo>
                    <a:pt x="514" y="762"/>
                    <a:pt x="522" y="750"/>
                    <a:pt x="531" y="738"/>
                  </a:cubicBezTo>
                  <a:cubicBezTo>
                    <a:pt x="547" y="716"/>
                    <a:pt x="564" y="695"/>
                    <a:pt x="580" y="672"/>
                  </a:cubicBezTo>
                  <a:cubicBezTo>
                    <a:pt x="585" y="665"/>
                    <a:pt x="591" y="662"/>
                    <a:pt x="601" y="662"/>
                  </a:cubicBezTo>
                  <a:cubicBezTo>
                    <a:pt x="639" y="662"/>
                    <a:pt x="678" y="662"/>
                    <a:pt x="716" y="662"/>
                  </a:cubicBezTo>
                  <a:close/>
                  <a:moveTo>
                    <a:pt x="817" y="807"/>
                  </a:moveTo>
                  <a:cubicBezTo>
                    <a:pt x="817" y="935"/>
                    <a:pt x="817" y="1062"/>
                    <a:pt x="817" y="1189"/>
                  </a:cubicBezTo>
                  <a:cubicBezTo>
                    <a:pt x="849" y="1189"/>
                    <a:pt x="880" y="1189"/>
                    <a:pt x="911" y="1189"/>
                  </a:cubicBezTo>
                  <a:cubicBezTo>
                    <a:pt x="911" y="1061"/>
                    <a:pt x="911" y="934"/>
                    <a:pt x="911" y="807"/>
                  </a:cubicBezTo>
                  <a:cubicBezTo>
                    <a:pt x="880" y="807"/>
                    <a:pt x="849" y="807"/>
                    <a:pt x="817" y="807"/>
                  </a:cubicBezTo>
                  <a:close/>
                  <a:moveTo>
                    <a:pt x="553" y="1525"/>
                  </a:moveTo>
                  <a:cubicBezTo>
                    <a:pt x="681" y="1525"/>
                    <a:pt x="808" y="1525"/>
                    <a:pt x="935" y="1525"/>
                  </a:cubicBezTo>
                  <a:cubicBezTo>
                    <a:pt x="935" y="1493"/>
                    <a:pt x="935" y="1462"/>
                    <a:pt x="935" y="1431"/>
                  </a:cubicBezTo>
                  <a:cubicBezTo>
                    <a:pt x="807" y="1431"/>
                    <a:pt x="680" y="1431"/>
                    <a:pt x="553" y="1431"/>
                  </a:cubicBezTo>
                  <a:cubicBezTo>
                    <a:pt x="553" y="1462"/>
                    <a:pt x="553" y="1493"/>
                    <a:pt x="553" y="1525"/>
                  </a:cubicBezTo>
                  <a:close/>
                  <a:moveTo>
                    <a:pt x="372" y="558"/>
                  </a:moveTo>
                  <a:cubicBezTo>
                    <a:pt x="323" y="518"/>
                    <a:pt x="266" y="506"/>
                    <a:pt x="204" y="530"/>
                  </a:cubicBezTo>
                  <a:cubicBezTo>
                    <a:pt x="146" y="552"/>
                    <a:pt x="111" y="596"/>
                    <a:pt x="98" y="660"/>
                  </a:cubicBezTo>
                  <a:cubicBezTo>
                    <a:pt x="179" y="660"/>
                    <a:pt x="258" y="660"/>
                    <a:pt x="333" y="660"/>
                  </a:cubicBezTo>
                  <a:cubicBezTo>
                    <a:pt x="346" y="626"/>
                    <a:pt x="359" y="593"/>
                    <a:pt x="372" y="558"/>
                  </a:cubicBezTo>
                  <a:close/>
                  <a:moveTo>
                    <a:pt x="671" y="1189"/>
                  </a:moveTo>
                  <a:cubicBezTo>
                    <a:pt x="671" y="1093"/>
                    <a:pt x="671" y="998"/>
                    <a:pt x="671" y="903"/>
                  </a:cubicBezTo>
                  <a:cubicBezTo>
                    <a:pt x="639" y="903"/>
                    <a:pt x="608" y="903"/>
                    <a:pt x="576" y="903"/>
                  </a:cubicBezTo>
                  <a:cubicBezTo>
                    <a:pt x="576" y="952"/>
                    <a:pt x="576" y="999"/>
                    <a:pt x="576" y="1047"/>
                  </a:cubicBezTo>
                  <a:cubicBezTo>
                    <a:pt x="576" y="1094"/>
                    <a:pt x="576" y="1141"/>
                    <a:pt x="576" y="1189"/>
                  </a:cubicBezTo>
                  <a:cubicBezTo>
                    <a:pt x="608" y="1189"/>
                    <a:pt x="639" y="1189"/>
                    <a:pt x="671" y="1189"/>
                  </a:cubicBezTo>
                  <a:close/>
                  <a:moveTo>
                    <a:pt x="431" y="1190"/>
                  </a:moveTo>
                  <a:cubicBezTo>
                    <a:pt x="431" y="1125"/>
                    <a:pt x="431" y="1062"/>
                    <a:pt x="431" y="999"/>
                  </a:cubicBezTo>
                  <a:cubicBezTo>
                    <a:pt x="399" y="999"/>
                    <a:pt x="368" y="999"/>
                    <a:pt x="337" y="999"/>
                  </a:cubicBezTo>
                  <a:cubicBezTo>
                    <a:pt x="337" y="1063"/>
                    <a:pt x="337" y="1126"/>
                    <a:pt x="337" y="1189"/>
                  </a:cubicBezTo>
                  <a:cubicBezTo>
                    <a:pt x="339" y="1189"/>
                    <a:pt x="341" y="1190"/>
                    <a:pt x="343" y="1190"/>
                  </a:cubicBezTo>
                  <a:cubicBezTo>
                    <a:pt x="372" y="1190"/>
                    <a:pt x="401" y="1190"/>
                    <a:pt x="431" y="1190"/>
                  </a:cubicBezTo>
                  <a:close/>
                  <a:moveTo>
                    <a:pt x="265" y="470"/>
                  </a:moveTo>
                  <a:cubicBezTo>
                    <a:pt x="304" y="470"/>
                    <a:pt x="336" y="437"/>
                    <a:pt x="336" y="398"/>
                  </a:cubicBezTo>
                  <a:cubicBezTo>
                    <a:pt x="336" y="358"/>
                    <a:pt x="303" y="326"/>
                    <a:pt x="263" y="326"/>
                  </a:cubicBezTo>
                  <a:cubicBezTo>
                    <a:pt x="224" y="326"/>
                    <a:pt x="192" y="359"/>
                    <a:pt x="192" y="398"/>
                  </a:cubicBezTo>
                  <a:cubicBezTo>
                    <a:pt x="192" y="438"/>
                    <a:pt x="225" y="470"/>
                    <a:pt x="265" y="470"/>
                  </a:cubicBezTo>
                  <a:close/>
                  <a:moveTo>
                    <a:pt x="552" y="470"/>
                  </a:moveTo>
                  <a:cubicBezTo>
                    <a:pt x="591" y="470"/>
                    <a:pt x="624" y="438"/>
                    <a:pt x="624" y="399"/>
                  </a:cubicBezTo>
                  <a:cubicBezTo>
                    <a:pt x="624" y="359"/>
                    <a:pt x="592" y="326"/>
                    <a:pt x="552" y="326"/>
                  </a:cubicBezTo>
                  <a:cubicBezTo>
                    <a:pt x="513" y="326"/>
                    <a:pt x="480" y="358"/>
                    <a:pt x="480" y="397"/>
                  </a:cubicBezTo>
                  <a:cubicBezTo>
                    <a:pt x="480" y="437"/>
                    <a:pt x="512" y="470"/>
                    <a:pt x="552" y="470"/>
                  </a:cubicBezTo>
                  <a:close/>
                  <a:moveTo>
                    <a:pt x="1151" y="1189"/>
                  </a:moveTo>
                  <a:cubicBezTo>
                    <a:pt x="1151" y="1141"/>
                    <a:pt x="1151" y="1094"/>
                    <a:pt x="1151" y="1047"/>
                  </a:cubicBezTo>
                  <a:cubicBezTo>
                    <a:pt x="1119" y="1047"/>
                    <a:pt x="1088" y="1047"/>
                    <a:pt x="1057" y="1047"/>
                  </a:cubicBezTo>
                  <a:cubicBezTo>
                    <a:pt x="1057" y="1095"/>
                    <a:pt x="1057" y="1142"/>
                    <a:pt x="1057" y="1189"/>
                  </a:cubicBezTo>
                  <a:cubicBezTo>
                    <a:pt x="1088" y="1189"/>
                    <a:pt x="1119" y="1189"/>
                    <a:pt x="1151" y="1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Oval 34"/>
            <p:cNvSpPr>
              <a:spLocks noChangeArrowheads="1"/>
            </p:cNvSpPr>
            <p:nvPr/>
          </p:nvSpPr>
          <p:spPr bwMode="auto">
            <a:xfrm>
              <a:off x="4929188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Oval 35"/>
            <p:cNvSpPr>
              <a:spLocks noChangeArrowheads="1"/>
            </p:cNvSpPr>
            <p:nvPr/>
          </p:nvSpPr>
          <p:spPr bwMode="auto">
            <a:xfrm>
              <a:off x="4957763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36"/>
            <p:cNvSpPr>
              <a:spLocks/>
            </p:cNvSpPr>
            <p:nvPr/>
          </p:nvSpPr>
          <p:spPr bwMode="auto">
            <a:xfrm>
              <a:off x="4984750" y="392747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3 w 48"/>
                <a:gd name="T3" fmla="*/ 48 h 48"/>
                <a:gd name="T4" fmla="*/ 0 w 48"/>
                <a:gd name="T5" fmla="*/ 23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6" y="48"/>
                    <a:pt x="23" y="48"/>
                  </a:cubicBezTo>
                  <a:cubicBezTo>
                    <a:pt x="10" y="48"/>
                    <a:pt x="0" y="36"/>
                    <a:pt x="0" y="23"/>
                  </a:cubicBezTo>
                  <a:cubicBezTo>
                    <a:pt x="0" y="10"/>
                    <a:pt x="12" y="0"/>
                    <a:pt x="25" y="0"/>
                  </a:cubicBezTo>
                  <a:cubicBezTo>
                    <a:pt x="38" y="0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37"/>
            <p:cNvSpPr>
              <a:spLocks noEditPoints="1"/>
            </p:cNvSpPr>
            <p:nvPr/>
          </p:nvSpPr>
          <p:spPr bwMode="auto">
            <a:xfrm>
              <a:off x="4999038" y="3598863"/>
              <a:ext cx="157163" cy="157163"/>
            </a:xfrm>
            <a:custGeom>
              <a:avLst/>
              <a:gdLst>
                <a:gd name="T0" fmla="*/ 265 w 528"/>
                <a:gd name="T1" fmla="*/ 0 h 529"/>
                <a:gd name="T2" fmla="*/ 528 w 528"/>
                <a:gd name="T3" fmla="*/ 265 h 529"/>
                <a:gd name="T4" fmla="*/ 263 w 528"/>
                <a:gd name="T5" fmla="*/ 528 h 529"/>
                <a:gd name="T6" fmla="*/ 0 w 528"/>
                <a:gd name="T7" fmla="*/ 264 h 529"/>
                <a:gd name="T8" fmla="*/ 265 w 528"/>
                <a:gd name="T9" fmla="*/ 0 h 529"/>
                <a:gd name="T10" fmla="*/ 48 w 528"/>
                <a:gd name="T11" fmla="*/ 263 h 529"/>
                <a:gd name="T12" fmla="*/ 263 w 528"/>
                <a:gd name="T13" fmla="*/ 480 h 529"/>
                <a:gd name="T14" fmla="*/ 480 w 528"/>
                <a:gd name="T15" fmla="*/ 265 h 529"/>
                <a:gd name="T16" fmla="*/ 265 w 528"/>
                <a:gd name="T17" fmla="*/ 48 h 529"/>
                <a:gd name="T18" fmla="*/ 48 w 528"/>
                <a:gd name="T19" fmla="*/ 26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9">
                  <a:moveTo>
                    <a:pt x="265" y="0"/>
                  </a:moveTo>
                  <a:cubicBezTo>
                    <a:pt x="410" y="0"/>
                    <a:pt x="528" y="119"/>
                    <a:pt x="528" y="265"/>
                  </a:cubicBezTo>
                  <a:cubicBezTo>
                    <a:pt x="528" y="410"/>
                    <a:pt x="408" y="529"/>
                    <a:pt x="263" y="528"/>
                  </a:cubicBezTo>
                  <a:cubicBezTo>
                    <a:pt x="118" y="527"/>
                    <a:pt x="0" y="409"/>
                    <a:pt x="0" y="264"/>
                  </a:cubicBezTo>
                  <a:cubicBezTo>
                    <a:pt x="0" y="118"/>
                    <a:pt x="119" y="0"/>
                    <a:pt x="265" y="0"/>
                  </a:cubicBezTo>
                  <a:close/>
                  <a:moveTo>
                    <a:pt x="48" y="263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5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38"/>
            <p:cNvSpPr>
              <a:spLocks noEditPoints="1"/>
            </p:cNvSpPr>
            <p:nvPr/>
          </p:nvSpPr>
          <p:spPr bwMode="auto">
            <a:xfrm>
              <a:off x="5041900" y="3641725"/>
              <a:ext cx="71438" cy="71438"/>
            </a:xfrm>
            <a:custGeom>
              <a:avLst/>
              <a:gdLst>
                <a:gd name="T0" fmla="*/ 241 w 241"/>
                <a:gd name="T1" fmla="*/ 121 h 240"/>
                <a:gd name="T2" fmla="*/ 120 w 241"/>
                <a:gd name="T3" fmla="*/ 240 h 240"/>
                <a:gd name="T4" fmla="*/ 1 w 241"/>
                <a:gd name="T5" fmla="*/ 118 h 240"/>
                <a:gd name="T6" fmla="*/ 121 w 241"/>
                <a:gd name="T7" fmla="*/ 0 h 240"/>
                <a:gd name="T8" fmla="*/ 241 w 241"/>
                <a:gd name="T9" fmla="*/ 121 h 240"/>
                <a:gd name="T10" fmla="*/ 193 w 241"/>
                <a:gd name="T11" fmla="*/ 120 h 240"/>
                <a:gd name="T12" fmla="*/ 122 w 241"/>
                <a:gd name="T13" fmla="*/ 48 h 240"/>
                <a:gd name="T14" fmla="*/ 49 w 241"/>
                <a:gd name="T15" fmla="*/ 120 h 240"/>
                <a:gd name="T16" fmla="*/ 121 w 241"/>
                <a:gd name="T17" fmla="*/ 192 h 240"/>
                <a:gd name="T18" fmla="*/ 193 w 241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" h="240">
                  <a:moveTo>
                    <a:pt x="241" y="121"/>
                  </a:moveTo>
                  <a:cubicBezTo>
                    <a:pt x="241" y="187"/>
                    <a:pt x="186" y="240"/>
                    <a:pt x="120" y="240"/>
                  </a:cubicBezTo>
                  <a:cubicBezTo>
                    <a:pt x="54" y="239"/>
                    <a:pt x="0" y="185"/>
                    <a:pt x="1" y="118"/>
                  </a:cubicBezTo>
                  <a:cubicBezTo>
                    <a:pt x="2" y="53"/>
                    <a:pt x="56" y="0"/>
                    <a:pt x="121" y="0"/>
                  </a:cubicBezTo>
                  <a:cubicBezTo>
                    <a:pt x="188" y="0"/>
                    <a:pt x="241" y="55"/>
                    <a:pt x="241" y="121"/>
                  </a:cubicBezTo>
                  <a:close/>
                  <a:moveTo>
                    <a:pt x="193" y="120"/>
                  </a:moveTo>
                  <a:cubicBezTo>
                    <a:pt x="193" y="81"/>
                    <a:pt x="161" y="49"/>
                    <a:pt x="122" y="48"/>
                  </a:cubicBezTo>
                  <a:cubicBezTo>
                    <a:pt x="82" y="48"/>
                    <a:pt x="49" y="80"/>
                    <a:pt x="49" y="120"/>
                  </a:cubicBezTo>
                  <a:cubicBezTo>
                    <a:pt x="49" y="160"/>
                    <a:pt x="82" y="192"/>
                    <a:pt x="121" y="192"/>
                  </a:cubicBezTo>
                  <a:cubicBezTo>
                    <a:pt x="161" y="192"/>
                    <a:pt x="193" y="159"/>
                    <a:pt x="193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7" name="Group 676"/>
          <p:cNvGrpSpPr/>
          <p:nvPr/>
        </p:nvGrpSpPr>
        <p:grpSpPr>
          <a:xfrm>
            <a:off x="6551053" y="3747656"/>
            <a:ext cx="427038" cy="430213"/>
            <a:chOff x="5327650" y="3575050"/>
            <a:chExt cx="427038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8" name="Freeform 39"/>
            <p:cNvSpPr>
              <a:spLocks noEditPoints="1"/>
            </p:cNvSpPr>
            <p:nvPr/>
          </p:nvSpPr>
          <p:spPr bwMode="auto">
            <a:xfrm>
              <a:off x="5327650" y="3619500"/>
              <a:ext cx="427038" cy="300038"/>
            </a:xfrm>
            <a:custGeom>
              <a:avLst/>
              <a:gdLst>
                <a:gd name="T0" fmla="*/ 1175 w 1440"/>
                <a:gd name="T1" fmla="*/ 767 h 1008"/>
                <a:gd name="T2" fmla="*/ 1392 w 1440"/>
                <a:gd name="T3" fmla="*/ 767 h 1008"/>
                <a:gd name="T4" fmla="*/ 1392 w 1440"/>
                <a:gd name="T5" fmla="*/ 751 h 1008"/>
                <a:gd name="T6" fmla="*/ 1392 w 1440"/>
                <a:gd name="T7" fmla="*/ 82 h 1008"/>
                <a:gd name="T8" fmla="*/ 1357 w 1440"/>
                <a:gd name="T9" fmla="*/ 48 h 1008"/>
                <a:gd name="T10" fmla="*/ 949 w 1440"/>
                <a:gd name="T11" fmla="*/ 48 h 1008"/>
                <a:gd name="T12" fmla="*/ 934 w 1440"/>
                <a:gd name="T13" fmla="*/ 48 h 1008"/>
                <a:gd name="T14" fmla="*/ 912 w 1440"/>
                <a:gd name="T15" fmla="*/ 23 h 1008"/>
                <a:gd name="T16" fmla="*/ 935 w 1440"/>
                <a:gd name="T17" fmla="*/ 0 h 1008"/>
                <a:gd name="T18" fmla="*/ 1374 w 1440"/>
                <a:gd name="T19" fmla="*/ 1 h 1008"/>
                <a:gd name="T20" fmla="*/ 1440 w 1440"/>
                <a:gd name="T21" fmla="*/ 67 h 1008"/>
                <a:gd name="T22" fmla="*/ 1440 w 1440"/>
                <a:gd name="T23" fmla="*/ 82 h 1008"/>
                <a:gd name="T24" fmla="*/ 1440 w 1440"/>
                <a:gd name="T25" fmla="*/ 925 h 1008"/>
                <a:gd name="T26" fmla="*/ 1357 w 1440"/>
                <a:gd name="T27" fmla="*/ 1008 h 1008"/>
                <a:gd name="T28" fmla="*/ 83 w 1440"/>
                <a:gd name="T29" fmla="*/ 1008 h 1008"/>
                <a:gd name="T30" fmla="*/ 0 w 1440"/>
                <a:gd name="T31" fmla="*/ 925 h 1008"/>
                <a:gd name="T32" fmla="*/ 0 w 1440"/>
                <a:gd name="T33" fmla="*/ 82 h 1008"/>
                <a:gd name="T34" fmla="*/ 82 w 1440"/>
                <a:gd name="T35" fmla="*/ 0 h 1008"/>
                <a:gd name="T36" fmla="*/ 493 w 1440"/>
                <a:gd name="T37" fmla="*/ 0 h 1008"/>
                <a:gd name="T38" fmla="*/ 508 w 1440"/>
                <a:gd name="T39" fmla="*/ 1 h 1008"/>
                <a:gd name="T40" fmla="*/ 528 w 1440"/>
                <a:gd name="T41" fmla="*/ 25 h 1008"/>
                <a:gd name="T42" fmla="*/ 507 w 1440"/>
                <a:gd name="T43" fmla="*/ 48 h 1008"/>
                <a:gd name="T44" fmla="*/ 492 w 1440"/>
                <a:gd name="T45" fmla="*/ 48 h 1008"/>
                <a:gd name="T46" fmla="*/ 83 w 1440"/>
                <a:gd name="T47" fmla="*/ 48 h 1008"/>
                <a:gd name="T48" fmla="*/ 48 w 1440"/>
                <a:gd name="T49" fmla="*/ 82 h 1008"/>
                <a:gd name="T50" fmla="*/ 48 w 1440"/>
                <a:gd name="T51" fmla="*/ 751 h 1008"/>
                <a:gd name="T52" fmla="*/ 48 w 1440"/>
                <a:gd name="T53" fmla="*/ 767 h 1008"/>
                <a:gd name="T54" fmla="*/ 265 w 1440"/>
                <a:gd name="T55" fmla="*/ 767 h 1008"/>
                <a:gd name="T56" fmla="*/ 466 w 1440"/>
                <a:gd name="T57" fmla="*/ 659 h 1008"/>
                <a:gd name="T58" fmla="*/ 508 w 1440"/>
                <a:gd name="T59" fmla="*/ 610 h 1008"/>
                <a:gd name="T60" fmla="*/ 553 w 1440"/>
                <a:gd name="T61" fmla="*/ 584 h 1008"/>
                <a:gd name="T62" fmla="*/ 585 w 1440"/>
                <a:gd name="T63" fmla="*/ 596 h 1008"/>
                <a:gd name="T64" fmla="*/ 571 w 1440"/>
                <a:gd name="T65" fmla="*/ 628 h 1008"/>
                <a:gd name="T66" fmla="*/ 505 w 1440"/>
                <a:gd name="T67" fmla="*/ 703 h 1008"/>
                <a:gd name="T68" fmla="*/ 465 w 1440"/>
                <a:gd name="T69" fmla="*/ 715 h 1008"/>
                <a:gd name="T70" fmla="*/ 383 w 1440"/>
                <a:gd name="T71" fmla="*/ 699 h 1008"/>
                <a:gd name="T72" fmla="*/ 317 w 1440"/>
                <a:gd name="T73" fmla="*/ 768 h 1008"/>
                <a:gd name="T74" fmla="*/ 1123 w 1440"/>
                <a:gd name="T75" fmla="*/ 768 h 1008"/>
                <a:gd name="T76" fmla="*/ 1017 w 1440"/>
                <a:gd name="T77" fmla="*/ 698 h 1008"/>
                <a:gd name="T78" fmla="*/ 976 w 1440"/>
                <a:gd name="T79" fmla="*/ 715 h 1008"/>
                <a:gd name="T80" fmla="*/ 933 w 1440"/>
                <a:gd name="T81" fmla="*/ 699 h 1008"/>
                <a:gd name="T82" fmla="*/ 873 w 1440"/>
                <a:gd name="T83" fmla="*/ 630 h 1008"/>
                <a:gd name="T84" fmla="*/ 855 w 1440"/>
                <a:gd name="T85" fmla="*/ 596 h 1008"/>
                <a:gd name="T86" fmla="*/ 891 w 1440"/>
                <a:gd name="T87" fmla="*/ 586 h 1008"/>
                <a:gd name="T88" fmla="*/ 965 w 1440"/>
                <a:gd name="T89" fmla="*/ 649 h 1008"/>
                <a:gd name="T90" fmla="*/ 971 w 1440"/>
                <a:gd name="T91" fmla="*/ 659 h 1008"/>
                <a:gd name="T92" fmla="*/ 972 w 1440"/>
                <a:gd name="T93" fmla="*/ 660 h 1008"/>
                <a:gd name="T94" fmla="*/ 1175 w 1440"/>
                <a:gd name="T95" fmla="*/ 767 h 1008"/>
                <a:gd name="T96" fmla="*/ 1392 w 1440"/>
                <a:gd name="T97" fmla="*/ 817 h 1008"/>
                <a:gd name="T98" fmla="*/ 48 w 1440"/>
                <a:gd name="T99" fmla="*/ 817 h 1008"/>
                <a:gd name="T100" fmla="*/ 48 w 1440"/>
                <a:gd name="T101" fmla="*/ 923 h 1008"/>
                <a:gd name="T102" fmla="*/ 84 w 1440"/>
                <a:gd name="T103" fmla="*/ 960 h 1008"/>
                <a:gd name="T104" fmla="*/ 1356 w 1440"/>
                <a:gd name="T105" fmla="*/ 960 h 1008"/>
                <a:gd name="T106" fmla="*/ 1368 w 1440"/>
                <a:gd name="T107" fmla="*/ 960 h 1008"/>
                <a:gd name="T108" fmla="*/ 1392 w 1440"/>
                <a:gd name="T109" fmla="*/ 936 h 1008"/>
                <a:gd name="T110" fmla="*/ 1392 w 1440"/>
                <a:gd name="T111" fmla="*/ 817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0" h="1008">
                  <a:moveTo>
                    <a:pt x="1175" y="767"/>
                  </a:moveTo>
                  <a:cubicBezTo>
                    <a:pt x="1246" y="767"/>
                    <a:pt x="1318" y="767"/>
                    <a:pt x="1392" y="767"/>
                  </a:cubicBezTo>
                  <a:cubicBezTo>
                    <a:pt x="1392" y="762"/>
                    <a:pt x="1392" y="756"/>
                    <a:pt x="1392" y="751"/>
                  </a:cubicBezTo>
                  <a:cubicBezTo>
                    <a:pt x="1392" y="528"/>
                    <a:pt x="1392" y="305"/>
                    <a:pt x="1392" y="82"/>
                  </a:cubicBezTo>
                  <a:cubicBezTo>
                    <a:pt x="1392" y="55"/>
                    <a:pt x="1385" y="48"/>
                    <a:pt x="1357" y="48"/>
                  </a:cubicBezTo>
                  <a:cubicBezTo>
                    <a:pt x="1221" y="48"/>
                    <a:pt x="1085" y="48"/>
                    <a:pt x="949" y="48"/>
                  </a:cubicBezTo>
                  <a:cubicBezTo>
                    <a:pt x="944" y="48"/>
                    <a:pt x="939" y="48"/>
                    <a:pt x="934" y="48"/>
                  </a:cubicBezTo>
                  <a:cubicBezTo>
                    <a:pt x="920" y="46"/>
                    <a:pt x="911" y="37"/>
                    <a:pt x="912" y="23"/>
                  </a:cubicBezTo>
                  <a:cubicBezTo>
                    <a:pt x="912" y="10"/>
                    <a:pt x="921" y="0"/>
                    <a:pt x="935" y="0"/>
                  </a:cubicBezTo>
                  <a:cubicBezTo>
                    <a:pt x="1081" y="0"/>
                    <a:pt x="1228" y="0"/>
                    <a:pt x="1374" y="1"/>
                  </a:cubicBezTo>
                  <a:cubicBezTo>
                    <a:pt x="1409" y="1"/>
                    <a:pt x="1437" y="32"/>
                    <a:pt x="1440" y="67"/>
                  </a:cubicBezTo>
                  <a:cubicBezTo>
                    <a:pt x="1440" y="72"/>
                    <a:pt x="1440" y="77"/>
                    <a:pt x="1440" y="82"/>
                  </a:cubicBezTo>
                  <a:cubicBezTo>
                    <a:pt x="1440" y="363"/>
                    <a:pt x="1440" y="644"/>
                    <a:pt x="1440" y="925"/>
                  </a:cubicBezTo>
                  <a:cubicBezTo>
                    <a:pt x="1440" y="980"/>
                    <a:pt x="1412" y="1008"/>
                    <a:pt x="1357" y="1008"/>
                  </a:cubicBezTo>
                  <a:cubicBezTo>
                    <a:pt x="932" y="1008"/>
                    <a:pt x="508" y="1008"/>
                    <a:pt x="83" y="1008"/>
                  </a:cubicBezTo>
                  <a:cubicBezTo>
                    <a:pt x="28" y="1008"/>
                    <a:pt x="0" y="980"/>
                    <a:pt x="0" y="925"/>
                  </a:cubicBezTo>
                  <a:cubicBezTo>
                    <a:pt x="0" y="644"/>
                    <a:pt x="0" y="363"/>
                    <a:pt x="0" y="82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19" y="0"/>
                    <a:pt x="356" y="0"/>
                    <a:pt x="493" y="0"/>
                  </a:cubicBezTo>
                  <a:cubicBezTo>
                    <a:pt x="498" y="0"/>
                    <a:pt x="503" y="0"/>
                    <a:pt x="508" y="1"/>
                  </a:cubicBezTo>
                  <a:cubicBezTo>
                    <a:pt x="521" y="3"/>
                    <a:pt x="528" y="11"/>
                    <a:pt x="528" y="25"/>
                  </a:cubicBezTo>
                  <a:cubicBezTo>
                    <a:pt x="528" y="37"/>
                    <a:pt x="520" y="46"/>
                    <a:pt x="507" y="48"/>
                  </a:cubicBezTo>
                  <a:cubicBezTo>
                    <a:pt x="502" y="48"/>
                    <a:pt x="497" y="48"/>
                    <a:pt x="492" y="48"/>
                  </a:cubicBezTo>
                  <a:cubicBezTo>
                    <a:pt x="356" y="48"/>
                    <a:pt x="219" y="48"/>
                    <a:pt x="83" y="48"/>
                  </a:cubicBezTo>
                  <a:cubicBezTo>
                    <a:pt x="55" y="48"/>
                    <a:pt x="48" y="55"/>
                    <a:pt x="48" y="82"/>
                  </a:cubicBezTo>
                  <a:cubicBezTo>
                    <a:pt x="48" y="305"/>
                    <a:pt x="48" y="528"/>
                    <a:pt x="48" y="751"/>
                  </a:cubicBezTo>
                  <a:cubicBezTo>
                    <a:pt x="48" y="756"/>
                    <a:pt x="48" y="761"/>
                    <a:pt x="48" y="767"/>
                  </a:cubicBezTo>
                  <a:cubicBezTo>
                    <a:pt x="121" y="767"/>
                    <a:pt x="193" y="767"/>
                    <a:pt x="265" y="767"/>
                  </a:cubicBezTo>
                  <a:cubicBezTo>
                    <a:pt x="285" y="679"/>
                    <a:pt x="373" y="623"/>
                    <a:pt x="466" y="659"/>
                  </a:cubicBezTo>
                  <a:cubicBezTo>
                    <a:pt x="480" y="642"/>
                    <a:pt x="492" y="624"/>
                    <a:pt x="508" y="610"/>
                  </a:cubicBezTo>
                  <a:cubicBezTo>
                    <a:pt x="521" y="599"/>
                    <a:pt x="537" y="592"/>
                    <a:pt x="553" y="584"/>
                  </a:cubicBezTo>
                  <a:cubicBezTo>
                    <a:pt x="566" y="578"/>
                    <a:pt x="579" y="584"/>
                    <a:pt x="585" y="596"/>
                  </a:cubicBezTo>
                  <a:cubicBezTo>
                    <a:pt x="590" y="609"/>
                    <a:pt x="585" y="623"/>
                    <a:pt x="571" y="628"/>
                  </a:cubicBezTo>
                  <a:cubicBezTo>
                    <a:pt x="536" y="642"/>
                    <a:pt x="514" y="667"/>
                    <a:pt x="505" y="703"/>
                  </a:cubicBezTo>
                  <a:cubicBezTo>
                    <a:pt x="500" y="723"/>
                    <a:pt x="483" y="727"/>
                    <a:pt x="465" y="715"/>
                  </a:cubicBezTo>
                  <a:cubicBezTo>
                    <a:pt x="440" y="697"/>
                    <a:pt x="413" y="692"/>
                    <a:pt x="383" y="699"/>
                  </a:cubicBezTo>
                  <a:cubicBezTo>
                    <a:pt x="350" y="708"/>
                    <a:pt x="321" y="737"/>
                    <a:pt x="317" y="768"/>
                  </a:cubicBezTo>
                  <a:cubicBezTo>
                    <a:pt x="586" y="768"/>
                    <a:pt x="854" y="768"/>
                    <a:pt x="1123" y="768"/>
                  </a:cubicBezTo>
                  <a:cubicBezTo>
                    <a:pt x="1117" y="723"/>
                    <a:pt x="1064" y="688"/>
                    <a:pt x="1017" y="698"/>
                  </a:cubicBezTo>
                  <a:cubicBezTo>
                    <a:pt x="1002" y="701"/>
                    <a:pt x="988" y="708"/>
                    <a:pt x="976" y="715"/>
                  </a:cubicBezTo>
                  <a:cubicBezTo>
                    <a:pt x="955" y="727"/>
                    <a:pt x="939" y="722"/>
                    <a:pt x="933" y="699"/>
                  </a:cubicBezTo>
                  <a:cubicBezTo>
                    <a:pt x="925" y="666"/>
                    <a:pt x="905" y="643"/>
                    <a:pt x="873" y="630"/>
                  </a:cubicBezTo>
                  <a:cubicBezTo>
                    <a:pt x="856" y="623"/>
                    <a:pt x="849" y="610"/>
                    <a:pt x="855" y="596"/>
                  </a:cubicBezTo>
                  <a:cubicBezTo>
                    <a:pt x="861" y="583"/>
                    <a:pt x="875" y="579"/>
                    <a:pt x="891" y="586"/>
                  </a:cubicBezTo>
                  <a:cubicBezTo>
                    <a:pt x="923" y="598"/>
                    <a:pt x="948" y="619"/>
                    <a:pt x="965" y="649"/>
                  </a:cubicBezTo>
                  <a:cubicBezTo>
                    <a:pt x="967" y="652"/>
                    <a:pt x="969" y="655"/>
                    <a:pt x="971" y="659"/>
                  </a:cubicBezTo>
                  <a:cubicBezTo>
                    <a:pt x="971" y="659"/>
                    <a:pt x="972" y="659"/>
                    <a:pt x="972" y="660"/>
                  </a:cubicBezTo>
                  <a:cubicBezTo>
                    <a:pt x="1068" y="623"/>
                    <a:pt x="1156" y="679"/>
                    <a:pt x="1175" y="767"/>
                  </a:cubicBezTo>
                  <a:close/>
                  <a:moveTo>
                    <a:pt x="1392" y="817"/>
                  </a:moveTo>
                  <a:cubicBezTo>
                    <a:pt x="943" y="817"/>
                    <a:pt x="496" y="817"/>
                    <a:pt x="48" y="817"/>
                  </a:cubicBezTo>
                  <a:cubicBezTo>
                    <a:pt x="48" y="853"/>
                    <a:pt x="48" y="888"/>
                    <a:pt x="48" y="923"/>
                  </a:cubicBezTo>
                  <a:cubicBezTo>
                    <a:pt x="48" y="954"/>
                    <a:pt x="54" y="960"/>
                    <a:pt x="84" y="960"/>
                  </a:cubicBezTo>
                  <a:cubicBezTo>
                    <a:pt x="508" y="960"/>
                    <a:pt x="932" y="960"/>
                    <a:pt x="1356" y="960"/>
                  </a:cubicBezTo>
                  <a:cubicBezTo>
                    <a:pt x="1360" y="960"/>
                    <a:pt x="1364" y="960"/>
                    <a:pt x="1368" y="960"/>
                  </a:cubicBezTo>
                  <a:cubicBezTo>
                    <a:pt x="1383" y="959"/>
                    <a:pt x="1392" y="951"/>
                    <a:pt x="1392" y="936"/>
                  </a:cubicBezTo>
                  <a:cubicBezTo>
                    <a:pt x="1392" y="897"/>
                    <a:pt x="1392" y="857"/>
                    <a:pt x="1392" y="8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40"/>
            <p:cNvSpPr>
              <a:spLocks noEditPoints="1"/>
            </p:cNvSpPr>
            <p:nvPr/>
          </p:nvSpPr>
          <p:spPr bwMode="auto">
            <a:xfrm>
              <a:off x="5462588" y="3575050"/>
              <a:ext cx="157163" cy="195263"/>
            </a:xfrm>
            <a:custGeom>
              <a:avLst/>
              <a:gdLst>
                <a:gd name="T0" fmla="*/ 386 w 529"/>
                <a:gd name="T1" fmla="*/ 565 h 656"/>
                <a:gd name="T2" fmla="*/ 359 w 529"/>
                <a:gd name="T3" fmla="*/ 614 h 656"/>
                <a:gd name="T4" fmla="*/ 331 w 529"/>
                <a:gd name="T5" fmla="*/ 630 h 656"/>
                <a:gd name="T6" fmla="*/ 197 w 529"/>
                <a:gd name="T7" fmla="*/ 630 h 656"/>
                <a:gd name="T8" fmla="*/ 169 w 529"/>
                <a:gd name="T9" fmla="*/ 614 h 656"/>
                <a:gd name="T10" fmla="*/ 142 w 529"/>
                <a:gd name="T11" fmla="*/ 566 h 656"/>
                <a:gd name="T12" fmla="*/ 88 w 529"/>
                <a:gd name="T13" fmla="*/ 592 h 656"/>
                <a:gd name="T14" fmla="*/ 47 w 529"/>
                <a:gd name="T15" fmla="*/ 639 h 656"/>
                <a:gd name="T16" fmla="*/ 18 w 529"/>
                <a:gd name="T17" fmla="*/ 653 h 656"/>
                <a:gd name="T18" fmla="*/ 0 w 529"/>
                <a:gd name="T19" fmla="*/ 626 h 656"/>
                <a:gd name="T20" fmla="*/ 49 w 529"/>
                <a:gd name="T21" fmla="*/ 431 h 656"/>
                <a:gd name="T22" fmla="*/ 88 w 529"/>
                <a:gd name="T23" fmla="*/ 384 h 656"/>
                <a:gd name="T24" fmla="*/ 96 w 529"/>
                <a:gd name="T25" fmla="*/ 365 h 656"/>
                <a:gd name="T26" fmla="*/ 237 w 529"/>
                <a:gd name="T27" fmla="*/ 22 h 656"/>
                <a:gd name="T28" fmla="*/ 291 w 529"/>
                <a:gd name="T29" fmla="*/ 22 h 656"/>
                <a:gd name="T30" fmla="*/ 432 w 529"/>
                <a:gd name="T31" fmla="*/ 365 h 656"/>
                <a:gd name="T32" fmla="*/ 437 w 529"/>
                <a:gd name="T33" fmla="*/ 381 h 656"/>
                <a:gd name="T34" fmla="*/ 521 w 529"/>
                <a:gd name="T35" fmla="*/ 548 h 656"/>
                <a:gd name="T36" fmla="*/ 528 w 529"/>
                <a:gd name="T37" fmla="*/ 626 h 656"/>
                <a:gd name="T38" fmla="*/ 509 w 529"/>
                <a:gd name="T39" fmla="*/ 653 h 656"/>
                <a:gd name="T40" fmla="*/ 481 w 529"/>
                <a:gd name="T41" fmla="*/ 639 h 656"/>
                <a:gd name="T42" fmla="*/ 386 w 529"/>
                <a:gd name="T43" fmla="*/ 565 h 656"/>
                <a:gd name="T44" fmla="*/ 264 w 529"/>
                <a:gd name="T45" fmla="*/ 174 h 656"/>
                <a:gd name="T46" fmla="*/ 203 w 529"/>
                <a:gd name="T47" fmla="*/ 174 h 656"/>
                <a:gd name="T48" fmla="*/ 177 w 529"/>
                <a:gd name="T49" fmla="*/ 190 h 656"/>
                <a:gd name="T50" fmla="*/ 148 w 529"/>
                <a:gd name="T51" fmla="*/ 413 h 656"/>
                <a:gd name="T52" fmla="*/ 199 w 529"/>
                <a:gd name="T53" fmla="*/ 572 h 656"/>
                <a:gd name="T54" fmla="*/ 218 w 529"/>
                <a:gd name="T55" fmla="*/ 582 h 656"/>
                <a:gd name="T56" fmla="*/ 295 w 529"/>
                <a:gd name="T57" fmla="*/ 583 h 656"/>
                <a:gd name="T58" fmla="*/ 338 w 529"/>
                <a:gd name="T59" fmla="*/ 556 h 656"/>
                <a:gd name="T60" fmla="*/ 384 w 529"/>
                <a:gd name="T61" fmla="*/ 356 h 656"/>
                <a:gd name="T62" fmla="*/ 349 w 529"/>
                <a:gd name="T63" fmla="*/ 186 h 656"/>
                <a:gd name="T64" fmla="*/ 328 w 529"/>
                <a:gd name="T65" fmla="*/ 174 h 656"/>
                <a:gd name="T66" fmla="*/ 264 w 529"/>
                <a:gd name="T67" fmla="*/ 174 h 656"/>
                <a:gd name="T68" fmla="*/ 55 w 529"/>
                <a:gd name="T69" fmla="*/ 555 h 656"/>
                <a:gd name="T70" fmla="*/ 123 w 529"/>
                <a:gd name="T71" fmla="*/ 518 h 656"/>
                <a:gd name="T72" fmla="*/ 103 w 529"/>
                <a:gd name="T73" fmla="*/ 439 h 656"/>
                <a:gd name="T74" fmla="*/ 55 w 529"/>
                <a:gd name="T75" fmla="*/ 555 h 656"/>
                <a:gd name="T76" fmla="*/ 474 w 529"/>
                <a:gd name="T77" fmla="*/ 555 h 656"/>
                <a:gd name="T78" fmla="*/ 425 w 529"/>
                <a:gd name="T79" fmla="*/ 438 h 656"/>
                <a:gd name="T80" fmla="*/ 405 w 529"/>
                <a:gd name="T81" fmla="*/ 518 h 656"/>
                <a:gd name="T82" fmla="*/ 474 w 529"/>
                <a:gd name="T83" fmla="*/ 555 h 656"/>
                <a:gd name="T84" fmla="*/ 212 w 529"/>
                <a:gd name="T85" fmla="*/ 125 h 656"/>
                <a:gd name="T86" fmla="*/ 316 w 529"/>
                <a:gd name="T87" fmla="*/ 125 h 656"/>
                <a:gd name="T88" fmla="*/ 264 w 529"/>
                <a:gd name="T89" fmla="*/ 61 h 656"/>
                <a:gd name="T90" fmla="*/ 212 w 529"/>
                <a:gd name="T91" fmla="*/ 125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9" h="656">
                  <a:moveTo>
                    <a:pt x="386" y="565"/>
                  </a:moveTo>
                  <a:cubicBezTo>
                    <a:pt x="376" y="583"/>
                    <a:pt x="368" y="599"/>
                    <a:pt x="359" y="614"/>
                  </a:cubicBezTo>
                  <a:cubicBezTo>
                    <a:pt x="353" y="625"/>
                    <a:pt x="343" y="630"/>
                    <a:pt x="331" y="630"/>
                  </a:cubicBezTo>
                  <a:cubicBezTo>
                    <a:pt x="286" y="630"/>
                    <a:pt x="242" y="630"/>
                    <a:pt x="197" y="630"/>
                  </a:cubicBezTo>
                  <a:cubicBezTo>
                    <a:pt x="184" y="630"/>
                    <a:pt x="175" y="625"/>
                    <a:pt x="169" y="614"/>
                  </a:cubicBezTo>
                  <a:cubicBezTo>
                    <a:pt x="160" y="599"/>
                    <a:pt x="151" y="583"/>
                    <a:pt x="142" y="566"/>
                  </a:cubicBezTo>
                  <a:cubicBezTo>
                    <a:pt x="122" y="570"/>
                    <a:pt x="104" y="579"/>
                    <a:pt x="88" y="592"/>
                  </a:cubicBezTo>
                  <a:cubicBezTo>
                    <a:pt x="73" y="606"/>
                    <a:pt x="59" y="623"/>
                    <a:pt x="47" y="639"/>
                  </a:cubicBezTo>
                  <a:cubicBezTo>
                    <a:pt x="39" y="649"/>
                    <a:pt x="31" y="656"/>
                    <a:pt x="18" y="653"/>
                  </a:cubicBezTo>
                  <a:cubicBezTo>
                    <a:pt x="5" y="650"/>
                    <a:pt x="0" y="639"/>
                    <a:pt x="0" y="626"/>
                  </a:cubicBezTo>
                  <a:cubicBezTo>
                    <a:pt x="1" y="557"/>
                    <a:pt x="11" y="490"/>
                    <a:pt x="49" y="431"/>
                  </a:cubicBezTo>
                  <a:cubicBezTo>
                    <a:pt x="60" y="414"/>
                    <a:pt x="75" y="400"/>
                    <a:pt x="88" y="384"/>
                  </a:cubicBezTo>
                  <a:cubicBezTo>
                    <a:pt x="92" y="379"/>
                    <a:pt x="96" y="371"/>
                    <a:pt x="96" y="365"/>
                  </a:cubicBezTo>
                  <a:cubicBezTo>
                    <a:pt x="91" y="229"/>
                    <a:pt x="143" y="117"/>
                    <a:pt x="237" y="22"/>
                  </a:cubicBezTo>
                  <a:cubicBezTo>
                    <a:pt x="259" y="0"/>
                    <a:pt x="269" y="0"/>
                    <a:pt x="291" y="22"/>
                  </a:cubicBezTo>
                  <a:cubicBezTo>
                    <a:pt x="385" y="117"/>
                    <a:pt x="436" y="230"/>
                    <a:pt x="432" y="365"/>
                  </a:cubicBezTo>
                  <a:cubicBezTo>
                    <a:pt x="432" y="371"/>
                    <a:pt x="433" y="378"/>
                    <a:pt x="437" y="381"/>
                  </a:cubicBezTo>
                  <a:cubicBezTo>
                    <a:pt x="489" y="425"/>
                    <a:pt x="511" y="484"/>
                    <a:pt x="521" y="548"/>
                  </a:cubicBezTo>
                  <a:cubicBezTo>
                    <a:pt x="526" y="574"/>
                    <a:pt x="526" y="600"/>
                    <a:pt x="528" y="626"/>
                  </a:cubicBezTo>
                  <a:cubicBezTo>
                    <a:pt x="529" y="640"/>
                    <a:pt x="523" y="650"/>
                    <a:pt x="509" y="653"/>
                  </a:cubicBezTo>
                  <a:cubicBezTo>
                    <a:pt x="496" y="656"/>
                    <a:pt x="488" y="650"/>
                    <a:pt x="481" y="639"/>
                  </a:cubicBezTo>
                  <a:cubicBezTo>
                    <a:pt x="459" y="602"/>
                    <a:pt x="428" y="578"/>
                    <a:pt x="386" y="565"/>
                  </a:cubicBezTo>
                  <a:close/>
                  <a:moveTo>
                    <a:pt x="264" y="174"/>
                  </a:moveTo>
                  <a:cubicBezTo>
                    <a:pt x="244" y="174"/>
                    <a:pt x="223" y="175"/>
                    <a:pt x="203" y="174"/>
                  </a:cubicBezTo>
                  <a:cubicBezTo>
                    <a:pt x="188" y="172"/>
                    <a:pt x="183" y="179"/>
                    <a:pt x="177" y="190"/>
                  </a:cubicBezTo>
                  <a:cubicBezTo>
                    <a:pt x="145" y="262"/>
                    <a:pt x="138" y="336"/>
                    <a:pt x="148" y="413"/>
                  </a:cubicBezTo>
                  <a:cubicBezTo>
                    <a:pt x="156" y="469"/>
                    <a:pt x="170" y="522"/>
                    <a:pt x="199" y="572"/>
                  </a:cubicBezTo>
                  <a:cubicBezTo>
                    <a:pt x="204" y="579"/>
                    <a:pt x="209" y="582"/>
                    <a:pt x="218" y="582"/>
                  </a:cubicBezTo>
                  <a:cubicBezTo>
                    <a:pt x="244" y="582"/>
                    <a:pt x="269" y="580"/>
                    <a:pt x="295" y="583"/>
                  </a:cubicBezTo>
                  <a:cubicBezTo>
                    <a:pt x="317" y="585"/>
                    <a:pt x="328" y="575"/>
                    <a:pt x="338" y="556"/>
                  </a:cubicBezTo>
                  <a:cubicBezTo>
                    <a:pt x="369" y="493"/>
                    <a:pt x="381" y="426"/>
                    <a:pt x="384" y="356"/>
                  </a:cubicBezTo>
                  <a:cubicBezTo>
                    <a:pt x="386" y="297"/>
                    <a:pt x="373" y="241"/>
                    <a:pt x="349" y="186"/>
                  </a:cubicBezTo>
                  <a:cubicBezTo>
                    <a:pt x="344" y="177"/>
                    <a:pt x="339" y="173"/>
                    <a:pt x="328" y="174"/>
                  </a:cubicBezTo>
                  <a:cubicBezTo>
                    <a:pt x="307" y="175"/>
                    <a:pt x="285" y="174"/>
                    <a:pt x="264" y="174"/>
                  </a:cubicBezTo>
                  <a:close/>
                  <a:moveTo>
                    <a:pt x="55" y="555"/>
                  </a:moveTo>
                  <a:cubicBezTo>
                    <a:pt x="78" y="542"/>
                    <a:pt x="101" y="530"/>
                    <a:pt x="123" y="518"/>
                  </a:cubicBezTo>
                  <a:cubicBezTo>
                    <a:pt x="117" y="492"/>
                    <a:pt x="110" y="466"/>
                    <a:pt x="103" y="439"/>
                  </a:cubicBezTo>
                  <a:cubicBezTo>
                    <a:pt x="81" y="459"/>
                    <a:pt x="60" y="510"/>
                    <a:pt x="55" y="555"/>
                  </a:cubicBezTo>
                  <a:close/>
                  <a:moveTo>
                    <a:pt x="474" y="555"/>
                  </a:moveTo>
                  <a:cubicBezTo>
                    <a:pt x="466" y="513"/>
                    <a:pt x="454" y="472"/>
                    <a:pt x="425" y="438"/>
                  </a:cubicBezTo>
                  <a:cubicBezTo>
                    <a:pt x="418" y="466"/>
                    <a:pt x="411" y="493"/>
                    <a:pt x="405" y="518"/>
                  </a:cubicBezTo>
                  <a:cubicBezTo>
                    <a:pt x="428" y="531"/>
                    <a:pt x="450" y="542"/>
                    <a:pt x="474" y="555"/>
                  </a:cubicBezTo>
                  <a:close/>
                  <a:moveTo>
                    <a:pt x="212" y="125"/>
                  </a:moveTo>
                  <a:cubicBezTo>
                    <a:pt x="248" y="125"/>
                    <a:pt x="280" y="125"/>
                    <a:pt x="316" y="125"/>
                  </a:cubicBezTo>
                  <a:cubicBezTo>
                    <a:pt x="298" y="103"/>
                    <a:pt x="282" y="83"/>
                    <a:pt x="264" y="61"/>
                  </a:cubicBezTo>
                  <a:cubicBezTo>
                    <a:pt x="246" y="84"/>
                    <a:pt x="230" y="103"/>
                    <a:pt x="212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41"/>
            <p:cNvSpPr>
              <a:spLocks noEditPoints="1"/>
            </p:cNvSpPr>
            <p:nvPr/>
          </p:nvSpPr>
          <p:spPr bwMode="auto">
            <a:xfrm>
              <a:off x="5440363" y="3932238"/>
              <a:ext cx="200025" cy="73025"/>
            </a:xfrm>
            <a:custGeom>
              <a:avLst/>
              <a:gdLst>
                <a:gd name="T0" fmla="*/ 183 w 673"/>
                <a:gd name="T1" fmla="*/ 102 h 246"/>
                <a:gd name="T2" fmla="*/ 491 w 673"/>
                <a:gd name="T3" fmla="*/ 102 h 246"/>
                <a:gd name="T4" fmla="*/ 483 w 673"/>
                <a:gd name="T5" fmla="*/ 90 h 246"/>
                <a:gd name="T6" fmla="*/ 451 w 673"/>
                <a:gd name="T7" fmla="*/ 41 h 246"/>
                <a:gd name="T8" fmla="*/ 460 w 673"/>
                <a:gd name="T9" fmla="*/ 7 h 246"/>
                <a:gd name="T10" fmla="*/ 494 w 673"/>
                <a:gd name="T11" fmla="*/ 19 h 246"/>
                <a:gd name="T12" fmla="*/ 544 w 673"/>
                <a:gd name="T13" fmla="*/ 86 h 246"/>
                <a:gd name="T14" fmla="*/ 583 w 673"/>
                <a:gd name="T15" fmla="*/ 102 h 246"/>
                <a:gd name="T16" fmla="*/ 620 w 673"/>
                <a:gd name="T17" fmla="*/ 105 h 246"/>
                <a:gd name="T18" fmla="*/ 672 w 673"/>
                <a:gd name="T19" fmla="*/ 170 h 246"/>
                <a:gd name="T20" fmla="*/ 672 w 673"/>
                <a:gd name="T21" fmla="*/ 221 h 246"/>
                <a:gd name="T22" fmla="*/ 646 w 673"/>
                <a:gd name="T23" fmla="*/ 246 h 246"/>
                <a:gd name="T24" fmla="*/ 636 w 673"/>
                <a:gd name="T25" fmla="*/ 246 h 246"/>
                <a:gd name="T26" fmla="*/ 36 w 673"/>
                <a:gd name="T27" fmla="*/ 246 h 246"/>
                <a:gd name="T28" fmla="*/ 0 w 673"/>
                <a:gd name="T29" fmla="*/ 210 h 246"/>
                <a:gd name="T30" fmla="*/ 0 w 673"/>
                <a:gd name="T31" fmla="*/ 172 h 246"/>
                <a:gd name="T32" fmla="*/ 71 w 673"/>
                <a:gd name="T33" fmla="*/ 103 h 246"/>
                <a:gd name="T34" fmla="*/ 148 w 673"/>
                <a:gd name="T35" fmla="*/ 65 h 246"/>
                <a:gd name="T36" fmla="*/ 178 w 673"/>
                <a:gd name="T37" fmla="*/ 20 h 246"/>
                <a:gd name="T38" fmla="*/ 211 w 673"/>
                <a:gd name="T39" fmla="*/ 7 h 246"/>
                <a:gd name="T40" fmla="*/ 220 w 673"/>
                <a:gd name="T41" fmla="*/ 42 h 246"/>
                <a:gd name="T42" fmla="*/ 183 w 673"/>
                <a:gd name="T43" fmla="*/ 102 h 246"/>
                <a:gd name="T44" fmla="*/ 624 w 673"/>
                <a:gd name="T45" fmla="*/ 197 h 246"/>
                <a:gd name="T46" fmla="*/ 624 w 673"/>
                <a:gd name="T47" fmla="*/ 177 h 246"/>
                <a:gd name="T48" fmla="*/ 597 w 673"/>
                <a:gd name="T49" fmla="*/ 150 h 246"/>
                <a:gd name="T50" fmla="*/ 75 w 673"/>
                <a:gd name="T51" fmla="*/ 150 h 246"/>
                <a:gd name="T52" fmla="*/ 71 w 673"/>
                <a:gd name="T53" fmla="*/ 150 h 246"/>
                <a:gd name="T54" fmla="*/ 48 w 673"/>
                <a:gd name="T55" fmla="*/ 172 h 246"/>
                <a:gd name="T56" fmla="*/ 48 w 673"/>
                <a:gd name="T57" fmla="*/ 197 h 246"/>
                <a:gd name="T58" fmla="*/ 624 w 673"/>
                <a:gd name="T59" fmla="*/ 19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3" h="246">
                  <a:moveTo>
                    <a:pt x="183" y="102"/>
                  </a:moveTo>
                  <a:cubicBezTo>
                    <a:pt x="285" y="102"/>
                    <a:pt x="387" y="102"/>
                    <a:pt x="491" y="102"/>
                  </a:cubicBezTo>
                  <a:cubicBezTo>
                    <a:pt x="487" y="97"/>
                    <a:pt x="485" y="94"/>
                    <a:pt x="483" y="90"/>
                  </a:cubicBezTo>
                  <a:cubicBezTo>
                    <a:pt x="472" y="74"/>
                    <a:pt x="461" y="58"/>
                    <a:pt x="451" y="41"/>
                  </a:cubicBezTo>
                  <a:cubicBezTo>
                    <a:pt x="444" y="28"/>
                    <a:pt x="448" y="14"/>
                    <a:pt x="460" y="7"/>
                  </a:cubicBezTo>
                  <a:cubicBezTo>
                    <a:pt x="472" y="0"/>
                    <a:pt x="484" y="6"/>
                    <a:pt x="494" y="19"/>
                  </a:cubicBezTo>
                  <a:cubicBezTo>
                    <a:pt x="510" y="42"/>
                    <a:pt x="527" y="64"/>
                    <a:pt x="544" y="86"/>
                  </a:cubicBezTo>
                  <a:cubicBezTo>
                    <a:pt x="553" y="99"/>
                    <a:pt x="566" y="104"/>
                    <a:pt x="583" y="102"/>
                  </a:cubicBezTo>
                  <a:cubicBezTo>
                    <a:pt x="595" y="101"/>
                    <a:pt x="608" y="102"/>
                    <a:pt x="620" y="105"/>
                  </a:cubicBezTo>
                  <a:cubicBezTo>
                    <a:pt x="649" y="113"/>
                    <a:pt x="670" y="140"/>
                    <a:pt x="672" y="170"/>
                  </a:cubicBezTo>
                  <a:cubicBezTo>
                    <a:pt x="673" y="187"/>
                    <a:pt x="672" y="204"/>
                    <a:pt x="672" y="221"/>
                  </a:cubicBezTo>
                  <a:cubicBezTo>
                    <a:pt x="671" y="236"/>
                    <a:pt x="662" y="245"/>
                    <a:pt x="646" y="246"/>
                  </a:cubicBezTo>
                  <a:cubicBezTo>
                    <a:pt x="643" y="246"/>
                    <a:pt x="639" y="246"/>
                    <a:pt x="636" y="246"/>
                  </a:cubicBezTo>
                  <a:cubicBezTo>
                    <a:pt x="436" y="246"/>
                    <a:pt x="236" y="246"/>
                    <a:pt x="36" y="246"/>
                  </a:cubicBezTo>
                  <a:cubicBezTo>
                    <a:pt x="7" y="246"/>
                    <a:pt x="0" y="239"/>
                    <a:pt x="0" y="210"/>
                  </a:cubicBezTo>
                  <a:cubicBezTo>
                    <a:pt x="0" y="197"/>
                    <a:pt x="0" y="185"/>
                    <a:pt x="0" y="172"/>
                  </a:cubicBezTo>
                  <a:cubicBezTo>
                    <a:pt x="1" y="133"/>
                    <a:pt x="33" y="99"/>
                    <a:pt x="71" y="103"/>
                  </a:cubicBezTo>
                  <a:cubicBezTo>
                    <a:pt x="107" y="106"/>
                    <a:pt x="129" y="90"/>
                    <a:pt x="148" y="65"/>
                  </a:cubicBezTo>
                  <a:cubicBezTo>
                    <a:pt x="159" y="51"/>
                    <a:pt x="168" y="35"/>
                    <a:pt x="178" y="20"/>
                  </a:cubicBezTo>
                  <a:cubicBezTo>
                    <a:pt x="186" y="6"/>
                    <a:pt x="199" y="1"/>
                    <a:pt x="211" y="7"/>
                  </a:cubicBezTo>
                  <a:cubicBezTo>
                    <a:pt x="224" y="13"/>
                    <a:pt x="229" y="28"/>
                    <a:pt x="220" y="42"/>
                  </a:cubicBezTo>
                  <a:cubicBezTo>
                    <a:pt x="209" y="62"/>
                    <a:pt x="196" y="81"/>
                    <a:pt x="183" y="102"/>
                  </a:cubicBezTo>
                  <a:close/>
                  <a:moveTo>
                    <a:pt x="624" y="197"/>
                  </a:moveTo>
                  <a:cubicBezTo>
                    <a:pt x="624" y="190"/>
                    <a:pt x="624" y="183"/>
                    <a:pt x="624" y="177"/>
                  </a:cubicBezTo>
                  <a:cubicBezTo>
                    <a:pt x="623" y="159"/>
                    <a:pt x="615" y="150"/>
                    <a:pt x="597" y="150"/>
                  </a:cubicBezTo>
                  <a:cubicBezTo>
                    <a:pt x="423" y="150"/>
                    <a:pt x="249" y="150"/>
                    <a:pt x="75" y="150"/>
                  </a:cubicBezTo>
                  <a:cubicBezTo>
                    <a:pt x="74" y="150"/>
                    <a:pt x="72" y="150"/>
                    <a:pt x="71" y="150"/>
                  </a:cubicBezTo>
                  <a:cubicBezTo>
                    <a:pt x="57" y="152"/>
                    <a:pt x="50" y="159"/>
                    <a:pt x="48" y="172"/>
                  </a:cubicBezTo>
                  <a:cubicBezTo>
                    <a:pt x="48" y="180"/>
                    <a:pt x="48" y="189"/>
                    <a:pt x="48" y="197"/>
                  </a:cubicBezTo>
                  <a:cubicBezTo>
                    <a:pt x="241" y="197"/>
                    <a:pt x="431" y="197"/>
                    <a:pt x="624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42"/>
            <p:cNvSpPr>
              <a:spLocks/>
            </p:cNvSpPr>
            <p:nvPr/>
          </p:nvSpPr>
          <p:spPr bwMode="auto">
            <a:xfrm>
              <a:off x="5511800" y="3776663"/>
              <a:ext cx="57150" cy="58738"/>
            </a:xfrm>
            <a:custGeom>
              <a:avLst/>
              <a:gdLst>
                <a:gd name="T0" fmla="*/ 97 w 192"/>
                <a:gd name="T1" fmla="*/ 136 h 195"/>
                <a:gd name="T2" fmla="*/ 144 w 192"/>
                <a:gd name="T3" fmla="*/ 32 h 195"/>
                <a:gd name="T4" fmla="*/ 144 w 192"/>
                <a:gd name="T5" fmla="*/ 22 h 195"/>
                <a:gd name="T6" fmla="*/ 168 w 192"/>
                <a:gd name="T7" fmla="*/ 0 h 195"/>
                <a:gd name="T8" fmla="*/ 192 w 192"/>
                <a:gd name="T9" fmla="*/ 22 h 195"/>
                <a:gd name="T10" fmla="*/ 110 w 192"/>
                <a:gd name="T11" fmla="*/ 188 h 195"/>
                <a:gd name="T12" fmla="*/ 79 w 192"/>
                <a:gd name="T13" fmla="*/ 185 h 195"/>
                <a:gd name="T14" fmla="*/ 0 w 192"/>
                <a:gd name="T15" fmla="*/ 26 h 195"/>
                <a:gd name="T16" fmla="*/ 23 w 192"/>
                <a:gd name="T17" fmla="*/ 0 h 195"/>
                <a:gd name="T18" fmla="*/ 48 w 192"/>
                <a:gd name="T19" fmla="*/ 26 h 195"/>
                <a:gd name="T20" fmla="*/ 84 w 192"/>
                <a:gd name="T21" fmla="*/ 123 h 195"/>
                <a:gd name="T22" fmla="*/ 92 w 192"/>
                <a:gd name="T23" fmla="*/ 132 h 195"/>
                <a:gd name="T24" fmla="*/ 97 w 192"/>
                <a:gd name="T25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95">
                  <a:moveTo>
                    <a:pt x="97" y="136"/>
                  </a:moveTo>
                  <a:cubicBezTo>
                    <a:pt x="126" y="106"/>
                    <a:pt x="141" y="72"/>
                    <a:pt x="144" y="32"/>
                  </a:cubicBezTo>
                  <a:cubicBezTo>
                    <a:pt x="144" y="29"/>
                    <a:pt x="144" y="25"/>
                    <a:pt x="144" y="22"/>
                  </a:cubicBezTo>
                  <a:cubicBezTo>
                    <a:pt x="146" y="8"/>
                    <a:pt x="155" y="0"/>
                    <a:pt x="168" y="0"/>
                  </a:cubicBezTo>
                  <a:cubicBezTo>
                    <a:pt x="181" y="0"/>
                    <a:pt x="192" y="9"/>
                    <a:pt x="192" y="22"/>
                  </a:cubicBezTo>
                  <a:cubicBezTo>
                    <a:pt x="191" y="91"/>
                    <a:pt x="164" y="146"/>
                    <a:pt x="110" y="188"/>
                  </a:cubicBezTo>
                  <a:cubicBezTo>
                    <a:pt x="100" y="195"/>
                    <a:pt x="89" y="193"/>
                    <a:pt x="79" y="185"/>
                  </a:cubicBezTo>
                  <a:cubicBezTo>
                    <a:pt x="29" y="144"/>
                    <a:pt x="2" y="91"/>
                    <a:pt x="0" y="26"/>
                  </a:cubicBezTo>
                  <a:cubicBezTo>
                    <a:pt x="0" y="10"/>
                    <a:pt x="9" y="1"/>
                    <a:pt x="23" y="0"/>
                  </a:cubicBezTo>
                  <a:cubicBezTo>
                    <a:pt x="38" y="0"/>
                    <a:pt x="48" y="9"/>
                    <a:pt x="48" y="26"/>
                  </a:cubicBezTo>
                  <a:cubicBezTo>
                    <a:pt x="49" y="62"/>
                    <a:pt x="61" y="95"/>
                    <a:pt x="84" y="123"/>
                  </a:cubicBezTo>
                  <a:cubicBezTo>
                    <a:pt x="86" y="126"/>
                    <a:pt x="89" y="129"/>
                    <a:pt x="92" y="132"/>
                  </a:cubicBezTo>
                  <a:cubicBezTo>
                    <a:pt x="93" y="133"/>
                    <a:pt x="94" y="134"/>
                    <a:pt x="97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43"/>
            <p:cNvSpPr>
              <a:spLocks/>
            </p:cNvSpPr>
            <p:nvPr/>
          </p:nvSpPr>
          <p:spPr bwMode="auto">
            <a:xfrm>
              <a:off x="5519738" y="3876675"/>
              <a:ext cx="42863" cy="14288"/>
            </a:xfrm>
            <a:custGeom>
              <a:avLst/>
              <a:gdLst>
                <a:gd name="T0" fmla="*/ 75 w 146"/>
                <a:gd name="T1" fmla="*/ 48 h 48"/>
                <a:gd name="T2" fmla="*/ 29 w 146"/>
                <a:gd name="T3" fmla="*/ 48 h 48"/>
                <a:gd name="T4" fmla="*/ 1 w 146"/>
                <a:gd name="T5" fmla="*/ 24 h 48"/>
                <a:gd name="T6" fmla="*/ 28 w 146"/>
                <a:gd name="T7" fmla="*/ 0 h 48"/>
                <a:gd name="T8" fmla="*/ 119 w 146"/>
                <a:gd name="T9" fmla="*/ 0 h 48"/>
                <a:gd name="T10" fmla="*/ 146 w 146"/>
                <a:gd name="T11" fmla="*/ 24 h 48"/>
                <a:gd name="T12" fmla="*/ 118 w 146"/>
                <a:gd name="T13" fmla="*/ 48 h 48"/>
                <a:gd name="T14" fmla="*/ 75 w 14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48">
                  <a:moveTo>
                    <a:pt x="75" y="48"/>
                  </a:moveTo>
                  <a:cubicBezTo>
                    <a:pt x="59" y="48"/>
                    <a:pt x="44" y="48"/>
                    <a:pt x="29" y="48"/>
                  </a:cubicBezTo>
                  <a:cubicBezTo>
                    <a:pt x="11" y="48"/>
                    <a:pt x="0" y="38"/>
                    <a:pt x="1" y="24"/>
                  </a:cubicBezTo>
                  <a:cubicBezTo>
                    <a:pt x="1" y="10"/>
                    <a:pt x="11" y="0"/>
                    <a:pt x="28" y="0"/>
                  </a:cubicBezTo>
                  <a:cubicBezTo>
                    <a:pt x="58" y="0"/>
                    <a:pt x="89" y="0"/>
                    <a:pt x="119" y="0"/>
                  </a:cubicBezTo>
                  <a:cubicBezTo>
                    <a:pt x="135" y="0"/>
                    <a:pt x="146" y="10"/>
                    <a:pt x="146" y="24"/>
                  </a:cubicBezTo>
                  <a:cubicBezTo>
                    <a:pt x="146" y="39"/>
                    <a:pt x="136" y="48"/>
                    <a:pt x="118" y="48"/>
                  </a:cubicBezTo>
                  <a:cubicBezTo>
                    <a:pt x="104" y="48"/>
                    <a:pt x="89" y="48"/>
                    <a:pt x="75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Freeform 44"/>
            <p:cNvSpPr>
              <a:spLocks noEditPoints="1"/>
            </p:cNvSpPr>
            <p:nvPr/>
          </p:nvSpPr>
          <p:spPr bwMode="auto">
            <a:xfrm>
              <a:off x="5519738" y="3656013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3 h 144"/>
                <a:gd name="T4" fmla="*/ 72 w 144"/>
                <a:gd name="T5" fmla="*/ 0 h 144"/>
                <a:gd name="T6" fmla="*/ 144 w 144"/>
                <a:gd name="T7" fmla="*/ 71 h 144"/>
                <a:gd name="T8" fmla="*/ 72 w 144"/>
                <a:gd name="T9" fmla="*/ 144 h 144"/>
                <a:gd name="T10" fmla="*/ 71 w 144"/>
                <a:gd name="T11" fmla="*/ 48 h 144"/>
                <a:gd name="T12" fmla="*/ 48 w 144"/>
                <a:gd name="T13" fmla="*/ 72 h 144"/>
                <a:gd name="T14" fmla="*/ 72 w 144"/>
                <a:gd name="T15" fmla="*/ 96 h 144"/>
                <a:gd name="T16" fmla="*/ 96 w 144"/>
                <a:gd name="T17" fmla="*/ 71 h 144"/>
                <a:gd name="T18" fmla="*/ 71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2"/>
                    <a:pt x="0" y="73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1" y="0"/>
                    <a:pt x="144" y="32"/>
                    <a:pt x="144" y="71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71" y="48"/>
                  </a:moveTo>
                  <a:cubicBezTo>
                    <a:pt x="58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1"/>
                  </a:cubicBezTo>
                  <a:cubicBezTo>
                    <a:pt x="95" y="58"/>
                    <a:pt x="85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4" name="Group 683"/>
          <p:cNvGrpSpPr/>
          <p:nvPr/>
        </p:nvGrpSpPr>
        <p:grpSpPr>
          <a:xfrm>
            <a:off x="298339" y="4425592"/>
            <a:ext cx="457200" cy="438150"/>
            <a:chOff x="371475" y="3952875"/>
            <a:chExt cx="457200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5" name="Freeform 48"/>
            <p:cNvSpPr>
              <a:spLocks noEditPoints="1"/>
            </p:cNvSpPr>
            <p:nvPr/>
          </p:nvSpPr>
          <p:spPr bwMode="auto">
            <a:xfrm>
              <a:off x="371475" y="3952875"/>
              <a:ext cx="457200" cy="438150"/>
            </a:xfrm>
            <a:custGeom>
              <a:avLst/>
              <a:gdLst>
                <a:gd name="T0" fmla="*/ 1076 w 1551"/>
                <a:gd name="T1" fmla="*/ 1262 h 1488"/>
                <a:gd name="T2" fmla="*/ 986 w 1551"/>
                <a:gd name="T3" fmla="*/ 1316 h 1488"/>
                <a:gd name="T4" fmla="*/ 564 w 1551"/>
                <a:gd name="T5" fmla="*/ 1317 h 1488"/>
                <a:gd name="T6" fmla="*/ 375 w 1551"/>
                <a:gd name="T7" fmla="*/ 1191 h 1488"/>
                <a:gd name="T8" fmla="*/ 168 w 1551"/>
                <a:gd name="T9" fmla="*/ 1209 h 1488"/>
                <a:gd name="T10" fmla="*/ 176 w 1551"/>
                <a:gd name="T11" fmla="*/ 803 h 1488"/>
                <a:gd name="T12" fmla="*/ 54 w 1551"/>
                <a:gd name="T13" fmla="*/ 382 h 1488"/>
                <a:gd name="T14" fmla="*/ 474 w 1551"/>
                <a:gd name="T15" fmla="*/ 226 h 1488"/>
                <a:gd name="T16" fmla="*/ 564 w 1551"/>
                <a:gd name="T17" fmla="*/ 172 h 1488"/>
                <a:gd name="T18" fmla="*/ 986 w 1551"/>
                <a:gd name="T19" fmla="*/ 172 h 1488"/>
                <a:gd name="T20" fmla="*/ 1176 w 1551"/>
                <a:gd name="T21" fmla="*/ 298 h 1488"/>
                <a:gd name="T22" fmla="*/ 1383 w 1551"/>
                <a:gd name="T23" fmla="*/ 280 h 1488"/>
                <a:gd name="T24" fmla="*/ 1374 w 1551"/>
                <a:gd name="T25" fmla="*/ 685 h 1488"/>
                <a:gd name="T26" fmla="*/ 1496 w 1551"/>
                <a:gd name="T27" fmla="*/ 1106 h 1488"/>
                <a:gd name="T28" fmla="*/ 991 w 1551"/>
                <a:gd name="T29" fmla="*/ 1252 h 1488"/>
                <a:gd name="T30" fmla="*/ 1110 w 1551"/>
                <a:gd name="T31" fmla="*/ 912 h 1488"/>
                <a:gd name="T32" fmla="*/ 1325 w 1551"/>
                <a:gd name="T33" fmla="*/ 696 h 1488"/>
                <a:gd name="T34" fmla="*/ 1144 w 1551"/>
                <a:gd name="T35" fmla="*/ 333 h 1488"/>
                <a:gd name="T36" fmla="*/ 788 w 1551"/>
                <a:gd name="T37" fmla="*/ 432 h 1488"/>
                <a:gd name="T38" fmla="*/ 560 w 1551"/>
                <a:gd name="T39" fmla="*/ 237 h 1488"/>
                <a:gd name="T40" fmla="*/ 440 w 1551"/>
                <a:gd name="T41" fmla="*/ 576 h 1488"/>
                <a:gd name="T42" fmla="*/ 225 w 1551"/>
                <a:gd name="T43" fmla="*/ 792 h 1488"/>
                <a:gd name="T44" fmla="*/ 406 w 1551"/>
                <a:gd name="T45" fmla="*/ 1155 h 1488"/>
                <a:gd name="T46" fmla="*/ 777 w 1551"/>
                <a:gd name="T47" fmla="*/ 1056 h 1488"/>
                <a:gd name="T48" fmla="*/ 1302 w 1551"/>
                <a:gd name="T49" fmla="*/ 312 h 1488"/>
                <a:gd name="T50" fmla="*/ 1304 w 1551"/>
                <a:gd name="T51" fmla="*/ 648 h 1488"/>
                <a:gd name="T52" fmla="*/ 1302 w 1551"/>
                <a:gd name="T53" fmla="*/ 312 h 1488"/>
                <a:gd name="T54" fmla="*/ 79 w 1551"/>
                <a:gd name="T55" fmla="*/ 480 h 1488"/>
                <a:gd name="T56" fmla="*/ 415 w 1551"/>
                <a:gd name="T57" fmla="*/ 480 h 1488"/>
                <a:gd name="T58" fmla="*/ 1471 w 1551"/>
                <a:gd name="T59" fmla="*/ 1008 h 1488"/>
                <a:gd name="T60" fmla="*/ 1135 w 1551"/>
                <a:gd name="T61" fmla="*/ 1008 h 1488"/>
                <a:gd name="T62" fmla="*/ 1471 w 1551"/>
                <a:gd name="T63" fmla="*/ 1008 h 1488"/>
                <a:gd name="T64" fmla="*/ 776 w 1551"/>
                <a:gd name="T65" fmla="*/ 1104 h 1488"/>
                <a:gd name="T66" fmla="*/ 774 w 1551"/>
                <a:gd name="T67" fmla="*/ 1440 h 1488"/>
                <a:gd name="T68" fmla="*/ 415 w 1551"/>
                <a:gd name="T69" fmla="*/ 1008 h 1488"/>
                <a:gd name="T70" fmla="*/ 79 w 1551"/>
                <a:gd name="T71" fmla="*/ 1008 h 1488"/>
                <a:gd name="T72" fmla="*/ 415 w 1551"/>
                <a:gd name="T73" fmla="*/ 1008 h 1488"/>
                <a:gd name="T74" fmla="*/ 712 w 1551"/>
                <a:gd name="T75" fmla="*/ 120 h 1488"/>
                <a:gd name="T76" fmla="*/ 869 w 1551"/>
                <a:gd name="T77" fmla="*/ 172 h 1488"/>
                <a:gd name="T78" fmla="*/ 886 w 1551"/>
                <a:gd name="T79" fmla="*/ 278 h 1488"/>
                <a:gd name="T80" fmla="*/ 887 w 1551"/>
                <a:gd name="T81" fmla="*/ 91 h 1488"/>
                <a:gd name="T82" fmla="*/ 640 w 1551"/>
                <a:gd name="T83" fmla="*/ 313 h 1488"/>
                <a:gd name="T84" fmla="*/ 776 w 1551"/>
                <a:gd name="T85" fmla="*/ 287 h 1488"/>
                <a:gd name="T86" fmla="*/ 748 w 1551"/>
                <a:gd name="T87" fmla="*/ 288 h 1488"/>
                <a:gd name="T88" fmla="*/ 688 w 1551"/>
                <a:gd name="T89" fmla="*/ 359 h 1488"/>
                <a:gd name="T90" fmla="*/ 868 w 1551"/>
                <a:gd name="T91" fmla="*/ 345 h 1488"/>
                <a:gd name="T92" fmla="*/ 776 w 1551"/>
                <a:gd name="T93" fmla="*/ 287 h 1488"/>
                <a:gd name="T94" fmla="*/ 727 w 1551"/>
                <a:gd name="T95" fmla="*/ 192 h 1488"/>
                <a:gd name="T96" fmla="*/ 823 w 1551"/>
                <a:gd name="T97" fmla="*/ 19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1" h="1488">
                  <a:moveTo>
                    <a:pt x="1183" y="1188"/>
                  </a:moveTo>
                  <a:cubicBezTo>
                    <a:pt x="1147" y="1213"/>
                    <a:pt x="1113" y="1239"/>
                    <a:pt x="1076" y="1262"/>
                  </a:cubicBezTo>
                  <a:cubicBezTo>
                    <a:pt x="1052" y="1277"/>
                    <a:pt x="1026" y="1288"/>
                    <a:pt x="1000" y="1300"/>
                  </a:cubicBezTo>
                  <a:cubicBezTo>
                    <a:pt x="992" y="1303"/>
                    <a:pt x="987" y="1308"/>
                    <a:pt x="986" y="1316"/>
                  </a:cubicBezTo>
                  <a:cubicBezTo>
                    <a:pt x="963" y="1418"/>
                    <a:pt x="876" y="1488"/>
                    <a:pt x="774" y="1488"/>
                  </a:cubicBezTo>
                  <a:cubicBezTo>
                    <a:pt x="673" y="1488"/>
                    <a:pt x="586" y="1417"/>
                    <a:pt x="564" y="1317"/>
                  </a:cubicBezTo>
                  <a:cubicBezTo>
                    <a:pt x="563" y="1311"/>
                    <a:pt x="557" y="1303"/>
                    <a:pt x="552" y="1301"/>
                  </a:cubicBezTo>
                  <a:cubicBezTo>
                    <a:pt x="487" y="1274"/>
                    <a:pt x="428" y="1238"/>
                    <a:pt x="375" y="1191"/>
                  </a:cubicBezTo>
                  <a:cubicBezTo>
                    <a:pt x="373" y="1189"/>
                    <a:pt x="372" y="1188"/>
                    <a:pt x="369" y="1187"/>
                  </a:cubicBezTo>
                  <a:cubicBezTo>
                    <a:pt x="306" y="1226"/>
                    <a:pt x="239" y="1236"/>
                    <a:pt x="168" y="1209"/>
                  </a:cubicBezTo>
                  <a:cubicBezTo>
                    <a:pt x="113" y="1187"/>
                    <a:pt x="74" y="1149"/>
                    <a:pt x="50" y="1096"/>
                  </a:cubicBezTo>
                  <a:cubicBezTo>
                    <a:pt x="0" y="985"/>
                    <a:pt x="51" y="849"/>
                    <a:pt x="176" y="803"/>
                  </a:cubicBezTo>
                  <a:cubicBezTo>
                    <a:pt x="176" y="764"/>
                    <a:pt x="176" y="725"/>
                    <a:pt x="176" y="685"/>
                  </a:cubicBezTo>
                  <a:cubicBezTo>
                    <a:pt x="43" y="636"/>
                    <a:pt x="0" y="490"/>
                    <a:pt x="54" y="382"/>
                  </a:cubicBezTo>
                  <a:cubicBezTo>
                    <a:pt x="106" y="281"/>
                    <a:pt x="244" y="221"/>
                    <a:pt x="367" y="300"/>
                  </a:cubicBezTo>
                  <a:cubicBezTo>
                    <a:pt x="403" y="275"/>
                    <a:pt x="437" y="249"/>
                    <a:pt x="474" y="226"/>
                  </a:cubicBezTo>
                  <a:cubicBezTo>
                    <a:pt x="498" y="211"/>
                    <a:pt x="524" y="200"/>
                    <a:pt x="550" y="188"/>
                  </a:cubicBezTo>
                  <a:cubicBezTo>
                    <a:pt x="558" y="185"/>
                    <a:pt x="563" y="180"/>
                    <a:pt x="564" y="172"/>
                  </a:cubicBezTo>
                  <a:cubicBezTo>
                    <a:pt x="587" y="70"/>
                    <a:pt x="673" y="0"/>
                    <a:pt x="775" y="0"/>
                  </a:cubicBezTo>
                  <a:cubicBezTo>
                    <a:pt x="877" y="0"/>
                    <a:pt x="962" y="69"/>
                    <a:pt x="986" y="172"/>
                  </a:cubicBezTo>
                  <a:cubicBezTo>
                    <a:pt x="987" y="177"/>
                    <a:pt x="992" y="184"/>
                    <a:pt x="997" y="186"/>
                  </a:cubicBezTo>
                  <a:cubicBezTo>
                    <a:pt x="1063" y="213"/>
                    <a:pt x="1123" y="251"/>
                    <a:pt x="1176" y="298"/>
                  </a:cubicBezTo>
                  <a:cubicBezTo>
                    <a:pt x="1177" y="299"/>
                    <a:pt x="1179" y="300"/>
                    <a:pt x="1181" y="301"/>
                  </a:cubicBezTo>
                  <a:cubicBezTo>
                    <a:pt x="1245" y="261"/>
                    <a:pt x="1312" y="252"/>
                    <a:pt x="1383" y="280"/>
                  </a:cubicBezTo>
                  <a:cubicBezTo>
                    <a:pt x="1438" y="301"/>
                    <a:pt x="1477" y="340"/>
                    <a:pt x="1501" y="394"/>
                  </a:cubicBezTo>
                  <a:cubicBezTo>
                    <a:pt x="1550" y="504"/>
                    <a:pt x="1498" y="639"/>
                    <a:pt x="1374" y="685"/>
                  </a:cubicBezTo>
                  <a:cubicBezTo>
                    <a:pt x="1374" y="724"/>
                    <a:pt x="1374" y="763"/>
                    <a:pt x="1374" y="803"/>
                  </a:cubicBezTo>
                  <a:cubicBezTo>
                    <a:pt x="1506" y="851"/>
                    <a:pt x="1551" y="998"/>
                    <a:pt x="1496" y="1106"/>
                  </a:cubicBezTo>
                  <a:cubicBezTo>
                    <a:pt x="1445" y="1206"/>
                    <a:pt x="1308" y="1267"/>
                    <a:pt x="1183" y="1188"/>
                  </a:cubicBezTo>
                  <a:close/>
                  <a:moveTo>
                    <a:pt x="991" y="1252"/>
                  </a:moveTo>
                  <a:cubicBezTo>
                    <a:pt x="1048" y="1227"/>
                    <a:pt x="1099" y="1195"/>
                    <a:pt x="1144" y="1155"/>
                  </a:cubicBezTo>
                  <a:cubicBezTo>
                    <a:pt x="1083" y="1080"/>
                    <a:pt x="1067" y="998"/>
                    <a:pt x="1110" y="912"/>
                  </a:cubicBezTo>
                  <a:cubicBezTo>
                    <a:pt x="1154" y="826"/>
                    <a:pt x="1229" y="789"/>
                    <a:pt x="1325" y="792"/>
                  </a:cubicBezTo>
                  <a:cubicBezTo>
                    <a:pt x="1325" y="759"/>
                    <a:pt x="1325" y="728"/>
                    <a:pt x="1325" y="696"/>
                  </a:cubicBezTo>
                  <a:cubicBezTo>
                    <a:pt x="1228" y="699"/>
                    <a:pt x="1154" y="662"/>
                    <a:pt x="1110" y="576"/>
                  </a:cubicBezTo>
                  <a:cubicBezTo>
                    <a:pt x="1067" y="490"/>
                    <a:pt x="1083" y="408"/>
                    <a:pt x="1144" y="333"/>
                  </a:cubicBezTo>
                  <a:cubicBezTo>
                    <a:pt x="1098" y="293"/>
                    <a:pt x="1048" y="260"/>
                    <a:pt x="991" y="236"/>
                  </a:cubicBezTo>
                  <a:cubicBezTo>
                    <a:pt x="972" y="369"/>
                    <a:pt x="866" y="428"/>
                    <a:pt x="788" y="432"/>
                  </a:cubicBezTo>
                  <a:cubicBezTo>
                    <a:pt x="742" y="434"/>
                    <a:pt x="698" y="424"/>
                    <a:pt x="660" y="398"/>
                  </a:cubicBezTo>
                  <a:cubicBezTo>
                    <a:pt x="601" y="360"/>
                    <a:pt x="569" y="306"/>
                    <a:pt x="560" y="237"/>
                  </a:cubicBezTo>
                  <a:cubicBezTo>
                    <a:pt x="517" y="251"/>
                    <a:pt x="434" y="304"/>
                    <a:pt x="407" y="334"/>
                  </a:cubicBezTo>
                  <a:cubicBezTo>
                    <a:pt x="467" y="408"/>
                    <a:pt x="483" y="490"/>
                    <a:pt x="440" y="576"/>
                  </a:cubicBezTo>
                  <a:cubicBezTo>
                    <a:pt x="396" y="662"/>
                    <a:pt x="321" y="699"/>
                    <a:pt x="225" y="696"/>
                  </a:cubicBezTo>
                  <a:cubicBezTo>
                    <a:pt x="225" y="729"/>
                    <a:pt x="225" y="760"/>
                    <a:pt x="225" y="792"/>
                  </a:cubicBezTo>
                  <a:cubicBezTo>
                    <a:pt x="322" y="789"/>
                    <a:pt x="396" y="826"/>
                    <a:pt x="439" y="912"/>
                  </a:cubicBezTo>
                  <a:cubicBezTo>
                    <a:pt x="483" y="998"/>
                    <a:pt x="467" y="1080"/>
                    <a:pt x="406" y="1155"/>
                  </a:cubicBezTo>
                  <a:cubicBezTo>
                    <a:pt x="452" y="1195"/>
                    <a:pt x="502" y="1228"/>
                    <a:pt x="559" y="1251"/>
                  </a:cubicBezTo>
                  <a:cubicBezTo>
                    <a:pt x="576" y="1121"/>
                    <a:pt x="686" y="1055"/>
                    <a:pt x="777" y="1056"/>
                  </a:cubicBezTo>
                  <a:cubicBezTo>
                    <a:pt x="869" y="1057"/>
                    <a:pt x="974" y="1123"/>
                    <a:pt x="991" y="1252"/>
                  </a:cubicBezTo>
                  <a:close/>
                  <a:moveTo>
                    <a:pt x="1302" y="312"/>
                  </a:moveTo>
                  <a:cubicBezTo>
                    <a:pt x="1210" y="312"/>
                    <a:pt x="1135" y="388"/>
                    <a:pt x="1135" y="481"/>
                  </a:cubicBezTo>
                  <a:cubicBezTo>
                    <a:pt x="1135" y="573"/>
                    <a:pt x="1211" y="648"/>
                    <a:pt x="1304" y="648"/>
                  </a:cubicBezTo>
                  <a:cubicBezTo>
                    <a:pt x="1396" y="648"/>
                    <a:pt x="1471" y="572"/>
                    <a:pt x="1471" y="479"/>
                  </a:cubicBezTo>
                  <a:cubicBezTo>
                    <a:pt x="1471" y="387"/>
                    <a:pt x="1395" y="312"/>
                    <a:pt x="1302" y="312"/>
                  </a:cubicBezTo>
                  <a:close/>
                  <a:moveTo>
                    <a:pt x="247" y="312"/>
                  </a:moveTo>
                  <a:cubicBezTo>
                    <a:pt x="155" y="312"/>
                    <a:pt x="79" y="387"/>
                    <a:pt x="79" y="480"/>
                  </a:cubicBezTo>
                  <a:cubicBezTo>
                    <a:pt x="79" y="572"/>
                    <a:pt x="154" y="648"/>
                    <a:pt x="247" y="648"/>
                  </a:cubicBezTo>
                  <a:cubicBezTo>
                    <a:pt x="339" y="648"/>
                    <a:pt x="415" y="573"/>
                    <a:pt x="415" y="480"/>
                  </a:cubicBezTo>
                  <a:cubicBezTo>
                    <a:pt x="415" y="388"/>
                    <a:pt x="340" y="312"/>
                    <a:pt x="247" y="312"/>
                  </a:cubicBezTo>
                  <a:close/>
                  <a:moveTo>
                    <a:pt x="1471" y="1008"/>
                  </a:moveTo>
                  <a:cubicBezTo>
                    <a:pt x="1471" y="915"/>
                    <a:pt x="1395" y="840"/>
                    <a:pt x="1303" y="840"/>
                  </a:cubicBezTo>
                  <a:cubicBezTo>
                    <a:pt x="1210" y="840"/>
                    <a:pt x="1135" y="916"/>
                    <a:pt x="1135" y="1008"/>
                  </a:cubicBezTo>
                  <a:cubicBezTo>
                    <a:pt x="1135" y="1101"/>
                    <a:pt x="1211" y="1176"/>
                    <a:pt x="1303" y="1176"/>
                  </a:cubicBezTo>
                  <a:cubicBezTo>
                    <a:pt x="1395" y="1176"/>
                    <a:pt x="1471" y="1100"/>
                    <a:pt x="1471" y="1008"/>
                  </a:cubicBezTo>
                  <a:close/>
                  <a:moveTo>
                    <a:pt x="943" y="1273"/>
                  </a:moveTo>
                  <a:cubicBezTo>
                    <a:pt x="943" y="1180"/>
                    <a:pt x="868" y="1104"/>
                    <a:pt x="776" y="1104"/>
                  </a:cubicBezTo>
                  <a:cubicBezTo>
                    <a:pt x="683" y="1104"/>
                    <a:pt x="607" y="1179"/>
                    <a:pt x="607" y="1271"/>
                  </a:cubicBezTo>
                  <a:cubicBezTo>
                    <a:pt x="607" y="1364"/>
                    <a:pt x="682" y="1440"/>
                    <a:pt x="774" y="1440"/>
                  </a:cubicBezTo>
                  <a:cubicBezTo>
                    <a:pt x="867" y="1440"/>
                    <a:pt x="943" y="1365"/>
                    <a:pt x="943" y="1273"/>
                  </a:cubicBezTo>
                  <a:close/>
                  <a:moveTo>
                    <a:pt x="415" y="1008"/>
                  </a:moveTo>
                  <a:cubicBezTo>
                    <a:pt x="415" y="915"/>
                    <a:pt x="339" y="840"/>
                    <a:pt x="247" y="840"/>
                  </a:cubicBezTo>
                  <a:cubicBezTo>
                    <a:pt x="154" y="840"/>
                    <a:pt x="79" y="916"/>
                    <a:pt x="79" y="1008"/>
                  </a:cubicBezTo>
                  <a:cubicBezTo>
                    <a:pt x="79" y="1101"/>
                    <a:pt x="155" y="1176"/>
                    <a:pt x="247" y="1176"/>
                  </a:cubicBezTo>
                  <a:cubicBezTo>
                    <a:pt x="340" y="1176"/>
                    <a:pt x="415" y="1100"/>
                    <a:pt x="415" y="1008"/>
                  </a:cubicBezTo>
                  <a:close/>
                  <a:moveTo>
                    <a:pt x="699" y="252"/>
                  </a:moveTo>
                  <a:cubicBezTo>
                    <a:pt x="670" y="199"/>
                    <a:pt x="674" y="152"/>
                    <a:pt x="712" y="120"/>
                  </a:cubicBezTo>
                  <a:cubicBezTo>
                    <a:pt x="747" y="89"/>
                    <a:pt x="798" y="88"/>
                    <a:pt x="835" y="117"/>
                  </a:cubicBezTo>
                  <a:cubicBezTo>
                    <a:pt x="853" y="131"/>
                    <a:pt x="864" y="150"/>
                    <a:pt x="869" y="172"/>
                  </a:cubicBezTo>
                  <a:cubicBezTo>
                    <a:pt x="875" y="201"/>
                    <a:pt x="867" y="227"/>
                    <a:pt x="851" y="250"/>
                  </a:cubicBezTo>
                  <a:cubicBezTo>
                    <a:pt x="863" y="260"/>
                    <a:pt x="876" y="268"/>
                    <a:pt x="886" y="278"/>
                  </a:cubicBezTo>
                  <a:cubicBezTo>
                    <a:pt x="895" y="288"/>
                    <a:pt x="903" y="301"/>
                    <a:pt x="911" y="312"/>
                  </a:cubicBezTo>
                  <a:cubicBezTo>
                    <a:pt x="962" y="249"/>
                    <a:pt x="951" y="148"/>
                    <a:pt x="887" y="91"/>
                  </a:cubicBezTo>
                  <a:cubicBezTo>
                    <a:pt x="820" y="31"/>
                    <a:pt x="720" y="34"/>
                    <a:pt x="656" y="97"/>
                  </a:cubicBezTo>
                  <a:cubicBezTo>
                    <a:pt x="598" y="155"/>
                    <a:pt x="590" y="256"/>
                    <a:pt x="640" y="313"/>
                  </a:cubicBezTo>
                  <a:cubicBezTo>
                    <a:pt x="653" y="286"/>
                    <a:pt x="672" y="265"/>
                    <a:pt x="699" y="252"/>
                  </a:cubicBezTo>
                  <a:close/>
                  <a:moveTo>
                    <a:pt x="776" y="287"/>
                  </a:moveTo>
                  <a:cubicBezTo>
                    <a:pt x="776" y="287"/>
                    <a:pt x="776" y="288"/>
                    <a:pt x="776" y="288"/>
                  </a:cubicBezTo>
                  <a:cubicBezTo>
                    <a:pt x="767" y="288"/>
                    <a:pt x="757" y="288"/>
                    <a:pt x="748" y="288"/>
                  </a:cubicBezTo>
                  <a:cubicBezTo>
                    <a:pt x="716" y="290"/>
                    <a:pt x="688" y="313"/>
                    <a:pt x="682" y="344"/>
                  </a:cubicBezTo>
                  <a:cubicBezTo>
                    <a:pt x="681" y="348"/>
                    <a:pt x="684" y="356"/>
                    <a:pt x="688" y="359"/>
                  </a:cubicBezTo>
                  <a:cubicBezTo>
                    <a:pt x="737" y="392"/>
                    <a:pt x="814" y="392"/>
                    <a:pt x="862" y="359"/>
                  </a:cubicBezTo>
                  <a:cubicBezTo>
                    <a:pt x="866" y="356"/>
                    <a:pt x="869" y="349"/>
                    <a:pt x="868" y="345"/>
                  </a:cubicBezTo>
                  <a:cubicBezTo>
                    <a:pt x="862" y="317"/>
                    <a:pt x="845" y="298"/>
                    <a:pt x="818" y="291"/>
                  </a:cubicBezTo>
                  <a:cubicBezTo>
                    <a:pt x="805" y="288"/>
                    <a:pt x="790" y="288"/>
                    <a:pt x="776" y="287"/>
                  </a:cubicBezTo>
                  <a:close/>
                  <a:moveTo>
                    <a:pt x="775" y="144"/>
                  </a:moveTo>
                  <a:cubicBezTo>
                    <a:pt x="749" y="144"/>
                    <a:pt x="727" y="166"/>
                    <a:pt x="727" y="192"/>
                  </a:cubicBezTo>
                  <a:cubicBezTo>
                    <a:pt x="727" y="218"/>
                    <a:pt x="748" y="240"/>
                    <a:pt x="774" y="240"/>
                  </a:cubicBezTo>
                  <a:cubicBezTo>
                    <a:pt x="801" y="240"/>
                    <a:pt x="823" y="218"/>
                    <a:pt x="823" y="191"/>
                  </a:cubicBezTo>
                  <a:cubicBezTo>
                    <a:pt x="823" y="165"/>
                    <a:pt x="801" y="144"/>
                    <a:pt x="775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49"/>
            <p:cNvSpPr>
              <a:spLocks noEditPoints="1"/>
            </p:cNvSpPr>
            <p:nvPr/>
          </p:nvSpPr>
          <p:spPr bwMode="auto">
            <a:xfrm>
              <a:off x="515938" y="4086225"/>
              <a:ext cx="168275" cy="169863"/>
            </a:xfrm>
            <a:custGeom>
              <a:avLst/>
              <a:gdLst>
                <a:gd name="T0" fmla="*/ 576 w 576"/>
                <a:gd name="T1" fmla="*/ 288 h 576"/>
                <a:gd name="T2" fmla="*/ 288 w 576"/>
                <a:gd name="T3" fmla="*/ 576 h 576"/>
                <a:gd name="T4" fmla="*/ 0 w 576"/>
                <a:gd name="T5" fmla="*/ 288 h 576"/>
                <a:gd name="T6" fmla="*/ 288 w 576"/>
                <a:gd name="T7" fmla="*/ 0 h 576"/>
                <a:gd name="T8" fmla="*/ 576 w 576"/>
                <a:gd name="T9" fmla="*/ 288 h 576"/>
                <a:gd name="T10" fmla="*/ 289 w 576"/>
                <a:gd name="T11" fmla="*/ 48 h 576"/>
                <a:gd name="T12" fmla="*/ 48 w 576"/>
                <a:gd name="T13" fmla="*/ 286 h 576"/>
                <a:gd name="T14" fmla="*/ 287 w 576"/>
                <a:gd name="T15" fmla="*/ 528 h 576"/>
                <a:gd name="T16" fmla="*/ 528 w 576"/>
                <a:gd name="T17" fmla="*/ 288 h 576"/>
                <a:gd name="T18" fmla="*/ 289 w 576"/>
                <a:gd name="T19" fmla="*/ 4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576" y="288"/>
                  </a:moveTo>
                  <a:cubicBezTo>
                    <a:pt x="576" y="446"/>
                    <a:pt x="447" y="576"/>
                    <a:pt x="288" y="576"/>
                  </a:cubicBezTo>
                  <a:cubicBezTo>
                    <a:pt x="130" y="576"/>
                    <a:pt x="0" y="447"/>
                    <a:pt x="0" y="288"/>
                  </a:cubicBezTo>
                  <a:cubicBezTo>
                    <a:pt x="0" y="130"/>
                    <a:pt x="129" y="0"/>
                    <a:pt x="288" y="0"/>
                  </a:cubicBezTo>
                  <a:cubicBezTo>
                    <a:pt x="446" y="0"/>
                    <a:pt x="576" y="129"/>
                    <a:pt x="576" y="288"/>
                  </a:cubicBezTo>
                  <a:close/>
                  <a:moveTo>
                    <a:pt x="289" y="48"/>
                  </a:moveTo>
                  <a:cubicBezTo>
                    <a:pt x="157" y="48"/>
                    <a:pt x="49" y="155"/>
                    <a:pt x="48" y="286"/>
                  </a:cubicBezTo>
                  <a:cubicBezTo>
                    <a:pt x="47" y="419"/>
                    <a:pt x="155" y="528"/>
                    <a:pt x="287" y="528"/>
                  </a:cubicBezTo>
                  <a:cubicBezTo>
                    <a:pt x="420" y="528"/>
                    <a:pt x="528" y="421"/>
                    <a:pt x="528" y="288"/>
                  </a:cubicBezTo>
                  <a:cubicBezTo>
                    <a:pt x="528" y="156"/>
                    <a:pt x="421" y="48"/>
                    <a:pt x="28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50"/>
            <p:cNvSpPr>
              <a:spLocks/>
            </p:cNvSpPr>
            <p:nvPr/>
          </p:nvSpPr>
          <p:spPr bwMode="auto">
            <a:xfrm>
              <a:off x="730250" y="4059238"/>
              <a:ext cx="31750" cy="53975"/>
            </a:xfrm>
            <a:custGeom>
              <a:avLst/>
              <a:gdLst>
                <a:gd name="T0" fmla="*/ 0 w 110"/>
                <a:gd name="T1" fmla="*/ 147 h 187"/>
                <a:gd name="T2" fmla="*/ 51 w 110"/>
                <a:gd name="T3" fmla="*/ 113 h 187"/>
                <a:gd name="T4" fmla="*/ 61 w 110"/>
                <a:gd name="T5" fmla="*/ 94 h 187"/>
                <a:gd name="T6" fmla="*/ 61 w 110"/>
                <a:gd name="T7" fmla="*/ 0 h 187"/>
                <a:gd name="T8" fmla="*/ 109 w 110"/>
                <a:gd name="T9" fmla="*/ 0 h 187"/>
                <a:gd name="T10" fmla="*/ 109 w 110"/>
                <a:gd name="T11" fmla="*/ 58 h 187"/>
                <a:gd name="T12" fmla="*/ 109 w 110"/>
                <a:gd name="T13" fmla="*/ 116 h 187"/>
                <a:gd name="T14" fmla="*/ 100 w 110"/>
                <a:gd name="T15" fmla="*/ 137 h 187"/>
                <a:gd name="T16" fmla="*/ 26 w 110"/>
                <a:gd name="T17" fmla="*/ 187 h 187"/>
                <a:gd name="T18" fmla="*/ 0 w 110"/>
                <a:gd name="T19" fmla="*/ 14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87">
                  <a:moveTo>
                    <a:pt x="0" y="147"/>
                  </a:moveTo>
                  <a:cubicBezTo>
                    <a:pt x="18" y="135"/>
                    <a:pt x="34" y="124"/>
                    <a:pt x="51" y="113"/>
                  </a:cubicBezTo>
                  <a:cubicBezTo>
                    <a:pt x="58" y="109"/>
                    <a:pt x="61" y="103"/>
                    <a:pt x="61" y="94"/>
                  </a:cubicBezTo>
                  <a:cubicBezTo>
                    <a:pt x="61" y="63"/>
                    <a:pt x="61" y="32"/>
                    <a:pt x="61" y="0"/>
                  </a:cubicBezTo>
                  <a:cubicBezTo>
                    <a:pt x="77" y="0"/>
                    <a:pt x="92" y="0"/>
                    <a:pt x="109" y="0"/>
                  </a:cubicBezTo>
                  <a:cubicBezTo>
                    <a:pt x="109" y="19"/>
                    <a:pt x="109" y="38"/>
                    <a:pt x="109" y="58"/>
                  </a:cubicBezTo>
                  <a:cubicBezTo>
                    <a:pt x="109" y="77"/>
                    <a:pt x="110" y="96"/>
                    <a:pt x="109" y="116"/>
                  </a:cubicBezTo>
                  <a:cubicBezTo>
                    <a:pt x="108" y="123"/>
                    <a:pt x="105" y="133"/>
                    <a:pt x="100" y="137"/>
                  </a:cubicBezTo>
                  <a:cubicBezTo>
                    <a:pt x="76" y="154"/>
                    <a:pt x="52" y="170"/>
                    <a:pt x="26" y="187"/>
                  </a:cubicBezTo>
                  <a:cubicBezTo>
                    <a:pt x="17" y="173"/>
                    <a:pt x="9" y="161"/>
                    <a:pt x="0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51"/>
            <p:cNvSpPr>
              <a:spLocks/>
            </p:cNvSpPr>
            <p:nvPr/>
          </p:nvSpPr>
          <p:spPr bwMode="auto">
            <a:xfrm>
              <a:off x="404813" y="4067175"/>
              <a:ext cx="73025" cy="46038"/>
            </a:xfrm>
            <a:custGeom>
              <a:avLst/>
              <a:gdLst>
                <a:gd name="T0" fmla="*/ 34 w 247"/>
                <a:gd name="T1" fmla="*/ 154 h 154"/>
                <a:gd name="T2" fmla="*/ 0 w 247"/>
                <a:gd name="T3" fmla="*/ 120 h 154"/>
                <a:gd name="T4" fmla="*/ 72 w 247"/>
                <a:gd name="T5" fmla="*/ 47 h 154"/>
                <a:gd name="T6" fmla="*/ 96 w 247"/>
                <a:gd name="T7" fmla="*/ 43 h 154"/>
                <a:gd name="T8" fmla="*/ 138 w 247"/>
                <a:gd name="T9" fmla="*/ 57 h 154"/>
                <a:gd name="T10" fmla="*/ 164 w 247"/>
                <a:gd name="T11" fmla="*/ 51 h 154"/>
                <a:gd name="T12" fmla="*/ 214 w 247"/>
                <a:gd name="T13" fmla="*/ 0 h 154"/>
                <a:gd name="T14" fmla="*/ 247 w 247"/>
                <a:gd name="T15" fmla="*/ 36 h 154"/>
                <a:gd name="T16" fmla="*/ 196 w 247"/>
                <a:gd name="T17" fmla="*/ 87 h 154"/>
                <a:gd name="T18" fmla="*/ 126 w 247"/>
                <a:gd name="T19" fmla="*/ 103 h 154"/>
                <a:gd name="T20" fmla="*/ 70 w 247"/>
                <a:gd name="T21" fmla="*/ 116 h 154"/>
                <a:gd name="T22" fmla="*/ 34 w 247"/>
                <a:gd name="T2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" h="154">
                  <a:moveTo>
                    <a:pt x="34" y="154"/>
                  </a:moveTo>
                  <a:cubicBezTo>
                    <a:pt x="21" y="141"/>
                    <a:pt x="11" y="131"/>
                    <a:pt x="0" y="120"/>
                  </a:cubicBezTo>
                  <a:cubicBezTo>
                    <a:pt x="24" y="96"/>
                    <a:pt x="47" y="71"/>
                    <a:pt x="72" y="47"/>
                  </a:cubicBezTo>
                  <a:cubicBezTo>
                    <a:pt x="77" y="42"/>
                    <a:pt x="88" y="42"/>
                    <a:pt x="96" y="43"/>
                  </a:cubicBezTo>
                  <a:cubicBezTo>
                    <a:pt x="110" y="46"/>
                    <a:pt x="125" y="51"/>
                    <a:pt x="138" y="57"/>
                  </a:cubicBezTo>
                  <a:cubicBezTo>
                    <a:pt x="149" y="62"/>
                    <a:pt x="156" y="59"/>
                    <a:pt x="164" y="51"/>
                  </a:cubicBezTo>
                  <a:cubicBezTo>
                    <a:pt x="180" y="33"/>
                    <a:pt x="196" y="17"/>
                    <a:pt x="214" y="0"/>
                  </a:cubicBezTo>
                  <a:cubicBezTo>
                    <a:pt x="225" y="12"/>
                    <a:pt x="235" y="23"/>
                    <a:pt x="247" y="36"/>
                  </a:cubicBezTo>
                  <a:cubicBezTo>
                    <a:pt x="230" y="52"/>
                    <a:pt x="211" y="68"/>
                    <a:pt x="196" y="87"/>
                  </a:cubicBezTo>
                  <a:cubicBezTo>
                    <a:pt x="175" y="112"/>
                    <a:pt x="153" y="119"/>
                    <a:pt x="126" y="103"/>
                  </a:cubicBezTo>
                  <a:cubicBezTo>
                    <a:pt x="103" y="90"/>
                    <a:pt x="86" y="95"/>
                    <a:pt x="70" y="116"/>
                  </a:cubicBezTo>
                  <a:cubicBezTo>
                    <a:pt x="60" y="129"/>
                    <a:pt x="46" y="141"/>
                    <a:pt x="34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52"/>
            <p:cNvSpPr>
              <a:spLocks/>
            </p:cNvSpPr>
            <p:nvPr/>
          </p:nvSpPr>
          <p:spPr bwMode="auto">
            <a:xfrm>
              <a:off x="769938" y="4221163"/>
              <a:ext cx="12700" cy="49213"/>
            </a:xfrm>
            <a:custGeom>
              <a:avLst/>
              <a:gdLst>
                <a:gd name="T0" fmla="*/ 0 w 46"/>
                <a:gd name="T1" fmla="*/ 0 h 166"/>
                <a:gd name="T2" fmla="*/ 46 w 46"/>
                <a:gd name="T3" fmla="*/ 0 h 166"/>
                <a:gd name="T4" fmla="*/ 46 w 46"/>
                <a:gd name="T5" fmla="*/ 166 h 166"/>
                <a:gd name="T6" fmla="*/ 0 w 46"/>
                <a:gd name="T7" fmla="*/ 166 h 166"/>
                <a:gd name="T8" fmla="*/ 0 w 46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6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55"/>
                    <a:pt x="46" y="110"/>
                    <a:pt x="46" y="166"/>
                  </a:cubicBezTo>
                  <a:cubicBezTo>
                    <a:pt x="31" y="166"/>
                    <a:pt x="16" y="166"/>
                    <a:pt x="0" y="166"/>
                  </a:cubicBezTo>
                  <a:cubicBezTo>
                    <a:pt x="0" y="111"/>
                    <a:pt x="0" y="5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53"/>
            <p:cNvSpPr>
              <a:spLocks/>
            </p:cNvSpPr>
            <p:nvPr/>
          </p:nvSpPr>
          <p:spPr bwMode="auto">
            <a:xfrm>
              <a:off x="749300" y="4235450"/>
              <a:ext cx="12700" cy="34925"/>
            </a:xfrm>
            <a:custGeom>
              <a:avLst/>
              <a:gdLst>
                <a:gd name="T0" fmla="*/ 46 w 46"/>
                <a:gd name="T1" fmla="*/ 118 h 118"/>
                <a:gd name="T2" fmla="*/ 0 w 46"/>
                <a:gd name="T3" fmla="*/ 118 h 118"/>
                <a:gd name="T4" fmla="*/ 0 w 46"/>
                <a:gd name="T5" fmla="*/ 0 h 118"/>
                <a:gd name="T6" fmla="*/ 46 w 46"/>
                <a:gd name="T7" fmla="*/ 0 h 118"/>
                <a:gd name="T8" fmla="*/ 46 w 4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8">
                  <a:moveTo>
                    <a:pt x="46" y="118"/>
                  </a:moveTo>
                  <a:cubicBezTo>
                    <a:pt x="30" y="118"/>
                    <a:pt x="16" y="118"/>
                    <a:pt x="0" y="118"/>
                  </a:cubicBezTo>
                  <a:cubicBezTo>
                    <a:pt x="0" y="79"/>
                    <a:pt x="0" y="4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9"/>
                    <a:pt x="46" y="78"/>
                    <a:pt x="46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54"/>
            <p:cNvSpPr>
              <a:spLocks/>
            </p:cNvSpPr>
            <p:nvPr/>
          </p:nvSpPr>
          <p:spPr bwMode="auto">
            <a:xfrm>
              <a:off x="727075" y="4249738"/>
              <a:ext cx="14288" cy="20638"/>
            </a:xfrm>
            <a:custGeom>
              <a:avLst/>
              <a:gdLst>
                <a:gd name="T0" fmla="*/ 46 w 46"/>
                <a:gd name="T1" fmla="*/ 70 h 70"/>
                <a:gd name="T2" fmla="*/ 0 w 46"/>
                <a:gd name="T3" fmla="*/ 70 h 70"/>
                <a:gd name="T4" fmla="*/ 0 w 46"/>
                <a:gd name="T5" fmla="*/ 0 h 70"/>
                <a:gd name="T6" fmla="*/ 46 w 46"/>
                <a:gd name="T7" fmla="*/ 0 h 70"/>
                <a:gd name="T8" fmla="*/ 46 w 46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0">
                  <a:moveTo>
                    <a:pt x="46" y="70"/>
                  </a:moveTo>
                  <a:cubicBezTo>
                    <a:pt x="30" y="70"/>
                    <a:pt x="15" y="70"/>
                    <a:pt x="0" y="70"/>
                  </a:cubicBezTo>
                  <a:cubicBezTo>
                    <a:pt x="0" y="47"/>
                    <a:pt x="0" y="24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23"/>
                    <a:pt x="46" y="46"/>
                    <a:pt x="46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55"/>
            <p:cNvSpPr>
              <a:spLocks/>
            </p:cNvSpPr>
            <p:nvPr/>
          </p:nvSpPr>
          <p:spPr bwMode="auto">
            <a:xfrm>
              <a:off x="571500" y="4287838"/>
              <a:ext cx="58738" cy="31750"/>
            </a:xfrm>
            <a:custGeom>
              <a:avLst/>
              <a:gdLst>
                <a:gd name="T0" fmla="*/ 0 w 197"/>
                <a:gd name="T1" fmla="*/ 61 h 109"/>
                <a:gd name="T2" fmla="*/ 122 w 197"/>
                <a:gd name="T3" fmla="*/ 61 h 109"/>
                <a:gd name="T4" fmla="*/ 99 w 197"/>
                <a:gd name="T5" fmla="*/ 26 h 109"/>
                <a:gd name="T6" fmla="*/ 139 w 197"/>
                <a:gd name="T7" fmla="*/ 0 h 109"/>
                <a:gd name="T8" fmla="*/ 188 w 197"/>
                <a:gd name="T9" fmla="*/ 74 h 109"/>
                <a:gd name="T10" fmla="*/ 168 w 197"/>
                <a:gd name="T11" fmla="*/ 109 h 109"/>
                <a:gd name="T12" fmla="*/ 0 w 197"/>
                <a:gd name="T13" fmla="*/ 109 h 109"/>
                <a:gd name="T14" fmla="*/ 0 w 197"/>
                <a:gd name="T15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0" y="61"/>
                  </a:moveTo>
                  <a:cubicBezTo>
                    <a:pt x="40" y="61"/>
                    <a:pt x="80" y="61"/>
                    <a:pt x="122" y="61"/>
                  </a:cubicBezTo>
                  <a:cubicBezTo>
                    <a:pt x="114" y="48"/>
                    <a:pt x="107" y="38"/>
                    <a:pt x="99" y="26"/>
                  </a:cubicBezTo>
                  <a:cubicBezTo>
                    <a:pt x="113" y="18"/>
                    <a:pt x="125" y="9"/>
                    <a:pt x="139" y="0"/>
                  </a:cubicBezTo>
                  <a:cubicBezTo>
                    <a:pt x="156" y="25"/>
                    <a:pt x="173" y="49"/>
                    <a:pt x="188" y="74"/>
                  </a:cubicBezTo>
                  <a:cubicBezTo>
                    <a:pt x="197" y="89"/>
                    <a:pt x="186" y="108"/>
                    <a:pt x="168" y="109"/>
                  </a:cubicBezTo>
                  <a:cubicBezTo>
                    <a:pt x="112" y="109"/>
                    <a:pt x="57" y="109"/>
                    <a:pt x="0" y="109"/>
                  </a:cubicBezTo>
                  <a:cubicBezTo>
                    <a:pt x="0" y="93"/>
                    <a:pt x="0" y="78"/>
                    <a:pt x="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56"/>
            <p:cNvSpPr>
              <a:spLocks/>
            </p:cNvSpPr>
            <p:nvPr/>
          </p:nvSpPr>
          <p:spPr bwMode="auto">
            <a:xfrm>
              <a:off x="569913" y="4333875"/>
              <a:ext cx="58738" cy="33338"/>
            </a:xfrm>
            <a:custGeom>
              <a:avLst/>
              <a:gdLst>
                <a:gd name="T0" fmla="*/ 75 w 197"/>
                <a:gd name="T1" fmla="*/ 47 h 109"/>
                <a:gd name="T2" fmla="*/ 98 w 197"/>
                <a:gd name="T3" fmla="*/ 83 h 109"/>
                <a:gd name="T4" fmla="*/ 58 w 197"/>
                <a:gd name="T5" fmla="*/ 109 h 109"/>
                <a:gd name="T6" fmla="*/ 8 w 197"/>
                <a:gd name="T7" fmla="*/ 32 h 109"/>
                <a:gd name="T8" fmla="*/ 32 w 197"/>
                <a:gd name="T9" fmla="*/ 0 h 109"/>
                <a:gd name="T10" fmla="*/ 197 w 197"/>
                <a:gd name="T11" fmla="*/ 0 h 109"/>
                <a:gd name="T12" fmla="*/ 197 w 197"/>
                <a:gd name="T13" fmla="*/ 47 h 109"/>
                <a:gd name="T14" fmla="*/ 75 w 197"/>
                <a:gd name="T15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75" y="47"/>
                  </a:moveTo>
                  <a:cubicBezTo>
                    <a:pt x="84" y="61"/>
                    <a:pt x="90" y="71"/>
                    <a:pt x="98" y="83"/>
                  </a:cubicBezTo>
                  <a:cubicBezTo>
                    <a:pt x="85" y="91"/>
                    <a:pt x="72" y="100"/>
                    <a:pt x="58" y="109"/>
                  </a:cubicBezTo>
                  <a:cubicBezTo>
                    <a:pt x="41" y="83"/>
                    <a:pt x="23" y="58"/>
                    <a:pt x="8" y="32"/>
                  </a:cubicBezTo>
                  <a:cubicBezTo>
                    <a:pt x="0" y="17"/>
                    <a:pt x="13" y="0"/>
                    <a:pt x="32" y="0"/>
                  </a:cubicBezTo>
                  <a:cubicBezTo>
                    <a:pt x="87" y="0"/>
                    <a:pt x="141" y="0"/>
                    <a:pt x="197" y="0"/>
                  </a:cubicBezTo>
                  <a:cubicBezTo>
                    <a:pt x="197" y="16"/>
                    <a:pt x="197" y="31"/>
                    <a:pt x="197" y="47"/>
                  </a:cubicBezTo>
                  <a:cubicBezTo>
                    <a:pt x="158" y="47"/>
                    <a:pt x="118" y="47"/>
                    <a:pt x="75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57"/>
            <p:cNvSpPr>
              <a:spLocks noEditPoints="1"/>
            </p:cNvSpPr>
            <p:nvPr/>
          </p:nvSpPr>
          <p:spPr bwMode="auto">
            <a:xfrm>
              <a:off x="409575" y="4221163"/>
              <a:ext cx="69850" cy="71438"/>
            </a:xfrm>
            <a:custGeom>
              <a:avLst/>
              <a:gdLst>
                <a:gd name="T0" fmla="*/ 168 w 240"/>
                <a:gd name="T1" fmla="*/ 168 h 243"/>
                <a:gd name="T2" fmla="*/ 168 w 240"/>
                <a:gd name="T3" fmla="*/ 213 h 243"/>
                <a:gd name="T4" fmla="*/ 153 w 240"/>
                <a:gd name="T5" fmla="*/ 238 h 243"/>
                <a:gd name="T6" fmla="*/ 125 w 240"/>
                <a:gd name="T7" fmla="*/ 231 h 243"/>
                <a:gd name="T8" fmla="*/ 72 w 240"/>
                <a:gd name="T9" fmla="*/ 178 h 243"/>
                <a:gd name="T10" fmla="*/ 48 w 240"/>
                <a:gd name="T11" fmla="*/ 168 h 243"/>
                <a:gd name="T12" fmla="*/ 0 w 240"/>
                <a:gd name="T13" fmla="*/ 119 h 243"/>
                <a:gd name="T14" fmla="*/ 0 w 240"/>
                <a:gd name="T15" fmla="*/ 29 h 243"/>
                <a:gd name="T16" fmla="*/ 29 w 240"/>
                <a:gd name="T17" fmla="*/ 0 h 243"/>
                <a:gd name="T18" fmla="*/ 211 w 240"/>
                <a:gd name="T19" fmla="*/ 0 h 243"/>
                <a:gd name="T20" fmla="*/ 240 w 240"/>
                <a:gd name="T21" fmla="*/ 29 h 243"/>
                <a:gd name="T22" fmla="*/ 240 w 240"/>
                <a:gd name="T23" fmla="*/ 139 h 243"/>
                <a:gd name="T24" fmla="*/ 211 w 240"/>
                <a:gd name="T25" fmla="*/ 168 h 243"/>
                <a:gd name="T26" fmla="*/ 168 w 240"/>
                <a:gd name="T27" fmla="*/ 168 h 243"/>
                <a:gd name="T28" fmla="*/ 191 w 240"/>
                <a:gd name="T29" fmla="*/ 49 h 243"/>
                <a:gd name="T30" fmla="*/ 49 w 240"/>
                <a:gd name="T31" fmla="*/ 49 h 243"/>
                <a:gd name="T32" fmla="*/ 49 w 240"/>
                <a:gd name="T33" fmla="*/ 117 h 243"/>
                <a:gd name="T34" fmla="*/ 89 w 240"/>
                <a:gd name="T35" fmla="*/ 128 h 243"/>
                <a:gd name="T36" fmla="*/ 119 w 240"/>
                <a:gd name="T37" fmla="*/ 157 h 243"/>
                <a:gd name="T38" fmla="*/ 155 w 240"/>
                <a:gd name="T39" fmla="*/ 120 h 243"/>
                <a:gd name="T40" fmla="*/ 191 w 240"/>
                <a:gd name="T41" fmla="*/ 120 h 243"/>
                <a:gd name="T42" fmla="*/ 191 w 240"/>
                <a:gd name="T43" fmla="*/ 4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243">
                  <a:moveTo>
                    <a:pt x="168" y="168"/>
                  </a:moveTo>
                  <a:cubicBezTo>
                    <a:pt x="168" y="184"/>
                    <a:pt x="168" y="198"/>
                    <a:pt x="168" y="213"/>
                  </a:cubicBezTo>
                  <a:cubicBezTo>
                    <a:pt x="168" y="224"/>
                    <a:pt x="164" y="233"/>
                    <a:pt x="153" y="238"/>
                  </a:cubicBezTo>
                  <a:cubicBezTo>
                    <a:pt x="142" y="243"/>
                    <a:pt x="133" y="239"/>
                    <a:pt x="125" y="231"/>
                  </a:cubicBezTo>
                  <a:cubicBezTo>
                    <a:pt x="107" y="213"/>
                    <a:pt x="89" y="196"/>
                    <a:pt x="72" y="178"/>
                  </a:cubicBezTo>
                  <a:cubicBezTo>
                    <a:pt x="65" y="170"/>
                    <a:pt x="58" y="168"/>
                    <a:pt x="48" y="168"/>
                  </a:cubicBezTo>
                  <a:cubicBezTo>
                    <a:pt x="1" y="168"/>
                    <a:pt x="0" y="166"/>
                    <a:pt x="0" y="119"/>
                  </a:cubicBezTo>
                  <a:cubicBezTo>
                    <a:pt x="0" y="89"/>
                    <a:pt x="0" y="59"/>
                    <a:pt x="0" y="29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90" y="0"/>
                    <a:pt x="150" y="0"/>
                    <a:pt x="211" y="0"/>
                  </a:cubicBezTo>
                  <a:cubicBezTo>
                    <a:pt x="231" y="0"/>
                    <a:pt x="240" y="9"/>
                    <a:pt x="240" y="29"/>
                  </a:cubicBezTo>
                  <a:cubicBezTo>
                    <a:pt x="240" y="66"/>
                    <a:pt x="240" y="102"/>
                    <a:pt x="240" y="139"/>
                  </a:cubicBezTo>
                  <a:cubicBezTo>
                    <a:pt x="240" y="159"/>
                    <a:pt x="231" y="168"/>
                    <a:pt x="211" y="168"/>
                  </a:cubicBezTo>
                  <a:cubicBezTo>
                    <a:pt x="197" y="168"/>
                    <a:pt x="184" y="168"/>
                    <a:pt x="168" y="168"/>
                  </a:cubicBezTo>
                  <a:close/>
                  <a:moveTo>
                    <a:pt x="191" y="49"/>
                  </a:moveTo>
                  <a:cubicBezTo>
                    <a:pt x="143" y="49"/>
                    <a:pt x="96" y="49"/>
                    <a:pt x="49" y="49"/>
                  </a:cubicBezTo>
                  <a:cubicBezTo>
                    <a:pt x="49" y="73"/>
                    <a:pt x="49" y="96"/>
                    <a:pt x="49" y="117"/>
                  </a:cubicBezTo>
                  <a:cubicBezTo>
                    <a:pt x="64" y="120"/>
                    <a:pt x="78" y="121"/>
                    <a:pt x="89" y="128"/>
                  </a:cubicBezTo>
                  <a:cubicBezTo>
                    <a:pt x="100" y="134"/>
                    <a:pt x="108" y="146"/>
                    <a:pt x="119" y="157"/>
                  </a:cubicBezTo>
                  <a:cubicBezTo>
                    <a:pt x="121" y="126"/>
                    <a:pt x="127" y="120"/>
                    <a:pt x="155" y="120"/>
                  </a:cubicBezTo>
                  <a:cubicBezTo>
                    <a:pt x="167" y="120"/>
                    <a:pt x="179" y="120"/>
                    <a:pt x="191" y="120"/>
                  </a:cubicBezTo>
                  <a:cubicBezTo>
                    <a:pt x="191" y="96"/>
                    <a:pt x="191" y="73"/>
                    <a:pt x="191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58"/>
            <p:cNvSpPr>
              <a:spLocks/>
            </p:cNvSpPr>
            <p:nvPr/>
          </p:nvSpPr>
          <p:spPr bwMode="auto">
            <a:xfrm>
              <a:off x="569913" y="4122738"/>
              <a:ext cx="58738" cy="98425"/>
            </a:xfrm>
            <a:custGeom>
              <a:avLst/>
              <a:gdLst>
                <a:gd name="T0" fmla="*/ 124 w 200"/>
                <a:gd name="T1" fmla="*/ 335 h 335"/>
                <a:gd name="T2" fmla="*/ 76 w 200"/>
                <a:gd name="T3" fmla="*/ 335 h 335"/>
                <a:gd name="T4" fmla="*/ 76 w 200"/>
                <a:gd name="T5" fmla="*/ 313 h 335"/>
                <a:gd name="T6" fmla="*/ 19 w 200"/>
                <a:gd name="T7" fmla="*/ 284 h 335"/>
                <a:gd name="T8" fmla="*/ 0 w 200"/>
                <a:gd name="T9" fmla="*/ 241 h 335"/>
                <a:gd name="T10" fmla="*/ 51 w 200"/>
                <a:gd name="T11" fmla="*/ 241 h 335"/>
                <a:gd name="T12" fmla="*/ 86 w 200"/>
                <a:gd name="T13" fmla="*/ 264 h 335"/>
                <a:gd name="T14" fmla="*/ 121 w 200"/>
                <a:gd name="T15" fmla="*/ 264 h 335"/>
                <a:gd name="T16" fmla="*/ 148 w 200"/>
                <a:gd name="T17" fmla="*/ 236 h 335"/>
                <a:gd name="T18" fmla="*/ 148 w 200"/>
                <a:gd name="T19" fmla="*/ 221 h 335"/>
                <a:gd name="T20" fmla="*/ 118 w 200"/>
                <a:gd name="T21" fmla="*/ 192 h 335"/>
                <a:gd name="T22" fmla="*/ 75 w 200"/>
                <a:gd name="T23" fmla="*/ 192 h 335"/>
                <a:gd name="T24" fmla="*/ 4 w 200"/>
                <a:gd name="T25" fmla="*/ 121 h 335"/>
                <a:gd name="T26" fmla="*/ 5 w 200"/>
                <a:gd name="T27" fmla="*/ 85 h 335"/>
                <a:gd name="T28" fmla="*/ 75 w 200"/>
                <a:gd name="T29" fmla="*/ 23 h 335"/>
                <a:gd name="T30" fmla="*/ 77 w 200"/>
                <a:gd name="T31" fmla="*/ 0 h 335"/>
                <a:gd name="T32" fmla="*/ 101 w 200"/>
                <a:gd name="T33" fmla="*/ 0 h 335"/>
                <a:gd name="T34" fmla="*/ 124 w 200"/>
                <a:gd name="T35" fmla="*/ 0 h 335"/>
                <a:gd name="T36" fmla="*/ 124 w 200"/>
                <a:gd name="T37" fmla="*/ 23 h 335"/>
                <a:gd name="T38" fmla="*/ 181 w 200"/>
                <a:gd name="T39" fmla="*/ 52 h 335"/>
                <a:gd name="T40" fmla="*/ 200 w 200"/>
                <a:gd name="T41" fmla="*/ 95 h 335"/>
                <a:gd name="T42" fmla="*/ 149 w 200"/>
                <a:gd name="T43" fmla="*/ 95 h 335"/>
                <a:gd name="T44" fmla="*/ 114 w 200"/>
                <a:gd name="T45" fmla="*/ 72 h 335"/>
                <a:gd name="T46" fmla="*/ 79 w 200"/>
                <a:gd name="T47" fmla="*/ 72 h 335"/>
                <a:gd name="T48" fmla="*/ 52 w 200"/>
                <a:gd name="T49" fmla="*/ 100 h 335"/>
                <a:gd name="T50" fmla="*/ 52 w 200"/>
                <a:gd name="T51" fmla="*/ 115 h 335"/>
                <a:gd name="T52" fmla="*/ 82 w 200"/>
                <a:gd name="T53" fmla="*/ 144 h 335"/>
                <a:gd name="T54" fmla="*/ 125 w 200"/>
                <a:gd name="T55" fmla="*/ 144 h 335"/>
                <a:gd name="T56" fmla="*/ 196 w 200"/>
                <a:gd name="T57" fmla="*/ 215 h 335"/>
                <a:gd name="T58" fmla="*/ 195 w 200"/>
                <a:gd name="T59" fmla="*/ 251 h 335"/>
                <a:gd name="T60" fmla="*/ 125 w 200"/>
                <a:gd name="T61" fmla="*/ 313 h 335"/>
                <a:gd name="T62" fmla="*/ 124 w 200"/>
                <a:gd name="T63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335">
                  <a:moveTo>
                    <a:pt x="124" y="335"/>
                  </a:moveTo>
                  <a:cubicBezTo>
                    <a:pt x="107" y="335"/>
                    <a:pt x="92" y="335"/>
                    <a:pt x="76" y="335"/>
                  </a:cubicBezTo>
                  <a:cubicBezTo>
                    <a:pt x="76" y="328"/>
                    <a:pt x="76" y="321"/>
                    <a:pt x="76" y="313"/>
                  </a:cubicBezTo>
                  <a:cubicBezTo>
                    <a:pt x="53" y="310"/>
                    <a:pt x="32" y="303"/>
                    <a:pt x="19" y="284"/>
                  </a:cubicBezTo>
                  <a:cubicBezTo>
                    <a:pt x="12" y="272"/>
                    <a:pt x="7" y="257"/>
                    <a:pt x="0" y="241"/>
                  </a:cubicBezTo>
                  <a:cubicBezTo>
                    <a:pt x="20" y="241"/>
                    <a:pt x="35" y="241"/>
                    <a:pt x="51" y="241"/>
                  </a:cubicBezTo>
                  <a:cubicBezTo>
                    <a:pt x="55" y="260"/>
                    <a:pt x="68" y="265"/>
                    <a:pt x="86" y="264"/>
                  </a:cubicBezTo>
                  <a:cubicBezTo>
                    <a:pt x="97" y="263"/>
                    <a:pt x="109" y="264"/>
                    <a:pt x="121" y="264"/>
                  </a:cubicBezTo>
                  <a:cubicBezTo>
                    <a:pt x="139" y="264"/>
                    <a:pt x="148" y="255"/>
                    <a:pt x="148" y="236"/>
                  </a:cubicBezTo>
                  <a:cubicBezTo>
                    <a:pt x="148" y="231"/>
                    <a:pt x="148" y="226"/>
                    <a:pt x="148" y="221"/>
                  </a:cubicBezTo>
                  <a:cubicBezTo>
                    <a:pt x="148" y="201"/>
                    <a:pt x="139" y="192"/>
                    <a:pt x="118" y="192"/>
                  </a:cubicBezTo>
                  <a:cubicBezTo>
                    <a:pt x="104" y="192"/>
                    <a:pt x="89" y="192"/>
                    <a:pt x="75" y="192"/>
                  </a:cubicBezTo>
                  <a:cubicBezTo>
                    <a:pt x="36" y="191"/>
                    <a:pt x="5" y="160"/>
                    <a:pt x="4" y="121"/>
                  </a:cubicBezTo>
                  <a:cubicBezTo>
                    <a:pt x="4" y="109"/>
                    <a:pt x="3" y="97"/>
                    <a:pt x="5" y="85"/>
                  </a:cubicBezTo>
                  <a:cubicBezTo>
                    <a:pt x="10" y="51"/>
                    <a:pt x="35" y="29"/>
                    <a:pt x="75" y="23"/>
                  </a:cubicBezTo>
                  <a:cubicBezTo>
                    <a:pt x="76" y="16"/>
                    <a:pt x="76" y="9"/>
                    <a:pt x="77" y="0"/>
                  </a:cubicBezTo>
                  <a:cubicBezTo>
                    <a:pt x="85" y="0"/>
                    <a:pt x="93" y="0"/>
                    <a:pt x="101" y="0"/>
                  </a:cubicBezTo>
                  <a:cubicBezTo>
                    <a:pt x="108" y="0"/>
                    <a:pt x="115" y="0"/>
                    <a:pt x="124" y="0"/>
                  </a:cubicBezTo>
                  <a:cubicBezTo>
                    <a:pt x="124" y="8"/>
                    <a:pt x="124" y="15"/>
                    <a:pt x="124" y="23"/>
                  </a:cubicBezTo>
                  <a:cubicBezTo>
                    <a:pt x="147" y="26"/>
                    <a:pt x="168" y="33"/>
                    <a:pt x="181" y="52"/>
                  </a:cubicBezTo>
                  <a:cubicBezTo>
                    <a:pt x="188" y="64"/>
                    <a:pt x="193" y="79"/>
                    <a:pt x="200" y="95"/>
                  </a:cubicBezTo>
                  <a:cubicBezTo>
                    <a:pt x="180" y="95"/>
                    <a:pt x="165" y="95"/>
                    <a:pt x="149" y="95"/>
                  </a:cubicBezTo>
                  <a:cubicBezTo>
                    <a:pt x="145" y="76"/>
                    <a:pt x="132" y="71"/>
                    <a:pt x="114" y="72"/>
                  </a:cubicBezTo>
                  <a:cubicBezTo>
                    <a:pt x="102" y="73"/>
                    <a:pt x="91" y="72"/>
                    <a:pt x="79" y="72"/>
                  </a:cubicBezTo>
                  <a:cubicBezTo>
                    <a:pt x="61" y="72"/>
                    <a:pt x="52" y="81"/>
                    <a:pt x="52" y="100"/>
                  </a:cubicBezTo>
                  <a:cubicBezTo>
                    <a:pt x="52" y="105"/>
                    <a:pt x="52" y="110"/>
                    <a:pt x="52" y="115"/>
                  </a:cubicBezTo>
                  <a:cubicBezTo>
                    <a:pt x="52" y="135"/>
                    <a:pt x="61" y="144"/>
                    <a:pt x="82" y="144"/>
                  </a:cubicBezTo>
                  <a:cubicBezTo>
                    <a:pt x="96" y="144"/>
                    <a:pt x="111" y="144"/>
                    <a:pt x="125" y="144"/>
                  </a:cubicBezTo>
                  <a:cubicBezTo>
                    <a:pt x="164" y="145"/>
                    <a:pt x="195" y="176"/>
                    <a:pt x="196" y="215"/>
                  </a:cubicBezTo>
                  <a:cubicBezTo>
                    <a:pt x="196" y="227"/>
                    <a:pt x="197" y="239"/>
                    <a:pt x="195" y="251"/>
                  </a:cubicBezTo>
                  <a:cubicBezTo>
                    <a:pt x="190" y="285"/>
                    <a:pt x="165" y="307"/>
                    <a:pt x="125" y="313"/>
                  </a:cubicBezTo>
                  <a:cubicBezTo>
                    <a:pt x="124" y="320"/>
                    <a:pt x="124" y="327"/>
                    <a:pt x="124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6" name="Group 695"/>
          <p:cNvGrpSpPr/>
          <p:nvPr/>
        </p:nvGrpSpPr>
        <p:grpSpPr>
          <a:xfrm>
            <a:off x="957975" y="4417655"/>
            <a:ext cx="457200" cy="454025"/>
            <a:chOff x="941388" y="3944938"/>
            <a:chExt cx="457200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7" name="Freeform 59"/>
            <p:cNvSpPr>
              <a:spLocks noEditPoints="1"/>
            </p:cNvSpPr>
            <p:nvPr/>
          </p:nvSpPr>
          <p:spPr bwMode="auto">
            <a:xfrm>
              <a:off x="941388" y="3944938"/>
              <a:ext cx="457200" cy="454025"/>
            </a:xfrm>
            <a:custGeom>
              <a:avLst/>
              <a:gdLst>
                <a:gd name="T0" fmla="*/ 578 w 1552"/>
                <a:gd name="T1" fmla="*/ 1527 h 1541"/>
                <a:gd name="T2" fmla="*/ 26 w 1552"/>
                <a:gd name="T3" fmla="*/ 956 h 1541"/>
                <a:gd name="T4" fmla="*/ 566 w 1552"/>
                <a:gd name="T5" fmla="*/ 188 h 1541"/>
                <a:gd name="T6" fmla="*/ 1128 w 1552"/>
                <a:gd name="T7" fmla="*/ 324 h 1541"/>
                <a:gd name="T8" fmla="*/ 1129 w 1552"/>
                <a:gd name="T9" fmla="*/ 227 h 1541"/>
                <a:gd name="T10" fmla="*/ 1294 w 1552"/>
                <a:gd name="T11" fmla="*/ 13 h 1541"/>
                <a:gd name="T12" fmla="*/ 1346 w 1552"/>
                <a:gd name="T13" fmla="*/ 33 h 1541"/>
                <a:gd name="T14" fmla="*/ 1358 w 1552"/>
                <a:gd name="T15" fmla="*/ 194 h 1541"/>
                <a:gd name="T16" fmla="*/ 1518 w 1552"/>
                <a:gd name="T17" fmla="*/ 206 h 1541"/>
                <a:gd name="T18" fmla="*/ 1538 w 1552"/>
                <a:gd name="T19" fmla="*/ 260 h 1541"/>
                <a:gd name="T20" fmla="*/ 1321 w 1552"/>
                <a:gd name="T21" fmla="*/ 423 h 1541"/>
                <a:gd name="T22" fmla="*/ 1237 w 1552"/>
                <a:gd name="T23" fmla="*/ 433 h 1541"/>
                <a:gd name="T24" fmla="*/ 826 w 1552"/>
                <a:gd name="T25" fmla="*/ 1527 h 1541"/>
                <a:gd name="T26" fmla="*/ 658 w 1552"/>
                <a:gd name="T27" fmla="*/ 1539 h 1541"/>
                <a:gd name="T28" fmla="*/ 264 w 1552"/>
                <a:gd name="T29" fmla="*/ 413 h 1541"/>
                <a:gd name="T30" fmla="*/ 1142 w 1552"/>
                <a:gd name="T31" fmla="*/ 1296 h 1541"/>
                <a:gd name="T32" fmla="*/ 1092 w 1552"/>
                <a:gd name="T33" fmla="*/ 507 h 1541"/>
                <a:gd name="T34" fmla="*/ 1215 w 1552"/>
                <a:gd name="T35" fmla="*/ 963 h 1541"/>
                <a:gd name="T36" fmla="*/ 218 w 1552"/>
                <a:gd name="T37" fmla="*/ 654 h 1541"/>
                <a:gd name="T38" fmla="*/ 319 w 1552"/>
                <a:gd name="T39" fmla="*/ 541 h 1541"/>
                <a:gd name="T40" fmla="*/ 318 w 1552"/>
                <a:gd name="T41" fmla="*/ 594 h 1541"/>
                <a:gd name="T42" fmla="*/ 778 w 1552"/>
                <a:gd name="T43" fmla="*/ 1314 h 1541"/>
                <a:gd name="T44" fmla="*/ 1051 w 1552"/>
                <a:gd name="T45" fmla="*/ 547 h 1541"/>
                <a:gd name="T46" fmla="*/ 984 w 1552"/>
                <a:gd name="T47" fmla="*/ 623 h 1541"/>
                <a:gd name="T48" fmla="*/ 1050 w 1552"/>
                <a:gd name="T49" fmla="*/ 970 h 1541"/>
                <a:gd name="T50" fmla="*/ 992 w 1552"/>
                <a:gd name="T51" fmla="*/ 967 h 1541"/>
                <a:gd name="T52" fmla="*/ 1000 w 1552"/>
                <a:gd name="T53" fmla="*/ 787 h 1541"/>
                <a:gd name="T54" fmla="*/ 869 w 1552"/>
                <a:gd name="T55" fmla="*/ 731 h 1541"/>
                <a:gd name="T56" fmla="*/ 557 w 1552"/>
                <a:gd name="T57" fmla="*/ 1006 h 1541"/>
                <a:gd name="T58" fmla="*/ 820 w 1552"/>
                <a:gd name="T59" fmla="*/ 684 h 1541"/>
                <a:gd name="T60" fmla="*/ 675 w 1552"/>
                <a:gd name="T61" fmla="*/ 551 h 1541"/>
                <a:gd name="T62" fmla="*/ 834 w 1552"/>
                <a:gd name="T63" fmla="*/ 1133 h 1541"/>
                <a:gd name="T64" fmla="*/ 883 w 1552"/>
                <a:gd name="T65" fmla="*/ 1151 h 1541"/>
                <a:gd name="T66" fmla="*/ 659 w 1552"/>
                <a:gd name="T67" fmla="*/ 1220 h 1541"/>
                <a:gd name="T68" fmla="*/ 918 w 1552"/>
                <a:gd name="T69" fmla="*/ 561 h 1541"/>
                <a:gd name="T70" fmla="*/ 1002 w 1552"/>
                <a:gd name="T71" fmla="*/ 504 h 1541"/>
                <a:gd name="T72" fmla="*/ 736 w 1552"/>
                <a:gd name="T73" fmla="*/ 393 h 1541"/>
                <a:gd name="T74" fmla="*/ 512 w 1552"/>
                <a:gd name="T75" fmla="*/ 412 h 1541"/>
                <a:gd name="T76" fmla="*/ 874 w 1552"/>
                <a:gd name="T77" fmla="*/ 361 h 1541"/>
                <a:gd name="T78" fmla="*/ 1114 w 1552"/>
                <a:gd name="T79" fmla="*/ 392 h 1541"/>
                <a:gd name="T80" fmla="*/ 584 w 1552"/>
                <a:gd name="T81" fmla="*/ 767 h 1541"/>
                <a:gd name="T82" fmla="*/ 813 w 1552"/>
                <a:gd name="T83" fmla="*/ 954 h 1541"/>
                <a:gd name="T84" fmla="*/ 816 w 1552"/>
                <a:gd name="T85" fmla="*/ 779 h 1541"/>
                <a:gd name="T86" fmla="*/ 684 w 1552"/>
                <a:gd name="T87" fmla="*/ 868 h 1541"/>
                <a:gd name="T88" fmla="*/ 709 w 1552"/>
                <a:gd name="T89" fmla="*/ 801 h 1541"/>
                <a:gd name="T90" fmla="*/ 1291 w 1552"/>
                <a:gd name="T91" fmla="*/ 103 h 1541"/>
                <a:gd name="T92" fmla="*/ 1204 w 1552"/>
                <a:gd name="T93" fmla="*/ 188 h 1541"/>
                <a:gd name="T94" fmla="*/ 1189 w 1552"/>
                <a:gd name="T95" fmla="*/ 262 h 1541"/>
                <a:gd name="T96" fmla="*/ 1295 w 1552"/>
                <a:gd name="T97" fmla="*/ 214 h 1541"/>
                <a:gd name="T98" fmla="*/ 1291 w 1552"/>
                <a:gd name="T99" fmla="*/ 103 h 1541"/>
                <a:gd name="T100" fmla="*/ 1237 w 1552"/>
                <a:gd name="T101" fmla="*/ 363 h 1541"/>
                <a:gd name="T102" fmla="*/ 1369 w 1552"/>
                <a:gd name="T103" fmla="*/ 344 h 1541"/>
                <a:gd name="T104" fmla="*/ 1449 w 1552"/>
                <a:gd name="T105" fmla="*/ 261 h 1541"/>
                <a:gd name="T106" fmla="*/ 1337 w 1552"/>
                <a:gd name="T107" fmla="*/ 25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2" h="1541">
                  <a:moveTo>
                    <a:pt x="658" y="1539"/>
                  </a:moveTo>
                  <a:cubicBezTo>
                    <a:pt x="631" y="1535"/>
                    <a:pt x="605" y="1532"/>
                    <a:pt x="578" y="1527"/>
                  </a:cubicBezTo>
                  <a:cubicBezTo>
                    <a:pt x="426" y="1499"/>
                    <a:pt x="297" y="1426"/>
                    <a:pt x="194" y="1311"/>
                  </a:cubicBezTo>
                  <a:cubicBezTo>
                    <a:pt x="102" y="1210"/>
                    <a:pt x="45" y="1091"/>
                    <a:pt x="26" y="956"/>
                  </a:cubicBezTo>
                  <a:cubicBezTo>
                    <a:pt x="0" y="769"/>
                    <a:pt x="43" y="597"/>
                    <a:pt x="157" y="446"/>
                  </a:cubicBezTo>
                  <a:cubicBezTo>
                    <a:pt x="260" y="309"/>
                    <a:pt x="397" y="221"/>
                    <a:pt x="566" y="188"/>
                  </a:cubicBezTo>
                  <a:cubicBezTo>
                    <a:pt x="765" y="148"/>
                    <a:pt x="947" y="191"/>
                    <a:pt x="1111" y="311"/>
                  </a:cubicBezTo>
                  <a:cubicBezTo>
                    <a:pt x="1117" y="315"/>
                    <a:pt x="1122" y="318"/>
                    <a:pt x="1128" y="324"/>
                  </a:cubicBezTo>
                  <a:cubicBezTo>
                    <a:pt x="1129" y="318"/>
                    <a:pt x="1130" y="315"/>
                    <a:pt x="1130" y="311"/>
                  </a:cubicBezTo>
                  <a:cubicBezTo>
                    <a:pt x="1129" y="283"/>
                    <a:pt x="1129" y="255"/>
                    <a:pt x="1129" y="227"/>
                  </a:cubicBezTo>
                  <a:cubicBezTo>
                    <a:pt x="1129" y="196"/>
                    <a:pt x="1139" y="169"/>
                    <a:pt x="1160" y="147"/>
                  </a:cubicBezTo>
                  <a:cubicBezTo>
                    <a:pt x="1204" y="102"/>
                    <a:pt x="1249" y="57"/>
                    <a:pt x="1294" y="13"/>
                  </a:cubicBezTo>
                  <a:cubicBezTo>
                    <a:pt x="1303" y="4"/>
                    <a:pt x="1314" y="0"/>
                    <a:pt x="1326" y="5"/>
                  </a:cubicBezTo>
                  <a:cubicBezTo>
                    <a:pt x="1339" y="10"/>
                    <a:pt x="1345" y="20"/>
                    <a:pt x="1346" y="33"/>
                  </a:cubicBezTo>
                  <a:cubicBezTo>
                    <a:pt x="1349" y="82"/>
                    <a:pt x="1353" y="131"/>
                    <a:pt x="1357" y="180"/>
                  </a:cubicBezTo>
                  <a:cubicBezTo>
                    <a:pt x="1357" y="184"/>
                    <a:pt x="1358" y="188"/>
                    <a:pt x="1358" y="194"/>
                  </a:cubicBezTo>
                  <a:cubicBezTo>
                    <a:pt x="1386" y="196"/>
                    <a:pt x="1414" y="199"/>
                    <a:pt x="1442" y="201"/>
                  </a:cubicBezTo>
                  <a:cubicBezTo>
                    <a:pt x="1467" y="203"/>
                    <a:pt x="1493" y="205"/>
                    <a:pt x="1518" y="206"/>
                  </a:cubicBezTo>
                  <a:cubicBezTo>
                    <a:pt x="1532" y="207"/>
                    <a:pt x="1542" y="213"/>
                    <a:pt x="1547" y="226"/>
                  </a:cubicBezTo>
                  <a:cubicBezTo>
                    <a:pt x="1552" y="240"/>
                    <a:pt x="1547" y="251"/>
                    <a:pt x="1538" y="260"/>
                  </a:cubicBezTo>
                  <a:cubicBezTo>
                    <a:pt x="1495" y="303"/>
                    <a:pt x="1452" y="347"/>
                    <a:pt x="1408" y="389"/>
                  </a:cubicBezTo>
                  <a:cubicBezTo>
                    <a:pt x="1384" y="413"/>
                    <a:pt x="1355" y="424"/>
                    <a:pt x="1321" y="423"/>
                  </a:cubicBezTo>
                  <a:cubicBezTo>
                    <a:pt x="1292" y="423"/>
                    <a:pt x="1262" y="423"/>
                    <a:pt x="1230" y="423"/>
                  </a:cubicBezTo>
                  <a:cubicBezTo>
                    <a:pt x="1233" y="427"/>
                    <a:pt x="1235" y="430"/>
                    <a:pt x="1237" y="433"/>
                  </a:cubicBezTo>
                  <a:cubicBezTo>
                    <a:pt x="1341" y="567"/>
                    <a:pt x="1390" y="718"/>
                    <a:pt x="1384" y="888"/>
                  </a:cubicBezTo>
                  <a:cubicBezTo>
                    <a:pt x="1372" y="1200"/>
                    <a:pt x="1134" y="1473"/>
                    <a:pt x="826" y="1527"/>
                  </a:cubicBezTo>
                  <a:cubicBezTo>
                    <a:pt x="799" y="1532"/>
                    <a:pt x="772" y="1535"/>
                    <a:pt x="745" y="1539"/>
                  </a:cubicBezTo>
                  <a:cubicBezTo>
                    <a:pt x="716" y="1539"/>
                    <a:pt x="687" y="1539"/>
                    <a:pt x="658" y="1539"/>
                  </a:cubicBezTo>
                  <a:close/>
                  <a:moveTo>
                    <a:pt x="1114" y="392"/>
                  </a:moveTo>
                  <a:cubicBezTo>
                    <a:pt x="890" y="185"/>
                    <a:pt x="513" y="170"/>
                    <a:pt x="264" y="413"/>
                  </a:cubicBezTo>
                  <a:cubicBezTo>
                    <a:pt x="19" y="654"/>
                    <a:pt x="17" y="1048"/>
                    <a:pt x="260" y="1295"/>
                  </a:cubicBezTo>
                  <a:cubicBezTo>
                    <a:pt x="501" y="1540"/>
                    <a:pt x="898" y="1541"/>
                    <a:pt x="1142" y="1296"/>
                  </a:cubicBezTo>
                  <a:cubicBezTo>
                    <a:pt x="1387" y="1050"/>
                    <a:pt x="1377" y="669"/>
                    <a:pt x="1161" y="437"/>
                  </a:cubicBezTo>
                  <a:cubicBezTo>
                    <a:pt x="1138" y="460"/>
                    <a:pt x="1115" y="483"/>
                    <a:pt x="1092" y="507"/>
                  </a:cubicBezTo>
                  <a:cubicBezTo>
                    <a:pt x="1094" y="508"/>
                    <a:pt x="1096" y="511"/>
                    <a:pt x="1098" y="514"/>
                  </a:cubicBezTo>
                  <a:cubicBezTo>
                    <a:pt x="1208" y="645"/>
                    <a:pt x="1249" y="795"/>
                    <a:pt x="1215" y="963"/>
                  </a:cubicBezTo>
                  <a:cubicBezTo>
                    <a:pt x="1155" y="1256"/>
                    <a:pt x="861" y="1438"/>
                    <a:pt x="570" y="1364"/>
                  </a:cubicBezTo>
                  <a:cubicBezTo>
                    <a:pt x="263" y="1286"/>
                    <a:pt x="93" y="945"/>
                    <a:pt x="218" y="654"/>
                  </a:cubicBezTo>
                  <a:cubicBezTo>
                    <a:pt x="234" y="617"/>
                    <a:pt x="256" y="583"/>
                    <a:pt x="277" y="549"/>
                  </a:cubicBezTo>
                  <a:cubicBezTo>
                    <a:pt x="286" y="534"/>
                    <a:pt x="305" y="531"/>
                    <a:pt x="319" y="541"/>
                  </a:cubicBezTo>
                  <a:cubicBezTo>
                    <a:pt x="333" y="550"/>
                    <a:pt x="335" y="568"/>
                    <a:pt x="326" y="583"/>
                  </a:cubicBezTo>
                  <a:cubicBezTo>
                    <a:pt x="323" y="587"/>
                    <a:pt x="321" y="591"/>
                    <a:pt x="318" y="594"/>
                  </a:cubicBezTo>
                  <a:cubicBezTo>
                    <a:pt x="250" y="694"/>
                    <a:pt x="225" y="805"/>
                    <a:pt x="242" y="924"/>
                  </a:cubicBezTo>
                  <a:cubicBezTo>
                    <a:pt x="280" y="1182"/>
                    <a:pt x="520" y="1356"/>
                    <a:pt x="778" y="1314"/>
                  </a:cubicBezTo>
                  <a:cubicBezTo>
                    <a:pt x="1095" y="1264"/>
                    <a:pt x="1266" y="904"/>
                    <a:pt x="1105" y="627"/>
                  </a:cubicBezTo>
                  <a:cubicBezTo>
                    <a:pt x="1089" y="599"/>
                    <a:pt x="1069" y="573"/>
                    <a:pt x="1051" y="547"/>
                  </a:cubicBezTo>
                  <a:cubicBezTo>
                    <a:pt x="1025" y="572"/>
                    <a:pt x="1003" y="595"/>
                    <a:pt x="980" y="618"/>
                  </a:cubicBezTo>
                  <a:cubicBezTo>
                    <a:pt x="981" y="619"/>
                    <a:pt x="982" y="621"/>
                    <a:pt x="984" y="623"/>
                  </a:cubicBezTo>
                  <a:cubicBezTo>
                    <a:pt x="1035" y="686"/>
                    <a:pt x="1063" y="757"/>
                    <a:pt x="1067" y="838"/>
                  </a:cubicBezTo>
                  <a:cubicBezTo>
                    <a:pt x="1070" y="883"/>
                    <a:pt x="1064" y="927"/>
                    <a:pt x="1050" y="970"/>
                  </a:cubicBezTo>
                  <a:cubicBezTo>
                    <a:pt x="1045" y="985"/>
                    <a:pt x="1032" y="993"/>
                    <a:pt x="1018" y="992"/>
                  </a:cubicBezTo>
                  <a:cubicBezTo>
                    <a:pt x="1005" y="991"/>
                    <a:pt x="993" y="980"/>
                    <a:pt x="992" y="967"/>
                  </a:cubicBezTo>
                  <a:cubicBezTo>
                    <a:pt x="991" y="960"/>
                    <a:pt x="993" y="952"/>
                    <a:pt x="995" y="945"/>
                  </a:cubicBezTo>
                  <a:cubicBezTo>
                    <a:pt x="1010" y="893"/>
                    <a:pt x="1012" y="840"/>
                    <a:pt x="1000" y="787"/>
                  </a:cubicBezTo>
                  <a:cubicBezTo>
                    <a:pt x="989" y="740"/>
                    <a:pt x="968" y="697"/>
                    <a:pt x="938" y="662"/>
                  </a:cubicBezTo>
                  <a:cubicBezTo>
                    <a:pt x="915" y="686"/>
                    <a:pt x="892" y="708"/>
                    <a:pt x="869" y="731"/>
                  </a:cubicBezTo>
                  <a:cubicBezTo>
                    <a:pt x="942" y="834"/>
                    <a:pt x="910" y="956"/>
                    <a:pt x="832" y="1019"/>
                  </a:cubicBezTo>
                  <a:cubicBezTo>
                    <a:pt x="750" y="1084"/>
                    <a:pt x="633" y="1079"/>
                    <a:pt x="557" y="1006"/>
                  </a:cubicBezTo>
                  <a:cubicBezTo>
                    <a:pt x="482" y="934"/>
                    <a:pt x="472" y="818"/>
                    <a:pt x="534" y="733"/>
                  </a:cubicBezTo>
                  <a:cubicBezTo>
                    <a:pt x="592" y="654"/>
                    <a:pt x="713" y="614"/>
                    <a:pt x="820" y="684"/>
                  </a:cubicBezTo>
                  <a:cubicBezTo>
                    <a:pt x="843" y="660"/>
                    <a:pt x="866" y="637"/>
                    <a:pt x="889" y="614"/>
                  </a:cubicBezTo>
                  <a:cubicBezTo>
                    <a:pt x="827" y="567"/>
                    <a:pt x="756" y="545"/>
                    <a:pt x="675" y="551"/>
                  </a:cubicBezTo>
                  <a:cubicBezTo>
                    <a:pt x="486" y="567"/>
                    <a:pt x="357" y="751"/>
                    <a:pt x="405" y="934"/>
                  </a:cubicBezTo>
                  <a:cubicBezTo>
                    <a:pt x="455" y="1121"/>
                    <a:pt x="659" y="1215"/>
                    <a:pt x="834" y="1133"/>
                  </a:cubicBezTo>
                  <a:cubicBezTo>
                    <a:pt x="841" y="1129"/>
                    <a:pt x="850" y="1126"/>
                    <a:pt x="858" y="1127"/>
                  </a:cubicBezTo>
                  <a:cubicBezTo>
                    <a:pt x="872" y="1128"/>
                    <a:pt x="881" y="1137"/>
                    <a:pt x="883" y="1151"/>
                  </a:cubicBezTo>
                  <a:cubicBezTo>
                    <a:pt x="886" y="1165"/>
                    <a:pt x="880" y="1177"/>
                    <a:pt x="865" y="1184"/>
                  </a:cubicBezTo>
                  <a:cubicBezTo>
                    <a:pt x="800" y="1216"/>
                    <a:pt x="731" y="1229"/>
                    <a:pt x="659" y="1220"/>
                  </a:cubicBezTo>
                  <a:cubicBezTo>
                    <a:pt x="457" y="1196"/>
                    <a:pt x="314" y="1015"/>
                    <a:pt x="337" y="814"/>
                  </a:cubicBezTo>
                  <a:cubicBezTo>
                    <a:pt x="369" y="536"/>
                    <a:pt x="692" y="395"/>
                    <a:pt x="918" y="561"/>
                  </a:cubicBezTo>
                  <a:cubicBezTo>
                    <a:pt x="923" y="565"/>
                    <a:pt x="929" y="569"/>
                    <a:pt x="934" y="572"/>
                  </a:cubicBezTo>
                  <a:cubicBezTo>
                    <a:pt x="957" y="549"/>
                    <a:pt x="980" y="526"/>
                    <a:pt x="1002" y="504"/>
                  </a:cubicBezTo>
                  <a:cubicBezTo>
                    <a:pt x="1002" y="504"/>
                    <a:pt x="1002" y="502"/>
                    <a:pt x="1001" y="501"/>
                  </a:cubicBezTo>
                  <a:cubicBezTo>
                    <a:pt x="924" y="437"/>
                    <a:pt x="836" y="401"/>
                    <a:pt x="736" y="393"/>
                  </a:cubicBezTo>
                  <a:cubicBezTo>
                    <a:pt x="672" y="388"/>
                    <a:pt x="609" y="396"/>
                    <a:pt x="548" y="418"/>
                  </a:cubicBezTo>
                  <a:cubicBezTo>
                    <a:pt x="535" y="422"/>
                    <a:pt x="523" y="422"/>
                    <a:pt x="512" y="412"/>
                  </a:cubicBezTo>
                  <a:cubicBezTo>
                    <a:pt x="496" y="395"/>
                    <a:pt x="504" y="369"/>
                    <a:pt x="529" y="361"/>
                  </a:cubicBezTo>
                  <a:cubicBezTo>
                    <a:pt x="644" y="322"/>
                    <a:pt x="759" y="322"/>
                    <a:pt x="874" y="361"/>
                  </a:cubicBezTo>
                  <a:cubicBezTo>
                    <a:pt x="938" y="383"/>
                    <a:pt x="996" y="417"/>
                    <a:pt x="1046" y="461"/>
                  </a:cubicBezTo>
                  <a:cubicBezTo>
                    <a:pt x="1069" y="438"/>
                    <a:pt x="1091" y="415"/>
                    <a:pt x="1114" y="392"/>
                  </a:cubicBezTo>
                  <a:close/>
                  <a:moveTo>
                    <a:pt x="779" y="731"/>
                  </a:moveTo>
                  <a:cubicBezTo>
                    <a:pt x="719" y="689"/>
                    <a:pt x="630" y="706"/>
                    <a:pt x="584" y="767"/>
                  </a:cubicBezTo>
                  <a:cubicBezTo>
                    <a:pt x="535" y="830"/>
                    <a:pt x="546" y="920"/>
                    <a:pt x="608" y="971"/>
                  </a:cubicBezTo>
                  <a:cubicBezTo>
                    <a:pt x="670" y="1022"/>
                    <a:pt x="759" y="1014"/>
                    <a:pt x="813" y="954"/>
                  </a:cubicBezTo>
                  <a:cubicBezTo>
                    <a:pt x="865" y="896"/>
                    <a:pt x="856" y="811"/>
                    <a:pt x="822" y="774"/>
                  </a:cubicBezTo>
                  <a:cubicBezTo>
                    <a:pt x="820" y="775"/>
                    <a:pt x="818" y="777"/>
                    <a:pt x="816" y="779"/>
                  </a:cubicBezTo>
                  <a:cubicBezTo>
                    <a:pt x="787" y="808"/>
                    <a:pt x="757" y="838"/>
                    <a:pt x="727" y="867"/>
                  </a:cubicBezTo>
                  <a:cubicBezTo>
                    <a:pt x="714" y="880"/>
                    <a:pt x="696" y="880"/>
                    <a:pt x="684" y="868"/>
                  </a:cubicBezTo>
                  <a:cubicBezTo>
                    <a:pt x="672" y="857"/>
                    <a:pt x="672" y="839"/>
                    <a:pt x="685" y="825"/>
                  </a:cubicBezTo>
                  <a:cubicBezTo>
                    <a:pt x="693" y="817"/>
                    <a:pt x="701" y="809"/>
                    <a:pt x="709" y="801"/>
                  </a:cubicBezTo>
                  <a:cubicBezTo>
                    <a:pt x="732" y="778"/>
                    <a:pt x="755" y="755"/>
                    <a:pt x="779" y="731"/>
                  </a:cubicBezTo>
                  <a:close/>
                  <a:moveTo>
                    <a:pt x="1291" y="103"/>
                  </a:moveTo>
                  <a:cubicBezTo>
                    <a:pt x="1288" y="104"/>
                    <a:pt x="1287" y="105"/>
                    <a:pt x="1285" y="106"/>
                  </a:cubicBezTo>
                  <a:cubicBezTo>
                    <a:pt x="1258" y="133"/>
                    <a:pt x="1230" y="159"/>
                    <a:pt x="1204" y="188"/>
                  </a:cubicBezTo>
                  <a:cubicBezTo>
                    <a:pt x="1196" y="198"/>
                    <a:pt x="1192" y="214"/>
                    <a:pt x="1189" y="227"/>
                  </a:cubicBezTo>
                  <a:cubicBezTo>
                    <a:pt x="1187" y="238"/>
                    <a:pt x="1189" y="250"/>
                    <a:pt x="1189" y="262"/>
                  </a:cubicBezTo>
                  <a:cubicBezTo>
                    <a:pt x="1189" y="280"/>
                    <a:pt x="1189" y="298"/>
                    <a:pt x="1189" y="320"/>
                  </a:cubicBezTo>
                  <a:cubicBezTo>
                    <a:pt x="1227" y="282"/>
                    <a:pt x="1261" y="248"/>
                    <a:pt x="1295" y="214"/>
                  </a:cubicBezTo>
                  <a:cubicBezTo>
                    <a:pt x="1298" y="212"/>
                    <a:pt x="1298" y="207"/>
                    <a:pt x="1298" y="203"/>
                  </a:cubicBezTo>
                  <a:cubicBezTo>
                    <a:pt x="1296" y="170"/>
                    <a:pt x="1293" y="137"/>
                    <a:pt x="1291" y="103"/>
                  </a:cubicBezTo>
                  <a:close/>
                  <a:moveTo>
                    <a:pt x="1235" y="359"/>
                  </a:moveTo>
                  <a:cubicBezTo>
                    <a:pt x="1236" y="360"/>
                    <a:pt x="1237" y="362"/>
                    <a:pt x="1237" y="363"/>
                  </a:cubicBezTo>
                  <a:cubicBezTo>
                    <a:pt x="1265" y="363"/>
                    <a:pt x="1294" y="363"/>
                    <a:pt x="1322" y="363"/>
                  </a:cubicBezTo>
                  <a:cubicBezTo>
                    <a:pt x="1341" y="364"/>
                    <a:pt x="1356" y="357"/>
                    <a:pt x="1369" y="344"/>
                  </a:cubicBezTo>
                  <a:cubicBezTo>
                    <a:pt x="1394" y="319"/>
                    <a:pt x="1418" y="295"/>
                    <a:pt x="1443" y="270"/>
                  </a:cubicBezTo>
                  <a:cubicBezTo>
                    <a:pt x="1445" y="268"/>
                    <a:pt x="1447" y="265"/>
                    <a:pt x="1449" y="261"/>
                  </a:cubicBezTo>
                  <a:cubicBezTo>
                    <a:pt x="1415" y="259"/>
                    <a:pt x="1382" y="256"/>
                    <a:pt x="1349" y="254"/>
                  </a:cubicBezTo>
                  <a:cubicBezTo>
                    <a:pt x="1345" y="254"/>
                    <a:pt x="1340" y="255"/>
                    <a:pt x="1337" y="258"/>
                  </a:cubicBezTo>
                  <a:cubicBezTo>
                    <a:pt x="1303" y="291"/>
                    <a:pt x="1269" y="325"/>
                    <a:pt x="1235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60"/>
            <p:cNvSpPr>
              <a:spLocks/>
            </p:cNvSpPr>
            <p:nvPr/>
          </p:nvSpPr>
          <p:spPr bwMode="auto">
            <a:xfrm>
              <a:off x="1054100" y="4070350"/>
              <a:ext cx="17463" cy="17463"/>
            </a:xfrm>
            <a:custGeom>
              <a:avLst/>
              <a:gdLst>
                <a:gd name="T0" fmla="*/ 0 w 60"/>
                <a:gd name="T1" fmla="*/ 31 h 60"/>
                <a:gd name="T2" fmla="*/ 29 w 60"/>
                <a:gd name="T3" fmla="*/ 0 h 60"/>
                <a:gd name="T4" fmla="*/ 60 w 60"/>
                <a:gd name="T5" fmla="*/ 30 h 60"/>
                <a:gd name="T6" fmla="*/ 30 w 60"/>
                <a:gd name="T7" fmla="*/ 60 h 60"/>
                <a:gd name="T8" fmla="*/ 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31"/>
                  </a:moveTo>
                  <a:cubicBezTo>
                    <a:pt x="0" y="14"/>
                    <a:pt x="13" y="1"/>
                    <a:pt x="29" y="0"/>
                  </a:cubicBezTo>
                  <a:cubicBezTo>
                    <a:pt x="45" y="0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1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61"/>
            <p:cNvSpPr>
              <a:spLocks/>
            </p:cNvSpPr>
            <p:nvPr/>
          </p:nvSpPr>
          <p:spPr bwMode="auto">
            <a:xfrm>
              <a:off x="1214438" y="4251325"/>
              <a:ext cx="19050" cy="17463"/>
            </a:xfrm>
            <a:custGeom>
              <a:avLst/>
              <a:gdLst>
                <a:gd name="T0" fmla="*/ 29 w 62"/>
                <a:gd name="T1" fmla="*/ 61 h 62"/>
                <a:gd name="T2" fmla="*/ 1 w 62"/>
                <a:gd name="T3" fmla="*/ 30 h 62"/>
                <a:gd name="T4" fmla="*/ 34 w 62"/>
                <a:gd name="T5" fmla="*/ 2 h 62"/>
                <a:gd name="T6" fmla="*/ 61 w 62"/>
                <a:gd name="T7" fmla="*/ 34 h 62"/>
                <a:gd name="T8" fmla="*/ 29 w 62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9" y="61"/>
                  </a:moveTo>
                  <a:cubicBezTo>
                    <a:pt x="13" y="60"/>
                    <a:pt x="0" y="46"/>
                    <a:pt x="1" y="30"/>
                  </a:cubicBezTo>
                  <a:cubicBezTo>
                    <a:pt x="3" y="12"/>
                    <a:pt x="17" y="0"/>
                    <a:pt x="34" y="2"/>
                  </a:cubicBezTo>
                  <a:cubicBezTo>
                    <a:pt x="51" y="3"/>
                    <a:pt x="62" y="17"/>
                    <a:pt x="61" y="34"/>
                  </a:cubicBezTo>
                  <a:cubicBezTo>
                    <a:pt x="59" y="50"/>
                    <a:pt x="45" y="62"/>
                    <a:pt x="2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/>
          <p:cNvGrpSpPr/>
          <p:nvPr/>
        </p:nvGrpSpPr>
        <p:grpSpPr>
          <a:xfrm>
            <a:off x="1564117" y="4413686"/>
            <a:ext cx="490538" cy="461963"/>
            <a:chOff x="1495425" y="3943350"/>
            <a:chExt cx="490538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1" name="Freeform 62"/>
            <p:cNvSpPr>
              <a:spLocks/>
            </p:cNvSpPr>
            <p:nvPr/>
          </p:nvSpPr>
          <p:spPr bwMode="auto">
            <a:xfrm>
              <a:off x="1912938" y="3981450"/>
              <a:ext cx="73025" cy="50800"/>
            </a:xfrm>
            <a:custGeom>
              <a:avLst/>
              <a:gdLst>
                <a:gd name="T0" fmla="*/ 246 w 246"/>
                <a:gd name="T1" fmla="*/ 46 h 171"/>
                <a:gd name="T2" fmla="*/ 218 w 246"/>
                <a:gd name="T3" fmla="*/ 71 h 171"/>
                <a:gd name="T4" fmla="*/ 61 w 246"/>
                <a:gd name="T5" fmla="*/ 159 h 171"/>
                <a:gd name="T6" fmla="*/ 47 w 246"/>
                <a:gd name="T7" fmla="*/ 166 h 171"/>
                <a:gd name="T8" fmla="*/ 8 w 246"/>
                <a:gd name="T9" fmla="*/ 153 h 171"/>
                <a:gd name="T10" fmla="*/ 17 w 246"/>
                <a:gd name="T11" fmla="*/ 112 h 171"/>
                <a:gd name="T12" fmla="*/ 202 w 246"/>
                <a:gd name="T13" fmla="*/ 9 h 171"/>
                <a:gd name="T14" fmla="*/ 246 w 246"/>
                <a:gd name="T15" fmla="*/ 30 h 171"/>
                <a:gd name="T16" fmla="*/ 246 w 246"/>
                <a:gd name="T17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71">
                  <a:moveTo>
                    <a:pt x="246" y="46"/>
                  </a:moveTo>
                  <a:cubicBezTo>
                    <a:pt x="237" y="54"/>
                    <a:pt x="229" y="65"/>
                    <a:pt x="218" y="71"/>
                  </a:cubicBezTo>
                  <a:cubicBezTo>
                    <a:pt x="166" y="101"/>
                    <a:pt x="114" y="130"/>
                    <a:pt x="61" y="159"/>
                  </a:cubicBezTo>
                  <a:cubicBezTo>
                    <a:pt x="56" y="162"/>
                    <a:pt x="52" y="164"/>
                    <a:pt x="47" y="166"/>
                  </a:cubicBezTo>
                  <a:cubicBezTo>
                    <a:pt x="31" y="171"/>
                    <a:pt x="16" y="166"/>
                    <a:pt x="8" y="153"/>
                  </a:cubicBezTo>
                  <a:cubicBezTo>
                    <a:pt x="0" y="139"/>
                    <a:pt x="2" y="120"/>
                    <a:pt x="17" y="112"/>
                  </a:cubicBezTo>
                  <a:cubicBezTo>
                    <a:pt x="78" y="76"/>
                    <a:pt x="140" y="42"/>
                    <a:pt x="202" y="9"/>
                  </a:cubicBezTo>
                  <a:cubicBezTo>
                    <a:pt x="219" y="0"/>
                    <a:pt x="233" y="8"/>
                    <a:pt x="246" y="30"/>
                  </a:cubicBezTo>
                  <a:cubicBezTo>
                    <a:pt x="246" y="35"/>
                    <a:pt x="246" y="40"/>
                    <a:pt x="2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63"/>
            <p:cNvSpPr>
              <a:spLocks noEditPoints="1"/>
            </p:cNvSpPr>
            <p:nvPr/>
          </p:nvSpPr>
          <p:spPr bwMode="auto">
            <a:xfrm>
              <a:off x="1495425" y="3962400"/>
              <a:ext cx="412750" cy="442913"/>
            </a:xfrm>
            <a:custGeom>
              <a:avLst/>
              <a:gdLst>
                <a:gd name="T0" fmla="*/ 710 w 1398"/>
                <a:gd name="T1" fmla="*/ 1023 h 1498"/>
                <a:gd name="T2" fmla="*/ 620 w 1398"/>
                <a:gd name="T3" fmla="*/ 1125 h 1498"/>
                <a:gd name="T4" fmla="*/ 722 w 1398"/>
                <a:gd name="T5" fmla="*/ 1305 h 1498"/>
                <a:gd name="T6" fmla="*/ 504 w 1398"/>
                <a:gd name="T7" fmla="*/ 1431 h 1498"/>
                <a:gd name="T8" fmla="*/ 340 w 1398"/>
                <a:gd name="T9" fmla="*/ 1151 h 1498"/>
                <a:gd name="T10" fmla="*/ 47 w 1398"/>
                <a:gd name="T11" fmla="*/ 1026 h 1498"/>
                <a:gd name="T12" fmla="*/ 396 w 1398"/>
                <a:gd name="T13" fmla="*/ 588 h 1498"/>
                <a:gd name="T14" fmla="*/ 825 w 1398"/>
                <a:gd name="T15" fmla="*/ 52 h 1498"/>
                <a:gd name="T16" fmla="*/ 994 w 1398"/>
                <a:gd name="T17" fmla="*/ 55 h 1498"/>
                <a:gd name="T18" fmla="*/ 1128 w 1398"/>
                <a:gd name="T19" fmla="*/ 256 h 1498"/>
                <a:gd name="T20" fmla="*/ 1266 w 1398"/>
                <a:gd name="T21" fmla="*/ 271 h 1498"/>
                <a:gd name="T22" fmla="*/ 1323 w 1398"/>
                <a:gd name="T23" fmla="*/ 414 h 1498"/>
                <a:gd name="T24" fmla="*/ 1264 w 1398"/>
                <a:gd name="T25" fmla="*/ 524 h 1498"/>
                <a:gd name="T26" fmla="*/ 1291 w 1398"/>
                <a:gd name="T27" fmla="*/ 840 h 1498"/>
                <a:gd name="T28" fmla="*/ 673 w 1398"/>
                <a:gd name="T29" fmla="*/ 961 h 1498"/>
                <a:gd name="T30" fmla="*/ 822 w 1398"/>
                <a:gd name="T31" fmla="*/ 159 h 1498"/>
                <a:gd name="T32" fmla="*/ 476 w 1398"/>
                <a:gd name="T33" fmla="*/ 619 h 1498"/>
                <a:gd name="T34" fmla="*/ 652 w 1398"/>
                <a:gd name="T35" fmla="*/ 900 h 1498"/>
                <a:gd name="T36" fmla="*/ 1198 w 1398"/>
                <a:gd name="T37" fmla="*/ 793 h 1498"/>
                <a:gd name="T38" fmla="*/ 420 w 1398"/>
                <a:gd name="T39" fmla="*/ 649 h 1498"/>
                <a:gd name="T40" fmla="*/ 160 w 1398"/>
                <a:gd name="T41" fmla="*/ 800 h 1498"/>
                <a:gd name="T42" fmla="*/ 332 w 1398"/>
                <a:gd name="T43" fmla="*/ 1069 h 1498"/>
                <a:gd name="T44" fmla="*/ 579 w 1398"/>
                <a:gd name="T45" fmla="*/ 925 h 1498"/>
                <a:gd name="T46" fmla="*/ 1313 w 1398"/>
                <a:gd name="T47" fmla="*/ 740 h 1498"/>
                <a:gd name="T48" fmla="*/ 1099 w 1398"/>
                <a:gd name="T49" fmla="*/ 366 h 1498"/>
                <a:gd name="T50" fmla="*/ 914 w 1398"/>
                <a:gd name="T51" fmla="*/ 69 h 1498"/>
                <a:gd name="T52" fmla="*/ 880 w 1398"/>
                <a:gd name="T53" fmla="*/ 114 h 1498"/>
                <a:gd name="T54" fmla="*/ 1256 w 1398"/>
                <a:gd name="T55" fmla="*/ 766 h 1498"/>
                <a:gd name="T56" fmla="*/ 1313 w 1398"/>
                <a:gd name="T57" fmla="*/ 740 h 1498"/>
                <a:gd name="T58" fmla="*/ 399 w 1398"/>
                <a:gd name="T59" fmla="*/ 1125 h 1498"/>
                <a:gd name="T60" fmla="*/ 556 w 1398"/>
                <a:gd name="T61" fmla="*/ 1395 h 1498"/>
                <a:gd name="T62" fmla="*/ 667 w 1398"/>
                <a:gd name="T63" fmla="*/ 1372 h 1498"/>
                <a:gd name="T64" fmla="*/ 506 w 1398"/>
                <a:gd name="T65" fmla="*/ 1055 h 1498"/>
                <a:gd name="T66" fmla="*/ 390 w 1398"/>
                <a:gd name="T67" fmla="*/ 1110 h 1498"/>
                <a:gd name="T68" fmla="*/ 1258 w 1398"/>
                <a:gd name="T69" fmla="*/ 395 h 1498"/>
                <a:gd name="T70" fmla="*/ 1222 w 1398"/>
                <a:gd name="T71" fmla="*/ 323 h 1498"/>
                <a:gd name="T72" fmla="*/ 1146 w 1398"/>
                <a:gd name="T73" fmla="*/ 319 h 1498"/>
                <a:gd name="T74" fmla="*/ 556 w 1398"/>
                <a:gd name="T75" fmla="*/ 1014 h 1498"/>
                <a:gd name="T76" fmla="*/ 643 w 1398"/>
                <a:gd name="T77" fmla="*/ 1037 h 1498"/>
                <a:gd name="T78" fmla="*/ 556 w 1398"/>
                <a:gd name="T79" fmla="*/ 1014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8" h="1498">
                  <a:moveTo>
                    <a:pt x="673" y="961"/>
                  </a:moveTo>
                  <a:cubicBezTo>
                    <a:pt x="686" y="983"/>
                    <a:pt x="698" y="1003"/>
                    <a:pt x="710" y="1023"/>
                  </a:cubicBezTo>
                  <a:cubicBezTo>
                    <a:pt x="725" y="1051"/>
                    <a:pt x="721" y="1066"/>
                    <a:pt x="693" y="1082"/>
                  </a:cubicBezTo>
                  <a:cubicBezTo>
                    <a:pt x="669" y="1096"/>
                    <a:pt x="646" y="1110"/>
                    <a:pt x="620" y="1125"/>
                  </a:cubicBezTo>
                  <a:cubicBezTo>
                    <a:pt x="630" y="1142"/>
                    <a:pt x="639" y="1157"/>
                    <a:pt x="648" y="1174"/>
                  </a:cubicBezTo>
                  <a:cubicBezTo>
                    <a:pt x="673" y="1217"/>
                    <a:pt x="700" y="1260"/>
                    <a:pt x="722" y="1305"/>
                  </a:cubicBezTo>
                  <a:cubicBezTo>
                    <a:pt x="750" y="1362"/>
                    <a:pt x="726" y="1433"/>
                    <a:pt x="670" y="1465"/>
                  </a:cubicBezTo>
                  <a:cubicBezTo>
                    <a:pt x="615" y="1498"/>
                    <a:pt x="540" y="1483"/>
                    <a:pt x="504" y="1431"/>
                  </a:cubicBezTo>
                  <a:cubicBezTo>
                    <a:pt x="485" y="1404"/>
                    <a:pt x="469" y="1374"/>
                    <a:pt x="452" y="1345"/>
                  </a:cubicBezTo>
                  <a:cubicBezTo>
                    <a:pt x="415" y="1281"/>
                    <a:pt x="377" y="1216"/>
                    <a:pt x="340" y="1151"/>
                  </a:cubicBezTo>
                  <a:cubicBezTo>
                    <a:pt x="335" y="1142"/>
                    <a:pt x="331" y="1141"/>
                    <a:pt x="320" y="1144"/>
                  </a:cubicBezTo>
                  <a:cubicBezTo>
                    <a:pt x="212" y="1180"/>
                    <a:pt x="96" y="1130"/>
                    <a:pt x="47" y="1026"/>
                  </a:cubicBezTo>
                  <a:cubicBezTo>
                    <a:pt x="0" y="926"/>
                    <a:pt x="34" y="803"/>
                    <a:pt x="130" y="744"/>
                  </a:cubicBezTo>
                  <a:cubicBezTo>
                    <a:pt x="217" y="690"/>
                    <a:pt x="308" y="640"/>
                    <a:pt x="396" y="588"/>
                  </a:cubicBezTo>
                  <a:cubicBezTo>
                    <a:pt x="405" y="584"/>
                    <a:pt x="413" y="577"/>
                    <a:pt x="419" y="569"/>
                  </a:cubicBezTo>
                  <a:cubicBezTo>
                    <a:pt x="554" y="397"/>
                    <a:pt x="690" y="225"/>
                    <a:pt x="825" y="52"/>
                  </a:cubicBezTo>
                  <a:cubicBezTo>
                    <a:pt x="843" y="29"/>
                    <a:pt x="864" y="10"/>
                    <a:pt x="895" y="6"/>
                  </a:cubicBezTo>
                  <a:cubicBezTo>
                    <a:pt x="939" y="0"/>
                    <a:pt x="972" y="18"/>
                    <a:pt x="994" y="55"/>
                  </a:cubicBezTo>
                  <a:cubicBezTo>
                    <a:pt x="1030" y="117"/>
                    <a:pt x="1066" y="179"/>
                    <a:pt x="1101" y="241"/>
                  </a:cubicBezTo>
                  <a:cubicBezTo>
                    <a:pt x="1107" y="253"/>
                    <a:pt x="1114" y="257"/>
                    <a:pt x="1128" y="256"/>
                  </a:cubicBezTo>
                  <a:cubicBezTo>
                    <a:pt x="1161" y="253"/>
                    <a:pt x="1194" y="252"/>
                    <a:pt x="1227" y="249"/>
                  </a:cubicBezTo>
                  <a:cubicBezTo>
                    <a:pt x="1245" y="248"/>
                    <a:pt x="1257" y="255"/>
                    <a:pt x="1266" y="271"/>
                  </a:cubicBezTo>
                  <a:cubicBezTo>
                    <a:pt x="1285" y="305"/>
                    <a:pt x="1305" y="338"/>
                    <a:pt x="1324" y="372"/>
                  </a:cubicBezTo>
                  <a:cubicBezTo>
                    <a:pt x="1333" y="386"/>
                    <a:pt x="1333" y="400"/>
                    <a:pt x="1323" y="414"/>
                  </a:cubicBezTo>
                  <a:cubicBezTo>
                    <a:pt x="1304" y="443"/>
                    <a:pt x="1285" y="472"/>
                    <a:pt x="1265" y="501"/>
                  </a:cubicBezTo>
                  <a:cubicBezTo>
                    <a:pt x="1259" y="510"/>
                    <a:pt x="1259" y="515"/>
                    <a:pt x="1264" y="524"/>
                  </a:cubicBezTo>
                  <a:cubicBezTo>
                    <a:pt x="1297" y="581"/>
                    <a:pt x="1330" y="637"/>
                    <a:pt x="1363" y="694"/>
                  </a:cubicBezTo>
                  <a:cubicBezTo>
                    <a:pt x="1398" y="758"/>
                    <a:pt x="1363" y="828"/>
                    <a:pt x="1291" y="840"/>
                  </a:cubicBezTo>
                  <a:cubicBezTo>
                    <a:pt x="1256" y="846"/>
                    <a:pt x="1220" y="854"/>
                    <a:pt x="1185" y="861"/>
                  </a:cubicBezTo>
                  <a:cubicBezTo>
                    <a:pt x="1015" y="894"/>
                    <a:pt x="846" y="927"/>
                    <a:pt x="673" y="961"/>
                  </a:cubicBezTo>
                  <a:close/>
                  <a:moveTo>
                    <a:pt x="827" y="151"/>
                  </a:moveTo>
                  <a:cubicBezTo>
                    <a:pt x="825" y="155"/>
                    <a:pt x="824" y="157"/>
                    <a:pt x="822" y="159"/>
                  </a:cubicBezTo>
                  <a:cubicBezTo>
                    <a:pt x="707" y="306"/>
                    <a:pt x="592" y="453"/>
                    <a:pt x="477" y="600"/>
                  </a:cubicBezTo>
                  <a:cubicBezTo>
                    <a:pt x="471" y="607"/>
                    <a:pt x="472" y="612"/>
                    <a:pt x="476" y="619"/>
                  </a:cubicBezTo>
                  <a:cubicBezTo>
                    <a:pt x="529" y="710"/>
                    <a:pt x="581" y="801"/>
                    <a:pt x="633" y="892"/>
                  </a:cubicBezTo>
                  <a:cubicBezTo>
                    <a:pt x="638" y="900"/>
                    <a:pt x="643" y="902"/>
                    <a:pt x="652" y="900"/>
                  </a:cubicBezTo>
                  <a:cubicBezTo>
                    <a:pt x="770" y="877"/>
                    <a:pt x="887" y="854"/>
                    <a:pt x="1005" y="831"/>
                  </a:cubicBezTo>
                  <a:cubicBezTo>
                    <a:pt x="1069" y="818"/>
                    <a:pt x="1132" y="806"/>
                    <a:pt x="1198" y="793"/>
                  </a:cubicBezTo>
                  <a:cubicBezTo>
                    <a:pt x="1074" y="579"/>
                    <a:pt x="952" y="366"/>
                    <a:pt x="827" y="151"/>
                  </a:cubicBezTo>
                  <a:close/>
                  <a:moveTo>
                    <a:pt x="420" y="649"/>
                  </a:moveTo>
                  <a:cubicBezTo>
                    <a:pt x="377" y="674"/>
                    <a:pt x="336" y="697"/>
                    <a:pt x="295" y="721"/>
                  </a:cubicBezTo>
                  <a:cubicBezTo>
                    <a:pt x="250" y="747"/>
                    <a:pt x="204" y="772"/>
                    <a:pt x="160" y="800"/>
                  </a:cubicBezTo>
                  <a:cubicBezTo>
                    <a:pt x="101" y="839"/>
                    <a:pt x="76" y="914"/>
                    <a:pt x="98" y="980"/>
                  </a:cubicBezTo>
                  <a:cubicBezTo>
                    <a:pt x="131" y="1079"/>
                    <a:pt x="241" y="1121"/>
                    <a:pt x="332" y="1069"/>
                  </a:cubicBezTo>
                  <a:cubicBezTo>
                    <a:pt x="412" y="1024"/>
                    <a:pt x="491" y="978"/>
                    <a:pt x="570" y="932"/>
                  </a:cubicBezTo>
                  <a:cubicBezTo>
                    <a:pt x="573" y="930"/>
                    <a:pt x="576" y="928"/>
                    <a:pt x="579" y="925"/>
                  </a:cubicBezTo>
                  <a:cubicBezTo>
                    <a:pt x="526" y="833"/>
                    <a:pt x="473" y="742"/>
                    <a:pt x="420" y="649"/>
                  </a:cubicBezTo>
                  <a:close/>
                  <a:moveTo>
                    <a:pt x="1313" y="740"/>
                  </a:moveTo>
                  <a:cubicBezTo>
                    <a:pt x="1311" y="736"/>
                    <a:pt x="1308" y="728"/>
                    <a:pt x="1303" y="720"/>
                  </a:cubicBezTo>
                  <a:cubicBezTo>
                    <a:pt x="1235" y="602"/>
                    <a:pt x="1167" y="484"/>
                    <a:pt x="1099" y="366"/>
                  </a:cubicBezTo>
                  <a:cubicBezTo>
                    <a:pt x="1047" y="275"/>
                    <a:pt x="994" y="184"/>
                    <a:pt x="942" y="93"/>
                  </a:cubicBezTo>
                  <a:cubicBezTo>
                    <a:pt x="935" y="82"/>
                    <a:pt x="928" y="71"/>
                    <a:pt x="914" y="69"/>
                  </a:cubicBezTo>
                  <a:cubicBezTo>
                    <a:pt x="895" y="66"/>
                    <a:pt x="886" y="78"/>
                    <a:pt x="876" y="90"/>
                  </a:cubicBezTo>
                  <a:cubicBezTo>
                    <a:pt x="867" y="101"/>
                    <a:pt x="876" y="107"/>
                    <a:pt x="880" y="114"/>
                  </a:cubicBezTo>
                  <a:cubicBezTo>
                    <a:pt x="890" y="131"/>
                    <a:pt x="900" y="148"/>
                    <a:pt x="910" y="165"/>
                  </a:cubicBezTo>
                  <a:cubicBezTo>
                    <a:pt x="1025" y="365"/>
                    <a:pt x="1141" y="566"/>
                    <a:pt x="1256" y="766"/>
                  </a:cubicBezTo>
                  <a:cubicBezTo>
                    <a:pt x="1259" y="770"/>
                    <a:pt x="1261" y="776"/>
                    <a:pt x="1266" y="778"/>
                  </a:cubicBezTo>
                  <a:cubicBezTo>
                    <a:pt x="1284" y="787"/>
                    <a:pt x="1313" y="766"/>
                    <a:pt x="1313" y="740"/>
                  </a:cubicBezTo>
                  <a:close/>
                  <a:moveTo>
                    <a:pt x="390" y="1110"/>
                  </a:moveTo>
                  <a:cubicBezTo>
                    <a:pt x="394" y="1116"/>
                    <a:pt x="396" y="1120"/>
                    <a:pt x="399" y="1125"/>
                  </a:cubicBezTo>
                  <a:cubicBezTo>
                    <a:pt x="447" y="1209"/>
                    <a:pt x="495" y="1293"/>
                    <a:pt x="544" y="1377"/>
                  </a:cubicBezTo>
                  <a:cubicBezTo>
                    <a:pt x="548" y="1383"/>
                    <a:pt x="551" y="1390"/>
                    <a:pt x="556" y="1395"/>
                  </a:cubicBezTo>
                  <a:cubicBezTo>
                    <a:pt x="573" y="1415"/>
                    <a:pt x="594" y="1422"/>
                    <a:pt x="619" y="1417"/>
                  </a:cubicBezTo>
                  <a:cubicBezTo>
                    <a:pt x="643" y="1412"/>
                    <a:pt x="659" y="1396"/>
                    <a:pt x="667" y="1372"/>
                  </a:cubicBezTo>
                  <a:cubicBezTo>
                    <a:pt x="673" y="1352"/>
                    <a:pt x="667" y="1335"/>
                    <a:pt x="658" y="1317"/>
                  </a:cubicBezTo>
                  <a:cubicBezTo>
                    <a:pt x="607" y="1230"/>
                    <a:pt x="556" y="1142"/>
                    <a:pt x="506" y="1055"/>
                  </a:cubicBezTo>
                  <a:cubicBezTo>
                    <a:pt x="504" y="1052"/>
                    <a:pt x="502" y="1050"/>
                    <a:pt x="500" y="1046"/>
                  </a:cubicBezTo>
                  <a:cubicBezTo>
                    <a:pt x="464" y="1067"/>
                    <a:pt x="428" y="1088"/>
                    <a:pt x="390" y="1110"/>
                  </a:cubicBezTo>
                  <a:close/>
                  <a:moveTo>
                    <a:pt x="1222" y="451"/>
                  </a:moveTo>
                  <a:cubicBezTo>
                    <a:pt x="1235" y="431"/>
                    <a:pt x="1247" y="413"/>
                    <a:pt x="1258" y="395"/>
                  </a:cubicBezTo>
                  <a:cubicBezTo>
                    <a:pt x="1260" y="392"/>
                    <a:pt x="1258" y="386"/>
                    <a:pt x="1256" y="383"/>
                  </a:cubicBezTo>
                  <a:cubicBezTo>
                    <a:pt x="1245" y="363"/>
                    <a:pt x="1234" y="343"/>
                    <a:pt x="1222" y="323"/>
                  </a:cubicBezTo>
                  <a:cubicBezTo>
                    <a:pt x="1220" y="320"/>
                    <a:pt x="1216" y="315"/>
                    <a:pt x="1212" y="315"/>
                  </a:cubicBezTo>
                  <a:cubicBezTo>
                    <a:pt x="1191" y="315"/>
                    <a:pt x="1170" y="317"/>
                    <a:pt x="1146" y="319"/>
                  </a:cubicBezTo>
                  <a:cubicBezTo>
                    <a:pt x="1172" y="363"/>
                    <a:pt x="1196" y="405"/>
                    <a:pt x="1222" y="451"/>
                  </a:cubicBezTo>
                  <a:close/>
                  <a:moveTo>
                    <a:pt x="556" y="1014"/>
                  </a:moveTo>
                  <a:cubicBezTo>
                    <a:pt x="567" y="1033"/>
                    <a:pt x="578" y="1051"/>
                    <a:pt x="588" y="1069"/>
                  </a:cubicBezTo>
                  <a:cubicBezTo>
                    <a:pt x="607" y="1058"/>
                    <a:pt x="625" y="1048"/>
                    <a:pt x="643" y="1037"/>
                  </a:cubicBezTo>
                  <a:cubicBezTo>
                    <a:pt x="632" y="1018"/>
                    <a:pt x="622" y="1000"/>
                    <a:pt x="612" y="982"/>
                  </a:cubicBezTo>
                  <a:cubicBezTo>
                    <a:pt x="593" y="993"/>
                    <a:pt x="575" y="1003"/>
                    <a:pt x="556" y="10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64"/>
            <p:cNvSpPr>
              <a:spLocks/>
            </p:cNvSpPr>
            <p:nvPr/>
          </p:nvSpPr>
          <p:spPr bwMode="auto">
            <a:xfrm>
              <a:off x="1917700" y="4071938"/>
              <a:ext cx="57150" cy="30163"/>
            </a:xfrm>
            <a:custGeom>
              <a:avLst/>
              <a:gdLst>
                <a:gd name="T0" fmla="*/ 42 w 193"/>
                <a:gd name="T1" fmla="*/ 1 h 100"/>
                <a:gd name="T2" fmla="*/ 75 w 193"/>
                <a:gd name="T3" fmla="*/ 10 h 100"/>
                <a:gd name="T4" fmla="*/ 162 w 193"/>
                <a:gd name="T5" fmla="*/ 33 h 100"/>
                <a:gd name="T6" fmla="*/ 189 w 193"/>
                <a:gd name="T7" fmla="*/ 73 h 100"/>
                <a:gd name="T8" fmla="*/ 146 w 193"/>
                <a:gd name="T9" fmla="*/ 94 h 100"/>
                <a:gd name="T10" fmla="*/ 29 w 193"/>
                <a:gd name="T11" fmla="*/ 63 h 100"/>
                <a:gd name="T12" fmla="*/ 3 w 193"/>
                <a:gd name="T13" fmla="*/ 26 h 100"/>
                <a:gd name="T14" fmla="*/ 42 w 193"/>
                <a:gd name="T15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100">
                  <a:moveTo>
                    <a:pt x="42" y="1"/>
                  </a:moveTo>
                  <a:cubicBezTo>
                    <a:pt x="50" y="3"/>
                    <a:pt x="63" y="6"/>
                    <a:pt x="75" y="10"/>
                  </a:cubicBezTo>
                  <a:cubicBezTo>
                    <a:pt x="104" y="17"/>
                    <a:pt x="133" y="25"/>
                    <a:pt x="162" y="33"/>
                  </a:cubicBezTo>
                  <a:cubicBezTo>
                    <a:pt x="183" y="39"/>
                    <a:pt x="193" y="54"/>
                    <a:pt x="189" y="73"/>
                  </a:cubicBezTo>
                  <a:cubicBezTo>
                    <a:pt x="184" y="91"/>
                    <a:pt x="167" y="100"/>
                    <a:pt x="146" y="94"/>
                  </a:cubicBezTo>
                  <a:cubicBezTo>
                    <a:pt x="107" y="84"/>
                    <a:pt x="67" y="74"/>
                    <a:pt x="29" y="63"/>
                  </a:cubicBezTo>
                  <a:cubicBezTo>
                    <a:pt x="9" y="58"/>
                    <a:pt x="0" y="43"/>
                    <a:pt x="3" y="26"/>
                  </a:cubicBezTo>
                  <a:cubicBezTo>
                    <a:pt x="6" y="10"/>
                    <a:pt x="19" y="0"/>
                    <a:pt x="4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65"/>
            <p:cNvSpPr>
              <a:spLocks/>
            </p:cNvSpPr>
            <p:nvPr/>
          </p:nvSpPr>
          <p:spPr bwMode="auto">
            <a:xfrm>
              <a:off x="1863725" y="3943350"/>
              <a:ext cx="30163" cy="55563"/>
            </a:xfrm>
            <a:custGeom>
              <a:avLst/>
              <a:gdLst>
                <a:gd name="T0" fmla="*/ 65 w 103"/>
                <a:gd name="T1" fmla="*/ 0 h 189"/>
                <a:gd name="T2" fmla="*/ 98 w 103"/>
                <a:gd name="T3" fmla="*/ 36 h 189"/>
                <a:gd name="T4" fmla="*/ 64 w 103"/>
                <a:gd name="T5" fmla="*/ 165 h 189"/>
                <a:gd name="T6" fmla="*/ 27 w 103"/>
                <a:gd name="T7" fmla="*/ 186 h 189"/>
                <a:gd name="T8" fmla="*/ 4 w 103"/>
                <a:gd name="T9" fmla="*/ 151 h 189"/>
                <a:gd name="T10" fmla="*/ 39 w 103"/>
                <a:gd name="T11" fmla="*/ 19 h 189"/>
                <a:gd name="T12" fmla="*/ 65 w 103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89">
                  <a:moveTo>
                    <a:pt x="65" y="0"/>
                  </a:moveTo>
                  <a:cubicBezTo>
                    <a:pt x="87" y="0"/>
                    <a:pt x="103" y="17"/>
                    <a:pt x="98" y="36"/>
                  </a:cubicBezTo>
                  <a:cubicBezTo>
                    <a:pt x="88" y="79"/>
                    <a:pt x="76" y="123"/>
                    <a:pt x="64" y="165"/>
                  </a:cubicBezTo>
                  <a:cubicBezTo>
                    <a:pt x="59" y="182"/>
                    <a:pt x="44" y="189"/>
                    <a:pt x="27" y="186"/>
                  </a:cubicBezTo>
                  <a:cubicBezTo>
                    <a:pt x="12" y="182"/>
                    <a:pt x="0" y="169"/>
                    <a:pt x="4" y="151"/>
                  </a:cubicBezTo>
                  <a:cubicBezTo>
                    <a:pt x="14" y="107"/>
                    <a:pt x="27" y="63"/>
                    <a:pt x="39" y="19"/>
                  </a:cubicBezTo>
                  <a:cubicBezTo>
                    <a:pt x="43" y="6"/>
                    <a:pt x="54" y="1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66"/>
            <p:cNvSpPr>
              <a:spLocks/>
            </p:cNvSpPr>
            <p:nvPr/>
          </p:nvSpPr>
          <p:spPr bwMode="auto">
            <a:xfrm>
              <a:off x="1543050" y="4233863"/>
              <a:ext cx="63500" cy="31750"/>
            </a:xfrm>
            <a:custGeom>
              <a:avLst/>
              <a:gdLst>
                <a:gd name="T0" fmla="*/ 97 w 215"/>
                <a:gd name="T1" fmla="*/ 109 h 109"/>
                <a:gd name="T2" fmla="*/ 11 w 215"/>
                <a:gd name="T3" fmla="*/ 65 h 109"/>
                <a:gd name="T4" fmla="*/ 17 w 215"/>
                <a:gd name="T5" fmla="*/ 19 h 109"/>
                <a:gd name="T6" fmla="*/ 61 w 215"/>
                <a:gd name="T7" fmla="*/ 26 h 109"/>
                <a:gd name="T8" fmla="*/ 117 w 215"/>
                <a:gd name="T9" fmla="*/ 35 h 109"/>
                <a:gd name="T10" fmla="*/ 160 w 215"/>
                <a:gd name="T11" fmla="*/ 10 h 109"/>
                <a:gd name="T12" fmla="*/ 206 w 215"/>
                <a:gd name="T13" fmla="*/ 20 h 109"/>
                <a:gd name="T14" fmla="*/ 192 w 215"/>
                <a:gd name="T15" fmla="*/ 65 h 109"/>
                <a:gd name="T16" fmla="*/ 132 w 215"/>
                <a:gd name="T17" fmla="*/ 99 h 109"/>
                <a:gd name="T18" fmla="*/ 97 w 215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109">
                  <a:moveTo>
                    <a:pt x="97" y="109"/>
                  </a:moveTo>
                  <a:cubicBezTo>
                    <a:pt x="57" y="107"/>
                    <a:pt x="30" y="93"/>
                    <a:pt x="11" y="65"/>
                  </a:cubicBezTo>
                  <a:cubicBezTo>
                    <a:pt x="0" y="48"/>
                    <a:pt x="3" y="30"/>
                    <a:pt x="17" y="19"/>
                  </a:cubicBezTo>
                  <a:cubicBezTo>
                    <a:pt x="31" y="9"/>
                    <a:pt x="48" y="12"/>
                    <a:pt x="61" y="26"/>
                  </a:cubicBezTo>
                  <a:cubicBezTo>
                    <a:pt x="81" y="48"/>
                    <a:pt x="91" y="50"/>
                    <a:pt x="117" y="35"/>
                  </a:cubicBezTo>
                  <a:cubicBezTo>
                    <a:pt x="131" y="27"/>
                    <a:pt x="145" y="18"/>
                    <a:pt x="160" y="10"/>
                  </a:cubicBezTo>
                  <a:cubicBezTo>
                    <a:pt x="178" y="0"/>
                    <a:pt x="197" y="5"/>
                    <a:pt x="206" y="20"/>
                  </a:cubicBezTo>
                  <a:cubicBezTo>
                    <a:pt x="215" y="36"/>
                    <a:pt x="210" y="54"/>
                    <a:pt x="192" y="65"/>
                  </a:cubicBezTo>
                  <a:cubicBezTo>
                    <a:pt x="172" y="77"/>
                    <a:pt x="152" y="89"/>
                    <a:pt x="132" y="99"/>
                  </a:cubicBezTo>
                  <a:cubicBezTo>
                    <a:pt x="119" y="105"/>
                    <a:pt x="105" y="107"/>
                    <a:pt x="97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67"/>
            <p:cNvSpPr>
              <a:spLocks/>
            </p:cNvSpPr>
            <p:nvPr/>
          </p:nvSpPr>
          <p:spPr bwMode="auto">
            <a:xfrm>
              <a:off x="1617663" y="4216400"/>
              <a:ext cx="19050" cy="19050"/>
            </a:xfrm>
            <a:custGeom>
              <a:avLst/>
              <a:gdLst>
                <a:gd name="T0" fmla="*/ 31 w 65"/>
                <a:gd name="T1" fmla="*/ 63 h 64"/>
                <a:gd name="T2" fmla="*/ 1 w 65"/>
                <a:gd name="T3" fmla="*/ 31 h 64"/>
                <a:gd name="T4" fmla="*/ 34 w 65"/>
                <a:gd name="T5" fmla="*/ 1 h 64"/>
                <a:gd name="T6" fmla="*/ 64 w 65"/>
                <a:gd name="T7" fmla="*/ 34 h 64"/>
                <a:gd name="T8" fmla="*/ 31 w 65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1" y="63"/>
                  </a:move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ubicBezTo>
                    <a:pt x="51" y="2"/>
                    <a:pt x="65" y="16"/>
                    <a:pt x="64" y="34"/>
                  </a:cubicBezTo>
                  <a:cubicBezTo>
                    <a:pt x="63" y="51"/>
                    <a:pt x="49" y="64"/>
                    <a:pt x="31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2180963" y="4417655"/>
            <a:ext cx="454025" cy="454025"/>
            <a:chOff x="2090738" y="3943350"/>
            <a:chExt cx="454025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68"/>
            <p:cNvSpPr>
              <a:spLocks noEditPoints="1"/>
            </p:cNvSpPr>
            <p:nvPr/>
          </p:nvSpPr>
          <p:spPr bwMode="auto">
            <a:xfrm>
              <a:off x="2090738" y="3943350"/>
              <a:ext cx="454025" cy="454025"/>
            </a:xfrm>
            <a:custGeom>
              <a:avLst/>
              <a:gdLst>
                <a:gd name="T0" fmla="*/ 75 w 1541"/>
                <a:gd name="T1" fmla="*/ 1274 h 1542"/>
                <a:gd name="T2" fmla="*/ 383 w 1541"/>
                <a:gd name="T3" fmla="*/ 8 h 1542"/>
                <a:gd name="T4" fmla="*/ 1258 w 1541"/>
                <a:gd name="T5" fmla="*/ 540 h 1542"/>
                <a:gd name="T6" fmla="*/ 1492 w 1541"/>
                <a:gd name="T7" fmla="*/ 563 h 1542"/>
                <a:gd name="T8" fmla="*/ 1337 w 1541"/>
                <a:gd name="T9" fmla="*/ 731 h 1542"/>
                <a:gd name="T10" fmla="*/ 1288 w 1541"/>
                <a:gd name="T11" fmla="*/ 1378 h 1542"/>
                <a:gd name="T12" fmla="*/ 8 w 1541"/>
                <a:gd name="T13" fmla="*/ 1421 h 1542"/>
                <a:gd name="T14" fmla="*/ 1064 w 1541"/>
                <a:gd name="T15" fmla="*/ 1194 h 1542"/>
                <a:gd name="T16" fmla="*/ 667 w 1541"/>
                <a:gd name="T17" fmla="*/ 935 h 1542"/>
                <a:gd name="T18" fmla="*/ 394 w 1541"/>
                <a:gd name="T19" fmla="*/ 880 h 1542"/>
                <a:gd name="T20" fmla="*/ 430 w 1541"/>
                <a:gd name="T21" fmla="*/ 830 h 1542"/>
                <a:gd name="T22" fmla="*/ 634 w 1541"/>
                <a:gd name="T23" fmla="*/ 824 h 1542"/>
                <a:gd name="T24" fmla="*/ 224 w 1541"/>
                <a:gd name="T25" fmla="*/ 700 h 1542"/>
                <a:gd name="T26" fmla="*/ 422 w 1541"/>
                <a:gd name="T27" fmla="*/ 1194 h 1542"/>
                <a:gd name="T28" fmla="*/ 768 w 1541"/>
                <a:gd name="T29" fmla="*/ 1194 h 1542"/>
                <a:gd name="T30" fmla="*/ 81 w 1541"/>
                <a:gd name="T31" fmla="*/ 1344 h 1542"/>
                <a:gd name="T32" fmla="*/ 1118 w 1541"/>
                <a:gd name="T33" fmla="*/ 1492 h 1542"/>
                <a:gd name="T34" fmla="*/ 817 w 1541"/>
                <a:gd name="T35" fmla="*/ 1373 h 1542"/>
                <a:gd name="T36" fmla="*/ 124 w 1541"/>
                <a:gd name="T37" fmla="*/ 1293 h 1542"/>
                <a:gd name="T38" fmla="*/ 1115 w 1541"/>
                <a:gd name="T39" fmla="*/ 1188 h 1542"/>
                <a:gd name="T40" fmla="*/ 230 w 1541"/>
                <a:gd name="T41" fmla="*/ 650 h 1542"/>
                <a:gd name="T42" fmla="*/ 208 w 1541"/>
                <a:gd name="T43" fmla="*/ 600 h 1542"/>
                <a:gd name="T44" fmla="*/ 842 w 1541"/>
                <a:gd name="T45" fmla="*/ 303 h 1542"/>
                <a:gd name="T46" fmla="*/ 1062 w 1541"/>
                <a:gd name="T47" fmla="*/ 613 h 1542"/>
                <a:gd name="T48" fmla="*/ 1062 w 1541"/>
                <a:gd name="T49" fmla="*/ 539 h 1542"/>
                <a:gd name="T50" fmla="*/ 669 w 1541"/>
                <a:gd name="T51" fmla="*/ 573 h 1542"/>
                <a:gd name="T52" fmla="*/ 719 w 1541"/>
                <a:gd name="T53" fmla="*/ 575 h 1542"/>
                <a:gd name="T54" fmla="*/ 460 w 1541"/>
                <a:gd name="T55" fmla="*/ 205 h 1542"/>
                <a:gd name="T56" fmla="*/ 471 w 1541"/>
                <a:gd name="T57" fmla="*/ 354 h 1542"/>
                <a:gd name="T58" fmla="*/ 460 w 1541"/>
                <a:gd name="T59" fmla="*/ 452 h 1542"/>
                <a:gd name="T60" fmla="*/ 909 w 1541"/>
                <a:gd name="T61" fmla="*/ 599 h 1542"/>
                <a:gd name="T62" fmla="*/ 520 w 1541"/>
                <a:gd name="T63" fmla="*/ 1345 h 1542"/>
                <a:gd name="T64" fmla="*/ 768 w 1541"/>
                <a:gd name="T65" fmla="*/ 1345 h 1542"/>
                <a:gd name="T66" fmla="*/ 1381 w 1541"/>
                <a:gd name="T67" fmla="*/ 453 h 1542"/>
                <a:gd name="T68" fmla="*/ 1431 w 1541"/>
                <a:gd name="T69" fmla="*/ 600 h 1542"/>
                <a:gd name="T70" fmla="*/ 1477 w 1541"/>
                <a:gd name="T71" fmla="*/ 699 h 1542"/>
                <a:gd name="T72" fmla="*/ 233 w 1541"/>
                <a:gd name="T73" fmla="*/ 452 h 1542"/>
                <a:gd name="T74" fmla="*/ 101 w 1541"/>
                <a:gd name="T75" fmla="*/ 302 h 1542"/>
                <a:gd name="T76" fmla="*/ 616 w 1541"/>
                <a:gd name="T77" fmla="*/ 210 h 1542"/>
                <a:gd name="T78" fmla="*/ 401 w 1541"/>
                <a:gd name="T79" fmla="*/ 70 h 1542"/>
                <a:gd name="T80" fmla="*/ 371 w 1541"/>
                <a:gd name="T81" fmla="*/ 998 h 1542"/>
                <a:gd name="T82" fmla="*/ 819 w 1541"/>
                <a:gd name="T83" fmla="*/ 1194 h 1542"/>
                <a:gd name="T84" fmla="*/ 315 w 1541"/>
                <a:gd name="T85" fmla="*/ 545 h 1542"/>
                <a:gd name="T86" fmla="*/ 296 w 1541"/>
                <a:gd name="T87" fmla="*/ 502 h 1542"/>
                <a:gd name="T88" fmla="*/ 609 w 1541"/>
                <a:gd name="T89" fmla="*/ 354 h 1542"/>
                <a:gd name="T90" fmla="*/ 618 w 1541"/>
                <a:gd name="T91" fmla="*/ 1194 h 1542"/>
                <a:gd name="T92" fmla="*/ 496 w 1541"/>
                <a:gd name="T93" fmla="*/ 147 h 1542"/>
                <a:gd name="T94" fmla="*/ 246 w 1541"/>
                <a:gd name="T95" fmla="*/ 150 h 1542"/>
                <a:gd name="T96" fmla="*/ 163 w 1541"/>
                <a:gd name="T97" fmla="*/ 501 h 1542"/>
                <a:gd name="T98" fmla="*/ 322 w 1541"/>
                <a:gd name="T99" fmla="*/ 824 h 1542"/>
                <a:gd name="T100" fmla="*/ 594 w 1541"/>
                <a:gd name="T101" fmla="*/ 947 h 1542"/>
                <a:gd name="T102" fmla="*/ 509 w 1541"/>
                <a:gd name="T103" fmla="*/ 501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41" h="1542">
                  <a:moveTo>
                    <a:pt x="0" y="1389"/>
                  </a:moveTo>
                  <a:cubicBezTo>
                    <a:pt x="0" y="1377"/>
                    <a:pt x="0" y="1365"/>
                    <a:pt x="0" y="1353"/>
                  </a:cubicBezTo>
                  <a:cubicBezTo>
                    <a:pt x="10" y="1327"/>
                    <a:pt x="24" y="1306"/>
                    <a:pt x="52" y="1298"/>
                  </a:cubicBezTo>
                  <a:cubicBezTo>
                    <a:pt x="59" y="1296"/>
                    <a:pt x="67" y="1295"/>
                    <a:pt x="75" y="1293"/>
                  </a:cubicBezTo>
                  <a:cubicBezTo>
                    <a:pt x="75" y="1286"/>
                    <a:pt x="75" y="1280"/>
                    <a:pt x="75" y="1274"/>
                  </a:cubicBezTo>
                  <a:cubicBezTo>
                    <a:pt x="75" y="1076"/>
                    <a:pt x="75" y="878"/>
                    <a:pt x="74" y="680"/>
                  </a:cubicBezTo>
                  <a:cubicBezTo>
                    <a:pt x="74" y="629"/>
                    <a:pt x="97" y="590"/>
                    <a:pt x="141" y="565"/>
                  </a:cubicBezTo>
                  <a:cubicBezTo>
                    <a:pt x="144" y="564"/>
                    <a:pt x="146" y="562"/>
                    <a:pt x="148" y="560"/>
                  </a:cubicBezTo>
                  <a:cubicBezTo>
                    <a:pt x="38" y="450"/>
                    <a:pt x="26" y="301"/>
                    <a:pt x="81" y="192"/>
                  </a:cubicBezTo>
                  <a:cubicBezTo>
                    <a:pt x="142" y="68"/>
                    <a:pt x="245" y="0"/>
                    <a:pt x="383" y="8"/>
                  </a:cubicBezTo>
                  <a:cubicBezTo>
                    <a:pt x="559" y="17"/>
                    <a:pt x="657" y="121"/>
                    <a:pt x="694" y="290"/>
                  </a:cubicBezTo>
                  <a:cubicBezTo>
                    <a:pt x="796" y="241"/>
                    <a:pt x="898" y="239"/>
                    <a:pt x="998" y="295"/>
                  </a:cubicBezTo>
                  <a:cubicBezTo>
                    <a:pt x="1098" y="350"/>
                    <a:pt x="1151" y="438"/>
                    <a:pt x="1164" y="551"/>
                  </a:cubicBezTo>
                  <a:cubicBezTo>
                    <a:pt x="1189" y="551"/>
                    <a:pt x="1213" y="551"/>
                    <a:pt x="1237" y="551"/>
                  </a:cubicBezTo>
                  <a:cubicBezTo>
                    <a:pt x="1247" y="552"/>
                    <a:pt x="1252" y="548"/>
                    <a:pt x="1258" y="540"/>
                  </a:cubicBezTo>
                  <a:cubicBezTo>
                    <a:pt x="1284" y="500"/>
                    <a:pt x="1311" y="460"/>
                    <a:pt x="1338" y="419"/>
                  </a:cubicBezTo>
                  <a:cubicBezTo>
                    <a:pt x="1346" y="407"/>
                    <a:pt x="1356" y="402"/>
                    <a:pt x="1370" y="402"/>
                  </a:cubicBezTo>
                  <a:cubicBezTo>
                    <a:pt x="1415" y="403"/>
                    <a:pt x="1459" y="402"/>
                    <a:pt x="1504" y="402"/>
                  </a:cubicBezTo>
                  <a:cubicBezTo>
                    <a:pt x="1531" y="402"/>
                    <a:pt x="1541" y="417"/>
                    <a:pt x="1532" y="442"/>
                  </a:cubicBezTo>
                  <a:cubicBezTo>
                    <a:pt x="1519" y="482"/>
                    <a:pt x="1505" y="522"/>
                    <a:pt x="1492" y="563"/>
                  </a:cubicBezTo>
                  <a:cubicBezTo>
                    <a:pt x="1490" y="571"/>
                    <a:pt x="1490" y="581"/>
                    <a:pt x="1492" y="588"/>
                  </a:cubicBezTo>
                  <a:cubicBezTo>
                    <a:pt x="1505" y="629"/>
                    <a:pt x="1519" y="669"/>
                    <a:pt x="1532" y="709"/>
                  </a:cubicBezTo>
                  <a:cubicBezTo>
                    <a:pt x="1541" y="735"/>
                    <a:pt x="1531" y="749"/>
                    <a:pt x="1503" y="749"/>
                  </a:cubicBezTo>
                  <a:cubicBezTo>
                    <a:pt x="1459" y="750"/>
                    <a:pt x="1415" y="749"/>
                    <a:pt x="1371" y="750"/>
                  </a:cubicBezTo>
                  <a:cubicBezTo>
                    <a:pt x="1356" y="750"/>
                    <a:pt x="1345" y="744"/>
                    <a:pt x="1337" y="731"/>
                  </a:cubicBezTo>
                  <a:cubicBezTo>
                    <a:pt x="1313" y="695"/>
                    <a:pt x="1289" y="658"/>
                    <a:pt x="1264" y="622"/>
                  </a:cubicBezTo>
                  <a:cubicBezTo>
                    <a:pt x="1248" y="598"/>
                    <a:pt x="1244" y="596"/>
                    <a:pt x="1215" y="602"/>
                  </a:cubicBezTo>
                  <a:cubicBezTo>
                    <a:pt x="1215" y="832"/>
                    <a:pt x="1215" y="1063"/>
                    <a:pt x="1215" y="1293"/>
                  </a:cubicBezTo>
                  <a:cubicBezTo>
                    <a:pt x="1218" y="1294"/>
                    <a:pt x="1220" y="1294"/>
                    <a:pt x="1222" y="1295"/>
                  </a:cubicBezTo>
                  <a:cubicBezTo>
                    <a:pt x="1267" y="1303"/>
                    <a:pt x="1290" y="1332"/>
                    <a:pt x="1288" y="1378"/>
                  </a:cubicBezTo>
                  <a:cubicBezTo>
                    <a:pt x="1284" y="1436"/>
                    <a:pt x="1258" y="1483"/>
                    <a:pt x="1208" y="1513"/>
                  </a:cubicBezTo>
                  <a:cubicBezTo>
                    <a:pt x="1187" y="1527"/>
                    <a:pt x="1161" y="1533"/>
                    <a:pt x="1137" y="1542"/>
                  </a:cubicBezTo>
                  <a:cubicBezTo>
                    <a:pt x="809" y="1542"/>
                    <a:pt x="481" y="1542"/>
                    <a:pt x="153" y="1542"/>
                  </a:cubicBezTo>
                  <a:cubicBezTo>
                    <a:pt x="150" y="1541"/>
                    <a:pt x="147" y="1540"/>
                    <a:pt x="145" y="1539"/>
                  </a:cubicBezTo>
                  <a:cubicBezTo>
                    <a:pt x="76" y="1526"/>
                    <a:pt x="31" y="1486"/>
                    <a:pt x="8" y="1421"/>
                  </a:cubicBezTo>
                  <a:cubicBezTo>
                    <a:pt x="5" y="1410"/>
                    <a:pt x="3" y="1400"/>
                    <a:pt x="0" y="1389"/>
                  </a:cubicBezTo>
                  <a:close/>
                  <a:moveTo>
                    <a:pt x="768" y="948"/>
                  </a:moveTo>
                  <a:cubicBezTo>
                    <a:pt x="818" y="948"/>
                    <a:pt x="866" y="948"/>
                    <a:pt x="917" y="948"/>
                  </a:cubicBezTo>
                  <a:cubicBezTo>
                    <a:pt x="917" y="1030"/>
                    <a:pt x="917" y="1112"/>
                    <a:pt x="917" y="1194"/>
                  </a:cubicBezTo>
                  <a:cubicBezTo>
                    <a:pt x="967" y="1194"/>
                    <a:pt x="1016" y="1194"/>
                    <a:pt x="1064" y="1194"/>
                  </a:cubicBezTo>
                  <a:cubicBezTo>
                    <a:pt x="1064" y="1066"/>
                    <a:pt x="1064" y="939"/>
                    <a:pt x="1064" y="811"/>
                  </a:cubicBezTo>
                  <a:cubicBezTo>
                    <a:pt x="943" y="911"/>
                    <a:pt x="814" y="925"/>
                    <a:pt x="676" y="852"/>
                  </a:cubicBezTo>
                  <a:cubicBezTo>
                    <a:pt x="673" y="856"/>
                    <a:pt x="670" y="860"/>
                    <a:pt x="667" y="863"/>
                  </a:cubicBezTo>
                  <a:cubicBezTo>
                    <a:pt x="658" y="873"/>
                    <a:pt x="656" y="882"/>
                    <a:pt x="663" y="896"/>
                  </a:cubicBezTo>
                  <a:cubicBezTo>
                    <a:pt x="668" y="908"/>
                    <a:pt x="669" y="923"/>
                    <a:pt x="667" y="935"/>
                  </a:cubicBezTo>
                  <a:cubicBezTo>
                    <a:pt x="661" y="973"/>
                    <a:pt x="630" y="998"/>
                    <a:pt x="592" y="997"/>
                  </a:cubicBezTo>
                  <a:cubicBezTo>
                    <a:pt x="555" y="996"/>
                    <a:pt x="526" y="969"/>
                    <a:pt x="521" y="931"/>
                  </a:cubicBezTo>
                  <a:cubicBezTo>
                    <a:pt x="520" y="922"/>
                    <a:pt x="517" y="918"/>
                    <a:pt x="508" y="915"/>
                  </a:cubicBezTo>
                  <a:cubicBezTo>
                    <a:pt x="476" y="902"/>
                    <a:pt x="445" y="890"/>
                    <a:pt x="414" y="877"/>
                  </a:cubicBezTo>
                  <a:cubicBezTo>
                    <a:pt x="406" y="873"/>
                    <a:pt x="400" y="874"/>
                    <a:pt x="394" y="880"/>
                  </a:cubicBezTo>
                  <a:cubicBezTo>
                    <a:pt x="373" y="898"/>
                    <a:pt x="349" y="902"/>
                    <a:pt x="324" y="894"/>
                  </a:cubicBezTo>
                  <a:cubicBezTo>
                    <a:pt x="289" y="883"/>
                    <a:pt x="267" y="846"/>
                    <a:pt x="274" y="810"/>
                  </a:cubicBezTo>
                  <a:cubicBezTo>
                    <a:pt x="280" y="774"/>
                    <a:pt x="312" y="748"/>
                    <a:pt x="350" y="750"/>
                  </a:cubicBezTo>
                  <a:cubicBezTo>
                    <a:pt x="386" y="751"/>
                    <a:pt x="416" y="779"/>
                    <a:pt x="421" y="815"/>
                  </a:cubicBezTo>
                  <a:cubicBezTo>
                    <a:pt x="421" y="820"/>
                    <a:pt x="425" y="828"/>
                    <a:pt x="430" y="830"/>
                  </a:cubicBezTo>
                  <a:cubicBezTo>
                    <a:pt x="463" y="844"/>
                    <a:pt x="497" y="857"/>
                    <a:pt x="531" y="870"/>
                  </a:cubicBezTo>
                  <a:cubicBezTo>
                    <a:pt x="535" y="872"/>
                    <a:pt x="541" y="871"/>
                    <a:pt x="544" y="868"/>
                  </a:cubicBezTo>
                  <a:cubicBezTo>
                    <a:pt x="563" y="852"/>
                    <a:pt x="584" y="846"/>
                    <a:pt x="608" y="849"/>
                  </a:cubicBezTo>
                  <a:cubicBezTo>
                    <a:pt x="611" y="850"/>
                    <a:pt x="617" y="848"/>
                    <a:pt x="619" y="845"/>
                  </a:cubicBezTo>
                  <a:cubicBezTo>
                    <a:pt x="625" y="838"/>
                    <a:pt x="630" y="830"/>
                    <a:pt x="634" y="824"/>
                  </a:cubicBezTo>
                  <a:cubicBezTo>
                    <a:pt x="618" y="806"/>
                    <a:pt x="601" y="790"/>
                    <a:pt x="587" y="771"/>
                  </a:cubicBezTo>
                  <a:cubicBezTo>
                    <a:pt x="573" y="753"/>
                    <a:pt x="562" y="732"/>
                    <a:pt x="551" y="711"/>
                  </a:cubicBezTo>
                  <a:cubicBezTo>
                    <a:pt x="546" y="702"/>
                    <a:pt x="541" y="699"/>
                    <a:pt x="530" y="699"/>
                  </a:cubicBezTo>
                  <a:cubicBezTo>
                    <a:pt x="433" y="700"/>
                    <a:pt x="336" y="699"/>
                    <a:pt x="239" y="699"/>
                  </a:cubicBezTo>
                  <a:cubicBezTo>
                    <a:pt x="234" y="699"/>
                    <a:pt x="229" y="700"/>
                    <a:pt x="224" y="700"/>
                  </a:cubicBezTo>
                  <a:cubicBezTo>
                    <a:pt x="224" y="866"/>
                    <a:pt x="224" y="1029"/>
                    <a:pt x="224" y="1194"/>
                  </a:cubicBezTo>
                  <a:cubicBezTo>
                    <a:pt x="240" y="1194"/>
                    <a:pt x="256" y="1194"/>
                    <a:pt x="273" y="1194"/>
                  </a:cubicBezTo>
                  <a:cubicBezTo>
                    <a:pt x="273" y="1111"/>
                    <a:pt x="273" y="1030"/>
                    <a:pt x="273" y="949"/>
                  </a:cubicBezTo>
                  <a:cubicBezTo>
                    <a:pt x="323" y="949"/>
                    <a:pt x="372" y="949"/>
                    <a:pt x="422" y="949"/>
                  </a:cubicBezTo>
                  <a:cubicBezTo>
                    <a:pt x="422" y="1031"/>
                    <a:pt x="422" y="1113"/>
                    <a:pt x="422" y="1194"/>
                  </a:cubicBezTo>
                  <a:cubicBezTo>
                    <a:pt x="455" y="1194"/>
                    <a:pt x="487" y="1194"/>
                    <a:pt x="520" y="1194"/>
                  </a:cubicBezTo>
                  <a:cubicBezTo>
                    <a:pt x="520" y="1145"/>
                    <a:pt x="520" y="1096"/>
                    <a:pt x="520" y="1048"/>
                  </a:cubicBezTo>
                  <a:cubicBezTo>
                    <a:pt x="571" y="1048"/>
                    <a:pt x="619" y="1048"/>
                    <a:pt x="669" y="1048"/>
                  </a:cubicBezTo>
                  <a:cubicBezTo>
                    <a:pt x="669" y="1097"/>
                    <a:pt x="669" y="1145"/>
                    <a:pt x="669" y="1194"/>
                  </a:cubicBezTo>
                  <a:cubicBezTo>
                    <a:pt x="703" y="1194"/>
                    <a:pt x="735" y="1194"/>
                    <a:pt x="768" y="1194"/>
                  </a:cubicBezTo>
                  <a:cubicBezTo>
                    <a:pt x="768" y="1112"/>
                    <a:pt x="768" y="1031"/>
                    <a:pt x="768" y="948"/>
                  </a:cubicBezTo>
                  <a:close/>
                  <a:moveTo>
                    <a:pt x="471" y="1344"/>
                  </a:moveTo>
                  <a:cubicBezTo>
                    <a:pt x="464" y="1344"/>
                    <a:pt x="458" y="1344"/>
                    <a:pt x="453" y="1344"/>
                  </a:cubicBezTo>
                  <a:cubicBezTo>
                    <a:pt x="399" y="1344"/>
                    <a:pt x="346" y="1344"/>
                    <a:pt x="292" y="1344"/>
                  </a:cubicBezTo>
                  <a:cubicBezTo>
                    <a:pt x="222" y="1344"/>
                    <a:pt x="152" y="1344"/>
                    <a:pt x="81" y="1344"/>
                  </a:cubicBezTo>
                  <a:cubicBezTo>
                    <a:pt x="57" y="1344"/>
                    <a:pt x="48" y="1353"/>
                    <a:pt x="51" y="1377"/>
                  </a:cubicBezTo>
                  <a:cubicBezTo>
                    <a:pt x="52" y="1392"/>
                    <a:pt x="56" y="1408"/>
                    <a:pt x="62" y="1422"/>
                  </a:cubicBezTo>
                  <a:cubicBezTo>
                    <a:pt x="87" y="1471"/>
                    <a:pt x="128" y="1492"/>
                    <a:pt x="183" y="1492"/>
                  </a:cubicBezTo>
                  <a:cubicBezTo>
                    <a:pt x="490" y="1492"/>
                    <a:pt x="797" y="1492"/>
                    <a:pt x="1105" y="1492"/>
                  </a:cubicBezTo>
                  <a:cubicBezTo>
                    <a:pt x="1109" y="1492"/>
                    <a:pt x="1114" y="1492"/>
                    <a:pt x="1118" y="1492"/>
                  </a:cubicBezTo>
                  <a:cubicBezTo>
                    <a:pt x="1182" y="1489"/>
                    <a:pt x="1230" y="1444"/>
                    <a:pt x="1238" y="1381"/>
                  </a:cubicBezTo>
                  <a:cubicBezTo>
                    <a:pt x="1241" y="1355"/>
                    <a:pt x="1232" y="1344"/>
                    <a:pt x="1205" y="1344"/>
                  </a:cubicBezTo>
                  <a:cubicBezTo>
                    <a:pt x="1081" y="1344"/>
                    <a:pt x="957" y="1344"/>
                    <a:pt x="833" y="1344"/>
                  </a:cubicBezTo>
                  <a:cubicBezTo>
                    <a:pt x="828" y="1344"/>
                    <a:pt x="824" y="1344"/>
                    <a:pt x="817" y="1344"/>
                  </a:cubicBezTo>
                  <a:cubicBezTo>
                    <a:pt x="817" y="1355"/>
                    <a:pt x="818" y="1364"/>
                    <a:pt x="817" y="1373"/>
                  </a:cubicBezTo>
                  <a:cubicBezTo>
                    <a:pt x="814" y="1413"/>
                    <a:pt x="784" y="1442"/>
                    <a:pt x="743" y="1443"/>
                  </a:cubicBezTo>
                  <a:cubicBezTo>
                    <a:pt x="677" y="1443"/>
                    <a:pt x="610" y="1443"/>
                    <a:pt x="544" y="1443"/>
                  </a:cubicBezTo>
                  <a:cubicBezTo>
                    <a:pt x="507" y="1442"/>
                    <a:pt x="476" y="1415"/>
                    <a:pt x="472" y="1379"/>
                  </a:cubicBezTo>
                  <a:cubicBezTo>
                    <a:pt x="470" y="1368"/>
                    <a:pt x="471" y="1357"/>
                    <a:pt x="471" y="1344"/>
                  </a:cubicBezTo>
                  <a:close/>
                  <a:moveTo>
                    <a:pt x="124" y="1293"/>
                  </a:moveTo>
                  <a:cubicBezTo>
                    <a:pt x="472" y="1293"/>
                    <a:pt x="818" y="1293"/>
                    <a:pt x="1163" y="1293"/>
                  </a:cubicBezTo>
                  <a:cubicBezTo>
                    <a:pt x="1163" y="1065"/>
                    <a:pt x="1163" y="839"/>
                    <a:pt x="1163" y="612"/>
                  </a:cubicBezTo>
                  <a:cubicBezTo>
                    <a:pt x="1157" y="655"/>
                    <a:pt x="1144" y="695"/>
                    <a:pt x="1123" y="734"/>
                  </a:cubicBezTo>
                  <a:cubicBezTo>
                    <a:pt x="1118" y="742"/>
                    <a:pt x="1115" y="752"/>
                    <a:pt x="1115" y="762"/>
                  </a:cubicBezTo>
                  <a:cubicBezTo>
                    <a:pt x="1115" y="904"/>
                    <a:pt x="1115" y="1046"/>
                    <a:pt x="1115" y="1188"/>
                  </a:cubicBezTo>
                  <a:cubicBezTo>
                    <a:pt x="1115" y="1225"/>
                    <a:pt x="1095" y="1245"/>
                    <a:pt x="1058" y="1245"/>
                  </a:cubicBezTo>
                  <a:cubicBezTo>
                    <a:pt x="782" y="1245"/>
                    <a:pt x="507" y="1245"/>
                    <a:pt x="231" y="1245"/>
                  </a:cubicBezTo>
                  <a:cubicBezTo>
                    <a:pt x="193" y="1245"/>
                    <a:pt x="174" y="1226"/>
                    <a:pt x="174" y="1188"/>
                  </a:cubicBezTo>
                  <a:cubicBezTo>
                    <a:pt x="174" y="1028"/>
                    <a:pt x="174" y="867"/>
                    <a:pt x="174" y="707"/>
                  </a:cubicBezTo>
                  <a:cubicBezTo>
                    <a:pt x="174" y="669"/>
                    <a:pt x="192" y="650"/>
                    <a:pt x="230" y="650"/>
                  </a:cubicBezTo>
                  <a:cubicBezTo>
                    <a:pt x="323" y="650"/>
                    <a:pt x="417" y="650"/>
                    <a:pt x="510" y="650"/>
                  </a:cubicBezTo>
                  <a:cubicBezTo>
                    <a:pt x="516" y="650"/>
                    <a:pt x="522" y="650"/>
                    <a:pt x="529" y="650"/>
                  </a:cubicBezTo>
                  <a:cubicBezTo>
                    <a:pt x="526" y="632"/>
                    <a:pt x="523" y="617"/>
                    <a:pt x="521" y="600"/>
                  </a:cubicBezTo>
                  <a:cubicBezTo>
                    <a:pt x="514" y="600"/>
                    <a:pt x="509" y="600"/>
                    <a:pt x="504" y="600"/>
                  </a:cubicBezTo>
                  <a:cubicBezTo>
                    <a:pt x="405" y="600"/>
                    <a:pt x="307" y="600"/>
                    <a:pt x="208" y="600"/>
                  </a:cubicBezTo>
                  <a:cubicBezTo>
                    <a:pt x="154" y="600"/>
                    <a:pt x="124" y="630"/>
                    <a:pt x="124" y="685"/>
                  </a:cubicBezTo>
                  <a:cubicBezTo>
                    <a:pt x="124" y="882"/>
                    <a:pt x="124" y="1079"/>
                    <a:pt x="124" y="1276"/>
                  </a:cubicBezTo>
                  <a:cubicBezTo>
                    <a:pt x="124" y="1281"/>
                    <a:pt x="124" y="1286"/>
                    <a:pt x="124" y="1293"/>
                  </a:cubicBezTo>
                  <a:close/>
                  <a:moveTo>
                    <a:pt x="1112" y="551"/>
                  </a:moveTo>
                  <a:cubicBezTo>
                    <a:pt x="1108" y="440"/>
                    <a:pt x="1007" y="304"/>
                    <a:pt x="842" y="303"/>
                  </a:cubicBezTo>
                  <a:cubicBezTo>
                    <a:pt x="686" y="303"/>
                    <a:pt x="561" y="434"/>
                    <a:pt x="571" y="593"/>
                  </a:cubicBezTo>
                  <a:cubicBezTo>
                    <a:pt x="580" y="752"/>
                    <a:pt x="723" y="865"/>
                    <a:pt x="878" y="846"/>
                  </a:cubicBezTo>
                  <a:cubicBezTo>
                    <a:pt x="999" y="832"/>
                    <a:pt x="1126" y="700"/>
                    <a:pt x="1111" y="600"/>
                  </a:cubicBezTo>
                  <a:cubicBezTo>
                    <a:pt x="1100" y="600"/>
                    <a:pt x="1088" y="601"/>
                    <a:pt x="1077" y="600"/>
                  </a:cubicBezTo>
                  <a:cubicBezTo>
                    <a:pt x="1067" y="600"/>
                    <a:pt x="1063" y="603"/>
                    <a:pt x="1062" y="613"/>
                  </a:cubicBezTo>
                  <a:cubicBezTo>
                    <a:pt x="1042" y="734"/>
                    <a:pt x="927" y="816"/>
                    <a:pt x="806" y="795"/>
                  </a:cubicBezTo>
                  <a:cubicBezTo>
                    <a:pt x="716" y="779"/>
                    <a:pt x="655" y="726"/>
                    <a:pt x="629" y="639"/>
                  </a:cubicBezTo>
                  <a:cubicBezTo>
                    <a:pt x="603" y="552"/>
                    <a:pt x="625" y="474"/>
                    <a:pt x="692" y="412"/>
                  </a:cubicBezTo>
                  <a:cubicBezTo>
                    <a:pt x="758" y="351"/>
                    <a:pt x="838" y="336"/>
                    <a:pt x="923" y="369"/>
                  </a:cubicBezTo>
                  <a:cubicBezTo>
                    <a:pt x="1001" y="399"/>
                    <a:pt x="1046" y="457"/>
                    <a:pt x="1062" y="539"/>
                  </a:cubicBezTo>
                  <a:cubicBezTo>
                    <a:pt x="1063" y="544"/>
                    <a:pt x="1067" y="550"/>
                    <a:pt x="1070" y="551"/>
                  </a:cubicBezTo>
                  <a:cubicBezTo>
                    <a:pt x="1084" y="552"/>
                    <a:pt x="1098" y="551"/>
                    <a:pt x="1112" y="551"/>
                  </a:cubicBezTo>
                  <a:close/>
                  <a:moveTo>
                    <a:pt x="1012" y="550"/>
                  </a:moveTo>
                  <a:cubicBezTo>
                    <a:pt x="1009" y="472"/>
                    <a:pt x="927" y="401"/>
                    <a:pt x="841" y="402"/>
                  </a:cubicBezTo>
                  <a:cubicBezTo>
                    <a:pt x="747" y="403"/>
                    <a:pt x="670" y="480"/>
                    <a:pt x="669" y="573"/>
                  </a:cubicBezTo>
                  <a:cubicBezTo>
                    <a:pt x="668" y="668"/>
                    <a:pt x="742" y="746"/>
                    <a:pt x="837" y="749"/>
                  </a:cubicBezTo>
                  <a:cubicBezTo>
                    <a:pt x="923" y="753"/>
                    <a:pt x="1007" y="682"/>
                    <a:pt x="1012" y="601"/>
                  </a:cubicBezTo>
                  <a:cubicBezTo>
                    <a:pt x="996" y="601"/>
                    <a:pt x="981" y="601"/>
                    <a:pt x="965" y="601"/>
                  </a:cubicBezTo>
                  <a:cubicBezTo>
                    <a:pt x="936" y="675"/>
                    <a:pt x="884" y="710"/>
                    <a:pt x="821" y="698"/>
                  </a:cubicBezTo>
                  <a:cubicBezTo>
                    <a:pt x="761" y="686"/>
                    <a:pt x="718" y="635"/>
                    <a:pt x="719" y="575"/>
                  </a:cubicBezTo>
                  <a:cubicBezTo>
                    <a:pt x="719" y="515"/>
                    <a:pt x="762" y="464"/>
                    <a:pt x="821" y="454"/>
                  </a:cubicBezTo>
                  <a:cubicBezTo>
                    <a:pt x="876" y="445"/>
                    <a:pt x="942" y="471"/>
                    <a:pt x="965" y="550"/>
                  </a:cubicBezTo>
                  <a:cubicBezTo>
                    <a:pt x="980" y="550"/>
                    <a:pt x="996" y="550"/>
                    <a:pt x="1012" y="550"/>
                  </a:cubicBezTo>
                  <a:close/>
                  <a:moveTo>
                    <a:pt x="471" y="303"/>
                  </a:moveTo>
                  <a:cubicBezTo>
                    <a:pt x="467" y="269"/>
                    <a:pt x="464" y="237"/>
                    <a:pt x="460" y="205"/>
                  </a:cubicBezTo>
                  <a:cubicBezTo>
                    <a:pt x="400" y="205"/>
                    <a:pt x="343" y="205"/>
                    <a:pt x="283" y="205"/>
                  </a:cubicBezTo>
                  <a:cubicBezTo>
                    <a:pt x="279" y="237"/>
                    <a:pt x="276" y="270"/>
                    <a:pt x="272" y="303"/>
                  </a:cubicBezTo>
                  <a:cubicBezTo>
                    <a:pt x="340" y="303"/>
                    <a:pt x="404" y="303"/>
                    <a:pt x="471" y="303"/>
                  </a:cubicBezTo>
                  <a:close/>
                  <a:moveTo>
                    <a:pt x="460" y="452"/>
                  </a:moveTo>
                  <a:cubicBezTo>
                    <a:pt x="464" y="419"/>
                    <a:pt x="467" y="387"/>
                    <a:pt x="471" y="354"/>
                  </a:cubicBezTo>
                  <a:cubicBezTo>
                    <a:pt x="404" y="354"/>
                    <a:pt x="339" y="354"/>
                    <a:pt x="272" y="354"/>
                  </a:cubicBezTo>
                  <a:cubicBezTo>
                    <a:pt x="275" y="385"/>
                    <a:pt x="279" y="414"/>
                    <a:pt x="283" y="443"/>
                  </a:cubicBezTo>
                  <a:cubicBezTo>
                    <a:pt x="284" y="447"/>
                    <a:pt x="291" y="452"/>
                    <a:pt x="295" y="452"/>
                  </a:cubicBezTo>
                  <a:cubicBezTo>
                    <a:pt x="321" y="453"/>
                    <a:pt x="348" y="452"/>
                    <a:pt x="374" y="452"/>
                  </a:cubicBezTo>
                  <a:cubicBezTo>
                    <a:pt x="402" y="452"/>
                    <a:pt x="430" y="452"/>
                    <a:pt x="460" y="452"/>
                  </a:cubicBezTo>
                  <a:close/>
                  <a:moveTo>
                    <a:pt x="910" y="551"/>
                  </a:moveTo>
                  <a:cubicBezTo>
                    <a:pt x="903" y="520"/>
                    <a:pt x="867" y="498"/>
                    <a:pt x="834" y="502"/>
                  </a:cubicBezTo>
                  <a:cubicBezTo>
                    <a:pt x="795" y="507"/>
                    <a:pt x="766" y="540"/>
                    <a:pt x="768" y="579"/>
                  </a:cubicBezTo>
                  <a:cubicBezTo>
                    <a:pt x="770" y="617"/>
                    <a:pt x="801" y="648"/>
                    <a:pt x="840" y="650"/>
                  </a:cubicBezTo>
                  <a:cubicBezTo>
                    <a:pt x="872" y="652"/>
                    <a:pt x="906" y="628"/>
                    <a:pt x="909" y="599"/>
                  </a:cubicBezTo>
                  <a:cubicBezTo>
                    <a:pt x="879" y="599"/>
                    <a:pt x="849" y="599"/>
                    <a:pt x="819" y="599"/>
                  </a:cubicBezTo>
                  <a:cubicBezTo>
                    <a:pt x="819" y="583"/>
                    <a:pt x="819" y="568"/>
                    <a:pt x="819" y="551"/>
                  </a:cubicBezTo>
                  <a:cubicBezTo>
                    <a:pt x="850" y="551"/>
                    <a:pt x="880" y="551"/>
                    <a:pt x="910" y="551"/>
                  </a:cubicBezTo>
                  <a:close/>
                  <a:moveTo>
                    <a:pt x="768" y="1345"/>
                  </a:moveTo>
                  <a:cubicBezTo>
                    <a:pt x="684" y="1345"/>
                    <a:pt x="603" y="1345"/>
                    <a:pt x="520" y="1345"/>
                  </a:cubicBezTo>
                  <a:cubicBezTo>
                    <a:pt x="520" y="1354"/>
                    <a:pt x="520" y="1361"/>
                    <a:pt x="520" y="1368"/>
                  </a:cubicBezTo>
                  <a:cubicBezTo>
                    <a:pt x="522" y="1384"/>
                    <a:pt x="530" y="1393"/>
                    <a:pt x="545" y="1393"/>
                  </a:cubicBezTo>
                  <a:cubicBezTo>
                    <a:pt x="611" y="1393"/>
                    <a:pt x="677" y="1393"/>
                    <a:pt x="743" y="1393"/>
                  </a:cubicBezTo>
                  <a:cubicBezTo>
                    <a:pt x="759" y="1393"/>
                    <a:pt x="767" y="1383"/>
                    <a:pt x="768" y="1368"/>
                  </a:cubicBezTo>
                  <a:cubicBezTo>
                    <a:pt x="768" y="1361"/>
                    <a:pt x="768" y="1353"/>
                    <a:pt x="768" y="1345"/>
                  </a:cubicBezTo>
                  <a:close/>
                  <a:moveTo>
                    <a:pt x="1310" y="551"/>
                  </a:moveTo>
                  <a:cubicBezTo>
                    <a:pt x="1354" y="551"/>
                    <a:pt x="1396" y="551"/>
                    <a:pt x="1437" y="551"/>
                  </a:cubicBezTo>
                  <a:cubicBezTo>
                    <a:pt x="1440" y="551"/>
                    <a:pt x="1445" y="548"/>
                    <a:pt x="1446" y="545"/>
                  </a:cubicBezTo>
                  <a:cubicBezTo>
                    <a:pt x="1456" y="515"/>
                    <a:pt x="1466" y="485"/>
                    <a:pt x="1477" y="452"/>
                  </a:cubicBezTo>
                  <a:cubicBezTo>
                    <a:pt x="1444" y="452"/>
                    <a:pt x="1412" y="452"/>
                    <a:pt x="1381" y="453"/>
                  </a:cubicBezTo>
                  <a:cubicBezTo>
                    <a:pt x="1378" y="453"/>
                    <a:pt x="1374" y="456"/>
                    <a:pt x="1372" y="458"/>
                  </a:cubicBezTo>
                  <a:cubicBezTo>
                    <a:pt x="1352" y="488"/>
                    <a:pt x="1332" y="518"/>
                    <a:pt x="1310" y="551"/>
                  </a:cubicBezTo>
                  <a:close/>
                  <a:moveTo>
                    <a:pt x="1477" y="699"/>
                  </a:moveTo>
                  <a:cubicBezTo>
                    <a:pt x="1466" y="668"/>
                    <a:pt x="1457" y="640"/>
                    <a:pt x="1448" y="612"/>
                  </a:cubicBezTo>
                  <a:cubicBezTo>
                    <a:pt x="1445" y="602"/>
                    <a:pt x="1440" y="600"/>
                    <a:pt x="1431" y="600"/>
                  </a:cubicBezTo>
                  <a:cubicBezTo>
                    <a:pt x="1395" y="601"/>
                    <a:pt x="1359" y="600"/>
                    <a:pt x="1323" y="600"/>
                  </a:cubicBezTo>
                  <a:cubicBezTo>
                    <a:pt x="1319" y="600"/>
                    <a:pt x="1316" y="601"/>
                    <a:pt x="1311" y="602"/>
                  </a:cubicBezTo>
                  <a:cubicBezTo>
                    <a:pt x="1332" y="633"/>
                    <a:pt x="1351" y="663"/>
                    <a:pt x="1372" y="693"/>
                  </a:cubicBezTo>
                  <a:cubicBezTo>
                    <a:pt x="1374" y="696"/>
                    <a:pt x="1378" y="699"/>
                    <a:pt x="1382" y="699"/>
                  </a:cubicBezTo>
                  <a:cubicBezTo>
                    <a:pt x="1413" y="700"/>
                    <a:pt x="1444" y="699"/>
                    <a:pt x="1477" y="699"/>
                  </a:cubicBezTo>
                  <a:close/>
                  <a:moveTo>
                    <a:pt x="223" y="354"/>
                  </a:moveTo>
                  <a:cubicBezTo>
                    <a:pt x="182" y="354"/>
                    <a:pt x="142" y="354"/>
                    <a:pt x="101" y="354"/>
                  </a:cubicBezTo>
                  <a:cubicBezTo>
                    <a:pt x="104" y="388"/>
                    <a:pt x="113" y="417"/>
                    <a:pt x="127" y="446"/>
                  </a:cubicBezTo>
                  <a:cubicBezTo>
                    <a:pt x="128" y="449"/>
                    <a:pt x="132" y="452"/>
                    <a:pt x="135" y="452"/>
                  </a:cubicBezTo>
                  <a:cubicBezTo>
                    <a:pt x="168" y="452"/>
                    <a:pt x="200" y="452"/>
                    <a:pt x="233" y="452"/>
                  </a:cubicBezTo>
                  <a:cubicBezTo>
                    <a:pt x="229" y="419"/>
                    <a:pt x="226" y="387"/>
                    <a:pt x="223" y="354"/>
                  </a:cubicBezTo>
                  <a:close/>
                  <a:moveTo>
                    <a:pt x="232" y="204"/>
                  </a:moveTo>
                  <a:cubicBezTo>
                    <a:pt x="200" y="204"/>
                    <a:pt x="168" y="204"/>
                    <a:pt x="136" y="204"/>
                  </a:cubicBezTo>
                  <a:cubicBezTo>
                    <a:pt x="133" y="204"/>
                    <a:pt x="128" y="207"/>
                    <a:pt x="127" y="210"/>
                  </a:cubicBezTo>
                  <a:cubicBezTo>
                    <a:pt x="113" y="239"/>
                    <a:pt x="103" y="269"/>
                    <a:pt x="101" y="302"/>
                  </a:cubicBezTo>
                  <a:cubicBezTo>
                    <a:pt x="142" y="302"/>
                    <a:pt x="182" y="302"/>
                    <a:pt x="222" y="302"/>
                  </a:cubicBezTo>
                  <a:cubicBezTo>
                    <a:pt x="226" y="269"/>
                    <a:pt x="229" y="238"/>
                    <a:pt x="232" y="204"/>
                  </a:cubicBezTo>
                  <a:close/>
                  <a:moveTo>
                    <a:pt x="521" y="302"/>
                  </a:moveTo>
                  <a:cubicBezTo>
                    <a:pt x="561" y="302"/>
                    <a:pt x="601" y="302"/>
                    <a:pt x="642" y="302"/>
                  </a:cubicBezTo>
                  <a:cubicBezTo>
                    <a:pt x="639" y="269"/>
                    <a:pt x="630" y="239"/>
                    <a:pt x="616" y="210"/>
                  </a:cubicBezTo>
                  <a:cubicBezTo>
                    <a:pt x="615" y="207"/>
                    <a:pt x="610" y="204"/>
                    <a:pt x="607" y="204"/>
                  </a:cubicBezTo>
                  <a:cubicBezTo>
                    <a:pt x="575" y="204"/>
                    <a:pt x="543" y="204"/>
                    <a:pt x="511" y="204"/>
                  </a:cubicBezTo>
                  <a:cubicBezTo>
                    <a:pt x="514" y="237"/>
                    <a:pt x="517" y="270"/>
                    <a:pt x="521" y="302"/>
                  </a:cubicBezTo>
                  <a:close/>
                  <a:moveTo>
                    <a:pt x="446" y="154"/>
                  </a:moveTo>
                  <a:cubicBezTo>
                    <a:pt x="435" y="122"/>
                    <a:pt x="423" y="93"/>
                    <a:pt x="401" y="70"/>
                  </a:cubicBezTo>
                  <a:cubicBezTo>
                    <a:pt x="385" y="54"/>
                    <a:pt x="368" y="51"/>
                    <a:pt x="353" y="62"/>
                  </a:cubicBezTo>
                  <a:cubicBezTo>
                    <a:pt x="322" y="84"/>
                    <a:pt x="310" y="119"/>
                    <a:pt x="298" y="154"/>
                  </a:cubicBezTo>
                  <a:cubicBezTo>
                    <a:pt x="348" y="154"/>
                    <a:pt x="396" y="154"/>
                    <a:pt x="446" y="154"/>
                  </a:cubicBezTo>
                  <a:close/>
                  <a:moveTo>
                    <a:pt x="371" y="1194"/>
                  </a:moveTo>
                  <a:cubicBezTo>
                    <a:pt x="371" y="1128"/>
                    <a:pt x="371" y="1063"/>
                    <a:pt x="371" y="998"/>
                  </a:cubicBezTo>
                  <a:cubicBezTo>
                    <a:pt x="354" y="998"/>
                    <a:pt x="338" y="998"/>
                    <a:pt x="323" y="998"/>
                  </a:cubicBezTo>
                  <a:cubicBezTo>
                    <a:pt x="323" y="1064"/>
                    <a:pt x="323" y="1129"/>
                    <a:pt x="323" y="1194"/>
                  </a:cubicBezTo>
                  <a:cubicBezTo>
                    <a:pt x="339" y="1194"/>
                    <a:pt x="355" y="1194"/>
                    <a:pt x="371" y="1194"/>
                  </a:cubicBezTo>
                  <a:close/>
                  <a:moveTo>
                    <a:pt x="819" y="998"/>
                  </a:moveTo>
                  <a:cubicBezTo>
                    <a:pt x="819" y="1064"/>
                    <a:pt x="819" y="1129"/>
                    <a:pt x="819" y="1194"/>
                  </a:cubicBezTo>
                  <a:cubicBezTo>
                    <a:pt x="835" y="1194"/>
                    <a:pt x="851" y="1194"/>
                    <a:pt x="866" y="1194"/>
                  </a:cubicBezTo>
                  <a:cubicBezTo>
                    <a:pt x="866" y="1128"/>
                    <a:pt x="866" y="1063"/>
                    <a:pt x="866" y="998"/>
                  </a:cubicBezTo>
                  <a:cubicBezTo>
                    <a:pt x="850" y="998"/>
                    <a:pt x="835" y="998"/>
                    <a:pt x="819" y="998"/>
                  </a:cubicBezTo>
                  <a:close/>
                  <a:moveTo>
                    <a:pt x="296" y="502"/>
                  </a:moveTo>
                  <a:cubicBezTo>
                    <a:pt x="303" y="517"/>
                    <a:pt x="309" y="531"/>
                    <a:pt x="315" y="545"/>
                  </a:cubicBezTo>
                  <a:cubicBezTo>
                    <a:pt x="317" y="548"/>
                    <a:pt x="322" y="551"/>
                    <a:pt x="326" y="551"/>
                  </a:cubicBezTo>
                  <a:cubicBezTo>
                    <a:pt x="357" y="551"/>
                    <a:pt x="387" y="551"/>
                    <a:pt x="418" y="551"/>
                  </a:cubicBezTo>
                  <a:cubicBezTo>
                    <a:pt x="421" y="551"/>
                    <a:pt x="425" y="550"/>
                    <a:pt x="426" y="548"/>
                  </a:cubicBezTo>
                  <a:cubicBezTo>
                    <a:pt x="433" y="533"/>
                    <a:pt x="439" y="518"/>
                    <a:pt x="447" y="502"/>
                  </a:cubicBezTo>
                  <a:cubicBezTo>
                    <a:pt x="395" y="502"/>
                    <a:pt x="347" y="502"/>
                    <a:pt x="296" y="502"/>
                  </a:cubicBezTo>
                  <a:close/>
                  <a:moveTo>
                    <a:pt x="510" y="452"/>
                  </a:moveTo>
                  <a:cubicBezTo>
                    <a:pt x="516" y="452"/>
                    <a:pt x="521" y="452"/>
                    <a:pt x="526" y="452"/>
                  </a:cubicBezTo>
                  <a:cubicBezTo>
                    <a:pt x="540" y="454"/>
                    <a:pt x="546" y="449"/>
                    <a:pt x="553" y="436"/>
                  </a:cubicBezTo>
                  <a:cubicBezTo>
                    <a:pt x="565" y="413"/>
                    <a:pt x="581" y="391"/>
                    <a:pt x="596" y="369"/>
                  </a:cubicBezTo>
                  <a:cubicBezTo>
                    <a:pt x="599" y="364"/>
                    <a:pt x="603" y="360"/>
                    <a:pt x="609" y="354"/>
                  </a:cubicBezTo>
                  <a:cubicBezTo>
                    <a:pt x="578" y="354"/>
                    <a:pt x="549" y="354"/>
                    <a:pt x="521" y="354"/>
                  </a:cubicBezTo>
                  <a:cubicBezTo>
                    <a:pt x="517" y="387"/>
                    <a:pt x="514" y="419"/>
                    <a:pt x="510" y="452"/>
                  </a:cubicBezTo>
                  <a:close/>
                  <a:moveTo>
                    <a:pt x="571" y="1097"/>
                  </a:moveTo>
                  <a:cubicBezTo>
                    <a:pt x="571" y="1130"/>
                    <a:pt x="571" y="1162"/>
                    <a:pt x="571" y="1194"/>
                  </a:cubicBezTo>
                  <a:cubicBezTo>
                    <a:pt x="588" y="1194"/>
                    <a:pt x="603" y="1194"/>
                    <a:pt x="618" y="1194"/>
                  </a:cubicBezTo>
                  <a:cubicBezTo>
                    <a:pt x="618" y="1161"/>
                    <a:pt x="618" y="1129"/>
                    <a:pt x="618" y="1097"/>
                  </a:cubicBezTo>
                  <a:cubicBezTo>
                    <a:pt x="602" y="1097"/>
                    <a:pt x="587" y="1097"/>
                    <a:pt x="571" y="1097"/>
                  </a:cubicBezTo>
                  <a:close/>
                  <a:moveTo>
                    <a:pt x="581" y="155"/>
                  </a:moveTo>
                  <a:cubicBezTo>
                    <a:pt x="548" y="116"/>
                    <a:pt x="512" y="90"/>
                    <a:pt x="467" y="74"/>
                  </a:cubicBezTo>
                  <a:cubicBezTo>
                    <a:pt x="477" y="99"/>
                    <a:pt x="486" y="123"/>
                    <a:pt x="496" y="147"/>
                  </a:cubicBezTo>
                  <a:cubicBezTo>
                    <a:pt x="497" y="150"/>
                    <a:pt x="501" y="154"/>
                    <a:pt x="503" y="154"/>
                  </a:cubicBezTo>
                  <a:cubicBezTo>
                    <a:pt x="528" y="155"/>
                    <a:pt x="553" y="155"/>
                    <a:pt x="581" y="155"/>
                  </a:cubicBezTo>
                  <a:close/>
                  <a:moveTo>
                    <a:pt x="162" y="155"/>
                  </a:moveTo>
                  <a:cubicBezTo>
                    <a:pt x="190" y="155"/>
                    <a:pt x="215" y="155"/>
                    <a:pt x="240" y="154"/>
                  </a:cubicBezTo>
                  <a:cubicBezTo>
                    <a:pt x="242" y="154"/>
                    <a:pt x="245" y="152"/>
                    <a:pt x="246" y="150"/>
                  </a:cubicBezTo>
                  <a:cubicBezTo>
                    <a:pt x="256" y="125"/>
                    <a:pt x="265" y="100"/>
                    <a:pt x="276" y="74"/>
                  </a:cubicBezTo>
                  <a:cubicBezTo>
                    <a:pt x="231" y="91"/>
                    <a:pt x="194" y="116"/>
                    <a:pt x="162" y="155"/>
                  </a:cubicBezTo>
                  <a:close/>
                  <a:moveTo>
                    <a:pt x="245" y="501"/>
                  </a:moveTo>
                  <a:cubicBezTo>
                    <a:pt x="231" y="501"/>
                    <a:pt x="217" y="501"/>
                    <a:pt x="204" y="501"/>
                  </a:cubicBezTo>
                  <a:cubicBezTo>
                    <a:pt x="191" y="501"/>
                    <a:pt x="178" y="501"/>
                    <a:pt x="163" y="501"/>
                  </a:cubicBezTo>
                  <a:cubicBezTo>
                    <a:pt x="197" y="546"/>
                    <a:pt x="227" y="560"/>
                    <a:pt x="261" y="548"/>
                  </a:cubicBezTo>
                  <a:cubicBezTo>
                    <a:pt x="256" y="533"/>
                    <a:pt x="250" y="517"/>
                    <a:pt x="245" y="501"/>
                  </a:cubicBezTo>
                  <a:close/>
                  <a:moveTo>
                    <a:pt x="372" y="823"/>
                  </a:moveTo>
                  <a:cubicBezTo>
                    <a:pt x="371" y="810"/>
                    <a:pt x="359" y="798"/>
                    <a:pt x="346" y="799"/>
                  </a:cubicBezTo>
                  <a:cubicBezTo>
                    <a:pt x="333" y="799"/>
                    <a:pt x="322" y="811"/>
                    <a:pt x="322" y="824"/>
                  </a:cubicBezTo>
                  <a:cubicBezTo>
                    <a:pt x="323" y="838"/>
                    <a:pt x="334" y="849"/>
                    <a:pt x="348" y="848"/>
                  </a:cubicBezTo>
                  <a:cubicBezTo>
                    <a:pt x="361" y="848"/>
                    <a:pt x="372" y="836"/>
                    <a:pt x="372" y="823"/>
                  </a:cubicBezTo>
                  <a:close/>
                  <a:moveTo>
                    <a:pt x="595" y="898"/>
                  </a:moveTo>
                  <a:cubicBezTo>
                    <a:pt x="582" y="897"/>
                    <a:pt x="570" y="909"/>
                    <a:pt x="570" y="922"/>
                  </a:cubicBezTo>
                  <a:cubicBezTo>
                    <a:pt x="570" y="935"/>
                    <a:pt x="581" y="947"/>
                    <a:pt x="594" y="947"/>
                  </a:cubicBezTo>
                  <a:cubicBezTo>
                    <a:pt x="607" y="948"/>
                    <a:pt x="619" y="937"/>
                    <a:pt x="619" y="923"/>
                  </a:cubicBezTo>
                  <a:cubicBezTo>
                    <a:pt x="619" y="910"/>
                    <a:pt x="609" y="898"/>
                    <a:pt x="595" y="898"/>
                  </a:cubicBezTo>
                  <a:close/>
                  <a:moveTo>
                    <a:pt x="521" y="551"/>
                  </a:moveTo>
                  <a:cubicBezTo>
                    <a:pt x="523" y="533"/>
                    <a:pt x="526" y="518"/>
                    <a:pt x="528" y="501"/>
                  </a:cubicBezTo>
                  <a:cubicBezTo>
                    <a:pt x="521" y="501"/>
                    <a:pt x="515" y="501"/>
                    <a:pt x="509" y="501"/>
                  </a:cubicBezTo>
                  <a:cubicBezTo>
                    <a:pt x="505" y="502"/>
                    <a:pt x="498" y="503"/>
                    <a:pt x="497" y="506"/>
                  </a:cubicBezTo>
                  <a:cubicBezTo>
                    <a:pt x="491" y="520"/>
                    <a:pt x="487" y="535"/>
                    <a:pt x="482" y="551"/>
                  </a:cubicBezTo>
                  <a:cubicBezTo>
                    <a:pt x="495" y="551"/>
                    <a:pt x="508" y="551"/>
                    <a:pt x="521" y="5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69"/>
            <p:cNvSpPr>
              <a:spLocks/>
            </p:cNvSpPr>
            <p:nvPr/>
          </p:nvSpPr>
          <p:spPr bwMode="auto">
            <a:xfrm>
              <a:off x="2163763" y="4354513"/>
              <a:ext cx="14288" cy="14288"/>
            </a:xfrm>
            <a:custGeom>
              <a:avLst/>
              <a:gdLst>
                <a:gd name="T0" fmla="*/ 24 w 49"/>
                <a:gd name="T1" fmla="*/ 50 h 50"/>
                <a:gd name="T2" fmla="*/ 0 w 49"/>
                <a:gd name="T3" fmla="*/ 25 h 50"/>
                <a:gd name="T4" fmla="*/ 24 w 49"/>
                <a:gd name="T5" fmla="*/ 1 h 50"/>
                <a:gd name="T6" fmla="*/ 49 w 49"/>
                <a:gd name="T7" fmla="*/ 25 h 50"/>
                <a:gd name="T8" fmla="*/ 24 w 4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24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9"/>
                    <a:pt x="38" y="50"/>
                    <a:pt x="2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70"/>
            <p:cNvSpPr>
              <a:spLocks/>
            </p:cNvSpPr>
            <p:nvPr/>
          </p:nvSpPr>
          <p:spPr bwMode="auto">
            <a:xfrm>
              <a:off x="2133600" y="4354513"/>
              <a:ext cx="15875" cy="14288"/>
            </a:xfrm>
            <a:custGeom>
              <a:avLst/>
              <a:gdLst>
                <a:gd name="T0" fmla="*/ 49 w 49"/>
                <a:gd name="T1" fmla="*/ 24 h 49"/>
                <a:gd name="T2" fmla="*/ 24 w 49"/>
                <a:gd name="T3" fmla="*/ 49 h 49"/>
                <a:gd name="T4" fmla="*/ 0 w 49"/>
                <a:gd name="T5" fmla="*/ 23 h 49"/>
                <a:gd name="T6" fmla="*/ 24 w 49"/>
                <a:gd name="T7" fmla="*/ 0 h 49"/>
                <a:gd name="T8" fmla="*/ 49 w 49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4"/>
                  </a:moveTo>
                  <a:cubicBezTo>
                    <a:pt x="49" y="38"/>
                    <a:pt x="37" y="49"/>
                    <a:pt x="24" y="49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4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1" name="Group 710"/>
          <p:cNvGrpSpPr/>
          <p:nvPr/>
        </p:nvGrpSpPr>
        <p:grpSpPr>
          <a:xfrm>
            <a:off x="2800512" y="4432736"/>
            <a:ext cx="423863" cy="423863"/>
            <a:chOff x="2676525" y="3959225"/>
            <a:chExt cx="423863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12" name="Freeform 71"/>
            <p:cNvSpPr>
              <a:spLocks noEditPoints="1"/>
            </p:cNvSpPr>
            <p:nvPr/>
          </p:nvSpPr>
          <p:spPr bwMode="auto">
            <a:xfrm>
              <a:off x="2676525" y="4044950"/>
              <a:ext cx="198438" cy="338138"/>
            </a:xfrm>
            <a:custGeom>
              <a:avLst/>
              <a:gdLst>
                <a:gd name="T0" fmla="*/ 100 w 674"/>
                <a:gd name="T1" fmla="*/ 897 h 1152"/>
                <a:gd name="T2" fmla="*/ 157 w 674"/>
                <a:gd name="T3" fmla="*/ 829 h 1152"/>
                <a:gd name="T4" fmla="*/ 147 w 674"/>
                <a:gd name="T5" fmla="*/ 526 h 1152"/>
                <a:gd name="T6" fmla="*/ 174 w 674"/>
                <a:gd name="T7" fmla="*/ 353 h 1152"/>
                <a:gd name="T8" fmla="*/ 245 w 674"/>
                <a:gd name="T9" fmla="*/ 309 h 1152"/>
                <a:gd name="T10" fmla="*/ 258 w 674"/>
                <a:gd name="T11" fmla="*/ 249 h 1152"/>
                <a:gd name="T12" fmla="*/ 170 w 674"/>
                <a:gd name="T13" fmla="*/ 237 h 1152"/>
                <a:gd name="T14" fmla="*/ 203 w 674"/>
                <a:gd name="T15" fmla="*/ 74 h 1152"/>
                <a:gd name="T16" fmla="*/ 244 w 674"/>
                <a:gd name="T17" fmla="*/ 34 h 1152"/>
                <a:gd name="T18" fmla="*/ 405 w 674"/>
                <a:gd name="T19" fmla="*/ 0 h 1152"/>
                <a:gd name="T20" fmla="*/ 419 w 674"/>
                <a:gd name="T21" fmla="*/ 87 h 1152"/>
                <a:gd name="T22" fmla="*/ 506 w 674"/>
                <a:gd name="T23" fmla="*/ 100 h 1152"/>
                <a:gd name="T24" fmla="*/ 472 w 674"/>
                <a:gd name="T25" fmla="*/ 262 h 1152"/>
                <a:gd name="T26" fmla="*/ 429 w 674"/>
                <a:gd name="T27" fmla="*/ 307 h 1152"/>
                <a:gd name="T28" fmla="*/ 471 w 674"/>
                <a:gd name="T29" fmla="*/ 312 h 1152"/>
                <a:gd name="T30" fmla="*/ 472 w 674"/>
                <a:gd name="T31" fmla="*/ 443 h 1152"/>
                <a:gd name="T32" fmla="*/ 530 w 674"/>
                <a:gd name="T33" fmla="*/ 532 h 1152"/>
                <a:gd name="T34" fmla="*/ 488 w 674"/>
                <a:gd name="T35" fmla="*/ 724 h 1152"/>
                <a:gd name="T36" fmla="*/ 531 w 674"/>
                <a:gd name="T37" fmla="*/ 844 h 1152"/>
                <a:gd name="T38" fmla="*/ 575 w 674"/>
                <a:gd name="T39" fmla="*/ 937 h 1152"/>
                <a:gd name="T40" fmla="*/ 674 w 674"/>
                <a:gd name="T41" fmla="*/ 1053 h 1152"/>
                <a:gd name="T42" fmla="*/ 642 w 674"/>
                <a:gd name="T43" fmla="*/ 1152 h 1152"/>
                <a:gd name="T44" fmla="*/ 34 w 674"/>
                <a:gd name="T45" fmla="*/ 1152 h 1152"/>
                <a:gd name="T46" fmla="*/ 4 w 674"/>
                <a:gd name="T47" fmla="*/ 1040 h 1152"/>
                <a:gd name="T48" fmla="*/ 626 w 674"/>
                <a:gd name="T49" fmla="*/ 1103 h 1152"/>
                <a:gd name="T50" fmla="*/ 555 w 674"/>
                <a:gd name="T51" fmla="*/ 984 h 1152"/>
                <a:gd name="T52" fmla="*/ 51 w 674"/>
                <a:gd name="T53" fmla="*/ 1046 h 1152"/>
                <a:gd name="T54" fmla="*/ 626 w 674"/>
                <a:gd name="T55" fmla="*/ 1103 h 1152"/>
                <a:gd name="T56" fmla="*/ 468 w 674"/>
                <a:gd name="T57" fmla="*/ 839 h 1152"/>
                <a:gd name="T58" fmla="*/ 266 w 674"/>
                <a:gd name="T59" fmla="*/ 601 h 1152"/>
                <a:gd name="T60" fmla="*/ 457 w 674"/>
                <a:gd name="T61" fmla="*/ 128 h 1152"/>
                <a:gd name="T62" fmla="*/ 398 w 674"/>
                <a:gd name="T63" fmla="*/ 142 h 1152"/>
                <a:gd name="T64" fmla="*/ 379 w 674"/>
                <a:gd name="T65" fmla="*/ 49 h 1152"/>
                <a:gd name="T66" fmla="*/ 312 w 674"/>
                <a:gd name="T67" fmla="*/ 108 h 1152"/>
                <a:gd name="T68" fmla="*/ 219 w 674"/>
                <a:gd name="T69" fmla="*/ 127 h 1152"/>
                <a:gd name="T70" fmla="*/ 278 w 674"/>
                <a:gd name="T71" fmla="*/ 194 h 1152"/>
                <a:gd name="T72" fmla="*/ 296 w 674"/>
                <a:gd name="T73" fmla="*/ 311 h 1152"/>
                <a:gd name="T74" fmla="*/ 364 w 674"/>
                <a:gd name="T75" fmla="*/ 227 h 1152"/>
                <a:gd name="T76" fmla="*/ 457 w 674"/>
                <a:gd name="T77" fmla="*/ 209 h 1152"/>
                <a:gd name="T78" fmla="*/ 228 w 674"/>
                <a:gd name="T79" fmla="*/ 361 h 1152"/>
                <a:gd name="T80" fmla="*/ 268 w 674"/>
                <a:gd name="T81" fmla="*/ 456 h 1152"/>
                <a:gd name="T82" fmla="*/ 418 w 674"/>
                <a:gd name="T83" fmla="*/ 451 h 1152"/>
                <a:gd name="T84" fmla="*/ 228 w 674"/>
                <a:gd name="T85" fmla="*/ 361 h 1152"/>
                <a:gd name="T86" fmla="*/ 298 w 674"/>
                <a:gd name="T87" fmla="*/ 888 h 1152"/>
                <a:gd name="T88" fmla="*/ 146 w 674"/>
                <a:gd name="T89" fmla="*/ 912 h 1152"/>
                <a:gd name="T90" fmla="*/ 183 w 674"/>
                <a:gd name="T91" fmla="*/ 936 h 1152"/>
                <a:gd name="T92" fmla="*/ 504 w 674"/>
                <a:gd name="T93" fmla="*/ 936 h 1152"/>
                <a:gd name="T94" fmla="*/ 521 w 674"/>
                <a:gd name="T95" fmla="*/ 894 h 1152"/>
                <a:gd name="T96" fmla="*/ 338 w 674"/>
                <a:gd name="T97" fmla="*/ 888 h 1152"/>
                <a:gd name="T98" fmla="*/ 452 w 674"/>
                <a:gd name="T99" fmla="*/ 552 h 1152"/>
                <a:gd name="T100" fmla="*/ 452 w 674"/>
                <a:gd name="T101" fmla="*/ 504 h 1152"/>
                <a:gd name="T102" fmla="*/ 194 w 674"/>
                <a:gd name="T103" fmla="*/ 528 h 1152"/>
                <a:gd name="T104" fmla="*/ 338 w 674"/>
                <a:gd name="T105" fmla="*/ 5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4" h="1152">
                  <a:moveTo>
                    <a:pt x="100" y="938"/>
                  </a:moveTo>
                  <a:cubicBezTo>
                    <a:pt x="100" y="923"/>
                    <a:pt x="98" y="909"/>
                    <a:pt x="100" y="897"/>
                  </a:cubicBezTo>
                  <a:cubicBezTo>
                    <a:pt x="104" y="873"/>
                    <a:pt x="119" y="856"/>
                    <a:pt x="141" y="847"/>
                  </a:cubicBezTo>
                  <a:cubicBezTo>
                    <a:pt x="150" y="843"/>
                    <a:pt x="154" y="837"/>
                    <a:pt x="157" y="829"/>
                  </a:cubicBezTo>
                  <a:cubicBezTo>
                    <a:pt x="182" y="755"/>
                    <a:pt x="201" y="680"/>
                    <a:pt x="214" y="601"/>
                  </a:cubicBezTo>
                  <a:cubicBezTo>
                    <a:pt x="173" y="593"/>
                    <a:pt x="146" y="570"/>
                    <a:pt x="147" y="526"/>
                  </a:cubicBezTo>
                  <a:cubicBezTo>
                    <a:pt x="147" y="488"/>
                    <a:pt x="171" y="466"/>
                    <a:pt x="209" y="456"/>
                  </a:cubicBezTo>
                  <a:cubicBezTo>
                    <a:pt x="197" y="421"/>
                    <a:pt x="186" y="387"/>
                    <a:pt x="174" y="353"/>
                  </a:cubicBezTo>
                  <a:cubicBezTo>
                    <a:pt x="165" y="324"/>
                    <a:pt x="174" y="312"/>
                    <a:pt x="205" y="312"/>
                  </a:cubicBezTo>
                  <a:cubicBezTo>
                    <a:pt x="218" y="312"/>
                    <a:pt x="236" y="316"/>
                    <a:pt x="245" y="309"/>
                  </a:cubicBezTo>
                  <a:cubicBezTo>
                    <a:pt x="253" y="302"/>
                    <a:pt x="252" y="284"/>
                    <a:pt x="254" y="271"/>
                  </a:cubicBezTo>
                  <a:cubicBezTo>
                    <a:pt x="256" y="264"/>
                    <a:pt x="257" y="257"/>
                    <a:pt x="258" y="249"/>
                  </a:cubicBezTo>
                  <a:cubicBezTo>
                    <a:pt x="239" y="254"/>
                    <a:pt x="221" y="258"/>
                    <a:pt x="203" y="262"/>
                  </a:cubicBezTo>
                  <a:cubicBezTo>
                    <a:pt x="183" y="267"/>
                    <a:pt x="170" y="257"/>
                    <a:pt x="170" y="237"/>
                  </a:cubicBezTo>
                  <a:cubicBezTo>
                    <a:pt x="170" y="191"/>
                    <a:pt x="170" y="145"/>
                    <a:pt x="170" y="99"/>
                  </a:cubicBezTo>
                  <a:cubicBezTo>
                    <a:pt x="170" y="79"/>
                    <a:pt x="183" y="69"/>
                    <a:pt x="203" y="74"/>
                  </a:cubicBezTo>
                  <a:cubicBezTo>
                    <a:pt x="220" y="78"/>
                    <a:pt x="237" y="82"/>
                    <a:pt x="257" y="87"/>
                  </a:cubicBezTo>
                  <a:cubicBezTo>
                    <a:pt x="252" y="68"/>
                    <a:pt x="248" y="51"/>
                    <a:pt x="244" y="34"/>
                  </a:cubicBezTo>
                  <a:cubicBezTo>
                    <a:pt x="239" y="13"/>
                    <a:pt x="248" y="0"/>
                    <a:pt x="270" y="0"/>
                  </a:cubicBezTo>
                  <a:cubicBezTo>
                    <a:pt x="315" y="0"/>
                    <a:pt x="360" y="0"/>
                    <a:pt x="405" y="0"/>
                  </a:cubicBezTo>
                  <a:cubicBezTo>
                    <a:pt x="427" y="0"/>
                    <a:pt x="437" y="13"/>
                    <a:pt x="432" y="34"/>
                  </a:cubicBezTo>
                  <a:cubicBezTo>
                    <a:pt x="428" y="51"/>
                    <a:pt x="424" y="68"/>
                    <a:pt x="419" y="87"/>
                  </a:cubicBezTo>
                  <a:cubicBezTo>
                    <a:pt x="438" y="82"/>
                    <a:pt x="455" y="78"/>
                    <a:pt x="472" y="74"/>
                  </a:cubicBezTo>
                  <a:cubicBezTo>
                    <a:pt x="493" y="69"/>
                    <a:pt x="506" y="78"/>
                    <a:pt x="506" y="100"/>
                  </a:cubicBezTo>
                  <a:cubicBezTo>
                    <a:pt x="506" y="145"/>
                    <a:pt x="506" y="190"/>
                    <a:pt x="506" y="235"/>
                  </a:cubicBezTo>
                  <a:cubicBezTo>
                    <a:pt x="506" y="257"/>
                    <a:pt x="493" y="267"/>
                    <a:pt x="472" y="262"/>
                  </a:cubicBezTo>
                  <a:cubicBezTo>
                    <a:pt x="454" y="258"/>
                    <a:pt x="437" y="254"/>
                    <a:pt x="417" y="249"/>
                  </a:cubicBezTo>
                  <a:cubicBezTo>
                    <a:pt x="421" y="269"/>
                    <a:pt x="425" y="288"/>
                    <a:pt x="429" y="307"/>
                  </a:cubicBezTo>
                  <a:cubicBezTo>
                    <a:pt x="430" y="309"/>
                    <a:pt x="435" y="312"/>
                    <a:pt x="438" y="312"/>
                  </a:cubicBezTo>
                  <a:cubicBezTo>
                    <a:pt x="449" y="312"/>
                    <a:pt x="460" y="312"/>
                    <a:pt x="471" y="312"/>
                  </a:cubicBezTo>
                  <a:cubicBezTo>
                    <a:pt x="502" y="312"/>
                    <a:pt x="511" y="324"/>
                    <a:pt x="502" y="353"/>
                  </a:cubicBezTo>
                  <a:cubicBezTo>
                    <a:pt x="492" y="383"/>
                    <a:pt x="482" y="413"/>
                    <a:pt x="472" y="443"/>
                  </a:cubicBezTo>
                  <a:cubicBezTo>
                    <a:pt x="470" y="447"/>
                    <a:pt x="469" y="451"/>
                    <a:pt x="468" y="455"/>
                  </a:cubicBezTo>
                  <a:cubicBezTo>
                    <a:pt x="514" y="474"/>
                    <a:pt x="532" y="497"/>
                    <a:pt x="530" y="532"/>
                  </a:cubicBezTo>
                  <a:cubicBezTo>
                    <a:pt x="528" y="566"/>
                    <a:pt x="507" y="588"/>
                    <a:pt x="461" y="602"/>
                  </a:cubicBezTo>
                  <a:cubicBezTo>
                    <a:pt x="470" y="642"/>
                    <a:pt x="478" y="683"/>
                    <a:pt x="488" y="724"/>
                  </a:cubicBezTo>
                  <a:cubicBezTo>
                    <a:pt x="498" y="760"/>
                    <a:pt x="509" y="796"/>
                    <a:pt x="520" y="831"/>
                  </a:cubicBezTo>
                  <a:cubicBezTo>
                    <a:pt x="522" y="836"/>
                    <a:pt x="526" y="842"/>
                    <a:pt x="531" y="844"/>
                  </a:cubicBezTo>
                  <a:cubicBezTo>
                    <a:pt x="568" y="862"/>
                    <a:pt x="583" y="890"/>
                    <a:pt x="575" y="930"/>
                  </a:cubicBezTo>
                  <a:cubicBezTo>
                    <a:pt x="575" y="932"/>
                    <a:pt x="575" y="934"/>
                    <a:pt x="575" y="937"/>
                  </a:cubicBezTo>
                  <a:cubicBezTo>
                    <a:pt x="580" y="939"/>
                    <a:pt x="585" y="940"/>
                    <a:pt x="590" y="942"/>
                  </a:cubicBezTo>
                  <a:cubicBezTo>
                    <a:pt x="639" y="957"/>
                    <a:pt x="673" y="1002"/>
                    <a:pt x="674" y="1053"/>
                  </a:cubicBezTo>
                  <a:cubicBezTo>
                    <a:pt x="674" y="1076"/>
                    <a:pt x="674" y="1098"/>
                    <a:pt x="674" y="1121"/>
                  </a:cubicBezTo>
                  <a:cubicBezTo>
                    <a:pt x="674" y="1144"/>
                    <a:pt x="666" y="1152"/>
                    <a:pt x="642" y="1152"/>
                  </a:cubicBezTo>
                  <a:cubicBezTo>
                    <a:pt x="507" y="1152"/>
                    <a:pt x="372" y="1152"/>
                    <a:pt x="236" y="1152"/>
                  </a:cubicBezTo>
                  <a:cubicBezTo>
                    <a:pt x="169" y="1152"/>
                    <a:pt x="101" y="1152"/>
                    <a:pt x="34" y="1152"/>
                  </a:cubicBezTo>
                  <a:cubicBezTo>
                    <a:pt x="10" y="1152"/>
                    <a:pt x="2" y="1144"/>
                    <a:pt x="2" y="1121"/>
                  </a:cubicBezTo>
                  <a:cubicBezTo>
                    <a:pt x="2" y="1094"/>
                    <a:pt x="0" y="1066"/>
                    <a:pt x="4" y="1040"/>
                  </a:cubicBezTo>
                  <a:cubicBezTo>
                    <a:pt x="12" y="984"/>
                    <a:pt x="46" y="951"/>
                    <a:pt x="100" y="938"/>
                  </a:cubicBezTo>
                  <a:close/>
                  <a:moveTo>
                    <a:pt x="626" y="1103"/>
                  </a:moveTo>
                  <a:cubicBezTo>
                    <a:pt x="626" y="1086"/>
                    <a:pt x="626" y="1070"/>
                    <a:pt x="626" y="1054"/>
                  </a:cubicBezTo>
                  <a:cubicBezTo>
                    <a:pt x="625" y="1015"/>
                    <a:pt x="594" y="984"/>
                    <a:pt x="555" y="984"/>
                  </a:cubicBezTo>
                  <a:cubicBezTo>
                    <a:pt x="410" y="984"/>
                    <a:pt x="266" y="984"/>
                    <a:pt x="121" y="984"/>
                  </a:cubicBezTo>
                  <a:cubicBezTo>
                    <a:pt x="85" y="984"/>
                    <a:pt x="55" y="1011"/>
                    <a:pt x="51" y="1046"/>
                  </a:cubicBezTo>
                  <a:cubicBezTo>
                    <a:pt x="49" y="1065"/>
                    <a:pt x="51" y="1084"/>
                    <a:pt x="51" y="1103"/>
                  </a:cubicBezTo>
                  <a:cubicBezTo>
                    <a:pt x="242" y="1103"/>
                    <a:pt x="433" y="1103"/>
                    <a:pt x="626" y="1103"/>
                  </a:cubicBezTo>
                  <a:close/>
                  <a:moveTo>
                    <a:pt x="208" y="839"/>
                  </a:moveTo>
                  <a:cubicBezTo>
                    <a:pt x="294" y="839"/>
                    <a:pt x="382" y="839"/>
                    <a:pt x="468" y="839"/>
                  </a:cubicBezTo>
                  <a:cubicBezTo>
                    <a:pt x="449" y="759"/>
                    <a:pt x="430" y="680"/>
                    <a:pt x="410" y="601"/>
                  </a:cubicBezTo>
                  <a:cubicBezTo>
                    <a:pt x="362" y="601"/>
                    <a:pt x="313" y="601"/>
                    <a:pt x="266" y="601"/>
                  </a:cubicBezTo>
                  <a:cubicBezTo>
                    <a:pt x="246" y="681"/>
                    <a:pt x="227" y="760"/>
                    <a:pt x="208" y="839"/>
                  </a:cubicBezTo>
                  <a:close/>
                  <a:moveTo>
                    <a:pt x="457" y="128"/>
                  </a:moveTo>
                  <a:cubicBezTo>
                    <a:pt x="455" y="128"/>
                    <a:pt x="454" y="128"/>
                    <a:pt x="453" y="128"/>
                  </a:cubicBezTo>
                  <a:cubicBezTo>
                    <a:pt x="434" y="133"/>
                    <a:pt x="416" y="137"/>
                    <a:pt x="398" y="142"/>
                  </a:cubicBezTo>
                  <a:cubicBezTo>
                    <a:pt x="372" y="148"/>
                    <a:pt x="358" y="134"/>
                    <a:pt x="364" y="108"/>
                  </a:cubicBezTo>
                  <a:cubicBezTo>
                    <a:pt x="369" y="88"/>
                    <a:pt x="374" y="69"/>
                    <a:pt x="379" y="49"/>
                  </a:cubicBezTo>
                  <a:cubicBezTo>
                    <a:pt x="351" y="49"/>
                    <a:pt x="324" y="49"/>
                    <a:pt x="297" y="49"/>
                  </a:cubicBezTo>
                  <a:cubicBezTo>
                    <a:pt x="302" y="69"/>
                    <a:pt x="307" y="89"/>
                    <a:pt x="312" y="108"/>
                  </a:cubicBezTo>
                  <a:cubicBezTo>
                    <a:pt x="318" y="134"/>
                    <a:pt x="304" y="148"/>
                    <a:pt x="278" y="142"/>
                  </a:cubicBezTo>
                  <a:cubicBezTo>
                    <a:pt x="259" y="137"/>
                    <a:pt x="239" y="132"/>
                    <a:pt x="219" y="127"/>
                  </a:cubicBezTo>
                  <a:cubicBezTo>
                    <a:pt x="219" y="155"/>
                    <a:pt x="219" y="181"/>
                    <a:pt x="219" y="209"/>
                  </a:cubicBezTo>
                  <a:cubicBezTo>
                    <a:pt x="239" y="204"/>
                    <a:pt x="258" y="199"/>
                    <a:pt x="278" y="194"/>
                  </a:cubicBezTo>
                  <a:cubicBezTo>
                    <a:pt x="304" y="188"/>
                    <a:pt x="317" y="201"/>
                    <a:pt x="312" y="227"/>
                  </a:cubicBezTo>
                  <a:cubicBezTo>
                    <a:pt x="307" y="255"/>
                    <a:pt x="301" y="283"/>
                    <a:pt x="296" y="311"/>
                  </a:cubicBezTo>
                  <a:cubicBezTo>
                    <a:pt x="324" y="311"/>
                    <a:pt x="352" y="311"/>
                    <a:pt x="380" y="311"/>
                  </a:cubicBezTo>
                  <a:cubicBezTo>
                    <a:pt x="375" y="283"/>
                    <a:pt x="369" y="255"/>
                    <a:pt x="364" y="227"/>
                  </a:cubicBezTo>
                  <a:cubicBezTo>
                    <a:pt x="359" y="201"/>
                    <a:pt x="372" y="188"/>
                    <a:pt x="398" y="194"/>
                  </a:cubicBezTo>
                  <a:cubicBezTo>
                    <a:pt x="418" y="199"/>
                    <a:pt x="437" y="204"/>
                    <a:pt x="457" y="209"/>
                  </a:cubicBezTo>
                  <a:cubicBezTo>
                    <a:pt x="457" y="181"/>
                    <a:pt x="457" y="155"/>
                    <a:pt x="457" y="128"/>
                  </a:cubicBezTo>
                  <a:close/>
                  <a:moveTo>
                    <a:pt x="228" y="361"/>
                  </a:moveTo>
                  <a:cubicBezTo>
                    <a:pt x="238" y="391"/>
                    <a:pt x="247" y="420"/>
                    <a:pt x="257" y="449"/>
                  </a:cubicBezTo>
                  <a:cubicBezTo>
                    <a:pt x="258" y="452"/>
                    <a:pt x="264" y="456"/>
                    <a:pt x="268" y="456"/>
                  </a:cubicBezTo>
                  <a:cubicBezTo>
                    <a:pt x="315" y="456"/>
                    <a:pt x="361" y="456"/>
                    <a:pt x="408" y="456"/>
                  </a:cubicBezTo>
                  <a:cubicBezTo>
                    <a:pt x="411" y="456"/>
                    <a:pt x="417" y="453"/>
                    <a:pt x="418" y="451"/>
                  </a:cubicBezTo>
                  <a:cubicBezTo>
                    <a:pt x="429" y="421"/>
                    <a:pt x="438" y="391"/>
                    <a:pt x="448" y="361"/>
                  </a:cubicBezTo>
                  <a:cubicBezTo>
                    <a:pt x="374" y="361"/>
                    <a:pt x="302" y="361"/>
                    <a:pt x="228" y="361"/>
                  </a:cubicBezTo>
                  <a:close/>
                  <a:moveTo>
                    <a:pt x="338" y="888"/>
                  </a:moveTo>
                  <a:cubicBezTo>
                    <a:pt x="325" y="888"/>
                    <a:pt x="311" y="888"/>
                    <a:pt x="298" y="888"/>
                  </a:cubicBezTo>
                  <a:cubicBezTo>
                    <a:pt x="256" y="888"/>
                    <a:pt x="214" y="888"/>
                    <a:pt x="172" y="888"/>
                  </a:cubicBezTo>
                  <a:cubicBezTo>
                    <a:pt x="156" y="888"/>
                    <a:pt x="146" y="898"/>
                    <a:pt x="146" y="912"/>
                  </a:cubicBezTo>
                  <a:cubicBezTo>
                    <a:pt x="146" y="925"/>
                    <a:pt x="156" y="935"/>
                    <a:pt x="171" y="936"/>
                  </a:cubicBezTo>
                  <a:cubicBezTo>
                    <a:pt x="175" y="936"/>
                    <a:pt x="179" y="936"/>
                    <a:pt x="183" y="936"/>
                  </a:cubicBezTo>
                  <a:cubicBezTo>
                    <a:pt x="260" y="936"/>
                    <a:pt x="336" y="936"/>
                    <a:pt x="413" y="936"/>
                  </a:cubicBezTo>
                  <a:cubicBezTo>
                    <a:pt x="443" y="936"/>
                    <a:pt x="474" y="936"/>
                    <a:pt x="504" y="936"/>
                  </a:cubicBezTo>
                  <a:cubicBezTo>
                    <a:pt x="516" y="936"/>
                    <a:pt x="526" y="931"/>
                    <a:pt x="528" y="919"/>
                  </a:cubicBezTo>
                  <a:cubicBezTo>
                    <a:pt x="529" y="911"/>
                    <a:pt x="526" y="901"/>
                    <a:pt x="521" y="894"/>
                  </a:cubicBezTo>
                  <a:cubicBezTo>
                    <a:pt x="517" y="890"/>
                    <a:pt x="507" y="888"/>
                    <a:pt x="500" y="888"/>
                  </a:cubicBezTo>
                  <a:cubicBezTo>
                    <a:pt x="446" y="888"/>
                    <a:pt x="392" y="888"/>
                    <a:pt x="338" y="888"/>
                  </a:cubicBezTo>
                  <a:close/>
                  <a:moveTo>
                    <a:pt x="338" y="552"/>
                  </a:moveTo>
                  <a:cubicBezTo>
                    <a:pt x="376" y="552"/>
                    <a:pt x="414" y="552"/>
                    <a:pt x="452" y="552"/>
                  </a:cubicBezTo>
                  <a:cubicBezTo>
                    <a:pt x="471" y="552"/>
                    <a:pt x="482" y="543"/>
                    <a:pt x="482" y="528"/>
                  </a:cubicBezTo>
                  <a:cubicBezTo>
                    <a:pt x="482" y="513"/>
                    <a:pt x="471" y="504"/>
                    <a:pt x="452" y="504"/>
                  </a:cubicBezTo>
                  <a:cubicBezTo>
                    <a:pt x="376" y="504"/>
                    <a:pt x="300" y="504"/>
                    <a:pt x="224" y="504"/>
                  </a:cubicBezTo>
                  <a:cubicBezTo>
                    <a:pt x="205" y="504"/>
                    <a:pt x="194" y="513"/>
                    <a:pt x="194" y="528"/>
                  </a:cubicBezTo>
                  <a:cubicBezTo>
                    <a:pt x="194" y="543"/>
                    <a:pt x="205" y="552"/>
                    <a:pt x="224" y="552"/>
                  </a:cubicBezTo>
                  <a:cubicBezTo>
                    <a:pt x="262" y="552"/>
                    <a:pt x="300" y="552"/>
                    <a:pt x="338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72"/>
            <p:cNvSpPr>
              <a:spLocks/>
            </p:cNvSpPr>
            <p:nvPr/>
          </p:nvSpPr>
          <p:spPr bwMode="auto">
            <a:xfrm>
              <a:off x="2768600" y="3959225"/>
              <a:ext cx="331788" cy="311150"/>
            </a:xfrm>
            <a:custGeom>
              <a:avLst/>
              <a:gdLst>
                <a:gd name="T0" fmla="*/ 241 w 1128"/>
                <a:gd name="T1" fmla="*/ 912 h 1056"/>
                <a:gd name="T2" fmla="*/ 241 w 1128"/>
                <a:gd name="T3" fmla="*/ 865 h 1056"/>
                <a:gd name="T4" fmla="*/ 364 w 1128"/>
                <a:gd name="T5" fmla="*/ 865 h 1056"/>
                <a:gd name="T6" fmla="*/ 423 w 1128"/>
                <a:gd name="T7" fmla="*/ 893 h 1056"/>
                <a:gd name="T8" fmla="*/ 473 w 1128"/>
                <a:gd name="T9" fmla="*/ 912 h 1056"/>
                <a:gd name="T10" fmla="*/ 561 w 1128"/>
                <a:gd name="T11" fmla="*/ 912 h 1056"/>
                <a:gd name="T12" fmla="*/ 608 w 1128"/>
                <a:gd name="T13" fmla="*/ 895 h 1056"/>
                <a:gd name="T14" fmla="*/ 689 w 1128"/>
                <a:gd name="T15" fmla="*/ 864 h 1056"/>
                <a:gd name="T16" fmla="*/ 989 w 1128"/>
                <a:gd name="T17" fmla="*/ 864 h 1056"/>
                <a:gd name="T18" fmla="*/ 1008 w 1128"/>
                <a:gd name="T19" fmla="*/ 864 h 1056"/>
                <a:gd name="T20" fmla="*/ 1008 w 1128"/>
                <a:gd name="T21" fmla="*/ 847 h 1056"/>
                <a:gd name="T22" fmla="*/ 1008 w 1128"/>
                <a:gd name="T23" fmla="*/ 105 h 1056"/>
                <a:gd name="T24" fmla="*/ 951 w 1128"/>
                <a:gd name="T25" fmla="*/ 48 h 1056"/>
                <a:gd name="T26" fmla="*/ 105 w 1128"/>
                <a:gd name="T27" fmla="*/ 48 h 1056"/>
                <a:gd name="T28" fmla="*/ 48 w 1128"/>
                <a:gd name="T29" fmla="*/ 106 h 1056"/>
                <a:gd name="T30" fmla="*/ 48 w 1128"/>
                <a:gd name="T31" fmla="*/ 239 h 1056"/>
                <a:gd name="T32" fmla="*/ 1 w 1128"/>
                <a:gd name="T33" fmla="*/ 239 h 1056"/>
                <a:gd name="T34" fmla="*/ 0 w 1128"/>
                <a:gd name="T35" fmla="*/ 232 h 1056"/>
                <a:gd name="T36" fmla="*/ 0 w 1128"/>
                <a:gd name="T37" fmla="*/ 95 h 1056"/>
                <a:gd name="T38" fmla="*/ 96 w 1128"/>
                <a:gd name="T39" fmla="*/ 0 h 1056"/>
                <a:gd name="T40" fmla="*/ 960 w 1128"/>
                <a:gd name="T41" fmla="*/ 0 h 1056"/>
                <a:gd name="T42" fmla="*/ 1056 w 1128"/>
                <a:gd name="T43" fmla="*/ 101 h 1056"/>
                <a:gd name="T44" fmla="*/ 1056 w 1128"/>
                <a:gd name="T45" fmla="*/ 845 h 1056"/>
                <a:gd name="T46" fmla="*/ 1056 w 1128"/>
                <a:gd name="T47" fmla="*/ 864 h 1056"/>
                <a:gd name="T48" fmla="*/ 1100 w 1128"/>
                <a:gd name="T49" fmla="*/ 864 h 1056"/>
                <a:gd name="T50" fmla="*/ 1128 w 1128"/>
                <a:gd name="T51" fmla="*/ 892 h 1056"/>
                <a:gd name="T52" fmla="*/ 1128 w 1128"/>
                <a:gd name="T53" fmla="*/ 956 h 1056"/>
                <a:gd name="T54" fmla="*/ 1029 w 1128"/>
                <a:gd name="T55" fmla="*/ 1056 h 1056"/>
                <a:gd name="T56" fmla="*/ 738 w 1128"/>
                <a:gd name="T57" fmla="*/ 1056 h 1056"/>
                <a:gd name="T58" fmla="*/ 258 w 1128"/>
                <a:gd name="T59" fmla="*/ 1056 h 1056"/>
                <a:gd name="T60" fmla="*/ 241 w 1128"/>
                <a:gd name="T61" fmla="*/ 1056 h 1056"/>
                <a:gd name="T62" fmla="*/ 241 w 1128"/>
                <a:gd name="T63" fmla="*/ 1008 h 1056"/>
                <a:gd name="T64" fmla="*/ 258 w 1128"/>
                <a:gd name="T65" fmla="*/ 1008 h 1056"/>
                <a:gd name="T66" fmla="*/ 1021 w 1128"/>
                <a:gd name="T67" fmla="*/ 1008 h 1056"/>
                <a:gd name="T68" fmla="*/ 1080 w 1128"/>
                <a:gd name="T69" fmla="*/ 950 h 1056"/>
                <a:gd name="T70" fmla="*/ 1080 w 1128"/>
                <a:gd name="T71" fmla="*/ 912 h 1056"/>
                <a:gd name="T72" fmla="*/ 1063 w 1128"/>
                <a:gd name="T73" fmla="*/ 912 h 1056"/>
                <a:gd name="T74" fmla="*/ 690 w 1128"/>
                <a:gd name="T75" fmla="*/ 912 h 1056"/>
                <a:gd name="T76" fmla="*/ 638 w 1128"/>
                <a:gd name="T77" fmla="*/ 931 h 1056"/>
                <a:gd name="T78" fmla="*/ 563 w 1128"/>
                <a:gd name="T79" fmla="*/ 960 h 1056"/>
                <a:gd name="T80" fmla="*/ 469 w 1128"/>
                <a:gd name="T81" fmla="*/ 960 h 1056"/>
                <a:gd name="T82" fmla="*/ 394 w 1128"/>
                <a:gd name="T83" fmla="*/ 931 h 1056"/>
                <a:gd name="T84" fmla="*/ 342 w 1128"/>
                <a:gd name="T85" fmla="*/ 912 h 1056"/>
                <a:gd name="T86" fmla="*/ 241 w 1128"/>
                <a:gd name="T87" fmla="*/ 91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8" h="1056">
                  <a:moveTo>
                    <a:pt x="241" y="912"/>
                  </a:moveTo>
                  <a:cubicBezTo>
                    <a:pt x="241" y="895"/>
                    <a:pt x="241" y="880"/>
                    <a:pt x="241" y="865"/>
                  </a:cubicBezTo>
                  <a:cubicBezTo>
                    <a:pt x="282" y="865"/>
                    <a:pt x="323" y="864"/>
                    <a:pt x="364" y="865"/>
                  </a:cubicBezTo>
                  <a:cubicBezTo>
                    <a:pt x="386" y="866"/>
                    <a:pt x="406" y="877"/>
                    <a:pt x="423" y="893"/>
                  </a:cubicBezTo>
                  <a:cubicBezTo>
                    <a:pt x="437" y="907"/>
                    <a:pt x="453" y="913"/>
                    <a:pt x="473" y="912"/>
                  </a:cubicBezTo>
                  <a:cubicBezTo>
                    <a:pt x="502" y="912"/>
                    <a:pt x="532" y="912"/>
                    <a:pt x="561" y="912"/>
                  </a:cubicBezTo>
                  <a:cubicBezTo>
                    <a:pt x="579" y="912"/>
                    <a:pt x="595" y="907"/>
                    <a:pt x="608" y="895"/>
                  </a:cubicBezTo>
                  <a:cubicBezTo>
                    <a:pt x="631" y="873"/>
                    <a:pt x="658" y="864"/>
                    <a:pt x="689" y="864"/>
                  </a:cubicBezTo>
                  <a:cubicBezTo>
                    <a:pt x="789" y="864"/>
                    <a:pt x="889" y="864"/>
                    <a:pt x="989" y="864"/>
                  </a:cubicBezTo>
                  <a:cubicBezTo>
                    <a:pt x="995" y="864"/>
                    <a:pt x="1000" y="864"/>
                    <a:pt x="1008" y="864"/>
                  </a:cubicBezTo>
                  <a:cubicBezTo>
                    <a:pt x="1008" y="858"/>
                    <a:pt x="1008" y="853"/>
                    <a:pt x="1008" y="847"/>
                  </a:cubicBezTo>
                  <a:cubicBezTo>
                    <a:pt x="1008" y="600"/>
                    <a:pt x="1008" y="352"/>
                    <a:pt x="1008" y="105"/>
                  </a:cubicBezTo>
                  <a:cubicBezTo>
                    <a:pt x="1008" y="66"/>
                    <a:pt x="990" y="48"/>
                    <a:pt x="951" y="48"/>
                  </a:cubicBezTo>
                  <a:cubicBezTo>
                    <a:pt x="669" y="48"/>
                    <a:pt x="387" y="48"/>
                    <a:pt x="105" y="48"/>
                  </a:cubicBezTo>
                  <a:cubicBezTo>
                    <a:pt x="66" y="48"/>
                    <a:pt x="48" y="66"/>
                    <a:pt x="48" y="106"/>
                  </a:cubicBezTo>
                  <a:cubicBezTo>
                    <a:pt x="48" y="150"/>
                    <a:pt x="48" y="194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1" y="237"/>
                    <a:pt x="0" y="234"/>
                    <a:pt x="0" y="232"/>
                  </a:cubicBezTo>
                  <a:cubicBezTo>
                    <a:pt x="0" y="186"/>
                    <a:pt x="0" y="141"/>
                    <a:pt x="0" y="95"/>
                  </a:cubicBezTo>
                  <a:cubicBezTo>
                    <a:pt x="1" y="42"/>
                    <a:pt x="42" y="0"/>
                    <a:pt x="96" y="0"/>
                  </a:cubicBezTo>
                  <a:cubicBezTo>
                    <a:pt x="384" y="0"/>
                    <a:pt x="672" y="0"/>
                    <a:pt x="960" y="0"/>
                  </a:cubicBezTo>
                  <a:cubicBezTo>
                    <a:pt x="1016" y="0"/>
                    <a:pt x="1056" y="43"/>
                    <a:pt x="1056" y="101"/>
                  </a:cubicBezTo>
                  <a:cubicBezTo>
                    <a:pt x="1056" y="349"/>
                    <a:pt x="1056" y="597"/>
                    <a:pt x="1056" y="845"/>
                  </a:cubicBezTo>
                  <a:cubicBezTo>
                    <a:pt x="1056" y="851"/>
                    <a:pt x="1056" y="857"/>
                    <a:pt x="1056" y="864"/>
                  </a:cubicBezTo>
                  <a:cubicBezTo>
                    <a:pt x="1072" y="864"/>
                    <a:pt x="1086" y="864"/>
                    <a:pt x="1100" y="864"/>
                  </a:cubicBezTo>
                  <a:cubicBezTo>
                    <a:pt x="1119" y="864"/>
                    <a:pt x="1128" y="873"/>
                    <a:pt x="1128" y="892"/>
                  </a:cubicBezTo>
                  <a:cubicBezTo>
                    <a:pt x="1128" y="913"/>
                    <a:pt x="1128" y="935"/>
                    <a:pt x="1128" y="956"/>
                  </a:cubicBezTo>
                  <a:cubicBezTo>
                    <a:pt x="1128" y="1015"/>
                    <a:pt x="1087" y="1056"/>
                    <a:pt x="1029" y="1056"/>
                  </a:cubicBezTo>
                  <a:cubicBezTo>
                    <a:pt x="932" y="1056"/>
                    <a:pt x="835" y="1056"/>
                    <a:pt x="738" y="1056"/>
                  </a:cubicBezTo>
                  <a:cubicBezTo>
                    <a:pt x="578" y="1056"/>
                    <a:pt x="418" y="1056"/>
                    <a:pt x="258" y="1056"/>
                  </a:cubicBezTo>
                  <a:cubicBezTo>
                    <a:pt x="252" y="1056"/>
                    <a:pt x="247" y="1056"/>
                    <a:pt x="241" y="1056"/>
                  </a:cubicBezTo>
                  <a:cubicBezTo>
                    <a:pt x="241" y="1040"/>
                    <a:pt x="241" y="1025"/>
                    <a:pt x="241" y="1008"/>
                  </a:cubicBezTo>
                  <a:cubicBezTo>
                    <a:pt x="246" y="1008"/>
                    <a:pt x="252" y="1008"/>
                    <a:pt x="258" y="1008"/>
                  </a:cubicBezTo>
                  <a:cubicBezTo>
                    <a:pt x="512" y="1008"/>
                    <a:pt x="767" y="1008"/>
                    <a:pt x="1021" y="1008"/>
                  </a:cubicBezTo>
                  <a:cubicBezTo>
                    <a:pt x="1062" y="1008"/>
                    <a:pt x="1080" y="991"/>
                    <a:pt x="1080" y="950"/>
                  </a:cubicBezTo>
                  <a:cubicBezTo>
                    <a:pt x="1080" y="938"/>
                    <a:pt x="1080" y="926"/>
                    <a:pt x="1080" y="912"/>
                  </a:cubicBezTo>
                  <a:cubicBezTo>
                    <a:pt x="1074" y="912"/>
                    <a:pt x="1069" y="912"/>
                    <a:pt x="1063" y="912"/>
                  </a:cubicBezTo>
                  <a:cubicBezTo>
                    <a:pt x="939" y="912"/>
                    <a:pt x="814" y="912"/>
                    <a:pt x="690" y="912"/>
                  </a:cubicBezTo>
                  <a:cubicBezTo>
                    <a:pt x="670" y="912"/>
                    <a:pt x="653" y="917"/>
                    <a:pt x="638" y="931"/>
                  </a:cubicBezTo>
                  <a:cubicBezTo>
                    <a:pt x="617" y="951"/>
                    <a:pt x="592" y="960"/>
                    <a:pt x="563" y="960"/>
                  </a:cubicBezTo>
                  <a:cubicBezTo>
                    <a:pt x="532" y="960"/>
                    <a:pt x="500" y="960"/>
                    <a:pt x="469" y="960"/>
                  </a:cubicBezTo>
                  <a:cubicBezTo>
                    <a:pt x="440" y="960"/>
                    <a:pt x="415" y="951"/>
                    <a:pt x="394" y="931"/>
                  </a:cubicBezTo>
                  <a:cubicBezTo>
                    <a:pt x="379" y="917"/>
                    <a:pt x="362" y="911"/>
                    <a:pt x="342" y="912"/>
                  </a:cubicBezTo>
                  <a:cubicBezTo>
                    <a:pt x="309" y="912"/>
                    <a:pt x="275" y="912"/>
                    <a:pt x="241" y="9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73"/>
            <p:cNvSpPr>
              <a:spLocks noEditPoints="1"/>
            </p:cNvSpPr>
            <p:nvPr/>
          </p:nvSpPr>
          <p:spPr bwMode="auto">
            <a:xfrm>
              <a:off x="2833688" y="4006850"/>
              <a:ext cx="217488" cy="193675"/>
            </a:xfrm>
            <a:custGeom>
              <a:avLst/>
              <a:gdLst>
                <a:gd name="T0" fmla="*/ 102 w 742"/>
                <a:gd name="T1" fmla="*/ 501 h 658"/>
                <a:gd name="T2" fmla="*/ 84 w 742"/>
                <a:gd name="T3" fmla="*/ 505 h 658"/>
                <a:gd name="T4" fmla="*/ 47 w 742"/>
                <a:gd name="T5" fmla="*/ 482 h 658"/>
                <a:gd name="T6" fmla="*/ 11 w 742"/>
                <a:gd name="T7" fmla="*/ 326 h 658"/>
                <a:gd name="T8" fmla="*/ 47 w 742"/>
                <a:gd name="T9" fmla="*/ 267 h 658"/>
                <a:gd name="T10" fmla="*/ 176 w 742"/>
                <a:gd name="T11" fmla="*/ 237 h 658"/>
                <a:gd name="T12" fmla="*/ 342 w 742"/>
                <a:gd name="T13" fmla="*/ 160 h 658"/>
                <a:gd name="T14" fmla="*/ 534 w 742"/>
                <a:gd name="T15" fmla="*/ 14 h 658"/>
                <a:gd name="T16" fmla="*/ 557 w 742"/>
                <a:gd name="T17" fmla="*/ 2 h 658"/>
                <a:gd name="T18" fmla="*/ 581 w 742"/>
                <a:gd name="T19" fmla="*/ 23 h 658"/>
                <a:gd name="T20" fmla="*/ 611 w 742"/>
                <a:gd name="T21" fmla="*/ 150 h 658"/>
                <a:gd name="T22" fmla="*/ 615 w 742"/>
                <a:gd name="T23" fmla="*/ 166 h 658"/>
                <a:gd name="T24" fmla="*/ 687 w 742"/>
                <a:gd name="T25" fmla="*/ 166 h 658"/>
                <a:gd name="T26" fmla="*/ 719 w 742"/>
                <a:gd name="T27" fmla="*/ 191 h 658"/>
                <a:gd name="T28" fmla="*/ 738 w 742"/>
                <a:gd name="T29" fmla="*/ 274 h 658"/>
                <a:gd name="T30" fmla="*/ 723 w 742"/>
                <a:gd name="T31" fmla="*/ 307 h 658"/>
                <a:gd name="T32" fmla="*/ 656 w 742"/>
                <a:gd name="T33" fmla="*/ 342 h 658"/>
                <a:gd name="T34" fmla="*/ 685 w 742"/>
                <a:gd name="T35" fmla="*/ 466 h 658"/>
                <a:gd name="T36" fmla="*/ 689 w 742"/>
                <a:gd name="T37" fmla="*/ 486 h 658"/>
                <a:gd name="T38" fmla="*/ 657 w 742"/>
                <a:gd name="T39" fmla="*/ 515 h 658"/>
                <a:gd name="T40" fmla="*/ 534 w 742"/>
                <a:gd name="T41" fmla="*/ 483 h 658"/>
                <a:gd name="T42" fmla="*/ 260 w 742"/>
                <a:gd name="T43" fmla="*/ 467 h 658"/>
                <a:gd name="T44" fmla="*/ 244 w 742"/>
                <a:gd name="T45" fmla="*/ 469 h 658"/>
                <a:gd name="T46" fmla="*/ 267 w 742"/>
                <a:gd name="T47" fmla="*/ 547 h 658"/>
                <a:gd name="T48" fmla="*/ 282 w 742"/>
                <a:gd name="T49" fmla="*/ 598 h 658"/>
                <a:gd name="T50" fmla="*/ 264 w 742"/>
                <a:gd name="T51" fmla="*/ 631 h 658"/>
                <a:gd name="T52" fmla="*/ 171 w 742"/>
                <a:gd name="T53" fmla="*/ 654 h 658"/>
                <a:gd name="T54" fmla="*/ 140 w 742"/>
                <a:gd name="T55" fmla="*/ 633 h 658"/>
                <a:gd name="T56" fmla="*/ 107 w 742"/>
                <a:gd name="T57" fmla="*/ 517 h 658"/>
                <a:gd name="T58" fmla="*/ 102 w 742"/>
                <a:gd name="T59" fmla="*/ 501 h 658"/>
                <a:gd name="T60" fmla="*/ 529 w 742"/>
                <a:gd name="T61" fmla="*/ 433 h 658"/>
                <a:gd name="T62" fmla="*/ 468 w 742"/>
                <a:gd name="T63" fmla="*/ 169 h 658"/>
                <a:gd name="T64" fmla="*/ 514 w 742"/>
                <a:gd name="T65" fmla="*/ 159 h 658"/>
                <a:gd name="T66" fmla="*/ 518 w 742"/>
                <a:gd name="T67" fmla="*/ 173 h 658"/>
                <a:gd name="T68" fmla="*/ 578 w 742"/>
                <a:gd name="T69" fmla="*/ 431 h 658"/>
                <a:gd name="T70" fmla="*/ 585 w 742"/>
                <a:gd name="T71" fmla="*/ 444 h 658"/>
                <a:gd name="T72" fmla="*/ 633 w 742"/>
                <a:gd name="T73" fmla="*/ 458 h 658"/>
                <a:gd name="T74" fmla="*/ 543 w 742"/>
                <a:gd name="T75" fmla="*/ 70 h 658"/>
                <a:gd name="T76" fmla="*/ 221 w 742"/>
                <a:gd name="T77" fmla="*/ 273 h 658"/>
                <a:gd name="T78" fmla="*/ 255 w 742"/>
                <a:gd name="T79" fmla="*/ 419 h 658"/>
                <a:gd name="T80" fmla="*/ 529 w 742"/>
                <a:gd name="T81" fmla="*/ 433 h 658"/>
                <a:gd name="T82" fmla="*/ 175 w 742"/>
                <a:gd name="T83" fmla="*/ 287 h 658"/>
                <a:gd name="T84" fmla="*/ 58 w 742"/>
                <a:gd name="T85" fmla="*/ 314 h 658"/>
                <a:gd name="T86" fmla="*/ 91 w 742"/>
                <a:gd name="T87" fmla="*/ 454 h 658"/>
                <a:gd name="T88" fmla="*/ 207 w 742"/>
                <a:gd name="T89" fmla="*/ 427 h 658"/>
                <a:gd name="T90" fmla="*/ 175 w 742"/>
                <a:gd name="T91" fmla="*/ 287 h 658"/>
                <a:gd name="T92" fmla="*/ 196 w 742"/>
                <a:gd name="T93" fmla="*/ 479 h 658"/>
                <a:gd name="T94" fmla="*/ 149 w 742"/>
                <a:gd name="T95" fmla="*/ 490 h 658"/>
                <a:gd name="T96" fmla="*/ 181 w 742"/>
                <a:gd name="T97" fmla="*/ 602 h 658"/>
                <a:gd name="T98" fmla="*/ 230 w 742"/>
                <a:gd name="T99" fmla="*/ 590 h 658"/>
                <a:gd name="T100" fmla="*/ 196 w 742"/>
                <a:gd name="T101" fmla="*/ 479 h 658"/>
                <a:gd name="T102" fmla="*/ 688 w 742"/>
                <a:gd name="T103" fmla="*/ 271 h 658"/>
                <a:gd name="T104" fmla="*/ 677 w 742"/>
                <a:gd name="T105" fmla="*/ 223 h 658"/>
                <a:gd name="T106" fmla="*/ 671 w 742"/>
                <a:gd name="T107" fmla="*/ 214 h 658"/>
                <a:gd name="T108" fmla="*/ 626 w 742"/>
                <a:gd name="T109" fmla="*/ 214 h 658"/>
                <a:gd name="T110" fmla="*/ 645 w 742"/>
                <a:gd name="T111" fmla="*/ 293 h 658"/>
                <a:gd name="T112" fmla="*/ 688 w 742"/>
                <a:gd name="T113" fmla="*/ 271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2" h="658">
                  <a:moveTo>
                    <a:pt x="102" y="501"/>
                  </a:moveTo>
                  <a:cubicBezTo>
                    <a:pt x="96" y="503"/>
                    <a:pt x="90" y="504"/>
                    <a:pt x="84" y="505"/>
                  </a:cubicBezTo>
                  <a:cubicBezTo>
                    <a:pt x="62" y="510"/>
                    <a:pt x="53" y="504"/>
                    <a:pt x="47" y="482"/>
                  </a:cubicBezTo>
                  <a:cubicBezTo>
                    <a:pt x="35" y="430"/>
                    <a:pt x="23" y="378"/>
                    <a:pt x="11" y="326"/>
                  </a:cubicBezTo>
                  <a:cubicBezTo>
                    <a:pt x="0" y="279"/>
                    <a:pt x="1" y="278"/>
                    <a:pt x="47" y="267"/>
                  </a:cubicBezTo>
                  <a:cubicBezTo>
                    <a:pt x="90" y="257"/>
                    <a:pt x="133" y="249"/>
                    <a:pt x="176" y="237"/>
                  </a:cubicBezTo>
                  <a:cubicBezTo>
                    <a:pt x="235" y="220"/>
                    <a:pt x="289" y="191"/>
                    <a:pt x="342" y="160"/>
                  </a:cubicBezTo>
                  <a:cubicBezTo>
                    <a:pt x="412" y="120"/>
                    <a:pt x="475" y="69"/>
                    <a:pt x="534" y="14"/>
                  </a:cubicBezTo>
                  <a:cubicBezTo>
                    <a:pt x="540" y="8"/>
                    <a:pt x="549" y="3"/>
                    <a:pt x="557" y="2"/>
                  </a:cubicBezTo>
                  <a:cubicBezTo>
                    <a:pt x="571" y="0"/>
                    <a:pt x="578" y="10"/>
                    <a:pt x="581" y="23"/>
                  </a:cubicBezTo>
                  <a:cubicBezTo>
                    <a:pt x="591" y="65"/>
                    <a:pt x="601" y="108"/>
                    <a:pt x="611" y="150"/>
                  </a:cubicBezTo>
                  <a:cubicBezTo>
                    <a:pt x="612" y="155"/>
                    <a:pt x="613" y="159"/>
                    <a:pt x="615" y="166"/>
                  </a:cubicBezTo>
                  <a:cubicBezTo>
                    <a:pt x="640" y="166"/>
                    <a:pt x="663" y="166"/>
                    <a:pt x="687" y="166"/>
                  </a:cubicBezTo>
                  <a:cubicBezTo>
                    <a:pt x="707" y="166"/>
                    <a:pt x="714" y="172"/>
                    <a:pt x="719" y="191"/>
                  </a:cubicBezTo>
                  <a:cubicBezTo>
                    <a:pt x="725" y="218"/>
                    <a:pt x="732" y="246"/>
                    <a:pt x="738" y="274"/>
                  </a:cubicBezTo>
                  <a:cubicBezTo>
                    <a:pt x="742" y="291"/>
                    <a:pt x="739" y="299"/>
                    <a:pt x="723" y="307"/>
                  </a:cubicBezTo>
                  <a:cubicBezTo>
                    <a:pt x="701" y="319"/>
                    <a:pt x="679" y="330"/>
                    <a:pt x="656" y="342"/>
                  </a:cubicBezTo>
                  <a:cubicBezTo>
                    <a:pt x="665" y="383"/>
                    <a:pt x="675" y="425"/>
                    <a:pt x="685" y="466"/>
                  </a:cubicBezTo>
                  <a:cubicBezTo>
                    <a:pt x="686" y="473"/>
                    <a:pt x="688" y="479"/>
                    <a:pt x="689" y="486"/>
                  </a:cubicBezTo>
                  <a:cubicBezTo>
                    <a:pt x="692" y="507"/>
                    <a:pt x="678" y="520"/>
                    <a:pt x="657" y="515"/>
                  </a:cubicBezTo>
                  <a:cubicBezTo>
                    <a:pt x="616" y="504"/>
                    <a:pt x="576" y="492"/>
                    <a:pt x="534" y="483"/>
                  </a:cubicBezTo>
                  <a:cubicBezTo>
                    <a:pt x="444" y="464"/>
                    <a:pt x="352" y="459"/>
                    <a:pt x="260" y="467"/>
                  </a:cubicBezTo>
                  <a:cubicBezTo>
                    <a:pt x="255" y="467"/>
                    <a:pt x="250" y="468"/>
                    <a:pt x="244" y="469"/>
                  </a:cubicBezTo>
                  <a:cubicBezTo>
                    <a:pt x="252" y="496"/>
                    <a:pt x="259" y="522"/>
                    <a:pt x="267" y="547"/>
                  </a:cubicBezTo>
                  <a:cubicBezTo>
                    <a:pt x="272" y="564"/>
                    <a:pt x="277" y="581"/>
                    <a:pt x="282" y="598"/>
                  </a:cubicBezTo>
                  <a:cubicBezTo>
                    <a:pt x="287" y="615"/>
                    <a:pt x="281" y="626"/>
                    <a:pt x="264" y="631"/>
                  </a:cubicBezTo>
                  <a:cubicBezTo>
                    <a:pt x="233" y="639"/>
                    <a:pt x="202" y="647"/>
                    <a:pt x="171" y="654"/>
                  </a:cubicBezTo>
                  <a:cubicBezTo>
                    <a:pt x="155" y="658"/>
                    <a:pt x="145" y="651"/>
                    <a:pt x="140" y="633"/>
                  </a:cubicBezTo>
                  <a:cubicBezTo>
                    <a:pt x="129" y="595"/>
                    <a:pt x="118" y="556"/>
                    <a:pt x="107" y="517"/>
                  </a:cubicBezTo>
                  <a:cubicBezTo>
                    <a:pt x="106" y="512"/>
                    <a:pt x="104" y="507"/>
                    <a:pt x="102" y="501"/>
                  </a:cubicBezTo>
                  <a:close/>
                  <a:moveTo>
                    <a:pt x="529" y="433"/>
                  </a:moveTo>
                  <a:cubicBezTo>
                    <a:pt x="508" y="344"/>
                    <a:pt x="488" y="257"/>
                    <a:pt x="468" y="169"/>
                  </a:cubicBezTo>
                  <a:cubicBezTo>
                    <a:pt x="483" y="166"/>
                    <a:pt x="498" y="162"/>
                    <a:pt x="514" y="159"/>
                  </a:cubicBezTo>
                  <a:cubicBezTo>
                    <a:pt x="515" y="164"/>
                    <a:pt x="517" y="168"/>
                    <a:pt x="518" y="173"/>
                  </a:cubicBezTo>
                  <a:cubicBezTo>
                    <a:pt x="538" y="259"/>
                    <a:pt x="558" y="345"/>
                    <a:pt x="578" y="431"/>
                  </a:cubicBezTo>
                  <a:cubicBezTo>
                    <a:pt x="579" y="436"/>
                    <a:pt x="581" y="443"/>
                    <a:pt x="585" y="444"/>
                  </a:cubicBezTo>
                  <a:cubicBezTo>
                    <a:pt x="600" y="450"/>
                    <a:pt x="616" y="453"/>
                    <a:pt x="633" y="458"/>
                  </a:cubicBezTo>
                  <a:cubicBezTo>
                    <a:pt x="603" y="327"/>
                    <a:pt x="573" y="200"/>
                    <a:pt x="543" y="70"/>
                  </a:cubicBezTo>
                  <a:cubicBezTo>
                    <a:pt x="446" y="159"/>
                    <a:pt x="340" y="226"/>
                    <a:pt x="221" y="273"/>
                  </a:cubicBezTo>
                  <a:cubicBezTo>
                    <a:pt x="232" y="323"/>
                    <a:pt x="243" y="371"/>
                    <a:pt x="255" y="419"/>
                  </a:cubicBezTo>
                  <a:cubicBezTo>
                    <a:pt x="347" y="411"/>
                    <a:pt x="437" y="416"/>
                    <a:pt x="529" y="433"/>
                  </a:cubicBezTo>
                  <a:close/>
                  <a:moveTo>
                    <a:pt x="175" y="287"/>
                  </a:moveTo>
                  <a:cubicBezTo>
                    <a:pt x="135" y="296"/>
                    <a:pt x="97" y="305"/>
                    <a:pt x="58" y="314"/>
                  </a:cubicBezTo>
                  <a:cubicBezTo>
                    <a:pt x="69" y="361"/>
                    <a:pt x="80" y="407"/>
                    <a:pt x="91" y="454"/>
                  </a:cubicBezTo>
                  <a:cubicBezTo>
                    <a:pt x="130" y="445"/>
                    <a:pt x="168" y="436"/>
                    <a:pt x="207" y="427"/>
                  </a:cubicBezTo>
                  <a:cubicBezTo>
                    <a:pt x="196" y="380"/>
                    <a:pt x="186" y="334"/>
                    <a:pt x="175" y="287"/>
                  </a:cubicBezTo>
                  <a:close/>
                  <a:moveTo>
                    <a:pt x="196" y="479"/>
                  </a:moveTo>
                  <a:cubicBezTo>
                    <a:pt x="180" y="483"/>
                    <a:pt x="165" y="486"/>
                    <a:pt x="149" y="490"/>
                  </a:cubicBezTo>
                  <a:cubicBezTo>
                    <a:pt x="160" y="528"/>
                    <a:pt x="170" y="564"/>
                    <a:pt x="181" y="602"/>
                  </a:cubicBezTo>
                  <a:cubicBezTo>
                    <a:pt x="198" y="598"/>
                    <a:pt x="213" y="594"/>
                    <a:pt x="230" y="590"/>
                  </a:cubicBezTo>
                  <a:cubicBezTo>
                    <a:pt x="218" y="552"/>
                    <a:pt x="208" y="516"/>
                    <a:pt x="196" y="479"/>
                  </a:cubicBezTo>
                  <a:close/>
                  <a:moveTo>
                    <a:pt x="688" y="271"/>
                  </a:moveTo>
                  <a:cubicBezTo>
                    <a:pt x="684" y="254"/>
                    <a:pt x="681" y="238"/>
                    <a:pt x="677" y="223"/>
                  </a:cubicBezTo>
                  <a:cubicBezTo>
                    <a:pt x="676" y="219"/>
                    <a:pt x="673" y="215"/>
                    <a:pt x="671" y="214"/>
                  </a:cubicBezTo>
                  <a:cubicBezTo>
                    <a:pt x="656" y="214"/>
                    <a:pt x="641" y="214"/>
                    <a:pt x="626" y="214"/>
                  </a:cubicBezTo>
                  <a:cubicBezTo>
                    <a:pt x="632" y="241"/>
                    <a:pt x="638" y="267"/>
                    <a:pt x="645" y="293"/>
                  </a:cubicBezTo>
                  <a:cubicBezTo>
                    <a:pt x="660" y="285"/>
                    <a:pt x="674" y="278"/>
                    <a:pt x="688" y="2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74"/>
            <p:cNvSpPr>
              <a:spLocks/>
            </p:cNvSpPr>
            <p:nvPr/>
          </p:nvSpPr>
          <p:spPr bwMode="auto">
            <a:xfrm>
              <a:off x="2803525" y="4016375"/>
              <a:ext cx="134938" cy="14288"/>
            </a:xfrm>
            <a:custGeom>
              <a:avLst/>
              <a:gdLst>
                <a:gd name="T0" fmla="*/ 454 w 454"/>
                <a:gd name="T1" fmla="*/ 47 h 47"/>
                <a:gd name="T2" fmla="*/ 0 w 454"/>
                <a:gd name="T3" fmla="*/ 47 h 47"/>
                <a:gd name="T4" fmla="*/ 0 w 454"/>
                <a:gd name="T5" fmla="*/ 0 h 47"/>
                <a:gd name="T6" fmla="*/ 454 w 454"/>
                <a:gd name="T7" fmla="*/ 0 h 47"/>
                <a:gd name="T8" fmla="*/ 454 w 45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">
                  <a:moveTo>
                    <a:pt x="454" y="47"/>
                  </a:moveTo>
                  <a:cubicBezTo>
                    <a:pt x="302" y="47"/>
                    <a:pt x="15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1" y="0"/>
                    <a:pt x="302" y="0"/>
                    <a:pt x="454" y="0"/>
                  </a:cubicBezTo>
                  <a:cubicBezTo>
                    <a:pt x="454" y="16"/>
                    <a:pt x="454" y="31"/>
                    <a:pt x="45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75"/>
            <p:cNvSpPr>
              <a:spLocks/>
            </p:cNvSpPr>
            <p:nvPr/>
          </p:nvSpPr>
          <p:spPr bwMode="auto">
            <a:xfrm>
              <a:off x="2803525" y="3987800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76"/>
            <p:cNvSpPr>
              <a:spLocks/>
            </p:cNvSpPr>
            <p:nvPr/>
          </p:nvSpPr>
          <p:spPr bwMode="auto">
            <a:xfrm>
              <a:off x="2832100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77"/>
            <p:cNvSpPr>
              <a:spLocks/>
            </p:cNvSpPr>
            <p:nvPr/>
          </p:nvSpPr>
          <p:spPr bwMode="auto">
            <a:xfrm>
              <a:off x="2860675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78"/>
            <p:cNvSpPr>
              <a:spLocks/>
            </p:cNvSpPr>
            <p:nvPr/>
          </p:nvSpPr>
          <p:spPr bwMode="auto">
            <a:xfrm>
              <a:off x="2952750" y="428466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79"/>
            <p:cNvSpPr>
              <a:spLocks/>
            </p:cNvSpPr>
            <p:nvPr/>
          </p:nvSpPr>
          <p:spPr bwMode="auto">
            <a:xfrm>
              <a:off x="2952750" y="4313238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80"/>
            <p:cNvSpPr>
              <a:spLocks/>
            </p:cNvSpPr>
            <p:nvPr/>
          </p:nvSpPr>
          <p:spPr bwMode="auto">
            <a:xfrm>
              <a:off x="2895600" y="4341813"/>
              <a:ext cx="14288" cy="12700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81"/>
            <p:cNvSpPr>
              <a:spLocks/>
            </p:cNvSpPr>
            <p:nvPr/>
          </p:nvSpPr>
          <p:spPr bwMode="auto">
            <a:xfrm>
              <a:off x="2924175" y="4341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82"/>
            <p:cNvSpPr>
              <a:spLocks/>
            </p:cNvSpPr>
            <p:nvPr/>
          </p:nvSpPr>
          <p:spPr bwMode="auto">
            <a:xfrm>
              <a:off x="2952750" y="434181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4" name="Group 723"/>
          <p:cNvGrpSpPr/>
          <p:nvPr/>
        </p:nvGrpSpPr>
        <p:grpSpPr>
          <a:xfrm>
            <a:off x="3399587" y="4420830"/>
            <a:ext cx="447675" cy="447675"/>
            <a:chOff x="3240088" y="3946525"/>
            <a:chExt cx="447675" cy="4476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5" name="Freeform 83"/>
            <p:cNvSpPr>
              <a:spLocks noEditPoints="1"/>
            </p:cNvSpPr>
            <p:nvPr/>
          </p:nvSpPr>
          <p:spPr bwMode="auto">
            <a:xfrm>
              <a:off x="3240088" y="3946525"/>
              <a:ext cx="447675" cy="447675"/>
            </a:xfrm>
            <a:custGeom>
              <a:avLst/>
              <a:gdLst>
                <a:gd name="T0" fmla="*/ 412 w 1519"/>
                <a:gd name="T1" fmla="*/ 1376 h 1520"/>
                <a:gd name="T2" fmla="*/ 13 w 1519"/>
                <a:gd name="T3" fmla="*/ 1413 h 1520"/>
                <a:gd name="T4" fmla="*/ 339 w 1519"/>
                <a:gd name="T5" fmla="*/ 884 h 1520"/>
                <a:gd name="T6" fmla="*/ 242 w 1519"/>
                <a:gd name="T7" fmla="*/ 692 h 1520"/>
                <a:gd name="T8" fmla="*/ 104 w 1519"/>
                <a:gd name="T9" fmla="*/ 411 h 1520"/>
                <a:gd name="T10" fmla="*/ 570 w 1519"/>
                <a:gd name="T11" fmla="*/ 240 h 1520"/>
                <a:gd name="T12" fmla="*/ 896 w 1519"/>
                <a:gd name="T13" fmla="*/ 344 h 1520"/>
                <a:gd name="T14" fmla="*/ 1172 w 1519"/>
                <a:gd name="T15" fmla="*/ 616 h 1520"/>
                <a:gd name="T16" fmla="*/ 1230 w 1519"/>
                <a:gd name="T17" fmla="*/ 740 h 1520"/>
                <a:gd name="T18" fmla="*/ 1343 w 1519"/>
                <a:gd name="T19" fmla="*/ 787 h 1520"/>
                <a:gd name="T20" fmla="*/ 1449 w 1519"/>
                <a:gd name="T21" fmla="*/ 1004 h 1520"/>
                <a:gd name="T22" fmla="*/ 1403 w 1519"/>
                <a:gd name="T23" fmla="*/ 1176 h 1520"/>
                <a:gd name="T24" fmla="*/ 1313 w 1519"/>
                <a:gd name="T25" fmla="*/ 1333 h 1520"/>
                <a:gd name="T26" fmla="*/ 1228 w 1519"/>
                <a:gd name="T27" fmla="*/ 1411 h 1520"/>
                <a:gd name="T28" fmla="*/ 1002 w 1519"/>
                <a:gd name="T29" fmla="*/ 1334 h 1520"/>
                <a:gd name="T30" fmla="*/ 885 w 1519"/>
                <a:gd name="T31" fmla="*/ 1419 h 1520"/>
                <a:gd name="T32" fmla="*/ 573 w 1519"/>
                <a:gd name="T33" fmla="*/ 1296 h 1520"/>
                <a:gd name="T34" fmla="*/ 501 w 1519"/>
                <a:gd name="T35" fmla="*/ 268 h 1520"/>
                <a:gd name="T36" fmla="*/ 166 w 1519"/>
                <a:gd name="T37" fmla="*/ 405 h 1520"/>
                <a:gd name="T38" fmla="*/ 244 w 1519"/>
                <a:gd name="T39" fmla="*/ 529 h 1520"/>
                <a:gd name="T40" fmla="*/ 794 w 1519"/>
                <a:gd name="T41" fmla="*/ 644 h 1520"/>
                <a:gd name="T42" fmla="*/ 729 w 1519"/>
                <a:gd name="T43" fmla="*/ 553 h 1520"/>
                <a:gd name="T44" fmla="*/ 750 w 1519"/>
                <a:gd name="T45" fmla="*/ 432 h 1520"/>
                <a:gd name="T46" fmla="*/ 532 w 1519"/>
                <a:gd name="T47" fmla="*/ 500 h 1520"/>
                <a:gd name="T48" fmla="*/ 412 w 1519"/>
                <a:gd name="T49" fmla="*/ 461 h 1520"/>
                <a:gd name="T50" fmla="*/ 1005 w 1519"/>
                <a:gd name="T51" fmla="*/ 1015 h 1520"/>
                <a:gd name="T52" fmla="*/ 795 w 1519"/>
                <a:gd name="T53" fmla="*/ 382 h 1520"/>
                <a:gd name="T54" fmla="*/ 818 w 1519"/>
                <a:gd name="T55" fmla="*/ 689 h 1520"/>
                <a:gd name="T56" fmla="*/ 678 w 1519"/>
                <a:gd name="T57" fmla="*/ 755 h 1520"/>
                <a:gd name="T58" fmla="*/ 893 w 1519"/>
                <a:gd name="T59" fmla="*/ 932 h 1520"/>
                <a:gd name="T60" fmla="*/ 700 w 1519"/>
                <a:gd name="T61" fmla="*/ 980 h 1520"/>
                <a:gd name="T62" fmla="*/ 885 w 1519"/>
                <a:gd name="T63" fmla="*/ 1172 h 1520"/>
                <a:gd name="T64" fmla="*/ 612 w 1519"/>
                <a:gd name="T65" fmla="*/ 1165 h 1520"/>
                <a:gd name="T66" fmla="*/ 701 w 1519"/>
                <a:gd name="T67" fmla="*/ 1028 h 1520"/>
                <a:gd name="T68" fmla="*/ 685 w 1519"/>
                <a:gd name="T69" fmla="*/ 884 h 1520"/>
                <a:gd name="T70" fmla="*/ 711 w 1519"/>
                <a:gd name="T71" fmla="*/ 836 h 1520"/>
                <a:gd name="T72" fmla="*/ 990 w 1519"/>
                <a:gd name="T73" fmla="*/ 1099 h 1520"/>
                <a:gd name="T74" fmla="*/ 943 w 1519"/>
                <a:gd name="T75" fmla="*/ 1268 h 1520"/>
                <a:gd name="T76" fmla="*/ 1181 w 1519"/>
                <a:gd name="T77" fmla="*/ 1363 h 1520"/>
                <a:gd name="T78" fmla="*/ 1358 w 1519"/>
                <a:gd name="T79" fmla="*/ 1159 h 1520"/>
                <a:gd name="T80" fmla="*/ 1377 w 1519"/>
                <a:gd name="T81" fmla="*/ 890 h 1520"/>
                <a:gd name="T82" fmla="*/ 1155 w 1519"/>
                <a:gd name="T83" fmla="*/ 907 h 1520"/>
                <a:gd name="T84" fmla="*/ 1171 w 1519"/>
                <a:gd name="T85" fmla="*/ 139 h 1520"/>
                <a:gd name="T86" fmla="*/ 1171 w 1519"/>
                <a:gd name="T87" fmla="*/ 139 h 1520"/>
                <a:gd name="T88" fmla="*/ 104 w 1519"/>
                <a:gd name="T89" fmla="*/ 1332 h 1520"/>
                <a:gd name="T90" fmla="*/ 268 w 1519"/>
                <a:gd name="T91" fmla="*/ 1205 h 1520"/>
                <a:gd name="T92" fmla="*/ 268 w 1519"/>
                <a:gd name="T93" fmla="*/ 1205 h 1520"/>
                <a:gd name="T94" fmla="*/ 309 w 1519"/>
                <a:gd name="T95" fmla="*/ 1246 h 1520"/>
                <a:gd name="T96" fmla="*/ 1113 w 1519"/>
                <a:gd name="T97" fmla="*/ 970 h 1520"/>
                <a:gd name="T98" fmla="*/ 1211 w 1519"/>
                <a:gd name="T99" fmla="*/ 1183 h 1520"/>
                <a:gd name="T100" fmla="*/ 1036 w 1519"/>
                <a:gd name="T101" fmla="*/ 439 h 1520"/>
                <a:gd name="T102" fmla="*/ 1182 w 1519"/>
                <a:gd name="T103" fmla="*/ 371 h 1520"/>
                <a:gd name="T104" fmla="*/ 1338 w 1519"/>
                <a:gd name="T105" fmla="*/ 382 h 1520"/>
                <a:gd name="T106" fmla="*/ 1338 w 1519"/>
                <a:gd name="T107" fmla="*/ 382 h 1520"/>
                <a:gd name="T108" fmla="*/ 636 w 1519"/>
                <a:gd name="T109" fmla="*/ 1268 h 1520"/>
                <a:gd name="T110" fmla="*/ 752 w 1519"/>
                <a:gd name="T111" fmla="*/ 1220 h 1520"/>
                <a:gd name="T112" fmla="*/ 865 w 1519"/>
                <a:gd name="T113" fmla="*/ 1316 h 1520"/>
                <a:gd name="T114" fmla="*/ 749 w 1519"/>
                <a:gd name="T115" fmla="*/ 1364 h 1520"/>
                <a:gd name="T116" fmla="*/ 666 w 1519"/>
                <a:gd name="T117" fmla="*/ 1413 h 1520"/>
                <a:gd name="T118" fmla="*/ 137 w 1519"/>
                <a:gd name="T119" fmla="*/ 1436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9" h="1520">
                  <a:moveTo>
                    <a:pt x="573" y="1296"/>
                  </a:moveTo>
                  <a:cubicBezTo>
                    <a:pt x="566" y="1273"/>
                    <a:pt x="560" y="1254"/>
                    <a:pt x="554" y="1234"/>
                  </a:cubicBezTo>
                  <a:cubicBezTo>
                    <a:pt x="552" y="1236"/>
                    <a:pt x="548" y="1240"/>
                    <a:pt x="545" y="1243"/>
                  </a:cubicBezTo>
                  <a:cubicBezTo>
                    <a:pt x="501" y="1287"/>
                    <a:pt x="457" y="1332"/>
                    <a:pt x="412" y="1376"/>
                  </a:cubicBezTo>
                  <a:cubicBezTo>
                    <a:pt x="406" y="1381"/>
                    <a:pt x="399" y="1386"/>
                    <a:pt x="391" y="1389"/>
                  </a:cubicBezTo>
                  <a:cubicBezTo>
                    <a:pt x="293" y="1427"/>
                    <a:pt x="195" y="1465"/>
                    <a:pt x="96" y="1502"/>
                  </a:cubicBezTo>
                  <a:cubicBezTo>
                    <a:pt x="49" y="1520"/>
                    <a:pt x="3" y="1488"/>
                    <a:pt x="6" y="1439"/>
                  </a:cubicBezTo>
                  <a:cubicBezTo>
                    <a:pt x="7" y="1431"/>
                    <a:pt x="10" y="1422"/>
                    <a:pt x="13" y="1413"/>
                  </a:cubicBezTo>
                  <a:cubicBezTo>
                    <a:pt x="50" y="1317"/>
                    <a:pt x="87" y="1221"/>
                    <a:pt x="124" y="1124"/>
                  </a:cubicBezTo>
                  <a:cubicBezTo>
                    <a:pt x="128" y="1115"/>
                    <a:pt x="134" y="1107"/>
                    <a:pt x="141" y="1100"/>
                  </a:cubicBezTo>
                  <a:cubicBezTo>
                    <a:pt x="205" y="1035"/>
                    <a:pt x="269" y="971"/>
                    <a:pt x="333" y="907"/>
                  </a:cubicBezTo>
                  <a:cubicBezTo>
                    <a:pt x="341" y="900"/>
                    <a:pt x="343" y="894"/>
                    <a:pt x="339" y="884"/>
                  </a:cubicBezTo>
                  <a:cubicBezTo>
                    <a:pt x="316" y="825"/>
                    <a:pt x="314" y="765"/>
                    <a:pt x="322" y="704"/>
                  </a:cubicBezTo>
                  <a:cubicBezTo>
                    <a:pt x="323" y="701"/>
                    <a:pt x="323" y="699"/>
                    <a:pt x="323" y="696"/>
                  </a:cubicBezTo>
                  <a:cubicBezTo>
                    <a:pt x="324" y="695"/>
                    <a:pt x="323" y="694"/>
                    <a:pt x="322" y="692"/>
                  </a:cubicBezTo>
                  <a:cubicBezTo>
                    <a:pt x="296" y="692"/>
                    <a:pt x="269" y="692"/>
                    <a:pt x="242" y="692"/>
                  </a:cubicBezTo>
                  <a:cubicBezTo>
                    <a:pt x="204" y="692"/>
                    <a:pt x="166" y="694"/>
                    <a:pt x="128" y="689"/>
                  </a:cubicBezTo>
                  <a:cubicBezTo>
                    <a:pt x="62" y="681"/>
                    <a:pt x="14" y="628"/>
                    <a:pt x="7" y="562"/>
                  </a:cubicBezTo>
                  <a:cubicBezTo>
                    <a:pt x="0" y="499"/>
                    <a:pt x="37" y="438"/>
                    <a:pt x="99" y="414"/>
                  </a:cubicBezTo>
                  <a:cubicBezTo>
                    <a:pt x="101" y="412"/>
                    <a:pt x="104" y="411"/>
                    <a:pt x="104" y="411"/>
                  </a:cubicBezTo>
                  <a:cubicBezTo>
                    <a:pt x="104" y="381"/>
                    <a:pt x="102" y="352"/>
                    <a:pt x="105" y="324"/>
                  </a:cubicBezTo>
                  <a:cubicBezTo>
                    <a:pt x="117" y="224"/>
                    <a:pt x="193" y="143"/>
                    <a:pt x="290" y="122"/>
                  </a:cubicBezTo>
                  <a:cubicBezTo>
                    <a:pt x="391" y="100"/>
                    <a:pt x="492" y="143"/>
                    <a:pt x="545" y="230"/>
                  </a:cubicBezTo>
                  <a:cubicBezTo>
                    <a:pt x="552" y="241"/>
                    <a:pt x="557" y="242"/>
                    <a:pt x="570" y="240"/>
                  </a:cubicBezTo>
                  <a:cubicBezTo>
                    <a:pt x="651" y="226"/>
                    <a:pt x="717" y="254"/>
                    <a:pt x="765" y="321"/>
                  </a:cubicBezTo>
                  <a:cubicBezTo>
                    <a:pt x="771" y="330"/>
                    <a:pt x="778" y="333"/>
                    <a:pt x="788" y="335"/>
                  </a:cubicBezTo>
                  <a:cubicBezTo>
                    <a:pt x="816" y="339"/>
                    <a:pt x="845" y="344"/>
                    <a:pt x="873" y="351"/>
                  </a:cubicBezTo>
                  <a:cubicBezTo>
                    <a:pt x="884" y="353"/>
                    <a:pt x="889" y="351"/>
                    <a:pt x="896" y="344"/>
                  </a:cubicBezTo>
                  <a:cubicBezTo>
                    <a:pt x="985" y="255"/>
                    <a:pt x="1073" y="166"/>
                    <a:pt x="1162" y="78"/>
                  </a:cubicBezTo>
                  <a:cubicBezTo>
                    <a:pt x="1234" y="6"/>
                    <a:pt x="1344" y="0"/>
                    <a:pt x="1422" y="63"/>
                  </a:cubicBezTo>
                  <a:cubicBezTo>
                    <a:pt x="1512" y="136"/>
                    <a:pt x="1519" y="268"/>
                    <a:pt x="1436" y="352"/>
                  </a:cubicBezTo>
                  <a:cubicBezTo>
                    <a:pt x="1349" y="440"/>
                    <a:pt x="1260" y="528"/>
                    <a:pt x="1172" y="616"/>
                  </a:cubicBezTo>
                  <a:cubicBezTo>
                    <a:pt x="1163" y="625"/>
                    <a:pt x="1161" y="633"/>
                    <a:pt x="1164" y="645"/>
                  </a:cubicBezTo>
                  <a:cubicBezTo>
                    <a:pt x="1171" y="672"/>
                    <a:pt x="1175" y="699"/>
                    <a:pt x="1179" y="726"/>
                  </a:cubicBezTo>
                  <a:cubicBezTo>
                    <a:pt x="1180" y="730"/>
                    <a:pt x="1181" y="735"/>
                    <a:pt x="1182" y="740"/>
                  </a:cubicBezTo>
                  <a:cubicBezTo>
                    <a:pt x="1198" y="740"/>
                    <a:pt x="1213" y="740"/>
                    <a:pt x="1230" y="740"/>
                  </a:cubicBezTo>
                  <a:cubicBezTo>
                    <a:pt x="1230" y="757"/>
                    <a:pt x="1230" y="772"/>
                    <a:pt x="1230" y="787"/>
                  </a:cubicBezTo>
                  <a:cubicBezTo>
                    <a:pt x="1230" y="808"/>
                    <a:pt x="1239" y="823"/>
                    <a:pt x="1258" y="831"/>
                  </a:cubicBezTo>
                  <a:cubicBezTo>
                    <a:pt x="1277" y="840"/>
                    <a:pt x="1295" y="836"/>
                    <a:pt x="1310" y="821"/>
                  </a:cubicBezTo>
                  <a:cubicBezTo>
                    <a:pt x="1322" y="810"/>
                    <a:pt x="1332" y="798"/>
                    <a:pt x="1343" y="787"/>
                  </a:cubicBezTo>
                  <a:cubicBezTo>
                    <a:pt x="1378" y="822"/>
                    <a:pt x="1411" y="856"/>
                    <a:pt x="1448" y="892"/>
                  </a:cubicBezTo>
                  <a:cubicBezTo>
                    <a:pt x="1437" y="901"/>
                    <a:pt x="1426" y="911"/>
                    <a:pt x="1415" y="921"/>
                  </a:cubicBezTo>
                  <a:cubicBezTo>
                    <a:pt x="1398" y="938"/>
                    <a:pt x="1394" y="956"/>
                    <a:pt x="1402" y="975"/>
                  </a:cubicBezTo>
                  <a:cubicBezTo>
                    <a:pt x="1411" y="995"/>
                    <a:pt x="1427" y="1004"/>
                    <a:pt x="1449" y="1004"/>
                  </a:cubicBezTo>
                  <a:cubicBezTo>
                    <a:pt x="1464" y="1004"/>
                    <a:pt x="1478" y="1004"/>
                    <a:pt x="1493" y="1004"/>
                  </a:cubicBezTo>
                  <a:cubicBezTo>
                    <a:pt x="1493" y="1052"/>
                    <a:pt x="1493" y="1099"/>
                    <a:pt x="1493" y="1148"/>
                  </a:cubicBezTo>
                  <a:cubicBezTo>
                    <a:pt x="1479" y="1148"/>
                    <a:pt x="1465" y="1148"/>
                    <a:pt x="1451" y="1148"/>
                  </a:cubicBezTo>
                  <a:cubicBezTo>
                    <a:pt x="1429" y="1147"/>
                    <a:pt x="1412" y="1155"/>
                    <a:pt x="1403" y="1176"/>
                  </a:cubicBezTo>
                  <a:cubicBezTo>
                    <a:pt x="1393" y="1198"/>
                    <a:pt x="1399" y="1216"/>
                    <a:pt x="1416" y="1232"/>
                  </a:cubicBezTo>
                  <a:cubicBezTo>
                    <a:pt x="1426" y="1242"/>
                    <a:pt x="1436" y="1251"/>
                    <a:pt x="1445" y="1259"/>
                  </a:cubicBezTo>
                  <a:cubicBezTo>
                    <a:pt x="1410" y="1294"/>
                    <a:pt x="1377" y="1328"/>
                    <a:pt x="1341" y="1364"/>
                  </a:cubicBezTo>
                  <a:cubicBezTo>
                    <a:pt x="1333" y="1355"/>
                    <a:pt x="1323" y="1343"/>
                    <a:pt x="1313" y="1333"/>
                  </a:cubicBezTo>
                  <a:cubicBezTo>
                    <a:pt x="1298" y="1317"/>
                    <a:pt x="1280" y="1312"/>
                    <a:pt x="1260" y="1320"/>
                  </a:cubicBezTo>
                  <a:cubicBezTo>
                    <a:pt x="1240" y="1327"/>
                    <a:pt x="1230" y="1344"/>
                    <a:pt x="1230" y="1367"/>
                  </a:cubicBezTo>
                  <a:cubicBezTo>
                    <a:pt x="1230" y="1381"/>
                    <a:pt x="1230" y="1394"/>
                    <a:pt x="1230" y="1408"/>
                  </a:cubicBezTo>
                  <a:cubicBezTo>
                    <a:pt x="1230" y="1409"/>
                    <a:pt x="1229" y="1410"/>
                    <a:pt x="1228" y="1411"/>
                  </a:cubicBezTo>
                  <a:cubicBezTo>
                    <a:pt x="1182" y="1411"/>
                    <a:pt x="1135" y="1411"/>
                    <a:pt x="1086" y="1411"/>
                  </a:cubicBezTo>
                  <a:cubicBezTo>
                    <a:pt x="1086" y="1397"/>
                    <a:pt x="1086" y="1383"/>
                    <a:pt x="1086" y="1369"/>
                  </a:cubicBezTo>
                  <a:cubicBezTo>
                    <a:pt x="1087" y="1346"/>
                    <a:pt x="1078" y="1329"/>
                    <a:pt x="1057" y="1320"/>
                  </a:cubicBezTo>
                  <a:cubicBezTo>
                    <a:pt x="1036" y="1311"/>
                    <a:pt x="1018" y="1317"/>
                    <a:pt x="1002" y="1334"/>
                  </a:cubicBezTo>
                  <a:cubicBezTo>
                    <a:pt x="992" y="1344"/>
                    <a:pt x="983" y="1354"/>
                    <a:pt x="972" y="1366"/>
                  </a:cubicBezTo>
                  <a:cubicBezTo>
                    <a:pt x="962" y="1355"/>
                    <a:pt x="954" y="1346"/>
                    <a:pt x="943" y="1333"/>
                  </a:cubicBezTo>
                  <a:cubicBezTo>
                    <a:pt x="940" y="1372"/>
                    <a:pt x="924" y="1396"/>
                    <a:pt x="892" y="1409"/>
                  </a:cubicBezTo>
                  <a:cubicBezTo>
                    <a:pt x="889" y="1410"/>
                    <a:pt x="886" y="1415"/>
                    <a:pt x="885" y="1419"/>
                  </a:cubicBezTo>
                  <a:cubicBezTo>
                    <a:pt x="857" y="1476"/>
                    <a:pt x="813" y="1507"/>
                    <a:pt x="750" y="1507"/>
                  </a:cubicBezTo>
                  <a:cubicBezTo>
                    <a:pt x="687" y="1507"/>
                    <a:pt x="642" y="1476"/>
                    <a:pt x="615" y="1419"/>
                  </a:cubicBezTo>
                  <a:cubicBezTo>
                    <a:pt x="613" y="1415"/>
                    <a:pt x="610" y="1410"/>
                    <a:pt x="607" y="1408"/>
                  </a:cubicBezTo>
                  <a:cubicBezTo>
                    <a:pt x="555" y="1380"/>
                    <a:pt x="544" y="1342"/>
                    <a:pt x="573" y="1296"/>
                  </a:cubicBezTo>
                  <a:close/>
                  <a:moveTo>
                    <a:pt x="343" y="499"/>
                  </a:moveTo>
                  <a:cubicBezTo>
                    <a:pt x="341" y="462"/>
                    <a:pt x="366" y="426"/>
                    <a:pt x="403" y="410"/>
                  </a:cubicBezTo>
                  <a:cubicBezTo>
                    <a:pt x="409" y="408"/>
                    <a:pt x="415" y="402"/>
                    <a:pt x="416" y="397"/>
                  </a:cubicBezTo>
                  <a:cubicBezTo>
                    <a:pt x="426" y="342"/>
                    <a:pt x="454" y="299"/>
                    <a:pt x="501" y="268"/>
                  </a:cubicBezTo>
                  <a:cubicBezTo>
                    <a:pt x="503" y="266"/>
                    <a:pt x="506" y="264"/>
                    <a:pt x="508" y="262"/>
                  </a:cubicBezTo>
                  <a:cubicBezTo>
                    <a:pt x="480" y="209"/>
                    <a:pt x="428" y="175"/>
                    <a:pt x="365" y="165"/>
                  </a:cubicBezTo>
                  <a:cubicBezTo>
                    <a:pt x="239" y="147"/>
                    <a:pt x="125" y="270"/>
                    <a:pt x="154" y="394"/>
                  </a:cubicBezTo>
                  <a:cubicBezTo>
                    <a:pt x="155" y="402"/>
                    <a:pt x="159" y="404"/>
                    <a:pt x="166" y="405"/>
                  </a:cubicBezTo>
                  <a:cubicBezTo>
                    <a:pt x="180" y="408"/>
                    <a:pt x="194" y="411"/>
                    <a:pt x="207" y="416"/>
                  </a:cubicBezTo>
                  <a:cubicBezTo>
                    <a:pt x="260" y="438"/>
                    <a:pt x="297" y="496"/>
                    <a:pt x="293" y="547"/>
                  </a:cubicBezTo>
                  <a:cubicBezTo>
                    <a:pt x="277" y="547"/>
                    <a:pt x="262" y="547"/>
                    <a:pt x="247" y="547"/>
                  </a:cubicBezTo>
                  <a:cubicBezTo>
                    <a:pt x="246" y="541"/>
                    <a:pt x="245" y="535"/>
                    <a:pt x="244" y="529"/>
                  </a:cubicBezTo>
                  <a:cubicBezTo>
                    <a:pt x="233" y="480"/>
                    <a:pt x="188" y="447"/>
                    <a:pt x="139" y="453"/>
                  </a:cubicBezTo>
                  <a:cubicBezTo>
                    <a:pt x="88" y="459"/>
                    <a:pt x="52" y="503"/>
                    <a:pt x="54" y="554"/>
                  </a:cubicBezTo>
                  <a:cubicBezTo>
                    <a:pt x="57" y="605"/>
                    <a:pt x="99" y="644"/>
                    <a:pt x="153" y="644"/>
                  </a:cubicBezTo>
                  <a:cubicBezTo>
                    <a:pt x="367" y="644"/>
                    <a:pt x="580" y="644"/>
                    <a:pt x="794" y="644"/>
                  </a:cubicBezTo>
                  <a:cubicBezTo>
                    <a:pt x="797" y="644"/>
                    <a:pt x="800" y="644"/>
                    <a:pt x="803" y="644"/>
                  </a:cubicBezTo>
                  <a:cubicBezTo>
                    <a:pt x="839" y="641"/>
                    <a:pt x="868" y="611"/>
                    <a:pt x="870" y="575"/>
                  </a:cubicBezTo>
                  <a:cubicBezTo>
                    <a:pt x="871" y="538"/>
                    <a:pt x="845" y="506"/>
                    <a:pt x="808" y="501"/>
                  </a:cubicBezTo>
                  <a:cubicBezTo>
                    <a:pt x="773" y="495"/>
                    <a:pt x="738" y="518"/>
                    <a:pt x="729" y="553"/>
                  </a:cubicBezTo>
                  <a:cubicBezTo>
                    <a:pt x="727" y="559"/>
                    <a:pt x="726" y="565"/>
                    <a:pt x="725" y="571"/>
                  </a:cubicBezTo>
                  <a:cubicBezTo>
                    <a:pt x="709" y="571"/>
                    <a:pt x="694" y="571"/>
                    <a:pt x="678" y="571"/>
                  </a:cubicBezTo>
                  <a:cubicBezTo>
                    <a:pt x="680" y="531"/>
                    <a:pt x="695" y="498"/>
                    <a:pt x="727" y="477"/>
                  </a:cubicBezTo>
                  <a:cubicBezTo>
                    <a:pt x="745" y="465"/>
                    <a:pt x="749" y="451"/>
                    <a:pt x="750" y="432"/>
                  </a:cubicBezTo>
                  <a:cubicBezTo>
                    <a:pt x="752" y="358"/>
                    <a:pt x="699" y="296"/>
                    <a:pt x="623" y="285"/>
                  </a:cubicBezTo>
                  <a:cubicBezTo>
                    <a:pt x="554" y="275"/>
                    <a:pt x="486" y="322"/>
                    <a:pt x="467" y="392"/>
                  </a:cubicBezTo>
                  <a:cubicBezTo>
                    <a:pt x="464" y="403"/>
                    <a:pt x="465" y="408"/>
                    <a:pt x="477" y="413"/>
                  </a:cubicBezTo>
                  <a:cubicBezTo>
                    <a:pt x="513" y="428"/>
                    <a:pt x="536" y="465"/>
                    <a:pt x="532" y="500"/>
                  </a:cubicBezTo>
                  <a:cubicBezTo>
                    <a:pt x="525" y="500"/>
                    <a:pt x="518" y="500"/>
                    <a:pt x="510" y="500"/>
                  </a:cubicBezTo>
                  <a:cubicBezTo>
                    <a:pt x="502" y="500"/>
                    <a:pt x="495" y="500"/>
                    <a:pt x="487" y="500"/>
                  </a:cubicBezTo>
                  <a:cubicBezTo>
                    <a:pt x="481" y="470"/>
                    <a:pt x="465" y="453"/>
                    <a:pt x="441" y="453"/>
                  </a:cubicBezTo>
                  <a:cubicBezTo>
                    <a:pt x="432" y="452"/>
                    <a:pt x="419" y="455"/>
                    <a:pt x="412" y="461"/>
                  </a:cubicBezTo>
                  <a:cubicBezTo>
                    <a:pt x="401" y="471"/>
                    <a:pt x="394" y="485"/>
                    <a:pt x="384" y="499"/>
                  </a:cubicBezTo>
                  <a:cubicBezTo>
                    <a:pt x="373" y="499"/>
                    <a:pt x="358" y="499"/>
                    <a:pt x="343" y="499"/>
                  </a:cubicBezTo>
                  <a:close/>
                  <a:moveTo>
                    <a:pt x="885" y="1172"/>
                  </a:moveTo>
                  <a:cubicBezTo>
                    <a:pt x="910" y="1109"/>
                    <a:pt x="957" y="1061"/>
                    <a:pt x="1005" y="1015"/>
                  </a:cubicBezTo>
                  <a:cubicBezTo>
                    <a:pt x="1020" y="1000"/>
                    <a:pt x="1035" y="985"/>
                    <a:pt x="1050" y="969"/>
                  </a:cubicBezTo>
                  <a:cubicBezTo>
                    <a:pt x="1100" y="917"/>
                    <a:pt x="1131" y="855"/>
                    <a:pt x="1134" y="782"/>
                  </a:cubicBezTo>
                  <a:cubicBezTo>
                    <a:pt x="1141" y="606"/>
                    <a:pt x="1029" y="448"/>
                    <a:pt x="861" y="397"/>
                  </a:cubicBezTo>
                  <a:cubicBezTo>
                    <a:pt x="839" y="390"/>
                    <a:pt x="816" y="387"/>
                    <a:pt x="795" y="382"/>
                  </a:cubicBezTo>
                  <a:cubicBezTo>
                    <a:pt x="796" y="407"/>
                    <a:pt x="797" y="429"/>
                    <a:pt x="799" y="452"/>
                  </a:cubicBezTo>
                  <a:cubicBezTo>
                    <a:pt x="801" y="452"/>
                    <a:pt x="803" y="452"/>
                    <a:pt x="806" y="452"/>
                  </a:cubicBezTo>
                  <a:cubicBezTo>
                    <a:pt x="867" y="457"/>
                    <a:pt x="915" y="506"/>
                    <a:pt x="918" y="565"/>
                  </a:cubicBezTo>
                  <a:cubicBezTo>
                    <a:pt x="921" y="627"/>
                    <a:pt x="879" y="680"/>
                    <a:pt x="818" y="689"/>
                  </a:cubicBezTo>
                  <a:cubicBezTo>
                    <a:pt x="789" y="694"/>
                    <a:pt x="760" y="691"/>
                    <a:pt x="731" y="692"/>
                  </a:cubicBezTo>
                  <a:cubicBezTo>
                    <a:pt x="714" y="692"/>
                    <a:pt x="696" y="692"/>
                    <a:pt x="680" y="692"/>
                  </a:cubicBezTo>
                  <a:cubicBezTo>
                    <a:pt x="679" y="695"/>
                    <a:pt x="678" y="696"/>
                    <a:pt x="678" y="697"/>
                  </a:cubicBezTo>
                  <a:cubicBezTo>
                    <a:pt x="678" y="716"/>
                    <a:pt x="678" y="736"/>
                    <a:pt x="678" y="755"/>
                  </a:cubicBezTo>
                  <a:cubicBezTo>
                    <a:pt x="678" y="781"/>
                    <a:pt x="686" y="788"/>
                    <a:pt x="711" y="788"/>
                  </a:cubicBezTo>
                  <a:cubicBezTo>
                    <a:pt x="772" y="788"/>
                    <a:pt x="832" y="788"/>
                    <a:pt x="893" y="788"/>
                  </a:cubicBezTo>
                  <a:cubicBezTo>
                    <a:pt x="926" y="788"/>
                    <a:pt x="954" y="809"/>
                    <a:pt x="963" y="839"/>
                  </a:cubicBezTo>
                  <a:cubicBezTo>
                    <a:pt x="977" y="885"/>
                    <a:pt x="943" y="932"/>
                    <a:pt x="893" y="932"/>
                  </a:cubicBezTo>
                  <a:cubicBezTo>
                    <a:pt x="815" y="932"/>
                    <a:pt x="736" y="932"/>
                    <a:pt x="658" y="932"/>
                  </a:cubicBezTo>
                  <a:cubicBezTo>
                    <a:pt x="641" y="932"/>
                    <a:pt x="630" y="942"/>
                    <a:pt x="630" y="957"/>
                  </a:cubicBezTo>
                  <a:cubicBezTo>
                    <a:pt x="630" y="971"/>
                    <a:pt x="641" y="980"/>
                    <a:pt x="658" y="980"/>
                  </a:cubicBezTo>
                  <a:cubicBezTo>
                    <a:pt x="672" y="980"/>
                    <a:pt x="686" y="980"/>
                    <a:pt x="700" y="980"/>
                  </a:cubicBezTo>
                  <a:cubicBezTo>
                    <a:pt x="743" y="980"/>
                    <a:pt x="774" y="1011"/>
                    <a:pt x="774" y="1055"/>
                  </a:cubicBezTo>
                  <a:cubicBezTo>
                    <a:pt x="774" y="1089"/>
                    <a:pt x="774" y="1123"/>
                    <a:pt x="774" y="1157"/>
                  </a:cubicBezTo>
                  <a:cubicBezTo>
                    <a:pt x="774" y="1162"/>
                    <a:pt x="774" y="1167"/>
                    <a:pt x="775" y="1172"/>
                  </a:cubicBezTo>
                  <a:cubicBezTo>
                    <a:pt x="812" y="1172"/>
                    <a:pt x="848" y="1172"/>
                    <a:pt x="885" y="1172"/>
                  </a:cubicBezTo>
                  <a:close/>
                  <a:moveTo>
                    <a:pt x="373" y="693"/>
                  </a:moveTo>
                  <a:cubicBezTo>
                    <a:pt x="355" y="787"/>
                    <a:pt x="368" y="873"/>
                    <a:pt x="431" y="947"/>
                  </a:cubicBezTo>
                  <a:cubicBezTo>
                    <a:pt x="459" y="980"/>
                    <a:pt x="491" y="1010"/>
                    <a:pt x="522" y="1041"/>
                  </a:cubicBezTo>
                  <a:cubicBezTo>
                    <a:pt x="558" y="1078"/>
                    <a:pt x="591" y="1117"/>
                    <a:pt x="612" y="1165"/>
                  </a:cubicBezTo>
                  <a:cubicBezTo>
                    <a:pt x="614" y="1168"/>
                    <a:pt x="618" y="1172"/>
                    <a:pt x="622" y="1172"/>
                  </a:cubicBezTo>
                  <a:cubicBezTo>
                    <a:pt x="656" y="1173"/>
                    <a:pt x="690" y="1172"/>
                    <a:pt x="726" y="1172"/>
                  </a:cubicBezTo>
                  <a:cubicBezTo>
                    <a:pt x="726" y="1130"/>
                    <a:pt x="726" y="1090"/>
                    <a:pt x="725" y="1049"/>
                  </a:cubicBezTo>
                  <a:cubicBezTo>
                    <a:pt x="725" y="1036"/>
                    <a:pt x="715" y="1028"/>
                    <a:pt x="701" y="1028"/>
                  </a:cubicBezTo>
                  <a:cubicBezTo>
                    <a:pt x="685" y="1028"/>
                    <a:pt x="669" y="1028"/>
                    <a:pt x="653" y="1028"/>
                  </a:cubicBezTo>
                  <a:cubicBezTo>
                    <a:pt x="613" y="1027"/>
                    <a:pt x="582" y="995"/>
                    <a:pt x="582" y="955"/>
                  </a:cubicBezTo>
                  <a:cubicBezTo>
                    <a:pt x="582" y="917"/>
                    <a:pt x="613" y="885"/>
                    <a:pt x="652" y="884"/>
                  </a:cubicBezTo>
                  <a:cubicBezTo>
                    <a:pt x="663" y="884"/>
                    <a:pt x="674" y="884"/>
                    <a:pt x="685" y="884"/>
                  </a:cubicBezTo>
                  <a:cubicBezTo>
                    <a:pt x="753" y="884"/>
                    <a:pt x="821" y="884"/>
                    <a:pt x="889" y="884"/>
                  </a:cubicBezTo>
                  <a:cubicBezTo>
                    <a:pt x="906" y="884"/>
                    <a:pt x="917" y="875"/>
                    <a:pt x="918" y="862"/>
                  </a:cubicBezTo>
                  <a:cubicBezTo>
                    <a:pt x="919" y="847"/>
                    <a:pt x="908" y="836"/>
                    <a:pt x="890" y="836"/>
                  </a:cubicBezTo>
                  <a:cubicBezTo>
                    <a:pt x="830" y="836"/>
                    <a:pt x="771" y="836"/>
                    <a:pt x="711" y="836"/>
                  </a:cubicBezTo>
                  <a:cubicBezTo>
                    <a:pt x="659" y="836"/>
                    <a:pt x="630" y="807"/>
                    <a:pt x="630" y="756"/>
                  </a:cubicBezTo>
                  <a:cubicBezTo>
                    <a:pt x="630" y="735"/>
                    <a:pt x="630" y="714"/>
                    <a:pt x="630" y="693"/>
                  </a:cubicBezTo>
                  <a:cubicBezTo>
                    <a:pt x="544" y="693"/>
                    <a:pt x="460" y="693"/>
                    <a:pt x="373" y="693"/>
                  </a:cubicBezTo>
                  <a:close/>
                  <a:moveTo>
                    <a:pt x="990" y="1099"/>
                  </a:moveTo>
                  <a:cubicBezTo>
                    <a:pt x="963" y="1128"/>
                    <a:pt x="942" y="1159"/>
                    <a:pt x="928" y="1195"/>
                  </a:cubicBezTo>
                  <a:cubicBezTo>
                    <a:pt x="927" y="1198"/>
                    <a:pt x="930" y="1204"/>
                    <a:pt x="932" y="1207"/>
                  </a:cubicBezTo>
                  <a:cubicBezTo>
                    <a:pt x="940" y="1223"/>
                    <a:pt x="944" y="1239"/>
                    <a:pt x="941" y="1256"/>
                  </a:cubicBezTo>
                  <a:cubicBezTo>
                    <a:pt x="940" y="1260"/>
                    <a:pt x="941" y="1265"/>
                    <a:pt x="943" y="1268"/>
                  </a:cubicBezTo>
                  <a:cubicBezTo>
                    <a:pt x="951" y="1278"/>
                    <a:pt x="961" y="1287"/>
                    <a:pt x="970" y="1297"/>
                  </a:cubicBezTo>
                  <a:cubicBezTo>
                    <a:pt x="1002" y="1269"/>
                    <a:pt x="1037" y="1260"/>
                    <a:pt x="1076" y="1276"/>
                  </a:cubicBezTo>
                  <a:cubicBezTo>
                    <a:pt x="1114" y="1292"/>
                    <a:pt x="1132" y="1323"/>
                    <a:pt x="1135" y="1363"/>
                  </a:cubicBezTo>
                  <a:cubicBezTo>
                    <a:pt x="1151" y="1363"/>
                    <a:pt x="1166" y="1363"/>
                    <a:pt x="1181" y="1363"/>
                  </a:cubicBezTo>
                  <a:cubicBezTo>
                    <a:pt x="1185" y="1321"/>
                    <a:pt x="1203" y="1291"/>
                    <a:pt x="1241" y="1276"/>
                  </a:cubicBezTo>
                  <a:cubicBezTo>
                    <a:pt x="1280" y="1260"/>
                    <a:pt x="1314" y="1269"/>
                    <a:pt x="1344" y="1295"/>
                  </a:cubicBezTo>
                  <a:cubicBezTo>
                    <a:pt x="1356" y="1284"/>
                    <a:pt x="1367" y="1274"/>
                    <a:pt x="1378" y="1263"/>
                  </a:cubicBezTo>
                  <a:cubicBezTo>
                    <a:pt x="1351" y="1232"/>
                    <a:pt x="1342" y="1197"/>
                    <a:pt x="1358" y="1159"/>
                  </a:cubicBezTo>
                  <a:cubicBezTo>
                    <a:pt x="1374" y="1120"/>
                    <a:pt x="1405" y="1102"/>
                    <a:pt x="1445" y="1099"/>
                  </a:cubicBezTo>
                  <a:cubicBezTo>
                    <a:pt x="1445" y="1083"/>
                    <a:pt x="1445" y="1068"/>
                    <a:pt x="1445" y="1053"/>
                  </a:cubicBezTo>
                  <a:cubicBezTo>
                    <a:pt x="1404" y="1049"/>
                    <a:pt x="1373" y="1031"/>
                    <a:pt x="1358" y="993"/>
                  </a:cubicBezTo>
                  <a:cubicBezTo>
                    <a:pt x="1342" y="954"/>
                    <a:pt x="1351" y="920"/>
                    <a:pt x="1377" y="890"/>
                  </a:cubicBezTo>
                  <a:cubicBezTo>
                    <a:pt x="1366" y="878"/>
                    <a:pt x="1356" y="868"/>
                    <a:pt x="1345" y="856"/>
                  </a:cubicBezTo>
                  <a:cubicBezTo>
                    <a:pt x="1316" y="881"/>
                    <a:pt x="1284" y="891"/>
                    <a:pt x="1248" y="879"/>
                  </a:cubicBezTo>
                  <a:cubicBezTo>
                    <a:pt x="1211" y="866"/>
                    <a:pt x="1190" y="839"/>
                    <a:pt x="1183" y="805"/>
                  </a:cubicBezTo>
                  <a:cubicBezTo>
                    <a:pt x="1174" y="838"/>
                    <a:pt x="1164" y="873"/>
                    <a:pt x="1155" y="907"/>
                  </a:cubicBezTo>
                  <a:cubicBezTo>
                    <a:pt x="1260" y="909"/>
                    <a:pt x="1322" y="990"/>
                    <a:pt x="1326" y="1067"/>
                  </a:cubicBezTo>
                  <a:cubicBezTo>
                    <a:pt x="1330" y="1151"/>
                    <a:pt x="1270" y="1227"/>
                    <a:pt x="1189" y="1241"/>
                  </a:cubicBezTo>
                  <a:cubicBezTo>
                    <a:pt x="1095" y="1257"/>
                    <a:pt x="1024" y="1207"/>
                    <a:pt x="990" y="1099"/>
                  </a:cubicBezTo>
                  <a:close/>
                  <a:moveTo>
                    <a:pt x="1171" y="139"/>
                  </a:moveTo>
                  <a:cubicBezTo>
                    <a:pt x="1239" y="208"/>
                    <a:pt x="1307" y="275"/>
                    <a:pt x="1375" y="343"/>
                  </a:cubicBezTo>
                  <a:cubicBezTo>
                    <a:pt x="1425" y="302"/>
                    <a:pt x="1458" y="252"/>
                    <a:pt x="1442" y="183"/>
                  </a:cubicBezTo>
                  <a:cubicBezTo>
                    <a:pt x="1429" y="125"/>
                    <a:pt x="1392" y="86"/>
                    <a:pt x="1334" y="72"/>
                  </a:cubicBezTo>
                  <a:cubicBezTo>
                    <a:pt x="1264" y="55"/>
                    <a:pt x="1213" y="87"/>
                    <a:pt x="1171" y="139"/>
                  </a:cubicBezTo>
                  <a:close/>
                  <a:moveTo>
                    <a:pt x="342" y="1357"/>
                  </a:moveTo>
                  <a:cubicBezTo>
                    <a:pt x="281" y="1295"/>
                    <a:pt x="219" y="1233"/>
                    <a:pt x="158" y="1171"/>
                  </a:cubicBezTo>
                  <a:cubicBezTo>
                    <a:pt x="139" y="1220"/>
                    <a:pt x="119" y="1270"/>
                    <a:pt x="101" y="1320"/>
                  </a:cubicBezTo>
                  <a:cubicBezTo>
                    <a:pt x="99" y="1323"/>
                    <a:pt x="101" y="1329"/>
                    <a:pt x="104" y="1332"/>
                  </a:cubicBezTo>
                  <a:cubicBezTo>
                    <a:pt x="130" y="1358"/>
                    <a:pt x="156" y="1384"/>
                    <a:pt x="182" y="1410"/>
                  </a:cubicBezTo>
                  <a:cubicBezTo>
                    <a:pt x="185" y="1413"/>
                    <a:pt x="192" y="1414"/>
                    <a:pt x="195" y="1413"/>
                  </a:cubicBezTo>
                  <a:cubicBezTo>
                    <a:pt x="245" y="1394"/>
                    <a:pt x="294" y="1375"/>
                    <a:pt x="342" y="1357"/>
                  </a:cubicBezTo>
                  <a:close/>
                  <a:moveTo>
                    <a:pt x="268" y="1205"/>
                  </a:moveTo>
                  <a:cubicBezTo>
                    <a:pt x="326" y="1147"/>
                    <a:pt x="384" y="1089"/>
                    <a:pt x="441" y="1032"/>
                  </a:cubicBezTo>
                  <a:cubicBezTo>
                    <a:pt x="417" y="1004"/>
                    <a:pt x="392" y="974"/>
                    <a:pt x="368" y="946"/>
                  </a:cubicBezTo>
                  <a:cubicBezTo>
                    <a:pt x="308" y="1005"/>
                    <a:pt x="248" y="1065"/>
                    <a:pt x="188" y="1125"/>
                  </a:cubicBezTo>
                  <a:cubicBezTo>
                    <a:pt x="214" y="1152"/>
                    <a:pt x="242" y="1180"/>
                    <a:pt x="268" y="1205"/>
                  </a:cubicBezTo>
                  <a:close/>
                  <a:moveTo>
                    <a:pt x="389" y="1325"/>
                  </a:moveTo>
                  <a:cubicBezTo>
                    <a:pt x="444" y="1271"/>
                    <a:pt x="499" y="1215"/>
                    <a:pt x="557" y="1157"/>
                  </a:cubicBezTo>
                  <a:cubicBezTo>
                    <a:pt x="534" y="1128"/>
                    <a:pt x="508" y="1098"/>
                    <a:pt x="485" y="1070"/>
                  </a:cubicBezTo>
                  <a:cubicBezTo>
                    <a:pt x="424" y="1130"/>
                    <a:pt x="366" y="1189"/>
                    <a:pt x="309" y="1246"/>
                  </a:cubicBezTo>
                  <a:cubicBezTo>
                    <a:pt x="335" y="1272"/>
                    <a:pt x="363" y="1299"/>
                    <a:pt x="389" y="1325"/>
                  </a:cubicBezTo>
                  <a:close/>
                  <a:moveTo>
                    <a:pt x="1278" y="1084"/>
                  </a:moveTo>
                  <a:cubicBezTo>
                    <a:pt x="1278" y="1007"/>
                    <a:pt x="1220" y="952"/>
                    <a:pt x="1151" y="957"/>
                  </a:cubicBezTo>
                  <a:cubicBezTo>
                    <a:pt x="1138" y="958"/>
                    <a:pt x="1122" y="962"/>
                    <a:pt x="1113" y="970"/>
                  </a:cubicBezTo>
                  <a:cubicBezTo>
                    <a:pt x="1090" y="991"/>
                    <a:pt x="1071" y="1015"/>
                    <a:pt x="1050" y="1038"/>
                  </a:cubicBezTo>
                  <a:cubicBezTo>
                    <a:pt x="1046" y="1043"/>
                    <a:pt x="1042" y="1050"/>
                    <a:pt x="1040" y="1056"/>
                  </a:cubicBezTo>
                  <a:cubicBezTo>
                    <a:pt x="1032" y="1102"/>
                    <a:pt x="1047" y="1141"/>
                    <a:pt x="1084" y="1170"/>
                  </a:cubicBezTo>
                  <a:cubicBezTo>
                    <a:pt x="1123" y="1200"/>
                    <a:pt x="1166" y="1205"/>
                    <a:pt x="1211" y="1183"/>
                  </a:cubicBezTo>
                  <a:cubicBezTo>
                    <a:pt x="1254" y="1162"/>
                    <a:pt x="1276" y="1125"/>
                    <a:pt x="1278" y="1084"/>
                  </a:cubicBezTo>
                  <a:close/>
                  <a:moveTo>
                    <a:pt x="1063" y="250"/>
                  </a:moveTo>
                  <a:cubicBezTo>
                    <a:pt x="1022" y="292"/>
                    <a:pt x="980" y="333"/>
                    <a:pt x="939" y="374"/>
                  </a:cubicBezTo>
                  <a:cubicBezTo>
                    <a:pt x="971" y="395"/>
                    <a:pt x="1005" y="418"/>
                    <a:pt x="1036" y="439"/>
                  </a:cubicBezTo>
                  <a:cubicBezTo>
                    <a:pt x="1072" y="404"/>
                    <a:pt x="1108" y="367"/>
                    <a:pt x="1144" y="331"/>
                  </a:cubicBezTo>
                  <a:cubicBezTo>
                    <a:pt x="1117" y="304"/>
                    <a:pt x="1090" y="277"/>
                    <a:pt x="1063" y="250"/>
                  </a:cubicBezTo>
                  <a:close/>
                  <a:moveTo>
                    <a:pt x="1264" y="453"/>
                  </a:moveTo>
                  <a:cubicBezTo>
                    <a:pt x="1236" y="425"/>
                    <a:pt x="1208" y="397"/>
                    <a:pt x="1182" y="371"/>
                  </a:cubicBezTo>
                  <a:cubicBezTo>
                    <a:pt x="1147" y="406"/>
                    <a:pt x="1110" y="443"/>
                    <a:pt x="1075" y="478"/>
                  </a:cubicBezTo>
                  <a:cubicBezTo>
                    <a:pt x="1097" y="510"/>
                    <a:pt x="1119" y="544"/>
                    <a:pt x="1141" y="576"/>
                  </a:cubicBezTo>
                  <a:cubicBezTo>
                    <a:pt x="1182" y="535"/>
                    <a:pt x="1223" y="494"/>
                    <a:pt x="1264" y="453"/>
                  </a:cubicBezTo>
                  <a:close/>
                  <a:moveTo>
                    <a:pt x="1338" y="382"/>
                  </a:moveTo>
                  <a:cubicBezTo>
                    <a:pt x="1269" y="313"/>
                    <a:pt x="1201" y="245"/>
                    <a:pt x="1134" y="179"/>
                  </a:cubicBezTo>
                  <a:cubicBezTo>
                    <a:pt x="1123" y="190"/>
                    <a:pt x="1111" y="202"/>
                    <a:pt x="1101" y="211"/>
                  </a:cubicBezTo>
                  <a:cubicBezTo>
                    <a:pt x="1169" y="279"/>
                    <a:pt x="1237" y="347"/>
                    <a:pt x="1304" y="414"/>
                  </a:cubicBezTo>
                  <a:cubicBezTo>
                    <a:pt x="1315" y="404"/>
                    <a:pt x="1326" y="393"/>
                    <a:pt x="1338" y="382"/>
                  </a:cubicBezTo>
                  <a:close/>
                  <a:moveTo>
                    <a:pt x="752" y="1220"/>
                  </a:moveTo>
                  <a:cubicBezTo>
                    <a:pt x="713" y="1220"/>
                    <a:pt x="675" y="1220"/>
                    <a:pt x="636" y="1220"/>
                  </a:cubicBezTo>
                  <a:cubicBezTo>
                    <a:pt x="617" y="1220"/>
                    <a:pt x="606" y="1229"/>
                    <a:pt x="606" y="1244"/>
                  </a:cubicBezTo>
                  <a:cubicBezTo>
                    <a:pt x="606" y="1259"/>
                    <a:pt x="617" y="1268"/>
                    <a:pt x="636" y="1268"/>
                  </a:cubicBezTo>
                  <a:cubicBezTo>
                    <a:pt x="712" y="1268"/>
                    <a:pt x="788" y="1268"/>
                    <a:pt x="864" y="1268"/>
                  </a:cubicBezTo>
                  <a:cubicBezTo>
                    <a:pt x="883" y="1268"/>
                    <a:pt x="894" y="1259"/>
                    <a:pt x="894" y="1244"/>
                  </a:cubicBezTo>
                  <a:cubicBezTo>
                    <a:pt x="894" y="1229"/>
                    <a:pt x="883" y="1220"/>
                    <a:pt x="864" y="1220"/>
                  </a:cubicBezTo>
                  <a:cubicBezTo>
                    <a:pt x="826" y="1220"/>
                    <a:pt x="789" y="1220"/>
                    <a:pt x="752" y="1220"/>
                  </a:cubicBezTo>
                  <a:close/>
                  <a:moveTo>
                    <a:pt x="749" y="1364"/>
                  </a:moveTo>
                  <a:cubicBezTo>
                    <a:pt x="788" y="1364"/>
                    <a:pt x="826" y="1364"/>
                    <a:pt x="865" y="1364"/>
                  </a:cubicBezTo>
                  <a:cubicBezTo>
                    <a:pt x="883" y="1364"/>
                    <a:pt x="894" y="1355"/>
                    <a:pt x="894" y="1341"/>
                  </a:cubicBezTo>
                  <a:cubicBezTo>
                    <a:pt x="894" y="1326"/>
                    <a:pt x="883" y="1316"/>
                    <a:pt x="865" y="1316"/>
                  </a:cubicBezTo>
                  <a:cubicBezTo>
                    <a:pt x="788" y="1316"/>
                    <a:pt x="712" y="1316"/>
                    <a:pt x="635" y="1316"/>
                  </a:cubicBezTo>
                  <a:cubicBezTo>
                    <a:pt x="617" y="1316"/>
                    <a:pt x="606" y="1325"/>
                    <a:pt x="606" y="1339"/>
                  </a:cubicBezTo>
                  <a:cubicBezTo>
                    <a:pt x="606" y="1354"/>
                    <a:pt x="617" y="1364"/>
                    <a:pt x="635" y="1364"/>
                  </a:cubicBezTo>
                  <a:cubicBezTo>
                    <a:pt x="673" y="1364"/>
                    <a:pt x="711" y="1364"/>
                    <a:pt x="749" y="1364"/>
                  </a:cubicBezTo>
                  <a:close/>
                  <a:moveTo>
                    <a:pt x="666" y="1413"/>
                  </a:moveTo>
                  <a:cubicBezTo>
                    <a:pt x="688" y="1444"/>
                    <a:pt x="716" y="1460"/>
                    <a:pt x="752" y="1460"/>
                  </a:cubicBezTo>
                  <a:cubicBezTo>
                    <a:pt x="786" y="1459"/>
                    <a:pt x="813" y="1444"/>
                    <a:pt x="834" y="1413"/>
                  </a:cubicBezTo>
                  <a:cubicBezTo>
                    <a:pt x="777" y="1413"/>
                    <a:pt x="723" y="1413"/>
                    <a:pt x="666" y="1413"/>
                  </a:cubicBezTo>
                  <a:close/>
                  <a:moveTo>
                    <a:pt x="78" y="1378"/>
                  </a:moveTo>
                  <a:cubicBezTo>
                    <a:pt x="71" y="1397"/>
                    <a:pt x="62" y="1417"/>
                    <a:pt x="55" y="1438"/>
                  </a:cubicBezTo>
                  <a:cubicBezTo>
                    <a:pt x="51" y="1451"/>
                    <a:pt x="62" y="1463"/>
                    <a:pt x="75" y="1459"/>
                  </a:cubicBezTo>
                  <a:cubicBezTo>
                    <a:pt x="96" y="1452"/>
                    <a:pt x="116" y="1443"/>
                    <a:pt x="137" y="1436"/>
                  </a:cubicBezTo>
                  <a:cubicBezTo>
                    <a:pt x="117" y="1416"/>
                    <a:pt x="98" y="1397"/>
                    <a:pt x="78" y="13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84"/>
            <p:cNvSpPr>
              <a:spLocks noEditPoints="1"/>
            </p:cNvSpPr>
            <p:nvPr/>
          </p:nvSpPr>
          <p:spPr bwMode="auto">
            <a:xfrm>
              <a:off x="3559175" y="42418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1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3" y="112"/>
                    <a:pt x="111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60"/>
                    <a:pt x="85" y="48"/>
                    <a:pt x="72" y="48"/>
                  </a:cubicBezTo>
                  <a:cubicBezTo>
                    <a:pt x="60" y="48"/>
                    <a:pt x="48" y="58"/>
                    <a:pt x="48" y="71"/>
                  </a:cubicBezTo>
                  <a:cubicBezTo>
                    <a:pt x="48" y="84"/>
                    <a:pt x="59" y="96"/>
                    <a:pt x="71" y="96"/>
                  </a:cubicBezTo>
                  <a:cubicBezTo>
                    <a:pt x="84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" name="Group 726"/>
          <p:cNvGrpSpPr/>
          <p:nvPr/>
        </p:nvGrpSpPr>
        <p:grpSpPr>
          <a:xfrm>
            <a:off x="3997909" y="4416067"/>
            <a:ext cx="460375" cy="457200"/>
            <a:chOff x="-1171576" y="2767013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8" name="Freeform 5"/>
            <p:cNvSpPr>
              <a:spLocks noEditPoints="1"/>
            </p:cNvSpPr>
            <p:nvPr/>
          </p:nvSpPr>
          <p:spPr bwMode="auto">
            <a:xfrm>
              <a:off x="-1171576" y="2767013"/>
              <a:ext cx="460375" cy="457200"/>
            </a:xfrm>
            <a:custGeom>
              <a:avLst/>
              <a:gdLst>
                <a:gd name="T0" fmla="*/ 42 w 1496"/>
                <a:gd name="T1" fmla="*/ 1342 h 1486"/>
                <a:gd name="T2" fmla="*/ 147 w 1496"/>
                <a:gd name="T3" fmla="*/ 802 h 1486"/>
                <a:gd name="T4" fmla="*/ 530 w 1496"/>
                <a:gd name="T5" fmla="*/ 96 h 1486"/>
                <a:gd name="T6" fmla="*/ 674 w 1496"/>
                <a:gd name="T7" fmla="*/ 94 h 1486"/>
                <a:gd name="T8" fmla="*/ 770 w 1496"/>
                <a:gd name="T9" fmla="*/ 94 h 1486"/>
                <a:gd name="T10" fmla="*/ 866 w 1496"/>
                <a:gd name="T11" fmla="*/ 95 h 1486"/>
                <a:gd name="T12" fmla="*/ 1347 w 1496"/>
                <a:gd name="T13" fmla="*/ 305 h 1486"/>
                <a:gd name="T14" fmla="*/ 1443 w 1496"/>
                <a:gd name="T15" fmla="*/ 1171 h 1486"/>
                <a:gd name="T16" fmla="*/ 867 w 1496"/>
                <a:gd name="T17" fmla="*/ 336 h 1486"/>
                <a:gd name="T18" fmla="*/ 983 w 1496"/>
                <a:gd name="T19" fmla="*/ 910 h 1486"/>
                <a:gd name="T20" fmla="*/ 196 w 1496"/>
                <a:gd name="T21" fmla="*/ 784 h 1486"/>
                <a:gd name="T22" fmla="*/ 531 w 1496"/>
                <a:gd name="T23" fmla="*/ 336 h 1486"/>
                <a:gd name="T24" fmla="*/ 914 w 1496"/>
                <a:gd name="T25" fmla="*/ 240 h 1486"/>
                <a:gd name="T26" fmla="*/ 820 w 1496"/>
                <a:gd name="T27" fmla="*/ 767 h 1486"/>
                <a:gd name="T28" fmla="*/ 478 w 1496"/>
                <a:gd name="T29" fmla="*/ 964 h 1486"/>
                <a:gd name="T30" fmla="*/ 100 w 1496"/>
                <a:gd name="T31" fmla="*/ 1282 h 1486"/>
                <a:gd name="T32" fmla="*/ 147 w 1496"/>
                <a:gd name="T33" fmla="*/ 1132 h 1486"/>
                <a:gd name="T34" fmla="*/ 367 w 1496"/>
                <a:gd name="T35" fmla="*/ 983 h 1486"/>
                <a:gd name="T36" fmla="*/ 380 w 1496"/>
                <a:gd name="T37" fmla="*/ 1237 h 1486"/>
                <a:gd name="T38" fmla="*/ 1347 w 1496"/>
                <a:gd name="T39" fmla="*/ 1126 h 1486"/>
                <a:gd name="T40" fmla="*/ 1330 w 1496"/>
                <a:gd name="T41" fmla="*/ 1260 h 1486"/>
                <a:gd name="T42" fmla="*/ 1392 w 1496"/>
                <a:gd name="T43" fmla="*/ 976 h 1486"/>
                <a:gd name="T44" fmla="*/ 1037 w 1496"/>
                <a:gd name="T45" fmla="*/ 1254 h 1486"/>
                <a:gd name="T46" fmla="*/ 1107 w 1496"/>
                <a:gd name="T47" fmla="*/ 1223 h 1486"/>
                <a:gd name="T48" fmla="*/ 1083 w 1496"/>
                <a:gd name="T49" fmla="*/ 983 h 1486"/>
                <a:gd name="T50" fmla="*/ 1227 w 1496"/>
                <a:gd name="T51" fmla="*/ 864 h 1486"/>
                <a:gd name="T52" fmla="*/ 1347 w 1496"/>
                <a:gd name="T53" fmla="*/ 984 h 1486"/>
                <a:gd name="T54" fmla="*/ 514 w 1496"/>
                <a:gd name="T55" fmla="*/ 1415 h 1486"/>
                <a:gd name="T56" fmla="*/ 842 w 1496"/>
                <a:gd name="T57" fmla="*/ 1301 h 1486"/>
                <a:gd name="T58" fmla="*/ 765 w 1496"/>
                <a:gd name="T59" fmla="*/ 919 h 1486"/>
                <a:gd name="T60" fmla="*/ 828 w 1496"/>
                <a:gd name="T61" fmla="*/ 819 h 1486"/>
                <a:gd name="T62" fmla="*/ 628 w 1496"/>
                <a:gd name="T63" fmla="*/ 959 h 1486"/>
                <a:gd name="T64" fmla="*/ 457 w 1496"/>
                <a:gd name="T65" fmla="*/ 1438 h 1486"/>
                <a:gd name="T66" fmla="*/ 200 w 1496"/>
                <a:gd name="T67" fmla="*/ 1301 h 1486"/>
                <a:gd name="T68" fmla="*/ 719 w 1496"/>
                <a:gd name="T69" fmla="*/ 1199 h 1486"/>
                <a:gd name="T70" fmla="*/ 772 w 1496"/>
                <a:gd name="T71" fmla="*/ 982 h 1486"/>
                <a:gd name="T72" fmla="*/ 379 w 1496"/>
                <a:gd name="T73" fmla="*/ 1031 h 1486"/>
                <a:gd name="T74" fmla="*/ 195 w 1496"/>
                <a:gd name="T75" fmla="*/ 1129 h 1486"/>
                <a:gd name="T76" fmla="*/ 386 w 1496"/>
                <a:gd name="T77" fmla="*/ 1032 h 1486"/>
                <a:gd name="T78" fmla="*/ 1108 w 1496"/>
                <a:gd name="T79" fmla="*/ 1136 h 1486"/>
                <a:gd name="T80" fmla="*/ 1299 w 1496"/>
                <a:gd name="T81" fmla="*/ 1029 h 1486"/>
                <a:gd name="T82" fmla="*/ 1440 w 1496"/>
                <a:gd name="T83" fmla="*/ 1439 h 1486"/>
                <a:gd name="T84" fmla="*/ 914 w 1496"/>
                <a:gd name="T85" fmla="*/ 190 h 1486"/>
                <a:gd name="T86" fmla="*/ 963 w 1496"/>
                <a:gd name="T87" fmla="*/ 1179 h 1486"/>
                <a:gd name="T88" fmla="*/ 836 w 1496"/>
                <a:gd name="T89" fmla="*/ 1237 h 1486"/>
                <a:gd name="T90" fmla="*/ 532 w 1496"/>
                <a:gd name="T91" fmla="*/ 1120 h 1486"/>
                <a:gd name="T92" fmla="*/ 654 w 1496"/>
                <a:gd name="T93" fmla="*/ 1225 h 1486"/>
                <a:gd name="T94" fmla="*/ 1008 w 1496"/>
                <a:gd name="T95" fmla="*/ 1353 h 1486"/>
                <a:gd name="T96" fmla="*/ 265 w 1496"/>
                <a:gd name="T97" fmla="*/ 1311 h 1486"/>
                <a:gd name="T98" fmla="*/ 747 w 1496"/>
                <a:gd name="T99" fmla="*/ 1327 h 1486"/>
                <a:gd name="T100" fmla="*/ 705 w 1496"/>
                <a:gd name="T101" fmla="*/ 1270 h 1486"/>
                <a:gd name="T102" fmla="*/ 1160 w 1496"/>
                <a:gd name="T103" fmla="*/ 1247 h 1486"/>
                <a:gd name="T104" fmla="*/ 1208 w 1496"/>
                <a:gd name="T105" fmla="*/ 1426 h 1486"/>
                <a:gd name="T106" fmla="*/ 602 w 1496"/>
                <a:gd name="T107" fmla="*/ 1102 h 1486"/>
                <a:gd name="T108" fmla="*/ 892 w 1496"/>
                <a:gd name="T109" fmla="*/ 1008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6" h="1486">
                  <a:moveTo>
                    <a:pt x="1401" y="1290"/>
                  </a:moveTo>
                  <a:cubicBezTo>
                    <a:pt x="1472" y="1354"/>
                    <a:pt x="1496" y="1406"/>
                    <a:pt x="1490" y="1486"/>
                  </a:cubicBezTo>
                  <a:cubicBezTo>
                    <a:pt x="995" y="1486"/>
                    <a:pt x="500" y="1486"/>
                    <a:pt x="4" y="1486"/>
                  </a:cubicBezTo>
                  <a:cubicBezTo>
                    <a:pt x="0" y="1433"/>
                    <a:pt x="11" y="1385"/>
                    <a:pt x="42" y="1342"/>
                  </a:cubicBezTo>
                  <a:cubicBezTo>
                    <a:pt x="49" y="1333"/>
                    <a:pt x="51" y="1324"/>
                    <a:pt x="51" y="1313"/>
                  </a:cubicBezTo>
                  <a:cubicBezTo>
                    <a:pt x="51" y="1213"/>
                    <a:pt x="51" y="1113"/>
                    <a:pt x="51" y="1013"/>
                  </a:cubicBezTo>
                  <a:cubicBezTo>
                    <a:pt x="51" y="936"/>
                    <a:pt x="80" y="873"/>
                    <a:pt x="138" y="822"/>
                  </a:cubicBezTo>
                  <a:cubicBezTo>
                    <a:pt x="143" y="818"/>
                    <a:pt x="147" y="809"/>
                    <a:pt x="147" y="802"/>
                  </a:cubicBezTo>
                  <a:cubicBezTo>
                    <a:pt x="147" y="637"/>
                    <a:pt x="147" y="472"/>
                    <a:pt x="147" y="307"/>
                  </a:cubicBezTo>
                  <a:cubicBezTo>
                    <a:pt x="147" y="301"/>
                    <a:pt x="147" y="295"/>
                    <a:pt x="147" y="287"/>
                  </a:cubicBezTo>
                  <a:cubicBezTo>
                    <a:pt x="275" y="287"/>
                    <a:pt x="402" y="287"/>
                    <a:pt x="530" y="287"/>
                  </a:cubicBezTo>
                  <a:cubicBezTo>
                    <a:pt x="530" y="223"/>
                    <a:pt x="530" y="160"/>
                    <a:pt x="530" y="96"/>
                  </a:cubicBezTo>
                  <a:cubicBezTo>
                    <a:pt x="563" y="96"/>
                    <a:pt x="594" y="96"/>
                    <a:pt x="627" y="96"/>
                  </a:cubicBezTo>
                  <a:cubicBezTo>
                    <a:pt x="627" y="79"/>
                    <a:pt x="627" y="64"/>
                    <a:pt x="627" y="48"/>
                  </a:cubicBezTo>
                  <a:cubicBezTo>
                    <a:pt x="643" y="48"/>
                    <a:pt x="658" y="48"/>
                    <a:pt x="674" y="48"/>
                  </a:cubicBezTo>
                  <a:cubicBezTo>
                    <a:pt x="674" y="63"/>
                    <a:pt x="674" y="78"/>
                    <a:pt x="674" y="94"/>
                  </a:cubicBezTo>
                  <a:cubicBezTo>
                    <a:pt x="691" y="94"/>
                    <a:pt x="706" y="94"/>
                    <a:pt x="723" y="94"/>
                  </a:cubicBezTo>
                  <a:cubicBezTo>
                    <a:pt x="723" y="63"/>
                    <a:pt x="723" y="32"/>
                    <a:pt x="723" y="0"/>
                  </a:cubicBezTo>
                  <a:cubicBezTo>
                    <a:pt x="739" y="0"/>
                    <a:pt x="754" y="0"/>
                    <a:pt x="770" y="0"/>
                  </a:cubicBezTo>
                  <a:cubicBezTo>
                    <a:pt x="770" y="31"/>
                    <a:pt x="770" y="62"/>
                    <a:pt x="770" y="94"/>
                  </a:cubicBezTo>
                  <a:cubicBezTo>
                    <a:pt x="787" y="94"/>
                    <a:pt x="802" y="94"/>
                    <a:pt x="819" y="94"/>
                  </a:cubicBezTo>
                  <a:cubicBezTo>
                    <a:pt x="819" y="79"/>
                    <a:pt x="819" y="64"/>
                    <a:pt x="819" y="48"/>
                  </a:cubicBezTo>
                  <a:cubicBezTo>
                    <a:pt x="835" y="48"/>
                    <a:pt x="850" y="48"/>
                    <a:pt x="866" y="48"/>
                  </a:cubicBezTo>
                  <a:cubicBezTo>
                    <a:pt x="866" y="63"/>
                    <a:pt x="866" y="78"/>
                    <a:pt x="866" y="95"/>
                  </a:cubicBezTo>
                  <a:cubicBezTo>
                    <a:pt x="899" y="95"/>
                    <a:pt x="930" y="95"/>
                    <a:pt x="963" y="95"/>
                  </a:cubicBezTo>
                  <a:cubicBezTo>
                    <a:pt x="963" y="159"/>
                    <a:pt x="963" y="222"/>
                    <a:pt x="963" y="286"/>
                  </a:cubicBezTo>
                  <a:cubicBezTo>
                    <a:pt x="1091" y="286"/>
                    <a:pt x="1218" y="286"/>
                    <a:pt x="1347" y="286"/>
                  </a:cubicBezTo>
                  <a:cubicBezTo>
                    <a:pt x="1347" y="294"/>
                    <a:pt x="1347" y="300"/>
                    <a:pt x="1347" y="305"/>
                  </a:cubicBezTo>
                  <a:cubicBezTo>
                    <a:pt x="1347" y="470"/>
                    <a:pt x="1347" y="635"/>
                    <a:pt x="1347" y="800"/>
                  </a:cubicBezTo>
                  <a:cubicBezTo>
                    <a:pt x="1347" y="811"/>
                    <a:pt x="1350" y="818"/>
                    <a:pt x="1358" y="824"/>
                  </a:cubicBezTo>
                  <a:cubicBezTo>
                    <a:pt x="1414" y="873"/>
                    <a:pt x="1443" y="935"/>
                    <a:pt x="1443" y="1010"/>
                  </a:cubicBezTo>
                  <a:cubicBezTo>
                    <a:pt x="1443" y="1064"/>
                    <a:pt x="1442" y="1117"/>
                    <a:pt x="1443" y="1171"/>
                  </a:cubicBezTo>
                  <a:cubicBezTo>
                    <a:pt x="1445" y="1217"/>
                    <a:pt x="1437" y="1258"/>
                    <a:pt x="1401" y="1290"/>
                  </a:cubicBezTo>
                  <a:close/>
                  <a:moveTo>
                    <a:pt x="1298" y="786"/>
                  </a:moveTo>
                  <a:cubicBezTo>
                    <a:pt x="1298" y="635"/>
                    <a:pt x="1298" y="485"/>
                    <a:pt x="1298" y="336"/>
                  </a:cubicBezTo>
                  <a:cubicBezTo>
                    <a:pt x="1154" y="336"/>
                    <a:pt x="1011" y="336"/>
                    <a:pt x="867" y="336"/>
                  </a:cubicBezTo>
                  <a:cubicBezTo>
                    <a:pt x="867" y="482"/>
                    <a:pt x="867" y="626"/>
                    <a:pt x="867" y="771"/>
                  </a:cubicBezTo>
                  <a:cubicBezTo>
                    <a:pt x="867" y="775"/>
                    <a:pt x="873" y="781"/>
                    <a:pt x="877" y="783"/>
                  </a:cubicBezTo>
                  <a:cubicBezTo>
                    <a:pt x="928" y="808"/>
                    <a:pt x="963" y="847"/>
                    <a:pt x="980" y="902"/>
                  </a:cubicBezTo>
                  <a:cubicBezTo>
                    <a:pt x="980" y="904"/>
                    <a:pt x="981" y="906"/>
                    <a:pt x="983" y="910"/>
                  </a:cubicBezTo>
                  <a:cubicBezTo>
                    <a:pt x="1035" y="797"/>
                    <a:pt x="1166" y="734"/>
                    <a:pt x="1298" y="786"/>
                  </a:cubicBezTo>
                  <a:close/>
                  <a:moveTo>
                    <a:pt x="531" y="336"/>
                  </a:moveTo>
                  <a:cubicBezTo>
                    <a:pt x="418" y="336"/>
                    <a:pt x="307" y="336"/>
                    <a:pt x="196" y="336"/>
                  </a:cubicBezTo>
                  <a:cubicBezTo>
                    <a:pt x="196" y="486"/>
                    <a:pt x="196" y="636"/>
                    <a:pt x="196" y="784"/>
                  </a:cubicBezTo>
                  <a:cubicBezTo>
                    <a:pt x="335" y="741"/>
                    <a:pt x="440" y="783"/>
                    <a:pt x="511" y="906"/>
                  </a:cubicBezTo>
                  <a:cubicBezTo>
                    <a:pt x="533" y="874"/>
                    <a:pt x="531" y="836"/>
                    <a:pt x="531" y="797"/>
                  </a:cubicBezTo>
                  <a:cubicBezTo>
                    <a:pt x="531" y="650"/>
                    <a:pt x="531" y="502"/>
                    <a:pt x="531" y="355"/>
                  </a:cubicBezTo>
                  <a:cubicBezTo>
                    <a:pt x="531" y="349"/>
                    <a:pt x="531" y="343"/>
                    <a:pt x="531" y="336"/>
                  </a:cubicBezTo>
                  <a:close/>
                  <a:moveTo>
                    <a:pt x="820" y="767"/>
                  </a:moveTo>
                  <a:cubicBezTo>
                    <a:pt x="820" y="606"/>
                    <a:pt x="820" y="447"/>
                    <a:pt x="820" y="286"/>
                  </a:cubicBezTo>
                  <a:cubicBezTo>
                    <a:pt x="852" y="286"/>
                    <a:pt x="883" y="286"/>
                    <a:pt x="914" y="286"/>
                  </a:cubicBezTo>
                  <a:cubicBezTo>
                    <a:pt x="914" y="270"/>
                    <a:pt x="914" y="255"/>
                    <a:pt x="914" y="240"/>
                  </a:cubicBezTo>
                  <a:cubicBezTo>
                    <a:pt x="802" y="240"/>
                    <a:pt x="691" y="240"/>
                    <a:pt x="580" y="240"/>
                  </a:cubicBezTo>
                  <a:cubicBezTo>
                    <a:pt x="580" y="428"/>
                    <a:pt x="580" y="616"/>
                    <a:pt x="580" y="806"/>
                  </a:cubicBezTo>
                  <a:cubicBezTo>
                    <a:pt x="623" y="772"/>
                    <a:pt x="672" y="765"/>
                    <a:pt x="723" y="767"/>
                  </a:cubicBezTo>
                  <a:cubicBezTo>
                    <a:pt x="754" y="768"/>
                    <a:pt x="786" y="767"/>
                    <a:pt x="820" y="767"/>
                  </a:cubicBezTo>
                  <a:close/>
                  <a:moveTo>
                    <a:pt x="483" y="1282"/>
                  </a:moveTo>
                  <a:cubicBezTo>
                    <a:pt x="483" y="1282"/>
                    <a:pt x="483" y="1280"/>
                    <a:pt x="483" y="1277"/>
                  </a:cubicBezTo>
                  <a:cubicBezTo>
                    <a:pt x="483" y="1186"/>
                    <a:pt x="483" y="1094"/>
                    <a:pt x="483" y="1003"/>
                  </a:cubicBezTo>
                  <a:cubicBezTo>
                    <a:pt x="483" y="990"/>
                    <a:pt x="481" y="977"/>
                    <a:pt x="478" y="964"/>
                  </a:cubicBezTo>
                  <a:cubicBezTo>
                    <a:pt x="456" y="870"/>
                    <a:pt x="366" y="805"/>
                    <a:pt x="272" y="816"/>
                  </a:cubicBezTo>
                  <a:cubicBezTo>
                    <a:pt x="173" y="827"/>
                    <a:pt x="99" y="908"/>
                    <a:pt x="99" y="1007"/>
                  </a:cubicBezTo>
                  <a:cubicBezTo>
                    <a:pt x="99" y="1096"/>
                    <a:pt x="99" y="1185"/>
                    <a:pt x="99" y="1274"/>
                  </a:cubicBezTo>
                  <a:cubicBezTo>
                    <a:pt x="99" y="1278"/>
                    <a:pt x="100" y="1282"/>
                    <a:pt x="100" y="1282"/>
                  </a:cubicBezTo>
                  <a:cubicBezTo>
                    <a:pt x="129" y="1273"/>
                    <a:pt x="158" y="1263"/>
                    <a:pt x="187" y="1255"/>
                  </a:cubicBezTo>
                  <a:cubicBezTo>
                    <a:pt x="197" y="1252"/>
                    <a:pt x="200" y="1247"/>
                    <a:pt x="203" y="1238"/>
                  </a:cubicBezTo>
                  <a:cubicBezTo>
                    <a:pt x="206" y="1228"/>
                    <a:pt x="200" y="1226"/>
                    <a:pt x="194" y="1222"/>
                  </a:cubicBezTo>
                  <a:cubicBezTo>
                    <a:pt x="165" y="1199"/>
                    <a:pt x="148" y="1169"/>
                    <a:pt x="147" y="1132"/>
                  </a:cubicBezTo>
                  <a:cubicBezTo>
                    <a:pt x="146" y="1081"/>
                    <a:pt x="147" y="1031"/>
                    <a:pt x="147" y="980"/>
                  </a:cubicBezTo>
                  <a:cubicBezTo>
                    <a:pt x="147" y="950"/>
                    <a:pt x="167" y="924"/>
                    <a:pt x="196" y="915"/>
                  </a:cubicBezTo>
                  <a:cubicBezTo>
                    <a:pt x="224" y="905"/>
                    <a:pt x="256" y="914"/>
                    <a:pt x="273" y="938"/>
                  </a:cubicBezTo>
                  <a:cubicBezTo>
                    <a:pt x="297" y="971"/>
                    <a:pt x="328" y="985"/>
                    <a:pt x="367" y="983"/>
                  </a:cubicBezTo>
                  <a:cubicBezTo>
                    <a:pt x="390" y="982"/>
                    <a:pt x="412" y="983"/>
                    <a:pt x="435" y="983"/>
                  </a:cubicBezTo>
                  <a:cubicBezTo>
                    <a:pt x="435" y="1031"/>
                    <a:pt x="435" y="1078"/>
                    <a:pt x="435" y="1124"/>
                  </a:cubicBezTo>
                  <a:cubicBezTo>
                    <a:pt x="435" y="1165"/>
                    <a:pt x="419" y="1198"/>
                    <a:pt x="387" y="1223"/>
                  </a:cubicBezTo>
                  <a:cubicBezTo>
                    <a:pt x="383" y="1226"/>
                    <a:pt x="379" y="1232"/>
                    <a:pt x="380" y="1237"/>
                  </a:cubicBezTo>
                  <a:cubicBezTo>
                    <a:pt x="380" y="1244"/>
                    <a:pt x="382" y="1251"/>
                    <a:pt x="392" y="1254"/>
                  </a:cubicBezTo>
                  <a:cubicBezTo>
                    <a:pt x="422" y="1262"/>
                    <a:pt x="452" y="1273"/>
                    <a:pt x="483" y="1282"/>
                  </a:cubicBezTo>
                  <a:close/>
                  <a:moveTo>
                    <a:pt x="1347" y="984"/>
                  </a:moveTo>
                  <a:cubicBezTo>
                    <a:pt x="1347" y="1032"/>
                    <a:pt x="1347" y="1079"/>
                    <a:pt x="1347" y="1126"/>
                  </a:cubicBezTo>
                  <a:cubicBezTo>
                    <a:pt x="1347" y="1165"/>
                    <a:pt x="1331" y="1197"/>
                    <a:pt x="1301" y="1221"/>
                  </a:cubicBezTo>
                  <a:cubicBezTo>
                    <a:pt x="1296" y="1225"/>
                    <a:pt x="1292" y="1232"/>
                    <a:pt x="1292" y="1237"/>
                  </a:cubicBezTo>
                  <a:cubicBezTo>
                    <a:pt x="1291" y="1248"/>
                    <a:pt x="1297" y="1254"/>
                    <a:pt x="1308" y="1255"/>
                  </a:cubicBezTo>
                  <a:cubicBezTo>
                    <a:pt x="1315" y="1256"/>
                    <a:pt x="1323" y="1257"/>
                    <a:pt x="1330" y="1260"/>
                  </a:cubicBezTo>
                  <a:cubicBezTo>
                    <a:pt x="1351" y="1270"/>
                    <a:pt x="1365" y="1260"/>
                    <a:pt x="1378" y="1245"/>
                  </a:cubicBezTo>
                  <a:cubicBezTo>
                    <a:pt x="1390" y="1231"/>
                    <a:pt x="1395" y="1214"/>
                    <a:pt x="1395" y="1195"/>
                  </a:cubicBezTo>
                  <a:cubicBezTo>
                    <a:pt x="1395" y="1132"/>
                    <a:pt x="1395" y="1068"/>
                    <a:pt x="1395" y="1005"/>
                  </a:cubicBezTo>
                  <a:cubicBezTo>
                    <a:pt x="1395" y="995"/>
                    <a:pt x="1394" y="986"/>
                    <a:pt x="1392" y="976"/>
                  </a:cubicBezTo>
                  <a:cubicBezTo>
                    <a:pt x="1378" y="880"/>
                    <a:pt x="1290" y="810"/>
                    <a:pt x="1191" y="815"/>
                  </a:cubicBezTo>
                  <a:cubicBezTo>
                    <a:pt x="1095" y="820"/>
                    <a:pt x="1014" y="902"/>
                    <a:pt x="1012" y="997"/>
                  </a:cubicBezTo>
                  <a:cubicBezTo>
                    <a:pt x="1010" y="1065"/>
                    <a:pt x="1011" y="1133"/>
                    <a:pt x="1011" y="1201"/>
                  </a:cubicBezTo>
                  <a:cubicBezTo>
                    <a:pt x="1011" y="1222"/>
                    <a:pt x="1021" y="1240"/>
                    <a:pt x="1037" y="1254"/>
                  </a:cubicBezTo>
                  <a:cubicBezTo>
                    <a:pt x="1047" y="1263"/>
                    <a:pt x="1058" y="1267"/>
                    <a:pt x="1071" y="1262"/>
                  </a:cubicBezTo>
                  <a:cubicBezTo>
                    <a:pt x="1080" y="1258"/>
                    <a:pt x="1090" y="1255"/>
                    <a:pt x="1100" y="1254"/>
                  </a:cubicBezTo>
                  <a:cubicBezTo>
                    <a:pt x="1111" y="1253"/>
                    <a:pt x="1114" y="1246"/>
                    <a:pt x="1114" y="1238"/>
                  </a:cubicBezTo>
                  <a:cubicBezTo>
                    <a:pt x="1114" y="1233"/>
                    <a:pt x="1111" y="1226"/>
                    <a:pt x="1107" y="1223"/>
                  </a:cubicBezTo>
                  <a:cubicBezTo>
                    <a:pt x="1075" y="1197"/>
                    <a:pt x="1059" y="1165"/>
                    <a:pt x="1059" y="1124"/>
                  </a:cubicBezTo>
                  <a:cubicBezTo>
                    <a:pt x="1059" y="1082"/>
                    <a:pt x="1059" y="1039"/>
                    <a:pt x="1059" y="997"/>
                  </a:cubicBezTo>
                  <a:cubicBezTo>
                    <a:pt x="1059" y="992"/>
                    <a:pt x="1060" y="988"/>
                    <a:pt x="1060" y="983"/>
                  </a:cubicBezTo>
                  <a:cubicBezTo>
                    <a:pt x="1068" y="983"/>
                    <a:pt x="1076" y="983"/>
                    <a:pt x="1083" y="983"/>
                  </a:cubicBezTo>
                  <a:cubicBezTo>
                    <a:pt x="1120" y="982"/>
                    <a:pt x="1150" y="967"/>
                    <a:pt x="1172" y="937"/>
                  </a:cubicBezTo>
                  <a:cubicBezTo>
                    <a:pt x="1176" y="932"/>
                    <a:pt x="1178" y="924"/>
                    <a:pt x="1179" y="917"/>
                  </a:cubicBezTo>
                  <a:cubicBezTo>
                    <a:pt x="1180" y="899"/>
                    <a:pt x="1179" y="882"/>
                    <a:pt x="1179" y="864"/>
                  </a:cubicBezTo>
                  <a:cubicBezTo>
                    <a:pt x="1196" y="864"/>
                    <a:pt x="1211" y="864"/>
                    <a:pt x="1227" y="864"/>
                  </a:cubicBezTo>
                  <a:cubicBezTo>
                    <a:pt x="1227" y="877"/>
                    <a:pt x="1228" y="890"/>
                    <a:pt x="1227" y="901"/>
                  </a:cubicBezTo>
                  <a:cubicBezTo>
                    <a:pt x="1223" y="929"/>
                    <a:pt x="1237" y="948"/>
                    <a:pt x="1258" y="961"/>
                  </a:cubicBezTo>
                  <a:cubicBezTo>
                    <a:pt x="1271" y="970"/>
                    <a:pt x="1286" y="976"/>
                    <a:pt x="1301" y="980"/>
                  </a:cubicBezTo>
                  <a:cubicBezTo>
                    <a:pt x="1315" y="984"/>
                    <a:pt x="1331" y="983"/>
                    <a:pt x="1347" y="984"/>
                  </a:cubicBezTo>
                  <a:close/>
                  <a:moveTo>
                    <a:pt x="747" y="1407"/>
                  </a:moveTo>
                  <a:cubicBezTo>
                    <a:pt x="726" y="1379"/>
                    <a:pt x="707" y="1353"/>
                    <a:pt x="687" y="1328"/>
                  </a:cubicBezTo>
                  <a:cubicBezTo>
                    <a:pt x="665" y="1298"/>
                    <a:pt x="665" y="1297"/>
                    <a:pt x="629" y="1307"/>
                  </a:cubicBezTo>
                  <a:cubicBezTo>
                    <a:pt x="572" y="1323"/>
                    <a:pt x="533" y="1359"/>
                    <a:pt x="514" y="1415"/>
                  </a:cubicBezTo>
                  <a:cubicBezTo>
                    <a:pt x="512" y="1423"/>
                    <a:pt x="511" y="1430"/>
                    <a:pt x="509" y="1438"/>
                  </a:cubicBezTo>
                  <a:cubicBezTo>
                    <a:pt x="669" y="1438"/>
                    <a:pt x="826" y="1438"/>
                    <a:pt x="984" y="1438"/>
                  </a:cubicBezTo>
                  <a:cubicBezTo>
                    <a:pt x="981" y="1410"/>
                    <a:pt x="970" y="1386"/>
                    <a:pt x="953" y="1364"/>
                  </a:cubicBezTo>
                  <a:cubicBezTo>
                    <a:pt x="925" y="1328"/>
                    <a:pt x="886" y="1311"/>
                    <a:pt x="842" y="1301"/>
                  </a:cubicBezTo>
                  <a:cubicBezTo>
                    <a:pt x="832" y="1299"/>
                    <a:pt x="827" y="1300"/>
                    <a:pt x="820" y="1309"/>
                  </a:cubicBezTo>
                  <a:cubicBezTo>
                    <a:pt x="797" y="1341"/>
                    <a:pt x="772" y="1373"/>
                    <a:pt x="747" y="1407"/>
                  </a:cubicBezTo>
                  <a:close/>
                  <a:moveTo>
                    <a:pt x="747" y="896"/>
                  </a:moveTo>
                  <a:cubicBezTo>
                    <a:pt x="755" y="906"/>
                    <a:pt x="759" y="913"/>
                    <a:pt x="765" y="919"/>
                  </a:cubicBezTo>
                  <a:cubicBezTo>
                    <a:pt x="790" y="943"/>
                    <a:pt x="821" y="957"/>
                    <a:pt x="856" y="959"/>
                  </a:cubicBezTo>
                  <a:cubicBezTo>
                    <a:pt x="883" y="960"/>
                    <a:pt x="911" y="956"/>
                    <a:pt x="937" y="971"/>
                  </a:cubicBezTo>
                  <a:cubicBezTo>
                    <a:pt x="938" y="964"/>
                    <a:pt x="939" y="960"/>
                    <a:pt x="939" y="956"/>
                  </a:cubicBezTo>
                  <a:cubicBezTo>
                    <a:pt x="941" y="890"/>
                    <a:pt x="893" y="826"/>
                    <a:pt x="828" y="819"/>
                  </a:cubicBezTo>
                  <a:cubicBezTo>
                    <a:pt x="776" y="813"/>
                    <a:pt x="722" y="813"/>
                    <a:pt x="670" y="819"/>
                  </a:cubicBezTo>
                  <a:cubicBezTo>
                    <a:pt x="612" y="825"/>
                    <a:pt x="576" y="863"/>
                    <a:pt x="560" y="919"/>
                  </a:cubicBezTo>
                  <a:cubicBezTo>
                    <a:pt x="555" y="935"/>
                    <a:pt x="552" y="953"/>
                    <a:pt x="556" y="966"/>
                  </a:cubicBezTo>
                  <a:cubicBezTo>
                    <a:pt x="582" y="963"/>
                    <a:pt x="605" y="960"/>
                    <a:pt x="628" y="959"/>
                  </a:cubicBezTo>
                  <a:cubicBezTo>
                    <a:pt x="668" y="958"/>
                    <a:pt x="703" y="945"/>
                    <a:pt x="731" y="916"/>
                  </a:cubicBezTo>
                  <a:cubicBezTo>
                    <a:pt x="736" y="911"/>
                    <a:pt x="740" y="905"/>
                    <a:pt x="747" y="896"/>
                  </a:cubicBezTo>
                  <a:close/>
                  <a:moveTo>
                    <a:pt x="54" y="1438"/>
                  </a:moveTo>
                  <a:cubicBezTo>
                    <a:pt x="190" y="1438"/>
                    <a:pt x="325" y="1438"/>
                    <a:pt x="457" y="1438"/>
                  </a:cubicBezTo>
                  <a:cubicBezTo>
                    <a:pt x="467" y="1409"/>
                    <a:pt x="476" y="1382"/>
                    <a:pt x="486" y="1353"/>
                  </a:cubicBezTo>
                  <a:cubicBezTo>
                    <a:pt x="460" y="1323"/>
                    <a:pt x="423" y="1308"/>
                    <a:pt x="382" y="1301"/>
                  </a:cubicBezTo>
                  <a:cubicBezTo>
                    <a:pt x="366" y="1340"/>
                    <a:pt x="338" y="1365"/>
                    <a:pt x="295" y="1367"/>
                  </a:cubicBezTo>
                  <a:cubicBezTo>
                    <a:pt x="248" y="1368"/>
                    <a:pt x="217" y="1343"/>
                    <a:pt x="200" y="1301"/>
                  </a:cubicBezTo>
                  <a:cubicBezTo>
                    <a:pt x="117" y="1316"/>
                    <a:pt x="57" y="1373"/>
                    <a:pt x="54" y="1438"/>
                  </a:cubicBezTo>
                  <a:close/>
                  <a:moveTo>
                    <a:pt x="651" y="1010"/>
                  </a:moveTo>
                  <a:cubicBezTo>
                    <a:pt x="651" y="1050"/>
                    <a:pt x="650" y="1092"/>
                    <a:pt x="652" y="1135"/>
                  </a:cubicBezTo>
                  <a:cubicBezTo>
                    <a:pt x="653" y="1170"/>
                    <a:pt x="684" y="1197"/>
                    <a:pt x="719" y="1199"/>
                  </a:cubicBezTo>
                  <a:cubicBezTo>
                    <a:pt x="738" y="1200"/>
                    <a:pt x="756" y="1200"/>
                    <a:pt x="775" y="1199"/>
                  </a:cubicBezTo>
                  <a:cubicBezTo>
                    <a:pt x="810" y="1197"/>
                    <a:pt x="841" y="1170"/>
                    <a:pt x="842" y="1134"/>
                  </a:cubicBezTo>
                  <a:cubicBezTo>
                    <a:pt x="844" y="1092"/>
                    <a:pt x="843" y="1050"/>
                    <a:pt x="843" y="1010"/>
                  </a:cubicBezTo>
                  <a:cubicBezTo>
                    <a:pt x="818" y="1001"/>
                    <a:pt x="793" y="995"/>
                    <a:pt x="772" y="982"/>
                  </a:cubicBezTo>
                  <a:cubicBezTo>
                    <a:pt x="753" y="971"/>
                    <a:pt x="741" y="971"/>
                    <a:pt x="722" y="983"/>
                  </a:cubicBezTo>
                  <a:cubicBezTo>
                    <a:pt x="701" y="995"/>
                    <a:pt x="676" y="1001"/>
                    <a:pt x="651" y="1010"/>
                  </a:cubicBezTo>
                  <a:close/>
                  <a:moveTo>
                    <a:pt x="386" y="1032"/>
                  </a:moveTo>
                  <a:cubicBezTo>
                    <a:pt x="383" y="1031"/>
                    <a:pt x="381" y="1031"/>
                    <a:pt x="379" y="1031"/>
                  </a:cubicBezTo>
                  <a:cubicBezTo>
                    <a:pt x="320" y="1035"/>
                    <a:pt x="271" y="1018"/>
                    <a:pt x="235" y="968"/>
                  </a:cubicBezTo>
                  <a:cubicBezTo>
                    <a:pt x="231" y="962"/>
                    <a:pt x="218" y="960"/>
                    <a:pt x="210" y="961"/>
                  </a:cubicBezTo>
                  <a:cubicBezTo>
                    <a:pt x="199" y="963"/>
                    <a:pt x="195" y="974"/>
                    <a:pt x="195" y="985"/>
                  </a:cubicBezTo>
                  <a:cubicBezTo>
                    <a:pt x="195" y="1033"/>
                    <a:pt x="195" y="1081"/>
                    <a:pt x="195" y="1129"/>
                  </a:cubicBezTo>
                  <a:cubicBezTo>
                    <a:pt x="196" y="1167"/>
                    <a:pt x="227" y="1198"/>
                    <a:pt x="265" y="1199"/>
                  </a:cubicBezTo>
                  <a:cubicBezTo>
                    <a:pt x="282" y="1199"/>
                    <a:pt x="299" y="1199"/>
                    <a:pt x="316" y="1199"/>
                  </a:cubicBezTo>
                  <a:cubicBezTo>
                    <a:pt x="352" y="1198"/>
                    <a:pt x="383" y="1172"/>
                    <a:pt x="386" y="1137"/>
                  </a:cubicBezTo>
                  <a:cubicBezTo>
                    <a:pt x="388" y="1102"/>
                    <a:pt x="386" y="1067"/>
                    <a:pt x="386" y="1032"/>
                  </a:cubicBezTo>
                  <a:close/>
                  <a:moveTo>
                    <a:pt x="1299" y="1029"/>
                  </a:moveTo>
                  <a:cubicBezTo>
                    <a:pt x="1260" y="1023"/>
                    <a:pt x="1229" y="1004"/>
                    <a:pt x="1203" y="976"/>
                  </a:cubicBezTo>
                  <a:cubicBezTo>
                    <a:pt x="1177" y="1006"/>
                    <a:pt x="1145" y="1022"/>
                    <a:pt x="1107" y="1029"/>
                  </a:cubicBezTo>
                  <a:cubicBezTo>
                    <a:pt x="1107" y="1066"/>
                    <a:pt x="1106" y="1101"/>
                    <a:pt x="1108" y="1136"/>
                  </a:cubicBezTo>
                  <a:cubicBezTo>
                    <a:pt x="1110" y="1170"/>
                    <a:pt x="1140" y="1197"/>
                    <a:pt x="1174" y="1199"/>
                  </a:cubicBezTo>
                  <a:cubicBezTo>
                    <a:pt x="1194" y="1200"/>
                    <a:pt x="1213" y="1200"/>
                    <a:pt x="1233" y="1199"/>
                  </a:cubicBezTo>
                  <a:cubicBezTo>
                    <a:pt x="1268" y="1197"/>
                    <a:pt x="1297" y="1168"/>
                    <a:pt x="1298" y="1133"/>
                  </a:cubicBezTo>
                  <a:cubicBezTo>
                    <a:pt x="1300" y="1099"/>
                    <a:pt x="1299" y="1065"/>
                    <a:pt x="1299" y="1029"/>
                  </a:cubicBezTo>
                  <a:close/>
                  <a:moveTo>
                    <a:pt x="1440" y="1439"/>
                  </a:moveTo>
                  <a:cubicBezTo>
                    <a:pt x="1437" y="1374"/>
                    <a:pt x="1371" y="1310"/>
                    <a:pt x="1299" y="1303"/>
                  </a:cubicBezTo>
                  <a:cubicBezTo>
                    <a:pt x="1295" y="1352"/>
                    <a:pt x="1281" y="1396"/>
                    <a:pt x="1254" y="1439"/>
                  </a:cubicBezTo>
                  <a:cubicBezTo>
                    <a:pt x="1318" y="1439"/>
                    <a:pt x="1378" y="1439"/>
                    <a:pt x="1440" y="1439"/>
                  </a:cubicBezTo>
                  <a:close/>
                  <a:moveTo>
                    <a:pt x="914" y="144"/>
                  </a:moveTo>
                  <a:cubicBezTo>
                    <a:pt x="802" y="144"/>
                    <a:pt x="691" y="144"/>
                    <a:pt x="580" y="144"/>
                  </a:cubicBezTo>
                  <a:cubicBezTo>
                    <a:pt x="580" y="160"/>
                    <a:pt x="580" y="175"/>
                    <a:pt x="580" y="190"/>
                  </a:cubicBezTo>
                  <a:cubicBezTo>
                    <a:pt x="692" y="190"/>
                    <a:pt x="803" y="190"/>
                    <a:pt x="914" y="190"/>
                  </a:cubicBezTo>
                  <a:cubicBezTo>
                    <a:pt x="914" y="175"/>
                    <a:pt x="914" y="160"/>
                    <a:pt x="914" y="144"/>
                  </a:cubicBezTo>
                  <a:close/>
                  <a:moveTo>
                    <a:pt x="974" y="1316"/>
                  </a:moveTo>
                  <a:cubicBezTo>
                    <a:pt x="985" y="1307"/>
                    <a:pt x="995" y="1299"/>
                    <a:pt x="1005" y="1290"/>
                  </a:cubicBezTo>
                  <a:cubicBezTo>
                    <a:pt x="972" y="1260"/>
                    <a:pt x="961" y="1222"/>
                    <a:pt x="963" y="1179"/>
                  </a:cubicBezTo>
                  <a:cubicBezTo>
                    <a:pt x="964" y="1160"/>
                    <a:pt x="963" y="1141"/>
                    <a:pt x="963" y="1119"/>
                  </a:cubicBezTo>
                  <a:cubicBezTo>
                    <a:pt x="941" y="1141"/>
                    <a:pt x="917" y="1151"/>
                    <a:pt x="889" y="1152"/>
                  </a:cubicBezTo>
                  <a:cubicBezTo>
                    <a:pt x="876" y="1190"/>
                    <a:pt x="867" y="1203"/>
                    <a:pt x="842" y="1223"/>
                  </a:cubicBezTo>
                  <a:cubicBezTo>
                    <a:pt x="838" y="1226"/>
                    <a:pt x="835" y="1234"/>
                    <a:pt x="836" y="1237"/>
                  </a:cubicBezTo>
                  <a:cubicBezTo>
                    <a:pt x="838" y="1243"/>
                    <a:pt x="843" y="1252"/>
                    <a:pt x="848" y="1253"/>
                  </a:cubicBezTo>
                  <a:cubicBezTo>
                    <a:pt x="895" y="1264"/>
                    <a:pt x="940" y="1280"/>
                    <a:pt x="974" y="1316"/>
                  </a:cubicBezTo>
                  <a:close/>
                  <a:moveTo>
                    <a:pt x="605" y="1151"/>
                  </a:moveTo>
                  <a:cubicBezTo>
                    <a:pt x="576" y="1151"/>
                    <a:pt x="553" y="1140"/>
                    <a:pt x="532" y="1120"/>
                  </a:cubicBezTo>
                  <a:cubicBezTo>
                    <a:pt x="532" y="1182"/>
                    <a:pt x="532" y="1242"/>
                    <a:pt x="532" y="1304"/>
                  </a:cubicBezTo>
                  <a:cubicBezTo>
                    <a:pt x="563" y="1279"/>
                    <a:pt x="596" y="1265"/>
                    <a:pt x="632" y="1257"/>
                  </a:cubicBezTo>
                  <a:cubicBezTo>
                    <a:pt x="638" y="1256"/>
                    <a:pt x="644" y="1255"/>
                    <a:pt x="649" y="1253"/>
                  </a:cubicBezTo>
                  <a:cubicBezTo>
                    <a:pt x="660" y="1249"/>
                    <a:pt x="663" y="1231"/>
                    <a:pt x="654" y="1225"/>
                  </a:cubicBezTo>
                  <a:cubicBezTo>
                    <a:pt x="629" y="1207"/>
                    <a:pt x="613" y="1182"/>
                    <a:pt x="605" y="1151"/>
                  </a:cubicBezTo>
                  <a:close/>
                  <a:moveTo>
                    <a:pt x="1152" y="1439"/>
                  </a:moveTo>
                  <a:cubicBezTo>
                    <a:pt x="1124" y="1396"/>
                    <a:pt x="1111" y="1350"/>
                    <a:pt x="1107" y="1302"/>
                  </a:cubicBezTo>
                  <a:cubicBezTo>
                    <a:pt x="1066" y="1309"/>
                    <a:pt x="1032" y="1325"/>
                    <a:pt x="1008" y="1353"/>
                  </a:cubicBezTo>
                  <a:cubicBezTo>
                    <a:pt x="1018" y="1383"/>
                    <a:pt x="1027" y="1410"/>
                    <a:pt x="1037" y="1439"/>
                  </a:cubicBezTo>
                  <a:cubicBezTo>
                    <a:pt x="1073" y="1439"/>
                    <a:pt x="1111" y="1439"/>
                    <a:pt x="1152" y="1439"/>
                  </a:cubicBezTo>
                  <a:close/>
                  <a:moveTo>
                    <a:pt x="251" y="1247"/>
                  </a:moveTo>
                  <a:cubicBezTo>
                    <a:pt x="240" y="1279"/>
                    <a:pt x="244" y="1298"/>
                    <a:pt x="265" y="1311"/>
                  </a:cubicBezTo>
                  <a:cubicBezTo>
                    <a:pt x="283" y="1323"/>
                    <a:pt x="306" y="1321"/>
                    <a:pt x="322" y="1307"/>
                  </a:cubicBezTo>
                  <a:cubicBezTo>
                    <a:pt x="340" y="1292"/>
                    <a:pt x="342" y="1273"/>
                    <a:pt x="330" y="1247"/>
                  </a:cubicBezTo>
                  <a:cubicBezTo>
                    <a:pt x="304" y="1247"/>
                    <a:pt x="278" y="1247"/>
                    <a:pt x="251" y="1247"/>
                  </a:cubicBezTo>
                  <a:close/>
                  <a:moveTo>
                    <a:pt x="747" y="1327"/>
                  </a:moveTo>
                  <a:cubicBezTo>
                    <a:pt x="760" y="1309"/>
                    <a:pt x="771" y="1293"/>
                    <a:pt x="784" y="1279"/>
                  </a:cubicBezTo>
                  <a:cubicBezTo>
                    <a:pt x="793" y="1268"/>
                    <a:pt x="794" y="1258"/>
                    <a:pt x="787" y="1247"/>
                  </a:cubicBezTo>
                  <a:cubicBezTo>
                    <a:pt x="759" y="1247"/>
                    <a:pt x="733" y="1247"/>
                    <a:pt x="704" y="1247"/>
                  </a:cubicBezTo>
                  <a:cubicBezTo>
                    <a:pt x="704" y="1256"/>
                    <a:pt x="702" y="1265"/>
                    <a:pt x="705" y="1270"/>
                  </a:cubicBezTo>
                  <a:cubicBezTo>
                    <a:pt x="718" y="1289"/>
                    <a:pt x="732" y="1307"/>
                    <a:pt x="747" y="1327"/>
                  </a:cubicBezTo>
                  <a:close/>
                  <a:moveTo>
                    <a:pt x="1253" y="1294"/>
                  </a:moveTo>
                  <a:cubicBezTo>
                    <a:pt x="1250" y="1277"/>
                    <a:pt x="1247" y="1262"/>
                    <a:pt x="1245" y="1247"/>
                  </a:cubicBezTo>
                  <a:cubicBezTo>
                    <a:pt x="1215" y="1247"/>
                    <a:pt x="1189" y="1247"/>
                    <a:pt x="1160" y="1247"/>
                  </a:cubicBezTo>
                  <a:cubicBezTo>
                    <a:pt x="1158" y="1263"/>
                    <a:pt x="1156" y="1278"/>
                    <a:pt x="1154" y="1294"/>
                  </a:cubicBezTo>
                  <a:cubicBezTo>
                    <a:pt x="1188" y="1294"/>
                    <a:pt x="1219" y="1294"/>
                    <a:pt x="1253" y="1294"/>
                  </a:cubicBezTo>
                  <a:close/>
                  <a:moveTo>
                    <a:pt x="1202" y="1425"/>
                  </a:moveTo>
                  <a:cubicBezTo>
                    <a:pt x="1204" y="1425"/>
                    <a:pt x="1206" y="1425"/>
                    <a:pt x="1208" y="1426"/>
                  </a:cubicBezTo>
                  <a:cubicBezTo>
                    <a:pt x="1220" y="1399"/>
                    <a:pt x="1233" y="1373"/>
                    <a:pt x="1247" y="1344"/>
                  </a:cubicBezTo>
                  <a:cubicBezTo>
                    <a:pt x="1216" y="1344"/>
                    <a:pt x="1190" y="1344"/>
                    <a:pt x="1163" y="1344"/>
                  </a:cubicBezTo>
                  <a:cubicBezTo>
                    <a:pt x="1169" y="1374"/>
                    <a:pt x="1183" y="1401"/>
                    <a:pt x="1202" y="1425"/>
                  </a:cubicBezTo>
                  <a:close/>
                  <a:moveTo>
                    <a:pt x="602" y="1102"/>
                  </a:moveTo>
                  <a:cubicBezTo>
                    <a:pt x="602" y="1070"/>
                    <a:pt x="602" y="1039"/>
                    <a:pt x="602" y="1008"/>
                  </a:cubicBezTo>
                  <a:cubicBezTo>
                    <a:pt x="573" y="1010"/>
                    <a:pt x="555" y="1029"/>
                    <a:pt x="555" y="1055"/>
                  </a:cubicBezTo>
                  <a:cubicBezTo>
                    <a:pt x="555" y="1081"/>
                    <a:pt x="575" y="1101"/>
                    <a:pt x="602" y="1102"/>
                  </a:cubicBezTo>
                  <a:close/>
                  <a:moveTo>
                    <a:pt x="892" y="1008"/>
                  </a:moveTo>
                  <a:cubicBezTo>
                    <a:pt x="892" y="1040"/>
                    <a:pt x="892" y="1071"/>
                    <a:pt x="892" y="1102"/>
                  </a:cubicBezTo>
                  <a:cubicBezTo>
                    <a:pt x="915" y="1104"/>
                    <a:pt x="939" y="1082"/>
                    <a:pt x="939" y="1055"/>
                  </a:cubicBezTo>
                  <a:cubicBezTo>
                    <a:pt x="939" y="1029"/>
                    <a:pt x="920" y="1010"/>
                    <a:pt x="892" y="10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6"/>
            <p:cNvSpPr>
              <a:spLocks/>
            </p:cNvSpPr>
            <p:nvPr/>
          </p:nvSpPr>
          <p:spPr bwMode="auto">
            <a:xfrm>
              <a:off x="-889001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7"/>
            <p:cNvSpPr>
              <a:spLocks/>
            </p:cNvSpPr>
            <p:nvPr/>
          </p:nvSpPr>
          <p:spPr bwMode="auto">
            <a:xfrm>
              <a:off x="-860426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8"/>
            <p:cNvSpPr>
              <a:spLocks/>
            </p:cNvSpPr>
            <p:nvPr/>
          </p:nvSpPr>
          <p:spPr bwMode="auto">
            <a:xfrm>
              <a:off x="-830263" y="2886076"/>
              <a:ext cx="14288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9"/>
            <p:cNvSpPr>
              <a:spLocks/>
            </p:cNvSpPr>
            <p:nvPr/>
          </p:nvSpPr>
          <p:spPr bwMode="auto">
            <a:xfrm>
              <a:off x="-801688" y="2886076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0"/>
            <p:cNvSpPr>
              <a:spLocks/>
            </p:cNvSpPr>
            <p:nvPr/>
          </p:nvSpPr>
          <p:spPr bwMode="auto">
            <a:xfrm>
              <a:off x="-86042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1"/>
            <p:cNvSpPr>
              <a:spLocks/>
            </p:cNvSpPr>
            <p:nvPr/>
          </p:nvSpPr>
          <p:spPr bwMode="auto">
            <a:xfrm>
              <a:off x="-830263" y="294481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5" name="Freeform 12"/>
            <p:cNvSpPr>
              <a:spLocks/>
            </p:cNvSpPr>
            <p:nvPr/>
          </p:nvSpPr>
          <p:spPr bwMode="auto">
            <a:xfrm>
              <a:off x="-801688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6" name="Freeform 13"/>
            <p:cNvSpPr>
              <a:spLocks/>
            </p:cNvSpPr>
            <p:nvPr/>
          </p:nvSpPr>
          <p:spPr bwMode="auto">
            <a:xfrm>
              <a:off x="-889001" y="2973388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14"/>
            <p:cNvSpPr>
              <a:spLocks/>
            </p:cNvSpPr>
            <p:nvPr/>
          </p:nvSpPr>
          <p:spPr bwMode="auto">
            <a:xfrm>
              <a:off x="-830263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15"/>
            <p:cNvSpPr>
              <a:spLocks/>
            </p:cNvSpPr>
            <p:nvPr/>
          </p:nvSpPr>
          <p:spPr bwMode="auto">
            <a:xfrm>
              <a:off x="-801688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16"/>
            <p:cNvSpPr>
              <a:spLocks/>
            </p:cNvSpPr>
            <p:nvPr/>
          </p:nvSpPr>
          <p:spPr bwMode="auto">
            <a:xfrm>
              <a:off x="-801688" y="2914651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0" name="Freeform 17"/>
            <p:cNvSpPr>
              <a:spLocks/>
            </p:cNvSpPr>
            <p:nvPr/>
          </p:nvSpPr>
          <p:spPr bwMode="auto">
            <a:xfrm>
              <a:off x="-830263" y="2914651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1" name="Freeform 18"/>
            <p:cNvSpPr>
              <a:spLocks/>
            </p:cNvSpPr>
            <p:nvPr/>
          </p:nvSpPr>
          <p:spPr bwMode="auto">
            <a:xfrm>
              <a:off x="-860426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2" name="Freeform 19"/>
            <p:cNvSpPr>
              <a:spLocks/>
            </p:cNvSpPr>
            <p:nvPr/>
          </p:nvSpPr>
          <p:spPr bwMode="auto">
            <a:xfrm>
              <a:off x="-889001" y="2914651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20"/>
            <p:cNvSpPr>
              <a:spLocks/>
            </p:cNvSpPr>
            <p:nvPr/>
          </p:nvSpPr>
          <p:spPr bwMode="auto">
            <a:xfrm>
              <a:off x="-8890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21"/>
            <p:cNvSpPr>
              <a:spLocks/>
            </p:cNvSpPr>
            <p:nvPr/>
          </p:nvSpPr>
          <p:spPr bwMode="auto">
            <a:xfrm>
              <a:off x="-860426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22"/>
            <p:cNvSpPr>
              <a:spLocks/>
            </p:cNvSpPr>
            <p:nvPr/>
          </p:nvSpPr>
          <p:spPr bwMode="auto">
            <a:xfrm>
              <a:off x="-1036638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23"/>
            <p:cNvSpPr>
              <a:spLocks/>
            </p:cNvSpPr>
            <p:nvPr/>
          </p:nvSpPr>
          <p:spPr bwMode="auto">
            <a:xfrm>
              <a:off x="-1095376" y="2914651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24"/>
            <p:cNvSpPr>
              <a:spLocks/>
            </p:cNvSpPr>
            <p:nvPr/>
          </p:nvSpPr>
          <p:spPr bwMode="auto">
            <a:xfrm>
              <a:off x="-1095376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25"/>
            <p:cNvSpPr>
              <a:spLocks/>
            </p:cNvSpPr>
            <p:nvPr/>
          </p:nvSpPr>
          <p:spPr bwMode="auto">
            <a:xfrm>
              <a:off x="-1066801" y="29733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9" name="Freeform 26"/>
            <p:cNvSpPr>
              <a:spLocks/>
            </p:cNvSpPr>
            <p:nvPr/>
          </p:nvSpPr>
          <p:spPr bwMode="auto">
            <a:xfrm>
              <a:off x="-1036638" y="29733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0" name="Freeform 27"/>
            <p:cNvSpPr>
              <a:spLocks/>
            </p:cNvSpPr>
            <p:nvPr/>
          </p:nvSpPr>
          <p:spPr bwMode="auto">
            <a:xfrm>
              <a:off x="-1036638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8"/>
            <p:cNvSpPr>
              <a:spLocks/>
            </p:cNvSpPr>
            <p:nvPr/>
          </p:nvSpPr>
          <p:spPr bwMode="auto">
            <a:xfrm>
              <a:off x="-10668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9"/>
            <p:cNvSpPr>
              <a:spLocks/>
            </p:cNvSpPr>
            <p:nvPr/>
          </p:nvSpPr>
          <p:spPr bwMode="auto">
            <a:xfrm>
              <a:off x="-109537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3" name="Freeform 30"/>
            <p:cNvSpPr>
              <a:spLocks/>
            </p:cNvSpPr>
            <p:nvPr/>
          </p:nvSpPr>
          <p:spPr bwMode="auto">
            <a:xfrm>
              <a:off x="-1095376" y="2886076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4" name="Freeform 31"/>
            <p:cNvSpPr>
              <a:spLocks/>
            </p:cNvSpPr>
            <p:nvPr/>
          </p:nvSpPr>
          <p:spPr bwMode="auto">
            <a:xfrm>
              <a:off x="-1036638" y="2914651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32"/>
            <p:cNvSpPr>
              <a:spLocks/>
            </p:cNvSpPr>
            <p:nvPr/>
          </p:nvSpPr>
          <p:spPr bwMode="auto">
            <a:xfrm>
              <a:off x="-1066801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33"/>
            <p:cNvSpPr>
              <a:spLocks/>
            </p:cNvSpPr>
            <p:nvPr/>
          </p:nvSpPr>
          <p:spPr bwMode="auto">
            <a:xfrm>
              <a:off x="-1066801" y="2886076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34"/>
            <p:cNvSpPr>
              <a:spLocks/>
            </p:cNvSpPr>
            <p:nvPr/>
          </p:nvSpPr>
          <p:spPr bwMode="auto">
            <a:xfrm>
              <a:off x="-947738" y="2886076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35"/>
            <p:cNvSpPr>
              <a:spLocks/>
            </p:cNvSpPr>
            <p:nvPr/>
          </p:nvSpPr>
          <p:spPr bwMode="auto">
            <a:xfrm>
              <a:off x="-977901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36"/>
            <p:cNvSpPr>
              <a:spLocks/>
            </p:cNvSpPr>
            <p:nvPr/>
          </p:nvSpPr>
          <p:spPr bwMode="auto">
            <a:xfrm>
              <a:off x="-947738" y="29733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37"/>
            <p:cNvSpPr>
              <a:spLocks/>
            </p:cNvSpPr>
            <p:nvPr/>
          </p:nvSpPr>
          <p:spPr bwMode="auto">
            <a:xfrm>
              <a:off x="-977901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38"/>
            <p:cNvSpPr>
              <a:spLocks/>
            </p:cNvSpPr>
            <p:nvPr/>
          </p:nvSpPr>
          <p:spPr bwMode="auto">
            <a:xfrm>
              <a:off x="-947738" y="294481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39"/>
            <p:cNvSpPr>
              <a:spLocks/>
            </p:cNvSpPr>
            <p:nvPr/>
          </p:nvSpPr>
          <p:spPr bwMode="auto">
            <a:xfrm>
              <a:off x="-977901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3" name="Freeform 40"/>
            <p:cNvSpPr>
              <a:spLocks/>
            </p:cNvSpPr>
            <p:nvPr/>
          </p:nvSpPr>
          <p:spPr bwMode="auto">
            <a:xfrm>
              <a:off x="-977901" y="28559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4" name="Freeform 41"/>
            <p:cNvSpPr>
              <a:spLocks/>
            </p:cNvSpPr>
            <p:nvPr/>
          </p:nvSpPr>
          <p:spPr bwMode="auto">
            <a:xfrm>
              <a:off x="-949326" y="2855913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5" name="Freeform 42"/>
            <p:cNvSpPr>
              <a:spLocks/>
            </p:cNvSpPr>
            <p:nvPr/>
          </p:nvSpPr>
          <p:spPr bwMode="auto">
            <a:xfrm>
              <a:off x="-947738" y="2914651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43"/>
            <p:cNvSpPr>
              <a:spLocks/>
            </p:cNvSpPr>
            <p:nvPr/>
          </p:nvSpPr>
          <p:spPr bwMode="auto">
            <a:xfrm>
              <a:off x="-977901" y="2914651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7" name="Group 766"/>
          <p:cNvGrpSpPr/>
          <p:nvPr/>
        </p:nvGrpSpPr>
        <p:grpSpPr>
          <a:xfrm>
            <a:off x="4624194" y="4414480"/>
            <a:ext cx="431800" cy="460375"/>
            <a:chOff x="5638800" y="4019550"/>
            <a:chExt cx="431800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68" name="Freeform 88"/>
            <p:cNvSpPr>
              <a:spLocks noEditPoints="1"/>
            </p:cNvSpPr>
            <p:nvPr/>
          </p:nvSpPr>
          <p:spPr bwMode="auto">
            <a:xfrm>
              <a:off x="5638800" y="4019550"/>
              <a:ext cx="431800" cy="460375"/>
            </a:xfrm>
            <a:custGeom>
              <a:avLst/>
              <a:gdLst>
                <a:gd name="T0" fmla="*/ 1034 w 1452"/>
                <a:gd name="T1" fmla="*/ 45 h 1546"/>
                <a:gd name="T2" fmla="*/ 1118 w 1452"/>
                <a:gd name="T3" fmla="*/ 50 h 1546"/>
                <a:gd name="T4" fmla="*/ 1237 w 1452"/>
                <a:gd name="T5" fmla="*/ 644 h 1546"/>
                <a:gd name="T6" fmla="*/ 1249 w 1452"/>
                <a:gd name="T7" fmla="*/ 924 h 1546"/>
                <a:gd name="T8" fmla="*/ 1165 w 1452"/>
                <a:gd name="T9" fmla="*/ 1532 h 1546"/>
                <a:gd name="T10" fmla="*/ 920 w 1452"/>
                <a:gd name="T11" fmla="*/ 1439 h 1546"/>
                <a:gd name="T12" fmla="*/ 1050 w 1452"/>
                <a:gd name="T13" fmla="*/ 1483 h 1546"/>
                <a:gd name="T14" fmla="*/ 1133 w 1452"/>
                <a:gd name="T15" fmla="*/ 941 h 1546"/>
                <a:gd name="T16" fmla="*/ 886 w 1452"/>
                <a:gd name="T17" fmla="*/ 1367 h 1546"/>
                <a:gd name="T18" fmla="*/ 888 w 1452"/>
                <a:gd name="T19" fmla="*/ 1410 h 1546"/>
                <a:gd name="T20" fmla="*/ 799 w 1452"/>
                <a:gd name="T21" fmla="*/ 1266 h 1546"/>
                <a:gd name="T22" fmla="*/ 778 w 1452"/>
                <a:gd name="T23" fmla="*/ 1238 h 1546"/>
                <a:gd name="T24" fmla="*/ 379 w 1452"/>
                <a:gd name="T25" fmla="*/ 1236 h 1546"/>
                <a:gd name="T26" fmla="*/ 382 w 1452"/>
                <a:gd name="T27" fmla="*/ 1194 h 1546"/>
                <a:gd name="T28" fmla="*/ 776 w 1452"/>
                <a:gd name="T29" fmla="*/ 1193 h 1546"/>
                <a:gd name="T30" fmla="*/ 927 w 1452"/>
                <a:gd name="T31" fmla="*/ 956 h 1546"/>
                <a:gd name="T32" fmla="*/ 1191 w 1452"/>
                <a:gd name="T33" fmla="*/ 344 h 1546"/>
                <a:gd name="T34" fmla="*/ 45 w 1452"/>
                <a:gd name="T35" fmla="*/ 361 h 1546"/>
                <a:gd name="T36" fmla="*/ 131 w 1452"/>
                <a:gd name="T37" fmla="*/ 1193 h 1546"/>
                <a:gd name="T38" fmla="*/ 300 w 1452"/>
                <a:gd name="T39" fmla="*/ 1194 h 1546"/>
                <a:gd name="T40" fmla="*/ 305 w 1452"/>
                <a:gd name="T41" fmla="*/ 1235 h 1546"/>
                <a:gd name="T42" fmla="*/ 107 w 1452"/>
                <a:gd name="T43" fmla="*/ 1236 h 1546"/>
                <a:gd name="T44" fmla="*/ 0 w 1452"/>
                <a:gd name="T45" fmla="*/ 1107 h 1546"/>
                <a:gd name="T46" fmla="*/ 42 w 1452"/>
                <a:gd name="T47" fmla="*/ 80 h 1546"/>
                <a:gd name="T48" fmla="*/ 192 w 1452"/>
                <a:gd name="T49" fmla="*/ 49 h 1546"/>
                <a:gd name="T50" fmla="*/ 256 w 1452"/>
                <a:gd name="T51" fmla="*/ 0 h 1546"/>
                <a:gd name="T52" fmla="*/ 338 w 1452"/>
                <a:gd name="T53" fmla="*/ 44 h 1546"/>
                <a:gd name="T54" fmla="*/ 540 w 1452"/>
                <a:gd name="T55" fmla="*/ 49 h 1546"/>
                <a:gd name="T56" fmla="*/ 604 w 1452"/>
                <a:gd name="T57" fmla="*/ 0 h 1546"/>
                <a:gd name="T58" fmla="*/ 686 w 1452"/>
                <a:gd name="T59" fmla="*/ 44 h 1546"/>
                <a:gd name="T60" fmla="*/ 888 w 1452"/>
                <a:gd name="T61" fmla="*/ 49 h 1546"/>
                <a:gd name="T62" fmla="*/ 952 w 1452"/>
                <a:gd name="T63" fmla="*/ 0 h 1546"/>
                <a:gd name="T64" fmla="*/ 895 w 1452"/>
                <a:gd name="T65" fmla="*/ 96 h 1546"/>
                <a:gd name="T66" fmla="*/ 691 w 1452"/>
                <a:gd name="T67" fmla="*/ 166 h 1546"/>
                <a:gd name="T68" fmla="*/ 547 w 1452"/>
                <a:gd name="T69" fmla="*/ 167 h 1546"/>
                <a:gd name="T70" fmla="*/ 343 w 1452"/>
                <a:gd name="T71" fmla="*/ 96 h 1546"/>
                <a:gd name="T72" fmla="*/ 270 w 1452"/>
                <a:gd name="T73" fmla="*/ 243 h 1546"/>
                <a:gd name="T74" fmla="*/ 199 w 1452"/>
                <a:gd name="T75" fmla="*/ 140 h 1546"/>
                <a:gd name="T76" fmla="*/ 124 w 1452"/>
                <a:gd name="T77" fmla="*/ 95 h 1546"/>
                <a:gd name="T78" fmla="*/ 45 w 1452"/>
                <a:gd name="T79" fmla="*/ 285 h 1546"/>
                <a:gd name="T80" fmla="*/ 1192 w 1452"/>
                <a:gd name="T81" fmla="*/ 297 h 1546"/>
                <a:gd name="T82" fmla="*/ 1191 w 1452"/>
                <a:gd name="T83" fmla="*/ 159 h 1546"/>
                <a:gd name="T84" fmla="*/ 1039 w 1452"/>
                <a:gd name="T85" fmla="*/ 93 h 1546"/>
                <a:gd name="T86" fmla="*/ 967 w 1452"/>
                <a:gd name="T87" fmla="*/ 243 h 1546"/>
                <a:gd name="T88" fmla="*/ 895 w 1452"/>
                <a:gd name="T89" fmla="*/ 96 h 1546"/>
                <a:gd name="T90" fmla="*/ 244 w 1452"/>
                <a:gd name="T91" fmla="*/ 172 h 1546"/>
                <a:gd name="T92" fmla="*/ 298 w 1452"/>
                <a:gd name="T93" fmla="*/ 172 h 1546"/>
                <a:gd name="T94" fmla="*/ 270 w 1452"/>
                <a:gd name="T95" fmla="*/ 45 h 1546"/>
                <a:gd name="T96" fmla="*/ 244 w 1452"/>
                <a:gd name="T97" fmla="*/ 121 h 1546"/>
                <a:gd name="T98" fmla="*/ 592 w 1452"/>
                <a:gd name="T99" fmla="*/ 170 h 1546"/>
                <a:gd name="T100" fmla="*/ 646 w 1452"/>
                <a:gd name="T101" fmla="*/ 171 h 1546"/>
                <a:gd name="T102" fmla="*/ 618 w 1452"/>
                <a:gd name="T103" fmla="*/ 45 h 1546"/>
                <a:gd name="T104" fmla="*/ 592 w 1452"/>
                <a:gd name="T105" fmla="*/ 121 h 1546"/>
                <a:gd name="T106" fmla="*/ 940 w 1452"/>
                <a:gd name="T107" fmla="*/ 171 h 1546"/>
                <a:gd name="T108" fmla="*/ 994 w 1452"/>
                <a:gd name="T109" fmla="*/ 171 h 1546"/>
                <a:gd name="T110" fmla="*/ 966 w 1452"/>
                <a:gd name="T111" fmla="*/ 45 h 1546"/>
                <a:gd name="T112" fmla="*/ 940 w 1452"/>
                <a:gd name="T113" fmla="*/ 122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2" h="1546">
                  <a:moveTo>
                    <a:pt x="982" y="0"/>
                  </a:moveTo>
                  <a:cubicBezTo>
                    <a:pt x="1004" y="9"/>
                    <a:pt x="1023" y="21"/>
                    <a:pt x="1034" y="45"/>
                  </a:cubicBezTo>
                  <a:cubicBezTo>
                    <a:pt x="1035" y="48"/>
                    <a:pt x="1042" y="49"/>
                    <a:pt x="1046" y="49"/>
                  </a:cubicBezTo>
                  <a:cubicBezTo>
                    <a:pt x="1070" y="50"/>
                    <a:pt x="1094" y="49"/>
                    <a:pt x="1118" y="50"/>
                  </a:cubicBezTo>
                  <a:cubicBezTo>
                    <a:pt x="1188" y="53"/>
                    <a:pt x="1237" y="104"/>
                    <a:pt x="1237" y="175"/>
                  </a:cubicBezTo>
                  <a:cubicBezTo>
                    <a:pt x="1237" y="331"/>
                    <a:pt x="1237" y="488"/>
                    <a:pt x="1237" y="644"/>
                  </a:cubicBezTo>
                  <a:cubicBezTo>
                    <a:pt x="1237" y="731"/>
                    <a:pt x="1237" y="818"/>
                    <a:pt x="1237" y="905"/>
                  </a:cubicBezTo>
                  <a:cubicBezTo>
                    <a:pt x="1237" y="915"/>
                    <a:pt x="1240" y="920"/>
                    <a:pt x="1249" y="924"/>
                  </a:cubicBezTo>
                  <a:cubicBezTo>
                    <a:pt x="1376" y="982"/>
                    <a:pt x="1452" y="1118"/>
                    <a:pt x="1434" y="1253"/>
                  </a:cubicBezTo>
                  <a:cubicBezTo>
                    <a:pt x="1415" y="1398"/>
                    <a:pt x="1308" y="1510"/>
                    <a:pt x="1165" y="1532"/>
                  </a:cubicBezTo>
                  <a:cubicBezTo>
                    <a:pt x="1078" y="1546"/>
                    <a:pt x="998" y="1526"/>
                    <a:pt x="927" y="1474"/>
                  </a:cubicBezTo>
                  <a:cubicBezTo>
                    <a:pt x="912" y="1464"/>
                    <a:pt x="910" y="1450"/>
                    <a:pt x="920" y="1439"/>
                  </a:cubicBezTo>
                  <a:cubicBezTo>
                    <a:pt x="928" y="1429"/>
                    <a:pt x="940" y="1428"/>
                    <a:pt x="954" y="1439"/>
                  </a:cubicBezTo>
                  <a:cubicBezTo>
                    <a:pt x="984" y="1460"/>
                    <a:pt x="1015" y="1474"/>
                    <a:pt x="1050" y="1483"/>
                  </a:cubicBezTo>
                  <a:cubicBezTo>
                    <a:pt x="1225" y="1526"/>
                    <a:pt x="1395" y="1390"/>
                    <a:pt x="1391" y="1211"/>
                  </a:cubicBezTo>
                  <a:cubicBezTo>
                    <a:pt x="1388" y="1066"/>
                    <a:pt x="1281" y="952"/>
                    <a:pt x="1133" y="941"/>
                  </a:cubicBezTo>
                  <a:cubicBezTo>
                    <a:pt x="999" y="930"/>
                    <a:pt x="873" y="1023"/>
                    <a:pt x="845" y="1162"/>
                  </a:cubicBezTo>
                  <a:cubicBezTo>
                    <a:pt x="831" y="1235"/>
                    <a:pt x="844" y="1304"/>
                    <a:pt x="886" y="1367"/>
                  </a:cubicBezTo>
                  <a:cubicBezTo>
                    <a:pt x="888" y="1371"/>
                    <a:pt x="891" y="1374"/>
                    <a:pt x="893" y="1378"/>
                  </a:cubicBezTo>
                  <a:cubicBezTo>
                    <a:pt x="900" y="1391"/>
                    <a:pt x="899" y="1403"/>
                    <a:pt x="888" y="1410"/>
                  </a:cubicBezTo>
                  <a:cubicBezTo>
                    <a:pt x="878" y="1417"/>
                    <a:pt x="864" y="1415"/>
                    <a:pt x="856" y="1403"/>
                  </a:cubicBezTo>
                  <a:cubicBezTo>
                    <a:pt x="826" y="1362"/>
                    <a:pt x="807" y="1316"/>
                    <a:pt x="799" y="1266"/>
                  </a:cubicBezTo>
                  <a:cubicBezTo>
                    <a:pt x="798" y="1257"/>
                    <a:pt x="797" y="1249"/>
                    <a:pt x="795" y="1238"/>
                  </a:cubicBezTo>
                  <a:cubicBezTo>
                    <a:pt x="790" y="1238"/>
                    <a:pt x="784" y="1238"/>
                    <a:pt x="778" y="1238"/>
                  </a:cubicBezTo>
                  <a:cubicBezTo>
                    <a:pt x="652" y="1238"/>
                    <a:pt x="525" y="1238"/>
                    <a:pt x="399" y="1238"/>
                  </a:cubicBezTo>
                  <a:cubicBezTo>
                    <a:pt x="392" y="1238"/>
                    <a:pt x="386" y="1238"/>
                    <a:pt x="379" y="1236"/>
                  </a:cubicBezTo>
                  <a:cubicBezTo>
                    <a:pt x="368" y="1234"/>
                    <a:pt x="363" y="1225"/>
                    <a:pt x="364" y="1214"/>
                  </a:cubicBezTo>
                  <a:cubicBezTo>
                    <a:pt x="364" y="1203"/>
                    <a:pt x="371" y="1195"/>
                    <a:pt x="382" y="1194"/>
                  </a:cubicBezTo>
                  <a:cubicBezTo>
                    <a:pt x="387" y="1193"/>
                    <a:pt x="393" y="1193"/>
                    <a:pt x="398" y="1193"/>
                  </a:cubicBezTo>
                  <a:cubicBezTo>
                    <a:pt x="524" y="1193"/>
                    <a:pt x="650" y="1193"/>
                    <a:pt x="776" y="1193"/>
                  </a:cubicBezTo>
                  <a:cubicBezTo>
                    <a:pt x="782" y="1193"/>
                    <a:pt x="788" y="1193"/>
                    <a:pt x="795" y="1193"/>
                  </a:cubicBezTo>
                  <a:cubicBezTo>
                    <a:pt x="805" y="1094"/>
                    <a:pt x="848" y="1015"/>
                    <a:pt x="927" y="956"/>
                  </a:cubicBezTo>
                  <a:cubicBezTo>
                    <a:pt x="1006" y="899"/>
                    <a:pt x="1095" y="883"/>
                    <a:pt x="1191" y="903"/>
                  </a:cubicBezTo>
                  <a:cubicBezTo>
                    <a:pt x="1191" y="717"/>
                    <a:pt x="1191" y="531"/>
                    <a:pt x="1191" y="344"/>
                  </a:cubicBezTo>
                  <a:cubicBezTo>
                    <a:pt x="810" y="344"/>
                    <a:pt x="428" y="344"/>
                    <a:pt x="45" y="344"/>
                  </a:cubicBezTo>
                  <a:cubicBezTo>
                    <a:pt x="45" y="350"/>
                    <a:pt x="45" y="356"/>
                    <a:pt x="45" y="361"/>
                  </a:cubicBezTo>
                  <a:cubicBezTo>
                    <a:pt x="45" y="610"/>
                    <a:pt x="45" y="858"/>
                    <a:pt x="45" y="1107"/>
                  </a:cubicBezTo>
                  <a:cubicBezTo>
                    <a:pt x="45" y="1162"/>
                    <a:pt x="75" y="1193"/>
                    <a:pt x="131" y="1193"/>
                  </a:cubicBezTo>
                  <a:cubicBezTo>
                    <a:pt x="182" y="1193"/>
                    <a:pt x="233" y="1193"/>
                    <a:pt x="284" y="1193"/>
                  </a:cubicBezTo>
                  <a:cubicBezTo>
                    <a:pt x="290" y="1193"/>
                    <a:pt x="297" y="1191"/>
                    <a:pt x="300" y="1194"/>
                  </a:cubicBezTo>
                  <a:cubicBezTo>
                    <a:pt x="307" y="1199"/>
                    <a:pt x="316" y="1207"/>
                    <a:pt x="317" y="1214"/>
                  </a:cubicBezTo>
                  <a:cubicBezTo>
                    <a:pt x="318" y="1220"/>
                    <a:pt x="310" y="1229"/>
                    <a:pt x="305" y="1235"/>
                  </a:cubicBezTo>
                  <a:cubicBezTo>
                    <a:pt x="303" y="1237"/>
                    <a:pt x="298" y="1238"/>
                    <a:pt x="295" y="1238"/>
                  </a:cubicBezTo>
                  <a:cubicBezTo>
                    <a:pt x="232" y="1237"/>
                    <a:pt x="170" y="1239"/>
                    <a:pt x="107" y="1236"/>
                  </a:cubicBezTo>
                  <a:cubicBezTo>
                    <a:pt x="49" y="1233"/>
                    <a:pt x="4" y="1183"/>
                    <a:pt x="0" y="1125"/>
                  </a:cubicBezTo>
                  <a:cubicBezTo>
                    <a:pt x="0" y="1119"/>
                    <a:pt x="0" y="1113"/>
                    <a:pt x="0" y="1107"/>
                  </a:cubicBezTo>
                  <a:cubicBezTo>
                    <a:pt x="0" y="798"/>
                    <a:pt x="0" y="489"/>
                    <a:pt x="0" y="180"/>
                  </a:cubicBezTo>
                  <a:cubicBezTo>
                    <a:pt x="0" y="140"/>
                    <a:pt x="12" y="106"/>
                    <a:pt x="42" y="80"/>
                  </a:cubicBezTo>
                  <a:cubicBezTo>
                    <a:pt x="66" y="59"/>
                    <a:pt x="94" y="50"/>
                    <a:pt x="126" y="50"/>
                  </a:cubicBezTo>
                  <a:cubicBezTo>
                    <a:pt x="148" y="50"/>
                    <a:pt x="170" y="50"/>
                    <a:pt x="192" y="49"/>
                  </a:cubicBezTo>
                  <a:cubicBezTo>
                    <a:pt x="196" y="49"/>
                    <a:pt x="203" y="47"/>
                    <a:pt x="204" y="44"/>
                  </a:cubicBezTo>
                  <a:cubicBezTo>
                    <a:pt x="214" y="21"/>
                    <a:pt x="233" y="9"/>
                    <a:pt x="256" y="0"/>
                  </a:cubicBezTo>
                  <a:cubicBezTo>
                    <a:pt x="266" y="0"/>
                    <a:pt x="276" y="0"/>
                    <a:pt x="286" y="0"/>
                  </a:cubicBezTo>
                  <a:cubicBezTo>
                    <a:pt x="308" y="9"/>
                    <a:pt x="327" y="21"/>
                    <a:pt x="338" y="44"/>
                  </a:cubicBezTo>
                  <a:cubicBezTo>
                    <a:pt x="339" y="47"/>
                    <a:pt x="346" y="49"/>
                    <a:pt x="350" y="49"/>
                  </a:cubicBezTo>
                  <a:cubicBezTo>
                    <a:pt x="413" y="50"/>
                    <a:pt x="477" y="50"/>
                    <a:pt x="540" y="49"/>
                  </a:cubicBezTo>
                  <a:cubicBezTo>
                    <a:pt x="544" y="49"/>
                    <a:pt x="551" y="47"/>
                    <a:pt x="552" y="44"/>
                  </a:cubicBezTo>
                  <a:cubicBezTo>
                    <a:pt x="562" y="21"/>
                    <a:pt x="582" y="9"/>
                    <a:pt x="604" y="0"/>
                  </a:cubicBezTo>
                  <a:cubicBezTo>
                    <a:pt x="614" y="0"/>
                    <a:pt x="624" y="0"/>
                    <a:pt x="634" y="0"/>
                  </a:cubicBezTo>
                  <a:cubicBezTo>
                    <a:pt x="656" y="9"/>
                    <a:pt x="675" y="21"/>
                    <a:pt x="686" y="44"/>
                  </a:cubicBezTo>
                  <a:cubicBezTo>
                    <a:pt x="687" y="47"/>
                    <a:pt x="694" y="49"/>
                    <a:pt x="698" y="49"/>
                  </a:cubicBezTo>
                  <a:cubicBezTo>
                    <a:pt x="761" y="50"/>
                    <a:pt x="825" y="50"/>
                    <a:pt x="888" y="49"/>
                  </a:cubicBezTo>
                  <a:cubicBezTo>
                    <a:pt x="892" y="49"/>
                    <a:pt x="899" y="47"/>
                    <a:pt x="900" y="44"/>
                  </a:cubicBezTo>
                  <a:cubicBezTo>
                    <a:pt x="910" y="20"/>
                    <a:pt x="930" y="8"/>
                    <a:pt x="952" y="0"/>
                  </a:cubicBezTo>
                  <a:cubicBezTo>
                    <a:pt x="962" y="0"/>
                    <a:pt x="972" y="0"/>
                    <a:pt x="982" y="0"/>
                  </a:cubicBezTo>
                  <a:close/>
                  <a:moveTo>
                    <a:pt x="895" y="96"/>
                  </a:moveTo>
                  <a:cubicBezTo>
                    <a:pt x="826" y="96"/>
                    <a:pt x="759" y="96"/>
                    <a:pt x="691" y="96"/>
                  </a:cubicBezTo>
                  <a:cubicBezTo>
                    <a:pt x="691" y="120"/>
                    <a:pt x="691" y="143"/>
                    <a:pt x="691" y="166"/>
                  </a:cubicBezTo>
                  <a:cubicBezTo>
                    <a:pt x="691" y="211"/>
                    <a:pt x="661" y="243"/>
                    <a:pt x="619" y="243"/>
                  </a:cubicBezTo>
                  <a:cubicBezTo>
                    <a:pt x="577" y="244"/>
                    <a:pt x="547" y="212"/>
                    <a:pt x="547" y="167"/>
                  </a:cubicBezTo>
                  <a:cubicBezTo>
                    <a:pt x="547" y="143"/>
                    <a:pt x="547" y="120"/>
                    <a:pt x="547" y="96"/>
                  </a:cubicBezTo>
                  <a:cubicBezTo>
                    <a:pt x="478" y="96"/>
                    <a:pt x="411" y="96"/>
                    <a:pt x="343" y="96"/>
                  </a:cubicBezTo>
                  <a:cubicBezTo>
                    <a:pt x="343" y="123"/>
                    <a:pt x="343" y="148"/>
                    <a:pt x="343" y="173"/>
                  </a:cubicBezTo>
                  <a:cubicBezTo>
                    <a:pt x="342" y="213"/>
                    <a:pt x="309" y="244"/>
                    <a:pt x="270" y="243"/>
                  </a:cubicBezTo>
                  <a:cubicBezTo>
                    <a:pt x="231" y="243"/>
                    <a:pt x="200" y="212"/>
                    <a:pt x="199" y="173"/>
                  </a:cubicBezTo>
                  <a:cubicBezTo>
                    <a:pt x="199" y="162"/>
                    <a:pt x="199" y="151"/>
                    <a:pt x="199" y="140"/>
                  </a:cubicBezTo>
                  <a:cubicBezTo>
                    <a:pt x="199" y="125"/>
                    <a:pt x="199" y="110"/>
                    <a:pt x="199" y="95"/>
                  </a:cubicBezTo>
                  <a:cubicBezTo>
                    <a:pt x="172" y="95"/>
                    <a:pt x="148" y="94"/>
                    <a:pt x="124" y="95"/>
                  </a:cubicBezTo>
                  <a:cubicBezTo>
                    <a:pt x="76" y="96"/>
                    <a:pt x="45" y="127"/>
                    <a:pt x="45" y="176"/>
                  </a:cubicBezTo>
                  <a:cubicBezTo>
                    <a:pt x="45" y="212"/>
                    <a:pt x="45" y="249"/>
                    <a:pt x="45" y="285"/>
                  </a:cubicBezTo>
                  <a:cubicBezTo>
                    <a:pt x="45" y="289"/>
                    <a:pt x="46" y="293"/>
                    <a:pt x="46" y="297"/>
                  </a:cubicBezTo>
                  <a:cubicBezTo>
                    <a:pt x="428" y="297"/>
                    <a:pt x="809" y="297"/>
                    <a:pt x="1192" y="297"/>
                  </a:cubicBezTo>
                  <a:cubicBezTo>
                    <a:pt x="1192" y="289"/>
                    <a:pt x="1192" y="282"/>
                    <a:pt x="1192" y="274"/>
                  </a:cubicBezTo>
                  <a:cubicBezTo>
                    <a:pt x="1192" y="236"/>
                    <a:pt x="1194" y="197"/>
                    <a:pt x="1191" y="159"/>
                  </a:cubicBezTo>
                  <a:cubicBezTo>
                    <a:pt x="1188" y="129"/>
                    <a:pt x="1169" y="105"/>
                    <a:pt x="1139" y="100"/>
                  </a:cubicBezTo>
                  <a:cubicBezTo>
                    <a:pt x="1107" y="94"/>
                    <a:pt x="1073" y="95"/>
                    <a:pt x="1039" y="93"/>
                  </a:cubicBezTo>
                  <a:cubicBezTo>
                    <a:pt x="1039" y="108"/>
                    <a:pt x="1039" y="118"/>
                    <a:pt x="1039" y="128"/>
                  </a:cubicBezTo>
                  <a:cubicBezTo>
                    <a:pt x="1039" y="210"/>
                    <a:pt x="1018" y="243"/>
                    <a:pt x="967" y="243"/>
                  </a:cubicBezTo>
                  <a:cubicBezTo>
                    <a:pt x="916" y="244"/>
                    <a:pt x="895" y="211"/>
                    <a:pt x="895" y="129"/>
                  </a:cubicBezTo>
                  <a:cubicBezTo>
                    <a:pt x="895" y="119"/>
                    <a:pt x="895" y="108"/>
                    <a:pt x="895" y="96"/>
                  </a:cubicBezTo>
                  <a:close/>
                  <a:moveTo>
                    <a:pt x="244" y="121"/>
                  </a:moveTo>
                  <a:cubicBezTo>
                    <a:pt x="244" y="138"/>
                    <a:pt x="243" y="155"/>
                    <a:pt x="244" y="172"/>
                  </a:cubicBezTo>
                  <a:cubicBezTo>
                    <a:pt x="244" y="188"/>
                    <a:pt x="255" y="198"/>
                    <a:pt x="270" y="198"/>
                  </a:cubicBezTo>
                  <a:cubicBezTo>
                    <a:pt x="285" y="199"/>
                    <a:pt x="297" y="188"/>
                    <a:pt x="298" y="172"/>
                  </a:cubicBezTo>
                  <a:cubicBezTo>
                    <a:pt x="298" y="139"/>
                    <a:pt x="298" y="105"/>
                    <a:pt x="298" y="72"/>
                  </a:cubicBezTo>
                  <a:cubicBezTo>
                    <a:pt x="297" y="56"/>
                    <a:pt x="285" y="44"/>
                    <a:pt x="270" y="45"/>
                  </a:cubicBezTo>
                  <a:cubicBezTo>
                    <a:pt x="255" y="46"/>
                    <a:pt x="244" y="57"/>
                    <a:pt x="244" y="73"/>
                  </a:cubicBezTo>
                  <a:cubicBezTo>
                    <a:pt x="243" y="89"/>
                    <a:pt x="244" y="105"/>
                    <a:pt x="244" y="121"/>
                  </a:cubicBezTo>
                  <a:close/>
                  <a:moveTo>
                    <a:pt x="592" y="121"/>
                  </a:moveTo>
                  <a:cubicBezTo>
                    <a:pt x="592" y="137"/>
                    <a:pt x="591" y="154"/>
                    <a:pt x="592" y="170"/>
                  </a:cubicBezTo>
                  <a:cubicBezTo>
                    <a:pt x="592" y="187"/>
                    <a:pt x="603" y="198"/>
                    <a:pt x="618" y="198"/>
                  </a:cubicBezTo>
                  <a:cubicBezTo>
                    <a:pt x="634" y="199"/>
                    <a:pt x="645" y="188"/>
                    <a:pt x="646" y="171"/>
                  </a:cubicBezTo>
                  <a:cubicBezTo>
                    <a:pt x="646" y="138"/>
                    <a:pt x="646" y="105"/>
                    <a:pt x="646" y="72"/>
                  </a:cubicBezTo>
                  <a:cubicBezTo>
                    <a:pt x="645" y="56"/>
                    <a:pt x="633" y="45"/>
                    <a:pt x="618" y="45"/>
                  </a:cubicBezTo>
                  <a:cubicBezTo>
                    <a:pt x="603" y="46"/>
                    <a:pt x="592" y="57"/>
                    <a:pt x="592" y="73"/>
                  </a:cubicBezTo>
                  <a:cubicBezTo>
                    <a:pt x="591" y="89"/>
                    <a:pt x="592" y="105"/>
                    <a:pt x="592" y="121"/>
                  </a:cubicBezTo>
                  <a:close/>
                  <a:moveTo>
                    <a:pt x="940" y="122"/>
                  </a:moveTo>
                  <a:cubicBezTo>
                    <a:pt x="940" y="138"/>
                    <a:pt x="939" y="155"/>
                    <a:pt x="940" y="171"/>
                  </a:cubicBezTo>
                  <a:cubicBezTo>
                    <a:pt x="940" y="187"/>
                    <a:pt x="951" y="198"/>
                    <a:pt x="966" y="198"/>
                  </a:cubicBezTo>
                  <a:cubicBezTo>
                    <a:pt x="981" y="199"/>
                    <a:pt x="993" y="188"/>
                    <a:pt x="994" y="171"/>
                  </a:cubicBezTo>
                  <a:cubicBezTo>
                    <a:pt x="994" y="139"/>
                    <a:pt x="994" y="106"/>
                    <a:pt x="994" y="73"/>
                  </a:cubicBezTo>
                  <a:cubicBezTo>
                    <a:pt x="993" y="56"/>
                    <a:pt x="981" y="45"/>
                    <a:pt x="966" y="45"/>
                  </a:cubicBezTo>
                  <a:cubicBezTo>
                    <a:pt x="951" y="45"/>
                    <a:pt x="940" y="57"/>
                    <a:pt x="940" y="74"/>
                  </a:cubicBezTo>
                  <a:cubicBezTo>
                    <a:pt x="939" y="90"/>
                    <a:pt x="940" y="106"/>
                    <a:pt x="940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9" name="Freeform 89"/>
            <p:cNvSpPr>
              <a:spLocks noEditPoints="1"/>
            </p:cNvSpPr>
            <p:nvPr/>
          </p:nvSpPr>
          <p:spPr bwMode="auto">
            <a:xfrm>
              <a:off x="5903913" y="4314825"/>
              <a:ext cx="131763" cy="131763"/>
            </a:xfrm>
            <a:custGeom>
              <a:avLst/>
              <a:gdLst>
                <a:gd name="T0" fmla="*/ 443 w 443"/>
                <a:gd name="T1" fmla="*/ 222 h 444"/>
                <a:gd name="T2" fmla="*/ 222 w 443"/>
                <a:gd name="T3" fmla="*/ 444 h 444"/>
                <a:gd name="T4" fmla="*/ 1 w 443"/>
                <a:gd name="T5" fmla="*/ 223 h 444"/>
                <a:gd name="T6" fmla="*/ 221 w 443"/>
                <a:gd name="T7" fmla="*/ 1 h 444"/>
                <a:gd name="T8" fmla="*/ 443 w 443"/>
                <a:gd name="T9" fmla="*/ 222 h 444"/>
                <a:gd name="T10" fmla="*/ 46 w 443"/>
                <a:gd name="T11" fmla="*/ 223 h 444"/>
                <a:gd name="T12" fmla="*/ 221 w 443"/>
                <a:gd name="T13" fmla="*/ 399 h 444"/>
                <a:gd name="T14" fmla="*/ 398 w 443"/>
                <a:gd name="T15" fmla="*/ 222 h 444"/>
                <a:gd name="T16" fmla="*/ 221 w 443"/>
                <a:gd name="T17" fmla="*/ 46 h 444"/>
                <a:gd name="T18" fmla="*/ 46 w 443"/>
                <a:gd name="T19" fmla="*/ 22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3" h="444">
                  <a:moveTo>
                    <a:pt x="443" y="222"/>
                  </a:moveTo>
                  <a:cubicBezTo>
                    <a:pt x="443" y="344"/>
                    <a:pt x="344" y="443"/>
                    <a:pt x="222" y="444"/>
                  </a:cubicBezTo>
                  <a:cubicBezTo>
                    <a:pt x="100" y="444"/>
                    <a:pt x="1" y="345"/>
                    <a:pt x="1" y="223"/>
                  </a:cubicBezTo>
                  <a:cubicBezTo>
                    <a:pt x="0" y="101"/>
                    <a:pt x="99" y="1"/>
                    <a:pt x="221" y="1"/>
                  </a:cubicBezTo>
                  <a:cubicBezTo>
                    <a:pt x="343" y="0"/>
                    <a:pt x="442" y="100"/>
                    <a:pt x="443" y="222"/>
                  </a:cubicBezTo>
                  <a:close/>
                  <a:moveTo>
                    <a:pt x="46" y="223"/>
                  </a:moveTo>
                  <a:cubicBezTo>
                    <a:pt x="46" y="319"/>
                    <a:pt x="125" y="398"/>
                    <a:pt x="221" y="399"/>
                  </a:cubicBezTo>
                  <a:cubicBezTo>
                    <a:pt x="318" y="399"/>
                    <a:pt x="397" y="320"/>
                    <a:pt x="398" y="222"/>
                  </a:cubicBezTo>
                  <a:cubicBezTo>
                    <a:pt x="398" y="125"/>
                    <a:pt x="318" y="46"/>
                    <a:pt x="221" y="46"/>
                  </a:cubicBezTo>
                  <a:cubicBezTo>
                    <a:pt x="124" y="46"/>
                    <a:pt x="45" y="125"/>
                    <a:pt x="46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0" name="Freeform 90"/>
            <p:cNvSpPr>
              <a:spLocks noEditPoints="1"/>
            </p:cNvSpPr>
            <p:nvPr/>
          </p:nvSpPr>
          <p:spPr bwMode="auto">
            <a:xfrm>
              <a:off x="5835650" y="4211638"/>
              <a:ext cx="57150" cy="58738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49 w 195"/>
                <a:gd name="T5" fmla="*/ 195 h 195"/>
                <a:gd name="T6" fmla="*/ 47 w 195"/>
                <a:gd name="T7" fmla="*/ 195 h 195"/>
                <a:gd name="T8" fmla="*/ 1 w 195"/>
                <a:gd name="T9" fmla="*/ 152 h 195"/>
                <a:gd name="T10" fmla="*/ 1 w 195"/>
                <a:gd name="T11" fmla="*/ 44 h 195"/>
                <a:gd name="T12" fmla="*/ 46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4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5"/>
                    <a:pt x="174" y="195"/>
                    <a:pt x="149" y="195"/>
                  </a:cubicBezTo>
                  <a:cubicBezTo>
                    <a:pt x="115" y="195"/>
                    <a:pt x="81" y="195"/>
                    <a:pt x="47" y="195"/>
                  </a:cubicBezTo>
                  <a:cubicBezTo>
                    <a:pt x="22" y="195"/>
                    <a:pt x="2" y="177"/>
                    <a:pt x="1" y="152"/>
                  </a:cubicBezTo>
                  <a:cubicBezTo>
                    <a:pt x="0" y="116"/>
                    <a:pt x="0" y="80"/>
                    <a:pt x="1" y="44"/>
                  </a:cubicBezTo>
                  <a:cubicBezTo>
                    <a:pt x="2" y="20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6" y="2"/>
                    <a:pt x="194" y="21"/>
                    <a:pt x="194" y="49"/>
                  </a:cubicBezTo>
                  <a:cubicBezTo>
                    <a:pt x="195" y="65"/>
                    <a:pt x="194" y="82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0" y="47"/>
                    <a:pt x="47" y="47"/>
                  </a:cubicBezTo>
                  <a:cubicBezTo>
                    <a:pt x="47" y="82"/>
                    <a:pt x="47" y="116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2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91"/>
            <p:cNvSpPr>
              <a:spLocks noEditPoints="1"/>
            </p:cNvSpPr>
            <p:nvPr/>
          </p:nvSpPr>
          <p:spPr bwMode="auto">
            <a:xfrm>
              <a:off x="5751513" y="4211638"/>
              <a:ext cx="58738" cy="58738"/>
            </a:xfrm>
            <a:custGeom>
              <a:avLst/>
              <a:gdLst>
                <a:gd name="T0" fmla="*/ 195 w 195"/>
                <a:gd name="T1" fmla="*/ 99 h 195"/>
                <a:gd name="T2" fmla="*/ 194 w 195"/>
                <a:gd name="T3" fmla="*/ 148 h 195"/>
                <a:gd name="T4" fmla="*/ 148 w 195"/>
                <a:gd name="T5" fmla="*/ 195 h 195"/>
                <a:gd name="T6" fmla="*/ 48 w 195"/>
                <a:gd name="T7" fmla="*/ 195 h 195"/>
                <a:gd name="T8" fmla="*/ 1 w 195"/>
                <a:gd name="T9" fmla="*/ 150 h 195"/>
                <a:gd name="T10" fmla="*/ 1 w 195"/>
                <a:gd name="T11" fmla="*/ 47 h 195"/>
                <a:gd name="T12" fmla="*/ 46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9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9"/>
                  </a:moveTo>
                  <a:cubicBezTo>
                    <a:pt x="195" y="115"/>
                    <a:pt x="195" y="132"/>
                    <a:pt x="194" y="148"/>
                  </a:cubicBezTo>
                  <a:cubicBezTo>
                    <a:pt x="194" y="175"/>
                    <a:pt x="175" y="195"/>
                    <a:pt x="148" y="195"/>
                  </a:cubicBezTo>
                  <a:cubicBezTo>
                    <a:pt x="115" y="195"/>
                    <a:pt x="81" y="195"/>
                    <a:pt x="48" y="195"/>
                  </a:cubicBezTo>
                  <a:cubicBezTo>
                    <a:pt x="21" y="195"/>
                    <a:pt x="2" y="176"/>
                    <a:pt x="1" y="150"/>
                  </a:cubicBezTo>
                  <a:cubicBezTo>
                    <a:pt x="0" y="116"/>
                    <a:pt x="0" y="81"/>
                    <a:pt x="1" y="47"/>
                  </a:cubicBezTo>
                  <a:cubicBezTo>
                    <a:pt x="2" y="21"/>
                    <a:pt x="20" y="2"/>
                    <a:pt x="46" y="1"/>
                  </a:cubicBezTo>
                  <a:cubicBezTo>
                    <a:pt x="80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2"/>
                    <a:pt x="195" y="99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2"/>
                    <a:pt x="47" y="115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92"/>
            <p:cNvSpPr>
              <a:spLocks noEditPoints="1"/>
            </p:cNvSpPr>
            <p:nvPr/>
          </p:nvSpPr>
          <p:spPr bwMode="auto">
            <a:xfrm>
              <a:off x="5918200" y="4211638"/>
              <a:ext cx="58738" cy="58738"/>
            </a:xfrm>
            <a:custGeom>
              <a:avLst/>
              <a:gdLst>
                <a:gd name="T0" fmla="*/ 195 w 195"/>
                <a:gd name="T1" fmla="*/ 99 h 194"/>
                <a:gd name="T2" fmla="*/ 195 w 195"/>
                <a:gd name="T3" fmla="*/ 148 h 194"/>
                <a:gd name="T4" fmla="*/ 149 w 195"/>
                <a:gd name="T5" fmla="*/ 194 h 194"/>
                <a:gd name="T6" fmla="*/ 49 w 195"/>
                <a:gd name="T7" fmla="*/ 194 h 194"/>
                <a:gd name="T8" fmla="*/ 1 w 195"/>
                <a:gd name="T9" fmla="*/ 148 h 194"/>
                <a:gd name="T10" fmla="*/ 1 w 195"/>
                <a:gd name="T11" fmla="*/ 46 h 194"/>
                <a:gd name="T12" fmla="*/ 49 w 195"/>
                <a:gd name="T13" fmla="*/ 0 h 194"/>
                <a:gd name="T14" fmla="*/ 148 w 195"/>
                <a:gd name="T15" fmla="*/ 0 h 194"/>
                <a:gd name="T16" fmla="*/ 195 w 195"/>
                <a:gd name="T17" fmla="*/ 49 h 194"/>
                <a:gd name="T18" fmla="*/ 195 w 195"/>
                <a:gd name="T19" fmla="*/ 99 h 194"/>
                <a:gd name="T20" fmla="*/ 47 w 195"/>
                <a:gd name="T21" fmla="*/ 46 h 194"/>
                <a:gd name="T22" fmla="*/ 47 w 195"/>
                <a:gd name="T23" fmla="*/ 148 h 194"/>
                <a:gd name="T24" fmla="*/ 149 w 195"/>
                <a:gd name="T25" fmla="*/ 148 h 194"/>
                <a:gd name="T26" fmla="*/ 149 w 195"/>
                <a:gd name="T27" fmla="*/ 46 h 194"/>
                <a:gd name="T28" fmla="*/ 47 w 195"/>
                <a:gd name="T29" fmla="*/ 4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4">
                  <a:moveTo>
                    <a:pt x="195" y="99"/>
                  </a:moveTo>
                  <a:cubicBezTo>
                    <a:pt x="195" y="115"/>
                    <a:pt x="195" y="132"/>
                    <a:pt x="195" y="148"/>
                  </a:cubicBezTo>
                  <a:cubicBezTo>
                    <a:pt x="194" y="174"/>
                    <a:pt x="175" y="194"/>
                    <a:pt x="149" y="194"/>
                  </a:cubicBezTo>
                  <a:cubicBezTo>
                    <a:pt x="116" y="194"/>
                    <a:pt x="82" y="194"/>
                    <a:pt x="49" y="194"/>
                  </a:cubicBezTo>
                  <a:cubicBezTo>
                    <a:pt x="22" y="194"/>
                    <a:pt x="2" y="175"/>
                    <a:pt x="1" y="148"/>
                  </a:cubicBezTo>
                  <a:cubicBezTo>
                    <a:pt x="0" y="114"/>
                    <a:pt x="0" y="80"/>
                    <a:pt x="1" y="46"/>
                  </a:cubicBezTo>
                  <a:cubicBezTo>
                    <a:pt x="2" y="19"/>
                    <a:pt x="21" y="1"/>
                    <a:pt x="49" y="0"/>
                  </a:cubicBezTo>
                  <a:cubicBezTo>
                    <a:pt x="82" y="0"/>
                    <a:pt x="115" y="0"/>
                    <a:pt x="148" y="0"/>
                  </a:cubicBezTo>
                  <a:cubicBezTo>
                    <a:pt x="176" y="1"/>
                    <a:pt x="195" y="20"/>
                    <a:pt x="195" y="49"/>
                  </a:cubicBezTo>
                  <a:cubicBezTo>
                    <a:pt x="195" y="66"/>
                    <a:pt x="195" y="82"/>
                    <a:pt x="195" y="99"/>
                  </a:cubicBezTo>
                  <a:close/>
                  <a:moveTo>
                    <a:pt x="47" y="46"/>
                  </a:moveTo>
                  <a:cubicBezTo>
                    <a:pt x="47" y="81"/>
                    <a:pt x="47" y="114"/>
                    <a:pt x="47" y="148"/>
                  </a:cubicBezTo>
                  <a:cubicBezTo>
                    <a:pt x="81" y="148"/>
                    <a:pt x="115" y="148"/>
                    <a:pt x="149" y="148"/>
                  </a:cubicBezTo>
                  <a:cubicBezTo>
                    <a:pt x="149" y="113"/>
                    <a:pt x="149" y="80"/>
                    <a:pt x="149" y="46"/>
                  </a:cubicBezTo>
                  <a:cubicBezTo>
                    <a:pt x="115" y="46"/>
                    <a:pt x="81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93"/>
            <p:cNvSpPr>
              <a:spLocks noEditPoints="1"/>
            </p:cNvSpPr>
            <p:nvPr/>
          </p:nvSpPr>
          <p:spPr bwMode="auto">
            <a:xfrm>
              <a:off x="5667375" y="4211638"/>
              <a:ext cx="58738" cy="58738"/>
            </a:xfrm>
            <a:custGeom>
              <a:avLst/>
              <a:gdLst>
                <a:gd name="T0" fmla="*/ 0 w 194"/>
                <a:gd name="T1" fmla="*/ 97 h 195"/>
                <a:gd name="T2" fmla="*/ 0 w 194"/>
                <a:gd name="T3" fmla="*/ 48 h 195"/>
                <a:gd name="T4" fmla="*/ 45 w 194"/>
                <a:gd name="T5" fmla="*/ 1 h 195"/>
                <a:gd name="T6" fmla="*/ 149 w 194"/>
                <a:gd name="T7" fmla="*/ 1 h 195"/>
                <a:gd name="T8" fmla="*/ 194 w 194"/>
                <a:gd name="T9" fmla="*/ 48 h 195"/>
                <a:gd name="T10" fmla="*/ 194 w 194"/>
                <a:gd name="T11" fmla="*/ 148 h 195"/>
                <a:gd name="T12" fmla="*/ 146 w 194"/>
                <a:gd name="T13" fmla="*/ 195 h 195"/>
                <a:gd name="T14" fmla="*/ 48 w 194"/>
                <a:gd name="T15" fmla="*/ 195 h 195"/>
                <a:gd name="T16" fmla="*/ 0 w 194"/>
                <a:gd name="T17" fmla="*/ 147 h 195"/>
                <a:gd name="T18" fmla="*/ 0 w 194"/>
                <a:gd name="T19" fmla="*/ 97 h 195"/>
                <a:gd name="T20" fmla="*/ 46 w 194"/>
                <a:gd name="T21" fmla="*/ 47 h 195"/>
                <a:gd name="T22" fmla="*/ 46 w 194"/>
                <a:gd name="T23" fmla="*/ 149 h 195"/>
                <a:gd name="T24" fmla="*/ 148 w 194"/>
                <a:gd name="T25" fmla="*/ 149 h 195"/>
                <a:gd name="T26" fmla="*/ 148 w 194"/>
                <a:gd name="T27" fmla="*/ 47 h 195"/>
                <a:gd name="T28" fmla="*/ 46 w 194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0" y="97"/>
                  </a:moveTo>
                  <a:cubicBezTo>
                    <a:pt x="0" y="81"/>
                    <a:pt x="0" y="64"/>
                    <a:pt x="0" y="48"/>
                  </a:cubicBezTo>
                  <a:cubicBezTo>
                    <a:pt x="1" y="22"/>
                    <a:pt x="19" y="2"/>
                    <a:pt x="45" y="1"/>
                  </a:cubicBezTo>
                  <a:cubicBezTo>
                    <a:pt x="80" y="0"/>
                    <a:pt x="114" y="0"/>
                    <a:pt x="149" y="1"/>
                  </a:cubicBezTo>
                  <a:cubicBezTo>
                    <a:pt x="175" y="2"/>
                    <a:pt x="193" y="21"/>
                    <a:pt x="194" y="48"/>
                  </a:cubicBezTo>
                  <a:cubicBezTo>
                    <a:pt x="194" y="81"/>
                    <a:pt x="194" y="115"/>
                    <a:pt x="194" y="148"/>
                  </a:cubicBezTo>
                  <a:cubicBezTo>
                    <a:pt x="193" y="176"/>
                    <a:pt x="174" y="195"/>
                    <a:pt x="146" y="195"/>
                  </a:cubicBezTo>
                  <a:cubicBezTo>
                    <a:pt x="113" y="195"/>
                    <a:pt x="81" y="195"/>
                    <a:pt x="48" y="195"/>
                  </a:cubicBezTo>
                  <a:cubicBezTo>
                    <a:pt x="20" y="195"/>
                    <a:pt x="1" y="176"/>
                    <a:pt x="0" y="147"/>
                  </a:cubicBezTo>
                  <a:cubicBezTo>
                    <a:pt x="0" y="130"/>
                    <a:pt x="0" y="114"/>
                    <a:pt x="0" y="97"/>
                  </a:cubicBezTo>
                  <a:close/>
                  <a:moveTo>
                    <a:pt x="46" y="47"/>
                  </a:moveTo>
                  <a:cubicBezTo>
                    <a:pt x="46" y="82"/>
                    <a:pt x="46" y="115"/>
                    <a:pt x="46" y="149"/>
                  </a:cubicBezTo>
                  <a:cubicBezTo>
                    <a:pt x="81" y="149"/>
                    <a:pt x="114" y="149"/>
                    <a:pt x="148" y="149"/>
                  </a:cubicBezTo>
                  <a:cubicBezTo>
                    <a:pt x="148" y="114"/>
                    <a:pt x="148" y="81"/>
                    <a:pt x="148" y="47"/>
                  </a:cubicBezTo>
                  <a:cubicBezTo>
                    <a:pt x="113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4" name="Freeform 94"/>
            <p:cNvSpPr>
              <a:spLocks noEditPoints="1"/>
            </p:cNvSpPr>
            <p:nvPr/>
          </p:nvSpPr>
          <p:spPr bwMode="auto">
            <a:xfrm>
              <a:off x="5667375" y="4286250"/>
              <a:ext cx="58738" cy="57150"/>
            </a:xfrm>
            <a:custGeom>
              <a:avLst/>
              <a:gdLst>
                <a:gd name="T0" fmla="*/ 194 w 194"/>
                <a:gd name="T1" fmla="*/ 98 h 195"/>
                <a:gd name="T2" fmla="*/ 194 w 194"/>
                <a:gd name="T3" fmla="*/ 148 h 195"/>
                <a:gd name="T4" fmla="*/ 146 w 194"/>
                <a:gd name="T5" fmla="*/ 195 h 195"/>
                <a:gd name="T6" fmla="*/ 49 w 194"/>
                <a:gd name="T7" fmla="*/ 195 h 195"/>
                <a:gd name="T8" fmla="*/ 0 w 194"/>
                <a:gd name="T9" fmla="*/ 146 h 195"/>
                <a:gd name="T10" fmla="*/ 0 w 194"/>
                <a:gd name="T11" fmla="*/ 49 h 195"/>
                <a:gd name="T12" fmla="*/ 48 w 194"/>
                <a:gd name="T13" fmla="*/ 1 h 195"/>
                <a:gd name="T14" fmla="*/ 146 w 194"/>
                <a:gd name="T15" fmla="*/ 0 h 195"/>
                <a:gd name="T16" fmla="*/ 194 w 194"/>
                <a:gd name="T17" fmla="*/ 49 h 195"/>
                <a:gd name="T18" fmla="*/ 194 w 194"/>
                <a:gd name="T19" fmla="*/ 98 h 195"/>
                <a:gd name="T20" fmla="*/ 148 w 194"/>
                <a:gd name="T21" fmla="*/ 149 h 195"/>
                <a:gd name="T22" fmla="*/ 148 w 194"/>
                <a:gd name="T23" fmla="*/ 46 h 195"/>
                <a:gd name="T24" fmla="*/ 47 w 194"/>
                <a:gd name="T25" fmla="*/ 46 h 195"/>
                <a:gd name="T26" fmla="*/ 47 w 194"/>
                <a:gd name="T27" fmla="*/ 149 h 195"/>
                <a:gd name="T28" fmla="*/ 148 w 194"/>
                <a:gd name="T29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194" y="98"/>
                  </a:moveTo>
                  <a:cubicBezTo>
                    <a:pt x="194" y="115"/>
                    <a:pt x="194" y="131"/>
                    <a:pt x="194" y="148"/>
                  </a:cubicBezTo>
                  <a:cubicBezTo>
                    <a:pt x="193" y="176"/>
                    <a:pt x="174" y="194"/>
                    <a:pt x="146" y="195"/>
                  </a:cubicBezTo>
                  <a:cubicBezTo>
                    <a:pt x="113" y="195"/>
                    <a:pt x="81" y="195"/>
                    <a:pt x="49" y="195"/>
                  </a:cubicBezTo>
                  <a:cubicBezTo>
                    <a:pt x="20" y="194"/>
                    <a:pt x="1" y="175"/>
                    <a:pt x="0" y="146"/>
                  </a:cubicBezTo>
                  <a:cubicBezTo>
                    <a:pt x="0" y="114"/>
                    <a:pt x="0" y="82"/>
                    <a:pt x="0" y="49"/>
                  </a:cubicBezTo>
                  <a:cubicBezTo>
                    <a:pt x="1" y="20"/>
                    <a:pt x="20" y="1"/>
                    <a:pt x="48" y="1"/>
                  </a:cubicBezTo>
                  <a:cubicBezTo>
                    <a:pt x="81" y="0"/>
                    <a:pt x="113" y="0"/>
                    <a:pt x="146" y="0"/>
                  </a:cubicBezTo>
                  <a:cubicBezTo>
                    <a:pt x="174" y="1"/>
                    <a:pt x="193" y="20"/>
                    <a:pt x="194" y="49"/>
                  </a:cubicBezTo>
                  <a:cubicBezTo>
                    <a:pt x="194" y="65"/>
                    <a:pt x="194" y="82"/>
                    <a:pt x="194" y="98"/>
                  </a:cubicBezTo>
                  <a:close/>
                  <a:moveTo>
                    <a:pt x="148" y="149"/>
                  </a:moveTo>
                  <a:cubicBezTo>
                    <a:pt x="148" y="114"/>
                    <a:pt x="148" y="80"/>
                    <a:pt x="148" y="46"/>
                  </a:cubicBezTo>
                  <a:cubicBezTo>
                    <a:pt x="114" y="46"/>
                    <a:pt x="80" y="46"/>
                    <a:pt x="47" y="46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1" y="149"/>
                    <a:pt x="114" y="149"/>
                    <a:pt x="148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5" name="Freeform 95"/>
            <p:cNvSpPr>
              <a:spLocks noEditPoints="1"/>
            </p:cNvSpPr>
            <p:nvPr/>
          </p:nvSpPr>
          <p:spPr bwMode="auto">
            <a:xfrm>
              <a:off x="5751513" y="4286250"/>
              <a:ext cx="58738" cy="57150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50 w 195"/>
                <a:gd name="T5" fmla="*/ 195 h 195"/>
                <a:gd name="T6" fmla="*/ 46 w 195"/>
                <a:gd name="T7" fmla="*/ 195 h 195"/>
                <a:gd name="T8" fmla="*/ 1 w 195"/>
                <a:gd name="T9" fmla="*/ 150 h 195"/>
                <a:gd name="T10" fmla="*/ 1 w 195"/>
                <a:gd name="T11" fmla="*/ 46 h 195"/>
                <a:gd name="T12" fmla="*/ 47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5 w 195"/>
                <a:gd name="T19" fmla="*/ 98 h 195"/>
                <a:gd name="T20" fmla="*/ 194 w 195"/>
                <a:gd name="T21" fmla="*/ 98 h 195"/>
                <a:gd name="T22" fmla="*/ 149 w 195"/>
                <a:gd name="T23" fmla="*/ 47 h 195"/>
                <a:gd name="T24" fmla="*/ 47 w 195"/>
                <a:gd name="T25" fmla="*/ 47 h 195"/>
                <a:gd name="T26" fmla="*/ 47 w 195"/>
                <a:gd name="T27" fmla="*/ 149 h 195"/>
                <a:gd name="T28" fmla="*/ 149 w 195"/>
                <a:gd name="T29" fmla="*/ 149 h 195"/>
                <a:gd name="T30" fmla="*/ 149 w 195"/>
                <a:gd name="T3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4"/>
                    <a:pt x="175" y="194"/>
                    <a:pt x="150" y="195"/>
                  </a:cubicBezTo>
                  <a:cubicBezTo>
                    <a:pt x="115" y="195"/>
                    <a:pt x="81" y="195"/>
                    <a:pt x="46" y="195"/>
                  </a:cubicBezTo>
                  <a:cubicBezTo>
                    <a:pt x="21" y="194"/>
                    <a:pt x="2" y="175"/>
                    <a:pt x="1" y="150"/>
                  </a:cubicBezTo>
                  <a:cubicBezTo>
                    <a:pt x="0" y="115"/>
                    <a:pt x="0" y="81"/>
                    <a:pt x="1" y="46"/>
                  </a:cubicBezTo>
                  <a:cubicBezTo>
                    <a:pt x="2" y="20"/>
                    <a:pt x="21" y="1"/>
                    <a:pt x="47" y="1"/>
                  </a:cubicBezTo>
                  <a:cubicBezTo>
                    <a:pt x="81" y="0"/>
                    <a:pt x="114" y="0"/>
                    <a:pt x="148" y="1"/>
                  </a:cubicBezTo>
                  <a:cubicBezTo>
                    <a:pt x="175" y="1"/>
                    <a:pt x="194" y="21"/>
                    <a:pt x="194" y="49"/>
                  </a:cubicBezTo>
                  <a:cubicBezTo>
                    <a:pt x="195" y="65"/>
                    <a:pt x="195" y="82"/>
                    <a:pt x="195" y="98"/>
                  </a:cubicBezTo>
                  <a:cubicBezTo>
                    <a:pt x="195" y="98"/>
                    <a:pt x="195" y="98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96"/>
            <p:cNvSpPr>
              <a:spLocks noEditPoints="1"/>
            </p:cNvSpPr>
            <p:nvPr/>
          </p:nvSpPr>
          <p:spPr bwMode="auto">
            <a:xfrm>
              <a:off x="5751513" y="4137025"/>
              <a:ext cx="58738" cy="58738"/>
            </a:xfrm>
            <a:custGeom>
              <a:avLst/>
              <a:gdLst>
                <a:gd name="T0" fmla="*/ 195 w 195"/>
                <a:gd name="T1" fmla="*/ 98 h 195"/>
                <a:gd name="T2" fmla="*/ 194 w 195"/>
                <a:gd name="T3" fmla="*/ 147 h 195"/>
                <a:gd name="T4" fmla="*/ 148 w 195"/>
                <a:gd name="T5" fmla="*/ 194 h 195"/>
                <a:gd name="T6" fmla="*/ 48 w 195"/>
                <a:gd name="T7" fmla="*/ 194 h 195"/>
                <a:gd name="T8" fmla="*/ 1 w 195"/>
                <a:gd name="T9" fmla="*/ 148 h 195"/>
                <a:gd name="T10" fmla="*/ 1 w 195"/>
                <a:gd name="T11" fmla="*/ 47 h 195"/>
                <a:gd name="T12" fmla="*/ 47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8"/>
                  </a:moveTo>
                  <a:cubicBezTo>
                    <a:pt x="195" y="114"/>
                    <a:pt x="195" y="131"/>
                    <a:pt x="194" y="147"/>
                  </a:cubicBezTo>
                  <a:cubicBezTo>
                    <a:pt x="194" y="174"/>
                    <a:pt x="175" y="194"/>
                    <a:pt x="148" y="194"/>
                  </a:cubicBezTo>
                  <a:cubicBezTo>
                    <a:pt x="115" y="195"/>
                    <a:pt x="81" y="195"/>
                    <a:pt x="48" y="194"/>
                  </a:cubicBezTo>
                  <a:cubicBezTo>
                    <a:pt x="21" y="194"/>
                    <a:pt x="2" y="175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1"/>
                    <a:pt x="20" y="2"/>
                    <a:pt x="47" y="1"/>
                  </a:cubicBezTo>
                  <a:cubicBezTo>
                    <a:pt x="81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1"/>
                    <a:pt x="195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7" name="Freeform 97"/>
            <p:cNvSpPr>
              <a:spLocks noEditPoints="1"/>
            </p:cNvSpPr>
            <p:nvPr/>
          </p:nvSpPr>
          <p:spPr bwMode="auto">
            <a:xfrm>
              <a:off x="5918200" y="4137025"/>
              <a:ext cx="58738" cy="58738"/>
            </a:xfrm>
            <a:custGeom>
              <a:avLst/>
              <a:gdLst>
                <a:gd name="T0" fmla="*/ 98 w 195"/>
                <a:gd name="T1" fmla="*/ 194 h 195"/>
                <a:gd name="T2" fmla="*/ 50 w 195"/>
                <a:gd name="T3" fmla="*/ 194 h 195"/>
                <a:gd name="T4" fmla="*/ 1 w 195"/>
                <a:gd name="T5" fmla="*/ 148 h 195"/>
                <a:gd name="T6" fmla="*/ 1 w 195"/>
                <a:gd name="T7" fmla="*/ 47 h 195"/>
                <a:gd name="T8" fmla="*/ 48 w 195"/>
                <a:gd name="T9" fmla="*/ 1 h 195"/>
                <a:gd name="T10" fmla="*/ 147 w 195"/>
                <a:gd name="T11" fmla="*/ 1 h 195"/>
                <a:gd name="T12" fmla="*/ 195 w 195"/>
                <a:gd name="T13" fmla="*/ 50 h 195"/>
                <a:gd name="T14" fmla="*/ 195 w 195"/>
                <a:gd name="T15" fmla="*/ 146 h 195"/>
                <a:gd name="T16" fmla="*/ 147 w 195"/>
                <a:gd name="T17" fmla="*/ 194 h 195"/>
                <a:gd name="T18" fmla="*/ 98 w 195"/>
                <a:gd name="T19" fmla="*/ 194 h 195"/>
                <a:gd name="T20" fmla="*/ 149 w 195"/>
                <a:gd name="T21" fmla="*/ 149 h 195"/>
                <a:gd name="T22" fmla="*/ 149 w 195"/>
                <a:gd name="T23" fmla="*/ 46 h 195"/>
                <a:gd name="T24" fmla="*/ 76 w 195"/>
                <a:gd name="T25" fmla="*/ 46 h 195"/>
                <a:gd name="T26" fmla="*/ 46 w 195"/>
                <a:gd name="T27" fmla="*/ 76 h 195"/>
                <a:gd name="T28" fmla="*/ 46 w 195"/>
                <a:gd name="T29" fmla="*/ 149 h 195"/>
                <a:gd name="T30" fmla="*/ 149 w 195"/>
                <a:gd name="T31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98" y="194"/>
                  </a:moveTo>
                  <a:cubicBezTo>
                    <a:pt x="82" y="194"/>
                    <a:pt x="66" y="195"/>
                    <a:pt x="50" y="194"/>
                  </a:cubicBezTo>
                  <a:cubicBezTo>
                    <a:pt x="22" y="194"/>
                    <a:pt x="2" y="176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0"/>
                    <a:pt x="21" y="2"/>
                    <a:pt x="48" y="1"/>
                  </a:cubicBezTo>
                  <a:cubicBezTo>
                    <a:pt x="81" y="0"/>
                    <a:pt x="114" y="0"/>
                    <a:pt x="147" y="1"/>
                  </a:cubicBezTo>
                  <a:cubicBezTo>
                    <a:pt x="176" y="2"/>
                    <a:pt x="195" y="21"/>
                    <a:pt x="195" y="50"/>
                  </a:cubicBezTo>
                  <a:cubicBezTo>
                    <a:pt x="195" y="82"/>
                    <a:pt x="195" y="114"/>
                    <a:pt x="195" y="146"/>
                  </a:cubicBezTo>
                  <a:cubicBezTo>
                    <a:pt x="195" y="174"/>
                    <a:pt x="176" y="194"/>
                    <a:pt x="147" y="194"/>
                  </a:cubicBezTo>
                  <a:cubicBezTo>
                    <a:pt x="131" y="195"/>
                    <a:pt x="114" y="194"/>
                    <a:pt x="98" y="194"/>
                  </a:cubicBezTo>
                  <a:close/>
                  <a:moveTo>
                    <a:pt x="149" y="149"/>
                  </a:moveTo>
                  <a:cubicBezTo>
                    <a:pt x="149" y="114"/>
                    <a:pt x="149" y="81"/>
                    <a:pt x="149" y="46"/>
                  </a:cubicBezTo>
                  <a:cubicBezTo>
                    <a:pt x="124" y="46"/>
                    <a:pt x="100" y="46"/>
                    <a:pt x="76" y="46"/>
                  </a:cubicBezTo>
                  <a:cubicBezTo>
                    <a:pt x="46" y="46"/>
                    <a:pt x="46" y="46"/>
                    <a:pt x="46" y="76"/>
                  </a:cubicBezTo>
                  <a:cubicBezTo>
                    <a:pt x="46" y="100"/>
                    <a:pt x="46" y="124"/>
                    <a:pt x="46" y="149"/>
                  </a:cubicBezTo>
                  <a:cubicBezTo>
                    <a:pt x="81" y="149"/>
                    <a:pt x="115" y="149"/>
                    <a:pt x="149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8" name="Freeform 98"/>
            <p:cNvSpPr>
              <a:spLocks noEditPoints="1"/>
            </p:cNvSpPr>
            <p:nvPr/>
          </p:nvSpPr>
          <p:spPr bwMode="auto">
            <a:xfrm>
              <a:off x="5835650" y="4137025"/>
              <a:ext cx="57150" cy="58738"/>
            </a:xfrm>
            <a:custGeom>
              <a:avLst/>
              <a:gdLst>
                <a:gd name="T0" fmla="*/ 97 w 195"/>
                <a:gd name="T1" fmla="*/ 194 h 195"/>
                <a:gd name="T2" fmla="*/ 47 w 195"/>
                <a:gd name="T3" fmla="*/ 194 h 195"/>
                <a:gd name="T4" fmla="*/ 1 w 195"/>
                <a:gd name="T5" fmla="*/ 151 h 195"/>
                <a:gd name="T6" fmla="*/ 1 w 195"/>
                <a:gd name="T7" fmla="*/ 44 h 195"/>
                <a:gd name="T8" fmla="*/ 46 w 195"/>
                <a:gd name="T9" fmla="*/ 1 h 195"/>
                <a:gd name="T10" fmla="*/ 148 w 195"/>
                <a:gd name="T11" fmla="*/ 1 h 195"/>
                <a:gd name="T12" fmla="*/ 194 w 195"/>
                <a:gd name="T13" fmla="*/ 48 h 195"/>
                <a:gd name="T14" fmla="*/ 194 w 195"/>
                <a:gd name="T15" fmla="*/ 147 h 195"/>
                <a:gd name="T16" fmla="*/ 148 w 195"/>
                <a:gd name="T17" fmla="*/ 194 h 195"/>
                <a:gd name="T18" fmla="*/ 97 w 195"/>
                <a:gd name="T19" fmla="*/ 194 h 195"/>
                <a:gd name="T20" fmla="*/ 46 w 195"/>
                <a:gd name="T21" fmla="*/ 47 h 195"/>
                <a:gd name="T22" fmla="*/ 46 w 195"/>
                <a:gd name="T23" fmla="*/ 148 h 195"/>
                <a:gd name="T24" fmla="*/ 148 w 195"/>
                <a:gd name="T25" fmla="*/ 148 h 195"/>
                <a:gd name="T26" fmla="*/ 148 w 195"/>
                <a:gd name="T27" fmla="*/ 47 h 195"/>
                <a:gd name="T28" fmla="*/ 46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97" y="194"/>
                  </a:moveTo>
                  <a:cubicBezTo>
                    <a:pt x="80" y="194"/>
                    <a:pt x="64" y="195"/>
                    <a:pt x="47" y="194"/>
                  </a:cubicBezTo>
                  <a:cubicBezTo>
                    <a:pt x="22" y="194"/>
                    <a:pt x="2" y="176"/>
                    <a:pt x="1" y="151"/>
                  </a:cubicBezTo>
                  <a:cubicBezTo>
                    <a:pt x="0" y="115"/>
                    <a:pt x="0" y="80"/>
                    <a:pt x="1" y="44"/>
                  </a:cubicBezTo>
                  <a:cubicBezTo>
                    <a:pt x="2" y="19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5" y="2"/>
                    <a:pt x="194" y="21"/>
                    <a:pt x="194" y="48"/>
                  </a:cubicBezTo>
                  <a:cubicBezTo>
                    <a:pt x="195" y="81"/>
                    <a:pt x="195" y="114"/>
                    <a:pt x="194" y="147"/>
                  </a:cubicBezTo>
                  <a:cubicBezTo>
                    <a:pt x="194" y="174"/>
                    <a:pt x="175" y="193"/>
                    <a:pt x="148" y="194"/>
                  </a:cubicBezTo>
                  <a:cubicBezTo>
                    <a:pt x="131" y="195"/>
                    <a:pt x="114" y="194"/>
                    <a:pt x="97" y="194"/>
                  </a:cubicBezTo>
                  <a:close/>
                  <a:moveTo>
                    <a:pt x="46" y="47"/>
                  </a:moveTo>
                  <a:cubicBezTo>
                    <a:pt x="46" y="81"/>
                    <a:pt x="46" y="115"/>
                    <a:pt x="46" y="148"/>
                  </a:cubicBezTo>
                  <a:cubicBezTo>
                    <a:pt x="81" y="148"/>
                    <a:pt x="115" y="148"/>
                    <a:pt x="148" y="148"/>
                  </a:cubicBezTo>
                  <a:cubicBezTo>
                    <a:pt x="148" y="114"/>
                    <a:pt x="148" y="80"/>
                    <a:pt x="148" y="47"/>
                  </a:cubicBezTo>
                  <a:cubicBezTo>
                    <a:pt x="114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99"/>
            <p:cNvSpPr>
              <a:spLocks/>
            </p:cNvSpPr>
            <p:nvPr/>
          </p:nvSpPr>
          <p:spPr bwMode="auto">
            <a:xfrm>
              <a:off x="5962650" y="4344988"/>
              <a:ext cx="42863" cy="42863"/>
            </a:xfrm>
            <a:custGeom>
              <a:avLst/>
              <a:gdLst>
                <a:gd name="T0" fmla="*/ 45 w 144"/>
                <a:gd name="T1" fmla="*/ 100 h 145"/>
                <a:gd name="T2" fmla="*/ 103 w 144"/>
                <a:gd name="T3" fmla="*/ 100 h 145"/>
                <a:gd name="T4" fmla="*/ 121 w 144"/>
                <a:gd name="T5" fmla="*/ 100 h 145"/>
                <a:gd name="T6" fmla="*/ 144 w 144"/>
                <a:gd name="T7" fmla="*/ 122 h 145"/>
                <a:gd name="T8" fmla="*/ 121 w 144"/>
                <a:gd name="T9" fmla="*/ 145 h 145"/>
                <a:gd name="T10" fmla="*/ 45 w 144"/>
                <a:gd name="T11" fmla="*/ 145 h 145"/>
                <a:gd name="T12" fmla="*/ 0 w 144"/>
                <a:gd name="T13" fmla="*/ 100 h 145"/>
                <a:gd name="T14" fmla="*/ 0 w 144"/>
                <a:gd name="T15" fmla="*/ 29 h 145"/>
                <a:gd name="T16" fmla="*/ 22 w 144"/>
                <a:gd name="T17" fmla="*/ 1 h 145"/>
                <a:gd name="T18" fmla="*/ 45 w 144"/>
                <a:gd name="T19" fmla="*/ 28 h 145"/>
                <a:gd name="T20" fmla="*/ 45 w 144"/>
                <a:gd name="T21" fmla="*/ 10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45">
                  <a:moveTo>
                    <a:pt x="45" y="100"/>
                  </a:moveTo>
                  <a:cubicBezTo>
                    <a:pt x="65" y="100"/>
                    <a:pt x="84" y="100"/>
                    <a:pt x="103" y="100"/>
                  </a:cubicBezTo>
                  <a:cubicBezTo>
                    <a:pt x="109" y="100"/>
                    <a:pt x="115" y="100"/>
                    <a:pt x="121" y="100"/>
                  </a:cubicBezTo>
                  <a:cubicBezTo>
                    <a:pt x="135" y="101"/>
                    <a:pt x="144" y="109"/>
                    <a:pt x="144" y="122"/>
                  </a:cubicBezTo>
                  <a:cubicBezTo>
                    <a:pt x="144" y="135"/>
                    <a:pt x="136" y="144"/>
                    <a:pt x="121" y="145"/>
                  </a:cubicBezTo>
                  <a:cubicBezTo>
                    <a:pt x="96" y="145"/>
                    <a:pt x="70" y="145"/>
                    <a:pt x="45" y="145"/>
                  </a:cubicBezTo>
                  <a:cubicBezTo>
                    <a:pt x="2" y="145"/>
                    <a:pt x="0" y="143"/>
                    <a:pt x="0" y="100"/>
                  </a:cubicBezTo>
                  <a:cubicBezTo>
                    <a:pt x="0" y="76"/>
                    <a:pt x="0" y="53"/>
                    <a:pt x="0" y="29"/>
                  </a:cubicBezTo>
                  <a:cubicBezTo>
                    <a:pt x="0" y="11"/>
                    <a:pt x="8" y="1"/>
                    <a:pt x="22" y="1"/>
                  </a:cubicBezTo>
                  <a:cubicBezTo>
                    <a:pt x="36" y="0"/>
                    <a:pt x="45" y="11"/>
                    <a:pt x="45" y="28"/>
                  </a:cubicBezTo>
                  <a:cubicBezTo>
                    <a:pt x="45" y="51"/>
                    <a:pt x="45" y="75"/>
                    <a:pt x="45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0" name="Group 779"/>
          <p:cNvGrpSpPr/>
          <p:nvPr/>
        </p:nvGrpSpPr>
        <p:grpSpPr>
          <a:xfrm>
            <a:off x="5257737" y="4430355"/>
            <a:ext cx="430213" cy="428625"/>
            <a:chOff x="6319838" y="4033838"/>
            <a:chExt cx="430213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81" name="Freeform 100"/>
            <p:cNvSpPr>
              <a:spLocks noEditPoints="1"/>
            </p:cNvSpPr>
            <p:nvPr/>
          </p:nvSpPr>
          <p:spPr bwMode="auto">
            <a:xfrm>
              <a:off x="6319838" y="4033838"/>
              <a:ext cx="430213" cy="428625"/>
            </a:xfrm>
            <a:custGeom>
              <a:avLst/>
              <a:gdLst>
                <a:gd name="T0" fmla="*/ 150 w 1446"/>
                <a:gd name="T1" fmla="*/ 83 h 1440"/>
                <a:gd name="T2" fmla="*/ 1220 w 1446"/>
                <a:gd name="T3" fmla="*/ 0 h 1440"/>
                <a:gd name="T4" fmla="*/ 1302 w 1446"/>
                <a:gd name="T5" fmla="*/ 778 h 1440"/>
                <a:gd name="T6" fmla="*/ 1398 w 1446"/>
                <a:gd name="T7" fmla="*/ 1006 h 1440"/>
                <a:gd name="T8" fmla="*/ 1408 w 1446"/>
                <a:gd name="T9" fmla="*/ 1281 h 1440"/>
                <a:gd name="T10" fmla="*/ 1446 w 1446"/>
                <a:gd name="T11" fmla="*/ 1411 h 1440"/>
                <a:gd name="T12" fmla="*/ 1409 w 1446"/>
                <a:gd name="T13" fmla="*/ 1440 h 1440"/>
                <a:gd name="T14" fmla="*/ 150 w 1446"/>
                <a:gd name="T15" fmla="*/ 1357 h 1440"/>
                <a:gd name="T16" fmla="*/ 145 w 1446"/>
                <a:gd name="T17" fmla="*/ 944 h 1440"/>
                <a:gd name="T18" fmla="*/ 40 w 1446"/>
                <a:gd name="T19" fmla="*/ 382 h 1440"/>
                <a:gd name="T20" fmla="*/ 150 w 1446"/>
                <a:gd name="T21" fmla="*/ 422 h 1440"/>
                <a:gd name="T22" fmla="*/ 294 w 1446"/>
                <a:gd name="T23" fmla="*/ 159 h 1440"/>
                <a:gd name="T24" fmla="*/ 298 w 1446"/>
                <a:gd name="T25" fmla="*/ 953 h 1440"/>
                <a:gd name="T26" fmla="*/ 364 w 1446"/>
                <a:gd name="T27" fmla="*/ 1283 h 1440"/>
                <a:gd name="T28" fmla="*/ 372 w 1446"/>
                <a:gd name="T29" fmla="*/ 1296 h 1440"/>
                <a:gd name="T30" fmla="*/ 987 w 1446"/>
                <a:gd name="T31" fmla="*/ 1277 h 1440"/>
                <a:gd name="T32" fmla="*/ 1055 w 1446"/>
                <a:gd name="T33" fmla="*/ 1069 h 1440"/>
                <a:gd name="T34" fmla="*/ 1013 w 1446"/>
                <a:gd name="T35" fmla="*/ 1056 h 1440"/>
                <a:gd name="T36" fmla="*/ 942 w 1446"/>
                <a:gd name="T37" fmla="*/ 943 h 1440"/>
                <a:gd name="T38" fmla="*/ 1071 w 1446"/>
                <a:gd name="T39" fmla="*/ 857 h 1440"/>
                <a:gd name="T40" fmla="*/ 1086 w 1446"/>
                <a:gd name="T41" fmla="*/ 754 h 1440"/>
                <a:gd name="T42" fmla="*/ 1157 w 1446"/>
                <a:gd name="T43" fmla="*/ 723 h 1440"/>
                <a:gd name="T44" fmla="*/ 294 w 1446"/>
                <a:gd name="T45" fmla="*/ 145 h 1440"/>
                <a:gd name="T46" fmla="*/ 1254 w 1446"/>
                <a:gd name="T47" fmla="*/ 741 h 1440"/>
                <a:gd name="T48" fmla="*/ 1220 w 1446"/>
                <a:gd name="T49" fmla="*/ 48 h 1440"/>
                <a:gd name="T50" fmla="*/ 198 w 1446"/>
                <a:gd name="T51" fmla="*/ 84 h 1440"/>
                <a:gd name="T52" fmla="*/ 216 w 1446"/>
                <a:gd name="T53" fmla="*/ 667 h 1440"/>
                <a:gd name="T54" fmla="*/ 244 w 1446"/>
                <a:gd name="T55" fmla="*/ 761 h 1440"/>
                <a:gd name="T56" fmla="*/ 246 w 1446"/>
                <a:gd name="T57" fmla="*/ 744 h 1440"/>
                <a:gd name="T58" fmla="*/ 280 w 1446"/>
                <a:gd name="T59" fmla="*/ 96 h 1440"/>
                <a:gd name="T60" fmla="*/ 1206 w 1446"/>
                <a:gd name="T61" fmla="*/ 132 h 1440"/>
                <a:gd name="T62" fmla="*/ 1233 w 1446"/>
                <a:gd name="T63" fmla="*/ 748 h 1440"/>
                <a:gd name="T64" fmla="*/ 1229 w 1446"/>
                <a:gd name="T65" fmla="*/ 1271 h 1440"/>
                <a:gd name="T66" fmla="*/ 1230 w 1446"/>
                <a:gd name="T67" fmla="*/ 1005 h 1440"/>
                <a:gd name="T68" fmla="*/ 1104 w 1446"/>
                <a:gd name="T69" fmla="*/ 894 h 1440"/>
                <a:gd name="T70" fmla="*/ 990 w 1446"/>
                <a:gd name="T71" fmla="*/ 979 h 1440"/>
                <a:gd name="T72" fmla="*/ 1071 w 1446"/>
                <a:gd name="T73" fmla="*/ 1008 h 1440"/>
                <a:gd name="T74" fmla="*/ 1141 w 1446"/>
                <a:gd name="T75" fmla="*/ 1013 h 1440"/>
                <a:gd name="T76" fmla="*/ 1039 w 1446"/>
                <a:gd name="T77" fmla="*/ 1271 h 1440"/>
                <a:gd name="T78" fmla="*/ 201 w 1446"/>
                <a:gd name="T79" fmla="*/ 1138 h 1440"/>
                <a:gd name="T80" fmla="*/ 198 w 1446"/>
                <a:gd name="T81" fmla="*/ 1358 h 1440"/>
                <a:gd name="T82" fmla="*/ 925 w 1446"/>
                <a:gd name="T83" fmla="*/ 1392 h 1440"/>
                <a:gd name="T84" fmla="*/ 941 w 1446"/>
                <a:gd name="T85" fmla="*/ 1344 h 1440"/>
                <a:gd name="T86" fmla="*/ 337 w 1446"/>
                <a:gd name="T87" fmla="*/ 1344 h 1440"/>
                <a:gd name="T88" fmla="*/ 258 w 1446"/>
                <a:gd name="T89" fmla="*/ 1292 h 1440"/>
                <a:gd name="T90" fmla="*/ 201 w 1446"/>
                <a:gd name="T91" fmla="*/ 1138 h 1440"/>
                <a:gd name="T92" fmla="*/ 1349 w 1446"/>
                <a:gd name="T93" fmla="*/ 1271 h 1440"/>
                <a:gd name="T94" fmla="*/ 1350 w 1446"/>
                <a:gd name="T95" fmla="*/ 1003 h 1440"/>
                <a:gd name="T96" fmla="*/ 1135 w 1446"/>
                <a:gd name="T97" fmla="*/ 770 h 1440"/>
                <a:gd name="T98" fmla="*/ 1278 w 1446"/>
                <a:gd name="T99" fmla="*/ 1020 h 1440"/>
                <a:gd name="T100" fmla="*/ 1278 w 1446"/>
                <a:gd name="T101" fmla="*/ 1271 h 1440"/>
                <a:gd name="T102" fmla="*/ 324 w 1446"/>
                <a:gd name="T103" fmla="*/ 1217 h 1440"/>
                <a:gd name="T104" fmla="*/ 127 w 1446"/>
                <a:gd name="T105" fmla="*/ 529 h 1440"/>
                <a:gd name="T106" fmla="*/ 85 w 1446"/>
                <a:gd name="T107" fmla="*/ 556 h 1440"/>
                <a:gd name="T108" fmla="*/ 315 w 1446"/>
                <a:gd name="T109" fmla="*/ 1277 h 1440"/>
                <a:gd name="T110" fmla="*/ 1398 w 1446"/>
                <a:gd name="T111" fmla="*/ 1391 h 1440"/>
                <a:gd name="T112" fmla="*/ 1365 w 1446"/>
                <a:gd name="T113" fmla="*/ 1320 h 1440"/>
                <a:gd name="T114" fmla="*/ 1017 w 1446"/>
                <a:gd name="T115" fmla="*/ 1320 h 1440"/>
                <a:gd name="T116" fmla="*/ 990 w 1446"/>
                <a:gd name="T117" fmla="*/ 1391 h 1440"/>
                <a:gd name="T118" fmla="*/ 114 w 1446"/>
                <a:gd name="T119" fmla="*/ 482 h 1440"/>
                <a:gd name="T120" fmla="*/ 71 w 1446"/>
                <a:gd name="T121" fmla="*/ 420 h 1440"/>
                <a:gd name="T122" fmla="*/ 68 w 1446"/>
                <a:gd name="T123" fmla="*/ 49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6" h="1440">
                  <a:moveTo>
                    <a:pt x="150" y="422"/>
                  </a:moveTo>
                  <a:cubicBezTo>
                    <a:pt x="150" y="309"/>
                    <a:pt x="150" y="196"/>
                    <a:pt x="150" y="83"/>
                  </a:cubicBezTo>
                  <a:cubicBezTo>
                    <a:pt x="150" y="28"/>
                    <a:pt x="178" y="0"/>
                    <a:pt x="233" y="0"/>
                  </a:cubicBezTo>
                  <a:cubicBezTo>
                    <a:pt x="562" y="0"/>
                    <a:pt x="891" y="0"/>
                    <a:pt x="1220" y="0"/>
                  </a:cubicBezTo>
                  <a:cubicBezTo>
                    <a:pt x="1274" y="0"/>
                    <a:pt x="1302" y="28"/>
                    <a:pt x="1302" y="83"/>
                  </a:cubicBezTo>
                  <a:cubicBezTo>
                    <a:pt x="1302" y="315"/>
                    <a:pt x="1302" y="547"/>
                    <a:pt x="1302" y="778"/>
                  </a:cubicBezTo>
                  <a:cubicBezTo>
                    <a:pt x="1302" y="789"/>
                    <a:pt x="1304" y="796"/>
                    <a:pt x="1312" y="803"/>
                  </a:cubicBezTo>
                  <a:cubicBezTo>
                    <a:pt x="1368" y="859"/>
                    <a:pt x="1397" y="927"/>
                    <a:pt x="1398" y="1006"/>
                  </a:cubicBezTo>
                  <a:cubicBezTo>
                    <a:pt x="1399" y="1092"/>
                    <a:pt x="1398" y="1177"/>
                    <a:pt x="1398" y="1263"/>
                  </a:cubicBezTo>
                  <a:cubicBezTo>
                    <a:pt x="1398" y="1271"/>
                    <a:pt x="1400" y="1277"/>
                    <a:pt x="1408" y="1281"/>
                  </a:cubicBezTo>
                  <a:cubicBezTo>
                    <a:pt x="1433" y="1295"/>
                    <a:pt x="1445" y="1317"/>
                    <a:pt x="1446" y="1345"/>
                  </a:cubicBezTo>
                  <a:cubicBezTo>
                    <a:pt x="1446" y="1367"/>
                    <a:pt x="1446" y="1389"/>
                    <a:pt x="1446" y="1411"/>
                  </a:cubicBezTo>
                  <a:cubicBezTo>
                    <a:pt x="1446" y="1431"/>
                    <a:pt x="1437" y="1440"/>
                    <a:pt x="1417" y="1440"/>
                  </a:cubicBezTo>
                  <a:cubicBezTo>
                    <a:pt x="1414" y="1440"/>
                    <a:pt x="1412" y="1440"/>
                    <a:pt x="1409" y="1440"/>
                  </a:cubicBezTo>
                  <a:cubicBezTo>
                    <a:pt x="1017" y="1440"/>
                    <a:pt x="625" y="1440"/>
                    <a:pt x="233" y="1440"/>
                  </a:cubicBezTo>
                  <a:cubicBezTo>
                    <a:pt x="178" y="1440"/>
                    <a:pt x="150" y="1412"/>
                    <a:pt x="150" y="1357"/>
                  </a:cubicBezTo>
                  <a:cubicBezTo>
                    <a:pt x="150" y="1230"/>
                    <a:pt x="150" y="1103"/>
                    <a:pt x="150" y="976"/>
                  </a:cubicBezTo>
                  <a:cubicBezTo>
                    <a:pt x="150" y="965"/>
                    <a:pt x="148" y="954"/>
                    <a:pt x="145" y="944"/>
                  </a:cubicBezTo>
                  <a:cubicBezTo>
                    <a:pt x="101" y="785"/>
                    <a:pt x="55" y="627"/>
                    <a:pt x="10" y="468"/>
                  </a:cubicBezTo>
                  <a:cubicBezTo>
                    <a:pt x="0" y="432"/>
                    <a:pt x="11" y="400"/>
                    <a:pt x="40" y="382"/>
                  </a:cubicBezTo>
                  <a:cubicBezTo>
                    <a:pt x="66" y="365"/>
                    <a:pt x="102" y="367"/>
                    <a:pt x="125" y="389"/>
                  </a:cubicBezTo>
                  <a:cubicBezTo>
                    <a:pt x="135" y="398"/>
                    <a:pt x="141" y="410"/>
                    <a:pt x="150" y="422"/>
                  </a:cubicBezTo>
                  <a:close/>
                  <a:moveTo>
                    <a:pt x="294" y="145"/>
                  </a:moveTo>
                  <a:cubicBezTo>
                    <a:pt x="294" y="150"/>
                    <a:pt x="294" y="155"/>
                    <a:pt x="294" y="159"/>
                  </a:cubicBezTo>
                  <a:cubicBezTo>
                    <a:pt x="294" y="416"/>
                    <a:pt x="294" y="672"/>
                    <a:pt x="294" y="928"/>
                  </a:cubicBezTo>
                  <a:cubicBezTo>
                    <a:pt x="294" y="937"/>
                    <a:pt x="296" y="945"/>
                    <a:pt x="298" y="953"/>
                  </a:cubicBezTo>
                  <a:cubicBezTo>
                    <a:pt x="320" y="1033"/>
                    <a:pt x="342" y="1112"/>
                    <a:pt x="366" y="1191"/>
                  </a:cubicBezTo>
                  <a:cubicBezTo>
                    <a:pt x="376" y="1223"/>
                    <a:pt x="380" y="1253"/>
                    <a:pt x="364" y="1283"/>
                  </a:cubicBezTo>
                  <a:cubicBezTo>
                    <a:pt x="363" y="1287"/>
                    <a:pt x="362" y="1291"/>
                    <a:pt x="361" y="1295"/>
                  </a:cubicBezTo>
                  <a:cubicBezTo>
                    <a:pt x="365" y="1296"/>
                    <a:pt x="369" y="1296"/>
                    <a:pt x="372" y="1296"/>
                  </a:cubicBezTo>
                  <a:cubicBezTo>
                    <a:pt x="565" y="1296"/>
                    <a:pt x="757" y="1296"/>
                    <a:pt x="950" y="1295"/>
                  </a:cubicBezTo>
                  <a:cubicBezTo>
                    <a:pt x="962" y="1295"/>
                    <a:pt x="976" y="1285"/>
                    <a:pt x="987" y="1277"/>
                  </a:cubicBezTo>
                  <a:cubicBezTo>
                    <a:pt x="991" y="1273"/>
                    <a:pt x="992" y="1263"/>
                    <a:pt x="992" y="1256"/>
                  </a:cubicBezTo>
                  <a:cubicBezTo>
                    <a:pt x="999" y="1189"/>
                    <a:pt x="1020" y="1126"/>
                    <a:pt x="1055" y="1069"/>
                  </a:cubicBezTo>
                  <a:cubicBezTo>
                    <a:pt x="1058" y="1065"/>
                    <a:pt x="1060" y="1062"/>
                    <a:pt x="1063" y="1056"/>
                  </a:cubicBezTo>
                  <a:cubicBezTo>
                    <a:pt x="1045" y="1056"/>
                    <a:pt x="1029" y="1056"/>
                    <a:pt x="1013" y="1056"/>
                  </a:cubicBezTo>
                  <a:cubicBezTo>
                    <a:pt x="974" y="1055"/>
                    <a:pt x="943" y="1025"/>
                    <a:pt x="942" y="985"/>
                  </a:cubicBezTo>
                  <a:cubicBezTo>
                    <a:pt x="942" y="971"/>
                    <a:pt x="943" y="957"/>
                    <a:pt x="942" y="943"/>
                  </a:cubicBezTo>
                  <a:cubicBezTo>
                    <a:pt x="941" y="928"/>
                    <a:pt x="947" y="918"/>
                    <a:pt x="961" y="911"/>
                  </a:cubicBezTo>
                  <a:cubicBezTo>
                    <a:pt x="998" y="894"/>
                    <a:pt x="1034" y="875"/>
                    <a:pt x="1071" y="857"/>
                  </a:cubicBezTo>
                  <a:cubicBezTo>
                    <a:pt x="1082" y="852"/>
                    <a:pt x="1087" y="846"/>
                    <a:pt x="1086" y="833"/>
                  </a:cubicBezTo>
                  <a:cubicBezTo>
                    <a:pt x="1085" y="807"/>
                    <a:pt x="1086" y="780"/>
                    <a:pt x="1086" y="754"/>
                  </a:cubicBezTo>
                  <a:cubicBezTo>
                    <a:pt x="1086" y="727"/>
                    <a:pt x="1094" y="719"/>
                    <a:pt x="1121" y="720"/>
                  </a:cubicBezTo>
                  <a:cubicBezTo>
                    <a:pt x="1133" y="721"/>
                    <a:pt x="1145" y="722"/>
                    <a:pt x="1157" y="723"/>
                  </a:cubicBezTo>
                  <a:cubicBezTo>
                    <a:pt x="1157" y="530"/>
                    <a:pt x="1157" y="338"/>
                    <a:pt x="1157" y="145"/>
                  </a:cubicBezTo>
                  <a:cubicBezTo>
                    <a:pt x="870" y="145"/>
                    <a:pt x="583" y="145"/>
                    <a:pt x="294" y="145"/>
                  </a:cubicBezTo>
                  <a:close/>
                  <a:moveTo>
                    <a:pt x="1254" y="758"/>
                  </a:moveTo>
                  <a:cubicBezTo>
                    <a:pt x="1254" y="751"/>
                    <a:pt x="1254" y="746"/>
                    <a:pt x="1254" y="741"/>
                  </a:cubicBezTo>
                  <a:cubicBezTo>
                    <a:pt x="1254" y="522"/>
                    <a:pt x="1254" y="302"/>
                    <a:pt x="1254" y="83"/>
                  </a:cubicBezTo>
                  <a:cubicBezTo>
                    <a:pt x="1254" y="55"/>
                    <a:pt x="1247" y="48"/>
                    <a:pt x="1220" y="48"/>
                  </a:cubicBezTo>
                  <a:cubicBezTo>
                    <a:pt x="891" y="48"/>
                    <a:pt x="562" y="48"/>
                    <a:pt x="233" y="48"/>
                  </a:cubicBezTo>
                  <a:cubicBezTo>
                    <a:pt x="205" y="48"/>
                    <a:pt x="198" y="55"/>
                    <a:pt x="198" y="84"/>
                  </a:cubicBezTo>
                  <a:cubicBezTo>
                    <a:pt x="198" y="234"/>
                    <a:pt x="199" y="384"/>
                    <a:pt x="197" y="534"/>
                  </a:cubicBezTo>
                  <a:cubicBezTo>
                    <a:pt x="197" y="580"/>
                    <a:pt x="202" y="624"/>
                    <a:pt x="216" y="667"/>
                  </a:cubicBezTo>
                  <a:cubicBezTo>
                    <a:pt x="225" y="694"/>
                    <a:pt x="232" y="721"/>
                    <a:pt x="240" y="748"/>
                  </a:cubicBezTo>
                  <a:cubicBezTo>
                    <a:pt x="241" y="752"/>
                    <a:pt x="243" y="757"/>
                    <a:pt x="244" y="761"/>
                  </a:cubicBezTo>
                  <a:cubicBezTo>
                    <a:pt x="245" y="761"/>
                    <a:pt x="245" y="761"/>
                    <a:pt x="246" y="760"/>
                  </a:cubicBezTo>
                  <a:cubicBezTo>
                    <a:pt x="246" y="755"/>
                    <a:pt x="246" y="750"/>
                    <a:pt x="246" y="744"/>
                  </a:cubicBezTo>
                  <a:cubicBezTo>
                    <a:pt x="246" y="540"/>
                    <a:pt x="246" y="335"/>
                    <a:pt x="246" y="131"/>
                  </a:cubicBezTo>
                  <a:cubicBezTo>
                    <a:pt x="246" y="103"/>
                    <a:pt x="253" y="96"/>
                    <a:pt x="280" y="96"/>
                  </a:cubicBezTo>
                  <a:cubicBezTo>
                    <a:pt x="577" y="96"/>
                    <a:pt x="874" y="96"/>
                    <a:pt x="1171" y="96"/>
                  </a:cubicBezTo>
                  <a:cubicBezTo>
                    <a:pt x="1199" y="96"/>
                    <a:pt x="1206" y="103"/>
                    <a:pt x="1206" y="132"/>
                  </a:cubicBezTo>
                  <a:cubicBezTo>
                    <a:pt x="1206" y="323"/>
                    <a:pt x="1206" y="515"/>
                    <a:pt x="1205" y="706"/>
                  </a:cubicBezTo>
                  <a:cubicBezTo>
                    <a:pt x="1205" y="729"/>
                    <a:pt x="1209" y="743"/>
                    <a:pt x="1233" y="748"/>
                  </a:cubicBezTo>
                  <a:cubicBezTo>
                    <a:pt x="1239" y="749"/>
                    <a:pt x="1245" y="754"/>
                    <a:pt x="1254" y="758"/>
                  </a:cubicBezTo>
                  <a:close/>
                  <a:moveTo>
                    <a:pt x="1229" y="1271"/>
                  </a:moveTo>
                  <a:cubicBezTo>
                    <a:pt x="1230" y="1268"/>
                    <a:pt x="1230" y="1266"/>
                    <a:pt x="1230" y="1264"/>
                  </a:cubicBezTo>
                  <a:cubicBezTo>
                    <a:pt x="1230" y="1178"/>
                    <a:pt x="1230" y="1091"/>
                    <a:pt x="1230" y="1005"/>
                  </a:cubicBezTo>
                  <a:cubicBezTo>
                    <a:pt x="1229" y="948"/>
                    <a:pt x="1188" y="901"/>
                    <a:pt x="1132" y="891"/>
                  </a:cubicBezTo>
                  <a:cubicBezTo>
                    <a:pt x="1123" y="889"/>
                    <a:pt x="1112" y="891"/>
                    <a:pt x="1104" y="894"/>
                  </a:cubicBezTo>
                  <a:cubicBezTo>
                    <a:pt x="1074" y="908"/>
                    <a:pt x="1045" y="925"/>
                    <a:pt x="1015" y="938"/>
                  </a:cubicBezTo>
                  <a:cubicBezTo>
                    <a:pt x="995" y="946"/>
                    <a:pt x="987" y="958"/>
                    <a:pt x="990" y="979"/>
                  </a:cubicBezTo>
                  <a:cubicBezTo>
                    <a:pt x="992" y="999"/>
                    <a:pt x="999" y="1008"/>
                    <a:pt x="1020" y="1008"/>
                  </a:cubicBezTo>
                  <a:cubicBezTo>
                    <a:pt x="1037" y="1008"/>
                    <a:pt x="1054" y="1008"/>
                    <a:pt x="1071" y="1008"/>
                  </a:cubicBezTo>
                  <a:cubicBezTo>
                    <a:pt x="1089" y="1009"/>
                    <a:pt x="1107" y="1011"/>
                    <a:pt x="1119" y="987"/>
                  </a:cubicBezTo>
                  <a:cubicBezTo>
                    <a:pt x="1127" y="997"/>
                    <a:pt x="1134" y="1005"/>
                    <a:pt x="1141" y="1013"/>
                  </a:cubicBezTo>
                  <a:cubicBezTo>
                    <a:pt x="1144" y="1017"/>
                    <a:pt x="1148" y="1020"/>
                    <a:pt x="1152" y="1024"/>
                  </a:cubicBezTo>
                  <a:cubicBezTo>
                    <a:pt x="1085" y="1093"/>
                    <a:pt x="1047" y="1175"/>
                    <a:pt x="1039" y="1271"/>
                  </a:cubicBezTo>
                  <a:cubicBezTo>
                    <a:pt x="1103" y="1271"/>
                    <a:pt x="1166" y="1271"/>
                    <a:pt x="1229" y="1271"/>
                  </a:cubicBezTo>
                  <a:close/>
                  <a:moveTo>
                    <a:pt x="201" y="1138"/>
                  </a:moveTo>
                  <a:cubicBezTo>
                    <a:pt x="200" y="1138"/>
                    <a:pt x="199" y="1139"/>
                    <a:pt x="198" y="1139"/>
                  </a:cubicBezTo>
                  <a:cubicBezTo>
                    <a:pt x="198" y="1212"/>
                    <a:pt x="198" y="1285"/>
                    <a:pt x="198" y="1358"/>
                  </a:cubicBezTo>
                  <a:cubicBezTo>
                    <a:pt x="198" y="1385"/>
                    <a:pt x="205" y="1392"/>
                    <a:pt x="233" y="1392"/>
                  </a:cubicBezTo>
                  <a:cubicBezTo>
                    <a:pt x="464" y="1392"/>
                    <a:pt x="695" y="1392"/>
                    <a:pt x="925" y="1392"/>
                  </a:cubicBezTo>
                  <a:cubicBezTo>
                    <a:pt x="931" y="1392"/>
                    <a:pt x="936" y="1392"/>
                    <a:pt x="941" y="1392"/>
                  </a:cubicBezTo>
                  <a:cubicBezTo>
                    <a:pt x="941" y="1375"/>
                    <a:pt x="941" y="1360"/>
                    <a:pt x="941" y="1344"/>
                  </a:cubicBezTo>
                  <a:cubicBezTo>
                    <a:pt x="934" y="1344"/>
                    <a:pt x="928" y="1344"/>
                    <a:pt x="922" y="1344"/>
                  </a:cubicBezTo>
                  <a:cubicBezTo>
                    <a:pt x="727" y="1344"/>
                    <a:pt x="532" y="1344"/>
                    <a:pt x="337" y="1344"/>
                  </a:cubicBezTo>
                  <a:cubicBezTo>
                    <a:pt x="324" y="1344"/>
                    <a:pt x="314" y="1341"/>
                    <a:pt x="304" y="1332"/>
                  </a:cubicBezTo>
                  <a:cubicBezTo>
                    <a:pt x="289" y="1318"/>
                    <a:pt x="274" y="1305"/>
                    <a:pt x="258" y="1292"/>
                  </a:cubicBezTo>
                  <a:cubicBezTo>
                    <a:pt x="245" y="1283"/>
                    <a:pt x="238" y="1271"/>
                    <a:pt x="234" y="1256"/>
                  </a:cubicBezTo>
                  <a:cubicBezTo>
                    <a:pt x="223" y="1216"/>
                    <a:pt x="212" y="1177"/>
                    <a:pt x="201" y="1138"/>
                  </a:cubicBezTo>
                  <a:close/>
                  <a:moveTo>
                    <a:pt x="1278" y="1271"/>
                  </a:moveTo>
                  <a:cubicBezTo>
                    <a:pt x="1303" y="1271"/>
                    <a:pt x="1326" y="1271"/>
                    <a:pt x="1349" y="1271"/>
                  </a:cubicBezTo>
                  <a:cubicBezTo>
                    <a:pt x="1350" y="1268"/>
                    <a:pt x="1350" y="1265"/>
                    <a:pt x="1350" y="1262"/>
                  </a:cubicBezTo>
                  <a:cubicBezTo>
                    <a:pt x="1350" y="1175"/>
                    <a:pt x="1351" y="1089"/>
                    <a:pt x="1350" y="1003"/>
                  </a:cubicBezTo>
                  <a:cubicBezTo>
                    <a:pt x="1349" y="933"/>
                    <a:pt x="1321" y="875"/>
                    <a:pt x="1269" y="828"/>
                  </a:cubicBezTo>
                  <a:cubicBezTo>
                    <a:pt x="1231" y="795"/>
                    <a:pt x="1186" y="775"/>
                    <a:pt x="1135" y="770"/>
                  </a:cubicBezTo>
                  <a:cubicBezTo>
                    <a:pt x="1135" y="794"/>
                    <a:pt x="1135" y="818"/>
                    <a:pt x="1135" y="841"/>
                  </a:cubicBezTo>
                  <a:cubicBezTo>
                    <a:pt x="1228" y="863"/>
                    <a:pt x="1278" y="925"/>
                    <a:pt x="1278" y="1020"/>
                  </a:cubicBezTo>
                  <a:cubicBezTo>
                    <a:pt x="1278" y="1089"/>
                    <a:pt x="1278" y="1157"/>
                    <a:pt x="1278" y="1226"/>
                  </a:cubicBezTo>
                  <a:cubicBezTo>
                    <a:pt x="1278" y="1240"/>
                    <a:pt x="1278" y="1255"/>
                    <a:pt x="1278" y="1271"/>
                  </a:cubicBezTo>
                  <a:close/>
                  <a:moveTo>
                    <a:pt x="315" y="1277"/>
                  </a:moveTo>
                  <a:cubicBezTo>
                    <a:pt x="322" y="1257"/>
                    <a:pt x="330" y="1239"/>
                    <a:pt x="324" y="1217"/>
                  </a:cubicBezTo>
                  <a:cubicBezTo>
                    <a:pt x="269" y="1027"/>
                    <a:pt x="215" y="836"/>
                    <a:pt x="160" y="645"/>
                  </a:cubicBezTo>
                  <a:cubicBezTo>
                    <a:pt x="149" y="606"/>
                    <a:pt x="139" y="568"/>
                    <a:pt x="127" y="529"/>
                  </a:cubicBezTo>
                  <a:cubicBezTo>
                    <a:pt x="111" y="533"/>
                    <a:pt x="97" y="537"/>
                    <a:pt x="82" y="542"/>
                  </a:cubicBezTo>
                  <a:cubicBezTo>
                    <a:pt x="83" y="547"/>
                    <a:pt x="84" y="552"/>
                    <a:pt x="85" y="556"/>
                  </a:cubicBezTo>
                  <a:cubicBezTo>
                    <a:pt x="149" y="781"/>
                    <a:pt x="213" y="1005"/>
                    <a:pt x="276" y="1230"/>
                  </a:cubicBezTo>
                  <a:cubicBezTo>
                    <a:pt x="282" y="1253"/>
                    <a:pt x="298" y="1263"/>
                    <a:pt x="315" y="1277"/>
                  </a:cubicBezTo>
                  <a:close/>
                  <a:moveTo>
                    <a:pt x="990" y="1391"/>
                  </a:moveTo>
                  <a:cubicBezTo>
                    <a:pt x="1127" y="1391"/>
                    <a:pt x="1262" y="1391"/>
                    <a:pt x="1398" y="1391"/>
                  </a:cubicBezTo>
                  <a:cubicBezTo>
                    <a:pt x="1398" y="1377"/>
                    <a:pt x="1398" y="1365"/>
                    <a:pt x="1398" y="1353"/>
                  </a:cubicBezTo>
                  <a:cubicBezTo>
                    <a:pt x="1398" y="1327"/>
                    <a:pt x="1390" y="1320"/>
                    <a:pt x="1365" y="1320"/>
                  </a:cubicBezTo>
                  <a:cubicBezTo>
                    <a:pt x="1279" y="1320"/>
                    <a:pt x="1193" y="1320"/>
                    <a:pt x="1107" y="1320"/>
                  </a:cubicBezTo>
                  <a:cubicBezTo>
                    <a:pt x="1077" y="1320"/>
                    <a:pt x="1047" y="1320"/>
                    <a:pt x="1017" y="1320"/>
                  </a:cubicBezTo>
                  <a:cubicBezTo>
                    <a:pt x="999" y="1320"/>
                    <a:pt x="990" y="1329"/>
                    <a:pt x="990" y="1347"/>
                  </a:cubicBezTo>
                  <a:cubicBezTo>
                    <a:pt x="990" y="1361"/>
                    <a:pt x="990" y="1376"/>
                    <a:pt x="990" y="1391"/>
                  </a:cubicBezTo>
                  <a:close/>
                  <a:moveTo>
                    <a:pt x="68" y="496"/>
                  </a:moveTo>
                  <a:cubicBezTo>
                    <a:pt x="85" y="491"/>
                    <a:pt x="99" y="487"/>
                    <a:pt x="114" y="482"/>
                  </a:cubicBezTo>
                  <a:cubicBezTo>
                    <a:pt x="109" y="466"/>
                    <a:pt x="106" y="451"/>
                    <a:pt x="101" y="436"/>
                  </a:cubicBezTo>
                  <a:cubicBezTo>
                    <a:pt x="96" y="423"/>
                    <a:pt x="84" y="417"/>
                    <a:pt x="71" y="420"/>
                  </a:cubicBezTo>
                  <a:cubicBezTo>
                    <a:pt x="59" y="423"/>
                    <a:pt x="52" y="436"/>
                    <a:pt x="55" y="449"/>
                  </a:cubicBezTo>
                  <a:cubicBezTo>
                    <a:pt x="59" y="464"/>
                    <a:pt x="63" y="479"/>
                    <a:pt x="68" y="4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101"/>
            <p:cNvSpPr>
              <a:spLocks noEditPoints="1"/>
            </p:cNvSpPr>
            <p:nvPr/>
          </p:nvSpPr>
          <p:spPr bwMode="auto">
            <a:xfrm>
              <a:off x="6429375" y="4183063"/>
              <a:ext cx="119063" cy="93663"/>
            </a:xfrm>
            <a:custGeom>
              <a:avLst/>
              <a:gdLst>
                <a:gd name="T0" fmla="*/ 319 w 403"/>
                <a:gd name="T1" fmla="*/ 96 h 313"/>
                <a:gd name="T2" fmla="*/ 346 w 403"/>
                <a:gd name="T3" fmla="*/ 100 h 313"/>
                <a:gd name="T4" fmla="*/ 400 w 403"/>
                <a:gd name="T5" fmla="*/ 174 h 313"/>
                <a:gd name="T6" fmla="*/ 389 w 403"/>
                <a:gd name="T7" fmla="*/ 253 h 313"/>
                <a:gd name="T8" fmla="*/ 317 w 403"/>
                <a:gd name="T9" fmla="*/ 313 h 313"/>
                <a:gd name="T10" fmla="*/ 221 w 403"/>
                <a:gd name="T11" fmla="*/ 313 h 313"/>
                <a:gd name="T12" fmla="*/ 192 w 403"/>
                <a:gd name="T13" fmla="*/ 295 h 313"/>
                <a:gd name="T14" fmla="*/ 189 w 403"/>
                <a:gd name="T15" fmla="*/ 288 h 313"/>
                <a:gd name="T16" fmla="*/ 144 w 403"/>
                <a:gd name="T17" fmla="*/ 267 h 313"/>
                <a:gd name="T18" fmla="*/ 144 w 403"/>
                <a:gd name="T19" fmla="*/ 287 h 313"/>
                <a:gd name="T20" fmla="*/ 119 w 403"/>
                <a:gd name="T21" fmla="*/ 313 h 313"/>
                <a:gd name="T22" fmla="*/ 25 w 403"/>
                <a:gd name="T23" fmla="*/ 313 h 313"/>
                <a:gd name="T24" fmla="*/ 0 w 403"/>
                <a:gd name="T25" fmla="*/ 288 h 313"/>
                <a:gd name="T26" fmla="*/ 0 w 403"/>
                <a:gd name="T27" fmla="*/ 98 h 313"/>
                <a:gd name="T28" fmla="*/ 25 w 403"/>
                <a:gd name="T29" fmla="*/ 73 h 313"/>
                <a:gd name="T30" fmla="*/ 119 w 403"/>
                <a:gd name="T31" fmla="*/ 73 h 313"/>
                <a:gd name="T32" fmla="*/ 145 w 403"/>
                <a:gd name="T33" fmla="*/ 96 h 313"/>
                <a:gd name="T34" fmla="*/ 148 w 403"/>
                <a:gd name="T35" fmla="*/ 97 h 313"/>
                <a:gd name="T36" fmla="*/ 190 w 403"/>
                <a:gd name="T37" fmla="*/ 72 h 313"/>
                <a:gd name="T38" fmla="*/ 217 w 403"/>
                <a:gd name="T39" fmla="*/ 18 h 313"/>
                <a:gd name="T40" fmla="*/ 244 w 403"/>
                <a:gd name="T41" fmla="*/ 1 h 313"/>
                <a:gd name="T42" fmla="*/ 274 w 403"/>
                <a:gd name="T43" fmla="*/ 2 h 313"/>
                <a:gd name="T44" fmla="*/ 324 w 403"/>
                <a:gd name="T45" fmla="*/ 78 h 313"/>
                <a:gd name="T46" fmla="*/ 319 w 403"/>
                <a:gd name="T47" fmla="*/ 96 h 313"/>
                <a:gd name="T48" fmla="*/ 145 w 403"/>
                <a:gd name="T49" fmla="*/ 145 h 313"/>
                <a:gd name="T50" fmla="*/ 145 w 403"/>
                <a:gd name="T51" fmla="*/ 217 h 313"/>
                <a:gd name="T52" fmla="*/ 160 w 403"/>
                <a:gd name="T53" fmla="*/ 217 h 313"/>
                <a:gd name="T54" fmla="*/ 227 w 403"/>
                <a:gd name="T55" fmla="*/ 256 h 313"/>
                <a:gd name="T56" fmla="*/ 240 w 403"/>
                <a:gd name="T57" fmla="*/ 265 h 313"/>
                <a:gd name="T58" fmla="*/ 316 w 403"/>
                <a:gd name="T59" fmla="*/ 265 h 313"/>
                <a:gd name="T60" fmla="*/ 342 w 403"/>
                <a:gd name="T61" fmla="*/ 243 h 313"/>
                <a:gd name="T62" fmla="*/ 352 w 403"/>
                <a:gd name="T63" fmla="*/ 175 h 313"/>
                <a:gd name="T64" fmla="*/ 326 w 403"/>
                <a:gd name="T65" fmla="*/ 145 h 313"/>
                <a:gd name="T66" fmla="*/ 293 w 403"/>
                <a:gd name="T67" fmla="*/ 145 h 313"/>
                <a:gd name="T68" fmla="*/ 266 w 403"/>
                <a:gd name="T69" fmla="*/ 111 h 313"/>
                <a:gd name="T70" fmla="*/ 276 w 403"/>
                <a:gd name="T71" fmla="*/ 66 h 313"/>
                <a:gd name="T72" fmla="*/ 266 w 403"/>
                <a:gd name="T73" fmla="*/ 50 h 313"/>
                <a:gd name="T74" fmla="*/ 250 w 403"/>
                <a:gd name="T75" fmla="*/ 58 h 313"/>
                <a:gd name="T76" fmla="*/ 216 w 403"/>
                <a:gd name="T77" fmla="*/ 128 h 313"/>
                <a:gd name="T78" fmla="*/ 187 w 403"/>
                <a:gd name="T79" fmla="*/ 145 h 313"/>
                <a:gd name="T80" fmla="*/ 145 w 403"/>
                <a:gd name="T81" fmla="*/ 145 h 313"/>
                <a:gd name="T82" fmla="*/ 95 w 403"/>
                <a:gd name="T83" fmla="*/ 122 h 313"/>
                <a:gd name="T84" fmla="*/ 49 w 403"/>
                <a:gd name="T85" fmla="*/ 122 h 313"/>
                <a:gd name="T86" fmla="*/ 49 w 403"/>
                <a:gd name="T87" fmla="*/ 264 h 313"/>
                <a:gd name="T88" fmla="*/ 95 w 403"/>
                <a:gd name="T89" fmla="*/ 264 h 313"/>
                <a:gd name="T90" fmla="*/ 95 w 403"/>
                <a:gd name="T91" fmla="*/ 12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313">
                  <a:moveTo>
                    <a:pt x="319" y="96"/>
                  </a:moveTo>
                  <a:cubicBezTo>
                    <a:pt x="330" y="97"/>
                    <a:pt x="338" y="98"/>
                    <a:pt x="346" y="100"/>
                  </a:cubicBezTo>
                  <a:cubicBezTo>
                    <a:pt x="381" y="108"/>
                    <a:pt x="403" y="139"/>
                    <a:pt x="400" y="174"/>
                  </a:cubicBezTo>
                  <a:cubicBezTo>
                    <a:pt x="397" y="201"/>
                    <a:pt x="394" y="227"/>
                    <a:pt x="389" y="253"/>
                  </a:cubicBezTo>
                  <a:cubicBezTo>
                    <a:pt x="383" y="288"/>
                    <a:pt x="354" y="313"/>
                    <a:pt x="317" y="313"/>
                  </a:cubicBezTo>
                  <a:cubicBezTo>
                    <a:pt x="285" y="313"/>
                    <a:pt x="253" y="313"/>
                    <a:pt x="221" y="313"/>
                  </a:cubicBezTo>
                  <a:cubicBezTo>
                    <a:pt x="207" y="313"/>
                    <a:pt x="197" y="308"/>
                    <a:pt x="192" y="295"/>
                  </a:cubicBezTo>
                  <a:cubicBezTo>
                    <a:pt x="191" y="292"/>
                    <a:pt x="190" y="290"/>
                    <a:pt x="189" y="288"/>
                  </a:cubicBezTo>
                  <a:cubicBezTo>
                    <a:pt x="176" y="262"/>
                    <a:pt x="176" y="262"/>
                    <a:pt x="144" y="267"/>
                  </a:cubicBezTo>
                  <a:cubicBezTo>
                    <a:pt x="144" y="273"/>
                    <a:pt x="144" y="280"/>
                    <a:pt x="144" y="287"/>
                  </a:cubicBezTo>
                  <a:cubicBezTo>
                    <a:pt x="143" y="303"/>
                    <a:pt x="135" y="313"/>
                    <a:pt x="119" y="313"/>
                  </a:cubicBezTo>
                  <a:cubicBezTo>
                    <a:pt x="87" y="313"/>
                    <a:pt x="56" y="313"/>
                    <a:pt x="25" y="313"/>
                  </a:cubicBezTo>
                  <a:cubicBezTo>
                    <a:pt x="10" y="313"/>
                    <a:pt x="0" y="303"/>
                    <a:pt x="0" y="288"/>
                  </a:cubicBezTo>
                  <a:cubicBezTo>
                    <a:pt x="0" y="225"/>
                    <a:pt x="0" y="161"/>
                    <a:pt x="0" y="98"/>
                  </a:cubicBezTo>
                  <a:cubicBezTo>
                    <a:pt x="0" y="83"/>
                    <a:pt x="10" y="73"/>
                    <a:pt x="25" y="73"/>
                  </a:cubicBezTo>
                  <a:cubicBezTo>
                    <a:pt x="56" y="73"/>
                    <a:pt x="88" y="73"/>
                    <a:pt x="119" y="73"/>
                  </a:cubicBezTo>
                  <a:cubicBezTo>
                    <a:pt x="134" y="73"/>
                    <a:pt x="141" y="83"/>
                    <a:pt x="145" y="96"/>
                  </a:cubicBezTo>
                  <a:cubicBezTo>
                    <a:pt x="146" y="96"/>
                    <a:pt x="147" y="97"/>
                    <a:pt x="148" y="97"/>
                  </a:cubicBezTo>
                  <a:cubicBezTo>
                    <a:pt x="170" y="102"/>
                    <a:pt x="182" y="93"/>
                    <a:pt x="190" y="72"/>
                  </a:cubicBezTo>
                  <a:cubicBezTo>
                    <a:pt x="197" y="53"/>
                    <a:pt x="208" y="36"/>
                    <a:pt x="217" y="18"/>
                  </a:cubicBezTo>
                  <a:cubicBezTo>
                    <a:pt x="222" y="7"/>
                    <a:pt x="231" y="0"/>
                    <a:pt x="244" y="1"/>
                  </a:cubicBezTo>
                  <a:cubicBezTo>
                    <a:pt x="254" y="1"/>
                    <a:pt x="264" y="0"/>
                    <a:pt x="274" y="2"/>
                  </a:cubicBezTo>
                  <a:cubicBezTo>
                    <a:pt x="309" y="8"/>
                    <a:pt x="331" y="41"/>
                    <a:pt x="324" y="78"/>
                  </a:cubicBezTo>
                  <a:cubicBezTo>
                    <a:pt x="322" y="84"/>
                    <a:pt x="321" y="90"/>
                    <a:pt x="319" y="96"/>
                  </a:cubicBezTo>
                  <a:close/>
                  <a:moveTo>
                    <a:pt x="145" y="145"/>
                  </a:moveTo>
                  <a:cubicBezTo>
                    <a:pt x="145" y="170"/>
                    <a:pt x="145" y="193"/>
                    <a:pt x="145" y="217"/>
                  </a:cubicBezTo>
                  <a:cubicBezTo>
                    <a:pt x="151" y="217"/>
                    <a:pt x="156" y="217"/>
                    <a:pt x="160" y="217"/>
                  </a:cubicBezTo>
                  <a:cubicBezTo>
                    <a:pt x="210" y="217"/>
                    <a:pt x="205" y="212"/>
                    <a:pt x="227" y="256"/>
                  </a:cubicBezTo>
                  <a:cubicBezTo>
                    <a:pt x="229" y="260"/>
                    <a:pt x="235" y="264"/>
                    <a:pt x="240" y="265"/>
                  </a:cubicBezTo>
                  <a:cubicBezTo>
                    <a:pt x="265" y="265"/>
                    <a:pt x="291" y="265"/>
                    <a:pt x="316" y="265"/>
                  </a:cubicBezTo>
                  <a:cubicBezTo>
                    <a:pt x="331" y="265"/>
                    <a:pt x="340" y="258"/>
                    <a:pt x="342" y="243"/>
                  </a:cubicBezTo>
                  <a:cubicBezTo>
                    <a:pt x="346" y="220"/>
                    <a:pt x="349" y="198"/>
                    <a:pt x="352" y="175"/>
                  </a:cubicBezTo>
                  <a:cubicBezTo>
                    <a:pt x="354" y="156"/>
                    <a:pt x="345" y="146"/>
                    <a:pt x="326" y="145"/>
                  </a:cubicBezTo>
                  <a:cubicBezTo>
                    <a:pt x="315" y="145"/>
                    <a:pt x="304" y="145"/>
                    <a:pt x="293" y="145"/>
                  </a:cubicBezTo>
                  <a:cubicBezTo>
                    <a:pt x="271" y="145"/>
                    <a:pt x="261" y="132"/>
                    <a:pt x="266" y="111"/>
                  </a:cubicBezTo>
                  <a:cubicBezTo>
                    <a:pt x="269" y="96"/>
                    <a:pt x="274" y="81"/>
                    <a:pt x="276" y="66"/>
                  </a:cubicBezTo>
                  <a:cubicBezTo>
                    <a:pt x="277" y="61"/>
                    <a:pt x="271" y="53"/>
                    <a:pt x="266" y="50"/>
                  </a:cubicBezTo>
                  <a:cubicBezTo>
                    <a:pt x="259" y="46"/>
                    <a:pt x="254" y="50"/>
                    <a:pt x="250" y="58"/>
                  </a:cubicBezTo>
                  <a:cubicBezTo>
                    <a:pt x="239" y="81"/>
                    <a:pt x="227" y="104"/>
                    <a:pt x="216" y="128"/>
                  </a:cubicBezTo>
                  <a:cubicBezTo>
                    <a:pt x="210" y="140"/>
                    <a:pt x="201" y="146"/>
                    <a:pt x="187" y="145"/>
                  </a:cubicBezTo>
                  <a:cubicBezTo>
                    <a:pt x="173" y="145"/>
                    <a:pt x="159" y="145"/>
                    <a:pt x="145" y="145"/>
                  </a:cubicBezTo>
                  <a:close/>
                  <a:moveTo>
                    <a:pt x="95" y="122"/>
                  </a:moveTo>
                  <a:cubicBezTo>
                    <a:pt x="79" y="122"/>
                    <a:pt x="64" y="122"/>
                    <a:pt x="49" y="122"/>
                  </a:cubicBezTo>
                  <a:cubicBezTo>
                    <a:pt x="49" y="170"/>
                    <a:pt x="49" y="217"/>
                    <a:pt x="49" y="264"/>
                  </a:cubicBezTo>
                  <a:cubicBezTo>
                    <a:pt x="65" y="264"/>
                    <a:pt x="80" y="264"/>
                    <a:pt x="95" y="264"/>
                  </a:cubicBezTo>
                  <a:cubicBezTo>
                    <a:pt x="95" y="217"/>
                    <a:pt x="95" y="170"/>
                    <a:pt x="95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102"/>
            <p:cNvSpPr>
              <a:spLocks noEditPoints="1"/>
            </p:cNvSpPr>
            <p:nvPr/>
          </p:nvSpPr>
          <p:spPr bwMode="auto">
            <a:xfrm>
              <a:off x="6429375" y="4090988"/>
              <a:ext cx="114300" cy="93663"/>
            </a:xfrm>
            <a:custGeom>
              <a:avLst/>
              <a:gdLst>
                <a:gd name="T0" fmla="*/ 213 w 384"/>
                <a:gd name="T1" fmla="*/ 0 h 315"/>
                <a:gd name="T2" fmla="*/ 354 w 384"/>
                <a:gd name="T3" fmla="*/ 0 h 315"/>
                <a:gd name="T4" fmla="*/ 384 w 384"/>
                <a:gd name="T5" fmla="*/ 30 h 315"/>
                <a:gd name="T6" fmla="*/ 384 w 384"/>
                <a:gd name="T7" fmla="*/ 166 h 315"/>
                <a:gd name="T8" fmla="*/ 310 w 384"/>
                <a:gd name="T9" fmla="*/ 240 h 315"/>
                <a:gd name="T10" fmla="*/ 142 w 384"/>
                <a:gd name="T11" fmla="*/ 240 h 315"/>
                <a:gd name="T12" fmla="*/ 117 w 384"/>
                <a:gd name="T13" fmla="*/ 249 h 315"/>
                <a:gd name="T14" fmla="*/ 43 w 384"/>
                <a:gd name="T15" fmla="*/ 303 h 315"/>
                <a:gd name="T16" fmla="*/ 13 w 384"/>
                <a:gd name="T17" fmla="*/ 309 h 315"/>
                <a:gd name="T18" fmla="*/ 0 w 384"/>
                <a:gd name="T19" fmla="*/ 281 h 315"/>
                <a:gd name="T20" fmla="*/ 0 w 384"/>
                <a:gd name="T21" fmla="*/ 76 h 315"/>
                <a:gd name="T22" fmla="*/ 76 w 384"/>
                <a:gd name="T23" fmla="*/ 0 h 315"/>
                <a:gd name="T24" fmla="*/ 213 w 384"/>
                <a:gd name="T25" fmla="*/ 0 h 315"/>
                <a:gd name="T26" fmla="*/ 48 w 384"/>
                <a:gd name="T27" fmla="*/ 240 h 315"/>
                <a:gd name="T28" fmla="*/ 99 w 384"/>
                <a:gd name="T29" fmla="*/ 202 h 315"/>
                <a:gd name="T30" fmla="*/ 129 w 384"/>
                <a:gd name="T31" fmla="*/ 192 h 315"/>
                <a:gd name="T32" fmla="*/ 307 w 384"/>
                <a:gd name="T33" fmla="*/ 192 h 315"/>
                <a:gd name="T34" fmla="*/ 336 w 384"/>
                <a:gd name="T35" fmla="*/ 164 h 315"/>
                <a:gd name="T36" fmla="*/ 336 w 384"/>
                <a:gd name="T37" fmla="*/ 107 h 315"/>
                <a:gd name="T38" fmla="*/ 336 w 384"/>
                <a:gd name="T39" fmla="*/ 48 h 315"/>
                <a:gd name="T40" fmla="*/ 243 w 384"/>
                <a:gd name="T41" fmla="*/ 48 h 315"/>
                <a:gd name="T42" fmla="*/ 76 w 384"/>
                <a:gd name="T43" fmla="*/ 48 h 315"/>
                <a:gd name="T44" fmla="*/ 48 w 384"/>
                <a:gd name="T45" fmla="*/ 71 h 315"/>
                <a:gd name="T46" fmla="*/ 48 w 384"/>
                <a:gd name="T47" fmla="*/ 24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4" h="315">
                  <a:moveTo>
                    <a:pt x="213" y="0"/>
                  </a:moveTo>
                  <a:cubicBezTo>
                    <a:pt x="260" y="0"/>
                    <a:pt x="307" y="0"/>
                    <a:pt x="354" y="0"/>
                  </a:cubicBezTo>
                  <a:cubicBezTo>
                    <a:pt x="375" y="0"/>
                    <a:pt x="384" y="8"/>
                    <a:pt x="384" y="30"/>
                  </a:cubicBezTo>
                  <a:cubicBezTo>
                    <a:pt x="384" y="75"/>
                    <a:pt x="384" y="121"/>
                    <a:pt x="384" y="166"/>
                  </a:cubicBezTo>
                  <a:cubicBezTo>
                    <a:pt x="384" y="209"/>
                    <a:pt x="353" y="240"/>
                    <a:pt x="310" y="240"/>
                  </a:cubicBezTo>
                  <a:cubicBezTo>
                    <a:pt x="254" y="240"/>
                    <a:pt x="198" y="240"/>
                    <a:pt x="142" y="240"/>
                  </a:cubicBezTo>
                  <a:cubicBezTo>
                    <a:pt x="134" y="241"/>
                    <a:pt x="124" y="244"/>
                    <a:pt x="117" y="249"/>
                  </a:cubicBezTo>
                  <a:cubicBezTo>
                    <a:pt x="92" y="266"/>
                    <a:pt x="68" y="285"/>
                    <a:pt x="43" y="303"/>
                  </a:cubicBezTo>
                  <a:cubicBezTo>
                    <a:pt x="34" y="311"/>
                    <a:pt x="25" y="315"/>
                    <a:pt x="13" y="309"/>
                  </a:cubicBezTo>
                  <a:cubicBezTo>
                    <a:pt x="2" y="303"/>
                    <a:pt x="0" y="293"/>
                    <a:pt x="0" y="281"/>
                  </a:cubicBezTo>
                  <a:cubicBezTo>
                    <a:pt x="0" y="213"/>
                    <a:pt x="0" y="144"/>
                    <a:pt x="0" y="76"/>
                  </a:cubicBezTo>
                  <a:cubicBezTo>
                    <a:pt x="0" y="30"/>
                    <a:pt x="30" y="0"/>
                    <a:pt x="76" y="0"/>
                  </a:cubicBezTo>
                  <a:cubicBezTo>
                    <a:pt x="122" y="0"/>
                    <a:pt x="167" y="0"/>
                    <a:pt x="213" y="0"/>
                  </a:cubicBezTo>
                  <a:close/>
                  <a:moveTo>
                    <a:pt x="48" y="240"/>
                  </a:moveTo>
                  <a:cubicBezTo>
                    <a:pt x="67" y="226"/>
                    <a:pt x="82" y="213"/>
                    <a:pt x="99" y="202"/>
                  </a:cubicBezTo>
                  <a:cubicBezTo>
                    <a:pt x="108" y="197"/>
                    <a:pt x="119" y="193"/>
                    <a:pt x="129" y="192"/>
                  </a:cubicBezTo>
                  <a:cubicBezTo>
                    <a:pt x="189" y="192"/>
                    <a:pt x="248" y="192"/>
                    <a:pt x="307" y="192"/>
                  </a:cubicBezTo>
                  <a:cubicBezTo>
                    <a:pt x="327" y="192"/>
                    <a:pt x="336" y="183"/>
                    <a:pt x="336" y="164"/>
                  </a:cubicBezTo>
                  <a:cubicBezTo>
                    <a:pt x="336" y="145"/>
                    <a:pt x="336" y="126"/>
                    <a:pt x="336" y="107"/>
                  </a:cubicBezTo>
                  <a:cubicBezTo>
                    <a:pt x="336" y="87"/>
                    <a:pt x="336" y="68"/>
                    <a:pt x="336" y="48"/>
                  </a:cubicBezTo>
                  <a:cubicBezTo>
                    <a:pt x="303" y="48"/>
                    <a:pt x="273" y="48"/>
                    <a:pt x="243" y="48"/>
                  </a:cubicBezTo>
                  <a:cubicBezTo>
                    <a:pt x="187" y="48"/>
                    <a:pt x="132" y="48"/>
                    <a:pt x="76" y="48"/>
                  </a:cubicBezTo>
                  <a:cubicBezTo>
                    <a:pt x="59" y="48"/>
                    <a:pt x="49" y="56"/>
                    <a:pt x="48" y="71"/>
                  </a:cubicBezTo>
                  <a:cubicBezTo>
                    <a:pt x="48" y="126"/>
                    <a:pt x="48" y="181"/>
                    <a:pt x="48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103"/>
            <p:cNvSpPr>
              <a:spLocks noEditPoints="1"/>
            </p:cNvSpPr>
            <p:nvPr/>
          </p:nvSpPr>
          <p:spPr bwMode="auto">
            <a:xfrm>
              <a:off x="6427788" y="4295775"/>
              <a:ext cx="92075" cy="93663"/>
            </a:xfrm>
            <a:custGeom>
              <a:avLst/>
              <a:gdLst>
                <a:gd name="T0" fmla="*/ 311 w 311"/>
                <a:gd name="T1" fmla="*/ 281 h 314"/>
                <a:gd name="T2" fmla="*/ 275 w 311"/>
                <a:gd name="T3" fmla="*/ 314 h 314"/>
                <a:gd name="T4" fmla="*/ 238 w 311"/>
                <a:gd name="T5" fmla="*/ 276 h 314"/>
                <a:gd name="T6" fmla="*/ 201 w 311"/>
                <a:gd name="T7" fmla="*/ 239 h 314"/>
                <a:gd name="T8" fmla="*/ 181 w 311"/>
                <a:gd name="T9" fmla="*/ 237 h 314"/>
                <a:gd name="T10" fmla="*/ 7 w 311"/>
                <a:gd name="T11" fmla="*/ 145 h 314"/>
                <a:gd name="T12" fmla="*/ 73 w 311"/>
                <a:gd name="T13" fmla="*/ 22 h 314"/>
                <a:gd name="T14" fmla="*/ 210 w 311"/>
                <a:gd name="T15" fmla="*/ 44 h 314"/>
                <a:gd name="T16" fmla="*/ 234 w 311"/>
                <a:gd name="T17" fmla="*/ 181 h 314"/>
                <a:gd name="T18" fmla="*/ 239 w 311"/>
                <a:gd name="T19" fmla="*/ 209 h 314"/>
                <a:gd name="T20" fmla="*/ 311 w 311"/>
                <a:gd name="T21" fmla="*/ 281 h 314"/>
                <a:gd name="T22" fmla="*/ 198 w 311"/>
                <a:gd name="T23" fmla="*/ 130 h 314"/>
                <a:gd name="T24" fmla="*/ 126 w 311"/>
                <a:gd name="T25" fmla="*/ 58 h 314"/>
                <a:gd name="T26" fmla="*/ 54 w 311"/>
                <a:gd name="T27" fmla="*/ 130 h 314"/>
                <a:gd name="T28" fmla="*/ 126 w 311"/>
                <a:gd name="T29" fmla="*/ 202 h 314"/>
                <a:gd name="T30" fmla="*/ 198 w 311"/>
                <a:gd name="T31" fmla="*/ 13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1" h="314">
                  <a:moveTo>
                    <a:pt x="311" y="281"/>
                  </a:moveTo>
                  <a:cubicBezTo>
                    <a:pt x="299" y="292"/>
                    <a:pt x="288" y="302"/>
                    <a:pt x="275" y="314"/>
                  </a:cubicBezTo>
                  <a:cubicBezTo>
                    <a:pt x="263" y="302"/>
                    <a:pt x="251" y="289"/>
                    <a:pt x="238" y="276"/>
                  </a:cubicBezTo>
                  <a:cubicBezTo>
                    <a:pt x="226" y="263"/>
                    <a:pt x="213" y="252"/>
                    <a:pt x="201" y="239"/>
                  </a:cubicBezTo>
                  <a:cubicBezTo>
                    <a:pt x="194" y="231"/>
                    <a:pt x="189" y="232"/>
                    <a:pt x="181" y="237"/>
                  </a:cubicBezTo>
                  <a:cubicBezTo>
                    <a:pt x="106" y="274"/>
                    <a:pt x="17" y="227"/>
                    <a:pt x="7" y="145"/>
                  </a:cubicBezTo>
                  <a:cubicBezTo>
                    <a:pt x="0" y="95"/>
                    <a:pt x="27" y="45"/>
                    <a:pt x="73" y="22"/>
                  </a:cubicBezTo>
                  <a:cubicBezTo>
                    <a:pt x="118" y="0"/>
                    <a:pt x="173" y="8"/>
                    <a:pt x="210" y="44"/>
                  </a:cubicBezTo>
                  <a:cubicBezTo>
                    <a:pt x="246" y="80"/>
                    <a:pt x="257" y="135"/>
                    <a:pt x="234" y="181"/>
                  </a:cubicBezTo>
                  <a:cubicBezTo>
                    <a:pt x="227" y="194"/>
                    <a:pt x="229" y="200"/>
                    <a:pt x="239" y="209"/>
                  </a:cubicBezTo>
                  <a:cubicBezTo>
                    <a:pt x="263" y="232"/>
                    <a:pt x="287" y="256"/>
                    <a:pt x="311" y="281"/>
                  </a:cubicBezTo>
                  <a:close/>
                  <a:moveTo>
                    <a:pt x="198" y="130"/>
                  </a:moveTo>
                  <a:cubicBezTo>
                    <a:pt x="198" y="90"/>
                    <a:pt x="165" y="58"/>
                    <a:pt x="126" y="58"/>
                  </a:cubicBezTo>
                  <a:cubicBezTo>
                    <a:pt x="86" y="58"/>
                    <a:pt x="54" y="91"/>
                    <a:pt x="54" y="130"/>
                  </a:cubicBezTo>
                  <a:cubicBezTo>
                    <a:pt x="54" y="169"/>
                    <a:pt x="86" y="202"/>
                    <a:pt x="126" y="202"/>
                  </a:cubicBezTo>
                  <a:cubicBezTo>
                    <a:pt x="165" y="202"/>
                    <a:pt x="198" y="169"/>
                    <a:pt x="198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104"/>
            <p:cNvSpPr>
              <a:spLocks noEditPoints="1"/>
            </p:cNvSpPr>
            <p:nvPr/>
          </p:nvSpPr>
          <p:spPr bwMode="auto">
            <a:xfrm>
              <a:off x="6583363" y="4110038"/>
              <a:ext cx="60325" cy="109538"/>
            </a:xfrm>
            <a:custGeom>
              <a:avLst/>
              <a:gdLst>
                <a:gd name="T0" fmla="*/ 198 w 203"/>
                <a:gd name="T1" fmla="*/ 366 h 366"/>
                <a:gd name="T2" fmla="*/ 150 w 203"/>
                <a:gd name="T3" fmla="*/ 366 h 366"/>
                <a:gd name="T4" fmla="*/ 150 w 203"/>
                <a:gd name="T5" fmla="*/ 350 h 366"/>
                <a:gd name="T6" fmla="*/ 150 w 203"/>
                <a:gd name="T7" fmla="*/ 199 h 366"/>
                <a:gd name="T8" fmla="*/ 140 w 203"/>
                <a:gd name="T9" fmla="*/ 174 h 366"/>
                <a:gd name="T10" fmla="*/ 133 w 203"/>
                <a:gd name="T11" fmla="*/ 166 h 366"/>
                <a:gd name="T12" fmla="*/ 85 w 203"/>
                <a:gd name="T13" fmla="*/ 149 h 366"/>
                <a:gd name="T14" fmla="*/ 12 w 203"/>
                <a:gd name="T15" fmla="*/ 106 h 366"/>
                <a:gd name="T16" fmla="*/ 30 w 203"/>
                <a:gd name="T17" fmla="*/ 24 h 366"/>
                <a:gd name="T18" fmla="*/ 115 w 203"/>
                <a:gd name="T19" fmla="*/ 17 h 366"/>
                <a:gd name="T20" fmla="*/ 147 w 203"/>
                <a:gd name="T21" fmla="*/ 95 h 366"/>
                <a:gd name="T22" fmla="*/ 155 w 203"/>
                <a:gd name="T23" fmla="*/ 121 h 366"/>
                <a:gd name="T24" fmla="*/ 199 w 203"/>
                <a:gd name="T25" fmla="*/ 225 h 366"/>
                <a:gd name="T26" fmla="*/ 198 w 203"/>
                <a:gd name="T27" fmla="*/ 366 h 366"/>
                <a:gd name="T28" fmla="*/ 78 w 203"/>
                <a:gd name="T29" fmla="*/ 54 h 366"/>
                <a:gd name="T30" fmla="*/ 54 w 203"/>
                <a:gd name="T31" fmla="*/ 78 h 366"/>
                <a:gd name="T32" fmla="*/ 79 w 203"/>
                <a:gd name="T33" fmla="*/ 102 h 366"/>
                <a:gd name="T34" fmla="*/ 102 w 203"/>
                <a:gd name="T35" fmla="*/ 78 h 366"/>
                <a:gd name="T36" fmla="*/ 78 w 203"/>
                <a:gd name="T37" fmla="*/ 5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366">
                  <a:moveTo>
                    <a:pt x="198" y="366"/>
                  </a:moveTo>
                  <a:cubicBezTo>
                    <a:pt x="181" y="366"/>
                    <a:pt x="167" y="366"/>
                    <a:pt x="150" y="366"/>
                  </a:cubicBezTo>
                  <a:cubicBezTo>
                    <a:pt x="150" y="360"/>
                    <a:pt x="150" y="355"/>
                    <a:pt x="150" y="350"/>
                  </a:cubicBezTo>
                  <a:cubicBezTo>
                    <a:pt x="150" y="299"/>
                    <a:pt x="150" y="249"/>
                    <a:pt x="150" y="199"/>
                  </a:cubicBezTo>
                  <a:cubicBezTo>
                    <a:pt x="150" y="188"/>
                    <a:pt x="148" y="180"/>
                    <a:pt x="140" y="174"/>
                  </a:cubicBezTo>
                  <a:cubicBezTo>
                    <a:pt x="137" y="172"/>
                    <a:pt x="135" y="169"/>
                    <a:pt x="133" y="166"/>
                  </a:cubicBezTo>
                  <a:cubicBezTo>
                    <a:pt x="120" y="151"/>
                    <a:pt x="108" y="143"/>
                    <a:pt x="85" y="149"/>
                  </a:cubicBezTo>
                  <a:cubicBezTo>
                    <a:pt x="55" y="156"/>
                    <a:pt x="24" y="135"/>
                    <a:pt x="12" y="106"/>
                  </a:cubicBezTo>
                  <a:cubicBezTo>
                    <a:pt x="0" y="77"/>
                    <a:pt x="7" y="45"/>
                    <a:pt x="30" y="24"/>
                  </a:cubicBezTo>
                  <a:cubicBezTo>
                    <a:pt x="54" y="3"/>
                    <a:pt x="88" y="0"/>
                    <a:pt x="115" y="17"/>
                  </a:cubicBezTo>
                  <a:cubicBezTo>
                    <a:pt x="142" y="33"/>
                    <a:pt x="156" y="65"/>
                    <a:pt x="147" y="95"/>
                  </a:cubicBezTo>
                  <a:cubicBezTo>
                    <a:pt x="144" y="107"/>
                    <a:pt x="145" y="114"/>
                    <a:pt x="155" y="121"/>
                  </a:cubicBezTo>
                  <a:cubicBezTo>
                    <a:pt x="191" y="146"/>
                    <a:pt x="203" y="181"/>
                    <a:pt x="199" y="225"/>
                  </a:cubicBezTo>
                  <a:cubicBezTo>
                    <a:pt x="195" y="271"/>
                    <a:pt x="198" y="318"/>
                    <a:pt x="198" y="366"/>
                  </a:cubicBezTo>
                  <a:close/>
                  <a:moveTo>
                    <a:pt x="78" y="54"/>
                  </a:moveTo>
                  <a:cubicBezTo>
                    <a:pt x="65" y="54"/>
                    <a:pt x="54" y="65"/>
                    <a:pt x="54" y="78"/>
                  </a:cubicBezTo>
                  <a:cubicBezTo>
                    <a:pt x="54" y="91"/>
                    <a:pt x="65" y="102"/>
                    <a:pt x="79" y="102"/>
                  </a:cubicBezTo>
                  <a:cubicBezTo>
                    <a:pt x="92" y="101"/>
                    <a:pt x="102" y="90"/>
                    <a:pt x="102" y="78"/>
                  </a:cubicBezTo>
                  <a:cubicBezTo>
                    <a:pt x="102" y="65"/>
                    <a:pt x="91" y="54"/>
                    <a:pt x="78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105"/>
            <p:cNvSpPr>
              <a:spLocks noEditPoints="1"/>
            </p:cNvSpPr>
            <p:nvPr/>
          </p:nvSpPr>
          <p:spPr bwMode="auto">
            <a:xfrm>
              <a:off x="6521450" y="4270375"/>
              <a:ext cx="100013" cy="65088"/>
            </a:xfrm>
            <a:custGeom>
              <a:avLst/>
              <a:gdLst>
                <a:gd name="T0" fmla="*/ 338 w 338"/>
                <a:gd name="T1" fmla="*/ 0 h 222"/>
                <a:gd name="T2" fmla="*/ 338 w 338"/>
                <a:gd name="T3" fmla="*/ 48 h 222"/>
                <a:gd name="T4" fmla="*/ 304 w 338"/>
                <a:gd name="T5" fmla="*/ 48 h 222"/>
                <a:gd name="T6" fmla="*/ 220 w 338"/>
                <a:gd name="T7" fmla="*/ 48 h 222"/>
                <a:gd name="T8" fmla="*/ 192 w 338"/>
                <a:gd name="T9" fmla="*/ 59 h 222"/>
                <a:gd name="T10" fmla="*/ 150 w 338"/>
                <a:gd name="T11" fmla="*/ 102 h 222"/>
                <a:gd name="T12" fmla="*/ 143 w 338"/>
                <a:gd name="T13" fmla="*/ 126 h 222"/>
                <a:gd name="T14" fmla="*/ 118 w 338"/>
                <a:gd name="T15" fmla="*/ 201 h 222"/>
                <a:gd name="T16" fmla="*/ 39 w 338"/>
                <a:gd name="T17" fmla="*/ 207 h 222"/>
                <a:gd name="T18" fmla="*/ 2 w 338"/>
                <a:gd name="T19" fmla="*/ 138 h 222"/>
                <a:gd name="T20" fmla="*/ 92 w 338"/>
                <a:gd name="T21" fmla="*/ 75 h 222"/>
                <a:gd name="T22" fmla="*/ 116 w 338"/>
                <a:gd name="T23" fmla="*/ 69 h 222"/>
                <a:gd name="T24" fmla="*/ 173 w 338"/>
                <a:gd name="T25" fmla="*/ 12 h 222"/>
                <a:gd name="T26" fmla="*/ 192 w 338"/>
                <a:gd name="T27" fmla="*/ 1 h 222"/>
                <a:gd name="T28" fmla="*/ 338 w 338"/>
                <a:gd name="T29" fmla="*/ 0 h 222"/>
                <a:gd name="T30" fmla="*/ 98 w 338"/>
                <a:gd name="T31" fmla="*/ 144 h 222"/>
                <a:gd name="T32" fmla="*/ 74 w 338"/>
                <a:gd name="T33" fmla="*/ 120 h 222"/>
                <a:gd name="T34" fmla="*/ 50 w 338"/>
                <a:gd name="T35" fmla="*/ 143 h 222"/>
                <a:gd name="T36" fmla="*/ 75 w 338"/>
                <a:gd name="T37" fmla="*/ 168 h 222"/>
                <a:gd name="T38" fmla="*/ 98 w 338"/>
                <a:gd name="T39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8" h="222">
                  <a:moveTo>
                    <a:pt x="338" y="0"/>
                  </a:moveTo>
                  <a:cubicBezTo>
                    <a:pt x="338" y="17"/>
                    <a:pt x="338" y="31"/>
                    <a:pt x="338" y="48"/>
                  </a:cubicBezTo>
                  <a:cubicBezTo>
                    <a:pt x="326" y="48"/>
                    <a:pt x="315" y="48"/>
                    <a:pt x="304" y="48"/>
                  </a:cubicBezTo>
                  <a:cubicBezTo>
                    <a:pt x="276" y="48"/>
                    <a:pt x="248" y="49"/>
                    <a:pt x="220" y="48"/>
                  </a:cubicBezTo>
                  <a:cubicBezTo>
                    <a:pt x="208" y="47"/>
                    <a:pt x="200" y="51"/>
                    <a:pt x="192" y="59"/>
                  </a:cubicBezTo>
                  <a:cubicBezTo>
                    <a:pt x="179" y="74"/>
                    <a:pt x="165" y="88"/>
                    <a:pt x="150" y="102"/>
                  </a:cubicBezTo>
                  <a:cubicBezTo>
                    <a:pt x="142" y="109"/>
                    <a:pt x="140" y="115"/>
                    <a:pt x="143" y="126"/>
                  </a:cubicBezTo>
                  <a:cubicBezTo>
                    <a:pt x="151" y="156"/>
                    <a:pt x="142" y="182"/>
                    <a:pt x="118" y="201"/>
                  </a:cubicBezTo>
                  <a:cubicBezTo>
                    <a:pt x="93" y="220"/>
                    <a:pt x="66" y="222"/>
                    <a:pt x="39" y="207"/>
                  </a:cubicBezTo>
                  <a:cubicBezTo>
                    <a:pt x="13" y="192"/>
                    <a:pt x="0" y="168"/>
                    <a:pt x="2" y="138"/>
                  </a:cubicBezTo>
                  <a:cubicBezTo>
                    <a:pt x="5" y="94"/>
                    <a:pt x="49" y="63"/>
                    <a:pt x="92" y="75"/>
                  </a:cubicBezTo>
                  <a:cubicBezTo>
                    <a:pt x="103" y="78"/>
                    <a:pt x="109" y="76"/>
                    <a:pt x="116" y="69"/>
                  </a:cubicBezTo>
                  <a:cubicBezTo>
                    <a:pt x="134" y="49"/>
                    <a:pt x="153" y="30"/>
                    <a:pt x="173" y="12"/>
                  </a:cubicBezTo>
                  <a:cubicBezTo>
                    <a:pt x="178" y="7"/>
                    <a:pt x="185" y="1"/>
                    <a:pt x="192" y="1"/>
                  </a:cubicBezTo>
                  <a:cubicBezTo>
                    <a:pt x="240" y="0"/>
                    <a:pt x="288" y="0"/>
                    <a:pt x="338" y="0"/>
                  </a:cubicBezTo>
                  <a:close/>
                  <a:moveTo>
                    <a:pt x="98" y="144"/>
                  </a:moveTo>
                  <a:cubicBezTo>
                    <a:pt x="98" y="131"/>
                    <a:pt x="87" y="120"/>
                    <a:pt x="74" y="120"/>
                  </a:cubicBezTo>
                  <a:cubicBezTo>
                    <a:pt x="61" y="120"/>
                    <a:pt x="50" y="130"/>
                    <a:pt x="50" y="143"/>
                  </a:cubicBezTo>
                  <a:cubicBezTo>
                    <a:pt x="50" y="157"/>
                    <a:pt x="61" y="168"/>
                    <a:pt x="75" y="168"/>
                  </a:cubicBezTo>
                  <a:cubicBezTo>
                    <a:pt x="87" y="168"/>
                    <a:pt x="98" y="157"/>
                    <a:pt x="98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7" name="Freeform 106"/>
            <p:cNvSpPr>
              <a:spLocks noEditPoints="1"/>
            </p:cNvSpPr>
            <p:nvPr/>
          </p:nvSpPr>
          <p:spPr bwMode="auto">
            <a:xfrm>
              <a:off x="6556375" y="4189413"/>
              <a:ext cx="71438" cy="58738"/>
            </a:xfrm>
            <a:custGeom>
              <a:avLst/>
              <a:gdLst>
                <a:gd name="T0" fmla="*/ 244 w 244"/>
                <a:gd name="T1" fmla="*/ 150 h 198"/>
                <a:gd name="T2" fmla="*/ 244 w 244"/>
                <a:gd name="T3" fmla="*/ 198 h 198"/>
                <a:gd name="T4" fmla="*/ 169 w 244"/>
                <a:gd name="T5" fmla="*/ 197 h 198"/>
                <a:gd name="T6" fmla="*/ 152 w 244"/>
                <a:gd name="T7" fmla="*/ 187 h 198"/>
                <a:gd name="T8" fmla="*/ 119 w 244"/>
                <a:gd name="T9" fmla="*/ 153 h 198"/>
                <a:gd name="T10" fmla="*/ 95 w 244"/>
                <a:gd name="T11" fmla="*/ 147 h 198"/>
                <a:gd name="T12" fmla="*/ 16 w 244"/>
                <a:gd name="T13" fmla="*/ 116 h 198"/>
                <a:gd name="T14" fmla="*/ 21 w 244"/>
                <a:gd name="T15" fmla="*/ 33 h 198"/>
                <a:gd name="T16" fmla="*/ 102 w 244"/>
                <a:gd name="T17" fmla="*/ 11 h 198"/>
                <a:gd name="T18" fmla="*/ 149 w 244"/>
                <a:gd name="T19" fmla="*/ 82 h 198"/>
                <a:gd name="T20" fmla="*/ 149 w 244"/>
                <a:gd name="T21" fmla="*/ 85 h 198"/>
                <a:gd name="T22" fmla="*/ 182 w 244"/>
                <a:gd name="T23" fmla="*/ 148 h 198"/>
                <a:gd name="T24" fmla="*/ 195 w 244"/>
                <a:gd name="T25" fmla="*/ 150 h 198"/>
                <a:gd name="T26" fmla="*/ 244 w 244"/>
                <a:gd name="T27" fmla="*/ 150 h 198"/>
                <a:gd name="T28" fmla="*/ 101 w 244"/>
                <a:gd name="T29" fmla="*/ 78 h 198"/>
                <a:gd name="T30" fmla="*/ 78 w 244"/>
                <a:gd name="T31" fmla="*/ 54 h 198"/>
                <a:gd name="T32" fmla="*/ 53 w 244"/>
                <a:gd name="T33" fmla="*/ 79 h 198"/>
                <a:gd name="T34" fmla="*/ 77 w 244"/>
                <a:gd name="T35" fmla="*/ 102 h 198"/>
                <a:gd name="T36" fmla="*/ 101 w 244"/>
                <a:gd name="T37" fmla="*/ 7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4" h="198">
                  <a:moveTo>
                    <a:pt x="244" y="150"/>
                  </a:moveTo>
                  <a:cubicBezTo>
                    <a:pt x="244" y="166"/>
                    <a:pt x="244" y="181"/>
                    <a:pt x="244" y="198"/>
                  </a:cubicBezTo>
                  <a:cubicBezTo>
                    <a:pt x="219" y="198"/>
                    <a:pt x="194" y="198"/>
                    <a:pt x="169" y="197"/>
                  </a:cubicBezTo>
                  <a:cubicBezTo>
                    <a:pt x="163" y="197"/>
                    <a:pt x="157" y="191"/>
                    <a:pt x="152" y="187"/>
                  </a:cubicBezTo>
                  <a:cubicBezTo>
                    <a:pt x="141" y="176"/>
                    <a:pt x="129" y="165"/>
                    <a:pt x="119" y="153"/>
                  </a:cubicBezTo>
                  <a:cubicBezTo>
                    <a:pt x="112" y="146"/>
                    <a:pt x="106" y="144"/>
                    <a:pt x="95" y="147"/>
                  </a:cubicBezTo>
                  <a:cubicBezTo>
                    <a:pt x="65" y="156"/>
                    <a:pt x="33" y="143"/>
                    <a:pt x="16" y="116"/>
                  </a:cubicBezTo>
                  <a:cubicBezTo>
                    <a:pt x="0" y="90"/>
                    <a:pt x="2" y="57"/>
                    <a:pt x="21" y="33"/>
                  </a:cubicBezTo>
                  <a:cubicBezTo>
                    <a:pt x="41" y="8"/>
                    <a:pt x="73" y="0"/>
                    <a:pt x="102" y="11"/>
                  </a:cubicBezTo>
                  <a:cubicBezTo>
                    <a:pt x="132" y="22"/>
                    <a:pt x="151" y="51"/>
                    <a:pt x="149" y="82"/>
                  </a:cubicBezTo>
                  <a:cubicBezTo>
                    <a:pt x="149" y="83"/>
                    <a:pt x="149" y="84"/>
                    <a:pt x="149" y="85"/>
                  </a:cubicBezTo>
                  <a:cubicBezTo>
                    <a:pt x="133" y="120"/>
                    <a:pt x="167" y="129"/>
                    <a:pt x="182" y="148"/>
                  </a:cubicBezTo>
                  <a:cubicBezTo>
                    <a:pt x="184" y="150"/>
                    <a:pt x="190" y="150"/>
                    <a:pt x="195" y="150"/>
                  </a:cubicBezTo>
                  <a:cubicBezTo>
                    <a:pt x="211" y="150"/>
                    <a:pt x="227" y="150"/>
                    <a:pt x="244" y="150"/>
                  </a:cubicBezTo>
                  <a:close/>
                  <a:moveTo>
                    <a:pt x="101" y="78"/>
                  </a:moveTo>
                  <a:cubicBezTo>
                    <a:pt x="101" y="65"/>
                    <a:pt x="90" y="54"/>
                    <a:pt x="78" y="54"/>
                  </a:cubicBezTo>
                  <a:cubicBezTo>
                    <a:pt x="64" y="54"/>
                    <a:pt x="53" y="65"/>
                    <a:pt x="53" y="79"/>
                  </a:cubicBezTo>
                  <a:cubicBezTo>
                    <a:pt x="53" y="91"/>
                    <a:pt x="64" y="102"/>
                    <a:pt x="77" y="102"/>
                  </a:cubicBezTo>
                  <a:cubicBezTo>
                    <a:pt x="90" y="102"/>
                    <a:pt x="101" y="91"/>
                    <a:pt x="10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8" name="Freeform 107"/>
            <p:cNvSpPr>
              <a:spLocks noEditPoints="1"/>
            </p:cNvSpPr>
            <p:nvPr/>
          </p:nvSpPr>
          <p:spPr bwMode="auto">
            <a:xfrm>
              <a:off x="6526213" y="4346575"/>
              <a:ext cx="73025" cy="60325"/>
            </a:xfrm>
            <a:custGeom>
              <a:avLst/>
              <a:gdLst>
                <a:gd name="T0" fmla="*/ 245 w 245"/>
                <a:gd name="T1" fmla="*/ 7 h 206"/>
                <a:gd name="T2" fmla="*/ 245 w 245"/>
                <a:gd name="T3" fmla="*/ 55 h 206"/>
                <a:gd name="T4" fmla="*/ 198 w 245"/>
                <a:gd name="T5" fmla="*/ 55 h 206"/>
                <a:gd name="T6" fmla="*/ 174 w 245"/>
                <a:gd name="T7" fmla="*/ 65 h 206"/>
                <a:gd name="T8" fmla="*/ 168 w 245"/>
                <a:gd name="T9" fmla="*/ 71 h 206"/>
                <a:gd name="T10" fmla="*/ 148 w 245"/>
                <a:gd name="T11" fmla="*/ 121 h 206"/>
                <a:gd name="T12" fmla="*/ 105 w 245"/>
                <a:gd name="T13" fmla="*/ 193 h 206"/>
                <a:gd name="T14" fmla="*/ 23 w 245"/>
                <a:gd name="T15" fmla="*/ 173 h 206"/>
                <a:gd name="T16" fmla="*/ 17 w 245"/>
                <a:gd name="T17" fmla="*/ 89 h 206"/>
                <a:gd name="T18" fmla="*/ 96 w 245"/>
                <a:gd name="T19" fmla="*/ 58 h 206"/>
                <a:gd name="T20" fmla="*/ 120 w 245"/>
                <a:gd name="T21" fmla="*/ 51 h 206"/>
                <a:gd name="T22" fmla="*/ 227 w 245"/>
                <a:gd name="T23" fmla="*/ 7 h 206"/>
                <a:gd name="T24" fmla="*/ 245 w 245"/>
                <a:gd name="T25" fmla="*/ 7 h 206"/>
                <a:gd name="T26" fmla="*/ 102 w 245"/>
                <a:gd name="T27" fmla="*/ 127 h 206"/>
                <a:gd name="T28" fmla="*/ 78 w 245"/>
                <a:gd name="T29" fmla="*/ 103 h 206"/>
                <a:gd name="T30" fmla="*/ 54 w 245"/>
                <a:gd name="T31" fmla="*/ 127 h 206"/>
                <a:gd name="T32" fmla="*/ 79 w 245"/>
                <a:gd name="T33" fmla="*/ 151 h 206"/>
                <a:gd name="T34" fmla="*/ 102 w 245"/>
                <a:gd name="T35" fmla="*/ 12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206">
                  <a:moveTo>
                    <a:pt x="245" y="7"/>
                  </a:moveTo>
                  <a:cubicBezTo>
                    <a:pt x="245" y="24"/>
                    <a:pt x="245" y="38"/>
                    <a:pt x="245" y="55"/>
                  </a:cubicBezTo>
                  <a:cubicBezTo>
                    <a:pt x="229" y="55"/>
                    <a:pt x="213" y="56"/>
                    <a:pt x="198" y="55"/>
                  </a:cubicBezTo>
                  <a:cubicBezTo>
                    <a:pt x="188" y="54"/>
                    <a:pt x="180" y="57"/>
                    <a:pt x="174" y="65"/>
                  </a:cubicBezTo>
                  <a:cubicBezTo>
                    <a:pt x="173" y="67"/>
                    <a:pt x="170" y="69"/>
                    <a:pt x="168" y="71"/>
                  </a:cubicBezTo>
                  <a:cubicBezTo>
                    <a:pt x="153" y="84"/>
                    <a:pt x="142" y="96"/>
                    <a:pt x="148" y="121"/>
                  </a:cubicBezTo>
                  <a:cubicBezTo>
                    <a:pt x="157" y="151"/>
                    <a:pt x="134" y="181"/>
                    <a:pt x="105" y="193"/>
                  </a:cubicBezTo>
                  <a:cubicBezTo>
                    <a:pt x="76" y="206"/>
                    <a:pt x="43" y="197"/>
                    <a:pt x="23" y="173"/>
                  </a:cubicBezTo>
                  <a:cubicBezTo>
                    <a:pt x="3" y="149"/>
                    <a:pt x="0" y="115"/>
                    <a:pt x="17" y="89"/>
                  </a:cubicBezTo>
                  <a:cubicBezTo>
                    <a:pt x="34" y="62"/>
                    <a:pt x="65" y="49"/>
                    <a:pt x="96" y="58"/>
                  </a:cubicBezTo>
                  <a:cubicBezTo>
                    <a:pt x="107" y="61"/>
                    <a:pt x="114" y="60"/>
                    <a:pt x="120" y="51"/>
                  </a:cubicBezTo>
                  <a:cubicBezTo>
                    <a:pt x="146" y="13"/>
                    <a:pt x="183" y="0"/>
                    <a:pt x="227" y="7"/>
                  </a:cubicBezTo>
                  <a:cubicBezTo>
                    <a:pt x="233" y="8"/>
                    <a:pt x="238" y="7"/>
                    <a:pt x="245" y="7"/>
                  </a:cubicBezTo>
                  <a:close/>
                  <a:moveTo>
                    <a:pt x="102" y="127"/>
                  </a:moveTo>
                  <a:cubicBezTo>
                    <a:pt x="102" y="114"/>
                    <a:pt x="91" y="103"/>
                    <a:pt x="78" y="103"/>
                  </a:cubicBezTo>
                  <a:cubicBezTo>
                    <a:pt x="65" y="103"/>
                    <a:pt x="54" y="114"/>
                    <a:pt x="54" y="127"/>
                  </a:cubicBezTo>
                  <a:cubicBezTo>
                    <a:pt x="54" y="140"/>
                    <a:pt x="65" y="151"/>
                    <a:pt x="79" y="151"/>
                  </a:cubicBezTo>
                  <a:cubicBezTo>
                    <a:pt x="92" y="150"/>
                    <a:pt x="102" y="139"/>
                    <a:pt x="102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9" name="Freeform 108"/>
            <p:cNvSpPr>
              <a:spLocks/>
            </p:cNvSpPr>
            <p:nvPr/>
          </p:nvSpPr>
          <p:spPr bwMode="auto">
            <a:xfrm>
              <a:off x="6457950" y="4119563"/>
              <a:ext cx="55563" cy="14288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0" name="Group 789"/>
          <p:cNvGrpSpPr/>
          <p:nvPr/>
        </p:nvGrpSpPr>
        <p:grpSpPr>
          <a:xfrm>
            <a:off x="5911268" y="4414480"/>
            <a:ext cx="407988" cy="460375"/>
            <a:chOff x="7016750" y="4019550"/>
            <a:chExt cx="40798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1" name="Freeform 109"/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Freeform 110"/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Freeform 111"/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Freeform 112"/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5" name="Group 794"/>
          <p:cNvGrpSpPr/>
          <p:nvPr/>
        </p:nvGrpSpPr>
        <p:grpSpPr>
          <a:xfrm>
            <a:off x="6534385" y="4414480"/>
            <a:ext cx="460375" cy="460375"/>
            <a:chOff x="7670800" y="4019550"/>
            <a:chExt cx="46037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6" name="Freeform 113"/>
            <p:cNvSpPr>
              <a:spLocks noEditPoints="1"/>
            </p:cNvSpPr>
            <p:nvPr/>
          </p:nvSpPr>
          <p:spPr bwMode="auto">
            <a:xfrm>
              <a:off x="7670800" y="4019550"/>
              <a:ext cx="460375" cy="460375"/>
            </a:xfrm>
            <a:custGeom>
              <a:avLst/>
              <a:gdLst>
                <a:gd name="T0" fmla="*/ 1438 w 1550"/>
                <a:gd name="T1" fmla="*/ 882 h 1545"/>
                <a:gd name="T2" fmla="*/ 1259 w 1550"/>
                <a:gd name="T3" fmla="*/ 791 h 1545"/>
                <a:gd name="T4" fmla="*/ 1342 w 1550"/>
                <a:gd name="T5" fmla="*/ 1182 h 1545"/>
                <a:gd name="T6" fmla="*/ 1371 w 1550"/>
                <a:gd name="T7" fmla="*/ 1232 h 1545"/>
                <a:gd name="T8" fmla="*/ 1390 w 1550"/>
                <a:gd name="T9" fmla="*/ 1410 h 1545"/>
                <a:gd name="T10" fmla="*/ 1480 w 1550"/>
                <a:gd name="T11" fmla="*/ 1294 h 1545"/>
                <a:gd name="T12" fmla="*/ 1213 w 1550"/>
                <a:gd name="T13" fmla="*/ 1257 h 1545"/>
                <a:gd name="T14" fmla="*/ 805 w 1550"/>
                <a:gd name="T15" fmla="*/ 1245 h 1545"/>
                <a:gd name="T16" fmla="*/ 876 w 1550"/>
                <a:gd name="T17" fmla="*/ 1486 h 1545"/>
                <a:gd name="T18" fmla="*/ 743 w 1550"/>
                <a:gd name="T19" fmla="*/ 1317 h 1545"/>
                <a:gd name="T20" fmla="*/ 463 w 1550"/>
                <a:gd name="T21" fmla="*/ 1122 h 1545"/>
                <a:gd name="T22" fmla="*/ 302 w 1550"/>
                <a:gd name="T23" fmla="*/ 1446 h 1545"/>
                <a:gd name="T24" fmla="*/ 308 w 1550"/>
                <a:gd name="T25" fmla="*/ 1208 h 1545"/>
                <a:gd name="T26" fmla="*/ 305 w 1550"/>
                <a:gd name="T27" fmla="*/ 791 h 1545"/>
                <a:gd name="T28" fmla="*/ 128 w 1550"/>
                <a:gd name="T29" fmla="*/ 882 h 1545"/>
                <a:gd name="T30" fmla="*/ 234 w 1550"/>
                <a:gd name="T31" fmla="*/ 731 h 1545"/>
                <a:gd name="T32" fmla="*/ 428 w 1550"/>
                <a:gd name="T33" fmla="*/ 449 h 1545"/>
                <a:gd name="T34" fmla="*/ 83 w 1550"/>
                <a:gd name="T35" fmla="*/ 234 h 1545"/>
                <a:gd name="T36" fmla="*/ 193 w 1550"/>
                <a:gd name="T37" fmla="*/ 117 h 1545"/>
                <a:gd name="T38" fmla="*/ 318 w 1550"/>
                <a:gd name="T39" fmla="*/ 242 h 1545"/>
                <a:gd name="T40" fmla="*/ 274 w 1550"/>
                <a:gd name="T41" fmla="*/ 97 h 1545"/>
                <a:gd name="T42" fmla="*/ 345 w 1550"/>
                <a:gd name="T43" fmla="*/ 295 h 1545"/>
                <a:gd name="T44" fmla="*/ 759 w 1550"/>
                <a:gd name="T45" fmla="*/ 230 h 1545"/>
                <a:gd name="T46" fmla="*/ 754 w 1550"/>
                <a:gd name="T47" fmla="*/ 3 h 1545"/>
                <a:gd name="T48" fmla="*/ 810 w 1550"/>
                <a:gd name="T49" fmla="*/ 3 h 1545"/>
                <a:gd name="T50" fmla="*/ 805 w 1550"/>
                <a:gd name="T51" fmla="*/ 231 h 1545"/>
                <a:gd name="T52" fmla="*/ 1221 w 1550"/>
                <a:gd name="T53" fmla="*/ 293 h 1545"/>
                <a:gd name="T54" fmla="*/ 1456 w 1550"/>
                <a:gd name="T55" fmla="*/ 294 h 1545"/>
                <a:gd name="T56" fmla="*/ 1259 w 1550"/>
                <a:gd name="T57" fmla="*/ 746 h 1545"/>
                <a:gd name="T58" fmla="*/ 1438 w 1550"/>
                <a:gd name="T59" fmla="*/ 654 h 1545"/>
                <a:gd name="T60" fmla="*/ 1550 w 1550"/>
                <a:gd name="T61" fmla="*/ 786 h 1545"/>
                <a:gd name="T62" fmla="*/ 782 w 1550"/>
                <a:gd name="T63" fmla="*/ 1200 h 1545"/>
                <a:gd name="T64" fmla="*/ 1241 w 1550"/>
                <a:gd name="T65" fmla="*/ 210 h 1545"/>
                <a:gd name="T66" fmla="*/ 1339 w 1550"/>
                <a:gd name="T67" fmla="*/ 112 h 1545"/>
                <a:gd name="T68" fmla="*/ 126 w 1550"/>
                <a:gd name="T69" fmla="*/ 1326 h 1545"/>
                <a:gd name="T70" fmla="*/ 225 w 1550"/>
                <a:gd name="T71" fmla="*/ 1227 h 1545"/>
                <a:gd name="T72" fmla="*/ 1368 w 1550"/>
                <a:gd name="T73" fmla="*/ 768 h 1545"/>
                <a:gd name="T74" fmla="*/ 781 w 1550"/>
                <a:gd name="T75" fmla="*/ 1491 h 1545"/>
                <a:gd name="T76" fmla="*/ 713 w 1550"/>
                <a:gd name="T77" fmla="*/ 1422 h 1545"/>
                <a:gd name="T78" fmla="*/ 782 w 1550"/>
                <a:gd name="T79" fmla="*/ 45 h 1545"/>
                <a:gd name="T80" fmla="*/ 851 w 1550"/>
                <a:gd name="T81" fmla="*/ 114 h 1545"/>
                <a:gd name="T82" fmla="*/ 196 w 1550"/>
                <a:gd name="T83" fmla="*/ 769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50" h="1545">
                  <a:moveTo>
                    <a:pt x="1550" y="786"/>
                  </a:moveTo>
                  <a:cubicBezTo>
                    <a:pt x="1549" y="790"/>
                    <a:pt x="1547" y="794"/>
                    <a:pt x="1546" y="798"/>
                  </a:cubicBezTo>
                  <a:cubicBezTo>
                    <a:pt x="1532" y="847"/>
                    <a:pt x="1489" y="880"/>
                    <a:pt x="1438" y="882"/>
                  </a:cubicBezTo>
                  <a:cubicBezTo>
                    <a:pt x="1390" y="883"/>
                    <a:pt x="1345" y="851"/>
                    <a:pt x="1330" y="805"/>
                  </a:cubicBezTo>
                  <a:cubicBezTo>
                    <a:pt x="1326" y="793"/>
                    <a:pt x="1321" y="790"/>
                    <a:pt x="1310" y="790"/>
                  </a:cubicBezTo>
                  <a:cubicBezTo>
                    <a:pt x="1293" y="791"/>
                    <a:pt x="1277" y="791"/>
                    <a:pt x="1259" y="791"/>
                  </a:cubicBezTo>
                  <a:cubicBezTo>
                    <a:pt x="1252" y="904"/>
                    <a:pt x="1211" y="1003"/>
                    <a:pt x="1137" y="1086"/>
                  </a:cubicBezTo>
                  <a:cubicBezTo>
                    <a:pt x="1178" y="1126"/>
                    <a:pt x="1217" y="1166"/>
                    <a:pt x="1259" y="1207"/>
                  </a:cubicBezTo>
                  <a:cubicBezTo>
                    <a:pt x="1282" y="1191"/>
                    <a:pt x="1310" y="1181"/>
                    <a:pt x="1342" y="1182"/>
                  </a:cubicBezTo>
                  <a:cubicBezTo>
                    <a:pt x="1357" y="1183"/>
                    <a:pt x="1371" y="1186"/>
                    <a:pt x="1385" y="1190"/>
                  </a:cubicBezTo>
                  <a:cubicBezTo>
                    <a:pt x="1403" y="1194"/>
                    <a:pt x="1410" y="1207"/>
                    <a:pt x="1405" y="1220"/>
                  </a:cubicBezTo>
                  <a:cubicBezTo>
                    <a:pt x="1400" y="1233"/>
                    <a:pt x="1388" y="1237"/>
                    <a:pt x="1371" y="1232"/>
                  </a:cubicBezTo>
                  <a:cubicBezTo>
                    <a:pt x="1318" y="1216"/>
                    <a:pt x="1266" y="1241"/>
                    <a:pt x="1247" y="1291"/>
                  </a:cubicBezTo>
                  <a:cubicBezTo>
                    <a:pt x="1232" y="1330"/>
                    <a:pt x="1244" y="1375"/>
                    <a:pt x="1277" y="1402"/>
                  </a:cubicBezTo>
                  <a:cubicBezTo>
                    <a:pt x="1309" y="1428"/>
                    <a:pt x="1355" y="1432"/>
                    <a:pt x="1390" y="1410"/>
                  </a:cubicBezTo>
                  <a:cubicBezTo>
                    <a:pt x="1427" y="1388"/>
                    <a:pt x="1445" y="1346"/>
                    <a:pt x="1436" y="1303"/>
                  </a:cubicBezTo>
                  <a:cubicBezTo>
                    <a:pt x="1431" y="1280"/>
                    <a:pt x="1435" y="1269"/>
                    <a:pt x="1449" y="1266"/>
                  </a:cubicBezTo>
                  <a:cubicBezTo>
                    <a:pt x="1465" y="1262"/>
                    <a:pt x="1474" y="1271"/>
                    <a:pt x="1480" y="1294"/>
                  </a:cubicBezTo>
                  <a:cubicBezTo>
                    <a:pt x="1494" y="1355"/>
                    <a:pt x="1465" y="1420"/>
                    <a:pt x="1410" y="1451"/>
                  </a:cubicBezTo>
                  <a:cubicBezTo>
                    <a:pt x="1354" y="1482"/>
                    <a:pt x="1284" y="1473"/>
                    <a:pt x="1238" y="1427"/>
                  </a:cubicBezTo>
                  <a:cubicBezTo>
                    <a:pt x="1193" y="1382"/>
                    <a:pt x="1183" y="1313"/>
                    <a:pt x="1213" y="1257"/>
                  </a:cubicBezTo>
                  <a:cubicBezTo>
                    <a:pt x="1216" y="1252"/>
                    <a:pt x="1219" y="1247"/>
                    <a:pt x="1222" y="1243"/>
                  </a:cubicBezTo>
                  <a:cubicBezTo>
                    <a:pt x="1181" y="1203"/>
                    <a:pt x="1142" y="1163"/>
                    <a:pt x="1101" y="1123"/>
                  </a:cubicBezTo>
                  <a:cubicBezTo>
                    <a:pt x="1018" y="1196"/>
                    <a:pt x="919" y="1238"/>
                    <a:pt x="805" y="1245"/>
                  </a:cubicBezTo>
                  <a:cubicBezTo>
                    <a:pt x="805" y="1265"/>
                    <a:pt x="804" y="1285"/>
                    <a:pt x="805" y="1305"/>
                  </a:cubicBezTo>
                  <a:cubicBezTo>
                    <a:pt x="805" y="1309"/>
                    <a:pt x="813" y="1313"/>
                    <a:pt x="818" y="1315"/>
                  </a:cubicBezTo>
                  <a:cubicBezTo>
                    <a:pt x="889" y="1340"/>
                    <a:pt x="918" y="1424"/>
                    <a:pt x="876" y="1486"/>
                  </a:cubicBezTo>
                  <a:cubicBezTo>
                    <a:pt x="848" y="1527"/>
                    <a:pt x="798" y="1545"/>
                    <a:pt x="752" y="1532"/>
                  </a:cubicBezTo>
                  <a:cubicBezTo>
                    <a:pt x="704" y="1518"/>
                    <a:pt x="670" y="1476"/>
                    <a:pt x="669" y="1426"/>
                  </a:cubicBezTo>
                  <a:cubicBezTo>
                    <a:pt x="667" y="1378"/>
                    <a:pt x="697" y="1333"/>
                    <a:pt x="743" y="1317"/>
                  </a:cubicBezTo>
                  <a:cubicBezTo>
                    <a:pt x="757" y="1312"/>
                    <a:pt x="761" y="1305"/>
                    <a:pt x="760" y="1292"/>
                  </a:cubicBezTo>
                  <a:cubicBezTo>
                    <a:pt x="759" y="1277"/>
                    <a:pt x="759" y="1262"/>
                    <a:pt x="759" y="1245"/>
                  </a:cubicBezTo>
                  <a:cubicBezTo>
                    <a:pt x="646" y="1238"/>
                    <a:pt x="546" y="1197"/>
                    <a:pt x="463" y="1122"/>
                  </a:cubicBezTo>
                  <a:cubicBezTo>
                    <a:pt x="423" y="1163"/>
                    <a:pt x="383" y="1202"/>
                    <a:pt x="342" y="1243"/>
                  </a:cubicBezTo>
                  <a:cubicBezTo>
                    <a:pt x="367" y="1280"/>
                    <a:pt x="376" y="1323"/>
                    <a:pt x="361" y="1369"/>
                  </a:cubicBezTo>
                  <a:cubicBezTo>
                    <a:pt x="351" y="1402"/>
                    <a:pt x="331" y="1427"/>
                    <a:pt x="302" y="1446"/>
                  </a:cubicBezTo>
                  <a:cubicBezTo>
                    <a:pt x="244" y="1484"/>
                    <a:pt x="166" y="1474"/>
                    <a:pt x="119" y="1423"/>
                  </a:cubicBezTo>
                  <a:cubicBezTo>
                    <a:pt x="71" y="1371"/>
                    <a:pt x="68" y="1293"/>
                    <a:pt x="111" y="1237"/>
                  </a:cubicBezTo>
                  <a:cubicBezTo>
                    <a:pt x="146" y="1191"/>
                    <a:pt x="225" y="1155"/>
                    <a:pt x="308" y="1208"/>
                  </a:cubicBezTo>
                  <a:cubicBezTo>
                    <a:pt x="348" y="1168"/>
                    <a:pt x="387" y="1129"/>
                    <a:pt x="428" y="1088"/>
                  </a:cubicBezTo>
                  <a:cubicBezTo>
                    <a:pt x="392" y="1047"/>
                    <a:pt x="362" y="1002"/>
                    <a:pt x="341" y="950"/>
                  </a:cubicBezTo>
                  <a:cubicBezTo>
                    <a:pt x="320" y="900"/>
                    <a:pt x="309" y="847"/>
                    <a:pt x="305" y="791"/>
                  </a:cubicBezTo>
                  <a:cubicBezTo>
                    <a:pt x="285" y="791"/>
                    <a:pt x="265" y="790"/>
                    <a:pt x="246" y="791"/>
                  </a:cubicBezTo>
                  <a:cubicBezTo>
                    <a:pt x="242" y="792"/>
                    <a:pt x="237" y="799"/>
                    <a:pt x="235" y="804"/>
                  </a:cubicBezTo>
                  <a:cubicBezTo>
                    <a:pt x="219" y="850"/>
                    <a:pt x="176" y="882"/>
                    <a:pt x="128" y="882"/>
                  </a:cubicBezTo>
                  <a:cubicBezTo>
                    <a:pt x="80" y="882"/>
                    <a:pt x="36" y="850"/>
                    <a:pt x="20" y="805"/>
                  </a:cubicBezTo>
                  <a:cubicBezTo>
                    <a:pt x="0" y="746"/>
                    <a:pt x="31" y="682"/>
                    <a:pt x="90" y="661"/>
                  </a:cubicBezTo>
                  <a:cubicBezTo>
                    <a:pt x="149" y="640"/>
                    <a:pt x="214" y="671"/>
                    <a:pt x="234" y="731"/>
                  </a:cubicBezTo>
                  <a:cubicBezTo>
                    <a:pt x="238" y="743"/>
                    <a:pt x="244" y="747"/>
                    <a:pt x="256" y="746"/>
                  </a:cubicBezTo>
                  <a:cubicBezTo>
                    <a:pt x="272" y="745"/>
                    <a:pt x="288" y="746"/>
                    <a:pt x="305" y="746"/>
                  </a:cubicBezTo>
                  <a:cubicBezTo>
                    <a:pt x="312" y="632"/>
                    <a:pt x="353" y="532"/>
                    <a:pt x="428" y="449"/>
                  </a:cubicBezTo>
                  <a:cubicBezTo>
                    <a:pt x="387" y="408"/>
                    <a:pt x="348" y="369"/>
                    <a:pt x="307" y="328"/>
                  </a:cubicBezTo>
                  <a:cubicBezTo>
                    <a:pt x="282" y="345"/>
                    <a:pt x="253" y="355"/>
                    <a:pt x="220" y="354"/>
                  </a:cubicBezTo>
                  <a:cubicBezTo>
                    <a:pt x="153" y="352"/>
                    <a:pt x="93" y="300"/>
                    <a:pt x="83" y="234"/>
                  </a:cubicBezTo>
                  <a:cubicBezTo>
                    <a:pt x="72" y="163"/>
                    <a:pt x="112" y="96"/>
                    <a:pt x="178" y="75"/>
                  </a:cubicBezTo>
                  <a:cubicBezTo>
                    <a:pt x="195" y="69"/>
                    <a:pt x="207" y="73"/>
                    <a:pt x="212" y="86"/>
                  </a:cubicBezTo>
                  <a:cubicBezTo>
                    <a:pt x="217" y="99"/>
                    <a:pt x="210" y="110"/>
                    <a:pt x="193" y="117"/>
                  </a:cubicBezTo>
                  <a:cubicBezTo>
                    <a:pt x="145" y="135"/>
                    <a:pt x="118" y="180"/>
                    <a:pt x="128" y="230"/>
                  </a:cubicBezTo>
                  <a:cubicBezTo>
                    <a:pt x="137" y="277"/>
                    <a:pt x="180" y="310"/>
                    <a:pt x="229" y="309"/>
                  </a:cubicBezTo>
                  <a:cubicBezTo>
                    <a:pt x="269" y="308"/>
                    <a:pt x="304" y="281"/>
                    <a:pt x="318" y="242"/>
                  </a:cubicBezTo>
                  <a:cubicBezTo>
                    <a:pt x="331" y="204"/>
                    <a:pt x="319" y="161"/>
                    <a:pt x="288" y="135"/>
                  </a:cubicBezTo>
                  <a:cubicBezTo>
                    <a:pt x="286" y="133"/>
                    <a:pt x="283" y="131"/>
                    <a:pt x="281" y="129"/>
                  </a:cubicBezTo>
                  <a:cubicBezTo>
                    <a:pt x="269" y="119"/>
                    <a:pt x="266" y="107"/>
                    <a:pt x="274" y="97"/>
                  </a:cubicBezTo>
                  <a:cubicBezTo>
                    <a:pt x="282" y="86"/>
                    <a:pt x="295" y="84"/>
                    <a:pt x="307" y="93"/>
                  </a:cubicBezTo>
                  <a:cubicBezTo>
                    <a:pt x="353" y="127"/>
                    <a:pt x="374" y="174"/>
                    <a:pt x="366" y="230"/>
                  </a:cubicBezTo>
                  <a:cubicBezTo>
                    <a:pt x="363" y="252"/>
                    <a:pt x="352" y="274"/>
                    <a:pt x="345" y="295"/>
                  </a:cubicBezTo>
                  <a:cubicBezTo>
                    <a:pt x="383" y="333"/>
                    <a:pt x="422" y="373"/>
                    <a:pt x="463" y="413"/>
                  </a:cubicBezTo>
                  <a:cubicBezTo>
                    <a:pt x="546" y="340"/>
                    <a:pt x="645" y="298"/>
                    <a:pt x="759" y="291"/>
                  </a:cubicBezTo>
                  <a:cubicBezTo>
                    <a:pt x="759" y="270"/>
                    <a:pt x="760" y="250"/>
                    <a:pt x="759" y="230"/>
                  </a:cubicBezTo>
                  <a:cubicBezTo>
                    <a:pt x="759" y="227"/>
                    <a:pt x="752" y="223"/>
                    <a:pt x="748" y="222"/>
                  </a:cubicBezTo>
                  <a:cubicBezTo>
                    <a:pt x="706" y="207"/>
                    <a:pt x="679" y="178"/>
                    <a:pt x="671" y="134"/>
                  </a:cubicBezTo>
                  <a:cubicBezTo>
                    <a:pt x="660" y="74"/>
                    <a:pt x="696" y="19"/>
                    <a:pt x="754" y="3"/>
                  </a:cubicBezTo>
                  <a:cubicBezTo>
                    <a:pt x="758" y="2"/>
                    <a:pt x="761" y="1"/>
                    <a:pt x="764" y="0"/>
                  </a:cubicBezTo>
                  <a:cubicBezTo>
                    <a:pt x="776" y="0"/>
                    <a:pt x="788" y="0"/>
                    <a:pt x="800" y="0"/>
                  </a:cubicBezTo>
                  <a:cubicBezTo>
                    <a:pt x="803" y="1"/>
                    <a:pt x="806" y="2"/>
                    <a:pt x="810" y="3"/>
                  </a:cubicBezTo>
                  <a:cubicBezTo>
                    <a:pt x="868" y="19"/>
                    <a:pt x="904" y="74"/>
                    <a:pt x="893" y="134"/>
                  </a:cubicBezTo>
                  <a:cubicBezTo>
                    <a:pt x="885" y="178"/>
                    <a:pt x="858" y="207"/>
                    <a:pt x="816" y="222"/>
                  </a:cubicBezTo>
                  <a:cubicBezTo>
                    <a:pt x="812" y="223"/>
                    <a:pt x="805" y="228"/>
                    <a:pt x="805" y="231"/>
                  </a:cubicBezTo>
                  <a:cubicBezTo>
                    <a:pt x="804" y="251"/>
                    <a:pt x="805" y="271"/>
                    <a:pt x="805" y="290"/>
                  </a:cubicBezTo>
                  <a:cubicBezTo>
                    <a:pt x="964" y="319"/>
                    <a:pt x="964" y="319"/>
                    <a:pt x="1102" y="413"/>
                  </a:cubicBezTo>
                  <a:cubicBezTo>
                    <a:pt x="1142" y="373"/>
                    <a:pt x="1181" y="333"/>
                    <a:pt x="1221" y="293"/>
                  </a:cubicBezTo>
                  <a:cubicBezTo>
                    <a:pt x="1170" y="213"/>
                    <a:pt x="1203" y="134"/>
                    <a:pt x="1252" y="97"/>
                  </a:cubicBezTo>
                  <a:cubicBezTo>
                    <a:pt x="1309" y="53"/>
                    <a:pt x="1388" y="58"/>
                    <a:pt x="1440" y="107"/>
                  </a:cubicBezTo>
                  <a:cubicBezTo>
                    <a:pt x="1491" y="157"/>
                    <a:pt x="1498" y="236"/>
                    <a:pt x="1456" y="294"/>
                  </a:cubicBezTo>
                  <a:cubicBezTo>
                    <a:pt x="1410" y="358"/>
                    <a:pt x="1337" y="370"/>
                    <a:pt x="1258" y="329"/>
                  </a:cubicBezTo>
                  <a:cubicBezTo>
                    <a:pt x="1217" y="369"/>
                    <a:pt x="1177" y="409"/>
                    <a:pt x="1137" y="449"/>
                  </a:cubicBezTo>
                  <a:cubicBezTo>
                    <a:pt x="1211" y="533"/>
                    <a:pt x="1252" y="632"/>
                    <a:pt x="1259" y="746"/>
                  </a:cubicBezTo>
                  <a:cubicBezTo>
                    <a:pt x="1277" y="746"/>
                    <a:pt x="1293" y="745"/>
                    <a:pt x="1309" y="746"/>
                  </a:cubicBezTo>
                  <a:cubicBezTo>
                    <a:pt x="1320" y="747"/>
                    <a:pt x="1326" y="743"/>
                    <a:pt x="1330" y="731"/>
                  </a:cubicBezTo>
                  <a:cubicBezTo>
                    <a:pt x="1345" y="685"/>
                    <a:pt x="1390" y="653"/>
                    <a:pt x="1438" y="654"/>
                  </a:cubicBezTo>
                  <a:cubicBezTo>
                    <a:pt x="1488" y="656"/>
                    <a:pt x="1531" y="688"/>
                    <a:pt x="1545" y="736"/>
                  </a:cubicBezTo>
                  <a:cubicBezTo>
                    <a:pt x="1547" y="741"/>
                    <a:pt x="1548" y="745"/>
                    <a:pt x="1550" y="750"/>
                  </a:cubicBezTo>
                  <a:cubicBezTo>
                    <a:pt x="1550" y="762"/>
                    <a:pt x="1550" y="774"/>
                    <a:pt x="1550" y="786"/>
                  </a:cubicBezTo>
                  <a:close/>
                  <a:moveTo>
                    <a:pt x="782" y="336"/>
                  </a:moveTo>
                  <a:cubicBezTo>
                    <a:pt x="544" y="336"/>
                    <a:pt x="350" y="530"/>
                    <a:pt x="350" y="768"/>
                  </a:cubicBezTo>
                  <a:cubicBezTo>
                    <a:pt x="350" y="1006"/>
                    <a:pt x="544" y="1200"/>
                    <a:pt x="782" y="1200"/>
                  </a:cubicBezTo>
                  <a:cubicBezTo>
                    <a:pt x="1020" y="1200"/>
                    <a:pt x="1214" y="1006"/>
                    <a:pt x="1214" y="768"/>
                  </a:cubicBezTo>
                  <a:cubicBezTo>
                    <a:pt x="1214" y="530"/>
                    <a:pt x="1020" y="336"/>
                    <a:pt x="782" y="336"/>
                  </a:cubicBezTo>
                  <a:close/>
                  <a:moveTo>
                    <a:pt x="1241" y="210"/>
                  </a:moveTo>
                  <a:cubicBezTo>
                    <a:pt x="1241" y="264"/>
                    <a:pt x="1285" y="309"/>
                    <a:pt x="1339" y="309"/>
                  </a:cubicBezTo>
                  <a:cubicBezTo>
                    <a:pt x="1393" y="309"/>
                    <a:pt x="1438" y="265"/>
                    <a:pt x="1438" y="211"/>
                  </a:cubicBezTo>
                  <a:cubicBezTo>
                    <a:pt x="1439" y="157"/>
                    <a:pt x="1393" y="111"/>
                    <a:pt x="1339" y="112"/>
                  </a:cubicBezTo>
                  <a:cubicBezTo>
                    <a:pt x="1285" y="112"/>
                    <a:pt x="1241" y="156"/>
                    <a:pt x="1241" y="210"/>
                  </a:cubicBezTo>
                  <a:close/>
                  <a:moveTo>
                    <a:pt x="225" y="1227"/>
                  </a:moveTo>
                  <a:cubicBezTo>
                    <a:pt x="170" y="1227"/>
                    <a:pt x="125" y="1271"/>
                    <a:pt x="126" y="1326"/>
                  </a:cubicBezTo>
                  <a:cubicBezTo>
                    <a:pt x="126" y="1380"/>
                    <a:pt x="170" y="1424"/>
                    <a:pt x="224" y="1424"/>
                  </a:cubicBezTo>
                  <a:cubicBezTo>
                    <a:pt x="278" y="1425"/>
                    <a:pt x="323" y="1380"/>
                    <a:pt x="323" y="1325"/>
                  </a:cubicBezTo>
                  <a:cubicBezTo>
                    <a:pt x="323" y="1271"/>
                    <a:pt x="279" y="1227"/>
                    <a:pt x="225" y="1227"/>
                  </a:cubicBezTo>
                  <a:close/>
                  <a:moveTo>
                    <a:pt x="1505" y="768"/>
                  </a:moveTo>
                  <a:cubicBezTo>
                    <a:pt x="1505" y="730"/>
                    <a:pt x="1473" y="699"/>
                    <a:pt x="1436" y="699"/>
                  </a:cubicBezTo>
                  <a:cubicBezTo>
                    <a:pt x="1399" y="700"/>
                    <a:pt x="1368" y="731"/>
                    <a:pt x="1368" y="768"/>
                  </a:cubicBezTo>
                  <a:cubicBezTo>
                    <a:pt x="1368" y="805"/>
                    <a:pt x="1399" y="837"/>
                    <a:pt x="1437" y="837"/>
                  </a:cubicBezTo>
                  <a:cubicBezTo>
                    <a:pt x="1474" y="836"/>
                    <a:pt x="1505" y="805"/>
                    <a:pt x="1505" y="768"/>
                  </a:cubicBezTo>
                  <a:close/>
                  <a:moveTo>
                    <a:pt x="781" y="1491"/>
                  </a:moveTo>
                  <a:cubicBezTo>
                    <a:pt x="819" y="1491"/>
                    <a:pt x="850" y="1460"/>
                    <a:pt x="851" y="1423"/>
                  </a:cubicBezTo>
                  <a:cubicBezTo>
                    <a:pt x="851" y="1385"/>
                    <a:pt x="819" y="1354"/>
                    <a:pt x="782" y="1354"/>
                  </a:cubicBezTo>
                  <a:cubicBezTo>
                    <a:pt x="745" y="1354"/>
                    <a:pt x="714" y="1385"/>
                    <a:pt x="713" y="1422"/>
                  </a:cubicBezTo>
                  <a:cubicBezTo>
                    <a:pt x="713" y="1459"/>
                    <a:pt x="744" y="1491"/>
                    <a:pt x="781" y="1491"/>
                  </a:cubicBezTo>
                  <a:close/>
                  <a:moveTo>
                    <a:pt x="851" y="114"/>
                  </a:moveTo>
                  <a:cubicBezTo>
                    <a:pt x="851" y="76"/>
                    <a:pt x="819" y="45"/>
                    <a:pt x="782" y="45"/>
                  </a:cubicBezTo>
                  <a:cubicBezTo>
                    <a:pt x="744" y="45"/>
                    <a:pt x="713" y="77"/>
                    <a:pt x="713" y="114"/>
                  </a:cubicBezTo>
                  <a:cubicBezTo>
                    <a:pt x="714" y="151"/>
                    <a:pt x="744" y="181"/>
                    <a:pt x="781" y="182"/>
                  </a:cubicBezTo>
                  <a:cubicBezTo>
                    <a:pt x="819" y="182"/>
                    <a:pt x="850" y="151"/>
                    <a:pt x="851" y="114"/>
                  </a:cubicBezTo>
                  <a:close/>
                  <a:moveTo>
                    <a:pt x="59" y="768"/>
                  </a:moveTo>
                  <a:cubicBezTo>
                    <a:pt x="59" y="806"/>
                    <a:pt x="90" y="837"/>
                    <a:pt x="128" y="837"/>
                  </a:cubicBezTo>
                  <a:cubicBezTo>
                    <a:pt x="165" y="836"/>
                    <a:pt x="195" y="806"/>
                    <a:pt x="196" y="769"/>
                  </a:cubicBezTo>
                  <a:cubicBezTo>
                    <a:pt x="196" y="731"/>
                    <a:pt x="165" y="700"/>
                    <a:pt x="128" y="699"/>
                  </a:cubicBezTo>
                  <a:cubicBezTo>
                    <a:pt x="90" y="699"/>
                    <a:pt x="59" y="730"/>
                    <a:pt x="59" y="7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Freeform 114"/>
            <p:cNvSpPr>
              <a:spLocks noEditPoints="1"/>
            </p:cNvSpPr>
            <p:nvPr/>
          </p:nvSpPr>
          <p:spPr bwMode="auto">
            <a:xfrm>
              <a:off x="7820025" y="4146550"/>
              <a:ext cx="166688" cy="184150"/>
            </a:xfrm>
            <a:custGeom>
              <a:avLst/>
              <a:gdLst>
                <a:gd name="T0" fmla="*/ 162 w 559"/>
                <a:gd name="T1" fmla="*/ 319 h 619"/>
                <a:gd name="T2" fmla="*/ 161 w 559"/>
                <a:gd name="T3" fmla="*/ 65 h 619"/>
                <a:gd name="T4" fmla="*/ 395 w 559"/>
                <a:gd name="T5" fmla="*/ 59 h 619"/>
                <a:gd name="T6" fmla="*/ 455 w 559"/>
                <a:gd name="T7" fmla="*/ 187 h 619"/>
                <a:gd name="T8" fmla="*/ 400 w 559"/>
                <a:gd name="T9" fmla="*/ 318 h 619"/>
                <a:gd name="T10" fmla="*/ 447 w 559"/>
                <a:gd name="T11" fmla="*/ 324 h 619"/>
                <a:gd name="T12" fmla="*/ 557 w 559"/>
                <a:gd name="T13" fmla="*/ 457 h 619"/>
                <a:gd name="T14" fmla="*/ 558 w 559"/>
                <a:gd name="T15" fmla="*/ 594 h 619"/>
                <a:gd name="T16" fmla="*/ 532 w 559"/>
                <a:gd name="T17" fmla="*/ 619 h 619"/>
                <a:gd name="T18" fmla="*/ 338 w 559"/>
                <a:gd name="T19" fmla="*/ 619 h 619"/>
                <a:gd name="T20" fmla="*/ 311 w 559"/>
                <a:gd name="T21" fmla="*/ 597 h 619"/>
                <a:gd name="T22" fmla="*/ 338 w 559"/>
                <a:gd name="T23" fmla="*/ 574 h 619"/>
                <a:gd name="T24" fmla="*/ 386 w 559"/>
                <a:gd name="T25" fmla="*/ 574 h 619"/>
                <a:gd name="T26" fmla="*/ 386 w 559"/>
                <a:gd name="T27" fmla="*/ 541 h 619"/>
                <a:gd name="T28" fmla="*/ 409 w 559"/>
                <a:gd name="T29" fmla="*/ 513 h 619"/>
                <a:gd name="T30" fmla="*/ 431 w 559"/>
                <a:gd name="T31" fmla="*/ 542 h 619"/>
                <a:gd name="T32" fmla="*/ 431 w 559"/>
                <a:gd name="T33" fmla="*/ 573 h 619"/>
                <a:gd name="T34" fmla="*/ 512 w 559"/>
                <a:gd name="T35" fmla="*/ 573 h 619"/>
                <a:gd name="T36" fmla="*/ 513 w 559"/>
                <a:gd name="T37" fmla="*/ 562 h 619"/>
                <a:gd name="T38" fmla="*/ 513 w 559"/>
                <a:gd name="T39" fmla="*/ 466 h 619"/>
                <a:gd name="T40" fmla="*/ 411 w 559"/>
                <a:gd name="T41" fmla="*/ 365 h 619"/>
                <a:gd name="T42" fmla="*/ 150 w 559"/>
                <a:gd name="T43" fmla="*/ 365 h 619"/>
                <a:gd name="T44" fmla="*/ 49 w 559"/>
                <a:gd name="T45" fmla="*/ 465 h 619"/>
                <a:gd name="T46" fmla="*/ 49 w 559"/>
                <a:gd name="T47" fmla="*/ 573 h 619"/>
                <a:gd name="T48" fmla="*/ 131 w 559"/>
                <a:gd name="T49" fmla="*/ 573 h 619"/>
                <a:gd name="T50" fmla="*/ 131 w 559"/>
                <a:gd name="T51" fmla="*/ 538 h 619"/>
                <a:gd name="T52" fmla="*/ 154 w 559"/>
                <a:gd name="T53" fmla="*/ 513 h 619"/>
                <a:gd name="T54" fmla="*/ 176 w 559"/>
                <a:gd name="T55" fmla="*/ 538 h 619"/>
                <a:gd name="T56" fmla="*/ 176 w 559"/>
                <a:gd name="T57" fmla="*/ 555 h 619"/>
                <a:gd name="T58" fmla="*/ 176 w 559"/>
                <a:gd name="T59" fmla="*/ 574 h 619"/>
                <a:gd name="T60" fmla="*/ 226 w 559"/>
                <a:gd name="T61" fmla="*/ 574 h 619"/>
                <a:gd name="T62" fmla="*/ 251 w 559"/>
                <a:gd name="T63" fmla="*/ 598 h 619"/>
                <a:gd name="T64" fmla="*/ 223 w 559"/>
                <a:gd name="T65" fmla="*/ 619 h 619"/>
                <a:gd name="T66" fmla="*/ 49 w 559"/>
                <a:gd name="T67" fmla="*/ 619 h 619"/>
                <a:gd name="T68" fmla="*/ 4 w 559"/>
                <a:gd name="T69" fmla="*/ 574 h 619"/>
                <a:gd name="T70" fmla="*/ 4 w 559"/>
                <a:gd name="T71" fmla="*/ 473 h 619"/>
                <a:gd name="T72" fmla="*/ 152 w 559"/>
                <a:gd name="T73" fmla="*/ 320 h 619"/>
                <a:gd name="T74" fmla="*/ 162 w 559"/>
                <a:gd name="T75" fmla="*/ 319 h 619"/>
                <a:gd name="T76" fmla="*/ 281 w 559"/>
                <a:gd name="T77" fmla="*/ 319 h 619"/>
                <a:gd name="T78" fmla="*/ 410 w 559"/>
                <a:gd name="T79" fmla="*/ 191 h 619"/>
                <a:gd name="T80" fmla="*/ 282 w 559"/>
                <a:gd name="T81" fmla="*/ 62 h 619"/>
                <a:gd name="T82" fmla="*/ 152 w 559"/>
                <a:gd name="T83" fmla="*/ 191 h 619"/>
                <a:gd name="T84" fmla="*/ 281 w 559"/>
                <a:gd name="T85" fmla="*/ 3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9" h="619">
                  <a:moveTo>
                    <a:pt x="162" y="319"/>
                  </a:moveTo>
                  <a:cubicBezTo>
                    <a:pt x="77" y="229"/>
                    <a:pt x="103" y="119"/>
                    <a:pt x="161" y="65"/>
                  </a:cubicBezTo>
                  <a:cubicBezTo>
                    <a:pt x="226" y="3"/>
                    <a:pt x="327" y="0"/>
                    <a:pt x="395" y="59"/>
                  </a:cubicBezTo>
                  <a:cubicBezTo>
                    <a:pt x="433" y="93"/>
                    <a:pt x="453" y="135"/>
                    <a:pt x="455" y="187"/>
                  </a:cubicBezTo>
                  <a:cubicBezTo>
                    <a:pt x="456" y="238"/>
                    <a:pt x="437" y="281"/>
                    <a:pt x="400" y="318"/>
                  </a:cubicBezTo>
                  <a:cubicBezTo>
                    <a:pt x="417" y="320"/>
                    <a:pt x="433" y="320"/>
                    <a:pt x="447" y="324"/>
                  </a:cubicBezTo>
                  <a:cubicBezTo>
                    <a:pt x="510" y="338"/>
                    <a:pt x="555" y="393"/>
                    <a:pt x="557" y="457"/>
                  </a:cubicBezTo>
                  <a:cubicBezTo>
                    <a:pt x="559" y="502"/>
                    <a:pt x="558" y="548"/>
                    <a:pt x="558" y="594"/>
                  </a:cubicBezTo>
                  <a:cubicBezTo>
                    <a:pt x="558" y="611"/>
                    <a:pt x="550" y="619"/>
                    <a:pt x="532" y="619"/>
                  </a:cubicBezTo>
                  <a:cubicBezTo>
                    <a:pt x="467" y="619"/>
                    <a:pt x="403" y="619"/>
                    <a:pt x="338" y="619"/>
                  </a:cubicBezTo>
                  <a:cubicBezTo>
                    <a:pt x="321" y="619"/>
                    <a:pt x="312" y="611"/>
                    <a:pt x="311" y="597"/>
                  </a:cubicBezTo>
                  <a:cubicBezTo>
                    <a:pt x="311" y="583"/>
                    <a:pt x="321" y="574"/>
                    <a:pt x="338" y="574"/>
                  </a:cubicBezTo>
                  <a:cubicBezTo>
                    <a:pt x="354" y="574"/>
                    <a:pt x="369" y="574"/>
                    <a:pt x="386" y="574"/>
                  </a:cubicBezTo>
                  <a:cubicBezTo>
                    <a:pt x="386" y="562"/>
                    <a:pt x="386" y="551"/>
                    <a:pt x="386" y="541"/>
                  </a:cubicBezTo>
                  <a:cubicBezTo>
                    <a:pt x="386" y="524"/>
                    <a:pt x="395" y="513"/>
                    <a:pt x="409" y="513"/>
                  </a:cubicBezTo>
                  <a:cubicBezTo>
                    <a:pt x="422" y="514"/>
                    <a:pt x="431" y="524"/>
                    <a:pt x="431" y="542"/>
                  </a:cubicBezTo>
                  <a:cubicBezTo>
                    <a:pt x="431" y="552"/>
                    <a:pt x="431" y="561"/>
                    <a:pt x="431" y="573"/>
                  </a:cubicBezTo>
                  <a:cubicBezTo>
                    <a:pt x="458" y="573"/>
                    <a:pt x="484" y="573"/>
                    <a:pt x="512" y="573"/>
                  </a:cubicBezTo>
                  <a:cubicBezTo>
                    <a:pt x="512" y="569"/>
                    <a:pt x="513" y="565"/>
                    <a:pt x="513" y="562"/>
                  </a:cubicBezTo>
                  <a:cubicBezTo>
                    <a:pt x="513" y="530"/>
                    <a:pt x="513" y="498"/>
                    <a:pt x="513" y="466"/>
                  </a:cubicBezTo>
                  <a:cubicBezTo>
                    <a:pt x="512" y="406"/>
                    <a:pt x="471" y="365"/>
                    <a:pt x="411" y="365"/>
                  </a:cubicBezTo>
                  <a:cubicBezTo>
                    <a:pt x="324" y="364"/>
                    <a:pt x="237" y="364"/>
                    <a:pt x="150" y="365"/>
                  </a:cubicBezTo>
                  <a:cubicBezTo>
                    <a:pt x="91" y="365"/>
                    <a:pt x="50" y="406"/>
                    <a:pt x="49" y="465"/>
                  </a:cubicBezTo>
                  <a:cubicBezTo>
                    <a:pt x="49" y="500"/>
                    <a:pt x="49" y="536"/>
                    <a:pt x="49" y="573"/>
                  </a:cubicBezTo>
                  <a:cubicBezTo>
                    <a:pt x="77" y="573"/>
                    <a:pt x="103" y="573"/>
                    <a:pt x="131" y="573"/>
                  </a:cubicBezTo>
                  <a:cubicBezTo>
                    <a:pt x="131" y="561"/>
                    <a:pt x="131" y="549"/>
                    <a:pt x="131" y="538"/>
                  </a:cubicBezTo>
                  <a:cubicBezTo>
                    <a:pt x="132" y="523"/>
                    <a:pt x="141" y="513"/>
                    <a:pt x="154" y="513"/>
                  </a:cubicBezTo>
                  <a:cubicBezTo>
                    <a:pt x="167" y="514"/>
                    <a:pt x="176" y="523"/>
                    <a:pt x="176" y="538"/>
                  </a:cubicBezTo>
                  <a:cubicBezTo>
                    <a:pt x="176" y="544"/>
                    <a:pt x="176" y="549"/>
                    <a:pt x="176" y="555"/>
                  </a:cubicBezTo>
                  <a:cubicBezTo>
                    <a:pt x="176" y="560"/>
                    <a:pt x="176" y="566"/>
                    <a:pt x="176" y="574"/>
                  </a:cubicBezTo>
                  <a:cubicBezTo>
                    <a:pt x="193" y="574"/>
                    <a:pt x="209" y="573"/>
                    <a:pt x="226" y="574"/>
                  </a:cubicBezTo>
                  <a:cubicBezTo>
                    <a:pt x="242" y="574"/>
                    <a:pt x="252" y="584"/>
                    <a:pt x="251" y="598"/>
                  </a:cubicBezTo>
                  <a:cubicBezTo>
                    <a:pt x="250" y="611"/>
                    <a:pt x="240" y="619"/>
                    <a:pt x="223" y="619"/>
                  </a:cubicBezTo>
                  <a:cubicBezTo>
                    <a:pt x="165" y="619"/>
                    <a:pt x="107" y="619"/>
                    <a:pt x="49" y="619"/>
                  </a:cubicBezTo>
                  <a:cubicBezTo>
                    <a:pt x="5" y="619"/>
                    <a:pt x="4" y="618"/>
                    <a:pt x="4" y="574"/>
                  </a:cubicBezTo>
                  <a:cubicBezTo>
                    <a:pt x="4" y="540"/>
                    <a:pt x="5" y="506"/>
                    <a:pt x="4" y="473"/>
                  </a:cubicBezTo>
                  <a:cubicBezTo>
                    <a:pt x="0" y="381"/>
                    <a:pt x="74" y="316"/>
                    <a:pt x="152" y="320"/>
                  </a:cubicBezTo>
                  <a:cubicBezTo>
                    <a:pt x="155" y="320"/>
                    <a:pt x="157" y="319"/>
                    <a:pt x="162" y="319"/>
                  </a:cubicBezTo>
                  <a:close/>
                  <a:moveTo>
                    <a:pt x="281" y="319"/>
                  </a:moveTo>
                  <a:cubicBezTo>
                    <a:pt x="352" y="319"/>
                    <a:pt x="410" y="262"/>
                    <a:pt x="410" y="191"/>
                  </a:cubicBezTo>
                  <a:cubicBezTo>
                    <a:pt x="410" y="120"/>
                    <a:pt x="353" y="62"/>
                    <a:pt x="282" y="62"/>
                  </a:cubicBezTo>
                  <a:cubicBezTo>
                    <a:pt x="210" y="61"/>
                    <a:pt x="152" y="119"/>
                    <a:pt x="152" y="191"/>
                  </a:cubicBezTo>
                  <a:cubicBezTo>
                    <a:pt x="152" y="262"/>
                    <a:pt x="210" y="319"/>
                    <a:pt x="281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98" name="Group 797"/>
          <p:cNvGrpSpPr/>
          <p:nvPr/>
        </p:nvGrpSpPr>
        <p:grpSpPr>
          <a:xfrm>
            <a:off x="7161139" y="4436705"/>
            <a:ext cx="479425" cy="415925"/>
            <a:chOff x="8335963" y="4025900"/>
            <a:chExt cx="479425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99" name="Freeform 115"/>
            <p:cNvSpPr>
              <a:spLocks/>
            </p:cNvSpPr>
            <p:nvPr/>
          </p:nvSpPr>
          <p:spPr bwMode="auto">
            <a:xfrm>
              <a:off x="8775700" y="4332288"/>
              <a:ext cx="39688" cy="19050"/>
            </a:xfrm>
            <a:custGeom>
              <a:avLst/>
              <a:gdLst>
                <a:gd name="T0" fmla="*/ 134 w 134"/>
                <a:gd name="T1" fmla="*/ 40 h 62"/>
                <a:gd name="T2" fmla="*/ 93 w 134"/>
                <a:gd name="T3" fmla="*/ 61 h 62"/>
                <a:gd name="T4" fmla="*/ 32 w 134"/>
                <a:gd name="T5" fmla="*/ 61 h 62"/>
                <a:gd name="T6" fmla="*/ 0 w 134"/>
                <a:gd name="T7" fmla="*/ 31 h 62"/>
                <a:gd name="T8" fmla="*/ 32 w 134"/>
                <a:gd name="T9" fmla="*/ 1 h 62"/>
                <a:gd name="T10" fmla="*/ 93 w 134"/>
                <a:gd name="T11" fmla="*/ 1 h 62"/>
                <a:gd name="T12" fmla="*/ 134 w 134"/>
                <a:gd name="T13" fmla="*/ 22 h 62"/>
                <a:gd name="T14" fmla="*/ 134 w 134"/>
                <a:gd name="T15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2">
                  <a:moveTo>
                    <a:pt x="134" y="40"/>
                  </a:moveTo>
                  <a:cubicBezTo>
                    <a:pt x="125" y="56"/>
                    <a:pt x="112" y="62"/>
                    <a:pt x="93" y="61"/>
                  </a:cubicBezTo>
                  <a:cubicBezTo>
                    <a:pt x="73" y="60"/>
                    <a:pt x="53" y="61"/>
                    <a:pt x="32" y="61"/>
                  </a:cubicBezTo>
                  <a:cubicBezTo>
                    <a:pt x="13" y="61"/>
                    <a:pt x="0" y="48"/>
                    <a:pt x="0" y="31"/>
                  </a:cubicBezTo>
                  <a:cubicBezTo>
                    <a:pt x="0" y="14"/>
                    <a:pt x="13" y="1"/>
                    <a:pt x="32" y="1"/>
                  </a:cubicBezTo>
                  <a:cubicBezTo>
                    <a:pt x="53" y="1"/>
                    <a:pt x="73" y="2"/>
                    <a:pt x="93" y="1"/>
                  </a:cubicBezTo>
                  <a:cubicBezTo>
                    <a:pt x="112" y="0"/>
                    <a:pt x="125" y="6"/>
                    <a:pt x="134" y="22"/>
                  </a:cubicBezTo>
                  <a:cubicBezTo>
                    <a:pt x="134" y="28"/>
                    <a:pt x="134" y="3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Freeform 116"/>
            <p:cNvSpPr>
              <a:spLocks noEditPoints="1"/>
            </p:cNvSpPr>
            <p:nvPr/>
          </p:nvSpPr>
          <p:spPr bwMode="auto">
            <a:xfrm>
              <a:off x="8335963" y="4025900"/>
              <a:ext cx="433388" cy="415925"/>
            </a:xfrm>
            <a:custGeom>
              <a:avLst/>
              <a:gdLst>
                <a:gd name="T0" fmla="*/ 1322 w 1458"/>
                <a:gd name="T1" fmla="*/ 772 h 1400"/>
                <a:gd name="T2" fmla="*/ 1396 w 1458"/>
                <a:gd name="T3" fmla="*/ 979 h 1400"/>
                <a:gd name="T4" fmla="*/ 1384 w 1458"/>
                <a:gd name="T5" fmla="*/ 1166 h 1400"/>
                <a:gd name="T6" fmla="*/ 1226 w 1458"/>
                <a:gd name="T7" fmla="*/ 1305 h 1400"/>
                <a:gd name="T8" fmla="*/ 969 w 1458"/>
                <a:gd name="T9" fmla="*/ 1199 h 1400"/>
                <a:gd name="T10" fmla="*/ 946 w 1458"/>
                <a:gd name="T11" fmla="*/ 1385 h 1400"/>
                <a:gd name="T12" fmla="*/ 829 w 1458"/>
                <a:gd name="T13" fmla="*/ 1204 h 1400"/>
                <a:gd name="T14" fmla="*/ 383 w 1458"/>
                <a:gd name="T15" fmla="*/ 167 h 1400"/>
                <a:gd name="T16" fmla="*/ 1174 w 1458"/>
                <a:gd name="T17" fmla="*/ 859 h 1400"/>
                <a:gd name="T18" fmla="*/ 967 w 1458"/>
                <a:gd name="T19" fmla="*/ 1135 h 1400"/>
                <a:gd name="T20" fmla="*/ 1221 w 1458"/>
                <a:gd name="T21" fmla="*/ 906 h 1400"/>
                <a:gd name="T22" fmla="*/ 384 w 1458"/>
                <a:gd name="T23" fmla="*/ 943 h 1400"/>
                <a:gd name="T24" fmla="*/ 247 w 1458"/>
                <a:gd name="T25" fmla="*/ 356 h 1400"/>
                <a:gd name="T26" fmla="*/ 379 w 1458"/>
                <a:gd name="T27" fmla="*/ 410 h 1400"/>
                <a:gd name="T28" fmla="*/ 1039 w 1458"/>
                <a:gd name="T29" fmla="*/ 356 h 1400"/>
                <a:gd name="T30" fmla="*/ 1146 w 1458"/>
                <a:gd name="T31" fmla="*/ 637 h 1400"/>
                <a:gd name="T32" fmla="*/ 674 w 1458"/>
                <a:gd name="T33" fmla="*/ 699 h 1400"/>
                <a:gd name="T34" fmla="*/ 613 w 1458"/>
                <a:gd name="T35" fmla="*/ 699 h 1400"/>
                <a:gd name="T36" fmla="*/ 613 w 1458"/>
                <a:gd name="T37" fmla="*/ 908 h 1400"/>
                <a:gd name="T38" fmla="*/ 957 w 1458"/>
                <a:gd name="T39" fmla="*/ 930 h 1400"/>
                <a:gd name="T40" fmla="*/ 1094 w 1458"/>
                <a:gd name="T41" fmla="*/ 893 h 1400"/>
                <a:gd name="T42" fmla="*/ 914 w 1458"/>
                <a:gd name="T43" fmla="*/ 920 h 1400"/>
                <a:gd name="T44" fmla="*/ 674 w 1458"/>
                <a:gd name="T45" fmla="*/ 637 h 1400"/>
                <a:gd name="T46" fmla="*/ 437 w 1458"/>
                <a:gd name="T47" fmla="*/ 425 h 1400"/>
                <a:gd name="T48" fmla="*/ 612 w 1458"/>
                <a:gd name="T49" fmla="*/ 446 h 1400"/>
                <a:gd name="T50" fmla="*/ 824 w 1458"/>
                <a:gd name="T51" fmla="*/ 984 h 1400"/>
                <a:gd name="T52" fmla="*/ 905 w 1458"/>
                <a:gd name="T53" fmla="*/ 1146 h 1400"/>
                <a:gd name="T54" fmla="*/ 674 w 1458"/>
                <a:gd name="T55" fmla="*/ 185 h 1400"/>
                <a:gd name="T56" fmla="*/ 613 w 1458"/>
                <a:gd name="T57" fmla="*/ 187 h 1400"/>
                <a:gd name="T58" fmla="*/ 613 w 1458"/>
                <a:gd name="T59" fmla="*/ 187 h 1400"/>
                <a:gd name="T60" fmla="*/ 1324 w 1458"/>
                <a:gd name="T61" fmla="*/ 855 h 1400"/>
                <a:gd name="T62" fmla="*/ 1281 w 1458"/>
                <a:gd name="T63" fmla="*/ 863 h 1400"/>
                <a:gd name="T64" fmla="*/ 1303 w 1458"/>
                <a:gd name="T65" fmla="*/ 1298 h 1400"/>
                <a:gd name="T66" fmla="*/ 1324 w 1458"/>
                <a:gd name="T67" fmla="*/ 1065 h 1400"/>
                <a:gd name="T68" fmla="*/ 463 w 1458"/>
                <a:gd name="T69" fmla="*/ 985 h 1400"/>
                <a:gd name="T70" fmla="*/ 889 w 1458"/>
                <a:gd name="T71" fmla="*/ 353 h 1400"/>
                <a:gd name="T72" fmla="*/ 289 w 1458"/>
                <a:gd name="T73" fmla="*/ 309 h 1400"/>
                <a:gd name="T74" fmla="*/ 289 w 1458"/>
                <a:gd name="T75" fmla="*/ 309 h 1400"/>
                <a:gd name="T76" fmla="*/ 405 w 1458"/>
                <a:gd name="T77" fmla="*/ 1000 h 1400"/>
                <a:gd name="T78" fmla="*/ 674 w 1458"/>
                <a:gd name="T79" fmla="*/ 1151 h 1400"/>
                <a:gd name="T80" fmla="*/ 674 w 1458"/>
                <a:gd name="T81" fmla="*/ 970 h 1400"/>
                <a:gd name="T82" fmla="*/ 925 w 1458"/>
                <a:gd name="T83" fmla="*/ 1329 h 1400"/>
                <a:gd name="T84" fmla="*/ 1385 w 1458"/>
                <a:gd name="T85" fmla="*/ 108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8" h="1400">
                  <a:moveTo>
                    <a:pt x="1174" y="859"/>
                  </a:moveTo>
                  <a:cubicBezTo>
                    <a:pt x="1197" y="848"/>
                    <a:pt x="1220" y="839"/>
                    <a:pt x="1232" y="813"/>
                  </a:cubicBezTo>
                  <a:cubicBezTo>
                    <a:pt x="1247" y="779"/>
                    <a:pt x="1286" y="764"/>
                    <a:pt x="1322" y="772"/>
                  </a:cubicBezTo>
                  <a:cubicBezTo>
                    <a:pt x="1358" y="781"/>
                    <a:pt x="1383" y="812"/>
                    <a:pt x="1384" y="849"/>
                  </a:cubicBezTo>
                  <a:cubicBezTo>
                    <a:pt x="1385" y="886"/>
                    <a:pt x="1385" y="924"/>
                    <a:pt x="1384" y="961"/>
                  </a:cubicBezTo>
                  <a:cubicBezTo>
                    <a:pt x="1384" y="971"/>
                    <a:pt x="1386" y="976"/>
                    <a:pt x="1396" y="979"/>
                  </a:cubicBezTo>
                  <a:cubicBezTo>
                    <a:pt x="1434" y="992"/>
                    <a:pt x="1458" y="1026"/>
                    <a:pt x="1458" y="1065"/>
                  </a:cubicBezTo>
                  <a:cubicBezTo>
                    <a:pt x="1457" y="1103"/>
                    <a:pt x="1434" y="1136"/>
                    <a:pt x="1397" y="1149"/>
                  </a:cubicBezTo>
                  <a:cubicBezTo>
                    <a:pt x="1387" y="1152"/>
                    <a:pt x="1384" y="1156"/>
                    <a:pt x="1384" y="1166"/>
                  </a:cubicBezTo>
                  <a:cubicBezTo>
                    <a:pt x="1385" y="1202"/>
                    <a:pt x="1385" y="1237"/>
                    <a:pt x="1384" y="1273"/>
                  </a:cubicBezTo>
                  <a:cubicBezTo>
                    <a:pt x="1384" y="1316"/>
                    <a:pt x="1358" y="1348"/>
                    <a:pt x="1318" y="1357"/>
                  </a:cubicBezTo>
                  <a:cubicBezTo>
                    <a:pt x="1280" y="1364"/>
                    <a:pt x="1243" y="1343"/>
                    <a:pt x="1226" y="1305"/>
                  </a:cubicBezTo>
                  <a:cubicBezTo>
                    <a:pt x="1223" y="1299"/>
                    <a:pt x="1218" y="1293"/>
                    <a:pt x="1213" y="1290"/>
                  </a:cubicBezTo>
                  <a:cubicBezTo>
                    <a:pt x="1149" y="1245"/>
                    <a:pt x="1077" y="1221"/>
                    <a:pt x="1002" y="1205"/>
                  </a:cubicBezTo>
                  <a:cubicBezTo>
                    <a:pt x="992" y="1203"/>
                    <a:pt x="982" y="1201"/>
                    <a:pt x="969" y="1199"/>
                  </a:cubicBezTo>
                  <a:cubicBezTo>
                    <a:pt x="973" y="1229"/>
                    <a:pt x="977" y="1258"/>
                    <a:pt x="980" y="1286"/>
                  </a:cubicBezTo>
                  <a:cubicBezTo>
                    <a:pt x="982" y="1301"/>
                    <a:pt x="985" y="1316"/>
                    <a:pt x="986" y="1331"/>
                  </a:cubicBezTo>
                  <a:cubicBezTo>
                    <a:pt x="987" y="1358"/>
                    <a:pt x="972" y="1378"/>
                    <a:pt x="946" y="1385"/>
                  </a:cubicBezTo>
                  <a:cubicBezTo>
                    <a:pt x="936" y="1388"/>
                    <a:pt x="925" y="1390"/>
                    <a:pt x="914" y="1393"/>
                  </a:cubicBezTo>
                  <a:cubicBezTo>
                    <a:pt x="879" y="1400"/>
                    <a:pt x="852" y="1381"/>
                    <a:pt x="847" y="1345"/>
                  </a:cubicBezTo>
                  <a:cubicBezTo>
                    <a:pt x="841" y="1299"/>
                    <a:pt x="835" y="1253"/>
                    <a:pt x="829" y="1204"/>
                  </a:cubicBezTo>
                  <a:cubicBezTo>
                    <a:pt x="821" y="1205"/>
                    <a:pt x="814" y="1206"/>
                    <a:pt x="807" y="1208"/>
                  </a:cubicBezTo>
                  <a:cubicBezTo>
                    <a:pt x="543" y="1286"/>
                    <a:pt x="266" y="1168"/>
                    <a:pt x="140" y="922"/>
                  </a:cubicBezTo>
                  <a:cubicBezTo>
                    <a:pt x="0" y="649"/>
                    <a:pt x="110" y="308"/>
                    <a:pt x="383" y="167"/>
                  </a:cubicBezTo>
                  <a:cubicBezTo>
                    <a:pt x="707" y="0"/>
                    <a:pt x="1098" y="174"/>
                    <a:pt x="1190" y="527"/>
                  </a:cubicBezTo>
                  <a:cubicBezTo>
                    <a:pt x="1218" y="635"/>
                    <a:pt x="1213" y="741"/>
                    <a:pt x="1179" y="846"/>
                  </a:cubicBezTo>
                  <a:cubicBezTo>
                    <a:pt x="1177" y="851"/>
                    <a:pt x="1176" y="855"/>
                    <a:pt x="1174" y="859"/>
                  </a:cubicBezTo>
                  <a:close/>
                  <a:moveTo>
                    <a:pt x="1221" y="906"/>
                  </a:moveTo>
                  <a:cubicBezTo>
                    <a:pt x="1141" y="952"/>
                    <a:pt x="1056" y="977"/>
                    <a:pt x="967" y="990"/>
                  </a:cubicBezTo>
                  <a:cubicBezTo>
                    <a:pt x="967" y="1040"/>
                    <a:pt x="967" y="1089"/>
                    <a:pt x="967" y="1135"/>
                  </a:cubicBezTo>
                  <a:cubicBezTo>
                    <a:pt x="1012" y="1146"/>
                    <a:pt x="1056" y="1155"/>
                    <a:pt x="1098" y="1169"/>
                  </a:cubicBezTo>
                  <a:cubicBezTo>
                    <a:pt x="1140" y="1182"/>
                    <a:pt x="1180" y="1202"/>
                    <a:pt x="1221" y="1218"/>
                  </a:cubicBezTo>
                  <a:cubicBezTo>
                    <a:pt x="1221" y="1116"/>
                    <a:pt x="1221" y="1013"/>
                    <a:pt x="1221" y="906"/>
                  </a:cubicBezTo>
                  <a:close/>
                  <a:moveTo>
                    <a:pt x="140" y="698"/>
                  </a:moveTo>
                  <a:cubicBezTo>
                    <a:pt x="148" y="811"/>
                    <a:pt x="188" y="909"/>
                    <a:pt x="258" y="993"/>
                  </a:cubicBezTo>
                  <a:cubicBezTo>
                    <a:pt x="301" y="976"/>
                    <a:pt x="342" y="960"/>
                    <a:pt x="384" y="943"/>
                  </a:cubicBezTo>
                  <a:cubicBezTo>
                    <a:pt x="359" y="864"/>
                    <a:pt x="348" y="782"/>
                    <a:pt x="344" y="698"/>
                  </a:cubicBezTo>
                  <a:cubicBezTo>
                    <a:pt x="275" y="698"/>
                    <a:pt x="209" y="698"/>
                    <a:pt x="140" y="698"/>
                  </a:cubicBezTo>
                  <a:close/>
                  <a:moveTo>
                    <a:pt x="247" y="356"/>
                  </a:moveTo>
                  <a:cubicBezTo>
                    <a:pt x="183" y="437"/>
                    <a:pt x="147" y="531"/>
                    <a:pt x="140" y="637"/>
                  </a:cubicBezTo>
                  <a:cubicBezTo>
                    <a:pt x="209" y="637"/>
                    <a:pt x="276" y="637"/>
                    <a:pt x="345" y="637"/>
                  </a:cubicBezTo>
                  <a:cubicBezTo>
                    <a:pt x="347" y="559"/>
                    <a:pt x="358" y="483"/>
                    <a:pt x="379" y="410"/>
                  </a:cubicBezTo>
                  <a:cubicBezTo>
                    <a:pt x="334" y="392"/>
                    <a:pt x="291" y="374"/>
                    <a:pt x="247" y="356"/>
                  </a:cubicBezTo>
                  <a:close/>
                  <a:moveTo>
                    <a:pt x="1146" y="637"/>
                  </a:moveTo>
                  <a:cubicBezTo>
                    <a:pt x="1150" y="559"/>
                    <a:pt x="1094" y="414"/>
                    <a:pt x="1039" y="356"/>
                  </a:cubicBezTo>
                  <a:cubicBezTo>
                    <a:pt x="995" y="374"/>
                    <a:pt x="952" y="392"/>
                    <a:pt x="913" y="408"/>
                  </a:cubicBezTo>
                  <a:cubicBezTo>
                    <a:pt x="924" y="484"/>
                    <a:pt x="935" y="560"/>
                    <a:pt x="947" y="637"/>
                  </a:cubicBezTo>
                  <a:cubicBezTo>
                    <a:pt x="1011" y="637"/>
                    <a:pt x="1079" y="637"/>
                    <a:pt x="1146" y="637"/>
                  </a:cubicBezTo>
                  <a:close/>
                  <a:moveTo>
                    <a:pt x="845" y="925"/>
                  </a:moveTo>
                  <a:cubicBezTo>
                    <a:pt x="869" y="849"/>
                    <a:pt x="880" y="775"/>
                    <a:pt x="882" y="699"/>
                  </a:cubicBezTo>
                  <a:cubicBezTo>
                    <a:pt x="812" y="699"/>
                    <a:pt x="743" y="699"/>
                    <a:pt x="674" y="699"/>
                  </a:cubicBezTo>
                  <a:cubicBezTo>
                    <a:pt x="674" y="770"/>
                    <a:pt x="674" y="840"/>
                    <a:pt x="674" y="909"/>
                  </a:cubicBezTo>
                  <a:cubicBezTo>
                    <a:pt x="732" y="915"/>
                    <a:pt x="788" y="920"/>
                    <a:pt x="845" y="925"/>
                  </a:cubicBezTo>
                  <a:close/>
                  <a:moveTo>
                    <a:pt x="613" y="699"/>
                  </a:moveTo>
                  <a:cubicBezTo>
                    <a:pt x="543" y="699"/>
                    <a:pt x="475" y="699"/>
                    <a:pt x="405" y="699"/>
                  </a:cubicBezTo>
                  <a:cubicBezTo>
                    <a:pt x="407" y="778"/>
                    <a:pt x="419" y="855"/>
                    <a:pt x="443" y="928"/>
                  </a:cubicBezTo>
                  <a:cubicBezTo>
                    <a:pt x="500" y="921"/>
                    <a:pt x="556" y="915"/>
                    <a:pt x="613" y="908"/>
                  </a:cubicBezTo>
                  <a:cubicBezTo>
                    <a:pt x="613" y="839"/>
                    <a:pt x="613" y="769"/>
                    <a:pt x="613" y="699"/>
                  </a:cubicBezTo>
                  <a:close/>
                  <a:moveTo>
                    <a:pt x="914" y="920"/>
                  </a:moveTo>
                  <a:cubicBezTo>
                    <a:pt x="927" y="923"/>
                    <a:pt x="942" y="927"/>
                    <a:pt x="957" y="930"/>
                  </a:cubicBezTo>
                  <a:cubicBezTo>
                    <a:pt x="959" y="931"/>
                    <a:pt x="962" y="930"/>
                    <a:pt x="965" y="929"/>
                  </a:cubicBezTo>
                  <a:cubicBezTo>
                    <a:pt x="1005" y="920"/>
                    <a:pt x="1045" y="911"/>
                    <a:pt x="1085" y="901"/>
                  </a:cubicBezTo>
                  <a:cubicBezTo>
                    <a:pt x="1088" y="900"/>
                    <a:pt x="1093" y="897"/>
                    <a:pt x="1094" y="893"/>
                  </a:cubicBezTo>
                  <a:cubicBezTo>
                    <a:pt x="1125" y="832"/>
                    <a:pt x="1142" y="768"/>
                    <a:pt x="1147" y="699"/>
                  </a:cubicBezTo>
                  <a:cubicBezTo>
                    <a:pt x="1078" y="699"/>
                    <a:pt x="1011" y="699"/>
                    <a:pt x="947" y="699"/>
                  </a:cubicBezTo>
                  <a:cubicBezTo>
                    <a:pt x="936" y="774"/>
                    <a:pt x="925" y="848"/>
                    <a:pt x="914" y="920"/>
                  </a:cubicBezTo>
                  <a:close/>
                  <a:moveTo>
                    <a:pt x="849" y="426"/>
                  </a:moveTo>
                  <a:cubicBezTo>
                    <a:pt x="790" y="433"/>
                    <a:pt x="732" y="440"/>
                    <a:pt x="674" y="446"/>
                  </a:cubicBezTo>
                  <a:cubicBezTo>
                    <a:pt x="674" y="510"/>
                    <a:pt x="674" y="573"/>
                    <a:pt x="674" y="637"/>
                  </a:cubicBezTo>
                  <a:cubicBezTo>
                    <a:pt x="744" y="637"/>
                    <a:pt x="813" y="637"/>
                    <a:pt x="882" y="637"/>
                  </a:cubicBezTo>
                  <a:cubicBezTo>
                    <a:pt x="883" y="581"/>
                    <a:pt x="865" y="467"/>
                    <a:pt x="849" y="426"/>
                  </a:cubicBezTo>
                  <a:close/>
                  <a:moveTo>
                    <a:pt x="437" y="425"/>
                  </a:moveTo>
                  <a:cubicBezTo>
                    <a:pt x="418" y="494"/>
                    <a:pt x="407" y="564"/>
                    <a:pt x="405" y="637"/>
                  </a:cubicBezTo>
                  <a:cubicBezTo>
                    <a:pt x="475" y="637"/>
                    <a:pt x="543" y="637"/>
                    <a:pt x="612" y="637"/>
                  </a:cubicBezTo>
                  <a:cubicBezTo>
                    <a:pt x="612" y="572"/>
                    <a:pt x="612" y="508"/>
                    <a:pt x="612" y="446"/>
                  </a:cubicBezTo>
                  <a:cubicBezTo>
                    <a:pt x="553" y="439"/>
                    <a:pt x="496" y="432"/>
                    <a:pt x="437" y="425"/>
                  </a:cubicBezTo>
                  <a:close/>
                  <a:moveTo>
                    <a:pt x="905" y="984"/>
                  </a:moveTo>
                  <a:cubicBezTo>
                    <a:pt x="878" y="984"/>
                    <a:pt x="851" y="982"/>
                    <a:pt x="824" y="984"/>
                  </a:cubicBezTo>
                  <a:cubicBezTo>
                    <a:pt x="786" y="988"/>
                    <a:pt x="757" y="1021"/>
                    <a:pt x="755" y="1059"/>
                  </a:cubicBezTo>
                  <a:cubicBezTo>
                    <a:pt x="752" y="1096"/>
                    <a:pt x="776" y="1134"/>
                    <a:pt x="812" y="1141"/>
                  </a:cubicBezTo>
                  <a:cubicBezTo>
                    <a:pt x="842" y="1147"/>
                    <a:pt x="874" y="1145"/>
                    <a:pt x="905" y="1146"/>
                  </a:cubicBezTo>
                  <a:cubicBezTo>
                    <a:pt x="905" y="1090"/>
                    <a:pt x="905" y="1037"/>
                    <a:pt x="905" y="984"/>
                  </a:cubicBezTo>
                  <a:close/>
                  <a:moveTo>
                    <a:pt x="831" y="368"/>
                  </a:moveTo>
                  <a:cubicBezTo>
                    <a:pt x="795" y="289"/>
                    <a:pt x="759" y="217"/>
                    <a:pt x="674" y="185"/>
                  </a:cubicBezTo>
                  <a:cubicBezTo>
                    <a:pt x="674" y="252"/>
                    <a:pt x="674" y="317"/>
                    <a:pt x="674" y="386"/>
                  </a:cubicBezTo>
                  <a:cubicBezTo>
                    <a:pt x="726" y="380"/>
                    <a:pt x="777" y="374"/>
                    <a:pt x="831" y="368"/>
                  </a:cubicBezTo>
                  <a:close/>
                  <a:moveTo>
                    <a:pt x="613" y="187"/>
                  </a:moveTo>
                  <a:cubicBezTo>
                    <a:pt x="555" y="199"/>
                    <a:pt x="471" y="298"/>
                    <a:pt x="460" y="368"/>
                  </a:cubicBezTo>
                  <a:cubicBezTo>
                    <a:pt x="510" y="374"/>
                    <a:pt x="561" y="380"/>
                    <a:pt x="613" y="386"/>
                  </a:cubicBezTo>
                  <a:cubicBezTo>
                    <a:pt x="613" y="317"/>
                    <a:pt x="613" y="253"/>
                    <a:pt x="613" y="187"/>
                  </a:cubicBezTo>
                  <a:close/>
                  <a:moveTo>
                    <a:pt x="1324" y="1065"/>
                  </a:moveTo>
                  <a:cubicBezTo>
                    <a:pt x="1324" y="999"/>
                    <a:pt x="1324" y="933"/>
                    <a:pt x="1324" y="867"/>
                  </a:cubicBezTo>
                  <a:cubicBezTo>
                    <a:pt x="1324" y="863"/>
                    <a:pt x="1325" y="859"/>
                    <a:pt x="1324" y="855"/>
                  </a:cubicBezTo>
                  <a:cubicBezTo>
                    <a:pt x="1324" y="839"/>
                    <a:pt x="1316" y="830"/>
                    <a:pt x="1303" y="830"/>
                  </a:cubicBezTo>
                  <a:cubicBezTo>
                    <a:pt x="1290" y="830"/>
                    <a:pt x="1282" y="840"/>
                    <a:pt x="1281" y="854"/>
                  </a:cubicBezTo>
                  <a:cubicBezTo>
                    <a:pt x="1281" y="857"/>
                    <a:pt x="1281" y="860"/>
                    <a:pt x="1281" y="863"/>
                  </a:cubicBezTo>
                  <a:cubicBezTo>
                    <a:pt x="1281" y="997"/>
                    <a:pt x="1281" y="1131"/>
                    <a:pt x="1281" y="1265"/>
                  </a:cubicBezTo>
                  <a:cubicBezTo>
                    <a:pt x="1281" y="1268"/>
                    <a:pt x="1281" y="1272"/>
                    <a:pt x="1282" y="1275"/>
                  </a:cubicBezTo>
                  <a:cubicBezTo>
                    <a:pt x="1282" y="1289"/>
                    <a:pt x="1290" y="1298"/>
                    <a:pt x="1303" y="1298"/>
                  </a:cubicBezTo>
                  <a:cubicBezTo>
                    <a:pt x="1315" y="1298"/>
                    <a:pt x="1324" y="1289"/>
                    <a:pt x="1324" y="1275"/>
                  </a:cubicBezTo>
                  <a:cubicBezTo>
                    <a:pt x="1325" y="1271"/>
                    <a:pt x="1324" y="1267"/>
                    <a:pt x="1324" y="1263"/>
                  </a:cubicBezTo>
                  <a:cubicBezTo>
                    <a:pt x="1324" y="1197"/>
                    <a:pt x="1324" y="1131"/>
                    <a:pt x="1324" y="1065"/>
                  </a:cubicBezTo>
                  <a:close/>
                  <a:moveTo>
                    <a:pt x="612" y="1150"/>
                  </a:moveTo>
                  <a:cubicBezTo>
                    <a:pt x="612" y="1089"/>
                    <a:pt x="612" y="1030"/>
                    <a:pt x="612" y="968"/>
                  </a:cubicBezTo>
                  <a:cubicBezTo>
                    <a:pt x="563" y="974"/>
                    <a:pt x="514" y="980"/>
                    <a:pt x="463" y="985"/>
                  </a:cubicBezTo>
                  <a:cubicBezTo>
                    <a:pt x="498" y="1057"/>
                    <a:pt x="534" y="1121"/>
                    <a:pt x="612" y="1150"/>
                  </a:cubicBezTo>
                  <a:close/>
                  <a:moveTo>
                    <a:pt x="788" y="186"/>
                  </a:moveTo>
                  <a:cubicBezTo>
                    <a:pt x="834" y="233"/>
                    <a:pt x="864" y="290"/>
                    <a:pt x="889" y="353"/>
                  </a:cubicBezTo>
                  <a:cubicBezTo>
                    <a:pt x="926" y="338"/>
                    <a:pt x="961" y="324"/>
                    <a:pt x="998" y="309"/>
                  </a:cubicBezTo>
                  <a:cubicBezTo>
                    <a:pt x="935" y="249"/>
                    <a:pt x="867" y="208"/>
                    <a:pt x="788" y="186"/>
                  </a:cubicBezTo>
                  <a:close/>
                  <a:moveTo>
                    <a:pt x="289" y="309"/>
                  </a:moveTo>
                  <a:cubicBezTo>
                    <a:pt x="327" y="324"/>
                    <a:pt x="362" y="338"/>
                    <a:pt x="398" y="352"/>
                  </a:cubicBezTo>
                  <a:cubicBezTo>
                    <a:pt x="423" y="290"/>
                    <a:pt x="453" y="234"/>
                    <a:pt x="498" y="186"/>
                  </a:cubicBezTo>
                  <a:cubicBezTo>
                    <a:pt x="419" y="209"/>
                    <a:pt x="351" y="249"/>
                    <a:pt x="289" y="309"/>
                  </a:cubicBezTo>
                  <a:close/>
                  <a:moveTo>
                    <a:pt x="302" y="1039"/>
                  </a:moveTo>
                  <a:cubicBezTo>
                    <a:pt x="362" y="1092"/>
                    <a:pt x="426" y="1129"/>
                    <a:pt x="499" y="1149"/>
                  </a:cubicBezTo>
                  <a:cubicBezTo>
                    <a:pt x="457" y="1107"/>
                    <a:pt x="429" y="1056"/>
                    <a:pt x="405" y="1000"/>
                  </a:cubicBezTo>
                  <a:cubicBezTo>
                    <a:pt x="371" y="1013"/>
                    <a:pt x="338" y="1025"/>
                    <a:pt x="302" y="1039"/>
                  </a:cubicBezTo>
                  <a:close/>
                  <a:moveTo>
                    <a:pt x="674" y="970"/>
                  </a:moveTo>
                  <a:cubicBezTo>
                    <a:pt x="674" y="1031"/>
                    <a:pt x="674" y="1089"/>
                    <a:pt x="674" y="1151"/>
                  </a:cubicBezTo>
                  <a:cubicBezTo>
                    <a:pt x="688" y="1144"/>
                    <a:pt x="700" y="1139"/>
                    <a:pt x="712" y="1133"/>
                  </a:cubicBezTo>
                  <a:cubicBezTo>
                    <a:pt x="684" y="1077"/>
                    <a:pt x="690" y="1025"/>
                    <a:pt x="726" y="974"/>
                  </a:cubicBezTo>
                  <a:cubicBezTo>
                    <a:pt x="708" y="972"/>
                    <a:pt x="692" y="971"/>
                    <a:pt x="674" y="970"/>
                  </a:cubicBezTo>
                  <a:close/>
                  <a:moveTo>
                    <a:pt x="890" y="1206"/>
                  </a:moveTo>
                  <a:cubicBezTo>
                    <a:pt x="895" y="1249"/>
                    <a:pt x="901" y="1290"/>
                    <a:pt x="906" y="1333"/>
                  </a:cubicBezTo>
                  <a:cubicBezTo>
                    <a:pt x="914" y="1331"/>
                    <a:pt x="919" y="1330"/>
                    <a:pt x="925" y="1329"/>
                  </a:cubicBezTo>
                  <a:cubicBezTo>
                    <a:pt x="920" y="1286"/>
                    <a:pt x="915" y="1246"/>
                    <a:pt x="910" y="1206"/>
                  </a:cubicBezTo>
                  <a:cubicBezTo>
                    <a:pt x="902" y="1206"/>
                    <a:pt x="897" y="1206"/>
                    <a:pt x="890" y="1206"/>
                  </a:cubicBezTo>
                  <a:close/>
                  <a:moveTo>
                    <a:pt x="1385" y="1086"/>
                  </a:moveTo>
                  <a:cubicBezTo>
                    <a:pt x="1402" y="1073"/>
                    <a:pt x="1401" y="1054"/>
                    <a:pt x="1385" y="1043"/>
                  </a:cubicBezTo>
                  <a:cubicBezTo>
                    <a:pt x="1385" y="1057"/>
                    <a:pt x="1385" y="1071"/>
                    <a:pt x="1385" y="10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Freeform 117"/>
            <p:cNvSpPr>
              <a:spLocks/>
            </p:cNvSpPr>
            <p:nvPr/>
          </p:nvSpPr>
          <p:spPr bwMode="auto">
            <a:xfrm>
              <a:off x="8759825" y="4365625"/>
              <a:ext cx="39688" cy="33338"/>
            </a:xfrm>
            <a:custGeom>
              <a:avLst/>
              <a:gdLst>
                <a:gd name="T0" fmla="*/ 134 w 134"/>
                <a:gd name="T1" fmla="*/ 72 h 111"/>
                <a:gd name="T2" fmla="*/ 89 w 134"/>
                <a:gd name="T3" fmla="*/ 100 h 111"/>
                <a:gd name="T4" fmla="*/ 17 w 134"/>
                <a:gd name="T5" fmla="*/ 59 h 111"/>
                <a:gd name="T6" fmla="*/ 7 w 134"/>
                <a:gd name="T7" fmla="*/ 20 h 111"/>
                <a:gd name="T8" fmla="*/ 46 w 134"/>
                <a:gd name="T9" fmla="*/ 8 h 111"/>
                <a:gd name="T10" fmla="*/ 118 w 134"/>
                <a:gd name="T11" fmla="*/ 50 h 111"/>
                <a:gd name="T12" fmla="*/ 134 w 134"/>
                <a:gd name="T13" fmla="*/ 7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72"/>
                  </a:moveTo>
                  <a:cubicBezTo>
                    <a:pt x="131" y="96"/>
                    <a:pt x="109" y="111"/>
                    <a:pt x="89" y="100"/>
                  </a:cubicBezTo>
                  <a:cubicBezTo>
                    <a:pt x="64" y="88"/>
                    <a:pt x="40" y="73"/>
                    <a:pt x="17" y="59"/>
                  </a:cubicBezTo>
                  <a:cubicBezTo>
                    <a:pt x="3" y="50"/>
                    <a:pt x="0" y="34"/>
                    <a:pt x="7" y="20"/>
                  </a:cubicBezTo>
                  <a:cubicBezTo>
                    <a:pt x="15" y="7"/>
                    <a:pt x="32" y="0"/>
                    <a:pt x="46" y="8"/>
                  </a:cubicBezTo>
                  <a:cubicBezTo>
                    <a:pt x="71" y="21"/>
                    <a:pt x="95" y="35"/>
                    <a:pt x="118" y="50"/>
                  </a:cubicBezTo>
                  <a:cubicBezTo>
                    <a:pt x="125" y="54"/>
                    <a:pt x="129" y="64"/>
                    <a:pt x="134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Freeform 118"/>
            <p:cNvSpPr>
              <a:spLocks/>
            </p:cNvSpPr>
            <p:nvPr/>
          </p:nvSpPr>
          <p:spPr bwMode="auto">
            <a:xfrm>
              <a:off x="8759825" y="4286250"/>
              <a:ext cx="39688" cy="31750"/>
            </a:xfrm>
            <a:custGeom>
              <a:avLst/>
              <a:gdLst>
                <a:gd name="T0" fmla="*/ 134 w 134"/>
                <a:gd name="T1" fmla="*/ 40 h 111"/>
                <a:gd name="T2" fmla="*/ 116 w 134"/>
                <a:gd name="T3" fmla="*/ 63 h 111"/>
                <a:gd name="T4" fmla="*/ 49 w 134"/>
                <a:gd name="T5" fmla="*/ 102 h 111"/>
                <a:gd name="T6" fmla="*/ 7 w 134"/>
                <a:gd name="T7" fmla="*/ 91 h 111"/>
                <a:gd name="T8" fmla="*/ 19 w 134"/>
                <a:gd name="T9" fmla="*/ 51 h 111"/>
                <a:gd name="T10" fmla="*/ 86 w 134"/>
                <a:gd name="T11" fmla="*/ 12 h 111"/>
                <a:gd name="T12" fmla="*/ 134 w 134"/>
                <a:gd name="T13" fmla="*/ 4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40"/>
                  </a:moveTo>
                  <a:cubicBezTo>
                    <a:pt x="128" y="48"/>
                    <a:pt x="124" y="58"/>
                    <a:pt x="116" y="63"/>
                  </a:cubicBezTo>
                  <a:cubicBezTo>
                    <a:pt x="94" y="77"/>
                    <a:pt x="72" y="90"/>
                    <a:pt x="49" y="102"/>
                  </a:cubicBezTo>
                  <a:cubicBezTo>
                    <a:pt x="33" y="111"/>
                    <a:pt x="15" y="105"/>
                    <a:pt x="7" y="91"/>
                  </a:cubicBezTo>
                  <a:cubicBezTo>
                    <a:pt x="0" y="77"/>
                    <a:pt x="4" y="60"/>
                    <a:pt x="19" y="51"/>
                  </a:cubicBezTo>
                  <a:cubicBezTo>
                    <a:pt x="41" y="37"/>
                    <a:pt x="63" y="24"/>
                    <a:pt x="86" y="12"/>
                  </a:cubicBezTo>
                  <a:cubicBezTo>
                    <a:pt x="108" y="0"/>
                    <a:pt x="131" y="1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0" name="Group 819"/>
          <p:cNvGrpSpPr/>
          <p:nvPr/>
        </p:nvGrpSpPr>
        <p:grpSpPr>
          <a:xfrm>
            <a:off x="7188126" y="3106689"/>
            <a:ext cx="425450" cy="455613"/>
            <a:chOff x="2057400" y="2114550"/>
            <a:chExt cx="425450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1" name="Freeform 5"/>
            <p:cNvSpPr>
              <a:spLocks noEditPoints="1"/>
            </p:cNvSpPr>
            <p:nvPr/>
          </p:nvSpPr>
          <p:spPr bwMode="auto">
            <a:xfrm>
              <a:off x="2117725" y="2114550"/>
              <a:ext cx="303213" cy="455613"/>
            </a:xfrm>
            <a:custGeom>
              <a:avLst/>
              <a:gdLst>
                <a:gd name="T0" fmla="*/ 1307 w 1359"/>
                <a:gd name="T1" fmla="*/ 415 h 2045"/>
                <a:gd name="T2" fmla="*/ 1296 w 1359"/>
                <a:gd name="T3" fmla="*/ 599 h 2045"/>
                <a:gd name="T4" fmla="*/ 116 w 1359"/>
                <a:gd name="T5" fmla="*/ 455 h 2045"/>
                <a:gd name="T6" fmla="*/ 532 w 1359"/>
                <a:gd name="T7" fmla="*/ 1008 h 2045"/>
                <a:gd name="T8" fmla="*/ 457 w 1359"/>
                <a:gd name="T9" fmla="*/ 811 h 2045"/>
                <a:gd name="T10" fmla="*/ 415 w 1359"/>
                <a:gd name="T11" fmla="*/ 495 h 2045"/>
                <a:gd name="T12" fmla="*/ 966 w 1359"/>
                <a:gd name="T13" fmla="*/ 637 h 2045"/>
                <a:gd name="T14" fmla="*/ 895 w 1359"/>
                <a:gd name="T15" fmla="*/ 831 h 2045"/>
                <a:gd name="T16" fmla="*/ 838 w 1359"/>
                <a:gd name="T17" fmla="*/ 1007 h 2045"/>
                <a:gd name="T18" fmla="*/ 1283 w 1359"/>
                <a:gd name="T19" fmla="*/ 811 h 2045"/>
                <a:gd name="T20" fmla="*/ 1355 w 1359"/>
                <a:gd name="T21" fmla="*/ 747 h 2045"/>
                <a:gd name="T22" fmla="*/ 1045 w 1359"/>
                <a:gd name="T23" fmla="*/ 1326 h 2045"/>
                <a:gd name="T24" fmla="*/ 1105 w 1359"/>
                <a:gd name="T25" fmla="*/ 1521 h 2045"/>
                <a:gd name="T26" fmla="*/ 1099 w 1359"/>
                <a:gd name="T27" fmla="*/ 1724 h 2045"/>
                <a:gd name="T28" fmla="*/ 1000 w 1359"/>
                <a:gd name="T29" fmla="*/ 1832 h 2045"/>
                <a:gd name="T30" fmla="*/ 789 w 1359"/>
                <a:gd name="T31" fmla="*/ 1918 h 2045"/>
                <a:gd name="T32" fmla="*/ 601 w 1359"/>
                <a:gd name="T33" fmla="*/ 2002 h 2045"/>
                <a:gd name="T34" fmla="*/ 454 w 1359"/>
                <a:gd name="T35" fmla="*/ 1917 h 2045"/>
                <a:gd name="T36" fmla="*/ 346 w 1359"/>
                <a:gd name="T37" fmla="*/ 1776 h 2045"/>
                <a:gd name="T38" fmla="*/ 280 w 1359"/>
                <a:gd name="T39" fmla="*/ 1595 h 2045"/>
                <a:gd name="T40" fmla="*/ 330 w 1359"/>
                <a:gd name="T41" fmla="*/ 1412 h 2045"/>
                <a:gd name="T42" fmla="*/ 69 w 1359"/>
                <a:gd name="T43" fmla="*/ 940 h 2045"/>
                <a:gd name="T44" fmla="*/ 618 w 1359"/>
                <a:gd name="T45" fmla="*/ 4 h 2045"/>
                <a:gd name="T46" fmla="*/ 1062 w 1359"/>
                <a:gd name="T47" fmla="*/ 1159 h 2045"/>
                <a:gd name="T48" fmla="*/ 854 w 1359"/>
                <a:gd name="T49" fmla="*/ 1094 h 2045"/>
                <a:gd name="T50" fmla="*/ 744 w 1359"/>
                <a:gd name="T51" fmla="*/ 1120 h 2045"/>
                <a:gd name="T52" fmla="*/ 612 w 1359"/>
                <a:gd name="T53" fmla="*/ 984 h 2045"/>
                <a:gd name="T54" fmla="*/ 642 w 1359"/>
                <a:gd name="T55" fmla="*/ 1167 h 2045"/>
                <a:gd name="T56" fmla="*/ 505 w 1359"/>
                <a:gd name="T57" fmla="*/ 1088 h 2045"/>
                <a:gd name="T58" fmla="*/ 317 w 1359"/>
                <a:gd name="T59" fmla="*/ 1164 h 2045"/>
                <a:gd name="T60" fmla="*/ 985 w 1359"/>
                <a:gd name="T61" fmla="*/ 1433 h 2045"/>
                <a:gd name="T62" fmla="*/ 788 w 1359"/>
                <a:gd name="T63" fmla="*/ 575 h 2045"/>
                <a:gd name="T64" fmla="*/ 527 w 1359"/>
                <a:gd name="T65" fmla="*/ 782 h 2045"/>
                <a:gd name="T66" fmla="*/ 841 w 1359"/>
                <a:gd name="T67" fmla="*/ 639 h 2045"/>
                <a:gd name="T68" fmla="*/ 464 w 1359"/>
                <a:gd name="T69" fmla="*/ 618 h 2045"/>
                <a:gd name="T70" fmla="*/ 766 w 1359"/>
                <a:gd name="T71" fmla="*/ 518 h 2045"/>
                <a:gd name="T72" fmla="*/ 789 w 1359"/>
                <a:gd name="T73" fmla="*/ 377 h 2045"/>
                <a:gd name="T74" fmla="*/ 686 w 1359"/>
                <a:gd name="T75" fmla="*/ 1576 h 2045"/>
                <a:gd name="T76" fmla="*/ 1040 w 1359"/>
                <a:gd name="T77" fmla="*/ 1565 h 2045"/>
                <a:gd name="T78" fmla="*/ 373 w 1359"/>
                <a:gd name="T79" fmla="*/ 1494 h 2045"/>
                <a:gd name="T80" fmla="*/ 686 w 1359"/>
                <a:gd name="T81" fmla="*/ 1576 h 2045"/>
                <a:gd name="T82" fmla="*/ 1045 w 1359"/>
                <a:gd name="T83" fmla="*/ 1686 h 2045"/>
                <a:gd name="T84" fmla="*/ 360 w 1359"/>
                <a:gd name="T85" fmla="*/ 1636 h 2045"/>
                <a:gd name="T86" fmla="*/ 362 w 1359"/>
                <a:gd name="T87" fmla="*/ 1717 h 2045"/>
                <a:gd name="T88" fmla="*/ 467 w 1359"/>
                <a:gd name="T89" fmla="*/ 1777 h 2045"/>
                <a:gd name="T90" fmla="*/ 472 w 1359"/>
                <a:gd name="T91" fmla="*/ 1858 h 2045"/>
                <a:gd name="T92" fmla="*/ 940 w 1359"/>
                <a:gd name="T93" fmla="*/ 1831 h 2045"/>
                <a:gd name="T94" fmla="*/ 689 w 1359"/>
                <a:gd name="T95" fmla="*/ 1777 h 2045"/>
                <a:gd name="T96" fmla="*/ 727 w 1359"/>
                <a:gd name="T97" fmla="*/ 1923 h 2045"/>
                <a:gd name="T98" fmla="*/ 902 w 1359"/>
                <a:gd name="T99" fmla="*/ 749 h 2045"/>
                <a:gd name="T100" fmla="*/ 902 w 1359"/>
                <a:gd name="T101" fmla="*/ 749 h 2045"/>
                <a:gd name="T102" fmla="*/ 466 w 1359"/>
                <a:gd name="T103" fmla="*/ 748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9" h="2045">
                  <a:moveTo>
                    <a:pt x="729" y="0"/>
                  </a:moveTo>
                  <a:cubicBezTo>
                    <a:pt x="753" y="3"/>
                    <a:pt x="778" y="6"/>
                    <a:pt x="802" y="11"/>
                  </a:cubicBezTo>
                  <a:cubicBezTo>
                    <a:pt x="1041" y="57"/>
                    <a:pt x="1210" y="192"/>
                    <a:pt x="1307" y="415"/>
                  </a:cubicBezTo>
                  <a:cubicBezTo>
                    <a:pt x="1331" y="470"/>
                    <a:pt x="1340" y="531"/>
                    <a:pt x="1354" y="589"/>
                  </a:cubicBezTo>
                  <a:cubicBezTo>
                    <a:pt x="1359" y="608"/>
                    <a:pt x="1346" y="624"/>
                    <a:pt x="1329" y="626"/>
                  </a:cubicBezTo>
                  <a:cubicBezTo>
                    <a:pt x="1313" y="629"/>
                    <a:pt x="1299" y="618"/>
                    <a:pt x="1296" y="599"/>
                  </a:cubicBezTo>
                  <a:cubicBezTo>
                    <a:pt x="1286" y="535"/>
                    <a:pt x="1270" y="472"/>
                    <a:pt x="1241" y="413"/>
                  </a:cubicBezTo>
                  <a:cubicBezTo>
                    <a:pt x="1145" y="222"/>
                    <a:pt x="993" y="104"/>
                    <a:pt x="783" y="69"/>
                  </a:cubicBezTo>
                  <a:cubicBezTo>
                    <a:pt x="498" y="21"/>
                    <a:pt x="214" y="184"/>
                    <a:pt x="116" y="455"/>
                  </a:cubicBezTo>
                  <a:cubicBezTo>
                    <a:pt x="26" y="702"/>
                    <a:pt x="78" y="922"/>
                    <a:pt x="259" y="1111"/>
                  </a:cubicBezTo>
                  <a:cubicBezTo>
                    <a:pt x="260" y="1113"/>
                    <a:pt x="262" y="1114"/>
                    <a:pt x="262" y="1113"/>
                  </a:cubicBezTo>
                  <a:cubicBezTo>
                    <a:pt x="353" y="1078"/>
                    <a:pt x="443" y="1043"/>
                    <a:pt x="532" y="1008"/>
                  </a:cubicBezTo>
                  <a:cubicBezTo>
                    <a:pt x="554" y="1000"/>
                    <a:pt x="562" y="961"/>
                    <a:pt x="544" y="945"/>
                  </a:cubicBezTo>
                  <a:cubicBezTo>
                    <a:pt x="508" y="913"/>
                    <a:pt x="485" y="874"/>
                    <a:pt x="473" y="828"/>
                  </a:cubicBezTo>
                  <a:cubicBezTo>
                    <a:pt x="471" y="821"/>
                    <a:pt x="463" y="813"/>
                    <a:pt x="457" y="811"/>
                  </a:cubicBezTo>
                  <a:cubicBezTo>
                    <a:pt x="387" y="786"/>
                    <a:pt x="363" y="726"/>
                    <a:pt x="398" y="660"/>
                  </a:cubicBezTo>
                  <a:cubicBezTo>
                    <a:pt x="402" y="654"/>
                    <a:pt x="402" y="645"/>
                    <a:pt x="403" y="637"/>
                  </a:cubicBezTo>
                  <a:cubicBezTo>
                    <a:pt x="406" y="590"/>
                    <a:pt x="404" y="541"/>
                    <a:pt x="415" y="495"/>
                  </a:cubicBezTo>
                  <a:cubicBezTo>
                    <a:pt x="445" y="374"/>
                    <a:pt x="564" y="280"/>
                    <a:pt x="709" y="291"/>
                  </a:cubicBezTo>
                  <a:cubicBezTo>
                    <a:pt x="831" y="299"/>
                    <a:pt x="943" y="399"/>
                    <a:pt x="961" y="523"/>
                  </a:cubicBezTo>
                  <a:cubicBezTo>
                    <a:pt x="966" y="561"/>
                    <a:pt x="964" y="599"/>
                    <a:pt x="966" y="637"/>
                  </a:cubicBezTo>
                  <a:cubicBezTo>
                    <a:pt x="966" y="644"/>
                    <a:pt x="967" y="653"/>
                    <a:pt x="971" y="659"/>
                  </a:cubicBezTo>
                  <a:cubicBezTo>
                    <a:pt x="1010" y="715"/>
                    <a:pt x="981" y="787"/>
                    <a:pt x="914" y="810"/>
                  </a:cubicBezTo>
                  <a:cubicBezTo>
                    <a:pt x="903" y="814"/>
                    <a:pt x="897" y="819"/>
                    <a:pt x="895" y="831"/>
                  </a:cubicBezTo>
                  <a:cubicBezTo>
                    <a:pt x="885" y="873"/>
                    <a:pt x="864" y="908"/>
                    <a:pt x="833" y="937"/>
                  </a:cubicBezTo>
                  <a:cubicBezTo>
                    <a:pt x="823" y="946"/>
                    <a:pt x="816" y="990"/>
                    <a:pt x="823" y="999"/>
                  </a:cubicBezTo>
                  <a:cubicBezTo>
                    <a:pt x="826" y="1003"/>
                    <a:pt x="833" y="1005"/>
                    <a:pt x="838" y="1007"/>
                  </a:cubicBezTo>
                  <a:cubicBezTo>
                    <a:pt x="913" y="1036"/>
                    <a:pt x="988" y="1065"/>
                    <a:pt x="1063" y="1094"/>
                  </a:cubicBezTo>
                  <a:cubicBezTo>
                    <a:pt x="1079" y="1100"/>
                    <a:pt x="1094" y="1108"/>
                    <a:pt x="1111" y="1115"/>
                  </a:cubicBezTo>
                  <a:cubicBezTo>
                    <a:pt x="1198" y="1031"/>
                    <a:pt x="1256" y="930"/>
                    <a:pt x="1283" y="811"/>
                  </a:cubicBezTo>
                  <a:cubicBezTo>
                    <a:pt x="1289" y="787"/>
                    <a:pt x="1292" y="763"/>
                    <a:pt x="1296" y="739"/>
                  </a:cubicBezTo>
                  <a:cubicBezTo>
                    <a:pt x="1300" y="717"/>
                    <a:pt x="1313" y="705"/>
                    <a:pt x="1330" y="707"/>
                  </a:cubicBezTo>
                  <a:cubicBezTo>
                    <a:pt x="1348" y="709"/>
                    <a:pt x="1358" y="725"/>
                    <a:pt x="1355" y="747"/>
                  </a:cubicBezTo>
                  <a:cubicBezTo>
                    <a:pt x="1335" y="912"/>
                    <a:pt x="1266" y="1052"/>
                    <a:pt x="1144" y="1165"/>
                  </a:cubicBezTo>
                  <a:cubicBezTo>
                    <a:pt x="1125" y="1184"/>
                    <a:pt x="1105" y="1202"/>
                    <a:pt x="1087" y="1221"/>
                  </a:cubicBezTo>
                  <a:cubicBezTo>
                    <a:pt x="1059" y="1250"/>
                    <a:pt x="1046" y="1286"/>
                    <a:pt x="1045" y="1326"/>
                  </a:cubicBezTo>
                  <a:cubicBezTo>
                    <a:pt x="1043" y="1358"/>
                    <a:pt x="1043" y="1391"/>
                    <a:pt x="1044" y="1424"/>
                  </a:cubicBezTo>
                  <a:cubicBezTo>
                    <a:pt x="1044" y="1430"/>
                    <a:pt x="1050" y="1438"/>
                    <a:pt x="1055" y="1441"/>
                  </a:cubicBezTo>
                  <a:cubicBezTo>
                    <a:pt x="1088" y="1458"/>
                    <a:pt x="1105" y="1484"/>
                    <a:pt x="1105" y="1521"/>
                  </a:cubicBezTo>
                  <a:cubicBezTo>
                    <a:pt x="1105" y="1548"/>
                    <a:pt x="1108" y="1577"/>
                    <a:pt x="1090" y="1602"/>
                  </a:cubicBezTo>
                  <a:cubicBezTo>
                    <a:pt x="1088" y="1604"/>
                    <a:pt x="1091" y="1611"/>
                    <a:pt x="1093" y="1616"/>
                  </a:cubicBezTo>
                  <a:cubicBezTo>
                    <a:pt x="1111" y="1651"/>
                    <a:pt x="1110" y="1689"/>
                    <a:pt x="1099" y="1724"/>
                  </a:cubicBezTo>
                  <a:cubicBezTo>
                    <a:pt x="1089" y="1757"/>
                    <a:pt x="1062" y="1774"/>
                    <a:pt x="1028" y="1776"/>
                  </a:cubicBezTo>
                  <a:cubicBezTo>
                    <a:pt x="1018" y="1777"/>
                    <a:pt x="1008" y="1776"/>
                    <a:pt x="1000" y="1776"/>
                  </a:cubicBezTo>
                  <a:cubicBezTo>
                    <a:pt x="1000" y="1796"/>
                    <a:pt x="1000" y="1814"/>
                    <a:pt x="1000" y="1832"/>
                  </a:cubicBezTo>
                  <a:cubicBezTo>
                    <a:pt x="998" y="1884"/>
                    <a:pt x="966" y="1916"/>
                    <a:pt x="914" y="1918"/>
                  </a:cubicBezTo>
                  <a:cubicBezTo>
                    <a:pt x="880" y="1919"/>
                    <a:pt x="845" y="1918"/>
                    <a:pt x="810" y="1918"/>
                  </a:cubicBezTo>
                  <a:cubicBezTo>
                    <a:pt x="804" y="1918"/>
                    <a:pt x="797" y="1918"/>
                    <a:pt x="789" y="1918"/>
                  </a:cubicBezTo>
                  <a:cubicBezTo>
                    <a:pt x="788" y="1959"/>
                    <a:pt x="789" y="2000"/>
                    <a:pt x="751" y="2027"/>
                  </a:cubicBezTo>
                  <a:cubicBezTo>
                    <a:pt x="726" y="2045"/>
                    <a:pt x="698" y="2045"/>
                    <a:pt x="669" y="2044"/>
                  </a:cubicBezTo>
                  <a:cubicBezTo>
                    <a:pt x="639" y="2042"/>
                    <a:pt x="613" y="2029"/>
                    <a:pt x="601" y="2002"/>
                  </a:cubicBezTo>
                  <a:cubicBezTo>
                    <a:pt x="590" y="1977"/>
                    <a:pt x="587" y="1949"/>
                    <a:pt x="579" y="1918"/>
                  </a:cubicBezTo>
                  <a:cubicBezTo>
                    <a:pt x="564" y="1918"/>
                    <a:pt x="544" y="1918"/>
                    <a:pt x="524" y="1918"/>
                  </a:cubicBezTo>
                  <a:cubicBezTo>
                    <a:pt x="500" y="1918"/>
                    <a:pt x="477" y="1919"/>
                    <a:pt x="454" y="1917"/>
                  </a:cubicBezTo>
                  <a:cubicBezTo>
                    <a:pt x="406" y="1914"/>
                    <a:pt x="376" y="1882"/>
                    <a:pt x="374" y="1834"/>
                  </a:cubicBezTo>
                  <a:cubicBezTo>
                    <a:pt x="374" y="1816"/>
                    <a:pt x="374" y="1797"/>
                    <a:pt x="374" y="1776"/>
                  </a:cubicBezTo>
                  <a:cubicBezTo>
                    <a:pt x="366" y="1776"/>
                    <a:pt x="356" y="1777"/>
                    <a:pt x="346" y="1776"/>
                  </a:cubicBezTo>
                  <a:cubicBezTo>
                    <a:pt x="305" y="1774"/>
                    <a:pt x="272" y="1743"/>
                    <a:pt x="270" y="1701"/>
                  </a:cubicBezTo>
                  <a:cubicBezTo>
                    <a:pt x="268" y="1671"/>
                    <a:pt x="264" y="1639"/>
                    <a:pt x="283" y="1610"/>
                  </a:cubicBezTo>
                  <a:cubicBezTo>
                    <a:pt x="285" y="1607"/>
                    <a:pt x="282" y="1600"/>
                    <a:pt x="280" y="1595"/>
                  </a:cubicBezTo>
                  <a:cubicBezTo>
                    <a:pt x="263" y="1558"/>
                    <a:pt x="263" y="1519"/>
                    <a:pt x="277" y="1483"/>
                  </a:cubicBezTo>
                  <a:cubicBezTo>
                    <a:pt x="283" y="1468"/>
                    <a:pt x="297" y="1453"/>
                    <a:pt x="312" y="1446"/>
                  </a:cubicBezTo>
                  <a:cubicBezTo>
                    <a:pt x="328" y="1438"/>
                    <a:pt x="331" y="1428"/>
                    <a:pt x="330" y="1412"/>
                  </a:cubicBezTo>
                  <a:cubicBezTo>
                    <a:pt x="329" y="1393"/>
                    <a:pt x="329" y="1374"/>
                    <a:pt x="330" y="1354"/>
                  </a:cubicBezTo>
                  <a:cubicBezTo>
                    <a:pt x="333" y="1286"/>
                    <a:pt x="307" y="1231"/>
                    <a:pt x="254" y="1187"/>
                  </a:cubicBezTo>
                  <a:cubicBezTo>
                    <a:pt x="172" y="1120"/>
                    <a:pt x="111" y="1037"/>
                    <a:pt x="69" y="940"/>
                  </a:cubicBezTo>
                  <a:cubicBezTo>
                    <a:pt x="17" y="818"/>
                    <a:pt x="0" y="691"/>
                    <a:pt x="25" y="560"/>
                  </a:cubicBezTo>
                  <a:cubicBezTo>
                    <a:pt x="71" y="315"/>
                    <a:pt x="213" y="145"/>
                    <a:pt x="441" y="48"/>
                  </a:cubicBezTo>
                  <a:cubicBezTo>
                    <a:pt x="497" y="23"/>
                    <a:pt x="557" y="10"/>
                    <a:pt x="618" y="4"/>
                  </a:cubicBezTo>
                  <a:cubicBezTo>
                    <a:pt x="625" y="3"/>
                    <a:pt x="631" y="1"/>
                    <a:pt x="637" y="0"/>
                  </a:cubicBezTo>
                  <a:cubicBezTo>
                    <a:pt x="668" y="0"/>
                    <a:pt x="698" y="0"/>
                    <a:pt x="729" y="0"/>
                  </a:cubicBezTo>
                  <a:close/>
                  <a:moveTo>
                    <a:pt x="1062" y="1159"/>
                  </a:moveTo>
                  <a:cubicBezTo>
                    <a:pt x="1055" y="1156"/>
                    <a:pt x="1050" y="1153"/>
                    <a:pt x="1044" y="1151"/>
                  </a:cubicBezTo>
                  <a:cubicBezTo>
                    <a:pt x="990" y="1130"/>
                    <a:pt x="935" y="1109"/>
                    <a:pt x="881" y="1087"/>
                  </a:cubicBezTo>
                  <a:cubicBezTo>
                    <a:pt x="869" y="1083"/>
                    <a:pt x="862" y="1085"/>
                    <a:pt x="854" y="1094"/>
                  </a:cubicBezTo>
                  <a:cubicBezTo>
                    <a:pt x="830" y="1120"/>
                    <a:pt x="806" y="1145"/>
                    <a:pt x="779" y="1169"/>
                  </a:cubicBezTo>
                  <a:cubicBezTo>
                    <a:pt x="763" y="1183"/>
                    <a:pt x="745" y="1181"/>
                    <a:pt x="734" y="1167"/>
                  </a:cubicBezTo>
                  <a:cubicBezTo>
                    <a:pt x="722" y="1152"/>
                    <a:pt x="727" y="1136"/>
                    <a:pt x="744" y="1120"/>
                  </a:cubicBezTo>
                  <a:cubicBezTo>
                    <a:pt x="766" y="1102"/>
                    <a:pt x="785" y="1081"/>
                    <a:pt x="808" y="1059"/>
                  </a:cubicBezTo>
                  <a:cubicBezTo>
                    <a:pt x="766" y="1047"/>
                    <a:pt x="760" y="1017"/>
                    <a:pt x="761" y="982"/>
                  </a:cubicBezTo>
                  <a:cubicBezTo>
                    <a:pt x="711" y="1000"/>
                    <a:pt x="662" y="997"/>
                    <a:pt x="612" y="984"/>
                  </a:cubicBezTo>
                  <a:cubicBezTo>
                    <a:pt x="613" y="1022"/>
                    <a:pt x="604" y="1050"/>
                    <a:pt x="562" y="1060"/>
                  </a:cubicBezTo>
                  <a:cubicBezTo>
                    <a:pt x="587" y="1084"/>
                    <a:pt x="609" y="1105"/>
                    <a:pt x="631" y="1125"/>
                  </a:cubicBezTo>
                  <a:cubicBezTo>
                    <a:pt x="646" y="1138"/>
                    <a:pt x="650" y="1153"/>
                    <a:pt x="642" y="1167"/>
                  </a:cubicBezTo>
                  <a:cubicBezTo>
                    <a:pt x="632" y="1182"/>
                    <a:pt x="615" y="1186"/>
                    <a:pt x="599" y="1174"/>
                  </a:cubicBezTo>
                  <a:cubicBezTo>
                    <a:pt x="580" y="1161"/>
                    <a:pt x="563" y="1144"/>
                    <a:pt x="546" y="1128"/>
                  </a:cubicBezTo>
                  <a:cubicBezTo>
                    <a:pt x="532" y="1115"/>
                    <a:pt x="521" y="1091"/>
                    <a:pt x="505" y="1088"/>
                  </a:cubicBezTo>
                  <a:cubicBezTo>
                    <a:pt x="488" y="1084"/>
                    <a:pt x="467" y="1098"/>
                    <a:pt x="447" y="1105"/>
                  </a:cubicBezTo>
                  <a:cubicBezTo>
                    <a:pt x="403" y="1122"/>
                    <a:pt x="359" y="1140"/>
                    <a:pt x="314" y="1157"/>
                  </a:cubicBezTo>
                  <a:cubicBezTo>
                    <a:pt x="315" y="1161"/>
                    <a:pt x="316" y="1163"/>
                    <a:pt x="317" y="1164"/>
                  </a:cubicBezTo>
                  <a:cubicBezTo>
                    <a:pt x="370" y="1217"/>
                    <a:pt x="392" y="1281"/>
                    <a:pt x="390" y="1355"/>
                  </a:cubicBezTo>
                  <a:cubicBezTo>
                    <a:pt x="389" y="1381"/>
                    <a:pt x="390" y="1407"/>
                    <a:pt x="390" y="1433"/>
                  </a:cubicBezTo>
                  <a:cubicBezTo>
                    <a:pt x="589" y="1433"/>
                    <a:pt x="785" y="1433"/>
                    <a:pt x="985" y="1433"/>
                  </a:cubicBezTo>
                  <a:cubicBezTo>
                    <a:pt x="980" y="1333"/>
                    <a:pt x="978" y="1234"/>
                    <a:pt x="1062" y="1159"/>
                  </a:cubicBezTo>
                  <a:close/>
                  <a:moveTo>
                    <a:pt x="795" y="573"/>
                  </a:moveTo>
                  <a:cubicBezTo>
                    <a:pt x="791" y="574"/>
                    <a:pt x="789" y="574"/>
                    <a:pt x="788" y="575"/>
                  </a:cubicBezTo>
                  <a:cubicBezTo>
                    <a:pt x="712" y="620"/>
                    <a:pt x="629" y="645"/>
                    <a:pt x="540" y="644"/>
                  </a:cubicBezTo>
                  <a:cubicBezTo>
                    <a:pt x="529" y="644"/>
                    <a:pt x="526" y="648"/>
                    <a:pt x="527" y="658"/>
                  </a:cubicBezTo>
                  <a:cubicBezTo>
                    <a:pt x="527" y="699"/>
                    <a:pt x="525" y="741"/>
                    <a:pt x="527" y="782"/>
                  </a:cubicBezTo>
                  <a:cubicBezTo>
                    <a:pt x="532" y="875"/>
                    <a:pt x="601" y="937"/>
                    <a:pt x="691" y="935"/>
                  </a:cubicBezTo>
                  <a:cubicBezTo>
                    <a:pt x="770" y="934"/>
                    <a:pt x="845" y="868"/>
                    <a:pt x="842" y="772"/>
                  </a:cubicBezTo>
                  <a:cubicBezTo>
                    <a:pt x="840" y="728"/>
                    <a:pt x="842" y="683"/>
                    <a:pt x="841" y="639"/>
                  </a:cubicBezTo>
                  <a:cubicBezTo>
                    <a:pt x="841" y="631"/>
                    <a:pt x="840" y="622"/>
                    <a:pt x="835" y="617"/>
                  </a:cubicBezTo>
                  <a:cubicBezTo>
                    <a:pt x="823" y="602"/>
                    <a:pt x="808" y="588"/>
                    <a:pt x="795" y="573"/>
                  </a:cubicBezTo>
                  <a:close/>
                  <a:moveTo>
                    <a:pt x="464" y="618"/>
                  </a:moveTo>
                  <a:cubicBezTo>
                    <a:pt x="469" y="612"/>
                    <a:pt x="472" y="610"/>
                    <a:pt x="474" y="607"/>
                  </a:cubicBezTo>
                  <a:cubicBezTo>
                    <a:pt x="484" y="590"/>
                    <a:pt x="500" y="583"/>
                    <a:pt x="519" y="584"/>
                  </a:cubicBezTo>
                  <a:cubicBezTo>
                    <a:pt x="608" y="588"/>
                    <a:pt x="690" y="565"/>
                    <a:pt x="766" y="518"/>
                  </a:cubicBezTo>
                  <a:cubicBezTo>
                    <a:pt x="794" y="502"/>
                    <a:pt x="813" y="505"/>
                    <a:pt x="835" y="529"/>
                  </a:cubicBezTo>
                  <a:cubicBezTo>
                    <a:pt x="859" y="555"/>
                    <a:pt x="883" y="582"/>
                    <a:pt x="905" y="607"/>
                  </a:cubicBezTo>
                  <a:cubicBezTo>
                    <a:pt x="913" y="508"/>
                    <a:pt x="880" y="426"/>
                    <a:pt x="789" y="377"/>
                  </a:cubicBezTo>
                  <a:cubicBezTo>
                    <a:pt x="706" y="332"/>
                    <a:pt x="622" y="340"/>
                    <a:pt x="547" y="398"/>
                  </a:cubicBezTo>
                  <a:cubicBezTo>
                    <a:pt x="477" y="453"/>
                    <a:pt x="457" y="528"/>
                    <a:pt x="464" y="618"/>
                  </a:cubicBezTo>
                  <a:close/>
                  <a:moveTo>
                    <a:pt x="686" y="1576"/>
                  </a:moveTo>
                  <a:cubicBezTo>
                    <a:pt x="692" y="1576"/>
                    <a:pt x="699" y="1576"/>
                    <a:pt x="706" y="1576"/>
                  </a:cubicBezTo>
                  <a:cubicBezTo>
                    <a:pt x="807" y="1576"/>
                    <a:pt x="909" y="1576"/>
                    <a:pt x="1011" y="1576"/>
                  </a:cubicBezTo>
                  <a:cubicBezTo>
                    <a:pt x="1021" y="1576"/>
                    <a:pt x="1039" y="1571"/>
                    <a:pt x="1040" y="1565"/>
                  </a:cubicBezTo>
                  <a:cubicBezTo>
                    <a:pt x="1044" y="1546"/>
                    <a:pt x="1046" y="1526"/>
                    <a:pt x="1041" y="1507"/>
                  </a:cubicBezTo>
                  <a:cubicBezTo>
                    <a:pt x="1039" y="1500"/>
                    <a:pt x="1018" y="1495"/>
                    <a:pt x="1005" y="1495"/>
                  </a:cubicBezTo>
                  <a:cubicBezTo>
                    <a:pt x="795" y="1494"/>
                    <a:pt x="584" y="1494"/>
                    <a:pt x="373" y="1494"/>
                  </a:cubicBezTo>
                  <a:cubicBezTo>
                    <a:pt x="331" y="1494"/>
                    <a:pt x="329" y="1497"/>
                    <a:pt x="329" y="1538"/>
                  </a:cubicBezTo>
                  <a:cubicBezTo>
                    <a:pt x="329" y="1571"/>
                    <a:pt x="333" y="1576"/>
                    <a:pt x="366" y="1576"/>
                  </a:cubicBezTo>
                  <a:cubicBezTo>
                    <a:pt x="473" y="1576"/>
                    <a:pt x="579" y="1576"/>
                    <a:pt x="686" y="1576"/>
                  </a:cubicBezTo>
                  <a:close/>
                  <a:moveTo>
                    <a:pt x="685" y="1717"/>
                  </a:moveTo>
                  <a:cubicBezTo>
                    <a:pt x="795" y="1717"/>
                    <a:pt x="904" y="1717"/>
                    <a:pt x="1014" y="1717"/>
                  </a:cubicBezTo>
                  <a:cubicBezTo>
                    <a:pt x="1038" y="1717"/>
                    <a:pt x="1045" y="1710"/>
                    <a:pt x="1045" y="1686"/>
                  </a:cubicBezTo>
                  <a:cubicBezTo>
                    <a:pt x="1045" y="1680"/>
                    <a:pt x="1045" y="1673"/>
                    <a:pt x="1045" y="1666"/>
                  </a:cubicBezTo>
                  <a:cubicBezTo>
                    <a:pt x="1045" y="1642"/>
                    <a:pt x="1039" y="1636"/>
                    <a:pt x="1014" y="1636"/>
                  </a:cubicBezTo>
                  <a:cubicBezTo>
                    <a:pt x="796" y="1636"/>
                    <a:pt x="578" y="1636"/>
                    <a:pt x="360" y="1636"/>
                  </a:cubicBezTo>
                  <a:cubicBezTo>
                    <a:pt x="335" y="1636"/>
                    <a:pt x="329" y="1642"/>
                    <a:pt x="329" y="1667"/>
                  </a:cubicBezTo>
                  <a:cubicBezTo>
                    <a:pt x="329" y="1673"/>
                    <a:pt x="329" y="1679"/>
                    <a:pt x="329" y="1684"/>
                  </a:cubicBezTo>
                  <a:cubicBezTo>
                    <a:pt x="329" y="1711"/>
                    <a:pt x="334" y="1717"/>
                    <a:pt x="362" y="1717"/>
                  </a:cubicBezTo>
                  <a:cubicBezTo>
                    <a:pt x="470" y="1717"/>
                    <a:pt x="577" y="1717"/>
                    <a:pt x="685" y="1717"/>
                  </a:cubicBezTo>
                  <a:close/>
                  <a:moveTo>
                    <a:pt x="689" y="1777"/>
                  </a:moveTo>
                  <a:cubicBezTo>
                    <a:pt x="615" y="1777"/>
                    <a:pt x="541" y="1776"/>
                    <a:pt x="467" y="1777"/>
                  </a:cubicBezTo>
                  <a:cubicBezTo>
                    <a:pt x="458" y="1777"/>
                    <a:pt x="442" y="1781"/>
                    <a:pt x="441" y="1785"/>
                  </a:cubicBezTo>
                  <a:cubicBezTo>
                    <a:pt x="437" y="1805"/>
                    <a:pt x="435" y="1826"/>
                    <a:pt x="438" y="1845"/>
                  </a:cubicBezTo>
                  <a:cubicBezTo>
                    <a:pt x="440" y="1861"/>
                    <a:pt x="459" y="1858"/>
                    <a:pt x="472" y="1858"/>
                  </a:cubicBezTo>
                  <a:cubicBezTo>
                    <a:pt x="593" y="1858"/>
                    <a:pt x="715" y="1858"/>
                    <a:pt x="836" y="1858"/>
                  </a:cubicBezTo>
                  <a:cubicBezTo>
                    <a:pt x="862" y="1858"/>
                    <a:pt x="887" y="1858"/>
                    <a:pt x="912" y="1858"/>
                  </a:cubicBezTo>
                  <a:cubicBezTo>
                    <a:pt x="930" y="1858"/>
                    <a:pt x="939" y="1849"/>
                    <a:pt x="940" y="1831"/>
                  </a:cubicBezTo>
                  <a:cubicBezTo>
                    <a:pt x="940" y="1826"/>
                    <a:pt x="940" y="1821"/>
                    <a:pt x="940" y="1815"/>
                  </a:cubicBezTo>
                  <a:cubicBezTo>
                    <a:pt x="940" y="1783"/>
                    <a:pt x="934" y="1777"/>
                    <a:pt x="902" y="1777"/>
                  </a:cubicBezTo>
                  <a:cubicBezTo>
                    <a:pt x="831" y="1777"/>
                    <a:pt x="760" y="1777"/>
                    <a:pt x="689" y="1777"/>
                  </a:cubicBezTo>
                  <a:close/>
                  <a:moveTo>
                    <a:pt x="648" y="1919"/>
                  </a:moveTo>
                  <a:cubicBezTo>
                    <a:pt x="640" y="1971"/>
                    <a:pt x="650" y="1985"/>
                    <a:pt x="693" y="1984"/>
                  </a:cubicBezTo>
                  <a:cubicBezTo>
                    <a:pt x="721" y="1984"/>
                    <a:pt x="741" y="1948"/>
                    <a:pt x="727" y="1923"/>
                  </a:cubicBezTo>
                  <a:cubicBezTo>
                    <a:pt x="725" y="1921"/>
                    <a:pt x="721" y="1919"/>
                    <a:pt x="719" y="1919"/>
                  </a:cubicBezTo>
                  <a:cubicBezTo>
                    <a:pt x="695" y="1918"/>
                    <a:pt x="671" y="1919"/>
                    <a:pt x="648" y="1919"/>
                  </a:cubicBezTo>
                  <a:close/>
                  <a:moveTo>
                    <a:pt x="902" y="749"/>
                  </a:moveTo>
                  <a:cubicBezTo>
                    <a:pt x="920" y="741"/>
                    <a:pt x="929" y="729"/>
                    <a:pt x="928" y="712"/>
                  </a:cubicBezTo>
                  <a:cubicBezTo>
                    <a:pt x="927" y="697"/>
                    <a:pt x="918" y="686"/>
                    <a:pt x="902" y="679"/>
                  </a:cubicBezTo>
                  <a:cubicBezTo>
                    <a:pt x="902" y="703"/>
                    <a:pt x="902" y="725"/>
                    <a:pt x="902" y="749"/>
                  </a:cubicBezTo>
                  <a:close/>
                  <a:moveTo>
                    <a:pt x="466" y="680"/>
                  </a:moveTo>
                  <a:cubicBezTo>
                    <a:pt x="450" y="691"/>
                    <a:pt x="440" y="700"/>
                    <a:pt x="441" y="717"/>
                  </a:cubicBezTo>
                  <a:cubicBezTo>
                    <a:pt x="443" y="732"/>
                    <a:pt x="450" y="742"/>
                    <a:pt x="466" y="748"/>
                  </a:cubicBezTo>
                  <a:cubicBezTo>
                    <a:pt x="466" y="725"/>
                    <a:pt x="466" y="705"/>
                    <a:pt x="466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Freeform 6"/>
            <p:cNvSpPr>
              <a:spLocks/>
            </p:cNvSpPr>
            <p:nvPr/>
          </p:nvSpPr>
          <p:spPr bwMode="auto">
            <a:xfrm>
              <a:off x="2079625" y="2317750"/>
              <a:ext cx="36513" cy="34925"/>
            </a:xfrm>
            <a:custGeom>
              <a:avLst/>
              <a:gdLst>
                <a:gd name="T0" fmla="*/ 24 w 169"/>
                <a:gd name="T1" fmla="*/ 155 h 155"/>
                <a:gd name="T2" fmla="*/ 3 w 169"/>
                <a:gd name="T3" fmla="*/ 137 h 155"/>
                <a:gd name="T4" fmla="*/ 6 w 169"/>
                <a:gd name="T5" fmla="*/ 104 h 155"/>
                <a:gd name="T6" fmla="*/ 119 w 169"/>
                <a:gd name="T7" fmla="*/ 10 h 155"/>
                <a:gd name="T8" fmla="*/ 157 w 169"/>
                <a:gd name="T9" fmla="*/ 15 h 155"/>
                <a:gd name="T10" fmla="*/ 156 w 169"/>
                <a:gd name="T11" fmla="*/ 54 h 155"/>
                <a:gd name="T12" fmla="*/ 43 w 169"/>
                <a:gd name="T13" fmla="*/ 148 h 155"/>
                <a:gd name="T14" fmla="*/ 24 w 169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55">
                  <a:moveTo>
                    <a:pt x="24" y="155"/>
                  </a:moveTo>
                  <a:cubicBezTo>
                    <a:pt x="17" y="149"/>
                    <a:pt x="5" y="145"/>
                    <a:pt x="3" y="137"/>
                  </a:cubicBezTo>
                  <a:cubicBezTo>
                    <a:pt x="0" y="127"/>
                    <a:pt x="0" y="110"/>
                    <a:pt x="6" y="104"/>
                  </a:cubicBezTo>
                  <a:cubicBezTo>
                    <a:pt x="43" y="72"/>
                    <a:pt x="81" y="40"/>
                    <a:pt x="119" y="10"/>
                  </a:cubicBezTo>
                  <a:cubicBezTo>
                    <a:pt x="132" y="0"/>
                    <a:pt x="146" y="3"/>
                    <a:pt x="157" y="15"/>
                  </a:cubicBezTo>
                  <a:cubicBezTo>
                    <a:pt x="168" y="28"/>
                    <a:pt x="169" y="43"/>
                    <a:pt x="156" y="54"/>
                  </a:cubicBezTo>
                  <a:cubicBezTo>
                    <a:pt x="119" y="87"/>
                    <a:pt x="81" y="117"/>
                    <a:pt x="43" y="148"/>
                  </a:cubicBezTo>
                  <a:cubicBezTo>
                    <a:pt x="39" y="151"/>
                    <a:pt x="33" y="152"/>
                    <a:pt x="24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Freeform 7"/>
            <p:cNvSpPr>
              <a:spLocks/>
            </p:cNvSpPr>
            <p:nvPr/>
          </p:nvSpPr>
          <p:spPr bwMode="auto">
            <a:xfrm>
              <a:off x="2078038" y="2173288"/>
              <a:ext cx="38100" cy="34925"/>
            </a:xfrm>
            <a:custGeom>
              <a:avLst/>
              <a:gdLst>
                <a:gd name="T0" fmla="*/ 31 w 175"/>
                <a:gd name="T1" fmla="*/ 0 h 156"/>
                <a:gd name="T2" fmla="*/ 55 w 175"/>
                <a:gd name="T3" fmla="*/ 13 h 156"/>
                <a:gd name="T4" fmla="*/ 157 w 175"/>
                <a:gd name="T5" fmla="*/ 96 h 156"/>
                <a:gd name="T6" fmla="*/ 164 w 175"/>
                <a:gd name="T7" fmla="*/ 140 h 156"/>
                <a:gd name="T8" fmla="*/ 120 w 175"/>
                <a:gd name="T9" fmla="*/ 143 h 156"/>
                <a:gd name="T10" fmla="*/ 16 w 175"/>
                <a:gd name="T11" fmla="*/ 57 h 156"/>
                <a:gd name="T12" fmla="*/ 8 w 175"/>
                <a:gd name="T13" fmla="*/ 21 h 156"/>
                <a:gd name="T14" fmla="*/ 31 w 175"/>
                <a:gd name="T1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6">
                  <a:moveTo>
                    <a:pt x="31" y="0"/>
                  </a:moveTo>
                  <a:cubicBezTo>
                    <a:pt x="42" y="6"/>
                    <a:pt x="50" y="8"/>
                    <a:pt x="55" y="13"/>
                  </a:cubicBezTo>
                  <a:cubicBezTo>
                    <a:pt x="90" y="40"/>
                    <a:pt x="123" y="68"/>
                    <a:pt x="157" y="96"/>
                  </a:cubicBezTo>
                  <a:cubicBezTo>
                    <a:pt x="172" y="109"/>
                    <a:pt x="175" y="127"/>
                    <a:pt x="164" y="140"/>
                  </a:cubicBezTo>
                  <a:cubicBezTo>
                    <a:pt x="154" y="154"/>
                    <a:pt x="136" y="156"/>
                    <a:pt x="120" y="143"/>
                  </a:cubicBezTo>
                  <a:cubicBezTo>
                    <a:pt x="85" y="115"/>
                    <a:pt x="50" y="86"/>
                    <a:pt x="16" y="57"/>
                  </a:cubicBezTo>
                  <a:cubicBezTo>
                    <a:pt x="4" y="47"/>
                    <a:pt x="0" y="34"/>
                    <a:pt x="8" y="21"/>
                  </a:cubicBezTo>
                  <a:cubicBezTo>
                    <a:pt x="13" y="13"/>
                    <a:pt x="23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Freeform 8"/>
            <p:cNvSpPr>
              <a:spLocks/>
            </p:cNvSpPr>
            <p:nvPr/>
          </p:nvSpPr>
          <p:spPr bwMode="auto">
            <a:xfrm>
              <a:off x="2425700" y="2319338"/>
              <a:ext cx="38100" cy="33338"/>
            </a:xfrm>
            <a:custGeom>
              <a:avLst/>
              <a:gdLst>
                <a:gd name="T0" fmla="*/ 0 w 173"/>
                <a:gd name="T1" fmla="*/ 27 h 151"/>
                <a:gd name="T2" fmla="*/ 18 w 173"/>
                <a:gd name="T3" fmla="*/ 5 h 151"/>
                <a:gd name="T4" fmla="*/ 47 w 173"/>
                <a:gd name="T5" fmla="*/ 5 h 151"/>
                <a:gd name="T6" fmla="*/ 160 w 173"/>
                <a:gd name="T7" fmla="*/ 99 h 151"/>
                <a:gd name="T8" fmla="*/ 160 w 173"/>
                <a:gd name="T9" fmla="*/ 138 h 151"/>
                <a:gd name="T10" fmla="*/ 119 w 173"/>
                <a:gd name="T11" fmla="*/ 140 h 151"/>
                <a:gd name="T12" fmla="*/ 13 w 173"/>
                <a:gd name="T13" fmla="*/ 53 h 151"/>
                <a:gd name="T14" fmla="*/ 8 w 173"/>
                <a:gd name="T15" fmla="*/ 47 h 151"/>
                <a:gd name="T16" fmla="*/ 0 w 173"/>
                <a:gd name="T17" fmla="*/ 2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51">
                  <a:moveTo>
                    <a:pt x="0" y="27"/>
                  </a:moveTo>
                  <a:cubicBezTo>
                    <a:pt x="5" y="20"/>
                    <a:pt x="10" y="8"/>
                    <a:pt x="18" y="5"/>
                  </a:cubicBezTo>
                  <a:cubicBezTo>
                    <a:pt x="26" y="1"/>
                    <a:pt x="40" y="0"/>
                    <a:pt x="47" y="5"/>
                  </a:cubicBezTo>
                  <a:cubicBezTo>
                    <a:pt x="86" y="35"/>
                    <a:pt x="123" y="67"/>
                    <a:pt x="160" y="99"/>
                  </a:cubicBezTo>
                  <a:cubicBezTo>
                    <a:pt x="173" y="110"/>
                    <a:pt x="172" y="126"/>
                    <a:pt x="160" y="138"/>
                  </a:cubicBezTo>
                  <a:cubicBezTo>
                    <a:pt x="148" y="151"/>
                    <a:pt x="133" y="151"/>
                    <a:pt x="119" y="140"/>
                  </a:cubicBezTo>
                  <a:cubicBezTo>
                    <a:pt x="83" y="112"/>
                    <a:pt x="48" y="82"/>
                    <a:pt x="13" y="53"/>
                  </a:cubicBezTo>
                  <a:cubicBezTo>
                    <a:pt x="11" y="51"/>
                    <a:pt x="9" y="49"/>
                    <a:pt x="8" y="47"/>
                  </a:cubicBezTo>
                  <a:cubicBezTo>
                    <a:pt x="6" y="42"/>
                    <a:pt x="4" y="36"/>
                    <a:pt x="0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Freeform 9"/>
            <p:cNvSpPr>
              <a:spLocks/>
            </p:cNvSpPr>
            <p:nvPr/>
          </p:nvSpPr>
          <p:spPr bwMode="auto">
            <a:xfrm>
              <a:off x="2425700" y="2173288"/>
              <a:ext cx="38100" cy="34925"/>
            </a:xfrm>
            <a:custGeom>
              <a:avLst/>
              <a:gdLst>
                <a:gd name="T0" fmla="*/ 26 w 169"/>
                <a:gd name="T1" fmla="*/ 156 h 156"/>
                <a:gd name="T2" fmla="*/ 3 w 169"/>
                <a:gd name="T3" fmla="*/ 135 h 156"/>
                <a:gd name="T4" fmla="*/ 9 w 169"/>
                <a:gd name="T5" fmla="*/ 103 h 156"/>
                <a:gd name="T6" fmla="*/ 118 w 169"/>
                <a:gd name="T7" fmla="*/ 11 h 156"/>
                <a:gd name="T8" fmla="*/ 159 w 169"/>
                <a:gd name="T9" fmla="*/ 16 h 156"/>
                <a:gd name="T10" fmla="*/ 154 w 169"/>
                <a:gd name="T11" fmla="*/ 57 h 156"/>
                <a:gd name="T12" fmla="*/ 81 w 169"/>
                <a:gd name="T13" fmla="*/ 119 h 156"/>
                <a:gd name="T14" fmla="*/ 50 w 169"/>
                <a:gd name="T15" fmla="*/ 144 h 156"/>
                <a:gd name="T16" fmla="*/ 26 w 169"/>
                <a:gd name="T1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56">
                  <a:moveTo>
                    <a:pt x="26" y="156"/>
                  </a:moveTo>
                  <a:cubicBezTo>
                    <a:pt x="18" y="149"/>
                    <a:pt x="6" y="143"/>
                    <a:pt x="3" y="135"/>
                  </a:cubicBezTo>
                  <a:cubicBezTo>
                    <a:pt x="0" y="125"/>
                    <a:pt x="2" y="109"/>
                    <a:pt x="9" y="103"/>
                  </a:cubicBezTo>
                  <a:cubicBezTo>
                    <a:pt x="44" y="71"/>
                    <a:pt x="81" y="41"/>
                    <a:pt x="118" y="11"/>
                  </a:cubicBezTo>
                  <a:cubicBezTo>
                    <a:pt x="132" y="0"/>
                    <a:pt x="150" y="3"/>
                    <a:pt x="159" y="16"/>
                  </a:cubicBezTo>
                  <a:cubicBezTo>
                    <a:pt x="169" y="31"/>
                    <a:pt x="167" y="46"/>
                    <a:pt x="154" y="57"/>
                  </a:cubicBezTo>
                  <a:cubicBezTo>
                    <a:pt x="130" y="78"/>
                    <a:pt x="106" y="98"/>
                    <a:pt x="81" y="119"/>
                  </a:cubicBezTo>
                  <a:cubicBezTo>
                    <a:pt x="71" y="127"/>
                    <a:pt x="61" y="136"/>
                    <a:pt x="50" y="144"/>
                  </a:cubicBezTo>
                  <a:cubicBezTo>
                    <a:pt x="44" y="148"/>
                    <a:pt x="36" y="151"/>
                    <a:pt x="26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Freeform 10"/>
            <p:cNvSpPr>
              <a:spLocks/>
            </p:cNvSpPr>
            <p:nvPr/>
          </p:nvSpPr>
          <p:spPr bwMode="auto">
            <a:xfrm>
              <a:off x="2057400" y="2257425"/>
              <a:ext cx="41275" cy="12700"/>
            </a:xfrm>
            <a:custGeom>
              <a:avLst/>
              <a:gdLst>
                <a:gd name="T0" fmla="*/ 93 w 188"/>
                <a:gd name="T1" fmla="*/ 60 h 60"/>
                <a:gd name="T2" fmla="*/ 33 w 188"/>
                <a:gd name="T3" fmla="*/ 59 h 60"/>
                <a:gd name="T4" fmla="*/ 0 w 188"/>
                <a:gd name="T5" fmla="*/ 30 h 60"/>
                <a:gd name="T6" fmla="*/ 33 w 188"/>
                <a:gd name="T7" fmla="*/ 0 h 60"/>
                <a:gd name="T8" fmla="*/ 155 w 188"/>
                <a:gd name="T9" fmla="*/ 0 h 60"/>
                <a:gd name="T10" fmla="*/ 188 w 188"/>
                <a:gd name="T11" fmla="*/ 30 h 60"/>
                <a:gd name="T12" fmla="*/ 155 w 188"/>
                <a:gd name="T13" fmla="*/ 59 h 60"/>
                <a:gd name="T14" fmla="*/ 93 w 1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0">
                  <a:moveTo>
                    <a:pt x="93" y="60"/>
                  </a:moveTo>
                  <a:cubicBezTo>
                    <a:pt x="73" y="60"/>
                    <a:pt x="53" y="60"/>
                    <a:pt x="33" y="59"/>
                  </a:cubicBezTo>
                  <a:cubicBezTo>
                    <a:pt x="13" y="59"/>
                    <a:pt x="0" y="47"/>
                    <a:pt x="0" y="30"/>
                  </a:cubicBezTo>
                  <a:cubicBezTo>
                    <a:pt x="0" y="13"/>
                    <a:pt x="13" y="1"/>
                    <a:pt x="33" y="0"/>
                  </a:cubicBezTo>
                  <a:cubicBezTo>
                    <a:pt x="74" y="0"/>
                    <a:pt x="114" y="0"/>
                    <a:pt x="155" y="0"/>
                  </a:cubicBezTo>
                  <a:cubicBezTo>
                    <a:pt x="176" y="1"/>
                    <a:pt x="188" y="12"/>
                    <a:pt x="188" y="30"/>
                  </a:cubicBezTo>
                  <a:cubicBezTo>
                    <a:pt x="188" y="47"/>
                    <a:pt x="176" y="59"/>
                    <a:pt x="155" y="59"/>
                  </a:cubicBezTo>
                  <a:cubicBezTo>
                    <a:pt x="134" y="60"/>
                    <a:pt x="114" y="60"/>
                    <a:pt x="9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Freeform 11"/>
            <p:cNvSpPr>
              <a:spLocks/>
            </p:cNvSpPr>
            <p:nvPr/>
          </p:nvSpPr>
          <p:spPr bwMode="auto">
            <a:xfrm>
              <a:off x="2441575" y="2255838"/>
              <a:ext cx="41275" cy="14288"/>
            </a:xfrm>
            <a:custGeom>
              <a:avLst/>
              <a:gdLst>
                <a:gd name="T0" fmla="*/ 94 w 187"/>
                <a:gd name="T1" fmla="*/ 1 h 61"/>
                <a:gd name="T2" fmla="*/ 156 w 187"/>
                <a:gd name="T3" fmla="*/ 1 h 61"/>
                <a:gd name="T4" fmla="*/ 187 w 187"/>
                <a:gd name="T5" fmla="*/ 31 h 61"/>
                <a:gd name="T6" fmla="*/ 156 w 187"/>
                <a:gd name="T7" fmla="*/ 60 h 61"/>
                <a:gd name="T8" fmla="*/ 31 w 187"/>
                <a:gd name="T9" fmla="*/ 60 h 61"/>
                <a:gd name="T10" fmla="*/ 0 w 187"/>
                <a:gd name="T11" fmla="*/ 31 h 61"/>
                <a:gd name="T12" fmla="*/ 33 w 187"/>
                <a:gd name="T13" fmla="*/ 1 h 61"/>
                <a:gd name="T14" fmla="*/ 94 w 187"/>
                <a:gd name="T15" fmla="*/ 1 h 61"/>
                <a:gd name="T16" fmla="*/ 94 w 187"/>
                <a:gd name="T1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61">
                  <a:moveTo>
                    <a:pt x="94" y="1"/>
                  </a:moveTo>
                  <a:cubicBezTo>
                    <a:pt x="115" y="1"/>
                    <a:pt x="136" y="0"/>
                    <a:pt x="156" y="1"/>
                  </a:cubicBezTo>
                  <a:cubicBezTo>
                    <a:pt x="175" y="2"/>
                    <a:pt x="187" y="15"/>
                    <a:pt x="187" y="31"/>
                  </a:cubicBezTo>
                  <a:cubicBezTo>
                    <a:pt x="187" y="47"/>
                    <a:pt x="175" y="60"/>
                    <a:pt x="156" y="60"/>
                  </a:cubicBezTo>
                  <a:cubicBezTo>
                    <a:pt x="114" y="61"/>
                    <a:pt x="73" y="61"/>
                    <a:pt x="31" y="60"/>
                  </a:cubicBezTo>
                  <a:cubicBezTo>
                    <a:pt x="11" y="60"/>
                    <a:pt x="0" y="48"/>
                    <a:pt x="0" y="31"/>
                  </a:cubicBezTo>
                  <a:cubicBezTo>
                    <a:pt x="0" y="13"/>
                    <a:pt x="11" y="2"/>
                    <a:pt x="33" y="1"/>
                  </a:cubicBezTo>
                  <a:cubicBezTo>
                    <a:pt x="53" y="0"/>
                    <a:pt x="74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8" name="Group 827"/>
          <p:cNvGrpSpPr/>
          <p:nvPr/>
        </p:nvGrpSpPr>
        <p:grpSpPr>
          <a:xfrm>
            <a:off x="7868851" y="3105895"/>
            <a:ext cx="339725" cy="457200"/>
            <a:chOff x="2622550" y="2114550"/>
            <a:chExt cx="3397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29" name="Freeform 12"/>
            <p:cNvSpPr>
              <a:spLocks noEditPoints="1"/>
            </p:cNvSpPr>
            <p:nvPr/>
          </p:nvSpPr>
          <p:spPr bwMode="auto">
            <a:xfrm>
              <a:off x="2622550" y="2114550"/>
              <a:ext cx="339725" cy="457200"/>
            </a:xfrm>
            <a:custGeom>
              <a:avLst/>
              <a:gdLst>
                <a:gd name="T0" fmla="*/ 100 w 1520"/>
                <a:gd name="T1" fmla="*/ 2048 h 2048"/>
                <a:gd name="T2" fmla="*/ 23 w 1520"/>
                <a:gd name="T3" fmla="*/ 1998 h 2048"/>
                <a:gd name="T4" fmla="*/ 0 w 1520"/>
                <a:gd name="T5" fmla="*/ 1913 h 2048"/>
                <a:gd name="T6" fmla="*/ 0 w 1520"/>
                <a:gd name="T7" fmla="*/ 511 h 2048"/>
                <a:gd name="T8" fmla="*/ 0 w 1520"/>
                <a:gd name="T9" fmla="*/ 133 h 2048"/>
                <a:gd name="T10" fmla="*/ 133 w 1520"/>
                <a:gd name="T11" fmla="*/ 0 h 2048"/>
                <a:gd name="T12" fmla="*/ 1065 w 1520"/>
                <a:gd name="T13" fmla="*/ 0 h 2048"/>
                <a:gd name="T14" fmla="*/ 1120 w 1520"/>
                <a:gd name="T15" fmla="*/ 23 h 2048"/>
                <a:gd name="T16" fmla="*/ 1497 w 1520"/>
                <a:gd name="T17" fmla="*/ 400 h 2048"/>
                <a:gd name="T18" fmla="*/ 1520 w 1520"/>
                <a:gd name="T19" fmla="*/ 457 h 2048"/>
                <a:gd name="T20" fmla="*/ 1520 w 1520"/>
                <a:gd name="T21" fmla="*/ 1897 h 2048"/>
                <a:gd name="T22" fmla="*/ 1420 w 1520"/>
                <a:gd name="T23" fmla="*/ 2048 h 2048"/>
                <a:gd name="T24" fmla="*/ 100 w 1520"/>
                <a:gd name="T25" fmla="*/ 2048 h 2048"/>
                <a:gd name="T26" fmla="*/ 1440 w 1520"/>
                <a:gd name="T27" fmla="*/ 480 h 2048"/>
                <a:gd name="T28" fmla="*/ 1416 w 1520"/>
                <a:gd name="T29" fmla="*/ 480 h 2048"/>
                <a:gd name="T30" fmla="*/ 1094 w 1520"/>
                <a:gd name="T31" fmla="*/ 480 h 2048"/>
                <a:gd name="T32" fmla="*/ 1040 w 1520"/>
                <a:gd name="T33" fmla="*/ 426 h 2048"/>
                <a:gd name="T34" fmla="*/ 1040 w 1520"/>
                <a:gd name="T35" fmla="*/ 102 h 2048"/>
                <a:gd name="T36" fmla="*/ 1040 w 1520"/>
                <a:gd name="T37" fmla="*/ 80 h 2048"/>
                <a:gd name="T38" fmla="*/ 1017 w 1520"/>
                <a:gd name="T39" fmla="*/ 80 h 2048"/>
                <a:gd name="T40" fmla="*/ 137 w 1520"/>
                <a:gd name="T41" fmla="*/ 80 h 2048"/>
                <a:gd name="T42" fmla="*/ 80 w 1520"/>
                <a:gd name="T43" fmla="*/ 137 h 2048"/>
                <a:gd name="T44" fmla="*/ 80 w 1520"/>
                <a:gd name="T45" fmla="*/ 1910 h 2048"/>
                <a:gd name="T46" fmla="*/ 138 w 1520"/>
                <a:gd name="T47" fmla="*/ 1968 h 2048"/>
                <a:gd name="T48" fmla="*/ 1382 w 1520"/>
                <a:gd name="T49" fmla="*/ 1968 h 2048"/>
                <a:gd name="T50" fmla="*/ 1440 w 1520"/>
                <a:gd name="T51" fmla="*/ 1910 h 2048"/>
                <a:gd name="T52" fmla="*/ 1440 w 1520"/>
                <a:gd name="T53" fmla="*/ 504 h 2048"/>
                <a:gd name="T54" fmla="*/ 1440 w 1520"/>
                <a:gd name="T55" fmla="*/ 480 h 2048"/>
                <a:gd name="T56" fmla="*/ 1121 w 1520"/>
                <a:gd name="T57" fmla="*/ 399 h 2048"/>
                <a:gd name="T58" fmla="*/ 1374 w 1520"/>
                <a:gd name="T59" fmla="*/ 399 h 2048"/>
                <a:gd name="T60" fmla="*/ 1121 w 1520"/>
                <a:gd name="T61" fmla="*/ 145 h 2048"/>
                <a:gd name="T62" fmla="*/ 1121 w 1520"/>
                <a:gd name="T63" fmla="*/ 399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0" h="2048">
                  <a:moveTo>
                    <a:pt x="100" y="2048"/>
                  </a:moveTo>
                  <a:cubicBezTo>
                    <a:pt x="70" y="2038"/>
                    <a:pt x="42" y="2025"/>
                    <a:pt x="23" y="1998"/>
                  </a:cubicBezTo>
                  <a:cubicBezTo>
                    <a:pt x="5" y="1972"/>
                    <a:pt x="0" y="1944"/>
                    <a:pt x="0" y="1913"/>
                  </a:cubicBezTo>
                  <a:cubicBezTo>
                    <a:pt x="0" y="1446"/>
                    <a:pt x="0" y="978"/>
                    <a:pt x="0" y="511"/>
                  </a:cubicBezTo>
                  <a:cubicBezTo>
                    <a:pt x="0" y="385"/>
                    <a:pt x="0" y="259"/>
                    <a:pt x="0" y="133"/>
                  </a:cubicBezTo>
                  <a:cubicBezTo>
                    <a:pt x="0" y="49"/>
                    <a:pt x="49" y="0"/>
                    <a:pt x="133" y="0"/>
                  </a:cubicBezTo>
                  <a:cubicBezTo>
                    <a:pt x="444" y="0"/>
                    <a:pt x="754" y="0"/>
                    <a:pt x="1065" y="0"/>
                  </a:cubicBezTo>
                  <a:cubicBezTo>
                    <a:pt x="1087" y="0"/>
                    <a:pt x="1104" y="7"/>
                    <a:pt x="1120" y="23"/>
                  </a:cubicBezTo>
                  <a:cubicBezTo>
                    <a:pt x="1245" y="149"/>
                    <a:pt x="1371" y="275"/>
                    <a:pt x="1497" y="400"/>
                  </a:cubicBezTo>
                  <a:cubicBezTo>
                    <a:pt x="1514" y="416"/>
                    <a:pt x="1520" y="434"/>
                    <a:pt x="1520" y="457"/>
                  </a:cubicBezTo>
                  <a:cubicBezTo>
                    <a:pt x="1520" y="937"/>
                    <a:pt x="1520" y="1417"/>
                    <a:pt x="1520" y="1897"/>
                  </a:cubicBezTo>
                  <a:cubicBezTo>
                    <a:pt x="1520" y="1987"/>
                    <a:pt x="1502" y="2014"/>
                    <a:pt x="1420" y="2048"/>
                  </a:cubicBezTo>
                  <a:cubicBezTo>
                    <a:pt x="980" y="2048"/>
                    <a:pt x="540" y="2048"/>
                    <a:pt x="100" y="2048"/>
                  </a:cubicBezTo>
                  <a:close/>
                  <a:moveTo>
                    <a:pt x="1440" y="480"/>
                  </a:moveTo>
                  <a:cubicBezTo>
                    <a:pt x="1430" y="480"/>
                    <a:pt x="1423" y="480"/>
                    <a:pt x="1416" y="480"/>
                  </a:cubicBezTo>
                  <a:cubicBezTo>
                    <a:pt x="1308" y="480"/>
                    <a:pt x="1201" y="480"/>
                    <a:pt x="1094" y="480"/>
                  </a:cubicBezTo>
                  <a:cubicBezTo>
                    <a:pt x="1053" y="480"/>
                    <a:pt x="1040" y="467"/>
                    <a:pt x="1040" y="426"/>
                  </a:cubicBezTo>
                  <a:cubicBezTo>
                    <a:pt x="1040" y="318"/>
                    <a:pt x="1040" y="210"/>
                    <a:pt x="1040" y="102"/>
                  </a:cubicBezTo>
                  <a:cubicBezTo>
                    <a:pt x="1040" y="95"/>
                    <a:pt x="1040" y="88"/>
                    <a:pt x="1040" y="80"/>
                  </a:cubicBezTo>
                  <a:cubicBezTo>
                    <a:pt x="1030" y="80"/>
                    <a:pt x="1024" y="80"/>
                    <a:pt x="1017" y="80"/>
                  </a:cubicBezTo>
                  <a:cubicBezTo>
                    <a:pt x="724" y="80"/>
                    <a:pt x="431" y="80"/>
                    <a:pt x="137" y="80"/>
                  </a:cubicBezTo>
                  <a:cubicBezTo>
                    <a:pt x="92" y="80"/>
                    <a:pt x="80" y="92"/>
                    <a:pt x="80" y="137"/>
                  </a:cubicBezTo>
                  <a:cubicBezTo>
                    <a:pt x="80" y="728"/>
                    <a:pt x="80" y="1319"/>
                    <a:pt x="80" y="1910"/>
                  </a:cubicBezTo>
                  <a:cubicBezTo>
                    <a:pt x="80" y="1956"/>
                    <a:pt x="92" y="1968"/>
                    <a:pt x="138" y="1968"/>
                  </a:cubicBezTo>
                  <a:cubicBezTo>
                    <a:pt x="553" y="1968"/>
                    <a:pt x="967" y="1968"/>
                    <a:pt x="1382" y="1968"/>
                  </a:cubicBezTo>
                  <a:cubicBezTo>
                    <a:pt x="1428" y="1968"/>
                    <a:pt x="1440" y="1956"/>
                    <a:pt x="1440" y="1910"/>
                  </a:cubicBezTo>
                  <a:cubicBezTo>
                    <a:pt x="1440" y="1441"/>
                    <a:pt x="1440" y="973"/>
                    <a:pt x="1440" y="504"/>
                  </a:cubicBezTo>
                  <a:cubicBezTo>
                    <a:pt x="1440" y="497"/>
                    <a:pt x="1440" y="490"/>
                    <a:pt x="1440" y="480"/>
                  </a:cubicBezTo>
                  <a:close/>
                  <a:moveTo>
                    <a:pt x="1121" y="399"/>
                  </a:moveTo>
                  <a:cubicBezTo>
                    <a:pt x="1208" y="399"/>
                    <a:pt x="1293" y="399"/>
                    <a:pt x="1374" y="399"/>
                  </a:cubicBezTo>
                  <a:cubicBezTo>
                    <a:pt x="1290" y="315"/>
                    <a:pt x="1205" y="229"/>
                    <a:pt x="1121" y="145"/>
                  </a:cubicBezTo>
                  <a:cubicBezTo>
                    <a:pt x="1121" y="227"/>
                    <a:pt x="1121" y="312"/>
                    <a:pt x="1121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Freeform 13"/>
            <p:cNvSpPr>
              <a:spLocks noEditPoints="1"/>
            </p:cNvSpPr>
            <p:nvPr/>
          </p:nvSpPr>
          <p:spPr bwMode="auto">
            <a:xfrm>
              <a:off x="2659063" y="2252663"/>
              <a:ext cx="266700" cy="271463"/>
            </a:xfrm>
            <a:custGeom>
              <a:avLst/>
              <a:gdLst>
                <a:gd name="T0" fmla="*/ 1081 w 1200"/>
                <a:gd name="T1" fmla="*/ 563 h 1212"/>
                <a:gd name="T2" fmla="*/ 1153 w 1200"/>
                <a:gd name="T3" fmla="*/ 563 h 1212"/>
                <a:gd name="T4" fmla="*/ 1200 w 1200"/>
                <a:gd name="T5" fmla="*/ 602 h 1212"/>
                <a:gd name="T6" fmla="*/ 1153 w 1200"/>
                <a:gd name="T7" fmla="*/ 643 h 1212"/>
                <a:gd name="T8" fmla="*/ 1081 w 1200"/>
                <a:gd name="T9" fmla="*/ 643 h 1212"/>
                <a:gd name="T10" fmla="*/ 640 w 1200"/>
                <a:gd name="T11" fmla="*/ 1084 h 1212"/>
                <a:gd name="T12" fmla="*/ 640 w 1200"/>
                <a:gd name="T13" fmla="*/ 1159 h 1212"/>
                <a:gd name="T14" fmla="*/ 582 w 1200"/>
                <a:gd name="T15" fmla="*/ 1198 h 1212"/>
                <a:gd name="T16" fmla="*/ 560 w 1200"/>
                <a:gd name="T17" fmla="*/ 1157 h 1212"/>
                <a:gd name="T18" fmla="*/ 560 w 1200"/>
                <a:gd name="T19" fmla="*/ 1087 h 1212"/>
                <a:gd name="T20" fmla="*/ 559 w 1200"/>
                <a:gd name="T21" fmla="*/ 1084 h 1212"/>
                <a:gd name="T22" fmla="*/ 119 w 1200"/>
                <a:gd name="T23" fmla="*/ 643 h 1212"/>
                <a:gd name="T24" fmla="*/ 49 w 1200"/>
                <a:gd name="T25" fmla="*/ 643 h 1212"/>
                <a:gd name="T26" fmla="*/ 0 w 1200"/>
                <a:gd name="T27" fmla="*/ 604 h 1212"/>
                <a:gd name="T28" fmla="*/ 49 w 1200"/>
                <a:gd name="T29" fmla="*/ 563 h 1212"/>
                <a:gd name="T30" fmla="*/ 115 w 1200"/>
                <a:gd name="T31" fmla="*/ 563 h 1212"/>
                <a:gd name="T32" fmla="*/ 119 w 1200"/>
                <a:gd name="T33" fmla="*/ 562 h 1212"/>
                <a:gd name="T34" fmla="*/ 560 w 1200"/>
                <a:gd name="T35" fmla="*/ 122 h 1212"/>
                <a:gd name="T36" fmla="*/ 561 w 1200"/>
                <a:gd name="T37" fmla="*/ 51 h 1212"/>
                <a:gd name="T38" fmla="*/ 575 w 1200"/>
                <a:gd name="T39" fmla="*/ 14 h 1212"/>
                <a:gd name="T40" fmla="*/ 616 w 1200"/>
                <a:gd name="T41" fmla="*/ 7 h 1212"/>
                <a:gd name="T42" fmla="*/ 640 w 1200"/>
                <a:gd name="T43" fmla="*/ 45 h 1212"/>
                <a:gd name="T44" fmla="*/ 640 w 1200"/>
                <a:gd name="T45" fmla="*/ 122 h 1212"/>
                <a:gd name="T46" fmla="*/ 1081 w 1200"/>
                <a:gd name="T47" fmla="*/ 563 h 1212"/>
                <a:gd name="T48" fmla="*/ 600 w 1200"/>
                <a:gd name="T49" fmla="*/ 843 h 1212"/>
                <a:gd name="T50" fmla="*/ 840 w 1200"/>
                <a:gd name="T51" fmla="*/ 603 h 1212"/>
                <a:gd name="T52" fmla="*/ 601 w 1200"/>
                <a:gd name="T53" fmla="*/ 363 h 1212"/>
                <a:gd name="T54" fmla="*/ 360 w 1200"/>
                <a:gd name="T55" fmla="*/ 602 h 1212"/>
                <a:gd name="T56" fmla="*/ 600 w 1200"/>
                <a:gd name="T57" fmla="*/ 843 h 1212"/>
                <a:gd name="T58" fmla="*/ 641 w 1200"/>
                <a:gd name="T59" fmla="*/ 999 h 1212"/>
                <a:gd name="T60" fmla="*/ 995 w 1200"/>
                <a:gd name="T61" fmla="*/ 644 h 1212"/>
                <a:gd name="T62" fmla="*/ 919 w 1200"/>
                <a:gd name="T63" fmla="*/ 644 h 1212"/>
                <a:gd name="T64" fmla="*/ 641 w 1200"/>
                <a:gd name="T65" fmla="*/ 922 h 1212"/>
                <a:gd name="T66" fmla="*/ 641 w 1200"/>
                <a:gd name="T67" fmla="*/ 999 h 1212"/>
                <a:gd name="T68" fmla="*/ 281 w 1200"/>
                <a:gd name="T69" fmla="*/ 563 h 1212"/>
                <a:gd name="T70" fmla="*/ 559 w 1200"/>
                <a:gd name="T71" fmla="*/ 284 h 1212"/>
                <a:gd name="T72" fmla="*/ 559 w 1200"/>
                <a:gd name="T73" fmla="*/ 207 h 1212"/>
                <a:gd name="T74" fmla="*/ 205 w 1200"/>
                <a:gd name="T75" fmla="*/ 563 h 1212"/>
                <a:gd name="T76" fmla="*/ 227 w 1200"/>
                <a:gd name="T77" fmla="*/ 563 h 1212"/>
                <a:gd name="T78" fmla="*/ 281 w 1200"/>
                <a:gd name="T79" fmla="*/ 563 h 1212"/>
                <a:gd name="T80" fmla="*/ 641 w 1200"/>
                <a:gd name="T81" fmla="*/ 284 h 1212"/>
                <a:gd name="T82" fmla="*/ 919 w 1200"/>
                <a:gd name="T83" fmla="*/ 562 h 1212"/>
                <a:gd name="T84" fmla="*/ 996 w 1200"/>
                <a:gd name="T85" fmla="*/ 562 h 1212"/>
                <a:gd name="T86" fmla="*/ 641 w 1200"/>
                <a:gd name="T87" fmla="*/ 207 h 1212"/>
                <a:gd name="T88" fmla="*/ 641 w 1200"/>
                <a:gd name="T89" fmla="*/ 284 h 1212"/>
                <a:gd name="T90" fmla="*/ 204 w 1200"/>
                <a:gd name="T91" fmla="*/ 644 h 1212"/>
                <a:gd name="T92" fmla="*/ 559 w 1200"/>
                <a:gd name="T93" fmla="*/ 998 h 1212"/>
                <a:gd name="T94" fmla="*/ 559 w 1200"/>
                <a:gd name="T95" fmla="*/ 922 h 1212"/>
                <a:gd name="T96" fmla="*/ 281 w 1200"/>
                <a:gd name="T97" fmla="*/ 644 h 1212"/>
                <a:gd name="T98" fmla="*/ 204 w 1200"/>
                <a:gd name="T99" fmla="*/ 644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0" h="1212">
                  <a:moveTo>
                    <a:pt x="1081" y="563"/>
                  </a:moveTo>
                  <a:cubicBezTo>
                    <a:pt x="1105" y="563"/>
                    <a:pt x="1129" y="563"/>
                    <a:pt x="1153" y="563"/>
                  </a:cubicBezTo>
                  <a:cubicBezTo>
                    <a:pt x="1181" y="563"/>
                    <a:pt x="1199" y="579"/>
                    <a:pt x="1200" y="602"/>
                  </a:cubicBezTo>
                  <a:cubicBezTo>
                    <a:pt x="1200" y="626"/>
                    <a:pt x="1181" y="643"/>
                    <a:pt x="1153" y="643"/>
                  </a:cubicBezTo>
                  <a:cubicBezTo>
                    <a:pt x="1129" y="643"/>
                    <a:pt x="1105" y="643"/>
                    <a:pt x="1081" y="643"/>
                  </a:cubicBezTo>
                  <a:cubicBezTo>
                    <a:pt x="1040" y="895"/>
                    <a:pt x="894" y="1041"/>
                    <a:pt x="640" y="1084"/>
                  </a:cubicBezTo>
                  <a:cubicBezTo>
                    <a:pt x="640" y="1108"/>
                    <a:pt x="641" y="1134"/>
                    <a:pt x="640" y="1159"/>
                  </a:cubicBezTo>
                  <a:cubicBezTo>
                    <a:pt x="639" y="1192"/>
                    <a:pt x="609" y="1212"/>
                    <a:pt x="582" y="1198"/>
                  </a:cubicBezTo>
                  <a:cubicBezTo>
                    <a:pt x="566" y="1190"/>
                    <a:pt x="560" y="1175"/>
                    <a:pt x="560" y="1157"/>
                  </a:cubicBezTo>
                  <a:cubicBezTo>
                    <a:pt x="560" y="1133"/>
                    <a:pt x="560" y="1110"/>
                    <a:pt x="560" y="1087"/>
                  </a:cubicBezTo>
                  <a:cubicBezTo>
                    <a:pt x="560" y="1086"/>
                    <a:pt x="559" y="1084"/>
                    <a:pt x="559" y="1084"/>
                  </a:cubicBezTo>
                  <a:cubicBezTo>
                    <a:pt x="307" y="1042"/>
                    <a:pt x="161" y="896"/>
                    <a:pt x="119" y="643"/>
                  </a:cubicBezTo>
                  <a:cubicBezTo>
                    <a:pt x="96" y="643"/>
                    <a:pt x="73" y="643"/>
                    <a:pt x="49" y="643"/>
                  </a:cubicBezTo>
                  <a:cubicBezTo>
                    <a:pt x="19" y="643"/>
                    <a:pt x="1" y="628"/>
                    <a:pt x="0" y="604"/>
                  </a:cubicBezTo>
                  <a:cubicBezTo>
                    <a:pt x="0" y="579"/>
                    <a:pt x="19" y="563"/>
                    <a:pt x="49" y="563"/>
                  </a:cubicBezTo>
                  <a:cubicBezTo>
                    <a:pt x="71" y="563"/>
                    <a:pt x="93" y="563"/>
                    <a:pt x="115" y="563"/>
                  </a:cubicBezTo>
                  <a:cubicBezTo>
                    <a:pt x="117" y="563"/>
                    <a:pt x="118" y="562"/>
                    <a:pt x="119" y="562"/>
                  </a:cubicBezTo>
                  <a:cubicBezTo>
                    <a:pt x="160" y="311"/>
                    <a:pt x="306" y="165"/>
                    <a:pt x="560" y="122"/>
                  </a:cubicBezTo>
                  <a:cubicBezTo>
                    <a:pt x="560" y="100"/>
                    <a:pt x="558" y="75"/>
                    <a:pt x="561" y="51"/>
                  </a:cubicBezTo>
                  <a:cubicBezTo>
                    <a:pt x="562" y="38"/>
                    <a:pt x="567" y="24"/>
                    <a:pt x="575" y="14"/>
                  </a:cubicBezTo>
                  <a:cubicBezTo>
                    <a:pt x="585" y="1"/>
                    <a:pt x="601" y="0"/>
                    <a:pt x="616" y="7"/>
                  </a:cubicBezTo>
                  <a:cubicBezTo>
                    <a:pt x="632" y="14"/>
                    <a:pt x="640" y="28"/>
                    <a:pt x="640" y="45"/>
                  </a:cubicBezTo>
                  <a:cubicBezTo>
                    <a:pt x="640" y="71"/>
                    <a:pt x="640" y="97"/>
                    <a:pt x="640" y="122"/>
                  </a:cubicBezTo>
                  <a:cubicBezTo>
                    <a:pt x="893" y="164"/>
                    <a:pt x="1039" y="310"/>
                    <a:pt x="1081" y="563"/>
                  </a:cubicBezTo>
                  <a:close/>
                  <a:moveTo>
                    <a:pt x="600" y="843"/>
                  </a:moveTo>
                  <a:cubicBezTo>
                    <a:pt x="732" y="843"/>
                    <a:pt x="840" y="735"/>
                    <a:pt x="840" y="603"/>
                  </a:cubicBezTo>
                  <a:cubicBezTo>
                    <a:pt x="840" y="471"/>
                    <a:pt x="732" y="364"/>
                    <a:pt x="601" y="363"/>
                  </a:cubicBezTo>
                  <a:cubicBezTo>
                    <a:pt x="469" y="362"/>
                    <a:pt x="360" y="470"/>
                    <a:pt x="360" y="602"/>
                  </a:cubicBezTo>
                  <a:cubicBezTo>
                    <a:pt x="360" y="735"/>
                    <a:pt x="468" y="843"/>
                    <a:pt x="600" y="843"/>
                  </a:cubicBezTo>
                  <a:close/>
                  <a:moveTo>
                    <a:pt x="641" y="999"/>
                  </a:moveTo>
                  <a:cubicBezTo>
                    <a:pt x="829" y="988"/>
                    <a:pt x="988" y="815"/>
                    <a:pt x="995" y="644"/>
                  </a:cubicBezTo>
                  <a:cubicBezTo>
                    <a:pt x="969" y="644"/>
                    <a:pt x="944" y="644"/>
                    <a:pt x="919" y="644"/>
                  </a:cubicBezTo>
                  <a:cubicBezTo>
                    <a:pt x="888" y="799"/>
                    <a:pt x="795" y="891"/>
                    <a:pt x="641" y="922"/>
                  </a:cubicBezTo>
                  <a:cubicBezTo>
                    <a:pt x="641" y="947"/>
                    <a:pt x="641" y="973"/>
                    <a:pt x="641" y="999"/>
                  </a:cubicBezTo>
                  <a:close/>
                  <a:moveTo>
                    <a:pt x="281" y="563"/>
                  </a:moveTo>
                  <a:cubicBezTo>
                    <a:pt x="313" y="407"/>
                    <a:pt x="405" y="315"/>
                    <a:pt x="559" y="284"/>
                  </a:cubicBezTo>
                  <a:cubicBezTo>
                    <a:pt x="559" y="258"/>
                    <a:pt x="559" y="233"/>
                    <a:pt x="559" y="207"/>
                  </a:cubicBezTo>
                  <a:cubicBezTo>
                    <a:pt x="359" y="221"/>
                    <a:pt x="209" y="403"/>
                    <a:pt x="205" y="563"/>
                  </a:cubicBezTo>
                  <a:cubicBezTo>
                    <a:pt x="213" y="563"/>
                    <a:pt x="220" y="563"/>
                    <a:pt x="227" y="563"/>
                  </a:cubicBezTo>
                  <a:cubicBezTo>
                    <a:pt x="245" y="563"/>
                    <a:pt x="263" y="563"/>
                    <a:pt x="281" y="563"/>
                  </a:cubicBezTo>
                  <a:close/>
                  <a:moveTo>
                    <a:pt x="641" y="284"/>
                  </a:moveTo>
                  <a:cubicBezTo>
                    <a:pt x="797" y="316"/>
                    <a:pt x="888" y="408"/>
                    <a:pt x="919" y="562"/>
                  </a:cubicBezTo>
                  <a:cubicBezTo>
                    <a:pt x="945" y="562"/>
                    <a:pt x="971" y="562"/>
                    <a:pt x="996" y="562"/>
                  </a:cubicBezTo>
                  <a:cubicBezTo>
                    <a:pt x="983" y="376"/>
                    <a:pt x="820" y="219"/>
                    <a:pt x="641" y="207"/>
                  </a:cubicBezTo>
                  <a:cubicBezTo>
                    <a:pt x="641" y="233"/>
                    <a:pt x="641" y="258"/>
                    <a:pt x="641" y="284"/>
                  </a:cubicBezTo>
                  <a:close/>
                  <a:moveTo>
                    <a:pt x="204" y="644"/>
                  </a:moveTo>
                  <a:cubicBezTo>
                    <a:pt x="217" y="838"/>
                    <a:pt x="394" y="993"/>
                    <a:pt x="559" y="998"/>
                  </a:cubicBezTo>
                  <a:cubicBezTo>
                    <a:pt x="559" y="972"/>
                    <a:pt x="559" y="946"/>
                    <a:pt x="559" y="922"/>
                  </a:cubicBezTo>
                  <a:cubicBezTo>
                    <a:pt x="404" y="891"/>
                    <a:pt x="312" y="798"/>
                    <a:pt x="281" y="644"/>
                  </a:cubicBezTo>
                  <a:cubicBezTo>
                    <a:pt x="256" y="644"/>
                    <a:pt x="230" y="644"/>
                    <a:pt x="204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Freeform 14"/>
            <p:cNvSpPr>
              <a:spLocks/>
            </p:cNvSpPr>
            <p:nvPr/>
          </p:nvSpPr>
          <p:spPr bwMode="auto">
            <a:xfrm>
              <a:off x="2713038" y="2168525"/>
              <a:ext cx="106363" cy="17463"/>
            </a:xfrm>
            <a:custGeom>
              <a:avLst/>
              <a:gdLst>
                <a:gd name="T0" fmla="*/ 239 w 479"/>
                <a:gd name="T1" fmla="*/ 81 h 82"/>
                <a:gd name="T2" fmla="*/ 49 w 479"/>
                <a:gd name="T3" fmla="*/ 81 h 82"/>
                <a:gd name="T4" fmla="*/ 16 w 479"/>
                <a:gd name="T5" fmla="*/ 71 h 82"/>
                <a:gd name="T6" fmla="*/ 1 w 479"/>
                <a:gd name="T7" fmla="*/ 35 h 82"/>
                <a:gd name="T8" fmla="*/ 26 w 479"/>
                <a:gd name="T9" fmla="*/ 5 h 82"/>
                <a:gd name="T10" fmla="*/ 53 w 479"/>
                <a:gd name="T11" fmla="*/ 1 h 82"/>
                <a:gd name="T12" fmla="*/ 425 w 479"/>
                <a:gd name="T13" fmla="*/ 1 h 82"/>
                <a:gd name="T14" fmla="*/ 437 w 479"/>
                <a:gd name="T15" fmla="*/ 1 h 82"/>
                <a:gd name="T16" fmla="*/ 479 w 479"/>
                <a:gd name="T17" fmla="*/ 41 h 82"/>
                <a:gd name="T18" fmla="*/ 437 w 479"/>
                <a:gd name="T19" fmla="*/ 81 h 82"/>
                <a:gd name="T20" fmla="*/ 331 w 479"/>
                <a:gd name="T21" fmla="*/ 81 h 82"/>
                <a:gd name="T22" fmla="*/ 239 w 479"/>
                <a:gd name="T2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9" h="82">
                  <a:moveTo>
                    <a:pt x="239" y="81"/>
                  </a:moveTo>
                  <a:cubicBezTo>
                    <a:pt x="176" y="81"/>
                    <a:pt x="112" y="81"/>
                    <a:pt x="49" y="81"/>
                  </a:cubicBezTo>
                  <a:cubicBezTo>
                    <a:pt x="38" y="80"/>
                    <a:pt x="23" y="78"/>
                    <a:pt x="16" y="71"/>
                  </a:cubicBezTo>
                  <a:cubicBezTo>
                    <a:pt x="7" y="63"/>
                    <a:pt x="0" y="47"/>
                    <a:pt x="1" y="35"/>
                  </a:cubicBezTo>
                  <a:cubicBezTo>
                    <a:pt x="3" y="24"/>
                    <a:pt x="16" y="13"/>
                    <a:pt x="26" y="5"/>
                  </a:cubicBezTo>
                  <a:cubicBezTo>
                    <a:pt x="32" y="0"/>
                    <a:pt x="44" y="1"/>
                    <a:pt x="53" y="1"/>
                  </a:cubicBezTo>
                  <a:cubicBezTo>
                    <a:pt x="177" y="1"/>
                    <a:pt x="301" y="1"/>
                    <a:pt x="425" y="1"/>
                  </a:cubicBezTo>
                  <a:cubicBezTo>
                    <a:pt x="429" y="1"/>
                    <a:pt x="433" y="1"/>
                    <a:pt x="437" y="1"/>
                  </a:cubicBezTo>
                  <a:cubicBezTo>
                    <a:pt x="461" y="3"/>
                    <a:pt x="479" y="19"/>
                    <a:pt x="479" y="41"/>
                  </a:cubicBezTo>
                  <a:cubicBezTo>
                    <a:pt x="479" y="63"/>
                    <a:pt x="462" y="80"/>
                    <a:pt x="437" y="81"/>
                  </a:cubicBezTo>
                  <a:cubicBezTo>
                    <a:pt x="402" y="82"/>
                    <a:pt x="366" y="81"/>
                    <a:pt x="331" y="81"/>
                  </a:cubicBezTo>
                  <a:cubicBezTo>
                    <a:pt x="300" y="81"/>
                    <a:pt x="270" y="81"/>
                    <a:pt x="239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2" name="Freeform 15"/>
            <p:cNvSpPr>
              <a:spLocks/>
            </p:cNvSpPr>
            <p:nvPr/>
          </p:nvSpPr>
          <p:spPr bwMode="auto">
            <a:xfrm>
              <a:off x="2713038" y="2203450"/>
              <a:ext cx="106363" cy="19050"/>
            </a:xfrm>
            <a:custGeom>
              <a:avLst/>
              <a:gdLst>
                <a:gd name="T0" fmla="*/ 240 w 480"/>
                <a:gd name="T1" fmla="*/ 80 h 80"/>
                <a:gd name="T2" fmla="*/ 56 w 480"/>
                <a:gd name="T3" fmla="*/ 80 h 80"/>
                <a:gd name="T4" fmla="*/ 39 w 480"/>
                <a:gd name="T5" fmla="*/ 80 h 80"/>
                <a:gd name="T6" fmla="*/ 0 w 480"/>
                <a:gd name="T7" fmla="*/ 40 h 80"/>
                <a:gd name="T8" fmla="*/ 38 w 480"/>
                <a:gd name="T9" fmla="*/ 0 h 80"/>
                <a:gd name="T10" fmla="*/ 54 w 480"/>
                <a:gd name="T11" fmla="*/ 0 h 80"/>
                <a:gd name="T12" fmla="*/ 426 w 480"/>
                <a:gd name="T13" fmla="*/ 0 h 80"/>
                <a:gd name="T14" fmla="*/ 428 w 480"/>
                <a:gd name="T15" fmla="*/ 0 h 80"/>
                <a:gd name="T16" fmla="*/ 480 w 480"/>
                <a:gd name="T17" fmla="*/ 40 h 80"/>
                <a:gd name="T18" fmla="*/ 428 w 480"/>
                <a:gd name="T19" fmla="*/ 80 h 80"/>
                <a:gd name="T20" fmla="*/ 318 w 480"/>
                <a:gd name="T21" fmla="*/ 80 h 80"/>
                <a:gd name="T22" fmla="*/ 240 w 48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80">
                  <a:moveTo>
                    <a:pt x="240" y="80"/>
                  </a:moveTo>
                  <a:cubicBezTo>
                    <a:pt x="179" y="80"/>
                    <a:pt x="118" y="80"/>
                    <a:pt x="56" y="80"/>
                  </a:cubicBezTo>
                  <a:cubicBezTo>
                    <a:pt x="50" y="80"/>
                    <a:pt x="44" y="80"/>
                    <a:pt x="39" y="80"/>
                  </a:cubicBezTo>
                  <a:cubicBezTo>
                    <a:pt x="16" y="77"/>
                    <a:pt x="1" y="61"/>
                    <a:pt x="0" y="40"/>
                  </a:cubicBezTo>
                  <a:cubicBezTo>
                    <a:pt x="0" y="20"/>
                    <a:pt x="16" y="3"/>
                    <a:pt x="38" y="0"/>
                  </a:cubicBezTo>
                  <a:cubicBezTo>
                    <a:pt x="43" y="0"/>
                    <a:pt x="48" y="0"/>
                    <a:pt x="54" y="0"/>
                  </a:cubicBezTo>
                  <a:cubicBezTo>
                    <a:pt x="178" y="0"/>
                    <a:pt x="302" y="0"/>
                    <a:pt x="426" y="0"/>
                  </a:cubicBezTo>
                  <a:cubicBezTo>
                    <a:pt x="426" y="0"/>
                    <a:pt x="427" y="0"/>
                    <a:pt x="428" y="0"/>
                  </a:cubicBezTo>
                  <a:cubicBezTo>
                    <a:pt x="460" y="0"/>
                    <a:pt x="479" y="15"/>
                    <a:pt x="480" y="40"/>
                  </a:cubicBezTo>
                  <a:cubicBezTo>
                    <a:pt x="480" y="65"/>
                    <a:pt x="461" y="80"/>
                    <a:pt x="428" y="80"/>
                  </a:cubicBezTo>
                  <a:cubicBezTo>
                    <a:pt x="392" y="80"/>
                    <a:pt x="355" y="80"/>
                    <a:pt x="318" y="80"/>
                  </a:cubicBezTo>
                  <a:cubicBezTo>
                    <a:pt x="292" y="80"/>
                    <a:pt x="266" y="80"/>
                    <a:pt x="2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3" name="Freeform 16"/>
            <p:cNvSpPr>
              <a:spLocks/>
            </p:cNvSpPr>
            <p:nvPr/>
          </p:nvSpPr>
          <p:spPr bwMode="auto">
            <a:xfrm>
              <a:off x="2676525" y="2168525"/>
              <a:ext cx="17463" cy="17463"/>
            </a:xfrm>
            <a:custGeom>
              <a:avLst/>
              <a:gdLst>
                <a:gd name="T0" fmla="*/ 80 w 80"/>
                <a:gd name="T1" fmla="*/ 41 h 80"/>
                <a:gd name="T2" fmla="*/ 39 w 80"/>
                <a:gd name="T3" fmla="*/ 80 h 80"/>
                <a:gd name="T4" fmla="*/ 0 w 80"/>
                <a:gd name="T5" fmla="*/ 39 h 80"/>
                <a:gd name="T6" fmla="*/ 41 w 80"/>
                <a:gd name="T7" fmla="*/ 0 h 80"/>
                <a:gd name="T8" fmla="*/ 80 w 80"/>
                <a:gd name="T9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80" y="41"/>
                  </a:moveTo>
                  <a:cubicBezTo>
                    <a:pt x="79" y="62"/>
                    <a:pt x="60" y="80"/>
                    <a:pt x="39" y="80"/>
                  </a:cubicBezTo>
                  <a:cubicBezTo>
                    <a:pt x="18" y="79"/>
                    <a:pt x="0" y="60"/>
                    <a:pt x="0" y="39"/>
                  </a:cubicBezTo>
                  <a:cubicBezTo>
                    <a:pt x="1" y="18"/>
                    <a:pt x="20" y="0"/>
                    <a:pt x="41" y="0"/>
                  </a:cubicBezTo>
                  <a:cubicBezTo>
                    <a:pt x="62" y="1"/>
                    <a:pt x="80" y="20"/>
                    <a:pt x="8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Freeform 17"/>
            <p:cNvSpPr>
              <a:spLocks/>
            </p:cNvSpPr>
            <p:nvPr/>
          </p:nvSpPr>
          <p:spPr bwMode="auto">
            <a:xfrm>
              <a:off x="2676525" y="2203450"/>
              <a:ext cx="17463" cy="19050"/>
            </a:xfrm>
            <a:custGeom>
              <a:avLst/>
              <a:gdLst>
                <a:gd name="T0" fmla="*/ 41 w 80"/>
                <a:gd name="T1" fmla="*/ 80 h 80"/>
                <a:gd name="T2" fmla="*/ 0 w 80"/>
                <a:gd name="T3" fmla="*/ 41 h 80"/>
                <a:gd name="T4" fmla="*/ 39 w 80"/>
                <a:gd name="T5" fmla="*/ 0 h 80"/>
                <a:gd name="T6" fmla="*/ 80 w 80"/>
                <a:gd name="T7" fmla="*/ 39 h 80"/>
                <a:gd name="T8" fmla="*/ 41 w 80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41" y="80"/>
                  </a:moveTo>
                  <a:cubicBezTo>
                    <a:pt x="20" y="80"/>
                    <a:pt x="1" y="62"/>
                    <a:pt x="0" y="41"/>
                  </a:cubicBezTo>
                  <a:cubicBezTo>
                    <a:pt x="0" y="20"/>
                    <a:pt x="18" y="1"/>
                    <a:pt x="39" y="0"/>
                  </a:cubicBezTo>
                  <a:cubicBezTo>
                    <a:pt x="60" y="0"/>
                    <a:pt x="79" y="18"/>
                    <a:pt x="80" y="39"/>
                  </a:cubicBezTo>
                  <a:cubicBezTo>
                    <a:pt x="80" y="60"/>
                    <a:pt x="62" y="79"/>
                    <a:pt x="4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Freeform 18"/>
            <p:cNvSpPr>
              <a:spLocks noEditPoints="1"/>
            </p:cNvSpPr>
            <p:nvPr/>
          </p:nvSpPr>
          <p:spPr bwMode="auto">
            <a:xfrm>
              <a:off x="2757488" y="2352675"/>
              <a:ext cx="71438" cy="71438"/>
            </a:xfrm>
            <a:custGeom>
              <a:avLst/>
              <a:gdLst>
                <a:gd name="T0" fmla="*/ 160 w 320"/>
                <a:gd name="T1" fmla="*/ 320 h 320"/>
                <a:gd name="T2" fmla="*/ 0 w 320"/>
                <a:gd name="T3" fmla="*/ 159 h 320"/>
                <a:gd name="T4" fmla="*/ 160 w 320"/>
                <a:gd name="T5" fmla="*/ 0 h 320"/>
                <a:gd name="T6" fmla="*/ 320 w 320"/>
                <a:gd name="T7" fmla="*/ 161 h 320"/>
                <a:gd name="T8" fmla="*/ 160 w 320"/>
                <a:gd name="T9" fmla="*/ 320 h 320"/>
                <a:gd name="T10" fmla="*/ 240 w 320"/>
                <a:gd name="T11" fmla="*/ 160 h 320"/>
                <a:gd name="T12" fmla="*/ 159 w 320"/>
                <a:gd name="T13" fmla="*/ 80 h 320"/>
                <a:gd name="T14" fmla="*/ 80 w 320"/>
                <a:gd name="T15" fmla="*/ 159 h 320"/>
                <a:gd name="T16" fmla="*/ 160 w 320"/>
                <a:gd name="T17" fmla="*/ 240 h 320"/>
                <a:gd name="T18" fmla="*/ 240 w 320"/>
                <a:gd name="T19" fmla="*/ 16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320">
                  <a:moveTo>
                    <a:pt x="160" y="320"/>
                  </a:moveTo>
                  <a:cubicBezTo>
                    <a:pt x="73" y="320"/>
                    <a:pt x="0" y="247"/>
                    <a:pt x="0" y="159"/>
                  </a:cubicBezTo>
                  <a:cubicBezTo>
                    <a:pt x="1" y="73"/>
                    <a:pt x="73" y="1"/>
                    <a:pt x="160" y="0"/>
                  </a:cubicBezTo>
                  <a:cubicBezTo>
                    <a:pt x="247" y="0"/>
                    <a:pt x="320" y="73"/>
                    <a:pt x="320" y="161"/>
                  </a:cubicBezTo>
                  <a:cubicBezTo>
                    <a:pt x="319" y="247"/>
                    <a:pt x="247" y="319"/>
                    <a:pt x="160" y="320"/>
                  </a:cubicBezTo>
                  <a:close/>
                  <a:moveTo>
                    <a:pt x="240" y="160"/>
                  </a:moveTo>
                  <a:cubicBezTo>
                    <a:pt x="240" y="116"/>
                    <a:pt x="203" y="80"/>
                    <a:pt x="159" y="80"/>
                  </a:cubicBezTo>
                  <a:cubicBezTo>
                    <a:pt x="116" y="81"/>
                    <a:pt x="80" y="116"/>
                    <a:pt x="80" y="159"/>
                  </a:cubicBezTo>
                  <a:cubicBezTo>
                    <a:pt x="80" y="203"/>
                    <a:pt x="116" y="240"/>
                    <a:pt x="160" y="240"/>
                  </a:cubicBezTo>
                  <a:cubicBezTo>
                    <a:pt x="204" y="240"/>
                    <a:pt x="240" y="203"/>
                    <a:pt x="240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6" name="Group 835"/>
          <p:cNvGrpSpPr/>
          <p:nvPr/>
        </p:nvGrpSpPr>
        <p:grpSpPr>
          <a:xfrm>
            <a:off x="8391636" y="3107483"/>
            <a:ext cx="446088" cy="454025"/>
            <a:chOff x="3092450" y="2112963"/>
            <a:chExt cx="446088" cy="4540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37" name="Freeform 19"/>
            <p:cNvSpPr>
              <a:spLocks noEditPoints="1"/>
            </p:cNvSpPr>
            <p:nvPr/>
          </p:nvSpPr>
          <p:spPr bwMode="auto">
            <a:xfrm>
              <a:off x="3092450" y="2112963"/>
              <a:ext cx="446088" cy="454025"/>
            </a:xfrm>
            <a:custGeom>
              <a:avLst/>
              <a:gdLst>
                <a:gd name="T0" fmla="*/ 1441 w 2005"/>
                <a:gd name="T1" fmla="*/ 744 h 2034"/>
                <a:gd name="T2" fmla="*/ 1260 w 2005"/>
                <a:gd name="T3" fmla="*/ 1064 h 2034"/>
                <a:gd name="T4" fmla="*/ 1315 w 2005"/>
                <a:gd name="T5" fmla="*/ 1779 h 2034"/>
                <a:gd name="T6" fmla="*/ 972 w 2005"/>
                <a:gd name="T7" fmla="*/ 1256 h 2034"/>
                <a:gd name="T8" fmla="*/ 677 w 2005"/>
                <a:gd name="T9" fmla="*/ 881 h 2034"/>
                <a:gd name="T10" fmla="*/ 458 w 2005"/>
                <a:gd name="T11" fmla="*/ 744 h 2034"/>
                <a:gd name="T12" fmla="*/ 613 w 2005"/>
                <a:gd name="T13" fmla="*/ 1291 h 2034"/>
                <a:gd name="T14" fmla="*/ 303 w 2005"/>
                <a:gd name="T15" fmla="*/ 1127 h 2034"/>
                <a:gd name="T16" fmla="*/ 552 w 2005"/>
                <a:gd name="T17" fmla="*/ 680 h 2034"/>
                <a:gd name="T18" fmla="*/ 79 w 2005"/>
                <a:gd name="T19" fmla="*/ 444 h 2034"/>
                <a:gd name="T20" fmla="*/ 128 w 2005"/>
                <a:gd name="T21" fmla="*/ 170 h 2034"/>
                <a:gd name="T22" fmla="*/ 143 w 2005"/>
                <a:gd name="T23" fmla="*/ 458 h 2034"/>
                <a:gd name="T24" fmla="*/ 526 w 2005"/>
                <a:gd name="T25" fmla="*/ 488 h 2034"/>
                <a:gd name="T26" fmla="*/ 255 w 2005"/>
                <a:gd name="T27" fmla="*/ 219 h 2034"/>
                <a:gd name="T28" fmla="*/ 347 w 2005"/>
                <a:gd name="T29" fmla="*/ 221 h 2034"/>
                <a:gd name="T30" fmla="*/ 517 w 2005"/>
                <a:gd name="T31" fmla="*/ 424 h 2034"/>
                <a:gd name="T32" fmla="*/ 1474 w 2005"/>
                <a:gd name="T33" fmla="*/ 422 h 2034"/>
                <a:gd name="T34" fmla="*/ 1660 w 2005"/>
                <a:gd name="T35" fmla="*/ 218 h 2034"/>
                <a:gd name="T36" fmla="*/ 1753 w 2005"/>
                <a:gd name="T37" fmla="*/ 220 h 2034"/>
                <a:gd name="T38" fmla="*/ 1485 w 2005"/>
                <a:gd name="T39" fmla="*/ 488 h 2034"/>
                <a:gd name="T40" fmla="*/ 1868 w 2005"/>
                <a:gd name="T41" fmla="*/ 448 h 2034"/>
                <a:gd name="T42" fmla="*/ 1916 w 2005"/>
                <a:gd name="T43" fmla="*/ 170 h 2034"/>
                <a:gd name="T44" fmla="*/ 1928 w 2005"/>
                <a:gd name="T45" fmla="*/ 483 h 2034"/>
                <a:gd name="T46" fmla="*/ 1458 w 2005"/>
                <a:gd name="T47" fmla="*/ 680 h 2034"/>
                <a:gd name="T48" fmla="*/ 1959 w 2005"/>
                <a:gd name="T49" fmla="*/ 1299 h 2034"/>
                <a:gd name="T50" fmla="*/ 1644 w 2005"/>
                <a:gd name="T51" fmla="*/ 1127 h 2034"/>
                <a:gd name="T52" fmla="*/ 678 w 2005"/>
                <a:gd name="T53" fmla="*/ 770 h 2034"/>
                <a:gd name="T54" fmla="*/ 1126 w 2005"/>
                <a:gd name="T55" fmla="*/ 276 h 2034"/>
                <a:gd name="T56" fmla="*/ 1206 w 2005"/>
                <a:gd name="T57" fmla="*/ 1857 h 2034"/>
                <a:gd name="T58" fmla="*/ 849 w 2005"/>
                <a:gd name="T59" fmla="*/ 1820 h 2034"/>
                <a:gd name="T60" fmla="*/ 1164 w 2005"/>
                <a:gd name="T61" fmla="*/ 1650 h 2034"/>
                <a:gd name="T62" fmla="*/ 506 w 2005"/>
                <a:gd name="T63" fmla="*/ 1257 h 2034"/>
                <a:gd name="T64" fmla="*/ 226 w 2005"/>
                <a:gd name="T65" fmla="*/ 1532 h 2034"/>
                <a:gd name="T66" fmla="*/ 444 w 2005"/>
                <a:gd name="T67" fmla="*/ 1530 h 2034"/>
                <a:gd name="T68" fmla="*/ 1781 w 2005"/>
                <a:gd name="T69" fmla="*/ 1294 h 2034"/>
                <a:gd name="T70" fmla="*/ 1483 w 2005"/>
                <a:gd name="T71" fmla="*/ 1279 h 2034"/>
                <a:gd name="T72" fmla="*/ 1133 w 2005"/>
                <a:gd name="T73" fmla="*/ 424 h 2034"/>
                <a:gd name="T74" fmla="*/ 1003 w 2005"/>
                <a:gd name="T75" fmla="*/ 999 h 2034"/>
                <a:gd name="T76" fmla="*/ 1297 w 2005"/>
                <a:gd name="T77" fmla="*/ 936 h 2034"/>
                <a:gd name="T78" fmla="*/ 686 w 2005"/>
                <a:gd name="T79" fmla="*/ 967 h 2034"/>
                <a:gd name="T80" fmla="*/ 1192 w 2005"/>
                <a:gd name="T81" fmla="*/ 1064 h 2034"/>
                <a:gd name="T82" fmla="*/ 1192 w 2005"/>
                <a:gd name="T83" fmla="*/ 1064 h 2034"/>
                <a:gd name="T84" fmla="*/ 335 w 2005"/>
                <a:gd name="T85" fmla="*/ 1510 h 2034"/>
                <a:gd name="T86" fmla="*/ 1675 w 2005"/>
                <a:gd name="T87" fmla="*/ 1510 h 2034"/>
                <a:gd name="T88" fmla="*/ 1007 w 2005"/>
                <a:gd name="T89" fmla="*/ 1574 h 2034"/>
                <a:gd name="T90" fmla="*/ 882 w 2005"/>
                <a:gd name="T91" fmla="*/ 871 h 2034"/>
                <a:gd name="T92" fmla="*/ 783 w 2005"/>
                <a:gd name="T93" fmla="*/ 870 h 2034"/>
                <a:gd name="T94" fmla="*/ 1220 w 2005"/>
                <a:gd name="T95" fmla="*/ 871 h 2034"/>
                <a:gd name="T96" fmla="*/ 184 w 2005"/>
                <a:gd name="T97" fmla="*/ 1650 h 2034"/>
                <a:gd name="T98" fmla="*/ 1827 w 2005"/>
                <a:gd name="T99" fmla="*/ 1648 h 2034"/>
                <a:gd name="T100" fmla="*/ 1157 w 2005"/>
                <a:gd name="T101" fmla="*/ 1906 h 2034"/>
                <a:gd name="T102" fmla="*/ 990 w 2005"/>
                <a:gd name="T103" fmla="*/ 617 h 2034"/>
                <a:gd name="T104" fmla="*/ 303 w 2005"/>
                <a:gd name="T105" fmla="*/ 168 h 2034"/>
                <a:gd name="T106" fmla="*/ 1710 w 2005"/>
                <a:gd name="T107" fmla="*/ 105 h 2034"/>
                <a:gd name="T108" fmla="*/ 143 w 2005"/>
                <a:gd name="T109" fmla="*/ 264 h 2034"/>
                <a:gd name="T110" fmla="*/ 143 w 2005"/>
                <a:gd name="T111" fmla="*/ 264 h 2034"/>
                <a:gd name="T112" fmla="*/ 1899 w 2005"/>
                <a:gd name="T113" fmla="*/ 296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5" h="2034">
                  <a:moveTo>
                    <a:pt x="1644" y="1127"/>
                  </a:moveTo>
                  <a:cubicBezTo>
                    <a:pt x="1644" y="1028"/>
                    <a:pt x="1645" y="929"/>
                    <a:pt x="1643" y="831"/>
                  </a:cubicBezTo>
                  <a:cubicBezTo>
                    <a:pt x="1642" y="783"/>
                    <a:pt x="1600" y="745"/>
                    <a:pt x="1552" y="744"/>
                  </a:cubicBezTo>
                  <a:cubicBezTo>
                    <a:pt x="1515" y="743"/>
                    <a:pt x="1478" y="743"/>
                    <a:pt x="1441" y="744"/>
                  </a:cubicBezTo>
                  <a:cubicBezTo>
                    <a:pt x="1436" y="744"/>
                    <a:pt x="1428" y="746"/>
                    <a:pt x="1426" y="750"/>
                  </a:cubicBezTo>
                  <a:cubicBezTo>
                    <a:pt x="1393" y="793"/>
                    <a:pt x="1362" y="836"/>
                    <a:pt x="1331" y="879"/>
                  </a:cubicBezTo>
                  <a:cubicBezTo>
                    <a:pt x="1376" y="906"/>
                    <a:pt x="1396" y="943"/>
                    <a:pt x="1387" y="986"/>
                  </a:cubicBezTo>
                  <a:cubicBezTo>
                    <a:pt x="1375" y="1038"/>
                    <a:pt x="1344" y="1057"/>
                    <a:pt x="1260" y="1064"/>
                  </a:cubicBezTo>
                  <a:cubicBezTo>
                    <a:pt x="1232" y="1180"/>
                    <a:pt x="1160" y="1245"/>
                    <a:pt x="1038" y="1256"/>
                  </a:cubicBezTo>
                  <a:cubicBezTo>
                    <a:pt x="1038" y="1297"/>
                    <a:pt x="1038" y="1339"/>
                    <a:pt x="1038" y="1383"/>
                  </a:cubicBezTo>
                  <a:cubicBezTo>
                    <a:pt x="1152" y="1399"/>
                    <a:pt x="1239" y="1457"/>
                    <a:pt x="1292" y="1562"/>
                  </a:cubicBezTo>
                  <a:cubicBezTo>
                    <a:pt x="1327" y="1631"/>
                    <a:pt x="1334" y="1704"/>
                    <a:pt x="1315" y="1779"/>
                  </a:cubicBezTo>
                  <a:cubicBezTo>
                    <a:pt x="1277" y="1931"/>
                    <a:pt x="1133" y="2034"/>
                    <a:pt x="980" y="2020"/>
                  </a:cubicBezTo>
                  <a:cubicBezTo>
                    <a:pt x="822" y="2006"/>
                    <a:pt x="698" y="1882"/>
                    <a:pt x="687" y="1725"/>
                  </a:cubicBezTo>
                  <a:cubicBezTo>
                    <a:pt x="675" y="1562"/>
                    <a:pt x="791" y="1405"/>
                    <a:pt x="972" y="1383"/>
                  </a:cubicBezTo>
                  <a:cubicBezTo>
                    <a:pt x="972" y="1341"/>
                    <a:pt x="972" y="1299"/>
                    <a:pt x="972" y="1256"/>
                  </a:cubicBezTo>
                  <a:cubicBezTo>
                    <a:pt x="853" y="1245"/>
                    <a:pt x="779" y="1182"/>
                    <a:pt x="751" y="1063"/>
                  </a:cubicBezTo>
                  <a:cubicBezTo>
                    <a:pt x="743" y="1063"/>
                    <a:pt x="733" y="1063"/>
                    <a:pt x="723" y="1063"/>
                  </a:cubicBezTo>
                  <a:cubicBezTo>
                    <a:pt x="673" y="1063"/>
                    <a:pt x="636" y="1035"/>
                    <a:pt x="625" y="989"/>
                  </a:cubicBezTo>
                  <a:cubicBezTo>
                    <a:pt x="614" y="946"/>
                    <a:pt x="634" y="904"/>
                    <a:pt x="677" y="881"/>
                  </a:cubicBezTo>
                  <a:cubicBezTo>
                    <a:pt x="679" y="880"/>
                    <a:pt x="681" y="879"/>
                    <a:pt x="682" y="878"/>
                  </a:cubicBezTo>
                  <a:cubicBezTo>
                    <a:pt x="656" y="846"/>
                    <a:pt x="626" y="817"/>
                    <a:pt x="606" y="782"/>
                  </a:cubicBezTo>
                  <a:cubicBezTo>
                    <a:pt x="588" y="749"/>
                    <a:pt x="567" y="739"/>
                    <a:pt x="532" y="743"/>
                  </a:cubicBezTo>
                  <a:cubicBezTo>
                    <a:pt x="508" y="746"/>
                    <a:pt x="483" y="743"/>
                    <a:pt x="458" y="744"/>
                  </a:cubicBezTo>
                  <a:cubicBezTo>
                    <a:pt x="411" y="745"/>
                    <a:pt x="371" y="783"/>
                    <a:pt x="367" y="831"/>
                  </a:cubicBezTo>
                  <a:cubicBezTo>
                    <a:pt x="366" y="837"/>
                    <a:pt x="367" y="843"/>
                    <a:pt x="367" y="849"/>
                  </a:cubicBezTo>
                  <a:cubicBezTo>
                    <a:pt x="367" y="941"/>
                    <a:pt x="367" y="1034"/>
                    <a:pt x="367" y="1127"/>
                  </a:cubicBezTo>
                  <a:cubicBezTo>
                    <a:pt x="475" y="1143"/>
                    <a:pt x="559" y="1196"/>
                    <a:pt x="613" y="1291"/>
                  </a:cubicBezTo>
                  <a:cubicBezTo>
                    <a:pt x="652" y="1358"/>
                    <a:pt x="663" y="1431"/>
                    <a:pt x="648" y="1507"/>
                  </a:cubicBezTo>
                  <a:cubicBezTo>
                    <a:pt x="616" y="1665"/>
                    <a:pt x="477" y="1773"/>
                    <a:pt x="316" y="1765"/>
                  </a:cubicBezTo>
                  <a:cubicBezTo>
                    <a:pt x="161" y="1758"/>
                    <a:pt x="33" y="1635"/>
                    <a:pt x="16" y="1475"/>
                  </a:cubicBezTo>
                  <a:cubicBezTo>
                    <a:pt x="0" y="1318"/>
                    <a:pt x="112" y="1150"/>
                    <a:pt x="303" y="1127"/>
                  </a:cubicBezTo>
                  <a:cubicBezTo>
                    <a:pt x="303" y="1120"/>
                    <a:pt x="303" y="1113"/>
                    <a:pt x="303" y="1106"/>
                  </a:cubicBezTo>
                  <a:cubicBezTo>
                    <a:pt x="303" y="1019"/>
                    <a:pt x="302" y="933"/>
                    <a:pt x="303" y="846"/>
                  </a:cubicBezTo>
                  <a:cubicBezTo>
                    <a:pt x="303" y="748"/>
                    <a:pt x="371" y="680"/>
                    <a:pt x="470" y="680"/>
                  </a:cubicBezTo>
                  <a:cubicBezTo>
                    <a:pt x="497" y="680"/>
                    <a:pt x="524" y="680"/>
                    <a:pt x="552" y="680"/>
                  </a:cubicBezTo>
                  <a:cubicBezTo>
                    <a:pt x="547" y="660"/>
                    <a:pt x="544" y="641"/>
                    <a:pt x="537" y="624"/>
                  </a:cubicBezTo>
                  <a:cubicBezTo>
                    <a:pt x="535" y="620"/>
                    <a:pt x="525" y="616"/>
                    <a:pt x="518" y="616"/>
                  </a:cubicBezTo>
                  <a:cubicBezTo>
                    <a:pt x="429" y="616"/>
                    <a:pt x="340" y="616"/>
                    <a:pt x="251" y="616"/>
                  </a:cubicBezTo>
                  <a:cubicBezTo>
                    <a:pt x="146" y="616"/>
                    <a:pt x="79" y="549"/>
                    <a:pt x="79" y="444"/>
                  </a:cubicBezTo>
                  <a:cubicBezTo>
                    <a:pt x="79" y="420"/>
                    <a:pt x="78" y="397"/>
                    <a:pt x="79" y="374"/>
                  </a:cubicBezTo>
                  <a:cubicBezTo>
                    <a:pt x="80" y="360"/>
                    <a:pt x="76" y="353"/>
                    <a:pt x="63" y="346"/>
                  </a:cubicBezTo>
                  <a:cubicBezTo>
                    <a:pt x="21" y="323"/>
                    <a:pt x="5" y="273"/>
                    <a:pt x="22" y="229"/>
                  </a:cubicBezTo>
                  <a:cubicBezTo>
                    <a:pt x="39" y="187"/>
                    <a:pt x="84" y="161"/>
                    <a:pt x="128" y="170"/>
                  </a:cubicBezTo>
                  <a:cubicBezTo>
                    <a:pt x="176" y="180"/>
                    <a:pt x="209" y="221"/>
                    <a:pt x="206" y="269"/>
                  </a:cubicBezTo>
                  <a:cubicBezTo>
                    <a:pt x="204" y="305"/>
                    <a:pt x="186" y="331"/>
                    <a:pt x="155" y="349"/>
                  </a:cubicBezTo>
                  <a:cubicBezTo>
                    <a:pt x="149" y="353"/>
                    <a:pt x="144" y="362"/>
                    <a:pt x="143" y="368"/>
                  </a:cubicBezTo>
                  <a:cubicBezTo>
                    <a:pt x="142" y="398"/>
                    <a:pt x="142" y="428"/>
                    <a:pt x="143" y="458"/>
                  </a:cubicBezTo>
                  <a:cubicBezTo>
                    <a:pt x="144" y="508"/>
                    <a:pt x="183" y="550"/>
                    <a:pt x="232" y="551"/>
                  </a:cubicBezTo>
                  <a:cubicBezTo>
                    <a:pt x="329" y="553"/>
                    <a:pt x="425" y="552"/>
                    <a:pt x="521" y="551"/>
                  </a:cubicBezTo>
                  <a:cubicBezTo>
                    <a:pt x="523" y="551"/>
                    <a:pt x="524" y="550"/>
                    <a:pt x="526" y="549"/>
                  </a:cubicBezTo>
                  <a:cubicBezTo>
                    <a:pt x="526" y="530"/>
                    <a:pt x="526" y="510"/>
                    <a:pt x="526" y="488"/>
                  </a:cubicBezTo>
                  <a:cubicBezTo>
                    <a:pt x="494" y="488"/>
                    <a:pt x="462" y="488"/>
                    <a:pt x="431" y="488"/>
                  </a:cubicBezTo>
                  <a:cubicBezTo>
                    <a:pt x="348" y="487"/>
                    <a:pt x="281" y="428"/>
                    <a:pt x="272" y="346"/>
                  </a:cubicBezTo>
                  <a:cubicBezTo>
                    <a:pt x="269" y="313"/>
                    <a:pt x="270" y="279"/>
                    <a:pt x="271" y="246"/>
                  </a:cubicBezTo>
                  <a:cubicBezTo>
                    <a:pt x="271" y="233"/>
                    <a:pt x="268" y="225"/>
                    <a:pt x="255" y="219"/>
                  </a:cubicBezTo>
                  <a:cubicBezTo>
                    <a:pt x="213" y="196"/>
                    <a:pt x="196" y="146"/>
                    <a:pt x="214" y="102"/>
                  </a:cubicBezTo>
                  <a:cubicBezTo>
                    <a:pt x="230" y="59"/>
                    <a:pt x="276" y="34"/>
                    <a:pt x="320" y="42"/>
                  </a:cubicBezTo>
                  <a:cubicBezTo>
                    <a:pt x="367" y="52"/>
                    <a:pt x="401" y="93"/>
                    <a:pt x="398" y="141"/>
                  </a:cubicBezTo>
                  <a:cubicBezTo>
                    <a:pt x="396" y="177"/>
                    <a:pt x="378" y="203"/>
                    <a:pt x="347" y="221"/>
                  </a:cubicBezTo>
                  <a:cubicBezTo>
                    <a:pt x="341" y="225"/>
                    <a:pt x="335" y="234"/>
                    <a:pt x="335" y="240"/>
                  </a:cubicBezTo>
                  <a:cubicBezTo>
                    <a:pt x="334" y="270"/>
                    <a:pt x="334" y="299"/>
                    <a:pt x="335" y="328"/>
                  </a:cubicBezTo>
                  <a:cubicBezTo>
                    <a:pt x="336" y="383"/>
                    <a:pt x="377" y="423"/>
                    <a:pt x="432" y="424"/>
                  </a:cubicBezTo>
                  <a:cubicBezTo>
                    <a:pt x="460" y="424"/>
                    <a:pt x="489" y="423"/>
                    <a:pt x="517" y="424"/>
                  </a:cubicBezTo>
                  <a:cubicBezTo>
                    <a:pt x="531" y="425"/>
                    <a:pt x="536" y="421"/>
                    <a:pt x="540" y="407"/>
                  </a:cubicBezTo>
                  <a:cubicBezTo>
                    <a:pt x="594" y="214"/>
                    <a:pt x="718" y="89"/>
                    <a:pt x="916" y="50"/>
                  </a:cubicBezTo>
                  <a:cubicBezTo>
                    <a:pt x="1173" y="0"/>
                    <a:pt x="1409" y="157"/>
                    <a:pt x="1472" y="412"/>
                  </a:cubicBezTo>
                  <a:cubicBezTo>
                    <a:pt x="1473" y="415"/>
                    <a:pt x="1473" y="418"/>
                    <a:pt x="1474" y="422"/>
                  </a:cubicBezTo>
                  <a:cubicBezTo>
                    <a:pt x="1516" y="422"/>
                    <a:pt x="1558" y="426"/>
                    <a:pt x="1599" y="421"/>
                  </a:cubicBezTo>
                  <a:cubicBezTo>
                    <a:pt x="1645" y="415"/>
                    <a:pt x="1675" y="375"/>
                    <a:pt x="1676" y="328"/>
                  </a:cubicBezTo>
                  <a:cubicBezTo>
                    <a:pt x="1676" y="301"/>
                    <a:pt x="1675" y="274"/>
                    <a:pt x="1676" y="248"/>
                  </a:cubicBezTo>
                  <a:cubicBezTo>
                    <a:pt x="1677" y="234"/>
                    <a:pt x="1674" y="226"/>
                    <a:pt x="1660" y="218"/>
                  </a:cubicBezTo>
                  <a:cubicBezTo>
                    <a:pt x="1619" y="196"/>
                    <a:pt x="1602" y="147"/>
                    <a:pt x="1618" y="103"/>
                  </a:cubicBezTo>
                  <a:cubicBezTo>
                    <a:pt x="1635" y="60"/>
                    <a:pt x="1681" y="33"/>
                    <a:pt x="1725" y="42"/>
                  </a:cubicBezTo>
                  <a:cubicBezTo>
                    <a:pt x="1772" y="52"/>
                    <a:pt x="1805" y="92"/>
                    <a:pt x="1804" y="139"/>
                  </a:cubicBezTo>
                  <a:cubicBezTo>
                    <a:pt x="1802" y="175"/>
                    <a:pt x="1785" y="203"/>
                    <a:pt x="1753" y="220"/>
                  </a:cubicBezTo>
                  <a:cubicBezTo>
                    <a:pt x="1742" y="226"/>
                    <a:pt x="1740" y="232"/>
                    <a:pt x="1740" y="243"/>
                  </a:cubicBezTo>
                  <a:cubicBezTo>
                    <a:pt x="1739" y="281"/>
                    <a:pt x="1742" y="319"/>
                    <a:pt x="1736" y="356"/>
                  </a:cubicBezTo>
                  <a:cubicBezTo>
                    <a:pt x="1725" y="433"/>
                    <a:pt x="1659" y="487"/>
                    <a:pt x="1581" y="488"/>
                  </a:cubicBezTo>
                  <a:cubicBezTo>
                    <a:pt x="1549" y="488"/>
                    <a:pt x="1518" y="488"/>
                    <a:pt x="1485" y="488"/>
                  </a:cubicBezTo>
                  <a:cubicBezTo>
                    <a:pt x="1485" y="509"/>
                    <a:pt x="1485" y="529"/>
                    <a:pt x="1485" y="552"/>
                  </a:cubicBezTo>
                  <a:cubicBezTo>
                    <a:pt x="1491" y="552"/>
                    <a:pt x="1497" y="552"/>
                    <a:pt x="1503" y="552"/>
                  </a:cubicBezTo>
                  <a:cubicBezTo>
                    <a:pt x="1590" y="552"/>
                    <a:pt x="1677" y="552"/>
                    <a:pt x="1765" y="552"/>
                  </a:cubicBezTo>
                  <a:cubicBezTo>
                    <a:pt x="1828" y="552"/>
                    <a:pt x="1867" y="512"/>
                    <a:pt x="1868" y="448"/>
                  </a:cubicBezTo>
                  <a:cubicBezTo>
                    <a:pt x="1868" y="423"/>
                    <a:pt x="1867" y="399"/>
                    <a:pt x="1868" y="374"/>
                  </a:cubicBezTo>
                  <a:cubicBezTo>
                    <a:pt x="1868" y="361"/>
                    <a:pt x="1865" y="353"/>
                    <a:pt x="1852" y="346"/>
                  </a:cubicBezTo>
                  <a:cubicBezTo>
                    <a:pt x="1810" y="324"/>
                    <a:pt x="1793" y="274"/>
                    <a:pt x="1811" y="230"/>
                  </a:cubicBezTo>
                  <a:cubicBezTo>
                    <a:pt x="1827" y="187"/>
                    <a:pt x="1873" y="161"/>
                    <a:pt x="1916" y="170"/>
                  </a:cubicBezTo>
                  <a:cubicBezTo>
                    <a:pt x="1964" y="179"/>
                    <a:pt x="1998" y="221"/>
                    <a:pt x="1995" y="268"/>
                  </a:cubicBezTo>
                  <a:cubicBezTo>
                    <a:pt x="1993" y="304"/>
                    <a:pt x="1976" y="331"/>
                    <a:pt x="1945" y="347"/>
                  </a:cubicBezTo>
                  <a:cubicBezTo>
                    <a:pt x="1934" y="353"/>
                    <a:pt x="1931" y="360"/>
                    <a:pt x="1931" y="372"/>
                  </a:cubicBezTo>
                  <a:cubicBezTo>
                    <a:pt x="1931" y="409"/>
                    <a:pt x="1934" y="447"/>
                    <a:pt x="1928" y="483"/>
                  </a:cubicBezTo>
                  <a:cubicBezTo>
                    <a:pt x="1916" y="561"/>
                    <a:pt x="1851" y="615"/>
                    <a:pt x="1772" y="616"/>
                  </a:cubicBezTo>
                  <a:cubicBezTo>
                    <a:pt x="1680" y="616"/>
                    <a:pt x="1589" y="616"/>
                    <a:pt x="1498" y="616"/>
                  </a:cubicBezTo>
                  <a:cubicBezTo>
                    <a:pt x="1491" y="616"/>
                    <a:pt x="1484" y="616"/>
                    <a:pt x="1475" y="616"/>
                  </a:cubicBezTo>
                  <a:cubicBezTo>
                    <a:pt x="1469" y="637"/>
                    <a:pt x="1464" y="657"/>
                    <a:pt x="1458" y="680"/>
                  </a:cubicBezTo>
                  <a:cubicBezTo>
                    <a:pt x="1487" y="680"/>
                    <a:pt x="1514" y="680"/>
                    <a:pt x="1541" y="680"/>
                  </a:cubicBezTo>
                  <a:cubicBezTo>
                    <a:pt x="1639" y="680"/>
                    <a:pt x="1708" y="748"/>
                    <a:pt x="1708" y="846"/>
                  </a:cubicBezTo>
                  <a:cubicBezTo>
                    <a:pt x="1708" y="939"/>
                    <a:pt x="1708" y="1033"/>
                    <a:pt x="1708" y="1127"/>
                  </a:cubicBezTo>
                  <a:cubicBezTo>
                    <a:pt x="1820" y="1143"/>
                    <a:pt x="1906" y="1199"/>
                    <a:pt x="1959" y="1299"/>
                  </a:cubicBezTo>
                  <a:cubicBezTo>
                    <a:pt x="1996" y="1369"/>
                    <a:pt x="2005" y="1443"/>
                    <a:pt x="1987" y="1520"/>
                  </a:cubicBezTo>
                  <a:cubicBezTo>
                    <a:pt x="1952" y="1671"/>
                    <a:pt x="1810" y="1775"/>
                    <a:pt x="1654" y="1765"/>
                  </a:cubicBezTo>
                  <a:cubicBezTo>
                    <a:pt x="1498" y="1755"/>
                    <a:pt x="1371" y="1629"/>
                    <a:pt x="1357" y="1471"/>
                  </a:cubicBezTo>
                  <a:cubicBezTo>
                    <a:pt x="1344" y="1309"/>
                    <a:pt x="1460" y="1149"/>
                    <a:pt x="1644" y="1127"/>
                  </a:cubicBezTo>
                  <a:close/>
                  <a:moveTo>
                    <a:pt x="1332" y="772"/>
                  </a:moveTo>
                  <a:cubicBezTo>
                    <a:pt x="1452" y="630"/>
                    <a:pt x="1461" y="379"/>
                    <a:pt x="1290" y="218"/>
                  </a:cubicBezTo>
                  <a:cubicBezTo>
                    <a:pt x="1116" y="55"/>
                    <a:pt x="848" y="69"/>
                    <a:pt x="691" y="249"/>
                  </a:cubicBezTo>
                  <a:cubicBezTo>
                    <a:pt x="537" y="425"/>
                    <a:pt x="580" y="663"/>
                    <a:pt x="678" y="770"/>
                  </a:cubicBezTo>
                  <a:cubicBezTo>
                    <a:pt x="747" y="651"/>
                    <a:pt x="747" y="651"/>
                    <a:pt x="883" y="572"/>
                  </a:cubicBezTo>
                  <a:cubicBezTo>
                    <a:pt x="841" y="534"/>
                    <a:pt x="816" y="489"/>
                    <a:pt x="814" y="433"/>
                  </a:cubicBezTo>
                  <a:cubicBezTo>
                    <a:pt x="812" y="376"/>
                    <a:pt x="831" y="327"/>
                    <a:pt x="872" y="287"/>
                  </a:cubicBezTo>
                  <a:cubicBezTo>
                    <a:pt x="941" y="219"/>
                    <a:pt x="1052" y="214"/>
                    <a:pt x="1126" y="276"/>
                  </a:cubicBezTo>
                  <a:cubicBezTo>
                    <a:pt x="1165" y="308"/>
                    <a:pt x="1189" y="350"/>
                    <a:pt x="1195" y="400"/>
                  </a:cubicBezTo>
                  <a:cubicBezTo>
                    <a:pt x="1204" y="469"/>
                    <a:pt x="1178" y="526"/>
                    <a:pt x="1127" y="573"/>
                  </a:cubicBezTo>
                  <a:cubicBezTo>
                    <a:pt x="1223" y="612"/>
                    <a:pt x="1291" y="677"/>
                    <a:pt x="1332" y="772"/>
                  </a:cubicBezTo>
                  <a:close/>
                  <a:moveTo>
                    <a:pt x="1206" y="1857"/>
                  </a:moveTo>
                  <a:cubicBezTo>
                    <a:pt x="1278" y="1774"/>
                    <a:pt x="1289" y="1618"/>
                    <a:pt x="1180" y="1516"/>
                  </a:cubicBezTo>
                  <a:cubicBezTo>
                    <a:pt x="1077" y="1419"/>
                    <a:pt x="916" y="1424"/>
                    <a:pt x="820" y="1526"/>
                  </a:cubicBezTo>
                  <a:cubicBezTo>
                    <a:pt x="716" y="1637"/>
                    <a:pt x="741" y="1789"/>
                    <a:pt x="807" y="1858"/>
                  </a:cubicBezTo>
                  <a:cubicBezTo>
                    <a:pt x="821" y="1845"/>
                    <a:pt x="834" y="1832"/>
                    <a:pt x="849" y="1820"/>
                  </a:cubicBezTo>
                  <a:cubicBezTo>
                    <a:pt x="864" y="1808"/>
                    <a:pt x="881" y="1799"/>
                    <a:pt x="897" y="1788"/>
                  </a:cubicBezTo>
                  <a:cubicBezTo>
                    <a:pt x="830" y="1703"/>
                    <a:pt x="829" y="1620"/>
                    <a:pt x="893" y="1556"/>
                  </a:cubicBezTo>
                  <a:cubicBezTo>
                    <a:pt x="952" y="1498"/>
                    <a:pt x="1044" y="1494"/>
                    <a:pt x="1108" y="1547"/>
                  </a:cubicBezTo>
                  <a:cubicBezTo>
                    <a:pt x="1139" y="1574"/>
                    <a:pt x="1158" y="1609"/>
                    <a:pt x="1164" y="1650"/>
                  </a:cubicBezTo>
                  <a:cubicBezTo>
                    <a:pt x="1170" y="1704"/>
                    <a:pt x="1151" y="1749"/>
                    <a:pt x="1115" y="1786"/>
                  </a:cubicBezTo>
                  <a:cubicBezTo>
                    <a:pt x="1146" y="1810"/>
                    <a:pt x="1175" y="1833"/>
                    <a:pt x="1206" y="1857"/>
                  </a:cubicBezTo>
                  <a:close/>
                  <a:moveTo>
                    <a:pt x="536" y="1601"/>
                  </a:moveTo>
                  <a:cubicBezTo>
                    <a:pt x="619" y="1509"/>
                    <a:pt x="606" y="1348"/>
                    <a:pt x="506" y="1257"/>
                  </a:cubicBezTo>
                  <a:cubicBezTo>
                    <a:pt x="401" y="1162"/>
                    <a:pt x="242" y="1170"/>
                    <a:pt x="146" y="1274"/>
                  </a:cubicBezTo>
                  <a:cubicBezTo>
                    <a:pt x="45" y="1385"/>
                    <a:pt x="72" y="1536"/>
                    <a:pt x="136" y="1603"/>
                  </a:cubicBezTo>
                  <a:cubicBezTo>
                    <a:pt x="150" y="1590"/>
                    <a:pt x="164" y="1576"/>
                    <a:pt x="179" y="1564"/>
                  </a:cubicBezTo>
                  <a:cubicBezTo>
                    <a:pt x="194" y="1552"/>
                    <a:pt x="210" y="1543"/>
                    <a:pt x="226" y="1532"/>
                  </a:cubicBezTo>
                  <a:cubicBezTo>
                    <a:pt x="160" y="1452"/>
                    <a:pt x="158" y="1367"/>
                    <a:pt x="220" y="1303"/>
                  </a:cubicBezTo>
                  <a:cubicBezTo>
                    <a:pt x="278" y="1244"/>
                    <a:pt x="369" y="1238"/>
                    <a:pt x="434" y="1290"/>
                  </a:cubicBezTo>
                  <a:cubicBezTo>
                    <a:pt x="467" y="1316"/>
                    <a:pt x="486" y="1350"/>
                    <a:pt x="492" y="1391"/>
                  </a:cubicBezTo>
                  <a:cubicBezTo>
                    <a:pt x="501" y="1447"/>
                    <a:pt x="480" y="1493"/>
                    <a:pt x="444" y="1530"/>
                  </a:cubicBezTo>
                  <a:cubicBezTo>
                    <a:pt x="475" y="1554"/>
                    <a:pt x="505" y="1578"/>
                    <a:pt x="536" y="1601"/>
                  </a:cubicBezTo>
                  <a:close/>
                  <a:moveTo>
                    <a:pt x="1566" y="1531"/>
                  </a:moveTo>
                  <a:cubicBezTo>
                    <a:pt x="1486" y="1447"/>
                    <a:pt x="1514" y="1350"/>
                    <a:pt x="1563" y="1301"/>
                  </a:cubicBezTo>
                  <a:cubicBezTo>
                    <a:pt x="1623" y="1242"/>
                    <a:pt x="1717" y="1239"/>
                    <a:pt x="1781" y="1294"/>
                  </a:cubicBezTo>
                  <a:cubicBezTo>
                    <a:pt x="1852" y="1355"/>
                    <a:pt x="1853" y="1443"/>
                    <a:pt x="1786" y="1531"/>
                  </a:cubicBezTo>
                  <a:cubicBezTo>
                    <a:pt x="1816" y="1554"/>
                    <a:pt x="1846" y="1578"/>
                    <a:pt x="1876" y="1601"/>
                  </a:cubicBezTo>
                  <a:cubicBezTo>
                    <a:pt x="1946" y="1526"/>
                    <a:pt x="1963" y="1367"/>
                    <a:pt x="1851" y="1261"/>
                  </a:cubicBezTo>
                  <a:cubicBezTo>
                    <a:pt x="1745" y="1160"/>
                    <a:pt x="1579" y="1168"/>
                    <a:pt x="1483" y="1279"/>
                  </a:cubicBezTo>
                  <a:cubicBezTo>
                    <a:pt x="1383" y="1394"/>
                    <a:pt x="1419" y="1546"/>
                    <a:pt x="1476" y="1601"/>
                  </a:cubicBezTo>
                  <a:cubicBezTo>
                    <a:pt x="1506" y="1577"/>
                    <a:pt x="1536" y="1554"/>
                    <a:pt x="1566" y="1531"/>
                  </a:cubicBezTo>
                  <a:close/>
                  <a:moveTo>
                    <a:pt x="1005" y="552"/>
                  </a:moveTo>
                  <a:cubicBezTo>
                    <a:pt x="1076" y="552"/>
                    <a:pt x="1133" y="494"/>
                    <a:pt x="1133" y="424"/>
                  </a:cubicBezTo>
                  <a:cubicBezTo>
                    <a:pt x="1133" y="354"/>
                    <a:pt x="1076" y="297"/>
                    <a:pt x="1006" y="296"/>
                  </a:cubicBezTo>
                  <a:cubicBezTo>
                    <a:pt x="936" y="296"/>
                    <a:pt x="878" y="353"/>
                    <a:pt x="878" y="423"/>
                  </a:cubicBezTo>
                  <a:cubicBezTo>
                    <a:pt x="877" y="494"/>
                    <a:pt x="935" y="552"/>
                    <a:pt x="1005" y="552"/>
                  </a:cubicBezTo>
                  <a:close/>
                  <a:moveTo>
                    <a:pt x="1003" y="999"/>
                  </a:moveTo>
                  <a:cubicBezTo>
                    <a:pt x="1095" y="999"/>
                    <a:pt x="1187" y="999"/>
                    <a:pt x="1279" y="999"/>
                  </a:cubicBezTo>
                  <a:cubicBezTo>
                    <a:pt x="1285" y="999"/>
                    <a:pt x="1291" y="1000"/>
                    <a:pt x="1297" y="998"/>
                  </a:cubicBezTo>
                  <a:cubicBezTo>
                    <a:pt x="1314" y="995"/>
                    <a:pt x="1324" y="985"/>
                    <a:pt x="1324" y="967"/>
                  </a:cubicBezTo>
                  <a:cubicBezTo>
                    <a:pt x="1324" y="949"/>
                    <a:pt x="1314" y="939"/>
                    <a:pt x="1297" y="936"/>
                  </a:cubicBezTo>
                  <a:cubicBezTo>
                    <a:pt x="1290" y="934"/>
                    <a:pt x="1283" y="935"/>
                    <a:pt x="1277" y="935"/>
                  </a:cubicBezTo>
                  <a:cubicBezTo>
                    <a:pt x="1096" y="935"/>
                    <a:pt x="915" y="935"/>
                    <a:pt x="734" y="935"/>
                  </a:cubicBezTo>
                  <a:cubicBezTo>
                    <a:pt x="727" y="935"/>
                    <a:pt x="720" y="934"/>
                    <a:pt x="714" y="936"/>
                  </a:cubicBezTo>
                  <a:cubicBezTo>
                    <a:pt x="697" y="939"/>
                    <a:pt x="686" y="949"/>
                    <a:pt x="686" y="967"/>
                  </a:cubicBezTo>
                  <a:cubicBezTo>
                    <a:pt x="686" y="985"/>
                    <a:pt x="697" y="995"/>
                    <a:pt x="714" y="998"/>
                  </a:cubicBezTo>
                  <a:cubicBezTo>
                    <a:pt x="720" y="1000"/>
                    <a:pt x="726" y="999"/>
                    <a:pt x="732" y="999"/>
                  </a:cubicBezTo>
                  <a:cubicBezTo>
                    <a:pt x="822" y="999"/>
                    <a:pt x="913" y="999"/>
                    <a:pt x="1003" y="999"/>
                  </a:cubicBezTo>
                  <a:close/>
                  <a:moveTo>
                    <a:pt x="1192" y="1064"/>
                  </a:moveTo>
                  <a:cubicBezTo>
                    <a:pt x="1067" y="1064"/>
                    <a:pt x="943" y="1064"/>
                    <a:pt x="819" y="1064"/>
                  </a:cubicBezTo>
                  <a:cubicBezTo>
                    <a:pt x="828" y="1122"/>
                    <a:pt x="878" y="1177"/>
                    <a:pt x="939" y="1185"/>
                  </a:cubicBezTo>
                  <a:cubicBezTo>
                    <a:pt x="982" y="1191"/>
                    <a:pt x="1028" y="1191"/>
                    <a:pt x="1071" y="1186"/>
                  </a:cubicBezTo>
                  <a:cubicBezTo>
                    <a:pt x="1132" y="1177"/>
                    <a:pt x="1181" y="1125"/>
                    <a:pt x="1192" y="1064"/>
                  </a:cubicBezTo>
                  <a:close/>
                  <a:moveTo>
                    <a:pt x="430" y="1415"/>
                  </a:moveTo>
                  <a:cubicBezTo>
                    <a:pt x="431" y="1363"/>
                    <a:pt x="388" y="1319"/>
                    <a:pt x="336" y="1318"/>
                  </a:cubicBezTo>
                  <a:cubicBezTo>
                    <a:pt x="283" y="1318"/>
                    <a:pt x="239" y="1361"/>
                    <a:pt x="239" y="1414"/>
                  </a:cubicBezTo>
                  <a:cubicBezTo>
                    <a:pt x="239" y="1467"/>
                    <a:pt x="282" y="1510"/>
                    <a:pt x="335" y="1510"/>
                  </a:cubicBezTo>
                  <a:cubicBezTo>
                    <a:pt x="387" y="1510"/>
                    <a:pt x="430" y="1467"/>
                    <a:pt x="430" y="1415"/>
                  </a:cubicBezTo>
                  <a:close/>
                  <a:moveTo>
                    <a:pt x="1677" y="1318"/>
                  </a:moveTo>
                  <a:cubicBezTo>
                    <a:pt x="1624" y="1318"/>
                    <a:pt x="1581" y="1360"/>
                    <a:pt x="1580" y="1412"/>
                  </a:cubicBezTo>
                  <a:cubicBezTo>
                    <a:pt x="1579" y="1466"/>
                    <a:pt x="1622" y="1510"/>
                    <a:pt x="1675" y="1510"/>
                  </a:cubicBezTo>
                  <a:cubicBezTo>
                    <a:pt x="1727" y="1510"/>
                    <a:pt x="1771" y="1468"/>
                    <a:pt x="1772" y="1416"/>
                  </a:cubicBezTo>
                  <a:cubicBezTo>
                    <a:pt x="1773" y="1363"/>
                    <a:pt x="1730" y="1319"/>
                    <a:pt x="1677" y="1318"/>
                  </a:cubicBezTo>
                  <a:close/>
                  <a:moveTo>
                    <a:pt x="1101" y="1670"/>
                  </a:moveTo>
                  <a:cubicBezTo>
                    <a:pt x="1101" y="1618"/>
                    <a:pt x="1059" y="1575"/>
                    <a:pt x="1007" y="1574"/>
                  </a:cubicBezTo>
                  <a:cubicBezTo>
                    <a:pt x="954" y="1573"/>
                    <a:pt x="910" y="1616"/>
                    <a:pt x="910" y="1669"/>
                  </a:cubicBezTo>
                  <a:cubicBezTo>
                    <a:pt x="909" y="1722"/>
                    <a:pt x="953" y="1766"/>
                    <a:pt x="1006" y="1765"/>
                  </a:cubicBezTo>
                  <a:cubicBezTo>
                    <a:pt x="1058" y="1765"/>
                    <a:pt x="1101" y="1722"/>
                    <a:pt x="1101" y="1670"/>
                  </a:cubicBezTo>
                  <a:close/>
                  <a:moveTo>
                    <a:pt x="882" y="871"/>
                  </a:moveTo>
                  <a:cubicBezTo>
                    <a:pt x="896" y="790"/>
                    <a:pt x="909" y="710"/>
                    <a:pt x="923" y="628"/>
                  </a:cubicBezTo>
                  <a:cubicBezTo>
                    <a:pt x="836" y="658"/>
                    <a:pt x="777" y="710"/>
                    <a:pt x="741" y="790"/>
                  </a:cubicBezTo>
                  <a:cubicBezTo>
                    <a:pt x="726" y="825"/>
                    <a:pt x="726" y="826"/>
                    <a:pt x="755" y="851"/>
                  </a:cubicBezTo>
                  <a:cubicBezTo>
                    <a:pt x="763" y="858"/>
                    <a:pt x="773" y="870"/>
                    <a:pt x="783" y="870"/>
                  </a:cubicBezTo>
                  <a:cubicBezTo>
                    <a:pt x="815" y="873"/>
                    <a:pt x="848" y="871"/>
                    <a:pt x="882" y="871"/>
                  </a:cubicBezTo>
                  <a:close/>
                  <a:moveTo>
                    <a:pt x="1088" y="628"/>
                  </a:moveTo>
                  <a:cubicBezTo>
                    <a:pt x="1102" y="712"/>
                    <a:pt x="1115" y="791"/>
                    <a:pt x="1128" y="871"/>
                  </a:cubicBezTo>
                  <a:cubicBezTo>
                    <a:pt x="1160" y="871"/>
                    <a:pt x="1190" y="871"/>
                    <a:pt x="1220" y="871"/>
                  </a:cubicBezTo>
                  <a:cubicBezTo>
                    <a:pt x="1230" y="871"/>
                    <a:pt x="1278" y="837"/>
                    <a:pt x="1280" y="828"/>
                  </a:cubicBezTo>
                  <a:cubicBezTo>
                    <a:pt x="1281" y="825"/>
                    <a:pt x="1281" y="821"/>
                    <a:pt x="1280" y="818"/>
                  </a:cubicBezTo>
                  <a:cubicBezTo>
                    <a:pt x="1248" y="724"/>
                    <a:pt x="1185" y="662"/>
                    <a:pt x="1088" y="628"/>
                  </a:cubicBezTo>
                  <a:close/>
                  <a:moveTo>
                    <a:pt x="184" y="1650"/>
                  </a:moveTo>
                  <a:cubicBezTo>
                    <a:pt x="259" y="1718"/>
                    <a:pt x="419" y="1718"/>
                    <a:pt x="485" y="1649"/>
                  </a:cubicBezTo>
                  <a:cubicBezTo>
                    <a:pt x="407" y="1544"/>
                    <a:pt x="249" y="1554"/>
                    <a:pt x="184" y="1650"/>
                  </a:cubicBezTo>
                  <a:close/>
                  <a:moveTo>
                    <a:pt x="1525" y="1650"/>
                  </a:moveTo>
                  <a:cubicBezTo>
                    <a:pt x="1621" y="1728"/>
                    <a:pt x="1764" y="1709"/>
                    <a:pt x="1827" y="1648"/>
                  </a:cubicBezTo>
                  <a:cubicBezTo>
                    <a:pt x="1750" y="1549"/>
                    <a:pt x="1598" y="1549"/>
                    <a:pt x="1525" y="1650"/>
                  </a:cubicBezTo>
                  <a:close/>
                  <a:moveTo>
                    <a:pt x="1157" y="1906"/>
                  </a:moveTo>
                  <a:cubicBezTo>
                    <a:pt x="1086" y="1805"/>
                    <a:pt x="919" y="1805"/>
                    <a:pt x="855" y="1905"/>
                  </a:cubicBezTo>
                  <a:cubicBezTo>
                    <a:pt x="930" y="1974"/>
                    <a:pt x="1071" y="1974"/>
                    <a:pt x="1157" y="1906"/>
                  </a:cubicBezTo>
                  <a:close/>
                  <a:moveTo>
                    <a:pt x="947" y="870"/>
                  </a:moveTo>
                  <a:cubicBezTo>
                    <a:pt x="987" y="870"/>
                    <a:pt x="1024" y="870"/>
                    <a:pt x="1063" y="870"/>
                  </a:cubicBezTo>
                  <a:cubicBezTo>
                    <a:pt x="1049" y="785"/>
                    <a:pt x="1035" y="701"/>
                    <a:pt x="1021" y="617"/>
                  </a:cubicBezTo>
                  <a:cubicBezTo>
                    <a:pt x="1010" y="617"/>
                    <a:pt x="1000" y="617"/>
                    <a:pt x="990" y="617"/>
                  </a:cubicBezTo>
                  <a:cubicBezTo>
                    <a:pt x="975" y="702"/>
                    <a:pt x="962" y="785"/>
                    <a:pt x="947" y="870"/>
                  </a:cubicBezTo>
                  <a:close/>
                  <a:moveTo>
                    <a:pt x="302" y="105"/>
                  </a:moveTo>
                  <a:cubicBezTo>
                    <a:pt x="285" y="105"/>
                    <a:pt x="271" y="120"/>
                    <a:pt x="271" y="137"/>
                  </a:cubicBezTo>
                  <a:cubicBezTo>
                    <a:pt x="271" y="154"/>
                    <a:pt x="286" y="169"/>
                    <a:pt x="303" y="168"/>
                  </a:cubicBezTo>
                  <a:cubicBezTo>
                    <a:pt x="320" y="168"/>
                    <a:pt x="335" y="153"/>
                    <a:pt x="334" y="136"/>
                  </a:cubicBezTo>
                  <a:cubicBezTo>
                    <a:pt x="334" y="119"/>
                    <a:pt x="319" y="105"/>
                    <a:pt x="302" y="105"/>
                  </a:cubicBezTo>
                  <a:close/>
                  <a:moveTo>
                    <a:pt x="1740" y="138"/>
                  </a:moveTo>
                  <a:cubicBezTo>
                    <a:pt x="1741" y="121"/>
                    <a:pt x="1727" y="106"/>
                    <a:pt x="1710" y="105"/>
                  </a:cubicBezTo>
                  <a:cubicBezTo>
                    <a:pt x="1692" y="104"/>
                    <a:pt x="1677" y="118"/>
                    <a:pt x="1676" y="135"/>
                  </a:cubicBezTo>
                  <a:cubicBezTo>
                    <a:pt x="1675" y="152"/>
                    <a:pt x="1689" y="168"/>
                    <a:pt x="1706" y="168"/>
                  </a:cubicBezTo>
                  <a:cubicBezTo>
                    <a:pt x="1724" y="169"/>
                    <a:pt x="1739" y="155"/>
                    <a:pt x="1740" y="138"/>
                  </a:cubicBezTo>
                  <a:close/>
                  <a:moveTo>
                    <a:pt x="143" y="264"/>
                  </a:moveTo>
                  <a:cubicBezTo>
                    <a:pt x="143" y="247"/>
                    <a:pt x="128" y="232"/>
                    <a:pt x="111" y="233"/>
                  </a:cubicBezTo>
                  <a:cubicBezTo>
                    <a:pt x="93" y="233"/>
                    <a:pt x="79" y="247"/>
                    <a:pt x="79" y="265"/>
                  </a:cubicBezTo>
                  <a:cubicBezTo>
                    <a:pt x="79" y="282"/>
                    <a:pt x="94" y="296"/>
                    <a:pt x="111" y="296"/>
                  </a:cubicBezTo>
                  <a:cubicBezTo>
                    <a:pt x="129" y="296"/>
                    <a:pt x="143" y="281"/>
                    <a:pt x="143" y="264"/>
                  </a:cubicBezTo>
                  <a:close/>
                  <a:moveTo>
                    <a:pt x="1931" y="265"/>
                  </a:moveTo>
                  <a:cubicBezTo>
                    <a:pt x="1932" y="248"/>
                    <a:pt x="1917" y="233"/>
                    <a:pt x="1900" y="233"/>
                  </a:cubicBezTo>
                  <a:cubicBezTo>
                    <a:pt x="1883" y="232"/>
                    <a:pt x="1868" y="246"/>
                    <a:pt x="1868" y="264"/>
                  </a:cubicBezTo>
                  <a:cubicBezTo>
                    <a:pt x="1868" y="281"/>
                    <a:pt x="1882" y="296"/>
                    <a:pt x="1899" y="296"/>
                  </a:cubicBezTo>
                  <a:cubicBezTo>
                    <a:pt x="1916" y="296"/>
                    <a:pt x="1931" y="282"/>
                    <a:pt x="1931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Freeform 20"/>
            <p:cNvSpPr>
              <a:spLocks/>
            </p:cNvSpPr>
            <p:nvPr/>
          </p:nvSpPr>
          <p:spPr bwMode="auto">
            <a:xfrm>
              <a:off x="3378200" y="2205038"/>
              <a:ext cx="15875" cy="17463"/>
            </a:xfrm>
            <a:custGeom>
              <a:avLst/>
              <a:gdLst>
                <a:gd name="T0" fmla="*/ 0 w 75"/>
                <a:gd name="T1" fmla="*/ 18 h 75"/>
                <a:gd name="T2" fmla="*/ 61 w 75"/>
                <a:gd name="T3" fmla="*/ 0 h 75"/>
                <a:gd name="T4" fmla="*/ 75 w 75"/>
                <a:gd name="T5" fmla="*/ 68 h 75"/>
                <a:gd name="T6" fmla="*/ 12 w 75"/>
                <a:gd name="T7" fmla="*/ 75 h 75"/>
                <a:gd name="T8" fmla="*/ 0 w 75"/>
                <a:gd name="T9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0" y="18"/>
                  </a:moveTo>
                  <a:cubicBezTo>
                    <a:pt x="19" y="12"/>
                    <a:pt x="38" y="7"/>
                    <a:pt x="61" y="0"/>
                  </a:cubicBezTo>
                  <a:cubicBezTo>
                    <a:pt x="66" y="22"/>
                    <a:pt x="70" y="44"/>
                    <a:pt x="75" y="68"/>
                  </a:cubicBezTo>
                  <a:cubicBezTo>
                    <a:pt x="52" y="70"/>
                    <a:pt x="33" y="72"/>
                    <a:pt x="12" y="75"/>
                  </a:cubicBezTo>
                  <a:cubicBezTo>
                    <a:pt x="8" y="56"/>
                    <a:pt x="4" y="38"/>
                    <a:pt x="0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9" name="Freeform 21"/>
            <p:cNvSpPr>
              <a:spLocks/>
            </p:cNvSpPr>
            <p:nvPr/>
          </p:nvSpPr>
          <p:spPr bwMode="auto">
            <a:xfrm>
              <a:off x="3365500" y="2178050"/>
              <a:ext cx="20638" cy="20638"/>
            </a:xfrm>
            <a:custGeom>
              <a:avLst/>
              <a:gdLst>
                <a:gd name="T0" fmla="*/ 0 w 88"/>
                <a:gd name="T1" fmla="*/ 41 h 89"/>
                <a:gd name="T2" fmla="*/ 49 w 88"/>
                <a:gd name="T3" fmla="*/ 0 h 89"/>
                <a:gd name="T4" fmla="*/ 88 w 88"/>
                <a:gd name="T5" fmla="*/ 58 h 89"/>
                <a:gd name="T6" fmla="*/ 33 w 88"/>
                <a:gd name="T7" fmla="*/ 89 h 89"/>
                <a:gd name="T8" fmla="*/ 0 w 88"/>
                <a:gd name="T9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0" y="41"/>
                  </a:moveTo>
                  <a:cubicBezTo>
                    <a:pt x="16" y="28"/>
                    <a:pt x="32" y="15"/>
                    <a:pt x="49" y="0"/>
                  </a:cubicBezTo>
                  <a:cubicBezTo>
                    <a:pt x="62" y="20"/>
                    <a:pt x="74" y="38"/>
                    <a:pt x="88" y="58"/>
                  </a:cubicBezTo>
                  <a:cubicBezTo>
                    <a:pt x="69" y="69"/>
                    <a:pt x="51" y="78"/>
                    <a:pt x="33" y="89"/>
                  </a:cubicBezTo>
                  <a:cubicBezTo>
                    <a:pt x="22" y="73"/>
                    <a:pt x="11" y="58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22"/>
            <p:cNvSpPr>
              <a:spLocks/>
            </p:cNvSpPr>
            <p:nvPr/>
          </p:nvSpPr>
          <p:spPr bwMode="auto">
            <a:xfrm>
              <a:off x="3378200" y="2235200"/>
              <a:ext cx="15875" cy="17463"/>
            </a:xfrm>
            <a:custGeom>
              <a:avLst/>
              <a:gdLst>
                <a:gd name="T0" fmla="*/ 0 w 74"/>
                <a:gd name="T1" fmla="*/ 55 h 74"/>
                <a:gd name="T2" fmla="*/ 11 w 74"/>
                <a:gd name="T3" fmla="*/ 0 h 74"/>
                <a:gd name="T4" fmla="*/ 74 w 74"/>
                <a:gd name="T5" fmla="*/ 5 h 74"/>
                <a:gd name="T6" fmla="*/ 61 w 74"/>
                <a:gd name="T7" fmla="*/ 74 h 74"/>
                <a:gd name="T8" fmla="*/ 0 w 74"/>
                <a:gd name="T9" fmla="*/ 5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0" y="55"/>
                  </a:moveTo>
                  <a:cubicBezTo>
                    <a:pt x="4" y="36"/>
                    <a:pt x="7" y="19"/>
                    <a:pt x="11" y="0"/>
                  </a:cubicBezTo>
                  <a:cubicBezTo>
                    <a:pt x="31" y="2"/>
                    <a:pt x="50" y="3"/>
                    <a:pt x="74" y="5"/>
                  </a:cubicBezTo>
                  <a:cubicBezTo>
                    <a:pt x="70" y="28"/>
                    <a:pt x="66" y="50"/>
                    <a:pt x="61" y="74"/>
                  </a:cubicBezTo>
                  <a:cubicBezTo>
                    <a:pt x="39" y="68"/>
                    <a:pt x="20" y="62"/>
                    <a:pt x="0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03" name="Freeform 5"/>
          <p:cNvSpPr>
            <a:spLocks noEditPoints="1"/>
          </p:cNvSpPr>
          <p:nvPr/>
        </p:nvSpPr>
        <p:spPr bwMode="auto">
          <a:xfrm>
            <a:off x="7171457" y="3723050"/>
            <a:ext cx="458788" cy="479425"/>
          </a:xfrm>
          <a:custGeom>
            <a:avLst/>
            <a:gdLst>
              <a:gd name="T0" fmla="*/ 1253 w 1497"/>
              <a:gd name="T1" fmla="*/ 942 h 1560"/>
              <a:gd name="T2" fmla="*/ 1492 w 1497"/>
              <a:gd name="T3" fmla="*/ 1282 h 1560"/>
              <a:gd name="T4" fmla="*/ 749 w 1497"/>
              <a:gd name="T5" fmla="*/ 1525 h 1560"/>
              <a:gd name="T6" fmla="*/ 5 w 1497"/>
              <a:gd name="T7" fmla="*/ 1248 h 1560"/>
              <a:gd name="T8" fmla="*/ 245 w 1497"/>
              <a:gd name="T9" fmla="*/ 935 h 1560"/>
              <a:gd name="T10" fmla="*/ 327 w 1497"/>
              <a:gd name="T11" fmla="*/ 378 h 1560"/>
              <a:gd name="T12" fmla="*/ 1078 w 1497"/>
              <a:gd name="T13" fmla="*/ 751 h 1560"/>
              <a:gd name="T14" fmla="*/ 730 w 1497"/>
              <a:gd name="T15" fmla="*/ 86 h 1560"/>
              <a:gd name="T16" fmla="*/ 510 w 1497"/>
              <a:gd name="T17" fmla="*/ 764 h 1560"/>
              <a:gd name="T18" fmla="*/ 682 w 1497"/>
              <a:gd name="T19" fmla="*/ 562 h 1560"/>
              <a:gd name="T20" fmla="*/ 621 w 1497"/>
              <a:gd name="T21" fmla="*/ 493 h 1560"/>
              <a:gd name="T22" fmla="*/ 644 w 1497"/>
              <a:gd name="T23" fmla="*/ 161 h 1560"/>
              <a:gd name="T24" fmla="*/ 938 w 1497"/>
              <a:gd name="T25" fmla="*/ 284 h 1560"/>
              <a:gd name="T26" fmla="*/ 876 w 1497"/>
              <a:gd name="T27" fmla="*/ 493 h 1560"/>
              <a:gd name="T28" fmla="*/ 815 w 1497"/>
              <a:gd name="T29" fmla="*/ 562 h 1560"/>
              <a:gd name="T30" fmla="*/ 992 w 1497"/>
              <a:gd name="T31" fmla="*/ 766 h 1560"/>
              <a:gd name="T32" fmla="*/ 1205 w 1497"/>
              <a:gd name="T33" fmla="*/ 999 h 1560"/>
              <a:gd name="T34" fmla="*/ 1053 w 1497"/>
              <a:gd name="T35" fmla="*/ 794 h 1560"/>
              <a:gd name="T36" fmla="*/ 773 w 1497"/>
              <a:gd name="T37" fmla="*/ 902 h 1560"/>
              <a:gd name="T38" fmla="*/ 724 w 1497"/>
              <a:gd name="T39" fmla="*/ 901 h 1560"/>
              <a:gd name="T40" fmla="*/ 451 w 1497"/>
              <a:gd name="T41" fmla="*/ 792 h 1560"/>
              <a:gd name="T42" fmla="*/ 296 w 1497"/>
              <a:gd name="T43" fmla="*/ 999 h 1560"/>
              <a:gd name="T44" fmla="*/ 453 w 1497"/>
              <a:gd name="T45" fmla="*/ 1373 h 1560"/>
              <a:gd name="T46" fmla="*/ 91 w 1497"/>
              <a:gd name="T47" fmla="*/ 1380 h 1560"/>
              <a:gd name="T48" fmla="*/ 345 w 1497"/>
              <a:gd name="T49" fmla="*/ 1121 h 1560"/>
              <a:gd name="T50" fmla="*/ 405 w 1497"/>
              <a:gd name="T51" fmla="*/ 1335 h 1560"/>
              <a:gd name="T52" fmla="*/ 666 w 1497"/>
              <a:gd name="T53" fmla="*/ 1127 h 1560"/>
              <a:gd name="T54" fmla="*/ 928 w 1497"/>
              <a:gd name="T55" fmla="*/ 1381 h 1560"/>
              <a:gd name="T56" fmla="*/ 571 w 1497"/>
              <a:gd name="T57" fmla="*/ 1381 h 1560"/>
              <a:gd name="T58" fmla="*/ 1372 w 1497"/>
              <a:gd name="T59" fmla="*/ 1100 h 1560"/>
              <a:gd name="T60" fmla="*/ 1093 w 1497"/>
              <a:gd name="T61" fmla="*/ 1335 h 1560"/>
              <a:gd name="T62" fmla="*/ 1306 w 1497"/>
              <a:gd name="T63" fmla="*/ 1123 h 1560"/>
              <a:gd name="T64" fmla="*/ 888 w 1497"/>
              <a:gd name="T65" fmla="*/ 350 h 1560"/>
              <a:gd name="T66" fmla="*/ 845 w 1497"/>
              <a:gd name="T67" fmla="*/ 238 h 1560"/>
              <a:gd name="T68" fmla="*/ 620 w 1497"/>
              <a:gd name="T69" fmla="*/ 351 h 1560"/>
              <a:gd name="T70" fmla="*/ 697 w 1497"/>
              <a:gd name="T71" fmla="*/ 279 h 1560"/>
              <a:gd name="T72" fmla="*/ 888 w 1497"/>
              <a:gd name="T73" fmla="*/ 350 h 1560"/>
              <a:gd name="T74" fmla="*/ 123 w 1497"/>
              <a:gd name="T75" fmla="*/ 1420 h 1560"/>
              <a:gd name="T76" fmla="*/ 750 w 1497"/>
              <a:gd name="T77" fmla="*/ 1334 h 1560"/>
              <a:gd name="T78" fmla="*/ 1083 w 1497"/>
              <a:gd name="T79" fmla="*/ 1419 h 1560"/>
              <a:gd name="T80" fmla="*/ 1083 w 1497"/>
              <a:gd name="T81" fmla="*/ 1419 h 1560"/>
              <a:gd name="T82" fmla="*/ 701 w 1497"/>
              <a:gd name="T83" fmla="*/ 327 h 1560"/>
              <a:gd name="T84" fmla="*/ 723 w 1497"/>
              <a:gd name="T85" fmla="*/ 518 h 1560"/>
              <a:gd name="T86" fmla="*/ 821 w 1497"/>
              <a:gd name="T87" fmla="*/ 398 h 1560"/>
              <a:gd name="T88" fmla="*/ 269 w 1497"/>
              <a:gd name="T89" fmla="*/ 1142 h 1560"/>
              <a:gd name="T90" fmla="*/ 749 w 1497"/>
              <a:gd name="T91" fmla="*/ 1286 h 1560"/>
              <a:gd name="T92" fmla="*/ 677 w 1497"/>
              <a:gd name="T93" fmla="*/ 1214 h 1560"/>
              <a:gd name="T94" fmla="*/ 1230 w 1497"/>
              <a:gd name="T95" fmla="*/ 1142 h 1560"/>
              <a:gd name="T96" fmla="*/ 1301 w 1497"/>
              <a:gd name="T97" fmla="*/ 1214 h 1560"/>
              <a:gd name="T98" fmla="*/ 891 w 1497"/>
              <a:gd name="T99" fmla="*/ 826 h 1560"/>
              <a:gd name="T100" fmla="*/ 869 w 1497"/>
              <a:gd name="T101" fmla="*/ 758 h 1560"/>
              <a:gd name="T102" fmla="*/ 689 w 1497"/>
              <a:gd name="T103" fmla="*/ 713 h 1560"/>
              <a:gd name="T104" fmla="*/ 557 w 1497"/>
              <a:gd name="T105" fmla="*/ 796 h 1560"/>
              <a:gd name="T106" fmla="*/ 791 w 1497"/>
              <a:gd name="T107" fmla="*/ 852 h 1560"/>
              <a:gd name="T108" fmla="*/ 707 w 1497"/>
              <a:gd name="T109" fmla="*/ 852 h 1560"/>
              <a:gd name="T110" fmla="*/ 748 w 1497"/>
              <a:gd name="T111" fmla="*/ 603 h 1560"/>
              <a:gd name="T112" fmla="*/ 628 w 1497"/>
              <a:gd name="T113" fmla="*/ 399 h 1560"/>
              <a:gd name="T114" fmla="*/ 628 w 1497"/>
              <a:gd name="T115" fmla="*/ 399 h 1560"/>
              <a:gd name="T116" fmla="*/ 870 w 1497"/>
              <a:gd name="T117" fmla="*/ 398 h 1560"/>
              <a:gd name="T118" fmla="*/ 696 w 1497"/>
              <a:gd name="T119" fmla="*/ 619 h 1560"/>
              <a:gd name="T120" fmla="*/ 714 w 1497"/>
              <a:gd name="T121" fmla="*/ 634 h 1560"/>
              <a:gd name="T122" fmla="*/ 811 w 1497"/>
              <a:gd name="T123" fmla="*/ 618 h 1560"/>
              <a:gd name="T124" fmla="*/ 818 w 1497"/>
              <a:gd name="T125" fmla="*/ 66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97" h="1560">
                <a:moveTo>
                  <a:pt x="1078" y="751"/>
                </a:moveTo>
                <a:cubicBezTo>
                  <a:pt x="1095" y="758"/>
                  <a:pt x="1113" y="764"/>
                  <a:pt x="1130" y="770"/>
                </a:cubicBezTo>
                <a:cubicBezTo>
                  <a:pt x="1211" y="798"/>
                  <a:pt x="1253" y="857"/>
                  <a:pt x="1253" y="942"/>
                </a:cubicBezTo>
                <a:cubicBezTo>
                  <a:pt x="1253" y="960"/>
                  <a:pt x="1253" y="979"/>
                  <a:pt x="1253" y="999"/>
                </a:cubicBezTo>
                <a:cubicBezTo>
                  <a:pt x="1339" y="1010"/>
                  <a:pt x="1408" y="1050"/>
                  <a:pt x="1454" y="1124"/>
                </a:cubicBezTo>
                <a:cubicBezTo>
                  <a:pt x="1484" y="1172"/>
                  <a:pt x="1497" y="1225"/>
                  <a:pt x="1492" y="1282"/>
                </a:cubicBezTo>
                <a:cubicBezTo>
                  <a:pt x="1483" y="1398"/>
                  <a:pt x="1400" y="1494"/>
                  <a:pt x="1288" y="1520"/>
                </a:cubicBezTo>
                <a:cubicBezTo>
                  <a:pt x="1177" y="1544"/>
                  <a:pt x="1052" y="1497"/>
                  <a:pt x="989" y="1373"/>
                </a:cubicBezTo>
                <a:cubicBezTo>
                  <a:pt x="937" y="1470"/>
                  <a:pt x="859" y="1525"/>
                  <a:pt x="749" y="1525"/>
                </a:cubicBezTo>
                <a:cubicBezTo>
                  <a:pt x="640" y="1525"/>
                  <a:pt x="561" y="1470"/>
                  <a:pt x="510" y="1375"/>
                </a:cubicBezTo>
                <a:cubicBezTo>
                  <a:pt x="429" y="1506"/>
                  <a:pt x="318" y="1560"/>
                  <a:pt x="169" y="1505"/>
                </a:cubicBezTo>
                <a:cubicBezTo>
                  <a:pt x="63" y="1466"/>
                  <a:pt x="0" y="1362"/>
                  <a:pt x="5" y="1248"/>
                </a:cubicBezTo>
                <a:cubicBezTo>
                  <a:pt x="9" y="1183"/>
                  <a:pt x="34" y="1126"/>
                  <a:pt x="79" y="1079"/>
                </a:cubicBezTo>
                <a:cubicBezTo>
                  <a:pt x="124" y="1032"/>
                  <a:pt x="180" y="1006"/>
                  <a:pt x="245" y="999"/>
                </a:cubicBezTo>
                <a:cubicBezTo>
                  <a:pt x="245" y="977"/>
                  <a:pt x="245" y="956"/>
                  <a:pt x="245" y="935"/>
                </a:cubicBezTo>
                <a:cubicBezTo>
                  <a:pt x="245" y="859"/>
                  <a:pt x="289" y="798"/>
                  <a:pt x="360" y="773"/>
                </a:cubicBezTo>
                <a:cubicBezTo>
                  <a:pt x="380" y="766"/>
                  <a:pt x="400" y="759"/>
                  <a:pt x="421" y="751"/>
                </a:cubicBezTo>
                <a:cubicBezTo>
                  <a:pt x="332" y="641"/>
                  <a:pt x="298" y="517"/>
                  <a:pt x="327" y="378"/>
                </a:cubicBezTo>
                <a:cubicBezTo>
                  <a:pt x="349" y="274"/>
                  <a:pt x="404" y="190"/>
                  <a:pt x="488" y="126"/>
                </a:cubicBezTo>
                <a:cubicBezTo>
                  <a:pt x="652" y="0"/>
                  <a:pt x="886" y="11"/>
                  <a:pt x="1040" y="151"/>
                </a:cubicBezTo>
                <a:cubicBezTo>
                  <a:pt x="1199" y="295"/>
                  <a:pt x="1240" y="561"/>
                  <a:pt x="1078" y="751"/>
                </a:cubicBezTo>
                <a:close/>
                <a:moveTo>
                  <a:pt x="992" y="766"/>
                </a:moveTo>
                <a:cubicBezTo>
                  <a:pt x="1103" y="680"/>
                  <a:pt x="1167" y="514"/>
                  <a:pt x="1114" y="351"/>
                </a:cubicBezTo>
                <a:cubicBezTo>
                  <a:pt x="1060" y="186"/>
                  <a:pt x="905" y="80"/>
                  <a:pt x="730" y="86"/>
                </a:cubicBezTo>
                <a:cubicBezTo>
                  <a:pt x="565" y="93"/>
                  <a:pt x="417" y="214"/>
                  <a:pt x="377" y="376"/>
                </a:cubicBezTo>
                <a:cubicBezTo>
                  <a:pt x="336" y="539"/>
                  <a:pt x="410" y="694"/>
                  <a:pt x="508" y="766"/>
                </a:cubicBezTo>
                <a:cubicBezTo>
                  <a:pt x="509" y="765"/>
                  <a:pt x="509" y="765"/>
                  <a:pt x="510" y="764"/>
                </a:cubicBezTo>
                <a:cubicBezTo>
                  <a:pt x="510" y="763"/>
                  <a:pt x="510" y="762"/>
                  <a:pt x="511" y="761"/>
                </a:cubicBezTo>
                <a:cubicBezTo>
                  <a:pt x="525" y="663"/>
                  <a:pt x="579" y="600"/>
                  <a:pt x="674" y="571"/>
                </a:cubicBezTo>
                <a:cubicBezTo>
                  <a:pt x="678" y="570"/>
                  <a:pt x="682" y="566"/>
                  <a:pt x="682" y="562"/>
                </a:cubicBezTo>
                <a:cubicBezTo>
                  <a:pt x="683" y="559"/>
                  <a:pt x="680" y="555"/>
                  <a:pt x="676" y="553"/>
                </a:cubicBezTo>
                <a:cubicBezTo>
                  <a:pt x="658" y="541"/>
                  <a:pt x="644" y="526"/>
                  <a:pt x="637" y="505"/>
                </a:cubicBezTo>
                <a:cubicBezTo>
                  <a:pt x="633" y="497"/>
                  <a:pt x="630" y="494"/>
                  <a:pt x="621" y="493"/>
                </a:cubicBezTo>
                <a:cubicBezTo>
                  <a:pt x="571" y="487"/>
                  <a:pt x="543" y="436"/>
                  <a:pt x="564" y="390"/>
                </a:cubicBezTo>
                <a:cubicBezTo>
                  <a:pt x="567" y="384"/>
                  <a:pt x="567" y="375"/>
                  <a:pt x="565" y="368"/>
                </a:cubicBezTo>
                <a:cubicBezTo>
                  <a:pt x="541" y="289"/>
                  <a:pt x="573" y="204"/>
                  <a:pt x="644" y="161"/>
                </a:cubicBezTo>
                <a:cubicBezTo>
                  <a:pt x="714" y="118"/>
                  <a:pt x="803" y="127"/>
                  <a:pt x="862" y="184"/>
                </a:cubicBezTo>
                <a:cubicBezTo>
                  <a:pt x="878" y="199"/>
                  <a:pt x="893" y="214"/>
                  <a:pt x="908" y="229"/>
                </a:cubicBezTo>
                <a:cubicBezTo>
                  <a:pt x="924" y="244"/>
                  <a:pt x="934" y="263"/>
                  <a:pt x="938" y="284"/>
                </a:cubicBezTo>
                <a:cubicBezTo>
                  <a:pt x="944" y="314"/>
                  <a:pt x="940" y="342"/>
                  <a:pt x="932" y="370"/>
                </a:cubicBezTo>
                <a:cubicBezTo>
                  <a:pt x="931" y="376"/>
                  <a:pt x="931" y="384"/>
                  <a:pt x="933" y="390"/>
                </a:cubicBezTo>
                <a:cubicBezTo>
                  <a:pt x="955" y="437"/>
                  <a:pt x="927" y="487"/>
                  <a:pt x="876" y="493"/>
                </a:cubicBezTo>
                <a:cubicBezTo>
                  <a:pt x="867" y="494"/>
                  <a:pt x="864" y="498"/>
                  <a:pt x="862" y="505"/>
                </a:cubicBezTo>
                <a:cubicBezTo>
                  <a:pt x="855" y="524"/>
                  <a:pt x="841" y="539"/>
                  <a:pt x="824" y="551"/>
                </a:cubicBezTo>
                <a:cubicBezTo>
                  <a:pt x="821" y="553"/>
                  <a:pt x="818" y="558"/>
                  <a:pt x="815" y="562"/>
                </a:cubicBezTo>
                <a:cubicBezTo>
                  <a:pt x="819" y="565"/>
                  <a:pt x="823" y="570"/>
                  <a:pt x="828" y="572"/>
                </a:cubicBezTo>
                <a:cubicBezTo>
                  <a:pt x="892" y="591"/>
                  <a:pt x="940" y="631"/>
                  <a:pt x="968" y="692"/>
                </a:cubicBezTo>
                <a:cubicBezTo>
                  <a:pt x="978" y="715"/>
                  <a:pt x="984" y="741"/>
                  <a:pt x="992" y="766"/>
                </a:cubicBezTo>
                <a:close/>
                <a:moveTo>
                  <a:pt x="773" y="999"/>
                </a:moveTo>
                <a:cubicBezTo>
                  <a:pt x="872" y="1012"/>
                  <a:pt x="943" y="1063"/>
                  <a:pt x="989" y="1151"/>
                </a:cubicBezTo>
                <a:cubicBezTo>
                  <a:pt x="1035" y="1062"/>
                  <a:pt x="1107" y="1011"/>
                  <a:pt x="1205" y="999"/>
                </a:cubicBezTo>
                <a:cubicBezTo>
                  <a:pt x="1205" y="976"/>
                  <a:pt x="1205" y="955"/>
                  <a:pt x="1205" y="935"/>
                </a:cubicBezTo>
                <a:cubicBezTo>
                  <a:pt x="1205" y="880"/>
                  <a:pt x="1174" y="837"/>
                  <a:pt x="1122" y="818"/>
                </a:cubicBezTo>
                <a:cubicBezTo>
                  <a:pt x="1099" y="810"/>
                  <a:pt x="1076" y="803"/>
                  <a:pt x="1053" y="794"/>
                </a:cubicBezTo>
                <a:cubicBezTo>
                  <a:pt x="1043" y="790"/>
                  <a:pt x="1036" y="791"/>
                  <a:pt x="1028" y="798"/>
                </a:cubicBezTo>
                <a:cubicBezTo>
                  <a:pt x="970" y="848"/>
                  <a:pt x="904" y="880"/>
                  <a:pt x="829" y="894"/>
                </a:cubicBezTo>
                <a:cubicBezTo>
                  <a:pt x="811" y="897"/>
                  <a:pt x="792" y="899"/>
                  <a:pt x="773" y="902"/>
                </a:cubicBezTo>
                <a:cubicBezTo>
                  <a:pt x="773" y="934"/>
                  <a:pt x="773" y="966"/>
                  <a:pt x="773" y="999"/>
                </a:cubicBezTo>
                <a:close/>
                <a:moveTo>
                  <a:pt x="724" y="999"/>
                </a:moveTo>
                <a:cubicBezTo>
                  <a:pt x="724" y="966"/>
                  <a:pt x="724" y="934"/>
                  <a:pt x="724" y="901"/>
                </a:cubicBezTo>
                <a:cubicBezTo>
                  <a:pt x="713" y="900"/>
                  <a:pt x="702" y="899"/>
                  <a:pt x="692" y="898"/>
                </a:cubicBezTo>
                <a:cubicBezTo>
                  <a:pt x="607" y="886"/>
                  <a:pt x="532" y="852"/>
                  <a:pt x="467" y="796"/>
                </a:cubicBezTo>
                <a:cubicBezTo>
                  <a:pt x="463" y="793"/>
                  <a:pt x="456" y="791"/>
                  <a:pt x="451" y="792"/>
                </a:cubicBezTo>
                <a:cubicBezTo>
                  <a:pt x="422" y="801"/>
                  <a:pt x="393" y="811"/>
                  <a:pt x="365" y="823"/>
                </a:cubicBezTo>
                <a:cubicBezTo>
                  <a:pt x="327" y="839"/>
                  <a:pt x="302" y="868"/>
                  <a:pt x="296" y="909"/>
                </a:cubicBezTo>
                <a:cubicBezTo>
                  <a:pt x="292" y="938"/>
                  <a:pt x="296" y="968"/>
                  <a:pt x="296" y="999"/>
                </a:cubicBezTo>
                <a:cubicBezTo>
                  <a:pt x="392" y="1012"/>
                  <a:pt x="463" y="1062"/>
                  <a:pt x="509" y="1151"/>
                </a:cubicBezTo>
                <a:cubicBezTo>
                  <a:pt x="555" y="1062"/>
                  <a:pt x="626" y="1011"/>
                  <a:pt x="724" y="999"/>
                </a:cubicBezTo>
                <a:close/>
                <a:moveTo>
                  <a:pt x="453" y="1373"/>
                </a:moveTo>
                <a:cubicBezTo>
                  <a:pt x="499" y="1315"/>
                  <a:pt x="506" y="1186"/>
                  <a:pt x="414" y="1102"/>
                </a:cubicBezTo>
                <a:cubicBezTo>
                  <a:pt x="326" y="1022"/>
                  <a:pt x="191" y="1028"/>
                  <a:pt x="110" y="1116"/>
                </a:cubicBezTo>
                <a:cubicBezTo>
                  <a:pt x="29" y="1204"/>
                  <a:pt x="46" y="1326"/>
                  <a:pt x="91" y="1380"/>
                </a:cubicBezTo>
                <a:cubicBezTo>
                  <a:pt x="115" y="1345"/>
                  <a:pt x="147" y="1320"/>
                  <a:pt x="186" y="1303"/>
                </a:cubicBezTo>
                <a:cubicBezTo>
                  <a:pt x="137" y="1230"/>
                  <a:pt x="138" y="1172"/>
                  <a:pt x="188" y="1126"/>
                </a:cubicBezTo>
                <a:cubicBezTo>
                  <a:pt x="232" y="1085"/>
                  <a:pt x="298" y="1083"/>
                  <a:pt x="345" y="1121"/>
                </a:cubicBezTo>
                <a:cubicBezTo>
                  <a:pt x="368" y="1140"/>
                  <a:pt x="382" y="1165"/>
                  <a:pt x="387" y="1195"/>
                </a:cubicBezTo>
                <a:cubicBezTo>
                  <a:pt x="394" y="1237"/>
                  <a:pt x="379" y="1272"/>
                  <a:pt x="352" y="1301"/>
                </a:cubicBezTo>
                <a:cubicBezTo>
                  <a:pt x="370" y="1313"/>
                  <a:pt x="388" y="1323"/>
                  <a:pt x="405" y="1335"/>
                </a:cubicBezTo>
                <a:cubicBezTo>
                  <a:pt x="422" y="1347"/>
                  <a:pt x="437" y="1361"/>
                  <a:pt x="453" y="1373"/>
                </a:cubicBezTo>
                <a:close/>
                <a:moveTo>
                  <a:pt x="667" y="1303"/>
                </a:moveTo>
                <a:cubicBezTo>
                  <a:pt x="617" y="1237"/>
                  <a:pt x="617" y="1174"/>
                  <a:pt x="666" y="1127"/>
                </a:cubicBezTo>
                <a:cubicBezTo>
                  <a:pt x="711" y="1085"/>
                  <a:pt x="780" y="1083"/>
                  <a:pt x="826" y="1122"/>
                </a:cubicBezTo>
                <a:cubicBezTo>
                  <a:pt x="880" y="1168"/>
                  <a:pt x="882" y="1230"/>
                  <a:pt x="832" y="1303"/>
                </a:cubicBezTo>
                <a:cubicBezTo>
                  <a:pt x="871" y="1320"/>
                  <a:pt x="903" y="1346"/>
                  <a:pt x="928" y="1381"/>
                </a:cubicBezTo>
                <a:cubicBezTo>
                  <a:pt x="982" y="1307"/>
                  <a:pt x="982" y="1181"/>
                  <a:pt x="892" y="1100"/>
                </a:cubicBezTo>
                <a:cubicBezTo>
                  <a:pt x="807" y="1025"/>
                  <a:pt x="678" y="1029"/>
                  <a:pt x="597" y="1109"/>
                </a:cubicBezTo>
                <a:cubicBezTo>
                  <a:pt x="512" y="1193"/>
                  <a:pt x="521" y="1317"/>
                  <a:pt x="571" y="1381"/>
                </a:cubicBezTo>
                <a:cubicBezTo>
                  <a:pt x="595" y="1346"/>
                  <a:pt x="627" y="1320"/>
                  <a:pt x="667" y="1303"/>
                </a:cubicBezTo>
                <a:close/>
                <a:moveTo>
                  <a:pt x="1408" y="1381"/>
                </a:moveTo>
                <a:cubicBezTo>
                  <a:pt x="1462" y="1307"/>
                  <a:pt x="1462" y="1181"/>
                  <a:pt x="1372" y="1100"/>
                </a:cubicBezTo>
                <a:cubicBezTo>
                  <a:pt x="1287" y="1024"/>
                  <a:pt x="1157" y="1029"/>
                  <a:pt x="1076" y="1110"/>
                </a:cubicBezTo>
                <a:cubicBezTo>
                  <a:pt x="992" y="1194"/>
                  <a:pt x="1001" y="1317"/>
                  <a:pt x="1045" y="1373"/>
                </a:cubicBezTo>
                <a:cubicBezTo>
                  <a:pt x="1061" y="1361"/>
                  <a:pt x="1076" y="1347"/>
                  <a:pt x="1093" y="1335"/>
                </a:cubicBezTo>
                <a:cubicBezTo>
                  <a:pt x="1110" y="1323"/>
                  <a:pt x="1128" y="1312"/>
                  <a:pt x="1146" y="1301"/>
                </a:cubicBezTo>
                <a:cubicBezTo>
                  <a:pt x="1097" y="1237"/>
                  <a:pt x="1097" y="1174"/>
                  <a:pt x="1147" y="1127"/>
                </a:cubicBezTo>
                <a:cubicBezTo>
                  <a:pt x="1191" y="1085"/>
                  <a:pt x="1260" y="1083"/>
                  <a:pt x="1306" y="1123"/>
                </a:cubicBezTo>
                <a:cubicBezTo>
                  <a:pt x="1360" y="1168"/>
                  <a:pt x="1361" y="1230"/>
                  <a:pt x="1312" y="1303"/>
                </a:cubicBezTo>
                <a:cubicBezTo>
                  <a:pt x="1351" y="1320"/>
                  <a:pt x="1383" y="1345"/>
                  <a:pt x="1408" y="1381"/>
                </a:cubicBezTo>
                <a:close/>
                <a:moveTo>
                  <a:pt x="888" y="350"/>
                </a:moveTo>
                <a:cubicBezTo>
                  <a:pt x="889" y="344"/>
                  <a:pt x="891" y="337"/>
                  <a:pt x="892" y="330"/>
                </a:cubicBezTo>
                <a:cubicBezTo>
                  <a:pt x="896" y="296"/>
                  <a:pt x="889" y="268"/>
                  <a:pt x="857" y="251"/>
                </a:cubicBezTo>
                <a:cubicBezTo>
                  <a:pt x="852" y="248"/>
                  <a:pt x="849" y="242"/>
                  <a:pt x="845" y="238"/>
                </a:cubicBezTo>
                <a:cubicBezTo>
                  <a:pt x="788" y="158"/>
                  <a:pt x="670" y="165"/>
                  <a:pt x="622" y="251"/>
                </a:cubicBezTo>
                <a:cubicBezTo>
                  <a:pt x="604" y="282"/>
                  <a:pt x="600" y="316"/>
                  <a:pt x="611" y="352"/>
                </a:cubicBezTo>
                <a:cubicBezTo>
                  <a:pt x="615" y="352"/>
                  <a:pt x="618" y="351"/>
                  <a:pt x="620" y="351"/>
                </a:cubicBezTo>
                <a:cubicBezTo>
                  <a:pt x="623" y="350"/>
                  <a:pt x="626" y="350"/>
                  <a:pt x="629" y="349"/>
                </a:cubicBezTo>
                <a:cubicBezTo>
                  <a:pt x="629" y="347"/>
                  <a:pt x="630" y="346"/>
                  <a:pt x="630" y="344"/>
                </a:cubicBezTo>
                <a:cubicBezTo>
                  <a:pt x="639" y="306"/>
                  <a:pt x="663" y="283"/>
                  <a:pt x="697" y="279"/>
                </a:cubicBezTo>
                <a:cubicBezTo>
                  <a:pt x="730" y="274"/>
                  <a:pt x="761" y="291"/>
                  <a:pt x="778" y="325"/>
                </a:cubicBezTo>
                <a:cubicBezTo>
                  <a:pt x="787" y="342"/>
                  <a:pt x="801" y="350"/>
                  <a:pt x="819" y="350"/>
                </a:cubicBezTo>
                <a:cubicBezTo>
                  <a:pt x="841" y="350"/>
                  <a:pt x="863" y="350"/>
                  <a:pt x="888" y="350"/>
                </a:cubicBezTo>
                <a:close/>
                <a:moveTo>
                  <a:pt x="415" y="1419"/>
                </a:moveTo>
                <a:cubicBezTo>
                  <a:pt x="378" y="1362"/>
                  <a:pt x="327" y="1331"/>
                  <a:pt x="259" y="1335"/>
                </a:cubicBezTo>
                <a:cubicBezTo>
                  <a:pt x="199" y="1338"/>
                  <a:pt x="154" y="1368"/>
                  <a:pt x="123" y="1420"/>
                </a:cubicBezTo>
                <a:cubicBezTo>
                  <a:pt x="199" y="1497"/>
                  <a:pt x="338" y="1497"/>
                  <a:pt x="415" y="1419"/>
                </a:cubicBezTo>
                <a:close/>
                <a:moveTo>
                  <a:pt x="895" y="1419"/>
                </a:moveTo>
                <a:cubicBezTo>
                  <a:pt x="861" y="1365"/>
                  <a:pt x="814" y="1335"/>
                  <a:pt x="750" y="1334"/>
                </a:cubicBezTo>
                <a:cubicBezTo>
                  <a:pt x="685" y="1334"/>
                  <a:pt x="637" y="1365"/>
                  <a:pt x="603" y="1419"/>
                </a:cubicBezTo>
                <a:cubicBezTo>
                  <a:pt x="673" y="1496"/>
                  <a:pt x="824" y="1496"/>
                  <a:pt x="895" y="1419"/>
                </a:cubicBezTo>
                <a:close/>
                <a:moveTo>
                  <a:pt x="1083" y="1419"/>
                </a:moveTo>
                <a:cubicBezTo>
                  <a:pt x="1169" y="1502"/>
                  <a:pt x="1304" y="1492"/>
                  <a:pt x="1375" y="1419"/>
                </a:cubicBezTo>
                <a:cubicBezTo>
                  <a:pt x="1341" y="1365"/>
                  <a:pt x="1293" y="1334"/>
                  <a:pt x="1229" y="1334"/>
                </a:cubicBezTo>
                <a:cubicBezTo>
                  <a:pt x="1165" y="1334"/>
                  <a:pt x="1117" y="1365"/>
                  <a:pt x="1083" y="1419"/>
                </a:cubicBezTo>
                <a:close/>
                <a:moveTo>
                  <a:pt x="821" y="398"/>
                </a:moveTo>
                <a:cubicBezTo>
                  <a:pt x="780" y="397"/>
                  <a:pt x="750" y="379"/>
                  <a:pt x="733" y="342"/>
                </a:cubicBezTo>
                <a:cubicBezTo>
                  <a:pt x="727" y="329"/>
                  <a:pt x="715" y="324"/>
                  <a:pt x="701" y="327"/>
                </a:cubicBezTo>
                <a:cubicBezTo>
                  <a:pt x="687" y="330"/>
                  <a:pt x="677" y="341"/>
                  <a:pt x="677" y="356"/>
                </a:cubicBezTo>
                <a:cubicBezTo>
                  <a:pt x="677" y="395"/>
                  <a:pt x="676" y="434"/>
                  <a:pt x="677" y="473"/>
                </a:cubicBezTo>
                <a:cubicBezTo>
                  <a:pt x="678" y="498"/>
                  <a:pt x="698" y="517"/>
                  <a:pt x="723" y="518"/>
                </a:cubicBezTo>
                <a:cubicBezTo>
                  <a:pt x="741" y="518"/>
                  <a:pt x="758" y="519"/>
                  <a:pt x="776" y="518"/>
                </a:cubicBezTo>
                <a:cubicBezTo>
                  <a:pt x="799" y="517"/>
                  <a:pt x="819" y="499"/>
                  <a:pt x="820" y="477"/>
                </a:cubicBezTo>
                <a:cubicBezTo>
                  <a:pt x="822" y="451"/>
                  <a:pt x="821" y="425"/>
                  <a:pt x="821" y="398"/>
                </a:cubicBezTo>
                <a:close/>
                <a:moveTo>
                  <a:pt x="269" y="1286"/>
                </a:moveTo>
                <a:cubicBezTo>
                  <a:pt x="308" y="1286"/>
                  <a:pt x="340" y="1254"/>
                  <a:pt x="341" y="1215"/>
                </a:cubicBezTo>
                <a:cubicBezTo>
                  <a:pt x="341" y="1175"/>
                  <a:pt x="309" y="1142"/>
                  <a:pt x="269" y="1142"/>
                </a:cubicBezTo>
                <a:cubicBezTo>
                  <a:pt x="230" y="1142"/>
                  <a:pt x="198" y="1174"/>
                  <a:pt x="197" y="1213"/>
                </a:cubicBezTo>
                <a:cubicBezTo>
                  <a:pt x="197" y="1253"/>
                  <a:pt x="229" y="1286"/>
                  <a:pt x="269" y="1286"/>
                </a:cubicBezTo>
                <a:close/>
                <a:moveTo>
                  <a:pt x="749" y="1286"/>
                </a:moveTo>
                <a:cubicBezTo>
                  <a:pt x="789" y="1286"/>
                  <a:pt x="821" y="1253"/>
                  <a:pt x="821" y="1214"/>
                </a:cubicBezTo>
                <a:cubicBezTo>
                  <a:pt x="821" y="1174"/>
                  <a:pt x="788" y="1142"/>
                  <a:pt x="749" y="1142"/>
                </a:cubicBezTo>
                <a:cubicBezTo>
                  <a:pt x="709" y="1142"/>
                  <a:pt x="677" y="1175"/>
                  <a:pt x="677" y="1214"/>
                </a:cubicBezTo>
                <a:cubicBezTo>
                  <a:pt x="677" y="1254"/>
                  <a:pt x="710" y="1286"/>
                  <a:pt x="749" y="1286"/>
                </a:cubicBezTo>
                <a:close/>
                <a:moveTo>
                  <a:pt x="1301" y="1214"/>
                </a:moveTo>
                <a:cubicBezTo>
                  <a:pt x="1301" y="1175"/>
                  <a:pt x="1269" y="1142"/>
                  <a:pt x="1230" y="1142"/>
                </a:cubicBezTo>
                <a:cubicBezTo>
                  <a:pt x="1190" y="1142"/>
                  <a:pt x="1157" y="1174"/>
                  <a:pt x="1157" y="1214"/>
                </a:cubicBezTo>
                <a:cubicBezTo>
                  <a:pt x="1157" y="1254"/>
                  <a:pt x="1190" y="1286"/>
                  <a:pt x="1230" y="1286"/>
                </a:cubicBezTo>
                <a:cubicBezTo>
                  <a:pt x="1269" y="1286"/>
                  <a:pt x="1301" y="1253"/>
                  <a:pt x="1301" y="1214"/>
                </a:cubicBezTo>
                <a:close/>
                <a:moveTo>
                  <a:pt x="809" y="713"/>
                </a:moveTo>
                <a:cubicBezTo>
                  <a:pt x="819" y="759"/>
                  <a:pt x="828" y="800"/>
                  <a:pt x="838" y="844"/>
                </a:cubicBezTo>
                <a:cubicBezTo>
                  <a:pt x="857" y="838"/>
                  <a:pt x="874" y="833"/>
                  <a:pt x="891" y="826"/>
                </a:cubicBezTo>
                <a:cubicBezTo>
                  <a:pt x="946" y="804"/>
                  <a:pt x="951" y="794"/>
                  <a:pt x="934" y="737"/>
                </a:cubicBezTo>
                <a:cubicBezTo>
                  <a:pt x="923" y="699"/>
                  <a:pt x="901" y="668"/>
                  <a:pt x="869" y="644"/>
                </a:cubicBezTo>
                <a:cubicBezTo>
                  <a:pt x="869" y="683"/>
                  <a:pt x="869" y="719"/>
                  <a:pt x="869" y="758"/>
                </a:cubicBezTo>
                <a:cubicBezTo>
                  <a:pt x="849" y="743"/>
                  <a:pt x="831" y="729"/>
                  <a:pt x="809" y="713"/>
                </a:cubicBezTo>
                <a:close/>
                <a:moveTo>
                  <a:pt x="660" y="843"/>
                </a:moveTo>
                <a:cubicBezTo>
                  <a:pt x="670" y="800"/>
                  <a:pt x="679" y="758"/>
                  <a:pt x="689" y="713"/>
                </a:cubicBezTo>
                <a:cubicBezTo>
                  <a:pt x="667" y="729"/>
                  <a:pt x="648" y="744"/>
                  <a:pt x="629" y="758"/>
                </a:cubicBezTo>
                <a:cubicBezTo>
                  <a:pt x="629" y="719"/>
                  <a:pt x="629" y="682"/>
                  <a:pt x="629" y="644"/>
                </a:cubicBezTo>
                <a:cubicBezTo>
                  <a:pt x="578" y="683"/>
                  <a:pt x="555" y="734"/>
                  <a:pt x="557" y="796"/>
                </a:cubicBezTo>
                <a:cubicBezTo>
                  <a:pt x="557" y="799"/>
                  <a:pt x="559" y="803"/>
                  <a:pt x="561" y="804"/>
                </a:cubicBezTo>
                <a:cubicBezTo>
                  <a:pt x="592" y="822"/>
                  <a:pt x="624" y="835"/>
                  <a:pt x="660" y="843"/>
                </a:cubicBezTo>
                <a:close/>
                <a:moveTo>
                  <a:pt x="791" y="852"/>
                </a:moveTo>
                <a:cubicBezTo>
                  <a:pt x="777" y="790"/>
                  <a:pt x="764" y="732"/>
                  <a:pt x="751" y="673"/>
                </a:cubicBezTo>
                <a:cubicBezTo>
                  <a:pt x="749" y="673"/>
                  <a:pt x="748" y="673"/>
                  <a:pt x="747" y="673"/>
                </a:cubicBezTo>
                <a:cubicBezTo>
                  <a:pt x="734" y="732"/>
                  <a:pt x="721" y="791"/>
                  <a:pt x="707" y="852"/>
                </a:cubicBezTo>
                <a:cubicBezTo>
                  <a:pt x="735" y="852"/>
                  <a:pt x="762" y="852"/>
                  <a:pt x="791" y="852"/>
                </a:cubicBezTo>
                <a:close/>
                <a:moveTo>
                  <a:pt x="733" y="566"/>
                </a:moveTo>
                <a:cubicBezTo>
                  <a:pt x="721" y="587"/>
                  <a:pt x="740" y="592"/>
                  <a:pt x="748" y="603"/>
                </a:cubicBezTo>
                <a:cubicBezTo>
                  <a:pt x="772" y="585"/>
                  <a:pt x="772" y="584"/>
                  <a:pt x="764" y="566"/>
                </a:cubicBezTo>
                <a:cubicBezTo>
                  <a:pt x="754" y="566"/>
                  <a:pt x="744" y="566"/>
                  <a:pt x="733" y="566"/>
                </a:cubicBezTo>
                <a:close/>
                <a:moveTo>
                  <a:pt x="628" y="399"/>
                </a:moveTo>
                <a:cubicBezTo>
                  <a:pt x="613" y="402"/>
                  <a:pt x="604" y="410"/>
                  <a:pt x="605" y="423"/>
                </a:cubicBezTo>
                <a:cubicBezTo>
                  <a:pt x="606" y="437"/>
                  <a:pt x="614" y="444"/>
                  <a:pt x="628" y="446"/>
                </a:cubicBezTo>
                <a:cubicBezTo>
                  <a:pt x="628" y="429"/>
                  <a:pt x="628" y="414"/>
                  <a:pt x="628" y="399"/>
                </a:cubicBezTo>
                <a:close/>
                <a:moveTo>
                  <a:pt x="870" y="445"/>
                </a:moveTo>
                <a:cubicBezTo>
                  <a:pt x="885" y="442"/>
                  <a:pt x="894" y="434"/>
                  <a:pt x="893" y="421"/>
                </a:cubicBezTo>
                <a:cubicBezTo>
                  <a:pt x="892" y="408"/>
                  <a:pt x="884" y="400"/>
                  <a:pt x="870" y="398"/>
                </a:cubicBezTo>
                <a:cubicBezTo>
                  <a:pt x="870" y="414"/>
                  <a:pt x="870" y="430"/>
                  <a:pt x="870" y="445"/>
                </a:cubicBezTo>
                <a:close/>
                <a:moveTo>
                  <a:pt x="714" y="634"/>
                </a:moveTo>
                <a:cubicBezTo>
                  <a:pt x="707" y="628"/>
                  <a:pt x="702" y="623"/>
                  <a:pt x="696" y="619"/>
                </a:cubicBezTo>
                <a:cubicBezTo>
                  <a:pt x="689" y="615"/>
                  <a:pt x="682" y="616"/>
                  <a:pt x="681" y="625"/>
                </a:cubicBezTo>
                <a:cubicBezTo>
                  <a:pt x="679" y="636"/>
                  <a:pt x="680" y="646"/>
                  <a:pt x="680" y="659"/>
                </a:cubicBezTo>
                <a:cubicBezTo>
                  <a:pt x="692" y="651"/>
                  <a:pt x="701" y="644"/>
                  <a:pt x="714" y="634"/>
                </a:cubicBezTo>
                <a:close/>
                <a:moveTo>
                  <a:pt x="818" y="660"/>
                </a:moveTo>
                <a:cubicBezTo>
                  <a:pt x="818" y="652"/>
                  <a:pt x="819" y="647"/>
                  <a:pt x="818" y="643"/>
                </a:cubicBezTo>
                <a:cubicBezTo>
                  <a:pt x="816" y="634"/>
                  <a:pt x="814" y="626"/>
                  <a:pt x="811" y="618"/>
                </a:cubicBezTo>
                <a:cubicBezTo>
                  <a:pt x="804" y="623"/>
                  <a:pt x="796" y="628"/>
                  <a:pt x="788" y="633"/>
                </a:cubicBezTo>
                <a:cubicBezTo>
                  <a:pt x="788" y="634"/>
                  <a:pt x="788" y="635"/>
                  <a:pt x="788" y="637"/>
                </a:cubicBezTo>
                <a:cubicBezTo>
                  <a:pt x="797" y="644"/>
                  <a:pt x="806" y="651"/>
                  <a:pt x="818" y="66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4" name="Group 803"/>
          <p:cNvGrpSpPr/>
          <p:nvPr/>
        </p:nvGrpSpPr>
        <p:grpSpPr>
          <a:xfrm>
            <a:off x="7824400" y="3747656"/>
            <a:ext cx="428626" cy="430213"/>
            <a:chOff x="3489325" y="2127250"/>
            <a:chExt cx="428626" cy="4302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05" name="Freeform 6"/>
            <p:cNvSpPr>
              <a:spLocks noEditPoints="1"/>
            </p:cNvSpPr>
            <p:nvPr/>
          </p:nvSpPr>
          <p:spPr bwMode="auto">
            <a:xfrm>
              <a:off x="3554413" y="2127250"/>
              <a:ext cx="361950" cy="204788"/>
            </a:xfrm>
            <a:custGeom>
              <a:avLst/>
              <a:gdLst>
                <a:gd name="T0" fmla="*/ 536 w 1180"/>
                <a:gd name="T1" fmla="*/ 361 h 664"/>
                <a:gd name="T2" fmla="*/ 381 w 1180"/>
                <a:gd name="T3" fmla="*/ 361 h 664"/>
                <a:gd name="T4" fmla="*/ 361 w 1180"/>
                <a:gd name="T5" fmla="*/ 376 h 664"/>
                <a:gd name="T6" fmla="*/ 240 w 1180"/>
                <a:gd name="T7" fmla="*/ 472 h 664"/>
                <a:gd name="T8" fmla="*/ 233 w 1180"/>
                <a:gd name="T9" fmla="*/ 492 h 664"/>
                <a:gd name="T10" fmla="*/ 202 w 1180"/>
                <a:gd name="T11" fmla="*/ 623 h 664"/>
                <a:gd name="T12" fmla="*/ 71 w 1180"/>
                <a:gd name="T13" fmla="*/ 642 h 664"/>
                <a:gd name="T14" fmla="*/ 2 w 1180"/>
                <a:gd name="T15" fmla="*/ 527 h 664"/>
                <a:gd name="T16" fmla="*/ 185 w 1180"/>
                <a:gd name="T17" fmla="*/ 432 h 664"/>
                <a:gd name="T18" fmla="*/ 200 w 1180"/>
                <a:gd name="T19" fmla="*/ 442 h 664"/>
                <a:gd name="T20" fmla="*/ 275 w 1180"/>
                <a:gd name="T21" fmla="*/ 383 h 664"/>
                <a:gd name="T22" fmla="*/ 351 w 1180"/>
                <a:gd name="T23" fmla="*/ 323 h 664"/>
                <a:gd name="T24" fmla="*/ 347 w 1180"/>
                <a:gd name="T25" fmla="*/ 223 h 664"/>
                <a:gd name="T26" fmla="*/ 394 w 1180"/>
                <a:gd name="T27" fmla="*/ 167 h 664"/>
                <a:gd name="T28" fmla="*/ 531 w 1180"/>
                <a:gd name="T29" fmla="*/ 173 h 664"/>
                <a:gd name="T30" fmla="*/ 566 w 1180"/>
                <a:gd name="T31" fmla="*/ 324 h 664"/>
                <a:gd name="T32" fmla="*/ 716 w 1180"/>
                <a:gd name="T33" fmla="*/ 442 h 664"/>
                <a:gd name="T34" fmla="*/ 745 w 1180"/>
                <a:gd name="T35" fmla="*/ 425 h 664"/>
                <a:gd name="T36" fmla="*/ 827 w 1180"/>
                <a:gd name="T37" fmla="*/ 419 h 664"/>
                <a:gd name="T38" fmla="*/ 843 w 1180"/>
                <a:gd name="T39" fmla="*/ 414 h 664"/>
                <a:gd name="T40" fmla="*/ 974 w 1180"/>
                <a:gd name="T41" fmla="*/ 212 h 664"/>
                <a:gd name="T42" fmla="*/ 940 w 1180"/>
                <a:gd name="T43" fmla="*/ 147 h 664"/>
                <a:gd name="T44" fmla="*/ 1047 w 1180"/>
                <a:gd name="T45" fmla="*/ 6 h 664"/>
                <a:gd name="T46" fmla="*/ 1178 w 1180"/>
                <a:gd name="T47" fmla="*/ 121 h 664"/>
                <a:gd name="T48" fmla="*/ 1052 w 1180"/>
                <a:gd name="T49" fmla="*/ 246 h 664"/>
                <a:gd name="T50" fmla="*/ 1041 w 1180"/>
                <a:gd name="T51" fmla="*/ 244 h 664"/>
                <a:gd name="T52" fmla="*/ 1000 w 1180"/>
                <a:gd name="T53" fmla="*/ 263 h 664"/>
                <a:gd name="T54" fmla="*/ 889 w 1180"/>
                <a:gd name="T55" fmla="*/ 434 h 664"/>
                <a:gd name="T56" fmla="*/ 880 w 1180"/>
                <a:gd name="T57" fmla="*/ 448 h 664"/>
                <a:gd name="T58" fmla="*/ 914 w 1180"/>
                <a:gd name="T59" fmla="*/ 533 h 664"/>
                <a:gd name="T60" fmla="*/ 842 w 1180"/>
                <a:gd name="T61" fmla="*/ 643 h 664"/>
                <a:gd name="T62" fmla="*/ 713 w 1180"/>
                <a:gd name="T63" fmla="*/ 621 h 664"/>
                <a:gd name="T64" fmla="*/ 682 w 1180"/>
                <a:gd name="T65" fmla="*/ 494 h 664"/>
                <a:gd name="T66" fmla="*/ 676 w 1180"/>
                <a:gd name="T67" fmla="*/ 471 h 664"/>
                <a:gd name="T68" fmla="*/ 536 w 1180"/>
                <a:gd name="T69" fmla="*/ 361 h 664"/>
                <a:gd name="T70" fmla="*/ 458 w 1180"/>
                <a:gd name="T71" fmla="*/ 198 h 664"/>
                <a:gd name="T72" fmla="*/ 386 w 1180"/>
                <a:gd name="T73" fmla="*/ 270 h 664"/>
                <a:gd name="T74" fmla="*/ 458 w 1180"/>
                <a:gd name="T75" fmla="*/ 342 h 664"/>
                <a:gd name="T76" fmla="*/ 530 w 1180"/>
                <a:gd name="T77" fmla="*/ 270 h 664"/>
                <a:gd name="T78" fmla="*/ 458 w 1180"/>
                <a:gd name="T79" fmla="*/ 198 h 664"/>
                <a:gd name="T80" fmla="*/ 122 w 1180"/>
                <a:gd name="T81" fmla="*/ 462 h 664"/>
                <a:gd name="T82" fmla="*/ 50 w 1180"/>
                <a:gd name="T83" fmla="*/ 534 h 664"/>
                <a:gd name="T84" fmla="*/ 122 w 1180"/>
                <a:gd name="T85" fmla="*/ 606 h 664"/>
                <a:gd name="T86" fmla="*/ 194 w 1180"/>
                <a:gd name="T87" fmla="*/ 534 h 664"/>
                <a:gd name="T88" fmla="*/ 122 w 1180"/>
                <a:gd name="T89" fmla="*/ 462 h 664"/>
                <a:gd name="T90" fmla="*/ 866 w 1180"/>
                <a:gd name="T91" fmla="*/ 534 h 664"/>
                <a:gd name="T92" fmla="*/ 793 w 1180"/>
                <a:gd name="T93" fmla="*/ 462 h 664"/>
                <a:gd name="T94" fmla="*/ 722 w 1180"/>
                <a:gd name="T95" fmla="*/ 534 h 664"/>
                <a:gd name="T96" fmla="*/ 793 w 1180"/>
                <a:gd name="T97" fmla="*/ 606 h 664"/>
                <a:gd name="T98" fmla="*/ 866 w 1180"/>
                <a:gd name="T99" fmla="*/ 534 h 664"/>
                <a:gd name="T100" fmla="*/ 1057 w 1180"/>
                <a:gd name="T101" fmla="*/ 54 h 664"/>
                <a:gd name="T102" fmla="*/ 986 w 1180"/>
                <a:gd name="T103" fmla="*/ 126 h 664"/>
                <a:gd name="T104" fmla="*/ 1058 w 1180"/>
                <a:gd name="T105" fmla="*/ 198 h 664"/>
                <a:gd name="T106" fmla="*/ 1130 w 1180"/>
                <a:gd name="T107" fmla="*/ 126 h 664"/>
                <a:gd name="T108" fmla="*/ 1057 w 1180"/>
                <a:gd name="T109" fmla="*/ 54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0" h="664">
                  <a:moveTo>
                    <a:pt x="536" y="361"/>
                  </a:moveTo>
                  <a:cubicBezTo>
                    <a:pt x="481" y="399"/>
                    <a:pt x="435" y="399"/>
                    <a:pt x="381" y="361"/>
                  </a:cubicBezTo>
                  <a:cubicBezTo>
                    <a:pt x="374" y="366"/>
                    <a:pt x="368" y="371"/>
                    <a:pt x="361" y="376"/>
                  </a:cubicBezTo>
                  <a:cubicBezTo>
                    <a:pt x="321" y="408"/>
                    <a:pt x="281" y="440"/>
                    <a:pt x="240" y="472"/>
                  </a:cubicBezTo>
                  <a:cubicBezTo>
                    <a:pt x="232" y="478"/>
                    <a:pt x="230" y="482"/>
                    <a:pt x="233" y="492"/>
                  </a:cubicBezTo>
                  <a:cubicBezTo>
                    <a:pt x="251" y="539"/>
                    <a:pt x="238" y="590"/>
                    <a:pt x="202" y="623"/>
                  </a:cubicBezTo>
                  <a:cubicBezTo>
                    <a:pt x="166" y="655"/>
                    <a:pt x="115" y="663"/>
                    <a:pt x="71" y="642"/>
                  </a:cubicBezTo>
                  <a:cubicBezTo>
                    <a:pt x="27" y="622"/>
                    <a:pt x="0" y="577"/>
                    <a:pt x="2" y="527"/>
                  </a:cubicBezTo>
                  <a:cubicBezTo>
                    <a:pt x="6" y="437"/>
                    <a:pt x="109" y="384"/>
                    <a:pt x="185" y="432"/>
                  </a:cubicBezTo>
                  <a:cubicBezTo>
                    <a:pt x="190" y="435"/>
                    <a:pt x="194" y="439"/>
                    <a:pt x="200" y="442"/>
                  </a:cubicBezTo>
                  <a:cubicBezTo>
                    <a:pt x="225" y="423"/>
                    <a:pt x="250" y="403"/>
                    <a:pt x="275" y="383"/>
                  </a:cubicBezTo>
                  <a:cubicBezTo>
                    <a:pt x="300" y="363"/>
                    <a:pt x="325" y="344"/>
                    <a:pt x="351" y="323"/>
                  </a:cubicBezTo>
                  <a:cubicBezTo>
                    <a:pt x="336" y="290"/>
                    <a:pt x="334" y="256"/>
                    <a:pt x="347" y="223"/>
                  </a:cubicBezTo>
                  <a:cubicBezTo>
                    <a:pt x="357" y="199"/>
                    <a:pt x="372" y="181"/>
                    <a:pt x="394" y="167"/>
                  </a:cubicBezTo>
                  <a:cubicBezTo>
                    <a:pt x="437" y="140"/>
                    <a:pt x="491" y="142"/>
                    <a:pt x="531" y="173"/>
                  </a:cubicBezTo>
                  <a:cubicBezTo>
                    <a:pt x="576" y="207"/>
                    <a:pt x="588" y="256"/>
                    <a:pt x="566" y="324"/>
                  </a:cubicBezTo>
                  <a:cubicBezTo>
                    <a:pt x="616" y="363"/>
                    <a:pt x="666" y="402"/>
                    <a:pt x="716" y="442"/>
                  </a:cubicBezTo>
                  <a:cubicBezTo>
                    <a:pt x="726" y="436"/>
                    <a:pt x="736" y="430"/>
                    <a:pt x="745" y="425"/>
                  </a:cubicBezTo>
                  <a:cubicBezTo>
                    <a:pt x="772" y="413"/>
                    <a:pt x="799" y="410"/>
                    <a:pt x="827" y="419"/>
                  </a:cubicBezTo>
                  <a:cubicBezTo>
                    <a:pt x="834" y="421"/>
                    <a:pt x="839" y="421"/>
                    <a:pt x="843" y="414"/>
                  </a:cubicBezTo>
                  <a:cubicBezTo>
                    <a:pt x="886" y="347"/>
                    <a:pt x="930" y="280"/>
                    <a:pt x="974" y="212"/>
                  </a:cubicBezTo>
                  <a:cubicBezTo>
                    <a:pt x="957" y="193"/>
                    <a:pt x="945" y="172"/>
                    <a:pt x="940" y="147"/>
                  </a:cubicBezTo>
                  <a:cubicBezTo>
                    <a:pt x="928" y="78"/>
                    <a:pt x="977" y="13"/>
                    <a:pt x="1047" y="6"/>
                  </a:cubicBezTo>
                  <a:cubicBezTo>
                    <a:pt x="1114" y="0"/>
                    <a:pt x="1176" y="53"/>
                    <a:pt x="1178" y="121"/>
                  </a:cubicBezTo>
                  <a:cubicBezTo>
                    <a:pt x="1180" y="192"/>
                    <a:pt x="1123" y="250"/>
                    <a:pt x="1052" y="246"/>
                  </a:cubicBezTo>
                  <a:cubicBezTo>
                    <a:pt x="1048" y="246"/>
                    <a:pt x="1044" y="245"/>
                    <a:pt x="1041" y="244"/>
                  </a:cubicBezTo>
                  <a:cubicBezTo>
                    <a:pt x="1015" y="239"/>
                    <a:pt x="1015" y="239"/>
                    <a:pt x="1000" y="263"/>
                  </a:cubicBezTo>
                  <a:cubicBezTo>
                    <a:pt x="963" y="320"/>
                    <a:pt x="926" y="377"/>
                    <a:pt x="889" y="434"/>
                  </a:cubicBezTo>
                  <a:cubicBezTo>
                    <a:pt x="886" y="438"/>
                    <a:pt x="883" y="443"/>
                    <a:pt x="880" y="448"/>
                  </a:cubicBezTo>
                  <a:cubicBezTo>
                    <a:pt x="902" y="472"/>
                    <a:pt x="915" y="500"/>
                    <a:pt x="914" y="533"/>
                  </a:cubicBezTo>
                  <a:cubicBezTo>
                    <a:pt x="913" y="585"/>
                    <a:pt x="889" y="623"/>
                    <a:pt x="842" y="643"/>
                  </a:cubicBezTo>
                  <a:cubicBezTo>
                    <a:pt x="795" y="664"/>
                    <a:pt x="751" y="656"/>
                    <a:pt x="713" y="621"/>
                  </a:cubicBezTo>
                  <a:cubicBezTo>
                    <a:pt x="676" y="586"/>
                    <a:pt x="666" y="542"/>
                    <a:pt x="682" y="494"/>
                  </a:cubicBezTo>
                  <a:cubicBezTo>
                    <a:pt x="686" y="483"/>
                    <a:pt x="685" y="478"/>
                    <a:pt x="676" y="471"/>
                  </a:cubicBezTo>
                  <a:cubicBezTo>
                    <a:pt x="629" y="435"/>
                    <a:pt x="583" y="398"/>
                    <a:pt x="536" y="361"/>
                  </a:cubicBezTo>
                  <a:close/>
                  <a:moveTo>
                    <a:pt x="458" y="198"/>
                  </a:moveTo>
                  <a:cubicBezTo>
                    <a:pt x="419" y="198"/>
                    <a:pt x="386" y="231"/>
                    <a:pt x="386" y="270"/>
                  </a:cubicBezTo>
                  <a:cubicBezTo>
                    <a:pt x="386" y="310"/>
                    <a:pt x="419" y="342"/>
                    <a:pt x="458" y="342"/>
                  </a:cubicBezTo>
                  <a:cubicBezTo>
                    <a:pt x="498" y="342"/>
                    <a:pt x="530" y="309"/>
                    <a:pt x="530" y="270"/>
                  </a:cubicBezTo>
                  <a:cubicBezTo>
                    <a:pt x="530" y="230"/>
                    <a:pt x="498" y="198"/>
                    <a:pt x="458" y="198"/>
                  </a:cubicBezTo>
                  <a:close/>
                  <a:moveTo>
                    <a:pt x="122" y="462"/>
                  </a:moveTo>
                  <a:cubicBezTo>
                    <a:pt x="83" y="462"/>
                    <a:pt x="50" y="495"/>
                    <a:pt x="50" y="534"/>
                  </a:cubicBezTo>
                  <a:cubicBezTo>
                    <a:pt x="50" y="574"/>
                    <a:pt x="83" y="606"/>
                    <a:pt x="122" y="606"/>
                  </a:cubicBezTo>
                  <a:cubicBezTo>
                    <a:pt x="162" y="606"/>
                    <a:pt x="194" y="573"/>
                    <a:pt x="194" y="534"/>
                  </a:cubicBezTo>
                  <a:cubicBezTo>
                    <a:pt x="194" y="494"/>
                    <a:pt x="162" y="462"/>
                    <a:pt x="122" y="462"/>
                  </a:cubicBezTo>
                  <a:close/>
                  <a:moveTo>
                    <a:pt x="866" y="534"/>
                  </a:moveTo>
                  <a:cubicBezTo>
                    <a:pt x="866" y="494"/>
                    <a:pt x="833" y="462"/>
                    <a:pt x="793" y="462"/>
                  </a:cubicBezTo>
                  <a:cubicBezTo>
                    <a:pt x="754" y="462"/>
                    <a:pt x="722" y="495"/>
                    <a:pt x="722" y="534"/>
                  </a:cubicBezTo>
                  <a:cubicBezTo>
                    <a:pt x="722" y="573"/>
                    <a:pt x="754" y="606"/>
                    <a:pt x="793" y="606"/>
                  </a:cubicBezTo>
                  <a:cubicBezTo>
                    <a:pt x="833" y="606"/>
                    <a:pt x="866" y="574"/>
                    <a:pt x="866" y="534"/>
                  </a:cubicBezTo>
                  <a:close/>
                  <a:moveTo>
                    <a:pt x="1057" y="54"/>
                  </a:moveTo>
                  <a:cubicBezTo>
                    <a:pt x="1018" y="54"/>
                    <a:pt x="986" y="87"/>
                    <a:pt x="986" y="126"/>
                  </a:cubicBezTo>
                  <a:cubicBezTo>
                    <a:pt x="986" y="166"/>
                    <a:pt x="1019" y="198"/>
                    <a:pt x="1058" y="198"/>
                  </a:cubicBezTo>
                  <a:cubicBezTo>
                    <a:pt x="1098" y="198"/>
                    <a:pt x="1130" y="165"/>
                    <a:pt x="1130" y="126"/>
                  </a:cubicBezTo>
                  <a:cubicBezTo>
                    <a:pt x="1130" y="86"/>
                    <a:pt x="1098" y="54"/>
                    <a:pt x="105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6" name="Freeform 7"/>
            <p:cNvSpPr>
              <a:spLocks/>
            </p:cNvSpPr>
            <p:nvPr/>
          </p:nvSpPr>
          <p:spPr bwMode="auto">
            <a:xfrm>
              <a:off x="3725863" y="2395538"/>
              <a:ext cx="192088" cy="161925"/>
            </a:xfrm>
            <a:custGeom>
              <a:avLst/>
              <a:gdLst>
                <a:gd name="T0" fmla="*/ 570 w 623"/>
                <a:gd name="T1" fmla="*/ 480 h 528"/>
                <a:gd name="T2" fmla="*/ 570 w 623"/>
                <a:gd name="T3" fmla="*/ 408 h 528"/>
                <a:gd name="T4" fmla="*/ 552 w 623"/>
                <a:gd name="T5" fmla="*/ 408 h 528"/>
                <a:gd name="T6" fmla="*/ 122 w 623"/>
                <a:gd name="T7" fmla="*/ 408 h 528"/>
                <a:gd name="T8" fmla="*/ 107 w 623"/>
                <a:gd name="T9" fmla="*/ 408 h 528"/>
                <a:gd name="T10" fmla="*/ 85 w 623"/>
                <a:gd name="T11" fmla="*/ 383 h 528"/>
                <a:gd name="T12" fmla="*/ 106 w 623"/>
                <a:gd name="T13" fmla="*/ 360 h 528"/>
                <a:gd name="T14" fmla="*/ 121 w 623"/>
                <a:gd name="T15" fmla="*/ 360 h 528"/>
                <a:gd name="T16" fmla="*/ 552 w 623"/>
                <a:gd name="T17" fmla="*/ 360 h 528"/>
                <a:gd name="T18" fmla="*/ 570 w 623"/>
                <a:gd name="T19" fmla="*/ 360 h 528"/>
                <a:gd name="T20" fmla="*/ 570 w 623"/>
                <a:gd name="T21" fmla="*/ 288 h 528"/>
                <a:gd name="T22" fmla="*/ 553 w 623"/>
                <a:gd name="T23" fmla="*/ 288 h 528"/>
                <a:gd name="T24" fmla="*/ 151 w 623"/>
                <a:gd name="T25" fmla="*/ 288 h 528"/>
                <a:gd name="T26" fmla="*/ 136 w 623"/>
                <a:gd name="T27" fmla="*/ 288 h 528"/>
                <a:gd name="T28" fmla="*/ 115 w 623"/>
                <a:gd name="T29" fmla="*/ 264 h 528"/>
                <a:gd name="T30" fmla="*/ 136 w 623"/>
                <a:gd name="T31" fmla="*/ 240 h 528"/>
                <a:gd name="T32" fmla="*/ 151 w 623"/>
                <a:gd name="T33" fmla="*/ 240 h 528"/>
                <a:gd name="T34" fmla="*/ 457 w 623"/>
                <a:gd name="T35" fmla="*/ 240 h 528"/>
                <a:gd name="T36" fmla="*/ 474 w 623"/>
                <a:gd name="T37" fmla="*/ 240 h 528"/>
                <a:gd name="T38" fmla="*/ 474 w 623"/>
                <a:gd name="T39" fmla="*/ 168 h 528"/>
                <a:gd name="T40" fmla="*/ 457 w 623"/>
                <a:gd name="T41" fmla="*/ 168 h 528"/>
                <a:gd name="T42" fmla="*/ 136 w 623"/>
                <a:gd name="T43" fmla="*/ 168 h 528"/>
                <a:gd name="T44" fmla="*/ 121 w 623"/>
                <a:gd name="T45" fmla="*/ 167 h 528"/>
                <a:gd name="T46" fmla="*/ 103 w 623"/>
                <a:gd name="T47" fmla="*/ 144 h 528"/>
                <a:gd name="T48" fmla="*/ 122 w 623"/>
                <a:gd name="T49" fmla="*/ 121 h 528"/>
                <a:gd name="T50" fmla="*/ 137 w 623"/>
                <a:gd name="T51" fmla="*/ 120 h 528"/>
                <a:gd name="T52" fmla="*/ 551 w 623"/>
                <a:gd name="T53" fmla="*/ 120 h 528"/>
                <a:gd name="T54" fmla="*/ 570 w 623"/>
                <a:gd name="T55" fmla="*/ 120 h 528"/>
                <a:gd name="T56" fmla="*/ 570 w 623"/>
                <a:gd name="T57" fmla="*/ 48 h 528"/>
                <a:gd name="T58" fmla="*/ 553 w 623"/>
                <a:gd name="T59" fmla="*/ 48 h 528"/>
                <a:gd name="T60" fmla="*/ 86 w 623"/>
                <a:gd name="T61" fmla="*/ 48 h 528"/>
                <a:gd name="T62" fmla="*/ 76 w 623"/>
                <a:gd name="T63" fmla="*/ 48 h 528"/>
                <a:gd name="T64" fmla="*/ 43 w 623"/>
                <a:gd name="T65" fmla="*/ 24 h 528"/>
                <a:gd name="T66" fmla="*/ 75 w 623"/>
                <a:gd name="T67" fmla="*/ 0 h 528"/>
                <a:gd name="T68" fmla="*/ 318 w 623"/>
                <a:gd name="T69" fmla="*/ 0 h 528"/>
                <a:gd name="T70" fmla="*/ 564 w 623"/>
                <a:gd name="T71" fmla="*/ 0 h 528"/>
                <a:gd name="T72" fmla="*/ 619 w 623"/>
                <a:gd name="T73" fmla="*/ 56 h 528"/>
                <a:gd name="T74" fmla="*/ 619 w 623"/>
                <a:gd name="T75" fmla="*/ 119 h 528"/>
                <a:gd name="T76" fmla="*/ 570 w 623"/>
                <a:gd name="T77" fmla="*/ 168 h 528"/>
                <a:gd name="T78" fmla="*/ 523 w 623"/>
                <a:gd name="T79" fmla="*/ 168 h 528"/>
                <a:gd name="T80" fmla="*/ 523 w 623"/>
                <a:gd name="T81" fmla="*/ 204 h 528"/>
                <a:gd name="T82" fmla="*/ 523 w 623"/>
                <a:gd name="T83" fmla="*/ 240 h 528"/>
                <a:gd name="T84" fmla="*/ 569 w 623"/>
                <a:gd name="T85" fmla="*/ 240 h 528"/>
                <a:gd name="T86" fmla="*/ 619 w 623"/>
                <a:gd name="T87" fmla="*/ 290 h 528"/>
                <a:gd name="T88" fmla="*/ 619 w 623"/>
                <a:gd name="T89" fmla="*/ 323 h 528"/>
                <a:gd name="T90" fmla="*/ 617 w 623"/>
                <a:gd name="T91" fmla="*/ 398 h 528"/>
                <a:gd name="T92" fmla="*/ 619 w 623"/>
                <a:gd name="T93" fmla="*/ 474 h 528"/>
                <a:gd name="T94" fmla="*/ 565 w 623"/>
                <a:gd name="T95" fmla="*/ 528 h 528"/>
                <a:gd name="T96" fmla="*/ 31 w 623"/>
                <a:gd name="T97" fmla="*/ 528 h 528"/>
                <a:gd name="T98" fmla="*/ 21 w 623"/>
                <a:gd name="T99" fmla="*/ 528 h 528"/>
                <a:gd name="T100" fmla="*/ 0 w 623"/>
                <a:gd name="T101" fmla="*/ 504 h 528"/>
                <a:gd name="T102" fmla="*/ 20 w 623"/>
                <a:gd name="T103" fmla="*/ 480 h 528"/>
                <a:gd name="T104" fmla="*/ 35 w 623"/>
                <a:gd name="T105" fmla="*/ 480 h 528"/>
                <a:gd name="T106" fmla="*/ 551 w 623"/>
                <a:gd name="T107" fmla="*/ 480 h 528"/>
                <a:gd name="T108" fmla="*/ 570 w 623"/>
                <a:gd name="T109" fmla="*/ 48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3" h="528">
                  <a:moveTo>
                    <a:pt x="570" y="480"/>
                  </a:moveTo>
                  <a:cubicBezTo>
                    <a:pt x="570" y="455"/>
                    <a:pt x="570" y="432"/>
                    <a:pt x="570" y="408"/>
                  </a:cubicBezTo>
                  <a:cubicBezTo>
                    <a:pt x="564" y="408"/>
                    <a:pt x="558" y="408"/>
                    <a:pt x="552" y="408"/>
                  </a:cubicBezTo>
                  <a:cubicBezTo>
                    <a:pt x="409" y="408"/>
                    <a:pt x="265" y="408"/>
                    <a:pt x="122" y="408"/>
                  </a:cubicBezTo>
                  <a:cubicBezTo>
                    <a:pt x="117" y="408"/>
                    <a:pt x="112" y="408"/>
                    <a:pt x="107" y="408"/>
                  </a:cubicBezTo>
                  <a:cubicBezTo>
                    <a:pt x="93" y="406"/>
                    <a:pt x="84" y="396"/>
                    <a:pt x="85" y="383"/>
                  </a:cubicBezTo>
                  <a:cubicBezTo>
                    <a:pt x="86" y="370"/>
                    <a:pt x="94" y="362"/>
                    <a:pt x="106" y="360"/>
                  </a:cubicBezTo>
                  <a:cubicBezTo>
                    <a:pt x="111" y="360"/>
                    <a:pt x="116" y="360"/>
                    <a:pt x="121" y="360"/>
                  </a:cubicBezTo>
                  <a:cubicBezTo>
                    <a:pt x="265" y="360"/>
                    <a:pt x="408" y="360"/>
                    <a:pt x="552" y="360"/>
                  </a:cubicBezTo>
                  <a:cubicBezTo>
                    <a:pt x="558" y="360"/>
                    <a:pt x="564" y="360"/>
                    <a:pt x="570" y="360"/>
                  </a:cubicBezTo>
                  <a:cubicBezTo>
                    <a:pt x="570" y="336"/>
                    <a:pt x="570" y="313"/>
                    <a:pt x="570" y="288"/>
                  </a:cubicBezTo>
                  <a:cubicBezTo>
                    <a:pt x="564" y="288"/>
                    <a:pt x="559" y="288"/>
                    <a:pt x="553" y="288"/>
                  </a:cubicBezTo>
                  <a:cubicBezTo>
                    <a:pt x="419" y="288"/>
                    <a:pt x="285" y="288"/>
                    <a:pt x="151" y="288"/>
                  </a:cubicBezTo>
                  <a:cubicBezTo>
                    <a:pt x="146" y="288"/>
                    <a:pt x="141" y="288"/>
                    <a:pt x="136" y="288"/>
                  </a:cubicBezTo>
                  <a:cubicBezTo>
                    <a:pt x="123" y="285"/>
                    <a:pt x="115" y="277"/>
                    <a:pt x="115" y="264"/>
                  </a:cubicBezTo>
                  <a:cubicBezTo>
                    <a:pt x="115" y="251"/>
                    <a:pt x="123" y="243"/>
                    <a:pt x="136" y="240"/>
                  </a:cubicBezTo>
                  <a:cubicBezTo>
                    <a:pt x="141" y="240"/>
                    <a:pt x="146" y="240"/>
                    <a:pt x="151" y="240"/>
                  </a:cubicBezTo>
                  <a:cubicBezTo>
                    <a:pt x="253" y="240"/>
                    <a:pt x="355" y="240"/>
                    <a:pt x="457" y="240"/>
                  </a:cubicBezTo>
                  <a:cubicBezTo>
                    <a:pt x="462" y="240"/>
                    <a:pt x="468" y="240"/>
                    <a:pt x="474" y="240"/>
                  </a:cubicBezTo>
                  <a:cubicBezTo>
                    <a:pt x="474" y="216"/>
                    <a:pt x="474" y="193"/>
                    <a:pt x="474" y="168"/>
                  </a:cubicBezTo>
                  <a:cubicBezTo>
                    <a:pt x="469" y="168"/>
                    <a:pt x="463" y="168"/>
                    <a:pt x="457" y="168"/>
                  </a:cubicBezTo>
                  <a:cubicBezTo>
                    <a:pt x="350" y="168"/>
                    <a:pt x="243" y="168"/>
                    <a:pt x="136" y="168"/>
                  </a:cubicBezTo>
                  <a:cubicBezTo>
                    <a:pt x="131" y="168"/>
                    <a:pt x="126" y="169"/>
                    <a:pt x="121" y="167"/>
                  </a:cubicBezTo>
                  <a:cubicBezTo>
                    <a:pt x="109" y="164"/>
                    <a:pt x="102" y="157"/>
                    <a:pt x="103" y="144"/>
                  </a:cubicBezTo>
                  <a:cubicBezTo>
                    <a:pt x="103" y="131"/>
                    <a:pt x="110" y="123"/>
                    <a:pt x="122" y="121"/>
                  </a:cubicBezTo>
                  <a:cubicBezTo>
                    <a:pt x="127" y="119"/>
                    <a:pt x="132" y="120"/>
                    <a:pt x="137" y="120"/>
                  </a:cubicBezTo>
                  <a:cubicBezTo>
                    <a:pt x="275" y="120"/>
                    <a:pt x="413" y="120"/>
                    <a:pt x="551" y="120"/>
                  </a:cubicBezTo>
                  <a:cubicBezTo>
                    <a:pt x="557" y="120"/>
                    <a:pt x="563" y="120"/>
                    <a:pt x="570" y="120"/>
                  </a:cubicBezTo>
                  <a:cubicBezTo>
                    <a:pt x="570" y="96"/>
                    <a:pt x="570" y="73"/>
                    <a:pt x="570" y="48"/>
                  </a:cubicBezTo>
                  <a:cubicBezTo>
                    <a:pt x="564" y="48"/>
                    <a:pt x="558" y="48"/>
                    <a:pt x="553" y="48"/>
                  </a:cubicBezTo>
                  <a:cubicBezTo>
                    <a:pt x="397" y="48"/>
                    <a:pt x="242" y="48"/>
                    <a:pt x="86" y="48"/>
                  </a:cubicBezTo>
                  <a:cubicBezTo>
                    <a:pt x="83" y="48"/>
                    <a:pt x="79" y="48"/>
                    <a:pt x="76" y="48"/>
                  </a:cubicBezTo>
                  <a:cubicBezTo>
                    <a:pt x="54" y="48"/>
                    <a:pt x="43" y="39"/>
                    <a:pt x="43" y="24"/>
                  </a:cubicBezTo>
                  <a:cubicBezTo>
                    <a:pt x="43" y="8"/>
                    <a:pt x="54" y="0"/>
                    <a:pt x="75" y="0"/>
                  </a:cubicBezTo>
                  <a:cubicBezTo>
                    <a:pt x="156" y="0"/>
                    <a:pt x="237" y="0"/>
                    <a:pt x="318" y="0"/>
                  </a:cubicBezTo>
                  <a:cubicBezTo>
                    <a:pt x="400" y="0"/>
                    <a:pt x="482" y="0"/>
                    <a:pt x="564" y="0"/>
                  </a:cubicBezTo>
                  <a:cubicBezTo>
                    <a:pt x="600" y="0"/>
                    <a:pt x="619" y="19"/>
                    <a:pt x="619" y="56"/>
                  </a:cubicBezTo>
                  <a:cubicBezTo>
                    <a:pt x="619" y="77"/>
                    <a:pt x="619" y="98"/>
                    <a:pt x="619" y="119"/>
                  </a:cubicBezTo>
                  <a:cubicBezTo>
                    <a:pt x="618" y="148"/>
                    <a:pt x="599" y="167"/>
                    <a:pt x="570" y="168"/>
                  </a:cubicBezTo>
                  <a:cubicBezTo>
                    <a:pt x="555" y="168"/>
                    <a:pt x="540" y="168"/>
                    <a:pt x="523" y="168"/>
                  </a:cubicBezTo>
                  <a:cubicBezTo>
                    <a:pt x="523" y="181"/>
                    <a:pt x="523" y="193"/>
                    <a:pt x="523" y="204"/>
                  </a:cubicBezTo>
                  <a:cubicBezTo>
                    <a:pt x="523" y="216"/>
                    <a:pt x="523" y="227"/>
                    <a:pt x="523" y="240"/>
                  </a:cubicBezTo>
                  <a:cubicBezTo>
                    <a:pt x="539" y="240"/>
                    <a:pt x="554" y="240"/>
                    <a:pt x="569" y="240"/>
                  </a:cubicBezTo>
                  <a:cubicBezTo>
                    <a:pt x="599" y="240"/>
                    <a:pt x="618" y="260"/>
                    <a:pt x="619" y="290"/>
                  </a:cubicBezTo>
                  <a:cubicBezTo>
                    <a:pt x="619" y="301"/>
                    <a:pt x="618" y="312"/>
                    <a:pt x="619" y="323"/>
                  </a:cubicBezTo>
                  <a:cubicBezTo>
                    <a:pt x="623" y="348"/>
                    <a:pt x="613" y="372"/>
                    <a:pt x="617" y="398"/>
                  </a:cubicBezTo>
                  <a:cubicBezTo>
                    <a:pt x="621" y="423"/>
                    <a:pt x="619" y="449"/>
                    <a:pt x="619" y="474"/>
                  </a:cubicBezTo>
                  <a:cubicBezTo>
                    <a:pt x="619" y="509"/>
                    <a:pt x="600" y="528"/>
                    <a:pt x="565" y="528"/>
                  </a:cubicBezTo>
                  <a:cubicBezTo>
                    <a:pt x="387" y="528"/>
                    <a:pt x="209" y="528"/>
                    <a:pt x="31" y="528"/>
                  </a:cubicBezTo>
                  <a:cubicBezTo>
                    <a:pt x="28" y="528"/>
                    <a:pt x="24" y="528"/>
                    <a:pt x="21" y="528"/>
                  </a:cubicBezTo>
                  <a:cubicBezTo>
                    <a:pt x="8" y="525"/>
                    <a:pt x="0" y="517"/>
                    <a:pt x="0" y="504"/>
                  </a:cubicBezTo>
                  <a:cubicBezTo>
                    <a:pt x="0" y="491"/>
                    <a:pt x="7" y="483"/>
                    <a:pt x="20" y="480"/>
                  </a:cubicBezTo>
                  <a:cubicBezTo>
                    <a:pt x="25" y="480"/>
                    <a:pt x="30" y="480"/>
                    <a:pt x="35" y="480"/>
                  </a:cubicBezTo>
                  <a:cubicBezTo>
                    <a:pt x="207" y="480"/>
                    <a:pt x="379" y="480"/>
                    <a:pt x="551" y="480"/>
                  </a:cubicBezTo>
                  <a:cubicBezTo>
                    <a:pt x="557" y="480"/>
                    <a:pt x="563" y="480"/>
                    <a:pt x="570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Freeform 8"/>
            <p:cNvSpPr>
              <a:spLocks noEditPoints="1"/>
            </p:cNvSpPr>
            <p:nvPr/>
          </p:nvSpPr>
          <p:spPr bwMode="auto">
            <a:xfrm>
              <a:off x="3570288" y="2379663"/>
              <a:ext cx="176213" cy="177800"/>
            </a:xfrm>
            <a:custGeom>
              <a:avLst/>
              <a:gdLst>
                <a:gd name="T0" fmla="*/ 288 w 576"/>
                <a:gd name="T1" fmla="*/ 0 h 576"/>
                <a:gd name="T2" fmla="*/ 576 w 576"/>
                <a:gd name="T3" fmla="*/ 287 h 576"/>
                <a:gd name="T4" fmla="*/ 291 w 576"/>
                <a:gd name="T5" fmla="*/ 576 h 576"/>
                <a:gd name="T6" fmla="*/ 0 w 576"/>
                <a:gd name="T7" fmla="*/ 286 h 576"/>
                <a:gd name="T8" fmla="*/ 288 w 576"/>
                <a:gd name="T9" fmla="*/ 0 h 576"/>
                <a:gd name="T10" fmla="*/ 289 w 576"/>
                <a:gd name="T11" fmla="*/ 528 h 576"/>
                <a:gd name="T12" fmla="*/ 528 w 576"/>
                <a:gd name="T13" fmla="*/ 289 h 576"/>
                <a:gd name="T14" fmla="*/ 290 w 576"/>
                <a:gd name="T15" fmla="*/ 48 h 576"/>
                <a:gd name="T16" fmla="*/ 48 w 576"/>
                <a:gd name="T17" fmla="*/ 288 h 576"/>
                <a:gd name="T18" fmla="*/ 289 w 576"/>
                <a:gd name="T19" fmla="*/ 52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288" y="0"/>
                  </a:moveTo>
                  <a:cubicBezTo>
                    <a:pt x="446" y="0"/>
                    <a:pt x="576" y="129"/>
                    <a:pt x="576" y="287"/>
                  </a:cubicBezTo>
                  <a:cubicBezTo>
                    <a:pt x="576" y="445"/>
                    <a:pt x="448" y="575"/>
                    <a:pt x="291" y="576"/>
                  </a:cubicBezTo>
                  <a:cubicBezTo>
                    <a:pt x="129" y="576"/>
                    <a:pt x="0" y="448"/>
                    <a:pt x="0" y="286"/>
                  </a:cubicBezTo>
                  <a:cubicBezTo>
                    <a:pt x="0" y="129"/>
                    <a:pt x="130" y="0"/>
                    <a:pt x="288" y="0"/>
                  </a:cubicBezTo>
                  <a:close/>
                  <a:moveTo>
                    <a:pt x="289" y="528"/>
                  </a:moveTo>
                  <a:cubicBezTo>
                    <a:pt x="420" y="528"/>
                    <a:pt x="528" y="420"/>
                    <a:pt x="528" y="289"/>
                  </a:cubicBezTo>
                  <a:cubicBezTo>
                    <a:pt x="528" y="157"/>
                    <a:pt x="421" y="48"/>
                    <a:pt x="290" y="48"/>
                  </a:cubicBezTo>
                  <a:cubicBezTo>
                    <a:pt x="156" y="48"/>
                    <a:pt x="48" y="155"/>
                    <a:pt x="48" y="288"/>
                  </a:cubicBezTo>
                  <a:cubicBezTo>
                    <a:pt x="48" y="420"/>
                    <a:pt x="156" y="528"/>
                    <a:pt x="28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Freeform 9"/>
            <p:cNvSpPr>
              <a:spLocks/>
            </p:cNvSpPr>
            <p:nvPr/>
          </p:nvSpPr>
          <p:spPr bwMode="auto">
            <a:xfrm>
              <a:off x="3489325" y="2328863"/>
              <a:ext cx="147638" cy="180975"/>
            </a:xfrm>
            <a:custGeom>
              <a:avLst/>
              <a:gdLst>
                <a:gd name="T0" fmla="*/ 0 w 481"/>
                <a:gd name="T1" fmla="*/ 289 h 589"/>
                <a:gd name="T2" fmla="*/ 166 w 481"/>
                <a:gd name="T3" fmla="*/ 49 h 589"/>
                <a:gd name="T4" fmla="*/ 468 w 481"/>
                <a:gd name="T5" fmla="*/ 84 h 589"/>
                <a:gd name="T6" fmla="*/ 481 w 481"/>
                <a:gd name="T7" fmla="*/ 106 h 589"/>
                <a:gd name="T8" fmla="*/ 468 w 481"/>
                <a:gd name="T9" fmla="*/ 127 h 589"/>
                <a:gd name="T10" fmla="*/ 441 w 481"/>
                <a:gd name="T11" fmla="*/ 124 h 589"/>
                <a:gd name="T12" fmla="*/ 348 w 481"/>
                <a:gd name="T13" fmla="*/ 78 h 589"/>
                <a:gd name="T14" fmla="*/ 61 w 481"/>
                <a:gd name="T15" fmla="*/ 239 h 589"/>
                <a:gd name="T16" fmla="*/ 204 w 481"/>
                <a:gd name="T17" fmla="*/ 535 h 589"/>
                <a:gd name="T18" fmla="*/ 217 w 481"/>
                <a:gd name="T19" fmla="*/ 538 h 589"/>
                <a:gd name="T20" fmla="*/ 236 w 481"/>
                <a:gd name="T21" fmla="*/ 568 h 589"/>
                <a:gd name="T22" fmla="*/ 205 w 481"/>
                <a:gd name="T23" fmla="*/ 585 h 589"/>
                <a:gd name="T24" fmla="*/ 53 w 481"/>
                <a:gd name="T25" fmla="*/ 475 h 589"/>
                <a:gd name="T26" fmla="*/ 0 w 481"/>
                <a:gd name="T27" fmla="*/ 2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589">
                  <a:moveTo>
                    <a:pt x="0" y="289"/>
                  </a:moveTo>
                  <a:cubicBezTo>
                    <a:pt x="6" y="190"/>
                    <a:pt x="58" y="100"/>
                    <a:pt x="166" y="49"/>
                  </a:cubicBezTo>
                  <a:cubicBezTo>
                    <a:pt x="272" y="0"/>
                    <a:pt x="374" y="14"/>
                    <a:pt x="468" y="84"/>
                  </a:cubicBezTo>
                  <a:cubicBezTo>
                    <a:pt x="474" y="89"/>
                    <a:pt x="480" y="99"/>
                    <a:pt x="481" y="106"/>
                  </a:cubicBezTo>
                  <a:cubicBezTo>
                    <a:pt x="481" y="113"/>
                    <a:pt x="475" y="125"/>
                    <a:pt x="468" y="127"/>
                  </a:cubicBezTo>
                  <a:cubicBezTo>
                    <a:pt x="461" y="130"/>
                    <a:pt x="448" y="128"/>
                    <a:pt x="441" y="124"/>
                  </a:cubicBezTo>
                  <a:cubicBezTo>
                    <a:pt x="413" y="103"/>
                    <a:pt x="382" y="86"/>
                    <a:pt x="348" y="78"/>
                  </a:cubicBezTo>
                  <a:cubicBezTo>
                    <a:pt x="226" y="46"/>
                    <a:pt x="99" y="118"/>
                    <a:pt x="61" y="239"/>
                  </a:cubicBezTo>
                  <a:cubicBezTo>
                    <a:pt x="23" y="360"/>
                    <a:pt x="86" y="491"/>
                    <a:pt x="204" y="535"/>
                  </a:cubicBezTo>
                  <a:cubicBezTo>
                    <a:pt x="209" y="536"/>
                    <a:pt x="213" y="537"/>
                    <a:pt x="217" y="538"/>
                  </a:cubicBezTo>
                  <a:cubicBezTo>
                    <a:pt x="232" y="542"/>
                    <a:pt x="240" y="554"/>
                    <a:pt x="236" y="568"/>
                  </a:cubicBezTo>
                  <a:cubicBezTo>
                    <a:pt x="233" y="582"/>
                    <a:pt x="220" y="589"/>
                    <a:pt x="205" y="585"/>
                  </a:cubicBezTo>
                  <a:cubicBezTo>
                    <a:pt x="142" y="565"/>
                    <a:pt x="91" y="529"/>
                    <a:pt x="53" y="475"/>
                  </a:cubicBezTo>
                  <a:cubicBezTo>
                    <a:pt x="18" y="425"/>
                    <a:pt x="0" y="370"/>
                    <a:pt x="0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9" name="Freeform 10"/>
            <p:cNvSpPr>
              <a:spLocks/>
            </p:cNvSpPr>
            <p:nvPr/>
          </p:nvSpPr>
          <p:spPr bwMode="auto">
            <a:xfrm>
              <a:off x="3513138" y="2363788"/>
              <a:ext cx="92075" cy="112713"/>
            </a:xfrm>
            <a:custGeom>
              <a:avLst/>
              <a:gdLst>
                <a:gd name="T0" fmla="*/ 213 w 303"/>
                <a:gd name="T1" fmla="*/ 0 h 363"/>
                <a:gd name="T2" fmla="*/ 276 w 303"/>
                <a:gd name="T3" fmla="*/ 15 h 363"/>
                <a:gd name="T4" fmla="*/ 297 w 303"/>
                <a:gd name="T5" fmla="*/ 48 h 363"/>
                <a:gd name="T6" fmla="*/ 261 w 303"/>
                <a:gd name="T7" fmla="*/ 60 h 363"/>
                <a:gd name="T8" fmla="*/ 69 w 303"/>
                <a:gd name="T9" fmla="*/ 176 h 363"/>
                <a:gd name="T10" fmla="*/ 125 w 303"/>
                <a:gd name="T11" fmla="*/ 310 h 363"/>
                <a:gd name="T12" fmla="*/ 139 w 303"/>
                <a:gd name="T13" fmla="*/ 336 h 363"/>
                <a:gd name="T14" fmla="*/ 99 w 303"/>
                <a:gd name="T15" fmla="*/ 350 h 363"/>
                <a:gd name="T16" fmla="*/ 23 w 303"/>
                <a:gd name="T17" fmla="*/ 231 h 363"/>
                <a:gd name="T18" fmla="*/ 213 w 303"/>
                <a:gd name="T1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363">
                  <a:moveTo>
                    <a:pt x="213" y="0"/>
                  </a:moveTo>
                  <a:cubicBezTo>
                    <a:pt x="234" y="5"/>
                    <a:pt x="255" y="9"/>
                    <a:pt x="276" y="15"/>
                  </a:cubicBezTo>
                  <a:cubicBezTo>
                    <a:pt x="296" y="21"/>
                    <a:pt x="303" y="34"/>
                    <a:pt x="297" y="48"/>
                  </a:cubicBezTo>
                  <a:cubicBezTo>
                    <a:pt x="292" y="62"/>
                    <a:pt x="279" y="66"/>
                    <a:pt x="261" y="60"/>
                  </a:cubicBezTo>
                  <a:cubicBezTo>
                    <a:pt x="171" y="30"/>
                    <a:pt x="82" y="83"/>
                    <a:pt x="69" y="176"/>
                  </a:cubicBezTo>
                  <a:cubicBezTo>
                    <a:pt x="61" y="231"/>
                    <a:pt x="81" y="276"/>
                    <a:pt x="125" y="310"/>
                  </a:cubicBezTo>
                  <a:cubicBezTo>
                    <a:pt x="133" y="317"/>
                    <a:pt x="140" y="324"/>
                    <a:pt x="139" y="336"/>
                  </a:cubicBezTo>
                  <a:cubicBezTo>
                    <a:pt x="136" y="355"/>
                    <a:pt x="115" y="363"/>
                    <a:pt x="99" y="350"/>
                  </a:cubicBezTo>
                  <a:cubicBezTo>
                    <a:pt x="58" y="320"/>
                    <a:pt x="32" y="280"/>
                    <a:pt x="23" y="231"/>
                  </a:cubicBezTo>
                  <a:cubicBezTo>
                    <a:pt x="0" y="112"/>
                    <a:pt x="91" y="3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Freeform 11"/>
            <p:cNvSpPr>
              <a:spLocks noEditPoints="1"/>
            </p:cNvSpPr>
            <p:nvPr/>
          </p:nvSpPr>
          <p:spPr bwMode="auto">
            <a:xfrm>
              <a:off x="3600450" y="2409825"/>
              <a:ext cx="117475" cy="117475"/>
            </a:xfrm>
            <a:custGeom>
              <a:avLst/>
              <a:gdLst>
                <a:gd name="T0" fmla="*/ 193 w 384"/>
                <a:gd name="T1" fmla="*/ 0 h 384"/>
                <a:gd name="T2" fmla="*/ 384 w 384"/>
                <a:gd name="T3" fmla="*/ 191 h 384"/>
                <a:gd name="T4" fmla="*/ 191 w 384"/>
                <a:gd name="T5" fmla="*/ 384 h 384"/>
                <a:gd name="T6" fmla="*/ 0 w 384"/>
                <a:gd name="T7" fmla="*/ 190 h 384"/>
                <a:gd name="T8" fmla="*/ 193 w 384"/>
                <a:gd name="T9" fmla="*/ 0 h 384"/>
                <a:gd name="T10" fmla="*/ 192 w 384"/>
                <a:gd name="T11" fmla="*/ 336 h 384"/>
                <a:gd name="T12" fmla="*/ 336 w 384"/>
                <a:gd name="T13" fmla="*/ 190 h 384"/>
                <a:gd name="T14" fmla="*/ 192 w 384"/>
                <a:gd name="T15" fmla="*/ 48 h 384"/>
                <a:gd name="T16" fmla="*/ 48 w 384"/>
                <a:gd name="T17" fmla="*/ 192 h 384"/>
                <a:gd name="T18" fmla="*/ 192 w 384"/>
                <a:gd name="T19" fmla="*/ 33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3" y="0"/>
                  </a:moveTo>
                  <a:cubicBezTo>
                    <a:pt x="298" y="0"/>
                    <a:pt x="384" y="87"/>
                    <a:pt x="384" y="191"/>
                  </a:cubicBezTo>
                  <a:cubicBezTo>
                    <a:pt x="384" y="298"/>
                    <a:pt x="298" y="384"/>
                    <a:pt x="191" y="384"/>
                  </a:cubicBezTo>
                  <a:cubicBezTo>
                    <a:pt x="85" y="384"/>
                    <a:pt x="0" y="297"/>
                    <a:pt x="0" y="190"/>
                  </a:cubicBezTo>
                  <a:cubicBezTo>
                    <a:pt x="0" y="85"/>
                    <a:pt x="87" y="0"/>
                    <a:pt x="193" y="0"/>
                  </a:cubicBezTo>
                  <a:close/>
                  <a:moveTo>
                    <a:pt x="192" y="336"/>
                  </a:moveTo>
                  <a:cubicBezTo>
                    <a:pt x="272" y="336"/>
                    <a:pt x="336" y="271"/>
                    <a:pt x="336" y="190"/>
                  </a:cubicBezTo>
                  <a:cubicBezTo>
                    <a:pt x="335" y="112"/>
                    <a:pt x="270" y="48"/>
                    <a:pt x="192" y="48"/>
                  </a:cubicBezTo>
                  <a:cubicBezTo>
                    <a:pt x="112" y="48"/>
                    <a:pt x="48" y="113"/>
                    <a:pt x="48" y="192"/>
                  </a:cubicBezTo>
                  <a:cubicBezTo>
                    <a:pt x="48" y="271"/>
                    <a:pt x="113" y="336"/>
                    <a:pt x="192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Freeform 12"/>
            <p:cNvSpPr>
              <a:spLocks/>
            </p:cNvSpPr>
            <p:nvPr/>
          </p:nvSpPr>
          <p:spPr bwMode="auto">
            <a:xfrm>
              <a:off x="3633788" y="2432050"/>
              <a:ext cx="50800" cy="73025"/>
            </a:xfrm>
            <a:custGeom>
              <a:avLst/>
              <a:gdLst>
                <a:gd name="T0" fmla="*/ 58 w 165"/>
                <a:gd name="T1" fmla="*/ 216 h 241"/>
                <a:gd name="T2" fmla="*/ 39 w 165"/>
                <a:gd name="T3" fmla="*/ 216 h 241"/>
                <a:gd name="T4" fmla="*/ 11 w 165"/>
                <a:gd name="T5" fmla="*/ 192 h 241"/>
                <a:gd name="T6" fmla="*/ 38 w 165"/>
                <a:gd name="T7" fmla="*/ 168 h 241"/>
                <a:gd name="T8" fmla="*/ 89 w 165"/>
                <a:gd name="T9" fmla="*/ 168 h 241"/>
                <a:gd name="T10" fmla="*/ 106 w 165"/>
                <a:gd name="T11" fmla="*/ 156 h 241"/>
                <a:gd name="T12" fmla="*/ 90 w 165"/>
                <a:gd name="T13" fmla="*/ 144 h 241"/>
                <a:gd name="T14" fmla="*/ 66 w 165"/>
                <a:gd name="T15" fmla="*/ 144 h 241"/>
                <a:gd name="T16" fmla="*/ 5 w 165"/>
                <a:gd name="T17" fmla="*/ 94 h 241"/>
                <a:gd name="T18" fmla="*/ 47 w 165"/>
                <a:gd name="T19" fmla="*/ 26 h 241"/>
                <a:gd name="T20" fmla="*/ 60 w 165"/>
                <a:gd name="T21" fmla="*/ 17 h 241"/>
                <a:gd name="T22" fmla="*/ 83 w 165"/>
                <a:gd name="T23" fmla="*/ 0 h 241"/>
                <a:gd name="T24" fmla="*/ 106 w 165"/>
                <a:gd name="T25" fmla="*/ 18 h 241"/>
                <a:gd name="T26" fmla="*/ 108 w 165"/>
                <a:gd name="T27" fmla="*/ 24 h 241"/>
                <a:gd name="T28" fmla="*/ 128 w 165"/>
                <a:gd name="T29" fmla="*/ 24 h 241"/>
                <a:gd name="T30" fmla="*/ 155 w 165"/>
                <a:gd name="T31" fmla="*/ 48 h 241"/>
                <a:gd name="T32" fmla="*/ 128 w 165"/>
                <a:gd name="T33" fmla="*/ 72 h 241"/>
                <a:gd name="T34" fmla="*/ 76 w 165"/>
                <a:gd name="T35" fmla="*/ 72 h 241"/>
                <a:gd name="T36" fmla="*/ 59 w 165"/>
                <a:gd name="T37" fmla="*/ 85 h 241"/>
                <a:gd name="T38" fmla="*/ 75 w 165"/>
                <a:gd name="T39" fmla="*/ 96 h 241"/>
                <a:gd name="T40" fmla="*/ 101 w 165"/>
                <a:gd name="T41" fmla="*/ 96 h 241"/>
                <a:gd name="T42" fmla="*/ 161 w 165"/>
                <a:gd name="T43" fmla="*/ 147 h 241"/>
                <a:gd name="T44" fmla="*/ 119 w 165"/>
                <a:gd name="T45" fmla="*/ 213 h 241"/>
                <a:gd name="T46" fmla="*/ 107 w 165"/>
                <a:gd name="T47" fmla="*/ 221 h 241"/>
                <a:gd name="T48" fmla="*/ 81 w 165"/>
                <a:gd name="T49" fmla="*/ 240 h 241"/>
                <a:gd name="T50" fmla="*/ 58 w 165"/>
                <a:gd name="T51" fmla="*/ 21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241">
                  <a:moveTo>
                    <a:pt x="58" y="216"/>
                  </a:moveTo>
                  <a:cubicBezTo>
                    <a:pt x="51" y="216"/>
                    <a:pt x="45" y="216"/>
                    <a:pt x="39" y="216"/>
                  </a:cubicBezTo>
                  <a:cubicBezTo>
                    <a:pt x="22" y="216"/>
                    <a:pt x="11" y="206"/>
                    <a:pt x="11" y="192"/>
                  </a:cubicBezTo>
                  <a:cubicBezTo>
                    <a:pt x="11" y="177"/>
                    <a:pt x="22" y="168"/>
                    <a:pt x="38" y="168"/>
                  </a:cubicBezTo>
                  <a:cubicBezTo>
                    <a:pt x="55" y="168"/>
                    <a:pt x="72" y="168"/>
                    <a:pt x="89" y="168"/>
                  </a:cubicBezTo>
                  <a:cubicBezTo>
                    <a:pt x="98" y="168"/>
                    <a:pt x="106" y="167"/>
                    <a:pt x="106" y="156"/>
                  </a:cubicBezTo>
                  <a:cubicBezTo>
                    <a:pt x="107" y="146"/>
                    <a:pt x="99" y="144"/>
                    <a:pt x="90" y="144"/>
                  </a:cubicBezTo>
                  <a:cubicBezTo>
                    <a:pt x="82" y="144"/>
                    <a:pt x="74" y="144"/>
                    <a:pt x="66" y="144"/>
                  </a:cubicBezTo>
                  <a:cubicBezTo>
                    <a:pt x="35" y="144"/>
                    <a:pt x="10" y="123"/>
                    <a:pt x="5" y="94"/>
                  </a:cubicBezTo>
                  <a:cubicBezTo>
                    <a:pt x="0" y="64"/>
                    <a:pt x="18" y="36"/>
                    <a:pt x="47" y="26"/>
                  </a:cubicBezTo>
                  <a:cubicBezTo>
                    <a:pt x="52" y="25"/>
                    <a:pt x="58" y="21"/>
                    <a:pt x="60" y="17"/>
                  </a:cubicBezTo>
                  <a:cubicBezTo>
                    <a:pt x="65" y="7"/>
                    <a:pt x="72" y="0"/>
                    <a:pt x="83" y="0"/>
                  </a:cubicBezTo>
                  <a:cubicBezTo>
                    <a:pt x="95" y="0"/>
                    <a:pt x="102" y="7"/>
                    <a:pt x="106" y="18"/>
                  </a:cubicBezTo>
                  <a:cubicBezTo>
                    <a:pt x="107" y="20"/>
                    <a:pt x="107" y="21"/>
                    <a:pt x="108" y="24"/>
                  </a:cubicBezTo>
                  <a:cubicBezTo>
                    <a:pt x="115" y="24"/>
                    <a:pt x="121" y="24"/>
                    <a:pt x="128" y="24"/>
                  </a:cubicBezTo>
                  <a:cubicBezTo>
                    <a:pt x="144" y="24"/>
                    <a:pt x="155" y="34"/>
                    <a:pt x="155" y="48"/>
                  </a:cubicBezTo>
                  <a:cubicBezTo>
                    <a:pt x="155" y="62"/>
                    <a:pt x="145" y="72"/>
                    <a:pt x="128" y="72"/>
                  </a:cubicBezTo>
                  <a:cubicBezTo>
                    <a:pt x="111" y="72"/>
                    <a:pt x="93" y="72"/>
                    <a:pt x="76" y="72"/>
                  </a:cubicBezTo>
                  <a:cubicBezTo>
                    <a:pt x="67" y="72"/>
                    <a:pt x="59" y="74"/>
                    <a:pt x="59" y="85"/>
                  </a:cubicBezTo>
                  <a:cubicBezTo>
                    <a:pt x="60" y="94"/>
                    <a:pt x="67" y="96"/>
                    <a:pt x="75" y="96"/>
                  </a:cubicBezTo>
                  <a:cubicBezTo>
                    <a:pt x="84" y="96"/>
                    <a:pt x="92" y="96"/>
                    <a:pt x="101" y="96"/>
                  </a:cubicBezTo>
                  <a:cubicBezTo>
                    <a:pt x="131" y="96"/>
                    <a:pt x="156" y="117"/>
                    <a:pt x="161" y="147"/>
                  </a:cubicBezTo>
                  <a:cubicBezTo>
                    <a:pt x="165" y="176"/>
                    <a:pt x="148" y="204"/>
                    <a:pt x="119" y="213"/>
                  </a:cubicBezTo>
                  <a:cubicBezTo>
                    <a:pt x="115" y="215"/>
                    <a:pt x="108" y="217"/>
                    <a:pt x="107" y="221"/>
                  </a:cubicBezTo>
                  <a:cubicBezTo>
                    <a:pt x="102" y="233"/>
                    <a:pt x="94" y="241"/>
                    <a:pt x="81" y="240"/>
                  </a:cubicBezTo>
                  <a:cubicBezTo>
                    <a:pt x="68" y="239"/>
                    <a:pt x="61" y="229"/>
                    <a:pt x="58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2" name="Group 811"/>
          <p:cNvGrpSpPr/>
          <p:nvPr/>
        </p:nvGrpSpPr>
        <p:grpSpPr>
          <a:xfrm>
            <a:off x="8390049" y="964805"/>
            <a:ext cx="449262" cy="458788"/>
            <a:chOff x="-1492250" y="1468438"/>
            <a:chExt cx="449262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3" name="Freeform 25"/>
            <p:cNvSpPr>
              <a:spLocks noEditPoints="1"/>
            </p:cNvSpPr>
            <p:nvPr/>
          </p:nvSpPr>
          <p:spPr bwMode="auto">
            <a:xfrm>
              <a:off x="-1398588" y="1582738"/>
              <a:ext cx="252413" cy="250825"/>
            </a:xfrm>
            <a:custGeom>
              <a:avLst/>
              <a:gdLst>
                <a:gd name="T0" fmla="*/ 367 w 833"/>
                <a:gd name="T1" fmla="*/ 832 h 832"/>
                <a:gd name="T2" fmla="*/ 337 w 833"/>
                <a:gd name="T3" fmla="*/ 774 h 832"/>
                <a:gd name="T4" fmla="*/ 239 w 833"/>
                <a:gd name="T5" fmla="*/ 726 h 832"/>
                <a:gd name="T6" fmla="*/ 171 w 833"/>
                <a:gd name="T7" fmla="*/ 746 h 832"/>
                <a:gd name="T8" fmla="*/ 89 w 833"/>
                <a:gd name="T9" fmla="*/ 676 h 832"/>
                <a:gd name="T10" fmla="*/ 108 w 833"/>
                <a:gd name="T11" fmla="*/ 611 h 832"/>
                <a:gd name="T12" fmla="*/ 71 w 833"/>
                <a:gd name="T13" fmla="*/ 508 h 832"/>
                <a:gd name="T14" fmla="*/ 12 w 833"/>
                <a:gd name="T15" fmla="*/ 477 h 832"/>
                <a:gd name="T16" fmla="*/ 0 w 833"/>
                <a:gd name="T17" fmla="*/ 371 h 832"/>
                <a:gd name="T18" fmla="*/ 64 w 833"/>
                <a:gd name="T19" fmla="*/ 333 h 832"/>
                <a:gd name="T20" fmla="*/ 105 w 833"/>
                <a:gd name="T21" fmla="*/ 243 h 832"/>
                <a:gd name="T22" fmla="*/ 86 w 833"/>
                <a:gd name="T23" fmla="*/ 170 h 832"/>
                <a:gd name="T24" fmla="*/ 162 w 833"/>
                <a:gd name="T25" fmla="*/ 82 h 832"/>
                <a:gd name="T26" fmla="*/ 238 w 833"/>
                <a:gd name="T27" fmla="*/ 107 h 832"/>
                <a:gd name="T28" fmla="*/ 338 w 833"/>
                <a:gd name="T29" fmla="*/ 57 h 832"/>
                <a:gd name="T30" fmla="*/ 371 w 833"/>
                <a:gd name="T31" fmla="*/ 0 h 832"/>
                <a:gd name="T32" fmla="*/ 477 w 833"/>
                <a:gd name="T33" fmla="*/ 11 h 832"/>
                <a:gd name="T34" fmla="*/ 510 w 833"/>
                <a:gd name="T35" fmla="*/ 72 h 832"/>
                <a:gd name="T36" fmla="*/ 613 w 833"/>
                <a:gd name="T37" fmla="*/ 108 h 832"/>
                <a:gd name="T38" fmla="*/ 677 w 833"/>
                <a:gd name="T39" fmla="*/ 89 h 832"/>
                <a:gd name="T40" fmla="*/ 746 w 833"/>
                <a:gd name="T41" fmla="*/ 170 h 832"/>
                <a:gd name="T42" fmla="*/ 725 w 833"/>
                <a:gd name="T43" fmla="*/ 237 h 832"/>
                <a:gd name="T44" fmla="*/ 772 w 833"/>
                <a:gd name="T45" fmla="*/ 336 h 832"/>
                <a:gd name="T46" fmla="*/ 833 w 833"/>
                <a:gd name="T47" fmla="*/ 371 h 832"/>
                <a:gd name="T48" fmla="*/ 822 w 833"/>
                <a:gd name="T49" fmla="*/ 476 h 832"/>
                <a:gd name="T50" fmla="*/ 746 w 833"/>
                <a:gd name="T51" fmla="*/ 552 h 832"/>
                <a:gd name="T52" fmla="*/ 726 w 833"/>
                <a:gd name="T53" fmla="*/ 616 h 832"/>
                <a:gd name="T54" fmla="*/ 742 w 833"/>
                <a:gd name="T55" fmla="*/ 679 h 832"/>
                <a:gd name="T56" fmla="*/ 660 w 833"/>
                <a:gd name="T57" fmla="*/ 745 h 832"/>
                <a:gd name="T58" fmla="*/ 594 w 833"/>
                <a:gd name="T59" fmla="*/ 725 h 832"/>
                <a:gd name="T60" fmla="*/ 495 w 833"/>
                <a:gd name="T61" fmla="*/ 774 h 832"/>
                <a:gd name="T62" fmla="*/ 416 w 833"/>
                <a:gd name="T63" fmla="*/ 630 h 832"/>
                <a:gd name="T64" fmla="*/ 418 w 833"/>
                <a:gd name="T65" fmla="*/ 202 h 832"/>
                <a:gd name="T66" fmla="*/ 416 w 833"/>
                <a:gd name="T67" fmla="*/ 6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3" h="832">
                  <a:moveTo>
                    <a:pt x="473" y="832"/>
                  </a:moveTo>
                  <a:cubicBezTo>
                    <a:pt x="437" y="832"/>
                    <a:pt x="402" y="832"/>
                    <a:pt x="367" y="832"/>
                  </a:cubicBezTo>
                  <a:cubicBezTo>
                    <a:pt x="364" y="832"/>
                    <a:pt x="359" y="827"/>
                    <a:pt x="357" y="824"/>
                  </a:cubicBezTo>
                  <a:cubicBezTo>
                    <a:pt x="350" y="807"/>
                    <a:pt x="345" y="790"/>
                    <a:pt x="337" y="774"/>
                  </a:cubicBezTo>
                  <a:cubicBezTo>
                    <a:pt x="335" y="768"/>
                    <a:pt x="329" y="763"/>
                    <a:pt x="323" y="761"/>
                  </a:cubicBezTo>
                  <a:cubicBezTo>
                    <a:pt x="296" y="748"/>
                    <a:pt x="268" y="737"/>
                    <a:pt x="239" y="726"/>
                  </a:cubicBezTo>
                  <a:cubicBezTo>
                    <a:pt x="233" y="724"/>
                    <a:pt x="225" y="723"/>
                    <a:pt x="219" y="725"/>
                  </a:cubicBezTo>
                  <a:cubicBezTo>
                    <a:pt x="202" y="731"/>
                    <a:pt x="187" y="740"/>
                    <a:pt x="171" y="746"/>
                  </a:cubicBezTo>
                  <a:cubicBezTo>
                    <a:pt x="166" y="747"/>
                    <a:pt x="159" y="746"/>
                    <a:pt x="156" y="743"/>
                  </a:cubicBezTo>
                  <a:cubicBezTo>
                    <a:pt x="133" y="721"/>
                    <a:pt x="111" y="699"/>
                    <a:pt x="89" y="676"/>
                  </a:cubicBezTo>
                  <a:cubicBezTo>
                    <a:pt x="86" y="673"/>
                    <a:pt x="85" y="666"/>
                    <a:pt x="87" y="662"/>
                  </a:cubicBezTo>
                  <a:cubicBezTo>
                    <a:pt x="93" y="645"/>
                    <a:pt x="102" y="629"/>
                    <a:pt x="108" y="611"/>
                  </a:cubicBezTo>
                  <a:cubicBezTo>
                    <a:pt x="110" y="607"/>
                    <a:pt x="110" y="600"/>
                    <a:pt x="108" y="595"/>
                  </a:cubicBezTo>
                  <a:cubicBezTo>
                    <a:pt x="96" y="566"/>
                    <a:pt x="84" y="537"/>
                    <a:pt x="71" y="508"/>
                  </a:cubicBezTo>
                  <a:cubicBezTo>
                    <a:pt x="69" y="503"/>
                    <a:pt x="64" y="498"/>
                    <a:pt x="59" y="495"/>
                  </a:cubicBezTo>
                  <a:cubicBezTo>
                    <a:pt x="44" y="488"/>
                    <a:pt x="28" y="483"/>
                    <a:pt x="12" y="477"/>
                  </a:cubicBezTo>
                  <a:cubicBezTo>
                    <a:pt x="4" y="474"/>
                    <a:pt x="0" y="470"/>
                    <a:pt x="0" y="461"/>
                  </a:cubicBezTo>
                  <a:cubicBezTo>
                    <a:pt x="1" y="431"/>
                    <a:pt x="1" y="401"/>
                    <a:pt x="0" y="371"/>
                  </a:cubicBezTo>
                  <a:cubicBezTo>
                    <a:pt x="0" y="362"/>
                    <a:pt x="3" y="358"/>
                    <a:pt x="11" y="356"/>
                  </a:cubicBezTo>
                  <a:cubicBezTo>
                    <a:pt x="29" y="349"/>
                    <a:pt x="52" y="346"/>
                    <a:pt x="64" y="333"/>
                  </a:cubicBezTo>
                  <a:cubicBezTo>
                    <a:pt x="77" y="321"/>
                    <a:pt x="79" y="299"/>
                    <a:pt x="86" y="281"/>
                  </a:cubicBezTo>
                  <a:cubicBezTo>
                    <a:pt x="92" y="268"/>
                    <a:pt x="97" y="255"/>
                    <a:pt x="105" y="243"/>
                  </a:cubicBezTo>
                  <a:cubicBezTo>
                    <a:pt x="112" y="233"/>
                    <a:pt x="111" y="224"/>
                    <a:pt x="106" y="213"/>
                  </a:cubicBezTo>
                  <a:cubicBezTo>
                    <a:pt x="98" y="199"/>
                    <a:pt x="92" y="184"/>
                    <a:pt x="86" y="170"/>
                  </a:cubicBezTo>
                  <a:cubicBezTo>
                    <a:pt x="85" y="166"/>
                    <a:pt x="85" y="160"/>
                    <a:pt x="87" y="158"/>
                  </a:cubicBezTo>
                  <a:cubicBezTo>
                    <a:pt x="112" y="133"/>
                    <a:pt x="137" y="108"/>
                    <a:pt x="162" y="82"/>
                  </a:cubicBezTo>
                  <a:cubicBezTo>
                    <a:pt x="182" y="91"/>
                    <a:pt x="201" y="100"/>
                    <a:pt x="221" y="108"/>
                  </a:cubicBezTo>
                  <a:cubicBezTo>
                    <a:pt x="226" y="110"/>
                    <a:pt x="233" y="109"/>
                    <a:pt x="238" y="107"/>
                  </a:cubicBezTo>
                  <a:cubicBezTo>
                    <a:pt x="266" y="96"/>
                    <a:pt x="294" y="83"/>
                    <a:pt x="322" y="73"/>
                  </a:cubicBezTo>
                  <a:cubicBezTo>
                    <a:pt x="331" y="69"/>
                    <a:pt x="336" y="66"/>
                    <a:pt x="338" y="57"/>
                  </a:cubicBezTo>
                  <a:cubicBezTo>
                    <a:pt x="344" y="42"/>
                    <a:pt x="350" y="27"/>
                    <a:pt x="356" y="11"/>
                  </a:cubicBezTo>
                  <a:cubicBezTo>
                    <a:pt x="358" y="3"/>
                    <a:pt x="362" y="0"/>
                    <a:pt x="371" y="0"/>
                  </a:cubicBezTo>
                  <a:cubicBezTo>
                    <a:pt x="401" y="1"/>
                    <a:pt x="432" y="1"/>
                    <a:pt x="462" y="0"/>
                  </a:cubicBezTo>
                  <a:cubicBezTo>
                    <a:pt x="471" y="0"/>
                    <a:pt x="474" y="4"/>
                    <a:pt x="477" y="11"/>
                  </a:cubicBezTo>
                  <a:cubicBezTo>
                    <a:pt x="483" y="27"/>
                    <a:pt x="488" y="43"/>
                    <a:pt x="496" y="59"/>
                  </a:cubicBezTo>
                  <a:cubicBezTo>
                    <a:pt x="498" y="64"/>
                    <a:pt x="504" y="69"/>
                    <a:pt x="510" y="72"/>
                  </a:cubicBezTo>
                  <a:cubicBezTo>
                    <a:pt x="538" y="84"/>
                    <a:pt x="566" y="96"/>
                    <a:pt x="595" y="107"/>
                  </a:cubicBezTo>
                  <a:cubicBezTo>
                    <a:pt x="600" y="109"/>
                    <a:pt x="607" y="110"/>
                    <a:pt x="613" y="108"/>
                  </a:cubicBezTo>
                  <a:cubicBezTo>
                    <a:pt x="629" y="101"/>
                    <a:pt x="645" y="93"/>
                    <a:pt x="662" y="87"/>
                  </a:cubicBezTo>
                  <a:cubicBezTo>
                    <a:pt x="666" y="85"/>
                    <a:pt x="674" y="86"/>
                    <a:pt x="677" y="89"/>
                  </a:cubicBezTo>
                  <a:cubicBezTo>
                    <a:pt x="700" y="111"/>
                    <a:pt x="722" y="133"/>
                    <a:pt x="744" y="156"/>
                  </a:cubicBezTo>
                  <a:cubicBezTo>
                    <a:pt x="747" y="159"/>
                    <a:pt x="748" y="166"/>
                    <a:pt x="746" y="170"/>
                  </a:cubicBezTo>
                  <a:cubicBezTo>
                    <a:pt x="740" y="187"/>
                    <a:pt x="731" y="204"/>
                    <a:pt x="725" y="221"/>
                  </a:cubicBezTo>
                  <a:cubicBezTo>
                    <a:pt x="723" y="226"/>
                    <a:pt x="723" y="232"/>
                    <a:pt x="725" y="237"/>
                  </a:cubicBezTo>
                  <a:cubicBezTo>
                    <a:pt x="737" y="266"/>
                    <a:pt x="749" y="295"/>
                    <a:pt x="761" y="324"/>
                  </a:cubicBezTo>
                  <a:cubicBezTo>
                    <a:pt x="763" y="329"/>
                    <a:pt x="768" y="334"/>
                    <a:pt x="772" y="336"/>
                  </a:cubicBezTo>
                  <a:cubicBezTo>
                    <a:pt x="788" y="343"/>
                    <a:pt x="805" y="349"/>
                    <a:pt x="821" y="355"/>
                  </a:cubicBezTo>
                  <a:cubicBezTo>
                    <a:pt x="829" y="358"/>
                    <a:pt x="833" y="362"/>
                    <a:pt x="833" y="371"/>
                  </a:cubicBezTo>
                  <a:cubicBezTo>
                    <a:pt x="832" y="401"/>
                    <a:pt x="832" y="431"/>
                    <a:pt x="833" y="461"/>
                  </a:cubicBezTo>
                  <a:cubicBezTo>
                    <a:pt x="833" y="470"/>
                    <a:pt x="830" y="474"/>
                    <a:pt x="822" y="476"/>
                  </a:cubicBezTo>
                  <a:cubicBezTo>
                    <a:pt x="803" y="483"/>
                    <a:pt x="781" y="487"/>
                    <a:pt x="768" y="499"/>
                  </a:cubicBezTo>
                  <a:cubicBezTo>
                    <a:pt x="755" y="512"/>
                    <a:pt x="753" y="534"/>
                    <a:pt x="746" y="552"/>
                  </a:cubicBezTo>
                  <a:cubicBezTo>
                    <a:pt x="740" y="566"/>
                    <a:pt x="734" y="579"/>
                    <a:pt x="727" y="591"/>
                  </a:cubicBezTo>
                  <a:cubicBezTo>
                    <a:pt x="721" y="600"/>
                    <a:pt x="721" y="607"/>
                    <a:pt x="726" y="616"/>
                  </a:cubicBezTo>
                  <a:cubicBezTo>
                    <a:pt x="733" y="630"/>
                    <a:pt x="739" y="645"/>
                    <a:pt x="746" y="660"/>
                  </a:cubicBezTo>
                  <a:cubicBezTo>
                    <a:pt x="750" y="668"/>
                    <a:pt x="748" y="673"/>
                    <a:pt x="742" y="679"/>
                  </a:cubicBezTo>
                  <a:cubicBezTo>
                    <a:pt x="721" y="699"/>
                    <a:pt x="700" y="720"/>
                    <a:pt x="679" y="742"/>
                  </a:cubicBezTo>
                  <a:cubicBezTo>
                    <a:pt x="673" y="748"/>
                    <a:pt x="668" y="750"/>
                    <a:pt x="660" y="745"/>
                  </a:cubicBezTo>
                  <a:cubicBezTo>
                    <a:pt x="645" y="738"/>
                    <a:pt x="629" y="731"/>
                    <a:pt x="613" y="725"/>
                  </a:cubicBezTo>
                  <a:cubicBezTo>
                    <a:pt x="608" y="723"/>
                    <a:pt x="600" y="723"/>
                    <a:pt x="594" y="725"/>
                  </a:cubicBezTo>
                  <a:cubicBezTo>
                    <a:pt x="566" y="737"/>
                    <a:pt x="538" y="748"/>
                    <a:pt x="510" y="760"/>
                  </a:cubicBezTo>
                  <a:cubicBezTo>
                    <a:pt x="504" y="763"/>
                    <a:pt x="498" y="769"/>
                    <a:pt x="495" y="774"/>
                  </a:cubicBezTo>
                  <a:cubicBezTo>
                    <a:pt x="487" y="793"/>
                    <a:pt x="480" y="812"/>
                    <a:pt x="473" y="832"/>
                  </a:cubicBezTo>
                  <a:close/>
                  <a:moveTo>
                    <a:pt x="416" y="630"/>
                  </a:moveTo>
                  <a:cubicBezTo>
                    <a:pt x="533" y="630"/>
                    <a:pt x="629" y="536"/>
                    <a:pt x="630" y="418"/>
                  </a:cubicBezTo>
                  <a:cubicBezTo>
                    <a:pt x="630" y="300"/>
                    <a:pt x="536" y="203"/>
                    <a:pt x="418" y="202"/>
                  </a:cubicBezTo>
                  <a:cubicBezTo>
                    <a:pt x="300" y="202"/>
                    <a:pt x="203" y="297"/>
                    <a:pt x="203" y="415"/>
                  </a:cubicBezTo>
                  <a:cubicBezTo>
                    <a:pt x="203" y="533"/>
                    <a:pt x="298" y="629"/>
                    <a:pt x="416" y="6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Freeform 26"/>
            <p:cNvSpPr>
              <a:spLocks noEditPoints="1"/>
            </p:cNvSpPr>
            <p:nvPr/>
          </p:nvSpPr>
          <p:spPr bwMode="auto">
            <a:xfrm>
              <a:off x="-1492250" y="1468438"/>
              <a:ext cx="434975" cy="434975"/>
            </a:xfrm>
            <a:custGeom>
              <a:avLst/>
              <a:gdLst>
                <a:gd name="T0" fmla="*/ 866 w 1439"/>
                <a:gd name="T1" fmla="*/ 212 h 1440"/>
                <a:gd name="T2" fmla="*/ 866 w 1439"/>
                <a:gd name="T3" fmla="*/ 246 h 1440"/>
                <a:gd name="T4" fmla="*/ 833 w 1439"/>
                <a:gd name="T5" fmla="*/ 278 h 1440"/>
                <a:gd name="T6" fmla="*/ 622 w 1439"/>
                <a:gd name="T7" fmla="*/ 278 h 1440"/>
                <a:gd name="T8" fmla="*/ 589 w 1439"/>
                <a:gd name="T9" fmla="*/ 245 h 1440"/>
                <a:gd name="T10" fmla="*/ 589 w 1439"/>
                <a:gd name="T11" fmla="*/ 211 h 1440"/>
                <a:gd name="T12" fmla="*/ 543 w 1439"/>
                <a:gd name="T13" fmla="*/ 224 h 1440"/>
                <a:gd name="T14" fmla="*/ 137 w 1439"/>
                <a:gd name="T15" fmla="*/ 706 h 1440"/>
                <a:gd name="T16" fmla="*/ 335 w 1439"/>
                <a:gd name="T17" fmla="*/ 1245 h 1440"/>
                <a:gd name="T18" fmla="*/ 347 w 1439"/>
                <a:gd name="T19" fmla="*/ 1287 h 1440"/>
                <a:gd name="T20" fmla="*/ 303 w 1439"/>
                <a:gd name="T21" fmla="*/ 1281 h 1440"/>
                <a:gd name="T22" fmla="*/ 85 w 1439"/>
                <a:gd name="T23" fmla="*/ 857 h 1440"/>
                <a:gd name="T24" fmla="*/ 507 w 1439"/>
                <a:gd name="T25" fmla="*/ 186 h 1440"/>
                <a:gd name="T26" fmla="*/ 589 w 1439"/>
                <a:gd name="T27" fmla="*/ 160 h 1440"/>
                <a:gd name="T28" fmla="*/ 589 w 1439"/>
                <a:gd name="T29" fmla="*/ 145 h 1440"/>
                <a:gd name="T30" fmla="*/ 589 w 1439"/>
                <a:gd name="T31" fmla="*/ 31 h 1440"/>
                <a:gd name="T32" fmla="*/ 619 w 1439"/>
                <a:gd name="T33" fmla="*/ 0 h 1440"/>
                <a:gd name="T34" fmla="*/ 835 w 1439"/>
                <a:gd name="T35" fmla="*/ 0 h 1440"/>
                <a:gd name="T36" fmla="*/ 866 w 1439"/>
                <a:gd name="T37" fmla="*/ 34 h 1440"/>
                <a:gd name="T38" fmla="*/ 866 w 1439"/>
                <a:gd name="T39" fmla="*/ 148 h 1440"/>
                <a:gd name="T40" fmla="*/ 879 w 1439"/>
                <a:gd name="T41" fmla="*/ 165 h 1440"/>
                <a:gd name="T42" fmla="*/ 1358 w 1439"/>
                <a:gd name="T43" fmla="*/ 653 h 1440"/>
                <a:gd name="T44" fmla="*/ 874 w 1439"/>
                <a:gd name="T45" fmla="*/ 1422 h 1440"/>
                <a:gd name="T46" fmla="*/ 722 w 1439"/>
                <a:gd name="T47" fmla="*/ 1440 h 1440"/>
                <a:gd name="T48" fmla="*/ 36 w 1439"/>
                <a:gd name="T49" fmla="*/ 1440 h 1440"/>
                <a:gd name="T50" fmla="*/ 18 w 1439"/>
                <a:gd name="T51" fmla="*/ 1438 h 1440"/>
                <a:gd name="T52" fmla="*/ 1 w 1439"/>
                <a:gd name="T53" fmla="*/ 1413 h 1440"/>
                <a:gd name="T54" fmla="*/ 22 w 1439"/>
                <a:gd name="T55" fmla="*/ 1392 h 1440"/>
                <a:gd name="T56" fmla="*/ 38 w 1439"/>
                <a:gd name="T57" fmla="*/ 1392 h 1440"/>
                <a:gd name="T58" fmla="*/ 724 w 1439"/>
                <a:gd name="T59" fmla="*/ 1392 h 1440"/>
                <a:gd name="T60" fmla="*/ 1286 w 1439"/>
                <a:gd name="T61" fmla="*/ 1007 h 1440"/>
                <a:gd name="T62" fmla="*/ 881 w 1439"/>
                <a:gd name="T63" fmla="*/ 215 h 1440"/>
                <a:gd name="T64" fmla="*/ 866 w 1439"/>
                <a:gd name="T65" fmla="*/ 212 h 1440"/>
                <a:gd name="T66" fmla="*/ 717 w 1439"/>
                <a:gd name="T67" fmla="*/ 144 h 1440"/>
                <a:gd name="T68" fmla="*/ 714 w 1439"/>
                <a:gd name="T69" fmla="*/ 143 h 1440"/>
                <a:gd name="T70" fmla="*/ 689 w 1439"/>
                <a:gd name="T71" fmla="*/ 120 h 1440"/>
                <a:gd name="T72" fmla="*/ 652 w 1439"/>
                <a:gd name="T73" fmla="*/ 117 h 1440"/>
                <a:gd name="T74" fmla="*/ 655 w 1439"/>
                <a:gd name="T75" fmla="*/ 154 h 1440"/>
                <a:gd name="T76" fmla="*/ 697 w 1439"/>
                <a:gd name="T77" fmla="*/ 195 h 1440"/>
                <a:gd name="T78" fmla="*/ 740 w 1439"/>
                <a:gd name="T79" fmla="*/ 192 h 1440"/>
                <a:gd name="T80" fmla="*/ 801 w 1439"/>
                <a:gd name="T81" fmla="*/ 117 h 1440"/>
                <a:gd name="T82" fmla="*/ 801 w 1439"/>
                <a:gd name="T83" fmla="*/ 78 h 1440"/>
                <a:gd name="T84" fmla="*/ 763 w 1439"/>
                <a:gd name="T85" fmla="*/ 87 h 1440"/>
                <a:gd name="T86" fmla="*/ 717 w 1439"/>
                <a:gd name="T87" fmla="*/ 14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9" h="1440">
                  <a:moveTo>
                    <a:pt x="866" y="212"/>
                  </a:moveTo>
                  <a:cubicBezTo>
                    <a:pt x="866" y="224"/>
                    <a:pt x="867" y="235"/>
                    <a:pt x="866" y="246"/>
                  </a:cubicBezTo>
                  <a:cubicBezTo>
                    <a:pt x="866" y="268"/>
                    <a:pt x="855" y="278"/>
                    <a:pt x="833" y="278"/>
                  </a:cubicBezTo>
                  <a:cubicBezTo>
                    <a:pt x="763" y="279"/>
                    <a:pt x="692" y="279"/>
                    <a:pt x="622" y="278"/>
                  </a:cubicBezTo>
                  <a:cubicBezTo>
                    <a:pt x="599" y="278"/>
                    <a:pt x="589" y="268"/>
                    <a:pt x="589" y="245"/>
                  </a:cubicBezTo>
                  <a:cubicBezTo>
                    <a:pt x="588" y="235"/>
                    <a:pt x="589" y="224"/>
                    <a:pt x="589" y="211"/>
                  </a:cubicBezTo>
                  <a:cubicBezTo>
                    <a:pt x="572" y="215"/>
                    <a:pt x="557" y="219"/>
                    <a:pt x="543" y="224"/>
                  </a:cubicBezTo>
                  <a:cubicBezTo>
                    <a:pt x="315" y="306"/>
                    <a:pt x="174" y="466"/>
                    <a:pt x="137" y="706"/>
                  </a:cubicBezTo>
                  <a:cubicBezTo>
                    <a:pt x="104" y="920"/>
                    <a:pt x="176" y="1100"/>
                    <a:pt x="335" y="1245"/>
                  </a:cubicBezTo>
                  <a:cubicBezTo>
                    <a:pt x="353" y="1261"/>
                    <a:pt x="357" y="1275"/>
                    <a:pt x="347" y="1287"/>
                  </a:cubicBezTo>
                  <a:cubicBezTo>
                    <a:pt x="337" y="1300"/>
                    <a:pt x="323" y="1298"/>
                    <a:pt x="303" y="1281"/>
                  </a:cubicBezTo>
                  <a:cubicBezTo>
                    <a:pt x="176" y="1168"/>
                    <a:pt x="101" y="1027"/>
                    <a:pt x="85" y="857"/>
                  </a:cubicBezTo>
                  <a:cubicBezTo>
                    <a:pt x="55" y="561"/>
                    <a:pt x="227" y="288"/>
                    <a:pt x="507" y="186"/>
                  </a:cubicBezTo>
                  <a:cubicBezTo>
                    <a:pt x="533" y="176"/>
                    <a:pt x="560" y="169"/>
                    <a:pt x="589" y="160"/>
                  </a:cubicBezTo>
                  <a:cubicBezTo>
                    <a:pt x="589" y="156"/>
                    <a:pt x="589" y="151"/>
                    <a:pt x="589" y="145"/>
                  </a:cubicBezTo>
                  <a:cubicBezTo>
                    <a:pt x="589" y="107"/>
                    <a:pt x="588" y="69"/>
                    <a:pt x="589" y="31"/>
                  </a:cubicBezTo>
                  <a:cubicBezTo>
                    <a:pt x="589" y="12"/>
                    <a:pt x="600" y="0"/>
                    <a:pt x="619" y="0"/>
                  </a:cubicBezTo>
                  <a:cubicBezTo>
                    <a:pt x="691" y="0"/>
                    <a:pt x="763" y="0"/>
                    <a:pt x="835" y="0"/>
                  </a:cubicBezTo>
                  <a:cubicBezTo>
                    <a:pt x="856" y="0"/>
                    <a:pt x="866" y="12"/>
                    <a:pt x="866" y="34"/>
                  </a:cubicBezTo>
                  <a:cubicBezTo>
                    <a:pt x="867" y="72"/>
                    <a:pt x="867" y="110"/>
                    <a:pt x="866" y="148"/>
                  </a:cubicBezTo>
                  <a:cubicBezTo>
                    <a:pt x="866" y="158"/>
                    <a:pt x="869" y="162"/>
                    <a:pt x="879" y="165"/>
                  </a:cubicBezTo>
                  <a:cubicBezTo>
                    <a:pt x="1133" y="235"/>
                    <a:pt x="1296" y="397"/>
                    <a:pt x="1358" y="653"/>
                  </a:cubicBezTo>
                  <a:cubicBezTo>
                    <a:pt x="1439" y="995"/>
                    <a:pt x="1217" y="1345"/>
                    <a:pt x="874" y="1422"/>
                  </a:cubicBezTo>
                  <a:cubicBezTo>
                    <a:pt x="824" y="1434"/>
                    <a:pt x="774" y="1440"/>
                    <a:pt x="722" y="1440"/>
                  </a:cubicBezTo>
                  <a:cubicBezTo>
                    <a:pt x="493" y="1440"/>
                    <a:pt x="265" y="1440"/>
                    <a:pt x="36" y="1440"/>
                  </a:cubicBezTo>
                  <a:cubicBezTo>
                    <a:pt x="30" y="1440"/>
                    <a:pt x="23" y="1440"/>
                    <a:pt x="18" y="1438"/>
                  </a:cubicBezTo>
                  <a:cubicBezTo>
                    <a:pt x="6" y="1435"/>
                    <a:pt x="0" y="1426"/>
                    <a:pt x="1" y="1413"/>
                  </a:cubicBezTo>
                  <a:cubicBezTo>
                    <a:pt x="2" y="1401"/>
                    <a:pt x="9" y="1393"/>
                    <a:pt x="22" y="1392"/>
                  </a:cubicBezTo>
                  <a:cubicBezTo>
                    <a:pt x="27" y="1391"/>
                    <a:pt x="33" y="1392"/>
                    <a:pt x="38" y="1392"/>
                  </a:cubicBezTo>
                  <a:cubicBezTo>
                    <a:pt x="267" y="1392"/>
                    <a:pt x="495" y="1392"/>
                    <a:pt x="724" y="1392"/>
                  </a:cubicBezTo>
                  <a:cubicBezTo>
                    <a:pt x="976" y="1391"/>
                    <a:pt x="1194" y="1242"/>
                    <a:pt x="1286" y="1007"/>
                  </a:cubicBezTo>
                  <a:cubicBezTo>
                    <a:pt x="1415" y="679"/>
                    <a:pt x="1222" y="302"/>
                    <a:pt x="881" y="215"/>
                  </a:cubicBezTo>
                  <a:cubicBezTo>
                    <a:pt x="877" y="214"/>
                    <a:pt x="873" y="213"/>
                    <a:pt x="866" y="212"/>
                  </a:cubicBezTo>
                  <a:close/>
                  <a:moveTo>
                    <a:pt x="717" y="144"/>
                  </a:moveTo>
                  <a:cubicBezTo>
                    <a:pt x="714" y="144"/>
                    <a:pt x="714" y="144"/>
                    <a:pt x="714" y="143"/>
                  </a:cubicBezTo>
                  <a:cubicBezTo>
                    <a:pt x="705" y="136"/>
                    <a:pt x="697" y="127"/>
                    <a:pt x="689" y="120"/>
                  </a:cubicBezTo>
                  <a:cubicBezTo>
                    <a:pt x="676" y="107"/>
                    <a:pt x="662" y="106"/>
                    <a:pt x="652" y="117"/>
                  </a:cubicBezTo>
                  <a:cubicBezTo>
                    <a:pt x="642" y="127"/>
                    <a:pt x="643" y="141"/>
                    <a:pt x="655" y="154"/>
                  </a:cubicBezTo>
                  <a:cubicBezTo>
                    <a:pt x="669" y="168"/>
                    <a:pt x="683" y="182"/>
                    <a:pt x="697" y="195"/>
                  </a:cubicBezTo>
                  <a:cubicBezTo>
                    <a:pt x="712" y="210"/>
                    <a:pt x="726" y="209"/>
                    <a:pt x="740" y="192"/>
                  </a:cubicBezTo>
                  <a:cubicBezTo>
                    <a:pt x="760" y="167"/>
                    <a:pt x="780" y="142"/>
                    <a:pt x="801" y="117"/>
                  </a:cubicBezTo>
                  <a:cubicBezTo>
                    <a:pt x="813" y="101"/>
                    <a:pt x="813" y="88"/>
                    <a:pt x="801" y="78"/>
                  </a:cubicBezTo>
                  <a:cubicBezTo>
                    <a:pt x="789" y="68"/>
                    <a:pt x="776" y="71"/>
                    <a:pt x="763" y="87"/>
                  </a:cubicBezTo>
                  <a:cubicBezTo>
                    <a:pt x="748" y="106"/>
                    <a:pt x="732" y="125"/>
                    <a:pt x="71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5" name="Freeform 27"/>
            <p:cNvSpPr>
              <a:spLocks/>
            </p:cNvSpPr>
            <p:nvPr/>
          </p:nvSpPr>
          <p:spPr bwMode="auto">
            <a:xfrm>
              <a:off x="-1154113" y="1866901"/>
              <a:ext cx="111125" cy="60325"/>
            </a:xfrm>
            <a:custGeom>
              <a:avLst/>
              <a:gdLst>
                <a:gd name="T0" fmla="*/ 266 w 369"/>
                <a:gd name="T1" fmla="*/ 72 h 199"/>
                <a:gd name="T2" fmla="*/ 236 w 369"/>
                <a:gd name="T3" fmla="*/ 48 h 199"/>
                <a:gd name="T4" fmla="*/ 229 w 369"/>
                <a:gd name="T5" fmla="*/ 12 h 199"/>
                <a:gd name="T6" fmla="*/ 265 w 369"/>
                <a:gd name="T7" fmla="*/ 10 h 199"/>
                <a:gd name="T8" fmla="*/ 351 w 369"/>
                <a:gd name="T9" fmla="*/ 78 h 199"/>
                <a:gd name="T10" fmla="*/ 351 w 369"/>
                <a:gd name="T11" fmla="*/ 121 h 199"/>
                <a:gd name="T12" fmla="*/ 266 w 369"/>
                <a:gd name="T13" fmla="*/ 188 h 199"/>
                <a:gd name="T14" fmla="*/ 229 w 369"/>
                <a:gd name="T15" fmla="*/ 187 h 199"/>
                <a:gd name="T16" fmla="*/ 237 w 369"/>
                <a:gd name="T17" fmla="*/ 150 h 199"/>
                <a:gd name="T18" fmla="*/ 264 w 369"/>
                <a:gd name="T19" fmla="*/ 128 h 199"/>
                <a:gd name="T20" fmla="*/ 266 w 369"/>
                <a:gd name="T21" fmla="*/ 124 h 199"/>
                <a:gd name="T22" fmla="*/ 250 w 369"/>
                <a:gd name="T23" fmla="*/ 124 h 199"/>
                <a:gd name="T24" fmla="*/ 37 w 369"/>
                <a:gd name="T25" fmla="*/ 124 h 199"/>
                <a:gd name="T26" fmla="*/ 22 w 369"/>
                <a:gd name="T27" fmla="*/ 123 h 199"/>
                <a:gd name="T28" fmla="*/ 2 w 369"/>
                <a:gd name="T29" fmla="*/ 98 h 199"/>
                <a:gd name="T30" fmla="*/ 24 w 369"/>
                <a:gd name="T31" fmla="*/ 76 h 199"/>
                <a:gd name="T32" fmla="*/ 38 w 369"/>
                <a:gd name="T33" fmla="*/ 76 h 199"/>
                <a:gd name="T34" fmla="*/ 249 w 369"/>
                <a:gd name="T35" fmla="*/ 76 h 199"/>
                <a:gd name="T36" fmla="*/ 265 w 369"/>
                <a:gd name="T37" fmla="*/ 76 h 199"/>
                <a:gd name="T38" fmla="*/ 266 w 369"/>
                <a:gd name="T39" fmla="*/ 7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199">
                  <a:moveTo>
                    <a:pt x="266" y="72"/>
                  </a:moveTo>
                  <a:cubicBezTo>
                    <a:pt x="256" y="64"/>
                    <a:pt x="246" y="56"/>
                    <a:pt x="236" y="48"/>
                  </a:cubicBezTo>
                  <a:cubicBezTo>
                    <a:pt x="222" y="37"/>
                    <a:pt x="219" y="23"/>
                    <a:pt x="229" y="12"/>
                  </a:cubicBezTo>
                  <a:cubicBezTo>
                    <a:pt x="237" y="1"/>
                    <a:pt x="252" y="0"/>
                    <a:pt x="265" y="10"/>
                  </a:cubicBezTo>
                  <a:cubicBezTo>
                    <a:pt x="294" y="33"/>
                    <a:pt x="323" y="55"/>
                    <a:pt x="351" y="78"/>
                  </a:cubicBezTo>
                  <a:cubicBezTo>
                    <a:pt x="369" y="92"/>
                    <a:pt x="368" y="107"/>
                    <a:pt x="351" y="121"/>
                  </a:cubicBezTo>
                  <a:cubicBezTo>
                    <a:pt x="323" y="144"/>
                    <a:pt x="294" y="166"/>
                    <a:pt x="266" y="188"/>
                  </a:cubicBezTo>
                  <a:cubicBezTo>
                    <a:pt x="251" y="199"/>
                    <a:pt x="238" y="198"/>
                    <a:pt x="229" y="187"/>
                  </a:cubicBezTo>
                  <a:cubicBezTo>
                    <a:pt x="219" y="175"/>
                    <a:pt x="222" y="162"/>
                    <a:pt x="237" y="150"/>
                  </a:cubicBezTo>
                  <a:cubicBezTo>
                    <a:pt x="246" y="142"/>
                    <a:pt x="255" y="135"/>
                    <a:pt x="264" y="128"/>
                  </a:cubicBezTo>
                  <a:cubicBezTo>
                    <a:pt x="265" y="128"/>
                    <a:pt x="265" y="127"/>
                    <a:pt x="266" y="124"/>
                  </a:cubicBezTo>
                  <a:cubicBezTo>
                    <a:pt x="260" y="124"/>
                    <a:pt x="255" y="124"/>
                    <a:pt x="250" y="124"/>
                  </a:cubicBezTo>
                  <a:cubicBezTo>
                    <a:pt x="179" y="124"/>
                    <a:pt x="108" y="124"/>
                    <a:pt x="37" y="124"/>
                  </a:cubicBezTo>
                  <a:cubicBezTo>
                    <a:pt x="32" y="124"/>
                    <a:pt x="27" y="124"/>
                    <a:pt x="22" y="123"/>
                  </a:cubicBezTo>
                  <a:cubicBezTo>
                    <a:pt x="9" y="121"/>
                    <a:pt x="0" y="110"/>
                    <a:pt x="2" y="98"/>
                  </a:cubicBezTo>
                  <a:cubicBezTo>
                    <a:pt x="3" y="85"/>
                    <a:pt x="11" y="77"/>
                    <a:pt x="24" y="76"/>
                  </a:cubicBezTo>
                  <a:cubicBezTo>
                    <a:pt x="28" y="75"/>
                    <a:pt x="33" y="76"/>
                    <a:pt x="38" y="76"/>
                  </a:cubicBezTo>
                  <a:cubicBezTo>
                    <a:pt x="108" y="76"/>
                    <a:pt x="179" y="76"/>
                    <a:pt x="249" y="76"/>
                  </a:cubicBezTo>
                  <a:cubicBezTo>
                    <a:pt x="254" y="76"/>
                    <a:pt x="260" y="76"/>
                    <a:pt x="265" y="76"/>
                  </a:cubicBezTo>
                  <a:cubicBezTo>
                    <a:pt x="265" y="74"/>
                    <a:pt x="266" y="73"/>
                    <a:pt x="26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17" name="Group 816"/>
          <p:cNvGrpSpPr/>
          <p:nvPr/>
        </p:nvGrpSpPr>
        <p:grpSpPr>
          <a:xfrm>
            <a:off x="7810113" y="4416067"/>
            <a:ext cx="457200" cy="457200"/>
            <a:chOff x="-660400" y="161290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8" name="Freeform 31"/>
            <p:cNvSpPr>
              <a:spLocks noEditPoints="1"/>
            </p:cNvSpPr>
            <p:nvPr/>
          </p:nvSpPr>
          <p:spPr bwMode="auto">
            <a:xfrm>
              <a:off x="-582613" y="1612900"/>
              <a:ext cx="379413" cy="457200"/>
            </a:xfrm>
            <a:custGeom>
              <a:avLst/>
              <a:gdLst>
                <a:gd name="T0" fmla="*/ 1203 w 1278"/>
                <a:gd name="T1" fmla="*/ 956 h 1536"/>
                <a:gd name="T2" fmla="*/ 1109 w 1278"/>
                <a:gd name="T3" fmla="*/ 112 h 1536"/>
                <a:gd name="T4" fmla="*/ 655 w 1278"/>
                <a:gd name="T5" fmla="*/ 113 h 1536"/>
                <a:gd name="T6" fmla="*/ 597 w 1278"/>
                <a:gd name="T7" fmla="*/ 0 h 1536"/>
                <a:gd name="T8" fmla="*/ 365 w 1278"/>
                <a:gd name="T9" fmla="*/ 61 h 1536"/>
                <a:gd name="T10" fmla="*/ 296 w 1278"/>
                <a:gd name="T11" fmla="*/ 113 h 1536"/>
                <a:gd name="T12" fmla="*/ 184 w 1278"/>
                <a:gd name="T13" fmla="*/ 135 h 1536"/>
                <a:gd name="T14" fmla="*/ 221 w 1278"/>
                <a:gd name="T15" fmla="*/ 158 h 1536"/>
                <a:gd name="T16" fmla="*/ 1158 w 1278"/>
                <a:gd name="T17" fmla="*/ 207 h 1536"/>
                <a:gd name="T18" fmla="*/ 1158 w 1278"/>
                <a:gd name="T19" fmla="*/ 975 h 1536"/>
                <a:gd name="T20" fmla="*/ 815 w 1278"/>
                <a:gd name="T21" fmla="*/ 975 h 1536"/>
                <a:gd name="T22" fmla="*/ 781 w 1278"/>
                <a:gd name="T23" fmla="*/ 998 h 1536"/>
                <a:gd name="T24" fmla="*/ 814 w 1278"/>
                <a:gd name="T25" fmla="*/ 1020 h 1536"/>
                <a:gd name="T26" fmla="*/ 1216 w 1278"/>
                <a:gd name="T27" fmla="*/ 1020 h 1536"/>
                <a:gd name="T28" fmla="*/ 1233 w 1278"/>
                <a:gd name="T29" fmla="*/ 1064 h 1536"/>
                <a:gd name="T30" fmla="*/ 45 w 1278"/>
                <a:gd name="T31" fmla="*/ 1088 h 1536"/>
                <a:gd name="T32" fmla="*/ 0 w 1278"/>
                <a:gd name="T33" fmla="*/ 1110 h 1536"/>
                <a:gd name="T34" fmla="*/ 136 w 1278"/>
                <a:gd name="T35" fmla="*/ 1133 h 1536"/>
                <a:gd name="T36" fmla="*/ 152 w 1278"/>
                <a:gd name="T37" fmla="*/ 1144 h 1536"/>
                <a:gd name="T38" fmla="*/ 93 w 1278"/>
                <a:gd name="T39" fmla="*/ 1536 h 1536"/>
                <a:gd name="T40" fmla="*/ 259 w 1278"/>
                <a:gd name="T41" fmla="*/ 1509 h 1536"/>
                <a:gd name="T42" fmla="*/ 296 w 1278"/>
                <a:gd name="T43" fmla="*/ 1395 h 1536"/>
                <a:gd name="T44" fmla="*/ 743 w 1278"/>
                <a:gd name="T45" fmla="*/ 1410 h 1536"/>
                <a:gd name="T46" fmla="*/ 777 w 1278"/>
                <a:gd name="T47" fmla="*/ 1536 h 1536"/>
                <a:gd name="T48" fmla="*/ 942 w 1278"/>
                <a:gd name="T49" fmla="*/ 1498 h 1536"/>
                <a:gd name="T50" fmla="*/ 869 w 1278"/>
                <a:gd name="T51" fmla="*/ 1133 h 1536"/>
                <a:gd name="T52" fmla="*/ 1211 w 1278"/>
                <a:gd name="T53" fmla="*/ 1133 h 1536"/>
                <a:gd name="T54" fmla="*/ 1278 w 1278"/>
                <a:gd name="T55" fmla="*/ 1014 h 1536"/>
                <a:gd name="T56" fmla="*/ 610 w 1278"/>
                <a:gd name="T57" fmla="*/ 112 h 1536"/>
                <a:gd name="T58" fmla="*/ 411 w 1278"/>
                <a:gd name="T59" fmla="*/ 53 h 1536"/>
                <a:gd name="T60" fmla="*/ 599 w 1278"/>
                <a:gd name="T61" fmla="*/ 46 h 1536"/>
                <a:gd name="T62" fmla="*/ 610 w 1278"/>
                <a:gd name="T63" fmla="*/ 112 h 1536"/>
                <a:gd name="T64" fmla="*/ 347 w 1278"/>
                <a:gd name="T65" fmla="*/ 1133 h 1536"/>
                <a:gd name="T66" fmla="*/ 669 w 1278"/>
                <a:gd name="T67" fmla="*/ 1133 h 1536"/>
                <a:gd name="T68" fmla="*/ 711 w 1278"/>
                <a:gd name="T69" fmla="*/ 1253 h 1536"/>
                <a:gd name="T70" fmla="*/ 334 w 1278"/>
                <a:gd name="T71" fmla="*/ 1139 h 1536"/>
                <a:gd name="T72" fmla="*/ 129 w 1278"/>
                <a:gd name="T73" fmla="*/ 1491 h 1536"/>
                <a:gd name="T74" fmla="*/ 197 w 1278"/>
                <a:gd name="T75" fmla="*/ 1146 h 1536"/>
                <a:gd name="T76" fmla="*/ 289 w 1278"/>
                <a:gd name="T77" fmla="*/ 1133 h 1536"/>
                <a:gd name="T78" fmla="*/ 292 w 1278"/>
                <a:gd name="T79" fmla="*/ 1349 h 1536"/>
                <a:gd name="T80" fmla="*/ 720 w 1278"/>
                <a:gd name="T81" fmla="*/ 1300 h 1536"/>
                <a:gd name="T82" fmla="*/ 292 w 1278"/>
                <a:gd name="T83" fmla="*/ 1349 h 1536"/>
                <a:gd name="T84" fmla="*/ 804 w 1278"/>
                <a:gd name="T85" fmla="*/ 1490 h 1536"/>
                <a:gd name="T86" fmla="*/ 822 w 1278"/>
                <a:gd name="T87" fmla="*/ 113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8" h="1536">
                  <a:moveTo>
                    <a:pt x="1203" y="976"/>
                  </a:moveTo>
                  <a:cubicBezTo>
                    <a:pt x="1203" y="968"/>
                    <a:pt x="1203" y="962"/>
                    <a:pt x="1203" y="956"/>
                  </a:cubicBezTo>
                  <a:cubicBezTo>
                    <a:pt x="1203" y="706"/>
                    <a:pt x="1202" y="457"/>
                    <a:pt x="1204" y="207"/>
                  </a:cubicBezTo>
                  <a:cubicBezTo>
                    <a:pt x="1204" y="155"/>
                    <a:pt x="1170" y="112"/>
                    <a:pt x="1109" y="112"/>
                  </a:cubicBezTo>
                  <a:cubicBezTo>
                    <a:pt x="964" y="114"/>
                    <a:pt x="819" y="113"/>
                    <a:pt x="674" y="113"/>
                  </a:cubicBezTo>
                  <a:cubicBezTo>
                    <a:pt x="668" y="113"/>
                    <a:pt x="662" y="113"/>
                    <a:pt x="655" y="113"/>
                  </a:cubicBezTo>
                  <a:cubicBezTo>
                    <a:pt x="655" y="93"/>
                    <a:pt x="655" y="75"/>
                    <a:pt x="655" y="57"/>
                  </a:cubicBezTo>
                  <a:cubicBezTo>
                    <a:pt x="655" y="21"/>
                    <a:pt x="634" y="0"/>
                    <a:pt x="597" y="0"/>
                  </a:cubicBezTo>
                  <a:cubicBezTo>
                    <a:pt x="540" y="0"/>
                    <a:pt x="483" y="0"/>
                    <a:pt x="426" y="0"/>
                  </a:cubicBezTo>
                  <a:cubicBezTo>
                    <a:pt x="385" y="0"/>
                    <a:pt x="366" y="20"/>
                    <a:pt x="365" y="61"/>
                  </a:cubicBezTo>
                  <a:cubicBezTo>
                    <a:pt x="365" y="78"/>
                    <a:pt x="365" y="95"/>
                    <a:pt x="365" y="113"/>
                  </a:cubicBezTo>
                  <a:cubicBezTo>
                    <a:pt x="341" y="113"/>
                    <a:pt x="318" y="113"/>
                    <a:pt x="296" y="113"/>
                  </a:cubicBezTo>
                  <a:cubicBezTo>
                    <a:pt x="266" y="113"/>
                    <a:pt x="236" y="113"/>
                    <a:pt x="206" y="113"/>
                  </a:cubicBezTo>
                  <a:cubicBezTo>
                    <a:pt x="193" y="114"/>
                    <a:pt x="184" y="123"/>
                    <a:pt x="184" y="135"/>
                  </a:cubicBezTo>
                  <a:cubicBezTo>
                    <a:pt x="183" y="146"/>
                    <a:pt x="192" y="156"/>
                    <a:pt x="205" y="158"/>
                  </a:cubicBezTo>
                  <a:cubicBezTo>
                    <a:pt x="210" y="158"/>
                    <a:pt x="216" y="158"/>
                    <a:pt x="221" y="158"/>
                  </a:cubicBezTo>
                  <a:cubicBezTo>
                    <a:pt x="517" y="158"/>
                    <a:pt x="813" y="158"/>
                    <a:pt x="1109" y="158"/>
                  </a:cubicBezTo>
                  <a:cubicBezTo>
                    <a:pt x="1145" y="158"/>
                    <a:pt x="1158" y="171"/>
                    <a:pt x="1158" y="207"/>
                  </a:cubicBezTo>
                  <a:cubicBezTo>
                    <a:pt x="1158" y="457"/>
                    <a:pt x="1158" y="707"/>
                    <a:pt x="1158" y="957"/>
                  </a:cubicBezTo>
                  <a:cubicBezTo>
                    <a:pt x="1158" y="963"/>
                    <a:pt x="1158" y="968"/>
                    <a:pt x="1158" y="975"/>
                  </a:cubicBezTo>
                  <a:cubicBezTo>
                    <a:pt x="1150" y="975"/>
                    <a:pt x="1144" y="975"/>
                    <a:pt x="1138" y="975"/>
                  </a:cubicBezTo>
                  <a:cubicBezTo>
                    <a:pt x="1030" y="975"/>
                    <a:pt x="923" y="975"/>
                    <a:pt x="815" y="975"/>
                  </a:cubicBezTo>
                  <a:cubicBezTo>
                    <a:pt x="810" y="975"/>
                    <a:pt x="805" y="975"/>
                    <a:pt x="801" y="975"/>
                  </a:cubicBezTo>
                  <a:cubicBezTo>
                    <a:pt x="788" y="977"/>
                    <a:pt x="781" y="985"/>
                    <a:pt x="781" y="998"/>
                  </a:cubicBezTo>
                  <a:cubicBezTo>
                    <a:pt x="781" y="1010"/>
                    <a:pt x="788" y="1017"/>
                    <a:pt x="799" y="1020"/>
                  </a:cubicBezTo>
                  <a:cubicBezTo>
                    <a:pt x="804" y="1021"/>
                    <a:pt x="809" y="1020"/>
                    <a:pt x="814" y="1020"/>
                  </a:cubicBezTo>
                  <a:cubicBezTo>
                    <a:pt x="917" y="1020"/>
                    <a:pt x="1020" y="1020"/>
                    <a:pt x="1123" y="1020"/>
                  </a:cubicBezTo>
                  <a:cubicBezTo>
                    <a:pt x="1154" y="1020"/>
                    <a:pt x="1185" y="1021"/>
                    <a:pt x="1216" y="1020"/>
                  </a:cubicBezTo>
                  <a:cubicBezTo>
                    <a:pt x="1230" y="1019"/>
                    <a:pt x="1234" y="1024"/>
                    <a:pt x="1233" y="1037"/>
                  </a:cubicBezTo>
                  <a:cubicBezTo>
                    <a:pt x="1232" y="1046"/>
                    <a:pt x="1233" y="1055"/>
                    <a:pt x="1233" y="1064"/>
                  </a:cubicBezTo>
                  <a:cubicBezTo>
                    <a:pt x="1233" y="1088"/>
                    <a:pt x="1233" y="1088"/>
                    <a:pt x="1209" y="1088"/>
                  </a:cubicBezTo>
                  <a:cubicBezTo>
                    <a:pt x="821" y="1088"/>
                    <a:pt x="433" y="1088"/>
                    <a:pt x="45" y="1088"/>
                  </a:cubicBezTo>
                  <a:cubicBezTo>
                    <a:pt x="40" y="1088"/>
                    <a:pt x="35" y="1088"/>
                    <a:pt x="30" y="1088"/>
                  </a:cubicBezTo>
                  <a:cubicBezTo>
                    <a:pt x="11" y="1088"/>
                    <a:pt x="1" y="1096"/>
                    <a:pt x="0" y="1110"/>
                  </a:cubicBezTo>
                  <a:cubicBezTo>
                    <a:pt x="0" y="1124"/>
                    <a:pt x="11" y="1133"/>
                    <a:pt x="31" y="1133"/>
                  </a:cubicBezTo>
                  <a:cubicBezTo>
                    <a:pt x="66" y="1133"/>
                    <a:pt x="101" y="1133"/>
                    <a:pt x="136" y="1133"/>
                  </a:cubicBezTo>
                  <a:cubicBezTo>
                    <a:pt x="141" y="1133"/>
                    <a:pt x="147" y="1133"/>
                    <a:pt x="153" y="1133"/>
                  </a:cubicBezTo>
                  <a:cubicBezTo>
                    <a:pt x="152" y="1138"/>
                    <a:pt x="152" y="1141"/>
                    <a:pt x="152" y="1144"/>
                  </a:cubicBezTo>
                  <a:cubicBezTo>
                    <a:pt x="128" y="1262"/>
                    <a:pt x="104" y="1381"/>
                    <a:pt x="80" y="1500"/>
                  </a:cubicBezTo>
                  <a:cubicBezTo>
                    <a:pt x="77" y="1516"/>
                    <a:pt x="79" y="1528"/>
                    <a:pt x="93" y="1536"/>
                  </a:cubicBezTo>
                  <a:cubicBezTo>
                    <a:pt x="143" y="1536"/>
                    <a:pt x="193" y="1536"/>
                    <a:pt x="243" y="1536"/>
                  </a:cubicBezTo>
                  <a:cubicBezTo>
                    <a:pt x="249" y="1527"/>
                    <a:pt x="257" y="1519"/>
                    <a:pt x="259" y="1509"/>
                  </a:cubicBezTo>
                  <a:cubicBezTo>
                    <a:pt x="268" y="1472"/>
                    <a:pt x="275" y="1434"/>
                    <a:pt x="283" y="1395"/>
                  </a:cubicBezTo>
                  <a:cubicBezTo>
                    <a:pt x="287" y="1395"/>
                    <a:pt x="292" y="1395"/>
                    <a:pt x="296" y="1395"/>
                  </a:cubicBezTo>
                  <a:cubicBezTo>
                    <a:pt x="439" y="1395"/>
                    <a:pt x="582" y="1395"/>
                    <a:pt x="724" y="1395"/>
                  </a:cubicBezTo>
                  <a:cubicBezTo>
                    <a:pt x="736" y="1395"/>
                    <a:pt x="740" y="1398"/>
                    <a:pt x="743" y="1410"/>
                  </a:cubicBezTo>
                  <a:cubicBezTo>
                    <a:pt x="748" y="1442"/>
                    <a:pt x="755" y="1475"/>
                    <a:pt x="762" y="1507"/>
                  </a:cubicBezTo>
                  <a:cubicBezTo>
                    <a:pt x="765" y="1517"/>
                    <a:pt x="772" y="1526"/>
                    <a:pt x="777" y="1536"/>
                  </a:cubicBezTo>
                  <a:cubicBezTo>
                    <a:pt x="828" y="1536"/>
                    <a:pt x="879" y="1536"/>
                    <a:pt x="930" y="1536"/>
                  </a:cubicBezTo>
                  <a:cubicBezTo>
                    <a:pt x="944" y="1526"/>
                    <a:pt x="945" y="1513"/>
                    <a:pt x="942" y="1498"/>
                  </a:cubicBezTo>
                  <a:cubicBezTo>
                    <a:pt x="918" y="1382"/>
                    <a:pt x="894" y="1265"/>
                    <a:pt x="871" y="1149"/>
                  </a:cubicBezTo>
                  <a:cubicBezTo>
                    <a:pt x="870" y="1144"/>
                    <a:pt x="870" y="1140"/>
                    <a:pt x="869" y="1133"/>
                  </a:cubicBezTo>
                  <a:cubicBezTo>
                    <a:pt x="875" y="1133"/>
                    <a:pt x="881" y="1133"/>
                    <a:pt x="886" y="1133"/>
                  </a:cubicBezTo>
                  <a:cubicBezTo>
                    <a:pt x="995" y="1133"/>
                    <a:pt x="1103" y="1132"/>
                    <a:pt x="1211" y="1133"/>
                  </a:cubicBezTo>
                  <a:cubicBezTo>
                    <a:pt x="1244" y="1134"/>
                    <a:pt x="1267" y="1123"/>
                    <a:pt x="1278" y="1092"/>
                  </a:cubicBezTo>
                  <a:cubicBezTo>
                    <a:pt x="1278" y="1066"/>
                    <a:pt x="1278" y="1040"/>
                    <a:pt x="1278" y="1014"/>
                  </a:cubicBezTo>
                  <a:cubicBezTo>
                    <a:pt x="1264" y="982"/>
                    <a:pt x="1239" y="970"/>
                    <a:pt x="1203" y="976"/>
                  </a:cubicBezTo>
                  <a:close/>
                  <a:moveTo>
                    <a:pt x="610" y="112"/>
                  </a:moveTo>
                  <a:cubicBezTo>
                    <a:pt x="543" y="112"/>
                    <a:pt x="478" y="112"/>
                    <a:pt x="411" y="112"/>
                  </a:cubicBezTo>
                  <a:cubicBezTo>
                    <a:pt x="411" y="92"/>
                    <a:pt x="410" y="72"/>
                    <a:pt x="411" y="53"/>
                  </a:cubicBezTo>
                  <a:cubicBezTo>
                    <a:pt x="411" y="50"/>
                    <a:pt x="418" y="45"/>
                    <a:pt x="422" y="45"/>
                  </a:cubicBezTo>
                  <a:cubicBezTo>
                    <a:pt x="481" y="45"/>
                    <a:pt x="540" y="45"/>
                    <a:pt x="599" y="46"/>
                  </a:cubicBezTo>
                  <a:cubicBezTo>
                    <a:pt x="602" y="46"/>
                    <a:pt x="609" y="52"/>
                    <a:pt x="609" y="56"/>
                  </a:cubicBezTo>
                  <a:cubicBezTo>
                    <a:pt x="610" y="74"/>
                    <a:pt x="610" y="93"/>
                    <a:pt x="610" y="112"/>
                  </a:cubicBezTo>
                  <a:close/>
                  <a:moveTo>
                    <a:pt x="334" y="1139"/>
                  </a:moveTo>
                  <a:cubicBezTo>
                    <a:pt x="335" y="1137"/>
                    <a:pt x="343" y="1133"/>
                    <a:pt x="347" y="1133"/>
                  </a:cubicBezTo>
                  <a:cubicBezTo>
                    <a:pt x="385" y="1133"/>
                    <a:pt x="422" y="1133"/>
                    <a:pt x="460" y="1133"/>
                  </a:cubicBezTo>
                  <a:cubicBezTo>
                    <a:pt x="530" y="1133"/>
                    <a:pt x="599" y="1133"/>
                    <a:pt x="669" y="1133"/>
                  </a:cubicBezTo>
                  <a:cubicBezTo>
                    <a:pt x="675" y="1133"/>
                    <a:pt x="680" y="1133"/>
                    <a:pt x="686" y="1133"/>
                  </a:cubicBezTo>
                  <a:cubicBezTo>
                    <a:pt x="695" y="1174"/>
                    <a:pt x="703" y="1213"/>
                    <a:pt x="711" y="1253"/>
                  </a:cubicBezTo>
                  <a:cubicBezTo>
                    <a:pt x="577" y="1253"/>
                    <a:pt x="445" y="1253"/>
                    <a:pt x="311" y="1253"/>
                  </a:cubicBezTo>
                  <a:cubicBezTo>
                    <a:pt x="319" y="1215"/>
                    <a:pt x="326" y="1177"/>
                    <a:pt x="334" y="1139"/>
                  </a:cubicBezTo>
                  <a:close/>
                  <a:moveTo>
                    <a:pt x="217" y="1491"/>
                  </a:moveTo>
                  <a:cubicBezTo>
                    <a:pt x="187" y="1491"/>
                    <a:pt x="159" y="1491"/>
                    <a:pt x="129" y="1491"/>
                  </a:cubicBezTo>
                  <a:cubicBezTo>
                    <a:pt x="130" y="1487"/>
                    <a:pt x="129" y="1484"/>
                    <a:pt x="130" y="1480"/>
                  </a:cubicBezTo>
                  <a:cubicBezTo>
                    <a:pt x="152" y="1369"/>
                    <a:pt x="175" y="1258"/>
                    <a:pt x="197" y="1146"/>
                  </a:cubicBezTo>
                  <a:cubicBezTo>
                    <a:pt x="199" y="1136"/>
                    <a:pt x="202" y="1133"/>
                    <a:pt x="212" y="1133"/>
                  </a:cubicBezTo>
                  <a:cubicBezTo>
                    <a:pt x="237" y="1134"/>
                    <a:pt x="262" y="1133"/>
                    <a:pt x="289" y="1133"/>
                  </a:cubicBezTo>
                  <a:cubicBezTo>
                    <a:pt x="265" y="1253"/>
                    <a:pt x="241" y="1371"/>
                    <a:pt x="217" y="1491"/>
                  </a:cubicBezTo>
                  <a:close/>
                  <a:moveTo>
                    <a:pt x="292" y="1349"/>
                  </a:moveTo>
                  <a:cubicBezTo>
                    <a:pt x="295" y="1333"/>
                    <a:pt x="298" y="1317"/>
                    <a:pt x="301" y="1300"/>
                  </a:cubicBezTo>
                  <a:cubicBezTo>
                    <a:pt x="441" y="1300"/>
                    <a:pt x="580" y="1300"/>
                    <a:pt x="720" y="1300"/>
                  </a:cubicBezTo>
                  <a:cubicBezTo>
                    <a:pt x="723" y="1316"/>
                    <a:pt x="726" y="1332"/>
                    <a:pt x="730" y="1349"/>
                  </a:cubicBezTo>
                  <a:cubicBezTo>
                    <a:pt x="584" y="1349"/>
                    <a:pt x="439" y="1349"/>
                    <a:pt x="292" y="1349"/>
                  </a:cubicBezTo>
                  <a:close/>
                  <a:moveTo>
                    <a:pt x="894" y="1490"/>
                  </a:moveTo>
                  <a:cubicBezTo>
                    <a:pt x="864" y="1490"/>
                    <a:pt x="835" y="1490"/>
                    <a:pt x="804" y="1490"/>
                  </a:cubicBezTo>
                  <a:cubicBezTo>
                    <a:pt x="781" y="1372"/>
                    <a:pt x="757" y="1254"/>
                    <a:pt x="733" y="1134"/>
                  </a:cubicBezTo>
                  <a:cubicBezTo>
                    <a:pt x="763" y="1134"/>
                    <a:pt x="792" y="1134"/>
                    <a:pt x="822" y="1134"/>
                  </a:cubicBezTo>
                  <a:cubicBezTo>
                    <a:pt x="846" y="1252"/>
                    <a:pt x="870" y="1371"/>
                    <a:pt x="894" y="14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Freeform 32"/>
            <p:cNvSpPr>
              <a:spLocks/>
            </p:cNvSpPr>
            <p:nvPr/>
          </p:nvSpPr>
          <p:spPr bwMode="auto">
            <a:xfrm>
              <a:off x="-660400" y="1646238"/>
              <a:ext cx="295275" cy="303213"/>
            </a:xfrm>
            <a:custGeom>
              <a:avLst/>
              <a:gdLst>
                <a:gd name="T0" fmla="*/ 192 w 993"/>
                <a:gd name="T1" fmla="*/ 975 h 1021"/>
                <a:gd name="T2" fmla="*/ 178 w 993"/>
                <a:gd name="T3" fmla="*/ 975 h 1021"/>
                <a:gd name="T4" fmla="*/ 63 w 993"/>
                <a:gd name="T5" fmla="*/ 975 h 1021"/>
                <a:gd name="T6" fmla="*/ 45 w 993"/>
                <a:gd name="T7" fmla="*/ 957 h 1021"/>
                <a:gd name="T8" fmla="*/ 45 w 993"/>
                <a:gd name="T9" fmla="*/ 928 h 1021"/>
                <a:gd name="T10" fmla="*/ 67 w 993"/>
                <a:gd name="T11" fmla="*/ 907 h 1021"/>
                <a:gd name="T12" fmla="*/ 956 w 993"/>
                <a:gd name="T13" fmla="*/ 907 h 1021"/>
                <a:gd name="T14" fmla="*/ 971 w 993"/>
                <a:gd name="T15" fmla="*/ 907 h 1021"/>
                <a:gd name="T16" fmla="*/ 993 w 993"/>
                <a:gd name="T17" fmla="*/ 885 h 1021"/>
                <a:gd name="T18" fmla="*/ 971 w 993"/>
                <a:gd name="T19" fmla="*/ 862 h 1021"/>
                <a:gd name="T20" fmla="*/ 956 w 993"/>
                <a:gd name="T21" fmla="*/ 862 h 1021"/>
                <a:gd name="T22" fmla="*/ 142 w 993"/>
                <a:gd name="T23" fmla="*/ 862 h 1021"/>
                <a:gd name="T24" fmla="*/ 120 w 993"/>
                <a:gd name="T25" fmla="*/ 862 h 1021"/>
                <a:gd name="T26" fmla="*/ 120 w 993"/>
                <a:gd name="T27" fmla="*/ 844 h 1021"/>
                <a:gd name="T28" fmla="*/ 120 w 993"/>
                <a:gd name="T29" fmla="*/ 94 h 1021"/>
                <a:gd name="T30" fmla="*/ 170 w 993"/>
                <a:gd name="T31" fmla="*/ 45 h 1021"/>
                <a:gd name="T32" fmla="*/ 364 w 993"/>
                <a:gd name="T33" fmla="*/ 45 h 1021"/>
                <a:gd name="T34" fmla="*/ 380 w 993"/>
                <a:gd name="T35" fmla="*/ 44 h 1021"/>
                <a:gd name="T36" fmla="*/ 396 w 993"/>
                <a:gd name="T37" fmla="*/ 21 h 1021"/>
                <a:gd name="T38" fmla="*/ 378 w 993"/>
                <a:gd name="T39" fmla="*/ 1 h 1021"/>
                <a:gd name="T40" fmla="*/ 365 w 993"/>
                <a:gd name="T41" fmla="*/ 0 h 1021"/>
                <a:gd name="T42" fmla="*/ 165 w 993"/>
                <a:gd name="T43" fmla="*/ 0 h 1021"/>
                <a:gd name="T44" fmla="*/ 137 w 993"/>
                <a:gd name="T45" fmla="*/ 3 h 1021"/>
                <a:gd name="T46" fmla="*/ 75 w 993"/>
                <a:gd name="T47" fmla="*/ 88 h 1021"/>
                <a:gd name="T48" fmla="*/ 75 w 993"/>
                <a:gd name="T49" fmla="*/ 843 h 1021"/>
                <a:gd name="T50" fmla="*/ 75 w 993"/>
                <a:gd name="T51" fmla="*/ 862 h 1021"/>
                <a:gd name="T52" fmla="*/ 57 w 993"/>
                <a:gd name="T53" fmla="*/ 862 h 1021"/>
                <a:gd name="T54" fmla="*/ 0 w 993"/>
                <a:gd name="T55" fmla="*/ 918 h 1021"/>
                <a:gd name="T56" fmla="*/ 0 w 993"/>
                <a:gd name="T57" fmla="*/ 960 h 1021"/>
                <a:gd name="T58" fmla="*/ 59 w 993"/>
                <a:gd name="T59" fmla="*/ 1020 h 1021"/>
                <a:gd name="T60" fmla="*/ 158 w 993"/>
                <a:gd name="T61" fmla="*/ 1020 h 1021"/>
                <a:gd name="T62" fmla="*/ 193 w 993"/>
                <a:gd name="T63" fmla="*/ 1019 h 1021"/>
                <a:gd name="T64" fmla="*/ 213 w 993"/>
                <a:gd name="T65" fmla="*/ 996 h 1021"/>
                <a:gd name="T66" fmla="*/ 192 w 993"/>
                <a:gd name="T67" fmla="*/ 975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3" h="1021">
                  <a:moveTo>
                    <a:pt x="192" y="975"/>
                  </a:moveTo>
                  <a:cubicBezTo>
                    <a:pt x="187" y="975"/>
                    <a:pt x="183" y="975"/>
                    <a:pt x="178" y="975"/>
                  </a:cubicBezTo>
                  <a:cubicBezTo>
                    <a:pt x="140" y="975"/>
                    <a:pt x="101" y="974"/>
                    <a:pt x="63" y="975"/>
                  </a:cubicBezTo>
                  <a:cubicBezTo>
                    <a:pt x="49" y="975"/>
                    <a:pt x="44" y="970"/>
                    <a:pt x="45" y="957"/>
                  </a:cubicBezTo>
                  <a:cubicBezTo>
                    <a:pt x="46" y="947"/>
                    <a:pt x="45" y="938"/>
                    <a:pt x="45" y="928"/>
                  </a:cubicBezTo>
                  <a:cubicBezTo>
                    <a:pt x="45" y="907"/>
                    <a:pt x="45" y="907"/>
                    <a:pt x="67" y="907"/>
                  </a:cubicBezTo>
                  <a:cubicBezTo>
                    <a:pt x="363" y="907"/>
                    <a:pt x="660" y="907"/>
                    <a:pt x="956" y="907"/>
                  </a:cubicBezTo>
                  <a:cubicBezTo>
                    <a:pt x="961" y="907"/>
                    <a:pt x="966" y="907"/>
                    <a:pt x="971" y="907"/>
                  </a:cubicBezTo>
                  <a:cubicBezTo>
                    <a:pt x="984" y="906"/>
                    <a:pt x="993" y="896"/>
                    <a:pt x="993" y="885"/>
                  </a:cubicBezTo>
                  <a:cubicBezTo>
                    <a:pt x="993" y="873"/>
                    <a:pt x="984" y="863"/>
                    <a:pt x="971" y="862"/>
                  </a:cubicBezTo>
                  <a:cubicBezTo>
                    <a:pt x="966" y="862"/>
                    <a:pt x="961" y="862"/>
                    <a:pt x="956" y="862"/>
                  </a:cubicBezTo>
                  <a:cubicBezTo>
                    <a:pt x="685" y="862"/>
                    <a:pt x="414" y="862"/>
                    <a:pt x="142" y="862"/>
                  </a:cubicBezTo>
                  <a:cubicBezTo>
                    <a:pt x="136" y="862"/>
                    <a:pt x="129" y="862"/>
                    <a:pt x="120" y="862"/>
                  </a:cubicBezTo>
                  <a:cubicBezTo>
                    <a:pt x="120" y="855"/>
                    <a:pt x="120" y="849"/>
                    <a:pt x="120" y="844"/>
                  </a:cubicBezTo>
                  <a:cubicBezTo>
                    <a:pt x="120" y="594"/>
                    <a:pt x="120" y="344"/>
                    <a:pt x="120" y="94"/>
                  </a:cubicBezTo>
                  <a:cubicBezTo>
                    <a:pt x="120" y="57"/>
                    <a:pt x="133" y="45"/>
                    <a:pt x="170" y="45"/>
                  </a:cubicBezTo>
                  <a:cubicBezTo>
                    <a:pt x="235" y="45"/>
                    <a:pt x="299" y="45"/>
                    <a:pt x="364" y="45"/>
                  </a:cubicBezTo>
                  <a:cubicBezTo>
                    <a:pt x="369" y="45"/>
                    <a:pt x="375" y="45"/>
                    <a:pt x="380" y="44"/>
                  </a:cubicBezTo>
                  <a:cubicBezTo>
                    <a:pt x="391" y="41"/>
                    <a:pt x="397" y="33"/>
                    <a:pt x="396" y="21"/>
                  </a:cubicBezTo>
                  <a:cubicBezTo>
                    <a:pt x="396" y="10"/>
                    <a:pt x="389" y="3"/>
                    <a:pt x="378" y="1"/>
                  </a:cubicBezTo>
                  <a:cubicBezTo>
                    <a:pt x="374" y="0"/>
                    <a:pt x="369" y="0"/>
                    <a:pt x="365" y="0"/>
                  </a:cubicBezTo>
                  <a:cubicBezTo>
                    <a:pt x="298" y="0"/>
                    <a:pt x="232" y="0"/>
                    <a:pt x="165" y="0"/>
                  </a:cubicBezTo>
                  <a:cubicBezTo>
                    <a:pt x="156" y="0"/>
                    <a:pt x="146" y="1"/>
                    <a:pt x="137" y="3"/>
                  </a:cubicBezTo>
                  <a:cubicBezTo>
                    <a:pt x="99" y="13"/>
                    <a:pt x="75" y="45"/>
                    <a:pt x="75" y="88"/>
                  </a:cubicBezTo>
                  <a:cubicBezTo>
                    <a:pt x="75" y="340"/>
                    <a:pt x="75" y="591"/>
                    <a:pt x="75" y="843"/>
                  </a:cubicBezTo>
                  <a:cubicBezTo>
                    <a:pt x="75" y="849"/>
                    <a:pt x="75" y="855"/>
                    <a:pt x="75" y="862"/>
                  </a:cubicBezTo>
                  <a:cubicBezTo>
                    <a:pt x="67" y="862"/>
                    <a:pt x="62" y="862"/>
                    <a:pt x="57" y="862"/>
                  </a:cubicBezTo>
                  <a:cubicBezTo>
                    <a:pt x="22" y="862"/>
                    <a:pt x="1" y="884"/>
                    <a:pt x="0" y="918"/>
                  </a:cubicBezTo>
                  <a:cubicBezTo>
                    <a:pt x="0" y="932"/>
                    <a:pt x="0" y="946"/>
                    <a:pt x="0" y="960"/>
                  </a:cubicBezTo>
                  <a:cubicBezTo>
                    <a:pt x="0" y="999"/>
                    <a:pt x="21" y="1020"/>
                    <a:pt x="59" y="1020"/>
                  </a:cubicBezTo>
                  <a:cubicBezTo>
                    <a:pt x="92" y="1020"/>
                    <a:pt x="125" y="1020"/>
                    <a:pt x="158" y="1020"/>
                  </a:cubicBezTo>
                  <a:cubicBezTo>
                    <a:pt x="170" y="1020"/>
                    <a:pt x="181" y="1021"/>
                    <a:pt x="193" y="1019"/>
                  </a:cubicBezTo>
                  <a:cubicBezTo>
                    <a:pt x="206" y="1018"/>
                    <a:pt x="214" y="1008"/>
                    <a:pt x="213" y="996"/>
                  </a:cubicBezTo>
                  <a:cubicBezTo>
                    <a:pt x="212" y="983"/>
                    <a:pt x="204" y="976"/>
                    <a:pt x="192" y="9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33"/>
            <p:cNvSpPr>
              <a:spLocks noEditPoints="1"/>
            </p:cNvSpPr>
            <p:nvPr/>
          </p:nvSpPr>
          <p:spPr bwMode="auto">
            <a:xfrm>
              <a:off x="-573088" y="1693863"/>
              <a:ext cx="100013" cy="100013"/>
            </a:xfrm>
            <a:custGeom>
              <a:avLst/>
              <a:gdLst>
                <a:gd name="T0" fmla="*/ 336 w 337"/>
                <a:gd name="T1" fmla="*/ 168 h 338"/>
                <a:gd name="T2" fmla="*/ 167 w 337"/>
                <a:gd name="T3" fmla="*/ 1 h 338"/>
                <a:gd name="T4" fmla="*/ 0 w 337"/>
                <a:gd name="T5" fmla="*/ 169 h 338"/>
                <a:gd name="T6" fmla="*/ 169 w 337"/>
                <a:gd name="T7" fmla="*/ 337 h 338"/>
                <a:gd name="T8" fmla="*/ 336 w 337"/>
                <a:gd name="T9" fmla="*/ 168 h 338"/>
                <a:gd name="T10" fmla="*/ 168 w 337"/>
                <a:gd name="T11" fmla="*/ 292 h 338"/>
                <a:gd name="T12" fmla="*/ 45 w 337"/>
                <a:gd name="T13" fmla="*/ 168 h 338"/>
                <a:gd name="T14" fmla="*/ 169 w 337"/>
                <a:gd name="T15" fmla="*/ 46 h 338"/>
                <a:gd name="T16" fmla="*/ 291 w 337"/>
                <a:gd name="T17" fmla="*/ 170 h 338"/>
                <a:gd name="T18" fmla="*/ 168 w 337"/>
                <a:gd name="T19" fmla="*/ 29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38">
                  <a:moveTo>
                    <a:pt x="336" y="168"/>
                  </a:moveTo>
                  <a:cubicBezTo>
                    <a:pt x="336" y="75"/>
                    <a:pt x="260" y="0"/>
                    <a:pt x="167" y="1"/>
                  </a:cubicBezTo>
                  <a:cubicBezTo>
                    <a:pt x="75" y="2"/>
                    <a:pt x="0" y="77"/>
                    <a:pt x="0" y="169"/>
                  </a:cubicBezTo>
                  <a:cubicBezTo>
                    <a:pt x="0" y="262"/>
                    <a:pt x="76" y="338"/>
                    <a:pt x="169" y="337"/>
                  </a:cubicBezTo>
                  <a:cubicBezTo>
                    <a:pt x="262" y="337"/>
                    <a:pt x="337" y="261"/>
                    <a:pt x="336" y="168"/>
                  </a:cubicBezTo>
                  <a:close/>
                  <a:moveTo>
                    <a:pt x="168" y="292"/>
                  </a:moveTo>
                  <a:cubicBezTo>
                    <a:pt x="100" y="292"/>
                    <a:pt x="45" y="236"/>
                    <a:pt x="45" y="168"/>
                  </a:cubicBezTo>
                  <a:cubicBezTo>
                    <a:pt x="46" y="101"/>
                    <a:pt x="101" y="46"/>
                    <a:pt x="169" y="46"/>
                  </a:cubicBezTo>
                  <a:cubicBezTo>
                    <a:pt x="237" y="46"/>
                    <a:pt x="292" y="102"/>
                    <a:pt x="291" y="170"/>
                  </a:cubicBezTo>
                  <a:cubicBezTo>
                    <a:pt x="291" y="238"/>
                    <a:pt x="236" y="292"/>
                    <a:pt x="168" y="2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34"/>
            <p:cNvSpPr>
              <a:spLocks/>
            </p:cNvSpPr>
            <p:nvPr/>
          </p:nvSpPr>
          <p:spPr bwMode="auto">
            <a:xfrm>
              <a:off x="-460375" y="1714500"/>
              <a:ext cx="146050" cy="90488"/>
            </a:xfrm>
            <a:custGeom>
              <a:avLst/>
              <a:gdLst>
                <a:gd name="T0" fmla="*/ 2 w 489"/>
                <a:gd name="T1" fmla="*/ 273 h 307"/>
                <a:gd name="T2" fmla="*/ 28 w 489"/>
                <a:gd name="T3" fmla="*/ 299 h 307"/>
                <a:gd name="T4" fmla="*/ 116 w 489"/>
                <a:gd name="T5" fmla="*/ 307 h 307"/>
                <a:gd name="T6" fmla="*/ 306 w 489"/>
                <a:gd name="T7" fmla="*/ 272 h 307"/>
                <a:gd name="T8" fmla="*/ 487 w 489"/>
                <a:gd name="T9" fmla="*/ 28 h 307"/>
                <a:gd name="T10" fmla="*/ 467 w 489"/>
                <a:gd name="T11" fmla="*/ 1 h 307"/>
                <a:gd name="T12" fmla="*/ 442 w 489"/>
                <a:gd name="T13" fmla="*/ 27 h 307"/>
                <a:gd name="T14" fmla="*/ 242 w 489"/>
                <a:gd name="T15" fmla="*/ 246 h 307"/>
                <a:gd name="T16" fmla="*/ 35 w 489"/>
                <a:gd name="T17" fmla="*/ 255 h 307"/>
                <a:gd name="T18" fmla="*/ 2 w 489"/>
                <a:gd name="T19" fmla="*/ 27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9" h="307">
                  <a:moveTo>
                    <a:pt x="2" y="273"/>
                  </a:moveTo>
                  <a:cubicBezTo>
                    <a:pt x="0" y="287"/>
                    <a:pt x="9" y="297"/>
                    <a:pt x="28" y="299"/>
                  </a:cubicBezTo>
                  <a:cubicBezTo>
                    <a:pt x="57" y="302"/>
                    <a:pt x="86" y="305"/>
                    <a:pt x="116" y="307"/>
                  </a:cubicBezTo>
                  <a:cubicBezTo>
                    <a:pt x="190" y="305"/>
                    <a:pt x="251" y="295"/>
                    <a:pt x="306" y="272"/>
                  </a:cubicBezTo>
                  <a:cubicBezTo>
                    <a:pt x="414" y="226"/>
                    <a:pt x="472" y="143"/>
                    <a:pt x="487" y="28"/>
                  </a:cubicBezTo>
                  <a:cubicBezTo>
                    <a:pt x="489" y="13"/>
                    <a:pt x="481" y="2"/>
                    <a:pt x="467" y="1"/>
                  </a:cubicBezTo>
                  <a:cubicBezTo>
                    <a:pt x="453" y="0"/>
                    <a:pt x="445" y="8"/>
                    <a:pt x="442" y="27"/>
                  </a:cubicBezTo>
                  <a:cubicBezTo>
                    <a:pt x="425" y="145"/>
                    <a:pt x="356" y="216"/>
                    <a:pt x="242" y="246"/>
                  </a:cubicBezTo>
                  <a:cubicBezTo>
                    <a:pt x="174" y="263"/>
                    <a:pt x="104" y="264"/>
                    <a:pt x="35" y="255"/>
                  </a:cubicBezTo>
                  <a:cubicBezTo>
                    <a:pt x="15" y="252"/>
                    <a:pt x="4" y="259"/>
                    <a:pt x="2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Freeform 35"/>
            <p:cNvSpPr>
              <a:spLocks noEditPoints="1"/>
            </p:cNvSpPr>
            <p:nvPr/>
          </p:nvSpPr>
          <p:spPr bwMode="auto">
            <a:xfrm>
              <a:off x="-444500" y="1817688"/>
              <a:ext cx="55563" cy="55563"/>
            </a:xfrm>
            <a:custGeom>
              <a:avLst/>
              <a:gdLst>
                <a:gd name="T0" fmla="*/ 1 w 191"/>
                <a:gd name="T1" fmla="*/ 96 h 191"/>
                <a:gd name="T2" fmla="*/ 96 w 191"/>
                <a:gd name="T3" fmla="*/ 191 h 191"/>
                <a:gd name="T4" fmla="*/ 191 w 191"/>
                <a:gd name="T5" fmla="*/ 96 h 191"/>
                <a:gd name="T6" fmla="*/ 96 w 191"/>
                <a:gd name="T7" fmla="*/ 0 h 191"/>
                <a:gd name="T8" fmla="*/ 1 w 191"/>
                <a:gd name="T9" fmla="*/ 96 h 191"/>
                <a:gd name="T10" fmla="*/ 146 w 191"/>
                <a:gd name="T11" fmla="*/ 95 h 191"/>
                <a:gd name="T12" fmla="*/ 96 w 191"/>
                <a:gd name="T13" fmla="*/ 146 h 191"/>
                <a:gd name="T14" fmla="*/ 46 w 191"/>
                <a:gd name="T15" fmla="*/ 96 h 191"/>
                <a:gd name="T16" fmla="*/ 95 w 191"/>
                <a:gd name="T17" fmla="*/ 45 h 191"/>
                <a:gd name="T18" fmla="*/ 146 w 191"/>
                <a:gd name="T19" fmla="*/ 9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1">
                  <a:moveTo>
                    <a:pt x="1" y="96"/>
                  </a:moveTo>
                  <a:cubicBezTo>
                    <a:pt x="1" y="149"/>
                    <a:pt x="43" y="191"/>
                    <a:pt x="96" y="191"/>
                  </a:cubicBezTo>
                  <a:cubicBezTo>
                    <a:pt x="148" y="191"/>
                    <a:pt x="191" y="148"/>
                    <a:pt x="191" y="96"/>
                  </a:cubicBezTo>
                  <a:cubicBezTo>
                    <a:pt x="191" y="43"/>
                    <a:pt x="149" y="0"/>
                    <a:pt x="96" y="0"/>
                  </a:cubicBezTo>
                  <a:cubicBezTo>
                    <a:pt x="43" y="0"/>
                    <a:pt x="0" y="43"/>
                    <a:pt x="1" y="96"/>
                  </a:cubicBezTo>
                  <a:close/>
                  <a:moveTo>
                    <a:pt x="146" y="95"/>
                  </a:moveTo>
                  <a:cubicBezTo>
                    <a:pt x="146" y="123"/>
                    <a:pt x="124" y="146"/>
                    <a:pt x="96" y="146"/>
                  </a:cubicBezTo>
                  <a:cubicBezTo>
                    <a:pt x="69" y="147"/>
                    <a:pt x="46" y="124"/>
                    <a:pt x="46" y="96"/>
                  </a:cubicBezTo>
                  <a:cubicBezTo>
                    <a:pt x="45" y="68"/>
                    <a:pt x="67" y="45"/>
                    <a:pt x="95" y="45"/>
                  </a:cubicBezTo>
                  <a:cubicBezTo>
                    <a:pt x="123" y="45"/>
                    <a:pt x="146" y="67"/>
                    <a:pt x="14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Freeform 36"/>
            <p:cNvSpPr>
              <a:spLocks/>
            </p:cNvSpPr>
            <p:nvPr/>
          </p:nvSpPr>
          <p:spPr bwMode="auto">
            <a:xfrm>
              <a:off x="-546100" y="1822450"/>
              <a:ext cx="46038" cy="46038"/>
            </a:xfrm>
            <a:custGeom>
              <a:avLst/>
              <a:gdLst>
                <a:gd name="T0" fmla="*/ 10 w 154"/>
                <a:gd name="T1" fmla="*/ 143 h 153"/>
                <a:gd name="T2" fmla="*/ 44 w 154"/>
                <a:gd name="T3" fmla="*/ 140 h 153"/>
                <a:gd name="T4" fmla="*/ 76 w 154"/>
                <a:gd name="T5" fmla="*/ 106 h 153"/>
                <a:gd name="T6" fmla="*/ 107 w 154"/>
                <a:gd name="T7" fmla="*/ 139 h 153"/>
                <a:gd name="T8" fmla="*/ 143 w 154"/>
                <a:gd name="T9" fmla="*/ 143 h 153"/>
                <a:gd name="T10" fmla="*/ 139 w 154"/>
                <a:gd name="T11" fmla="*/ 107 h 153"/>
                <a:gd name="T12" fmla="*/ 105 w 154"/>
                <a:gd name="T13" fmla="*/ 78 h 153"/>
                <a:gd name="T14" fmla="*/ 134 w 154"/>
                <a:gd name="T15" fmla="*/ 51 h 153"/>
                <a:gd name="T16" fmla="*/ 142 w 154"/>
                <a:gd name="T17" fmla="*/ 10 h 153"/>
                <a:gd name="T18" fmla="*/ 103 w 154"/>
                <a:gd name="T19" fmla="*/ 19 h 153"/>
                <a:gd name="T20" fmla="*/ 76 w 154"/>
                <a:gd name="T21" fmla="*/ 47 h 153"/>
                <a:gd name="T22" fmla="*/ 45 w 154"/>
                <a:gd name="T23" fmla="*/ 14 h 153"/>
                <a:gd name="T24" fmla="*/ 10 w 154"/>
                <a:gd name="T25" fmla="*/ 11 h 153"/>
                <a:gd name="T26" fmla="*/ 13 w 154"/>
                <a:gd name="T27" fmla="*/ 45 h 153"/>
                <a:gd name="T28" fmla="*/ 46 w 154"/>
                <a:gd name="T29" fmla="*/ 77 h 153"/>
                <a:gd name="T30" fmla="*/ 13 w 154"/>
                <a:gd name="T31" fmla="*/ 108 h 153"/>
                <a:gd name="T32" fmla="*/ 10 w 154"/>
                <a:gd name="T33" fmla="*/ 14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153">
                  <a:moveTo>
                    <a:pt x="10" y="143"/>
                  </a:moveTo>
                  <a:cubicBezTo>
                    <a:pt x="19" y="152"/>
                    <a:pt x="33" y="152"/>
                    <a:pt x="44" y="140"/>
                  </a:cubicBezTo>
                  <a:cubicBezTo>
                    <a:pt x="55" y="130"/>
                    <a:pt x="64" y="119"/>
                    <a:pt x="76" y="106"/>
                  </a:cubicBezTo>
                  <a:cubicBezTo>
                    <a:pt x="88" y="119"/>
                    <a:pt x="97" y="129"/>
                    <a:pt x="107" y="139"/>
                  </a:cubicBezTo>
                  <a:cubicBezTo>
                    <a:pt x="119" y="151"/>
                    <a:pt x="133" y="153"/>
                    <a:pt x="143" y="143"/>
                  </a:cubicBezTo>
                  <a:cubicBezTo>
                    <a:pt x="153" y="133"/>
                    <a:pt x="152" y="120"/>
                    <a:pt x="139" y="107"/>
                  </a:cubicBezTo>
                  <a:cubicBezTo>
                    <a:pt x="129" y="97"/>
                    <a:pt x="117" y="89"/>
                    <a:pt x="105" y="78"/>
                  </a:cubicBezTo>
                  <a:cubicBezTo>
                    <a:pt x="117" y="67"/>
                    <a:pt x="126" y="59"/>
                    <a:pt x="134" y="51"/>
                  </a:cubicBezTo>
                  <a:cubicBezTo>
                    <a:pt x="152" y="33"/>
                    <a:pt x="154" y="21"/>
                    <a:pt x="142" y="10"/>
                  </a:cubicBezTo>
                  <a:cubicBezTo>
                    <a:pt x="131" y="0"/>
                    <a:pt x="119" y="2"/>
                    <a:pt x="103" y="19"/>
                  </a:cubicBezTo>
                  <a:cubicBezTo>
                    <a:pt x="94" y="27"/>
                    <a:pt x="86" y="36"/>
                    <a:pt x="76" y="47"/>
                  </a:cubicBezTo>
                  <a:cubicBezTo>
                    <a:pt x="65" y="35"/>
                    <a:pt x="55" y="24"/>
                    <a:pt x="45" y="14"/>
                  </a:cubicBezTo>
                  <a:cubicBezTo>
                    <a:pt x="33" y="1"/>
                    <a:pt x="19" y="1"/>
                    <a:pt x="10" y="11"/>
                  </a:cubicBezTo>
                  <a:cubicBezTo>
                    <a:pt x="0" y="21"/>
                    <a:pt x="1" y="33"/>
                    <a:pt x="13" y="45"/>
                  </a:cubicBezTo>
                  <a:cubicBezTo>
                    <a:pt x="23" y="55"/>
                    <a:pt x="34" y="65"/>
                    <a:pt x="46" y="77"/>
                  </a:cubicBezTo>
                  <a:cubicBezTo>
                    <a:pt x="34" y="89"/>
                    <a:pt x="23" y="98"/>
                    <a:pt x="13" y="108"/>
                  </a:cubicBezTo>
                  <a:cubicBezTo>
                    <a:pt x="1" y="120"/>
                    <a:pt x="0" y="133"/>
                    <a:pt x="1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Freeform 37"/>
            <p:cNvSpPr>
              <a:spLocks/>
            </p:cNvSpPr>
            <p:nvPr/>
          </p:nvSpPr>
          <p:spPr bwMode="auto">
            <a:xfrm>
              <a:off x="-341313" y="1822450"/>
              <a:ext cx="46038" cy="46038"/>
            </a:xfrm>
            <a:custGeom>
              <a:avLst/>
              <a:gdLst>
                <a:gd name="T0" fmla="*/ 110 w 152"/>
                <a:gd name="T1" fmla="*/ 74 h 151"/>
                <a:gd name="T2" fmla="*/ 140 w 152"/>
                <a:gd name="T3" fmla="*/ 44 h 151"/>
                <a:gd name="T4" fmla="*/ 142 w 152"/>
                <a:gd name="T5" fmla="*/ 10 h 151"/>
                <a:gd name="T6" fmla="*/ 108 w 152"/>
                <a:gd name="T7" fmla="*/ 12 h 151"/>
                <a:gd name="T8" fmla="*/ 77 w 152"/>
                <a:gd name="T9" fmla="*/ 46 h 151"/>
                <a:gd name="T10" fmla="*/ 43 w 152"/>
                <a:gd name="T11" fmla="*/ 11 h 151"/>
                <a:gd name="T12" fmla="*/ 10 w 152"/>
                <a:gd name="T13" fmla="*/ 9 h 151"/>
                <a:gd name="T14" fmla="*/ 11 w 152"/>
                <a:gd name="T15" fmla="*/ 43 h 151"/>
                <a:gd name="T16" fmla="*/ 46 w 152"/>
                <a:gd name="T17" fmla="*/ 75 h 151"/>
                <a:gd name="T18" fmla="*/ 12 w 152"/>
                <a:gd name="T19" fmla="*/ 108 h 151"/>
                <a:gd name="T20" fmla="*/ 10 w 152"/>
                <a:gd name="T21" fmla="*/ 142 h 151"/>
                <a:gd name="T22" fmla="*/ 43 w 152"/>
                <a:gd name="T23" fmla="*/ 140 h 151"/>
                <a:gd name="T24" fmla="*/ 73 w 152"/>
                <a:gd name="T25" fmla="*/ 108 h 151"/>
                <a:gd name="T26" fmla="*/ 78 w 152"/>
                <a:gd name="T27" fmla="*/ 110 h 151"/>
                <a:gd name="T28" fmla="*/ 107 w 152"/>
                <a:gd name="T29" fmla="*/ 139 h 151"/>
                <a:gd name="T30" fmla="*/ 142 w 152"/>
                <a:gd name="T31" fmla="*/ 142 h 151"/>
                <a:gd name="T32" fmla="*/ 139 w 152"/>
                <a:gd name="T33" fmla="*/ 107 h 151"/>
                <a:gd name="T34" fmla="*/ 107 w 152"/>
                <a:gd name="T35" fmla="*/ 78 h 151"/>
                <a:gd name="T36" fmla="*/ 110 w 152"/>
                <a:gd name="T37" fmla="*/ 75 h 151"/>
                <a:gd name="T38" fmla="*/ 110 w 152"/>
                <a:gd name="T39" fmla="*/ 7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151">
                  <a:moveTo>
                    <a:pt x="110" y="74"/>
                  </a:moveTo>
                  <a:cubicBezTo>
                    <a:pt x="120" y="64"/>
                    <a:pt x="130" y="54"/>
                    <a:pt x="140" y="44"/>
                  </a:cubicBezTo>
                  <a:cubicBezTo>
                    <a:pt x="151" y="32"/>
                    <a:pt x="152" y="19"/>
                    <a:pt x="142" y="10"/>
                  </a:cubicBezTo>
                  <a:cubicBezTo>
                    <a:pt x="133" y="0"/>
                    <a:pt x="119" y="1"/>
                    <a:pt x="108" y="12"/>
                  </a:cubicBezTo>
                  <a:cubicBezTo>
                    <a:pt x="97" y="22"/>
                    <a:pt x="88" y="34"/>
                    <a:pt x="77" y="46"/>
                  </a:cubicBezTo>
                  <a:cubicBezTo>
                    <a:pt x="64" y="32"/>
                    <a:pt x="54" y="21"/>
                    <a:pt x="43" y="11"/>
                  </a:cubicBezTo>
                  <a:cubicBezTo>
                    <a:pt x="32" y="0"/>
                    <a:pt x="19" y="0"/>
                    <a:pt x="10" y="9"/>
                  </a:cubicBezTo>
                  <a:cubicBezTo>
                    <a:pt x="0" y="19"/>
                    <a:pt x="0" y="31"/>
                    <a:pt x="11" y="43"/>
                  </a:cubicBezTo>
                  <a:cubicBezTo>
                    <a:pt x="22" y="53"/>
                    <a:pt x="33" y="63"/>
                    <a:pt x="46" y="75"/>
                  </a:cubicBezTo>
                  <a:cubicBezTo>
                    <a:pt x="33" y="87"/>
                    <a:pt x="22" y="97"/>
                    <a:pt x="12" y="108"/>
                  </a:cubicBezTo>
                  <a:cubicBezTo>
                    <a:pt x="0" y="120"/>
                    <a:pt x="0" y="132"/>
                    <a:pt x="10" y="142"/>
                  </a:cubicBezTo>
                  <a:cubicBezTo>
                    <a:pt x="19" y="151"/>
                    <a:pt x="32" y="151"/>
                    <a:pt x="43" y="140"/>
                  </a:cubicBezTo>
                  <a:cubicBezTo>
                    <a:pt x="54" y="129"/>
                    <a:pt x="64" y="118"/>
                    <a:pt x="73" y="108"/>
                  </a:cubicBezTo>
                  <a:cubicBezTo>
                    <a:pt x="77" y="110"/>
                    <a:pt x="78" y="110"/>
                    <a:pt x="78" y="110"/>
                  </a:cubicBezTo>
                  <a:cubicBezTo>
                    <a:pt x="88" y="120"/>
                    <a:pt x="98" y="129"/>
                    <a:pt x="107" y="139"/>
                  </a:cubicBezTo>
                  <a:cubicBezTo>
                    <a:pt x="119" y="150"/>
                    <a:pt x="132" y="151"/>
                    <a:pt x="142" y="142"/>
                  </a:cubicBezTo>
                  <a:cubicBezTo>
                    <a:pt x="152" y="132"/>
                    <a:pt x="152" y="119"/>
                    <a:pt x="139" y="107"/>
                  </a:cubicBezTo>
                  <a:cubicBezTo>
                    <a:pt x="129" y="97"/>
                    <a:pt x="118" y="88"/>
                    <a:pt x="107" y="78"/>
                  </a:cubicBezTo>
                  <a:cubicBezTo>
                    <a:pt x="108" y="77"/>
                    <a:pt x="109" y="76"/>
                    <a:pt x="110" y="75"/>
                  </a:cubicBezTo>
                  <a:cubicBezTo>
                    <a:pt x="110" y="75"/>
                    <a:pt x="110" y="74"/>
                    <a:pt x="11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Freeform 38"/>
            <p:cNvSpPr>
              <a:spLocks/>
            </p:cNvSpPr>
            <p:nvPr/>
          </p:nvSpPr>
          <p:spPr bwMode="auto">
            <a:xfrm>
              <a:off x="-439738" y="1722438"/>
              <a:ext cx="46038" cy="46038"/>
            </a:xfrm>
            <a:custGeom>
              <a:avLst/>
              <a:gdLst>
                <a:gd name="T0" fmla="*/ 140 w 152"/>
                <a:gd name="T1" fmla="*/ 44 h 152"/>
                <a:gd name="T2" fmla="*/ 141 w 152"/>
                <a:gd name="T3" fmla="*/ 9 h 152"/>
                <a:gd name="T4" fmla="*/ 108 w 152"/>
                <a:gd name="T5" fmla="*/ 12 h 152"/>
                <a:gd name="T6" fmla="*/ 76 w 152"/>
                <a:gd name="T7" fmla="*/ 48 h 152"/>
                <a:gd name="T8" fmla="*/ 43 w 152"/>
                <a:gd name="T9" fmla="*/ 12 h 152"/>
                <a:gd name="T10" fmla="*/ 10 w 152"/>
                <a:gd name="T11" fmla="*/ 9 h 152"/>
                <a:gd name="T12" fmla="*/ 12 w 152"/>
                <a:gd name="T13" fmla="*/ 44 h 152"/>
                <a:gd name="T14" fmla="*/ 46 w 152"/>
                <a:gd name="T15" fmla="*/ 75 h 152"/>
                <a:gd name="T16" fmla="*/ 12 w 152"/>
                <a:gd name="T17" fmla="*/ 109 h 152"/>
                <a:gd name="T18" fmla="*/ 9 w 152"/>
                <a:gd name="T19" fmla="*/ 142 h 152"/>
                <a:gd name="T20" fmla="*/ 43 w 152"/>
                <a:gd name="T21" fmla="*/ 140 h 152"/>
                <a:gd name="T22" fmla="*/ 76 w 152"/>
                <a:gd name="T23" fmla="*/ 106 h 152"/>
                <a:gd name="T24" fmla="*/ 108 w 152"/>
                <a:gd name="T25" fmla="*/ 140 h 152"/>
                <a:gd name="T26" fmla="*/ 142 w 152"/>
                <a:gd name="T27" fmla="*/ 142 h 152"/>
                <a:gd name="T28" fmla="*/ 140 w 152"/>
                <a:gd name="T29" fmla="*/ 109 h 152"/>
                <a:gd name="T30" fmla="*/ 106 w 152"/>
                <a:gd name="T31" fmla="*/ 77 h 152"/>
                <a:gd name="T32" fmla="*/ 140 w 152"/>
                <a:gd name="T33" fmla="*/ 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152">
                  <a:moveTo>
                    <a:pt x="140" y="44"/>
                  </a:moveTo>
                  <a:cubicBezTo>
                    <a:pt x="151" y="32"/>
                    <a:pt x="152" y="19"/>
                    <a:pt x="141" y="9"/>
                  </a:cubicBezTo>
                  <a:cubicBezTo>
                    <a:pt x="132" y="0"/>
                    <a:pt x="119" y="1"/>
                    <a:pt x="108" y="12"/>
                  </a:cubicBezTo>
                  <a:cubicBezTo>
                    <a:pt x="98" y="23"/>
                    <a:pt x="88" y="34"/>
                    <a:pt x="76" y="48"/>
                  </a:cubicBezTo>
                  <a:cubicBezTo>
                    <a:pt x="63" y="34"/>
                    <a:pt x="54" y="23"/>
                    <a:pt x="43" y="12"/>
                  </a:cubicBezTo>
                  <a:cubicBezTo>
                    <a:pt x="32" y="1"/>
                    <a:pt x="19" y="0"/>
                    <a:pt x="10" y="9"/>
                  </a:cubicBezTo>
                  <a:cubicBezTo>
                    <a:pt x="0" y="19"/>
                    <a:pt x="0" y="32"/>
                    <a:pt x="12" y="44"/>
                  </a:cubicBezTo>
                  <a:cubicBezTo>
                    <a:pt x="22" y="54"/>
                    <a:pt x="34" y="64"/>
                    <a:pt x="46" y="75"/>
                  </a:cubicBezTo>
                  <a:cubicBezTo>
                    <a:pt x="33" y="88"/>
                    <a:pt x="22" y="98"/>
                    <a:pt x="12" y="109"/>
                  </a:cubicBezTo>
                  <a:cubicBezTo>
                    <a:pt x="0" y="120"/>
                    <a:pt x="0" y="132"/>
                    <a:pt x="9" y="142"/>
                  </a:cubicBezTo>
                  <a:cubicBezTo>
                    <a:pt x="18" y="152"/>
                    <a:pt x="32" y="152"/>
                    <a:pt x="43" y="140"/>
                  </a:cubicBezTo>
                  <a:cubicBezTo>
                    <a:pt x="54" y="130"/>
                    <a:pt x="64" y="119"/>
                    <a:pt x="76" y="106"/>
                  </a:cubicBezTo>
                  <a:cubicBezTo>
                    <a:pt x="88" y="118"/>
                    <a:pt x="97" y="130"/>
                    <a:pt x="108" y="140"/>
                  </a:cubicBezTo>
                  <a:cubicBezTo>
                    <a:pt x="120" y="152"/>
                    <a:pt x="133" y="152"/>
                    <a:pt x="142" y="142"/>
                  </a:cubicBezTo>
                  <a:cubicBezTo>
                    <a:pt x="152" y="132"/>
                    <a:pt x="151" y="120"/>
                    <a:pt x="140" y="109"/>
                  </a:cubicBezTo>
                  <a:cubicBezTo>
                    <a:pt x="129" y="98"/>
                    <a:pt x="118" y="88"/>
                    <a:pt x="106" y="77"/>
                  </a:cubicBezTo>
                  <a:cubicBezTo>
                    <a:pt x="118" y="65"/>
                    <a:pt x="129" y="54"/>
                    <a:pt x="14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Freeform 39"/>
            <p:cNvSpPr>
              <a:spLocks/>
            </p:cNvSpPr>
            <p:nvPr/>
          </p:nvSpPr>
          <p:spPr bwMode="auto">
            <a:xfrm>
              <a:off x="-550863" y="1724025"/>
              <a:ext cx="53975" cy="42863"/>
            </a:xfrm>
            <a:custGeom>
              <a:avLst/>
              <a:gdLst>
                <a:gd name="T0" fmla="*/ 183 w 183"/>
                <a:gd name="T1" fmla="*/ 30 h 144"/>
                <a:gd name="T2" fmla="*/ 172 w 183"/>
                <a:gd name="T3" fmla="*/ 8 h 144"/>
                <a:gd name="T4" fmla="*/ 143 w 183"/>
                <a:gd name="T5" fmla="*/ 13 h 144"/>
                <a:gd name="T6" fmla="*/ 66 w 183"/>
                <a:gd name="T7" fmla="*/ 85 h 144"/>
                <a:gd name="T8" fmla="*/ 44 w 183"/>
                <a:gd name="T9" fmla="*/ 59 h 144"/>
                <a:gd name="T10" fmla="*/ 10 w 183"/>
                <a:gd name="T11" fmla="*/ 57 h 144"/>
                <a:gd name="T12" fmla="*/ 12 w 183"/>
                <a:gd name="T13" fmla="*/ 91 h 144"/>
                <a:gd name="T14" fmla="*/ 54 w 183"/>
                <a:gd name="T15" fmla="*/ 132 h 144"/>
                <a:gd name="T16" fmla="*/ 91 w 183"/>
                <a:gd name="T17" fmla="*/ 131 h 144"/>
                <a:gd name="T18" fmla="*/ 175 w 183"/>
                <a:gd name="T19" fmla="*/ 45 h 144"/>
                <a:gd name="T20" fmla="*/ 183 w 183"/>
                <a:gd name="T21" fmla="*/ 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44">
                  <a:moveTo>
                    <a:pt x="183" y="30"/>
                  </a:moveTo>
                  <a:cubicBezTo>
                    <a:pt x="181" y="22"/>
                    <a:pt x="178" y="12"/>
                    <a:pt x="172" y="8"/>
                  </a:cubicBezTo>
                  <a:cubicBezTo>
                    <a:pt x="162" y="0"/>
                    <a:pt x="152" y="4"/>
                    <a:pt x="143" y="13"/>
                  </a:cubicBezTo>
                  <a:cubicBezTo>
                    <a:pt x="119" y="36"/>
                    <a:pt x="94" y="58"/>
                    <a:pt x="66" y="85"/>
                  </a:cubicBezTo>
                  <a:cubicBezTo>
                    <a:pt x="60" y="78"/>
                    <a:pt x="53" y="68"/>
                    <a:pt x="44" y="59"/>
                  </a:cubicBezTo>
                  <a:cubicBezTo>
                    <a:pt x="32" y="47"/>
                    <a:pt x="19" y="47"/>
                    <a:pt x="10" y="57"/>
                  </a:cubicBezTo>
                  <a:cubicBezTo>
                    <a:pt x="0" y="66"/>
                    <a:pt x="1" y="79"/>
                    <a:pt x="12" y="91"/>
                  </a:cubicBezTo>
                  <a:cubicBezTo>
                    <a:pt x="26" y="105"/>
                    <a:pt x="40" y="118"/>
                    <a:pt x="54" y="132"/>
                  </a:cubicBezTo>
                  <a:cubicBezTo>
                    <a:pt x="67" y="144"/>
                    <a:pt x="78" y="144"/>
                    <a:pt x="91" y="131"/>
                  </a:cubicBezTo>
                  <a:cubicBezTo>
                    <a:pt x="119" y="102"/>
                    <a:pt x="147" y="74"/>
                    <a:pt x="175" y="45"/>
                  </a:cubicBezTo>
                  <a:cubicBezTo>
                    <a:pt x="178" y="41"/>
                    <a:pt x="183" y="34"/>
                    <a:pt x="183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49" name="Freeform 72"/>
          <p:cNvSpPr>
            <a:spLocks noEditPoints="1"/>
          </p:cNvSpPr>
          <p:nvPr/>
        </p:nvSpPr>
        <p:spPr bwMode="auto">
          <a:xfrm>
            <a:off x="8386080" y="4400550"/>
            <a:ext cx="457200" cy="457200"/>
          </a:xfrm>
          <a:custGeom>
            <a:avLst/>
            <a:gdLst>
              <a:gd name="T0" fmla="*/ 178 w 1536"/>
              <a:gd name="T1" fmla="*/ 631 h 1536"/>
              <a:gd name="T2" fmla="*/ 203 w 1536"/>
              <a:gd name="T3" fmla="*/ 247 h 1536"/>
              <a:gd name="T4" fmla="*/ 472 w 1536"/>
              <a:gd name="T5" fmla="*/ 252 h 1536"/>
              <a:gd name="T6" fmla="*/ 427 w 1536"/>
              <a:gd name="T7" fmla="*/ 297 h 1536"/>
              <a:gd name="T8" fmla="*/ 230 w 1536"/>
              <a:gd name="T9" fmla="*/ 359 h 1536"/>
              <a:gd name="T10" fmla="*/ 191 w 1536"/>
              <a:gd name="T11" fmla="*/ 677 h 1536"/>
              <a:gd name="T12" fmla="*/ 98 w 1536"/>
              <a:gd name="T13" fmla="*/ 859 h 1536"/>
              <a:gd name="T14" fmla="*/ 294 w 1536"/>
              <a:gd name="T15" fmla="*/ 1113 h 1536"/>
              <a:gd name="T16" fmla="*/ 362 w 1536"/>
              <a:gd name="T17" fmla="*/ 1303 h 1536"/>
              <a:gd name="T18" fmla="*/ 676 w 1536"/>
              <a:gd name="T19" fmla="*/ 1345 h 1536"/>
              <a:gd name="T20" fmla="*/ 859 w 1536"/>
              <a:gd name="T21" fmla="*/ 1437 h 1536"/>
              <a:gd name="T22" fmla="*/ 1112 w 1536"/>
              <a:gd name="T23" fmla="*/ 1242 h 1536"/>
              <a:gd name="T24" fmla="*/ 1270 w 1536"/>
              <a:gd name="T25" fmla="*/ 1205 h 1536"/>
              <a:gd name="T26" fmla="*/ 414 w 1536"/>
              <a:gd name="T27" fmla="*/ 1069 h 1536"/>
              <a:gd name="T28" fmla="*/ 1271 w 1536"/>
              <a:gd name="T29" fmla="*/ 318 h 1536"/>
              <a:gd name="T30" fmla="*/ 1113 w 1536"/>
              <a:gd name="T31" fmla="*/ 293 h 1536"/>
              <a:gd name="T32" fmla="*/ 859 w 1536"/>
              <a:gd name="T33" fmla="*/ 103 h 1536"/>
              <a:gd name="T34" fmla="*/ 676 w 1536"/>
              <a:gd name="T35" fmla="*/ 189 h 1536"/>
              <a:gd name="T36" fmla="*/ 574 w 1536"/>
              <a:gd name="T37" fmla="*/ 205 h 1536"/>
              <a:gd name="T38" fmla="*/ 708 w 1536"/>
              <a:gd name="T39" fmla="*/ 3 h 1536"/>
              <a:gd name="T40" fmla="*/ 904 w 1536"/>
              <a:gd name="T41" fmla="*/ 104 h 1536"/>
              <a:gd name="T42" fmla="*/ 1082 w 1536"/>
              <a:gd name="T43" fmla="*/ 261 h 1536"/>
              <a:gd name="T44" fmla="*/ 1343 w 1536"/>
              <a:gd name="T45" fmla="*/ 252 h 1536"/>
              <a:gd name="T46" fmla="*/ 1440 w 1536"/>
              <a:gd name="T47" fmla="*/ 632 h 1536"/>
              <a:gd name="T48" fmla="*/ 1418 w 1536"/>
              <a:gd name="T49" fmla="*/ 905 h 1536"/>
              <a:gd name="T50" fmla="*/ 1405 w 1536"/>
              <a:gd name="T51" fmla="*/ 1064 h 1536"/>
              <a:gd name="T52" fmla="*/ 1360 w 1536"/>
              <a:gd name="T53" fmla="*/ 335 h 1536"/>
              <a:gd name="T54" fmla="*/ 1315 w 1536"/>
              <a:gd name="T55" fmla="*/ 334 h 1536"/>
              <a:gd name="T56" fmla="*/ 1360 w 1536"/>
              <a:gd name="T57" fmla="*/ 1212 h 1536"/>
              <a:gd name="T58" fmla="*/ 1404 w 1536"/>
              <a:gd name="T59" fmla="*/ 1223 h 1536"/>
              <a:gd name="T60" fmla="*/ 1140 w 1536"/>
              <a:gd name="T61" fmla="*/ 1333 h 1536"/>
              <a:gd name="T62" fmla="*/ 904 w 1536"/>
              <a:gd name="T63" fmla="*/ 1444 h 1536"/>
              <a:gd name="T64" fmla="*/ 632 w 1536"/>
              <a:gd name="T65" fmla="*/ 1362 h 1536"/>
              <a:gd name="T66" fmla="*/ 394 w 1536"/>
              <a:gd name="T67" fmla="*/ 1335 h 1536"/>
              <a:gd name="T68" fmla="*/ 262 w 1536"/>
              <a:gd name="T69" fmla="*/ 1082 h 1536"/>
              <a:gd name="T70" fmla="*/ 7 w 1536"/>
              <a:gd name="T71" fmla="*/ 844 h 1536"/>
              <a:gd name="T72" fmla="*/ 1131 w 1536"/>
              <a:gd name="T73" fmla="*/ 512 h 1536"/>
              <a:gd name="T74" fmla="*/ 848 w 1536"/>
              <a:gd name="T75" fmla="*/ 895 h 1536"/>
              <a:gd name="T76" fmla="*/ 1081 w 1536"/>
              <a:gd name="T77" fmla="*/ 490 h 1536"/>
              <a:gd name="T78" fmla="*/ 549 w 1536"/>
              <a:gd name="T79" fmla="*/ 967 h 1536"/>
              <a:gd name="T80" fmla="*/ 747 w 1536"/>
              <a:gd name="T81" fmla="*/ 562 h 1536"/>
              <a:gd name="T82" fmla="*/ 784 w 1536"/>
              <a:gd name="T83" fmla="*/ 634 h 1536"/>
              <a:gd name="T84" fmla="*/ 629 w 1536"/>
              <a:gd name="T85" fmla="*/ 927 h 1536"/>
              <a:gd name="T86" fmla="*/ 774 w 1536"/>
              <a:gd name="T87" fmla="*/ 1188 h 1536"/>
              <a:gd name="T88" fmla="*/ 774 w 1536"/>
              <a:gd name="T89" fmla="*/ 1067 h 1536"/>
              <a:gd name="T90" fmla="*/ 594 w 1536"/>
              <a:gd name="T91" fmla="*/ 1142 h 1536"/>
              <a:gd name="T92" fmla="*/ 728 w 1536"/>
              <a:gd name="T93" fmla="*/ 982 h 1536"/>
              <a:gd name="T94" fmla="*/ 1436 w 1536"/>
              <a:gd name="T95" fmla="*/ 860 h 1536"/>
              <a:gd name="T96" fmla="*/ 1406 w 1536"/>
              <a:gd name="T97" fmla="*/ 860 h 1536"/>
              <a:gd name="T98" fmla="*/ 785 w 1536"/>
              <a:gd name="T99" fmla="*/ 1023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6" h="1536">
                <a:moveTo>
                  <a:pt x="0" y="711"/>
                </a:moveTo>
                <a:cubicBezTo>
                  <a:pt x="3" y="704"/>
                  <a:pt x="5" y="697"/>
                  <a:pt x="8" y="691"/>
                </a:cubicBezTo>
                <a:cubicBezTo>
                  <a:pt x="25" y="654"/>
                  <a:pt x="54" y="633"/>
                  <a:pt x="95" y="632"/>
                </a:cubicBezTo>
                <a:cubicBezTo>
                  <a:pt x="123" y="631"/>
                  <a:pt x="150" y="632"/>
                  <a:pt x="178" y="631"/>
                </a:cubicBezTo>
                <a:cubicBezTo>
                  <a:pt x="182" y="631"/>
                  <a:pt x="189" y="627"/>
                  <a:pt x="190" y="623"/>
                </a:cubicBezTo>
                <a:cubicBezTo>
                  <a:pt x="205" y="564"/>
                  <a:pt x="229" y="508"/>
                  <a:pt x="262" y="455"/>
                </a:cubicBezTo>
                <a:cubicBezTo>
                  <a:pt x="242" y="435"/>
                  <a:pt x="222" y="416"/>
                  <a:pt x="203" y="396"/>
                </a:cubicBezTo>
                <a:cubicBezTo>
                  <a:pt x="157" y="350"/>
                  <a:pt x="157" y="293"/>
                  <a:pt x="203" y="247"/>
                </a:cubicBezTo>
                <a:cubicBezTo>
                  <a:pt x="219" y="231"/>
                  <a:pt x="234" y="215"/>
                  <a:pt x="250" y="200"/>
                </a:cubicBezTo>
                <a:cubicBezTo>
                  <a:pt x="293" y="158"/>
                  <a:pt x="351" y="158"/>
                  <a:pt x="394" y="201"/>
                </a:cubicBezTo>
                <a:cubicBezTo>
                  <a:pt x="414" y="221"/>
                  <a:pt x="434" y="241"/>
                  <a:pt x="454" y="261"/>
                </a:cubicBezTo>
                <a:cubicBezTo>
                  <a:pt x="461" y="258"/>
                  <a:pt x="466" y="254"/>
                  <a:pt x="472" y="252"/>
                </a:cubicBezTo>
                <a:cubicBezTo>
                  <a:pt x="484" y="246"/>
                  <a:pt x="494" y="249"/>
                  <a:pt x="501" y="259"/>
                </a:cubicBezTo>
                <a:cubicBezTo>
                  <a:pt x="507" y="270"/>
                  <a:pt x="506" y="281"/>
                  <a:pt x="496" y="289"/>
                </a:cubicBezTo>
                <a:cubicBezTo>
                  <a:pt x="486" y="295"/>
                  <a:pt x="476" y="302"/>
                  <a:pt x="466" y="306"/>
                </a:cubicBezTo>
                <a:cubicBezTo>
                  <a:pt x="451" y="313"/>
                  <a:pt x="438" y="308"/>
                  <a:pt x="427" y="297"/>
                </a:cubicBezTo>
                <a:cubicBezTo>
                  <a:pt x="406" y="276"/>
                  <a:pt x="385" y="255"/>
                  <a:pt x="364" y="235"/>
                </a:cubicBezTo>
                <a:cubicBezTo>
                  <a:pt x="336" y="207"/>
                  <a:pt x="307" y="207"/>
                  <a:pt x="279" y="234"/>
                </a:cubicBezTo>
                <a:cubicBezTo>
                  <a:pt x="263" y="251"/>
                  <a:pt x="246" y="267"/>
                  <a:pt x="230" y="283"/>
                </a:cubicBezTo>
                <a:cubicBezTo>
                  <a:pt x="208" y="306"/>
                  <a:pt x="208" y="336"/>
                  <a:pt x="230" y="359"/>
                </a:cubicBezTo>
                <a:cubicBezTo>
                  <a:pt x="251" y="381"/>
                  <a:pt x="273" y="403"/>
                  <a:pt x="295" y="424"/>
                </a:cubicBezTo>
                <a:cubicBezTo>
                  <a:pt x="312" y="442"/>
                  <a:pt x="314" y="455"/>
                  <a:pt x="301" y="476"/>
                </a:cubicBezTo>
                <a:cubicBezTo>
                  <a:pt x="269" y="529"/>
                  <a:pt x="246" y="585"/>
                  <a:pt x="231" y="644"/>
                </a:cubicBezTo>
                <a:cubicBezTo>
                  <a:pt x="226" y="668"/>
                  <a:pt x="215" y="676"/>
                  <a:pt x="191" y="677"/>
                </a:cubicBezTo>
                <a:cubicBezTo>
                  <a:pt x="161" y="677"/>
                  <a:pt x="131" y="676"/>
                  <a:pt x="101" y="677"/>
                </a:cubicBezTo>
                <a:cubicBezTo>
                  <a:pt x="66" y="677"/>
                  <a:pt x="45" y="698"/>
                  <a:pt x="45" y="733"/>
                </a:cubicBezTo>
                <a:cubicBezTo>
                  <a:pt x="45" y="756"/>
                  <a:pt x="45" y="780"/>
                  <a:pt x="45" y="803"/>
                </a:cubicBezTo>
                <a:cubicBezTo>
                  <a:pt x="45" y="837"/>
                  <a:pt x="65" y="858"/>
                  <a:pt x="98" y="859"/>
                </a:cubicBezTo>
                <a:cubicBezTo>
                  <a:pt x="129" y="860"/>
                  <a:pt x="159" y="860"/>
                  <a:pt x="190" y="860"/>
                </a:cubicBezTo>
                <a:cubicBezTo>
                  <a:pt x="216" y="860"/>
                  <a:pt x="226" y="868"/>
                  <a:pt x="232" y="893"/>
                </a:cubicBezTo>
                <a:cubicBezTo>
                  <a:pt x="246" y="952"/>
                  <a:pt x="268" y="1007"/>
                  <a:pt x="300" y="1058"/>
                </a:cubicBezTo>
                <a:cubicBezTo>
                  <a:pt x="314" y="1081"/>
                  <a:pt x="313" y="1094"/>
                  <a:pt x="294" y="1113"/>
                </a:cubicBezTo>
                <a:cubicBezTo>
                  <a:pt x="273" y="1133"/>
                  <a:pt x="253" y="1154"/>
                  <a:pt x="232" y="1174"/>
                </a:cubicBezTo>
                <a:cubicBezTo>
                  <a:pt x="207" y="1200"/>
                  <a:pt x="207" y="1229"/>
                  <a:pt x="233" y="1255"/>
                </a:cubicBezTo>
                <a:cubicBezTo>
                  <a:pt x="249" y="1271"/>
                  <a:pt x="265" y="1288"/>
                  <a:pt x="281" y="1304"/>
                </a:cubicBezTo>
                <a:cubicBezTo>
                  <a:pt x="307" y="1329"/>
                  <a:pt x="336" y="1329"/>
                  <a:pt x="362" y="1303"/>
                </a:cubicBezTo>
                <a:cubicBezTo>
                  <a:pt x="383" y="1283"/>
                  <a:pt x="404" y="1262"/>
                  <a:pt x="425" y="1241"/>
                </a:cubicBezTo>
                <a:cubicBezTo>
                  <a:pt x="442" y="1224"/>
                  <a:pt x="455" y="1222"/>
                  <a:pt x="476" y="1234"/>
                </a:cubicBezTo>
                <a:cubicBezTo>
                  <a:pt x="528" y="1267"/>
                  <a:pt x="585" y="1290"/>
                  <a:pt x="645" y="1305"/>
                </a:cubicBezTo>
                <a:cubicBezTo>
                  <a:pt x="668" y="1310"/>
                  <a:pt x="676" y="1321"/>
                  <a:pt x="676" y="1345"/>
                </a:cubicBezTo>
                <a:cubicBezTo>
                  <a:pt x="677" y="1375"/>
                  <a:pt x="676" y="1404"/>
                  <a:pt x="677" y="1434"/>
                </a:cubicBezTo>
                <a:cubicBezTo>
                  <a:pt x="677" y="1470"/>
                  <a:pt x="698" y="1491"/>
                  <a:pt x="735" y="1491"/>
                </a:cubicBezTo>
                <a:cubicBezTo>
                  <a:pt x="758" y="1491"/>
                  <a:pt x="781" y="1491"/>
                  <a:pt x="804" y="1491"/>
                </a:cubicBezTo>
                <a:cubicBezTo>
                  <a:pt x="837" y="1491"/>
                  <a:pt x="858" y="1470"/>
                  <a:pt x="859" y="1437"/>
                </a:cubicBezTo>
                <a:cubicBezTo>
                  <a:pt x="860" y="1407"/>
                  <a:pt x="859" y="1377"/>
                  <a:pt x="860" y="1347"/>
                </a:cubicBezTo>
                <a:cubicBezTo>
                  <a:pt x="860" y="1320"/>
                  <a:pt x="867" y="1311"/>
                  <a:pt x="894" y="1304"/>
                </a:cubicBezTo>
                <a:cubicBezTo>
                  <a:pt x="952" y="1290"/>
                  <a:pt x="1007" y="1267"/>
                  <a:pt x="1059" y="1235"/>
                </a:cubicBezTo>
                <a:cubicBezTo>
                  <a:pt x="1081" y="1222"/>
                  <a:pt x="1094" y="1223"/>
                  <a:pt x="1112" y="1242"/>
                </a:cubicBezTo>
                <a:cubicBezTo>
                  <a:pt x="1133" y="1262"/>
                  <a:pt x="1154" y="1283"/>
                  <a:pt x="1175" y="1304"/>
                </a:cubicBezTo>
                <a:cubicBezTo>
                  <a:pt x="1200" y="1329"/>
                  <a:pt x="1229" y="1328"/>
                  <a:pt x="1254" y="1304"/>
                </a:cubicBezTo>
                <a:cubicBezTo>
                  <a:pt x="1267" y="1292"/>
                  <a:pt x="1280" y="1280"/>
                  <a:pt x="1293" y="1268"/>
                </a:cubicBezTo>
                <a:cubicBezTo>
                  <a:pt x="1274" y="1249"/>
                  <a:pt x="1269" y="1228"/>
                  <a:pt x="1270" y="1205"/>
                </a:cubicBezTo>
                <a:cubicBezTo>
                  <a:pt x="1270" y="1201"/>
                  <a:pt x="1268" y="1196"/>
                  <a:pt x="1264" y="1192"/>
                </a:cubicBezTo>
                <a:cubicBezTo>
                  <a:pt x="1221" y="1147"/>
                  <a:pt x="1171" y="1109"/>
                  <a:pt x="1118" y="1074"/>
                </a:cubicBezTo>
                <a:cubicBezTo>
                  <a:pt x="1019" y="1184"/>
                  <a:pt x="896" y="1239"/>
                  <a:pt x="748" y="1231"/>
                </a:cubicBezTo>
                <a:cubicBezTo>
                  <a:pt x="615" y="1224"/>
                  <a:pt x="502" y="1169"/>
                  <a:pt x="414" y="1069"/>
                </a:cubicBezTo>
                <a:cubicBezTo>
                  <a:pt x="255" y="890"/>
                  <a:pt x="269" y="603"/>
                  <a:pt x="442" y="437"/>
                </a:cubicBezTo>
                <a:cubicBezTo>
                  <a:pt x="622" y="265"/>
                  <a:pt x="932" y="245"/>
                  <a:pt x="1121" y="464"/>
                </a:cubicBezTo>
                <a:cubicBezTo>
                  <a:pt x="1169" y="432"/>
                  <a:pt x="1213" y="396"/>
                  <a:pt x="1254" y="356"/>
                </a:cubicBezTo>
                <a:cubicBezTo>
                  <a:pt x="1265" y="345"/>
                  <a:pt x="1270" y="334"/>
                  <a:pt x="1271" y="318"/>
                </a:cubicBezTo>
                <a:cubicBezTo>
                  <a:pt x="1273" y="301"/>
                  <a:pt x="1281" y="285"/>
                  <a:pt x="1287" y="267"/>
                </a:cubicBezTo>
                <a:cubicBezTo>
                  <a:pt x="1275" y="255"/>
                  <a:pt x="1262" y="239"/>
                  <a:pt x="1246" y="225"/>
                </a:cubicBezTo>
                <a:cubicBezTo>
                  <a:pt x="1226" y="207"/>
                  <a:pt x="1197" y="210"/>
                  <a:pt x="1177" y="230"/>
                </a:cubicBezTo>
                <a:cubicBezTo>
                  <a:pt x="1155" y="251"/>
                  <a:pt x="1134" y="272"/>
                  <a:pt x="1113" y="293"/>
                </a:cubicBezTo>
                <a:cubicBezTo>
                  <a:pt x="1094" y="313"/>
                  <a:pt x="1081" y="314"/>
                  <a:pt x="1059" y="300"/>
                </a:cubicBezTo>
                <a:cubicBezTo>
                  <a:pt x="1007" y="268"/>
                  <a:pt x="951" y="246"/>
                  <a:pt x="892" y="231"/>
                </a:cubicBezTo>
                <a:cubicBezTo>
                  <a:pt x="868" y="226"/>
                  <a:pt x="860" y="215"/>
                  <a:pt x="860" y="190"/>
                </a:cubicBezTo>
                <a:cubicBezTo>
                  <a:pt x="859" y="161"/>
                  <a:pt x="860" y="132"/>
                  <a:pt x="859" y="103"/>
                </a:cubicBezTo>
                <a:cubicBezTo>
                  <a:pt x="859" y="65"/>
                  <a:pt x="838" y="45"/>
                  <a:pt x="801" y="45"/>
                </a:cubicBezTo>
                <a:cubicBezTo>
                  <a:pt x="778" y="45"/>
                  <a:pt x="756" y="45"/>
                  <a:pt x="733" y="45"/>
                </a:cubicBezTo>
                <a:cubicBezTo>
                  <a:pt x="698" y="45"/>
                  <a:pt x="677" y="66"/>
                  <a:pt x="677" y="101"/>
                </a:cubicBezTo>
                <a:cubicBezTo>
                  <a:pt x="676" y="130"/>
                  <a:pt x="677" y="160"/>
                  <a:pt x="676" y="189"/>
                </a:cubicBezTo>
                <a:cubicBezTo>
                  <a:pt x="676" y="215"/>
                  <a:pt x="668" y="225"/>
                  <a:pt x="643" y="232"/>
                </a:cubicBezTo>
                <a:cubicBezTo>
                  <a:pt x="625" y="237"/>
                  <a:pt x="607" y="242"/>
                  <a:pt x="589" y="247"/>
                </a:cubicBezTo>
                <a:cubicBezTo>
                  <a:pt x="572" y="252"/>
                  <a:pt x="560" y="248"/>
                  <a:pt x="556" y="234"/>
                </a:cubicBezTo>
                <a:cubicBezTo>
                  <a:pt x="552" y="221"/>
                  <a:pt x="558" y="210"/>
                  <a:pt x="574" y="205"/>
                </a:cubicBezTo>
                <a:cubicBezTo>
                  <a:pt x="589" y="200"/>
                  <a:pt x="604" y="195"/>
                  <a:pt x="619" y="192"/>
                </a:cubicBezTo>
                <a:cubicBezTo>
                  <a:pt x="629" y="190"/>
                  <a:pt x="632" y="185"/>
                  <a:pt x="632" y="175"/>
                </a:cubicBezTo>
                <a:cubicBezTo>
                  <a:pt x="631" y="151"/>
                  <a:pt x="631" y="128"/>
                  <a:pt x="632" y="104"/>
                </a:cubicBezTo>
                <a:cubicBezTo>
                  <a:pt x="632" y="51"/>
                  <a:pt x="656" y="18"/>
                  <a:pt x="708" y="3"/>
                </a:cubicBezTo>
                <a:cubicBezTo>
                  <a:pt x="709" y="2"/>
                  <a:pt x="710" y="1"/>
                  <a:pt x="711" y="0"/>
                </a:cubicBezTo>
                <a:cubicBezTo>
                  <a:pt x="749" y="0"/>
                  <a:pt x="787" y="0"/>
                  <a:pt x="825" y="0"/>
                </a:cubicBezTo>
                <a:cubicBezTo>
                  <a:pt x="826" y="1"/>
                  <a:pt x="827" y="2"/>
                  <a:pt x="828" y="3"/>
                </a:cubicBezTo>
                <a:cubicBezTo>
                  <a:pt x="880" y="18"/>
                  <a:pt x="904" y="51"/>
                  <a:pt x="904" y="104"/>
                </a:cubicBezTo>
                <a:cubicBezTo>
                  <a:pt x="905" y="126"/>
                  <a:pt x="905" y="149"/>
                  <a:pt x="904" y="171"/>
                </a:cubicBezTo>
                <a:cubicBezTo>
                  <a:pt x="904" y="184"/>
                  <a:pt x="907" y="189"/>
                  <a:pt x="920" y="193"/>
                </a:cubicBezTo>
                <a:cubicBezTo>
                  <a:pt x="971" y="205"/>
                  <a:pt x="1019" y="225"/>
                  <a:pt x="1064" y="251"/>
                </a:cubicBezTo>
                <a:cubicBezTo>
                  <a:pt x="1070" y="255"/>
                  <a:pt x="1076" y="258"/>
                  <a:pt x="1082" y="261"/>
                </a:cubicBezTo>
                <a:cubicBezTo>
                  <a:pt x="1103" y="240"/>
                  <a:pt x="1123" y="219"/>
                  <a:pt x="1144" y="199"/>
                </a:cubicBezTo>
                <a:cubicBezTo>
                  <a:pt x="1185" y="159"/>
                  <a:pt x="1243" y="159"/>
                  <a:pt x="1285" y="199"/>
                </a:cubicBezTo>
                <a:cubicBezTo>
                  <a:pt x="1300" y="214"/>
                  <a:pt x="1315" y="229"/>
                  <a:pt x="1330" y="244"/>
                </a:cubicBezTo>
                <a:cubicBezTo>
                  <a:pt x="1334" y="247"/>
                  <a:pt x="1338" y="251"/>
                  <a:pt x="1343" y="252"/>
                </a:cubicBezTo>
                <a:cubicBezTo>
                  <a:pt x="1389" y="263"/>
                  <a:pt x="1405" y="283"/>
                  <a:pt x="1405" y="331"/>
                </a:cubicBezTo>
                <a:cubicBezTo>
                  <a:pt x="1405" y="425"/>
                  <a:pt x="1405" y="518"/>
                  <a:pt x="1405" y="612"/>
                </a:cubicBezTo>
                <a:cubicBezTo>
                  <a:pt x="1405" y="618"/>
                  <a:pt x="1405" y="624"/>
                  <a:pt x="1405" y="632"/>
                </a:cubicBezTo>
                <a:cubicBezTo>
                  <a:pt x="1418" y="632"/>
                  <a:pt x="1429" y="631"/>
                  <a:pt x="1440" y="632"/>
                </a:cubicBezTo>
                <a:cubicBezTo>
                  <a:pt x="1484" y="633"/>
                  <a:pt x="1519" y="660"/>
                  <a:pt x="1532" y="702"/>
                </a:cubicBezTo>
                <a:cubicBezTo>
                  <a:pt x="1533" y="705"/>
                  <a:pt x="1535" y="708"/>
                  <a:pt x="1536" y="711"/>
                </a:cubicBezTo>
                <a:cubicBezTo>
                  <a:pt x="1536" y="748"/>
                  <a:pt x="1536" y="785"/>
                  <a:pt x="1536" y="822"/>
                </a:cubicBezTo>
                <a:cubicBezTo>
                  <a:pt x="1511" y="888"/>
                  <a:pt x="1489" y="903"/>
                  <a:pt x="1418" y="905"/>
                </a:cubicBezTo>
                <a:cubicBezTo>
                  <a:pt x="1414" y="905"/>
                  <a:pt x="1410" y="905"/>
                  <a:pt x="1405" y="906"/>
                </a:cubicBezTo>
                <a:cubicBezTo>
                  <a:pt x="1405" y="912"/>
                  <a:pt x="1405" y="918"/>
                  <a:pt x="1405" y="923"/>
                </a:cubicBezTo>
                <a:cubicBezTo>
                  <a:pt x="1405" y="965"/>
                  <a:pt x="1405" y="1007"/>
                  <a:pt x="1405" y="1049"/>
                </a:cubicBezTo>
                <a:cubicBezTo>
                  <a:pt x="1405" y="1054"/>
                  <a:pt x="1405" y="1059"/>
                  <a:pt x="1405" y="1064"/>
                </a:cubicBezTo>
                <a:cubicBezTo>
                  <a:pt x="1403" y="1075"/>
                  <a:pt x="1396" y="1082"/>
                  <a:pt x="1384" y="1083"/>
                </a:cubicBezTo>
                <a:cubicBezTo>
                  <a:pt x="1372" y="1084"/>
                  <a:pt x="1364" y="1078"/>
                  <a:pt x="1361" y="1066"/>
                </a:cubicBezTo>
                <a:cubicBezTo>
                  <a:pt x="1360" y="1060"/>
                  <a:pt x="1360" y="1053"/>
                  <a:pt x="1360" y="1046"/>
                </a:cubicBezTo>
                <a:cubicBezTo>
                  <a:pt x="1360" y="809"/>
                  <a:pt x="1360" y="572"/>
                  <a:pt x="1360" y="335"/>
                </a:cubicBezTo>
                <a:cubicBezTo>
                  <a:pt x="1360" y="329"/>
                  <a:pt x="1360" y="322"/>
                  <a:pt x="1359" y="316"/>
                </a:cubicBezTo>
                <a:cubicBezTo>
                  <a:pt x="1358" y="305"/>
                  <a:pt x="1350" y="298"/>
                  <a:pt x="1339" y="297"/>
                </a:cubicBezTo>
                <a:cubicBezTo>
                  <a:pt x="1327" y="297"/>
                  <a:pt x="1319" y="303"/>
                  <a:pt x="1316" y="315"/>
                </a:cubicBezTo>
                <a:cubicBezTo>
                  <a:pt x="1315" y="321"/>
                  <a:pt x="1315" y="327"/>
                  <a:pt x="1315" y="334"/>
                </a:cubicBezTo>
                <a:cubicBezTo>
                  <a:pt x="1315" y="623"/>
                  <a:pt x="1315" y="913"/>
                  <a:pt x="1315" y="1202"/>
                </a:cubicBezTo>
                <a:cubicBezTo>
                  <a:pt x="1315" y="1206"/>
                  <a:pt x="1315" y="1209"/>
                  <a:pt x="1315" y="1213"/>
                </a:cubicBezTo>
                <a:cubicBezTo>
                  <a:pt x="1316" y="1229"/>
                  <a:pt x="1325" y="1239"/>
                  <a:pt x="1338" y="1239"/>
                </a:cubicBezTo>
                <a:cubicBezTo>
                  <a:pt x="1351" y="1239"/>
                  <a:pt x="1360" y="1229"/>
                  <a:pt x="1360" y="1212"/>
                </a:cubicBezTo>
                <a:cubicBezTo>
                  <a:pt x="1360" y="1197"/>
                  <a:pt x="1360" y="1182"/>
                  <a:pt x="1361" y="1167"/>
                </a:cubicBezTo>
                <a:cubicBezTo>
                  <a:pt x="1362" y="1153"/>
                  <a:pt x="1370" y="1146"/>
                  <a:pt x="1383" y="1146"/>
                </a:cubicBezTo>
                <a:cubicBezTo>
                  <a:pt x="1396" y="1146"/>
                  <a:pt x="1404" y="1153"/>
                  <a:pt x="1405" y="1168"/>
                </a:cubicBezTo>
                <a:cubicBezTo>
                  <a:pt x="1405" y="1186"/>
                  <a:pt x="1406" y="1205"/>
                  <a:pt x="1404" y="1223"/>
                </a:cubicBezTo>
                <a:cubicBezTo>
                  <a:pt x="1402" y="1252"/>
                  <a:pt x="1386" y="1273"/>
                  <a:pt x="1359" y="1280"/>
                </a:cubicBezTo>
                <a:cubicBezTo>
                  <a:pt x="1339" y="1284"/>
                  <a:pt x="1327" y="1295"/>
                  <a:pt x="1315" y="1308"/>
                </a:cubicBezTo>
                <a:cubicBezTo>
                  <a:pt x="1306" y="1316"/>
                  <a:pt x="1298" y="1325"/>
                  <a:pt x="1289" y="1333"/>
                </a:cubicBezTo>
                <a:cubicBezTo>
                  <a:pt x="1243" y="1379"/>
                  <a:pt x="1186" y="1379"/>
                  <a:pt x="1140" y="1333"/>
                </a:cubicBezTo>
                <a:cubicBezTo>
                  <a:pt x="1120" y="1313"/>
                  <a:pt x="1101" y="1294"/>
                  <a:pt x="1082" y="1274"/>
                </a:cubicBezTo>
                <a:cubicBezTo>
                  <a:pt x="1028" y="1307"/>
                  <a:pt x="973" y="1331"/>
                  <a:pt x="914" y="1345"/>
                </a:cubicBezTo>
                <a:cubicBezTo>
                  <a:pt x="906" y="1347"/>
                  <a:pt x="904" y="1352"/>
                  <a:pt x="904" y="1359"/>
                </a:cubicBezTo>
                <a:cubicBezTo>
                  <a:pt x="905" y="1388"/>
                  <a:pt x="905" y="1416"/>
                  <a:pt x="904" y="1444"/>
                </a:cubicBezTo>
                <a:cubicBezTo>
                  <a:pt x="901" y="1497"/>
                  <a:pt x="859" y="1535"/>
                  <a:pt x="807" y="1536"/>
                </a:cubicBezTo>
                <a:cubicBezTo>
                  <a:pt x="784" y="1536"/>
                  <a:pt x="760" y="1536"/>
                  <a:pt x="737" y="1536"/>
                </a:cubicBezTo>
                <a:cubicBezTo>
                  <a:pt x="672" y="1536"/>
                  <a:pt x="632" y="1496"/>
                  <a:pt x="632" y="1431"/>
                </a:cubicBezTo>
                <a:cubicBezTo>
                  <a:pt x="631" y="1408"/>
                  <a:pt x="631" y="1385"/>
                  <a:pt x="632" y="1362"/>
                </a:cubicBezTo>
                <a:cubicBezTo>
                  <a:pt x="632" y="1351"/>
                  <a:pt x="628" y="1347"/>
                  <a:pt x="618" y="1344"/>
                </a:cubicBezTo>
                <a:cubicBezTo>
                  <a:pt x="597" y="1338"/>
                  <a:pt x="575" y="1332"/>
                  <a:pt x="555" y="1324"/>
                </a:cubicBezTo>
                <a:cubicBezTo>
                  <a:pt x="521" y="1309"/>
                  <a:pt x="487" y="1293"/>
                  <a:pt x="453" y="1276"/>
                </a:cubicBezTo>
                <a:cubicBezTo>
                  <a:pt x="434" y="1295"/>
                  <a:pt x="414" y="1315"/>
                  <a:pt x="394" y="1335"/>
                </a:cubicBezTo>
                <a:cubicBezTo>
                  <a:pt x="350" y="1378"/>
                  <a:pt x="293" y="1378"/>
                  <a:pt x="249" y="1335"/>
                </a:cubicBezTo>
                <a:cubicBezTo>
                  <a:pt x="233" y="1319"/>
                  <a:pt x="217" y="1303"/>
                  <a:pt x="201" y="1287"/>
                </a:cubicBezTo>
                <a:cubicBezTo>
                  <a:pt x="158" y="1243"/>
                  <a:pt x="158" y="1186"/>
                  <a:pt x="202" y="1141"/>
                </a:cubicBezTo>
                <a:cubicBezTo>
                  <a:pt x="221" y="1121"/>
                  <a:pt x="241" y="1102"/>
                  <a:pt x="262" y="1082"/>
                </a:cubicBezTo>
                <a:cubicBezTo>
                  <a:pt x="229" y="1029"/>
                  <a:pt x="205" y="973"/>
                  <a:pt x="190" y="913"/>
                </a:cubicBezTo>
                <a:cubicBezTo>
                  <a:pt x="189" y="910"/>
                  <a:pt x="181" y="905"/>
                  <a:pt x="176" y="905"/>
                </a:cubicBezTo>
                <a:cubicBezTo>
                  <a:pt x="147" y="904"/>
                  <a:pt x="118" y="905"/>
                  <a:pt x="89" y="903"/>
                </a:cubicBezTo>
                <a:cubicBezTo>
                  <a:pt x="50" y="901"/>
                  <a:pt x="23" y="879"/>
                  <a:pt x="7" y="844"/>
                </a:cubicBezTo>
                <a:cubicBezTo>
                  <a:pt x="5" y="838"/>
                  <a:pt x="2" y="831"/>
                  <a:pt x="0" y="825"/>
                </a:cubicBezTo>
                <a:cubicBezTo>
                  <a:pt x="0" y="787"/>
                  <a:pt x="0" y="749"/>
                  <a:pt x="0" y="711"/>
                </a:cubicBezTo>
                <a:close/>
                <a:moveTo>
                  <a:pt x="1269" y="408"/>
                </a:moveTo>
                <a:cubicBezTo>
                  <a:pt x="1223" y="443"/>
                  <a:pt x="1178" y="480"/>
                  <a:pt x="1131" y="512"/>
                </a:cubicBezTo>
                <a:cubicBezTo>
                  <a:pt x="1043" y="573"/>
                  <a:pt x="944" y="611"/>
                  <a:pt x="843" y="644"/>
                </a:cubicBezTo>
                <a:cubicBezTo>
                  <a:pt x="832" y="648"/>
                  <a:pt x="829" y="652"/>
                  <a:pt x="829" y="664"/>
                </a:cubicBezTo>
                <a:cubicBezTo>
                  <a:pt x="829" y="732"/>
                  <a:pt x="830" y="800"/>
                  <a:pt x="829" y="868"/>
                </a:cubicBezTo>
                <a:cubicBezTo>
                  <a:pt x="828" y="884"/>
                  <a:pt x="834" y="890"/>
                  <a:pt x="848" y="895"/>
                </a:cubicBezTo>
                <a:cubicBezTo>
                  <a:pt x="991" y="942"/>
                  <a:pt x="1122" y="1010"/>
                  <a:pt x="1238" y="1106"/>
                </a:cubicBezTo>
                <a:cubicBezTo>
                  <a:pt x="1248" y="1114"/>
                  <a:pt x="1258" y="1123"/>
                  <a:pt x="1269" y="1133"/>
                </a:cubicBezTo>
                <a:cubicBezTo>
                  <a:pt x="1269" y="889"/>
                  <a:pt x="1269" y="648"/>
                  <a:pt x="1269" y="408"/>
                </a:cubicBezTo>
                <a:close/>
                <a:moveTo>
                  <a:pt x="1081" y="490"/>
                </a:moveTo>
                <a:cubicBezTo>
                  <a:pt x="974" y="363"/>
                  <a:pt x="793" y="311"/>
                  <a:pt x="617" y="379"/>
                </a:cubicBezTo>
                <a:cubicBezTo>
                  <a:pt x="442" y="446"/>
                  <a:pt x="336" y="613"/>
                  <a:pt x="348" y="795"/>
                </a:cubicBezTo>
                <a:cubicBezTo>
                  <a:pt x="360" y="963"/>
                  <a:pt x="472" y="1086"/>
                  <a:pt x="548" y="1122"/>
                </a:cubicBezTo>
                <a:cubicBezTo>
                  <a:pt x="548" y="1070"/>
                  <a:pt x="548" y="1019"/>
                  <a:pt x="549" y="967"/>
                </a:cubicBezTo>
                <a:cubicBezTo>
                  <a:pt x="549" y="955"/>
                  <a:pt x="545" y="949"/>
                  <a:pt x="534" y="943"/>
                </a:cubicBezTo>
                <a:cubicBezTo>
                  <a:pt x="457" y="897"/>
                  <a:pt x="422" y="808"/>
                  <a:pt x="444" y="719"/>
                </a:cubicBezTo>
                <a:cubicBezTo>
                  <a:pt x="466" y="629"/>
                  <a:pt x="538" y="568"/>
                  <a:pt x="629" y="564"/>
                </a:cubicBezTo>
                <a:cubicBezTo>
                  <a:pt x="668" y="562"/>
                  <a:pt x="708" y="564"/>
                  <a:pt x="747" y="562"/>
                </a:cubicBezTo>
                <a:cubicBezTo>
                  <a:pt x="781" y="561"/>
                  <a:pt x="808" y="571"/>
                  <a:pt x="824" y="603"/>
                </a:cubicBezTo>
                <a:cubicBezTo>
                  <a:pt x="915" y="576"/>
                  <a:pt x="1000" y="539"/>
                  <a:pt x="1081" y="490"/>
                </a:cubicBezTo>
                <a:close/>
                <a:moveTo>
                  <a:pt x="784" y="769"/>
                </a:moveTo>
                <a:cubicBezTo>
                  <a:pt x="784" y="724"/>
                  <a:pt x="784" y="679"/>
                  <a:pt x="784" y="634"/>
                </a:cubicBezTo>
                <a:cubicBezTo>
                  <a:pt x="784" y="616"/>
                  <a:pt x="777" y="608"/>
                  <a:pt x="759" y="608"/>
                </a:cubicBezTo>
                <a:cubicBezTo>
                  <a:pt x="716" y="608"/>
                  <a:pt x="673" y="607"/>
                  <a:pt x="630" y="609"/>
                </a:cubicBezTo>
                <a:cubicBezTo>
                  <a:pt x="547" y="613"/>
                  <a:pt x="482" y="684"/>
                  <a:pt x="481" y="768"/>
                </a:cubicBezTo>
                <a:cubicBezTo>
                  <a:pt x="481" y="851"/>
                  <a:pt x="547" y="923"/>
                  <a:pt x="629" y="927"/>
                </a:cubicBezTo>
                <a:cubicBezTo>
                  <a:pt x="671" y="930"/>
                  <a:pt x="712" y="929"/>
                  <a:pt x="754" y="929"/>
                </a:cubicBezTo>
                <a:cubicBezTo>
                  <a:pt x="778" y="929"/>
                  <a:pt x="784" y="922"/>
                  <a:pt x="784" y="898"/>
                </a:cubicBezTo>
                <a:cubicBezTo>
                  <a:pt x="784" y="855"/>
                  <a:pt x="784" y="812"/>
                  <a:pt x="784" y="769"/>
                </a:cubicBezTo>
                <a:close/>
                <a:moveTo>
                  <a:pt x="774" y="1188"/>
                </a:moveTo>
                <a:cubicBezTo>
                  <a:pt x="895" y="1183"/>
                  <a:pt x="996" y="1139"/>
                  <a:pt x="1081" y="1048"/>
                </a:cubicBezTo>
                <a:cubicBezTo>
                  <a:pt x="1026" y="1020"/>
                  <a:pt x="974" y="994"/>
                  <a:pt x="920" y="967"/>
                </a:cubicBezTo>
                <a:cubicBezTo>
                  <a:pt x="915" y="1006"/>
                  <a:pt x="898" y="1033"/>
                  <a:pt x="869" y="1052"/>
                </a:cubicBezTo>
                <a:cubicBezTo>
                  <a:pt x="840" y="1072"/>
                  <a:pt x="808" y="1076"/>
                  <a:pt x="774" y="1067"/>
                </a:cubicBezTo>
                <a:cubicBezTo>
                  <a:pt x="774" y="1108"/>
                  <a:pt x="774" y="1147"/>
                  <a:pt x="774" y="1188"/>
                </a:cubicBezTo>
                <a:close/>
                <a:moveTo>
                  <a:pt x="594" y="972"/>
                </a:moveTo>
                <a:cubicBezTo>
                  <a:pt x="594" y="971"/>
                  <a:pt x="594" y="972"/>
                  <a:pt x="594" y="974"/>
                </a:cubicBezTo>
                <a:cubicBezTo>
                  <a:pt x="593" y="1030"/>
                  <a:pt x="593" y="1086"/>
                  <a:pt x="594" y="1142"/>
                </a:cubicBezTo>
                <a:cubicBezTo>
                  <a:pt x="594" y="1146"/>
                  <a:pt x="599" y="1152"/>
                  <a:pt x="603" y="1154"/>
                </a:cubicBezTo>
                <a:cubicBezTo>
                  <a:pt x="629" y="1163"/>
                  <a:pt x="654" y="1171"/>
                  <a:pt x="680" y="1178"/>
                </a:cubicBezTo>
                <a:cubicBezTo>
                  <a:pt x="695" y="1182"/>
                  <a:pt x="711" y="1184"/>
                  <a:pt x="728" y="1186"/>
                </a:cubicBezTo>
                <a:cubicBezTo>
                  <a:pt x="728" y="1116"/>
                  <a:pt x="728" y="1049"/>
                  <a:pt x="728" y="982"/>
                </a:cubicBezTo>
                <a:cubicBezTo>
                  <a:pt x="728" y="979"/>
                  <a:pt x="722" y="974"/>
                  <a:pt x="719" y="974"/>
                </a:cubicBezTo>
                <a:cubicBezTo>
                  <a:pt x="677" y="973"/>
                  <a:pt x="636" y="972"/>
                  <a:pt x="594" y="972"/>
                </a:cubicBezTo>
                <a:close/>
                <a:moveTo>
                  <a:pt x="1406" y="860"/>
                </a:moveTo>
                <a:cubicBezTo>
                  <a:pt x="1417" y="860"/>
                  <a:pt x="1426" y="860"/>
                  <a:pt x="1436" y="860"/>
                </a:cubicBezTo>
                <a:cubicBezTo>
                  <a:pt x="1471" y="858"/>
                  <a:pt x="1491" y="837"/>
                  <a:pt x="1491" y="802"/>
                </a:cubicBezTo>
                <a:cubicBezTo>
                  <a:pt x="1491" y="781"/>
                  <a:pt x="1490" y="760"/>
                  <a:pt x="1491" y="739"/>
                </a:cubicBezTo>
                <a:cubicBezTo>
                  <a:pt x="1494" y="692"/>
                  <a:pt x="1459" y="667"/>
                  <a:pt x="1406" y="680"/>
                </a:cubicBezTo>
                <a:cubicBezTo>
                  <a:pt x="1406" y="739"/>
                  <a:pt x="1406" y="798"/>
                  <a:pt x="1406" y="860"/>
                </a:cubicBezTo>
                <a:close/>
                <a:moveTo>
                  <a:pt x="824" y="933"/>
                </a:moveTo>
                <a:cubicBezTo>
                  <a:pt x="813" y="955"/>
                  <a:pt x="796" y="968"/>
                  <a:pt x="773" y="973"/>
                </a:cubicBezTo>
                <a:cubicBezTo>
                  <a:pt x="773" y="985"/>
                  <a:pt x="774" y="995"/>
                  <a:pt x="773" y="1006"/>
                </a:cubicBezTo>
                <a:cubicBezTo>
                  <a:pt x="772" y="1015"/>
                  <a:pt x="776" y="1020"/>
                  <a:pt x="785" y="1023"/>
                </a:cubicBezTo>
                <a:cubicBezTo>
                  <a:pt x="827" y="1038"/>
                  <a:pt x="874" y="1005"/>
                  <a:pt x="874" y="962"/>
                </a:cubicBezTo>
                <a:cubicBezTo>
                  <a:pt x="874" y="957"/>
                  <a:pt x="870" y="950"/>
                  <a:pt x="866" y="948"/>
                </a:cubicBezTo>
                <a:cubicBezTo>
                  <a:pt x="853" y="943"/>
                  <a:pt x="839" y="938"/>
                  <a:pt x="824" y="933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48" name="Group 847"/>
          <p:cNvGrpSpPr/>
          <p:nvPr/>
        </p:nvGrpSpPr>
        <p:grpSpPr>
          <a:xfrm>
            <a:off x="3977001" y="301701"/>
            <a:ext cx="433388" cy="434975"/>
            <a:chOff x="3117850" y="361950"/>
            <a:chExt cx="433388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0" name="Freeform 13"/>
            <p:cNvSpPr>
              <a:spLocks noEditPoints="1"/>
            </p:cNvSpPr>
            <p:nvPr/>
          </p:nvSpPr>
          <p:spPr bwMode="auto">
            <a:xfrm>
              <a:off x="3117850" y="361950"/>
              <a:ext cx="433388" cy="434975"/>
            </a:xfrm>
            <a:custGeom>
              <a:avLst/>
              <a:gdLst>
                <a:gd name="T0" fmla="*/ 69 w 1417"/>
                <a:gd name="T1" fmla="*/ 558 h 1416"/>
                <a:gd name="T2" fmla="*/ 197 w 1417"/>
                <a:gd name="T3" fmla="*/ 407 h 1416"/>
                <a:gd name="T4" fmla="*/ 146 w 1417"/>
                <a:gd name="T5" fmla="*/ 269 h 1416"/>
                <a:gd name="T6" fmla="*/ 356 w 1417"/>
                <a:gd name="T7" fmla="*/ 144 h 1416"/>
                <a:gd name="T8" fmla="*/ 559 w 1417"/>
                <a:gd name="T9" fmla="*/ 133 h 1416"/>
                <a:gd name="T10" fmla="*/ 620 w 1417"/>
                <a:gd name="T11" fmla="*/ 0 h 1416"/>
                <a:gd name="T12" fmla="*/ 858 w 1417"/>
                <a:gd name="T13" fmla="*/ 62 h 1416"/>
                <a:gd name="T14" fmla="*/ 1010 w 1417"/>
                <a:gd name="T15" fmla="*/ 195 h 1416"/>
                <a:gd name="T16" fmla="*/ 1147 w 1417"/>
                <a:gd name="T17" fmla="*/ 145 h 1416"/>
                <a:gd name="T18" fmla="*/ 1272 w 1417"/>
                <a:gd name="T19" fmla="*/ 356 h 1416"/>
                <a:gd name="T20" fmla="*/ 1253 w 1417"/>
                <a:gd name="T21" fmla="*/ 481 h 1416"/>
                <a:gd name="T22" fmla="*/ 1354 w 1417"/>
                <a:gd name="T23" fmla="*/ 558 h 1416"/>
                <a:gd name="T24" fmla="*/ 1417 w 1417"/>
                <a:gd name="T25" fmla="*/ 796 h 1416"/>
                <a:gd name="T26" fmla="*/ 1283 w 1417"/>
                <a:gd name="T27" fmla="*/ 857 h 1416"/>
                <a:gd name="T28" fmla="*/ 1221 w 1417"/>
                <a:gd name="T29" fmla="*/ 1008 h 1416"/>
                <a:gd name="T30" fmla="*/ 1275 w 1417"/>
                <a:gd name="T31" fmla="*/ 1063 h 1416"/>
                <a:gd name="T32" fmla="*/ 1142 w 1417"/>
                <a:gd name="T33" fmla="*/ 1275 h 1416"/>
                <a:gd name="T34" fmla="*/ 1009 w 1417"/>
                <a:gd name="T35" fmla="*/ 1219 h 1416"/>
                <a:gd name="T36" fmla="*/ 858 w 1417"/>
                <a:gd name="T37" fmla="*/ 1347 h 1416"/>
                <a:gd name="T38" fmla="*/ 603 w 1417"/>
                <a:gd name="T39" fmla="*/ 1416 h 1416"/>
                <a:gd name="T40" fmla="*/ 559 w 1417"/>
                <a:gd name="T41" fmla="*/ 1282 h 1416"/>
                <a:gd name="T42" fmla="*/ 409 w 1417"/>
                <a:gd name="T43" fmla="*/ 1219 h 1416"/>
                <a:gd name="T44" fmla="*/ 271 w 1417"/>
                <a:gd name="T45" fmla="*/ 1271 h 1416"/>
                <a:gd name="T46" fmla="*/ 145 w 1417"/>
                <a:gd name="T47" fmla="*/ 1060 h 1416"/>
                <a:gd name="T48" fmla="*/ 134 w 1417"/>
                <a:gd name="T49" fmla="*/ 857 h 1416"/>
                <a:gd name="T50" fmla="*/ 0 w 1417"/>
                <a:gd name="T51" fmla="*/ 813 h 1416"/>
                <a:gd name="T52" fmla="*/ 315 w 1417"/>
                <a:gd name="T53" fmla="*/ 1234 h 1416"/>
                <a:gd name="T54" fmla="*/ 386 w 1417"/>
                <a:gd name="T55" fmla="*/ 1164 h 1416"/>
                <a:gd name="T56" fmla="*/ 592 w 1417"/>
                <a:gd name="T57" fmla="*/ 1229 h 1416"/>
                <a:gd name="T58" fmla="*/ 614 w 1417"/>
                <a:gd name="T59" fmla="*/ 1347 h 1416"/>
                <a:gd name="T60" fmla="*/ 802 w 1417"/>
                <a:gd name="T61" fmla="*/ 1360 h 1416"/>
                <a:gd name="T62" fmla="*/ 831 w 1417"/>
                <a:gd name="T63" fmla="*/ 1228 h 1416"/>
                <a:gd name="T64" fmla="*/ 1037 w 1417"/>
                <a:gd name="T65" fmla="*/ 1170 h 1416"/>
                <a:gd name="T66" fmla="*/ 1235 w 1417"/>
                <a:gd name="T67" fmla="*/ 1101 h 1416"/>
                <a:gd name="T68" fmla="*/ 1165 w 1417"/>
                <a:gd name="T69" fmla="*/ 1032 h 1416"/>
                <a:gd name="T70" fmla="*/ 1173 w 1417"/>
                <a:gd name="T71" fmla="*/ 971 h 1416"/>
                <a:gd name="T72" fmla="*/ 1265 w 1417"/>
                <a:gd name="T73" fmla="*/ 802 h 1416"/>
                <a:gd name="T74" fmla="*/ 1360 w 1417"/>
                <a:gd name="T75" fmla="*/ 802 h 1416"/>
                <a:gd name="T76" fmla="*/ 1267 w 1417"/>
                <a:gd name="T77" fmla="*/ 614 h 1416"/>
                <a:gd name="T78" fmla="*/ 1165 w 1417"/>
                <a:gd name="T79" fmla="*/ 428 h 1416"/>
                <a:gd name="T80" fmla="*/ 1234 w 1417"/>
                <a:gd name="T81" fmla="*/ 315 h 1416"/>
                <a:gd name="T82" fmla="*/ 1036 w 1417"/>
                <a:gd name="T83" fmla="*/ 247 h 1416"/>
                <a:gd name="T84" fmla="*/ 832 w 1417"/>
                <a:gd name="T85" fmla="*/ 187 h 1416"/>
                <a:gd name="T86" fmla="*/ 802 w 1417"/>
                <a:gd name="T87" fmla="*/ 56 h 1416"/>
                <a:gd name="T88" fmla="*/ 614 w 1417"/>
                <a:gd name="T89" fmla="*/ 155 h 1416"/>
                <a:gd name="T90" fmla="*/ 421 w 1417"/>
                <a:gd name="T91" fmla="*/ 257 h 1416"/>
                <a:gd name="T92" fmla="*/ 329 w 1417"/>
                <a:gd name="T93" fmla="*/ 195 h 1416"/>
                <a:gd name="T94" fmla="*/ 183 w 1417"/>
                <a:gd name="T95" fmla="*/ 316 h 1416"/>
                <a:gd name="T96" fmla="*/ 257 w 1417"/>
                <a:gd name="T97" fmla="*/ 422 h 1416"/>
                <a:gd name="T98" fmla="*/ 156 w 1417"/>
                <a:gd name="T99" fmla="*/ 614 h 1416"/>
                <a:gd name="T100" fmla="*/ 56 w 1417"/>
                <a:gd name="T101" fmla="*/ 614 h 1416"/>
                <a:gd name="T102" fmla="*/ 155 w 1417"/>
                <a:gd name="T103" fmla="*/ 802 h 1416"/>
                <a:gd name="T104" fmla="*/ 254 w 1417"/>
                <a:gd name="T105" fmla="*/ 988 h 1416"/>
                <a:gd name="T106" fmla="*/ 182 w 1417"/>
                <a:gd name="T107" fmla="*/ 11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7" h="1416">
                  <a:moveTo>
                    <a:pt x="0" y="603"/>
                  </a:moveTo>
                  <a:cubicBezTo>
                    <a:pt x="11" y="569"/>
                    <a:pt x="35" y="556"/>
                    <a:pt x="69" y="558"/>
                  </a:cubicBezTo>
                  <a:cubicBezTo>
                    <a:pt x="92" y="559"/>
                    <a:pt x="114" y="558"/>
                    <a:pt x="134" y="558"/>
                  </a:cubicBezTo>
                  <a:cubicBezTo>
                    <a:pt x="155" y="508"/>
                    <a:pt x="175" y="458"/>
                    <a:pt x="197" y="407"/>
                  </a:cubicBezTo>
                  <a:cubicBezTo>
                    <a:pt x="182" y="392"/>
                    <a:pt x="164" y="375"/>
                    <a:pt x="146" y="357"/>
                  </a:cubicBezTo>
                  <a:cubicBezTo>
                    <a:pt x="118" y="328"/>
                    <a:pt x="118" y="297"/>
                    <a:pt x="146" y="269"/>
                  </a:cubicBezTo>
                  <a:cubicBezTo>
                    <a:pt x="187" y="227"/>
                    <a:pt x="229" y="186"/>
                    <a:pt x="270" y="145"/>
                  </a:cubicBezTo>
                  <a:cubicBezTo>
                    <a:pt x="298" y="117"/>
                    <a:pt x="329" y="117"/>
                    <a:pt x="356" y="144"/>
                  </a:cubicBezTo>
                  <a:cubicBezTo>
                    <a:pt x="374" y="162"/>
                    <a:pt x="392" y="180"/>
                    <a:pt x="408" y="196"/>
                  </a:cubicBezTo>
                  <a:cubicBezTo>
                    <a:pt x="459" y="174"/>
                    <a:pt x="508" y="154"/>
                    <a:pt x="559" y="133"/>
                  </a:cubicBezTo>
                  <a:cubicBezTo>
                    <a:pt x="559" y="111"/>
                    <a:pt x="559" y="86"/>
                    <a:pt x="559" y="60"/>
                  </a:cubicBezTo>
                  <a:cubicBezTo>
                    <a:pt x="559" y="22"/>
                    <a:pt x="582" y="0"/>
                    <a:pt x="620" y="0"/>
                  </a:cubicBezTo>
                  <a:cubicBezTo>
                    <a:pt x="679" y="0"/>
                    <a:pt x="737" y="0"/>
                    <a:pt x="796" y="0"/>
                  </a:cubicBezTo>
                  <a:cubicBezTo>
                    <a:pt x="836" y="0"/>
                    <a:pt x="858" y="22"/>
                    <a:pt x="858" y="62"/>
                  </a:cubicBezTo>
                  <a:cubicBezTo>
                    <a:pt x="858" y="87"/>
                    <a:pt x="858" y="111"/>
                    <a:pt x="858" y="133"/>
                  </a:cubicBezTo>
                  <a:cubicBezTo>
                    <a:pt x="909" y="154"/>
                    <a:pt x="958" y="174"/>
                    <a:pt x="1010" y="195"/>
                  </a:cubicBezTo>
                  <a:cubicBezTo>
                    <a:pt x="1024" y="181"/>
                    <a:pt x="1042" y="163"/>
                    <a:pt x="1059" y="146"/>
                  </a:cubicBezTo>
                  <a:cubicBezTo>
                    <a:pt x="1088" y="117"/>
                    <a:pt x="1119" y="117"/>
                    <a:pt x="1147" y="145"/>
                  </a:cubicBezTo>
                  <a:cubicBezTo>
                    <a:pt x="1189" y="187"/>
                    <a:pt x="1230" y="228"/>
                    <a:pt x="1272" y="270"/>
                  </a:cubicBezTo>
                  <a:cubicBezTo>
                    <a:pt x="1299" y="297"/>
                    <a:pt x="1299" y="328"/>
                    <a:pt x="1272" y="356"/>
                  </a:cubicBezTo>
                  <a:cubicBezTo>
                    <a:pt x="1254" y="373"/>
                    <a:pt x="1236" y="391"/>
                    <a:pt x="1219" y="408"/>
                  </a:cubicBezTo>
                  <a:cubicBezTo>
                    <a:pt x="1231" y="433"/>
                    <a:pt x="1243" y="457"/>
                    <a:pt x="1253" y="481"/>
                  </a:cubicBezTo>
                  <a:cubicBezTo>
                    <a:pt x="1263" y="506"/>
                    <a:pt x="1271" y="531"/>
                    <a:pt x="1281" y="558"/>
                  </a:cubicBezTo>
                  <a:cubicBezTo>
                    <a:pt x="1304" y="558"/>
                    <a:pt x="1329" y="558"/>
                    <a:pt x="1354" y="558"/>
                  </a:cubicBezTo>
                  <a:cubicBezTo>
                    <a:pt x="1395" y="558"/>
                    <a:pt x="1417" y="580"/>
                    <a:pt x="1417" y="622"/>
                  </a:cubicBezTo>
                  <a:cubicBezTo>
                    <a:pt x="1417" y="680"/>
                    <a:pt x="1417" y="738"/>
                    <a:pt x="1417" y="796"/>
                  </a:cubicBezTo>
                  <a:cubicBezTo>
                    <a:pt x="1417" y="834"/>
                    <a:pt x="1394" y="857"/>
                    <a:pt x="1356" y="857"/>
                  </a:cubicBezTo>
                  <a:cubicBezTo>
                    <a:pt x="1331" y="857"/>
                    <a:pt x="1307" y="857"/>
                    <a:pt x="1283" y="857"/>
                  </a:cubicBezTo>
                  <a:cubicBezTo>
                    <a:pt x="1282" y="857"/>
                    <a:pt x="1281" y="858"/>
                    <a:pt x="1283" y="857"/>
                  </a:cubicBezTo>
                  <a:cubicBezTo>
                    <a:pt x="1262" y="908"/>
                    <a:pt x="1242" y="957"/>
                    <a:pt x="1221" y="1008"/>
                  </a:cubicBezTo>
                  <a:cubicBezTo>
                    <a:pt x="1221" y="1008"/>
                    <a:pt x="1224" y="1012"/>
                    <a:pt x="1227" y="1015"/>
                  </a:cubicBezTo>
                  <a:cubicBezTo>
                    <a:pt x="1243" y="1031"/>
                    <a:pt x="1259" y="1047"/>
                    <a:pt x="1275" y="1063"/>
                  </a:cubicBezTo>
                  <a:cubicBezTo>
                    <a:pt x="1298" y="1087"/>
                    <a:pt x="1298" y="1119"/>
                    <a:pt x="1275" y="1142"/>
                  </a:cubicBezTo>
                  <a:cubicBezTo>
                    <a:pt x="1231" y="1187"/>
                    <a:pt x="1187" y="1231"/>
                    <a:pt x="1142" y="1275"/>
                  </a:cubicBezTo>
                  <a:cubicBezTo>
                    <a:pt x="1119" y="1297"/>
                    <a:pt x="1087" y="1297"/>
                    <a:pt x="1064" y="1274"/>
                  </a:cubicBezTo>
                  <a:cubicBezTo>
                    <a:pt x="1045" y="1256"/>
                    <a:pt x="1026" y="1236"/>
                    <a:pt x="1009" y="1219"/>
                  </a:cubicBezTo>
                  <a:cubicBezTo>
                    <a:pt x="958" y="1241"/>
                    <a:pt x="909" y="1261"/>
                    <a:pt x="858" y="1282"/>
                  </a:cubicBezTo>
                  <a:cubicBezTo>
                    <a:pt x="858" y="1302"/>
                    <a:pt x="857" y="1324"/>
                    <a:pt x="858" y="1347"/>
                  </a:cubicBezTo>
                  <a:cubicBezTo>
                    <a:pt x="860" y="1381"/>
                    <a:pt x="847" y="1405"/>
                    <a:pt x="814" y="1416"/>
                  </a:cubicBezTo>
                  <a:cubicBezTo>
                    <a:pt x="743" y="1416"/>
                    <a:pt x="673" y="1416"/>
                    <a:pt x="603" y="1416"/>
                  </a:cubicBezTo>
                  <a:cubicBezTo>
                    <a:pt x="570" y="1405"/>
                    <a:pt x="557" y="1381"/>
                    <a:pt x="559" y="1347"/>
                  </a:cubicBezTo>
                  <a:cubicBezTo>
                    <a:pt x="560" y="1324"/>
                    <a:pt x="559" y="1301"/>
                    <a:pt x="559" y="1282"/>
                  </a:cubicBezTo>
                  <a:cubicBezTo>
                    <a:pt x="508" y="1261"/>
                    <a:pt x="459" y="1240"/>
                    <a:pt x="408" y="1219"/>
                  </a:cubicBezTo>
                  <a:cubicBezTo>
                    <a:pt x="411" y="1218"/>
                    <a:pt x="410" y="1218"/>
                    <a:pt x="409" y="1219"/>
                  </a:cubicBezTo>
                  <a:cubicBezTo>
                    <a:pt x="391" y="1236"/>
                    <a:pt x="374" y="1254"/>
                    <a:pt x="356" y="1271"/>
                  </a:cubicBezTo>
                  <a:cubicBezTo>
                    <a:pt x="329" y="1298"/>
                    <a:pt x="298" y="1298"/>
                    <a:pt x="271" y="1271"/>
                  </a:cubicBezTo>
                  <a:cubicBezTo>
                    <a:pt x="229" y="1230"/>
                    <a:pt x="187" y="1187"/>
                    <a:pt x="145" y="1145"/>
                  </a:cubicBezTo>
                  <a:cubicBezTo>
                    <a:pt x="118" y="1119"/>
                    <a:pt x="118" y="1087"/>
                    <a:pt x="145" y="1060"/>
                  </a:cubicBezTo>
                  <a:cubicBezTo>
                    <a:pt x="163" y="1042"/>
                    <a:pt x="181" y="1024"/>
                    <a:pt x="197" y="1008"/>
                  </a:cubicBezTo>
                  <a:cubicBezTo>
                    <a:pt x="176" y="957"/>
                    <a:pt x="155" y="908"/>
                    <a:pt x="134" y="857"/>
                  </a:cubicBezTo>
                  <a:cubicBezTo>
                    <a:pt x="114" y="857"/>
                    <a:pt x="92" y="856"/>
                    <a:pt x="69" y="857"/>
                  </a:cubicBezTo>
                  <a:cubicBezTo>
                    <a:pt x="35" y="859"/>
                    <a:pt x="12" y="846"/>
                    <a:pt x="0" y="813"/>
                  </a:cubicBezTo>
                  <a:cubicBezTo>
                    <a:pt x="0" y="743"/>
                    <a:pt x="0" y="673"/>
                    <a:pt x="0" y="603"/>
                  </a:cubicBezTo>
                  <a:close/>
                  <a:moveTo>
                    <a:pt x="315" y="1234"/>
                  </a:moveTo>
                  <a:cubicBezTo>
                    <a:pt x="317" y="1232"/>
                    <a:pt x="321" y="1229"/>
                    <a:pt x="324" y="1225"/>
                  </a:cubicBezTo>
                  <a:cubicBezTo>
                    <a:pt x="344" y="1205"/>
                    <a:pt x="365" y="1184"/>
                    <a:pt x="386" y="1164"/>
                  </a:cubicBezTo>
                  <a:cubicBezTo>
                    <a:pt x="397" y="1152"/>
                    <a:pt x="408" y="1150"/>
                    <a:pt x="422" y="1159"/>
                  </a:cubicBezTo>
                  <a:cubicBezTo>
                    <a:pt x="475" y="1191"/>
                    <a:pt x="531" y="1215"/>
                    <a:pt x="592" y="1229"/>
                  </a:cubicBezTo>
                  <a:cubicBezTo>
                    <a:pt x="608" y="1233"/>
                    <a:pt x="614" y="1243"/>
                    <a:pt x="614" y="1260"/>
                  </a:cubicBezTo>
                  <a:cubicBezTo>
                    <a:pt x="615" y="1289"/>
                    <a:pt x="614" y="1318"/>
                    <a:pt x="614" y="1347"/>
                  </a:cubicBezTo>
                  <a:cubicBezTo>
                    <a:pt x="614" y="1351"/>
                    <a:pt x="614" y="1355"/>
                    <a:pt x="614" y="1360"/>
                  </a:cubicBezTo>
                  <a:cubicBezTo>
                    <a:pt x="678" y="1360"/>
                    <a:pt x="740" y="1360"/>
                    <a:pt x="802" y="1360"/>
                  </a:cubicBezTo>
                  <a:cubicBezTo>
                    <a:pt x="802" y="1327"/>
                    <a:pt x="802" y="1296"/>
                    <a:pt x="803" y="1264"/>
                  </a:cubicBezTo>
                  <a:cubicBezTo>
                    <a:pt x="803" y="1241"/>
                    <a:pt x="809" y="1233"/>
                    <a:pt x="831" y="1228"/>
                  </a:cubicBezTo>
                  <a:cubicBezTo>
                    <a:pt x="887" y="1214"/>
                    <a:pt x="939" y="1193"/>
                    <a:pt x="988" y="1163"/>
                  </a:cubicBezTo>
                  <a:cubicBezTo>
                    <a:pt x="1010" y="1150"/>
                    <a:pt x="1018" y="1151"/>
                    <a:pt x="1037" y="1170"/>
                  </a:cubicBezTo>
                  <a:cubicBezTo>
                    <a:pt x="1059" y="1191"/>
                    <a:pt x="1081" y="1213"/>
                    <a:pt x="1102" y="1234"/>
                  </a:cubicBezTo>
                  <a:cubicBezTo>
                    <a:pt x="1146" y="1190"/>
                    <a:pt x="1190" y="1146"/>
                    <a:pt x="1235" y="1101"/>
                  </a:cubicBezTo>
                  <a:cubicBezTo>
                    <a:pt x="1232" y="1099"/>
                    <a:pt x="1229" y="1095"/>
                    <a:pt x="1226" y="1092"/>
                  </a:cubicBezTo>
                  <a:cubicBezTo>
                    <a:pt x="1206" y="1072"/>
                    <a:pt x="1185" y="1052"/>
                    <a:pt x="1165" y="1032"/>
                  </a:cubicBezTo>
                  <a:cubicBezTo>
                    <a:pt x="1153" y="1019"/>
                    <a:pt x="1152" y="1008"/>
                    <a:pt x="1161" y="993"/>
                  </a:cubicBezTo>
                  <a:cubicBezTo>
                    <a:pt x="1165" y="986"/>
                    <a:pt x="1169" y="979"/>
                    <a:pt x="1173" y="971"/>
                  </a:cubicBezTo>
                  <a:cubicBezTo>
                    <a:pt x="1199" y="927"/>
                    <a:pt x="1217" y="880"/>
                    <a:pt x="1229" y="831"/>
                  </a:cubicBezTo>
                  <a:cubicBezTo>
                    <a:pt x="1234" y="808"/>
                    <a:pt x="1242" y="802"/>
                    <a:pt x="1265" y="802"/>
                  </a:cubicBezTo>
                  <a:cubicBezTo>
                    <a:pt x="1273" y="802"/>
                    <a:pt x="1281" y="802"/>
                    <a:pt x="1289" y="802"/>
                  </a:cubicBezTo>
                  <a:cubicBezTo>
                    <a:pt x="1313" y="802"/>
                    <a:pt x="1337" y="802"/>
                    <a:pt x="1360" y="802"/>
                  </a:cubicBezTo>
                  <a:cubicBezTo>
                    <a:pt x="1360" y="738"/>
                    <a:pt x="1360" y="676"/>
                    <a:pt x="1360" y="614"/>
                  </a:cubicBezTo>
                  <a:cubicBezTo>
                    <a:pt x="1328" y="614"/>
                    <a:pt x="1297" y="614"/>
                    <a:pt x="1267" y="614"/>
                  </a:cubicBezTo>
                  <a:cubicBezTo>
                    <a:pt x="1242" y="614"/>
                    <a:pt x="1234" y="608"/>
                    <a:pt x="1229" y="584"/>
                  </a:cubicBezTo>
                  <a:cubicBezTo>
                    <a:pt x="1216" y="529"/>
                    <a:pt x="1194" y="477"/>
                    <a:pt x="1165" y="428"/>
                  </a:cubicBezTo>
                  <a:cubicBezTo>
                    <a:pt x="1151" y="406"/>
                    <a:pt x="1152" y="397"/>
                    <a:pt x="1171" y="379"/>
                  </a:cubicBezTo>
                  <a:cubicBezTo>
                    <a:pt x="1192" y="357"/>
                    <a:pt x="1214" y="335"/>
                    <a:pt x="1234" y="315"/>
                  </a:cubicBezTo>
                  <a:cubicBezTo>
                    <a:pt x="1189" y="270"/>
                    <a:pt x="1146" y="226"/>
                    <a:pt x="1101" y="182"/>
                  </a:cubicBezTo>
                  <a:cubicBezTo>
                    <a:pt x="1080" y="203"/>
                    <a:pt x="1058" y="225"/>
                    <a:pt x="1036" y="247"/>
                  </a:cubicBezTo>
                  <a:cubicBezTo>
                    <a:pt x="1019" y="264"/>
                    <a:pt x="1010" y="265"/>
                    <a:pt x="990" y="253"/>
                  </a:cubicBezTo>
                  <a:cubicBezTo>
                    <a:pt x="941" y="222"/>
                    <a:pt x="888" y="200"/>
                    <a:pt x="832" y="187"/>
                  </a:cubicBezTo>
                  <a:cubicBezTo>
                    <a:pt x="808" y="182"/>
                    <a:pt x="803" y="174"/>
                    <a:pt x="803" y="150"/>
                  </a:cubicBezTo>
                  <a:cubicBezTo>
                    <a:pt x="802" y="119"/>
                    <a:pt x="802" y="87"/>
                    <a:pt x="802" y="56"/>
                  </a:cubicBezTo>
                  <a:cubicBezTo>
                    <a:pt x="739" y="56"/>
                    <a:pt x="677" y="56"/>
                    <a:pt x="614" y="56"/>
                  </a:cubicBezTo>
                  <a:cubicBezTo>
                    <a:pt x="614" y="89"/>
                    <a:pt x="614" y="122"/>
                    <a:pt x="614" y="155"/>
                  </a:cubicBezTo>
                  <a:cubicBezTo>
                    <a:pt x="614" y="172"/>
                    <a:pt x="608" y="182"/>
                    <a:pt x="592" y="185"/>
                  </a:cubicBezTo>
                  <a:cubicBezTo>
                    <a:pt x="531" y="200"/>
                    <a:pt x="474" y="223"/>
                    <a:pt x="421" y="257"/>
                  </a:cubicBezTo>
                  <a:cubicBezTo>
                    <a:pt x="408" y="265"/>
                    <a:pt x="396" y="262"/>
                    <a:pt x="385" y="251"/>
                  </a:cubicBezTo>
                  <a:cubicBezTo>
                    <a:pt x="366" y="233"/>
                    <a:pt x="348" y="214"/>
                    <a:pt x="329" y="195"/>
                  </a:cubicBezTo>
                  <a:cubicBezTo>
                    <a:pt x="324" y="190"/>
                    <a:pt x="320" y="184"/>
                    <a:pt x="318" y="181"/>
                  </a:cubicBezTo>
                  <a:cubicBezTo>
                    <a:pt x="271" y="228"/>
                    <a:pt x="227" y="272"/>
                    <a:pt x="183" y="316"/>
                  </a:cubicBezTo>
                  <a:cubicBezTo>
                    <a:pt x="205" y="338"/>
                    <a:pt x="228" y="360"/>
                    <a:pt x="251" y="384"/>
                  </a:cubicBezTo>
                  <a:cubicBezTo>
                    <a:pt x="264" y="396"/>
                    <a:pt x="266" y="408"/>
                    <a:pt x="257" y="422"/>
                  </a:cubicBezTo>
                  <a:cubicBezTo>
                    <a:pt x="224" y="474"/>
                    <a:pt x="201" y="530"/>
                    <a:pt x="187" y="590"/>
                  </a:cubicBezTo>
                  <a:cubicBezTo>
                    <a:pt x="183" y="607"/>
                    <a:pt x="174" y="614"/>
                    <a:pt x="156" y="614"/>
                  </a:cubicBezTo>
                  <a:cubicBezTo>
                    <a:pt x="127" y="614"/>
                    <a:pt x="98" y="614"/>
                    <a:pt x="69" y="614"/>
                  </a:cubicBezTo>
                  <a:cubicBezTo>
                    <a:pt x="65" y="614"/>
                    <a:pt x="61" y="614"/>
                    <a:pt x="56" y="614"/>
                  </a:cubicBezTo>
                  <a:cubicBezTo>
                    <a:pt x="56" y="677"/>
                    <a:pt x="56" y="739"/>
                    <a:pt x="56" y="802"/>
                  </a:cubicBezTo>
                  <a:cubicBezTo>
                    <a:pt x="90" y="802"/>
                    <a:pt x="122" y="802"/>
                    <a:pt x="155" y="802"/>
                  </a:cubicBezTo>
                  <a:cubicBezTo>
                    <a:pt x="175" y="802"/>
                    <a:pt x="184" y="809"/>
                    <a:pt x="188" y="828"/>
                  </a:cubicBezTo>
                  <a:cubicBezTo>
                    <a:pt x="201" y="885"/>
                    <a:pt x="223" y="938"/>
                    <a:pt x="254" y="988"/>
                  </a:cubicBezTo>
                  <a:cubicBezTo>
                    <a:pt x="267" y="1009"/>
                    <a:pt x="265" y="1018"/>
                    <a:pt x="249" y="1034"/>
                  </a:cubicBezTo>
                  <a:cubicBezTo>
                    <a:pt x="226" y="1057"/>
                    <a:pt x="204" y="1079"/>
                    <a:pt x="182" y="1101"/>
                  </a:cubicBezTo>
                  <a:cubicBezTo>
                    <a:pt x="227" y="1145"/>
                    <a:pt x="271" y="1189"/>
                    <a:pt x="315" y="1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Freeform 14"/>
            <p:cNvSpPr>
              <a:spLocks/>
            </p:cNvSpPr>
            <p:nvPr/>
          </p:nvSpPr>
          <p:spPr bwMode="auto">
            <a:xfrm>
              <a:off x="3201988" y="452438"/>
              <a:ext cx="257175" cy="255588"/>
            </a:xfrm>
            <a:custGeom>
              <a:avLst/>
              <a:gdLst>
                <a:gd name="T0" fmla="*/ 836 w 836"/>
                <a:gd name="T1" fmla="*/ 413 h 833"/>
                <a:gd name="T2" fmla="*/ 468 w 836"/>
                <a:gd name="T3" fmla="*/ 813 h 833"/>
                <a:gd name="T4" fmla="*/ 30 w 836"/>
                <a:gd name="T5" fmla="*/ 465 h 833"/>
                <a:gd name="T6" fmla="*/ 368 w 836"/>
                <a:gd name="T7" fmla="*/ 13 h 833"/>
                <a:gd name="T8" fmla="*/ 613 w 836"/>
                <a:gd name="T9" fmla="*/ 52 h 833"/>
                <a:gd name="T10" fmla="*/ 624 w 836"/>
                <a:gd name="T11" fmla="*/ 57 h 833"/>
                <a:gd name="T12" fmla="*/ 638 w 836"/>
                <a:gd name="T13" fmla="*/ 97 h 833"/>
                <a:gd name="T14" fmla="*/ 598 w 836"/>
                <a:gd name="T15" fmla="*/ 107 h 833"/>
                <a:gd name="T16" fmla="*/ 500 w 836"/>
                <a:gd name="T17" fmla="*/ 71 h 833"/>
                <a:gd name="T18" fmla="*/ 87 w 836"/>
                <a:gd name="T19" fmla="*/ 354 h 833"/>
                <a:gd name="T20" fmla="*/ 382 w 836"/>
                <a:gd name="T21" fmla="*/ 757 h 833"/>
                <a:gd name="T22" fmla="*/ 777 w 836"/>
                <a:gd name="T23" fmla="*/ 451 h 833"/>
                <a:gd name="T24" fmla="*/ 746 w 836"/>
                <a:gd name="T25" fmla="*/ 263 h 833"/>
                <a:gd name="T26" fmla="*/ 743 w 836"/>
                <a:gd name="T27" fmla="*/ 256 h 833"/>
                <a:gd name="T28" fmla="*/ 755 w 836"/>
                <a:gd name="T29" fmla="*/ 219 h 833"/>
                <a:gd name="T30" fmla="*/ 792 w 836"/>
                <a:gd name="T31" fmla="*/ 233 h 833"/>
                <a:gd name="T32" fmla="*/ 828 w 836"/>
                <a:gd name="T33" fmla="*/ 344 h 833"/>
                <a:gd name="T34" fmla="*/ 836 w 836"/>
                <a:gd name="T35" fmla="*/ 413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6" h="833">
                  <a:moveTo>
                    <a:pt x="836" y="413"/>
                  </a:moveTo>
                  <a:cubicBezTo>
                    <a:pt x="834" y="620"/>
                    <a:pt x="674" y="795"/>
                    <a:pt x="468" y="813"/>
                  </a:cubicBezTo>
                  <a:cubicBezTo>
                    <a:pt x="250" y="833"/>
                    <a:pt x="61" y="682"/>
                    <a:pt x="30" y="465"/>
                  </a:cubicBezTo>
                  <a:cubicBezTo>
                    <a:pt x="0" y="250"/>
                    <a:pt x="153" y="45"/>
                    <a:pt x="368" y="13"/>
                  </a:cubicBezTo>
                  <a:cubicBezTo>
                    <a:pt x="454" y="0"/>
                    <a:pt x="536" y="13"/>
                    <a:pt x="613" y="52"/>
                  </a:cubicBezTo>
                  <a:cubicBezTo>
                    <a:pt x="617" y="53"/>
                    <a:pt x="621" y="55"/>
                    <a:pt x="624" y="57"/>
                  </a:cubicBezTo>
                  <a:cubicBezTo>
                    <a:pt x="641" y="67"/>
                    <a:pt x="646" y="83"/>
                    <a:pt x="638" y="97"/>
                  </a:cubicBezTo>
                  <a:cubicBezTo>
                    <a:pt x="630" y="111"/>
                    <a:pt x="616" y="113"/>
                    <a:pt x="598" y="107"/>
                  </a:cubicBezTo>
                  <a:cubicBezTo>
                    <a:pt x="566" y="94"/>
                    <a:pt x="534" y="79"/>
                    <a:pt x="500" y="71"/>
                  </a:cubicBezTo>
                  <a:cubicBezTo>
                    <a:pt x="309" y="29"/>
                    <a:pt x="118" y="161"/>
                    <a:pt x="87" y="354"/>
                  </a:cubicBezTo>
                  <a:cubicBezTo>
                    <a:pt x="56" y="549"/>
                    <a:pt x="186" y="728"/>
                    <a:pt x="382" y="757"/>
                  </a:cubicBezTo>
                  <a:cubicBezTo>
                    <a:pt x="574" y="785"/>
                    <a:pt x="756" y="644"/>
                    <a:pt x="777" y="451"/>
                  </a:cubicBezTo>
                  <a:cubicBezTo>
                    <a:pt x="784" y="385"/>
                    <a:pt x="773" y="323"/>
                    <a:pt x="746" y="263"/>
                  </a:cubicBezTo>
                  <a:cubicBezTo>
                    <a:pt x="745" y="261"/>
                    <a:pt x="744" y="258"/>
                    <a:pt x="743" y="256"/>
                  </a:cubicBezTo>
                  <a:cubicBezTo>
                    <a:pt x="736" y="240"/>
                    <a:pt x="741" y="225"/>
                    <a:pt x="755" y="219"/>
                  </a:cubicBezTo>
                  <a:cubicBezTo>
                    <a:pt x="770" y="212"/>
                    <a:pt x="785" y="217"/>
                    <a:pt x="792" y="233"/>
                  </a:cubicBezTo>
                  <a:cubicBezTo>
                    <a:pt x="810" y="268"/>
                    <a:pt x="823" y="305"/>
                    <a:pt x="828" y="344"/>
                  </a:cubicBezTo>
                  <a:cubicBezTo>
                    <a:pt x="832" y="367"/>
                    <a:pt x="834" y="390"/>
                    <a:pt x="836" y="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Freeform 15"/>
            <p:cNvSpPr>
              <a:spLocks noEditPoints="1"/>
            </p:cNvSpPr>
            <p:nvPr/>
          </p:nvSpPr>
          <p:spPr bwMode="auto">
            <a:xfrm>
              <a:off x="3259138" y="515938"/>
              <a:ext cx="150813" cy="127000"/>
            </a:xfrm>
            <a:custGeom>
              <a:avLst/>
              <a:gdLst>
                <a:gd name="T0" fmla="*/ 206 w 491"/>
                <a:gd name="T1" fmla="*/ 147 h 415"/>
                <a:gd name="T2" fmla="*/ 325 w 491"/>
                <a:gd name="T3" fmla="*/ 28 h 415"/>
                <a:gd name="T4" fmla="*/ 338 w 491"/>
                <a:gd name="T5" fmla="*/ 15 h 415"/>
                <a:gd name="T6" fmla="*/ 382 w 491"/>
                <a:gd name="T7" fmla="*/ 15 h 415"/>
                <a:gd name="T8" fmla="*/ 476 w 491"/>
                <a:gd name="T9" fmla="*/ 109 h 415"/>
                <a:gd name="T10" fmla="*/ 476 w 491"/>
                <a:gd name="T11" fmla="*/ 153 h 415"/>
                <a:gd name="T12" fmla="*/ 229 w 491"/>
                <a:gd name="T13" fmla="*/ 401 h 415"/>
                <a:gd name="T14" fmla="*/ 184 w 491"/>
                <a:gd name="T15" fmla="*/ 400 h 415"/>
                <a:gd name="T16" fmla="*/ 15 w 491"/>
                <a:gd name="T17" fmla="*/ 231 h 415"/>
                <a:gd name="T18" fmla="*/ 15 w 491"/>
                <a:gd name="T19" fmla="*/ 187 h 415"/>
                <a:gd name="T20" fmla="*/ 108 w 491"/>
                <a:gd name="T21" fmla="*/ 94 h 415"/>
                <a:gd name="T22" fmla="*/ 154 w 491"/>
                <a:gd name="T23" fmla="*/ 94 h 415"/>
                <a:gd name="T24" fmla="*/ 206 w 491"/>
                <a:gd name="T25" fmla="*/ 147 h 415"/>
                <a:gd name="T26" fmla="*/ 417 w 491"/>
                <a:gd name="T27" fmla="*/ 131 h 415"/>
                <a:gd name="T28" fmla="*/ 358 w 491"/>
                <a:gd name="T29" fmla="*/ 72 h 415"/>
                <a:gd name="T30" fmla="*/ 232 w 491"/>
                <a:gd name="T31" fmla="*/ 199 h 415"/>
                <a:gd name="T32" fmla="*/ 181 w 491"/>
                <a:gd name="T33" fmla="*/ 199 h 415"/>
                <a:gd name="T34" fmla="*/ 132 w 491"/>
                <a:gd name="T35" fmla="*/ 150 h 415"/>
                <a:gd name="T36" fmla="*/ 74 w 491"/>
                <a:gd name="T37" fmla="*/ 208 h 415"/>
                <a:gd name="T38" fmla="*/ 207 w 491"/>
                <a:gd name="T39" fmla="*/ 341 h 415"/>
                <a:gd name="T40" fmla="*/ 417 w 491"/>
                <a:gd name="T41" fmla="*/ 13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1" h="415">
                  <a:moveTo>
                    <a:pt x="206" y="147"/>
                  </a:moveTo>
                  <a:cubicBezTo>
                    <a:pt x="247" y="106"/>
                    <a:pt x="286" y="67"/>
                    <a:pt x="325" y="28"/>
                  </a:cubicBezTo>
                  <a:cubicBezTo>
                    <a:pt x="329" y="23"/>
                    <a:pt x="333" y="19"/>
                    <a:pt x="338" y="15"/>
                  </a:cubicBezTo>
                  <a:cubicBezTo>
                    <a:pt x="353" y="0"/>
                    <a:pt x="368" y="0"/>
                    <a:pt x="382" y="15"/>
                  </a:cubicBezTo>
                  <a:cubicBezTo>
                    <a:pt x="414" y="46"/>
                    <a:pt x="445" y="77"/>
                    <a:pt x="476" y="109"/>
                  </a:cubicBezTo>
                  <a:cubicBezTo>
                    <a:pt x="491" y="123"/>
                    <a:pt x="491" y="138"/>
                    <a:pt x="476" y="153"/>
                  </a:cubicBezTo>
                  <a:cubicBezTo>
                    <a:pt x="394" y="236"/>
                    <a:pt x="311" y="318"/>
                    <a:pt x="229" y="401"/>
                  </a:cubicBezTo>
                  <a:cubicBezTo>
                    <a:pt x="214" y="415"/>
                    <a:pt x="199" y="415"/>
                    <a:pt x="184" y="400"/>
                  </a:cubicBezTo>
                  <a:cubicBezTo>
                    <a:pt x="128" y="344"/>
                    <a:pt x="71" y="288"/>
                    <a:pt x="15" y="231"/>
                  </a:cubicBezTo>
                  <a:cubicBezTo>
                    <a:pt x="0" y="216"/>
                    <a:pt x="0" y="202"/>
                    <a:pt x="15" y="187"/>
                  </a:cubicBezTo>
                  <a:cubicBezTo>
                    <a:pt x="46" y="155"/>
                    <a:pt x="77" y="124"/>
                    <a:pt x="108" y="94"/>
                  </a:cubicBezTo>
                  <a:cubicBezTo>
                    <a:pt x="124" y="78"/>
                    <a:pt x="138" y="78"/>
                    <a:pt x="154" y="94"/>
                  </a:cubicBezTo>
                  <a:cubicBezTo>
                    <a:pt x="171" y="111"/>
                    <a:pt x="188" y="128"/>
                    <a:pt x="206" y="147"/>
                  </a:cubicBezTo>
                  <a:close/>
                  <a:moveTo>
                    <a:pt x="417" y="131"/>
                  </a:moveTo>
                  <a:cubicBezTo>
                    <a:pt x="398" y="112"/>
                    <a:pt x="379" y="93"/>
                    <a:pt x="358" y="72"/>
                  </a:cubicBezTo>
                  <a:cubicBezTo>
                    <a:pt x="317" y="114"/>
                    <a:pt x="274" y="157"/>
                    <a:pt x="232" y="199"/>
                  </a:cubicBezTo>
                  <a:cubicBezTo>
                    <a:pt x="213" y="218"/>
                    <a:pt x="200" y="218"/>
                    <a:pt x="181" y="199"/>
                  </a:cubicBezTo>
                  <a:cubicBezTo>
                    <a:pt x="164" y="182"/>
                    <a:pt x="148" y="166"/>
                    <a:pt x="132" y="150"/>
                  </a:cubicBezTo>
                  <a:cubicBezTo>
                    <a:pt x="111" y="171"/>
                    <a:pt x="92" y="190"/>
                    <a:pt x="74" y="208"/>
                  </a:cubicBezTo>
                  <a:cubicBezTo>
                    <a:pt x="118" y="252"/>
                    <a:pt x="163" y="297"/>
                    <a:pt x="207" y="341"/>
                  </a:cubicBezTo>
                  <a:cubicBezTo>
                    <a:pt x="277" y="272"/>
                    <a:pt x="348" y="201"/>
                    <a:pt x="417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Freeform 16"/>
            <p:cNvSpPr>
              <a:spLocks/>
            </p:cNvSpPr>
            <p:nvPr/>
          </p:nvSpPr>
          <p:spPr bwMode="auto">
            <a:xfrm>
              <a:off x="3409950" y="490538"/>
              <a:ext cx="15875" cy="17463"/>
            </a:xfrm>
            <a:custGeom>
              <a:avLst/>
              <a:gdLst>
                <a:gd name="T0" fmla="*/ 55 w 55"/>
                <a:gd name="T1" fmla="*/ 27 h 56"/>
                <a:gd name="T2" fmla="*/ 28 w 55"/>
                <a:gd name="T3" fmla="*/ 55 h 56"/>
                <a:gd name="T4" fmla="*/ 0 w 55"/>
                <a:gd name="T5" fmla="*/ 28 h 56"/>
                <a:gd name="T6" fmla="*/ 27 w 55"/>
                <a:gd name="T7" fmla="*/ 0 h 56"/>
                <a:gd name="T8" fmla="*/ 55 w 55"/>
                <a:gd name="T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5" y="27"/>
                  </a:moveTo>
                  <a:cubicBezTo>
                    <a:pt x="55" y="43"/>
                    <a:pt x="43" y="55"/>
                    <a:pt x="28" y="55"/>
                  </a:cubicBez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7" y="0"/>
                  </a:cubicBezTo>
                  <a:cubicBezTo>
                    <a:pt x="42" y="0"/>
                    <a:pt x="54" y="12"/>
                    <a:pt x="55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4" name="Group 853"/>
          <p:cNvGrpSpPr/>
          <p:nvPr/>
        </p:nvGrpSpPr>
        <p:grpSpPr>
          <a:xfrm>
            <a:off x="8352473" y="290588"/>
            <a:ext cx="455613" cy="457201"/>
            <a:chOff x="6956425" y="361950"/>
            <a:chExt cx="455613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55" name="Freeform 58"/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Freeform 59"/>
            <p:cNvSpPr>
              <a:spLocks noEditPoints="1"/>
            </p:cNvSpPr>
            <p:nvPr/>
          </p:nvSpPr>
          <p:spPr bwMode="auto">
            <a:xfrm>
              <a:off x="7080250" y="361950"/>
              <a:ext cx="193675" cy="195263"/>
            </a:xfrm>
            <a:custGeom>
              <a:avLst/>
              <a:gdLst>
                <a:gd name="T0" fmla="*/ 653 w 653"/>
                <a:gd name="T1" fmla="*/ 328 h 654"/>
                <a:gd name="T2" fmla="*/ 328 w 653"/>
                <a:gd name="T3" fmla="*/ 654 h 654"/>
                <a:gd name="T4" fmla="*/ 0 w 653"/>
                <a:gd name="T5" fmla="*/ 326 h 654"/>
                <a:gd name="T6" fmla="*/ 327 w 653"/>
                <a:gd name="T7" fmla="*/ 0 h 654"/>
                <a:gd name="T8" fmla="*/ 653 w 653"/>
                <a:gd name="T9" fmla="*/ 328 h 654"/>
                <a:gd name="T10" fmla="*/ 592 w 653"/>
                <a:gd name="T11" fmla="*/ 328 h 654"/>
                <a:gd name="T12" fmla="*/ 328 w 653"/>
                <a:gd name="T13" fmla="*/ 60 h 654"/>
                <a:gd name="T14" fmla="*/ 61 w 653"/>
                <a:gd name="T15" fmla="*/ 325 h 654"/>
                <a:gd name="T16" fmla="*/ 327 w 653"/>
                <a:gd name="T17" fmla="*/ 593 h 654"/>
                <a:gd name="T18" fmla="*/ 592 w 653"/>
                <a:gd name="T19" fmla="*/ 328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3" h="654">
                  <a:moveTo>
                    <a:pt x="653" y="328"/>
                  </a:moveTo>
                  <a:cubicBezTo>
                    <a:pt x="653" y="507"/>
                    <a:pt x="507" y="654"/>
                    <a:pt x="328" y="654"/>
                  </a:cubicBezTo>
                  <a:cubicBezTo>
                    <a:pt x="147" y="654"/>
                    <a:pt x="1" y="508"/>
                    <a:pt x="0" y="326"/>
                  </a:cubicBezTo>
                  <a:cubicBezTo>
                    <a:pt x="0" y="146"/>
                    <a:pt x="147" y="0"/>
                    <a:pt x="327" y="0"/>
                  </a:cubicBezTo>
                  <a:cubicBezTo>
                    <a:pt x="507" y="0"/>
                    <a:pt x="653" y="147"/>
                    <a:pt x="653" y="328"/>
                  </a:cubicBezTo>
                  <a:close/>
                  <a:moveTo>
                    <a:pt x="592" y="328"/>
                  </a:moveTo>
                  <a:cubicBezTo>
                    <a:pt x="593" y="181"/>
                    <a:pt x="475" y="61"/>
                    <a:pt x="328" y="60"/>
                  </a:cubicBezTo>
                  <a:cubicBezTo>
                    <a:pt x="182" y="60"/>
                    <a:pt x="61" y="179"/>
                    <a:pt x="61" y="325"/>
                  </a:cubicBezTo>
                  <a:cubicBezTo>
                    <a:pt x="61" y="474"/>
                    <a:pt x="179" y="593"/>
                    <a:pt x="327" y="593"/>
                  </a:cubicBezTo>
                  <a:cubicBezTo>
                    <a:pt x="472" y="594"/>
                    <a:pt x="592" y="474"/>
                    <a:pt x="592" y="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Freeform 60"/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Freeform 61"/>
            <p:cNvSpPr>
              <a:spLocks/>
            </p:cNvSpPr>
            <p:nvPr/>
          </p:nvSpPr>
          <p:spPr bwMode="auto">
            <a:xfrm>
              <a:off x="7146925" y="400050"/>
              <a:ext cx="63500" cy="117475"/>
            </a:xfrm>
            <a:custGeom>
              <a:avLst/>
              <a:gdLst>
                <a:gd name="T0" fmla="*/ 182 w 213"/>
                <a:gd name="T1" fmla="*/ 114 h 398"/>
                <a:gd name="T2" fmla="*/ 167 w 213"/>
                <a:gd name="T3" fmla="*/ 133 h 398"/>
                <a:gd name="T4" fmla="*/ 140 w 213"/>
                <a:gd name="T5" fmla="*/ 132 h 398"/>
                <a:gd name="T6" fmla="*/ 97 w 213"/>
                <a:gd name="T7" fmla="*/ 118 h 398"/>
                <a:gd name="T8" fmla="*/ 71 w 213"/>
                <a:gd name="T9" fmla="*/ 137 h 398"/>
                <a:gd name="T10" fmla="*/ 91 w 213"/>
                <a:gd name="T11" fmla="*/ 162 h 398"/>
                <a:gd name="T12" fmla="*/ 143 w 213"/>
                <a:gd name="T13" fmla="*/ 175 h 398"/>
                <a:gd name="T14" fmla="*/ 173 w 213"/>
                <a:gd name="T15" fmla="*/ 301 h 398"/>
                <a:gd name="T16" fmla="*/ 136 w 213"/>
                <a:gd name="T17" fmla="*/ 325 h 398"/>
                <a:gd name="T18" fmla="*/ 125 w 213"/>
                <a:gd name="T19" fmla="*/ 342 h 398"/>
                <a:gd name="T20" fmla="*/ 125 w 213"/>
                <a:gd name="T21" fmla="*/ 371 h 398"/>
                <a:gd name="T22" fmla="*/ 99 w 213"/>
                <a:gd name="T23" fmla="*/ 398 h 398"/>
                <a:gd name="T24" fmla="*/ 72 w 213"/>
                <a:gd name="T25" fmla="*/ 371 h 398"/>
                <a:gd name="T26" fmla="*/ 38 w 213"/>
                <a:gd name="T27" fmla="*/ 314 h 398"/>
                <a:gd name="T28" fmla="*/ 11 w 213"/>
                <a:gd name="T29" fmla="*/ 288 h 398"/>
                <a:gd name="T30" fmla="*/ 17 w 213"/>
                <a:gd name="T31" fmla="*/ 247 h 398"/>
                <a:gd name="T32" fmla="*/ 55 w 213"/>
                <a:gd name="T33" fmla="*/ 254 h 398"/>
                <a:gd name="T34" fmla="*/ 108 w 213"/>
                <a:gd name="T35" fmla="*/ 272 h 398"/>
                <a:gd name="T36" fmla="*/ 130 w 213"/>
                <a:gd name="T37" fmla="*/ 250 h 398"/>
                <a:gd name="T38" fmla="*/ 112 w 213"/>
                <a:gd name="T39" fmla="*/ 228 h 398"/>
                <a:gd name="T40" fmla="*/ 59 w 213"/>
                <a:gd name="T41" fmla="*/ 212 h 398"/>
                <a:gd name="T42" fmla="*/ 8 w 213"/>
                <a:gd name="T43" fmla="*/ 142 h 398"/>
                <a:gd name="T44" fmla="*/ 57 w 213"/>
                <a:gd name="T45" fmla="*/ 68 h 398"/>
                <a:gd name="T46" fmla="*/ 72 w 213"/>
                <a:gd name="T47" fmla="*/ 46 h 398"/>
                <a:gd name="T48" fmla="*/ 73 w 213"/>
                <a:gd name="T49" fmla="*/ 23 h 398"/>
                <a:gd name="T50" fmla="*/ 100 w 213"/>
                <a:gd name="T51" fmla="*/ 0 h 398"/>
                <a:gd name="T52" fmla="*/ 124 w 213"/>
                <a:gd name="T53" fmla="*/ 26 h 398"/>
                <a:gd name="T54" fmla="*/ 156 w 213"/>
                <a:gd name="T55" fmla="*/ 76 h 398"/>
                <a:gd name="T56" fmla="*/ 182 w 213"/>
                <a:gd name="T57" fmla="*/ 11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398">
                  <a:moveTo>
                    <a:pt x="182" y="114"/>
                  </a:moveTo>
                  <a:cubicBezTo>
                    <a:pt x="178" y="119"/>
                    <a:pt x="174" y="130"/>
                    <a:pt x="167" y="133"/>
                  </a:cubicBezTo>
                  <a:cubicBezTo>
                    <a:pt x="160" y="137"/>
                    <a:pt x="149" y="134"/>
                    <a:pt x="140" y="132"/>
                  </a:cubicBezTo>
                  <a:cubicBezTo>
                    <a:pt x="126" y="128"/>
                    <a:pt x="112" y="120"/>
                    <a:pt x="97" y="118"/>
                  </a:cubicBezTo>
                  <a:cubicBezTo>
                    <a:pt x="85" y="116"/>
                    <a:pt x="74" y="123"/>
                    <a:pt x="71" y="137"/>
                  </a:cubicBezTo>
                  <a:cubicBezTo>
                    <a:pt x="69" y="152"/>
                    <a:pt x="79" y="158"/>
                    <a:pt x="91" y="162"/>
                  </a:cubicBezTo>
                  <a:cubicBezTo>
                    <a:pt x="108" y="167"/>
                    <a:pt x="126" y="169"/>
                    <a:pt x="143" y="175"/>
                  </a:cubicBezTo>
                  <a:cubicBezTo>
                    <a:pt x="197" y="193"/>
                    <a:pt x="213" y="260"/>
                    <a:pt x="173" y="301"/>
                  </a:cubicBezTo>
                  <a:cubicBezTo>
                    <a:pt x="163" y="311"/>
                    <a:pt x="150" y="319"/>
                    <a:pt x="136" y="325"/>
                  </a:cubicBezTo>
                  <a:cubicBezTo>
                    <a:pt x="127" y="329"/>
                    <a:pt x="124" y="333"/>
                    <a:pt x="125" y="342"/>
                  </a:cubicBezTo>
                  <a:cubicBezTo>
                    <a:pt x="126" y="352"/>
                    <a:pt x="125" y="361"/>
                    <a:pt x="125" y="371"/>
                  </a:cubicBezTo>
                  <a:cubicBezTo>
                    <a:pt x="124" y="386"/>
                    <a:pt x="113" y="398"/>
                    <a:pt x="99" y="398"/>
                  </a:cubicBezTo>
                  <a:cubicBezTo>
                    <a:pt x="84" y="398"/>
                    <a:pt x="70" y="387"/>
                    <a:pt x="72" y="371"/>
                  </a:cubicBezTo>
                  <a:cubicBezTo>
                    <a:pt x="76" y="342"/>
                    <a:pt x="67" y="324"/>
                    <a:pt x="38" y="314"/>
                  </a:cubicBezTo>
                  <a:cubicBezTo>
                    <a:pt x="27" y="310"/>
                    <a:pt x="18" y="298"/>
                    <a:pt x="11" y="288"/>
                  </a:cubicBezTo>
                  <a:cubicBezTo>
                    <a:pt x="0" y="274"/>
                    <a:pt x="4" y="257"/>
                    <a:pt x="17" y="247"/>
                  </a:cubicBezTo>
                  <a:cubicBezTo>
                    <a:pt x="29" y="238"/>
                    <a:pt x="44" y="240"/>
                    <a:pt x="55" y="254"/>
                  </a:cubicBezTo>
                  <a:cubicBezTo>
                    <a:pt x="69" y="271"/>
                    <a:pt x="87" y="275"/>
                    <a:pt x="108" y="272"/>
                  </a:cubicBezTo>
                  <a:cubicBezTo>
                    <a:pt x="120" y="270"/>
                    <a:pt x="129" y="263"/>
                    <a:pt x="130" y="250"/>
                  </a:cubicBezTo>
                  <a:cubicBezTo>
                    <a:pt x="132" y="236"/>
                    <a:pt x="122" y="231"/>
                    <a:pt x="112" y="228"/>
                  </a:cubicBezTo>
                  <a:cubicBezTo>
                    <a:pt x="94" y="222"/>
                    <a:pt x="76" y="218"/>
                    <a:pt x="59" y="212"/>
                  </a:cubicBezTo>
                  <a:cubicBezTo>
                    <a:pt x="26" y="200"/>
                    <a:pt x="9" y="176"/>
                    <a:pt x="8" y="142"/>
                  </a:cubicBezTo>
                  <a:cubicBezTo>
                    <a:pt x="8" y="109"/>
                    <a:pt x="26" y="79"/>
                    <a:pt x="57" y="68"/>
                  </a:cubicBezTo>
                  <a:cubicBezTo>
                    <a:pt x="70" y="64"/>
                    <a:pt x="73" y="58"/>
                    <a:pt x="72" y="46"/>
                  </a:cubicBezTo>
                  <a:cubicBezTo>
                    <a:pt x="71" y="38"/>
                    <a:pt x="71" y="31"/>
                    <a:pt x="73" y="23"/>
                  </a:cubicBezTo>
                  <a:cubicBezTo>
                    <a:pt x="75" y="9"/>
                    <a:pt x="87" y="0"/>
                    <a:pt x="100" y="0"/>
                  </a:cubicBezTo>
                  <a:cubicBezTo>
                    <a:pt x="113" y="1"/>
                    <a:pt x="126" y="12"/>
                    <a:pt x="124" y="26"/>
                  </a:cubicBezTo>
                  <a:cubicBezTo>
                    <a:pt x="121" y="52"/>
                    <a:pt x="129" y="68"/>
                    <a:pt x="156" y="76"/>
                  </a:cubicBezTo>
                  <a:cubicBezTo>
                    <a:pt x="170" y="80"/>
                    <a:pt x="180" y="93"/>
                    <a:pt x="182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9" name="Group 858"/>
          <p:cNvGrpSpPr/>
          <p:nvPr/>
        </p:nvGrpSpPr>
        <p:grpSpPr>
          <a:xfrm>
            <a:off x="268701" y="2420322"/>
            <a:ext cx="447675" cy="455613"/>
            <a:chOff x="3806825" y="2641600"/>
            <a:chExt cx="447675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0" name="Freeform 30"/>
            <p:cNvSpPr>
              <a:spLocks noEditPoints="1"/>
            </p:cNvSpPr>
            <p:nvPr/>
          </p:nvSpPr>
          <p:spPr bwMode="auto">
            <a:xfrm>
              <a:off x="3806825" y="2641600"/>
              <a:ext cx="447675" cy="455613"/>
            </a:xfrm>
            <a:custGeom>
              <a:avLst/>
              <a:gdLst>
                <a:gd name="T0" fmla="*/ 372 w 1508"/>
                <a:gd name="T1" fmla="*/ 1470 h 1533"/>
                <a:gd name="T2" fmla="*/ 391 w 1508"/>
                <a:gd name="T3" fmla="*/ 725 h 1533"/>
                <a:gd name="T4" fmla="*/ 517 w 1508"/>
                <a:gd name="T5" fmla="*/ 1485 h 1533"/>
                <a:gd name="T6" fmla="*/ 648 w 1508"/>
                <a:gd name="T7" fmla="*/ 1095 h 1533"/>
                <a:gd name="T8" fmla="*/ 847 w 1508"/>
                <a:gd name="T9" fmla="*/ 1016 h 1533"/>
                <a:gd name="T10" fmla="*/ 1020 w 1508"/>
                <a:gd name="T11" fmla="*/ 1469 h 1533"/>
                <a:gd name="T12" fmla="*/ 1016 w 1508"/>
                <a:gd name="T13" fmla="*/ 973 h 1533"/>
                <a:gd name="T14" fmla="*/ 930 w 1508"/>
                <a:gd name="T15" fmla="*/ 639 h 1533"/>
                <a:gd name="T16" fmla="*/ 1067 w 1508"/>
                <a:gd name="T17" fmla="*/ 425 h 1533"/>
                <a:gd name="T18" fmla="*/ 816 w 1508"/>
                <a:gd name="T19" fmla="*/ 672 h 1533"/>
                <a:gd name="T20" fmla="*/ 639 w 1508"/>
                <a:gd name="T21" fmla="*/ 672 h 1533"/>
                <a:gd name="T22" fmla="*/ 208 w 1508"/>
                <a:gd name="T23" fmla="*/ 979 h 1533"/>
                <a:gd name="T24" fmla="*/ 324 w 1508"/>
                <a:gd name="T25" fmla="*/ 596 h 1533"/>
                <a:gd name="T26" fmla="*/ 588 w 1508"/>
                <a:gd name="T27" fmla="*/ 566 h 1533"/>
                <a:gd name="T28" fmla="*/ 776 w 1508"/>
                <a:gd name="T29" fmla="*/ 625 h 1533"/>
                <a:gd name="T30" fmla="*/ 805 w 1508"/>
                <a:gd name="T31" fmla="*/ 294 h 1533"/>
                <a:gd name="T32" fmla="*/ 1473 w 1508"/>
                <a:gd name="T33" fmla="*/ 296 h 1533"/>
                <a:gd name="T34" fmla="*/ 1310 w 1508"/>
                <a:gd name="T35" fmla="*/ 508 h 1533"/>
                <a:gd name="T36" fmla="*/ 1464 w 1508"/>
                <a:gd name="T37" fmla="*/ 963 h 1533"/>
                <a:gd name="T38" fmla="*/ 1452 w 1508"/>
                <a:gd name="T39" fmla="*/ 1468 h 1533"/>
                <a:gd name="T40" fmla="*/ 13 w 1508"/>
                <a:gd name="T41" fmla="*/ 1533 h 1533"/>
                <a:gd name="T42" fmla="*/ 50 w 1508"/>
                <a:gd name="T43" fmla="*/ 1289 h 1533"/>
                <a:gd name="T44" fmla="*/ 187 w 1508"/>
                <a:gd name="T45" fmla="*/ 1087 h 1533"/>
                <a:gd name="T46" fmla="*/ 1164 w 1508"/>
                <a:gd name="T47" fmla="*/ 789 h 1533"/>
                <a:gd name="T48" fmla="*/ 1140 w 1508"/>
                <a:gd name="T49" fmla="*/ 262 h 1533"/>
                <a:gd name="T50" fmla="*/ 1116 w 1508"/>
                <a:gd name="T51" fmla="*/ 789 h 1533"/>
                <a:gd name="T52" fmla="*/ 976 w 1508"/>
                <a:gd name="T53" fmla="*/ 605 h 1533"/>
                <a:gd name="T54" fmla="*/ 1020 w 1508"/>
                <a:gd name="T55" fmla="*/ 858 h 1533"/>
                <a:gd name="T56" fmla="*/ 1358 w 1508"/>
                <a:gd name="T57" fmla="*/ 1006 h 1533"/>
                <a:gd name="T58" fmla="*/ 1452 w 1508"/>
                <a:gd name="T59" fmla="*/ 613 h 1533"/>
                <a:gd name="T60" fmla="*/ 1356 w 1508"/>
                <a:gd name="T61" fmla="*/ 789 h 1533"/>
                <a:gd name="T62" fmla="*/ 1260 w 1508"/>
                <a:gd name="T63" fmla="*/ 789 h 1533"/>
                <a:gd name="T64" fmla="*/ 1068 w 1508"/>
                <a:gd name="T65" fmla="*/ 1485 h 1533"/>
                <a:gd name="T66" fmla="*/ 1376 w 1508"/>
                <a:gd name="T67" fmla="*/ 1067 h 1533"/>
                <a:gd name="T68" fmla="*/ 1068 w 1508"/>
                <a:gd name="T69" fmla="*/ 1135 h 1533"/>
                <a:gd name="T70" fmla="*/ 484 w 1508"/>
                <a:gd name="T71" fmla="*/ 886 h 1533"/>
                <a:gd name="T72" fmla="*/ 430 w 1508"/>
                <a:gd name="T73" fmla="*/ 753 h 1533"/>
                <a:gd name="T74" fmla="*/ 420 w 1508"/>
                <a:gd name="T75" fmla="*/ 1485 h 1533"/>
                <a:gd name="T76" fmla="*/ 786 w 1508"/>
                <a:gd name="T77" fmla="*/ 1054 h 1533"/>
                <a:gd name="T78" fmla="*/ 663 w 1508"/>
                <a:gd name="T79" fmla="*/ 1030 h 1533"/>
                <a:gd name="T80" fmla="*/ 756 w 1508"/>
                <a:gd name="T81" fmla="*/ 1485 h 1533"/>
                <a:gd name="T82" fmla="*/ 444 w 1508"/>
                <a:gd name="T83" fmla="*/ 598 h 1533"/>
                <a:gd name="T84" fmla="*/ 1068 w 1508"/>
                <a:gd name="T85" fmla="*/ 332 h 1533"/>
                <a:gd name="T86" fmla="*/ 1212 w 1508"/>
                <a:gd name="T87" fmla="*/ 332 h 1533"/>
                <a:gd name="T88" fmla="*/ 1068 w 1508"/>
                <a:gd name="T89" fmla="*/ 332 h 1533"/>
                <a:gd name="T90" fmla="*/ 157 w 1508"/>
                <a:gd name="T91" fmla="*/ 1246 h 1533"/>
                <a:gd name="T92" fmla="*/ 117 w 1508"/>
                <a:gd name="T93" fmla="*/ 1113 h 1533"/>
                <a:gd name="T94" fmla="*/ 1248 w 1508"/>
                <a:gd name="T95" fmla="*/ 368 h 1533"/>
                <a:gd name="T96" fmla="*/ 1249 w 1508"/>
                <a:gd name="T97" fmla="*/ 109 h 1533"/>
                <a:gd name="T98" fmla="*/ 838 w 1508"/>
                <a:gd name="T99" fmla="*/ 259 h 1533"/>
                <a:gd name="T100" fmla="*/ 1033 w 1508"/>
                <a:gd name="T101" fmla="*/ 108 h 1533"/>
                <a:gd name="T102" fmla="*/ 132 w 1508"/>
                <a:gd name="T103" fmla="*/ 958 h 1533"/>
                <a:gd name="T104" fmla="*/ 684 w 1508"/>
                <a:gd name="T105" fmla="*/ 71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8" h="1533">
                  <a:moveTo>
                    <a:pt x="204" y="1293"/>
                  </a:moveTo>
                  <a:cubicBezTo>
                    <a:pt x="204" y="1357"/>
                    <a:pt x="204" y="1420"/>
                    <a:pt x="204" y="1485"/>
                  </a:cubicBezTo>
                  <a:cubicBezTo>
                    <a:pt x="260" y="1485"/>
                    <a:pt x="315" y="1485"/>
                    <a:pt x="371" y="1485"/>
                  </a:cubicBezTo>
                  <a:cubicBezTo>
                    <a:pt x="372" y="1480"/>
                    <a:pt x="372" y="1475"/>
                    <a:pt x="372" y="1470"/>
                  </a:cubicBezTo>
                  <a:cubicBezTo>
                    <a:pt x="372" y="1296"/>
                    <a:pt x="372" y="1121"/>
                    <a:pt x="372" y="947"/>
                  </a:cubicBezTo>
                  <a:cubicBezTo>
                    <a:pt x="372" y="937"/>
                    <a:pt x="370" y="932"/>
                    <a:pt x="360" y="927"/>
                  </a:cubicBezTo>
                  <a:cubicBezTo>
                    <a:pt x="329" y="914"/>
                    <a:pt x="315" y="878"/>
                    <a:pt x="329" y="848"/>
                  </a:cubicBezTo>
                  <a:cubicBezTo>
                    <a:pt x="348" y="806"/>
                    <a:pt x="368" y="765"/>
                    <a:pt x="391" y="725"/>
                  </a:cubicBezTo>
                  <a:cubicBezTo>
                    <a:pt x="414" y="683"/>
                    <a:pt x="474" y="683"/>
                    <a:pt x="497" y="725"/>
                  </a:cubicBezTo>
                  <a:cubicBezTo>
                    <a:pt x="520" y="765"/>
                    <a:pt x="540" y="806"/>
                    <a:pt x="559" y="848"/>
                  </a:cubicBezTo>
                  <a:cubicBezTo>
                    <a:pt x="575" y="882"/>
                    <a:pt x="557" y="916"/>
                    <a:pt x="517" y="933"/>
                  </a:cubicBezTo>
                  <a:cubicBezTo>
                    <a:pt x="517" y="1116"/>
                    <a:pt x="517" y="1300"/>
                    <a:pt x="517" y="1485"/>
                  </a:cubicBezTo>
                  <a:cubicBezTo>
                    <a:pt x="564" y="1485"/>
                    <a:pt x="611" y="1485"/>
                    <a:pt x="659" y="1485"/>
                  </a:cubicBezTo>
                  <a:cubicBezTo>
                    <a:pt x="660" y="1480"/>
                    <a:pt x="660" y="1475"/>
                    <a:pt x="660" y="1470"/>
                  </a:cubicBezTo>
                  <a:cubicBezTo>
                    <a:pt x="660" y="1352"/>
                    <a:pt x="660" y="1233"/>
                    <a:pt x="660" y="1115"/>
                  </a:cubicBezTo>
                  <a:cubicBezTo>
                    <a:pt x="660" y="1105"/>
                    <a:pt x="657" y="1100"/>
                    <a:pt x="648" y="1095"/>
                  </a:cubicBezTo>
                  <a:cubicBezTo>
                    <a:pt x="617" y="1081"/>
                    <a:pt x="603" y="1046"/>
                    <a:pt x="617" y="1016"/>
                  </a:cubicBezTo>
                  <a:cubicBezTo>
                    <a:pt x="636" y="974"/>
                    <a:pt x="656" y="932"/>
                    <a:pt x="679" y="892"/>
                  </a:cubicBezTo>
                  <a:cubicBezTo>
                    <a:pt x="702" y="852"/>
                    <a:pt x="762" y="851"/>
                    <a:pt x="785" y="892"/>
                  </a:cubicBezTo>
                  <a:cubicBezTo>
                    <a:pt x="807" y="932"/>
                    <a:pt x="828" y="974"/>
                    <a:pt x="847" y="1016"/>
                  </a:cubicBezTo>
                  <a:cubicBezTo>
                    <a:pt x="863" y="1050"/>
                    <a:pt x="845" y="1083"/>
                    <a:pt x="805" y="1101"/>
                  </a:cubicBezTo>
                  <a:cubicBezTo>
                    <a:pt x="805" y="1228"/>
                    <a:pt x="805" y="1356"/>
                    <a:pt x="805" y="1485"/>
                  </a:cubicBezTo>
                  <a:cubicBezTo>
                    <a:pt x="876" y="1485"/>
                    <a:pt x="947" y="1485"/>
                    <a:pt x="1020" y="1485"/>
                  </a:cubicBezTo>
                  <a:cubicBezTo>
                    <a:pt x="1020" y="1479"/>
                    <a:pt x="1020" y="1474"/>
                    <a:pt x="1020" y="1469"/>
                  </a:cubicBezTo>
                  <a:cubicBezTo>
                    <a:pt x="1020" y="1350"/>
                    <a:pt x="1020" y="1231"/>
                    <a:pt x="1020" y="1112"/>
                  </a:cubicBezTo>
                  <a:cubicBezTo>
                    <a:pt x="1020" y="1102"/>
                    <a:pt x="1024" y="1090"/>
                    <a:pt x="1029" y="1081"/>
                  </a:cubicBezTo>
                  <a:cubicBezTo>
                    <a:pt x="1039" y="1065"/>
                    <a:pt x="1051" y="1049"/>
                    <a:pt x="1062" y="1031"/>
                  </a:cubicBezTo>
                  <a:cubicBezTo>
                    <a:pt x="1047" y="1012"/>
                    <a:pt x="1032" y="992"/>
                    <a:pt x="1016" y="973"/>
                  </a:cubicBezTo>
                  <a:cubicBezTo>
                    <a:pt x="985" y="937"/>
                    <a:pt x="971" y="896"/>
                    <a:pt x="972" y="849"/>
                  </a:cubicBezTo>
                  <a:cubicBezTo>
                    <a:pt x="973" y="820"/>
                    <a:pt x="972" y="791"/>
                    <a:pt x="972" y="762"/>
                  </a:cubicBezTo>
                  <a:cubicBezTo>
                    <a:pt x="973" y="736"/>
                    <a:pt x="967" y="712"/>
                    <a:pt x="955" y="689"/>
                  </a:cubicBezTo>
                  <a:cubicBezTo>
                    <a:pt x="946" y="672"/>
                    <a:pt x="937" y="656"/>
                    <a:pt x="930" y="639"/>
                  </a:cubicBezTo>
                  <a:cubicBezTo>
                    <a:pt x="911" y="596"/>
                    <a:pt x="941" y="550"/>
                    <a:pt x="988" y="550"/>
                  </a:cubicBezTo>
                  <a:cubicBezTo>
                    <a:pt x="1012" y="550"/>
                    <a:pt x="1034" y="557"/>
                    <a:pt x="1054" y="569"/>
                  </a:cubicBezTo>
                  <a:cubicBezTo>
                    <a:pt x="1058" y="572"/>
                    <a:pt x="1062" y="574"/>
                    <a:pt x="1067" y="578"/>
                  </a:cubicBezTo>
                  <a:cubicBezTo>
                    <a:pt x="1067" y="526"/>
                    <a:pt x="1067" y="475"/>
                    <a:pt x="1067" y="425"/>
                  </a:cubicBezTo>
                  <a:cubicBezTo>
                    <a:pt x="1050" y="421"/>
                    <a:pt x="1033" y="417"/>
                    <a:pt x="1016" y="414"/>
                  </a:cubicBezTo>
                  <a:cubicBezTo>
                    <a:pt x="1013" y="413"/>
                    <a:pt x="1008" y="416"/>
                    <a:pt x="1005" y="419"/>
                  </a:cubicBezTo>
                  <a:cubicBezTo>
                    <a:pt x="942" y="497"/>
                    <a:pt x="878" y="576"/>
                    <a:pt x="814" y="654"/>
                  </a:cubicBezTo>
                  <a:cubicBezTo>
                    <a:pt x="808" y="662"/>
                    <a:pt x="813" y="666"/>
                    <a:pt x="816" y="672"/>
                  </a:cubicBezTo>
                  <a:cubicBezTo>
                    <a:pt x="842" y="720"/>
                    <a:pt x="823" y="780"/>
                    <a:pt x="775" y="804"/>
                  </a:cubicBezTo>
                  <a:cubicBezTo>
                    <a:pt x="726" y="828"/>
                    <a:pt x="667" y="807"/>
                    <a:pt x="645" y="757"/>
                  </a:cubicBezTo>
                  <a:cubicBezTo>
                    <a:pt x="634" y="734"/>
                    <a:pt x="633" y="711"/>
                    <a:pt x="641" y="687"/>
                  </a:cubicBezTo>
                  <a:cubicBezTo>
                    <a:pt x="643" y="683"/>
                    <a:pt x="642" y="675"/>
                    <a:pt x="639" y="672"/>
                  </a:cubicBezTo>
                  <a:cubicBezTo>
                    <a:pt x="612" y="649"/>
                    <a:pt x="585" y="626"/>
                    <a:pt x="557" y="603"/>
                  </a:cubicBezTo>
                  <a:cubicBezTo>
                    <a:pt x="496" y="651"/>
                    <a:pt x="432" y="659"/>
                    <a:pt x="362" y="625"/>
                  </a:cubicBezTo>
                  <a:cubicBezTo>
                    <a:pt x="315" y="686"/>
                    <a:pt x="269" y="746"/>
                    <a:pt x="223" y="806"/>
                  </a:cubicBezTo>
                  <a:cubicBezTo>
                    <a:pt x="264" y="882"/>
                    <a:pt x="259" y="937"/>
                    <a:pt x="208" y="979"/>
                  </a:cubicBezTo>
                  <a:cubicBezTo>
                    <a:pt x="163" y="1015"/>
                    <a:pt x="100" y="1015"/>
                    <a:pt x="55" y="978"/>
                  </a:cubicBezTo>
                  <a:cubicBezTo>
                    <a:pt x="12" y="942"/>
                    <a:pt x="0" y="879"/>
                    <a:pt x="26" y="829"/>
                  </a:cubicBezTo>
                  <a:cubicBezTo>
                    <a:pt x="56" y="774"/>
                    <a:pt x="113" y="755"/>
                    <a:pt x="185" y="778"/>
                  </a:cubicBezTo>
                  <a:cubicBezTo>
                    <a:pt x="231" y="718"/>
                    <a:pt x="277" y="657"/>
                    <a:pt x="324" y="596"/>
                  </a:cubicBezTo>
                  <a:cubicBezTo>
                    <a:pt x="286" y="553"/>
                    <a:pt x="269" y="504"/>
                    <a:pt x="279" y="447"/>
                  </a:cubicBezTo>
                  <a:cubicBezTo>
                    <a:pt x="286" y="409"/>
                    <a:pt x="305" y="377"/>
                    <a:pt x="334" y="351"/>
                  </a:cubicBezTo>
                  <a:cubicBezTo>
                    <a:pt x="393" y="299"/>
                    <a:pt x="481" y="296"/>
                    <a:pt x="544" y="343"/>
                  </a:cubicBezTo>
                  <a:cubicBezTo>
                    <a:pt x="599" y="384"/>
                    <a:pt x="640" y="471"/>
                    <a:pt x="588" y="566"/>
                  </a:cubicBezTo>
                  <a:cubicBezTo>
                    <a:pt x="602" y="578"/>
                    <a:pt x="617" y="591"/>
                    <a:pt x="632" y="603"/>
                  </a:cubicBezTo>
                  <a:cubicBezTo>
                    <a:pt x="646" y="616"/>
                    <a:pt x="661" y="628"/>
                    <a:pt x="676" y="640"/>
                  </a:cubicBezTo>
                  <a:cubicBezTo>
                    <a:pt x="704" y="622"/>
                    <a:pt x="733" y="617"/>
                    <a:pt x="765" y="628"/>
                  </a:cubicBezTo>
                  <a:cubicBezTo>
                    <a:pt x="768" y="629"/>
                    <a:pt x="774" y="627"/>
                    <a:pt x="776" y="625"/>
                  </a:cubicBezTo>
                  <a:cubicBezTo>
                    <a:pt x="837" y="549"/>
                    <a:pt x="899" y="473"/>
                    <a:pt x="960" y="398"/>
                  </a:cubicBezTo>
                  <a:cubicBezTo>
                    <a:pt x="960" y="397"/>
                    <a:pt x="960" y="397"/>
                    <a:pt x="960" y="395"/>
                  </a:cubicBezTo>
                  <a:cubicBezTo>
                    <a:pt x="946" y="388"/>
                    <a:pt x="931" y="381"/>
                    <a:pt x="916" y="374"/>
                  </a:cubicBezTo>
                  <a:cubicBezTo>
                    <a:pt x="875" y="353"/>
                    <a:pt x="838" y="325"/>
                    <a:pt x="805" y="294"/>
                  </a:cubicBezTo>
                  <a:cubicBezTo>
                    <a:pt x="771" y="263"/>
                    <a:pt x="772" y="213"/>
                    <a:pt x="805" y="182"/>
                  </a:cubicBezTo>
                  <a:cubicBezTo>
                    <a:pt x="990" y="7"/>
                    <a:pt x="1264" y="0"/>
                    <a:pt x="1457" y="167"/>
                  </a:cubicBezTo>
                  <a:cubicBezTo>
                    <a:pt x="1472" y="179"/>
                    <a:pt x="1486" y="194"/>
                    <a:pt x="1494" y="211"/>
                  </a:cubicBezTo>
                  <a:cubicBezTo>
                    <a:pt x="1508" y="240"/>
                    <a:pt x="1498" y="273"/>
                    <a:pt x="1473" y="296"/>
                  </a:cubicBezTo>
                  <a:cubicBezTo>
                    <a:pt x="1401" y="362"/>
                    <a:pt x="1319" y="406"/>
                    <a:pt x="1223" y="422"/>
                  </a:cubicBezTo>
                  <a:cubicBezTo>
                    <a:pt x="1220" y="423"/>
                    <a:pt x="1217" y="424"/>
                    <a:pt x="1213" y="425"/>
                  </a:cubicBezTo>
                  <a:cubicBezTo>
                    <a:pt x="1213" y="444"/>
                    <a:pt x="1213" y="462"/>
                    <a:pt x="1213" y="483"/>
                  </a:cubicBezTo>
                  <a:cubicBezTo>
                    <a:pt x="1245" y="491"/>
                    <a:pt x="1278" y="500"/>
                    <a:pt x="1310" y="508"/>
                  </a:cubicBezTo>
                  <a:cubicBezTo>
                    <a:pt x="1354" y="519"/>
                    <a:pt x="1398" y="530"/>
                    <a:pt x="1442" y="541"/>
                  </a:cubicBezTo>
                  <a:cubicBezTo>
                    <a:pt x="1480" y="551"/>
                    <a:pt x="1500" y="577"/>
                    <a:pt x="1500" y="615"/>
                  </a:cubicBezTo>
                  <a:cubicBezTo>
                    <a:pt x="1500" y="696"/>
                    <a:pt x="1500" y="777"/>
                    <a:pt x="1500" y="858"/>
                  </a:cubicBezTo>
                  <a:cubicBezTo>
                    <a:pt x="1500" y="897"/>
                    <a:pt x="1488" y="932"/>
                    <a:pt x="1464" y="963"/>
                  </a:cubicBezTo>
                  <a:cubicBezTo>
                    <a:pt x="1446" y="986"/>
                    <a:pt x="1428" y="1008"/>
                    <a:pt x="1410" y="1031"/>
                  </a:cubicBezTo>
                  <a:cubicBezTo>
                    <a:pt x="1421" y="1049"/>
                    <a:pt x="1434" y="1066"/>
                    <a:pt x="1444" y="1084"/>
                  </a:cubicBezTo>
                  <a:cubicBezTo>
                    <a:pt x="1448" y="1091"/>
                    <a:pt x="1452" y="1100"/>
                    <a:pt x="1452" y="1108"/>
                  </a:cubicBezTo>
                  <a:cubicBezTo>
                    <a:pt x="1452" y="1228"/>
                    <a:pt x="1452" y="1348"/>
                    <a:pt x="1452" y="1468"/>
                  </a:cubicBezTo>
                  <a:cubicBezTo>
                    <a:pt x="1452" y="1474"/>
                    <a:pt x="1452" y="1479"/>
                    <a:pt x="1452" y="1486"/>
                  </a:cubicBezTo>
                  <a:cubicBezTo>
                    <a:pt x="1468" y="1486"/>
                    <a:pt x="1483" y="1486"/>
                    <a:pt x="1499" y="1486"/>
                  </a:cubicBezTo>
                  <a:cubicBezTo>
                    <a:pt x="1499" y="1502"/>
                    <a:pt x="1499" y="1517"/>
                    <a:pt x="1499" y="1533"/>
                  </a:cubicBezTo>
                  <a:cubicBezTo>
                    <a:pt x="1004" y="1533"/>
                    <a:pt x="509" y="1533"/>
                    <a:pt x="13" y="1533"/>
                  </a:cubicBezTo>
                  <a:cubicBezTo>
                    <a:pt x="13" y="1518"/>
                    <a:pt x="13" y="1503"/>
                    <a:pt x="13" y="1487"/>
                  </a:cubicBezTo>
                  <a:cubicBezTo>
                    <a:pt x="28" y="1487"/>
                    <a:pt x="43" y="1487"/>
                    <a:pt x="59" y="1487"/>
                  </a:cubicBezTo>
                  <a:cubicBezTo>
                    <a:pt x="59" y="1421"/>
                    <a:pt x="59" y="1357"/>
                    <a:pt x="59" y="1293"/>
                  </a:cubicBezTo>
                  <a:cubicBezTo>
                    <a:pt x="56" y="1292"/>
                    <a:pt x="53" y="1290"/>
                    <a:pt x="50" y="1289"/>
                  </a:cubicBezTo>
                  <a:cubicBezTo>
                    <a:pt x="17" y="1273"/>
                    <a:pt x="3" y="1238"/>
                    <a:pt x="18" y="1205"/>
                  </a:cubicBezTo>
                  <a:cubicBezTo>
                    <a:pt x="37" y="1165"/>
                    <a:pt x="57" y="1126"/>
                    <a:pt x="77" y="1087"/>
                  </a:cubicBezTo>
                  <a:cubicBezTo>
                    <a:pt x="88" y="1065"/>
                    <a:pt x="108" y="1054"/>
                    <a:pt x="132" y="1054"/>
                  </a:cubicBezTo>
                  <a:cubicBezTo>
                    <a:pt x="156" y="1054"/>
                    <a:pt x="176" y="1065"/>
                    <a:pt x="187" y="1087"/>
                  </a:cubicBezTo>
                  <a:cubicBezTo>
                    <a:pt x="207" y="1126"/>
                    <a:pt x="227" y="1165"/>
                    <a:pt x="246" y="1205"/>
                  </a:cubicBezTo>
                  <a:cubicBezTo>
                    <a:pt x="263" y="1241"/>
                    <a:pt x="246" y="1275"/>
                    <a:pt x="204" y="1293"/>
                  </a:cubicBezTo>
                  <a:close/>
                  <a:moveTo>
                    <a:pt x="1212" y="789"/>
                  </a:moveTo>
                  <a:cubicBezTo>
                    <a:pt x="1195" y="789"/>
                    <a:pt x="1180" y="789"/>
                    <a:pt x="1164" y="789"/>
                  </a:cubicBezTo>
                  <a:cubicBezTo>
                    <a:pt x="1164" y="782"/>
                    <a:pt x="1164" y="776"/>
                    <a:pt x="1164" y="770"/>
                  </a:cubicBezTo>
                  <a:cubicBezTo>
                    <a:pt x="1164" y="614"/>
                    <a:pt x="1164" y="457"/>
                    <a:pt x="1164" y="301"/>
                  </a:cubicBezTo>
                  <a:cubicBezTo>
                    <a:pt x="1164" y="296"/>
                    <a:pt x="1164" y="292"/>
                    <a:pt x="1164" y="287"/>
                  </a:cubicBezTo>
                  <a:cubicBezTo>
                    <a:pt x="1163" y="272"/>
                    <a:pt x="1153" y="262"/>
                    <a:pt x="1140" y="262"/>
                  </a:cubicBezTo>
                  <a:cubicBezTo>
                    <a:pt x="1127" y="262"/>
                    <a:pt x="1117" y="272"/>
                    <a:pt x="1116" y="286"/>
                  </a:cubicBezTo>
                  <a:cubicBezTo>
                    <a:pt x="1116" y="291"/>
                    <a:pt x="1116" y="295"/>
                    <a:pt x="1116" y="300"/>
                  </a:cubicBezTo>
                  <a:cubicBezTo>
                    <a:pt x="1116" y="457"/>
                    <a:pt x="1116" y="615"/>
                    <a:pt x="1116" y="772"/>
                  </a:cubicBezTo>
                  <a:cubicBezTo>
                    <a:pt x="1116" y="778"/>
                    <a:pt x="1116" y="784"/>
                    <a:pt x="1116" y="789"/>
                  </a:cubicBezTo>
                  <a:cubicBezTo>
                    <a:pt x="1099" y="789"/>
                    <a:pt x="1084" y="789"/>
                    <a:pt x="1068" y="789"/>
                  </a:cubicBezTo>
                  <a:cubicBezTo>
                    <a:pt x="1068" y="752"/>
                    <a:pt x="1068" y="715"/>
                    <a:pt x="1068" y="679"/>
                  </a:cubicBezTo>
                  <a:cubicBezTo>
                    <a:pt x="1067" y="637"/>
                    <a:pt x="1036" y="602"/>
                    <a:pt x="996" y="599"/>
                  </a:cubicBezTo>
                  <a:cubicBezTo>
                    <a:pt x="989" y="598"/>
                    <a:pt x="979" y="600"/>
                    <a:pt x="976" y="605"/>
                  </a:cubicBezTo>
                  <a:cubicBezTo>
                    <a:pt x="973" y="609"/>
                    <a:pt x="974" y="619"/>
                    <a:pt x="977" y="625"/>
                  </a:cubicBezTo>
                  <a:cubicBezTo>
                    <a:pt x="983" y="640"/>
                    <a:pt x="990" y="654"/>
                    <a:pt x="998" y="668"/>
                  </a:cubicBezTo>
                  <a:cubicBezTo>
                    <a:pt x="1013" y="697"/>
                    <a:pt x="1021" y="728"/>
                    <a:pt x="1020" y="762"/>
                  </a:cubicBezTo>
                  <a:cubicBezTo>
                    <a:pt x="1019" y="794"/>
                    <a:pt x="1020" y="826"/>
                    <a:pt x="1020" y="858"/>
                  </a:cubicBezTo>
                  <a:cubicBezTo>
                    <a:pt x="1020" y="887"/>
                    <a:pt x="1029" y="912"/>
                    <a:pt x="1047" y="935"/>
                  </a:cubicBezTo>
                  <a:cubicBezTo>
                    <a:pt x="1063" y="956"/>
                    <a:pt x="1080" y="977"/>
                    <a:pt x="1097" y="997"/>
                  </a:cubicBezTo>
                  <a:cubicBezTo>
                    <a:pt x="1101" y="1002"/>
                    <a:pt x="1108" y="1006"/>
                    <a:pt x="1114" y="1006"/>
                  </a:cubicBezTo>
                  <a:cubicBezTo>
                    <a:pt x="1195" y="1006"/>
                    <a:pt x="1277" y="1006"/>
                    <a:pt x="1358" y="1006"/>
                  </a:cubicBezTo>
                  <a:cubicBezTo>
                    <a:pt x="1364" y="1006"/>
                    <a:pt x="1371" y="1002"/>
                    <a:pt x="1374" y="998"/>
                  </a:cubicBezTo>
                  <a:cubicBezTo>
                    <a:pt x="1392" y="977"/>
                    <a:pt x="1409" y="955"/>
                    <a:pt x="1426" y="934"/>
                  </a:cubicBezTo>
                  <a:cubicBezTo>
                    <a:pt x="1441" y="914"/>
                    <a:pt x="1451" y="892"/>
                    <a:pt x="1451" y="868"/>
                  </a:cubicBezTo>
                  <a:cubicBezTo>
                    <a:pt x="1452" y="783"/>
                    <a:pt x="1452" y="698"/>
                    <a:pt x="1452" y="613"/>
                  </a:cubicBezTo>
                  <a:cubicBezTo>
                    <a:pt x="1452" y="602"/>
                    <a:pt x="1447" y="593"/>
                    <a:pt x="1436" y="589"/>
                  </a:cubicBezTo>
                  <a:cubicBezTo>
                    <a:pt x="1426" y="586"/>
                    <a:pt x="1416" y="584"/>
                    <a:pt x="1403" y="581"/>
                  </a:cubicBezTo>
                  <a:cubicBezTo>
                    <a:pt x="1403" y="652"/>
                    <a:pt x="1403" y="721"/>
                    <a:pt x="1403" y="789"/>
                  </a:cubicBezTo>
                  <a:cubicBezTo>
                    <a:pt x="1387" y="789"/>
                    <a:pt x="1372" y="789"/>
                    <a:pt x="1356" y="789"/>
                  </a:cubicBezTo>
                  <a:cubicBezTo>
                    <a:pt x="1356" y="715"/>
                    <a:pt x="1356" y="642"/>
                    <a:pt x="1356" y="569"/>
                  </a:cubicBezTo>
                  <a:cubicBezTo>
                    <a:pt x="1339" y="565"/>
                    <a:pt x="1324" y="561"/>
                    <a:pt x="1308" y="557"/>
                  </a:cubicBezTo>
                  <a:cubicBezTo>
                    <a:pt x="1308" y="636"/>
                    <a:pt x="1308" y="712"/>
                    <a:pt x="1308" y="789"/>
                  </a:cubicBezTo>
                  <a:cubicBezTo>
                    <a:pt x="1291" y="789"/>
                    <a:pt x="1276" y="789"/>
                    <a:pt x="1260" y="789"/>
                  </a:cubicBezTo>
                  <a:cubicBezTo>
                    <a:pt x="1260" y="707"/>
                    <a:pt x="1260" y="627"/>
                    <a:pt x="1260" y="545"/>
                  </a:cubicBezTo>
                  <a:cubicBezTo>
                    <a:pt x="1244" y="541"/>
                    <a:pt x="1229" y="537"/>
                    <a:pt x="1212" y="533"/>
                  </a:cubicBezTo>
                  <a:cubicBezTo>
                    <a:pt x="1212" y="619"/>
                    <a:pt x="1212" y="703"/>
                    <a:pt x="1212" y="789"/>
                  </a:cubicBezTo>
                  <a:close/>
                  <a:moveTo>
                    <a:pt x="1068" y="1485"/>
                  </a:moveTo>
                  <a:cubicBezTo>
                    <a:pt x="1181" y="1485"/>
                    <a:pt x="1292" y="1485"/>
                    <a:pt x="1404" y="1485"/>
                  </a:cubicBezTo>
                  <a:cubicBezTo>
                    <a:pt x="1404" y="1479"/>
                    <a:pt x="1404" y="1473"/>
                    <a:pt x="1404" y="1468"/>
                  </a:cubicBezTo>
                  <a:cubicBezTo>
                    <a:pt x="1404" y="1365"/>
                    <a:pt x="1403" y="1263"/>
                    <a:pt x="1405" y="1161"/>
                  </a:cubicBezTo>
                  <a:cubicBezTo>
                    <a:pt x="1405" y="1125"/>
                    <a:pt x="1399" y="1094"/>
                    <a:pt x="1376" y="1067"/>
                  </a:cubicBezTo>
                  <a:cubicBezTo>
                    <a:pt x="1369" y="1058"/>
                    <a:pt x="1364" y="1054"/>
                    <a:pt x="1352" y="1054"/>
                  </a:cubicBezTo>
                  <a:cubicBezTo>
                    <a:pt x="1283" y="1054"/>
                    <a:pt x="1214" y="1056"/>
                    <a:pt x="1145" y="1053"/>
                  </a:cubicBezTo>
                  <a:cubicBezTo>
                    <a:pt x="1115" y="1052"/>
                    <a:pt x="1096" y="1061"/>
                    <a:pt x="1081" y="1088"/>
                  </a:cubicBezTo>
                  <a:cubicBezTo>
                    <a:pt x="1073" y="1103"/>
                    <a:pt x="1068" y="1117"/>
                    <a:pt x="1068" y="1135"/>
                  </a:cubicBezTo>
                  <a:cubicBezTo>
                    <a:pt x="1068" y="1225"/>
                    <a:pt x="1068" y="1316"/>
                    <a:pt x="1068" y="1406"/>
                  </a:cubicBezTo>
                  <a:cubicBezTo>
                    <a:pt x="1068" y="1432"/>
                    <a:pt x="1068" y="1458"/>
                    <a:pt x="1068" y="1485"/>
                  </a:cubicBezTo>
                  <a:close/>
                  <a:moveTo>
                    <a:pt x="468" y="886"/>
                  </a:moveTo>
                  <a:cubicBezTo>
                    <a:pt x="475" y="886"/>
                    <a:pt x="479" y="886"/>
                    <a:pt x="484" y="886"/>
                  </a:cubicBezTo>
                  <a:cubicBezTo>
                    <a:pt x="489" y="886"/>
                    <a:pt x="494" y="886"/>
                    <a:pt x="499" y="886"/>
                  </a:cubicBezTo>
                  <a:cubicBezTo>
                    <a:pt x="513" y="885"/>
                    <a:pt x="520" y="876"/>
                    <a:pt x="513" y="863"/>
                  </a:cubicBezTo>
                  <a:cubicBezTo>
                    <a:pt x="495" y="826"/>
                    <a:pt x="477" y="789"/>
                    <a:pt x="458" y="753"/>
                  </a:cubicBezTo>
                  <a:cubicBezTo>
                    <a:pt x="451" y="739"/>
                    <a:pt x="437" y="739"/>
                    <a:pt x="430" y="753"/>
                  </a:cubicBezTo>
                  <a:cubicBezTo>
                    <a:pt x="411" y="789"/>
                    <a:pt x="393" y="826"/>
                    <a:pt x="375" y="863"/>
                  </a:cubicBezTo>
                  <a:cubicBezTo>
                    <a:pt x="368" y="876"/>
                    <a:pt x="375" y="885"/>
                    <a:pt x="389" y="886"/>
                  </a:cubicBezTo>
                  <a:cubicBezTo>
                    <a:pt x="399" y="886"/>
                    <a:pt x="409" y="886"/>
                    <a:pt x="420" y="886"/>
                  </a:cubicBezTo>
                  <a:cubicBezTo>
                    <a:pt x="420" y="1087"/>
                    <a:pt x="420" y="1286"/>
                    <a:pt x="420" y="1485"/>
                  </a:cubicBezTo>
                  <a:cubicBezTo>
                    <a:pt x="437" y="1485"/>
                    <a:pt x="452" y="1485"/>
                    <a:pt x="468" y="1485"/>
                  </a:cubicBezTo>
                  <a:cubicBezTo>
                    <a:pt x="468" y="1285"/>
                    <a:pt x="468" y="1086"/>
                    <a:pt x="468" y="886"/>
                  </a:cubicBezTo>
                  <a:close/>
                  <a:moveTo>
                    <a:pt x="756" y="1054"/>
                  </a:moveTo>
                  <a:cubicBezTo>
                    <a:pt x="768" y="1054"/>
                    <a:pt x="777" y="1054"/>
                    <a:pt x="786" y="1054"/>
                  </a:cubicBezTo>
                  <a:cubicBezTo>
                    <a:pt x="801" y="1053"/>
                    <a:pt x="808" y="1044"/>
                    <a:pt x="801" y="1031"/>
                  </a:cubicBezTo>
                  <a:cubicBezTo>
                    <a:pt x="783" y="994"/>
                    <a:pt x="765" y="957"/>
                    <a:pt x="747" y="921"/>
                  </a:cubicBezTo>
                  <a:cubicBezTo>
                    <a:pt x="739" y="907"/>
                    <a:pt x="725" y="907"/>
                    <a:pt x="718" y="921"/>
                  </a:cubicBezTo>
                  <a:cubicBezTo>
                    <a:pt x="699" y="957"/>
                    <a:pt x="681" y="994"/>
                    <a:pt x="663" y="1030"/>
                  </a:cubicBezTo>
                  <a:cubicBezTo>
                    <a:pt x="656" y="1044"/>
                    <a:pt x="662" y="1053"/>
                    <a:pt x="677" y="1054"/>
                  </a:cubicBezTo>
                  <a:cubicBezTo>
                    <a:pt x="687" y="1054"/>
                    <a:pt x="697" y="1054"/>
                    <a:pt x="708" y="1054"/>
                  </a:cubicBezTo>
                  <a:cubicBezTo>
                    <a:pt x="708" y="1199"/>
                    <a:pt x="708" y="1342"/>
                    <a:pt x="708" y="1485"/>
                  </a:cubicBezTo>
                  <a:cubicBezTo>
                    <a:pt x="725" y="1485"/>
                    <a:pt x="740" y="1485"/>
                    <a:pt x="756" y="1485"/>
                  </a:cubicBezTo>
                  <a:cubicBezTo>
                    <a:pt x="756" y="1413"/>
                    <a:pt x="756" y="1341"/>
                    <a:pt x="756" y="1270"/>
                  </a:cubicBezTo>
                  <a:cubicBezTo>
                    <a:pt x="756" y="1199"/>
                    <a:pt x="756" y="1127"/>
                    <a:pt x="756" y="1054"/>
                  </a:cubicBezTo>
                  <a:close/>
                  <a:moveTo>
                    <a:pt x="324" y="477"/>
                  </a:moveTo>
                  <a:cubicBezTo>
                    <a:pt x="324" y="544"/>
                    <a:pt x="378" y="598"/>
                    <a:pt x="444" y="598"/>
                  </a:cubicBezTo>
                  <a:cubicBezTo>
                    <a:pt x="509" y="598"/>
                    <a:pt x="563" y="545"/>
                    <a:pt x="564" y="479"/>
                  </a:cubicBezTo>
                  <a:cubicBezTo>
                    <a:pt x="564" y="413"/>
                    <a:pt x="511" y="358"/>
                    <a:pt x="445" y="358"/>
                  </a:cubicBezTo>
                  <a:cubicBezTo>
                    <a:pt x="379" y="358"/>
                    <a:pt x="324" y="411"/>
                    <a:pt x="324" y="477"/>
                  </a:cubicBezTo>
                  <a:close/>
                  <a:moveTo>
                    <a:pt x="1068" y="332"/>
                  </a:moveTo>
                  <a:cubicBezTo>
                    <a:pt x="1068" y="316"/>
                    <a:pt x="1068" y="303"/>
                    <a:pt x="1068" y="289"/>
                  </a:cubicBezTo>
                  <a:cubicBezTo>
                    <a:pt x="1068" y="246"/>
                    <a:pt x="1099" y="214"/>
                    <a:pt x="1140" y="214"/>
                  </a:cubicBezTo>
                  <a:cubicBezTo>
                    <a:pt x="1181" y="214"/>
                    <a:pt x="1212" y="247"/>
                    <a:pt x="1212" y="290"/>
                  </a:cubicBezTo>
                  <a:cubicBezTo>
                    <a:pt x="1212" y="304"/>
                    <a:pt x="1212" y="317"/>
                    <a:pt x="1212" y="332"/>
                  </a:cubicBezTo>
                  <a:cubicBezTo>
                    <a:pt x="1253" y="303"/>
                    <a:pt x="1270" y="248"/>
                    <a:pt x="1254" y="200"/>
                  </a:cubicBezTo>
                  <a:cubicBezTo>
                    <a:pt x="1237" y="149"/>
                    <a:pt x="1189" y="116"/>
                    <a:pt x="1135" y="118"/>
                  </a:cubicBezTo>
                  <a:cubicBezTo>
                    <a:pt x="1084" y="120"/>
                    <a:pt x="1039" y="156"/>
                    <a:pt x="1024" y="206"/>
                  </a:cubicBezTo>
                  <a:cubicBezTo>
                    <a:pt x="1011" y="253"/>
                    <a:pt x="1030" y="308"/>
                    <a:pt x="1068" y="332"/>
                  </a:cubicBezTo>
                  <a:close/>
                  <a:moveTo>
                    <a:pt x="109" y="1246"/>
                  </a:moveTo>
                  <a:cubicBezTo>
                    <a:pt x="109" y="1327"/>
                    <a:pt x="109" y="1406"/>
                    <a:pt x="109" y="1485"/>
                  </a:cubicBezTo>
                  <a:cubicBezTo>
                    <a:pt x="125" y="1485"/>
                    <a:pt x="140" y="1485"/>
                    <a:pt x="157" y="1485"/>
                  </a:cubicBezTo>
                  <a:cubicBezTo>
                    <a:pt x="157" y="1405"/>
                    <a:pt x="157" y="1326"/>
                    <a:pt x="157" y="1246"/>
                  </a:cubicBezTo>
                  <a:cubicBezTo>
                    <a:pt x="167" y="1246"/>
                    <a:pt x="176" y="1246"/>
                    <a:pt x="186" y="1246"/>
                  </a:cubicBezTo>
                  <a:cubicBezTo>
                    <a:pt x="201" y="1245"/>
                    <a:pt x="208" y="1236"/>
                    <a:pt x="201" y="1222"/>
                  </a:cubicBezTo>
                  <a:cubicBezTo>
                    <a:pt x="183" y="1186"/>
                    <a:pt x="165" y="1150"/>
                    <a:pt x="147" y="1114"/>
                  </a:cubicBezTo>
                  <a:cubicBezTo>
                    <a:pt x="139" y="1099"/>
                    <a:pt x="125" y="1098"/>
                    <a:pt x="117" y="1113"/>
                  </a:cubicBezTo>
                  <a:cubicBezTo>
                    <a:pt x="99" y="1150"/>
                    <a:pt x="81" y="1186"/>
                    <a:pt x="63" y="1223"/>
                  </a:cubicBezTo>
                  <a:cubicBezTo>
                    <a:pt x="56" y="1236"/>
                    <a:pt x="63" y="1245"/>
                    <a:pt x="78" y="1246"/>
                  </a:cubicBezTo>
                  <a:cubicBezTo>
                    <a:pt x="87" y="1246"/>
                    <a:pt x="96" y="1246"/>
                    <a:pt x="109" y="1246"/>
                  </a:cubicBezTo>
                  <a:close/>
                  <a:moveTo>
                    <a:pt x="1248" y="368"/>
                  </a:moveTo>
                  <a:cubicBezTo>
                    <a:pt x="1325" y="348"/>
                    <a:pt x="1388" y="310"/>
                    <a:pt x="1443" y="258"/>
                  </a:cubicBezTo>
                  <a:cubicBezTo>
                    <a:pt x="1456" y="246"/>
                    <a:pt x="1455" y="229"/>
                    <a:pt x="1442" y="217"/>
                  </a:cubicBezTo>
                  <a:cubicBezTo>
                    <a:pt x="1429" y="205"/>
                    <a:pt x="1415" y="193"/>
                    <a:pt x="1400" y="182"/>
                  </a:cubicBezTo>
                  <a:cubicBezTo>
                    <a:pt x="1356" y="148"/>
                    <a:pt x="1306" y="124"/>
                    <a:pt x="1249" y="109"/>
                  </a:cubicBezTo>
                  <a:cubicBezTo>
                    <a:pt x="1328" y="183"/>
                    <a:pt x="1327" y="294"/>
                    <a:pt x="1248" y="368"/>
                  </a:cubicBezTo>
                  <a:close/>
                  <a:moveTo>
                    <a:pt x="1033" y="108"/>
                  </a:moveTo>
                  <a:cubicBezTo>
                    <a:pt x="955" y="128"/>
                    <a:pt x="892" y="166"/>
                    <a:pt x="837" y="218"/>
                  </a:cubicBezTo>
                  <a:cubicBezTo>
                    <a:pt x="824" y="230"/>
                    <a:pt x="825" y="247"/>
                    <a:pt x="838" y="259"/>
                  </a:cubicBezTo>
                  <a:cubicBezTo>
                    <a:pt x="851" y="271"/>
                    <a:pt x="864" y="282"/>
                    <a:pt x="877" y="292"/>
                  </a:cubicBezTo>
                  <a:cubicBezTo>
                    <a:pt x="923" y="327"/>
                    <a:pt x="973" y="352"/>
                    <a:pt x="1033" y="368"/>
                  </a:cubicBezTo>
                  <a:cubicBezTo>
                    <a:pt x="993" y="331"/>
                    <a:pt x="972" y="289"/>
                    <a:pt x="972" y="239"/>
                  </a:cubicBezTo>
                  <a:cubicBezTo>
                    <a:pt x="972" y="188"/>
                    <a:pt x="992" y="146"/>
                    <a:pt x="1033" y="108"/>
                  </a:cubicBezTo>
                  <a:close/>
                  <a:moveTo>
                    <a:pt x="204" y="886"/>
                  </a:moveTo>
                  <a:cubicBezTo>
                    <a:pt x="204" y="847"/>
                    <a:pt x="172" y="814"/>
                    <a:pt x="132" y="814"/>
                  </a:cubicBezTo>
                  <a:cubicBezTo>
                    <a:pt x="93" y="814"/>
                    <a:pt x="60" y="846"/>
                    <a:pt x="60" y="886"/>
                  </a:cubicBezTo>
                  <a:cubicBezTo>
                    <a:pt x="60" y="925"/>
                    <a:pt x="92" y="958"/>
                    <a:pt x="132" y="958"/>
                  </a:cubicBezTo>
                  <a:cubicBezTo>
                    <a:pt x="171" y="958"/>
                    <a:pt x="204" y="925"/>
                    <a:pt x="204" y="886"/>
                  </a:cubicBezTo>
                  <a:close/>
                  <a:moveTo>
                    <a:pt x="780" y="717"/>
                  </a:moveTo>
                  <a:cubicBezTo>
                    <a:pt x="780" y="691"/>
                    <a:pt x="758" y="670"/>
                    <a:pt x="732" y="670"/>
                  </a:cubicBezTo>
                  <a:cubicBezTo>
                    <a:pt x="706" y="670"/>
                    <a:pt x="684" y="692"/>
                    <a:pt x="684" y="718"/>
                  </a:cubicBezTo>
                  <a:cubicBezTo>
                    <a:pt x="684" y="744"/>
                    <a:pt x="706" y="766"/>
                    <a:pt x="733" y="766"/>
                  </a:cubicBezTo>
                  <a:cubicBezTo>
                    <a:pt x="759" y="765"/>
                    <a:pt x="780" y="743"/>
                    <a:pt x="780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Freeform 31"/>
            <p:cNvSpPr>
              <a:spLocks noEditPoints="1"/>
            </p:cNvSpPr>
            <p:nvPr/>
          </p:nvSpPr>
          <p:spPr bwMode="auto">
            <a:xfrm>
              <a:off x="3916363" y="276225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0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2" name="Group 861"/>
          <p:cNvGrpSpPr/>
          <p:nvPr/>
        </p:nvGrpSpPr>
        <p:grpSpPr>
          <a:xfrm>
            <a:off x="930717" y="2419528"/>
            <a:ext cx="442914" cy="457201"/>
            <a:chOff x="969627" y="2473727"/>
            <a:chExt cx="442914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63" name="Freeform 35"/>
            <p:cNvSpPr>
              <a:spLocks/>
            </p:cNvSpPr>
            <p:nvPr/>
          </p:nvSpPr>
          <p:spPr bwMode="auto">
            <a:xfrm>
              <a:off x="969627" y="2695977"/>
              <a:ext cx="58738" cy="12700"/>
            </a:xfrm>
            <a:custGeom>
              <a:avLst/>
              <a:gdLst>
                <a:gd name="T0" fmla="*/ 100 w 197"/>
                <a:gd name="T1" fmla="*/ 1 h 46"/>
                <a:gd name="T2" fmla="*/ 171 w 197"/>
                <a:gd name="T3" fmla="*/ 1 h 46"/>
                <a:gd name="T4" fmla="*/ 197 w 197"/>
                <a:gd name="T5" fmla="*/ 23 h 46"/>
                <a:gd name="T6" fmla="*/ 171 w 197"/>
                <a:gd name="T7" fmla="*/ 46 h 46"/>
                <a:gd name="T8" fmla="*/ 26 w 197"/>
                <a:gd name="T9" fmla="*/ 46 h 46"/>
                <a:gd name="T10" fmla="*/ 0 w 197"/>
                <a:gd name="T11" fmla="*/ 22 h 46"/>
                <a:gd name="T12" fmla="*/ 26 w 197"/>
                <a:gd name="T13" fmla="*/ 1 h 46"/>
                <a:gd name="T14" fmla="*/ 100 w 197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6">
                  <a:moveTo>
                    <a:pt x="100" y="1"/>
                  </a:moveTo>
                  <a:cubicBezTo>
                    <a:pt x="124" y="1"/>
                    <a:pt x="147" y="1"/>
                    <a:pt x="171" y="1"/>
                  </a:cubicBezTo>
                  <a:cubicBezTo>
                    <a:pt x="187" y="1"/>
                    <a:pt x="197" y="10"/>
                    <a:pt x="197" y="23"/>
                  </a:cubicBezTo>
                  <a:cubicBezTo>
                    <a:pt x="197" y="36"/>
                    <a:pt x="187" y="45"/>
                    <a:pt x="171" y="46"/>
                  </a:cubicBezTo>
                  <a:cubicBezTo>
                    <a:pt x="122" y="46"/>
                    <a:pt x="74" y="46"/>
                    <a:pt x="26" y="46"/>
                  </a:cubicBezTo>
                  <a:cubicBezTo>
                    <a:pt x="9" y="45"/>
                    <a:pt x="0" y="36"/>
                    <a:pt x="0" y="22"/>
                  </a:cubicBezTo>
                  <a:cubicBezTo>
                    <a:pt x="1" y="9"/>
                    <a:pt x="10" y="1"/>
                    <a:pt x="26" y="1"/>
                  </a:cubicBezTo>
                  <a:cubicBezTo>
                    <a:pt x="50" y="0"/>
                    <a:pt x="75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Freeform 32"/>
            <p:cNvSpPr>
              <a:spLocks noEditPoints="1"/>
            </p:cNvSpPr>
            <p:nvPr/>
          </p:nvSpPr>
          <p:spPr bwMode="auto">
            <a:xfrm>
              <a:off x="1053765" y="2548340"/>
              <a:ext cx="274638" cy="382588"/>
            </a:xfrm>
            <a:custGeom>
              <a:avLst/>
              <a:gdLst>
                <a:gd name="T0" fmla="*/ 380 w 924"/>
                <a:gd name="T1" fmla="*/ 1287 h 1287"/>
                <a:gd name="T2" fmla="*/ 373 w 924"/>
                <a:gd name="T3" fmla="*/ 1284 h 1287"/>
                <a:gd name="T4" fmla="*/ 284 w 924"/>
                <a:gd name="T5" fmla="*/ 1173 h 1287"/>
                <a:gd name="T6" fmla="*/ 268 w 924"/>
                <a:gd name="T7" fmla="*/ 1137 h 1287"/>
                <a:gd name="T8" fmla="*/ 227 w 924"/>
                <a:gd name="T9" fmla="*/ 1049 h 1287"/>
                <a:gd name="T10" fmla="*/ 225 w 924"/>
                <a:gd name="T11" fmla="*/ 922 h 1287"/>
                <a:gd name="T12" fmla="*/ 190 w 924"/>
                <a:gd name="T13" fmla="*/ 822 h 1287"/>
                <a:gd name="T14" fmla="*/ 123 w 924"/>
                <a:gd name="T15" fmla="*/ 746 h 1287"/>
                <a:gd name="T16" fmla="*/ 23 w 924"/>
                <a:gd name="T17" fmla="*/ 369 h 1287"/>
                <a:gd name="T18" fmla="*/ 50 w 924"/>
                <a:gd name="T19" fmla="*/ 347 h 1287"/>
                <a:gd name="T20" fmla="*/ 67 w 924"/>
                <a:gd name="T21" fmla="*/ 380 h 1287"/>
                <a:gd name="T22" fmla="*/ 83 w 924"/>
                <a:gd name="T23" fmla="*/ 586 h 1287"/>
                <a:gd name="T24" fmla="*/ 179 w 924"/>
                <a:gd name="T25" fmla="*/ 741 h 1287"/>
                <a:gd name="T26" fmla="*/ 225 w 924"/>
                <a:gd name="T27" fmla="*/ 794 h 1287"/>
                <a:gd name="T28" fmla="*/ 265 w 924"/>
                <a:gd name="T29" fmla="*/ 871 h 1287"/>
                <a:gd name="T30" fmla="*/ 277 w 924"/>
                <a:gd name="T31" fmla="*/ 881 h 1287"/>
                <a:gd name="T32" fmla="*/ 651 w 924"/>
                <a:gd name="T33" fmla="*/ 881 h 1287"/>
                <a:gd name="T34" fmla="*/ 662 w 924"/>
                <a:gd name="T35" fmla="*/ 873 h 1287"/>
                <a:gd name="T36" fmla="*/ 737 w 924"/>
                <a:gd name="T37" fmla="*/ 748 h 1287"/>
                <a:gd name="T38" fmla="*/ 855 w 924"/>
                <a:gd name="T39" fmla="*/ 523 h 1287"/>
                <a:gd name="T40" fmla="*/ 510 w 924"/>
                <a:gd name="T41" fmla="*/ 49 h 1287"/>
                <a:gd name="T42" fmla="*/ 104 w 924"/>
                <a:gd name="T43" fmla="*/ 268 h 1287"/>
                <a:gd name="T44" fmla="*/ 69 w 924"/>
                <a:gd name="T45" fmla="*/ 289 h 1287"/>
                <a:gd name="T46" fmla="*/ 64 w 924"/>
                <a:gd name="T47" fmla="*/ 248 h 1287"/>
                <a:gd name="T48" fmla="*/ 470 w 924"/>
                <a:gd name="T49" fmla="*/ 1 h 1287"/>
                <a:gd name="T50" fmla="*/ 899 w 924"/>
                <a:gd name="T51" fmla="*/ 373 h 1287"/>
                <a:gd name="T52" fmla="*/ 779 w 924"/>
                <a:gd name="T53" fmla="*/ 770 h 1287"/>
                <a:gd name="T54" fmla="*/ 731 w 924"/>
                <a:gd name="T55" fmla="*/ 827 h 1287"/>
                <a:gd name="T56" fmla="*/ 704 w 924"/>
                <a:gd name="T57" fmla="*/ 914 h 1287"/>
                <a:gd name="T58" fmla="*/ 704 w 924"/>
                <a:gd name="T59" fmla="*/ 1045 h 1287"/>
                <a:gd name="T60" fmla="*/ 655 w 924"/>
                <a:gd name="T61" fmla="*/ 1144 h 1287"/>
                <a:gd name="T62" fmla="*/ 647 w 924"/>
                <a:gd name="T63" fmla="*/ 1169 h 1287"/>
                <a:gd name="T64" fmla="*/ 582 w 924"/>
                <a:gd name="T65" fmla="*/ 1276 h 1287"/>
                <a:gd name="T66" fmla="*/ 551 w 924"/>
                <a:gd name="T67" fmla="*/ 1287 h 1287"/>
                <a:gd name="T68" fmla="*/ 380 w 924"/>
                <a:gd name="T69" fmla="*/ 1287 h 1287"/>
                <a:gd name="T70" fmla="*/ 658 w 924"/>
                <a:gd name="T71" fmla="*/ 1047 h 1287"/>
                <a:gd name="T72" fmla="*/ 612 w 924"/>
                <a:gd name="T73" fmla="*/ 1047 h 1287"/>
                <a:gd name="T74" fmla="*/ 583 w 924"/>
                <a:gd name="T75" fmla="*/ 1024 h 1287"/>
                <a:gd name="T76" fmla="*/ 611 w 924"/>
                <a:gd name="T77" fmla="*/ 1002 h 1287"/>
                <a:gd name="T78" fmla="*/ 658 w 924"/>
                <a:gd name="T79" fmla="*/ 1002 h 1287"/>
                <a:gd name="T80" fmla="*/ 658 w 924"/>
                <a:gd name="T81" fmla="*/ 927 h 1287"/>
                <a:gd name="T82" fmla="*/ 273 w 924"/>
                <a:gd name="T83" fmla="*/ 927 h 1287"/>
                <a:gd name="T84" fmla="*/ 273 w 924"/>
                <a:gd name="T85" fmla="*/ 1002 h 1287"/>
                <a:gd name="T86" fmla="*/ 394 w 924"/>
                <a:gd name="T87" fmla="*/ 1002 h 1287"/>
                <a:gd name="T88" fmla="*/ 499 w 924"/>
                <a:gd name="T89" fmla="*/ 1002 h 1287"/>
                <a:gd name="T90" fmla="*/ 522 w 924"/>
                <a:gd name="T91" fmla="*/ 1024 h 1287"/>
                <a:gd name="T92" fmla="*/ 501 w 924"/>
                <a:gd name="T93" fmla="*/ 1046 h 1287"/>
                <a:gd name="T94" fmla="*/ 489 w 924"/>
                <a:gd name="T95" fmla="*/ 1047 h 1287"/>
                <a:gd name="T96" fmla="*/ 289 w 924"/>
                <a:gd name="T97" fmla="*/ 1047 h 1287"/>
                <a:gd name="T98" fmla="*/ 273 w 924"/>
                <a:gd name="T99" fmla="*/ 1047 h 1287"/>
                <a:gd name="T100" fmla="*/ 342 w 924"/>
                <a:gd name="T101" fmla="*/ 1121 h 1287"/>
                <a:gd name="T102" fmla="*/ 589 w 924"/>
                <a:gd name="T103" fmla="*/ 1121 h 1287"/>
                <a:gd name="T104" fmla="*/ 658 w 924"/>
                <a:gd name="T105" fmla="*/ 1047 h 1287"/>
                <a:gd name="T106" fmla="*/ 330 w 924"/>
                <a:gd name="T107" fmla="*/ 1167 h 1287"/>
                <a:gd name="T108" fmla="*/ 391 w 924"/>
                <a:gd name="T109" fmla="*/ 1241 h 1287"/>
                <a:gd name="T110" fmla="*/ 540 w 924"/>
                <a:gd name="T111" fmla="*/ 1241 h 1287"/>
                <a:gd name="T112" fmla="*/ 600 w 924"/>
                <a:gd name="T113" fmla="*/ 1167 h 1287"/>
                <a:gd name="T114" fmla="*/ 330 w 924"/>
                <a:gd name="T115" fmla="*/ 1167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4" h="1287">
                  <a:moveTo>
                    <a:pt x="380" y="1287"/>
                  </a:moveTo>
                  <a:cubicBezTo>
                    <a:pt x="378" y="1286"/>
                    <a:pt x="375" y="1285"/>
                    <a:pt x="373" y="1284"/>
                  </a:cubicBezTo>
                  <a:cubicBezTo>
                    <a:pt x="319" y="1271"/>
                    <a:pt x="284" y="1229"/>
                    <a:pt x="284" y="1173"/>
                  </a:cubicBezTo>
                  <a:cubicBezTo>
                    <a:pt x="284" y="1158"/>
                    <a:pt x="281" y="1147"/>
                    <a:pt x="268" y="1137"/>
                  </a:cubicBezTo>
                  <a:cubicBezTo>
                    <a:pt x="240" y="1115"/>
                    <a:pt x="227" y="1085"/>
                    <a:pt x="227" y="1049"/>
                  </a:cubicBezTo>
                  <a:cubicBezTo>
                    <a:pt x="226" y="1007"/>
                    <a:pt x="225" y="964"/>
                    <a:pt x="225" y="922"/>
                  </a:cubicBezTo>
                  <a:cubicBezTo>
                    <a:pt x="226" y="884"/>
                    <a:pt x="214" y="851"/>
                    <a:pt x="190" y="822"/>
                  </a:cubicBezTo>
                  <a:cubicBezTo>
                    <a:pt x="168" y="796"/>
                    <a:pt x="144" y="772"/>
                    <a:pt x="123" y="746"/>
                  </a:cubicBezTo>
                  <a:cubicBezTo>
                    <a:pt x="31" y="636"/>
                    <a:pt x="0" y="509"/>
                    <a:pt x="23" y="369"/>
                  </a:cubicBezTo>
                  <a:cubicBezTo>
                    <a:pt x="26" y="353"/>
                    <a:pt x="36" y="345"/>
                    <a:pt x="50" y="347"/>
                  </a:cubicBezTo>
                  <a:cubicBezTo>
                    <a:pt x="64" y="350"/>
                    <a:pt x="70" y="361"/>
                    <a:pt x="67" y="380"/>
                  </a:cubicBezTo>
                  <a:cubicBezTo>
                    <a:pt x="55" y="450"/>
                    <a:pt x="60" y="518"/>
                    <a:pt x="83" y="586"/>
                  </a:cubicBezTo>
                  <a:cubicBezTo>
                    <a:pt x="103" y="645"/>
                    <a:pt x="135" y="696"/>
                    <a:pt x="179" y="741"/>
                  </a:cubicBezTo>
                  <a:cubicBezTo>
                    <a:pt x="195" y="758"/>
                    <a:pt x="210" y="776"/>
                    <a:pt x="225" y="794"/>
                  </a:cubicBezTo>
                  <a:cubicBezTo>
                    <a:pt x="244" y="816"/>
                    <a:pt x="257" y="842"/>
                    <a:pt x="265" y="871"/>
                  </a:cubicBezTo>
                  <a:cubicBezTo>
                    <a:pt x="266" y="878"/>
                    <a:pt x="269" y="881"/>
                    <a:pt x="277" y="881"/>
                  </a:cubicBezTo>
                  <a:cubicBezTo>
                    <a:pt x="402" y="881"/>
                    <a:pt x="526" y="881"/>
                    <a:pt x="651" y="881"/>
                  </a:cubicBezTo>
                  <a:cubicBezTo>
                    <a:pt x="654" y="881"/>
                    <a:pt x="661" y="877"/>
                    <a:pt x="662" y="873"/>
                  </a:cubicBezTo>
                  <a:cubicBezTo>
                    <a:pt x="673" y="823"/>
                    <a:pt x="703" y="784"/>
                    <a:pt x="737" y="748"/>
                  </a:cubicBezTo>
                  <a:cubicBezTo>
                    <a:pt x="799" y="685"/>
                    <a:pt x="839" y="611"/>
                    <a:pt x="855" y="523"/>
                  </a:cubicBezTo>
                  <a:cubicBezTo>
                    <a:pt x="897" y="297"/>
                    <a:pt x="737" y="77"/>
                    <a:pt x="510" y="49"/>
                  </a:cubicBezTo>
                  <a:cubicBezTo>
                    <a:pt x="344" y="28"/>
                    <a:pt x="180" y="117"/>
                    <a:pt x="104" y="268"/>
                  </a:cubicBezTo>
                  <a:cubicBezTo>
                    <a:pt x="93" y="289"/>
                    <a:pt x="83" y="296"/>
                    <a:pt x="69" y="289"/>
                  </a:cubicBezTo>
                  <a:cubicBezTo>
                    <a:pt x="55" y="282"/>
                    <a:pt x="52" y="269"/>
                    <a:pt x="64" y="248"/>
                  </a:cubicBezTo>
                  <a:cubicBezTo>
                    <a:pt x="151" y="87"/>
                    <a:pt x="286" y="0"/>
                    <a:pt x="470" y="1"/>
                  </a:cubicBezTo>
                  <a:cubicBezTo>
                    <a:pt x="682" y="3"/>
                    <a:pt x="865" y="163"/>
                    <a:pt x="899" y="373"/>
                  </a:cubicBezTo>
                  <a:cubicBezTo>
                    <a:pt x="924" y="525"/>
                    <a:pt x="883" y="657"/>
                    <a:pt x="779" y="770"/>
                  </a:cubicBezTo>
                  <a:cubicBezTo>
                    <a:pt x="762" y="788"/>
                    <a:pt x="746" y="807"/>
                    <a:pt x="731" y="827"/>
                  </a:cubicBezTo>
                  <a:cubicBezTo>
                    <a:pt x="712" y="853"/>
                    <a:pt x="703" y="882"/>
                    <a:pt x="704" y="914"/>
                  </a:cubicBezTo>
                  <a:cubicBezTo>
                    <a:pt x="705" y="958"/>
                    <a:pt x="704" y="1001"/>
                    <a:pt x="704" y="1045"/>
                  </a:cubicBezTo>
                  <a:cubicBezTo>
                    <a:pt x="705" y="1086"/>
                    <a:pt x="689" y="1120"/>
                    <a:pt x="655" y="1144"/>
                  </a:cubicBezTo>
                  <a:cubicBezTo>
                    <a:pt x="645" y="1151"/>
                    <a:pt x="647" y="1160"/>
                    <a:pt x="647" y="1169"/>
                  </a:cubicBezTo>
                  <a:cubicBezTo>
                    <a:pt x="647" y="1218"/>
                    <a:pt x="626" y="1254"/>
                    <a:pt x="582" y="1276"/>
                  </a:cubicBezTo>
                  <a:cubicBezTo>
                    <a:pt x="572" y="1281"/>
                    <a:pt x="561" y="1283"/>
                    <a:pt x="551" y="1287"/>
                  </a:cubicBezTo>
                  <a:cubicBezTo>
                    <a:pt x="494" y="1287"/>
                    <a:pt x="437" y="1287"/>
                    <a:pt x="380" y="1287"/>
                  </a:cubicBezTo>
                  <a:close/>
                  <a:moveTo>
                    <a:pt x="658" y="1047"/>
                  </a:moveTo>
                  <a:cubicBezTo>
                    <a:pt x="643" y="1047"/>
                    <a:pt x="627" y="1047"/>
                    <a:pt x="612" y="1047"/>
                  </a:cubicBezTo>
                  <a:cubicBezTo>
                    <a:pt x="593" y="1046"/>
                    <a:pt x="583" y="1038"/>
                    <a:pt x="583" y="1024"/>
                  </a:cubicBezTo>
                  <a:cubicBezTo>
                    <a:pt x="583" y="1009"/>
                    <a:pt x="593" y="1002"/>
                    <a:pt x="611" y="1002"/>
                  </a:cubicBezTo>
                  <a:cubicBezTo>
                    <a:pt x="627" y="1002"/>
                    <a:pt x="643" y="1002"/>
                    <a:pt x="658" y="1002"/>
                  </a:cubicBezTo>
                  <a:cubicBezTo>
                    <a:pt x="658" y="975"/>
                    <a:pt x="658" y="952"/>
                    <a:pt x="658" y="927"/>
                  </a:cubicBezTo>
                  <a:cubicBezTo>
                    <a:pt x="529" y="927"/>
                    <a:pt x="401" y="927"/>
                    <a:pt x="273" y="927"/>
                  </a:cubicBezTo>
                  <a:cubicBezTo>
                    <a:pt x="273" y="953"/>
                    <a:pt x="273" y="977"/>
                    <a:pt x="273" y="1002"/>
                  </a:cubicBezTo>
                  <a:cubicBezTo>
                    <a:pt x="314" y="1002"/>
                    <a:pt x="354" y="1002"/>
                    <a:pt x="394" y="1002"/>
                  </a:cubicBezTo>
                  <a:cubicBezTo>
                    <a:pt x="429" y="1002"/>
                    <a:pt x="464" y="1001"/>
                    <a:pt x="499" y="1002"/>
                  </a:cubicBezTo>
                  <a:cubicBezTo>
                    <a:pt x="513" y="1002"/>
                    <a:pt x="522" y="1011"/>
                    <a:pt x="522" y="1024"/>
                  </a:cubicBezTo>
                  <a:cubicBezTo>
                    <a:pt x="522" y="1036"/>
                    <a:pt x="514" y="1045"/>
                    <a:pt x="501" y="1046"/>
                  </a:cubicBezTo>
                  <a:cubicBezTo>
                    <a:pt x="497" y="1047"/>
                    <a:pt x="493" y="1047"/>
                    <a:pt x="489" y="1047"/>
                  </a:cubicBezTo>
                  <a:cubicBezTo>
                    <a:pt x="422" y="1047"/>
                    <a:pt x="356" y="1047"/>
                    <a:pt x="289" y="1047"/>
                  </a:cubicBezTo>
                  <a:cubicBezTo>
                    <a:pt x="284" y="1047"/>
                    <a:pt x="279" y="1047"/>
                    <a:pt x="273" y="1047"/>
                  </a:cubicBezTo>
                  <a:cubicBezTo>
                    <a:pt x="270" y="1085"/>
                    <a:pt x="301" y="1121"/>
                    <a:pt x="342" y="1121"/>
                  </a:cubicBezTo>
                  <a:cubicBezTo>
                    <a:pt x="424" y="1122"/>
                    <a:pt x="507" y="1122"/>
                    <a:pt x="589" y="1121"/>
                  </a:cubicBezTo>
                  <a:cubicBezTo>
                    <a:pt x="629" y="1121"/>
                    <a:pt x="661" y="1085"/>
                    <a:pt x="658" y="1047"/>
                  </a:cubicBezTo>
                  <a:close/>
                  <a:moveTo>
                    <a:pt x="330" y="1167"/>
                  </a:moveTo>
                  <a:cubicBezTo>
                    <a:pt x="325" y="1205"/>
                    <a:pt x="353" y="1240"/>
                    <a:pt x="391" y="1241"/>
                  </a:cubicBezTo>
                  <a:cubicBezTo>
                    <a:pt x="441" y="1243"/>
                    <a:pt x="490" y="1243"/>
                    <a:pt x="540" y="1241"/>
                  </a:cubicBezTo>
                  <a:cubicBezTo>
                    <a:pt x="579" y="1240"/>
                    <a:pt x="609" y="1200"/>
                    <a:pt x="600" y="1167"/>
                  </a:cubicBezTo>
                  <a:cubicBezTo>
                    <a:pt x="510" y="1167"/>
                    <a:pt x="421" y="1167"/>
                    <a:pt x="330" y="1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Freeform 33"/>
            <p:cNvSpPr>
              <a:spLocks/>
            </p:cNvSpPr>
            <p:nvPr/>
          </p:nvSpPr>
          <p:spPr bwMode="auto">
            <a:xfrm>
              <a:off x="1115678" y="2637240"/>
              <a:ext cx="149225" cy="123825"/>
            </a:xfrm>
            <a:custGeom>
              <a:avLst/>
              <a:gdLst>
                <a:gd name="T0" fmla="*/ 219 w 503"/>
                <a:gd name="T1" fmla="*/ 226 h 418"/>
                <a:gd name="T2" fmla="*/ 291 w 503"/>
                <a:gd name="T3" fmla="*/ 133 h 418"/>
                <a:gd name="T4" fmla="*/ 363 w 503"/>
                <a:gd name="T5" fmla="*/ 41 h 418"/>
                <a:gd name="T6" fmla="*/ 466 w 503"/>
                <a:gd name="T7" fmla="*/ 25 h 418"/>
                <a:gd name="T8" fmla="*/ 477 w 503"/>
                <a:gd name="T9" fmla="*/ 129 h 418"/>
                <a:gd name="T10" fmla="*/ 437 w 503"/>
                <a:gd name="T11" fmla="*/ 180 h 418"/>
                <a:gd name="T12" fmla="*/ 402 w 503"/>
                <a:gd name="T13" fmla="*/ 188 h 418"/>
                <a:gd name="T14" fmla="*/ 401 w 503"/>
                <a:gd name="T15" fmla="*/ 153 h 418"/>
                <a:gd name="T16" fmla="*/ 440 w 503"/>
                <a:gd name="T17" fmla="*/ 103 h 418"/>
                <a:gd name="T18" fmla="*/ 438 w 503"/>
                <a:gd name="T19" fmla="*/ 61 h 418"/>
                <a:gd name="T20" fmla="*/ 397 w 503"/>
                <a:gd name="T21" fmla="*/ 71 h 418"/>
                <a:gd name="T22" fmla="*/ 245 w 503"/>
                <a:gd name="T23" fmla="*/ 266 h 418"/>
                <a:gd name="T24" fmla="*/ 196 w 503"/>
                <a:gd name="T25" fmla="*/ 268 h 418"/>
                <a:gd name="T26" fmla="*/ 105 w 503"/>
                <a:gd name="T27" fmla="*/ 168 h 418"/>
                <a:gd name="T28" fmla="*/ 79 w 503"/>
                <a:gd name="T29" fmla="*/ 156 h 418"/>
                <a:gd name="T30" fmla="*/ 62 w 503"/>
                <a:gd name="T31" fmla="*/ 200 h 418"/>
                <a:gd name="T32" fmla="*/ 203 w 503"/>
                <a:gd name="T33" fmla="*/ 355 h 418"/>
                <a:gd name="T34" fmla="*/ 248 w 503"/>
                <a:gd name="T35" fmla="*/ 351 h 418"/>
                <a:gd name="T36" fmla="*/ 331 w 503"/>
                <a:gd name="T37" fmla="*/ 244 h 418"/>
                <a:gd name="T38" fmla="*/ 344 w 503"/>
                <a:gd name="T39" fmla="*/ 233 h 418"/>
                <a:gd name="T40" fmla="*/ 369 w 503"/>
                <a:gd name="T41" fmla="*/ 240 h 418"/>
                <a:gd name="T42" fmla="*/ 369 w 503"/>
                <a:gd name="T43" fmla="*/ 267 h 418"/>
                <a:gd name="T44" fmla="*/ 275 w 503"/>
                <a:gd name="T45" fmla="*/ 388 h 418"/>
                <a:gd name="T46" fmla="*/ 174 w 503"/>
                <a:gd name="T47" fmla="*/ 390 h 418"/>
                <a:gd name="T48" fmla="*/ 25 w 503"/>
                <a:gd name="T49" fmla="*/ 226 h 418"/>
                <a:gd name="T50" fmla="*/ 35 w 503"/>
                <a:gd name="T51" fmla="*/ 127 h 418"/>
                <a:gd name="T52" fmla="*/ 134 w 503"/>
                <a:gd name="T53" fmla="*/ 132 h 418"/>
                <a:gd name="T54" fmla="*/ 200 w 503"/>
                <a:gd name="T55" fmla="*/ 205 h 418"/>
                <a:gd name="T56" fmla="*/ 219 w 503"/>
                <a:gd name="T57" fmla="*/ 22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3" h="418">
                  <a:moveTo>
                    <a:pt x="219" y="226"/>
                  </a:moveTo>
                  <a:cubicBezTo>
                    <a:pt x="244" y="194"/>
                    <a:pt x="268" y="163"/>
                    <a:pt x="291" y="133"/>
                  </a:cubicBezTo>
                  <a:cubicBezTo>
                    <a:pt x="315" y="102"/>
                    <a:pt x="339" y="72"/>
                    <a:pt x="363" y="41"/>
                  </a:cubicBezTo>
                  <a:cubicBezTo>
                    <a:pt x="390" y="7"/>
                    <a:pt x="434" y="0"/>
                    <a:pt x="466" y="25"/>
                  </a:cubicBezTo>
                  <a:cubicBezTo>
                    <a:pt x="498" y="51"/>
                    <a:pt x="503" y="95"/>
                    <a:pt x="477" y="129"/>
                  </a:cubicBezTo>
                  <a:cubicBezTo>
                    <a:pt x="464" y="147"/>
                    <a:pt x="450" y="164"/>
                    <a:pt x="437" y="180"/>
                  </a:cubicBezTo>
                  <a:cubicBezTo>
                    <a:pt x="426" y="194"/>
                    <a:pt x="413" y="197"/>
                    <a:pt x="402" y="188"/>
                  </a:cubicBezTo>
                  <a:cubicBezTo>
                    <a:pt x="392" y="179"/>
                    <a:pt x="391" y="166"/>
                    <a:pt x="401" y="153"/>
                  </a:cubicBezTo>
                  <a:cubicBezTo>
                    <a:pt x="414" y="136"/>
                    <a:pt x="427" y="120"/>
                    <a:pt x="440" y="103"/>
                  </a:cubicBezTo>
                  <a:cubicBezTo>
                    <a:pt x="452" y="87"/>
                    <a:pt x="451" y="71"/>
                    <a:pt x="438" y="61"/>
                  </a:cubicBezTo>
                  <a:cubicBezTo>
                    <a:pt x="425" y="51"/>
                    <a:pt x="410" y="54"/>
                    <a:pt x="397" y="71"/>
                  </a:cubicBezTo>
                  <a:cubicBezTo>
                    <a:pt x="346" y="136"/>
                    <a:pt x="296" y="201"/>
                    <a:pt x="245" y="266"/>
                  </a:cubicBezTo>
                  <a:cubicBezTo>
                    <a:pt x="227" y="289"/>
                    <a:pt x="216" y="289"/>
                    <a:pt x="196" y="268"/>
                  </a:cubicBezTo>
                  <a:cubicBezTo>
                    <a:pt x="166" y="234"/>
                    <a:pt x="136" y="200"/>
                    <a:pt x="105" y="168"/>
                  </a:cubicBezTo>
                  <a:cubicBezTo>
                    <a:pt x="99" y="161"/>
                    <a:pt x="87" y="155"/>
                    <a:pt x="79" y="156"/>
                  </a:cubicBezTo>
                  <a:cubicBezTo>
                    <a:pt x="57" y="157"/>
                    <a:pt x="47" y="183"/>
                    <a:pt x="62" y="200"/>
                  </a:cubicBezTo>
                  <a:cubicBezTo>
                    <a:pt x="109" y="252"/>
                    <a:pt x="156" y="304"/>
                    <a:pt x="203" y="355"/>
                  </a:cubicBezTo>
                  <a:cubicBezTo>
                    <a:pt x="217" y="370"/>
                    <a:pt x="234" y="368"/>
                    <a:pt x="248" y="351"/>
                  </a:cubicBezTo>
                  <a:cubicBezTo>
                    <a:pt x="275" y="315"/>
                    <a:pt x="303" y="280"/>
                    <a:pt x="331" y="244"/>
                  </a:cubicBezTo>
                  <a:cubicBezTo>
                    <a:pt x="334" y="240"/>
                    <a:pt x="339" y="233"/>
                    <a:pt x="344" y="233"/>
                  </a:cubicBezTo>
                  <a:cubicBezTo>
                    <a:pt x="352" y="233"/>
                    <a:pt x="363" y="235"/>
                    <a:pt x="369" y="240"/>
                  </a:cubicBezTo>
                  <a:cubicBezTo>
                    <a:pt x="378" y="247"/>
                    <a:pt x="376" y="259"/>
                    <a:pt x="369" y="267"/>
                  </a:cubicBezTo>
                  <a:cubicBezTo>
                    <a:pt x="338" y="308"/>
                    <a:pt x="308" y="349"/>
                    <a:pt x="275" y="388"/>
                  </a:cubicBezTo>
                  <a:cubicBezTo>
                    <a:pt x="250" y="417"/>
                    <a:pt x="201" y="418"/>
                    <a:pt x="174" y="390"/>
                  </a:cubicBezTo>
                  <a:cubicBezTo>
                    <a:pt x="124" y="336"/>
                    <a:pt x="74" y="281"/>
                    <a:pt x="25" y="226"/>
                  </a:cubicBezTo>
                  <a:cubicBezTo>
                    <a:pt x="0" y="197"/>
                    <a:pt x="6" y="152"/>
                    <a:pt x="35" y="127"/>
                  </a:cubicBezTo>
                  <a:cubicBezTo>
                    <a:pt x="64" y="102"/>
                    <a:pt x="107" y="103"/>
                    <a:pt x="134" y="132"/>
                  </a:cubicBezTo>
                  <a:cubicBezTo>
                    <a:pt x="157" y="155"/>
                    <a:pt x="178" y="180"/>
                    <a:pt x="200" y="205"/>
                  </a:cubicBezTo>
                  <a:cubicBezTo>
                    <a:pt x="206" y="211"/>
                    <a:pt x="212" y="217"/>
                    <a:pt x="219" y="2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Freeform 34"/>
            <p:cNvSpPr>
              <a:spLocks/>
            </p:cNvSpPr>
            <p:nvPr/>
          </p:nvSpPr>
          <p:spPr bwMode="auto">
            <a:xfrm>
              <a:off x="1183940" y="2473727"/>
              <a:ext cx="14288" cy="58738"/>
            </a:xfrm>
            <a:custGeom>
              <a:avLst/>
              <a:gdLst>
                <a:gd name="T0" fmla="*/ 46 w 46"/>
                <a:gd name="T1" fmla="*/ 100 h 198"/>
                <a:gd name="T2" fmla="*/ 46 w 46"/>
                <a:gd name="T3" fmla="*/ 169 h 198"/>
                <a:gd name="T4" fmla="*/ 24 w 46"/>
                <a:gd name="T5" fmla="*/ 197 h 198"/>
                <a:gd name="T6" fmla="*/ 0 w 46"/>
                <a:gd name="T7" fmla="*/ 168 h 198"/>
                <a:gd name="T8" fmla="*/ 1 w 46"/>
                <a:gd name="T9" fmla="*/ 28 h 198"/>
                <a:gd name="T10" fmla="*/ 23 w 46"/>
                <a:gd name="T11" fmla="*/ 0 h 198"/>
                <a:gd name="T12" fmla="*/ 46 w 46"/>
                <a:gd name="T13" fmla="*/ 28 h 198"/>
                <a:gd name="T14" fmla="*/ 46 w 46"/>
                <a:gd name="T1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98">
                  <a:moveTo>
                    <a:pt x="46" y="100"/>
                  </a:moveTo>
                  <a:cubicBezTo>
                    <a:pt x="46" y="123"/>
                    <a:pt x="46" y="146"/>
                    <a:pt x="46" y="169"/>
                  </a:cubicBezTo>
                  <a:cubicBezTo>
                    <a:pt x="45" y="186"/>
                    <a:pt x="37" y="197"/>
                    <a:pt x="24" y="197"/>
                  </a:cubicBezTo>
                  <a:cubicBezTo>
                    <a:pt x="10" y="198"/>
                    <a:pt x="1" y="187"/>
                    <a:pt x="0" y="168"/>
                  </a:cubicBezTo>
                  <a:cubicBezTo>
                    <a:pt x="0" y="121"/>
                    <a:pt x="0" y="75"/>
                    <a:pt x="1" y="28"/>
                  </a:cubicBezTo>
                  <a:cubicBezTo>
                    <a:pt x="1" y="10"/>
                    <a:pt x="9" y="0"/>
                    <a:pt x="23" y="0"/>
                  </a:cubicBezTo>
                  <a:cubicBezTo>
                    <a:pt x="37" y="0"/>
                    <a:pt x="45" y="10"/>
                    <a:pt x="46" y="28"/>
                  </a:cubicBezTo>
                  <a:cubicBezTo>
                    <a:pt x="46" y="52"/>
                    <a:pt x="46" y="76"/>
                    <a:pt x="46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Freeform 36"/>
            <p:cNvSpPr>
              <a:spLocks/>
            </p:cNvSpPr>
            <p:nvPr/>
          </p:nvSpPr>
          <p:spPr bwMode="auto">
            <a:xfrm>
              <a:off x="1353803" y="2689627"/>
              <a:ext cx="58738" cy="12700"/>
            </a:xfrm>
            <a:custGeom>
              <a:avLst/>
              <a:gdLst>
                <a:gd name="T0" fmla="*/ 98 w 197"/>
                <a:gd name="T1" fmla="*/ 0 h 45"/>
                <a:gd name="T2" fmla="*/ 170 w 197"/>
                <a:gd name="T3" fmla="*/ 0 h 45"/>
                <a:gd name="T4" fmla="*/ 197 w 197"/>
                <a:gd name="T5" fmla="*/ 23 h 45"/>
                <a:gd name="T6" fmla="*/ 170 w 197"/>
                <a:gd name="T7" fmla="*/ 45 h 45"/>
                <a:gd name="T8" fmla="*/ 28 w 197"/>
                <a:gd name="T9" fmla="*/ 45 h 45"/>
                <a:gd name="T10" fmla="*/ 0 w 197"/>
                <a:gd name="T11" fmla="*/ 22 h 45"/>
                <a:gd name="T12" fmla="*/ 28 w 197"/>
                <a:gd name="T13" fmla="*/ 0 h 45"/>
                <a:gd name="T14" fmla="*/ 98 w 19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5">
                  <a:moveTo>
                    <a:pt x="98" y="0"/>
                  </a:moveTo>
                  <a:cubicBezTo>
                    <a:pt x="122" y="0"/>
                    <a:pt x="146" y="0"/>
                    <a:pt x="170" y="0"/>
                  </a:cubicBezTo>
                  <a:cubicBezTo>
                    <a:pt x="187" y="0"/>
                    <a:pt x="197" y="9"/>
                    <a:pt x="197" y="23"/>
                  </a:cubicBezTo>
                  <a:cubicBezTo>
                    <a:pt x="197" y="36"/>
                    <a:pt x="187" y="44"/>
                    <a:pt x="170" y="45"/>
                  </a:cubicBezTo>
                  <a:cubicBezTo>
                    <a:pt x="123" y="45"/>
                    <a:pt x="75" y="45"/>
                    <a:pt x="28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0" y="9"/>
                    <a:pt x="10" y="0"/>
                    <a:pt x="28" y="0"/>
                  </a:cubicBezTo>
                  <a:cubicBezTo>
                    <a:pt x="51" y="0"/>
                    <a:pt x="75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Freeform 37"/>
            <p:cNvSpPr>
              <a:spLocks/>
            </p:cNvSpPr>
            <p:nvPr/>
          </p:nvSpPr>
          <p:spPr bwMode="auto">
            <a:xfrm>
              <a:off x="1031540" y="2810277"/>
              <a:ext cx="46038" cy="46038"/>
            </a:xfrm>
            <a:custGeom>
              <a:avLst/>
              <a:gdLst>
                <a:gd name="T0" fmla="*/ 157 w 157"/>
                <a:gd name="T1" fmla="*/ 20 h 154"/>
                <a:gd name="T2" fmla="*/ 146 w 157"/>
                <a:gd name="T3" fmla="*/ 40 h 154"/>
                <a:gd name="T4" fmla="*/ 42 w 157"/>
                <a:gd name="T5" fmla="*/ 143 h 154"/>
                <a:gd name="T6" fmla="*/ 9 w 157"/>
                <a:gd name="T7" fmla="*/ 145 h 154"/>
                <a:gd name="T8" fmla="*/ 10 w 157"/>
                <a:gd name="T9" fmla="*/ 112 h 154"/>
                <a:gd name="T10" fmla="*/ 115 w 157"/>
                <a:gd name="T11" fmla="*/ 8 h 154"/>
                <a:gd name="T12" fmla="*/ 141 w 157"/>
                <a:gd name="T13" fmla="*/ 2 h 154"/>
                <a:gd name="T14" fmla="*/ 157 w 157"/>
                <a:gd name="T15" fmla="*/ 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4">
                  <a:moveTo>
                    <a:pt x="157" y="20"/>
                  </a:moveTo>
                  <a:cubicBezTo>
                    <a:pt x="153" y="28"/>
                    <a:pt x="151" y="35"/>
                    <a:pt x="146" y="40"/>
                  </a:cubicBezTo>
                  <a:cubicBezTo>
                    <a:pt x="112" y="74"/>
                    <a:pt x="77" y="109"/>
                    <a:pt x="42" y="143"/>
                  </a:cubicBezTo>
                  <a:cubicBezTo>
                    <a:pt x="32" y="154"/>
                    <a:pt x="18" y="154"/>
                    <a:pt x="9" y="145"/>
                  </a:cubicBezTo>
                  <a:cubicBezTo>
                    <a:pt x="0" y="136"/>
                    <a:pt x="0" y="123"/>
                    <a:pt x="10" y="112"/>
                  </a:cubicBezTo>
                  <a:cubicBezTo>
                    <a:pt x="45" y="77"/>
                    <a:pt x="80" y="42"/>
                    <a:pt x="115" y="8"/>
                  </a:cubicBezTo>
                  <a:cubicBezTo>
                    <a:pt x="121" y="2"/>
                    <a:pt x="133" y="0"/>
                    <a:pt x="141" y="2"/>
                  </a:cubicBezTo>
                  <a:cubicBezTo>
                    <a:pt x="147" y="4"/>
                    <a:pt x="152" y="13"/>
                    <a:pt x="157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Freeform 38"/>
            <p:cNvSpPr>
              <a:spLocks/>
            </p:cNvSpPr>
            <p:nvPr/>
          </p:nvSpPr>
          <p:spPr bwMode="auto">
            <a:xfrm>
              <a:off x="1031540" y="2535640"/>
              <a:ext cx="46038" cy="46038"/>
            </a:xfrm>
            <a:custGeom>
              <a:avLst/>
              <a:gdLst>
                <a:gd name="T0" fmla="*/ 157 w 157"/>
                <a:gd name="T1" fmla="*/ 135 h 154"/>
                <a:gd name="T2" fmla="*/ 140 w 157"/>
                <a:gd name="T3" fmla="*/ 152 h 154"/>
                <a:gd name="T4" fmla="*/ 115 w 157"/>
                <a:gd name="T5" fmla="*/ 146 h 154"/>
                <a:gd name="T6" fmla="*/ 52 w 157"/>
                <a:gd name="T7" fmla="*/ 84 h 154"/>
                <a:gd name="T8" fmla="*/ 11 w 157"/>
                <a:gd name="T9" fmla="*/ 43 h 154"/>
                <a:gd name="T10" fmla="*/ 9 w 157"/>
                <a:gd name="T11" fmla="*/ 9 h 154"/>
                <a:gd name="T12" fmla="*/ 43 w 157"/>
                <a:gd name="T13" fmla="*/ 11 h 154"/>
                <a:gd name="T14" fmla="*/ 146 w 157"/>
                <a:gd name="T15" fmla="*/ 115 h 154"/>
                <a:gd name="T16" fmla="*/ 157 w 157"/>
                <a:gd name="T17" fmla="*/ 13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4">
                  <a:moveTo>
                    <a:pt x="157" y="135"/>
                  </a:moveTo>
                  <a:cubicBezTo>
                    <a:pt x="151" y="141"/>
                    <a:pt x="147" y="151"/>
                    <a:pt x="140" y="152"/>
                  </a:cubicBezTo>
                  <a:cubicBezTo>
                    <a:pt x="133" y="154"/>
                    <a:pt x="121" y="151"/>
                    <a:pt x="115" y="146"/>
                  </a:cubicBezTo>
                  <a:cubicBezTo>
                    <a:pt x="93" y="127"/>
                    <a:pt x="73" y="105"/>
                    <a:pt x="52" y="84"/>
                  </a:cubicBezTo>
                  <a:cubicBezTo>
                    <a:pt x="39" y="70"/>
                    <a:pt x="25" y="57"/>
                    <a:pt x="11" y="43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3" y="11"/>
                  </a:cubicBezTo>
                  <a:cubicBezTo>
                    <a:pt x="77" y="45"/>
                    <a:pt x="112" y="80"/>
                    <a:pt x="146" y="115"/>
                  </a:cubicBezTo>
                  <a:cubicBezTo>
                    <a:pt x="151" y="119"/>
                    <a:pt x="153" y="126"/>
                    <a:pt x="157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Freeform 39"/>
            <p:cNvSpPr>
              <a:spLocks/>
            </p:cNvSpPr>
            <p:nvPr/>
          </p:nvSpPr>
          <p:spPr bwMode="auto">
            <a:xfrm>
              <a:off x="1303003" y="2535640"/>
              <a:ext cx="47625" cy="47625"/>
            </a:xfrm>
            <a:custGeom>
              <a:avLst/>
              <a:gdLst>
                <a:gd name="T0" fmla="*/ 133 w 158"/>
                <a:gd name="T1" fmla="*/ 0 h 159"/>
                <a:gd name="T2" fmla="*/ 152 w 158"/>
                <a:gd name="T3" fmla="*/ 16 h 159"/>
                <a:gd name="T4" fmla="*/ 147 w 158"/>
                <a:gd name="T5" fmla="*/ 43 h 159"/>
                <a:gd name="T6" fmla="*/ 82 w 158"/>
                <a:gd name="T7" fmla="*/ 108 h 159"/>
                <a:gd name="T8" fmla="*/ 43 w 158"/>
                <a:gd name="T9" fmla="*/ 147 h 159"/>
                <a:gd name="T10" fmla="*/ 9 w 158"/>
                <a:gd name="T11" fmla="*/ 149 h 159"/>
                <a:gd name="T12" fmla="*/ 11 w 158"/>
                <a:gd name="T13" fmla="*/ 115 h 159"/>
                <a:gd name="T14" fmla="*/ 115 w 158"/>
                <a:gd name="T15" fmla="*/ 12 h 159"/>
                <a:gd name="T16" fmla="*/ 133 w 158"/>
                <a:gd name="T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59">
                  <a:moveTo>
                    <a:pt x="133" y="0"/>
                  </a:moveTo>
                  <a:cubicBezTo>
                    <a:pt x="140" y="6"/>
                    <a:pt x="148" y="10"/>
                    <a:pt x="152" y="16"/>
                  </a:cubicBezTo>
                  <a:cubicBezTo>
                    <a:pt x="158" y="26"/>
                    <a:pt x="155" y="35"/>
                    <a:pt x="147" y="43"/>
                  </a:cubicBezTo>
                  <a:cubicBezTo>
                    <a:pt x="125" y="65"/>
                    <a:pt x="104" y="86"/>
                    <a:pt x="82" y="108"/>
                  </a:cubicBezTo>
                  <a:cubicBezTo>
                    <a:pt x="69" y="121"/>
                    <a:pt x="56" y="134"/>
                    <a:pt x="43" y="147"/>
                  </a:cubicBezTo>
                  <a:cubicBezTo>
                    <a:pt x="31" y="158"/>
                    <a:pt x="18" y="159"/>
                    <a:pt x="9" y="149"/>
                  </a:cubicBezTo>
                  <a:cubicBezTo>
                    <a:pt x="0" y="139"/>
                    <a:pt x="0" y="126"/>
                    <a:pt x="11" y="115"/>
                  </a:cubicBezTo>
                  <a:cubicBezTo>
                    <a:pt x="45" y="81"/>
                    <a:pt x="80" y="46"/>
                    <a:pt x="115" y="12"/>
                  </a:cubicBezTo>
                  <a:cubicBezTo>
                    <a:pt x="119" y="7"/>
                    <a:pt x="125" y="5"/>
                    <a:pt x="1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Freeform 40"/>
            <p:cNvSpPr>
              <a:spLocks/>
            </p:cNvSpPr>
            <p:nvPr/>
          </p:nvSpPr>
          <p:spPr bwMode="auto">
            <a:xfrm>
              <a:off x="1303003" y="2808690"/>
              <a:ext cx="47625" cy="47625"/>
            </a:xfrm>
            <a:custGeom>
              <a:avLst/>
              <a:gdLst>
                <a:gd name="T0" fmla="*/ 157 w 157"/>
                <a:gd name="T1" fmla="*/ 134 h 158"/>
                <a:gd name="T2" fmla="*/ 142 w 157"/>
                <a:gd name="T3" fmla="*/ 152 h 158"/>
                <a:gd name="T4" fmla="*/ 115 w 157"/>
                <a:gd name="T5" fmla="*/ 147 h 158"/>
                <a:gd name="T6" fmla="*/ 44 w 157"/>
                <a:gd name="T7" fmla="*/ 76 h 158"/>
                <a:gd name="T8" fmla="*/ 10 w 157"/>
                <a:gd name="T9" fmla="*/ 42 h 158"/>
                <a:gd name="T10" fmla="*/ 9 w 157"/>
                <a:gd name="T11" fmla="*/ 9 h 158"/>
                <a:gd name="T12" fmla="*/ 42 w 157"/>
                <a:gd name="T13" fmla="*/ 10 h 158"/>
                <a:gd name="T14" fmla="*/ 147 w 157"/>
                <a:gd name="T15" fmla="*/ 116 h 158"/>
                <a:gd name="T16" fmla="*/ 157 w 157"/>
                <a:gd name="T1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8">
                  <a:moveTo>
                    <a:pt x="157" y="134"/>
                  </a:moveTo>
                  <a:cubicBezTo>
                    <a:pt x="152" y="140"/>
                    <a:pt x="148" y="148"/>
                    <a:pt x="142" y="152"/>
                  </a:cubicBezTo>
                  <a:cubicBezTo>
                    <a:pt x="132" y="158"/>
                    <a:pt x="123" y="155"/>
                    <a:pt x="115" y="147"/>
                  </a:cubicBezTo>
                  <a:cubicBezTo>
                    <a:pt x="91" y="123"/>
                    <a:pt x="68" y="99"/>
                    <a:pt x="44" y="76"/>
                  </a:cubicBezTo>
                  <a:cubicBezTo>
                    <a:pt x="33" y="64"/>
                    <a:pt x="21" y="53"/>
                    <a:pt x="10" y="42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2" y="10"/>
                  </a:cubicBezTo>
                  <a:cubicBezTo>
                    <a:pt x="77" y="45"/>
                    <a:pt x="112" y="80"/>
                    <a:pt x="147" y="116"/>
                  </a:cubicBezTo>
                  <a:cubicBezTo>
                    <a:pt x="151" y="120"/>
                    <a:pt x="153" y="126"/>
                    <a:pt x="157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2" name="Freeform 51"/>
          <p:cNvSpPr>
            <a:spLocks noEditPoints="1"/>
          </p:cNvSpPr>
          <p:nvPr/>
        </p:nvSpPr>
        <p:spPr bwMode="auto">
          <a:xfrm>
            <a:off x="8374698" y="3765118"/>
            <a:ext cx="411162" cy="457200"/>
          </a:xfrm>
          <a:custGeom>
            <a:avLst/>
            <a:gdLst>
              <a:gd name="T0" fmla="*/ 1163 w 1473"/>
              <a:gd name="T1" fmla="*/ 259 h 1638"/>
              <a:gd name="T2" fmla="*/ 1113 w 1473"/>
              <a:gd name="T3" fmla="*/ 778 h 1638"/>
              <a:gd name="T4" fmla="*/ 961 w 1473"/>
              <a:gd name="T5" fmla="*/ 1004 h 1638"/>
              <a:gd name="T6" fmla="*/ 1172 w 1473"/>
              <a:gd name="T7" fmla="*/ 1166 h 1638"/>
              <a:gd name="T8" fmla="*/ 1433 w 1473"/>
              <a:gd name="T9" fmla="*/ 1638 h 1638"/>
              <a:gd name="T10" fmla="*/ 267 w 1473"/>
              <a:gd name="T11" fmla="*/ 1181 h 1638"/>
              <a:gd name="T12" fmla="*/ 507 w 1473"/>
              <a:gd name="T13" fmla="*/ 1017 h 1638"/>
              <a:gd name="T14" fmla="*/ 421 w 1473"/>
              <a:gd name="T15" fmla="*/ 905 h 1638"/>
              <a:gd name="T16" fmla="*/ 307 w 1473"/>
              <a:gd name="T17" fmla="*/ 765 h 1638"/>
              <a:gd name="T18" fmla="*/ 479 w 1473"/>
              <a:gd name="T19" fmla="*/ 76 h 1638"/>
              <a:gd name="T20" fmla="*/ 769 w 1473"/>
              <a:gd name="T21" fmla="*/ 0 h 1638"/>
              <a:gd name="T22" fmla="*/ 670 w 1473"/>
              <a:gd name="T23" fmla="*/ 393 h 1638"/>
              <a:gd name="T24" fmla="*/ 459 w 1473"/>
              <a:gd name="T25" fmla="*/ 520 h 1638"/>
              <a:gd name="T26" fmla="*/ 487 w 1473"/>
              <a:gd name="T27" fmla="*/ 842 h 1638"/>
              <a:gd name="T28" fmla="*/ 670 w 1473"/>
              <a:gd name="T29" fmla="*/ 778 h 1638"/>
              <a:gd name="T30" fmla="*/ 737 w 1473"/>
              <a:gd name="T31" fmla="*/ 969 h 1638"/>
              <a:gd name="T32" fmla="*/ 578 w 1473"/>
              <a:gd name="T33" fmla="*/ 906 h 1638"/>
              <a:gd name="T34" fmla="*/ 986 w 1473"/>
              <a:gd name="T35" fmla="*/ 834 h 1638"/>
              <a:gd name="T36" fmla="*/ 681 w 1473"/>
              <a:gd name="T37" fmla="*/ 1574 h 1638"/>
              <a:gd name="T38" fmla="*/ 83 w 1473"/>
              <a:gd name="T39" fmla="*/ 1488 h 1638"/>
              <a:gd name="T40" fmla="*/ 793 w 1473"/>
              <a:gd name="T41" fmla="*/ 1573 h 1638"/>
              <a:gd name="T42" fmla="*/ 1012 w 1473"/>
              <a:gd name="T43" fmla="*/ 1179 h 1638"/>
              <a:gd name="T44" fmla="*/ 863 w 1473"/>
              <a:gd name="T45" fmla="*/ 211 h 1638"/>
              <a:gd name="T46" fmla="*/ 450 w 1473"/>
              <a:gd name="T47" fmla="*/ 419 h 1638"/>
              <a:gd name="T48" fmla="*/ 656 w 1473"/>
              <a:gd name="T49" fmla="*/ 320 h 1638"/>
              <a:gd name="T50" fmla="*/ 1151 w 1473"/>
              <a:gd name="T51" fmla="*/ 447 h 1638"/>
              <a:gd name="T52" fmla="*/ 384 w 1473"/>
              <a:gd name="T53" fmla="*/ 447 h 1638"/>
              <a:gd name="T54" fmla="*/ 787 w 1473"/>
              <a:gd name="T55" fmla="*/ 129 h 1638"/>
              <a:gd name="T56" fmla="*/ 1151 w 1473"/>
              <a:gd name="T57" fmla="*/ 447 h 1638"/>
              <a:gd name="T58" fmla="*/ 627 w 1473"/>
              <a:gd name="T59" fmla="*/ 1378 h 1638"/>
              <a:gd name="T60" fmla="*/ 785 w 1473"/>
              <a:gd name="T61" fmla="*/ 1470 h 1638"/>
              <a:gd name="T62" fmla="*/ 734 w 1473"/>
              <a:gd name="T63" fmla="*/ 1246 h 1638"/>
              <a:gd name="T64" fmla="*/ 956 w 1473"/>
              <a:gd name="T65" fmla="*/ 1147 h 1638"/>
              <a:gd name="T66" fmla="*/ 780 w 1473"/>
              <a:gd name="T67" fmla="*/ 1197 h 1638"/>
              <a:gd name="T68" fmla="*/ 552 w 1473"/>
              <a:gd name="T69" fmla="*/ 1068 h 1638"/>
              <a:gd name="T70" fmla="*/ 585 w 1473"/>
              <a:gd name="T71" fmla="*/ 1310 h 1638"/>
              <a:gd name="T72" fmla="*/ 351 w 1473"/>
              <a:gd name="T73" fmla="*/ 713 h 1638"/>
              <a:gd name="T74" fmla="*/ 321 w 1473"/>
              <a:gd name="T75" fmla="*/ 513 h 1638"/>
              <a:gd name="T76" fmla="*/ 1115 w 1473"/>
              <a:gd name="T77" fmla="*/ 714 h 1638"/>
              <a:gd name="T78" fmla="*/ 1152 w 1473"/>
              <a:gd name="T79" fmla="*/ 513 h 1638"/>
              <a:gd name="T80" fmla="*/ 705 w 1473"/>
              <a:gd name="T81" fmla="*/ 905 h 1638"/>
              <a:gd name="T82" fmla="*/ 737 w 1473"/>
              <a:gd name="T83" fmla="*/ 842 h 1638"/>
              <a:gd name="T84" fmla="*/ 673 w 1473"/>
              <a:gd name="T85" fmla="*/ 905 h 1638"/>
              <a:gd name="T86" fmla="*/ 680 w 1473"/>
              <a:gd name="T87" fmla="*/ 1095 h 1638"/>
              <a:gd name="T88" fmla="*/ 422 w 1473"/>
              <a:gd name="T89" fmla="*/ 841 h 1638"/>
              <a:gd name="T90" fmla="*/ 422 w 1473"/>
              <a:gd name="T91" fmla="*/ 841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73" h="1638">
                <a:moveTo>
                  <a:pt x="769" y="0"/>
                </a:moveTo>
                <a:cubicBezTo>
                  <a:pt x="802" y="6"/>
                  <a:pt x="835" y="10"/>
                  <a:pt x="867" y="19"/>
                </a:cubicBezTo>
                <a:cubicBezTo>
                  <a:pt x="1000" y="57"/>
                  <a:pt x="1098" y="138"/>
                  <a:pt x="1163" y="259"/>
                </a:cubicBezTo>
                <a:cubicBezTo>
                  <a:pt x="1202" y="332"/>
                  <a:pt x="1217" y="411"/>
                  <a:pt x="1217" y="493"/>
                </a:cubicBezTo>
                <a:cubicBezTo>
                  <a:pt x="1217" y="553"/>
                  <a:pt x="1217" y="613"/>
                  <a:pt x="1217" y="672"/>
                </a:cubicBezTo>
                <a:cubicBezTo>
                  <a:pt x="1217" y="737"/>
                  <a:pt x="1177" y="777"/>
                  <a:pt x="1113" y="778"/>
                </a:cubicBezTo>
                <a:cubicBezTo>
                  <a:pt x="1097" y="778"/>
                  <a:pt x="1081" y="778"/>
                  <a:pt x="1067" y="778"/>
                </a:cubicBezTo>
                <a:cubicBezTo>
                  <a:pt x="1055" y="819"/>
                  <a:pt x="1045" y="860"/>
                  <a:pt x="1031" y="899"/>
                </a:cubicBezTo>
                <a:cubicBezTo>
                  <a:pt x="1016" y="939"/>
                  <a:pt x="991" y="973"/>
                  <a:pt x="961" y="1004"/>
                </a:cubicBezTo>
                <a:cubicBezTo>
                  <a:pt x="978" y="1038"/>
                  <a:pt x="995" y="1072"/>
                  <a:pt x="1013" y="1106"/>
                </a:cubicBezTo>
                <a:cubicBezTo>
                  <a:pt x="1015" y="1111"/>
                  <a:pt x="1022" y="1115"/>
                  <a:pt x="1028" y="1117"/>
                </a:cubicBezTo>
                <a:cubicBezTo>
                  <a:pt x="1076" y="1133"/>
                  <a:pt x="1125" y="1148"/>
                  <a:pt x="1172" y="1166"/>
                </a:cubicBezTo>
                <a:cubicBezTo>
                  <a:pt x="1303" y="1214"/>
                  <a:pt x="1389" y="1308"/>
                  <a:pt x="1441" y="1436"/>
                </a:cubicBezTo>
                <a:cubicBezTo>
                  <a:pt x="1461" y="1488"/>
                  <a:pt x="1472" y="1542"/>
                  <a:pt x="1473" y="1598"/>
                </a:cubicBezTo>
                <a:cubicBezTo>
                  <a:pt x="1473" y="1626"/>
                  <a:pt x="1461" y="1638"/>
                  <a:pt x="1433" y="1638"/>
                </a:cubicBezTo>
                <a:cubicBezTo>
                  <a:pt x="969" y="1638"/>
                  <a:pt x="504" y="1638"/>
                  <a:pt x="40" y="1638"/>
                </a:cubicBezTo>
                <a:cubicBezTo>
                  <a:pt x="13" y="1638"/>
                  <a:pt x="0" y="1626"/>
                  <a:pt x="1" y="1599"/>
                </a:cubicBezTo>
                <a:cubicBezTo>
                  <a:pt x="12" y="1410"/>
                  <a:pt x="96" y="1266"/>
                  <a:pt x="267" y="1181"/>
                </a:cubicBezTo>
                <a:cubicBezTo>
                  <a:pt x="321" y="1154"/>
                  <a:pt x="380" y="1139"/>
                  <a:pt x="437" y="1120"/>
                </a:cubicBezTo>
                <a:cubicBezTo>
                  <a:pt x="452" y="1115"/>
                  <a:pt x="462" y="1109"/>
                  <a:pt x="468" y="1094"/>
                </a:cubicBezTo>
                <a:cubicBezTo>
                  <a:pt x="480" y="1068"/>
                  <a:pt x="493" y="1042"/>
                  <a:pt x="507" y="1017"/>
                </a:cubicBezTo>
                <a:cubicBezTo>
                  <a:pt x="512" y="1008"/>
                  <a:pt x="511" y="1002"/>
                  <a:pt x="504" y="993"/>
                </a:cubicBezTo>
                <a:cubicBezTo>
                  <a:pt x="487" y="972"/>
                  <a:pt x="469" y="950"/>
                  <a:pt x="456" y="926"/>
                </a:cubicBezTo>
                <a:cubicBezTo>
                  <a:pt x="448" y="909"/>
                  <a:pt x="438" y="905"/>
                  <a:pt x="421" y="905"/>
                </a:cubicBezTo>
                <a:cubicBezTo>
                  <a:pt x="379" y="906"/>
                  <a:pt x="347" y="888"/>
                  <a:pt x="331" y="849"/>
                </a:cubicBezTo>
                <a:cubicBezTo>
                  <a:pt x="323" y="831"/>
                  <a:pt x="323" y="809"/>
                  <a:pt x="321" y="790"/>
                </a:cubicBezTo>
                <a:cubicBezTo>
                  <a:pt x="321" y="778"/>
                  <a:pt x="319" y="771"/>
                  <a:pt x="307" y="765"/>
                </a:cubicBezTo>
                <a:cubicBezTo>
                  <a:pt x="276" y="749"/>
                  <a:pt x="258" y="721"/>
                  <a:pt x="258" y="685"/>
                </a:cubicBezTo>
                <a:cubicBezTo>
                  <a:pt x="257" y="602"/>
                  <a:pt x="254" y="519"/>
                  <a:pt x="260" y="437"/>
                </a:cubicBezTo>
                <a:cubicBezTo>
                  <a:pt x="273" y="282"/>
                  <a:pt x="349" y="162"/>
                  <a:pt x="479" y="76"/>
                </a:cubicBezTo>
                <a:cubicBezTo>
                  <a:pt x="545" y="32"/>
                  <a:pt x="618" y="9"/>
                  <a:pt x="697" y="2"/>
                </a:cubicBezTo>
                <a:cubicBezTo>
                  <a:pt x="700" y="2"/>
                  <a:pt x="702" y="1"/>
                  <a:pt x="705" y="0"/>
                </a:cubicBezTo>
                <a:cubicBezTo>
                  <a:pt x="726" y="0"/>
                  <a:pt x="748" y="0"/>
                  <a:pt x="769" y="0"/>
                </a:cubicBezTo>
                <a:close/>
                <a:moveTo>
                  <a:pt x="1023" y="545"/>
                </a:moveTo>
                <a:cubicBezTo>
                  <a:pt x="988" y="539"/>
                  <a:pt x="955" y="534"/>
                  <a:pt x="923" y="527"/>
                </a:cubicBezTo>
                <a:cubicBezTo>
                  <a:pt x="828" y="504"/>
                  <a:pt x="743" y="459"/>
                  <a:pt x="670" y="393"/>
                </a:cubicBezTo>
                <a:cubicBezTo>
                  <a:pt x="665" y="389"/>
                  <a:pt x="658" y="385"/>
                  <a:pt x="652" y="386"/>
                </a:cubicBezTo>
                <a:cubicBezTo>
                  <a:pt x="612" y="389"/>
                  <a:pt x="575" y="403"/>
                  <a:pt x="541" y="427"/>
                </a:cubicBezTo>
                <a:cubicBezTo>
                  <a:pt x="507" y="452"/>
                  <a:pt x="484" y="487"/>
                  <a:pt x="459" y="520"/>
                </a:cubicBezTo>
                <a:cubicBezTo>
                  <a:pt x="455" y="526"/>
                  <a:pt x="452" y="536"/>
                  <a:pt x="452" y="543"/>
                </a:cubicBezTo>
                <a:cubicBezTo>
                  <a:pt x="457" y="605"/>
                  <a:pt x="462" y="668"/>
                  <a:pt x="469" y="729"/>
                </a:cubicBezTo>
                <a:cubicBezTo>
                  <a:pt x="473" y="767"/>
                  <a:pt x="481" y="804"/>
                  <a:pt x="487" y="842"/>
                </a:cubicBezTo>
                <a:cubicBezTo>
                  <a:pt x="517" y="842"/>
                  <a:pt x="543" y="841"/>
                  <a:pt x="570" y="842"/>
                </a:cubicBezTo>
                <a:cubicBezTo>
                  <a:pt x="579" y="842"/>
                  <a:pt x="584" y="839"/>
                  <a:pt x="588" y="830"/>
                </a:cubicBezTo>
                <a:cubicBezTo>
                  <a:pt x="605" y="797"/>
                  <a:pt x="633" y="780"/>
                  <a:pt x="670" y="778"/>
                </a:cubicBezTo>
                <a:cubicBezTo>
                  <a:pt x="693" y="777"/>
                  <a:pt x="716" y="777"/>
                  <a:pt x="739" y="778"/>
                </a:cubicBezTo>
                <a:cubicBezTo>
                  <a:pt x="792" y="780"/>
                  <a:pt x="833" y="821"/>
                  <a:pt x="833" y="874"/>
                </a:cubicBezTo>
                <a:cubicBezTo>
                  <a:pt x="833" y="926"/>
                  <a:pt x="792" y="968"/>
                  <a:pt x="737" y="969"/>
                </a:cubicBezTo>
                <a:cubicBezTo>
                  <a:pt x="718" y="970"/>
                  <a:pt x="698" y="970"/>
                  <a:pt x="678" y="970"/>
                </a:cubicBezTo>
                <a:cubicBezTo>
                  <a:pt x="636" y="970"/>
                  <a:pt x="606" y="952"/>
                  <a:pt x="586" y="914"/>
                </a:cubicBezTo>
                <a:cubicBezTo>
                  <a:pt x="585" y="911"/>
                  <a:pt x="581" y="906"/>
                  <a:pt x="578" y="906"/>
                </a:cubicBezTo>
                <a:cubicBezTo>
                  <a:pt x="559" y="905"/>
                  <a:pt x="540" y="906"/>
                  <a:pt x="518" y="906"/>
                </a:cubicBezTo>
                <a:cubicBezTo>
                  <a:pt x="547" y="954"/>
                  <a:pt x="585" y="990"/>
                  <a:pt x="634" y="1012"/>
                </a:cubicBezTo>
                <a:cubicBezTo>
                  <a:pt x="787" y="1079"/>
                  <a:pt x="945" y="990"/>
                  <a:pt x="986" y="834"/>
                </a:cubicBezTo>
                <a:cubicBezTo>
                  <a:pt x="1000" y="781"/>
                  <a:pt x="1005" y="726"/>
                  <a:pt x="1012" y="672"/>
                </a:cubicBezTo>
                <a:cubicBezTo>
                  <a:pt x="1017" y="630"/>
                  <a:pt x="1020" y="588"/>
                  <a:pt x="1023" y="545"/>
                </a:cubicBezTo>
                <a:close/>
                <a:moveTo>
                  <a:pt x="681" y="1574"/>
                </a:moveTo>
                <a:cubicBezTo>
                  <a:pt x="594" y="1447"/>
                  <a:pt x="509" y="1324"/>
                  <a:pt x="462" y="1179"/>
                </a:cubicBezTo>
                <a:cubicBezTo>
                  <a:pt x="421" y="1193"/>
                  <a:pt x="383" y="1206"/>
                  <a:pt x="344" y="1219"/>
                </a:cubicBezTo>
                <a:cubicBezTo>
                  <a:pt x="209" y="1262"/>
                  <a:pt x="126" y="1356"/>
                  <a:pt x="83" y="1488"/>
                </a:cubicBezTo>
                <a:cubicBezTo>
                  <a:pt x="74" y="1515"/>
                  <a:pt x="71" y="1544"/>
                  <a:pt x="65" y="1574"/>
                </a:cubicBezTo>
                <a:cubicBezTo>
                  <a:pt x="271" y="1574"/>
                  <a:pt x="474" y="1574"/>
                  <a:pt x="681" y="1574"/>
                </a:cubicBezTo>
                <a:close/>
                <a:moveTo>
                  <a:pt x="793" y="1573"/>
                </a:moveTo>
                <a:cubicBezTo>
                  <a:pt x="1001" y="1573"/>
                  <a:pt x="1204" y="1573"/>
                  <a:pt x="1407" y="1573"/>
                </a:cubicBezTo>
                <a:cubicBezTo>
                  <a:pt x="1402" y="1462"/>
                  <a:pt x="1333" y="1339"/>
                  <a:pt x="1241" y="1273"/>
                </a:cubicBezTo>
                <a:cubicBezTo>
                  <a:pt x="1172" y="1223"/>
                  <a:pt x="1091" y="1209"/>
                  <a:pt x="1012" y="1179"/>
                </a:cubicBezTo>
                <a:cubicBezTo>
                  <a:pt x="965" y="1324"/>
                  <a:pt x="879" y="1447"/>
                  <a:pt x="793" y="1573"/>
                </a:cubicBezTo>
                <a:close/>
                <a:moveTo>
                  <a:pt x="1024" y="479"/>
                </a:moveTo>
                <a:cubicBezTo>
                  <a:pt x="1036" y="365"/>
                  <a:pt x="967" y="253"/>
                  <a:pt x="863" y="211"/>
                </a:cubicBezTo>
                <a:cubicBezTo>
                  <a:pt x="810" y="190"/>
                  <a:pt x="755" y="191"/>
                  <a:pt x="700" y="192"/>
                </a:cubicBezTo>
                <a:cubicBezTo>
                  <a:pt x="597" y="195"/>
                  <a:pt x="504" y="261"/>
                  <a:pt x="467" y="358"/>
                </a:cubicBezTo>
                <a:cubicBezTo>
                  <a:pt x="460" y="378"/>
                  <a:pt x="455" y="398"/>
                  <a:pt x="450" y="419"/>
                </a:cubicBezTo>
                <a:cubicBezTo>
                  <a:pt x="452" y="420"/>
                  <a:pt x="454" y="421"/>
                  <a:pt x="457" y="423"/>
                </a:cubicBezTo>
                <a:cubicBezTo>
                  <a:pt x="459" y="419"/>
                  <a:pt x="460" y="415"/>
                  <a:pt x="463" y="412"/>
                </a:cubicBezTo>
                <a:cubicBezTo>
                  <a:pt x="515" y="356"/>
                  <a:pt x="580" y="327"/>
                  <a:pt x="656" y="320"/>
                </a:cubicBezTo>
                <a:cubicBezTo>
                  <a:pt x="676" y="319"/>
                  <a:pt x="691" y="324"/>
                  <a:pt x="705" y="338"/>
                </a:cubicBezTo>
                <a:cubicBezTo>
                  <a:pt x="794" y="423"/>
                  <a:pt x="901" y="467"/>
                  <a:pt x="1024" y="479"/>
                </a:cubicBezTo>
                <a:close/>
                <a:moveTo>
                  <a:pt x="1151" y="447"/>
                </a:moveTo>
                <a:cubicBezTo>
                  <a:pt x="1139" y="234"/>
                  <a:pt x="948" y="60"/>
                  <a:pt x="732" y="64"/>
                </a:cubicBezTo>
                <a:cubicBezTo>
                  <a:pt x="498" y="68"/>
                  <a:pt x="334" y="255"/>
                  <a:pt x="324" y="447"/>
                </a:cubicBezTo>
                <a:cubicBezTo>
                  <a:pt x="344" y="447"/>
                  <a:pt x="364" y="447"/>
                  <a:pt x="384" y="447"/>
                </a:cubicBezTo>
                <a:cubicBezTo>
                  <a:pt x="385" y="441"/>
                  <a:pt x="385" y="436"/>
                  <a:pt x="386" y="431"/>
                </a:cubicBezTo>
                <a:cubicBezTo>
                  <a:pt x="400" y="292"/>
                  <a:pt x="473" y="196"/>
                  <a:pt x="604" y="146"/>
                </a:cubicBezTo>
                <a:cubicBezTo>
                  <a:pt x="663" y="123"/>
                  <a:pt x="725" y="126"/>
                  <a:pt x="787" y="129"/>
                </a:cubicBezTo>
                <a:cubicBezTo>
                  <a:pt x="924" y="137"/>
                  <a:pt x="1042" y="234"/>
                  <a:pt x="1076" y="366"/>
                </a:cubicBezTo>
                <a:cubicBezTo>
                  <a:pt x="1083" y="392"/>
                  <a:pt x="1087" y="420"/>
                  <a:pt x="1092" y="447"/>
                </a:cubicBezTo>
                <a:cubicBezTo>
                  <a:pt x="1111" y="447"/>
                  <a:pt x="1130" y="447"/>
                  <a:pt x="1151" y="447"/>
                </a:cubicBezTo>
                <a:close/>
                <a:moveTo>
                  <a:pt x="734" y="1246"/>
                </a:moveTo>
                <a:cubicBezTo>
                  <a:pt x="698" y="1284"/>
                  <a:pt x="664" y="1320"/>
                  <a:pt x="629" y="1356"/>
                </a:cubicBezTo>
                <a:cubicBezTo>
                  <a:pt x="622" y="1364"/>
                  <a:pt x="621" y="1369"/>
                  <a:pt x="627" y="1378"/>
                </a:cubicBezTo>
                <a:cubicBezTo>
                  <a:pt x="663" y="1432"/>
                  <a:pt x="698" y="1486"/>
                  <a:pt x="734" y="1541"/>
                </a:cubicBezTo>
                <a:cubicBezTo>
                  <a:pt x="735" y="1542"/>
                  <a:pt x="736" y="1542"/>
                  <a:pt x="738" y="1543"/>
                </a:cubicBezTo>
                <a:cubicBezTo>
                  <a:pt x="754" y="1519"/>
                  <a:pt x="769" y="1494"/>
                  <a:pt x="785" y="1470"/>
                </a:cubicBezTo>
                <a:cubicBezTo>
                  <a:pt x="805" y="1439"/>
                  <a:pt x="827" y="1408"/>
                  <a:pt x="847" y="1376"/>
                </a:cubicBezTo>
                <a:cubicBezTo>
                  <a:pt x="850" y="1372"/>
                  <a:pt x="850" y="1363"/>
                  <a:pt x="848" y="1360"/>
                </a:cubicBezTo>
                <a:cubicBezTo>
                  <a:pt x="811" y="1322"/>
                  <a:pt x="773" y="1285"/>
                  <a:pt x="734" y="1246"/>
                </a:cubicBezTo>
                <a:close/>
                <a:moveTo>
                  <a:pt x="780" y="1197"/>
                </a:moveTo>
                <a:cubicBezTo>
                  <a:pt x="816" y="1233"/>
                  <a:pt x="852" y="1268"/>
                  <a:pt x="890" y="1307"/>
                </a:cubicBezTo>
                <a:cubicBezTo>
                  <a:pt x="912" y="1253"/>
                  <a:pt x="934" y="1200"/>
                  <a:pt x="956" y="1147"/>
                </a:cubicBezTo>
                <a:cubicBezTo>
                  <a:pt x="957" y="1144"/>
                  <a:pt x="957" y="1139"/>
                  <a:pt x="955" y="1136"/>
                </a:cubicBezTo>
                <a:cubicBezTo>
                  <a:pt x="942" y="1109"/>
                  <a:pt x="929" y="1083"/>
                  <a:pt x="915" y="1055"/>
                </a:cubicBezTo>
                <a:cubicBezTo>
                  <a:pt x="869" y="1103"/>
                  <a:pt x="824" y="1151"/>
                  <a:pt x="780" y="1197"/>
                </a:cubicBezTo>
                <a:close/>
                <a:moveTo>
                  <a:pt x="585" y="1310"/>
                </a:moveTo>
                <a:cubicBezTo>
                  <a:pt x="622" y="1271"/>
                  <a:pt x="655" y="1236"/>
                  <a:pt x="687" y="1202"/>
                </a:cubicBezTo>
                <a:cubicBezTo>
                  <a:pt x="642" y="1157"/>
                  <a:pt x="597" y="1113"/>
                  <a:pt x="552" y="1068"/>
                </a:cubicBezTo>
                <a:cubicBezTo>
                  <a:pt x="541" y="1090"/>
                  <a:pt x="530" y="1114"/>
                  <a:pt x="518" y="1137"/>
                </a:cubicBezTo>
                <a:cubicBezTo>
                  <a:pt x="517" y="1140"/>
                  <a:pt x="517" y="1144"/>
                  <a:pt x="518" y="1147"/>
                </a:cubicBezTo>
                <a:cubicBezTo>
                  <a:pt x="540" y="1200"/>
                  <a:pt x="562" y="1253"/>
                  <a:pt x="585" y="1310"/>
                </a:cubicBezTo>
                <a:close/>
                <a:moveTo>
                  <a:pt x="321" y="513"/>
                </a:moveTo>
                <a:cubicBezTo>
                  <a:pt x="321" y="570"/>
                  <a:pt x="321" y="626"/>
                  <a:pt x="322" y="683"/>
                </a:cubicBezTo>
                <a:cubicBezTo>
                  <a:pt x="322" y="700"/>
                  <a:pt x="334" y="712"/>
                  <a:pt x="351" y="713"/>
                </a:cubicBezTo>
                <a:cubicBezTo>
                  <a:pt x="367" y="714"/>
                  <a:pt x="383" y="713"/>
                  <a:pt x="401" y="713"/>
                </a:cubicBezTo>
                <a:cubicBezTo>
                  <a:pt x="395" y="646"/>
                  <a:pt x="390" y="579"/>
                  <a:pt x="385" y="513"/>
                </a:cubicBezTo>
                <a:cubicBezTo>
                  <a:pt x="364" y="513"/>
                  <a:pt x="344" y="513"/>
                  <a:pt x="321" y="513"/>
                </a:cubicBezTo>
                <a:close/>
                <a:moveTo>
                  <a:pt x="1074" y="712"/>
                </a:moveTo>
                <a:cubicBezTo>
                  <a:pt x="1076" y="713"/>
                  <a:pt x="1077" y="713"/>
                  <a:pt x="1079" y="713"/>
                </a:cubicBezTo>
                <a:cubicBezTo>
                  <a:pt x="1091" y="714"/>
                  <a:pt x="1103" y="714"/>
                  <a:pt x="1115" y="714"/>
                </a:cubicBezTo>
                <a:cubicBezTo>
                  <a:pt x="1140" y="713"/>
                  <a:pt x="1153" y="701"/>
                  <a:pt x="1153" y="676"/>
                </a:cubicBezTo>
                <a:cubicBezTo>
                  <a:pt x="1153" y="625"/>
                  <a:pt x="1153" y="573"/>
                  <a:pt x="1153" y="521"/>
                </a:cubicBezTo>
                <a:cubicBezTo>
                  <a:pt x="1153" y="518"/>
                  <a:pt x="1152" y="515"/>
                  <a:pt x="1152" y="513"/>
                </a:cubicBezTo>
                <a:cubicBezTo>
                  <a:pt x="1130" y="513"/>
                  <a:pt x="1110" y="513"/>
                  <a:pt x="1089" y="513"/>
                </a:cubicBezTo>
                <a:cubicBezTo>
                  <a:pt x="1084" y="580"/>
                  <a:pt x="1079" y="645"/>
                  <a:pt x="1074" y="712"/>
                </a:cubicBezTo>
                <a:close/>
                <a:moveTo>
                  <a:pt x="705" y="905"/>
                </a:moveTo>
                <a:cubicBezTo>
                  <a:pt x="715" y="905"/>
                  <a:pt x="726" y="906"/>
                  <a:pt x="737" y="905"/>
                </a:cubicBezTo>
                <a:cubicBezTo>
                  <a:pt x="755" y="904"/>
                  <a:pt x="769" y="891"/>
                  <a:pt x="769" y="874"/>
                </a:cubicBezTo>
                <a:cubicBezTo>
                  <a:pt x="769" y="857"/>
                  <a:pt x="756" y="843"/>
                  <a:pt x="737" y="842"/>
                </a:cubicBezTo>
                <a:cubicBezTo>
                  <a:pt x="716" y="841"/>
                  <a:pt x="694" y="841"/>
                  <a:pt x="673" y="842"/>
                </a:cubicBezTo>
                <a:cubicBezTo>
                  <a:pt x="655" y="843"/>
                  <a:pt x="641" y="857"/>
                  <a:pt x="641" y="873"/>
                </a:cubicBezTo>
                <a:cubicBezTo>
                  <a:pt x="641" y="890"/>
                  <a:pt x="654" y="904"/>
                  <a:pt x="673" y="905"/>
                </a:cubicBezTo>
                <a:cubicBezTo>
                  <a:pt x="683" y="906"/>
                  <a:pt x="694" y="905"/>
                  <a:pt x="705" y="905"/>
                </a:cubicBezTo>
                <a:close/>
                <a:moveTo>
                  <a:pt x="788" y="1095"/>
                </a:moveTo>
                <a:cubicBezTo>
                  <a:pt x="748" y="1095"/>
                  <a:pt x="712" y="1095"/>
                  <a:pt x="680" y="1095"/>
                </a:cubicBezTo>
                <a:cubicBezTo>
                  <a:pt x="696" y="1111"/>
                  <a:pt x="715" y="1131"/>
                  <a:pt x="735" y="1151"/>
                </a:cubicBezTo>
                <a:cubicBezTo>
                  <a:pt x="752" y="1134"/>
                  <a:pt x="769" y="1115"/>
                  <a:pt x="788" y="1095"/>
                </a:cubicBezTo>
                <a:close/>
                <a:moveTo>
                  <a:pt x="422" y="841"/>
                </a:moveTo>
                <a:cubicBezTo>
                  <a:pt x="418" y="819"/>
                  <a:pt x="415" y="799"/>
                  <a:pt x="411" y="779"/>
                </a:cubicBezTo>
                <a:cubicBezTo>
                  <a:pt x="402" y="779"/>
                  <a:pt x="394" y="779"/>
                  <a:pt x="386" y="779"/>
                </a:cubicBezTo>
                <a:cubicBezTo>
                  <a:pt x="383" y="826"/>
                  <a:pt x="391" y="840"/>
                  <a:pt x="422" y="84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3608163"/>
      </p:ext>
    </p:extLst>
  </p:cSld>
  <p:clrMapOvr>
    <a:masterClrMapping/>
  </p:clrMapOvr>
  <p:transition spd="slow" advClick="0" advTm="3000">
    <p:push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roup 203"/>
          <p:cNvGrpSpPr/>
          <p:nvPr/>
        </p:nvGrpSpPr>
        <p:grpSpPr>
          <a:xfrm>
            <a:off x="385898" y="248443"/>
            <a:ext cx="430213" cy="427038"/>
            <a:chOff x="371475" y="223838"/>
            <a:chExt cx="430213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39" name="Freeform 122"/>
            <p:cNvSpPr>
              <a:spLocks noEditPoints="1"/>
            </p:cNvSpPr>
            <p:nvPr/>
          </p:nvSpPr>
          <p:spPr bwMode="auto">
            <a:xfrm>
              <a:off x="371475" y="223838"/>
              <a:ext cx="430213" cy="427038"/>
            </a:xfrm>
            <a:custGeom>
              <a:avLst/>
              <a:gdLst>
                <a:gd name="T0" fmla="*/ 299 w 1544"/>
                <a:gd name="T1" fmla="*/ 1328 h 1529"/>
                <a:gd name="T2" fmla="*/ 38 w 1544"/>
                <a:gd name="T3" fmla="*/ 904 h 1529"/>
                <a:gd name="T4" fmla="*/ 295 w 1544"/>
                <a:gd name="T5" fmla="*/ 302 h 1529"/>
                <a:gd name="T6" fmla="*/ 346 w 1544"/>
                <a:gd name="T7" fmla="*/ 270 h 1529"/>
                <a:gd name="T8" fmla="*/ 919 w 1544"/>
                <a:gd name="T9" fmla="*/ 136 h 1529"/>
                <a:gd name="T10" fmla="*/ 1285 w 1544"/>
                <a:gd name="T11" fmla="*/ 41 h 1529"/>
                <a:gd name="T12" fmla="*/ 1441 w 1544"/>
                <a:gd name="T13" fmla="*/ 576 h 1529"/>
                <a:gd name="T14" fmla="*/ 1079 w 1544"/>
                <a:gd name="T15" fmla="*/ 1443 h 1529"/>
                <a:gd name="T16" fmla="*/ 308 w 1544"/>
                <a:gd name="T17" fmla="*/ 1332 h 1529"/>
                <a:gd name="T18" fmla="*/ 1168 w 1544"/>
                <a:gd name="T19" fmla="*/ 697 h 1529"/>
                <a:gd name="T20" fmla="*/ 507 w 1544"/>
                <a:gd name="T21" fmla="*/ 1126 h 1529"/>
                <a:gd name="T22" fmla="*/ 1181 w 1544"/>
                <a:gd name="T23" fmla="*/ 1324 h 1529"/>
                <a:gd name="T24" fmla="*/ 1168 w 1544"/>
                <a:gd name="T25" fmla="*/ 697 h 1529"/>
                <a:gd name="T26" fmla="*/ 840 w 1544"/>
                <a:gd name="T27" fmla="*/ 1171 h 1529"/>
                <a:gd name="T28" fmla="*/ 1100 w 1544"/>
                <a:gd name="T29" fmla="*/ 686 h 1529"/>
                <a:gd name="T30" fmla="*/ 1016 w 1544"/>
                <a:gd name="T31" fmla="*/ 667 h 1529"/>
                <a:gd name="T32" fmla="*/ 696 w 1544"/>
                <a:gd name="T33" fmla="*/ 908 h 1529"/>
                <a:gd name="T34" fmla="*/ 879 w 1544"/>
                <a:gd name="T35" fmla="*/ 536 h 1529"/>
                <a:gd name="T36" fmla="*/ 869 w 1544"/>
                <a:gd name="T37" fmla="*/ 479 h 1529"/>
                <a:gd name="T38" fmla="*/ 692 w 1544"/>
                <a:gd name="T39" fmla="*/ 467 h 1529"/>
                <a:gd name="T40" fmla="*/ 543 w 1544"/>
                <a:gd name="T41" fmla="*/ 550 h 1529"/>
                <a:gd name="T42" fmla="*/ 544 w 1544"/>
                <a:gd name="T43" fmla="*/ 1026 h 1529"/>
                <a:gd name="T44" fmla="*/ 540 w 1544"/>
                <a:gd name="T45" fmla="*/ 1089 h 1529"/>
                <a:gd name="T46" fmla="*/ 266 w 1544"/>
                <a:gd name="T47" fmla="*/ 1287 h 1529"/>
                <a:gd name="T48" fmla="*/ 502 w 1544"/>
                <a:gd name="T49" fmla="*/ 580 h 1529"/>
                <a:gd name="T50" fmla="*/ 847 w 1544"/>
                <a:gd name="T51" fmla="*/ 415 h 1529"/>
                <a:gd name="T52" fmla="*/ 899 w 1544"/>
                <a:gd name="T53" fmla="*/ 183 h 1529"/>
                <a:gd name="T54" fmla="*/ 337 w 1544"/>
                <a:gd name="T55" fmla="*/ 341 h 1529"/>
                <a:gd name="T56" fmla="*/ 847 w 1544"/>
                <a:gd name="T57" fmla="*/ 415 h 1529"/>
                <a:gd name="T58" fmla="*/ 896 w 1544"/>
                <a:gd name="T59" fmla="*/ 359 h 1529"/>
                <a:gd name="T60" fmla="*/ 1472 w 1544"/>
                <a:gd name="T61" fmla="*/ 360 h 1529"/>
                <a:gd name="T62" fmla="*/ 915 w 1544"/>
                <a:gd name="T63" fmla="*/ 568 h 1529"/>
                <a:gd name="T64" fmla="*/ 717 w 1544"/>
                <a:gd name="T65" fmla="*/ 766 h 1529"/>
                <a:gd name="T66" fmla="*/ 684 w 1544"/>
                <a:gd name="T67" fmla="*/ 838 h 1529"/>
                <a:gd name="T68" fmla="*/ 768 w 1544"/>
                <a:gd name="T69" fmla="*/ 848 h 1529"/>
                <a:gd name="T70" fmla="*/ 983 w 1544"/>
                <a:gd name="T71" fmla="*/ 631 h 1529"/>
                <a:gd name="T72" fmla="*/ 915 w 1544"/>
                <a:gd name="T73" fmla="*/ 568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4" h="1529">
                  <a:moveTo>
                    <a:pt x="302" y="1327"/>
                  </a:moveTo>
                  <a:cubicBezTo>
                    <a:pt x="300" y="1328"/>
                    <a:pt x="300" y="1328"/>
                    <a:pt x="299" y="1328"/>
                  </a:cubicBezTo>
                  <a:cubicBezTo>
                    <a:pt x="267" y="1363"/>
                    <a:pt x="257" y="1352"/>
                    <a:pt x="233" y="1326"/>
                  </a:cubicBezTo>
                  <a:cubicBezTo>
                    <a:pt x="123" y="1206"/>
                    <a:pt x="56" y="1066"/>
                    <a:pt x="38" y="904"/>
                  </a:cubicBezTo>
                  <a:cubicBezTo>
                    <a:pt x="13" y="673"/>
                    <a:pt x="81" y="473"/>
                    <a:pt x="239" y="303"/>
                  </a:cubicBezTo>
                  <a:cubicBezTo>
                    <a:pt x="262" y="277"/>
                    <a:pt x="270" y="278"/>
                    <a:pt x="295" y="302"/>
                  </a:cubicBezTo>
                  <a:cubicBezTo>
                    <a:pt x="297" y="303"/>
                    <a:pt x="299" y="305"/>
                    <a:pt x="301" y="307"/>
                  </a:cubicBezTo>
                  <a:cubicBezTo>
                    <a:pt x="316" y="295"/>
                    <a:pt x="331" y="282"/>
                    <a:pt x="346" y="270"/>
                  </a:cubicBezTo>
                  <a:cubicBezTo>
                    <a:pt x="456" y="184"/>
                    <a:pt x="581" y="135"/>
                    <a:pt x="721" y="123"/>
                  </a:cubicBezTo>
                  <a:cubicBezTo>
                    <a:pt x="788" y="118"/>
                    <a:pt x="854" y="122"/>
                    <a:pt x="919" y="136"/>
                  </a:cubicBezTo>
                  <a:cubicBezTo>
                    <a:pt x="928" y="138"/>
                    <a:pt x="934" y="137"/>
                    <a:pt x="941" y="130"/>
                  </a:cubicBezTo>
                  <a:cubicBezTo>
                    <a:pt x="1038" y="33"/>
                    <a:pt x="1154" y="0"/>
                    <a:pt x="1285" y="41"/>
                  </a:cubicBezTo>
                  <a:cubicBezTo>
                    <a:pt x="1415" y="82"/>
                    <a:pt x="1493" y="176"/>
                    <a:pt x="1516" y="311"/>
                  </a:cubicBezTo>
                  <a:cubicBezTo>
                    <a:pt x="1532" y="409"/>
                    <a:pt x="1505" y="499"/>
                    <a:pt x="1441" y="576"/>
                  </a:cubicBezTo>
                  <a:cubicBezTo>
                    <a:pt x="1435" y="584"/>
                    <a:pt x="1433" y="590"/>
                    <a:pt x="1436" y="599"/>
                  </a:cubicBezTo>
                  <a:cubicBezTo>
                    <a:pt x="1544" y="934"/>
                    <a:pt x="1396" y="1287"/>
                    <a:pt x="1079" y="1443"/>
                  </a:cubicBezTo>
                  <a:cubicBezTo>
                    <a:pt x="952" y="1505"/>
                    <a:pt x="817" y="1525"/>
                    <a:pt x="677" y="1505"/>
                  </a:cubicBezTo>
                  <a:cubicBezTo>
                    <a:pt x="536" y="1485"/>
                    <a:pt x="414" y="1426"/>
                    <a:pt x="308" y="1332"/>
                  </a:cubicBezTo>
                  <a:cubicBezTo>
                    <a:pt x="306" y="1330"/>
                    <a:pt x="304" y="1329"/>
                    <a:pt x="302" y="1327"/>
                  </a:cubicBezTo>
                  <a:close/>
                  <a:moveTo>
                    <a:pt x="1168" y="697"/>
                  </a:moveTo>
                  <a:cubicBezTo>
                    <a:pt x="1211" y="888"/>
                    <a:pt x="1164" y="1048"/>
                    <a:pt x="999" y="1156"/>
                  </a:cubicBezTo>
                  <a:cubicBezTo>
                    <a:pt x="830" y="1266"/>
                    <a:pt x="663" y="1244"/>
                    <a:pt x="507" y="1126"/>
                  </a:cubicBezTo>
                  <a:cubicBezTo>
                    <a:pt x="451" y="1182"/>
                    <a:pt x="395" y="1238"/>
                    <a:pt x="339" y="1294"/>
                  </a:cubicBezTo>
                  <a:cubicBezTo>
                    <a:pt x="561" y="1504"/>
                    <a:pt x="923" y="1529"/>
                    <a:pt x="1181" y="1324"/>
                  </a:cubicBezTo>
                  <a:cubicBezTo>
                    <a:pt x="1434" y="1121"/>
                    <a:pt x="1460" y="807"/>
                    <a:pt x="1392" y="625"/>
                  </a:cubicBezTo>
                  <a:cubicBezTo>
                    <a:pt x="1326" y="676"/>
                    <a:pt x="1251" y="700"/>
                    <a:pt x="1168" y="697"/>
                  </a:cubicBezTo>
                  <a:close/>
                  <a:moveTo>
                    <a:pt x="540" y="1089"/>
                  </a:moveTo>
                  <a:cubicBezTo>
                    <a:pt x="629" y="1161"/>
                    <a:pt x="728" y="1190"/>
                    <a:pt x="840" y="1171"/>
                  </a:cubicBezTo>
                  <a:cubicBezTo>
                    <a:pt x="1055" y="1136"/>
                    <a:pt x="1190" y="905"/>
                    <a:pt x="1116" y="700"/>
                  </a:cubicBezTo>
                  <a:cubicBezTo>
                    <a:pt x="1113" y="691"/>
                    <a:pt x="1108" y="688"/>
                    <a:pt x="1100" y="686"/>
                  </a:cubicBezTo>
                  <a:cubicBezTo>
                    <a:pt x="1079" y="679"/>
                    <a:pt x="1058" y="672"/>
                    <a:pt x="1038" y="663"/>
                  </a:cubicBezTo>
                  <a:cubicBezTo>
                    <a:pt x="1028" y="658"/>
                    <a:pt x="1023" y="660"/>
                    <a:pt x="1016" y="667"/>
                  </a:cubicBezTo>
                  <a:cubicBezTo>
                    <a:pt x="944" y="739"/>
                    <a:pt x="872" y="811"/>
                    <a:pt x="801" y="883"/>
                  </a:cubicBezTo>
                  <a:cubicBezTo>
                    <a:pt x="771" y="913"/>
                    <a:pt x="735" y="920"/>
                    <a:pt x="696" y="908"/>
                  </a:cubicBezTo>
                  <a:cubicBezTo>
                    <a:pt x="629" y="888"/>
                    <a:pt x="611" y="805"/>
                    <a:pt x="661" y="754"/>
                  </a:cubicBezTo>
                  <a:cubicBezTo>
                    <a:pt x="733" y="681"/>
                    <a:pt x="806" y="609"/>
                    <a:pt x="879" y="536"/>
                  </a:cubicBezTo>
                  <a:cubicBezTo>
                    <a:pt x="883" y="532"/>
                    <a:pt x="888" y="530"/>
                    <a:pt x="891" y="528"/>
                  </a:cubicBezTo>
                  <a:cubicBezTo>
                    <a:pt x="883" y="509"/>
                    <a:pt x="877" y="493"/>
                    <a:pt x="869" y="479"/>
                  </a:cubicBezTo>
                  <a:cubicBezTo>
                    <a:pt x="866" y="473"/>
                    <a:pt x="860" y="468"/>
                    <a:pt x="855" y="466"/>
                  </a:cubicBezTo>
                  <a:cubicBezTo>
                    <a:pt x="800" y="453"/>
                    <a:pt x="746" y="454"/>
                    <a:pt x="692" y="467"/>
                  </a:cubicBezTo>
                  <a:cubicBezTo>
                    <a:pt x="635" y="481"/>
                    <a:pt x="584" y="507"/>
                    <a:pt x="541" y="546"/>
                  </a:cubicBezTo>
                  <a:cubicBezTo>
                    <a:pt x="542" y="548"/>
                    <a:pt x="542" y="549"/>
                    <a:pt x="543" y="550"/>
                  </a:cubicBezTo>
                  <a:cubicBezTo>
                    <a:pt x="569" y="579"/>
                    <a:pt x="569" y="580"/>
                    <a:pt x="544" y="609"/>
                  </a:cubicBezTo>
                  <a:cubicBezTo>
                    <a:pt x="437" y="729"/>
                    <a:pt x="437" y="907"/>
                    <a:pt x="544" y="1026"/>
                  </a:cubicBezTo>
                  <a:cubicBezTo>
                    <a:pt x="569" y="1053"/>
                    <a:pt x="569" y="1056"/>
                    <a:pt x="543" y="1084"/>
                  </a:cubicBezTo>
                  <a:cubicBezTo>
                    <a:pt x="543" y="1085"/>
                    <a:pt x="542" y="1086"/>
                    <a:pt x="540" y="1089"/>
                  </a:cubicBezTo>
                  <a:close/>
                  <a:moveTo>
                    <a:pt x="267" y="344"/>
                  </a:moveTo>
                  <a:cubicBezTo>
                    <a:pt x="0" y="625"/>
                    <a:pt x="36" y="1059"/>
                    <a:pt x="266" y="1287"/>
                  </a:cubicBezTo>
                  <a:cubicBezTo>
                    <a:pt x="344" y="1209"/>
                    <a:pt x="423" y="1130"/>
                    <a:pt x="501" y="1052"/>
                  </a:cubicBezTo>
                  <a:cubicBezTo>
                    <a:pt x="386" y="895"/>
                    <a:pt x="386" y="737"/>
                    <a:pt x="502" y="580"/>
                  </a:cubicBezTo>
                  <a:cubicBezTo>
                    <a:pt x="424" y="501"/>
                    <a:pt x="346" y="423"/>
                    <a:pt x="267" y="344"/>
                  </a:cubicBezTo>
                  <a:close/>
                  <a:moveTo>
                    <a:pt x="847" y="415"/>
                  </a:moveTo>
                  <a:cubicBezTo>
                    <a:pt x="850" y="374"/>
                    <a:pt x="850" y="334"/>
                    <a:pt x="855" y="295"/>
                  </a:cubicBezTo>
                  <a:cubicBezTo>
                    <a:pt x="860" y="255"/>
                    <a:pt x="878" y="218"/>
                    <a:pt x="899" y="183"/>
                  </a:cubicBezTo>
                  <a:cubicBezTo>
                    <a:pt x="839" y="165"/>
                    <a:pt x="723" y="162"/>
                    <a:pt x="621" y="187"/>
                  </a:cubicBezTo>
                  <a:cubicBezTo>
                    <a:pt x="513" y="215"/>
                    <a:pt x="418" y="265"/>
                    <a:pt x="337" y="341"/>
                  </a:cubicBezTo>
                  <a:cubicBezTo>
                    <a:pt x="394" y="398"/>
                    <a:pt x="450" y="454"/>
                    <a:pt x="507" y="510"/>
                  </a:cubicBezTo>
                  <a:cubicBezTo>
                    <a:pt x="606" y="427"/>
                    <a:pt x="721" y="394"/>
                    <a:pt x="847" y="415"/>
                  </a:cubicBezTo>
                  <a:close/>
                  <a:moveTo>
                    <a:pt x="1183" y="73"/>
                  </a:moveTo>
                  <a:cubicBezTo>
                    <a:pt x="1027" y="73"/>
                    <a:pt x="897" y="202"/>
                    <a:pt x="896" y="359"/>
                  </a:cubicBezTo>
                  <a:cubicBezTo>
                    <a:pt x="895" y="518"/>
                    <a:pt x="1024" y="649"/>
                    <a:pt x="1182" y="649"/>
                  </a:cubicBezTo>
                  <a:cubicBezTo>
                    <a:pt x="1343" y="649"/>
                    <a:pt x="1472" y="521"/>
                    <a:pt x="1472" y="360"/>
                  </a:cubicBezTo>
                  <a:cubicBezTo>
                    <a:pt x="1472" y="202"/>
                    <a:pt x="1343" y="73"/>
                    <a:pt x="1183" y="73"/>
                  </a:cubicBezTo>
                  <a:close/>
                  <a:moveTo>
                    <a:pt x="915" y="568"/>
                  </a:moveTo>
                  <a:cubicBezTo>
                    <a:pt x="913" y="570"/>
                    <a:pt x="909" y="574"/>
                    <a:pt x="905" y="578"/>
                  </a:cubicBezTo>
                  <a:cubicBezTo>
                    <a:pt x="842" y="641"/>
                    <a:pt x="780" y="703"/>
                    <a:pt x="717" y="766"/>
                  </a:cubicBezTo>
                  <a:cubicBezTo>
                    <a:pt x="708" y="775"/>
                    <a:pt x="699" y="783"/>
                    <a:pt x="691" y="792"/>
                  </a:cubicBezTo>
                  <a:cubicBezTo>
                    <a:pt x="679" y="806"/>
                    <a:pt x="677" y="821"/>
                    <a:pt x="684" y="838"/>
                  </a:cubicBezTo>
                  <a:cubicBezTo>
                    <a:pt x="691" y="855"/>
                    <a:pt x="704" y="863"/>
                    <a:pt x="722" y="865"/>
                  </a:cubicBezTo>
                  <a:cubicBezTo>
                    <a:pt x="740" y="867"/>
                    <a:pt x="755" y="861"/>
                    <a:pt x="768" y="848"/>
                  </a:cubicBezTo>
                  <a:cubicBezTo>
                    <a:pt x="838" y="778"/>
                    <a:pt x="908" y="708"/>
                    <a:pt x="978" y="638"/>
                  </a:cubicBezTo>
                  <a:cubicBezTo>
                    <a:pt x="980" y="636"/>
                    <a:pt x="981" y="633"/>
                    <a:pt x="983" y="631"/>
                  </a:cubicBezTo>
                  <a:cubicBezTo>
                    <a:pt x="982" y="632"/>
                    <a:pt x="980" y="634"/>
                    <a:pt x="978" y="635"/>
                  </a:cubicBezTo>
                  <a:cubicBezTo>
                    <a:pt x="958" y="613"/>
                    <a:pt x="937" y="592"/>
                    <a:pt x="915" y="5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23"/>
            <p:cNvSpPr>
              <a:spLocks/>
            </p:cNvSpPr>
            <p:nvPr/>
          </p:nvSpPr>
          <p:spPr bwMode="auto">
            <a:xfrm>
              <a:off x="411163" y="420688"/>
              <a:ext cx="60325" cy="61913"/>
            </a:xfrm>
            <a:custGeom>
              <a:avLst/>
              <a:gdLst>
                <a:gd name="T0" fmla="*/ 188 w 219"/>
                <a:gd name="T1" fmla="*/ 0 h 219"/>
                <a:gd name="T2" fmla="*/ 219 w 219"/>
                <a:gd name="T3" fmla="*/ 29 h 219"/>
                <a:gd name="T4" fmla="*/ 29 w 219"/>
                <a:gd name="T5" fmla="*/ 219 h 219"/>
                <a:gd name="T6" fmla="*/ 0 w 219"/>
                <a:gd name="T7" fmla="*/ 188 h 219"/>
                <a:gd name="T8" fmla="*/ 188 w 219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9">
                  <a:moveTo>
                    <a:pt x="188" y="0"/>
                  </a:moveTo>
                  <a:cubicBezTo>
                    <a:pt x="198" y="9"/>
                    <a:pt x="209" y="19"/>
                    <a:pt x="219" y="29"/>
                  </a:cubicBezTo>
                  <a:cubicBezTo>
                    <a:pt x="155" y="92"/>
                    <a:pt x="92" y="156"/>
                    <a:pt x="29" y="219"/>
                  </a:cubicBezTo>
                  <a:cubicBezTo>
                    <a:pt x="19" y="209"/>
                    <a:pt x="9" y="198"/>
                    <a:pt x="0" y="188"/>
                  </a:cubicBezTo>
                  <a:cubicBezTo>
                    <a:pt x="61" y="126"/>
                    <a:pt x="125" y="63"/>
                    <a:pt x="1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24"/>
            <p:cNvSpPr>
              <a:spLocks/>
            </p:cNvSpPr>
            <p:nvPr/>
          </p:nvSpPr>
          <p:spPr bwMode="auto">
            <a:xfrm>
              <a:off x="407988" y="417513"/>
              <a:ext cx="26988" cy="26988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9 h 96"/>
                <a:gd name="T4" fmla="*/ 48 w 96"/>
                <a:gd name="T5" fmla="*/ 0 h 96"/>
                <a:gd name="T6" fmla="*/ 96 w 96"/>
                <a:gd name="T7" fmla="*/ 48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5"/>
                    <a:pt x="0" y="49"/>
                  </a:cubicBez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cubicBezTo>
                    <a:pt x="96" y="74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25"/>
            <p:cNvSpPr>
              <a:spLocks/>
            </p:cNvSpPr>
            <p:nvPr/>
          </p:nvSpPr>
          <p:spPr bwMode="auto">
            <a:xfrm>
              <a:off x="447675" y="458788"/>
              <a:ext cx="26988" cy="26988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8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8" y="96"/>
                  </a:cubicBezTo>
                  <a:cubicBezTo>
                    <a:pt x="22" y="96"/>
                    <a:pt x="0" y="74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26"/>
            <p:cNvSpPr>
              <a:spLocks noEditPoints="1"/>
            </p:cNvSpPr>
            <p:nvPr/>
          </p:nvSpPr>
          <p:spPr bwMode="auto">
            <a:xfrm>
              <a:off x="635000" y="257175"/>
              <a:ext cx="133350" cy="133350"/>
            </a:xfrm>
            <a:custGeom>
              <a:avLst/>
              <a:gdLst>
                <a:gd name="T0" fmla="*/ 240 w 480"/>
                <a:gd name="T1" fmla="*/ 480 h 480"/>
                <a:gd name="T2" fmla="*/ 0 w 480"/>
                <a:gd name="T3" fmla="*/ 242 h 480"/>
                <a:gd name="T4" fmla="*/ 239 w 480"/>
                <a:gd name="T5" fmla="*/ 0 h 480"/>
                <a:gd name="T6" fmla="*/ 480 w 480"/>
                <a:gd name="T7" fmla="*/ 239 h 480"/>
                <a:gd name="T8" fmla="*/ 240 w 480"/>
                <a:gd name="T9" fmla="*/ 480 h 480"/>
                <a:gd name="T10" fmla="*/ 239 w 480"/>
                <a:gd name="T11" fmla="*/ 48 h 480"/>
                <a:gd name="T12" fmla="*/ 48 w 480"/>
                <a:gd name="T13" fmla="*/ 239 h 480"/>
                <a:gd name="T14" fmla="*/ 240 w 480"/>
                <a:gd name="T15" fmla="*/ 432 h 480"/>
                <a:gd name="T16" fmla="*/ 432 w 480"/>
                <a:gd name="T17" fmla="*/ 240 h 480"/>
                <a:gd name="T18" fmla="*/ 239 w 480"/>
                <a:gd name="T19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0" h="480">
                  <a:moveTo>
                    <a:pt x="240" y="480"/>
                  </a:moveTo>
                  <a:cubicBezTo>
                    <a:pt x="109" y="480"/>
                    <a:pt x="0" y="373"/>
                    <a:pt x="0" y="242"/>
                  </a:cubicBezTo>
                  <a:cubicBezTo>
                    <a:pt x="0" y="109"/>
                    <a:pt x="107" y="0"/>
                    <a:pt x="239" y="0"/>
                  </a:cubicBezTo>
                  <a:cubicBezTo>
                    <a:pt x="372" y="0"/>
                    <a:pt x="480" y="107"/>
                    <a:pt x="480" y="239"/>
                  </a:cubicBezTo>
                  <a:cubicBezTo>
                    <a:pt x="480" y="372"/>
                    <a:pt x="373" y="480"/>
                    <a:pt x="240" y="480"/>
                  </a:cubicBezTo>
                  <a:close/>
                  <a:moveTo>
                    <a:pt x="239" y="48"/>
                  </a:moveTo>
                  <a:cubicBezTo>
                    <a:pt x="135" y="48"/>
                    <a:pt x="48" y="134"/>
                    <a:pt x="48" y="239"/>
                  </a:cubicBezTo>
                  <a:cubicBezTo>
                    <a:pt x="48" y="346"/>
                    <a:pt x="134" y="432"/>
                    <a:pt x="240" y="432"/>
                  </a:cubicBezTo>
                  <a:cubicBezTo>
                    <a:pt x="346" y="432"/>
                    <a:pt x="432" y="346"/>
                    <a:pt x="432" y="240"/>
                  </a:cubicBezTo>
                  <a:cubicBezTo>
                    <a:pt x="432" y="134"/>
                    <a:pt x="346" y="48"/>
                    <a:pt x="23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27"/>
            <p:cNvSpPr>
              <a:spLocks/>
            </p:cNvSpPr>
            <p:nvPr/>
          </p:nvSpPr>
          <p:spPr bwMode="auto">
            <a:xfrm>
              <a:off x="695325" y="317500"/>
              <a:ext cx="47625" cy="47625"/>
            </a:xfrm>
            <a:custGeom>
              <a:avLst/>
              <a:gdLst>
                <a:gd name="T0" fmla="*/ 0 w 172"/>
                <a:gd name="T1" fmla="*/ 166 h 169"/>
                <a:gd name="T2" fmla="*/ 0 w 172"/>
                <a:gd name="T3" fmla="*/ 120 h 169"/>
                <a:gd name="T4" fmla="*/ 84 w 172"/>
                <a:gd name="T5" fmla="*/ 83 h 169"/>
                <a:gd name="T6" fmla="*/ 120 w 172"/>
                <a:gd name="T7" fmla="*/ 0 h 169"/>
                <a:gd name="T8" fmla="*/ 166 w 172"/>
                <a:gd name="T9" fmla="*/ 0 h 169"/>
                <a:gd name="T10" fmla="*/ 0 w 172"/>
                <a:gd name="T11" fmla="*/ 16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69">
                  <a:moveTo>
                    <a:pt x="0" y="166"/>
                  </a:moveTo>
                  <a:cubicBezTo>
                    <a:pt x="0" y="150"/>
                    <a:pt x="0" y="136"/>
                    <a:pt x="0" y="120"/>
                  </a:cubicBezTo>
                  <a:cubicBezTo>
                    <a:pt x="32" y="118"/>
                    <a:pt x="61" y="107"/>
                    <a:pt x="84" y="83"/>
                  </a:cubicBezTo>
                  <a:cubicBezTo>
                    <a:pt x="107" y="60"/>
                    <a:pt x="118" y="32"/>
                    <a:pt x="120" y="0"/>
                  </a:cubicBezTo>
                  <a:cubicBezTo>
                    <a:pt x="135" y="0"/>
                    <a:pt x="151" y="0"/>
                    <a:pt x="166" y="0"/>
                  </a:cubicBezTo>
                  <a:cubicBezTo>
                    <a:pt x="172" y="85"/>
                    <a:pt x="89" y="169"/>
                    <a:pt x="0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1115773" y="247650"/>
            <a:ext cx="427038" cy="428625"/>
            <a:chOff x="993775" y="223838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45" name="Freeform 128"/>
            <p:cNvSpPr>
              <a:spLocks noEditPoints="1"/>
            </p:cNvSpPr>
            <p:nvPr/>
          </p:nvSpPr>
          <p:spPr bwMode="auto">
            <a:xfrm>
              <a:off x="993775" y="223838"/>
              <a:ext cx="427038" cy="428625"/>
            </a:xfrm>
            <a:custGeom>
              <a:avLst/>
              <a:gdLst>
                <a:gd name="T0" fmla="*/ 1117 w 1536"/>
                <a:gd name="T1" fmla="*/ 1480 h 1537"/>
                <a:gd name="T2" fmla="*/ 1003 w 1536"/>
                <a:gd name="T3" fmla="*/ 1381 h 1537"/>
                <a:gd name="T4" fmla="*/ 691 w 1536"/>
                <a:gd name="T5" fmla="*/ 1381 h 1537"/>
                <a:gd name="T6" fmla="*/ 691 w 1536"/>
                <a:gd name="T7" fmla="*/ 1321 h 1537"/>
                <a:gd name="T8" fmla="*/ 956 w 1536"/>
                <a:gd name="T9" fmla="*/ 1321 h 1537"/>
                <a:gd name="T10" fmla="*/ 831 w 1536"/>
                <a:gd name="T11" fmla="*/ 1194 h 1537"/>
                <a:gd name="T12" fmla="*/ 207 w 1536"/>
                <a:gd name="T13" fmla="*/ 921 h 1537"/>
                <a:gd name="T14" fmla="*/ 1040 w 1536"/>
                <a:gd name="T15" fmla="*/ 754 h 1537"/>
                <a:gd name="T16" fmla="*/ 1002 w 1536"/>
                <a:gd name="T17" fmla="*/ 1026 h 1537"/>
                <a:gd name="T18" fmla="*/ 1311 w 1536"/>
                <a:gd name="T19" fmla="*/ 1321 h 1537"/>
                <a:gd name="T20" fmla="*/ 1476 w 1536"/>
                <a:gd name="T21" fmla="*/ 1286 h 1537"/>
                <a:gd name="T22" fmla="*/ 1476 w 1536"/>
                <a:gd name="T23" fmla="*/ 302 h 1537"/>
                <a:gd name="T24" fmla="*/ 60 w 1536"/>
                <a:gd name="T25" fmla="*/ 318 h 1537"/>
                <a:gd name="T26" fmla="*/ 101 w 1536"/>
                <a:gd name="T27" fmla="*/ 1321 h 1537"/>
                <a:gd name="T28" fmla="*/ 451 w 1536"/>
                <a:gd name="T29" fmla="*/ 1338 h 1537"/>
                <a:gd name="T30" fmla="*/ 383 w 1536"/>
                <a:gd name="T31" fmla="*/ 1381 h 1537"/>
                <a:gd name="T32" fmla="*/ 0 w 1536"/>
                <a:gd name="T33" fmla="*/ 1306 h 1537"/>
                <a:gd name="T34" fmla="*/ 110 w 1536"/>
                <a:gd name="T35" fmla="*/ 0 h 1537"/>
                <a:gd name="T36" fmla="*/ 1536 w 1536"/>
                <a:gd name="T37" fmla="*/ 103 h 1537"/>
                <a:gd name="T38" fmla="*/ 1536 w 1536"/>
                <a:gd name="T39" fmla="*/ 1295 h 1537"/>
                <a:gd name="T40" fmla="*/ 1432 w 1536"/>
                <a:gd name="T41" fmla="*/ 1381 h 1537"/>
                <a:gd name="T42" fmla="*/ 1342 w 1536"/>
                <a:gd name="T43" fmla="*/ 1396 h 1537"/>
                <a:gd name="T44" fmla="*/ 1242 w 1536"/>
                <a:gd name="T45" fmla="*/ 1537 h 1537"/>
                <a:gd name="T46" fmla="*/ 60 w 1536"/>
                <a:gd name="T47" fmla="*/ 240 h 1537"/>
                <a:gd name="T48" fmla="*/ 1476 w 1536"/>
                <a:gd name="T49" fmla="*/ 104 h 1537"/>
                <a:gd name="T50" fmla="*/ 104 w 1536"/>
                <a:gd name="T51" fmla="*/ 61 h 1537"/>
                <a:gd name="T52" fmla="*/ 60 w 1536"/>
                <a:gd name="T53" fmla="*/ 91 h 1537"/>
                <a:gd name="T54" fmla="*/ 617 w 1536"/>
                <a:gd name="T55" fmla="*/ 1177 h 1537"/>
                <a:gd name="T56" fmla="*/ 619 w 1536"/>
                <a:gd name="T57" fmla="*/ 445 h 1537"/>
                <a:gd name="T58" fmla="*/ 617 w 1536"/>
                <a:gd name="T59" fmla="*/ 1177 h 1537"/>
                <a:gd name="T60" fmla="*/ 1185 w 1536"/>
                <a:gd name="T61" fmla="*/ 1462 h 1537"/>
                <a:gd name="T62" fmla="*/ 1279 w 1536"/>
                <a:gd name="T63" fmla="*/ 1441 h 1537"/>
                <a:gd name="T64" fmla="*/ 1066 w 1536"/>
                <a:gd name="T65" fmla="*/ 1173 h 1537"/>
                <a:gd name="T66" fmla="*/ 975 w 1536"/>
                <a:gd name="T67" fmla="*/ 1252 h 1537"/>
                <a:gd name="T68" fmla="*/ 931 w 1536"/>
                <a:gd name="T69" fmla="*/ 1205 h 1537"/>
                <a:gd name="T70" fmla="*/ 963 w 1536"/>
                <a:gd name="T71" fmla="*/ 107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6" h="1537">
                  <a:moveTo>
                    <a:pt x="1206" y="1537"/>
                  </a:moveTo>
                  <a:cubicBezTo>
                    <a:pt x="1169" y="1529"/>
                    <a:pt x="1142" y="1507"/>
                    <a:pt x="1117" y="1480"/>
                  </a:cubicBezTo>
                  <a:cubicBezTo>
                    <a:pt x="1088" y="1450"/>
                    <a:pt x="1057" y="1421"/>
                    <a:pt x="1028" y="1391"/>
                  </a:cubicBezTo>
                  <a:cubicBezTo>
                    <a:pt x="1021" y="1383"/>
                    <a:pt x="1013" y="1381"/>
                    <a:pt x="1003" y="1381"/>
                  </a:cubicBezTo>
                  <a:cubicBezTo>
                    <a:pt x="904" y="1381"/>
                    <a:pt x="805" y="1381"/>
                    <a:pt x="706" y="1381"/>
                  </a:cubicBezTo>
                  <a:cubicBezTo>
                    <a:pt x="701" y="1381"/>
                    <a:pt x="696" y="1381"/>
                    <a:pt x="691" y="1381"/>
                  </a:cubicBezTo>
                  <a:cubicBezTo>
                    <a:pt x="675" y="1379"/>
                    <a:pt x="663" y="1365"/>
                    <a:pt x="664" y="1350"/>
                  </a:cubicBezTo>
                  <a:cubicBezTo>
                    <a:pt x="664" y="1336"/>
                    <a:pt x="676" y="1323"/>
                    <a:pt x="691" y="1321"/>
                  </a:cubicBezTo>
                  <a:cubicBezTo>
                    <a:pt x="700" y="1321"/>
                    <a:pt x="709" y="1321"/>
                    <a:pt x="718" y="1321"/>
                  </a:cubicBezTo>
                  <a:cubicBezTo>
                    <a:pt x="797" y="1321"/>
                    <a:pt x="875" y="1321"/>
                    <a:pt x="956" y="1321"/>
                  </a:cubicBezTo>
                  <a:cubicBezTo>
                    <a:pt x="952" y="1317"/>
                    <a:pt x="950" y="1314"/>
                    <a:pt x="948" y="1311"/>
                  </a:cubicBezTo>
                  <a:cubicBezTo>
                    <a:pt x="909" y="1272"/>
                    <a:pt x="870" y="1233"/>
                    <a:pt x="831" y="1194"/>
                  </a:cubicBezTo>
                  <a:cubicBezTo>
                    <a:pt x="824" y="1186"/>
                    <a:pt x="819" y="1187"/>
                    <a:pt x="810" y="1191"/>
                  </a:cubicBezTo>
                  <a:cubicBezTo>
                    <a:pt x="567" y="1312"/>
                    <a:pt x="278" y="1183"/>
                    <a:pt x="207" y="921"/>
                  </a:cubicBezTo>
                  <a:cubicBezTo>
                    <a:pt x="141" y="678"/>
                    <a:pt x="303" y="429"/>
                    <a:pt x="551" y="391"/>
                  </a:cubicBezTo>
                  <a:cubicBezTo>
                    <a:pt x="789" y="354"/>
                    <a:pt x="1008" y="517"/>
                    <a:pt x="1040" y="754"/>
                  </a:cubicBezTo>
                  <a:cubicBezTo>
                    <a:pt x="1052" y="841"/>
                    <a:pt x="1038" y="923"/>
                    <a:pt x="999" y="1002"/>
                  </a:cubicBezTo>
                  <a:cubicBezTo>
                    <a:pt x="993" y="1012"/>
                    <a:pt x="994" y="1017"/>
                    <a:pt x="1002" y="1026"/>
                  </a:cubicBezTo>
                  <a:cubicBezTo>
                    <a:pt x="1098" y="1121"/>
                    <a:pt x="1193" y="1216"/>
                    <a:pt x="1289" y="1311"/>
                  </a:cubicBezTo>
                  <a:cubicBezTo>
                    <a:pt x="1294" y="1317"/>
                    <a:pt x="1303" y="1320"/>
                    <a:pt x="1311" y="1321"/>
                  </a:cubicBezTo>
                  <a:cubicBezTo>
                    <a:pt x="1354" y="1321"/>
                    <a:pt x="1397" y="1321"/>
                    <a:pt x="1440" y="1321"/>
                  </a:cubicBezTo>
                  <a:cubicBezTo>
                    <a:pt x="1465" y="1321"/>
                    <a:pt x="1476" y="1310"/>
                    <a:pt x="1476" y="1286"/>
                  </a:cubicBezTo>
                  <a:cubicBezTo>
                    <a:pt x="1476" y="961"/>
                    <a:pt x="1476" y="636"/>
                    <a:pt x="1476" y="311"/>
                  </a:cubicBezTo>
                  <a:cubicBezTo>
                    <a:pt x="1476" y="308"/>
                    <a:pt x="1476" y="306"/>
                    <a:pt x="1476" y="302"/>
                  </a:cubicBezTo>
                  <a:cubicBezTo>
                    <a:pt x="1004" y="302"/>
                    <a:pt x="533" y="302"/>
                    <a:pt x="60" y="302"/>
                  </a:cubicBezTo>
                  <a:cubicBezTo>
                    <a:pt x="60" y="307"/>
                    <a:pt x="60" y="313"/>
                    <a:pt x="60" y="318"/>
                  </a:cubicBezTo>
                  <a:cubicBezTo>
                    <a:pt x="60" y="639"/>
                    <a:pt x="60" y="960"/>
                    <a:pt x="60" y="1281"/>
                  </a:cubicBezTo>
                  <a:cubicBezTo>
                    <a:pt x="60" y="1312"/>
                    <a:pt x="70" y="1321"/>
                    <a:pt x="101" y="1321"/>
                  </a:cubicBezTo>
                  <a:cubicBezTo>
                    <a:pt x="206" y="1321"/>
                    <a:pt x="312" y="1321"/>
                    <a:pt x="417" y="1321"/>
                  </a:cubicBezTo>
                  <a:cubicBezTo>
                    <a:pt x="432" y="1321"/>
                    <a:pt x="444" y="1324"/>
                    <a:pt x="451" y="1338"/>
                  </a:cubicBezTo>
                  <a:cubicBezTo>
                    <a:pt x="460" y="1358"/>
                    <a:pt x="447" y="1379"/>
                    <a:pt x="425" y="1381"/>
                  </a:cubicBezTo>
                  <a:cubicBezTo>
                    <a:pt x="411" y="1382"/>
                    <a:pt x="397" y="1381"/>
                    <a:pt x="383" y="1381"/>
                  </a:cubicBezTo>
                  <a:cubicBezTo>
                    <a:pt x="292" y="1381"/>
                    <a:pt x="201" y="1379"/>
                    <a:pt x="110" y="1382"/>
                  </a:cubicBezTo>
                  <a:cubicBezTo>
                    <a:pt x="55" y="1383"/>
                    <a:pt x="15" y="1362"/>
                    <a:pt x="0" y="1306"/>
                  </a:cubicBezTo>
                  <a:cubicBezTo>
                    <a:pt x="0" y="896"/>
                    <a:pt x="0" y="486"/>
                    <a:pt x="0" y="76"/>
                  </a:cubicBezTo>
                  <a:cubicBezTo>
                    <a:pt x="16" y="19"/>
                    <a:pt x="56" y="0"/>
                    <a:pt x="110" y="0"/>
                  </a:cubicBezTo>
                  <a:cubicBezTo>
                    <a:pt x="551" y="1"/>
                    <a:pt x="993" y="1"/>
                    <a:pt x="1434" y="1"/>
                  </a:cubicBezTo>
                  <a:cubicBezTo>
                    <a:pt x="1500" y="1"/>
                    <a:pt x="1536" y="37"/>
                    <a:pt x="1536" y="103"/>
                  </a:cubicBezTo>
                  <a:cubicBezTo>
                    <a:pt x="1536" y="495"/>
                    <a:pt x="1536" y="887"/>
                    <a:pt x="1536" y="1280"/>
                  </a:cubicBezTo>
                  <a:cubicBezTo>
                    <a:pt x="1536" y="1285"/>
                    <a:pt x="1536" y="1290"/>
                    <a:pt x="1536" y="1295"/>
                  </a:cubicBezTo>
                  <a:cubicBezTo>
                    <a:pt x="1534" y="1335"/>
                    <a:pt x="1506" y="1370"/>
                    <a:pt x="1466" y="1378"/>
                  </a:cubicBezTo>
                  <a:cubicBezTo>
                    <a:pt x="1455" y="1381"/>
                    <a:pt x="1444" y="1381"/>
                    <a:pt x="1432" y="1381"/>
                  </a:cubicBezTo>
                  <a:cubicBezTo>
                    <a:pt x="1401" y="1381"/>
                    <a:pt x="1371" y="1381"/>
                    <a:pt x="1339" y="1381"/>
                  </a:cubicBezTo>
                  <a:cubicBezTo>
                    <a:pt x="1340" y="1387"/>
                    <a:pt x="1341" y="1392"/>
                    <a:pt x="1342" y="1396"/>
                  </a:cubicBezTo>
                  <a:cubicBezTo>
                    <a:pt x="1352" y="1452"/>
                    <a:pt x="1321" y="1507"/>
                    <a:pt x="1269" y="1528"/>
                  </a:cubicBezTo>
                  <a:cubicBezTo>
                    <a:pt x="1260" y="1531"/>
                    <a:pt x="1251" y="1534"/>
                    <a:pt x="1242" y="1537"/>
                  </a:cubicBezTo>
                  <a:cubicBezTo>
                    <a:pt x="1230" y="1537"/>
                    <a:pt x="1218" y="1537"/>
                    <a:pt x="1206" y="1537"/>
                  </a:cubicBezTo>
                  <a:close/>
                  <a:moveTo>
                    <a:pt x="60" y="240"/>
                  </a:moveTo>
                  <a:cubicBezTo>
                    <a:pt x="533" y="240"/>
                    <a:pt x="1004" y="240"/>
                    <a:pt x="1476" y="240"/>
                  </a:cubicBezTo>
                  <a:cubicBezTo>
                    <a:pt x="1476" y="194"/>
                    <a:pt x="1476" y="149"/>
                    <a:pt x="1476" y="104"/>
                  </a:cubicBezTo>
                  <a:cubicBezTo>
                    <a:pt x="1476" y="69"/>
                    <a:pt x="1468" y="61"/>
                    <a:pt x="1432" y="61"/>
                  </a:cubicBezTo>
                  <a:cubicBezTo>
                    <a:pt x="989" y="61"/>
                    <a:pt x="546" y="61"/>
                    <a:pt x="104" y="61"/>
                  </a:cubicBezTo>
                  <a:cubicBezTo>
                    <a:pt x="99" y="61"/>
                    <a:pt x="94" y="61"/>
                    <a:pt x="90" y="61"/>
                  </a:cubicBezTo>
                  <a:cubicBezTo>
                    <a:pt x="73" y="62"/>
                    <a:pt x="60" y="73"/>
                    <a:pt x="60" y="91"/>
                  </a:cubicBezTo>
                  <a:cubicBezTo>
                    <a:pt x="60" y="140"/>
                    <a:pt x="60" y="189"/>
                    <a:pt x="60" y="240"/>
                  </a:cubicBezTo>
                  <a:close/>
                  <a:moveTo>
                    <a:pt x="617" y="1177"/>
                  </a:moveTo>
                  <a:cubicBezTo>
                    <a:pt x="819" y="1177"/>
                    <a:pt x="983" y="1014"/>
                    <a:pt x="984" y="812"/>
                  </a:cubicBezTo>
                  <a:cubicBezTo>
                    <a:pt x="985" y="610"/>
                    <a:pt x="820" y="445"/>
                    <a:pt x="619" y="445"/>
                  </a:cubicBezTo>
                  <a:cubicBezTo>
                    <a:pt x="417" y="445"/>
                    <a:pt x="252" y="609"/>
                    <a:pt x="252" y="811"/>
                  </a:cubicBezTo>
                  <a:cubicBezTo>
                    <a:pt x="252" y="1012"/>
                    <a:pt x="416" y="1177"/>
                    <a:pt x="617" y="1177"/>
                  </a:cubicBezTo>
                  <a:close/>
                  <a:moveTo>
                    <a:pt x="975" y="1252"/>
                  </a:moveTo>
                  <a:cubicBezTo>
                    <a:pt x="1045" y="1322"/>
                    <a:pt x="1114" y="1393"/>
                    <a:pt x="1185" y="1462"/>
                  </a:cubicBezTo>
                  <a:cubicBezTo>
                    <a:pt x="1193" y="1470"/>
                    <a:pt x="1209" y="1475"/>
                    <a:pt x="1221" y="1476"/>
                  </a:cubicBezTo>
                  <a:cubicBezTo>
                    <a:pt x="1246" y="1479"/>
                    <a:pt x="1269" y="1464"/>
                    <a:pt x="1279" y="1441"/>
                  </a:cubicBezTo>
                  <a:cubicBezTo>
                    <a:pt x="1289" y="1417"/>
                    <a:pt x="1284" y="1392"/>
                    <a:pt x="1265" y="1372"/>
                  </a:cubicBezTo>
                  <a:cubicBezTo>
                    <a:pt x="1198" y="1306"/>
                    <a:pt x="1132" y="1240"/>
                    <a:pt x="1066" y="1173"/>
                  </a:cubicBezTo>
                  <a:cubicBezTo>
                    <a:pt x="1063" y="1171"/>
                    <a:pt x="1060" y="1169"/>
                    <a:pt x="1059" y="1168"/>
                  </a:cubicBezTo>
                  <a:cubicBezTo>
                    <a:pt x="1030" y="1196"/>
                    <a:pt x="1003" y="1224"/>
                    <a:pt x="975" y="1252"/>
                  </a:cubicBezTo>
                  <a:close/>
                  <a:moveTo>
                    <a:pt x="882" y="1156"/>
                  </a:moveTo>
                  <a:cubicBezTo>
                    <a:pt x="895" y="1169"/>
                    <a:pt x="913" y="1188"/>
                    <a:pt x="931" y="1205"/>
                  </a:cubicBezTo>
                  <a:cubicBezTo>
                    <a:pt x="958" y="1179"/>
                    <a:pt x="986" y="1151"/>
                    <a:pt x="1012" y="1124"/>
                  </a:cubicBezTo>
                  <a:cubicBezTo>
                    <a:pt x="995" y="1106"/>
                    <a:pt x="976" y="1088"/>
                    <a:pt x="963" y="1075"/>
                  </a:cubicBezTo>
                  <a:cubicBezTo>
                    <a:pt x="936" y="1102"/>
                    <a:pt x="908" y="1129"/>
                    <a:pt x="882" y="1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29"/>
            <p:cNvSpPr>
              <a:spLocks/>
            </p:cNvSpPr>
            <p:nvPr/>
          </p:nvSpPr>
          <p:spPr bwMode="auto">
            <a:xfrm>
              <a:off x="1295400" y="384175"/>
              <a:ext cx="80963" cy="17463"/>
            </a:xfrm>
            <a:custGeom>
              <a:avLst/>
              <a:gdLst>
                <a:gd name="T0" fmla="*/ 142 w 287"/>
                <a:gd name="T1" fmla="*/ 60 h 60"/>
                <a:gd name="T2" fmla="*/ 35 w 287"/>
                <a:gd name="T3" fmla="*/ 60 h 60"/>
                <a:gd name="T4" fmla="*/ 0 w 287"/>
                <a:gd name="T5" fmla="*/ 30 h 60"/>
                <a:gd name="T6" fmla="*/ 36 w 287"/>
                <a:gd name="T7" fmla="*/ 0 h 60"/>
                <a:gd name="T8" fmla="*/ 252 w 287"/>
                <a:gd name="T9" fmla="*/ 0 h 60"/>
                <a:gd name="T10" fmla="*/ 287 w 287"/>
                <a:gd name="T11" fmla="*/ 30 h 60"/>
                <a:gd name="T12" fmla="*/ 251 w 287"/>
                <a:gd name="T13" fmla="*/ 60 h 60"/>
                <a:gd name="T14" fmla="*/ 142 w 28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7" h="60">
                  <a:moveTo>
                    <a:pt x="142" y="60"/>
                  </a:moveTo>
                  <a:cubicBezTo>
                    <a:pt x="106" y="60"/>
                    <a:pt x="71" y="60"/>
                    <a:pt x="35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08" y="0"/>
                    <a:pt x="180" y="0"/>
                    <a:pt x="252" y="0"/>
                  </a:cubicBezTo>
                  <a:cubicBezTo>
                    <a:pt x="273" y="0"/>
                    <a:pt x="287" y="12"/>
                    <a:pt x="287" y="30"/>
                  </a:cubicBezTo>
                  <a:cubicBezTo>
                    <a:pt x="287" y="49"/>
                    <a:pt x="273" y="60"/>
                    <a:pt x="251" y="60"/>
                  </a:cubicBezTo>
                  <a:cubicBezTo>
                    <a:pt x="215" y="60"/>
                    <a:pt x="178" y="60"/>
                    <a:pt x="142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30"/>
            <p:cNvSpPr>
              <a:spLocks/>
            </p:cNvSpPr>
            <p:nvPr/>
          </p:nvSpPr>
          <p:spPr bwMode="auto">
            <a:xfrm>
              <a:off x="1331913" y="344488"/>
              <a:ext cx="44450" cy="17463"/>
            </a:xfrm>
            <a:custGeom>
              <a:avLst/>
              <a:gdLst>
                <a:gd name="T0" fmla="*/ 78 w 156"/>
                <a:gd name="T1" fmla="*/ 60 h 60"/>
                <a:gd name="T2" fmla="*/ 33 w 156"/>
                <a:gd name="T3" fmla="*/ 60 h 60"/>
                <a:gd name="T4" fmla="*/ 1 w 156"/>
                <a:gd name="T5" fmla="*/ 30 h 60"/>
                <a:gd name="T6" fmla="*/ 33 w 156"/>
                <a:gd name="T7" fmla="*/ 0 h 60"/>
                <a:gd name="T8" fmla="*/ 124 w 156"/>
                <a:gd name="T9" fmla="*/ 0 h 60"/>
                <a:gd name="T10" fmla="*/ 156 w 156"/>
                <a:gd name="T11" fmla="*/ 31 h 60"/>
                <a:gd name="T12" fmla="*/ 124 w 156"/>
                <a:gd name="T13" fmla="*/ 60 h 60"/>
                <a:gd name="T14" fmla="*/ 78 w 1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60">
                  <a:moveTo>
                    <a:pt x="78" y="60"/>
                  </a:moveTo>
                  <a:cubicBezTo>
                    <a:pt x="63" y="60"/>
                    <a:pt x="48" y="60"/>
                    <a:pt x="33" y="60"/>
                  </a:cubicBezTo>
                  <a:cubicBezTo>
                    <a:pt x="14" y="60"/>
                    <a:pt x="0" y="46"/>
                    <a:pt x="1" y="30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63" y="0"/>
                    <a:pt x="94" y="0"/>
                    <a:pt x="124" y="0"/>
                  </a:cubicBezTo>
                  <a:cubicBezTo>
                    <a:pt x="143" y="0"/>
                    <a:pt x="156" y="14"/>
                    <a:pt x="156" y="31"/>
                  </a:cubicBezTo>
                  <a:cubicBezTo>
                    <a:pt x="156" y="47"/>
                    <a:pt x="143" y="60"/>
                    <a:pt x="124" y="60"/>
                  </a:cubicBezTo>
                  <a:cubicBezTo>
                    <a:pt x="109" y="60"/>
                    <a:pt x="93" y="60"/>
                    <a:pt x="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31"/>
            <p:cNvSpPr>
              <a:spLocks/>
            </p:cNvSpPr>
            <p:nvPr/>
          </p:nvSpPr>
          <p:spPr bwMode="auto">
            <a:xfrm>
              <a:off x="1338263" y="425450"/>
              <a:ext cx="38100" cy="15875"/>
            </a:xfrm>
            <a:custGeom>
              <a:avLst/>
              <a:gdLst>
                <a:gd name="T0" fmla="*/ 70 w 135"/>
                <a:gd name="T1" fmla="*/ 0 h 61"/>
                <a:gd name="T2" fmla="*/ 105 w 135"/>
                <a:gd name="T3" fmla="*/ 0 h 61"/>
                <a:gd name="T4" fmla="*/ 135 w 135"/>
                <a:gd name="T5" fmla="*/ 30 h 61"/>
                <a:gd name="T6" fmla="*/ 106 w 135"/>
                <a:gd name="T7" fmla="*/ 60 h 61"/>
                <a:gd name="T8" fmla="*/ 30 w 135"/>
                <a:gd name="T9" fmla="*/ 60 h 61"/>
                <a:gd name="T10" fmla="*/ 1 w 135"/>
                <a:gd name="T11" fmla="*/ 29 h 61"/>
                <a:gd name="T12" fmla="*/ 29 w 135"/>
                <a:gd name="T13" fmla="*/ 0 h 61"/>
                <a:gd name="T14" fmla="*/ 70 w 135"/>
                <a:gd name="T15" fmla="*/ 0 h 61"/>
                <a:gd name="T16" fmla="*/ 70 w 135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61">
                  <a:moveTo>
                    <a:pt x="70" y="0"/>
                  </a:moveTo>
                  <a:cubicBezTo>
                    <a:pt x="82" y="0"/>
                    <a:pt x="94" y="0"/>
                    <a:pt x="105" y="0"/>
                  </a:cubicBezTo>
                  <a:cubicBezTo>
                    <a:pt x="123" y="1"/>
                    <a:pt x="135" y="14"/>
                    <a:pt x="135" y="30"/>
                  </a:cubicBezTo>
                  <a:cubicBezTo>
                    <a:pt x="135" y="46"/>
                    <a:pt x="123" y="59"/>
                    <a:pt x="106" y="60"/>
                  </a:cubicBezTo>
                  <a:cubicBezTo>
                    <a:pt x="80" y="60"/>
                    <a:pt x="55" y="61"/>
                    <a:pt x="30" y="60"/>
                  </a:cubicBezTo>
                  <a:cubicBezTo>
                    <a:pt x="13" y="59"/>
                    <a:pt x="0" y="45"/>
                    <a:pt x="1" y="29"/>
                  </a:cubicBezTo>
                  <a:cubicBezTo>
                    <a:pt x="1" y="14"/>
                    <a:pt x="13" y="1"/>
                    <a:pt x="29" y="0"/>
                  </a:cubicBezTo>
                  <a:cubicBezTo>
                    <a:pt x="43" y="0"/>
                    <a:pt x="56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32"/>
            <p:cNvSpPr>
              <a:spLocks/>
            </p:cNvSpPr>
            <p:nvPr/>
          </p:nvSpPr>
          <p:spPr bwMode="auto">
            <a:xfrm>
              <a:off x="1279525" y="344488"/>
              <a:ext cx="33338" cy="17463"/>
            </a:xfrm>
            <a:custGeom>
              <a:avLst/>
              <a:gdLst>
                <a:gd name="T0" fmla="*/ 59 w 120"/>
                <a:gd name="T1" fmla="*/ 60 h 60"/>
                <a:gd name="T2" fmla="*/ 29 w 120"/>
                <a:gd name="T3" fmla="*/ 60 h 60"/>
                <a:gd name="T4" fmla="*/ 0 w 120"/>
                <a:gd name="T5" fmla="*/ 30 h 60"/>
                <a:gd name="T6" fmla="*/ 28 w 120"/>
                <a:gd name="T7" fmla="*/ 0 h 60"/>
                <a:gd name="T8" fmla="*/ 91 w 120"/>
                <a:gd name="T9" fmla="*/ 0 h 60"/>
                <a:gd name="T10" fmla="*/ 120 w 120"/>
                <a:gd name="T11" fmla="*/ 30 h 60"/>
                <a:gd name="T12" fmla="*/ 92 w 120"/>
                <a:gd name="T13" fmla="*/ 60 h 60"/>
                <a:gd name="T14" fmla="*/ 59 w 120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60">
                  <a:moveTo>
                    <a:pt x="59" y="60"/>
                  </a:moveTo>
                  <a:cubicBezTo>
                    <a:pt x="49" y="60"/>
                    <a:pt x="39" y="60"/>
                    <a:pt x="29" y="60"/>
                  </a:cubicBezTo>
                  <a:cubicBezTo>
                    <a:pt x="11" y="59"/>
                    <a:pt x="0" y="47"/>
                    <a:pt x="0" y="30"/>
                  </a:cubicBezTo>
                  <a:cubicBezTo>
                    <a:pt x="0" y="14"/>
                    <a:pt x="11" y="1"/>
                    <a:pt x="28" y="0"/>
                  </a:cubicBezTo>
                  <a:cubicBezTo>
                    <a:pt x="49" y="0"/>
                    <a:pt x="70" y="0"/>
                    <a:pt x="91" y="0"/>
                  </a:cubicBezTo>
                  <a:cubicBezTo>
                    <a:pt x="109" y="1"/>
                    <a:pt x="120" y="13"/>
                    <a:pt x="120" y="30"/>
                  </a:cubicBezTo>
                  <a:cubicBezTo>
                    <a:pt x="120" y="47"/>
                    <a:pt x="109" y="59"/>
                    <a:pt x="92" y="60"/>
                  </a:cubicBezTo>
                  <a:cubicBezTo>
                    <a:pt x="81" y="60"/>
                    <a:pt x="70" y="60"/>
                    <a:pt x="5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33"/>
            <p:cNvSpPr>
              <a:spLocks/>
            </p:cNvSpPr>
            <p:nvPr/>
          </p:nvSpPr>
          <p:spPr bwMode="auto">
            <a:xfrm>
              <a:off x="1139825" y="592138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1 w 60"/>
                <a:gd name="T3" fmla="*/ 60 h 60"/>
                <a:gd name="T4" fmla="*/ 1 w 60"/>
                <a:gd name="T5" fmla="*/ 29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8" y="60"/>
                    <a:pt x="31" y="60"/>
                  </a:cubicBezTo>
                  <a:cubicBezTo>
                    <a:pt x="15" y="60"/>
                    <a:pt x="0" y="46"/>
                    <a:pt x="1" y="29"/>
                  </a:cubicBezTo>
                  <a:cubicBezTo>
                    <a:pt x="1" y="13"/>
                    <a:pt x="15" y="0"/>
                    <a:pt x="31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34"/>
            <p:cNvSpPr>
              <a:spLocks/>
            </p:cNvSpPr>
            <p:nvPr/>
          </p:nvSpPr>
          <p:spPr bwMode="auto">
            <a:xfrm>
              <a:off x="1177925" y="257175"/>
              <a:ext cx="198438" cy="17463"/>
            </a:xfrm>
            <a:custGeom>
              <a:avLst/>
              <a:gdLst>
                <a:gd name="T0" fmla="*/ 354 w 708"/>
                <a:gd name="T1" fmla="*/ 0 h 60"/>
                <a:gd name="T2" fmla="*/ 666 w 708"/>
                <a:gd name="T3" fmla="*/ 0 h 60"/>
                <a:gd name="T4" fmla="*/ 682 w 708"/>
                <a:gd name="T5" fmla="*/ 1 h 60"/>
                <a:gd name="T6" fmla="*/ 708 w 708"/>
                <a:gd name="T7" fmla="*/ 30 h 60"/>
                <a:gd name="T8" fmla="*/ 682 w 708"/>
                <a:gd name="T9" fmla="*/ 60 h 60"/>
                <a:gd name="T10" fmla="*/ 667 w 708"/>
                <a:gd name="T11" fmla="*/ 60 h 60"/>
                <a:gd name="T12" fmla="*/ 41 w 708"/>
                <a:gd name="T13" fmla="*/ 60 h 60"/>
                <a:gd name="T14" fmla="*/ 29 w 708"/>
                <a:gd name="T15" fmla="*/ 60 h 60"/>
                <a:gd name="T16" fmla="*/ 0 w 708"/>
                <a:gd name="T17" fmla="*/ 31 h 60"/>
                <a:gd name="T18" fmla="*/ 29 w 708"/>
                <a:gd name="T19" fmla="*/ 0 h 60"/>
                <a:gd name="T20" fmla="*/ 43 w 708"/>
                <a:gd name="T21" fmla="*/ 0 h 60"/>
                <a:gd name="T22" fmla="*/ 354 w 708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60">
                  <a:moveTo>
                    <a:pt x="354" y="0"/>
                  </a:moveTo>
                  <a:cubicBezTo>
                    <a:pt x="458" y="0"/>
                    <a:pt x="562" y="0"/>
                    <a:pt x="666" y="0"/>
                  </a:cubicBezTo>
                  <a:cubicBezTo>
                    <a:pt x="671" y="0"/>
                    <a:pt x="677" y="0"/>
                    <a:pt x="682" y="1"/>
                  </a:cubicBezTo>
                  <a:cubicBezTo>
                    <a:pt x="697" y="3"/>
                    <a:pt x="708" y="15"/>
                    <a:pt x="708" y="30"/>
                  </a:cubicBezTo>
                  <a:cubicBezTo>
                    <a:pt x="708" y="44"/>
                    <a:pt x="697" y="57"/>
                    <a:pt x="682" y="60"/>
                  </a:cubicBezTo>
                  <a:cubicBezTo>
                    <a:pt x="677" y="60"/>
                    <a:pt x="672" y="60"/>
                    <a:pt x="667" y="60"/>
                  </a:cubicBezTo>
                  <a:cubicBezTo>
                    <a:pt x="458" y="60"/>
                    <a:pt x="249" y="60"/>
                    <a:pt x="41" y="60"/>
                  </a:cubicBezTo>
                  <a:cubicBezTo>
                    <a:pt x="37" y="60"/>
                    <a:pt x="33" y="60"/>
                    <a:pt x="29" y="60"/>
                  </a:cubicBezTo>
                  <a:cubicBezTo>
                    <a:pt x="12" y="58"/>
                    <a:pt x="0" y="46"/>
                    <a:pt x="0" y="31"/>
                  </a:cubicBezTo>
                  <a:cubicBezTo>
                    <a:pt x="0" y="14"/>
                    <a:pt x="12" y="2"/>
                    <a:pt x="29" y="0"/>
                  </a:cubicBezTo>
                  <a:cubicBezTo>
                    <a:pt x="34" y="0"/>
                    <a:pt x="38" y="0"/>
                    <a:pt x="43" y="0"/>
                  </a:cubicBezTo>
                  <a:cubicBezTo>
                    <a:pt x="146" y="0"/>
                    <a:pt x="250" y="0"/>
                    <a:pt x="3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35"/>
            <p:cNvSpPr>
              <a:spLocks/>
            </p:cNvSpPr>
            <p:nvPr/>
          </p:nvSpPr>
          <p:spPr bwMode="auto">
            <a:xfrm>
              <a:off x="1038225" y="257175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6" y="0"/>
                    <a:pt x="60" y="14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36"/>
            <p:cNvSpPr>
              <a:spLocks/>
            </p:cNvSpPr>
            <p:nvPr/>
          </p:nvSpPr>
          <p:spPr bwMode="auto">
            <a:xfrm>
              <a:off x="1074738" y="257175"/>
              <a:ext cx="17463" cy="17463"/>
            </a:xfrm>
            <a:custGeom>
              <a:avLst/>
              <a:gdLst>
                <a:gd name="T0" fmla="*/ 31 w 60"/>
                <a:gd name="T1" fmla="*/ 60 h 60"/>
                <a:gd name="T2" fmla="*/ 0 w 60"/>
                <a:gd name="T3" fmla="*/ 30 h 60"/>
                <a:gd name="T4" fmla="*/ 29 w 60"/>
                <a:gd name="T5" fmla="*/ 0 h 60"/>
                <a:gd name="T6" fmla="*/ 60 w 60"/>
                <a:gd name="T7" fmla="*/ 30 h 60"/>
                <a:gd name="T8" fmla="*/ 31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1" y="60"/>
                  </a:moveTo>
                  <a:cubicBezTo>
                    <a:pt x="14" y="60"/>
                    <a:pt x="0" y="46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6"/>
                    <a:pt x="47" y="60"/>
                    <a:pt x="3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37"/>
            <p:cNvSpPr>
              <a:spLocks/>
            </p:cNvSpPr>
            <p:nvPr/>
          </p:nvSpPr>
          <p:spPr bwMode="auto">
            <a:xfrm>
              <a:off x="1111250" y="25717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6" y="0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38"/>
            <p:cNvSpPr>
              <a:spLocks noEditPoints="1"/>
            </p:cNvSpPr>
            <p:nvPr/>
          </p:nvSpPr>
          <p:spPr bwMode="auto">
            <a:xfrm>
              <a:off x="1079500" y="365125"/>
              <a:ext cx="171450" cy="169863"/>
            </a:xfrm>
            <a:custGeom>
              <a:avLst/>
              <a:gdLst>
                <a:gd name="T0" fmla="*/ 306 w 613"/>
                <a:gd name="T1" fmla="*/ 612 h 612"/>
                <a:gd name="T2" fmla="*/ 1 w 613"/>
                <a:gd name="T3" fmla="*/ 304 h 612"/>
                <a:gd name="T4" fmla="*/ 308 w 613"/>
                <a:gd name="T5" fmla="*/ 0 h 612"/>
                <a:gd name="T6" fmla="*/ 613 w 613"/>
                <a:gd name="T7" fmla="*/ 307 h 612"/>
                <a:gd name="T8" fmla="*/ 306 w 613"/>
                <a:gd name="T9" fmla="*/ 612 h 612"/>
                <a:gd name="T10" fmla="*/ 307 w 613"/>
                <a:gd name="T11" fmla="*/ 552 h 612"/>
                <a:gd name="T12" fmla="*/ 553 w 613"/>
                <a:gd name="T13" fmla="*/ 306 h 612"/>
                <a:gd name="T14" fmla="*/ 307 w 613"/>
                <a:gd name="T15" fmla="*/ 60 h 612"/>
                <a:gd name="T16" fmla="*/ 61 w 613"/>
                <a:gd name="T17" fmla="*/ 306 h 612"/>
                <a:gd name="T18" fmla="*/ 307 w 613"/>
                <a:gd name="T19" fmla="*/ 55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3" h="612">
                  <a:moveTo>
                    <a:pt x="306" y="612"/>
                  </a:moveTo>
                  <a:cubicBezTo>
                    <a:pt x="137" y="612"/>
                    <a:pt x="0" y="474"/>
                    <a:pt x="1" y="304"/>
                  </a:cubicBezTo>
                  <a:cubicBezTo>
                    <a:pt x="2" y="137"/>
                    <a:pt x="139" y="0"/>
                    <a:pt x="308" y="0"/>
                  </a:cubicBezTo>
                  <a:cubicBezTo>
                    <a:pt x="476" y="0"/>
                    <a:pt x="613" y="138"/>
                    <a:pt x="613" y="307"/>
                  </a:cubicBezTo>
                  <a:cubicBezTo>
                    <a:pt x="613" y="476"/>
                    <a:pt x="475" y="612"/>
                    <a:pt x="306" y="612"/>
                  </a:cubicBezTo>
                  <a:close/>
                  <a:moveTo>
                    <a:pt x="307" y="552"/>
                  </a:moveTo>
                  <a:cubicBezTo>
                    <a:pt x="443" y="552"/>
                    <a:pt x="553" y="441"/>
                    <a:pt x="553" y="306"/>
                  </a:cubicBezTo>
                  <a:cubicBezTo>
                    <a:pt x="553" y="170"/>
                    <a:pt x="442" y="60"/>
                    <a:pt x="307" y="60"/>
                  </a:cubicBezTo>
                  <a:cubicBezTo>
                    <a:pt x="171" y="60"/>
                    <a:pt x="61" y="171"/>
                    <a:pt x="61" y="306"/>
                  </a:cubicBezTo>
                  <a:cubicBezTo>
                    <a:pt x="61" y="442"/>
                    <a:pt x="172" y="552"/>
                    <a:pt x="307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39"/>
            <p:cNvSpPr>
              <a:spLocks/>
            </p:cNvSpPr>
            <p:nvPr/>
          </p:nvSpPr>
          <p:spPr bwMode="auto">
            <a:xfrm>
              <a:off x="1157288" y="444500"/>
              <a:ext cx="15875" cy="49213"/>
            </a:xfrm>
            <a:custGeom>
              <a:avLst/>
              <a:gdLst>
                <a:gd name="T0" fmla="*/ 60 w 60"/>
                <a:gd name="T1" fmla="*/ 89 h 177"/>
                <a:gd name="T2" fmla="*/ 60 w 60"/>
                <a:gd name="T3" fmla="*/ 144 h 177"/>
                <a:gd name="T4" fmla="*/ 31 w 60"/>
                <a:gd name="T5" fmla="*/ 177 h 177"/>
                <a:gd name="T6" fmla="*/ 0 w 60"/>
                <a:gd name="T7" fmla="*/ 144 h 177"/>
                <a:gd name="T8" fmla="*/ 0 w 60"/>
                <a:gd name="T9" fmla="*/ 33 h 177"/>
                <a:gd name="T10" fmla="*/ 29 w 60"/>
                <a:gd name="T11" fmla="*/ 0 h 177"/>
                <a:gd name="T12" fmla="*/ 60 w 60"/>
                <a:gd name="T13" fmla="*/ 33 h 177"/>
                <a:gd name="T14" fmla="*/ 60 w 60"/>
                <a:gd name="T15" fmla="*/ 8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77">
                  <a:moveTo>
                    <a:pt x="60" y="89"/>
                  </a:moveTo>
                  <a:cubicBezTo>
                    <a:pt x="60" y="107"/>
                    <a:pt x="60" y="126"/>
                    <a:pt x="60" y="144"/>
                  </a:cubicBezTo>
                  <a:cubicBezTo>
                    <a:pt x="60" y="164"/>
                    <a:pt x="48" y="177"/>
                    <a:pt x="31" y="177"/>
                  </a:cubicBezTo>
                  <a:cubicBezTo>
                    <a:pt x="13" y="177"/>
                    <a:pt x="0" y="164"/>
                    <a:pt x="0" y="144"/>
                  </a:cubicBezTo>
                  <a:cubicBezTo>
                    <a:pt x="0" y="107"/>
                    <a:pt x="0" y="70"/>
                    <a:pt x="0" y="33"/>
                  </a:cubicBezTo>
                  <a:cubicBezTo>
                    <a:pt x="0" y="14"/>
                    <a:pt x="12" y="1"/>
                    <a:pt x="29" y="0"/>
                  </a:cubicBezTo>
                  <a:cubicBezTo>
                    <a:pt x="47" y="0"/>
                    <a:pt x="60" y="13"/>
                    <a:pt x="60" y="33"/>
                  </a:cubicBezTo>
                  <a:cubicBezTo>
                    <a:pt x="60" y="52"/>
                    <a:pt x="60" y="70"/>
                    <a:pt x="60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40"/>
            <p:cNvSpPr>
              <a:spLocks/>
            </p:cNvSpPr>
            <p:nvPr/>
          </p:nvSpPr>
          <p:spPr bwMode="auto">
            <a:xfrm>
              <a:off x="1157288" y="406400"/>
              <a:ext cx="17463" cy="17463"/>
            </a:xfrm>
            <a:custGeom>
              <a:avLst/>
              <a:gdLst>
                <a:gd name="T0" fmla="*/ 31 w 62"/>
                <a:gd name="T1" fmla="*/ 0 h 60"/>
                <a:gd name="T2" fmla="*/ 61 w 62"/>
                <a:gd name="T3" fmla="*/ 31 h 60"/>
                <a:gd name="T4" fmla="*/ 31 w 62"/>
                <a:gd name="T5" fmla="*/ 60 h 60"/>
                <a:gd name="T6" fmla="*/ 1 w 62"/>
                <a:gd name="T7" fmla="*/ 29 h 60"/>
                <a:gd name="T8" fmla="*/ 31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1" y="0"/>
                  </a:moveTo>
                  <a:cubicBezTo>
                    <a:pt x="48" y="0"/>
                    <a:pt x="62" y="15"/>
                    <a:pt x="61" y="31"/>
                  </a:cubicBezTo>
                  <a:cubicBezTo>
                    <a:pt x="60" y="47"/>
                    <a:pt x="47" y="60"/>
                    <a:pt x="31" y="60"/>
                  </a:cubicBez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1820863" y="257175"/>
            <a:ext cx="401638" cy="409575"/>
            <a:chOff x="1625600" y="230188"/>
            <a:chExt cx="401638" cy="4095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8" name="Freeform 141"/>
            <p:cNvSpPr>
              <a:spLocks noEditPoints="1"/>
            </p:cNvSpPr>
            <p:nvPr/>
          </p:nvSpPr>
          <p:spPr bwMode="auto">
            <a:xfrm>
              <a:off x="1625600" y="438150"/>
              <a:ext cx="241300" cy="201613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305 h 720"/>
                <a:gd name="T10" fmla="*/ 744 w 865"/>
                <a:gd name="T11" fmla="*/ 293 h 720"/>
                <a:gd name="T12" fmla="*/ 768 w 865"/>
                <a:gd name="T13" fmla="*/ 269 h 720"/>
                <a:gd name="T14" fmla="*/ 792 w 865"/>
                <a:gd name="T15" fmla="*/ 293 h 720"/>
                <a:gd name="T16" fmla="*/ 792 w 865"/>
                <a:gd name="T17" fmla="*/ 324 h 720"/>
                <a:gd name="T18" fmla="*/ 792 w 865"/>
                <a:gd name="T19" fmla="*/ 510 h 720"/>
                <a:gd name="T20" fmla="*/ 792 w 865"/>
                <a:gd name="T21" fmla="*/ 528 h 720"/>
                <a:gd name="T22" fmla="*/ 836 w 865"/>
                <a:gd name="T23" fmla="*/ 528 h 720"/>
                <a:gd name="T24" fmla="*/ 864 w 865"/>
                <a:gd name="T25" fmla="*/ 556 h 720"/>
                <a:gd name="T26" fmla="*/ 863 w 865"/>
                <a:gd name="T27" fmla="*/ 615 h 720"/>
                <a:gd name="T28" fmla="*/ 742 w 865"/>
                <a:gd name="T29" fmla="*/ 720 h 720"/>
                <a:gd name="T30" fmla="*/ 122 w 865"/>
                <a:gd name="T31" fmla="*/ 720 h 720"/>
                <a:gd name="T32" fmla="*/ 98 w 865"/>
                <a:gd name="T33" fmla="*/ 718 h 720"/>
                <a:gd name="T34" fmla="*/ 0 w 865"/>
                <a:gd name="T35" fmla="*/ 602 h 720"/>
                <a:gd name="T36" fmla="*/ 0 w 865"/>
                <a:gd name="T37" fmla="*/ 557 h 720"/>
                <a:gd name="T38" fmla="*/ 30 w 865"/>
                <a:gd name="T39" fmla="*/ 528 h 720"/>
                <a:gd name="T40" fmla="*/ 72 w 865"/>
                <a:gd name="T41" fmla="*/ 528 h 720"/>
                <a:gd name="T42" fmla="*/ 72 w 865"/>
                <a:gd name="T43" fmla="*/ 510 h 720"/>
                <a:gd name="T44" fmla="*/ 72 w 865"/>
                <a:gd name="T45" fmla="*/ 35 h 720"/>
                <a:gd name="T46" fmla="*/ 106 w 865"/>
                <a:gd name="T47" fmla="*/ 0 h 720"/>
                <a:gd name="T48" fmla="*/ 315 w 865"/>
                <a:gd name="T49" fmla="*/ 0 h 720"/>
                <a:gd name="T50" fmla="*/ 342 w 865"/>
                <a:gd name="T51" fmla="*/ 16 h 720"/>
                <a:gd name="T52" fmla="*/ 317 w 865"/>
                <a:gd name="T53" fmla="*/ 48 h 720"/>
                <a:gd name="T54" fmla="*/ 207 w 865"/>
                <a:gd name="T55" fmla="*/ 48 h 720"/>
                <a:gd name="T56" fmla="*/ 121 w 865"/>
                <a:gd name="T57" fmla="*/ 48 h 720"/>
                <a:gd name="T58" fmla="*/ 168 w 865"/>
                <a:gd name="T59" fmla="*/ 672 h 720"/>
                <a:gd name="T60" fmla="*/ 191 w 865"/>
                <a:gd name="T61" fmla="*/ 625 h 720"/>
                <a:gd name="T62" fmla="*/ 216 w 865"/>
                <a:gd name="T63" fmla="*/ 671 h 720"/>
                <a:gd name="T64" fmla="*/ 647 w 865"/>
                <a:gd name="T65" fmla="*/ 671 h 720"/>
                <a:gd name="T66" fmla="*/ 670 w 865"/>
                <a:gd name="T67" fmla="*/ 624 h 720"/>
                <a:gd name="T68" fmla="*/ 697 w 865"/>
                <a:gd name="T69" fmla="*/ 671 h 720"/>
                <a:gd name="T70" fmla="*/ 814 w 865"/>
                <a:gd name="T71" fmla="*/ 577 h 720"/>
                <a:gd name="T72" fmla="*/ 48 w 865"/>
                <a:gd name="T73" fmla="*/ 577 h 720"/>
                <a:gd name="T74" fmla="*/ 48 w 865"/>
                <a:gd name="T75" fmla="*/ 605 h 720"/>
                <a:gd name="T76" fmla="*/ 114 w 865"/>
                <a:gd name="T77" fmla="*/ 672 h 720"/>
                <a:gd name="T78" fmla="*/ 168 w 865"/>
                <a:gd name="T79" fmla="*/ 672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2"/>
                    <a:pt x="744" y="374"/>
                    <a:pt x="744" y="305"/>
                  </a:cubicBezTo>
                  <a:cubicBezTo>
                    <a:pt x="744" y="301"/>
                    <a:pt x="744" y="297"/>
                    <a:pt x="744" y="293"/>
                  </a:cubicBezTo>
                  <a:cubicBezTo>
                    <a:pt x="745" y="279"/>
                    <a:pt x="754" y="269"/>
                    <a:pt x="768" y="269"/>
                  </a:cubicBezTo>
                  <a:cubicBezTo>
                    <a:pt x="781" y="269"/>
                    <a:pt x="791" y="278"/>
                    <a:pt x="792" y="293"/>
                  </a:cubicBezTo>
                  <a:cubicBezTo>
                    <a:pt x="792" y="303"/>
                    <a:pt x="792" y="314"/>
                    <a:pt x="792" y="324"/>
                  </a:cubicBezTo>
                  <a:cubicBezTo>
                    <a:pt x="792" y="386"/>
                    <a:pt x="792" y="448"/>
                    <a:pt x="792" y="510"/>
                  </a:cubicBezTo>
                  <a:cubicBezTo>
                    <a:pt x="792" y="515"/>
                    <a:pt x="792" y="521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6"/>
                  </a:cubicBezTo>
                  <a:cubicBezTo>
                    <a:pt x="864" y="576"/>
                    <a:pt x="865" y="596"/>
                    <a:pt x="863" y="615"/>
                  </a:cubicBezTo>
                  <a:cubicBezTo>
                    <a:pt x="854" y="678"/>
                    <a:pt x="805" y="720"/>
                    <a:pt x="742" y="720"/>
                  </a:cubicBezTo>
                  <a:cubicBezTo>
                    <a:pt x="535" y="720"/>
                    <a:pt x="329" y="720"/>
                    <a:pt x="122" y="720"/>
                  </a:cubicBezTo>
                  <a:cubicBezTo>
                    <a:pt x="114" y="720"/>
                    <a:pt x="106" y="719"/>
                    <a:pt x="98" y="718"/>
                  </a:cubicBezTo>
                  <a:cubicBezTo>
                    <a:pt x="42" y="707"/>
                    <a:pt x="1" y="659"/>
                    <a:pt x="0" y="602"/>
                  </a:cubicBezTo>
                  <a:cubicBezTo>
                    <a:pt x="0" y="587"/>
                    <a:pt x="0" y="572"/>
                    <a:pt x="0" y="557"/>
                  </a:cubicBezTo>
                  <a:cubicBezTo>
                    <a:pt x="0" y="537"/>
                    <a:pt x="9" y="528"/>
                    <a:pt x="30" y="528"/>
                  </a:cubicBezTo>
                  <a:cubicBezTo>
                    <a:pt x="43" y="528"/>
                    <a:pt x="56" y="528"/>
                    <a:pt x="72" y="528"/>
                  </a:cubicBezTo>
                  <a:cubicBezTo>
                    <a:pt x="72" y="521"/>
                    <a:pt x="72" y="516"/>
                    <a:pt x="72" y="510"/>
                  </a:cubicBezTo>
                  <a:cubicBezTo>
                    <a:pt x="72" y="351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6" y="0"/>
                    <a:pt x="245" y="0"/>
                    <a:pt x="315" y="0"/>
                  </a:cubicBezTo>
                  <a:cubicBezTo>
                    <a:pt x="328" y="0"/>
                    <a:pt x="338" y="4"/>
                    <a:pt x="342" y="16"/>
                  </a:cubicBezTo>
                  <a:cubicBezTo>
                    <a:pt x="348" y="33"/>
                    <a:pt x="336" y="48"/>
                    <a:pt x="317" y="48"/>
                  </a:cubicBezTo>
                  <a:cubicBezTo>
                    <a:pt x="280" y="48"/>
                    <a:pt x="244" y="48"/>
                    <a:pt x="207" y="48"/>
                  </a:cubicBezTo>
                  <a:cubicBezTo>
                    <a:pt x="179" y="48"/>
                    <a:pt x="150" y="48"/>
                    <a:pt x="121" y="48"/>
                  </a:cubicBezTo>
                  <a:close/>
                  <a:moveTo>
                    <a:pt x="168" y="672"/>
                  </a:moveTo>
                  <a:cubicBezTo>
                    <a:pt x="169" y="652"/>
                    <a:pt x="162" y="626"/>
                    <a:pt x="191" y="625"/>
                  </a:cubicBezTo>
                  <a:cubicBezTo>
                    <a:pt x="222" y="624"/>
                    <a:pt x="214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49" y="635"/>
                    <a:pt x="654" y="624"/>
                    <a:pt x="670" y="624"/>
                  </a:cubicBezTo>
                  <a:cubicBezTo>
                    <a:pt x="703" y="625"/>
                    <a:pt x="694" y="652"/>
                    <a:pt x="697" y="671"/>
                  </a:cubicBezTo>
                  <a:cubicBezTo>
                    <a:pt x="800" y="685"/>
                    <a:pt x="823" y="630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40"/>
                    <a:pt x="78" y="669"/>
                    <a:pt x="114" y="672"/>
                  </a:cubicBezTo>
                  <a:cubicBezTo>
                    <a:pt x="131" y="673"/>
                    <a:pt x="148" y="672"/>
                    <a:pt x="168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42"/>
            <p:cNvSpPr>
              <a:spLocks noEditPoints="1"/>
            </p:cNvSpPr>
            <p:nvPr/>
          </p:nvSpPr>
          <p:spPr bwMode="auto">
            <a:xfrm>
              <a:off x="1670050" y="376238"/>
              <a:ext cx="219075" cy="198438"/>
            </a:xfrm>
            <a:custGeom>
              <a:avLst/>
              <a:gdLst>
                <a:gd name="T0" fmla="*/ 561 w 788"/>
                <a:gd name="T1" fmla="*/ 67 h 712"/>
                <a:gd name="T2" fmla="*/ 260 w 788"/>
                <a:gd name="T3" fmla="*/ 315 h 712"/>
                <a:gd name="T4" fmla="*/ 283 w 788"/>
                <a:gd name="T5" fmla="*/ 355 h 712"/>
                <a:gd name="T6" fmla="*/ 317 w 788"/>
                <a:gd name="T7" fmla="*/ 414 h 712"/>
                <a:gd name="T8" fmla="*/ 312 w 788"/>
                <a:gd name="T9" fmla="*/ 455 h 712"/>
                <a:gd name="T10" fmla="*/ 275 w 788"/>
                <a:gd name="T11" fmla="*/ 438 h 712"/>
                <a:gd name="T12" fmla="*/ 220 w 788"/>
                <a:gd name="T13" fmla="*/ 342 h 712"/>
                <a:gd name="T14" fmla="*/ 132 w 788"/>
                <a:gd name="T15" fmla="*/ 394 h 712"/>
                <a:gd name="T16" fmla="*/ 119 w 788"/>
                <a:gd name="T17" fmla="*/ 454 h 712"/>
                <a:gd name="T18" fmla="*/ 168 w 788"/>
                <a:gd name="T19" fmla="*/ 538 h 712"/>
                <a:gd name="T20" fmla="*/ 230 w 788"/>
                <a:gd name="T21" fmla="*/ 555 h 712"/>
                <a:gd name="T22" fmla="*/ 232 w 788"/>
                <a:gd name="T23" fmla="*/ 554 h 712"/>
                <a:gd name="T24" fmla="*/ 553 w 788"/>
                <a:gd name="T25" fmla="*/ 414 h 712"/>
                <a:gd name="T26" fmla="*/ 724 w 788"/>
                <a:gd name="T27" fmla="*/ 350 h 712"/>
                <a:gd name="T28" fmla="*/ 716 w 788"/>
                <a:gd name="T29" fmla="*/ 335 h 712"/>
                <a:gd name="T30" fmla="*/ 620 w 788"/>
                <a:gd name="T31" fmla="*/ 171 h 712"/>
                <a:gd name="T32" fmla="*/ 631 w 788"/>
                <a:gd name="T33" fmla="*/ 132 h 712"/>
                <a:gd name="T34" fmla="*/ 663 w 788"/>
                <a:gd name="T35" fmla="*/ 148 h 712"/>
                <a:gd name="T36" fmla="*/ 753 w 788"/>
                <a:gd name="T37" fmla="*/ 304 h 712"/>
                <a:gd name="T38" fmla="*/ 776 w 788"/>
                <a:gd name="T39" fmla="*/ 344 h 712"/>
                <a:gd name="T40" fmla="*/ 760 w 788"/>
                <a:gd name="T41" fmla="*/ 387 h 712"/>
                <a:gd name="T42" fmla="*/ 465 w 788"/>
                <a:gd name="T43" fmla="*/ 498 h 712"/>
                <a:gd name="T44" fmla="*/ 407 w 788"/>
                <a:gd name="T45" fmla="*/ 520 h 712"/>
                <a:gd name="T46" fmla="*/ 451 w 788"/>
                <a:gd name="T47" fmla="*/ 597 h 712"/>
                <a:gd name="T48" fmla="*/ 416 w 788"/>
                <a:gd name="T49" fmla="*/ 698 h 712"/>
                <a:gd name="T50" fmla="*/ 326 w 788"/>
                <a:gd name="T51" fmla="*/ 667 h 712"/>
                <a:gd name="T52" fmla="*/ 281 w 788"/>
                <a:gd name="T53" fmla="*/ 589 h 712"/>
                <a:gd name="T54" fmla="*/ 208 w 788"/>
                <a:gd name="T55" fmla="*/ 608 h 712"/>
                <a:gd name="T56" fmla="*/ 142 w 788"/>
                <a:gd name="T57" fmla="*/ 581 h 712"/>
                <a:gd name="T58" fmla="*/ 115 w 788"/>
                <a:gd name="T59" fmla="*/ 596 h 712"/>
                <a:gd name="T60" fmla="*/ 19 w 788"/>
                <a:gd name="T61" fmla="*/ 568 h 712"/>
                <a:gd name="T62" fmla="*/ 45 w 788"/>
                <a:gd name="T63" fmla="*/ 471 h 712"/>
                <a:gd name="T64" fmla="*/ 53 w 788"/>
                <a:gd name="T65" fmla="*/ 466 h 712"/>
                <a:gd name="T66" fmla="*/ 67 w 788"/>
                <a:gd name="T67" fmla="*/ 439 h 712"/>
                <a:gd name="T68" fmla="*/ 106 w 788"/>
                <a:gd name="T69" fmla="*/ 353 h 712"/>
                <a:gd name="T70" fmla="*/ 112 w 788"/>
                <a:gd name="T71" fmla="*/ 349 h 712"/>
                <a:gd name="T72" fmla="*/ 388 w 788"/>
                <a:gd name="T73" fmla="*/ 147 h 712"/>
                <a:gd name="T74" fmla="*/ 547 w 788"/>
                <a:gd name="T75" fmla="*/ 16 h 712"/>
                <a:gd name="T76" fmla="*/ 592 w 788"/>
                <a:gd name="T77" fmla="*/ 24 h 712"/>
                <a:gd name="T78" fmla="*/ 611 w 788"/>
                <a:gd name="T79" fmla="*/ 58 h 712"/>
                <a:gd name="T80" fmla="*/ 604 w 788"/>
                <a:gd name="T81" fmla="*/ 92 h 712"/>
                <a:gd name="T82" fmla="*/ 570 w 788"/>
                <a:gd name="T83" fmla="*/ 82 h 712"/>
                <a:gd name="T84" fmla="*/ 561 w 788"/>
                <a:gd name="T85" fmla="*/ 67 h 712"/>
                <a:gd name="T86" fmla="*/ 361 w 788"/>
                <a:gd name="T87" fmla="*/ 537 h 712"/>
                <a:gd name="T88" fmla="*/ 319 w 788"/>
                <a:gd name="T89" fmla="*/ 561 h 712"/>
                <a:gd name="T90" fmla="*/ 368 w 788"/>
                <a:gd name="T91" fmla="*/ 645 h 712"/>
                <a:gd name="T92" fmla="*/ 400 w 788"/>
                <a:gd name="T93" fmla="*/ 653 h 712"/>
                <a:gd name="T94" fmla="*/ 409 w 788"/>
                <a:gd name="T95" fmla="*/ 622 h 712"/>
                <a:gd name="T96" fmla="*/ 361 w 788"/>
                <a:gd name="T97" fmla="*/ 537 h 712"/>
                <a:gd name="T98" fmla="*/ 113 w 788"/>
                <a:gd name="T99" fmla="*/ 540 h 712"/>
                <a:gd name="T100" fmla="*/ 90 w 788"/>
                <a:gd name="T101" fmla="*/ 500 h 712"/>
                <a:gd name="T102" fmla="*/ 60 w 788"/>
                <a:gd name="T103" fmla="*/ 544 h 712"/>
                <a:gd name="T104" fmla="*/ 113 w 788"/>
                <a:gd name="T105" fmla="*/ 54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8" h="712">
                  <a:moveTo>
                    <a:pt x="561" y="67"/>
                  </a:moveTo>
                  <a:cubicBezTo>
                    <a:pt x="460" y="150"/>
                    <a:pt x="361" y="232"/>
                    <a:pt x="260" y="315"/>
                  </a:cubicBezTo>
                  <a:cubicBezTo>
                    <a:pt x="268" y="328"/>
                    <a:pt x="275" y="341"/>
                    <a:pt x="283" y="355"/>
                  </a:cubicBezTo>
                  <a:cubicBezTo>
                    <a:pt x="294" y="375"/>
                    <a:pt x="306" y="394"/>
                    <a:pt x="317" y="414"/>
                  </a:cubicBezTo>
                  <a:cubicBezTo>
                    <a:pt x="328" y="433"/>
                    <a:pt x="326" y="447"/>
                    <a:pt x="312" y="455"/>
                  </a:cubicBezTo>
                  <a:cubicBezTo>
                    <a:pt x="299" y="462"/>
                    <a:pt x="286" y="456"/>
                    <a:pt x="275" y="438"/>
                  </a:cubicBezTo>
                  <a:cubicBezTo>
                    <a:pt x="257" y="406"/>
                    <a:pt x="239" y="375"/>
                    <a:pt x="220" y="342"/>
                  </a:cubicBezTo>
                  <a:cubicBezTo>
                    <a:pt x="190" y="360"/>
                    <a:pt x="160" y="376"/>
                    <a:pt x="132" y="394"/>
                  </a:cubicBezTo>
                  <a:cubicBezTo>
                    <a:pt x="113" y="407"/>
                    <a:pt x="108" y="433"/>
                    <a:pt x="119" y="454"/>
                  </a:cubicBezTo>
                  <a:cubicBezTo>
                    <a:pt x="135" y="482"/>
                    <a:pt x="151" y="510"/>
                    <a:pt x="168" y="538"/>
                  </a:cubicBezTo>
                  <a:cubicBezTo>
                    <a:pt x="182" y="560"/>
                    <a:pt x="207" y="566"/>
                    <a:pt x="230" y="555"/>
                  </a:cubicBezTo>
                  <a:cubicBezTo>
                    <a:pt x="231" y="555"/>
                    <a:pt x="232" y="554"/>
                    <a:pt x="232" y="554"/>
                  </a:cubicBezTo>
                  <a:cubicBezTo>
                    <a:pt x="331" y="488"/>
                    <a:pt x="444" y="457"/>
                    <a:pt x="553" y="414"/>
                  </a:cubicBezTo>
                  <a:cubicBezTo>
                    <a:pt x="609" y="392"/>
                    <a:pt x="666" y="372"/>
                    <a:pt x="724" y="350"/>
                  </a:cubicBezTo>
                  <a:cubicBezTo>
                    <a:pt x="721" y="345"/>
                    <a:pt x="718" y="340"/>
                    <a:pt x="716" y="335"/>
                  </a:cubicBezTo>
                  <a:cubicBezTo>
                    <a:pt x="684" y="280"/>
                    <a:pt x="652" y="226"/>
                    <a:pt x="620" y="171"/>
                  </a:cubicBezTo>
                  <a:cubicBezTo>
                    <a:pt x="611" y="154"/>
                    <a:pt x="616" y="137"/>
                    <a:pt x="631" y="132"/>
                  </a:cubicBezTo>
                  <a:cubicBezTo>
                    <a:pt x="644" y="128"/>
                    <a:pt x="654" y="133"/>
                    <a:pt x="663" y="148"/>
                  </a:cubicBezTo>
                  <a:cubicBezTo>
                    <a:pt x="693" y="200"/>
                    <a:pt x="723" y="252"/>
                    <a:pt x="753" y="304"/>
                  </a:cubicBezTo>
                  <a:cubicBezTo>
                    <a:pt x="760" y="317"/>
                    <a:pt x="768" y="330"/>
                    <a:pt x="776" y="344"/>
                  </a:cubicBezTo>
                  <a:cubicBezTo>
                    <a:pt x="788" y="365"/>
                    <a:pt x="783" y="378"/>
                    <a:pt x="760" y="387"/>
                  </a:cubicBezTo>
                  <a:cubicBezTo>
                    <a:pt x="662" y="424"/>
                    <a:pt x="563" y="461"/>
                    <a:pt x="465" y="498"/>
                  </a:cubicBezTo>
                  <a:cubicBezTo>
                    <a:pt x="446" y="505"/>
                    <a:pt x="427" y="512"/>
                    <a:pt x="407" y="520"/>
                  </a:cubicBezTo>
                  <a:cubicBezTo>
                    <a:pt x="422" y="546"/>
                    <a:pt x="437" y="571"/>
                    <a:pt x="451" y="597"/>
                  </a:cubicBezTo>
                  <a:cubicBezTo>
                    <a:pt x="472" y="636"/>
                    <a:pt x="455" y="682"/>
                    <a:pt x="416" y="698"/>
                  </a:cubicBezTo>
                  <a:cubicBezTo>
                    <a:pt x="382" y="712"/>
                    <a:pt x="345" y="699"/>
                    <a:pt x="326" y="667"/>
                  </a:cubicBezTo>
                  <a:cubicBezTo>
                    <a:pt x="310" y="640"/>
                    <a:pt x="294" y="613"/>
                    <a:pt x="281" y="589"/>
                  </a:cubicBezTo>
                  <a:cubicBezTo>
                    <a:pt x="255" y="596"/>
                    <a:pt x="232" y="605"/>
                    <a:pt x="208" y="608"/>
                  </a:cubicBezTo>
                  <a:cubicBezTo>
                    <a:pt x="183" y="612"/>
                    <a:pt x="161" y="599"/>
                    <a:pt x="142" y="581"/>
                  </a:cubicBezTo>
                  <a:cubicBezTo>
                    <a:pt x="133" y="586"/>
                    <a:pt x="124" y="592"/>
                    <a:pt x="115" y="596"/>
                  </a:cubicBezTo>
                  <a:cubicBezTo>
                    <a:pt x="80" y="614"/>
                    <a:pt x="38" y="601"/>
                    <a:pt x="19" y="568"/>
                  </a:cubicBezTo>
                  <a:cubicBezTo>
                    <a:pt x="0" y="534"/>
                    <a:pt x="11" y="492"/>
                    <a:pt x="45" y="471"/>
                  </a:cubicBezTo>
                  <a:cubicBezTo>
                    <a:pt x="47" y="469"/>
                    <a:pt x="50" y="467"/>
                    <a:pt x="53" y="466"/>
                  </a:cubicBezTo>
                  <a:cubicBezTo>
                    <a:pt x="65" y="461"/>
                    <a:pt x="69" y="454"/>
                    <a:pt x="67" y="439"/>
                  </a:cubicBezTo>
                  <a:cubicBezTo>
                    <a:pt x="63" y="404"/>
                    <a:pt x="78" y="375"/>
                    <a:pt x="106" y="353"/>
                  </a:cubicBezTo>
                  <a:cubicBezTo>
                    <a:pt x="108" y="352"/>
                    <a:pt x="110" y="350"/>
                    <a:pt x="112" y="349"/>
                  </a:cubicBezTo>
                  <a:cubicBezTo>
                    <a:pt x="216" y="298"/>
                    <a:pt x="300" y="219"/>
                    <a:pt x="388" y="147"/>
                  </a:cubicBezTo>
                  <a:cubicBezTo>
                    <a:pt x="441" y="104"/>
                    <a:pt x="494" y="60"/>
                    <a:pt x="547" y="16"/>
                  </a:cubicBezTo>
                  <a:cubicBezTo>
                    <a:pt x="566" y="0"/>
                    <a:pt x="579" y="3"/>
                    <a:pt x="592" y="24"/>
                  </a:cubicBezTo>
                  <a:cubicBezTo>
                    <a:pt x="599" y="35"/>
                    <a:pt x="605" y="46"/>
                    <a:pt x="611" y="58"/>
                  </a:cubicBezTo>
                  <a:cubicBezTo>
                    <a:pt x="619" y="71"/>
                    <a:pt x="616" y="85"/>
                    <a:pt x="604" y="92"/>
                  </a:cubicBezTo>
                  <a:cubicBezTo>
                    <a:pt x="592" y="99"/>
                    <a:pt x="579" y="96"/>
                    <a:pt x="570" y="82"/>
                  </a:cubicBezTo>
                  <a:cubicBezTo>
                    <a:pt x="567" y="78"/>
                    <a:pt x="565" y="73"/>
                    <a:pt x="561" y="67"/>
                  </a:cubicBezTo>
                  <a:close/>
                  <a:moveTo>
                    <a:pt x="361" y="537"/>
                  </a:moveTo>
                  <a:cubicBezTo>
                    <a:pt x="346" y="546"/>
                    <a:pt x="333" y="553"/>
                    <a:pt x="319" y="561"/>
                  </a:cubicBezTo>
                  <a:cubicBezTo>
                    <a:pt x="336" y="590"/>
                    <a:pt x="352" y="618"/>
                    <a:pt x="368" y="645"/>
                  </a:cubicBezTo>
                  <a:cubicBezTo>
                    <a:pt x="375" y="656"/>
                    <a:pt x="389" y="659"/>
                    <a:pt x="400" y="653"/>
                  </a:cubicBezTo>
                  <a:cubicBezTo>
                    <a:pt x="411" y="647"/>
                    <a:pt x="416" y="633"/>
                    <a:pt x="409" y="622"/>
                  </a:cubicBezTo>
                  <a:cubicBezTo>
                    <a:pt x="394" y="594"/>
                    <a:pt x="377" y="566"/>
                    <a:pt x="361" y="537"/>
                  </a:cubicBezTo>
                  <a:close/>
                  <a:moveTo>
                    <a:pt x="113" y="540"/>
                  </a:moveTo>
                  <a:cubicBezTo>
                    <a:pt x="105" y="526"/>
                    <a:pt x="98" y="513"/>
                    <a:pt x="90" y="500"/>
                  </a:cubicBezTo>
                  <a:cubicBezTo>
                    <a:pt x="59" y="516"/>
                    <a:pt x="51" y="528"/>
                    <a:pt x="60" y="544"/>
                  </a:cubicBezTo>
                  <a:cubicBezTo>
                    <a:pt x="70" y="560"/>
                    <a:pt x="86" y="559"/>
                    <a:pt x="113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43"/>
            <p:cNvSpPr>
              <a:spLocks/>
            </p:cNvSpPr>
            <p:nvPr/>
          </p:nvSpPr>
          <p:spPr bwMode="auto">
            <a:xfrm>
              <a:off x="1906588" y="236538"/>
              <a:ext cx="120650" cy="120650"/>
            </a:xfrm>
            <a:custGeom>
              <a:avLst/>
              <a:gdLst>
                <a:gd name="T0" fmla="*/ 216 w 432"/>
                <a:gd name="T1" fmla="*/ 0 h 432"/>
                <a:gd name="T2" fmla="*/ 356 w 432"/>
                <a:gd name="T3" fmla="*/ 0 h 432"/>
                <a:gd name="T4" fmla="*/ 432 w 432"/>
                <a:gd name="T5" fmla="*/ 76 h 432"/>
                <a:gd name="T6" fmla="*/ 432 w 432"/>
                <a:gd name="T7" fmla="*/ 356 h 432"/>
                <a:gd name="T8" fmla="*/ 357 w 432"/>
                <a:gd name="T9" fmla="*/ 432 h 432"/>
                <a:gd name="T10" fmla="*/ 75 w 432"/>
                <a:gd name="T11" fmla="*/ 432 h 432"/>
                <a:gd name="T12" fmla="*/ 0 w 432"/>
                <a:gd name="T13" fmla="*/ 357 h 432"/>
                <a:gd name="T14" fmla="*/ 0 w 432"/>
                <a:gd name="T15" fmla="*/ 223 h 432"/>
                <a:gd name="T16" fmla="*/ 23 w 432"/>
                <a:gd name="T17" fmla="*/ 192 h 432"/>
                <a:gd name="T18" fmla="*/ 48 w 432"/>
                <a:gd name="T19" fmla="*/ 223 h 432"/>
                <a:gd name="T20" fmla="*/ 48 w 432"/>
                <a:gd name="T21" fmla="*/ 353 h 432"/>
                <a:gd name="T22" fmla="*/ 79 w 432"/>
                <a:gd name="T23" fmla="*/ 384 h 432"/>
                <a:gd name="T24" fmla="*/ 353 w 432"/>
                <a:gd name="T25" fmla="*/ 384 h 432"/>
                <a:gd name="T26" fmla="*/ 384 w 432"/>
                <a:gd name="T27" fmla="*/ 353 h 432"/>
                <a:gd name="T28" fmla="*/ 384 w 432"/>
                <a:gd name="T29" fmla="*/ 79 h 432"/>
                <a:gd name="T30" fmla="*/ 353 w 432"/>
                <a:gd name="T31" fmla="*/ 48 h 432"/>
                <a:gd name="T32" fmla="*/ 79 w 432"/>
                <a:gd name="T33" fmla="*/ 48 h 432"/>
                <a:gd name="T34" fmla="*/ 48 w 432"/>
                <a:gd name="T35" fmla="*/ 79 h 432"/>
                <a:gd name="T36" fmla="*/ 48 w 432"/>
                <a:gd name="T37" fmla="*/ 118 h 432"/>
                <a:gd name="T38" fmla="*/ 23 w 432"/>
                <a:gd name="T39" fmla="*/ 144 h 432"/>
                <a:gd name="T40" fmla="*/ 0 w 432"/>
                <a:gd name="T41" fmla="*/ 118 h 432"/>
                <a:gd name="T42" fmla="*/ 0 w 432"/>
                <a:gd name="T43" fmla="*/ 71 h 432"/>
                <a:gd name="T44" fmla="*/ 72 w 432"/>
                <a:gd name="T45" fmla="*/ 0 h 432"/>
                <a:gd name="T46" fmla="*/ 216 w 432"/>
                <a:gd name="T47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3" y="0"/>
                    <a:pt x="309" y="0"/>
                    <a:pt x="356" y="0"/>
                  </a:cubicBezTo>
                  <a:cubicBezTo>
                    <a:pt x="402" y="0"/>
                    <a:pt x="432" y="30"/>
                    <a:pt x="432" y="76"/>
                  </a:cubicBezTo>
                  <a:cubicBezTo>
                    <a:pt x="432" y="169"/>
                    <a:pt x="432" y="263"/>
                    <a:pt x="432" y="356"/>
                  </a:cubicBezTo>
                  <a:cubicBezTo>
                    <a:pt x="432" y="401"/>
                    <a:pt x="402" y="432"/>
                    <a:pt x="357" y="432"/>
                  </a:cubicBezTo>
                  <a:cubicBezTo>
                    <a:pt x="263" y="432"/>
                    <a:pt x="169" y="432"/>
                    <a:pt x="75" y="432"/>
                  </a:cubicBezTo>
                  <a:cubicBezTo>
                    <a:pt x="31" y="432"/>
                    <a:pt x="0" y="401"/>
                    <a:pt x="0" y="357"/>
                  </a:cubicBezTo>
                  <a:cubicBezTo>
                    <a:pt x="0" y="312"/>
                    <a:pt x="0" y="267"/>
                    <a:pt x="0" y="223"/>
                  </a:cubicBezTo>
                  <a:cubicBezTo>
                    <a:pt x="0" y="203"/>
                    <a:pt x="9" y="192"/>
                    <a:pt x="23" y="192"/>
                  </a:cubicBezTo>
                  <a:cubicBezTo>
                    <a:pt x="39" y="192"/>
                    <a:pt x="48" y="203"/>
                    <a:pt x="48" y="223"/>
                  </a:cubicBezTo>
                  <a:cubicBezTo>
                    <a:pt x="48" y="266"/>
                    <a:pt x="48" y="310"/>
                    <a:pt x="48" y="353"/>
                  </a:cubicBezTo>
                  <a:cubicBezTo>
                    <a:pt x="48" y="376"/>
                    <a:pt x="56" y="384"/>
                    <a:pt x="79" y="384"/>
                  </a:cubicBezTo>
                  <a:cubicBezTo>
                    <a:pt x="170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3"/>
                  </a:cubicBezTo>
                  <a:cubicBezTo>
                    <a:pt x="384" y="262"/>
                    <a:pt x="384" y="17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9"/>
                  </a:cubicBezTo>
                  <a:cubicBezTo>
                    <a:pt x="48" y="92"/>
                    <a:pt x="48" y="105"/>
                    <a:pt x="48" y="118"/>
                  </a:cubicBezTo>
                  <a:cubicBezTo>
                    <a:pt x="47" y="134"/>
                    <a:pt x="37" y="144"/>
                    <a:pt x="23" y="144"/>
                  </a:cubicBezTo>
                  <a:cubicBezTo>
                    <a:pt x="10" y="143"/>
                    <a:pt x="0" y="133"/>
                    <a:pt x="0" y="118"/>
                  </a:cubicBezTo>
                  <a:cubicBezTo>
                    <a:pt x="0" y="102"/>
                    <a:pt x="0" y="87"/>
                    <a:pt x="0" y="71"/>
                  </a:cubicBezTo>
                  <a:cubicBezTo>
                    <a:pt x="1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44"/>
            <p:cNvSpPr>
              <a:spLocks/>
            </p:cNvSpPr>
            <p:nvPr/>
          </p:nvSpPr>
          <p:spPr bwMode="auto">
            <a:xfrm>
              <a:off x="1906588" y="444500"/>
              <a:ext cx="120650" cy="120650"/>
            </a:xfrm>
            <a:custGeom>
              <a:avLst/>
              <a:gdLst>
                <a:gd name="T0" fmla="*/ 0 w 433"/>
                <a:gd name="T1" fmla="*/ 216 h 432"/>
                <a:gd name="T2" fmla="*/ 0 w 433"/>
                <a:gd name="T3" fmla="*/ 77 h 432"/>
                <a:gd name="T4" fmla="*/ 77 w 433"/>
                <a:gd name="T5" fmla="*/ 0 h 432"/>
                <a:gd name="T6" fmla="*/ 355 w 433"/>
                <a:gd name="T7" fmla="*/ 0 h 432"/>
                <a:gd name="T8" fmla="*/ 432 w 433"/>
                <a:gd name="T9" fmla="*/ 77 h 432"/>
                <a:gd name="T10" fmla="*/ 432 w 433"/>
                <a:gd name="T11" fmla="*/ 210 h 432"/>
                <a:gd name="T12" fmla="*/ 408 w 433"/>
                <a:gd name="T13" fmla="*/ 240 h 432"/>
                <a:gd name="T14" fmla="*/ 384 w 433"/>
                <a:gd name="T15" fmla="*/ 210 h 432"/>
                <a:gd name="T16" fmla="*/ 384 w 433"/>
                <a:gd name="T17" fmla="*/ 78 h 432"/>
                <a:gd name="T18" fmla="*/ 354 w 433"/>
                <a:gd name="T19" fmla="*/ 48 h 432"/>
                <a:gd name="T20" fmla="*/ 78 w 433"/>
                <a:gd name="T21" fmla="*/ 48 h 432"/>
                <a:gd name="T22" fmla="*/ 48 w 433"/>
                <a:gd name="T23" fmla="*/ 78 h 432"/>
                <a:gd name="T24" fmla="*/ 48 w 433"/>
                <a:gd name="T25" fmla="*/ 354 h 432"/>
                <a:gd name="T26" fmla="*/ 78 w 433"/>
                <a:gd name="T27" fmla="*/ 384 h 432"/>
                <a:gd name="T28" fmla="*/ 354 w 433"/>
                <a:gd name="T29" fmla="*/ 384 h 432"/>
                <a:gd name="T30" fmla="*/ 384 w 433"/>
                <a:gd name="T31" fmla="*/ 354 h 432"/>
                <a:gd name="T32" fmla="*/ 384 w 433"/>
                <a:gd name="T33" fmla="*/ 314 h 432"/>
                <a:gd name="T34" fmla="*/ 408 w 433"/>
                <a:gd name="T35" fmla="*/ 288 h 432"/>
                <a:gd name="T36" fmla="*/ 432 w 433"/>
                <a:gd name="T37" fmla="*/ 313 h 432"/>
                <a:gd name="T38" fmla="*/ 432 w 433"/>
                <a:gd name="T39" fmla="*/ 364 h 432"/>
                <a:gd name="T40" fmla="*/ 364 w 433"/>
                <a:gd name="T41" fmla="*/ 432 h 432"/>
                <a:gd name="T42" fmla="*/ 68 w 433"/>
                <a:gd name="T43" fmla="*/ 432 h 432"/>
                <a:gd name="T44" fmla="*/ 0 w 433"/>
                <a:gd name="T45" fmla="*/ 360 h 432"/>
                <a:gd name="T46" fmla="*/ 0 w 433"/>
                <a:gd name="T47" fmla="*/ 21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0" y="216"/>
                  </a:moveTo>
                  <a:cubicBezTo>
                    <a:pt x="0" y="170"/>
                    <a:pt x="0" y="123"/>
                    <a:pt x="0" y="77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70" y="0"/>
                    <a:pt x="262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1"/>
                    <a:pt x="432" y="165"/>
                    <a:pt x="432" y="210"/>
                  </a:cubicBezTo>
                  <a:cubicBezTo>
                    <a:pt x="432" y="229"/>
                    <a:pt x="423" y="240"/>
                    <a:pt x="408" y="240"/>
                  </a:cubicBezTo>
                  <a:cubicBezTo>
                    <a:pt x="393" y="240"/>
                    <a:pt x="384" y="229"/>
                    <a:pt x="384" y="210"/>
                  </a:cubicBezTo>
                  <a:cubicBezTo>
                    <a:pt x="384" y="166"/>
                    <a:pt x="384" y="122"/>
                    <a:pt x="384" y="78"/>
                  </a:cubicBezTo>
                  <a:cubicBezTo>
                    <a:pt x="384" y="56"/>
                    <a:pt x="376" y="48"/>
                    <a:pt x="354" y="48"/>
                  </a:cubicBezTo>
                  <a:cubicBezTo>
                    <a:pt x="262" y="48"/>
                    <a:pt x="170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2"/>
                    <a:pt x="48" y="354"/>
                  </a:cubicBezTo>
                  <a:cubicBezTo>
                    <a:pt x="48" y="375"/>
                    <a:pt x="56" y="384"/>
                    <a:pt x="78" y="384"/>
                  </a:cubicBezTo>
                  <a:cubicBezTo>
                    <a:pt x="170" y="384"/>
                    <a:pt x="262" y="384"/>
                    <a:pt x="354" y="384"/>
                  </a:cubicBezTo>
                  <a:cubicBezTo>
                    <a:pt x="375" y="384"/>
                    <a:pt x="384" y="376"/>
                    <a:pt x="384" y="354"/>
                  </a:cubicBezTo>
                  <a:cubicBezTo>
                    <a:pt x="384" y="341"/>
                    <a:pt x="384" y="327"/>
                    <a:pt x="384" y="314"/>
                  </a:cubicBezTo>
                  <a:cubicBezTo>
                    <a:pt x="385" y="298"/>
                    <a:pt x="394" y="288"/>
                    <a:pt x="408" y="288"/>
                  </a:cubicBezTo>
                  <a:cubicBezTo>
                    <a:pt x="421" y="288"/>
                    <a:pt x="431" y="298"/>
                    <a:pt x="432" y="313"/>
                  </a:cubicBezTo>
                  <a:cubicBezTo>
                    <a:pt x="432" y="330"/>
                    <a:pt x="433" y="347"/>
                    <a:pt x="432" y="364"/>
                  </a:cubicBezTo>
                  <a:cubicBezTo>
                    <a:pt x="430" y="401"/>
                    <a:pt x="400" y="431"/>
                    <a:pt x="364" y="432"/>
                  </a:cubicBezTo>
                  <a:cubicBezTo>
                    <a:pt x="265" y="432"/>
                    <a:pt x="167" y="432"/>
                    <a:pt x="68" y="432"/>
                  </a:cubicBezTo>
                  <a:cubicBezTo>
                    <a:pt x="30" y="431"/>
                    <a:pt x="0" y="399"/>
                    <a:pt x="0" y="360"/>
                  </a:cubicBezTo>
                  <a:cubicBezTo>
                    <a:pt x="0" y="312"/>
                    <a:pt x="0" y="264"/>
                    <a:pt x="0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45"/>
            <p:cNvSpPr>
              <a:spLocks noEditPoints="1"/>
            </p:cNvSpPr>
            <p:nvPr/>
          </p:nvSpPr>
          <p:spPr bwMode="auto">
            <a:xfrm>
              <a:off x="1625600" y="296863"/>
              <a:ext cx="93663" cy="120650"/>
            </a:xfrm>
            <a:custGeom>
              <a:avLst/>
              <a:gdLst>
                <a:gd name="T0" fmla="*/ 336 w 336"/>
                <a:gd name="T1" fmla="*/ 218 h 432"/>
                <a:gd name="T2" fmla="*/ 336 w 336"/>
                <a:gd name="T3" fmla="*/ 400 h 432"/>
                <a:gd name="T4" fmla="*/ 304 w 336"/>
                <a:gd name="T5" fmla="*/ 432 h 432"/>
                <a:gd name="T6" fmla="*/ 31 w 336"/>
                <a:gd name="T7" fmla="*/ 432 h 432"/>
                <a:gd name="T8" fmla="*/ 0 w 336"/>
                <a:gd name="T9" fmla="*/ 400 h 432"/>
                <a:gd name="T10" fmla="*/ 0 w 336"/>
                <a:gd name="T11" fmla="*/ 31 h 432"/>
                <a:gd name="T12" fmla="*/ 32 w 336"/>
                <a:gd name="T13" fmla="*/ 0 h 432"/>
                <a:gd name="T14" fmla="*/ 304 w 336"/>
                <a:gd name="T15" fmla="*/ 0 h 432"/>
                <a:gd name="T16" fmla="*/ 336 w 336"/>
                <a:gd name="T17" fmla="*/ 32 h 432"/>
                <a:gd name="T18" fmla="*/ 336 w 336"/>
                <a:gd name="T19" fmla="*/ 218 h 432"/>
                <a:gd name="T20" fmla="*/ 287 w 336"/>
                <a:gd name="T21" fmla="*/ 49 h 432"/>
                <a:gd name="T22" fmla="*/ 49 w 336"/>
                <a:gd name="T23" fmla="*/ 49 h 432"/>
                <a:gd name="T24" fmla="*/ 49 w 336"/>
                <a:gd name="T25" fmla="*/ 383 h 432"/>
                <a:gd name="T26" fmla="*/ 287 w 336"/>
                <a:gd name="T27" fmla="*/ 383 h 432"/>
                <a:gd name="T28" fmla="*/ 287 w 336"/>
                <a:gd name="T29" fmla="*/ 49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336" y="218"/>
                  </a:moveTo>
                  <a:cubicBezTo>
                    <a:pt x="336" y="278"/>
                    <a:pt x="336" y="339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77"/>
                    <a:pt x="0" y="154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123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2"/>
                  </a:cubicBezTo>
                  <a:cubicBezTo>
                    <a:pt x="336" y="94"/>
                    <a:pt x="336" y="156"/>
                    <a:pt x="336" y="218"/>
                  </a:cubicBezTo>
                  <a:close/>
                  <a:moveTo>
                    <a:pt x="287" y="49"/>
                  </a:move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9" y="383"/>
                    <a:pt x="208" y="383"/>
                    <a:pt x="287" y="383"/>
                  </a:cubicBezTo>
                  <a:cubicBezTo>
                    <a:pt x="287" y="272"/>
                    <a:pt x="287" y="161"/>
                    <a:pt x="28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46"/>
            <p:cNvSpPr>
              <a:spLocks noEditPoints="1"/>
            </p:cNvSpPr>
            <p:nvPr/>
          </p:nvSpPr>
          <p:spPr bwMode="auto">
            <a:xfrm>
              <a:off x="1731963" y="230188"/>
              <a:ext cx="120650" cy="120650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3 w 432"/>
                <a:gd name="T7" fmla="*/ 433 h 434"/>
                <a:gd name="T8" fmla="*/ 0 w 432"/>
                <a:gd name="T9" fmla="*/ 217 h 434"/>
                <a:gd name="T10" fmla="*/ 384 w 432"/>
                <a:gd name="T11" fmla="*/ 217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1" y="97"/>
                    <a:pt x="98" y="0"/>
                    <a:pt x="217" y="1"/>
                  </a:cubicBezTo>
                  <a:cubicBezTo>
                    <a:pt x="337" y="2"/>
                    <a:pt x="432" y="99"/>
                    <a:pt x="432" y="219"/>
                  </a:cubicBezTo>
                  <a:cubicBezTo>
                    <a:pt x="431" y="338"/>
                    <a:pt x="333" y="434"/>
                    <a:pt x="213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7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4"/>
                    <a:pt x="48" y="218"/>
                  </a:cubicBezTo>
                  <a:cubicBezTo>
                    <a:pt x="48" y="309"/>
                    <a:pt x="124" y="385"/>
                    <a:pt x="215" y="385"/>
                  </a:cubicBezTo>
                  <a:cubicBezTo>
                    <a:pt x="308" y="385"/>
                    <a:pt x="384" y="310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47"/>
            <p:cNvSpPr>
              <a:spLocks noEditPoints="1"/>
            </p:cNvSpPr>
            <p:nvPr/>
          </p:nvSpPr>
          <p:spPr bwMode="auto">
            <a:xfrm>
              <a:off x="1939925" y="477838"/>
              <a:ext cx="52388" cy="53975"/>
            </a:xfrm>
            <a:custGeom>
              <a:avLst/>
              <a:gdLst>
                <a:gd name="T0" fmla="*/ 192 w 192"/>
                <a:gd name="T1" fmla="*/ 96 h 192"/>
                <a:gd name="T2" fmla="*/ 96 w 192"/>
                <a:gd name="T3" fmla="*/ 192 h 192"/>
                <a:gd name="T4" fmla="*/ 0 w 192"/>
                <a:gd name="T5" fmla="*/ 97 h 192"/>
                <a:gd name="T6" fmla="*/ 95 w 192"/>
                <a:gd name="T7" fmla="*/ 0 h 192"/>
                <a:gd name="T8" fmla="*/ 192 w 192"/>
                <a:gd name="T9" fmla="*/ 96 h 192"/>
                <a:gd name="T10" fmla="*/ 96 w 192"/>
                <a:gd name="T11" fmla="*/ 48 h 192"/>
                <a:gd name="T12" fmla="*/ 48 w 192"/>
                <a:gd name="T13" fmla="*/ 96 h 192"/>
                <a:gd name="T14" fmla="*/ 97 w 192"/>
                <a:gd name="T15" fmla="*/ 144 h 192"/>
                <a:gd name="T16" fmla="*/ 144 w 192"/>
                <a:gd name="T17" fmla="*/ 95 h 192"/>
                <a:gd name="T18" fmla="*/ 96 w 192"/>
                <a:gd name="T19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2" y="96"/>
                  </a:moveTo>
                  <a:cubicBezTo>
                    <a:pt x="192" y="149"/>
                    <a:pt x="149" y="192"/>
                    <a:pt x="96" y="192"/>
                  </a:cubicBezTo>
                  <a:cubicBezTo>
                    <a:pt x="44" y="192"/>
                    <a:pt x="0" y="149"/>
                    <a:pt x="0" y="97"/>
                  </a:cubicBezTo>
                  <a:cubicBezTo>
                    <a:pt x="0" y="44"/>
                    <a:pt x="42" y="0"/>
                    <a:pt x="95" y="0"/>
                  </a:cubicBezTo>
                  <a:cubicBezTo>
                    <a:pt x="148" y="0"/>
                    <a:pt x="192" y="43"/>
                    <a:pt x="192" y="96"/>
                  </a:cubicBezTo>
                  <a:close/>
                  <a:moveTo>
                    <a:pt x="96" y="48"/>
                  </a:moveTo>
                  <a:cubicBezTo>
                    <a:pt x="70" y="48"/>
                    <a:pt x="48" y="70"/>
                    <a:pt x="48" y="96"/>
                  </a:cubicBezTo>
                  <a:cubicBezTo>
                    <a:pt x="48" y="123"/>
                    <a:pt x="70" y="144"/>
                    <a:pt x="97" y="144"/>
                  </a:cubicBezTo>
                  <a:cubicBezTo>
                    <a:pt x="123" y="143"/>
                    <a:pt x="144" y="122"/>
                    <a:pt x="144" y="95"/>
                  </a:cubicBezTo>
                  <a:cubicBezTo>
                    <a:pt x="144" y="69"/>
                    <a:pt x="122" y="48"/>
                    <a:pt x="9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48"/>
            <p:cNvSpPr>
              <a:spLocks/>
            </p:cNvSpPr>
            <p:nvPr/>
          </p:nvSpPr>
          <p:spPr bwMode="auto">
            <a:xfrm>
              <a:off x="1939925" y="263525"/>
              <a:ext cx="52388" cy="68263"/>
            </a:xfrm>
            <a:custGeom>
              <a:avLst/>
              <a:gdLst>
                <a:gd name="T0" fmla="*/ 96 w 192"/>
                <a:gd name="T1" fmla="*/ 95 h 243"/>
                <a:gd name="T2" fmla="*/ 144 w 192"/>
                <a:gd name="T3" fmla="*/ 119 h 243"/>
                <a:gd name="T4" fmla="*/ 96 w 192"/>
                <a:gd name="T5" fmla="*/ 145 h 243"/>
                <a:gd name="T6" fmla="*/ 96 w 192"/>
                <a:gd name="T7" fmla="*/ 213 h 243"/>
                <a:gd name="T8" fmla="*/ 76 w 192"/>
                <a:gd name="T9" fmla="*/ 239 h 243"/>
                <a:gd name="T10" fmla="*/ 48 w 192"/>
                <a:gd name="T11" fmla="*/ 214 h 243"/>
                <a:gd name="T12" fmla="*/ 48 w 192"/>
                <a:gd name="T13" fmla="*/ 145 h 243"/>
                <a:gd name="T14" fmla="*/ 1 w 192"/>
                <a:gd name="T15" fmla="*/ 119 h 243"/>
                <a:gd name="T16" fmla="*/ 48 w 192"/>
                <a:gd name="T17" fmla="*/ 95 h 243"/>
                <a:gd name="T18" fmla="*/ 48 w 192"/>
                <a:gd name="T19" fmla="*/ 69 h 243"/>
                <a:gd name="T20" fmla="*/ 117 w 192"/>
                <a:gd name="T21" fmla="*/ 0 h 243"/>
                <a:gd name="T22" fmla="*/ 165 w 192"/>
                <a:gd name="T23" fmla="*/ 0 h 243"/>
                <a:gd name="T24" fmla="*/ 192 w 192"/>
                <a:gd name="T25" fmla="*/ 24 h 243"/>
                <a:gd name="T26" fmla="*/ 165 w 192"/>
                <a:gd name="T27" fmla="*/ 48 h 243"/>
                <a:gd name="T28" fmla="*/ 129 w 192"/>
                <a:gd name="T29" fmla="*/ 48 h 243"/>
                <a:gd name="T30" fmla="*/ 96 w 192"/>
                <a:gd name="T31" fmla="*/ 81 h 243"/>
                <a:gd name="T32" fmla="*/ 96 w 192"/>
                <a:gd name="T33" fmla="*/ 9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3">
                  <a:moveTo>
                    <a:pt x="96" y="95"/>
                  </a:moveTo>
                  <a:cubicBezTo>
                    <a:pt x="133" y="97"/>
                    <a:pt x="143" y="102"/>
                    <a:pt x="144" y="119"/>
                  </a:cubicBezTo>
                  <a:cubicBezTo>
                    <a:pt x="144" y="137"/>
                    <a:pt x="134" y="142"/>
                    <a:pt x="96" y="145"/>
                  </a:cubicBezTo>
                  <a:cubicBezTo>
                    <a:pt x="96" y="167"/>
                    <a:pt x="96" y="190"/>
                    <a:pt x="96" y="213"/>
                  </a:cubicBezTo>
                  <a:cubicBezTo>
                    <a:pt x="96" y="227"/>
                    <a:pt x="90" y="236"/>
                    <a:pt x="76" y="239"/>
                  </a:cubicBezTo>
                  <a:cubicBezTo>
                    <a:pt x="62" y="243"/>
                    <a:pt x="48" y="231"/>
                    <a:pt x="48" y="214"/>
                  </a:cubicBezTo>
                  <a:cubicBezTo>
                    <a:pt x="48" y="192"/>
                    <a:pt x="48" y="169"/>
                    <a:pt x="48" y="145"/>
                  </a:cubicBezTo>
                  <a:cubicBezTo>
                    <a:pt x="28" y="142"/>
                    <a:pt x="0" y="151"/>
                    <a:pt x="1" y="119"/>
                  </a:cubicBezTo>
                  <a:cubicBezTo>
                    <a:pt x="1" y="90"/>
                    <a:pt x="28" y="98"/>
                    <a:pt x="48" y="95"/>
                  </a:cubicBezTo>
                  <a:cubicBezTo>
                    <a:pt x="48" y="86"/>
                    <a:pt x="48" y="78"/>
                    <a:pt x="48" y="69"/>
                  </a:cubicBezTo>
                  <a:cubicBezTo>
                    <a:pt x="50" y="32"/>
                    <a:pt x="80" y="1"/>
                    <a:pt x="117" y="0"/>
                  </a:cubicBezTo>
                  <a:cubicBezTo>
                    <a:pt x="133" y="0"/>
                    <a:pt x="149" y="0"/>
                    <a:pt x="165" y="0"/>
                  </a:cubicBezTo>
                  <a:cubicBezTo>
                    <a:pt x="182" y="0"/>
                    <a:pt x="192" y="10"/>
                    <a:pt x="192" y="24"/>
                  </a:cubicBezTo>
                  <a:cubicBezTo>
                    <a:pt x="192" y="38"/>
                    <a:pt x="181" y="48"/>
                    <a:pt x="165" y="48"/>
                  </a:cubicBezTo>
                  <a:cubicBezTo>
                    <a:pt x="153" y="48"/>
                    <a:pt x="141" y="48"/>
                    <a:pt x="129" y="48"/>
                  </a:cubicBezTo>
                  <a:cubicBezTo>
                    <a:pt x="103" y="48"/>
                    <a:pt x="96" y="56"/>
                    <a:pt x="96" y="81"/>
                  </a:cubicBezTo>
                  <a:cubicBezTo>
                    <a:pt x="96" y="86"/>
                    <a:pt x="96" y="90"/>
                    <a:pt x="9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49"/>
            <p:cNvSpPr>
              <a:spLocks/>
            </p:cNvSpPr>
            <p:nvPr/>
          </p:nvSpPr>
          <p:spPr bwMode="auto">
            <a:xfrm>
              <a:off x="1892300" y="411163"/>
              <a:ext cx="47625" cy="20638"/>
            </a:xfrm>
            <a:custGeom>
              <a:avLst/>
              <a:gdLst>
                <a:gd name="T0" fmla="*/ 29 w 175"/>
                <a:gd name="T1" fmla="*/ 75 h 75"/>
                <a:gd name="T2" fmla="*/ 2 w 175"/>
                <a:gd name="T3" fmla="*/ 53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2 h 75"/>
                <a:gd name="T10" fmla="*/ 148 w 175"/>
                <a:gd name="T11" fmla="*/ 52 h 75"/>
                <a:gd name="T12" fmla="*/ 37 w 175"/>
                <a:gd name="T13" fmla="*/ 74 h 75"/>
                <a:gd name="T14" fmla="*/ 29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29" y="75"/>
                  </a:moveTo>
                  <a:cubicBezTo>
                    <a:pt x="13" y="75"/>
                    <a:pt x="3" y="66"/>
                    <a:pt x="2" y="53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2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2"/>
                  </a:cubicBezTo>
                  <a:cubicBezTo>
                    <a:pt x="175" y="37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29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50"/>
            <p:cNvSpPr>
              <a:spLocks/>
            </p:cNvSpPr>
            <p:nvPr/>
          </p:nvSpPr>
          <p:spPr bwMode="auto">
            <a:xfrm>
              <a:off x="1851025" y="336550"/>
              <a:ext cx="36513" cy="42863"/>
            </a:xfrm>
            <a:custGeom>
              <a:avLst/>
              <a:gdLst>
                <a:gd name="T0" fmla="*/ 0 w 126"/>
                <a:gd name="T1" fmla="*/ 126 h 152"/>
                <a:gd name="T2" fmla="*/ 9 w 126"/>
                <a:gd name="T3" fmla="*/ 108 h 152"/>
                <a:gd name="T4" fmla="*/ 78 w 126"/>
                <a:gd name="T5" fmla="*/ 16 h 152"/>
                <a:gd name="T6" fmla="*/ 113 w 126"/>
                <a:gd name="T7" fmla="*/ 9 h 152"/>
                <a:gd name="T8" fmla="*/ 116 w 126"/>
                <a:gd name="T9" fmla="*/ 45 h 152"/>
                <a:gd name="T10" fmla="*/ 47 w 126"/>
                <a:gd name="T11" fmla="*/ 137 h 152"/>
                <a:gd name="T12" fmla="*/ 19 w 126"/>
                <a:gd name="T13" fmla="*/ 146 h 152"/>
                <a:gd name="T14" fmla="*/ 0 w 126"/>
                <a:gd name="T15" fmla="*/ 1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0" y="126"/>
                  </a:moveTo>
                  <a:cubicBezTo>
                    <a:pt x="4" y="118"/>
                    <a:pt x="6" y="112"/>
                    <a:pt x="9" y="108"/>
                  </a:cubicBezTo>
                  <a:cubicBezTo>
                    <a:pt x="32" y="77"/>
                    <a:pt x="55" y="46"/>
                    <a:pt x="78" y="16"/>
                  </a:cubicBezTo>
                  <a:cubicBezTo>
                    <a:pt x="88" y="3"/>
                    <a:pt x="102" y="0"/>
                    <a:pt x="113" y="9"/>
                  </a:cubicBezTo>
                  <a:cubicBezTo>
                    <a:pt x="125" y="18"/>
                    <a:pt x="126" y="31"/>
                    <a:pt x="116" y="45"/>
                  </a:cubicBezTo>
                  <a:cubicBezTo>
                    <a:pt x="94" y="76"/>
                    <a:pt x="71" y="106"/>
                    <a:pt x="47" y="137"/>
                  </a:cubicBezTo>
                  <a:cubicBezTo>
                    <a:pt x="40" y="146"/>
                    <a:pt x="30" y="152"/>
                    <a:pt x="19" y="146"/>
                  </a:cubicBezTo>
                  <a:cubicBezTo>
                    <a:pt x="11" y="141"/>
                    <a:pt x="6" y="133"/>
                    <a:pt x="0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51"/>
            <p:cNvSpPr>
              <a:spLocks/>
            </p:cNvSpPr>
            <p:nvPr/>
          </p:nvSpPr>
          <p:spPr bwMode="auto">
            <a:xfrm>
              <a:off x="1871663" y="369888"/>
              <a:ext cx="42863" cy="34925"/>
            </a:xfrm>
            <a:custGeom>
              <a:avLst/>
              <a:gdLst>
                <a:gd name="T0" fmla="*/ 126 w 151"/>
                <a:gd name="T1" fmla="*/ 0 h 126"/>
                <a:gd name="T2" fmla="*/ 145 w 151"/>
                <a:gd name="T3" fmla="*/ 20 h 126"/>
                <a:gd name="T4" fmla="*/ 136 w 151"/>
                <a:gd name="T5" fmla="*/ 47 h 126"/>
                <a:gd name="T6" fmla="*/ 43 w 151"/>
                <a:gd name="T7" fmla="*/ 117 h 126"/>
                <a:gd name="T8" fmla="*/ 8 w 151"/>
                <a:gd name="T9" fmla="*/ 113 h 126"/>
                <a:gd name="T10" fmla="*/ 14 w 151"/>
                <a:gd name="T11" fmla="*/ 79 h 126"/>
                <a:gd name="T12" fmla="*/ 75 w 151"/>
                <a:gd name="T13" fmla="*/ 33 h 126"/>
                <a:gd name="T14" fmla="*/ 106 w 151"/>
                <a:gd name="T15" fmla="*/ 10 h 126"/>
                <a:gd name="T16" fmla="*/ 126 w 151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26">
                  <a:moveTo>
                    <a:pt x="126" y="0"/>
                  </a:moveTo>
                  <a:cubicBezTo>
                    <a:pt x="132" y="6"/>
                    <a:pt x="141" y="12"/>
                    <a:pt x="145" y="20"/>
                  </a:cubicBezTo>
                  <a:cubicBezTo>
                    <a:pt x="151" y="30"/>
                    <a:pt x="145" y="40"/>
                    <a:pt x="136" y="47"/>
                  </a:cubicBezTo>
                  <a:cubicBezTo>
                    <a:pt x="105" y="70"/>
                    <a:pt x="74" y="94"/>
                    <a:pt x="43" y="117"/>
                  </a:cubicBezTo>
                  <a:cubicBezTo>
                    <a:pt x="30" y="126"/>
                    <a:pt x="16" y="124"/>
                    <a:pt x="8" y="113"/>
                  </a:cubicBezTo>
                  <a:cubicBezTo>
                    <a:pt x="0" y="101"/>
                    <a:pt x="2" y="88"/>
                    <a:pt x="14" y="79"/>
                  </a:cubicBezTo>
                  <a:cubicBezTo>
                    <a:pt x="34" y="63"/>
                    <a:pt x="55" y="48"/>
                    <a:pt x="75" y="33"/>
                  </a:cubicBezTo>
                  <a:cubicBezTo>
                    <a:pt x="86" y="25"/>
                    <a:pt x="96" y="17"/>
                    <a:pt x="106" y="10"/>
                  </a:cubicBezTo>
                  <a:cubicBezTo>
                    <a:pt x="111" y="6"/>
                    <a:pt x="117" y="4"/>
                    <a:pt x="1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52"/>
            <p:cNvSpPr>
              <a:spLocks/>
            </p:cNvSpPr>
            <p:nvPr/>
          </p:nvSpPr>
          <p:spPr bwMode="auto">
            <a:xfrm>
              <a:off x="1652588" y="350838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8"/>
                    <a:pt x="117" y="48"/>
                  </a:cubicBezTo>
                  <a:cubicBezTo>
                    <a:pt x="102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53"/>
            <p:cNvSpPr>
              <a:spLocks/>
            </p:cNvSpPr>
            <p:nvPr/>
          </p:nvSpPr>
          <p:spPr bwMode="auto">
            <a:xfrm>
              <a:off x="1652588" y="377825"/>
              <a:ext cx="39688" cy="12700"/>
            </a:xfrm>
            <a:custGeom>
              <a:avLst/>
              <a:gdLst>
                <a:gd name="T0" fmla="*/ 72 w 144"/>
                <a:gd name="T1" fmla="*/ 48 h 48"/>
                <a:gd name="T2" fmla="*/ 27 w 144"/>
                <a:gd name="T3" fmla="*/ 48 h 48"/>
                <a:gd name="T4" fmla="*/ 0 w 144"/>
                <a:gd name="T5" fmla="*/ 24 h 48"/>
                <a:gd name="T6" fmla="*/ 27 w 144"/>
                <a:gd name="T7" fmla="*/ 0 h 48"/>
                <a:gd name="T8" fmla="*/ 117 w 144"/>
                <a:gd name="T9" fmla="*/ 0 h 48"/>
                <a:gd name="T10" fmla="*/ 144 w 144"/>
                <a:gd name="T11" fmla="*/ 24 h 48"/>
                <a:gd name="T12" fmla="*/ 117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7" y="48"/>
                    <a:pt x="42" y="48"/>
                    <a:pt x="27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57" y="0"/>
                    <a:pt x="87" y="0"/>
                    <a:pt x="117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3" y="48"/>
                    <a:pt x="117" y="48"/>
                  </a:cubicBezTo>
                  <a:cubicBezTo>
                    <a:pt x="102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4"/>
            <p:cNvSpPr>
              <a:spLocks/>
            </p:cNvSpPr>
            <p:nvPr/>
          </p:nvSpPr>
          <p:spPr bwMode="auto">
            <a:xfrm>
              <a:off x="1665288" y="323850"/>
              <a:ext cx="26988" cy="14288"/>
            </a:xfrm>
            <a:custGeom>
              <a:avLst/>
              <a:gdLst>
                <a:gd name="T0" fmla="*/ 47 w 96"/>
                <a:gd name="T1" fmla="*/ 48 h 48"/>
                <a:gd name="T2" fmla="*/ 23 w 96"/>
                <a:gd name="T3" fmla="*/ 48 h 48"/>
                <a:gd name="T4" fmla="*/ 0 w 96"/>
                <a:gd name="T5" fmla="*/ 25 h 48"/>
                <a:gd name="T6" fmla="*/ 23 w 96"/>
                <a:gd name="T7" fmla="*/ 0 h 48"/>
                <a:gd name="T8" fmla="*/ 73 w 96"/>
                <a:gd name="T9" fmla="*/ 0 h 48"/>
                <a:gd name="T10" fmla="*/ 96 w 96"/>
                <a:gd name="T11" fmla="*/ 23 h 48"/>
                <a:gd name="T12" fmla="*/ 73 w 96"/>
                <a:gd name="T13" fmla="*/ 48 h 48"/>
                <a:gd name="T14" fmla="*/ 47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7" y="48"/>
                  </a:moveTo>
                  <a:cubicBezTo>
                    <a:pt x="39" y="48"/>
                    <a:pt x="31" y="48"/>
                    <a:pt x="23" y="48"/>
                  </a:cubicBezTo>
                  <a:cubicBezTo>
                    <a:pt x="10" y="47"/>
                    <a:pt x="0" y="37"/>
                    <a:pt x="0" y="25"/>
                  </a:cubicBezTo>
                  <a:cubicBezTo>
                    <a:pt x="0" y="11"/>
                    <a:pt x="9" y="1"/>
                    <a:pt x="23" y="0"/>
                  </a:cubicBezTo>
                  <a:cubicBezTo>
                    <a:pt x="40" y="0"/>
                    <a:pt x="56" y="0"/>
                    <a:pt x="73" y="0"/>
                  </a:cubicBezTo>
                  <a:cubicBezTo>
                    <a:pt x="86" y="1"/>
                    <a:pt x="96" y="11"/>
                    <a:pt x="96" y="23"/>
                  </a:cubicBezTo>
                  <a:cubicBezTo>
                    <a:pt x="96" y="36"/>
                    <a:pt x="87" y="47"/>
                    <a:pt x="73" y="48"/>
                  </a:cubicBezTo>
                  <a:cubicBezTo>
                    <a:pt x="64" y="48"/>
                    <a:pt x="56" y="48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55"/>
            <p:cNvSpPr>
              <a:spLocks noEditPoints="1"/>
            </p:cNvSpPr>
            <p:nvPr/>
          </p:nvSpPr>
          <p:spPr bwMode="auto">
            <a:xfrm>
              <a:off x="1771650" y="261938"/>
              <a:ext cx="53975" cy="57150"/>
            </a:xfrm>
            <a:custGeom>
              <a:avLst/>
              <a:gdLst>
                <a:gd name="T0" fmla="*/ 0 w 194"/>
                <a:gd name="T1" fmla="*/ 102 h 204"/>
                <a:gd name="T2" fmla="*/ 0 w 194"/>
                <a:gd name="T3" fmla="*/ 34 h 204"/>
                <a:gd name="T4" fmla="*/ 39 w 194"/>
                <a:gd name="T5" fmla="*/ 11 h 204"/>
                <a:gd name="T6" fmla="*/ 175 w 194"/>
                <a:gd name="T7" fmla="*/ 79 h 204"/>
                <a:gd name="T8" fmla="*/ 191 w 194"/>
                <a:gd name="T9" fmla="*/ 102 h 204"/>
                <a:gd name="T10" fmla="*/ 174 w 194"/>
                <a:gd name="T11" fmla="*/ 126 h 204"/>
                <a:gd name="T12" fmla="*/ 38 w 194"/>
                <a:gd name="T13" fmla="*/ 194 h 204"/>
                <a:gd name="T14" fmla="*/ 0 w 194"/>
                <a:gd name="T15" fmla="*/ 171 h 204"/>
                <a:gd name="T16" fmla="*/ 0 w 194"/>
                <a:gd name="T17" fmla="*/ 102 h 204"/>
                <a:gd name="T18" fmla="*/ 48 w 194"/>
                <a:gd name="T19" fmla="*/ 135 h 204"/>
                <a:gd name="T20" fmla="*/ 114 w 194"/>
                <a:gd name="T21" fmla="*/ 102 h 204"/>
                <a:gd name="T22" fmla="*/ 48 w 194"/>
                <a:gd name="T23" fmla="*/ 69 h 204"/>
                <a:gd name="T24" fmla="*/ 48 w 194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04">
                  <a:moveTo>
                    <a:pt x="0" y="102"/>
                  </a:moveTo>
                  <a:cubicBezTo>
                    <a:pt x="0" y="79"/>
                    <a:pt x="0" y="57"/>
                    <a:pt x="0" y="34"/>
                  </a:cubicBezTo>
                  <a:cubicBezTo>
                    <a:pt x="0" y="10"/>
                    <a:pt x="17" y="0"/>
                    <a:pt x="39" y="11"/>
                  </a:cubicBezTo>
                  <a:cubicBezTo>
                    <a:pt x="84" y="33"/>
                    <a:pt x="130" y="55"/>
                    <a:pt x="175" y="79"/>
                  </a:cubicBezTo>
                  <a:cubicBezTo>
                    <a:pt x="182" y="83"/>
                    <a:pt x="189" y="93"/>
                    <a:pt x="191" y="102"/>
                  </a:cubicBezTo>
                  <a:cubicBezTo>
                    <a:pt x="194" y="113"/>
                    <a:pt x="185" y="121"/>
                    <a:pt x="174" y="126"/>
                  </a:cubicBezTo>
                  <a:cubicBezTo>
                    <a:pt x="129" y="148"/>
                    <a:pt x="83" y="171"/>
                    <a:pt x="38" y="194"/>
                  </a:cubicBezTo>
                  <a:cubicBezTo>
                    <a:pt x="17" y="204"/>
                    <a:pt x="0" y="194"/>
                    <a:pt x="0" y="171"/>
                  </a:cubicBezTo>
                  <a:cubicBezTo>
                    <a:pt x="0" y="148"/>
                    <a:pt x="0" y="125"/>
                    <a:pt x="0" y="102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1" name="Group 200"/>
          <p:cNvGrpSpPr/>
          <p:nvPr/>
        </p:nvGrpSpPr>
        <p:grpSpPr>
          <a:xfrm>
            <a:off x="2476726" y="248443"/>
            <a:ext cx="428625" cy="427038"/>
            <a:chOff x="2230438" y="223838"/>
            <a:chExt cx="428625" cy="4270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3" name="Freeform 156"/>
            <p:cNvSpPr>
              <a:spLocks noEditPoints="1"/>
            </p:cNvSpPr>
            <p:nvPr/>
          </p:nvSpPr>
          <p:spPr bwMode="auto">
            <a:xfrm>
              <a:off x="2230438" y="223838"/>
              <a:ext cx="428625" cy="427038"/>
            </a:xfrm>
            <a:custGeom>
              <a:avLst/>
              <a:gdLst>
                <a:gd name="T0" fmla="*/ 18 w 1537"/>
                <a:gd name="T1" fmla="*/ 638 h 1528"/>
                <a:gd name="T2" fmla="*/ 217 w 1537"/>
                <a:gd name="T3" fmla="*/ 450 h 1528"/>
                <a:gd name="T4" fmla="*/ 288 w 1537"/>
                <a:gd name="T5" fmla="*/ 177 h 1528"/>
                <a:gd name="T6" fmla="*/ 560 w 1537"/>
                <a:gd name="T7" fmla="*/ 167 h 1528"/>
                <a:gd name="T8" fmla="*/ 811 w 1537"/>
                <a:gd name="T9" fmla="*/ 25 h 1528"/>
                <a:gd name="T10" fmla="*/ 1001 w 1537"/>
                <a:gd name="T11" fmla="*/ 176 h 1528"/>
                <a:gd name="T12" fmla="*/ 1319 w 1537"/>
                <a:gd name="T13" fmla="*/ 247 h 1528"/>
                <a:gd name="T14" fmla="*/ 1330 w 1537"/>
                <a:gd name="T15" fmla="*/ 475 h 1528"/>
                <a:gd name="T16" fmla="*/ 1536 w 1537"/>
                <a:gd name="T17" fmla="*/ 677 h 1528"/>
                <a:gd name="T18" fmla="*/ 1465 w 1537"/>
                <a:gd name="T19" fmla="*/ 1527 h 1528"/>
                <a:gd name="T20" fmla="*/ 873 w 1537"/>
                <a:gd name="T21" fmla="*/ 1497 h 1528"/>
                <a:gd name="T22" fmla="*/ 1409 w 1537"/>
                <a:gd name="T23" fmla="*/ 1467 h 1528"/>
                <a:gd name="T24" fmla="*/ 1378 w 1537"/>
                <a:gd name="T25" fmla="*/ 1421 h 1528"/>
                <a:gd name="T26" fmla="*/ 938 w 1537"/>
                <a:gd name="T27" fmla="*/ 1061 h 1528"/>
                <a:gd name="T28" fmla="*/ 725 w 1537"/>
                <a:gd name="T29" fmla="*/ 1143 h 1528"/>
                <a:gd name="T30" fmla="*/ 117 w 1537"/>
                <a:gd name="T31" fmla="*/ 1467 h 1528"/>
                <a:gd name="T32" fmla="*/ 621 w 1537"/>
                <a:gd name="T33" fmla="*/ 1467 h 1528"/>
                <a:gd name="T34" fmla="*/ 663 w 1537"/>
                <a:gd name="T35" fmla="*/ 1501 h 1528"/>
                <a:gd name="T36" fmla="*/ 619 w 1537"/>
                <a:gd name="T37" fmla="*/ 1527 h 1528"/>
                <a:gd name="T38" fmla="*/ 0 w 1537"/>
                <a:gd name="T39" fmla="*/ 1481 h 1528"/>
                <a:gd name="T40" fmla="*/ 278 w 1537"/>
                <a:gd name="T41" fmla="*/ 238 h 1528"/>
                <a:gd name="T42" fmla="*/ 277 w 1537"/>
                <a:gd name="T43" fmla="*/ 773 h 1528"/>
                <a:gd name="T44" fmla="*/ 756 w 1537"/>
                <a:gd name="T45" fmla="*/ 1091 h 1528"/>
                <a:gd name="T46" fmla="*/ 1247 w 1537"/>
                <a:gd name="T47" fmla="*/ 793 h 1528"/>
                <a:gd name="T48" fmla="*/ 1259 w 1537"/>
                <a:gd name="T49" fmla="*/ 254 h 1528"/>
                <a:gd name="T50" fmla="*/ 278 w 1537"/>
                <a:gd name="T51" fmla="*/ 238 h 1528"/>
                <a:gd name="T52" fmla="*/ 540 w 1537"/>
                <a:gd name="T53" fmla="*/ 1024 h 1528"/>
                <a:gd name="T54" fmla="*/ 61 w 1537"/>
                <a:gd name="T55" fmla="*/ 1436 h 1528"/>
                <a:gd name="T56" fmla="*/ 1475 w 1537"/>
                <a:gd name="T57" fmla="*/ 1425 h 1528"/>
                <a:gd name="T58" fmla="*/ 1003 w 1537"/>
                <a:gd name="T59" fmla="*/ 1020 h 1528"/>
                <a:gd name="T60" fmla="*/ 643 w 1537"/>
                <a:gd name="T61" fmla="*/ 176 h 1528"/>
                <a:gd name="T62" fmla="*/ 768 w 1537"/>
                <a:gd name="T63" fmla="*/ 67 h 1528"/>
                <a:gd name="T64" fmla="*/ 1320 w 1537"/>
                <a:gd name="T65" fmla="*/ 546 h 1528"/>
                <a:gd name="T66" fmla="*/ 1453 w 1537"/>
                <a:gd name="T67" fmla="*/ 661 h 1528"/>
                <a:gd name="T68" fmla="*/ 216 w 1537"/>
                <a:gd name="T69" fmla="*/ 546 h 1528"/>
                <a:gd name="T70" fmla="*/ 216 w 1537"/>
                <a:gd name="T71" fmla="*/ 746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7" h="1528">
                  <a:moveTo>
                    <a:pt x="0" y="659"/>
                  </a:moveTo>
                  <a:cubicBezTo>
                    <a:pt x="6" y="652"/>
                    <a:pt x="11" y="644"/>
                    <a:pt x="18" y="638"/>
                  </a:cubicBezTo>
                  <a:cubicBezTo>
                    <a:pt x="81" y="583"/>
                    <a:pt x="144" y="529"/>
                    <a:pt x="207" y="475"/>
                  </a:cubicBezTo>
                  <a:cubicBezTo>
                    <a:pt x="215" y="468"/>
                    <a:pt x="217" y="461"/>
                    <a:pt x="217" y="450"/>
                  </a:cubicBezTo>
                  <a:cubicBezTo>
                    <a:pt x="217" y="383"/>
                    <a:pt x="217" y="315"/>
                    <a:pt x="217" y="248"/>
                  </a:cubicBezTo>
                  <a:cubicBezTo>
                    <a:pt x="217" y="200"/>
                    <a:pt x="240" y="177"/>
                    <a:pt x="288" y="177"/>
                  </a:cubicBezTo>
                  <a:cubicBezTo>
                    <a:pt x="370" y="177"/>
                    <a:pt x="453" y="177"/>
                    <a:pt x="535" y="176"/>
                  </a:cubicBezTo>
                  <a:cubicBezTo>
                    <a:pt x="544" y="176"/>
                    <a:pt x="554" y="172"/>
                    <a:pt x="560" y="167"/>
                  </a:cubicBezTo>
                  <a:cubicBezTo>
                    <a:pt x="615" y="120"/>
                    <a:pt x="669" y="73"/>
                    <a:pt x="724" y="26"/>
                  </a:cubicBezTo>
                  <a:cubicBezTo>
                    <a:pt x="753" y="1"/>
                    <a:pt x="782" y="0"/>
                    <a:pt x="811" y="25"/>
                  </a:cubicBezTo>
                  <a:cubicBezTo>
                    <a:pt x="866" y="72"/>
                    <a:pt x="921" y="120"/>
                    <a:pt x="976" y="167"/>
                  </a:cubicBezTo>
                  <a:cubicBezTo>
                    <a:pt x="983" y="173"/>
                    <a:pt x="993" y="176"/>
                    <a:pt x="1001" y="176"/>
                  </a:cubicBezTo>
                  <a:cubicBezTo>
                    <a:pt x="1084" y="177"/>
                    <a:pt x="1166" y="177"/>
                    <a:pt x="1249" y="177"/>
                  </a:cubicBezTo>
                  <a:cubicBezTo>
                    <a:pt x="1295" y="177"/>
                    <a:pt x="1319" y="200"/>
                    <a:pt x="1319" y="247"/>
                  </a:cubicBezTo>
                  <a:cubicBezTo>
                    <a:pt x="1319" y="314"/>
                    <a:pt x="1319" y="382"/>
                    <a:pt x="1319" y="449"/>
                  </a:cubicBezTo>
                  <a:cubicBezTo>
                    <a:pt x="1319" y="460"/>
                    <a:pt x="1321" y="468"/>
                    <a:pt x="1330" y="475"/>
                  </a:cubicBezTo>
                  <a:cubicBezTo>
                    <a:pt x="1393" y="529"/>
                    <a:pt x="1455" y="584"/>
                    <a:pt x="1518" y="638"/>
                  </a:cubicBezTo>
                  <a:cubicBezTo>
                    <a:pt x="1531" y="648"/>
                    <a:pt x="1536" y="660"/>
                    <a:pt x="1536" y="677"/>
                  </a:cubicBezTo>
                  <a:cubicBezTo>
                    <a:pt x="1536" y="936"/>
                    <a:pt x="1535" y="1196"/>
                    <a:pt x="1537" y="1456"/>
                  </a:cubicBezTo>
                  <a:cubicBezTo>
                    <a:pt x="1537" y="1494"/>
                    <a:pt x="1514" y="1528"/>
                    <a:pt x="1465" y="1527"/>
                  </a:cubicBezTo>
                  <a:cubicBezTo>
                    <a:pt x="1282" y="1526"/>
                    <a:pt x="1098" y="1527"/>
                    <a:pt x="915" y="1527"/>
                  </a:cubicBezTo>
                  <a:cubicBezTo>
                    <a:pt x="887" y="1527"/>
                    <a:pt x="873" y="1517"/>
                    <a:pt x="873" y="1497"/>
                  </a:cubicBezTo>
                  <a:cubicBezTo>
                    <a:pt x="873" y="1477"/>
                    <a:pt x="887" y="1467"/>
                    <a:pt x="915" y="1467"/>
                  </a:cubicBezTo>
                  <a:cubicBezTo>
                    <a:pt x="1080" y="1467"/>
                    <a:pt x="1244" y="1467"/>
                    <a:pt x="1409" y="1467"/>
                  </a:cubicBezTo>
                  <a:cubicBezTo>
                    <a:pt x="1415" y="1467"/>
                    <a:pt x="1420" y="1467"/>
                    <a:pt x="1430" y="1467"/>
                  </a:cubicBezTo>
                  <a:cubicBezTo>
                    <a:pt x="1410" y="1449"/>
                    <a:pt x="1394" y="1435"/>
                    <a:pt x="1378" y="1421"/>
                  </a:cubicBezTo>
                  <a:cubicBezTo>
                    <a:pt x="1238" y="1301"/>
                    <a:pt x="1099" y="1182"/>
                    <a:pt x="960" y="1062"/>
                  </a:cubicBezTo>
                  <a:cubicBezTo>
                    <a:pt x="952" y="1055"/>
                    <a:pt x="947" y="1055"/>
                    <a:pt x="938" y="1061"/>
                  </a:cubicBezTo>
                  <a:cubicBezTo>
                    <a:pt x="896" y="1089"/>
                    <a:pt x="853" y="1115"/>
                    <a:pt x="811" y="1143"/>
                  </a:cubicBezTo>
                  <a:cubicBezTo>
                    <a:pt x="782" y="1163"/>
                    <a:pt x="755" y="1163"/>
                    <a:pt x="725" y="1143"/>
                  </a:cubicBezTo>
                  <a:cubicBezTo>
                    <a:pt x="682" y="1114"/>
                    <a:pt x="637" y="1086"/>
                    <a:pt x="593" y="1058"/>
                  </a:cubicBezTo>
                  <a:cubicBezTo>
                    <a:pt x="435" y="1193"/>
                    <a:pt x="278" y="1328"/>
                    <a:pt x="117" y="1467"/>
                  </a:cubicBezTo>
                  <a:cubicBezTo>
                    <a:pt x="127" y="1467"/>
                    <a:pt x="133" y="1467"/>
                    <a:pt x="138" y="1467"/>
                  </a:cubicBezTo>
                  <a:cubicBezTo>
                    <a:pt x="299" y="1467"/>
                    <a:pt x="460" y="1467"/>
                    <a:pt x="621" y="1467"/>
                  </a:cubicBezTo>
                  <a:cubicBezTo>
                    <a:pt x="628" y="1467"/>
                    <a:pt x="636" y="1467"/>
                    <a:pt x="643" y="1469"/>
                  </a:cubicBezTo>
                  <a:cubicBezTo>
                    <a:pt x="657" y="1473"/>
                    <a:pt x="665" y="1487"/>
                    <a:pt x="663" y="1501"/>
                  </a:cubicBezTo>
                  <a:cubicBezTo>
                    <a:pt x="661" y="1514"/>
                    <a:pt x="651" y="1525"/>
                    <a:pt x="637" y="1526"/>
                  </a:cubicBezTo>
                  <a:cubicBezTo>
                    <a:pt x="631" y="1527"/>
                    <a:pt x="625" y="1527"/>
                    <a:pt x="619" y="1527"/>
                  </a:cubicBezTo>
                  <a:cubicBezTo>
                    <a:pt x="439" y="1527"/>
                    <a:pt x="258" y="1526"/>
                    <a:pt x="78" y="1527"/>
                  </a:cubicBezTo>
                  <a:cubicBezTo>
                    <a:pt x="41" y="1528"/>
                    <a:pt x="14" y="1517"/>
                    <a:pt x="0" y="1481"/>
                  </a:cubicBezTo>
                  <a:cubicBezTo>
                    <a:pt x="0" y="1207"/>
                    <a:pt x="0" y="933"/>
                    <a:pt x="0" y="659"/>
                  </a:cubicBezTo>
                  <a:close/>
                  <a:moveTo>
                    <a:pt x="278" y="238"/>
                  </a:moveTo>
                  <a:cubicBezTo>
                    <a:pt x="278" y="243"/>
                    <a:pt x="277" y="248"/>
                    <a:pt x="277" y="252"/>
                  </a:cubicBezTo>
                  <a:cubicBezTo>
                    <a:pt x="277" y="426"/>
                    <a:pt x="277" y="599"/>
                    <a:pt x="277" y="773"/>
                  </a:cubicBezTo>
                  <a:cubicBezTo>
                    <a:pt x="277" y="783"/>
                    <a:pt x="281" y="788"/>
                    <a:pt x="289" y="793"/>
                  </a:cubicBezTo>
                  <a:cubicBezTo>
                    <a:pt x="445" y="892"/>
                    <a:pt x="600" y="992"/>
                    <a:pt x="756" y="1091"/>
                  </a:cubicBezTo>
                  <a:cubicBezTo>
                    <a:pt x="765" y="1097"/>
                    <a:pt x="771" y="1097"/>
                    <a:pt x="780" y="1092"/>
                  </a:cubicBezTo>
                  <a:cubicBezTo>
                    <a:pt x="935" y="992"/>
                    <a:pt x="1091" y="892"/>
                    <a:pt x="1247" y="793"/>
                  </a:cubicBezTo>
                  <a:cubicBezTo>
                    <a:pt x="1256" y="787"/>
                    <a:pt x="1259" y="781"/>
                    <a:pt x="1259" y="771"/>
                  </a:cubicBezTo>
                  <a:cubicBezTo>
                    <a:pt x="1259" y="599"/>
                    <a:pt x="1259" y="426"/>
                    <a:pt x="1259" y="254"/>
                  </a:cubicBezTo>
                  <a:cubicBezTo>
                    <a:pt x="1259" y="249"/>
                    <a:pt x="1258" y="243"/>
                    <a:pt x="1258" y="238"/>
                  </a:cubicBezTo>
                  <a:cubicBezTo>
                    <a:pt x="931" y="238"/>
                    <a:pt x="605" y="238"/>
                    <a:pt x="278" y="238"/>
                  </a:cubicBezTo>
                  <a:close/>
                  <a:moveTo>
                    <a:pt x="61" y="1436"/>
                  </a:moveTo>
                  <a:cubicBezTo>
                    <a:pt x="221" y="1298"/>
                    <a:pt x="380" y="1162"/>
                    <a:pt x="540" y="1024"/>
                  </a:cubicBezTo>
                  <a:cubicBezTo>
                    <a:pt x="379" y="922"/>
                    <a:pt x="221" y="820"/>
                    <a:pt x="61" y="718"/>
                  </a:cubicBezTo>
                  <a:cubicBezTo>
                    <a:pt x="61" y="958"/>
                    <a:pt x="61" y="1195"/>
                    <a:pt x="61" y="1436"/>
                  </a:cubicBezTo>
                  <a:close/>
                  <a:moveTo>
                    <a:pt x="1003" y="1020"/>
                  </a:moveTo>
                  <a:cubicBezTo>
                    <a:pt x="1161" y="1156"/>
                    <a:pt x="1317" y="1290"/>
                    <a:pt x="1475" y="1425"/>
                  </a:cubicBezTo>
                  <a:cubicBezTo>
                    <a:pt x="1475" y="1188"/>
                    <a:pt x="1475" y="954"/>
                    <a:pt x="1475" y="719"/>
                  </a:cubicBezTo>
                  <a:cubicBezTo>
                    <a:pt x="1317" y="819"/>
                    <a:pt x="1161" y="919"/>
                    <a:pt x="1003" y="1020"/>
                  </a:cubicBezTo>
                  <a:close/>
                  <a:moveTo>
                    <a:pt x="768" y="67"/>
                  </a:moveTo>
                  <a:cubicBezTo>
                    <a:pt x="726" y="103"/>
                    <a:pt x="686" y="139"/>
                    <a:pt x="643" y="176"/>
                  </a:cubicBezTo>
                  <a:cubicBezTo>
                    <a:pt x="728" y="176"/>
                    <a:pt x="809" y="176"/>
                    <a:pt x="893" y="176"/>
                  </a:cubicBezTo>
                  <a:cubicBezTo>
                    <a:pt x="850" y="138"/>
                    <a:pt x="810" y="103"/>
                    <a:pt x="768" y="67"/>
                  </a:cubicBezTo>
                  <a:close/>
                  <a:moveTo>
                    <a:pt x="1453" y="661"/>
                  </a:moveTo>
                  <a:cubicBezTo>
                    <a:pt x="1408" y="622"/>
                    <a:pt x="1365" y="585"/>
                    <a:pt x="1320" y="546"/>
                  </a:cubicBezTo>
                  <a:cubicBezTo>
                    <a:pt x="1320" y="614"/>
                    <a:pt x="1320" y="679"/>
                    <a:pt x="1320" y="746"/>
                  </a:cubicBezTo>
                  <a:cubicBezTo>
                    <a:pt x="1365" y="717"/>
                    <a:pt x="1409" y="689"/>
                    <a:pt x="1453" y="661"/>
                  </a:cubicBezTo>
                  <a:close/>
                  <a:moveTo>
                    <a:pt x="216" y="746"/>
                  </a:moveTo>
                  <a:cubicBezTo>
                    <a:pt x="216" y="678"/>
                    <a:pt x="216" y="614"/>
                    <a:pt x="216" y="546"/>
                  </a:cubicBezTo>
                  <a:cubicBezTo>
                    <a:pt x="171" y="585"/>
                    <a:pt x="127" y="623"/>
                    <a:pt x="83" y="661"/>
                  </a:cubicBezTo>
                  <a:cubicBezTo>
                    <a:pt x="128" y="690"/>
                    <a:pt x="171" y="717"/>
                    <a:pt x="216" y="7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57"/>
            <p:cNvSpPr>
              <a:spLocks/>
            </p:cNvSpPr>
            <p:nvPr/>
          </p:nvSpPr>
          <p:spPr bwMode="auto">
            <a:xfrm>
              <a:off x="2436813" y="633413"/>
              <a:ext cx="15875" cy="15875"/>
            </a:xfrm>
            <a:custGeom>
              <a:avLst/>
              <a:gdLst>
                <a:gd name="T0" fmla="*/ 30 w 60"/>
                <a:gd name="T1" fmla="*/ 1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1"/>
                  </a:moveTo>
                  <a:cubicBezTo>
                    <a:pt x="47" y="1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58"/>
            <p:cNvSpPr>
              <a:spLocks noEditPoints="1"/>
            </p:cNvSpPr>
            <p:nvPr/>
          </p:nvSpPr>
          <p:spPr bwMode="auto">
            <a:xfrm>
              <a:off x="2324100" y="306388"/>
              <a:ext cx="206375" cy="173038"/>
            </a:xfrm>
            <a:custGeom>
              <a:avLst/>
              <a:gdLst>
                <a:gd name="T0" fmla="*/ 390 w 739"/>
                <a:gd name="T1" fmla="*/ 437 h 625"/>
                <a:gd name="T2" fmla="*/ 402 w 739"/>
                <a:gd name="T3" fmla="*/ 515 h 625"/>
                <a:gd name="T4" fmla="*/ 325 w 739"/>
                <a:gd name="T5" fmla="*/ 617 h 625"/>
                <a:gd name="T6" fmla="*/ 224 w 739"/>
                <a:gd name="T7" fmla="*/ 544 h 625"/>
                <a:gd name="T8" fmla="*/ 212 w 739"/>
                <a:gd name="T9" fmla="*/ 467 h 625"/>
                <a:gd name="T10" fmla="*/ 146 w 739"/>
                <a:gd name="T11" fmla="*/ 440 h 625"/>
                <a:gd name="T12" fmla="*/ 135 w 739"/>
                <a:gd name="T13" fmla="*/ 438 h 625"/>
                <a:gd name="T14" fmla="*/ 78 w 739"/>
                <a:gd name="T15" fmla="*/ 446 h 625"/>
                <a:gd name="T16" fmla="*/ 14 w 739"/>
                <a:gd name="T17" fmla="*/ 401 h 625"/>
                <a:gd name="T18" fmla="*/ 3 w 739"/>
                <a:gd name="T19" fmla="*/ 330 h 625"/>
                <a:gd name="T20" fmla="*/ 53 w 739"/>
                <a:gd name="T21" fmla="*/ 268 h 625"/>
                <a:gd name="T22" fmla="*/ 107 w 739"/>
                <a:gd name="T23" fmla="*/ 259 h 625"/>
                <a:gd name="T24" fmla="*/ 118 w 739"/>
                <a:gd name="T25" fmla="*/ 250 h 625"/>
                <a:gd name="T26" fmla="*/ 172 w 739"/>
                <a:gd name="T27" fmla="*/ 208 h 625"/>
                <a:gd name="T28" fmla="*/ 368 w 739"/>
                <a:gd name="T29" fmla="*/ 177 h 625"/>
                <a:gd name="T30" fmla="*/ 389 w 739"/>
                <a:gd name="T31" fmla="*/ 167 h 625"/>
                <a:gd name="T32" fmla="*/ 574 w 739"/>
                <a:gd name="T33" fmla="*/ 30 h 625"/>
                <a:gd name="T34" fmla="*/ 672 w 739"/>
                <a:gd name="T35" fmla="*/ 68 h 625"/>
                <a:gd name="T36" fmla="*/ 677 w 739"/>
                <a:gd name="T37" fmla="*/ 93 h 625"/>
                <a:gd name="T38" fmla="*/ 730 w 739"/>
                <a:gd name="T39" fmla="*/ 432 h 625"/>
                <a:gd name="T40" fmla="*/ 647 w 739"/>
                <a:gd name="T41" fmla="*/ 504 h 625"/>
                <a:gd name="T42" fmla="*/ 429 w 739"/>
                <a:gd name="T43" fmla="*/ 438 h 625"/>
                <a:gd name="T44" fmla="*/ 390 w 739"/>
                <a:gd name="T45" fmla="*/ 437 h 625"/>
                <a:gd name="T46" fmla="*/ 613 w 739"/>
                <a:gd name="T47" fmla="*/ 77 h 625"/>
                <a:gd name="T48" fmla="*/ 606 w 739"/>
                <a:gd name="T49" fmla="*/ 80 h 625"/>
                <a:gd name="T50" fmla="*/ 429 w 739"/>
                <a:gd name="T51" fmla="*/ 213 h 625"/>
                <a:gd name="T52" fmla="*/ 423 w 739"/>
                <a:gd name="T53" fmla="*/ 228 h 625"/>
                <a:gd name="T54" fmla="*/ 446 w 739"/>
                <a:gd name="T55" fmla="*/ 370 h 625"/>
                <a:gd name="T56" fmla="*/ 457 w 739"/>
                <a:gd name="T57" fmla="*/ 382 h 625"/>
                <a:gd name="T58" fmla="*/ 534 w 739"/>
                <a:gd name="T59" fmla="*/ 406 h 625"/>
                <a:gd name="T60" fmla="*/ 672 w 739"/>
                <a:gd name="T61" fmla="*/ 449 h 625"/>
                <a:gd name="T62" fmla="*/ 613 w 739"/>
                <a:gd name="T63" fmla="*/ 77 h 625"/>
                <a:gd name="T64" fmla="*/ 386 w 739"/>
                <a:gd name="T65" fmla="*/ 378 h 625"/>
                <a:gd name="T66" fmla="*/ 364 w 739"/>
                <a:gd name="T67" fmla="*/ 239 h 625"/>
                <a:gd name="T68" fmla="*/ 176 w 739"/>
                <a:gd name="T69" fmla="*/ 269 h 625"/>
                <a:gd name="T70" fmla="*/ 198 w 739"/>
                <a:gd name="T71" fmla="*/ 408 h 625"/>
                <a:gd name="T72" fmla="*/ 386 w 739"/>
                <a:gd name="T73" fmla="*/ 378 h 625"/>
                <a:gd name="T74" fmla="*/ 271 w 739"/>
                <a:gd name="T75" fmla="*/ 457 h 625"/>
                <a:gd name="T76" fmla="*/ 284 w 739"/>
                <a:gd name="T77" fmla="*/ 536 h 625"/>
                <a:gd name="T78" fmla="*/ 316 w 739"/>
                <a:gd name="T79" fmla="*/ 558 h 625"/>
                <a:gd name="T80" fmla="*/ 343 w 739"/>
                <a:gd name="T81" fmla="*/ 529 h 625"/>
                <a:gd name="T82" fmla="*/ 331 w 739"/>
                <a:gd name="T83" fmla="*/ 448 h 625"/>
                <a:gd name="T84" fmla="*/ 271 w 739"/>
                <a:gd name="T85" fmla="*/ 457 h 625"/>
                <a:gd name="T86" fmla="*/ 122 w 739"/>
                <a:gd name="T87" fmla="*/ 318 h 625"/>
                <a:gd name="T88" fmla="*/ 63 w 739"/>
                <a:gd name="T89" fmla="*/ 327 h 625"/>
                <a:gd name="T90" fmla="*/ 72 w 739"/>
                <a:gd name="T91" fmla="*/ 386 h 625"/>
                <a:gd name="T92" fmla="*/ 132 w 739"/>
                <a:gd name="T93" fmla="*/ 377 h 625"/>
                <a:gd name="T94" fmla="*/ 122 w 739"/>
                <a:gd name="T95" fmla="*/ 31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9" h="625">
                  <a:moveTo>
                    <a:pt x="390" y="437"/>
                  </a:moveTo>
                  <a:cubicBezTo>
                    <a:pt x="394" y="465"/>
                    <a:pt x="398" y="490"/>
                    <a:pt x="402" y="515"/>
                  </a:cubicBezTo>
                  <a:cubicBezTo>
                    <a:pt x="409" y="565"/>
                    <a:pt x="376" y="609"/>
                    <a:pt x="325" y="617"/>
                  </a:cubicBezTo>
                  <a:cubicBezTo>
                    <a:pt x="278" y="625"/>
                    <a:pt x="233" y="592"/>
                    <a:pt x="224" y="544"/>
                  </a:cubicBezTo>
                  <a:cubicBezTo>
                    <a:pt x="220" y="519"/>
                    <a:pt x="216" y="494"/>
                    <a:pt x="212" y="467"/>
                  </a:cubicBezTo>
                  <a:cubicBezTo>
                    <a:pt x="185" y="470"/>
                    <a:pt x="163" y="463"/>
                    <a:pt x="146" y="440"/>
                  </a:cubicBezTo>
                  <a:cubicBezTo>
                    <a:pt x="145" y="438"/>
                    <a:pt x="138" y="437"/>
                    <a:pt x="135" y="438"/>
                  </a:cubicBezTo>
                  <a:cubicBezTo>
                    <a:pt x="116" y="440"/>
                    <a:pt x="97" y="443"/>
                    <a:pt x="78" y="446"/>
                  </a:cubicBezTo>
                  <a:cubicBezTo>
                    <a:pt x="49" y="449"/>
                    <a:pt x="21" y="430"/>
                    <a:pt x="14" y="401"/>
                  </a:cubicBezTo>
                  <a:cubicBezTo>
                    <a:pt x="9" y="378"/>
                    <a:pt x="6" y="354"/>
                    <a:pt x="3" y="330"/>
                  </a:cubicBezTo>
                  <a:cubicBezTo>
                    <a:pt x="0" y="301"/>
                    <a:pt x="23" y="273"/>
                    <a:pt x="53" y="268"/>
                  </a:cubicBezTo>
                  <a:cubicBezTo>
                    <a:pt x="71" y="265"/>
                    <a:pt x="89" y="263"/>
                    <a:pt x="107" y="259"/>
                  </a:cubicBezTo>
                  <a:cubicBezTo>
                    <a:pt x="112" y="258"/>
                    <a:pt x="117" y="254"/>
                    <a:pt x="118" y="250"/>
                  </a:cubicBezTo>
                  <a:cubicBezTo>
                    <a:pt x="128" y="225"/>
                    <a:pt x="147" y="212"/>
                    <a:pt x="172" y="208"/>
                  </a:cubicBezTo>
                  <a:cubicBezTo>
                    <a:pt x="238" y="198"/>
                    <a:pt x="303" y="188"/>
                    <a:pt x="368" y="177"/>
                  </a:cubicBezTo>
                  <a:cubicBezTo>
                    <a:pt x="375" y="176"/>
                    <a:pt x="383" y="172"/>
                    <a:pt x="389" y="167"/>
                  </a:cubicBezTo>
                  <a:cubicBezTo>
                    <a:pt x="451" y="122"/>
                    <a:pt x="512" y="75"/>
                    <a:pt x="574" y="30"/>
                  </a:cubicBezTo>
                  <a:cubicBezTo>
                    <a:pt x="614" y="0"/>
                    <a:pt x="663" y="19"/>
                    <a:pt x="672" y="68"/>
                  </a:cubicBezTo>
                  <a:cubicBezTo>
                    <a:pt x="674" y="76"/>
                    <a:pt x="675" y="85"/>
                    <a:pt x="677" y="93"/>
                  </a:cubicBezTo>
                  <a:cubicBezTo>
                    <a:pt x="694" y="206"/>
                    <a:pt x="712" y="319"/>
                    <a:pt x="730" y="432"/>
                  </a:cubicBezTo>
                  <a:cubicBezTo>
                    <a:pt x="739" y="485"/>
                    <a:pt x="699" y="520"/>
                    <a:pt x="647" y="504"/>
                  </a:cubicBezTo>
                  <a:cubicBezTo>
                    <a:pt x="574" y="482"/>
                    <a:pt x="502" y="459"/>
                    <a:pt x="429" y="438"/>
                  </a:cubicBezTo>
                  <a:cubicBezTo>
                    <a:pt x="418" y="434"/>
                    <a:pt x="404" y="437"/>
                    <a:pt x="390" y="437"/>
                  </a:cubicBezTo>
                  <a:close/>
                  <a:moveTo>
                    <a:pt x="613" y="77"/>
                  </a:moveTo>
                  <a:cubicBezTo>
                    <a:pt x="610" y="79"/>
                    <a:pt x="608" y="79"/>
                    <a:pt x="606" y="80"/>
                  </a:cubicBezTo>
                  <a:cubicBezTo>
                    <a:pt x="547" y="124"/>
                    <a:pt x="488" y="168"/>
                    <a:pt x="429" y="213"/>
                  </a:cubicBezTo>
                  <a:cubicBezTo>
                    <a:pt x="425" y="216"/>
                    <a:pt x="423" y="223"/>
                    <a:pt x="423" y="228"/>
                  </a:cubicBezTo>
                  <a:cubicBezTo>
                    <a:pt x="430" y="275"/>
                    <a:pt x="438" y="323"/>
                    <a:pt x="446" y="370"/>
                  </a:cubicBezTo>
                  <a:cubicBezTo>
                    <a:pt x="447" y="374"/>
                    <a:pt x="452" y="381"/>
                    <a:pt x="457" y="382"/>
                  </a:cubicBezTo>
                  <a:cubicBezTo>
                    <a:pt x="483" y="391"/>
                    <a:pt x="508" y="398"/>
                    <a:pt x="534" y="406"/>
                  </a:cubicBezTo>
                  <a:cubicBezTo>
                    <a:pt x="579" y="420"/>
                    <a:pt x="624" y="434"/>
                    <a:pt x="672" y="449"/>
                  </a:cubicBezTo>
                  <a:cubicBezTo>
                    <a:pt x="652" y="324"/>
                    <a:pt x="633" y="201"/>
                    <a:pt x="613" y="77"/>
                  </a:cubicBezTo>
                  <a:close/>
                  <a:moveTo>
                    <a:pt x="386" y="378"/>
                  </a:moveTo>
                  <a:cubicBezTo>
                    <a:pt x="379" y="332"/>
                    <a:pt x="371" y="286"/>
                    <a:pt x="364" y="239"/>
                  </a:cubicBezTo>
                  <a:cubicBezTo>
                    <a:pt x="301" y="249"/>
                    <a:pt x="239" y="259"/>
                    <a:pt x="176" y="269"/>
                  </a:cubicBezTo>
                  <a:cubicBezTo>
                    <a:pt x="183" y="316"/>
                    <a:pt x="190" y="361"/>
                    <a:pt x="198" y="408"/>
                  </a:cubicBezTo>
                  <a:cubicBezTo>
                    <a:pt x="261" y="398"/>
                    <a:pt x="323" y="388"/>
                    <a:pt x="386" y="378"/>
                  </a:cubicBezTo>
                  <a:close/>
                  <a:moveTo>
                    <a:pt x="271" y="457"/>
                  </a:moveTo>
                  <a:cubicBezTo>
                    <a:pt x="276" y="485"/>
                    <a:pt x="279" y="510"/>
                    <a:pt x="284" y="536"/>
                  </a:cubicBezTo>
                  <a:cubicBezTo>
                    <a:pt x="287" y="550"/>
                    <a:pt x="302" y="559"/>
                    <a:pt x="316" y="558"/>
                  </a:cubicBezTo>
                  <a:cubicBezTo>
                    <a:pt x="331" y="556"/>
                    <a:pt x="344" y="544"/>
                    <a:pt x="343" y="529"/>
                  </a:cubicBezTo>
                  <a:cubicBezTo>
                    <a:pt x="340" y="502"/>
                    <a:pt x="335" y="475"/>
                    <a:pt x="331" y="448"/>
                  </a:cubicBezTo>
                  <a:cubicBezTo>
                    <a:pt x="310" y="451"/>
                    <a:pt x="292" y="454"/>
                    <a:pt x="271" y="457"/>
                  </a:cubicBezTo>
                  <a:close/>
                  <a:moveTo>
                    <a:pt x="122" y="318"/>
                  </a:moveTo>
                  <a:cubicBezTo>
                    <a:pt x="102" y="321"/>
                    <a:pt x="83" y="324"/>
                    <a:pt x="63" y="327"/>
                  </a:cubicBezTo>
                  <a:cubicBezTo>
                    <a:pt x="66" y="348"/>
                    <a:pt x="69" y="366"/>
                    <a:pt x="72" y="386"/>
                  </a:cubicBezTo>
                  <a:cubicBezTo>
                    <a:pt x="93" y="383"/>
                    <a:pt x="111" y="380"/>
                    <a:pt x="132" y="377"/>
                  </a:cubicBezTo>
                  <a:cubicBezTo>
                    <a:pt x="128" y="357"/>
                    <a:pt x="126" y="339"/>
                    <a:pt x="122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59"/>
            <p:cNvSpPr>
              <a:spLocks/>
            </p:cNvSpPr>
            <p:nvPr/>
          </p:nvSpPr>
          <p:spPr bwMode="auto">
            <a:xfrm>
              <a:off x="2540000" y="393700"/>
              <a:ext cx="25400" cy="20638"/>
            </a:xfrm>
            <a:custGeom>
              <a:avLst/>
              <a:gdLst>
                <a:gd name="T0" fmla="*/ 94 w 94"/>
                <a:gd name="T1" fmla="*/ 39 h 75"/>
                <a:gd name="T2" fmla="*/ 59 w 94"/>
                <a:gd name="T3" fmla="*/ 71 h 75"/>
                <a:gd name="T4" fmla="*/ 18 w 94"/>
                <a:gd name="T5" fmla="*/ 57 h 75"/>
                <a:gd name="T6" fmla="*/ 4 w 94"/>
                <a:gd name="T7" fmla="*/ 24 h 75"/>
                <a:gd name="T8" fmla="*/ 35 w 94"/>
                <a:gd name="T9" fmla="*/ 3 h 75"/>
                <a:gd name="T10" fmla="*/ 78 w 94"/>
                <a:gd name="T11" fmla="*/ 18 h 75"/>
                <a:gd name="T12" fmla="*/ 94 w 94"/>
                <a:gd name="T13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75">
                  <a:moveTo>
                    <a:pt x="94" y="39"/>
                  </a:moveTo>
                  <a:cubicBezTo>
                    <a:pt x="92" y="59"/>
                    <a:pt x="76" y="75"/>
                    <a:pt x="59" y="71"/>
                  </a:cubicBezTo>
                  <a:cubicBezTo>
                    <a:pt x="45" y="68"/>
                    <a:pt x="31" y="63"/>
                    <a:pt x="18" y="57"/>
                  </a:cubicBezTo>
                  <a:cubicBezTo>
                    <a:pt x="5" y="52"/>
                    <a:pt x="0" y="37"/>
                    <a:pt x="4" y="24"/>
                  </a:cubicBezTo>
                  <a:cubicBezTo>
                    <a:pt x="8" y="11"/>
                    <a:pt x="21" y="0"/>
                    <a:pt x="35" y="3"/>
                  </a:cubicBezTo>
                  <a:cubicBezTo>
                    <a:pt x="50" y="6"/>
                    <a:pt x="65" y="10"/>
                    <a:pt x="78" y="18"/>
                  </a:cubicBezTo>
                  <a:cubicBezTo>
                    <a:pt x="85" y="21"/>
                    <a:pt x="89" y="32"/>
                    <a:pt x="94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60"/>
            <p:cNvSpPr>
              <a:spLocks/>
            </p:cNvSpPr>
            <p:nvPr/>
          </p:nvSpPr>
          <p:spPr bwMode="auto">
            <a:xfrm>
              <a:off x="2530475" y="327025"/>
              <a:ext cx="23813" cy="23813"/>
            </a:xfrm>
            <a:custGeom>
              <a:avLst/>
              <a:gdLst>
                <a:gd name="T0" fmla="*/ 53 w 88"/>
                <a:gd name="T1" fmla="*/ 0 h 83"/>
                <a:gd name="T2" fmla="*/ 83 w 88"/>
                <a:gd name="T3" fmla="*/ 17 h 83"/>
                <a:gd name="T4" fmla="*/ 78 w 88"/>
                <a:gd name="T5" fmla="*/ 49 h 83"/>
                <a:gd name="T6" fmla="*/ 50 w 88"/>
                <a:gd name="T7" fmla="*/ 74 h 83"/>
                <a:gd name="T8" fmla="*/ 11 w 88"/>
                <a:gd name="T9" fmla="*/ 70 h 83"/>
                <a:gd name="T10" fmla="*/ 11 w 88"/>
                <a:gd name="T11" fmla="*/ 30 h 83"/>
                <a:gd name="T12" fmla="*/ 53 w 8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3">
                  <a:moveTo>
                    <a:pt x="53" y="0"/>
                  </a:moveTo>
                  <a:cubicBezTo>
                    <a:pt x="68" y="0"/>
                    <a:pt x="77" y="6"/>
                    <a:pt x="83" y="17"/>
                  </a:cubicBezTo>
                  <a:cubicBezTo>
                    <a:pt x="88" y="29"/>
                    <a:pt x="86" y="40"/>
                    <a:pt x="78" y="49"/>
                  </a:cubicBezTo>
                  <a:cubicBezTo>
                    <a:pt x="69" y="58"/>
                    <a:pt x="60" y="67"/>
                    <a:pt x="50" y="74"/>
                  </a:cubicBezTo>
                  <a:cubicBezTo>
                    <a:pt x="37" y="83"/>
                    <a:pt x="20" y="81"/>
                    <a:pt x="11" y="70"/>
                  </a:cubicBezTo>
                  <a:cubicBezTo>
                    <a:pt x="1" y="59"/>
                    <a:pt x="0" y="41"/>
                    <a:pt x="11" y="30"/>
                  </a:cubicBezTo>
                  <a:cubicBezTo>
                    <a:pt x="24" y="18"/>
                    <a:pt x="35" y="2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61"/>
            <p:cNvSpPr>
              <a:spLocks/>
            </p:cNvSpPr>
            <p:nvPr/>
          </p:nvSpPr>
          <p:spPr bwMode="auto">
            <a:xfrm>
              <a:off x="2536825" y="360363"/>
              <a:ext cx="25400" cy="19050"/>
            </a:xfrm>
            <a:custGeom>
              <a:avLst/>
              <a:gdLst>
                <a:gd name="T0" fmla="*/ 92 w 92"/>
                <a:gd name="T1" fmla="*/ 31 h 68"/>
                <a:gd name="T2" fmla="*/ 70 w 92"/>
                <a:gd name="T3" fmla="*/ 59 h 68"/>
                <a:gd name="T4" fmla="*/ 35 w 92"/>
                <a:gd name="T5" fmla="*/ 66 h 68"/>
                <a:gd name="T6" fmla="*/ 4 w 92"/>
                <a:gd name="T7" fmla="*/ 44 h 68"/>
                <a:gd name="T8" fmla="*/ 22 w 92"/>
                <a:gd name="T9" fmla="*/ 9 h 68"/>
                <a:gd name="T10" fmla="*/ 63 w 92"/>
                <a:gd name="T11" fmla="*/ 1 h 68"/>
                <a:gd name="T12" fmla="*/ 92 w 92"/>
                <a:gd name="T13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68">
                  <a:moveTo>
                    <a:pt x="92" y="31"/>
                  </a:moveTo>
                  <a:cubicBezTo>
                    <a:pt x="92" y="45"/>
                    <a:pt x="85" y="55"/>
                    <a:pt x="70" y="59"/>
                  </a:cubicBezTo>
                  <a:cubicBezTo>
                    <a:pt x="59" y="62"/>
                    <a:pt x="47" y="65"/>
                    <a:pt x="35" y="66"/>
                  </a:cubicBezTo>
                  <a:cubicBezTo>
                    <a:pt x="21" y="68"/>
                    <a:pt x="7" y="58"/>
                    <a:pt x="4" y="44"/>
                  </a:cubicBezTo>
                  <a:cubicBezTo>
                    <a:pt x="0" y="29"/>
                    <a:pt x="7" y="13"/>
                    <a:pt x="22" y="9"/>
                  </a:cubicBezTo>
                  <a:cubicBezTo>
                    <a:pt x="35" y="5"/>
                    <a:pt x="49" y="2"/>
                    <a:pt x="63" y="1"/>
                  </a:cubicBezTo>
                  <a:cubicBezTo>
                    <a:pt x="79" y="0"/>
                    <a:pt x="92" y="13"/>
                    <a:pt x="92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3199479" y="246062"/>
            <a:ext cx="434975" cy="431800"/>
            <a:chOff x="2849563" y="223838"/>
            <a:chExt cx="434975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79" name="Freeform 162"/>
            <p:cNvSpPr>
              <a:spLocks noEditPoints="1"/>
            </p:cNvSpPr>
            <p:nvPr/>
          </p:nvSpPr>
          <p:spPr bwMode="auto">
            <a:xfrm>
              <a:off x="2849563" y="223838"/>
              <a:ext cx="434975" cy="431800"/>
            </a:xfrm>
            <a:custGeom>
              <a:avLst/>
              <a:gdLst>
                <a:gd name="T0" fmla="*/ 936 w 1563"/>
                <a:gd name="T1" fmla="*/ 1537 h 1550"/>
                <a:gd name="T2" fmla="*/ 597 w 1563"/>
                <a:gd name="T3" fmla="*/ 1391 h 1550"/>
                <a:gd name="T4" fmla="*/ 458 w 1563"/>
                <a:gd name="T5" fmla="*/ 1210 h 1550"/>
                <a:gd name="T6" fmla="*/ 370 w 1563"/>
                <a:gd name="T7" fmla="*/ 1223 h 1550"/>
                <a:gd name="T8" fmla="*/ 416 w 1563"/>
                <a:gd name="T9" fmla="*/ 1525 h 1550"/>
                <a:gd name="T10" fmla="*/ 222 w 1563"/>
                <a:gd name="T11" fmla="*/ 1537 h 1550"/>
                <a:gd name="T12" fmla="*/ 157 w 1563"/>
                <a:gd name="T13" fmla="*/ 1214 h 1550"/>
                <a:gd name="T14" fmla="*/ 20 w 1563"/>
                <a:gd name="T15" fmla="*/ 1105 h 1550"/>
                <a:gd name="T16" fmla="*/ 0 w 1563"/>
                <a:gd name="T17" fmla="*/ 1003 h 1550"/>
                <a:gd name="T18" fmla="*/ 119 w 1563"/>
                <a:gd name="T19" fmla="*/ 857 h 1550"/>
                <a:gd name="T20" fmla="*/ 174 w 1563"/>
                <a:gd name="T21" fmla="*/ 842 h 1550"/>
                <a:gd name="T22" fmla="*/ 135 w 1563"/>
                <a:gd name="T23" fmla="*/ 563 h 1550"/>
                <a:gd name="T24" fmla="*/ 700 w 1563"/>
                <a:gd name="T25" fmla="*/ 195 h 1550"/>
                <a:gd name="T26" fmla="*/ 917 w 1563"/>
                <a:gd name="T27" fmla="*/ 114 h 1550"/>
                <a:gd name="T28" fmla="*/ 1411 w 1563"/>
                <a:gd name="T29" fmla="*/ 88 h 1550"/>
                <a:gd name="T30" fmla="*/ 1457 w 1563"/>
                <a:gd name="T31" fmla="*/ 583 h 1550"/>
                <a:gd name="T32" fmla="*/ 1463 w 1563"/>
                <a:gd name="T33" fmla="*/ 698 h 1550"/>
                <a:gd name="T34" fmla="*/ 1373 w 1563"/>
                <a:gd name="T35" fmla="*/ 1368 h 1550"/>
                <a:gd name="T36" fmla="*/ 1005 w 1563"/>
                <a:gd name="T37" fmla="*/ 1537 h 1550"/>
                <a:gd name="T38" fmla="*/ 908 w 1563"/>
                <a:gd name="T39" fmla="*/ 873 h 1550"/>
                <a:gd name="T40" fmla="*/ 997 w 1563"/>
                <a:gd name="T41" fmla="*/ 1082 h 1550"/>
                <a:gd name="T42" fmla="*/ 896 w 1563"/>
                <a:gd name="T43" fmla="*/ 1191 h 1550"/>
                <a:gd name="T44" fmla="*/ 852 w 1563"/>
                <a:gd name="T45" fmla="*/ 1327 h 1550"/>
                <a:gd name="T46" fmla="*/ 530 w 1563"/>
                <a:gd name="T47" fmla="*/ 1222 h 1550"/>
                <a:gd name="T48" fmla="*/ 564 w 1563"/>
                <a:gd name="T49" fmla="*/ 1280 h 1550"/>
                <a:gd name="T50" fmla="*/ 1482 w 1563"/>
                <a:gd name="T51" fmla="*/ 1013 h 1550"/>
                <a:gd name="T52" fmla="*/ 1420 w 1563"/>
                <a:gd name="T53" fmla="*/ 547 h 1550"/>
                <a:gd name="T54" fmla="*/ 1196 w 1563"/>
                <a:gd name="T55" fmla="*/ 53 h 1550"/>
                <a:gd name="T56" fmla="*/ 884 w 1563"/>
                <a:gd name="T57" fmla="*/ 215 h 1550"/>
                <a:gd name="T58" fmla="*/ 387 w 1563"/>
                <a:gd name="T59" fmla="*/ 285 h 1550"/>
                <a:gd name="T60" fmla="*/ 248 w 1563"/>
                <a:gd name="T61" fmla="*/ 846 h 1550"/>
                <a:gd name="T62" fmla="*/ 563 w 1563"/>
                <a:gd name="T63" fmla="*/ 818 h 1550"/>
                <a:gd name="T64" fmla="*/ 896 w 1563"/>
                <a:gd name="T65" fmla="*/ 753 h 1550"/>
                <a:gd name="T66" fmla="*/ 896 w 1563"/>
                <a:gd name="T67" fmla="*/ 870 h 1550"/>
                <a:gd name="T68" fmla="*/ 716 w 1563"/>
                <a:gd name="T69" fmla="*/ 820 h 1550"/>
                <a:gd name="T70" fmla="*/ 308 w 1563"/>
                <a:gd name="T71" fmla="*/ 1155 h 1550"/>
                <a:gd name="T72" fmla="*/ 843 w 1563"/>
                <a:gd name="T73" fmla="*/ 1270 h 1550"/>
                <a:gd name="T74" fmla="*/ 782 w 1563"/>
                <a:gd name="T75" fmla="*/ 800 h 1550"/>
                <a:gd name="T76" fmla="*/ 768 w 1563"/>
                <a:gd name="T77" fmla="*/ 1230 h 1550"/>
                <a:gd name="T78" fmla="*/ 843 w 1563"/>
                <a:gd name="T79" fmla="*/ 1270 h 1550"/>
                <a:gd name="T80" fmla="*/ 321 w 1563"/>
                <a:gd name="T81" fmla="*/ 1237 h 1550"/>
                <a:gd name="T82" fmla="*/ 207 w 1563"/>
                <a:gd name="T83" fmla="*/ 1204 h 1550"/>
                <a:gd name="T84" fmla="*/ 235 w 1563"/>
                <a:gd name="T85" fmla="*/ 1484 h 1550"/>
                <a:gd name="T86" fmla="*/ 153 w 1563"/>
                <a:gd name="T87" fmla="*/ 901 h 1550"/>
                <a:gd name="T88" fmla="*/ 153 w 1563"/>
                <a:gd name="T89" fmla="*/ 1149 h 1550"/>
                <a:gd name="T90" fmla="*/ 255 w 1563"/>
                <a:gd name="T91" fmla="*/ 1153 h 1550"/>
                <a:gd name="T92" fmla="*/ 206 w 1563"/>
                <a:gd name="T93" fmla="*/ 899 h 1550"/>
                <a:gd name="T94" fmla="*/ 255 w 1563"/>
                <a:gd name="T95" fmla="*/ 1153 h 1550"/>
                <a:gd name="T96" fmla="*/ 945 w 1563"/>
                <a:gd name="T97" fmla="*/ 1086 h 1550"/>
                <a:gd name="T98" fmla="*/ 897 w 1563"/>
                <a:gd name="T99" fmla="*/ 924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3" h="1550">
                  <a:moveTo>
                    <a:pt x="1005" y="1537"/>
                  </a:moveTo>
                  <a:cubicBezTo>
                    <a:pt x="982" y="1537"/>
                    <a:pt x="959" y="1537"/>
                    <a:pt x="936" y="1537"/>
                  </a:cubicBezTo>
                  <a:cubicBezTo>
                    <a:pt x="916" y="1534"/>
                    <a:pt x="896" y="1531"/>
                    <a:pt x="875" y="1528"/>
                  </a:cubicBezTo>
                  <a:cubicBezTo>
                    <a:pt x="770" y="1509"/>
                    <a:pt x="677" y="1463"/>
                    <a:pt x="597" y="1391"/>
                  </a:cubicBezTo>
                  <a:cubicBezTo>
                    <a:pt x="543" y="1343"/>
                    <a:pt x="500" y="1286"/>
                    <a:pt x="468" y="1221"/>
                  </a:cubicBezTo>
                  <a:cubicBezTo>
                    <a:pt x="466" y="1217"/>
                    <a:pt x="462" y="1211"/>
                    <a:pt x="458" y="1210"/>
                  </a:cubicBezTo>
                  <a:cubicBezTo>
                    <a:pt x="428" y="1207"/>
                    <a:pt x="398" y="1205"/>
                    <a:pt x="366" y="1203"/>
                  </a:cubicBezTo>
                  <a:cubicBezTo>
                    <a:pt x="368" y="1211"/>
                    <a:pt x="369" y="1217"/>
                    <a:pt x="370" y="1223"/>
                  </a:cubicBezTo>
                  <a:cubicBezTo>
                    <a:pt x="391" y="1305"/>
                    <a:pt x="412" y="1388"/>
                    <a:pt x="433" y="1471"/>
                  </a:cubicBezTo>
                  <a:cubicBezTo>
                    <a:pt x="438" y="1492"/>
                    <a:pt x="433" y="1511"/>
                    <a:pt x="416" y="1525"/>
                  </a:cubicBezTo>
                  <a:cubicBezTo>
                    <a:pt x="410" y="1530"/>
                    <a:pt x="403" y="1533"/>
                    <a:pt x="396" y="1537"/>
                  </a:cubicBezTo>
                  <a:cubicBezTo>
                    <a:pt x="338" y="1537"/>
                    <a:pt x="280" y="1537"/>
                    <a:pt x="222" y="1537"/>
                  </a:cubicBezTo>
                  <a:cubicBezTo>
                    <a:pt x="195" y="1525"/>
                    <a:pt x="185" y="1504"/>
                    <a:pt x="182" y="1475"/>
                  </a:cubicBezTo>
                  <a:cubicBezTo>
                    <a:pt x="175" y="1388"/>
                    <a:pt x="165" y="1301"/>
                    <a:pt x="157" y="1214"/>
                  </a:cubicBezTo>
                  <a:cubicBezTo>
                    <a:pt x="156" y="1205"/>
                    <a:pt x="153" y="1202"/>
                    <a:pt x="144" y="1200"/>
                  </a:cubicBezTo>
                  <a:cubicBezTo>
                    <a:pt x="88" y="1188"/>
                    <a:pt x="46" y="1157"/>
                    <a:pt x="20" y="1105"/>
                  </a:cubicBezTo>
                  <a:cubicBezTo>
                    <a:pt x="11" y="1087"/>
                    <a:pt x="7" y="1067"/>
                    <a:pt x="0" y="1048"/>
                  </a:cubicBezTo>
                  <a:cubicBezTo>
                    <a:pt x="0" y="1033"/>
                    <a:pt x="0" y="1018"/>
                    <a:pt x="0" y="1003"/>
                  </a:cubicBezTo>
                  <a:cubicBezTo>
                    <a:pt x="1" y="1001"/>
                    <a:pt x="2" y="999"/>
                    <a:pt x="3" y="996"/>
                  </a:cubicBezTo>
                  <a:cubicBezTo>
                    <a:pt x="15" y="928"/>
                    <a:pt x="54" y="882"/>
                    <a:pt x="119" y="857"/>
                  </a:cubicBezTo>
                  <a:cubicBezTo>
                    <a:pt x="136" y="850"/>
                    <a:pt x="155" y="848"/>
                    <a:pt x="174" y="844"/>
                  </a:cubicBezTo>
                  <a:cubicBezTo>
                    <a:pt x="174" y="844"/>
                    <a:pt x="174" y="843"/>
                    <a:pt x="174" y="842"/>
                  </a:cubicBezTo>
                  <a:cubicBezTo>
                    <a:pt x="172" y="838"/>
                    <a:pt x="171" y="834"/>
                    <a:pt x="169" y="830"/>
                  </a:cubicBezTo>
                  <a:cubicBezTo>
                    <a:pt x="131" y="744"/>
                    <a:pt x="118" y="655"/>
                    <a:pt x="135" y="563"/>
                  </a:cubicBezTo>
                  <a:cubicBezTo>
                    <a:pt x="162" y="420"/>
                    <a:pt x="240" y="311"/>
                    <a:pt x="367" y="239"/>
                  </a:cubicBezTo>
                  <a:cubicBezTo>
                    <a:pt x="471" y="180"/>
                    <a:pt x="583" y="166"/>
                    <a:pt x="700" y="195"/>
                  </a:cubicBezTo>
                  <a:cubicBezTo>
                    <a:pt x="756" y="208"/>
                    <a:pt x="810" y="205"/>
                    <a:pt x="858" y="171"/>
                  </a:cubicBezTo>
                  <a:cubicBezTo>
                    <a:pt x="880" y="155"/>
                    <a:pt x="898" y="134"/>
                    <a:pt x="917" y="114"/>
                  </a:cubicBezTo>
                  <a:cubicBezTo>
                    <a:pt x="987" y="42"/>
                    <a:pt x="1072" y="3"/>
                    <a:pt x="1173" y="2"/>
                  </a:cubicBezTo>
                  <a:cubicBezTo>
                    <a:pt x="1263" y="0"/>
                    <a:pt x="1342" y="30"/>
                    <a:pt x="1411" y="88"/>
                  </a:cubicBezTo>
                  <a:cubicBezTo>
                    <a:pt x="1518" y="177"/>
                    <a:pt x="1563" y="335"/>
                    <a:pt x="1519" y="466"/>
                  </a:cubicBezTo>
                  <a:cubicBezTo>
                    <a:pt x="1505" y="509"/>
                    <a:pt x="1485" y="548"/>
                    <a:pt x="1457" y="583"/>
                  </a:cubicBezTo>
                  <a:cubicBezTo>
                    <a:pt x="1440" y="605"/>
                    <a:pt x="1433" y="630"/>
                    <a:pt x="1442" y="656"/>
                  </a:cubicBezTo>
                  <a:cubicBezTo>
                    <a:pt x="1447" y="671"/>
                    <a:pt x="1455" y="684"/>
                    <a:pt x="1463" y="698"/>
                  </a:cubicBezTo>
                  <a:cubicBezTo>
                    <a:pt x="1526" y="811"/>
                    <a:pt x="1549" y="932"/>
                    <a:pt x="1528" y="1061"/>
                  </a:cubicBezTo>
                  <a:cubicBezTo>
                    <a:pt x="1509" y="1180"/>
                    <a:pt x="1457" y="1282"/>
                    <a:pt x="1373" y="1368"/>
                  </a:cubicBezTo>
                  <a:cubicBezTo>
                    <a:pt x="1298" y="1444"/>
                    <a:pt x="1209" y="1496"/>
                    <a:pt x="1105" y="1520"/>
                  </a:cubicBezTo>
                  <a:cubicBezTo>
                    <a:pt x="1072" y="1528"/>
                    <a:pt x="1038" y="1531"/>
                    <a:pt x="1005" y="1537"/>
                  </a:cubicBezTo>
                  <a:close/>
                  <a:moveTo>
                    <a:pt x="896" y="870"/>
                  </a:moveTo>
                  <a:cubicBezTo>
                    <a:pt x="901" y="871"/>
                    <a:pt x="904" y="872"/>
                    <a:pt x="908" y="873"/>
                  </a:cubicBezTo>
                  <a:cubicBezTo>
                    <a:pt x="959" y="881"/>
                    <a:pt x="992" y="913"/>
                    <a:pt x="997" y="965"/>
                  </a:cubicBezTo>
                  <a:cubicBezTo>
                    <a:pt x="1000" y="1004"/>
                    <a:pt x="999" y="1043"/>
                    <a:pt x="997" y="1082"/>
                  </a:cubicBezTo>
                  <a:cubicBezTo>
                    <a:pt x="995" y="1137"/>
                    <a:pt x="949" y="1176"/>
                    <a:pt x="905" y="1177"/>
                  </a:cubicBezTo>
                  <a:cubicBezTo>
                    <a:pt x="896" y="1178"/>
                    <a:pt x="896" y="1184"/>
                    <a:pt x="896" y="1191"/>
                  </a:cubicBezTo>
                  <a:cubicBezTo>
                    <a:pt x="896" y="1226"/>
                    <a:pt x="896" y="1261"/>
                    <a:pt x="896" y="1296"/>
                  </a:cubicBezTo>
                  <a:cubicBezTo>
                    <a:pt x="896" y="1327"/>
                    <a:pt x="882" y="1337"/>
                    <a:pt x="852" y="1327"/>
                  </a:cubicBezTo>
                  <a:cubicBezTo>
                    <a:pt x="772" y="1301"/>
                    <a:pt x="692" y="1274"/>
                    <a:pt x="612" y="1248"/>
                  </a:cubicBezTo>
                  <a:cubicBezTo>
                    <a:pt x="585" y="1239"/>
                    <a:pt x="557" y="1231"/>
                    <a:pt x="530" y="1222"/>
                  </a:cubicBezTo>
                  <a:cubicBezTo>
                    <a:pt x="529" y="1223"/>
                    <a:pt x="528" y="1224"/>
                    <a:pt x="527" y="1225"/>
                  </a:cubicBezTo>
                  <a:cubicBezTo>
                    <a:pt x="539" y="1243"/>
                    <a:pt x="551" y="1262"/>
                    <a:pt x="564" y="1280"/>
                  </a:cubicBezTo>
                  <a:cubicBezTo>
                    <a:pt x="730" y="1497"/>
                    <a:pt x="1020" y="1550"/>
                    <a:pt x="1250" y="1403"/>
                  </a:cubicBezTo>
                  <a:cubicBezTo>
                    <a:pt x="1391" y="1313"/>
                    <a:pt x="1467" y="1180"/>
                    <a:pt x="1482" y="1013"/>
                  </a:cubicBezTo>
                  <a:cubicBezTo>
                    <a:pt x="1492" y="905"/>
                    <a:pt x="1467" y="804"/>
                    <a:pt x="1411" y="711"/>
                  </a:cubicBezTo>
                  <a:cubicBezTo>
                    <a:pt x="1377" y="654"/>
                    <a:pt x="1379" y="600"/>
                    <a:pt x="1420" y="547"/>
                  </a:cubicBezTo>
                  <a:cubicBezTo>
                    <a:pt x="1442" y="519"/>
                    <a:pt x="1458" y="488"/>
                    <a:pt x="1469" y="455"/>
                  </a:cubicBezTo>
                  <a:cubicBezTo>
                    <a:pt x="1534" y="268"/>
                    <a:pt x="1394" y="61"/>
                    <a:pt x="1196" y="53"/>
                  </a:cubicBezTo>
                  <a:cubicBezTo>
                    <a:pt x="1097" y="48"/>
                    <a:pt x="1014" y="83"/>
                    <a:pt x="947" y="156"/>
                  </a:cubicBezTo>
                  <a:cubicBezTo>
                    <a:pt x="928" y="177"/>
                    <a:pt x="907" y="199"/>
                    <a:pt x="884" y="215"/>
                  </a:cubicBezTo>
                  <a:cubicBezTo>
                    <a:pt x="823" y="256"/>
                    <a:pt x="756" y="261"/>
                    <a:pt x="686" y="244"/>
                  </a:cubicBezTo>
                  <a:cubicBezTo>
                    <a:pt x="581" y="219"/>
                    <a:pt x="482" y="233"/>
                    <a:pt x="387" y="285"/>
                  </a:cubicBezTo>
                  <a:cubicBezTo>
                    <a:pt x="194" y="392"/>
                    <a:pt x="122" y="642"/>
                    <a:pt x="229" y="836"/>
                  </a:cubicBezTo>
                  <a:cubicBezTo>
                    <a:pt x="234" y="844"/>
                    <a:pt x="239" y="846"/>
                    <a:pt x="248" y="846"/>
                  </a:cubicBezTo>
                  <a:cubicBezTo>
                    <a:pt x="289" y="846"/>
                    <a:pt x="331" y="847"/>
                    <a:pt x="372" y="846"/>
                  </a:cubicBezTo>
                  <a:cubicBezTo>
                    <a:pt x="437" y="845"/>
                    <a:pt x="501" y="838"/>
                    <a:pt x="563" y="818"/>
                  </a:cubicBezTo>
                  <a:cubicBezTo>
                    <a:pt x="660" y="786"/>
                    <a:pt x="756" y="754"/>
                    <a:pt x="853" y="722"/>
                  </a:cubicBezTo>
                  <a:cubicBezTo>
                    <a:pt x="882" y="713"/>
                    <a:pt x="896" y="723"/>
                    <a:pt x="896" y="753"/>
                  </a:cubicBezTo>
                  <a:cubicBezTo>
                    <a:pt x="896" y="787"/>
                    <a:pt x="896" y="820"/>
                    <a:pt x="896" y="854"/>
                  </a:cubicBezTo>
                  <a:cubicBezTo>
                    <a:pt x="896" y="859"/>
                    <a:pt x="896" y="865"/>
                    <a:pt x="896" y="870"/>
                  </a:cubicBezTo>
                  <a:close/>
                  <a:moveTo>
                    <a:pt x="716" y="1230"/>
                  </a:moveTo>
                  <a:cubicBezTo>
                    <a:pt x="716" y="1092"/>
                    <a:pt x="716" y="958"/>
                    <a:pt x="716" y="820"/>
                  </a:cubicBezTo>
                  <a:cubicBezTo>
                    <a:pt x="584" y="873"/>
                    <a:pt x="451" y="908"/>
                    <a:pt x="308" y="896"/>
                  </a:cubicBezTo>
                  <a:cubicBezTo>
                    <a:pt x="308" y="983"/>
                    <a:pt x="308" y="1067"/>
                    <a:pt x="308" y="1155"/>
                  </a:cubicBezTo>
                  <a:cubicBezTo>
                    <a:pt x="450" y="1142"/>
                    <a:pt x="584" y="1178"/>
                    <a:pt x="716" y="1230"/>
                  </a:cubicBezTo>
                  <a:close/>
                  <a:moveTo>
                    <a:pt x="843" y="1270"/>
                  </a:moveTo>
                  <a:cubicBezTo>
                    <a:pt x="843" y="1106"/>
                    <a:pt x="843" y="943"/>
                    <a:pt x="843" y="780"/>
                  </a:cubicBezTo>
                  <a:cubicBezTo>
                    <a:pt x="822" y="787"/>
                    <a:pt x="802" y="794"/>
                    <a:pt x="782" y="800"/>
                  </a:cubicBezTo>
                  <a:cubicBezTo>
                    <a:pt x="771" y="803"/>
                    <a:pt x="768" y="808"/>
                    <a:pt x="768" y="820"/>
                  </a:cubicBezTo>
                  <a:cubicBezTo>
                    <a:pt x="768" y="957"/>
                    <a:pt x="768" y="1093"/>
                    <a:pt x="768" y="1230"/>
                  </a:cubicBezTo>
                  <a:cubicBezTo>
                    <a:pt x="768" y="1235"/>
                    <a:pt x="768" y="1240"/>
                    <a:pt x="768" y="1245"/>
                  </a:cubicBezTo>
                  <a:cubicBezTo>
                    <a:pt x="793" y="1254"/>
                    <a:pt x="818" y="1262"/>
                    <a:pt x="843" y="1270"/>
                  </a:cubicBezTo>
                  <a:close/>
                  <a:moveTo>
                    <a:pt x="383" y="1484"/>
                  </a:moveTo>
                  <a:cubicBezTo>
                    <a:pt x="363" y="1401"/>
                    <a:pt x="342" y="1319"/>
                    <a:pt x="321" y="1237"/>
                  </a:cubicBezTo>
                  <a:cubicBezTo>
                    <a:pt x="313" y="1204"/>
                    <a:pt x="313" y="1204"/>
                    <a:pt x="279" y="1204"/>
                  </a:cubicBezTo>
                  <a:cubicBezTo>
                    <a:pt x="256" y="1204"/>
                    <a:pt x="232" y="1204"/>
                    <a:pt x="207" y="1204"/>
                  </a:cubicBezTo>
                  <a:cubicBezTo>
                    <a:pt x="212" y="1252"/>
                    <a:pt x="217" y="1298"/>
                    <a:pt x="221" y="1344"/>
                  </a:cubicBezTo>
                  <a:cubicBezTo>
                    <a:pt x="226" y="1390"/>
                    <a:pt x="230" y="1436"/>
                    <a:pt x="235" y="1484"/>
                  </a:cubicBezTo>
                  <a:cubicBezTo>
                    <a:pt x="285" y="1484"/>
                    <a:pt x="333" y="1484"/>
                    <a:pt x="383" y="1484"/>
                  </a:cubicBezTo>
                  <a:close/>
                  <a:moveTo>
                    <a:pt x="153" y="901"/>
                  </a:moveTo>
                  <a:cubicBezTo>
                    <a:pt x="96" y="910"/>
                    <a:pt x="52" y="964"/>
                    <a:pt x="51" y="1025"/>
                  </a:cubicBezTo>
                  <a:cubicBezTo>
                    <a:pt x="51" y="1084"/>
                    <a:pt x="95" y="1138"/>
                    <a:pt x="153" y="1149"/>
                  </a:cubicBezTo>
                  <a:cubicBezTo>
                    <a:pt x="153" y="1067"/>
                    <a:pt x="153" y="984"/>
                    <a:pt x="153" y="901"/>
                  </a:cubicBezTo>
                  <a:close/>
                  <a:moveTo>
                    <a:pt x="255" y="1153"/>
                  </a:moveTo>
                  <a:cubicBezTo>
                    <a:pt x="255" y="1067"/>
                    <a:pt x="255" y="983"/>
                    <a:pt x="255" y="899"/>
                  </a:cubicBezTo>
                  <a:cubicBezTo>
                    <a:pt x="238" y="899"/>
                    <a:pt x="222" y="899"/>
                    <a:pt x="206" y="899"/>
                  </a:cubicBezTo>
                  <a:cubicBezTo>
                    <a:pt x="206" y="984"/>
                    <a:pt x="206" y="1068"/>
                    <a:pt x="206" y="1153"/>
                  </a:cubicBezTo>
                  <a:cubicBezTo>
                    <a:pt x="223" y="1153"/>
                    <a:pt x="238" y="1153"/>
                    <a:pt x="255" y="1153"/>
                  </a:cubicBezTo>
                  <a:close/>
                  <a:moveTo>
                    <a:pt x="897" y="1125"/>
                  </a:moveTo>
                  <a:cubicBezTo>
                    <a:pt x="921" y="1127"/>
                    <a:pt x="944" y="1110"/>
                    <a:pt x="945" y="1086"/>
                  </a:cubicBezTo>
                  <a:cubicBezTo>
                    <a:pt x="948" y="1045"/>
                    <a:pt x="948" y="1005"/>
                    <a:pt x="945" y="965"/>
                  </a:cubicBezTo>
                  <a:cubicBezTo>
                    <a:pt x="944" y="940"/>
                    <a:pt x="923" y="925"/>
                    <a:pt x="897" y="924"/>
                  </a:cubicBezTo>
                  <a:cubicBezTo>
                    <a:pt x="897" y="991"/>
                    <a:pt x="897" y="1058"/>
                    <a:pt x="897" y="1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63"/>
            <p:cNvSpPr>
              <a:spLocks/>
            </p:cNvSpPr>
            <p:nvPr/>
          </p:nvSpPr>
          <p:spPr bwMode="auto">
            <a:xfrm>
              <a:off x="2855913" y="246063"/>
              <a:ext cx="163513" cy="169863"/>
            </a:xfrm>
            <a:custGeom>
              <a:avLst/>
              <a:gdLst>
                <a:gd name="T0" fmla="*/ 52 w 587"/>
                <a:gd name="T1" fmla="*/ 612 h 612"/>
                <a:gd name="T2" fmla="*/ 0 w 587"/>
                <a:gd name="T3" fmla="*/ 612 h 612"/>
                <a:gd name="T4" fmla="*/ 5 w 587"/>
                <a:gd name="T5" fmla="*/ 525 h 612"/>
                <a:gd name="T6" fmla="*/ 58 w 587"/>
                <a:gd name="T7" fmla="*/ 315 h 612"/>
                <a:gd name="T8" fmla="*/ 355 w 587"/>
                <a:gd name="T9" fmla="*/ 38 h 612"/>
                <a:gd name="T10" fmla="*/ 587 w 587"/>
                <a:gd name="T11" fmla="*/ 0 h 612"/>
                <a:gd name="T12" fmla="*/ 587 w 587"/>
                <a:gd name="T13" fmla="*/ 50 h 612"/>
                <a:gd name="T14" fmla="*/ 570 w 587"/>
                <a:gd name="T15" fmla="*/ 51 h 612"/>
                <a:gd name="T16" fmla="*/ 325 w 587"/>
                <a:gd name="T17" fmla="*/ 107 h 612"/>
                <a:gd name="T18" fmla="*/ 130 w 587"/>
                <a:gd name="T19" fmla="*/ 290 h 612"/>
                <a:gd name="T20" fmla="*/ 52 w 587"/>
                <a:gd name="T21" fmla="*/ 583 h 612"/>
                <a:gd name="T22" fmla="*/ 52 w 587"/>
                <a:gd name="T23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7" h="612">
                  <a:moveTo>
                    <a:pt x="52" y="612"/>
                  </a:moveTo>
                  <a:cubicBezTo>
                    <a:pt x="34" y="612"/>
                    <a:pt x="18" y="612"/>
                    <a:pt x="0" y="612"/>
                  </a:cubicBezTo>
                  <a:cubicBezTo>
                    <a:pt x="1" y="583"/>
                    <a:pt x="2" y="554"/>
                    <a:pt x="5" y="525"/>
                  </a:cubicBezTo>
                  <a:cubicBezTo>
                    <a:pt x="12" y="453"/>
                    <a:pt x="28" y="382"/>
                    <a:pt x="58" y="315"/>
                  </a:cubicBezTo>
                  <a:cubicBezTo>
                    <a:pt x="119" y="181"/>
                    <a:pt x="217" y="88"/>
                    <a:pt x="355" y="38"/>
                  </a:cubicBezTo>
                  <a:cubicBezTo>
                    <a:pt x="430" y="11"/>
                    <a:pt x="507" y="0"/>
                    <a:pt x="587" y="0"/>
                  </a:cubicBezTo>
                  <a:cubicBezTo>
                    <a:pt x="587" y="17"/>
                    <a:pt x="587" y="33"/>
                    <a:pt x="587" y="50"/>
                  </a:cubicBezTo>
                  <a:cubicBezTo>
                    <a:pt x="581" y="50"/>
                    <a:pt x="576" y="51"/>
                    <a:pt x="570" y="51"/>
                  </a:cubicBezTo>
                  <a:cubicBezTo>
                    <a:pt x="484" y="53"/>
                    <a:pt x="402" y="69"/>
                    <a:pt x="325" y="107"/>
                  </a:cubicBezTo>
                  <a:cubicBezTo>
                    <a:pt x="242" y="148"/>
                    <a:pt x="176" y="209"/>
                    <a:pt x="130" y="290"/>
                  </a:cubicBezTo>
                  <a:cubicBezTo>
                    <a:pt x="77" y="381"/>
                    <a:pt x="55" y="480"/>
                    <a:pt x="52" y="583"/>
                  </a:cubicBezTo>
                  <a:cubicBezTo>
                    <a:pt x="52" y="593"/>
                    <a:pt x="52" y="602"/>
                    <a:pt x="52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64"/>
            <p:cNvSpPr>
              <a:spLocks noEditPoints="1"/>
            </p:cNvSpPr>
            <p:nvPr/>
          </p:nvSpPr>
          <p:spPr bwMode="auto">
            <a:xfrm>
              <a:off x="2927350" y="296863"/>
              <a:ext cx="128588" cy="141288"/>
            </a:xfrm>
            <a:custGeom>
              <a:avLst/>
              <a:gdLst>
                <a:gd name="T0" fmla="*/ 154 w 461"/>
                <a:gd name="T1" fmla="*/ 198 h 507"/>
                <a:gd name="T2" fmla="*/ 179 w 461"/>
                <a:gd name="T3" fmla="*/ 167 h 507"/>
                <a:gd name="T4" fmla="*/ 180 w 461"/>
                <a:gd name="T5" fmla="*/ 91 h 507"/>
                <a:gd name="T6" fmla="*/ 299 w 461"/>
                <a:gd name="T7" fmla="*/ 33 h 507"/>
                <a:gd name="T8" fmla="*/ 333 w 461"/>
                <a:gd name="T9" fmla="*/ 100 h 507"/>
                <a:gd name="T10" fmla="*/ 333 w 461"/>
                <a:gd name="T11" fmla="*/ 168 h 507"/>
                <a:gd name="T12" fmla="*/ 364 w 461"/>
                <a:gd name="T13" fmla="*/ 199 h 507"/>
                <a:gd name="T14" fmla="*/ 407 w 461"/>
                <a:gd name="T15" fmla="*/ 203 h 507"/>
                <a:gd name="T16" fmla="*/ 459 w 461"/>
                <a:gd name="T17" fmla="*/ 269 h 507"/>
                <a:gd name="T18" fmla="*/ 459 w 461"/>
                <a:gd name="T19" fmla="*/ 411 h 507"/>
                <a:gd name="T20" fmla="*/ 391 w 461"/>
                <a:gd name="T21" fmla="*/ 479 h 507"/>
                <a:gd name="T22" fmla="*/ 369 w 461"/>
                <a:gd name="T23" fmla="*/ 480 h 507"/>
                <a:gd name="T24" fmla="*/ 180 w 461"/>
                <a:gd name="T25" fmla="*/ 481 h 507"/>
                <a:gd name="T26" fmla="*/ 146 w 461"/>
                <a:gd name="T27" fmla="*/ 496 h 507"/>
                <a:gd name="T28" fmla="*/ 126 w 461"/>
                <a:gd name="T29" fmla="*/ 506 h 507"/>
                <a:gd name="T30" fmla="*/ 27 w 461"/>
                <a:gd name="T31" fmla="*/ 506 h 507"/>
                <a:gd name="T32" fmla="*/ 0 w 461"/>
                <a:gd name="T33" fmla="*/ 479 h 507"/>
                <a:gd name="T34" fmla="*/ 0 w 461"/>
                <a:gd name="T35" fmla="*/ 201 h 507"/>
                <a:gd name="T36" fmla="*/ 27 w 461"/>
                <a:gd name="T37" fmla="*/ 174 h 507"/>
                <a:gd name="T38" fmla="*/ 126 w 461"/>
                <a:gd name="T39" fmla="*/ 173 h 507"/>
                <a:gd name="T40" fmla="*/ 154 w 461"/>
                <a:gd name="T41" fmla="*/ 198 h 507"/>
                <a:gd name="T42" fmla="*/ 154 w 461"/>
                <a:gd name="T43" fmla="*/ 251 h 507"/>
                <a:gd name="T44" fmla="*/ 154 w 461"/>
                <a:gd name="T45" fmla="*/ 428 h 507"/>
                <a:gd name="T46" fmla="*/ 162 w 461"/>
                <a:gd name="T47" fmla="*/ 429 h 507"/>
                <a:gd name="T48" fmla="*/ 379 w 461"/>
                <a:gd name="T49" fmla="*/ 429 h 507"/>
                <a:gd name="T50" fmla="*/ 409 w 461"/>
                <a:gd name="T51" fmla="*/ 398 h 507"/>
                <a:gd name="T52" fmla="*/ 409 w 461"/>
                <a:gd name="T53" fmla="*/ 298 h 507"/>
                <a:gd name="T54" fmla="*/ 362 w 461"/>
                <a:gd name="T55" fmla="*/ 250 h 507"/>
                <a:gd name="T56" fmla="*/ 281 w 461"/>
                <a:gd name="T57" fmla="*/ 169 h 507"/>
                <a:gd name="T58" fmla="*/ 281 w 461"/>
                <a:gd name="T59" fmla="*/ 100 h 507"/>
                <a:gd name="T60" fmla="*/ 255 w 461"/>
                <a:gd name="T61" fmla="*/ 71 h 507"/>
                <a:gd name="T62" fmla="*/ 230 w 461"/>
                <a:gd name="T63" fmla="*/ 101 h 507"/>
                <a:gd name="T64" fmla="*/ 230 w 461"/>
                <a:gd name="T65" fmla="*/ 167 h 507"/>
                <a:gd name="T66" fmla="*/ 210 w 461"/>
                <a:gd name="T67" fmla="*/ 225 h 507"/>
                <a:gd name="T68" fmla="*/ 154 w 461"/>
                <a:gd name="T69" fmla="*/ 251 h 507"/>
                <a:gd name="T70" fmla="*/ 52 w 461"/>
                <a:gd name="T71" fmla="*/ 225 h 507"/>
                <a:gd name="T72" fmla="*/ 52 w 461"/>
                <a:gd name="T73" fmla="*/ 454 h 507"/>
                <a:gd name="T74" fmla="*/ 101 w 461"/>
                <a:gd name="T75" fmla="*/ 454 h 507"/>
                <a:gd name="T76" fmla="*/ 101 w 461"/>
                <a:gd name="T77" fmla="*/ 225 h 507"/>
                <a:gd name="T78" fmla="*/ 52 w 461"/>
                <a:gd name="T79" fmla="*/ 22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1" h="507">
                  <a:moveTo>
                    <a:pt x="154" y="198"/>
                  </a:moveTo>
                  <a:cubicBezTo>
                    <a:pt x="173" y="194"/>
                    <a:pt x="179" y="187"/>
                    <a:pt x="179" y="167"/>
                  </a:cubicBezTo>
                  <a:cubicBezTo>
                    <a:pt x="179" y="142"/>
                    <a:pt x="178" y="116"/>
                    <a:pt x="180" y="91"/>
                  </a:cubicBezTo>
                  <a:cubicBezTo>
                    <a:pt x="184" y="32"/>
                    <a:pt x="250" y="0"/>
                    <a:pt x="299" y="33"/>
                  </a:cubicBezTo>
                  <a:cubicBezTo>
                    <a:pt x="322" y="49"/>
                    <a:pt x="332" y="73"/>
                    <a:pt x="333" y="100"/>
                  </a:cubicBezTo>
                  <a:cubicBezTo>
                    <a:pt x="333" y="123"/>
                    <a:pt x="332" y="145"/>
                    <a:pt x="333" y="168"/>
                  </a:cubicBezTo>
                  <a:cubicBezTo>
                    <a:pt x="333" y="189"/>
                    <a:pt x="342" y="198"/>
                    <a:pt x="364" y="199"/>
                  </a:cubicBezTo>
                  <a:cubicBezTo>
                    <a:pt x="378" y="200"/>
                    <a:pt x="393" y="200"/>
                    <a:pt x="407" y="203"/>
                  </a:cubicBezTo>
                  <a:cubicBezTo>
                    <a:pt x="437" y="211"/>
                    <a:pt x="458" y="238"/>
                    <a:pt x="459" y="269"/>
                  </a:cubicBezTo>
                  <a:cubicBezTo>
                    <a:pt x="460" y="316"/>
                    <a:pt x="461" y="364"/>
                    <a:pt x="459" y="411"/>
                  </a:cubicBezTo>
                  <a:cubicBezTo>
                    <a:pt x="458" y="448"/>
                    <a:pt x="428" y="476"/>
                    <a:pt x="391" y="479"/>
                  </a:cubicBezTo>
                  <a:cubicBezTo>
                    <a:pt x="384" y="480"/>
                    <a:pt x="376" y="480"/>
                    <a:pt x="369" y="480"/>
                  </a:cubicBezTo>
                  <a:cubicBezTo>
                    <a:pt x="306" y="481"/>
                    <a:pt x="243" y="481"/>
                    <a:pt x="180" y="481"/>
                  </a:cubicBezTo>
                  <a:cubicBezTo>
                    <a:pt x="167" y="480"/>
                    <a:pt x="153" y="478"/>
                    <a:pt x="146" y="496"/>
                  </a:cubicBezTo>
                  <a:cubicBezTo>
                    <a:pt x="145" y="501"/>
                    <a:pt x="133" y="505"/>
                    <a:pt x="126" y="506"/>
                  </a:cubicBezTo>
                  <a:cubicBezTo>
                    <a:pt x="93" y="507"/>
                    <a:pt x="60" y="506"/>
                    <a:pt x="27" y="506"/>
                  </a:cubicBezTo>
                  <a:cubicBezTo>
                    <a:pt x="10" y="506"/>
                    <a:pt x="0" y="496"/>
                    <a:pt x="0" y="479"/>
                  </a:cubicBezTo>
                  <a:cubicBezTo>
                    <a:pt x="0" y="386"/>
                    <a:pt x="0" y="294"/>
                    <a:pt x="0" y="201"/>
                  </a:cubicBezTo>
                  <a:cubicBezTo>
                    <a:pt x="0" y="184"/>
                    <a:pt x="9" y="174"/>
                    <a:pt x="27" y="174"/>
                  </a:cubicBezTo>
                  <a:cubicBezTo>
                    <a:pt x="60" y="173"/>
                    <a:pt x="93" y="173"/>
                    <a:pt x="126" y="173"/>
                  </a:cubicBezTo>
                  <a:cubicBezTo>
                    <a:pt x="141" y="174"/>
                    <a:pt x="150" y="183"/>
                    <a:pt x="154" y="198"/>
                  </a:cubicBezTo>
                  <a:close/>
                  <a:moveTo>
                    <a:pt x="154" y="251"/>
                  </a:moveTo>
                  <a:cubicBezTo>
                    <a:pt x="154" y="311"/>
                    <a:pt x="154" y="369"/>
                    <a:pt x="154" y="428"/>
                  </a:cubicBezTo>
                  <a:cubicBezTo>
                    <a:pt x="157" y="428"/>
                    <a:pt x="159" y="429"/>
                    <a:pt x="162" y="429"/>
                  </a:cubicBezTo>
                  <a:cubicBezTo>
                    <a:pt x="234" y="429"/>
                    <a:pt x="307" y="429"/>
                    <a:pt x="379" y="429"/>
                  </a:cubicBezTo>
                  <a:cubicBezTo>
                    <a:pt x="400" y="429"/>
                    <a:pt x="409" y="420"/>
                    <a:pt x="409" y="398"/>
                  </a:cubicBezTo>
                  <a:cubicBezTo>
                    <a:pt x="409" y="365"/>
                    <a:pt x="409" y="331"/>
                    <a:pt x="409" y="298"/>
                  </a:cubicBezTo>
                  <a:cubicBezTo>
                    <a:pt x="409" y="254"/>
                    <a:pt x="407" y="252"/>
                    <a:pt x="362" y="250"/>
                  </a:cubicBezTo>
                  <a:cubicBezTo>
                    <a:pt x="313" y="249"/>
                    <a:pt x="282" y="218"/>
                    <a:pt x="281" y="169"/>
                  </a:cubicBezTo>
                  <a:cubicBezTo>
                    <a:pt x="281" y="146"/>
                    <a:pt x="282" y="123"/>
                    <a:pt x="281" y="100"/>
                  </a:cubicBezTo>
                  <a:cubicBezTo>
                    <a:pt x="281" y="82"/>
                    <a:pt x="270" y="71"/>
                    <a:pt x="255" y="71"/>
                  </a:cubicBezTo>
                  <a:cubicBezTo>
                    <a:pt x="240" y="71"/>
                    <a:pt x="231" y="83"/>
                    <a:pt x="230" y="101"/>
                  </a:cubicBezTo>
                  <a:cubicBezTo>
                    <a:pt x="230" y="123"/>
                    <a:pt x="230" y="145"/>
                    <a:pt x="230" y="167"/>
                  </a:cubicBezTo>
                  <a:cubicBezTo>
                    <a:pt x="230" y="188"/>
                    <a:pt x="225" y="208"/>
                    <a:pt x="210" y="225"/>
                  </a:cubicBezTo>
                  <a:cubicBezTo>
                    <a:pt x="195" y="241"/>
                    <a:pt x="176" y="248"/>
                    <a:pt x="154" y="251"/>
                  </a:cubicBezTo>
                  <a:close/>
                  <a:moveTo>
                    <a:pt x="52" y="225"/>
                  </a:moveTo>
                  <a:cubicBezTo>
                    <a:pt x="52" y="302"/>
                    <a:pt x="52" y="378"/>
                    <a:pt x="52" y="454"/>
                  </a:cubicBezTo>
                  <a:cubicBezTo>
                    <a:pt x="69" y="454"/>
                    <a:pt x="85" y="454"/>
                    <a:pt x="101" y="454"/>
                  </a:cubicBezTo>
                  <a:cubicBezTo>
                    <a:pt x="101" y="377"/>
                    <a:pt x="101" y="301"/>
                    <a:pt x="101" y="225"/>
                  </a:cubicBezTo>
                  <a:cubicBezTo>
                    <a:pt x="84" y="225"/>
                    <a:pt x="68" y="225"/>
                    <a:pt x="52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65"/>
            <p:cNvSpPr>
              <a:spLocks noEditPoints="1"/>
            </p:cNvSpPr>
            <p:nvPr/>
          </p:nvSpPr>
          <p:spPr bwMode="auto">
            <a:xfrm>
              <a:off x="3113088" y="260350"/>
              <a:ext cx="128588" cy="128588"/>
            </a:xfrm>
            <a:custGeom>
              <a:avLst/>
              <a:gdLst>
                <a:gd name="T0" fmla="*/ 231 w 461"/>
                <a:gd name="T1" fmla="*/ 460 h 460"/>
                <a:gd name="T2" fmla="*/ 0 w 461"/>
                <a:gd name="T3" fmla="*/ 229 h 460"/>
                <a:gd name="T4" fmla="*/ 230 w 461"/>
                <a:gd name="T5" fmla="*/ 0 h 460"/>
                <a:gd name="T6" fmla="*/ 460 w 461"/>
                <a:gd name="T7" fmla="*/ 230 h 460"/>
                <a:gd name="T8" fmla="*/ 231 w 461"/>
                <a:gd name="T9" fmla="*/ 460 h 460"/>
                <a:gd name="T10" fmla="*/ 231 w 461"/>
                <a:gd name="T11" fmla="*/ 408 h 460"/>
                <a:gd name="T12" fmla="*/ 409 w 461"/>
                <a:gd name="T13" fmla="*/ 229 h 460"/>
                <a:gd name="T14" fmla="*/ 229 w 461"/>
                <a:gd name="T15" fmla="*/ 51 h 460"/>
                <a:gd name="T16" fmla="*/ 52 w 461"/>
                <a:gd name="T17" fmla="*/ 230 h 460"/>
                <a:gd name="T18" fmla="*/ 231 w 461"/>
                <a:gd name="T19" fmla="*/ 408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1" h="460">
                  <a:moveTo>
                    <a:pt x="231" y="460"/>
                  </a:moveTo>
                  <a:cubicBezTo>
                    <a:pt x="103" y="460"/>
                    <a:pt x="0" y="356"/>
                    <a:pt x="0" y="229"/>
                  </a:cubicBezTo>
                  <a:cubicBezTo>
                    <a:pt x="1" y="102"/>
                    <a:pt x="103" y="0"/>
                    <a:pt x="230" y="0"/>
                  </a:cubicBezTo>
                  <a:cubicBezTo>
                    <a:pt x="358" y="0"/>
                    <a:pt x="461" y="103"/>
                    <a:pt x="460" y="230"/>
                  </a:cubicBezTo>
                  <a:cubicBezTo>
                    <a:pt x="460" y="357"/>
                    <a:pt x="358" y="460"/>
                    <a:pt x="231" y="460"/>
                  </a:cubicBezTo>
                  <a:close/>
                  <a:moveTo>
                    <a:pt x="231" y="408"/>
                  </a:moveTo>
                  <a:cubicBezTo>
                    <a:pt x="330" y="408"/>
                    <a:pt x="410" y="328"/>
                    <a:pt x="409" y="229"/>
                  </a:cubicBezTo>
                  <a:cubicBezTo>
                    <a:pt x="409" y="130"/>
                    <a:pt x="328" y="50"/>
                    <a:pt x="229" y="51"/>
                  </a:cubicBezTo>
                  <a:cubicBezTo>
                    <a:pt x="131" y="51"/>
                    <a:pt x="51" y="131"/>
                    <a:pt x="52" y="230"/>
                  </a:cubicBezTo>
                  <a:cubicBezTo>
                    <a:pt x="52" y="329"/>
                    <a:pt x="132" y="409"/>
                    <a:pt x="231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66"/>
            <p:cNvSpPr>
              <a:spLocks noEditPoints="1"/>
            </p:cNvSpPr>
            <p:nvPr/>
          </p:nvSpPr>
          <p:spPr bwMode="auto">
            <a:xfrm>
              <a:off x="3159125" y="474663"/>
              <a:ext cx="92075" cy="74613"/>
            </a:xfrm>
            <a:custGeom>
              <a:avLst/>
              <a:gdLst>
                <a:gd name="T0" fmla="*/ 104 w 331"/>
                <a:gd name="T1" fmla="*/ 0 h 270"/>
                <a:gd name="T2" fmla="*/ 144 w 331"/>
                <a:gd name="T3" fmla="*/ 18 h 270"/>
                <a:gd name="T4" fmla="*/ 186 w 331"/>
                <a:gd name="T5" fmla="*/ 18 h 270"/>
                <a:gd name="T6" fmla="*/ 238 w 331"/>
                <a:gd name="T7" fmla="*/ 1 h 270"/>
                <a:gd name="T8" fmla="*/ 316 w 331"/>
                <a:gd name="T9" fmla="*/ 57 h 270"/>
                <a:gd name="T10" fmla="*/ 300 w 331"/>
                <a:gd name="T11" fmla="*/ 143 h 270"/>
                <a:gd name="T12" fmla="*/ 186 w 331"/>
                <a:gd name="T13" fmla="*/ 256 h 270"/>
                <a:gd name="T14" fmla="*/ 145 w 331"/>
                <a:gd name="T15" fmla="*/ 256 h 270"/>
                <a:gd name="T16" fmla="*/ 31 w 331"/>
                <a:gd name="T17" fmla="*/ 143 h 270"/>
                <a:gd name="T18" fmla="*/ 14 w 331"/>
                <a:gd name="T19" fmla="*/ 58 h 270"/>
                <a:gd name="T20" fmla="*/ 104 w 331"/>
                <a:gd name="T21" fmla="*/ 0 h 270"/>
                <a:gd name="T22" fmla="*/ 166 w 331"/>
                <a:gd name="T23" fmla="*/ 205 h 270"/>
                <a:gd name="T24" fmla="*/ 261 w 331"/>
                <a:gd name="T25" fmla="*/ 109 h 270"/>
                <a:gd name="T26" fmla="*/ 264 w 331"/>
                <a:gd name="T27" fmla="*/ 69 h 270"/>
                <a:gd name="T28" fmla="*/ 218 w 331"/>
                <a:gd name="T29" fmla="*/ 58 h 270"/>
                <a:gd name="T30" fmla="*/ 187 w 331"/>
                <a:gd name="T31" fmla="*/ 79 h 270"/>
                <a:gd name="T32" fmla="*/ 143 w 331"/>
                <a:gd name="T33" fmla="*/ 78 h 270"/>
                <a:gd name="T34" fmla="*/ 108 w 331"/>
                <a:gd name="T35" fmla="*/ 55 h 270"/>
                <a:gd name="T36" fmla="*/ 66 w 331"/>
                <a:gd name="T37" fmla="*/ 70 h 270"/>
                <a:gd name="T38" fmla="*/ 66 w 331"/>
                <a:gd name="T39" fmla="*/ 105 h 270"/>
                <a:gd name="T40" fmla="*/ 166 w 331"/>
                <a:gd name="T41" fmla="*/ 20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270">
                  <a:moveTo>
                    <a:pt x="104" y="0"/>
                  </a:moveTo>
                  <a:cubicBezTo>
                    <a:pt x="113" y="4"/>
                    <a:pt x="130" y="8"/>
                    <a:pt x="144" y="18"/>
                  </a:cubicBezTo>
                  <a:cubicBezTo>
                    <a:pt x="160" y="29"/>
                    <a:pt x="171" y="31"/>
                    <a:pt x="186" y="18"/>
                  </a:cubicBezTo>
                  <a:cubicBezTo>
                    <a:pt x="201" y="6"/>
                    <a:pt x="218" y="0"/>
                    <a:pt x="238" y="1"/>
                  </a:cubicBezTo>
                  <a:cubicBezTo>
                    <a:pt x="276" y="2"/>
                    <a:pt x="301" y="25"/>
                    <a:pt x="316" y="57"/>
                  </a:cubicBezTo>
                  <a:cubicBezTo>
                    <a:pt x="331" y="88"/>
                    <a:pt x="324" y="118"/>
                    <a:pt x="300" y="143"/>
                  </a:cubicBezTo>
                  <a:cubicBezTo>
                    <a:pt x="263" y="181"/>
                    <a:pt x="225" y="219"/>
                    <a:pt x="186" y="256"/>
                  </a:cubicBezTo>
                  <a:cubicBezTo>
                    <a:pt x="172" y="270"/>
                    <a:pt x="158" y="270"/>
                    <a:pt x="145" y="256"/>
                  </a:cubicBezTo>
                  <a:cubicBezTo>
                    <a:pt x="106" y="219"/>
                    <a:pt x="69" y="181"/>
                    <a:pt x="31" y="143"/>
                  </a:cubicBezTo>
                  <a:cubicBezTo>
                    <a:pt x="7" y="118"/>
                    <a:pt x="0" y="89"/>
                    <a:pt x="14" y="58"/>
                  </a:cubicBezTo>
                  <a:cubicBezTo>
                    <a:pt x="30" y="24"/>
                    <a:pt x="56" y="2"/>
                    <a:pt x="104" y="0"/>
                  </a:cubicBezTo>
                  <a:close/>
                  <a:moveTo>
                    <a:pt x="166" y="205"/>
                  </a:moveTo>
                  <a:cubicBezTo>
                    <a:pt x="199" y="172"/>
                    <a:pt x="230" y="141"/>
                    <a:pt x="261" y="109"/>
                  </a:cubicBezTo>
                  <a:cubicBezTo>
                    <a:pt x="275" y="95"/>
                    <a:pt x="275" y="83"/>
                    <a:pt x="264" y="69"/>
                  </a:cubicBezTo>
                  <a:cubicBezTo>
                    <a:pt x="249" y="50"/>
                    <a:pt x="236" y="47"/>
                    <a:pt x="218" y="58"/>
                  </a:cubicBezTo>
                  <a:cubicBezTo>
                    <a:pt x="207" y="65"/>
                    <a:pt x="197" y="71"/>
                    <a:pt x="187" y="79"/>
                  </a:cubicBezTo>
                  <a:cubicBezTo>
                    <a:pt x="172" y="90"/>
                    <a:pt x="158" y="90"/>
                    <a:pt x="143" y="78"/>
                  </a:cubicBezTo>
                  <a:cubicBezTo>
                    <a:pt x="132" y="70"/>
                    <a:pt x="120" y="62"/>
                    <a:pt x="108" y="55"/>
                  </a:cubicBezTo>
                  <a:cubicBezTo>
                    <a:pt x="94" y="47"/>
                    <a:pt x="80" y="52"/>
                    <a:pt x="66" y="70"/>
                  </a:cubicBezTo>
                  <a:cubicBezTo>
                    <a:pt x="57" y="82"/>
                    <a:pt x="56" y="95"/>
                    <a:pt x="66" y="105"/>
                  </a:cubicBezTo>
                  <a:cubicBezTo>
                    <a:pt x="99" y="138"/>
                    <a:pt x="132" y="171"/>
                    <a:pt x="166" y="2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67"/>
            <p:cNvSpPr>
              <a:spLocks/>
            </p:cNvSpPr>
            <p:nvPr/>
          </p:nvSpPr>
          <p:spPr bwMode="auto">
            <a:xfrm>
              <a:off x="3138488" y="439738"/>
              <a:ext cx="34925" cy="26988"/>
            </a:xfrm>
            <a:custGeom>
              <a:avLst/>
              <a:gdLst>
                <a:gd name="T0" fmla="*/ 23 w 125"/>
                <a:gd name="T1" fmla="*/ 97 h 97"/>
                <a:gd name="T2" fmla="*/ 0 w 125"/>
                <a:gd name="T3" fmla="*/ 51 h 97"/>
                <a:gd name="T4" fmla="*/ 102 w 125"/>
                <a:gd name="T5" fmla="*/ 0 h 97"/>
                <a:gd name="T6" fmla="*/ 125 w 125"/>
                <a:gd name="T7" fmla="*/ 46 h 97"/>
                <a:gd name="T8" fmla="*/ 23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23" y="97"/>
                  </a:moveTo>
                  <a:cubicBezTo>
                    <a:pt x="15" y="81"/>
                    <a:pt x="8" y="67"/>
                    <a:pt x="0" y="51"/>
                  </a:cubicBezTo>
                  <a:cubicBezTo>
                    <a:pt x="34" y="34"/>
                    <a:pt x="67" y="17"/>
                    <a:pt x="102" y="0"/>
                  </a:cubicBezTo>
                  <a:cubicBezTo>
                    <a:pt x="110" y="15"/>
                    <a:pt x="117" y="29"/>
                    <a:pt x="125" y="46"/>
                  </a:cubicBezTo>
                  <a:cubicBezTo>
                    <a:pt x="91" y="63"/>
                    <a:pt x="58" y="79"/>
                    <a:pt x="2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68"/>
            <p:cNvSpPr>
              <a:spLocks/>
            </p:cNvSpPr>
            <p:nvPr/>
          </p:nvSpPr>
          <p:spPr bwMode="auto">
            <a:xfrm>
              <a:off x="3138488" y="560388"/>
              <a:ext cx="34925" cy="26988"/>
            </a:xfrm>
            <a:custGeom>
              <a:avLst/>
              <a:gdLst>
                <a:gd name="T0" fmla="*/ 102 w 125"/>
                <a:gd name="T1" fmla="*/ 97 h 97"/>
                <a:gd name="T2" fmla="*/ 0 w 125"/>
                <a:gd name="T3" fmla="*/ 46 h 97"/>
                <a:gd name="T4" fmla="*/ 23 w 125"/>
                <a:gd name="T5" fmla="*/ 0 h 97"/>
                <a:gd name="T6" fmla="*/ 125 w 125"/>
                <a:gd name="T7" fmla="*/ 51 h 97"/>
                <a:gd name="T8" fmla="*/ 102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102" y="97"/>
                  </a:moveTo>
                  <a:cubicBezTo>
                    <a:pt x="68" y="79"/>
                    <a:pt x="34" y="63"/>
                    <a:pt x="0" y="46"/>
                  </a:cubicBezTo>
                  <a:cubicBezTo>
                    <a:pt x="8" y="30"/>
                    <a:pt x="15" y="16"/>
                    <a:pt x="23" y="0"/>
                  </a:cubicBezTo>
                  <a:cubicBezTo>
                    <a:pt x="57" y="17"/>
                    <a:pt x="90" y="33"/>
                    <a:pt x="125" y="51"/>
                  </a:cubicBezTo>
                  <a:cubicBezTo>
                    <a:pt x="117" y="66"/>
                    <a:pt x="110" y="81"/>
                    <a:pt x="102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69"/>
            <p:cNvSpPr>
              <a:spLocks/>
            </p:cNvSpPr>
            <p:nvPr/>
          </p:nvSpPr>
          <p:spPr bwMode="auto">
            <a:xfrm>
              <a:off x="3121025" y="414338"/>
              <a:ext cx="20638" cy="33338"/>
            </a:xfrm>
            <a:custGeom>
              <a:avLst/>
              <a:gdLst>
                <a:gd name="T0" fmla="*/ 49 w 75"/>
                <a:gd name="T1" fmla="*/ 115 h 115"/>
                <a:gd name="T2" fmla="*/ 0 w 75"/>
                <a:gd name="T3" fmla="*/ 102 h 115"/>
                <a:gd name="T4" fmla="*/ 25 w 75"/>
                <a:gd name="T5" fmla="*/ 0 h 115"/>
                <a:gd name="T6" fmla="*/ 75 w 75"/>
                <a:gd name="T7" fmla="*/ 13 h 115"/>
                <a:gd name="T8" fmla="*/ 49 w 7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49" y="115"/>
                  </a:moveTo>
                  <a:cubicBezTo>
                    <a:pt x="32" y="111"/>
                    <a:pt x="17" y="107"/>
                    <a:pt x="0" y="102"/>
                  </a:cubicBezTo>
                  <a:cubicBezTo>
                    <a:pt x="8" y="69"/>
                    <a:pt x="16" y="36"/>
                    <a:pt x="25" y="0"/>
                  </a:cubicBezTo>
                  <a:cubicBezTo>
                    <a:pt x="41" y="4"/>
                    <a:pt x="57" y="8"/>
                    <a:pt x="75" y="13"/>
                  </a:cubicBezTo>
                  <a:cubicBezTo>
                    <a:pt x="66" y="47"/>
                    <a:pt x="58" y="80"/>
                    <a:pt x="49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70"/>
            <p:cNvSpPr>
              <a:spLocks/>
            </p:cNvSpPr>
            <p:nvPr/>
          </p:nvSpPr>
          <p:spPr bwMode="auto">
            <a:xfrm>
              <a:off x="3121025" y="579438"/>
              <a:ext cx="20638" cy="31750"/>
            </a:xfrm>
            <a:custGeom>
              <a:avLst/>
              <a:gdLst>
                <a:gd name="T0" fmla="*/ 0 w 75"/>
                <a:gd name="T1" fmla="*/ 12 h 115"/>
                <a:gd name="T2" fmla="*/ 50 w 75"/>
                <a:gd name="T3" fmla="*/ 0 h 115"/>
                <a:gd name="T4" fmla="*/ 75 w 75"/>
                <a:gd name="T5" fmla="*/ 102 h 115"/>
                <a:gd name="T6" fmla="*/ 26 w 75"/>
                <a:gd name="T7" fmla="*/ 115 h 115"/>
                <a:gd name="T8" fmla="*/ 0 w 75"/>
                <a:gd name="T9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0" y="12"/>
                  </a:moveTo>
                  <a:cubicBezTo>
                    <a:pt x="18" y="8"/>
                    <a:pt x="33" y="4"/>
                    <a:pt x="50" y="0"/>
                  </a:cubicBezTo>
                  <a:cubicBezTo>
                    <a:pt x="58" y="34"/>
                    <a:pt x="67" y="67"/>
                    <a:pt x="75" y="102"/>
                  </a:cubicBezTo>
                  <a:cubicBezTo>
                    <a:pt x="59" y="106"/>
                    <a:pt x="44" y="110"/>
                    <a:pt x="26" y="115"/>
                  </a:cubicBezTo>
                  <a:cubicBezTo>
                    <a:pt x="18" y="81"/>
                    <a:pt x="9" y="47"/>
                    <a:pt x="0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71"/>
            <p:cNvSpPr>
              <a:spLocks/>
            </p:cNvSpPr>
            <p:nvPr/>
          </p:nvSpPr>
          <p:spPr bwMode="auto">
            <a:xfrm>
              <a:off x="2949575" y="517525"/>
              <a:ext cx="26988" cy="12700"/>
            </a:xfrm>
            <a:custGeom>
              <a:avLst/>
              <a:gdLst>
                <a:gd name="T0" fmla="*/ 0 w 101"/>
                <a:gd name="T1" fmla="*/ 0 h 50"/>
                <a:gd name="T2" fmla="*/ 101 w 101"/>
                <a:gd name="T3" fmla="*/ 0 h 50"/>
                <a:gd name="T4" fmla="*/ 101 w 101"/>
                <a:gd name="T5" fmla="*/ 50 h 50"/>
                <a:gd name="T6" fmla="*/ 0 w 101"/>
                <a:gd name="T7" fmla="*/ 50 h 50"/>
                <a:gd name="T8" fmla="*/ 0 w 10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0">
                  <a:moveTo>
                    <a:pt x="0" y="0"/>
                  </a:moveTo>
                  <a:cubicBezTo>
                    <a:pt x="34" y="0"/>
                    <a:pt x="67" y="0"/>
                    <a:pt x="101" y="0"/>
                  </a:cubicBezTo>
                  <a:cubicBezTo>
                    <a:pt x="101" y="17"/>
                    <a:pt x="101" y="33"/>
                    <a:pt x="101" y="50"/>
                  </a:cubicBezTo>
                  <a:cubicBezTo>
                    <a:pt x="67" y="50"/>
                    <a:pt x="34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72"/>
            <p:cNvSpPr>
              <a:spLocks/>
            </p:cNvSpPr>
            <p:nvPr/>
          </p:nvSpPr>
          <p:spPr bwMode="auto">
            <a:xfrm>
              <a:off x="2949575" y="488950"/>
              <a:ext cx="26988" cy="12700"/>
            </a:xfrm>
            <a:custGeom>
              <a:avLst/>
              <a:gdLst>
                <a:gd name="T0" fmla="*/ 100 w 100"/>
                <a:gd name="T1" fmla="*/ 49 h 49"/>
                <a:gd name="T2" fmla="*/ 0 w 100"/>
                <a:gd name="T3" fmla="*/ 49 h 49"/>
                <a:gd name="T4" fmla="*/ 0 w 100"/>
                <a:gd name="T5" fmla="*/ 0 h 49"/>
                <a:gd name="T6" fmla="*/ 100 w 100"/>
                <a:gd name="T7" fmla="*/ 0 h 49"/>
                <a:gd name="T8" fmla="*/ 100 w 10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9">
                  <a:moveTo>
                    <a:pt x="100" y="49"/>
                  </a:moveTo>
                  <a:cubicBezTo>
                    <a:pt x="66" y="49"/>
                    <a:pt x="3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ubicBezTo>
                    <a:pt x="100" y="16"/>
                    <a:pt x="100" y="32"/>
                    <a:pt x="10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73"/>
            <p:cNvSpPr>
              <a:spLocks noEditPoints="1"/>
            </p:cNvSpPr>
            <p:nvPr/>
          </p:nvSpPr>
          <p:spPr bwMode="auto">
            <a:xfrm>
              <a:off x="3155950" y="287338"/>
              <a:ext cx="58738" cy="71438"/>
            </a:xfrm>
            <a:custGeom>
              <a:avLst/>
              <a:gdLst>
                <a:gd name="T0" fmla="*/ 1 w 211"/>
                <a:gd name="T1" fmla="*/ 132 h 258"/>
                <a:gd name="T2" fmla="*/ 1 w 211"/>
                <a:gd name="T3" fmla="*/ 34 h 258"/>
                <a:gd name="T4" fmla="*/ 14 w 211"/>
                <a:gd name="T5" fmla="*/ 8 h 258"/>
                <a:gd name="T6" fmla="*/ 45 w 211"/>
                <a:gd name="T7" fmla="*/ 11 h 258"/>
                <a:gd name="T8" fmla="*/ 189 w 211"/>
                <a:gd name="T9" fmla="*/ 107 h 258"/>
                <a:gd name="T10" fmla="*/ 189 w 211"/>
                <a:gd name="T11" fmla="*/ 156 h 258"/>
                <a:gd name="T12" fmla="*/ 44 w 211"/>
                <a:gd name="T13" fmla="*/ 252 h 258"/>
                <a:gd name="T14" fmla="*/ 15 w 211"/>
                <a:gd name="T15" fmla="*/ 256 h 258"/>
                <a:gd name="T16" fmla="*/ 1 w 211"/>
                <a:gd name="T17" fmla="*/ 229 h 258"/>
                <a:gd name="T18" fmla="*/ 1 w 211"/>
                <a:gd name="T19" fmla="*/ 132 h 258"/>
                <a:gd name="T20" fmla="*/ 53 w 211"/>
                <a:gd name="T21" fmla="*/ 78 h 258"/>
                <a:gd name="T22" fmla="*/ 53 w 211"/>
                <a:gd name="T23" fmla="*/ 185 h 258"/>
                <a:gd name="T24" fmla="*/ 134 w 211"/>
                <a:gd name="T25" fmla="*/ 132 h 258"/>
                <a:gd name="T26" fmla="*/ 53 w 211"/>
                <a:gd name="T27" fmla="*/ 7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1" h="258">
                  <a:moveTo>
                    <a:pt x="1" y="132"/>
                  </a:moveTo>
                  <a:cubicBezTo>
                    <a:pt x="1" y="99"/>
                    <a:pt x="0" y="67"/>
                    <a:pt x="1" y="34"/>
                  </a:cubicBezTo>
                  <a:cubicBezTo>
                    <a:pt x="2" y="25"/>
                    <a:pt x="7" y="14"/>
                    <a:pt x="14" y="8"/>
                  </a:cubicBezTo>
                  <a:cubicBezTo>
                    <a:pt x="23" y="0"/>
                    <a:pt x="35" y="4"/>
                    <a:pt x="45" y="11"/>
                  </a:cubicBezTo>
                  <a:cubicBezTo>
                    <a:pt x="93" y="43"/>
                    <a:pt x="141" y="75"/>
                    <a:pt x="189" y="107"/>
                  </a:cubicBezTo>
                  <a:cubicBezTo>
                    <a:pt x="211" y="122"/>
                    <a:pt x="211" y="141"/>
                    <a:pt x="189" y="156"/>
                  </a:cubicBezTo>
                  <a:cubicBezTo>
                    <a:pt x="141" y="189"/>
                    <a:pt x="93" y="221"/>
                    <a:pt x="44" y="252"/>
                  </a:cubicBezTo>
                  <a:cubicBezTo>
                    <a:pt x="36" y="257"/>
                    <a:pt x="24" y="258"/>
                    <a:pt x="15" y="256"/>
                  </a:cubicBezTo>
                  <a:cubicBezTo>
                    <a:pt x="3" y="253"/>
                    <a:pt x="1" y="241"/>
                    <a:pt x="1" y="229"/>
                  </a:cubicBezTo>
                  <a:cubicBezTo>
                    <a:pt x="1" y="197"/>
                    <a:pt x="1" y="164"/>
                    <a:pt x="1" y="132"/>
                  </a:cubicBezTo>
                  <a:close/>
                  <a:moveTo>
                    <a:pt x="53" y="78"/>
                  </a:moveTo>
                  <a:cubicBezTo>
                    <a:pt x="53" y="115"/>
                    <a:pt x="53" y="149"/>
                    <a:pt x="53" y="185"/>
                  </a:cubicBezTo>
                  <a:cubicBezTo>
                    <a:pt x="81" y="167"/>
                    <a:pt x="107" y="150"/>
                    <a:pt x="134" y="132"/>
                  </a:cubicBezTo>
                  <a:cubicBezTo>
                    <a:pt x="106" y="113"/>
                    <a:pt x="80" y="96"/>
                    <a:pt x="53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3906353" y="233362"/>
            <a:ext cx="457200" cy="457200"/>
            <a:chOff x="3452813" y="2095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91" name="Freeform 174"/>
            <p:cNvSpPr>
              <a:spLocks noEditPoints="1"/>
            </p:cNvSpPr>
            <p:nvPr/>
          </p:nvSpPr>
          <p:spPr bwMode="auto">
            <a:xfrm>
              <a:off x="3452813" y="209550"/>
              <a:ext cx="457200" cy="457200"/>
            </a:xfrm>
            <a:custGeom>
              <a:avLst/>
              <a:gdLst>
                <a:gd name="T0" fmla="*/ 349 w 1639"/>
                <a:gd name="T1" fmla="*/ 1639 h 1639"/>
                <a:gd name="T2" fmla="*/ 284 w 1639"/>
                <a:gd name="T3" fmla="*/ 1593 h 1639"/>
                <a:gd name="T4" fmla="*/ 270 w 1639"/>
                <a:gd name="T5" fmla="*/ 1540 h 1639"/>
                <a:gd name="T6" fmla="*/ 269 w 1639"/>
                <a:gd name="T7" fmla="*/ 1275 h 1639"/>
                <a:gd name="T8" fmla="*/ 311 w 1639"/>
                <a:gd name="T9" fmla="*/ 1239 h 1639"/>
                <a:gd name="T10" fmla="*/ 333 w 1639"/>
                <a:gd name="T11" fmla="*/ 1276 h 1639"/>
                <a:gd name="T12" fmla="*/ 333 w 1639"/>
                <a:gd name="T13" fmla="*/ 1439 h 1639"/>
                <a:gd name="T14" fmla="*/ 333 w 1639"/>
                <a:gd name="T15" fmla="*/ 1532 h 1639"/>
                <a:gd name="T16" fmla="*/ 376 w 1639"/>
                <a:gd name="T17" fmla="*/ 1575 h 1639"/>
                <a:gd name="T18" fmla="*/ 1194 w 1639"/>
                <a:gd name="T19" fmla="*/ 1575 h 1639"/>
                <a:gd name="T20" fmla="*/ 1533 w 1639"/>
                <a:gd name="T21" fmla="*/ 1575 h 1639"/>
                <a:gd name="T22" fmla="*/ 1575 w 1639"/>
                <a:gd name="T23" fmla="*/ 1534 h 1639"/>
                <a:gd name="T24" fmla="*/ 1575 w 1639"/>
                <a:gd name="T25" fmla="*/ 371 h 1639"/>
                <a:gd name="T26" fmla="*/ 1575 w 1639"/>
                <a:gd name="T27" fmla="*/ 356 h 1639"/>
                <a:gd name="T28" fmla="*/ 1557 w 1639"/>
                <a:gd name="T29" fmla="*/ 356 h 1639"/>
                <a:gd name="T30" fmla="*/ 1387 w 1639"/>
                <a:gd name="T31" fmla="*/ 356 h 1639"/>
                <a:gd name="T32" fmla="*/ 1283 w 1639"/>
                <a:gd name="T33" fmla="*/ 252 h 1639"/>
                <a:gd name="T34" fmla="*/ 1283 w 1639"/>
                <a:gd name="T35" fmla="*/ 84 h 1639"/>
                <a:gd name="T36" fmla="*/ 1283 w 1639"/>
                <a:gd name="T37" fmla="*/ 65 h 1639"/>
                <a:gd name="T38" fmla="*/ 1265 w 1639"/>
                <a:gd name="T39" fmla="*/ 65 h 1639"/>
                <a:gd name="T40" fmla="*/ 379 w 1639"/>
                <a:gd name="T41" fmla="*/ 65 h 1639"/>
                <a:gd name="T42" fmla="*/ 333 w 1639"/>
                <a:gd name="T43" fmla="*/ 110 h 1639"/>
                <a:gd name="T44" fmla="*/ 333 w 1639"/>
                <a:gd name="T45" fmla="*/ 137 h 1639"/>
                <a:gd name="T46" fmla="*/ 412 w 1639"/>
                <a:gd name="T47" fmla="*/ 129 h 1639"/>
                <a:gd name="T48" fmla="*/ 455 w 1639"/>
                <a:gd name="T49" fmla="*/ 169 h 1639"/>
                <a:gd name="T50" fmla="*/ 455 w 1639"/>
                <a:gd name="T51" fmla="*/ 543 h 1639"/>
                <a:gd name="T52" fmla="*/ 415 w 1639"/>
                <a:gd name="T53" fmla="*/ 583 h 1639"/>
                <a:gd name="T54" fmla="*/ 41 w 1639"/>
                <a:gd name="T55" fmla="*/ 583 h 1639"/>
                <a:gd name="T56" fmla="*/ 0 w 1639"/>
                <a:gd name="T57" fmla="*/ 561 h 1639"/>
                <a:gd name="T58" fmla="*/ 0 w 1639"/>
                <a:gd name="T59" fmla="*/ 516 h 1639"/>
                <a:gd name="T60" fmla="*/ 3 w 1639"/>
                <a:gd name="T61" fmla="*/ 505 h 1639"/>
                <a:gd name="T62" fmla="*/ 224 w 1639"/>
                <a:gd name="T63" fmla="*/ 179 h 1639"/>
                <a:gd name="T64" fmla="*/ 267 w 1639"/>
                <a:gd name="T65" fmla="*/ 154 h 1639"/>
                <a:gd name="T66" fmla="*/ 269 w 1639"/>
                <a:gd name="T67" fmla="*/ 104 h 1639"/>
                <a:gd name="T68" fmla="*/ 372 w 1639"/>
                <a:gd name="T69" fmla="*/ 1 h 1639"/>
                <a:gd name="T70" fmla="*/ 1306 w 1639"/>
                <a:gd name="T71" fmla="*/ 0 h 1639"/>
                <a:gd name="T72" fmla="*/ 1344 w 1639"/>
                <a:gd name="T73" fmla="*/ 15 h 1639"/>
                <a:gd name="T74" fmla="*/ 1624 w 1639"/>
                <a:gd name="T75" fmla="*/ 296 h 1639"/>
                <a:gd name="T76" fmla="*/ 1639 w 1639"/>
                <a:gd name="T77" fmla="*/ 331 h 1639"/>
                <a:gd name="T78" fmla="*/ 1639 w 1639"/>
                <a:gd name="T79" fmla="*/ 1537 h 1639"/>
                <a:gd name="T80" fmla="*/ 1597 w 1639"/>
                <a:gd name="T81" fmla="*/ 1621 h 1639"/>
                <a:gd name="T82" fmla="*/ 1559 w 1639"/>
                <a:gd name="T83" fmla="*/ 1639 h 1639"/>
                <a:gd name="T84" fmla="*/ 349 w 1639"/>
                <a:gd name="T85" fmla="*/ 1639 h 1639"/>
                <a:gd name="T86" fmla="*/ 390 w 1639"/>
                <a:gd name="T87" fmla="*/ 195 h 1639"/>
                <a:gd name="T88" fmla="*/ 68 w 1639"/>
                <a:gd name="T89" fmla="*/ 518 h 1639"/>
                <a:gd name="T90" fmla="*/ 390 w 1639"/>
                <a:gd name="T91" fmla="*/ 518 h 1639"/>
                <a:gd name="T92" fmla="*/ 390 w 1639"/>
                <a:gd name="T93" fmla="*/ 195 h 1639"/>
                <a:gd name="T94" fmla="*/ 1523 w 1639"/>
                <a:gd name="T95" fmla="*/ 291 h 1639"/>
                <a:gd name="T96" fmla="*/ 1348 w 1639"/>
                <a:gd name="T97" fmla="*/ 116 h 1639"/>
                <a:gd name="T98" fmla="*/ 1348 w 1639"/>
                <a:gd name="T99" fmla="*/ 262 h 1639"/>
                <a:gd name="T100" fmla="*/ 1377 w 1639"/>
                <a:gd name="T101" fmla="*/ 291 h 1639"/>
                <a:gd name="T102" fmla="*/ 1523 w 1639"/>
                <a:gd name="T103" fmla="*/ 29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9" h="1639">
                  <a:moveTo>
                    <a:pt x="349" y="1639"/>
                  </a:moveTo>
                  <a:cubicBezTo>
                    <a:pt x="323" y="1630"/>
                    <a:pt x="297" y="1620"/>
                    <a:pt x="284" y="1593"/>
                  </a:cubicBezTo>
                  <a:cubicBezTo>
                    <a:pt x="277" y="1577"/>
                    <a:pt x="270" y="1558"/>
                    <a:pt x="270" y="1540"/>
                  </a:cubicBezTo>
                  <a:cubicBezTo>
                    <a:pt x="268" y="1452"/>
                    <a:pt x="269" y="1363"/>
                    <a:pt x="269" y="1275"/>
                  </a:cubicBezTo>
                  <a:cubicBezTo>
                    <a:pt x="269" y="1248"/>
                    <a:pt x="288" y="1232"/>
                    <a:pt x="311" y="1239"/>
                  </a:cubicBezTo>
                  <a:cubicBezTo>
                    <a:pt x="325" y="1243"/>
                    <a:pt x="333" y="1256"/>
                    <a:pt x="333" y="1276"/>
                  </a:cubicBezTo>
                  <a:cubicBezTo>
                    <a:pt x="333" y="1330"/>
                    <a:pt x="333" y="1384"/>
                    <a:pt x="333" y="1439"/>
                  </a:cubicBezTo>
                  <a:cubicBezTo>
                    <a:pt x="333" y="1470"/>
                    <a:pt x="333" y="1501"/>
                    <a:pt x="333" y="1532"/>
                  </a:cubicBezTo>
                  <a:cubicBezTo>
                    <a:pt x="333" y="1564"/>
                    <a:pt x="344" y="1575"/>
                    <a:pt x="376" y="1575"/>
                  </a:cubicBezTo>
                  <a:cubicBezTo>
                    <a:pt x="649" y="1575"/>
                    <a:pt x="921" y="1575"/>
                    <a:pt x="1194" y="1575"/>
                  </a:cubicBezTo>
                  <a:cubicBezTo>
                    <a:pt x="1307" y="1575"/>
                    <a:pt x="1420" y="1575"/>
                    <a:pt x="1533" y="1575"/>
                  </a:cubicBezTo>
                  <a:cubicBezTo>
                    <a:pt x="1563" y="1575"/>
                    <a:pt x="1575" y="1564"/>
                    <a:pt x="1575" y="1534"/>
                  </a:cubicBezTo>
                  <a:cubicBezTo>
                    <a:pt x="1575" y="1146"/>
                    <a:pt x="1575" y="758"/>
                    <a:pt x="1575" y="371"/>
                  </a:cubicBezTo>
                  <a:cubicBezTo>
                    <a:pt x="1575" y="366"/>
                    <a:pt x="1575" y="362"/>
                    <a:pt x="1575" y="356"/>
                  </a:cubicBezTo>
                  <a:cubicBezTo>
                    <a:pt x="1568" y="356"/>
                    <a:pt x="1562" y="356"/>
                    <a:pt x="1557" y="356"/>
                  </a:cubicBezTo>
                  <a:cubicBezTo>
                    <a:pt x="1500" y="356"/>
                    <a:pt x="1444" y="356"/>
                    <a:pt x="1387" y="356"/>
                  </a:cubicBezTo>
                  <a:cubicBezTo>
                    <a:pt x="1323" y="356"/>
                    <a:pt x="1284" y="315"/>
                    <a:pt x="1283" y="252"/>
                  </a:cubicBezTo>
                  <a:cubicBezTo>
                    <a:pt x="1283" y="196"/>
                    <a:pt x="1283" y="140"/>
                    <a:pt x="1283" y="84"/>
                  </a:cubicBezTo>
                  <a:cubicBezTo>
                    <a:pt x="1283" y="78"/>
                    <a:pt x="1283" y="72"/>
                    <a:pt x="1283" y="65"/>
                  </a:cubicBezTo>
                  <a:cubicBezTo>
                    <a:pt x="1276" y="65"/>
                    <a:pt x="1271" y="65"/>
                    <a:pt x="1265" y="65"/>
                  </a:cubicBezTo>
                  <a:cubicBezTo>
                    <a:pt x="970" y="65"/>
                    <a:pt x="674" y="65"/>
                    <a:pt x="379" y="65"/>
                  </a:cubicBezTo>
                  <a:cubicBezTo>
                    <a:pt x="343" y="65"/>
                    <a:pt x="333" y="74"/>
                    <a:pt x="333" y="110"/>
                  </a:cubicBezTo>
                  <a:cubicBezTo>
                    <a:pt x="333" y="119"/>
                    <a:pt x="333" y="128"/>
                    <a:pt x="333" y="137"/>
                  </a:cubicBezTo>
                  <a:cubicBezTo>
                    <a:pt x="360" y="134"/>
                    <a:pt x="386" y="131"/>
                    <a:pt x="412" y="129"/>
                  </a:cubicBezTo>
                  <a:cubicBezTo>
                    <a:pt x="442" y="127"/>
                    <a:pt x="455" y="139"/>
                    <a:pt x="455" y="169"/>
                  </a:cubicBezTo>
                  <a:cubicBezTo>
                    <a:pt x="455" y="294"/>
                    <a:pt x="455" y="418"/>
                    <a:pt x="455" y="543"/>
                  </a:cubicBezTo>
                  <a:cubicBezTo>
                    <a:pt x="455" y="572"/>
                    <a:pt x="443" y="583"/>
                    <a:pt x="415" y="583"/>
                  </a:cubicBezTo>
                  <a:cubicBezTo>
                    <a:pt x="290" y="583"/>
                    <a:pt x="165" y="583"/>
                    <a:pt x="41" y="583"/>
                  </a:cubicBezTo>
                  <a:cubicBezTo>
                    <a:pt x="22" y="583"/>
                    <a:pt x="9" y="576"/>
                    <a:pt x="0" y="561"/>
                  </a:cubicBezTo>
                  <a:cubicBezTo>
                    <a:pt x="0" y="546"/>
                    <a:pt x="0" y="531"/>
                    <a:pt x="0" y="516"/>
                  </a:cubicBezTo>
                  <a:cubicBezTo>
                    <a:pt x="1" y="512"/>
                    <a:pt x="3" y="509"/>
                    <a:pt x="3" y="505"/>
                  </a:cubicBezTo>
                  <a:cubicBezTo>
                    <a:pt x="22" y="359"/>
                    <a:pt x="96" y="251"/>
                    <a:pt x="224" y="179"/>
                  </a:cubicBezTo>
                  <a:cubicBezTo>
                    <a:pt x="239" y="170"/>
                    <a:pt x="260" y="166"/>
                    <a:pt x="267" y="154"/>
                  </a:cubicBezTo>
                  <a:cubicBezTo>
                    <a:pt x="275" y="141"/>
                    <a:pt x="269" y="121"/>
                    <a:pt x="269" y="104"/>
                  </a:cubicBezTo>
                  <a:cubicBezTo>
                    <a:pt x="269" y="41"/>
                    <a:pt x="310" y="1"/>
                    <a:pt x="372" y="1"/>
                  </a:cubicBezTo>
                  <a:cubicBezTo>
                    <a:pt x="684" y="1"/>
                    <a:pt x="995" y="1"/>
                    <a:pt x="1306" y="0"/>
                  </a:cubicBezTo>
                  <a:cubicBezTo>
                    <a:pt x="1321" y="0"/>
                    <a:pt x="1333" y="5"/>
                    <a:pt x="1344" y="15"/>
                  </a:cubicBezTo>
                  <a:cubicBezTo>
                    <a:pt x="1437" y="109"/>
                    <a:pt x="1530" y="202"/>
                    <a:pt x="1624" y="296"/>
                  </a:cubicBezTo>
                  <a:cubicBezTo>
                    <a:pt x="1634" y="306"/>
                    <a:pt x="1639" y="317"/>
                    <a:pt x="1639" y="331"/>
                  </a:cubicBezTo>
                  <a:cubicBezTo>
                    <a:pt x="1639" y="733"/>
                    <a:pt x="1639" y="1135"/>
                    <a:pt x="1639" y="1537"/>
                  </a:cubicBezTo>
                  <a:cubicBezTo>
                    <a:pt x="1639" y="1572"/>
                    <a:pt x="1626" y="1601"/>
                    <a:pt x="1597" y="1621"/>
                  </a:cubicBezTo>
                  <a:cubicBezTo>
                    <a:pt x="1586" y="1629"/>
                    <a:pt x="1572" y="1633"/>
                    <a:pt x="1559" y="1639"/>
                  </a:cubicBezTo>
                  <a:cubicBezTo>
                    <a:pt x="1155" y="1639"/>
                    <a:pt x="752" y="1639"/>
                    <a:pt x="349" y="1639"/>
                  </a:cubicBezTo>
                  <a:close/>
                  <a:moveTo>
                    <a:pt x="390" y="195"/>
                  </a:moveTo>
                  <a:cubicBezTo>
                    <a:pt x="208" y="209"/>
                    <a:pt x="73" y="369"/>
                    <a:pt x="68" y="518"/>
                  </a:cubicBezTo>
                  <a:cubicBezTo>
                    <a:pt x="175" y="518"/>
                    <a:pt x="283" y="518"/>
                    <a:pt x="390" y="518"/>
                  </a:cubicBezTo>
                  <a:cubicBezTo>
                    <a:pt x="390" y="410"/>
                    <a:pt x="390" y="303"/>
                    <a:pt x="390" y="195"/>
                  </a:cubicBezTo>
                  <a:close/>
                  <a:moveTo>
                    <a:pt x="1523" y="291"/>
                  </a:moveTo>
                  <a:cubicBezTo>
                    <a:pt x="1465" y="233"/>
                    <a:pt x="1406" y="174"/>
                    <a:pt x="1348" y="116"/>
                  </a:cubicBezTo>
                  <a:cubicBezTo>
                    <a:pt x="1348" y="164"/>
                    <a:pt x="1347" y="213"/>
                    <a:pt x="1348" y="262"/>
                  </a:cubicBezTo>
                  <a:cubicBezTo>
                    <a:pt x="1348" y="279"/>
                    <a:pt x="1361" y="291"/>
                    <a:pt x="1377" y="291"/>
                  </a:cubicBezTo>
                  <a:cubicBezTo>
                    <a:pt x="1426" y="292"/>
                    <a:pt x="1476" y="291"/>
                    <a:pt x="1523" y="2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75"/>
            <p:cNvSpPr>
              <a:spLocks noEditPoints="1"/>
            </p:cNvSpPr>
            <p:nvPr/>
          </p:nvSpPr>
          <p:spPr bwMode="auto">
            <a:xfrm>
              <a:off x="3486150" y="277813"/>
              <a:ext cx="244475" cy="246063"/>
            </a:xfrm>
            <a:custGeom>
              <a:avLst/>
              <a:gdLst>
                <a:gd name="T0" fmla="*/ 392 w 882"/>
                <a:gd name="T1" fmla="*/ 391 h 884"/>
                <a:gd name="T2" fmla="*/ 392 w 882"/>
                <a:gd name="T3" fmla="*/ 371 h 884"/>
                <a:gd name="T4" fmla="*/ 392 w 882"/>
                <a:gd name="T5" fmla="*/ 44 h 884"/>
                <a:gd name="T6" fmla="*/ 436 w 882"/>
                <a:gd name="T7" fmla="*/ 1 h 884"/>
                <a:gd name="T8" fmla="*/ 838 w 882"/>
                <a:gd name="T9" fmla="*/ 343 h 884"/>
                <a:gd name="T10" fmla="*/ 509 w 882"/>
                <a:gd name="T11" fmla="*/ 837 h 884"/>
                <a:gd name="T12" fmla="*/ 9 w 882"/>
                <a:gd name="T13" fmla="*/ 505 h 884"/>
                <a:gd name="T14" fmla="*/ 2 w 882"/>
                <a:gd name="T15" fmla="*/ 436 h 884"/>
                <a:gd name="T16" fmla="*/ 44 w 882"/>
                <a:gd name="T17" fmla="*/ 391 h 884"/>
                <a:gd name="T18" fmla="*/ 372 w 882"/>
                <a:gd name="T19" fmla="*/ 391 h 884"/>
                <a:gd name="T20" fmla="*/ 392 w 882"/>
                <a:gd name="T21" fmla="*/ 391 h 884"/>
                <a:gd name="T22" fmla="*/ 698 w 882"/>
                <a:gd name="T23" fmla="*/ 195 h 884"/>
                <a:gd name="T24" fmla="*/ 696 w 882"/>
                <a:gd name="T25" fmla="*/ 196 h 884"/>
                <a:gd name="T26" fmla="*/ 455 w 882"/>
                <a:gd name="T27" fmla="*/ 437 h 884"/>
                <a:gd name="T28" fmla="*/ 411 w 882"/>
                <a:gd name="T29" fmla="*/ 455 h 884"/>
                <a:gd name="T30" fmla="*/ 85 w 882"/>
                <a:gd name="T31" fmla="*/ 455 h 884"/>
                <a:gd name="T32" fmla="*/ 67 w 882"/>
                <a:gd name="T33" fmla="*/ 455 h 884"/>
                <a:gd name="T34" fmla="*/ 352 w 882"/>
                <a:gd name="T35" fmla="*/ 774 h 884"/>
                <a:gd name="T36" fmla="*/ 739 w 882"/>
                <a:gd name="T37" fmla="*/ 593 h 884"/>
                <a:gd name="T38" fmla="*/ 698 w 882"/>
                <a:gd name="T39" fmla="*/ 195 h 884"/>
                <a:gd name="T40" fmla="*/ 457 w 882"/>
                <a:gd name="T41" fmla="*/ 339 h 884"/>
                <a:gd name="T42" fmla="*/ 650 w 882"/>
                <a:gd name="T43" fmla="*/ 146 h 884"/>
                <a:gd name="T44" fmla="*/ 457 w 882"/>
                <a:gd name="T45" fmla="*/ 67 h 884"/>
                <a:gd name="T46" fmla="*/ 457 w 882"/>
                <a:gd name="T47" fmla="*/ 339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2" h="884">
                  <a:moveTo>
                    <a:pt x="392" y="391"/>
                  </a:moveTo>
                  <a:cubicBezTo>
                    <a:pt x="392" y="383"/>
                    <a:pt x="392" y="377"/>
                    <a:pt x="392" y="371"/>
                  </a:cubicBezTo>
                  <a:cubicBezTo>
                    <a:pt x="392" y="262"/>
                    <a:pt x="392" y="153"/>
                    <a:pt x="392" y="44"/>
                  </a:cubicBezTo>
                  <a:cubicBezTo>
                    <a:pt x="392" y="10"/>
                    <a:pt x="402" y="0"/>
                    <a:pt x="436" y="1"/>
                  </a:cubicBezTo>
                  <a:cubicBezTo>
                    <a:pt x="632" y="6"/>
                    <a:pt x="802" y="150"/>
                    <a:pt x="838" y="343"/>
                  </a:cubicBezTo>
                  <a:cubicBezTo>
                    <a:pt x="882" y="570"/>
                    <a:pt x="735" y="789"/>
                    <a:pt x="509" y="837"/>
                  </a:cubicBezTo>
                  <a:cubicBezTo>
                    <a:pt x="281" y="884"/>
                    <a:pt x="54" y="734"/>
                    <a:pt x="9" y="505"/>
                  </a:cubicBezTo>
                  <a:cubicBezTo>
                    <a:pt x="5" y="482"/>
                    <a:pt x="3" y="459"/>
                    <a:pt x="2" y="436"/>
                  </a:cubicBezTo>
                  <a:cubicBezTo>
                    <a:pt x="0" y="402"/>
                    <a:pt x="11" y="391"/>
                    <a:pt x="44" y="391"/>
                  </a:cubicBezTo>
                  <a:cubicBezTo>
                    <a:pt x="153" y="391"/>
                    <a:pt x="263" y="391"/>
                    <a:pt x="372" y="391"/>
                  </a:cubicBezTo>
                  <a:cubicBezTo>
                    <a:pt x="378" y="391"/>
                    <a:pt x="384" y="391"/>
                    <a:pt x="392" y="391"/>
                  </a:cubicBezTo>
                  <a:close/>
                  <a:moveTo>
                    <a:pt x="698" y="195"/>
                  </a:moveTo>
                  <a:cubicBezTo>
                    <a:pt x="697" y="196"/>
                    <a:pt x="696" y="196"/>
                    <a:pt x="696" y="196"/>
                  </a:cubicBezTo>
                  <a:cubicBezTo>
                    <a:pt x="615" y="276"/>
                    <a:pt x="535" y="356"/>
                    <a:pt x="455" y="437"/>
                  </a:cubicBezTo>
                  <a:cubicBezTo>
                    <a:pt x="442" y="450"/>
                    <a:pt x="429" y="455"/>
                    <a:pt x="411" y="455"/>
                  </a:cubicBezTo>
                  <a:cubicBezTo>
                    <a:pt x="302" y="455"/>
                    <a:pt x="193" y="455"/>
                    <a:pt x="85" y="455"/>
                  </a:cubicBezTo>
                  <a:cubicBezTo>
                    <a:pt x="79" y="455"/>
                    <a:pt x="73" y="455"/>
                    <a:pt x="67" y="455"/>
                  </a:cubicBezTo>
                  <a:cubicBezTo>
                    <a:pt x="77" y="608"/>
                    <a:pt x="196" y="740"/>
                    <a:pt x="352" y="774"/>
                  </a:cubicBezTo>
                  <a:cubicBezTo>
                    <a:pt x="503" y="807"/>
                    <a:pt x="666" y="731"/>
                    <a:pt x="739" y="593"/>
                  </a:cubicBezTo>
                  <a:cubicBezTo>
                    <a:pt x="816" y="448"/>
                    <a:pt x="781" y="286"/>
                    <a:pt x="698" y="195"/>
                  </a:cubicBezTo>
                  <a:close/>
                  <a:moveTo>
                    <a:pt x="457" y="339"/>
                  </a:moveTo>
                  <a:cubicBezTo>
                    <a:pt x="521" y="275"/>
                    <a:pt x="585" y="211"/>
                    <a:pt x="650" y="146"/>
                  </a:cubicBezTo>
                  <a:cubicBezTo>
                    <a:pt x="610" y="107"/>
                    <a:pt x="527" y="72"/>
                    <a:pt x="457" y="67"/>
                  </a:cubicBezTo>
                  <a:cubicBezTo>
                    <a:pt x="457" y="158"/>
                    <a:pt x="457" y="249"/>
                    <a:pt x="457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76"/>
            <p:cNvSpPr>
              <a:spLocks noEditPoints="1"/>
            </p:cNvSpPr>
            <p:nvPr/>
          </p:nvSpPr>
          <p:spPr bwMode="auto">
            <a:xfrm>
              <a:off x="3587750" y="492125"/>
              <a:ext cx="285750" cy="141288"/>
            </a:xfrm>
            <a:custGeom>
              <a:avLst/>
              <a:gdLst>
                <a:gd name="T0" fmla="*/ 922 w 1022"/>
                <a:gd name="T1" fmla="*/ 0 h 508"/>
                <a:gd name="T2" fmla="*/ 1006 w 1022"/>
                <a:gd name="T3" fmla="*/ 57 h 508"/>
                <a:gd name="T4" fmla="*/ 987 w 1022"/>
                <a:gd name="T5" fmla="*/ 161 h 508"/>
                <a:gd name="T6" fmla="*/ 885 w 1022"/>
                <a:gd name="T7" fmla="*/ 185 h 508"/>
                <a:gd name="T8" fmla="*/ 864 w 1022"/>
                <a:gd name="T9" fmla="*/ 189 h 508"/>
                <a:gd name="T10" fmla="*/ 699 w 1022"/>
                <a:gd name="T11" fmla="*/ 354 h 508"/>
                <a:gd name="T12" fmla="*/ 694 w 1022"/>
                <a:gd name="T13" fmla="*/ 374 h 508"/>
                <a:gd name="T14" fmla="*/ 659 w 1022"/>
                <a:gd name="T15" fmla="*/ 482 h 508"/>
                <a:gd name="T16" fmla="*/ 548 w 1022"/>
                <a:gd name="T17" fmla="*/ 481 h 508"/>
                <a:gd name="T18" fmla="*/ 513 w 1022"/>
                <a:gd name="T19" fmla="*/ 374 h 508"/>
                <a:gd name="T20" fmla="*/ 508 w 1022"/>
                <a:gd name="T21" fmla="*/ 353 h 508"/>
                <a:gd name="T22" fmla="*/ 406 w 1022"/>
                <a:gd name="T23" fmla="*/ 251 h 508"/>
                <a:gd name="T24" fmla="*/ 387 w 1022"/>
                <a:gd name="T25" fmla="*/ 247 h 508"/>
                <a:gd name="T26" fmla="*/ 318 w 1022"/>
                <a:gd name="T27" fmla="*/ 250 h 508"/>
                <a:gd name="T28" fmla="*/ 301 w 1022"/>
                <a:gd name="T29" fmla="*/ 254 h 508"/>
                <a:gd name="T30" fmla="*/ 199 w 1022"/>
                <a:gd name="T31" fmla="*/ 355 h 508"/>
                <a:gd name="T32" fmla="*/ 195 w 1022"/>
                <a:gd name="T33" fmla="*/ 373 h 508"/>
                <a:gd name="T34" fmla="*/ 154 w 1022"/>
                <a:gd name="T35" fmla="*/ 485 h 508"/>
                <a:gd name="T36" fmla="*/ 37 w 1022"/>
                <a:gd name="T37" fmla="*/ 471 h 508"/>
                <a:gd name="T38" fmla="*/ 23 w 1022"/>
                <a:gd name="T39" fmla="*/ 353 h 508"/>
                <a:gd name="T40" fmla="*/ 135 w 1022"/>
                <a:gd name="T41" fmla="*/ 313 h 508"/>
                <a:gd name="T42" fmla="*/ 154 w 1022"/>
                <a:gd name="T43" fmla="*/ 309 h 508"/>
                <a:gd name="T44" fmla="*/ 255 w 1022"/>
                <a:gd name="T45" fmla="*/ 209 h 508"/>
                <a:gd name="T46" fmla="*/ 259 w 1022"/>
                <a:gd name="T47" fmla="*/ 187 h 508"/>
                <a:gd name="T48" fmla="*/ 294 w 1022"/>
                <a:gd name="T49" fmla="*/ 82 h 508"/>
                <a:gd name="T50" fmla="*/ 402 w 1022"/>
                <a:gd name="T51" fmla="*/ 79 h 508"/>
                <a:gd name="T52" fmla="*/ 443 w 1022"/>
                <a:gd name="T53" fmla="*/ 182 h 508"/>
                <a:gd name="T54" fmla="*/ 449 w 1022"/>
                <a:gd name="T55" fmla="*/ 204 h 508"/>
                <a:gd name="T56" fmla="*/ 553 w 1022"/>
                <a:gd name="T57" fmla="*/ 308 h 508"/>
                <a:gd name="T58" fmla="*/ 574 w 1022"/>
                <a:gd name="T59" fmla="*/ 313 h 508"/>
                <a:gd name="T60" fmla="*/ 634 w 1022"/>
                <a:gd name="T61" fmla="*/ 313 h 508"/>
                <a:gd name="T62" fmla="*/ 653 w 1022"/>
                <a:gd name="T63" fmla="*/ 310 h 508"/>
                <a:gd name="T64" fmla="*/ 822 w 1022"/>
                <a:gd name="T65" fmla="*/ 141 h 508"/>
                <a:gd name="T66" fmla="*/ 826 w 1022"/>
                <a:gd name="T67" fmla="*/ 120 h 508"/>
                <a:gd name="T68" fmla="*/ 922 w 1022"/>
                <a:gd name="T69" fmla="*/ 0 h 508"/>
                <a:gd name="T70" fmla="*/ 603 w 1022"/>
                <a:gd name="T71" fmla="*/ 372 h 508"/>
                <a:gd name="T72" fmla="*/ 572 w 1022"/>
                <a:gd name="T73" fmla="*/ 404 h 508"/>
                <a:gd name="T74" fmla="*/ 604 w 1022"/>
                <a:gd name="T75" fmla="*/ 435 h 508"/>
                <a:gd name="T76" fmla="*/ 635 w 1022"/>
                <a:gd name="T77" fmla="*/ 403 h 508"/>
                <a:gd name="T78" fmla="*/ 603 w 1022"/>
                <a:gd name="T79" fmla="*/ 372 h 508"/>
                <a:gd name="T80" fmla="*/ 137 w 1022"/>
                <a:gd name="T81" fmla="*/ 404 h 508"/>
                <a:gd name="T82" fmla="*/ 105 w 1022"/>
                <a:gd name="T83" fmla="*/ 372 h 508"/>
                <a:gd name="T84" fmla="*/ 73 w 1022"/>
                <a:gd name="T85" fmla="*/ 404 h 508"/>
                <a:gd name="T86" fmla="*/ 105 w 1022"/>
                <a:gd name="T87" fmla="*/ 436 h 508"/>
                <a:gd name="T88" fmla="*/ 137 w 1022"/>
                <a:gd name="T89" fmla="*/ 404 h 508"/>
                <a:gd name="T90" fmla="*/ 917 w 1022"/>
                <a:gd name="T91" fmla="*/ 127 h 508"/>
                <a:gd name="T92" fmla="*/ 950 w 1022"/>
                <a:gd name="T93" fmla="*/ 96 h 508"/>
                <a:gd name="T94" fmla="*/ 919 w 1022"/>
                <a:gd name="T95" fmla="*/ 64 h 508"/>
                <a:gd name="T96" fmla="*/ 886 w 1022"/>
                <a:gd name="T97" fmla="*/ 95 h 508"/>
                <a:gd name="T98" fmla="*/ 917 w 1022"/>
                <a:gd name="T99" fmla="*/ 127 h 508"/>
                <a:gd name="T100" fmla="*/ 350 w 1022"/>
                <a:gd name="T101" fmla="*/ 128 h 508"/>
                <a:gd name="T102" fmla="*/ 319 w 1022"/>
                <a:gd name="T103" fmla="*/ 160 h 508"/>
                <a:gd name="T104" fmla="*/ 351 w 1022"/>
                <a:gd name="T105" fmla="*/ 191 h 508"/>
                <a:gd name="T106" fmla="*/ 382 w 1022"/>
                <a:gd name="T107" fmla="*/ 159 h 508"/>
                <a:gd name="T108" fmla="*/ 350 w 1022"/>
                <a:gd name="T109" fmla="*/ 12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2" h="508">
                  <a:moveTo>
                    <a:pt x="922" y="0"/>
                  </a:moveTo>
                  <a:cubicBezTo>
                    <a:pt x="958" y="1"/>
                    <a:pt x="989" y="20"/>
                    <a:pt x="1006" y="57"/>
                  </a:cubicBezTo>
                  <a:cubicBezTo>
                    <a:pt x="1022" y="95"/>
                    <a:pt x="1015" y="131"/>
                    <a:pt x="987" y="161"/>
                  </a:cubicBezTo>
                  <a:cubicBezTo>
                    <a:pt x="962" y="189"/>
                    <a:pt x="921" y="199"/>
                    <a:pt x="885" y="185"/>
                  </a:cubicBezTo>
                  <a:cubicBezTo>
                    <a:pt x="876" y="181"/>
                    <a:pt x="871" y="182"/>
                    <a:pt x="864" y="189"/>
                  </a:cubicBezTo>
                  <a:cubicBezTo>
                    <a:pt x="809" y="244"/>
                    <a:pt x="754" y="299"/>
                    <a:pt x="699" y="354"/>
                  </a:cubicBezTo>
                  <a:cubicBezTo>
                    <a:pt x="693" y="360"/>
                    <a:pt x="691" y="365"/>
                    <a:pt x="694" y="374"/>
                  </a:cubicBezTo>
                  <a:cubicBezTo>
                    <a:pt x="707" y="415"/>
                    <a:pt x="693" y="457"/>
                    <a:pt x="659" y="482"/>
                  </a:cubicBezTo>
                  <a:cubicBezTo>
                    <a:pt x="626" y="505"/>
                    <a:pt x="580" y="505"/>
                    <a:pt x="548" y="481"/>
                  </a:cubicBezTo>
                  <a:cubicBezTo>
                    <a:pt x="513" y="457"/>
                    <a:pt x="499" y="414"/>
                    <a:pt x="513" y="374"/>
                  </a:cubicBezTo>
                  <a:cubicBezTo>
                    <a:pt x="516" y="365"/>
                    <a:pt x="515" y="359"/>
                    <a:pt x="508" y="353"/>
                  </a:cubicBezTo>
                  <a:cubicBezTo>
                    <a:pt x="474" y="319"/>
                    <a:pt x="440" y="285"/>
                    <a:pt x="406" y="251"/>
                  </a:cubicBezTo>
                  <a:cubicBezTo>
                    <a:pt x="400" y="245"/>
                    <a:pt x="395" y="244"/>
                    <a:pt x="387" y="247"/>
                  </a:cubicBezTo>
                  <a:cubicBezTo>
                    <a:pt x="364" y="258"/>
                    <a:pt x="342" y="256"/>
                    <a:pt x="318" y="250"/>
                  </a:cubicBezTo>
                  <a:cubicBezTo>
                    <a:pt x="313" y="248"/>
                    <a:pt x="304" y="250"/>
                    <a:pt x="301" y="254"/>
                  </a:cubicBezTo>
                  <a:cubicBezTo>
                    <a:pt x="266" y="287"/>
                    <a:pt x="232" y="321"/>
                    <a:pt x="199" y="355"/>
                  </a:cubicBezTo>
                  <a:cubicBezTo>
                    <a:pt x="195" y="359"/>
                    <a:pt x="194" y="368"/>
                    <a:pt x="195" y="373"/>
                  </a:cubicBezTo>
                  <a:cubicBezTo>
                    <a:pt x="209" y="418"/>
                    <a:pt x="192" y="463"/>
                    <a:pt x="154" y="485"/>
                  </a:cubicBezTo>
                  <a:cubicBezTo>
                    <a:pt x="116" y="508"/>
                    <a:pt x="68" y="502"/>
                    <a:pt x="37" y="471"/>
                  </a:cubicBezTo>
                  <a:cubicBezTo>
                    <a:pt x="5" y="440"/>
                    <a:pt x="0" y="392"/>
                    <a:pt x="23" y="353"/>
                  </a:cubicBezTo>
                  <a:cubicBezTo>
                    <a:pt x="46" y="316"/>
                    <a:pt x="91" y="299"/>
                    <a:pt x="135" y="313"/>
                  </a:cubicBezTo>
                  <a:cubicBezTo>
                    <a:pt x="143" y="316"/>
                    <a:pt x="148" y="316"/>
                    <a:pt x="154" y="309"/>
                  </a:cubicBezTo>
                  <a:cubicBezTo>
                    <a:pt x="187" y="275"/>
                    <a:pt x="221" y="242"/>
                    <a:pt x="255" y="209"/>
                  </a:cubicBezTo>
                  <a:cubicBezTo>
                    <a:pt x="262" y="202"/>
                    <a:pt x="262" y="196"/>
                    <a:pt x="259" y="187"/>
                  </a:cubicBezTo>
                  <a:cubicBezTo>
                    <a:pt x="247" y="149"/>
                    <a:pt x="261" y="107"/>
                    <a:pt x="294" y="82"/>
                  </a:cubicBezTo>
                  <a:cubicBezTo>
                    <a:pt x="325" y="59"/>
                    <a:pt x="369" y="58"/>
                    <a:pt x="402" y="79"/>
                  </a:cubicBezTo>
                  <a:cubicBezTo>
                    <a:pt x="436" y="100"/>
                    <a:pt x="453" y="142"/>
                    <a:pt x="443" y="182"/>
                  </a:cubicBezTo>
                  <a:cubicBezTo>
                    <a:pt x="441" y="191"/>
                    <a:pt x="442" y="197"/>
                    <a:pt x="449" y="204"/>
                  </a:cubicBezTo>
                  <a:cubicBezTo>
                    <a:pt x="484" y="238"/>
                    <a:pt x="519" y="273"/>
                    <a:pt x="553" y="308"/>
                  </a:cubicBezTo>
                  <a:cubicBezTo>
                    <a:pt x="560" y="315"/>
                    <a:pt x="565" y="316"/>
                    <a:pt x="574" y="313"/>
                  </a:cubicBezTo>
                  <a:cubicBezTo>
                    <a:pt x="594" y="306"/>
                    <a:pt x="614" y="306"/>
                    <a:pt x="634" y="313"/>
                  </a:cubicBezTo>
                  <a:cubicBezTo>
                    <a:pt x="641" y="316"/>
                    <a:pt x="647" y="316"/>
                    <a:pt x="653" y="310"/>
                  </a:cubicBezTo>
                  <a:cubicBezTo>
                    <a:pt x="709" y="253"/>
                    <a:pt x="765" y="197"/>
                    <a:pt x="822" y="141"/>
                  </a:cubicBezTo>
                  <a:cubicBezTo>
                    <a:pt x="829" y="134"/>
                    <a:pt x="828" y="128"/>
                    <a:pt x="826" y="120"/>
                  </a:cubicBezTo>
                  <a:cubicBezTo>
                    <a:pt x="810" y="59"/>
                    <a:pt x="855" y="1"/>
                    <a:pt x="922" y="0"/>
                  </a:cubicBezTo>
                  <a:close/>
                  <a:moveTo>
                    <a:pt x="603" y="372"/>
                  </a:moveTo>
                  <a:cubicBezTo>
                    <a:pt x="586" y="372"/>
                    <a:pt x="572" y="387"/>
                    <a:pt x="572" y="404"/>
                  </a:cubicBezTo>
                  <a:cubicBezTo>
                    <a:pt x="572" y="421"/>
                    <a:pt x="587" y="436"/>
                    <a:pt x="604" y="435"/>
                  </a:cubicBezTo>
                  <a:cubicBezTo>
                    <a:pt x="620" y="435"/>
                    <a:pt x="635" y="420"/>
                    <a:pt x="635" y="403"/>
                  </a:cubicBezTo>
                  <a:cubicBezTo>
                    <a:pt x="635" y="387"/>
                    <a:pt x="620" y="372"/>
                    <a:pt x="603" y="372"/>
                  </a:cubicBezTo>
                  <a:close/>
                  <a:moveTo>
                    <a:pt x="137" y="404"/>
                  </a:moveTo>
                  <a:cubicBezTo>
                    <a:pt x="137" y="387"/>
                    <a:pt x="122" y="372"/>
                    <a:pt x="105" y="372"/>
                  </a:cubicBezTo>
                  <a:cubicBezTo>
                    <a:pt x="88" y="372"/>
                    <a:pt x="73" y="387"/>
                    <a:pt x="73" y="404"/>
                  </a:cubicBezTo>
                  <a:cubicBezTo>
                    <a:pt x="73" y="421"/>
                    <a:pt x="88" y="436"/>
                    <a:pt x="105" y="436"/>
                  </a:cubicBezTo>
                  <a:cubicBezTo>
                    <a:pt x="121" y="436"/>
                    <a:pt x="136" y="421"/>
                    <a:pt x="137" y="404"/>
                  </a:cubicBezTo>
                  <a:close/>
                  <a:moveTo>
                    <a:pt x="917" y="127"/>
                  </a:moveTo>
                  <a:cubicBezTo>
                    <a:pt x="935" y="127"/>
                    <a:pt x="949" y="113"/>
                    <a:pt x="950" y="96"/>
                  </a:cubicBezTo>
                  <a:cubicBezTo>
                    <a:pt x="950" y="79"/>
                    <a:pt x="936" y="64"/>
                    <a:pt x="919" y="64"/>
                  </a:cubicBezTo>
                  <a:cubicBezTo>
                    <a:pt x="901" y="64"/>
                    <a:pt x="887" y="78"/>
                    <a:pt x="886" y="95"/>
                  </a:cubicBezTo>
                  <a:cubicBezTo>
                    <a:pt x="886" y="112"/>
                    <a:pt x="900" y="127"/>
                    <a:pt x="917" y="127"/>
                  </a:cubicBezTo>
                  <a:close/>
                  <a:moveTo>
                    <a:pt x="350" y="128"/>
                  </a:moveTo>
                  <a:cubicBezTo>
                    <a:pt x="333" y="128"/>
                    <a:pt x="319" y="142"/>
                    <a:pt x="319" y="160"/>
                  </a:cubicBezTo>
                  <a:cubicBezTo>
                    <a:pt x="319" y="177"/>
                    <a:pt x="333" y="191"/>
                    <a:pt x="351" y="191"/>
                  </a:cubicBezTo>
                  <a:cubicBezTo>
                    <a:pt x="368" y="191"/>
                    <a:pt x="382" y="176"/>
                    <a:pt x="382" y="159"/>
                  </a:cubicBezTo>
                  <a:cubicBezTo>
                    <a:pt x="382" y="142"/>
                    <a:pt x="368" y="128"/>
                    <a:pt x="350" y="1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77"/>
            <p:cNvSpPr>
              <a:spLocks/>
            </p:cNvSpPr>
            <p:nvPr/>
          </p:nvSpPr>
          <p:spPr bwMode="auto">
            <a:xfrm>
              <a:off x="3743325" y="333375"/>
              <a:ext cx="127000" cy="19050"/>
            </a:xfrm>
            <a:custGeom>
              <a:avLst/>
              <a:gdLst>
                <a:gd name="T0" fmla="*/ 226 w 454"/>
                <a:gd name="T1" fmla="*/ 0 h 64"/>
                <a:gd name="T2" fmla="*/ 413 w 454"/>
                <a:gd name="T3" fmla="*/ 1 h 64"/>
                <a:gd name="T4" fmla="*/ 434 w 454"/>
                <a:gd name="T5" fmla="*/ 3 h 64"/>
                <a:gd name="T6" fmla="*/ 454 w 454"/>
                <a:gd name="T7" fmla="*/ 32 h 64"/>
                <a:gd name="T8" fmla="*/ 434 w 454"/>
                <a:gd name="T9" fmla="*/ 62 h 64"/>
                <a:gd name="T10" fmla="*/ 414 w 454"/>
                <a:gd name="T11" fmla="*/ 64 h 64"/>
                <a:gd name="T12" fmla="*/ 41 w 454"/>
                <a:gd name="T13" fmla="*/ 64 h 64"/>
                <a:gd name="T14" fmla="*/ 35 w 454"/>
                <a:gd name="T15" fmla="*/ 64 h 64"/>
                <a:gd name="T16" fmla="*/ 1 w 454"/>
                <a:gd name="T17" fmla="*/ 32 h 64"/>
                <a:gd name="T18" fmla="*/ 35 w 454"/>
                <a:gd name="T19" fmla="*/ 1 h 64"/>
                <a:gd name="T20" fmla="*/ 140 w 454"/>
                <a:gd name="T21" fmla="*/ 0 h 64"/>
                <a:gd name="T22" fmla="*/ 226 w 45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4" h="64">
                  <a:moveTo>
                    <a:pt x="226" y="0"/>
                  </a:moveTo>
                  <a:cubicBezTo>
                    <a:pt x="289" y="0"/>
                    <a:pt x="351" y="0"/>
                    <a:pt x="413" y="1"/>
                  </a:cubicBezTo>
                  <a:cubicBezTo>
                    <a:pt x="420" y="1"/>
                    <a:pt x="427" y="1"/>
                    <a:pt x="434" y="3"/>
                  </a:cubicBezTo>
                  <a:cubicBezTo>
                    <a:pt x="447" y="8"/>
                    <a:pt x="454" y="18"/>
                    <a:pt x="454" y="32"/>
                  </a:cubicBezTo>
                  <a:cubicBezTo>
                    <a:pt x="454" y="47"/>
                    <a:pt x="447" y="57"/>
                    <a:pt x="434" y="62"/>
                  </a:cubicBezTo>
                  <a:cubicBezTo>
                    <a:pt x="428" y="64"/>
                    <a:pt x="420" y="64"/>
                    <a:pt x="414" y="64"/>
                  </a:cubicBezTo>
                  <a:cubicBezTo>
                    <a:pt x="289" y="64"/>
                    <a:pt x="165" y="64"/>
                    <a:pt x="41" y="64"/>
                  </a:cubicBezTo>
                  <a:cubicBezTo>
                    <a:pt x="39" y="64"/>
                    <a:pt x="37" y="64"/>
                    <a:pt x="35" y="64"/>
                  </a:cubicBezTo>
                  <a:cubicBezTo>
                    <a:pt x="14" y="63"/>
                    <a:pt x="0" y="50"/>
                    <a:pt x="1" y="32"/>
                  </a:cubicBezTo>
                  <a:cubicBezTo>
                    <a:pt x="1" y="14"/>
                    <a:pt x="15" y="1"/>
                    <a:pt x="35" y="1"/>
                  </a:cubicBezTo>
                  <a:cubicBezTo>
                    <a:pt x="70" y="0"/>
                    <a:pt x="105" y="0"/>
                    <a:pt x="140" y="0"/>
                  </a:cubicBezTo>
                  <a:cubicBezTo>
                    <a:pt x="169" y="0"/>
                    <a:pt x="198" y="0"/>
                    <a:pt x="2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78"/>
            <p:cNvSpPr>
              <a:spLocks/>
            </p:cNvSpPr>
            <p:nvPr/>
          </p:nvSpPr>
          <p:spPr bwMode="auto">
            <a:xfrm>
              <a:off x="3741738" y="376238"/>
              <a:ext cx="128588" cy="19050"/>
            </a:xfrm>
            <a:custGeom>
              <a:avLst/>
              <a:gdLst>
                <a:gd name="T0" fmla="*/ 234 w 460"/>
                <a:gd name="T1" fmla="*/ 1 h 65"/>
                <a:gd name="T2" fmla="*/ 419 w 460"/>
                <a:gd name="T3" fmla="*/ 1 h 65"/>
                <a:gd name="T4" fmla="*/ 441 w 460"/>
                <a:gd name="T5" fmla="*/ 4 h 65"/>
                <a:gd name="T6" fmla="*/ 460 w 460"/>
                <a:gd name="T7" fmla="*/ 33 h 65"/>
                <a:gd name="T8" fmla="*/ 441 w 460"/>
                <a:gd name="T9" fmla="*/ 62 h 65"/>
                <a:gd name="T10" fmla="*/ 423 w 460"/>
                <a:gd name="T11" fmla="*/ 65 h 65"/>
                <a:gd name="T12" fmla="*/ 44 w 460"/>
                <a:gd name="T13" fmla="*/ 65 h 65"/>
                <a:gd name="T14" fmla="*/ 9 w 460"/>
                <a:gd name="T15" fmla="*/ 45 h 65"/>
                <a:gd name="T16" fmla="*/ 41 w 460"/>
                <a:gd name="T17" fmla="*/ 1 h 65"/>
                <a:gd name="T18" fmla="*/ 106 w 460"/>
                <a:gd name="T19" fmla="*/ 1 h 65"/>
                <a:gd name="T20" fmla="*/ 234 w 460"/>
                <a:gd name="T21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65">
                  <a:moveTo>
                    <a:pt x="234" y="1"/>
                  </a:moveTo>
                  <a:cubicBezTo>
                    <a:pt x="296" y="1"/>
                    <a:pt x="358" y="1"/>
                    <a:pt x="419" y="1"/>
                  </a:cubicBezTo>
                  <a:cubicBezTo>
                    <a:pt x="427" y="1"/>
                    <a:pt x="435" y="2"/>
                    <a:pt x="441" y="4"/>
                  </a:cubicBezTo>
                  <a:cubicBezTo>
                    <a:pt x="454" y="9"/>
                    <a:pt x="460" y="19"/>
                    <a:pt x="460" y="33"/>
                  </a:cubicBezTo>
                  <a:cubicBezTo>
                    <a:pt x="460" y="47"/>
                    <a:pt x="454" y="57"/>
                    <a:pt x="441" y="62"/>
                  </a:cubicBezTo>
                  <a:cubicBezTo>
                    <a:pt x="436" y="64"/>
                    <a:pt x="429" y="65"/>
                    <a:pt x="423" y="65"/>
                  </a:cubicBezTo>
                  <a:cubicBezTo>
                    <a:pt x="296" y="65"/>
                    <a:pt x="170" y="65"/>
                    <a:pt x="44" y="65"/>
                  </a:cubicBezTo>
                  <a:cubicBezTo>
                    <a:pt x="28" y="65"/>
                    <a:pt x="15" y="60"/>
                    <a:pt x="9" y="45"/>
                  </a:cubicBezTo>
                  <a:cubicBezTo>
                    <a:pt x="0" y="23"/>
                    <a:pt x="15" y="2"/>
                    <a:pt x="41" y="1"/>
                  </a:cubicBezTo>
                  <a:cubicBezTo>
                    <a:pt x="62" y="0"/>
                    <a:pt x="84" y="1"/>
                    <a:pt x="106" y="1"/>
                  </a:cubicBezTo>
                  <a:cubicBezTo>
                    <a:pt x="149" y="1"/>
                    <a:pt x="191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79"/>
            <p:cNvSpPr>
              <a:spLocks/>
            </p:cNvSpPr>
            <p:nvPr/>
          </p:nvSpPr>
          <p:spPr bwMode="auto">
            <a:xfrm>
              <a:off x="3743325" y="419100"/>
              <a:ext cx="65088" cy="19050"/>
            </a:xfrm>
            <a:custGeom>
              <a:avLst/>
              <a:gdLst>
                <a:gd name="T0" fmla="*/ 116 w 233"/>
                <a:gd name="T1" fmla="*/ 65 h 65"/>
                <a:gd name="T2" fmla="*/ 38 w 233"/>
                <a:gd name="T3" fmla="*/ 65 h 65"/>
                <a:gd name="T4" fmla="*/ 1 w 233"/>
                <a:gd name="T5" fmla="*/ 32 h 65"/>
                <a:gd name="T6" fmla="*/ 38 w 233"/>
                <a:gd name="T7" fmla="*/ 1 h 65"/>
                <a:gd name="T8" fmla="*/ 196 w 233"/>
                <a:gd name="T9" fmla="*/ 1 h 65"/>
                <a:gd name="T10" fmla="*/ 233 w 233"/>
                <a:gd name="T11" fmla="*/ 33 h 65"/>
                <a:gd name="T12" fmla="*/ 196 w 233"/>
                <a:gd name="T13" fmla="*/ 65 h 65"/>
                <a:gd name="T14" fmla="*/ 116 w 23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65">
                  <a:moveTo>
                    <a:pt x="116" y="65"/>
                  </a:moveTo>
                  <a:cubicBezTo>
                    <a:pt x="90" y="65"/>
                    <a:pt x="64" y="65"/>
                    <a:pt x="38" y="65"/>
                  </a:cubicBezTo>
                  <a:cubicBezTo>
                    <a:pt x="15" y="64"/>
                    <a:pt x="0" y="51"/>
                    <a:pt x="1" y="32"/>
                  </a:cubicBezTo>
                  <a:cubicBezTo>
                    <a:pt x="1" y="13"/>
                    <a:pt x="15" y="1"/>
                    <a:pt x="38" y="1"/>
                  </a:cubicBezTo>
                  <a:cubicBezTo>
                    <a:pt x="90" y="0"/>
                    <a:pt x="143" y="0"/>
                    <a:pt x="196" y="1"/>
                  </a:cubicBezTo>
                  <a:cubicBezTo>
                    <a:pt x="218" y="1"/>
                    <a:pt x="233" y="14"/>
                    <a:pt x="233" y="33"/>
                  </a:cubicBezTo>
                  <a:cubicBezTo>
                    <a:pt x="232" y="52"/>
                    <a:pt x="218" y="64"/>
                    <a:pt x="196" y="65"/>
                  </a:cubicBezTo>
                  <a:cubicBezTo>
                    <a:pt x="169" y="65"/>
                    <a:pt x="143" y="65"/>
                    <a:pt x="116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80"/>
            <p:cNvSpPr>
              <a:spLocks/>
            </p:cNvSpPr>
            <p:nvPr/>
          </p:nvSpPr>
          <p:spPr bwMode="auto">
            <a:xfrm>
              <a:off x="3832225" y="419100"/>
              <a:ext cx="17463" cy="19050"/>
            </a:xfrm>
            <a:custGeom>
              <a:avLst/>
              <a:gdLst>
                <a:gd name="T0" fmla="*/ 0 w 64"/>
                <a:gd name="T1" fmla="*/ 31 h 64"/>
                <a:gd name="T2" fmla="*/ 32 w 64"/>
                <a:gd name="T3" fmla="*/ 0 h 64"/>
                <a:gd name="T4" fmla="*/ 63 w 64"/>
                <a:gd name="T5" fmla="*/ 32 h 64"/>
                <a:gd name="T6" fmla="*/ 31 w 64"/>
                <a:gd name="T7" fmla="*/ 63 h 64"/>
                <a:gd name="T8" fmla="*/ 0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1"/>
                  </a:move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4" y="63"/>
                    <a:pt x="0" y="48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81"/>
            <p:cNvSpPr>
              <a:spLocks/>
            </p:cNvSpPr>
            <p:nvPr/>
          </p:nvSpPr>
          <p:spPr bwMode="auto">
            <a:xfrm>
              <a:off x="3529013" y="522288"/>
              <a:ext cx="17463" cy="17463"/>
            </a:xfrm>
            <a:custGeom>
              <a:avLst/>
              <a:gdLst>
                <a:gd name="T0" fmla="*/ 32 w 64"/>
                <a:gd name="T1" fmla="*/ 63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1 h 64"/>
                <a:gd name="T8" fmla="*/ 32 w 64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2" y="63"/>
                  </a:moveTo>
                  <a:cubicBezTo>
                    <a:pt x="16" y="64"/>
                    <a:pt x="0" y="49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48" y="0"/>
                    <a:pt x="64" y="15"/>
                    <a:pt x="64" y="31"/>
                  </a:cubicBezTo>
                  <a:cubicBezTo>
                    <a:pt x="64" y="48"/>
                    <a:pt x="49" y="63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4676624" y="239712"/>
            <a:ext cx="384175" cy="444500"/>
            <a:chOff x="3505200" y="446088"/>
            <a:chExt cx="384175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06" name="Freeform 26"/>
            <p:cNvSpPr>
              <a:spLocks noEditPoints="1"/>
            </p:cNvSpPr>
            <p:nvPr/>
          </p:nvSpPr>
          <p:spPr bwMode="auto">
            <a:xfrm>
              <a:off x="3535363" y="463550"/>
              <a:ext cx="342900" cy="427038"/>
            </a:xfrm>
            <a:custGeom>
              <a:avLst/>
              <a:gdLst>
                <a:gd name="T0" fmla="*/ 771 w 1156"/>
                <a:gd name="T1" fmla="*/ 137 h 1437"/>
                <a:gd name="T2" fmla="*/ 987 w 1156"/>
                <a:gd name="T3" fmla="*/ 14 h 1437"/>
                <a:gd name="T4" fmla="*/ 1141 w 1156"/>
                <a:gd name="T5" fmla="*/ 169 h 1437"/>
                <a:gd name="T6" fmla="*/ 1009 w 1156"/>
                <a:gd name="T7" fmla="*/ 387 h 1437"/>
                <a:gd name="T8" fmla="*/ 1035 w 1156"/>
                <a:gd name="T9" fmla="*/ 476 h 1437"/>
                <a:gd name="T10" fmla="*/ 751 w 1156"/>
                <a:gd name="T11" fmla="*/ 1046 h 1437"/>
                <a:gd name="T12" fmla="*/ 736 w 1156"/>
                <a:gd name="T13" fmla="*/ 1069 h 1437"/>
                <a:gd name="T14" fmla="*/ 736 w 1156"/>
                <a:gd name="T15" fmla="*/ 1235 h 1437"/>
                <a:gd name="T16" fmla="*/ 562 w 1156"/>
                <a:gd name="T17" fmla="*/ 1426 h 1437"/>
                <a:gd name="T18" fmla="*/ 356 w 1156"/>
                <a:gd name="T19" fmla="*/ 1275 h 1437"/>
                <a:gd name="T20" fmla="*/ 352 w 1156"/>
                <a:gd name="T21" fmla="*/ 1232 h 1437"/>
                <a:gd name="T22" fmla="*/ 352 w 1156"/>
                <a:gd name="T23" fmla="*/ 1064 h 1437"/>
                <a:gd name="T24" fmla="*/ 341 w 1156"/>
                <a:gd name="T25" fmla="*/ 1048 h 1437"/>
                <a:gd name="T26" fmla="*/ 47 w 1156"/>
                <a:gd name="T27" fmla="*/ 672 h 1437"/>
                <a:gd name="T28" fmla="*/ 425 w 1156"/>
                <a:gd name="T29" fmla="*/ 98 h 1437"/>
                <a:gd name="T30" fmla="*/ 771 w 1156"/>
                <a:gd name="T31" fmla="*/ 137 h 1437"/>
                <a:gd name="T32" fmla="*/ 688 w 1156"/>
                <a:gd name="T33" fmla="*/ 1090 h 1437"/>
                <a:gd name="T34" fmla="*/ 688 w 1156"/>
                <a:gd name="T35" fmla="*/ 1040 h 1437"/>
                <a:gd name="T36" fmla="*/ 706 w 1156"/>
                <a:gd name="T37" fmla="*/ 1013 h 1437"/>
                <a:gd name="T38" fmla="*/ 722 w 1156"/>
                <a:gd name="T39" fmla="*/ 1007 h 1437"/>
                <a:gd name="T40" fmla="*/ 963 w 1156"/>
                <a:gd name="T41" fmla="*/ 407 h 1437"/>
                <a:gd name="T42" fmla="*/ 946 w 1156"/>
                <a:gd name="T43" fmla="*/ 395 h 1437"/>
                <a:gd name="T44" fmla="*/ 760 w 1156"/>
                <a:gd name="T45" fmla="*/ 199 h 1437"/>
                <a:gd name="T46" fmla="*/ 749 w 1156"/>
                <a:gd name="T47" fmla="*/ 180 h 1437"/>
                <a:gd name="T48" fmla="*/ 441 w 1156"/>
                <a:gd name="T49" fmla="*/ 143 h 1437"/>
                <a:gd name="T50" fmla="*/ 101 w 1156"/>
                <a:gd name="T51" fmla="*/ 697 h 1437"/>
                <a:gd name="T52" fmla="*/ 376 w 1156"/>
                <a:gd name="T53" fmla="*/ 1010 h 1437"/>
                <a:gd name="T54" fmla="*/ 400 w 1156"/>
                <a:gd name="T55" fmla="*/ 1046 h 1437"/>
                <a:gd name="T56" fmla="*/ 400 w 1156"/>
                <a:gd name="T57" fmla="*/ 1090 h 1437"/>
                <a:gd name="T58" fmla="*/ 688 w 1156"/>
                <a:gd name="T59" fmla="*/ 1090 h 1437"/>
                <a:gd name="T60" fmla="*/ 1096 w 1156"/>
                <a:gd name="T61" fmla="*/ 204 h 1437"/>
                <a:gd name="T62" fmla="*/ 954 w 1156"/>
                <a:gd name="T63" fmla="*/ 59 h 1437"/>
                <a:gd name="T64" fmla="*/ 808 w 1156"/>
                <a:gd name="T65" fmla="*/ 201 h 1437"/>
                <a:gd name="T66" fmla="*/ 950 w 1156"/>
                <a:gd name="T67" fmla="*/ 347 h 1437"/>
                <a:gd name="T68" fmla="*/ 1096 w 1156"/>
                <a:gd name="T69" fmla="*/ 204 h 1437"/>
                <a:gd name="T70" fmla="*/ 401 w 1156"/>
                <a:gd name="T71" fmla="*/ 1140 h 1437"/>
                <a:gd name="T72" fmla="*/ 401 w 1156"/>
                <a:gd name="T73" fmla="*/ 1234 h 1437"/>
                <a:gd name="T74" fmla="*/ 687 w 1156"/>
                <a:gd name="T75" fmla="*/ 1234 h 1437"/>
                <a:gd name="T76" fmla="*/ 687 w 1156"/>
                <a:gd name="T77" fmla="*/ 1140 h 1437"/>
                <a:gd name="T78" fmla="*/ 401 w 1156"/>
                <a:gd name="T79" fmla="*/ 1140 h 1437"/>
                <a:gd name="T80" fmla="*/ 678 w 1156"/>
                <a:gd name="T81" fmla="*/ 1284 h 1437"/>
                <a:gd name="T82" fmla="*/ 410 w 1156"/>
                <a:gd name="T83" fmla="*/ 1284 h 1437"/>
                <a:gd name="T84" fmla="*/ 544 w 1156"/>
                <a:gd name="T85" fmla="*/ 1379 h 1437"/>
                <a:gd name="T86" fmla="*/ 678 w 1156"/>
                <a:gd name="T87" fmla="*/ 1284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6" h="1437">
                  <a:moveTo>
                    <a:pt x="771" y="137"/>
                  </a:moveTo>
                  <a:cubicBezTo>
                    <a:pt x="813" y="35"/>
                    <a:pt x="910" y="0"/>
                    <a:pt x="987" y="14"/>
                  </a:cubicBezTo>
                  <a:cubicBezTo>
                    <a:pt x="1063" y="27"/>
                    <a:pt x="1129" y="93"/>
                    <a:pt x="1141" y="169"/>
                  </a:cubicBezTo>
                  <a:cubicBezTo>
                    <a:pt x="1156" y="266"/>
                    <a:pt x="1115" y="333"/>
                    <a:pt x="1009" y="387"/>
                  </a:cubicBezTo>
                  <a:cubicBezTo>
                    <a:pt x="1018" y="417"/>
                    <a:pt x="1029" y="446"/>
                    <a:pt x="1035" y="476"/>
                  </a:cubicBezTo>
                  <a:cubicBezTo>
                    <a:pt x="1089" y="708"/>
                    <a:pt x="970" y="946"/>
                    <a:pt x="751" y="1046"/>
                  </a:cubicBezTo>
                  <a:cubicBezTo>
                    <a:pt x="740" y="1051"/>
                    <a:pt x="736" y="1056"/>
                    <a:pt x="736" y="1069"/>
                  </a:cubicBezTo>
                  <a:cubicBezTo>
                    <a:pt x="736" y="1124"/>
                    <a:pt x="736" y="1180"/>
                    <a:pt x="736" y="1235"/>
                  </a:cubicBezTo>
                  <a:cubicBezTo>
                    <a:pt x="735" y="1335"/>
                    <a:pt x="662" y="1415"/>
                    <a:pt x="562" y="1426"/>
                  </a:cubicBezTo>
                  <a:cubicBezTo>
                    <a:pt x="468" y="1437"/>
                    <a:pt x="377" y="1371"/>
                    <a:pt x="356" y="1275"/>
                  </a:cubicBezTo>
                  <a:cubicBezTo>
                    <a:pt x="353" y="1261"/>
                    <a:pt x="352" y="1247"/>
                    <a:pt x="352" y="1232"/>
                  </a:cubicBezTo>
                  <a:cubicBezTo>
                    <a:pt x="352" y="1176"/>
                    <a:pt x="352" y="1120"/>
                    <a:pt x="352" y="1064"/>
                  </a:cubicBezTo>
                  <a:cubicBezTo>
                    <a:pt x="352" y="1055"/>
                    <a:pt x="349" y="1051"/>
                    <a:pt x="341" y="1048"/>
                  </a:cubicBezTo>
                  <a:cubicBezTo>
                    <a:pt x="179" y="973"/>
                    <a:pt x="80" y="848"/>
                    <a:pt x="47" y="672"/>
                  </a:cubicBezTo>
                  <a:cubicBezTo>
                    <a:pt x="0" y="418"/>
                    <a:pt x="172" y="158"/>
                    <a:pt x="425" y="98"/>
                  </a:cubicBezTo>
                  <a:cubicBezTo>
                    <a:pt x="535" y="71"/>
                    <a:pt x="655" y="80"/>
                    <a:pt x="771" y="137"/>
                  </a:cubicBezTo>
                  <a:close/>
                  <a:moveTo>
                    <a:pt x="688" y="1090"/>
                  </a:moveTo>
                  <a:cubicBezTo>
                    <a:pt x="688" y="1073"/>
                    <a:pt x="688" y="1057"/>
                    <a:pt x="688" y="1040"/>
                  </a:cubicBezTo>
                  <a:cubicBezTo>
                    <a:pt x="688" y="1027"/>
                    <a:pt x="693" y="1017"/>
                    <a:pt x="706" y="1013"/>
                  </a:cubicBezTo>
                  <a:cubicBezTo>
                    <a:pt x="711" y="1011"/>
                    <a:pt x="716" y="1009"/>
                    <a:pt x="722" y="1007"/>
                  </a:cubicBezTo>
                  <a:cubicBezTo>
                    <a:pt x="953" y="909"/>
                    <a:pt x="1063" y="635"/>
                    <a:pt x="963" y="407"/>
                  </a:cubicBezTo>
                  <a:cubicBezTo>
                    <a:pt x="960" y="400"/>
                    <a:pt x="957" y="395"/>
                    <a:pt x="946" y="395"/>
                  </a:cubicBezTo>
                  <a:cubicBezTo>
                    <a:pt x="840" y="391"/>
                    <a:pt x="758" y="305"/>
                    <a:pt x="760" y="199"/>
                  </a:cubicBezTo>
                  <a:cubicBezTo>
                    <a:pt x="761" y="189"/>
                    <a:pt x="758" y="184"/>
                    <a:pt x="749" y="180"/>
                  </a:cubicBezTo>
                  <a:cubicBezTo>
                    <a:pt x="650" y="131"/>
                    <a:pt x="548" y="119"/>
                    <a:pt x="441" y="143"/>
                  </a:cubicBezTo>
                  <a:cubicBezTo>
                    <a:pt x="196" y="200"/>
                    <a:pt x="39" y="454"/>
                    <a:pt x="101" y="697"/>
                  </a:cubicBezTo>
                  <a:cubicBezTo>
                    <a:pt x="140" y="847"/>
                    <a:pt x="233" y="951"/>
                    <a:pt x="376" y="1010"/>
                  </a:cubicBezTo>
                  <a:cubicBezTo>
                    <a:pt x="397" y="1019"/>
                    <a:pt x="400" y="1023"/>
                    <a:pt x="400" y="1046"/>
                  </a:cubicBezTo>
                  <a:cubicBezTo>
                    <a:pt x="400" y="1061"/>
                    <a:pt x="400" y="1076"/>
                    <a:pt x="400" y="1090"/>
                  </a:cubicBezTo>
                  <a:cubicBezTo>
                    <a:pt x="497" y="1090"/>
                    <a:pt x="592" y="1090"/>
                    <a:pt x="688" y="1090"/>
                  </a:cubicBezTo>
                  <a:close/>
                  <a:moveTo>
                    <a:pt x="1096" y="204"/>
                  </a:moveTo>
                  <a:cubicBezTo>
                    <a:pt x="1097" y="125"/>
                    <a:pt x="1033" y="60"/>
                    <a:pt x="954" y="59"/>
                  </a:cubicBezTo>
                  <a:cubicBezTo>
                    <a:pt x="875" y="58"/>
                    <a:pt x="809" y="122"/>
                    <a:pt x="808" y="201"/>
                  </a:cubicBezTo>
                  <a:cubicBezTo>
                    <a:pt x="807" y="280"/>
                    <a:pt x="871" y="346"/>
                    <a:pt x="950" y="347"/>
                  </a:cubicBezTo>
                  <a:cubicBezTo>
                    <a:pt x="1030" y="348"/>
                    <a:pt x="1095" y="284"/>
                    <a:pt x="1096" y="204"/>
                  </a:cubicBezTo>
                  <a:close/>
                  <a:moveTo>
                    <a:pt x="401" y="1140"/>
                  </a:moveTo>
                  <a:cubicBezTo>
                    <a:pt x="401" y="1172"/>
                    <a:pt x="401" y="1203"/>
                    <a:pt x="401" y="1234"/>
                  </a:cubicBezTo>
                  <a:cubicBezTo>
                    <a:pt x="497" y="1234"/>
                    <a:pt x="592" y="1234"/>
                    <a:pt x="687" y="1234"/>
                  </a:cubicBezTo>
                  <a:cubicBezTo>
                    <a:pt x="687" y="1202"/>
                    <a:pt x="687" y="1171"/>
                    <a:pt x="687" y="1140"/>
                  </a:cubicBezTo>
                  <a:cubicBezTo>
                    <a:pt x="591" y="1140"/>
                    <a:pt x="497" y="1140"/>
                    <a:pt x="401" y="1140"/>
                  </a:cubicBezTo>
                  <a:close/>
                  <a:moveTo>
                    <a:pt x="678" y="1284"/>
                  </a:moveTo>
                  <a:cubicBezTo>
                    <a:pt x="588" y="1284"/>
                    <a:pt x="499" y="1284"/>
                    <a:pt x="410" y="1284"/>
                  </a:cubicBezTo>
                  <a:cubicBezTo>
                    <a:pt x="427" y="1339"/>
                    <a:pt x="483" y="1379"/>
                    <a:pt x="544" y="1379"/>
                  </a:cubicBezTo>
                  <a:cubicBezTo>
                    <a:pt x="604" y="1379"/>
                    <a:pt x="661" y="1339"/>
                    <a:pt x="678" y="12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3557588" y="496888"/>
              <a:ext cx="28575" cy="28575"/>
            </a:xfrm>
            <a:custGeom>
              <a:avLst/>
              <a:gdLst>
                <a:gd name="T0" fmla="*/ 31 w 96"/>
                <a:gd name="T1" fmla="*/ 0 h 96"/>
                <a:gd name="T2" fmla="*/ 96 w 96"/>
                <a:gd name="T3" fmla="*/ 66 h 96"/>
                <a:gd name="T4" fmla="*/ 65 w 96"/>
                <a:gd name="T5" fmla="*/ 96 h 96"/>
                <a:gd name="T6" fmla="*/ 0 w 96"/>
                <a:gd name="T7" fmla="*/ 31 h 96"/>
                <a:gd name="T8" fmla="*/ 31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31" y="0"/>
                  </a:moveTo>
                  <a:cubicBezTo>
                    <a:pt x="52" y="22"/>
                    <a:pt x="74" y="44"/>
                    <a:pt x="96" y="66"/>
                  </a:cubicBezTo>
                  <a:cubicBezTo>
                    <a:pt x="86" y="76"/>
                    <a:pt x="75" y="86"/>
                    <a:pt x="65" y="96"/>
                  </a:cubicBezTo>
                  <a:cubicBezTo>
                    <a:pt x="44" y="75"/>
                    <a:pt x="22" y="53"/>
                    <a:pt x="0" y="31"/>
                  </a:cubicBezTo>
                  <a:cubicBezTo>
                    <a:pt x="9" y="21"/>
                    <a:pt x="20" y="11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3557588" y="749300"/>
              <a:ext cx="28575" cy="28575"/>
            </a:xfrm>
            <a:custGeom>
              <a:avLst/>
              <a:gdLst>
                <a:gd name="T0" fmla="*/ 63 w 93"/>
                <a:gd name="T1" fmla="*/ 0 h 95"/>
                <a:gd name="T2" fmla="*/ 93 w 93"/>
                <a:gd name="T3" fmla="*/ 29 h 95"/>
                <a:gd name="T4" fmla="*/ 27 w 93"/>
                <a:gd name="T5" fmla="*/ 95 h 95"/>
                <a:gd name="T6" fmla="*/ 0 w 93"/>
                <a:gd name="T7" fmla="*/ 64 h 95"/>
                <a:gd name="T8" fmla="*/ 63 w 93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5">
                  <a:moveTo>
                    <a:pt x="63" y="0"/>
                  </a:moveTo>
                  <a:cubicBezTo>
                    <a:pt x="73" y="9"/>
                    <a:pt x="83" y="19"/>
                    <a:pt x="93" y="29"/>
                  </a:cubicBezTo>
                  <a:cubicBezTo>
                    <a:pt x="71" y="51"/>
                    <a:pt x="49" y="73"/>
                    <a:pt x="27" y="95"/>
                  </a:cubicBezTo>
                  <a:cubicBezTo>
                    <a:pt x="18" y="85"/>
                    <a:pt x="8" y="74"/>
                    <a:pt x="0" y="64"/>
                  </a:cubicBezTo>
                  <a:cubicBezTo>
                    <a:pt x="19" y="44"/>
                    <a:pt x="41" y="22"/>
                    <a:pt x="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3808413" y="749300"/>
              <a:ext cx="28575" cy="28575"/>
            </a:xfrm>
            <a:custGeom>
              <a:avLst/>
              <a:gdLst>
                <a:gd name="T0" fmla="*/ 63 w 96"/>
                <a:gd name="T1" fmla="*/ 93 h 93"/>
                <a:gd name="T2" fmla="*/ 0 w 96"/>
                <a:gd name="T3" fmla="*/ 30 h 93"/>
                <a:gd name="T4" fmla="*/ 31 w 96"/>
                <a:gd name="T5" fmla="*/ 0 h 93"/>
                <a:gd name="T6" fmla="*/ 96 w 96"/>
                <a:gd name="T7" fmla="*/ 65 h 93"/>
                <a:gd name="T8" fmla="*/ 63 w 96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3">
                  <a:moveTo>
                    <a:pt x="63" y="93"/>
                  </a:moveTo>
                  <a:cubicBezTo>
                    <a:pt x="43" y="74"/>
                    <a:pt x="22" y="52"/>
                    <a:pt x="0" y="30"/>
                  </a:cubicBezTo>
                  <a:cubicBezTo>
                    <a:pt x="10" y="20"/>
                    <a:pt x="21" y="9"/>
                    <a:pt x="31" y="0"/>
                  </a:cubicBezTo>
                  <a:cubicBezTo>
                    <a:pt x="52" y="21"/>
                    <a:pt x="74" y="43"/>
                    <a:pt x="96" y="65"/>
                  </a:cubicBezTo>
                  <a:cubicBezTo>
                    <a:pt x="86" y="74"/>
                    <a:pt x="75" y="83"/>
                    <a:pt x="63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3690938" y="446088"/>
              <a:ext cx="12700" cy="26988"/>
            </a:xfrm>
            <a:custGeom>
              <a:avLst/>
              <a:gdLst>
                <a:gd name="T0" fmla="*/ 0 w 46"/>
                <a:gd name="T1" fmla="*/ 94 h 94"/>
                <a:gd name="T2" fmla="*/ 0 w 46"/>
                <a:gd name="T3" fmla="*/ 0 h 94"/>
                <a:gd name="T4" fmla="*/ 46 w 46"/>
                <a:gd name="T5" fmla="*/ 0 h 94"/>
                <a:gd name="T6" fmla="*/ 46 w 46"/>
                <a:gd name="T7" fmla="*/ 94 h 94"/>
                <a:gd name="T8" fmla="*/ 0 w 46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4">
                  <a:moveTo>
                    <a:pt x="0" y="94"/>
                  </a:moveTo>
                  <a:cubicBezTo>
                    <a:pt x="0" y="62"/>
                    <a:pt x="0" y="32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1"/>
                    <a:pt x="46" y="62"/>
                    <a:pt x="46" y="94"/>
                  </a:cubicBezTo>
                  <a:cubicBezTo>
                    <a:pt x="31" y="94"/>
                    <a:pt x="16" y="94"/>
                    <a:pt x="0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3505200" y="630238"/>
              <a:ext cx="28575" cy="14288"/>
            </a:xfrm>
            <a:custGeom>
              <a:avLst/>
              <a:gdLst>
                <a:gd name="T0" fmla="*/ 0 w 94"/>
                <a:gd name="T1" fmla="*/ 0 h 46"/>
                <a:gd name="T2" fmla="*/ 94 w 94"/>
                <a:gd name="T3" fmla="*/ 0 h 46"/>
                <a:gd name="T4" fmla="*/ 94 w 94"/>
                <a:gd name="T5" fmla="*/ 46 h 46"/>
                <a:gd name="T6" fmla="*/ 0 w 94"/>
                <a:gd name="T7" fmla="*/ 46 h 46"/>
                <a:gd name="T8" fmla="*/ 0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0"/>
                  </a:moveTo>
                  <a:cubicBezTo>
                    <a:pt x="32" y="0"/>
                    <a:pt x="63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2"/>
            <p:cNvSpPr>
              <a:spLocks/>
            </p:cNvSpPr>
            <p:nvPr/>
          </p:nvSpPr>
          <p:spPr bwMode="auto">
            <a:xfrm>
              <a:off x="3860800" y="630238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3"/>
            <p:cNvSpPr>
              <a:spLocks noEditPoints="1"/>
            </p:cNvSpPr>
            <p:nvPr/>
          </p:nvSpPr>
          <p:spPr bwMode="auto">
            <a:xfrm>
              <a:off x="3611563" y="552450"/>
              <a:ext cx="171450" cy="177800"/>
            </a:xfrm>
            <a:custGeom>
              <a:avLst/>
              <a:gdLst>
                <a:gd name="T0" fmla="*/ 546 w 576"/>
                <a:gd name="T1" fmla="*/ 264 h 601"/>
                <a:gd name="T2" fmla="*/ 346 w 576"/>
                <a:gd name="T3" fmla="*/ 570 h 601"/>
                <a:gd name="T4" fmla="*/ 0 w 576"/>
                <a:gd name="T5" fmla="*/ 290 h 601"/>
                <a:gd name="T6" fmla="*/ 59 w 576"/>
                <a:gd name="T7" fmla="*/ 264 h 601"/>
                <a:gd name="T8" fmla="*/ 54 w 576"/>
                <a:gd name="T9" fmla="*/ 231 h 601"/>
                <a:gd name="T10" fmla="*/ 69 w 576"/>
                <a:gd name="T11" fmla="*/ 101 h 601"/>
                <a:gd name="T12" fmla="*/ 161 w 576"/>
                <a:gd name="T13" fmla="*/ 82 h 601"/>
                <a:gd name="T14" fmla="*/ 204 w 576"/>
                <a:gd name="T15" fmla="*/ 35 h 601"/>
                <a:gd name="T16" fmla="*/ 327 w 576"/>
                <a:gd name="T17" fmla="*/ 0 h 601"/>
                <a:gd name="T18" fmla="*/ 375 w 576"/>
                <a:gd name="T19" fmla="*/ 60 h 601"/>
                <a:gd name="T20" fmla="*/ 436 w 576"/>
                <a:gd name="T21" fmla="*/ 85 h 601"/>
                <a:gd name="T22" fmla="*/ 545 w 576"/>
                <a:gd name="T23" fmla="*/ 163 h 601"/>
                <a:gd name="T24" fmla="*/ 518 w 576"/>
                <a:gd name="T25" fmla="*/ 264 h 601"/>
                <a:gd name="T26" fmla="*/ 452 w 576"/>
                <a:gd name="T27" fmla="*/ 132 h 601"/>
                <a:gd name="T28" fmla="*/ 357 w 576"/>
                <a:gd name="T29" fmla="*/ 106 h 601"/>
                <a:gd name="T30" fmla="*/ 326 w 576"/>
                <a:gd name="T31" fmla="*/ 48 h 601"/>
                <a:gd name="T32" fmla="*/ 249 w 576"/>
                <a:gd name="T33" fmla="*/ 57 h 601"/>
                <a:gd name="T34" fmla="*/ 178 w 576"/>
                <a:gd name="T35" fmla="*/ 129 h 601"/>
                <a:gd name="T36" fmla="*/ 111 w 576"/>
                <a:gd name="T37" fmla="*/ 126 h 601"/>
                <a:gd name="T38" fmla="*/ 105 w 576"/>
                <a:gd name="T39" fmla="*/ 217 h 601"/>
                <a:gd name="T40" fmla="*/ 179 w 576"/>
                <a:gd name="T41" fmla="*/ 263 h 601"/>
                <a:gd name="T42" fmla="*/ 397 w 576"/>
                <a:gd name="T43" fmla="*/ 263 h 601"/>
                <a:gd name="T44" fmla="*/ 505 w 576"/>
                <a:gd name="T45" fmla="*/ 187 h 601"/>
                <a:gd name="T46" fmla="*/ 263 w 576"/>
                <a:gd name="T47" fmla="*/ 313 h 601"/>
                <a:gd name="T48" fmla="*/ 182 w 576"/>
                <a:gd name="T49" fmla="*/ 392 h 601"/>
                <a:gd name="T50" fmla="*/ 263 w 576"/>
                <a:gd name="T51" fmla="*/ 313 h 601"/>
                <a:gd name="T52" fmla="*/ 313 w 576"/>
                <a:gd name="T53" fmla="*/ 386 h 601"/>
                <a:gd name="T54" fmla="*/ 405 w 576"/>
                <a:gd name="T55" fmla="*/ 313 h 601"/>
                <a:gd name="T56" fmla="*/ 453 w 576"/>
                <a:gd name="T57" fmla="*/ 313 h 601"/>
                <a:gd name="T58" fmla="*/ 492 w 576"/>
                <a:gd name="T59" fmla="*/ 414 h 601"/>
                <a:gd name="T60" fmla="*/ 453 w 576"/>
                <a:gd name="T61" fmla="*/ 313 h 601"/>
                <a:gd name="T62" fmla="*/ 123 w 576"/>
                <a:gd name="T63" fmla="*/ 313 h 601"/>
                <a:gd name="T64" fmla="*/ 85 w 576"/>
                <a:gd name="T65" fmla="*/ 414 h 601"/>
                <a:gd name="T66" fmla="*/ 229 w 576"/>
                <a:gd name="T67" fmla="*/ 263 h 601"/>
                <a:gd name="T68" fmla="*/ 288 w 576"/>
                <a:gd name="T69" fmla="*/ 204 h 601"/>
                <a:gd name="T70" fmla="*/ 264 w 576"/>
                <a:gd name="T71" fmla="*/ 434 h 601"/>
                <a:gd name="T72" fmla="*/ 264 w 576"/>
                <a:gd name="T73" fmla="*/ 519 h 601"/>
                <a:gd name="T74" fmla="*/ 313 w 576"/>
                <a:gd name="T75" fmla="*/ 522 h 601"/>
                <a:gd name="T76" fmla="*/ 313 w 576"/>
                <a:gd name="T77" fmla="*/ 434 h 601"/>
                <a:gd name="T78" fmla="*/ 168 w 576"/>
                <a:gd name="T79" fmla="*/ 497 h 601"/>
                <a:gd name="T80" fmla="*/ 149 w 576"/>
                <a:gd name="T81" fmla="*/ 447 h 601"/>
                <a:gd name="T82" fmla="*/ 168 w 576"/>
                <a:gd name="T83" fmla="*/ 497 h 601"/>
                <a:gd name="T84" fmla="*/ 405 w 576"/>
                <a:gd name="T85" fmla="*/ 494 h 601"/>
                <a:gd name="T86" fmla="*/ 462 w 576"/>
                <a:gd name="T87" fmla="*/ 455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6" h="601">
                  <a:moveTo>
                    <a:pt x="518" y="264"/>
                  </a:moveTo>
                  <a:cubicBezTo>
                    <a:pt x="527" y="264"/>
                    <a:pt x="536" y="264"/>
                    <a:pt x="546" y="264"/>
                  </a:cubicBezTo>
                  <a:cubicBezTo>
                    <a:pt x="567" y="264"/>
                    <a:pt x="576" y="273"/>
                    <a:pt x="576" y="294"/>
                  </a:cubicBezTo>
                  <a:cubicBezTo>
                    <a:pt x="576" y="425"/>
                    <a:pt x="475" y="546"/>
                    <a:pt x="346" y="570"/>
                  </a:cubicBezTo>
                  <a:cubicBezTo>
                    <a:pt x="184" y="601"/>
                    <a:pt x="36" y="501"/>
                    <a:pt x="5" y="339"/>
                  </a:cubicBezTo>
                  <a:cubicBezTo>
                    <a:pt x="2" y="323"/>
                    <a:pt x="1" y="306"/>
                    <a:pt x="0" y="290"/>
                  </a:cubicBezTo>
                  <a:cubicBezTo>
                    <a:pt x="0" y="274"/>
                    <a:pt x="9" y="265"/>
                    <a:pt x="25" y="264"/>
                  </a:cubicBezTo>
                  <a:cubicBezTo>
                    <a:pt x="36" y="264"/>
                    <a:pt x="47" y="264"/>
                    <a:pt x="59" y="264"/>
                  </a:cubicBezTo>
                  <a:cubicBezTo>
                    <a:pt x="60" y="256"/>
                    <a:pt x="61" y="250"/>
                    <a:pt x="61" y="243"/>
                  </a:cubicBezTo>
                  <a:cubicBezTo>
                    <a:pt x="60" y="239"/>
                    <a:pt x="57" y="233"/>
                    <a:pt x="54" y="231"/>
                  </a:cubicBezTo>
                  <a:cubicBezTo>
                    <a:pt x="24" y="215"/>
                    <a:pt x="16" y="189"/>
                    <a:pt x="33" y="160"/>
                  </a:cubicBezTo>
                  <a:cubicBezTo>
                    <a:pt x="45" y="140"/>
                    <a:pt x="57" y="120"/>
                    <a:pt x="69" y="101"/>
                  </a:cubicBezTo>
                  <a:cubicBezTo>
                    <a:pt x="84" y="77"/>
                    <a:pt x="110" y="70"/>
                    <a:pt x="135" y="83"/>
                  </a:cubicBezTo>
                  <a:cubicBezTo>
                    <a:pt x="145" y="89"/>
                    <a:pt x="153" y="90"/>
                    <a:pt x="161" y="82"/>
                  </a:cubicBezTo>
                  <a:cubicBezTo>
                    <a:pt x="164" y="80"/>
                    <a:pt x="167" y="78"/>
                    <a:pt x="169" y="77"/>
                  </a:cubicBezTo>
                  <a:cubicBezTo>
                    <a:pt x="188" y="69"/>
                    <a:pt x="203" y="61"/>
                    <a:pt x="204" y="35"/>
                  </a:cubicBezTo>
                  <a:cubicBezTo>
                    <a:pt x="205" y="14"/>
                    <a:pt x="227" y="0"/>
                    <a:pt x="249" y="0"/>
                  </a:cubicBezTo>
                  <a:cubicBezTo>
                    <a:pt x="275" y="0"/>
                    <a:pt x="301" y="0"/>
                    <a:pt x="327" y="0"/>
                  </a:cubicBezTo>
                  <a:cubicBezTo>
                    <a:pt x="354" y="1"/>
                    <a:pt x="374" y="20"/>
                    <a:pt x="375" y="49"/>
                  </a:cubicBezTo>
                  <a:cubicBezTo>
                    <a:pt x="375" y="53"/>
                    <a:pt x="375" y="58"/>
                    <a:pt x="375" y="60"/>
                  </a:cubicBezTo>
                  <a:cubicBezTo>
                    <a:pt x="391" y="70"/>
                    <a:pt x="406" y="78"/>
                    <a:pt x="421" y="86"/>
                  </a:cubicBezTo>
                  <a:cubicBezTo>
                    <a:pt x="425" y="88"/>
                    <a:pt x="431" y="87"/>
                    <a:pt x="436" y="85"/>
                  </a:cubicBezTo>
                  <a:cubicBezTo>
                    <a:pt x="472" y="70"/>
                    <a:pt x="492" y="76"/>
                    <a:pt x="512" y="109"/>
                  </a:cubicBezTo>
                  <a:cubicBezTo>
                    <a:pt x="523" y="127"/>
                    <a:pt x="534" y="145"/>
                    <a:pt x="545" y="163"/>
                  </a:cubicBezTo>
                  <a:cubicBezTo>
                    <a:pt x="558" y="186"/>
                    <a:pt x="554" y="212"/>
                    <a:pt x="532" y="225"/>
                  </a:cubicBezTo>
                  <a:cubicBezTo>
                    <a:pt x="515" y="234"/>
                    <a:pt x="512" y="246"/>
                    <a:pt x="518" y="264"/>
                  </a:cubicBezTo>
                  <a:close/>
                  <a:moveTo>
                    <a:pt x="466" y="125"/>
                  </a:moveTo>
                  <a:cubicBezTo>
                    <a:pt x="460" y="128"/>
                    <a:pt x="456" y="130"/>
                    <a:pt x="452" y="132"/>
                  </a:cubicBezTo>
                  <a:cubicBezTo>
                    <a:pt x="433" y="141"/>
                    <a:pt x="415" y="140"/>
                    <a:pt x="397" y="128"/>
                  </a:cubicBezTo>
                  <a:cubicBezTo>
                    <a:pt x="384" y="120"/>
                    <a:pt x="370" y="113"/>
                    <a:pt x="357" y="106"/>
                  </a:cubicBezTo>
                  <a:cubicBezTo>
                    <a:pt x="338" y="97"/>
                    <a:pt x="328" y="82"/>
                    <a:pt x="327" y="61"/>
                  </a:cubicBezTo>
                  <a:cubicBezTo>
                    <a:pt x="327" y="57"/>
                    <a:pt x="326" y="53"/>
                    <a:pt x="326" y="48"/>
                  </a:cubicBezTo>
                  <a:cubicBezTo>
                    <a:pt x="300" y="48"/>
                    <a:pt x="275" y="48"/>
                    <a:pt x="250" y="48"/>
                  </a:cubicBezTo>
                  <a:cubicBezTo>
                    <a:pt x="250" y="52"/>
                    <a:pt x="249" y="54"/>
                    <a:pt x="249" y="57"/>
                  </a:cubicBezTo>
                  <a:cubicBezTo>
                    <a:pt x="250" y="82"/>
                    <a:pt x="238" y="98"/>
                    <a:pt x="214" y="108"/>
                  </a:cubicBezTo>
                  <a:cubicBezTo>
                    <a:pt x="201" y="114"/>
                    <a:pt x="190" y="122"/>
                    <a:pt x="178" y="129"/>
                  </a:cubicBezTo>
                  <a:cubicBezTo>
                    <a:pt x="164" y="137"/>
                    <a:pt x="150" y="141"/>
                    <a:pt x="135" y="136"/>
                  </a:cubicBezTo>
                  <a:cubicBezTo>
                    <a:pt x="127" y="133"/>
                    <a:pt x="120" y="129"/>
                    <a:pt x="111" y="126"/>
                  </a:cubicBezTo>
                  <a:cubicBezTo>
                    <a:pt x="98" y="146"/>
                    <a:pt x="85" y="167"/>
                    <a:pt x="74" y="184"/>
                  </a:cubicBezTo>
                  <a:cubicBezTo>
                    <a:pt x="86" y="196"/>
                    <a:pt x="100" y="205"/>
                    <a:pt x="105" y="217"/>
                  </a:cubicBezTo>
                  <a:cubicBezTo>
                    <a:pt x="111" y="231"/>
                    <a:pt x="109" y="247"/>
                    <a:pt x="110" y="263"/>
                  </a:cubicBezTo>
                  <a:cubicBezTo>
                    <a:pt x="132" y="263"/>
                    <a:pt x="156" y="263"/>
                    <a:pt x="179" y="263"/>
                  </a:cubicBezTo>
                  <a:cubicBezTo>
                    <a:pt x="190" y="195"/>
                    <a:pt x="230" y="156"/>
                    <a:pt x="289" y="156"/>
                  </a:cubicBezTo>
                  <a:cubicBezTo>
                    <a:pt x="346" y="156"/>
                    <a:pt x="387" y="196"/>
                    <a:pt x="397" y="263"/>
                  </a:cubicBezTo>
                  <a:cubicBezTo>
                    <a:pt x="420" y="263"/>
                    <a:pt x="443" y="263"/>
                    <a:pt x="469" y="263"/>
                  </a:cubicBezTo>
                  <a:cubicBezTo>
                    <a:pt x="461" y="229"/>
                    <a:pt x="467" y="201"/>
                    <a:pt x="505" y="187"/>
                  </a:cubicBezTo>
                  <a:cubicBezTo>
                    <a:pt x="491" y="166"/>
                    <a:pt x="479" y="146"/>
                    <a:pt x="466" y="125"/>
                  </a:cubicBezTo>
                  <a:close/>
                  <a:moveTo>
                    <a:pt x="263" y="313"/>
                  </a:moveTo>
                  <a:cubicBezTo>
                    <a:pt x="232" y="313"/>
                    <a:pt x="203" y="313"/>
                    <a:pt x="171" y="313"/>
                  </a:cubicBezTo>
                  <a:cubicBezTo>
                    <a:pt x="175" y="340"/>
                    <a:pt x="178" y="366"/>
                    <a:pt x="182" y="392"/>
                  </a:cubicBezTo>
                  <a:cubicBezTo>
                    <a:pt x="211" y="390"/>
                    <a:pt x="237" y="388"/>
                    <a:pt x="263" y="386"/>
                  </a:cubicBezTo>
                  <a:cubicBezTo>
                    <a:pt x="263" y="362"/>
                    <a:pt x="263" y="338"/>
                    <a:pt x="263" y="313"/>
                  </a:cubicBezTo>
                  <a:close/>
                  <a:moveTo>
                    <a:pt x="313" y="313"/>
                  </a:moveTo>
                  <a:cubicBezTo>
                    <a:pt x="313" y="338"/>
                    <a:pt x="313" y="362"/>
                    <a:pt x="313" y="386"/>
                  </a:cubicBezTo>
                  <a:cubicBezTo>
                    <a:pt x="340" y="388"/>
                    <a:pt x="366" y="390"/>
                    <a:pt x="394" y="392"/>
                  </a:cubicBezTo>
                  <a:cubicBezTo>
                    <a:pt x="398" y="366"/>
                    <a:pt x="401" y="340"/>
                    <a:pt x="405" y="313"/>
                  </a:cubicBezTo>
                  <a:cubicBezTo>
                    <a:pt x="373" y="313"/>
                    <a:pt x="343" y="313"/>
                    <a:pt x="313" y="313"/>
                  </a:cubicBezTo>
                  <a:close/>
                  <a:moveTo>
                    <a:pt x="453" y="313"/>
                  </a:moveTo>
                  <a:cubicBezTo>
                    <a:pt x="449" y="343"/>
                    <a:pt x="445" y="372"/>
                    <a:pt x="441" y="401"/>
                  </a:cubicBezTo>
                  <a:cubicBezTo>
                    <a:pt x="459" y="405"/>
                    <a:pt x="475" y="410"/>
                    <a:pt x="492" y="414"/>
                  </a:cubicBezTo>
                  <a:cubicBezTo>
                    <a:pt x="511" y="383"/>
                    <a:pt x="523" y="350"/>
                    <a:pt x="526" y="313"/>
                  </a:cubicBezTo>
                  <a:cubicBezTo>
                    <a:pt x="501" y="313"/>
                    <a:pt x="478" y="313"/>
                    <a:pt x="453" y="313"/>
                  </a:cubicBezTo>
                  <a:close/>
                  <a:moveTo>
                    <a:pt x="134" y="400"/>
                  </a:moveTo>
                  <a:cubicBezTo>
                    <a:pt x="130" y="370"/>
                    <a:pt x="127" y="342"/>
                    <a:pt x="123" y="313"/>
                  </a:cubicBezTo>
                  <a:cubicBezTo>
                    <a:pt x="99" y="313"/>
                    <a:pt x="75" y="313"/>
                    <a:pt x="50" y="313"/>
                  </a:cubicBezTo>
                  <a:cubicBezTo>
                    <a:pt x="53" y="350"/>
                    <a:pt x="65" y="384"/>
                    <a:pt x="85" y="414"/>
                  </a:cubicBezTo>
                  <a:cubicBezTo>
                    <a:pt x="102" y="409"/>
                    <a:pt x="118" y="405"/>
                    <a:pt x="134" y="400"/>
                  </a:cubicBezTo>
                  <a:close/>
                  <a:moveTo>
                    <a:pt x="229" y="263"/>
                  </a:moveTo>
                  <a:cubicBezTo>
                    <a:pt x="269" y="263"/>
                    <a:pt x="308" y="263"/>
                    <a:pt x="347" y="263"/>
                  </a:cubicBezTo>
                  <a:cubicBezTo>
                    <a:pt x="346" y="229"/>
                    <a:pt x="321" y="204"/>
                    <a:pt x="288" y="204"/>
                  </a:cubicBezTo>
                  <a:cubicBezTo>
                    <a:pt x="255" y="204"/>
                    <a:pt x="230" y="229"/>
                    <a:pt x="229" y="263"/>
                  </a:cubicBezTo>
                  <a:close/>
                  <a:moveTo>
                    <a:pt x="264" y="434"/>
                  </a:moveTo>
                  <a:cubicBezTo>
                    <a:pt x="241" y="436"/>
                    <a:pt x="221" y="437"/>
                    <a:pt x="200" y="439"/>
                  </a:cubicBezTo>
                  <a:cubicBezTo>
                    <a:pt x="205" y="470"/>
                    <a:pt x="239" y="512"/>
                    <a:pt x="264" y="519"/>
                  </a:cubicBezTo>
                  <a:cubicBezTo>
                    <a:pt x="264" y="491"/>
                    <a:pt x="264" y="464"/>
                    <a:pt x="264" y="434"/>
                  </a:cubicBezTo>
                  <a:close/>
                  <a:moveTo>
                    <a:pt x="313" y="522"/>
                  </a:moveTo>
                  <a:cubicBezTo>
                    <a:pt x="345" y="501"/>
                    <a:pt x="366" y="475"/>
                    <a:pt x="378" y="439"/>
                  </a:cubicBezTo>
                  <a:cubicBezTo>
                    <a:pt x="355" y="437"/>
                    <a:pt x="334" y="436"/>
                    <a:pt x="313" y="434"/>
                  </a:cubicBezTo>
                  <a:cubicBezTo>
                    <a:pt x="313" y="464"/>
                    <a:pt x="313" y="491"/>
                    <a:pt x="313" y="522"/>
                  </a:cubicBezTo>
                  <a:close/>
                  <a:moveTo>
                    <a:pt x="168" y="497"/>
                  </a:moveTo>
                  <a:cubicBezTo>
                    <a:pt x="169" y="496"/>
                    <a:pt x="170" y="495"/>
                    <a:pt x="171" y="493"/>
                  </a:cubicBezTo>
                  <a:cubicBezTo>
                    <a:pt x="164" y="478"/>
                    <a:pt x="156" y="462"/>
                    <a:pt x="149" y="447"/>
                  </a:cubicBezTo>
                  <a:cubicBezTo>
                    <a:pt x="138" y="449"/>
                    <a:pt x="129" y="452"/>
                    <a:pt x="114" y="455"/>
                  </a:cubicBezTo>
                  <a:cubicBezTo>
                    <a:pt x="134" y="471"/>
                    <a:pt x="151" y="484"/>
                    <a:pt x="168" y="497"/>
                  </a:cubicBezTo>
                  <a:close/>
                  <a:moveTo>
                    <a:pt x="427" y="447"/>
                  </a:moveTo>
                  <a:cubicBezTo>
                    <a:pt x="419" y="463"/>
                    <a:pt x="412" y="479"/>
                    <a:pt x="405" y="494"/>
                  </a:cubicBezTo>
                  <a:cubicBezTo>
                    <a:pt x="406" y="495"/>
                    <a:pt x="407" y="496"/>
                    <a:pt x="408" y="497"/>
                  </a:cubicBezTo>
                  <a:cubicBezTo>
                    <a:pt x="425" y="484"/>
                    <a:pt x="442" y="471"/>
                    <a:pt x="462" y="455"/>
                  </a:cubicBezTo>
                  <a:cubicBezTo>
                    <a:pt x="447" y="452"/>
                    <a:pt x="437" y="449"/>
                    <a:pt x="427" y="4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4"/>
            <p:cNvSpPr>
              <a:spLocks/>
            </p:cNvSpPr>
            <p:nvPr/>
          </p:nvSpPr>
          <p:spPr bwMode="auto">
            <a:xfrm>
              <a:off x="3797300" y="495300"/>
              <a:ext cx="28575" cy="42863"/>
            </a:xfrm>
            <a:custGeom>
              <a:avLst/>
              <a:gdLst>
                <a:gd name="T0" fmla="*/ 0 w 95"/>
                <a:gd name="T1" fmla="*/ 143 h 143"/>
                <a:gd name="T2" fmla="*/ 0 w 95"/>
                <a:gd name="T3" fmla="*/ 96 h 143"/>
                <a:gd name="T4" fmla="*/ 46 w 95"/>
                <a:gd name="T5" fmla="*/ 96 h 143"/>
                <a:gd name="T6" fmla="*/ 46 w 95"/>
                <a:gd name="T7" fmla="*/ 0 h 143"/>
                <a:gd name="T8" fmla="*/ 95 w 95"/>
                <a:gd name="T9" fmla="*/ 0 h 143"/>
                <a:gd name="T10" fmla="*/ 95 w 95"/>
                <a:gd name="T11" fmla="*/ 56 h 143"/>
                <a:gd name="T12" fmla="*/ 95 w 95"/>
                <a:gd name="T13" fmla="*/ 118 h 143"/>
                <a:gd name="T14" fmla="*/ 71 w 95"/>
                <a:gd name="T15" fmla="*/ 143 h 143"/>
                <a:gd name="T16" fmla="*/ 0 w 95"/>
                <a:gd name="T1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43">
                  <a:moveTo>
                    <a:pt x="0" y="143"/>
                  </a:moveTo>
                  <a:cubicBezTo>
                    <a:pt x="0" y="126"/>
                    <a:pt x="0" y="111"/>
                    <a:pt x="0" y="96"/>
                  </a:cubicBezTo>
                  <a:cubicBezTo>
                    <a:pt x="15" y="96"/>
                    <a:pt x="30" y="96"/>
                    <a:pt x="46" y="96"/>
                  </a:cubicBezTo>
                  <a:cubicBezTo>
                    <a:pt x="46" y="63"/>
                    <a:pt x="46" y="32"/>
                    <a:pt x="46" y="0"/>
                  </a:cubicBezTo>
                  <a:cubicBezTo>
                    <a:pt x="63" y="0"/>
                    <a:pt x="78" y="0"/>
                    <a:pt x="95" y="0"/>
                  </a:cubicBezTo>
                  <a:cubicBezTo>
                    <a:pt x="95" y="19"/>
                    <a:pt x="95" y="37"/>
                    <a:pt x="95" y="56"/>
                  </a:cubicBezTo>
                  <a:cubicBezTo>
                    <a:pt x="95" y="77"/>
                    <a:pt x="95" y="97"/>
                    <a:pt x="95" y="118"/>
                  </a:cubicBezTo>
                  <a:cubicBezTo>
                    <a:pt x="95" y="133"/>
                    <a:pt x="86" y="142"/>
                    <a:pt x="71" y="143"/>
                  </a:cubicBezTo>
                  <a:cubicBezTo>
                    <a:pt x="48" y="143"/>
                    <a:pt x="24" y="143"/>
                    <a:pt x="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5388518" y="234156"/>
            <a:ext cx="431800" cy="455613"/>
            <a:chOff x="4208463" y="438150"/>
            <a:chExt cx="431800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16" name="Freeform 35"/>
            <p:cNvSpPr>
              <a:spLocks noEditPoints="1"/>
            </p:cNvSpPr>
            <p:nvPr/>
          </p:nvSpPr>
          <p:spPr bwMode="auto">
            <a:xfrm>
              <a:off x="4208463" y="438150"/>
              <a:ext cx="431800" cy="455613"/>
            </a:xfrm>
            <a:custGeom>
              <a:avLst/>
              <a:gdLst>
                <a:gd name="T0" fmla="*/ 76 w 1455"/>
                <a:gd name="T1" fmla="*/ 1531 h 1536"/>
                <a:gd name="T2" fmla="*/ 1 w 1455"/>
                <a:gd name="T3" fmla="*/ 1414 h 1536"/>
                <a:gd name="T4" fmla="*/ 2 w 1455"/>
                <a:gd name="T5" fmla="*/ 291 h 1536"/>
                <a:gd name="T6" fmla="*/ 46 w 1455"/>
                <a:gd name="T7" fmla="*/ 292 h 1536"/>
                <a:gd name="T8" fmla="*/ 46 w 1455"/>
                <a:gd name="T9" fmla="*/ 1414 h 1536"/>
                <a:gd name="T10" fmla="*/ 104 w 1455"/>
                <a:gd name="T11" fmla="*/ 1491 h 1536"/>
                <a:gd name="T12" fmla="*/ 1035 w 1455"/>
                <a:gd name="T13" fmla="*/ 1491 h 1536"/>
                <a:gd name="T14" fmla="*/ 1108 w 1455"/>
                <a:gd name="T15" fmla="*/ 1036 h 1536"/>
                <a:gd name="T16" fmla="*/ 1067 w 1455"/>
                <a:gd name="T17" fmla="*/ 1050 h 1536"/>
                <a:gd name="T18" fmla="*/ 1005 w 1455"/>
                <a:gd name="T19" fmla="*/ 1020 h 1536"/>
                <a:gd name="T20" fmla="*/ 1005 w 1455"/>
                <a:gd name="T21" fmla="*/ 688 h 1536"/>
                <a:gd name="T22" fmla="*/ 879 w 1455"/>
                <a:gd name="T23" fmla="*/ 600 h 1536"/>
                <a:gd name="T24" fmla="*/ 852 w 1455"/>
                <a:gd name="T25" fmla="*/ 513 h 1536"/>
                <a:gd name="T26" fmla="*/ 821 w 1455"/>
                <a:gd name="T27" fmla="*/ 393 h 1536"/>
                <a:gd name="T28" fmla="*/ 879 w 1455"/>
                <a:gd name="T29" fmla="*/ 269 h 1536"/>
                <a:gd name="T30" fmla="*/ 999 w 1455"/>
                <a:gd name="T31" fmla="*/ 174 h 1536"/>
                <a:gd name="T32" fmla="*/ 1102 w 1455"/>
                <a:gd name="T33" fmla="*/ 116 h 1536"/>
                <a:gd name="T34" fmla="*/ 1050 w 1455"/>
                <a:gd name="T35" fmla="*/ 45 h 1536"/>
                <a:gd name="T36" fmla="*/ 119 w 1455"/>
                <a:gd name="T37" fmla="*/ 45 h 1536"/>
                <a:gd name="T38" fmla="*/ 46 w 1455"/>
                <a:gd name="T39" fmla="*/ 190 h 1536"/>
                <a:gd name="T40" fmla="*/ 1 w 1455"/>
                <a:gd name="T41" fmla="*/ 191 h 1536"/>
                <a:gd name="T42" fmla="*/ 110 w 1455"/>
                <a:gd name="T43" fmla="*/ 0 h 1536"/>
                <a:gd name="T44" fmla="*/ 1041 w 1455"/>
                <a:gd name="T45" fmla="*/ 0 h 1536"/>
                <a:gd name="T46" fmla="*/ 1182 w 1455"/>
                <a:gd name="T47" fmla="*/ 129 h 1536"/>
                <a:gd name="T48" fmla="*/ 1383 w 1455"/>
                <a:gd name="T49" fmla="*/ 264 h 1536"/>
                <a:gd name="T50" fmla="*/ 1408 w 1455"/>
                <a:gd name="T51" fmla="*/ 346 h 1536"/>
                <a:gd name="T52" fmla="*/ 1437 w 1455"/>
                <a:gd name="T53" fmla="*/ 476 h 1536"/>
                <a:gd name="T54" fmla="*/ 1383 w 1455"/>
                <a:gd name="T55" fmla="*/ 590 h 1536"/>
                <a:gd name="T56" fmla="*/ 1264 w 1455"/>
                <a:gd name="T57" fmla="*/ 687 h 1536"/>
                <a:gd name="T58" fmla="*/ 1180 w 1455"/>
                <a:gd name="T59" fmla="*/ 734 h 1536"/>
                <a:gd name="T60" fmla="*/ 1051 w 1455"/>
                <a:gd name="T61" fmla="*/ 712 h 1536"/>
                <a:gd name="T62" fmla="*/ 1102 w 1455"/>
                <a:gd name="T63" fmla="*/ 966 h 1536"/>
                <a:gd name="T64" fmla="*/ 1212 w 1455"/>
                <a:gd name="T65" fmla="*/ 1006 h 1536"/>
                <a:gd name="T66" fmla="*/ 1212 w 1455"/>
                <a:gd name="T67" fmla="*/ 788 h 1536"/>
                <a:gd name="T68" fmla="*/ 1235 w 1455"/>
                <a:gd name="T69" fmla="*/ 755 h 1536"/>
                <a:gd name="T70" fmla="*/ 1257 w 1455"/>
                <a:gd name="T71" fmla="*/ 786 h 1536"/>
                <a:gd name="T72" fmla="*/ 1237 w 1455"/>
                <a:gd name="T73" fmla="*/ 1059 h 1536"/>
                <a:gd name="T74" fmla="*/ 1153 w 1455"/>
                <a:gd name="T75" fmla="*/ 1018 h 1536"/>
                <a:gd name="T76" fmla="*/ 1154 w 1455"/>
                <a:gd name="T77" fmla="*/ 1406 h 1536"/>
                <a:gd name="T78" fmla="*/ 93 w 1455"/>
                <a:gd name="T79" fmla="*/ 1536 h 1536"/>
                <a:gd name="T80" fmla="*/ 1155 w 1455"/>
                <a:gd name="T81" fmla="*/ 697 h 1536"/>
                <a:gd name="T82" fmla="*/ 1266 w 1455"/>
                <a:gd name="T83" fmla="*/ 641 h 1536"/>
                <a:gd name="T84" fmla="*/ 1338 w 1455"/>
                <a:gd name="T85" fmla="*/ 588 h 1536"/>
                <a:gd name="T86" fmla="*/ 1387 w 1455"/>
                <a:gd name="T87" fmla="*/ 392 h 1536"/>
                <a:gd name="T88" fmla="*/ 1285 w 1455"/>
                <a:gd name="T89" fmla="*/ 222 h 1536"/>
                <a:gd name="T90" fmla="*/ 1179 w 1455"/>
                <a:gd name="T91" fmla="*/ 182 h 1536"/>
                <a:gd name="T92" fmla="*/ 1011 w 1455"/>
                <a:gd name="T93" fmla="*/ 218 h 1536"/>
                <a:gd name="T94" fmla="*/ 923 w 1455"/>
                <a:gd name="T95" fmla="*/ 276 h 1536"/>
                <a:gd name="T96" fmla="*/ 883 w 1455"/>
                <a:gd name="T97" fmla="*/ 480 h 1536"/>
                <a:gd name="T98" fmla="*/ 926 w 1455"/>
                <a:gd name="T99" fmla="*/ 603 h 1536"/>
                <a:gd name="T100" fmla="*/ 1107 w 1455"/>
                <a:gd name="T101" fmla="*/ 69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5" h="1536">
                  <a:moveTo>
                    <a:pt x="93" y="1536"/>
                  </a:moveTo>
                  <a:cubicBezTo>
                    <a:pt x="87" y="1534"/>
                    <a:pt x="82" y="1533"/>
                    <a:pt x="76" y="1531"/>
                  </a:cubicBezTo>
                  <a:cubicBezTo>
                    <a:pt x="34" y="1515"/>
                    <a:pt x="9" y="1486"/>
                    <a:pt x="2" y="1441"/>
                  </a:cubicBezTo>
                  <a:cubicBezTo>
                    <a:pt x="1" y="1432"/>
                    <a:pt x="1" y="1423"/>
                    <a:pt x="1" y="1414"/>
                  </a:cubicBezTo>
                  <a:cubicBezTo>
                    <a:pt x="1" y="1046"/>
                    <a:pt x="1" y="677"/>
                    <a:pt x="1" y="309"/>
                  </a:cubicBezTo>
                  <a:cubicBezTo>
                    <a:pt x="1" y="303"/>
                    <a:pt x="1" y="297"/>
                    <a:pt x="2" y="291"/>
                  </a:cubicBezTo>
                  <a:cubicBezTo>
                    <a:pt x="4" y="278"/>
                    <a:pt x="12" y="271"/>
                    <a:pt x="24" y="271"/>
                  </a:cubicBezTo>
                  <a:cubicBezTo>
                    <a:pt x="37" y="272"/>
                    <a:pt x="45" y="279"/>
                    <a:pt x="46" y="292"/>
                  </a:cubicBezTo>
                  <a:cubicBezTo>
                    <a:pt x="46" y="298"/>
                    <a:pt x="46" y="304"/>
                    <a:pt x="46" y="310"/>
                  </a:cubicBezTo>
                  <a:cubicBezTo>
                    <a:pt x="46" y="678"/>
                    <a:pt x="46" y="1046"/>
                    <a:pt x="46" y="1414"/>
                  </a:cubicBezTo>
                  <a:cubicBezTo>
                    <a:pt x="46" y="1422"/>
                    <a:pt x="46" y="1431"/>
                    <a:pt x="48" y="1439"/>
                  </a:cubicBezTo>
                  <a:cubicBezTo>
                    <a:pt x="52" y="1467"/>
                    <a:pt x="75" y="1489"/>
                    <a:pt x="104" y="1491"/>
                  </a:cubicBezTo>
                  <a:cubicBezTo>
                    <a:pt x="109" y="1491"/>
                    <a:pt x="114" y="1491"/>
                    <a:pt x="119" y="1491"/>
                  </a:cubicBezTo>
                  <a:cubicBezTo>
                    <a:pt x="424" y="1491"/>
                    <a:pt x="730" y="1491"/>
                    <a:pt x="1035" y="1491"/>
                  </a:cubicBezTo>
                  <a:cubicBezTo>
                    <a:pt x="1084" y="1491"/>
                    <a:pt x="1108" y="1467"/>
                    <a:pt x="1108" y="1419"/>
                  </a:cubicBezTo>
                  <a:cubicBezTo>
                    <a:pt x="1108" y="1291"/>
                    <a:pt x="1108" y="1164"/>
                    <a:pt x="1108" y="1036"/>
                  </a:cubicBezTo>
                  <a:cubicBezTo>
                    <a:pt x="1108" y="1031"/>
                    <a:pt x="1108" y="1027"/>
                    <a:pt x="1108" y="1018"/>
                  </a:cubicBezTo>
                  <a:cubicBezTo>
                    <a:pt x="1093" y="1030"/>
                    <a:pt x="1080" y="1040"/>
                    <a:pt x="1067" y="1050"/>
                  </a:cubicBezTo>
                  <a:cubicBezTo>
                    <a:pt x="1054" y="1061"/>
                    <a:pt x="1041" y="1067"/>
                    <a:pt x="1024" y="1059"/>
                  </a:cubicBezTo>
                  <a:cubicBezTo>
                    <a:pt x="1008" y="1051"/>
                    <a:pt x="1005" y="1037"/>
                    <a:pt x="1005" y="1020"/>
                  </a:cubicBezTo>
                  <a:cubicBezTo>
                    <a:pt x="1005" y="916"/>
                    <a:pt x="1005" y="811"/>
                    <a:pt x="1005" y="707"/>
                  </a:cubicBezTo>
                  <a:cubicBezTo>
                    <a:pt x="1005" y="701"/>
                    <a:pt x="1005" y="695"/>
                    <a:pt x="1005" y="688"/>
                  </a:cubicBezTo>
                  <a:cubicBezTo>
                    <a:pt x="989" y="686"/>
                    <a:pt x="975" y="684"/>
                    <a:pt x="961" y="681"/>
                  </a:cubicBezTo>
                  <a:cubicBezTo>
                    <a:pt x="911" y="673"/>
                    <a:pt x="887" y="650"/>
                    <a:pt x="879" y="600"/>
                  </a:cubicBezTo>
                  <a:cubicBezTo>
                    <a:pt x="878" y="591"/>
                    <a:pt x="877" y="582"/>
                    <a:pt x="876" y="573"/>
                  </a:cubicBezTo>
                  <a:cubicBezTo>
                    <a:pt x="874" y="551"/>
                    <a:pt x="866" y="531"/>
                    <a:pt x="852" y="513"/>
                  </a:cubicBezTo>
                  <a:cubicBezTo>
                    <a:pt x="841" y="499"/>
                    <a:pt x="830" y="484"/>
                    <a:pt x="821" y="469"/>
                  </a:cubicBezTo>
                  <a:cubicBezTo>
                    <a:pt x="807" y="444"/>
                    <a:pt x="808" y="418"/>
                    <a:pt x="821" y="393"/>
                  </a:cubicBezTo>
                  <a:cubicBezTo>
                    <a:pt x="826" y="383"/>
                    <a:pt x="832" y="372"/>
                    <a:pt x="840" y="364"/>
                  </a:cubicBezTo>
                  <a:cubicBezTo>
                    <a:pt x="865" y="337"/>
                    <a:pt x="875" y="305"/>
                    <a:pt x="879" y="269"/>
                  </a:cubicBezTo>
                  <a:cubicBezTo>
                    <a:pt x="885" y="211"/>
                    <a:pt x="908" y="188"/>
                    <a:pt x="965" y="179"/>
                  </a:cubicBezTo>
                  <a:cubicBezTo>
                    <a:pt x="977" y="177"/>
                    <a:pt x="988" y="177"/>
                    <a:pt x="999" y="174"/>
                  </a:cubicBezTo>
                  <a:cubicBezTo>
                    <a:pt x="1013" y="170"/>
                    <a:pt x="1028" y="164"/>
                    <a:pt x="1040" y="157"/>
                  </a:cubicBezTo>
                  <a:cubicBezTo>
                    <a:pt x="1062" y="145"/>
                    <a:pt x="1082" y="130"/>
                    <a:pt x="1102" y="116"/>
                  </a:cubicBezTo>
                  <a:cubicBezTo>
                    <a:pt x="1106" y="114"/>
                    <a:pt x="1108" y="108"/>
                    <a:pt x="1108" y="104"/>
                  </a:cubicBezTo>
                  <a:cubicBezTo>
                    <a:pt x="1107" y="73"/>
                    <a:pt x="1082" y="47"/>
                    <a:pt x="1050" y="45"/>
                  </a:cubicBezTo>
                  <a:cubicBezTo>
                    <a:pt x="1045" y="45"/>
                    <a:pt x="1040" y="45"/>
                    <a:pt x="1035" y="45"/>
                  </a:cubicBezTo>
                  <a:cubicBezTo>
                    <a:pt x="730" y="45"/>
                    <a:pt x="424" y="45"/>
                    <a:pt x="119" y="45"/>
                  </a:cubicBezTo>
                  <a:cubicBezTo>
                    <a:pt x="70" y="45"/>
                    <a:pt x="46" y="69"/>
                    <a:pt x="46" y="118"/>
                  </a:cubicBezTo>
                  <a:cubicBezTo>
                    <a:pt x="46" y="142"/>
                    <a:pt x="46" y="166"/>
                    <a:pt x="46" y="190"/>
                  </a:cubicBezTo>
                  <a:cubicBezTo>
                    <a:pt x="46" y="207"/>
                    <a:pt x="38" y="216"/>
                    <a:pt x="24" y="216"/>
                  </a:cubicBezTo>
                  <a:cubicBezTo>
                    <a:pt x="10" y="217"/>
                    <a:pt x="1" y="207"/>
                    <a:pt x="1" y="191"/>
                  </a:cubicBezTo>
                  <a:cubicBezTo>
                    <a:pt x="1" y="160"/>
                    <a:pt x="0" y="130"/>
                    <a:pt x="2" y="99"/>
                  </a:cubicBezTo>
                  <a:cubicBezTo>
                    <a:pt x="7" y="41"/>
                    <a:pt x="52" y="0"/>
                    <a:pt x="110" y="0"/>
                  </a:cubicBezTo>
                  <a:cubicBezTo>
                    <a:pt x="184" y="0"/>
                    <a:pt x="259" y="0"/>
                    <a:pt x="333" y="0"/>
                  </a:cubicBezTo>
                  <a:cubicBezTo>
                    <a:pt x="569" y="0"/>
                    <a:pt x="805" y="0"/>
                    <a:pt x="1041" y="0"/>
                  </a:cubicBezTo>
                  <a:cubicBezTo>
                    <a:pt x="1096" y="0"/>
                    <a:pt x="1140" y="32"/>
                    <a:pt x="1149" y="83"/>
                  </a:cubicBezTo>
                  <a:cubicBezTo>
                    <a:pt x="1153" y="106"/>
                    <a:pt x="1165" y="116"/>
                    <a:pt x="1182" y="129"/>
                  </a:cubicBezTo>
                  <a:cubicBezTo>
                    <a:pt x="1220" y="159"/>
                    <a:pt x="1260" y="176"/>
                    <a:pt x="1308" y="182"/>
                  </a:cubicBezTo>
                  <a:cubicBezTo>
                    <a:pt x="1354" y="187"/>
                    <a:pt x="1376" y="215"/>
                    <a:pt x="1383" y="264"/>
                  </a:cubicBezTo>
                  <a:cubicBezTo>
                    <a:pt x="1384" y="274"/>
                    <a:pt x="1385" y="283"/>
                    <a:pt x="1386" y="293"/>
                  </a:cubicBezTo>
                  <a:cubicBezTo>
                    <a:pt x="1388" y="312"/>
                    <a:pt x="1395" y="330"/>
                    <a:pt x="1408" y="346"/>
                  </a:cubicBezTo>
                  <a:cubicBezTo>
                    <a:pt x="1418" y="358"/>
                    <a:pt x="1428" y="371"/>
                    <a:pt x="1436" y="384"/>
                  </a:cubicBezTo>
                  <a:cubicBezTo>
                    <a:pt x="1455" y="415"/>
                    <a:pt x="1455" y="446"/>
                    <a:pt x="1437" y="476"/>
                  </a:cubicBezTo>
                  <a:cubicBezTo>
                    <a:pt x="1432" y="484"/>
                    <a:pt x="1427" y="493"/>
                    <a:pt x="1420" y="500"/>
                  </a:cubicBezTo>
                  <a:cubicBezTo>
                    <a:pt x="1396" y="525"/>
                    <a:pt x="1387" y="556"/>
                    <a:pt x="1383" y="590"/>
                  </a:cubicBezTo>
                  <a:cubicBezTo>
                    <a:pt x="1377" y="650"/>
                    <a:pt x="1354" y="672"/>
                    <a:pt x="1295" y="683"/>
                  </a:cubicBezTo>
                  <a:cubicBezTo>
                    <a:pt x="1285" y="684"/>
                    <a:pt x="1274" y="684"/>
                    <a:pt x="1264" y="687"/>
                  </a:cubicBezTo>
                  <a:cubicBezTo>
                    <a:pt x="1249" y="692"/>
                    <a:pt x="1234" y="697"/>
                    <a:pt x="1220" y="705"/>
                  </a:cubicBezTo>
                  <a:cubicBezTo>
                    <a:pt x="1206" y="713"/>
                    <a:pt x="1194" y="725"/>
                    <a:pt x="1180" y="734"/>
                  </a:cubicBezTo>
                  <a:cubicBezTo>
                    <a:pt x="1147" y="756"/>
                    <a:pt x="1114" y="755"/>
                    <a:pt x="1081" y="734"/>
                  </a:cubicBezTo>
                  <a:cubicBezTo>
                    <a:pt x="1071" y="727"/>
                    <a:pt x="1062" y="720"/>
                    <a:pt x="1051" y="712"/>
                  </a:cubicBezTo>
                  <a:cubicBezTo>
                    <a:pt x="1051" y="810"/>
                    <a:pt x="1051" y="907"/>
                    <a:pt x="1051" y="1006"/>
                  </a:cubicBezTo>
                  <a:cubicBezTo>
                    <a:pt x="1069" y="992"/>
                    <a:pt x="1085" y="979"/>
                    <a:pt x="1102" y="966"/>
                  </a:cubicBezTo>
                  <a:cubicBezTo>
                    <a:pt x="1125" y="948"/>
                    <a:pt x="1137" y="948"/>
                    <a:pt x="1159" y="965"/>
                  </a:cubicBezTo>
                  <a:cubicBezTo>
                    <a:pt x="1176" y="978"/>
                    <a:pt x="1193" y="991"/>
                    <a:pt x="1212" y="1006"/>
                  </a:cubicBezTo>
                  <a:cubicBezTo>
                    <a:pt x="1212" y="999"/>
                    <a:pt x="1212" y="994"/>
                    <a:pt x="1212" y="989"/>
                  </a:cubicBezTo>
                  <a:cubicBezTo>
                    <a:pt x="1212" y="922"/>
                    <a:pt x="1212" y="855"/>
                    <a:pt x="1212" y="788"/>
                  </a:cubicBezTo>
                  <a:cubicBezTo>
                    <a:pt x="1212" y="783"/>
                    <a:pt x="1212" y="778"/>
                    <a:pt x="1212" y="774"/>
                  </a:cubicBezTo>
                  <a:cubicBezTo>
                    <a:pt x="1215" y="762"/>
                    <a:pt x="1223" y="755"/>
                    <a:pt x="1235" y="755"/>
                  </a:cubicBezTo>
                  <a:cubicBezTo>
                    <a:pt x="1248" y="755"/>
                    <a:pt x="1255" y="763"/>
                    <a:pt x="1257" y="774"/>
                  </a:cubicBezTo>
                  <a:cubicBezTo>
                    <a:pt x="1257" y="778"/>
                    <a:pt x="1257" y="782"/>
                    <a:pt x="1257" y="786"/>
                  </a:cubicBezTo>
                  <a:cubicBezTo>
                    <a:pt x="1257" y="864"/>
                    <a:pt x="1257" y="942"/>
                    <a:pt x="1257" y="1020"/>
                  </a:cubicBezTo>
                  <a:cubicBezTo>
                    <a:pt x="1257" y="1037"/>
                    <a:pt x="1254" y="1051"/>
                    <a:pt x="1237" y="1059"/>
                  </a:cubicBezTo>
                  <a:cubicBezTo>
                    <a:pt x="1221" y="1067"/>
                    <a:pt x="1208" y="1061"/>
                    <a:pt x="1195" y="1050"/>
                  </a:cubicBezTo>
                  <a:cubicBezTo>
                    <a:pt x="1182" y="1040"/>
                    <a:pt x="1169" y="1030"/>
                    <a:pt x="1153" y="1018"/>
                  </a:cubicBezTo>
                  <a:cubicBezTo>
                    <a:pt x="1153" y="1027"/>
                    <a:pt x="1153" y="1033"/>
                    <a:pt x="1153" y="1039"/>
                  </a:cubicBezTo>
                  <a:cubicBezTo>
                    <a:pt x="1153" y="1161"/>
                    <a:pt x="1152" y="1284"/>
                    <a:pt x="1154" y="1406"/>
                  </a:cubicBezTo>
                  <a:cubicBezTo>
                    <a:pt x="1155" y="1471"/>
                    <a:pt x="1130" y="1519"/>
                    <a:pt x="1062" y="1536"/>
                  </a:cubicBezTo>
                  <a:cubicBezTo>
                    <a:pt x="739" y="1536"/>
                    <a:pt x="416" y="1536"/>
                    <a:pt x="93" y="1536"/>
                  </a:cubicBezTo>
                  <a:close/>
                  <a:moveTo>
                    <a:pt x="1131" y="707"/>
                  </a:moveTo>
                  <a:cubicBezTo>
                    <a:pt x="1140" y="703"/>
                    <a:pt x="1148" y="701"/>
                    <a:pt x="1155" y="697"/>
                  </a:cubicBezTo>
                  <a:cubicBezTo>
                    <a:pt x="1165" y="691"/>
                    <a:pt x="1174" y="684"/>
                    <a:pt x="1183" y="676"/>
                  </a:cubicBezTo>
                  <a:cubicBezTo>
                    <a:pt x="1207" y="656"/>
                    <a:pt x="1234" y="644"/>
                    <a:pt x="1266" y="641"/>
                  </a:cubicBezTo>
                  <a:cubicBezTo>
                    <a:pt x="1274" y="641"/>
                    <a:pt x="1283" y="639"/>
                    <a:pt x="1291" y="638"/>
                  </a:cubicBezTo>
                  <a:cubicBezTo>
                    <a:pt x="1326" y="631"/>
                    <a:pt x="1335" y="624"/>
                    <a:pt x="1338" y="588"/>
                  </a:cubicBezTo>
                  <a:cubicBezTo>
                    <a:pt x="1342" y="543"/>
                    <a:pt x="1357" y="504"/>
                    <a:pt x="1387" y="469"/>
                  </a:cubicBezTo>
                  <a:cubicBezTo>
                    <a:pt x="1413" y="438"/>
                    <a:pt x="1413" y="423"/>
                    <a:pt x="1387" y="392"/>
                  </a:cubicBezTo>
                  <a:cubicBezTo>
                    <a:pt x="1358" y="358"/>
                    <a:pt x="1342" y="320"/>
                    <a:pt x="1338" y="276"/>
                  </a:cubicBezTo>
                  <a:cubicBezTo>
                    <a:pt x="1334" y="235"/>
                    <a:pt x="1325" y="228"/>
                    <a:pt x="1285" y="222"/>
                  </a:cubicBezTo>
                  <a:cubicBezTo>
                    <a:pt x="1283" y="222"/>
                    <a:pt x="1280" y="222"/>
                    <a:pt x="1278" y="222"/>
                  </a:cubicBezTo>
                  <a:cubicBezTo>
                    <a:pt x="1241" y="219"/>
                    <a:pt x="1208" y="206"/>
                    <a:pt x="1179" y="182"/>
                  </a:cubicBezTo>
                  <a:cubicBezTo>
                    <a:pt x="1135" y="146"/>
                    <a:pt x="1127" y="147"/>
                    <a:pt x="1082" y="182"/>
                  </a:cubicBezTo>
                  <a:cubicBezTo>
                    <a:pt x="1061" y="199"/>
                    <a:pt x="1039" y="214"/>
                    <a:pt x="1011" y="218"/>
                  </a:cubicBezTo>
                  <a:cubicBezTo>
                    <a:pt x="1000" y="220"/>
                    <a:pt x="989" y="221"/>
                    <a:pt x="978" y="222"/>
                  </a:cubicBezTo>
                  <a:cubicBezTo>
                    <a:pt x="937" y="227"/>
                    <a:pt x="929" y="235"/>
                    <a:pt x="923" y="276"/>
                  </a:cubicBezTo>
                  <a:cubicBezTo>
                    <a:pt x="919" y="315"/>
                    <a:pt x="909" y="350"/>
                    <a:pt x="883" y="382"/>
                  </a:cubicBezTo>
                  <a:cubicBezTo>
                    <a:pt x="846" y="426"/>
                    <a:pt x="846" y="434"/>
                    <a:pt x="883" y="480"/>
                  </a:cubicBezTo>
                  <a:cubicBezTo>
                    <a:pt x="906" y="507"/>
                    <a:pt x="919" y="538"/>
                    <a:pt x="921" y="574"/>
                  </a:cubicBezTo>
                  <a:cubicBezTo>
                    <a:pt x="922" y="583"/>
                    <a:pt x="925" y="593"/>
                    <a:pt x="926" y="603"/>
                  </a:cubicBezTo>
                  <a:cubicBezTo>
                    <a:pt x="929" y="622"/>
                    <a:pt x="941" y="634"/>
                    <a:pt x="959" y="635"/>
                  </a:cubicBezTo>
                  <a:cubicBezTo>
                    <a:pt x="1016" y="639"/>
                    <a:pt x="1064" y="659"/>
                    <a:pt x="1107" y="696"/>
                  </a:cubicBezTo>
                  <a:cubicBezTo>
                    <a:pt x="1113" y="702"/>
                    <a:pt x="1123" y="704"/>
                    <a:pt x="1131" y="7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6"/>
            <p:cNvSpPr>
              <a:spLocks noEditPoints="1"/>
            </p:cNvSpPr>
            <p:nvPr/>
          </p:nvSpPr>
          <p:spPr bwMode="auto">
            <a:xfrm>
              <a:off x="4321175" y="479425"/>
              <a:ext cx="117475" cy="157163"/>
            </a:xfrm>
            <a:custGeom>
              <a:avLst/>
              <a:gdLst>
                <a:gd name="T0" fmla="*/ 197 w 394"/>
                <a:gd name="T1" fmla="*/ 530 h 530"/>
                <a:gd name="T2" fmla="*/ 94 w 394"/>
                <a:gd name="T3" fmla="*/ 530 h 530"/>
                <a:gd name="T4" fmla="*/ 11 w 394"/>
                <a:gd name="T5" fmla="*/ 429 h 530"/>
                <a:gd name="T6" fmla="*/ 18 w 394"/>
                <a:gd name="T7" fmla="*/ 390 h 530"/>
                <a:gd name="T8" fmla="*/ 100 w 394"/>
                <a:gd name="T9" fmla="*/ 298 h 530"/>
                <a:gd name="T10" fmla="*/ 122 w 394"/>
                <a:gd name="T11" fmla="*/ 266 h 530"/>
                <a:gd name="T12" fmla="*/ 112 w 394"/>
                <a:gd name="T13" fmla="*/ 232 h 530"/>
                <a:gd name="T14" fmla="*/ 92 w 394"/>
                <a:gd name="T15" fmla="*/ 176 h 530"/>
                <a:gd name="T16" fmla="*/ 91 w 394"/>
                <a:gd name="T17" fmla="*/ 102 h 530"/>
                <a:gd name="T18" fmla="*/ 197 w 394"/>
                <a:gd name="T19" fmla="*/ 0 h 530"/>
                <a:gd name="T20" fmla="*/ 304 w 394"/>
                <a:gd name="T21" fmla="*/ 100 h 530"/>
                <a:gd name="T22" fmla="*/ 302 w 394"/>
                <a:gd name="T23" fmla="*/ 189 h 530"/>
                <a:gd name="T24" fmla="*/ 283 w 394"/>
                <a:gd name="T25" fmla="*/ 232 h 530"/>
                <a:gd name="T26" fmla="*/ 274 w 394"/>
                <a:gd name="T27" fmla="*/ 285 h 530"/>
                <a:gd name="T28" fmla="*/ 284 w 394"/>
                <a:gd name="T29" fmla="*/ 292 h 530"/>
                <a:gd name="T30" fmla="*/ 320 w 394"/>
                <a:gd name="T31" fmla="*/ 308 h 530"/>
                <a:gd name="T32" fmla="*/ 377 w 394"/>
                <a:gd name="T33" fmla="*/ 383 h 530"/>
                <a:gd name="T34" fmla="*/ 388 w 394"/>
                <a:gd name="T35" fmla="*/ 443 h 530"/>
                <a:gd name="T36" fmla="*/ 320 w 394"/>
                <a:gd name="T37" fmla="*/ 528 h 530"/>
                <a:gd name="T38" fmla="*/ 197 w 394"/>
                <a:gd name="T39" fmla="*/ 529 h 530"/>
                <a:gd name="T40" fmla="*/ 197 w 394"/>
                <a:gd name="T41" fmla="*/ 530 h 530"/>
                <a:gd name="T42" fmla="*/ 199 w 394"/>
                <a:gd name="T43" fmla="*/ 484 h 530"/>
                <a:gd name="T44" fmla="*/ 308 w 394"/>
                <a:gd name="T45" fmla="*/ 484 h 530"/>
                <a:gd name="T46" fmla="*/ 343 w 394"/>
                <a:gd name="T47" fmla="*/ 442 h 530"/>
                <a:gd name="T48" fmla="*/ 336 w 394"/>
                <a:gd name="T49" fmla="*/ 405 h 530"/>
                <a:gd name="T50" fmla="*/ 277 w 394"/>
                <a:gd name="T51" fmla="*/ 339 h 530"/>
                <a:gd name="T52" fmla="*/ 261 w 394"/>
                <a:gd name="T53" fmla="*/ 341 h 530"/>
                <a:gd name="T54" fmla="*/ 134 w 394"/>
                <a:gd name="T55" fmla="*/ 341 h 530"/>
                <a:gd name="T56" fmla="*/ 123 w 394"/>
                <a:gd name="T57" fmla="*/ 338 h 530"/>
                <a:gd name="T58" fmla="*/ 62 w 394"/>
                <a:gd name="T59" fmla="*/ 401 h 530"/>
                <a:gd name="T60" fmla="*/ 55 w 394"/>
                <a:gd name="T61" fmla="*/ 438 h 530"/>
                <a:gd name="T62" fmla="*/ 92 w 394"/>
                <a:gd name="T63" fmla="*/ 484 h 530"/>
                <a:gd name="T64" fmla="*/ 199 w 394"/>
                <a:gd name="T65" fmla="*/ 484 h 530"/>
                <a:gd name="T66" fmla="*/ 257 w 394"/>
                <a:gd name="T67" fmla="*/ 93 h 530"/>
                <a:gd name="T68" fmla="*/ 191 w 394"/>
                <a:gd name="T69" fmla="*/ 46 h 530"/>
                <a:gd name="T70" fmla="*/ 136 w 394"/>
                <a:gd name="T71" fmla="*/ 105 h 530"/>
                <a:gd name="T72" fmla="*/ 136 w 394"/>
                <a:gd name="T73" fmla="*/ 173 h 530"/>
                <a:gd name="T74" fmla="*/ 190 w 394"/>
                <a:gd name="T75" fmla="*/ 231 h 530"/>
                <a:gd name="T76" fmla="*/ 257 w 394"/>
                <a:gd name="T77" fmla="*/ 186 h 530"/>
                <a:gd name="T78" fmla="*/ 261 w 394"/>
                <a:gd name="T79" fmla="*/ 140 h 530"/>
                <a:gd name="T80" fmla="*/ 241 w 394"/>
                <a:gd name="T81" fmla="*/ 146 h 530"/>
                <a:gd name="T82" fmla="*/ 169 w 394"/>
                <a:gd name="T83" fmla="*/ 140 h 530"/>
                <a:gd name="T84" fmla="*/ 160 w 394"/>
                <a:gd name="T85" fmla="*/ 110 h 530"/>
                <a:gd name="T86" fmla="*/ 187 w 394"/>
                <a:gd name="T87" fmla="*/ 99 h 530"/>
                <a:gd name="T88" fmla="*/ 257 w 394"/>
                <a:gd name="T89" fmla="*/ 93 h 530"/>
                <a:gd name="T90" fmla="*/ 165 w 394"/>
                <a:gd name="T91" fmla="*/ 274 h 530"/>
                <a:gd name="T92" fmla="*/ 173 w 394"/>
                <a:gd name="T93" fmla="*/ 311 h 530"/>
                <a:gd name="T94" fmla="*/ 224 w 394"/>
                <a:gd name="T95" fmla="*/ 310 h 530"/>
                <a:gd name="T96" fmla="*/ 230 w 394"/>
                <a:gd name="T97" fmla="*/ 274 h 530"/>
                <a:gd name="T98" fmla="*/ 198 w 394"/>
                <a:gd name="T99" fmla="*/ 277 h 530"/>
                <a:gd name="T100" fmla="*/ 165 w 394"/>
                <a:gd name="T101" fmla="*/ 27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530">
                  <a:moveTo>
                    <a:pt x="197" y="530"/>
                  </a:moveTo>
                  <a:cubicBezTo>
                    <a:pt x="163" y="530"/>
                    <a:pt x="128" y="530"/>
                    <a:pt x="94" y="530"/>
                  </a:cubicBezTo>
                  <a:cubicBezTo>
                    <a:pt x="33" y="529"/>
                    <a:pt x="0" y="489"/>
                    <a:pt x="11" y="429"/>
                  </a:cubicBezTo>
                  <a:cubicBezTo>
                    <a:pt x="13" y="416"/>
                    <a:pt x="15" y="403"/>
                    <a:pt x="18" y="390"/>
                  </a:cubicBezTo>
                  <a:cubicBezTo>
                    <a:pt x="29" y="344"/>
                    <a:pt x="56" y="314"/>
                    <a:pt x="100" y="298"/>
                  </a:cubicBezTo>
                  <a:cubicBezTo>
                    <a:pt x="122" y="290"/>
                    <a:pt x="122" y="290"/>
                    <a:pt x="122" y="266"/>
                  </a:cubicBezTo>
                  <a:cubicBezTo>
                    <a:pt x="123" y="253"/>
                    <a:pt x="118" y="243"/>
                    <a:pt x="112" y="232"/>
                  </a:cubicBezTo>
                  <a:cubicBezTo>
                    <a:pt x="102" y="215"/>
                    <a:pt x="95" y="196"/>
                    <a:pt x="92" y="176"/>
                  </a:cubicBezTo>
                  <a:cubicBezTo>
                    <a:pt x="89" y="152"/>
                    <a:pt x="90" y="127"/>
                    <a:pt x="91" y="102"/>
                  </a:cubicBezTo>
                  <a:cubicBezTo>
                    <a:pt x="94" y="45"/>
                    <a:pt x="141" y="1"/>
                    <a:pt x="197" y="0"/>
                  </a:cubicBezTo>
                  <a:cubicBezTo>
                    <a:pt x="253" y="0"/>
                    <a:pt x="301" y="44"/>
                    <a:pt x="304" y="100"/>
                  </a:cubicBezTo>
                  <a:cubicBezTo>
                    <a:pt x="306" y="129"/>
                    <a:pt x="305" y="160"/>
                    <a:pt x="302" y="189"/>
                  </a:cubicBezTo>
                  <a:cubicBezTo>
                    <a:pt x="300" y="204"/>
                    <a:pt x="292" y="220"/>
                    <a:pt x="283" y="232"/>
                  </a:cubicBezTo>
                  <a:cubicBezTo>
                    <a:pt x="269" y="249"/>
                    <a:pt x="275" y="267"/>
                    <a:pt x="274" y="285"/>
                  </a:cubicBezTo>
                  <a:cubicBezTo>
                    <a:pt x="274" y="287"/>
                    <a:pt x="280" y="291"/>
                    <a:pt x="284" y="292"/>
                  </a:cubicBezTo>
                  <a:cubicBezTo>
                    <a:pt x="296" y="298"/>
                    <a:pt x="308" y="302"/>
                    <a:pt x="320" y="308"/>
                  </a:cubicBezTo>
                  <a:cubicBezTo>
                    <a:pt x="349" y="325"/>
                    <a:pt x="369" y="350"/>
                    <a:pt x="377" y="383"/>
                  </a:cubicBezTo>
                  <a:cubicBezTo>
                    <a:pt x="382" y="403"/>
                    <a:pt x="386" y="423"/>
                    <a:pt x="388" y="443"/>
                  </a:cubicBezTo>
                  <a:cubicBezTo>
                    <a:pt x="394" y="485"/>
                    <a:pt x="362" y="526"/>
                    <a:pt x="320" y="528"/>
                  </a:cubicBezTo>
                  <a:cubicBezTo>
                    <a:pt x="279" y="530"/>
                    <a:pt x="238" y="529"/>
                    <a:pt x="197" y="529"/>
                  </a:cubicBezTo>
                  <a:cubicBezTo>
                    <a:pt x="197" y="529"/>
                    <a:pt x="197" y="529"/>
                    <a:pt x="197" y="530"/>
                  </a:cubicBezTo>
                  <a:close/>
                  <a:moveTo>
                    <a:pt x="199" y="484"/>
                  </a:moveTo>
                  <a:cubicBezTo>
                    <a:pt x="235" y="484"/>
                    <a:pt x="271" y="485"/>
                    <a:pt x="308" y="484"/>
                  </a:cubicBezTo>
                  <a:cubicBezTo>
                    <a:pt x="334" y="484"/>
                    <a:pt x="347" y="467"/>
                    <a:pt x="343" y="442"/>
                  </a:cubicBezTo>
                  <a:cubicBezTo>
                    <a:pt x="340" y="429"/>
                    <a:pt x="338" y="417"/>
                    <a:pt x="336" y="405"/>
                  </a:cubicBezTo>
                  <a:cubicBezTo>
                    <a:pt x="330" y="370"/>
                    <a:pt x="310" y="348"/>
                    <a:pt x="277" y="339"/>
                  </a:cubicBezTo>
                  <a:cubicBezTo>
                    <a:pt x="272" y="337"/>
                    <a:pt x="265" y="338"/>
                    <a:pt x="261" y="341"/>
                  </a:cubicBezTo>
                  <a:cubicBezTo>
                    <a:pt x="219" y="369"/>
                    <a:pt x="178" y="369"/>
                    <a:pt x="134" y="341"/>
                  </a:cubicBezTo>
                  <a:cubicBezTo>
                    <a:pt x="131" y="338"/>
                    <a:pt x="126" y="337"/>
                    <a:pt x="123" y="338"/>
                  </a:cubicBezTo>
                  <a:cubicBezTo>
                    <a:pt x="90" y="347"/>
                    <a:pt x="69" y="367"/>
                    <a:pt x="62" y="401"/>
                  </a:cubicBezTo>
                  <a:cubicBezTo>
                    <a:pt x="59" y="413"/>
                    <a:pt x="57" y="426"/>
                    <a:pt x="55" y="438"/>
                  </a:cubicBezTo>
                  <a:cubicBezTo>
                    <a:pt x="49" y="468"/>
                    <a:pt x="62" y="484"/>
                    <a:pt x="92" y="484"/>
                  </a:cubicBezTo>
                  <a:cubicBezTo>
                    <a:pt x="128" y="484"/>
                    <a:pt x="163" y="484"/>
                    <a:pt x="199" y="484"/>
                  </a:cubicBezTo>
                  <a:close/>
                  <a:moveTo>
                    <a:pt x="257" y="93"/>
                  </a:moveTo>
                  <a:cubicBezTo>
                    <a:pt x="248" y="61"/>
                    <a:pt x="220" y="42"/>
                    <a:pt x="191" y="46"/>
                  </a:cubicBezTo>
                  <a:cubicBezTo>
                    <a:pt x="160" y="50"/>
                    <a:pt x="137" y="74"/>
                    <a:pt x="136" y="105"/>
                  </a:cubicBezTo>
                  <a:cubicBezTo>
                    <a:pt x="135" y="128"/>
                    <a:pt x="135" y="150"/>
                    <a:pt x="136" y="173"/>
                  </a:cubicBezTo>
                  <a:cubicBezTo>
                    <a:pt x="138" y="204"/>
                    <a:pt x="161" y="228"/>
                    <a:pt x="190" y="231"/>
                  </a:cubicBezTo>
                  <a:cubicBezTo>
                    <a:pt x="221" y="234"/>
                    <a:pt x="249" y="216"/>
                    <a:pt x="257" y="186"/>
                  </a:cubicBezTo>
                  <a:cubicBezTo>
                    <a:pt x="260" y="172"/>
                    <a:pt x="260" y="157"/>
                    <a:pt x="261" y="140"/>
                  </a:cubicBezTo>
                  <a:cubicBezTo>
                    <a:pt x="252" y="143"/>
                    <a:pt x="247" y="144"/>
                    <a:pt x="241" y="146"/>
                  </a:cubicBezTo>
                  <a:cubicBezTo>
                    <a:pt x="216" y="151"/>
                    <a:pt x="192" y="153"/>
                    <a:pt x="169" y="140"/>
                  </a:cubicBezTo>
                  <a:cubicBezTo>
                    <a:pt x="158" y="133"/>
                    <a:pt x="154" y="121"/>
                    <a:pt x="160" y="110"/>
                  </a:cubicBezTo>
                  <a:cubicBezTo>
                    <a:pt x="165" y="99"/>
                    <a:pt x="176" y="94"/>
                    <a:pt x="187" y="99"/>
                  </a:cubicBezTo>
                  <a:cubicBezTo>
                    <a:pt x="212" y="111"/>
                    <a:pt x="234" y="101"/>
                    <a:pt x="257" y="93"/>
                  </a:cubicBezTo>
                  <a:close/>
                  <a:moveTo>
                    <a:pt x="165" y="274"/>
                  </a:moveTo>
                  <a:cubicBezTo>
                    <a:pt x="167" y="287"/>
                    <a:pt x="166" y="302"/>
                    <a:pt x="173" y="311"/>
                  </a:cubicBezTo>
                  <a:cubicBezTo>
                    <a:pt x="182" y="321"/>
                    <a:pt x="217" y="320"/>
                    <a:pt x="224" y="310"/>
                  </a:cubicBezTo>
                  <a:cubicBezTo>
                    <a:pt x="229" y="300"/>
                    <a:pt x="228" y="287"/>
                    <a:pt x="230" y="274"/>
                  </a:cubicBezTo>
                  <a:cubicBezTo>
                    <a:pt x="217" y="275"/>
                    <a:pt x="208" y="277"/>
                    <a:pt x="198" y="277"/>
                  </a:cubicBezTo>
                  <a:cubicBezTo>
                    <a:pt x="189" y="277"/>
                    <a:pt x="179" y="275"/>
                    <a:pt x="165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7"/>
            <p:cNvSpPr>
              <a:spLocks/>
            </p:cNvSpPr>
            <p:nvPr/>
          </p:nvSpPr>
          <p:spPr bwMode="auto">
            <a:xfrm>
              <a:off x="4268788" y="773113"/>
              <a:ext cx="220663" cy="14288"/>
            </a:xfrm>
            <a:custGeom>
              <a:avLst/>
              <a:gdLst>
                <a:gd name="T0" fmla="*/ 373 w 746"/>
                <a:gd name="T1" fmla="*/ 45 h 45"/>
                <a:gd name="T2" fmla="*/ 35 w 746"/>
                <a:gd name="T3" fmla="*/ 45 h 45"/>
                <a:gd name="T4" fmla="*/ 19 w 746"/>
                <a:gd name="T5" fmla="*/ 44 h 45"/>
                <a:gd name="T6" fmla="*/ 1 w 746"/>
                <a:gd name="T7" fmla="*/ 25 h 45"/>
                <a:gd name="T8" fmla="*/ 15 w 746"/>
                <a:gd name="T9" fmla="*/ 2 h 45"/>
                <a:gd name="T10" fmla="*/ 33 w 746"/>
                <a:gd name="T11" fmla="*/ 0 h 45"/>
                <a:gd name="T12" fmla="*/ 714 w 746"/>
                <a:gd name="T13" fmla="*/ 0 h 45"/>
                <a:gd name="T14" fmla="*/ 730 w 746"/>
                <a:gd name="T15" fmla="*/ 2 h 45"/>
                <a:gd name="T16" fmla="*/ 745 w 746"/>
                <a:gd name="T17" fmla="*/ 24 h 45"/>
                <a:gd name="T18" fmla="*/ 727 w 746"/>
                <a:gd name="T19" fmla="*/ 44 h 45"/>
                <a:gd name="T20" fmla="*/ 710 w 746"/>
                <a:gd name="T21" fmla="*/ 45 h 45"/>
                <a:gd name="T22" fmla="*/ 373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3" y="45"/>
                  </a:moveTo>
                  <a:cubicBezTo>
                    <a:pt x="260" y="45"/>
                    <a:pt x="148" y="45"/>
                    <a:pt x="35" y="45"/>
                  </a:cubicBezTo>
                  <a:cubicBezTo>
                    <a:pt x="30" y="45"/>
                    <a:pt x="24" y="45"/>
                    <a:pt x="19" y="44"/>
                  </a:cubicBezTo>
                  <a:cubicBezTo>
                    <a:pt x="8" y="42"/>
                    <a:pt x="2" y="36"/>
                    <a:pt x="1" y="25"/>
                  </a:cubicBezTo>
                  <a:cubicBezTo>
                    <a:pt x="0" y="14"/>
                    <a:pt x="4" y="5"/>
                    <a:pt x="15" y="2"/>
                  </a:cubicBezTo>
                  <a:cubicBezTo>
                    <a:pt x="21" y="0"/>
                    <a:pt x="27" y="0"/>
                    <a:pt x="33" y="0"/>
                  </a:cubicBezTo>
                  <a:cubicBezTo>
                    <a:pt x="260" y="0"/>
                    <a:pt x="487" y="0"/>
                    <a:pt x="714" y="0"/>
                  </a:cubicBezTo>
                  <a:cubicBezTo>
                    <a:pt x="719" y="0"/>
                    <a:pt x="725" y="0"/>
                    <a:pt x="730" y="2"/>
                  </a:cubicBezTo>
                  <a:cubicBezTo>
                    <a:pt x="741" y="5"/>
                    <a:pt x="746" y="13"/>
                    <a:pt x="745" y="24"/>
                  </a:cubicBezTo>
                  <a:cubicBezTo>
                    <a:pt x="745" y="36"/>
                    <a:pt x="738" y="43"/>
                    <a:pt x="727" y="44"/>
                  </a:cubicBezTo>
                  <a:cubicBezTo>
                    <a:pt x="721" y="45"/>
                    <a:pt x="716" y="45"/>
                    <a:pt x="710" y="45"/>
                  </a:cubicBezTo>
                  <a:cubicBezTo>
                    <a:pt x="598" y="45"/>
                    <a:pt x="485" y="45"/>
                    <a:pt x="37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8"/>
            <p:cNvSpPr>
              <a:spLocks/>
            </p:cNvSpPr>
            <p:nvPr/>
          </p:nvSpPr>
          <p:spPr bwMode="auto">
            <a:xfrm>
              <a:off x="4268788" y="809625"/>
              <a:ext cx="222250" cy="14288"/>
            </a:xfrm>
            <a:custGeom>
              <a:avLst/>
              <a:gdLst>
                <a:gd name="T0" fmla="*/ 374 w 749"/>
                <a:gd name="T1" fmla="*/ 2 h 47"/>
                <a:gd name="T2" fmla="*/ 713 w 749"/>
                <a:gd name="T3" fmla="*/ 2 h 47"/>
                <a:gd name="T4" fmla="*/ 728 w 749"/>
                <a:gd name="T5" fmla="*/ 2 h 47"/>
                <a:gd name="T6" fmla="*/ 746 w 749"/>
                <a:gd name="T7" fmla="*/ 21 h 47"/>
                <a:gd name="T8" fmla="*/ 732 w 749"/>
                <a:gd name="T9" fmla="*/ 44 h 47"/>
                <a:gd name="T10" fmla="*/ 713 w 749"/>
                <a:gd name="T11" fmla="*/ 47 h 47"/>
                <a:gd name="T12" fmla="*/ 35 w 749"/>
                <a:gd name="T13" fmla="*/ 47 h 47"/>
                <a:gd name="T14" fmla="*/ 18 w 749"/>
                <a:gd name="T15" fmla="*/ 45 h 47"/>
                <a:gd name="T16" fmla="*/ 2 w 749"/>
                <a:gd name="T17" fmla="*/ 21 h 47"/>
                <a:gd name="T18" fmla="*/ 22 w 749"/>
                <a:gd name="T19" fmla="*/ 2 h 47"/>
                <a:gd name="T20" fmla="*/ 37 w 749"/>
                <a:gd name="T21" fmla="*/ 2 h 47"/>
                <a:gd name="T22" fmla="*/ 374 w 749"/>
                <a:gd name="T2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9" h="47">
                  <a:moveTo>
                    <a:pt x="374" y="2"/>
                  </a:moveTo>
                  <a:cubicBezTo>
                    <a:pt x="487" y="2"/>
                    <a:pt x="600" y="2"/>
                    <a:pt x="713" y="2"/>
                  </a:cubicBezTo>
                  <a:cubicBezTo>
                    <a:pt x="718" y="2"/>
                    <a:pt x="724" y="0"/>
                    <a:pt x="728" y="2"/>
                  </a:cubicBezTo>
                  <a:cubicBezTo>
                    <a:pt x="735" y="7"/>
                    <a:pt x="743" y="13"/>
                    <a:pt x="746" y="21"/>
                  </a:cubicBezTo>
                  <a:cubicBezTo>
                    <a:pt x="749" y="31"/>
                    <a:pt x="743" y="41"/>
                    <a:pt x="732" y="44"/>
                  </a:cubicBezTo>
                  <a:cubicBezTo>
                    <a:pt x="726" y="46"/>
                    <a:pt x="720" y="47"/>
                    <a:pt x="713" y="47"/>
                  </a:cubicBezTo>
                  <a:cubicBezTo>
                    <a:pt x="487" y="47"/>
                    <a:pt x="261" y="47"/>
                    <a:pt x="35" y="47"/>
                  </a:cubicBezTo>
                  <a:cubicBezTo>
                    <a:pt x="29" y="47"/>
                    <a:pt x="23" y="47"/>
                    <a:pt x="18" y="45"/>
                  </a:cubicBezTo>
                  <a:cubicBezTo>
                    <a:pt x="6" y="42"/>
                    <a:pt x="0" y="33"/>
                    <a:pt x="2" y="21"/>
                  </a:cubicBezTo>
                  <a:cubicBezTo>
                    <a:pt x="3" y="10"/>
                    <a:pt x="10" y="3"/>
                    <a:pt x="22" y="2"/>
                  </a:cubicBezTo>
                  <a:cubicBezTo>
                    <a:pt x="27" y="1"/>
                    <a:pt x="32" y="2"/>
                    <a:pt x="37" y="2"/>
                  </a:cubicBezTo>
                  <a:cubicBezTo>
                    <a:pt x="149" y="2"/>
                    <a:pt x="262" y="2"/>
                    <a:pt x="374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9"/>
            <p:cNvSpPr>
              <a:spLocks/>
            </p:cNvSpPr>
            <p:nvPr/>
          </p:nvSpPr>
          <p:spPr bwMode="auto">
            <a:xfrm>
              <a:off x="4268788" y="846138"/>
              <a:ext cx="220663" cy="12700"/>
            </a:xfrm>
            <a:custGeom>
              <a:avLst/>
              <a:gdLst>
                <a:gd name="T0" fmla="*/ 374 w 748"/>
                <a:gd name="T1" fmla="*/ 45 h 46"/>
                <a:gd name="T2" fmla="*/ 37 w 748"/>
                <a:gd name="T3" fmla="*/ 45 h 46"/>
                <a:gd name="T4" fmla="*/ 22 w 748"/>
                <a:gd name="T5" fmla="*/ 45 h 46"/>
                <a:gd name="T6" fmla="*/ 2 w 748"/>
                <a:gd name="T7" fmla="*/ 26 h 46"/>
                <a:gd name="T8" fmla="*/ 17 w 748"/>
                <a:gd name="T9" fmla="*/ 2 h 46"/>
                <a:gd name="T10" fmla="*/ 35 w 748"/>
                <a:gd name="T11" fmla="*/ 0 h 46"/>
                <a:gd name="T12" fmla="*/ 713 w 748"/>
                <a:gd name="T13" fmla="*/ 0 h 46"/>
                <a:gd name="T14" fmla="*/ 731 w 748"/>
                <a:gd name="T15" fmla="*/ 2 h 46"/>
                <a:gd name="T16" fmla="*/ 746 w 748"/>
                <a:gd name="T17" fmla="*/ 26 h 46"/>
                <a:gd name="T18" fmla="*/ 727 w 748"/>
                <a:gd name="T19" fmla="*/ 45 h 46"/>
                <a:gd name="T20" fmla="*/ 713 w 748"/>
                <a:gd name="T21" fmla="*/ 45 h 46"/>
                <a:gd name="T22" fmla="*/ 374 w 748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8" h="46">
                  <a:moveTo>
                    <a:pt x="374" y="45"/>
                  </a:moveTo>
                  <a:cubicBezTo>
                    <a:pt x="262" y="45"/>
                    <a:pt x="149" y="45"/>
                    <a:pt x="37" y="45"/>
                  </a:cubicBezTo>
                  <a:cubicBezTo>
                    <a:pt x="32" y="45"/>
                    <a:pt x="27" y="46"/>
                    <a:pt x="22" y="45"/>
                  </a:cubicBezTo>
                  <a:cubicBezTo>
                    <a:pt x="10" y="44"/>
                    <a:pt x="3" y="37"/>
                    <a:pt x="2" y="26"/>
                  </a:cubicBezTo>
                  <a:cubicBezTo>
                    <a:pt x="0" y="14"/>
                    <a:pt x="6" y="6"/>
                    <a:pt x="17" y="2"/>
                  </a:cubicBezTo>
                  <a:cubicBezTo>
                    <a:pt x="23" y="0"/>
                    <a:pt x="29" y="0"/>
                    <a:pt x="35" y="0"/>
                  </a:cubicBezTo>
                  <a:cubicBezTo>
                    <a:pt x="261" y="0"/>
                    <a:pt x="487" y="0"/>
                    <a:pt x="713" y="0"/>
                  </a:cubicBezTo>
                  <a:cubicBezTo>
                    <a:pt x="719" y="0"/>
                    <a:pt x="725" y="0"/>
                    <a:pt x="731" y="2"/>
                  </a:cubicBezTo>
                  <a:cubicBezTo>
                    <a:pt x="742" y="5"/>
                    <a:pt x="748" y="14"/>
                    <a:pt x="746" y="26"/>
                  </a:cubicBezTo>
                  <a:cubicBezTo>
                    <a:pt x="745" y="37"/>
                    <a:pt x="738" y="44"/>
                    <a:pt x="727" y="45"/>
                  </a:cubicBezTo>
                  <a:cubicBezTo>
                    <a:pt x="722" y="46"/>
                    <a:pt x="718" y="45"/>
                    <a:pt x="713" y="45"/>
                  </a:cubicBezTo>
                  <a:cubicBezTo>
                    <a:pt x="600" y="45"/>
                    <a:pt x="487" y="45"/>
                    <a:pt x="37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40"/>
            <p:cNvSpPr>
              <a:spLocks/>
            </p:cNvSpPr>
            <p:nvPr/>
          </p:nvSpPr>
          <p:spPr bwMode="auto">
            <a:xfrm>
              <a:off x="4268788" y="738188"/>
              <a:ext cx="220663" cy="12700"/>
            </a:xfrm>
            <a:custGeom>
              <a:avLst/>
              <a:gdLst>
                <a:gd name="T0" fmla="*/ 373 w 745"/>
                <a:gd name="T1" fmla="*/ 0 h 46"/>
                <a:gd name="T2" fmla="*/ 716 w 745"/>
                <a:gd name="T3" fmla="*/ 0 h 46"/>
                <a:gd name="T4" fmla="*/ 737 w 745"/>
                <a:gd name="T5" fmla="*/ 6 h 46"/>
                <a:gd name="T6" fmla="*/ 744 w 745"/>
                <a:gd name="T7" fmla="*/ 28 h 46"/>
                <a:gd name="T8" fmla="*/ 728 w 745"/>
                <a:gd name="T9" fmla="*/ 44 h 46"/>
                <a:gd name="T10" fmla="*/ 712 w 745"/>
                <a:gd name="T11" fmla="*/ 45 h 46"/>
                <a:gd name="T12" fmla="*/ 34 w 745"/>
                <a:gd name="T13" fmla="*/ 45 h 46"/>
                <a:gd name="T14" fmla="*/ 22 w 745"/>
                <a:gd name="T15" fmla="*/ 45 h 46"/>
                <a:gd name="T16" fmla="*/ 1 w 745"/>
                <a:gd name="T17" fmla="*/ 21 h 46"/>
                <a:gd name="T18" fmla="*/ 24 w 745"/>
                <a:gd name="T19" fmla="*/ 0 h 46"/>
                <a:gd name="T20" fmla="*/ 76 w 745"/>
                <a:gd name="T21" fmla="*/ 0 h 46"/>
                <a:gd name="T22" fmla="*/ 373 w 745"/>
                <a:gd name="T2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3" y="0"/>
                  </a:moveTo>
                  <a:cubicBezTo>
                    <a:pt x="487" y="0"/>
                    <a:pt x="602" y="0"/>
                    <a:pt x="716" y="0"/>
                  </a:cubicBezTo>
                  <a:cubicBezTo>
                    <a:pt x="723" y="0"/>
                    <a:pt x="733" y="1"/>
                    <a:pt x="737" y="6"/>
                  </a:cubicBezTo>
                  <a:cubicBezTo>
                    <a:pt x="742" y="11"/>
                    <a:pt x="745" y="21"/>
                    <a:pt x="744" y="28"/>
                  </a:cubicBezTo>
                  <a:cubicBezTo>
                    <a:pt x="743" y="34"/>
                    <a:pt x="735" y="40"/>
                    <a:pt x="728" y="44"/>
                  </a:cubicBezTo>
                  <a:cubicBezTo>
                    <a:pt x="724" y="46"/>
                    <a:pt x="718" y="45"/>
                    <a:pt x="712" y="45"/>
                  </a:cubicBezTo>
                  <a:cubicBezTo>
                    <a:pt x="486" y="45"/>
                    <a:pt x="260" y="45"/>
                    <a:pt x="34" y="45"/>
                  </a:cubicBezTo>
                  <a:cubicBezTo>
                    <a:pt x="30" y="45"/>
                    <a:pt x="26" y="45"/>
                    <a:pt x="22" y="45"/>
                  </a:cubicBezTo>
                  <a:cubicBezTo>
                    <a:pt x="9" y="43"/>
                    <a:pt x="0" y="34"/>
                    <a:pt x="1" y="21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41" y="0"/>
                    <a:pt x="59" y="0"/>
                    <a:pt x="76" y="0"/>
                  </a:cubicBezTo>
                  <a:cubicBezTo>
                    <a:pt x="175" y="0"/>
                    <a:pt x="274" y="0"/>
                    <a:pt x="3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1"/>
            <p:cNvSpPr>
              <a:spLocks/>
            </p:cNvSpPr>
            <p:nvPr/>
          </p:nvSpPr>
          <p:spPr bwMode="auto">
            <a:xfrm>
              <a:off x="4268788" y="665163"/>
              <a:ext cx="220663" cy="14288"/>
            </a:xfrm>
            <a:custGeom>
              <a:avLst/>
              <a:gdLst>
                <a:gd name="T0" fmla="*/ 374 w 745"/>
                <a:gd name="T1" fmla="*/ 1 h 46"/>
                <a:gd name="T2" fmla="*/ 711 w 745"/>
                <a:gd name="T3" fmla="*/ 1 h 46"/>
                <a:gd name="T4" fmla="*/ 726 w 745"/>
                <a:gd name="T5" fmla="*/ 2 h 46"/>
                <a:gd name="T6" fmla="*/ 744 w 745"/>
                <a:gd name="T7" fmla="*/ 25 h 46"/>
                <a:gd name="T8" fmla="*/ 725 w 745"/>
                <a:gd name="T9" fmla="*/ 46 h 46"/>
                <a:gd name="T10" fmla="*/ 711 w 745"/>
                <a:gd name="T11" fmla="*/ 46 h 46"/>
                <a:gd name="T12" fmla="*/ 33 w 745"/>
                <a:gd name="T13" fmla="*/ 46 h 46"/>
                <a:gd name="T14" fmla="*/ 20 w 745"/>
                <a:gd name="T15" fmla="*/ 46 h 46"/>
                <a:gd name="T16" fmla="*/ 0 w 745"/>
                <a:gd name="T17" fmla="*/ 24 h 46"/>
                <a:gd name="T18" fmla="*/ 20 w 745"/>
                <a:gd name="T19" fmla="*/ 1 h 46"/>
                <a:gd name="T20" fmla="*/ 35 w 745"/>
                <a:gd name="T21" fmla="*/ 1 h 46"/>
                <a:gd name="T22" fmla="*/ 374 w 745"/>
                <a:gd name="T2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4" y="1"/>
                  </a:moveTo>
                  <a:cubicBezTo>
                    <a:pt x="486" y="1"/>
                    <a:pt x="598" y="1"/>
                    <a:pt x="711" y="1"/>
                  </a:cubicBezTo>
                  <a:cubicBezTo>
                    <a:pt x="716" y="1"/>
                    <a:pt x="721" y="0"/>
                    <a:pt x="726" y="2"/>
                  </a:cubicBezTo>
                  <a:cubicBezTo>
                    <a:pt x="738" y="4"/>
                    <a:pt x="745" y="12"/>
                    <a:pt x="744" y="25"/>
                  </a:cubicBezTo>
                  <a:cubicBezTo>
                    <a:pt x="744" y="37"/>
                    <a:pt x="736" y="44"/>
                    <a:pt x="725" y="46"/>
                  </a:cubicBezTo>
                  <a:cubicBezTo>
                    <a:pt x="720" y="46"/>
                    <a:pt x="716" y="46"/>
                    <a:pt x="711" y="46"/>
                  </a:cubicBezTo>
                  <a:cubicBezTo>
                    <a:pt x="485" y="46"/>
                    <a:pt x="259" y="46"/>
                    <a:pt x="33" y="46"/>
                  </a:cubicBezTo>
                  <a:cubicBezTo>
                    <a:pt x="29" y="46"/>
                    <a:pt x="24" y="46"/>
                    <a:pt x="20" y="46"/>
                  </a:cubicBezTo>
                  <a:cubicBezTo>
                    <a:pt x="7" y="44"/>
                    <a:pt x="0" y="37"/>
                    <a:pt x="0" y="24"/>
                  </a:cubicBezTo>
                  <a:cubicBezTo>
                    <a:pt x="0" y="11"/>
                    <a:pt x="7" y="3"/>
                    <a:pt x="20" y="1"/>
                  </a:cubicBezTo>
                  <a:cubicBezTo>
                    <a:pt x="25" y="1"/>
                    <a:pt x="30" y="1"/>
                    <a:pt x="35" y="1"/>
                  </a:cubicBezTo>
                  <a:cubicBezTo>
                    <a:pt x="148" y="1"/>
                    <a:pt x="261" y="1"/>
                    <a:pt x="37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2"/>
            <p:cNvSpPr>
              <a:spLocks/>
            </p:cNvSpPr>
            <p:nvPr/>
          </p:nvSpPr>
          <p:spPr bwMode="auto">
            <a:xfrm>
              <a:off x="4268788" y="701675"/>
              <a:ext cx="220663" cy="12700"/>
            </a:xfrm>
            <a:custGeom>
              <a:avLst/>
              <a:gdLst>
                <a:gd name="T0" fmla="*/ 371 w 746"/>
                <a:gd name="T1" fmla="*/ 45 h 45"/>
                <a:gd name="T2" fmla="*/ 37 w 746"/>
                <a:gd name="T3" fmla="*/ 45 h 45"/>
                <a:gd name="T4" fmla="*/ 19 w 746"/>
                <a:gd name="T5" fmla="*/ 45 h 45"/>
                <a:gd name="T6" fmla="*/ 1 w 746"/>
                <a:gd name="T7" fmla="*/ 24 h 45"/>
                <a:gd name="T8" fmla="*/ 18 w 746"/>
                <a:gd name="T9" fmla="*/ 1 h 45"/>
                <a:gd name="T10" fmla="*/ 34 w 746"/>
                <a:gd name="T11" fmla="*/ 0 h 45"/>
                <a:gd name="T12" fmla="*/ 712 w 746"/>
                <a:gd name="T13" fmla="*/ 0 h 45"/>
                <a:gd name="T14" fmla="*/ 729 w 746"/>
                <a:gd name="T15" fmla="*/ 2 h 45"/>
                <a:gd name="T16" fmla="*/ 745 w 746"/>
                <a:gd name="T17" fmla="*/ 23 h 45"/>
                <a:gd name="T18" fmla="*/ 728 w 746"/>
                <a:gd name="T19" fmla="*/ 44 h 45"/>
                <a:gd name="T20" fmla="*/ 710 w 746"/>
                <a:gd name="T21" fmla="*/ 45 h 45"/>
                <a:gd name="T22" fmla="*/ 371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1" y="45"/>
                  </a:moveTo>
                  <a:cubicBezTo>
                    <a:pt x="260" y="45"/>
                    <a:pt x="149" y="45"/>
                    <a:pt x="37" y="45"/>
                  </a:cubicBezTo>
                  <a:cubicBezTo>
                    <a:pt x="31" y="45"/>
                    <a:pt x="25" y="45"/>
                    <a:pt x="19" y="45"/>
                  </a:cubicBezTo>
                  <a:cubicBezTo>
                    <a:pt x="8" y="43"/>
                    <a:pt x="1" y="36"/>
                    <a:pt x="1" y="24"/>
                  </a:cubicBezTo>
                  <a:cubicBezTo>
                    <a:pt x="0" y="12"/>
                    <a:pt x="6" y="4"/>
                    <a:pt x="18" y="1"/>
                  </a:cubicBezTo>
                  <a:cubicBezTo>
                    <a:pt x="23" y="0"/>
                    <a:pt x="29" y="0"/>
                    <a:pt x="34" y="0"/>
                  </a:cubicBezTo>
                  <a:cubicBezTo>
                    <a:pt x="260" y="0"/>
                    <a:pt x="486" y="0"/>
                    <a:pt x="712" y="0"/>
                  </a:cubicBezTo>
                  <a:cubicBezTo>
                    <a:pt x="718" y="0"/>
                    <a:pt x="723" y="0"/>
                    <a:pt x="729" y="2"/>
                  </a:cubicBezTo>
                  <a:cubicBezTo>
                    <a:pt x="740" y="4"/>
                    <a:pt x="746" y="12"/>
                    <a:pt x="745" y="23"/>
                  </a:cubicBezTo>
                  <a:cubicBezTo>
                    <a:pt x="745" y="34"/>
                    <a:pt x="739" y="42"/>
                    <a:pt x="728" y="44"/>
                  </a:cubicBezTo>
                  <a:cubicBezTo>
                    <a:pt x="722" y="45"/>
                    <a:pt x="716" y="45"/>
                    <a:pt x="710" y="45"/>
                  </a:cubicBezTo>
                  <a:cubicBezTo>
                    <a:pt x="597" y="45"/>
                    <a:pt x="484" y="45"/>
                    <a:pt x="37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3"/>
            <p:cNvSpPr>
              <a:spLocks/>
            </p:cNvSpPr>
            <p:nvPr/>
          </p:nvSpPr>
          <p:spPr bwMode="auto">
            <a:xfrm>
              <a:off x="4243388" y="809625"/>
              <a:ext cx="14288" cy="14288"/>
            </a:xfrm>
            <a:custGeom>
              <a:avLst/>
              <a:gdLst>
                <a:gd name="T0" fmla="*/ 23 w 45"/>
                <a:gd name="T1" fmla="*/ 1 h 46"/>
                <a:gd name="T2" fmla="*/ 45 w 45"/>
                <a:gd name="T3" fmla="*/ 23 h 46"/>
                <a:gd name="T4" fmla="*/ 22 w 45"/>
                <a:gd name="T5" fmla="*/ 45 h 46"/>
                <a:gd name="T6" fmla="*/ 0 w 45"/>
                <a:gd name="T7" fmla="*/ 22 h 46"/>
                <a:gd name="T8" fmla="*/ 23 w 45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23" y="1"/>
                  </a:moveTo>
                  <a:cubicBezTo>
                    <a:pt x="35" y="1"/>
                    <a:pt x="45" y="10"/>
                    <a:pt x="45" y="23"/>
                  </a:cubicBezTo>
                  <a:cubicBezTo>
                    <a:pt x="45" y="35"/>
                    <a:pt x="35" y="46"/>
                    <a:pt x="22" y="45"/>
                  </a:cubicBezTo>
                  <a:cubicBezTo>
                    <a:pt x="10" y="45"/>
                    <a:pt x="0" y="34"/>
                    <a:pt x="0" y="22"/>
                  </a:cubicBezTo>
                  <a:cubicBezTo>
                    <a:pt x="1" y="10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4"/>
            <p:cNvSpPr>
              <a:spLocks/>
            </p:cNvSpPr>
            <p:nvPr/>
          </p:nvSpPr>
          <p:spPr bwMode="auto">
            <a:xfrm>
              <a:off x="4243388" y="846138"/>
              <a:ext cx="14288" cy="12700"/>
            </a:xfrm>
            <a:custGeom>
              <a:avLst/>
              <a:gdLst>
                <a:gd name="T0" fmla="*/ 22 w 46"/>
                <a:gd name="T1" fmla="*/ 1 h 46"/>
                <a:gd name="T2" fmla="*/ 45 w 46"/>
                <a:gd name="T3" fmla="*/ 22 h 46"/>
                <a:gd name="T4" fmla="*/ 23 w 46"/>
                <a:gd name="T5" fmla="*/ 45 h 46"/>
                <a:gd name="T6" fmla="*/ 0 w 46"/>
                <a:gd name="T7" fmla="*/ 24 h 46"/>
                <a:gd name="T8" fmla="*/ 22 w 4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22" y="1"/>
                  </a:moveTo>
                  <a:cubicBezTo>
                    <a:pt x="34" y="0"/>
                    <a:pt x="44" y="10"/>
                    <a:pt x="45" y="22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1" y="46"/>
                    <a:pt x="1" y="36"/>
                    <a:pt x="0" y="24"/>
                  </a:cubicBezTo>
                  <a:cubicBezTo>
                    <a:pt x="0" y="12"/>
                    <a:pt x="10" y="1"/>
                    <a:pt x="2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5"/>
            <p:cNvSpPr>
              <a:spLocks/>
            </p:cNvSpPr>
            <p:nvPr/>
          </p:nvSpPr>
          <p:spPr bwMode="auto">
            <a:xfrm>
              <a:off x="4243388" y="738188"/>
              <a:ext cx="14288" cy="12700"/>
            </a:xfrm>
            <a:custGeom>
              <a:avLst/>
              <a:gdLst>
                <a:gd name="T0" fmla="*/ 45 w 45"/>
                <a:gd name="T1" fmla="*/ 22 h 45"/>
                <a:gd name="T2" fmla="*/ 22 w 45"/>
                <a:gd name="T3" fmla="*/ 45 h 45"/>
                <a:gd name="T4" fmla="*/ 0 w 45"/>
                <a:gd name="T5" fmla="*/ 22 h 45"/>
                <a:gd name="T6" fmla="*/ 23 w 45"/>
                <a:gd name="T7" fmla="*/ 0 h 45"/>
                <a:gd name="T8" fmla="*/ 45 w 45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cubicBezTo>
                    <a:pt x="45" y="35"/>
                    <a:pt x="35" y="45"/>
                    <a:pt x="22" y="45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1" y="0"/>
                    <a:pt x="23" y="0"/>
                  </a:cubicBezTo>
                  <a:cubicBezTo>
                    <a:pt x="35" y="0"/>
                    <a:pt x="45" y="10"/>
                    <a:pt x="45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6"/>
            <p:cNvSpPr>
              <a:spLocks/>
            </p:cNvSpPr>
            <p:nvPr/>
          </p:nvSpPr>
          <p:spPr bwMode="auto">
            <a:xfrm>
              <a:off x="4243388" y="665163"/>
              <a:ext cx="14288" cy="14288"/>
            </a:xfrm>
            <a:custGeom>
              <a:avLst/>
              <a:gdLst>
                <a:gd name="T0" fmla="*/ 23 w 45"/>
                <a:gd name="T1" fmla="*/ 45 h 45"/>
                <a:gd name="T2" fmla="*/ 0 w 45"/>
                <a:gd name="T3" fmla="*/ 23 h 45"/>
                <a:gd name="T4" fmla="*/ 22 w 45"/>
                <a:gd name="T5" fmla="*/ 0 h 45"/>
                <a:gd name="T6" fmla="*/ 45 w 45"/>
                <a:gd name="T7" fmla="*/ 23 h 45"/>
                <a:gd name="T8" fmla="*/ 23 w 4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11" y="45"/>
                    <a:pt x="0" y="35"/>
                    <a:pt x="0" y="23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4" y="0"/>
                    <a:pt x="45" y="10"/>
                    <a:pt x="45" y="23"/>
                  </a:cubicBezTo>
                  <a:cubicBezTo>
                    <a:pt x="45" y="35"/>
                    <a:pt x="35" y="45"/>
                    <a:pt x="2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47"/>
            <p:cNvSpPr>
              <a:spLocks/>
            </p:cNvSpPr>
            <p:nvPr/>
          </p:nvSpPr>
          <p:spPr bwMode="auto">
            <a:xfrm>
              <a:off x="4243388" y="773113"/>
              <a:ext cx="14288" cy="14288"/>
            </a:xfrm>
            <a:custGeom>
              <a:avLst/>
              <a:gdLst>
                <a:gd name="T0" fmla="*/ 22 w 46"/>
                <a:gd name="T1" fmla="*/ 0 h 45"/>
                <a:gd name="T2" fmla="*/ 45 w 46"/>
                <a:gd name="T3" fmla="*/ 21 h 45"/>
                <a:gd name="T4" fmla="*/ 23 w 46"/>
                <a:gd name="T5" fmla="*/ 45 h 45"/>
                <a:gd name="T6" fmla="*/ 0 w 46"/>
                <a:gd name="T7" fmla="*/ 24 h 45"/>
                <a:gd name="T8" fmla="*/ 22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2" y="0"/>
                  </a:moveTo>
                  <a:cubicBezTo>
                    <a:pt x="34" y="0"/>
                    <a:pt x="44" y="9"/>
                    <a:pt x="45" y="21"/>
                  </a:cubicBezTo>
                  <a:cubicBezTo>
                    <a:pt x="46" y="34"/>
                    <a:pt x="36" y="44"/>
                    <a:pt x="23" y="45"/>
                  </a:cubicBezTo>
                  <a:cubicBezTo>
                    <a:pt x="11" y="45"/>
                    <a:pt x="1" y="36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48"/>
            <p:cNvSpPr>
              <a:spLocks/>
            </p:cNvSpPr>
            <p:nvPr/>
          </p:nvSpPr>
          <p:spPr bwMode="auto">
            <a:xfrm>
              <a:off x="4243388" y="701675"/>
              <a:ext cx="14288" cy="12700"/>
            </a:xfrm>
            <a:custGeom>
              <a:avLst/>
              <a:gdLst>
                <a:gd name="T0" fmla="*/ 23 w 46"/>
                <a:gd name="T1" fmla="*/ 1 h 45"/>
                <a:gd name="T2" fmla="*/ 45 w 46"/>
                <a:gd name="T3" fmla="*/ 24 h 45"/>
                <a:gd name="T4" fmla="*/ 22 w 46"/>
                <a:gd name="T5" fmla="*/ 45 h 45"/>
                <a:gd name="T6" fmla="*/ 0 w 46"/>
                <a:gd name="T7" fmla="*/ 23 h 45"/>
                <a:gd name="T8" fmla="*/ 23 w 46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3" y="1"/>
                  </a:moveTo>
                  <a:cubicBezTo>
                    <a:pt x="36" y="1"/>
                    <a:pt x="46" y="11"/>
                    <a:pt x="45" y="24"/>
                  </a:cubicBezTo>
                  <a:cubicBezTo>
                    <a:pt x="44" y="36"/>
                    <a:pt x="34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1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49"/>
            <p:cNvSpPr>
              <a:spLocks noEditPoints="1"/>
            </p:cNvSpPr>
            <p:nvPr/>
          </p:nvSpPr>
          <p:spPr bwMode="auto">
            <a:xfrm>
              <a:off x="4492625" y="514350"/>
              <a:ext cx="103188" cy="96838"/>
            </a:xfrm>
            <a:custGeom>
              <a:avLst/>
              <a:gdLst>
                <a:gd name="T0" fmla="*/ 172 w 345"/>
                <a:gd name="T1" fmla="*/ 0 h 327"/>
                <a:gd name="T2" fmla="*/ 198 w 345"/>
                <a:gd name="T3" fmla="*/ 20 h 327"/>
                <a:gd name="T4" fmla="*/ 234 w 345"/>
                <a:gd name="T5" fmla="*/ 73 h 327"/>
                <a:gd name="T6" fmla="*/ 253 w 345"/>
                <a:gd name="T7" fmla="*/ 86 h 327"/>
                <a:gd name="T8" fmla="*/ 313 w 345"/>
                <a:gd name="T9" fmla="*/ 104 h 327"/>
                <a:gd name="T10" fmla="*/ 329 w 345"/>
                <a:gd name="T11" fmla="*/ 154 h 327"/>
                <a:gd name="T12" fmla="*/ 316 w 345"/>
                <a:gd name="T13" fmla="*/ 170 h 327"/>
                <a:gd name="T14" fmla="*/ 284 w 345"/>
                <a:gd name="T15" fmla="*/ 268 h 327"/>
                <a:gd name="T16" fmla="*/ 286 w 345"/>
                <a:gd name="T17" fmla="*/ 291 h 327"/>
                <a:gd name="T18" fmla="*/ 246 w 345"/>
                <a:gd name="T19" fmla="*/ 319 h 327"/>
                <a:gd name="T20" fmla="*/ 185 w 345"/>
                <a:gd name="T21" fmla="*/ 297 h 327"/>
                <a:gd name="T22" fmla="*/ 162 w 345"/>
                <a:gd name="T23" fmla="*/ 297 h 327"/>
                <a:gd name="T24" fmla="*/ 104 w 345"/>
                <a:gd name="T25" fmla="*/ 318 h 327"/>
                <a:gd name="T26" fmla="*/ 60 w 345"/>
                <a:gd name="T27" fmla="*/ 285 h 327"/>
                <a:gd name="T28" fmla="*/ 62 w 345"/>
                <a:gd name="T29" fmla="*/ 223 h 327"/>
                <a:gd name="T30" fmla="*/ 55 w 345"/>
                <a:gd name="T31" fmla="*/ 203 h 327"/>
                <a:gd name="T32" fmla="*/ 17 w 345"/>
                <a:gd name="T33" fmla="*/ 153 h 327"/>
                <a:gd name="T34" fmla="*/ 33 w 345"/>
                <a:gd name="T35" fmla="*/ 104 h 327"/>
                <a:gd name="T36" fmla="*/ 95 w 345"/>
                <a:gd name="T37" fmla="*/ 86 h 327"/>
                <a:gd name="T38" fmla="*/ 111 w 345"/>
                <a:gd name="T39" fmla="*/ 74 h 327"/>
                <a:gd name="T40" fmla="*/ 147 w 345"/>
                <a:gd name="T41" fmla="*/ 21 h 327"/>
                <a:gd name="T42" fmla="*/ 172 w 345"/>
                <a:gd name="T43" fmla="*/ 0 h 327"/>
                <a:gd name="T44" fmla="*/ 281 w 345"/>
                <a:gd name="T45" fmla="*/ 142 h 327"/>
                <a:gd name="T46" fmla="*/ 233 w 345"/>
                <a:gd name="T47" fmla="*/ 128 h 327"/>
                <a:gd name="T48" fmla="*/ 200 w 345"/>
                <a:gd name="T49" fmla="*/ 103 h 327"/>
                <a:gd name="T50" fmla="*/ 171 w 345"/>
                <a:gd name="T51" fmla="*/ 60 h 327"/>
                <a:gd name="T52" fmla="*/ 63 w 345"/>
                <a:gd name="T53" fmla="*/ 140 h 327"/>
                <a:gd name="T54" fmla="*/ 97 w 345"/>
                <a:gd name="T55" fmla="*/ 182 h 327"/>
                <a:gd name="T56" fmla="*/ 108 w 345"/>
                <a:gd name="T57" fmla="*/ 217 h 327"/>
                <a:gd name="T58" fmla="*/ 108 w 345"/>
                <a:gd name="T59" fmla="*/ 272 h 327"/>
                <a:gd name="T60" fmla="*/ 238 w 345"/>
                <a:gd name="T61" fmla="*/ 270 h 327"/>
                <a:gd name="T62" fmla="*/ 238 w 345"/>
                <a:gd name="T63" fmla="*/ 216 h 327"/>
                <a:gd name="T64" fmla="*/ 249 w 345"/>
                <a:gd name="T65" fmla="*/ 183 h 327"/>
                <a:gd name="T66" fmla="*/ 281 w 345"/>
                <a:gd name="T67" fmla="*/ 14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5" h="327">
                  <a:moveTo>
                    <a:pt x="172" y="0"/>
                  </a:moveTo>
                  <a:cubicBezTo>
                    <a:pt x="182" y="8"/>
                    <a:pt x="192" y="13"/>
                    <a:pt x="198" y="20"/>
                  </a:cubicBezTo>
                  <a:cubicBezTo>
                    <a:pt x="211" y="37"/>
                    <a:pt x="222" y="56"/>
                    <a:pt x="234" y="73"/>
                  </a:cubicBezTo>
                  <a:cubicBezTo>
                    <a:pt x="239" y="79"/>
                    <a:pt x="246" y="84"/>
                    <a:pt x="253" y="86"/>
                  </a:cubicBezTo>
                  <a:cubicBezTo>
                    <a:pt x="272" y="93"/>
                    <a:pt x="293" y="98"/>
                    <a:pt x="313" y="104"/>
                  </a:cubicBezTo>
                  <a:cubicBezTo>
                    <a:pt x="339" y="112"/>
                    <a:pt x="345" y="132"/>
                    <a:pt x="329" y="154"/>
                  </a:cubicBezTo>
                  <a:cubicBezTo>
                    <a:pt x="325" y="159"/>
                    <a:pt x="321" y="165"/>
                    <a:pt x="316" y="170"/>
                  </a:cubicBezTo>
                  <a:cubicBezTo>
                    <a:pt x="286" y="197"/>
                    <a:pt x="278" y="230"/>
                    <a:pt x="284" y="268"/>
                  </a:cubicBezTo>
                  <a:cubicBezTo>
                    <a:pt x="286" y="276"/>
                    <a:pt x="286" y="283"/>
                    <a:pt x="286" y="291"/>
                  </a:cubicBezTo>
                  <a:cubicBezTo>
                    <a:pt x="285" y="314"/>
                    <a:pt x="268" y="326"/>
                    <a:pt x="246" y="319"/>
                  </a:cubicBezTo>
                  <a:cubicBezTo>
                    <a:pt x="226" y="312"/>
                    <a:pt x="206" y="304"/>
                    <a:pt x="185" y="297"/>
                  </a:cubicBezTo>
                  <a:cubicBezTo>
                    <a:pt x="178" y="295"/>
                    <a:pt x="169" y="295"/>
                    <a:pt x="162" y="297"/>
                  </a:cubicBezTo>
                  <a:cubicBezTo>
                    <a:pt x="142" y="303"/>
                    <a:pt x="123" y="311"/>
                    <a:pt x="104" y="318"/>
                  </a:cubicBezTo>
                  <a:cubicBezTo>
                    <a:pt x="77" y="327"/>
                    <a:pt x="59" y="314"/>
                    <a:pt x="60" y="285"/>
                  </a:cubicBezTo>
                  <a:cubicBezTo>
                    <a:pt x="61" y="264"/>
                    <a:pt x="62" y="244"/>
                    <a:pt x="62" y="223"/>
                  </a:cubicBezTo>
                  <a:cubicBezTo>
                    <a:pt x="62" y="216"/>
                    <a:pt x="59" y="209"/>
                    <a:pt x="55" y="203"/>
                  </a:cubicBezTo>
                  <a:cubicBezTo>
                    <a:pt x="43" y="186"/>
                    <a:pt x="29" y="170"/>
                    <a:pt x="17" y="153"/>
                  </a:cubicBezTo>
                  <a:cubicBezTo>
                    <a:pt x="0" y="132"/>
                    <a:pt x="7" y="111"/>
                    <a:pt x="33" y="104"/>
                  </a:cubicBezTo>
                  <a:cubicBezTo>
                    <a:pt x="53" y="98"/>
                    <a:pt x="74" y="93"/>
                    <a:pt x="95" y="86"/>
                  </a:cubicBezTo>
                  <a:cubicBezTo>
                    <a:pt x="101" y="84"/>
                    <a:pt x="107" y="80"/>
                    <a:pt x="111" y="74"/>
                  </a:cubicBezTo>
                  <a:cubicBezTo>
                    <a:pt x="123" y="57"/>
                    <a:pt x="134" y="38"/>
                    <a:pt x="147" y="21"/>
                  </a:cubicBezTo>
                  <a:cubicBezTo>
                    <a:pt x="153" y="14"/>
                    <a:pt x="162" y="8"/>
                    <a:pt x="172" y="0"/>
                  </a:cubicBezTo>
                  <a:close/>
                  <a:moveTo>
                    <a:pt x="281" y="142"/>
                  </a:moveTo>
                  <a:cubicBezTo>
                    <a:pt x="264" y="137"/>
                    <a:pt x="249" y="131"/>
                    <a:pt x="233" y="128"/>
                  </a:cubicBezTo>
                  <a:cubicBezTo>
                    <a:pt x="218" y="125"/>
                    <a:pt x="208" y="117"/>
                    <a:pt x="200" y="103"/>
                  </a:cubicBezTo>
                  <a:cubicBezTo>
                    <a:pt x="192" y="90"/>
                    <a:pt x="182" y="77"/>
                    <a:pt x="171" y="60"/>
                  </a:cubicBezTo>
                  <a:cubicBezTo>
                    <a:pt x="152" y="112"/>
                    <a:pt x="116" y="136"/>
                    <a:pt x="63" y="140"/>
                  </a:cubicBezTo>
                  <a:cubicBezTo>
                    <a:pt x="76" y="156"/>
                    <a:pt x="86" y="170"/>
                    <a:pt x="97" y="182"/>
                  </a:cubicBezTo>
                  <a:cubicBezTo>
                    <a:pt x="105" y="192"/>
                    <a:pt x="109" y="203"/>
                    <a:pt x="108" y="217"/>
                  </a:cubicBezTo>
                  <a:cubicBezTo>
                    <a:pt x="107" y="233"/>
                    <a:pt x="108" y="250"/>
                    <a:pt x="108" y="272"/>
                  </a:cubicBezTo>
                  <a:cubicBezTo>
                    <a:pt x="151" y="240"/>
                    <a:pt x="195" y="244"/>
                    <a:pt x="238" y="270"/>
                  </a:cubicBezTo>
                  <a:cubicBezTo>
                    <a:pt x="238" y="250"/>
                    <a:pt x="237" y="233"/>
                    <a:pt x="238" y="216"/>
                  </a:cubicBezTo>
                  <a:cubicBezTo>
                    <a:pt x="240" y="205"/>
                    <a:pt x="243" y="193"/>
                    <a:pt x="249" y="183"/>
                  </a:cubicBezTo>
                  <a:cubicBezTo>
                    <a:pt x="258" y="169"/>
                    <a:pt x="269" y="157"/>
                    <a:pt x="281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6112844" y="219075"/>
            <a:ext cx="452438" cy="485775"/>
            <a:chOff x="4924425" y="427038"/>
            <a:chExt cx="452438" cy="4857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32" name="Freeform 50"/>
            <p:cNvSpPr>
              <a:spLocks noEditPoints="1"/>
            </p:cNvSpPr>
            <p:nvPr/>
          </p:nvSpPr>
          <p:spPr bwMode="auto">
            <a:xfrm>
              <a:off x="5016500" y="530225"/>
              <a:ext cx="269875" cy="271463"/>
            </a:xfrm>
            <a:custGeom>
              <a:avLst/>
              <a:gdLst>
                <a:gd name="T0" fmla="*/ 370 w 912"/>
                <a:gd name="T1" fmla="*/ 912 h 912"/>
                <a:gd name="T2" fmla="*/ 336 w 912"/>
                <a:gd name="T3" fmla="*/ 781 h 912"/>
                <a:gd name="T4" fmla="*/ 311 w 912"/>
                <a:gd name="T5" fmla="*/ 771 h 912"/>
                <a:gd name="T6" fmla="*/ 197 w 912"/>
                <a:gd name="T7" fmla="*/ 842 h 912"/>
                <a:gd name="T8" fmla="*/ 70 w 912"/>
                <a:gd name="T9" fmla="*/ 673 h 912"/>
                <a:gd name="T10" fmla="*/ 146 w 912"/>
                <a:gd name="T11" fmla="*/ 585 h 912"/>
                <a:gd name="T12" fmla="*/ 29 w 912"/>
                <a:gd name="T13" fmla="*/ 576 h 912"/>
                <a:gd name="T14" fmla="*/ 0 w 912"/>
                <a:gd name="T15" fmla="*/ 365 h 912"/>
                <a:gd name="T16" fmla="*/ 130 w 912"/>
                <a:gd name="T17" fmla="*/ 336 h 912"/>
                <a:gd name="T18" fmla="*/ 140 w 912"/>
                <a:gd name="T19" fmla="*/ 310 h 912"/>
                <a:gd name="T20" fmla="*/ 70 w 912"/>
                <a:gd name="T21" fmla="*/ 197 h 912"/>
                <a:gd name="T22" fmla="*/ 240 w 912"/>
                <a:gd name="T23" fmla="*/ 70 h 912"/>
                <a:gd name="T24" fmla="*/ 327 w 912"/>
                <a:gd name="T25" fmla="*/ 145 h 912"/>
                <a:gd name="T26" fmla="*/ 336 w 912"/>
                <a:gd name="T27" fmla="*/ 30 h 912"/>
                <a:gd name="T28" fmla="*/ 547 w 912"/>
                <a:gd name="T29" fmla="*/ 0 h 912"/>
                <a:gd name="T30" fmla="*/ 576 w 912"/>
                <a:gd name="T31" fmla="*/ 132 h 912"/>
                <a:gd name="T32" fmla="*/ 600 w 912"/>
                <a:gd name="T33" fmla="*/ 141 h 912"/>
                <a:gd name="T34" fmla="*/ 714 w 912"/>
                <a:gd name="T35" fmla="*/ 69 h 912"/>
                <a:gd name="T36" fmla="*/ 842 w 912"/>
                <a:gd name="T37" fmla="*/ 240 h 912"/>
                <a:gd name="T38" fmla="*/ 767 w 912"/>
                <a:gd name="T39" fmla="*/ 327 h 912"/>
                <a:gd name="T40" fmla="*/ 882 w 912"/>
                <a:gd name="T41" fmla="*/ 336 h 912"/>
                <a:gd name="T42" fmla="*/ 912 w 912"/>
                <a:gd name="T43" fmla="*/ 546 h 912"/>
                <a:gd name="T44" fmla="*/ 782 w 912"/>
                <a:gd name="T45" fmla="*/ 576 h 912"/>
                <a:gd name="T46" fmla="*/ 771 w 912"/>
                <a:gd name="T47" fmla="*/ 602 h 912"/>
                <a:gd name="T48" fmla="*/ 843 w 912"/>
                <a:gd name="T49" fmla="*/ 714 h 912"/>
                <a:gd name="T50" fmla="*/ 673 w 912"/>
                <a:gd name="T51" fmla="*/ 842 h 912"/>
                <a:gd name="T52" fmla="*/ 584 w 912"/>
                <a:gd name="T53" fmla="*/ 767 h 912"/>
                <a:gd name="T54" fmla="*/ 576 w 912"/>
                <a:gd name="T55" fmla="*/ 878 h 912"/>
                <a:gd name="T56" fmla="*/ 456 w 912"/>
                <a:gd name="T57" fmla="*/ 912 h 912"/>
                <a:gd name="T58" fmla="*/ 153 w 912"/>
                <a:gd name="T59" fmla="*/ 528 h 912"/>
                <a:gd name="T60" fmla="*/ 196 w 912"/>
                <a:gd name="T61" fmla="*/ 580 h 912"/>
                <a:gd name="T62" fmla="*/ 118 w 912"/>
                <a:gd name="T63" fmla="*/ 692 h 912"/>
                <a:gd name="T64" fmla="*/ 276 w 912"/>
                <a:gd name="T65" fmla="*/ 738 h 912"/>
                <a:gd name="T66" fmla="*/ 354 w 912"/>
                <a:gd name="T67" fmla="*/ 725 h 912"/>
                <a:gd name="T68" fmla="*/ 384 w 912"/>
                <a:gd name="T69" fmla="*/ 863 h 912"/>
                <a:gd name="T70" fmla="*/ 528 w 912"/>
                <a:gd name="T71" fmla="*/ 758 h 912"/>
                <a:gd name="T72" fmla="*/ 581 w 912"/>
                <a:gd name="T73" fmla="*/ 715 h 912"/>
                <a:gd name="T74" fmla="*/ 692 w 912"/>
                <a:gd name="T75" fmla="*/ 794 h 912"/>
                <a:gd name="T76" fmla="*/ 721 w 912"/>
                <a:gd name="T77" fmla="*/ 619 h 912"/>
                <a:gd name="T78" fmla="*/ 726 w 912"/>
                <a:gd name="T79" fmla="*/ 555 h 912"/>
                <a:gd name="T80" fmla="*/ 863 w 912"/>
                <a:gd name="T81" fmla="*/ 528 h 912"/>
                <a:gd name="T82" fmla="*/ 757 w 912"/>
                <a:gd name="T83" fmla="*/ 384 h 912"/>
                <a:gd name="T84" fmla="*/ 715 w 912"/>
                <a:gd name="T85" fmla="*/ 331 h 912"/>
                <a:gd name="T86" fmla="*/ 794 w 912"/>
                <a:gd name="T87" fmla="*/ 220 h 912"/>
                <a:gd name="T88" fmla="*/ 621 w 912"/>
                <a:gd name="T89" fmla="*/ 189 h 912"/>
                <a:gd name="T90" fmla="*/ 555 w 912"/>
                <a:gd name="T91" fmla="*/ 186 h 912"/>
                <a:gd name="T92" fmla="*/ 528 w 912"/>
                <a:gd name="T93" fmla="*/ 49 h 912"/>
                <a:gd name="T94" fmla="*/ 384 w 912"/>
                <a:gd name="T95" fmla="*/ 152 h 912"/>
                <a:gd name="T96" fmla="*/ 331 w 912"/>
                <a:gd name="T97" fmla="*/ 197 h 912"/>
                <a:gd name="T98" fmla="*/ 220 w 912"/>
                <a:gd name="T99" fmla="*/ 118 h 912"/>
                <a:gd name="T100" fmla="*/ 119 w 912"/>
                <a:gd name="T101" fmla="*/ 221 h 912"/>
                <a:gd name="T102" fmla="*/ 197 w 912"/>
                <a:gd name="T103" fmla="*/ 331 h 912"/>
                <a:gd name="T104" fmla="*/ 146 w 912"/>
                <a:gd name="T105" fmla="*/ 384 h 912"/>
                <a:gd name="T106" fmla="*/ 49 w 912"/>
                <a:gd name="T107" fmla="*/ 528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2" h="912">
                  <a:moveTo>
                    <a:pt x="456" y="912"/>
                  </a:moveTo>
                  <a:cubicBezTo>
                    <a:pt x="427" y="912"/>
                    <a:pt x="399" y="912"/>
                    <a:pt x="370" y="912"/>
                  </a:cubicBezTo>
                  <a:cubicBezTo>
                    <a:pt x="343" y="912"/>
                    <a:pt x="336" y="905"/>
                    <a:pt x="336" y="879"/>
                  </a:cubicBezTo>
                  <a:cubicBezTo>
                    <a:pt x="336" y="846"/>
                    <a:pt x="336" y="814"/>
                    <a:pt x="336" y="781"/>
                  </a:cubicBezTo>
                  <a:cubicBezTo>
                    <a:pt x="336" y="776"/>
                    <a:pt x="331" y="769"/>
                    <a:pt x="327" y="767"/>
                  </a:cubicBezTo>
                  <a:cubicBezTo>
                    <a:pt x="323" y="765"/>
                    <a:pt x="315" y="768"/>
                    <a:pt x="311" y="771"/>
                  </a:cubicBezTo>
                  <a:cubicBezTo>
                    <a:pt x="287" y="794"/>
                    <a:pt x="264" y="818"/>
                    <a:pt x="240" y="842"/>
                  </a:cubicBezTo>
                  <a:cubicBezTo>
                    <a:pt x="225" y="857"/>
                    <a:pt x="213" y="857"/>
                    <a:pt x="197" y="842"/>
                  </a:cubicBezTo>
                  <a:cubicBezTo>
                    <a:pt x="155" y="800"/>
                    <a:pt x="112" y="757"/>
                    <a:pt x="70" y="715"/>
                  </a:cubicBezTo>
                  <a:cubicBezTo>
                    <a:pt x="55" y="700"/>
                    <a:pt x="55" y="688"/>
                    <a:pt x="70" y="673"/>
                  </a:cubicBezTo>
                  <a:cubicBezTo>
                    <a:pt x="93" y="649"/>
                    <a:pt x="117" y="625"/>
                    <a:pt x="141" y="601"/>
                  </a:cubicBezTo>
                  <a:cubicBezTo>
                    <a:pt x="144" y="597"/>
                    <a:pt x="146" y="590"/>
                    <a:pt x="146" y="585"/>
                  </a:cubicBezTo>
                  <a:cubicBezTo>
                    <a:pt x="145" y="576"/>
                    <a:pt x="137" y="576"/>
                    <a:pt x="130" y="576"/>
                  </a:cubicBezTo>
                  <a:cubicBezTo>
                    <a:pt x="96" y="576"/>
                    <a:pt x="63" y="576"/>
                    <a:pt x="29" y="576"/>
                  </a:cubicBezTo>
                  <a:cubicBezTo>
                    <a:pt x="9" y="576"/>
                    <a:pt x="0" y="567"/>
                    <a:pt x="0" y="547"/>
                  </a:cubicBezTo>
                  <a:cubicBezTo>
                    <a:pt x="0" y="486"/>
                    <a:pt x="0" y="426"/>
                    <a:pt x="0" y="365"/>
                  </a:cubicBezTo>
                  <a:cubicBezTo>
                    <a:pt x="0" y="345"/>
                    <a:pt x="9" y="336"/>
                    <a:pt x="29" y="336"/>
                  </a:cubicBezTo>
                  <a:cubicBezTo>
                    <a:pt x="63" y="336"/>
                    <a:pt x="96" y="336"/>
                    <a:pt x="130" y="336"/>
                  </a:cubicBezTo>
                  <a:cubicBezTo>
                    <a:pt x="137" y="336"/>
                    <a:pt x="145" y="337"/>
                    <a:pt x="145" y="327"/>
                  </a:cubicBezTo>
                  <a:cubicBezTo>
                    <a:pt x="146" y="321"/>
                    <a:pt x="144" y="314"/>
                    <a:pt x="140" y="310"/>
                  </a:cubicBezTo>
                  <a:cubicBezTo>
                    <a:pt x="117" y="286"/>
                    <a:pt x="93" y="263"/>
                    <a:pt x="70" y="240"/>
                  </a:cubicBezTo>
                  <a:cubicBezTo>
                    <a:pt x="55" y="224"/>
                    <a:pt x="55" y="212"/>
                    <a:pt x="70" y="197"/>
                  </a:cubicBezTo>
                  <a:cubicBezTo>
                    <a:pt x="112" y="155"/>
                    <a:pt x="155" y="112"/>
                    <a:pt x="197" y="70"/>
                  </a:cubicBezTo>
                  <a:cubicBezTo>
                    <a:pt x="212" y="55"/>
                    <a:pt x="225" y="55"/>
                    <a:pt x="240" y="70"/>
                  </a:cubicBezTo>
                  <a:cubicBezTo>
                    <a:pt x="264" y="94"/>
                    <a:pt x="287" y="118"/>
                    <a:pt x="311" y="141"/>
                  </a:cubicBezTo>
                  <a:cubicBezTo>
                    <a:pt x="315" y="144"/>
                    <a:pt x="323" y="147"/>
                    <a:pt x="327" y="145"/>
                  </a:cubicBezTo>
                  <a:cubicBezTo>
                    <a:pt x="331" y="143"/>
                    <a:pt x="336" y="136"/>
                    <a:pt x="336" y="131"/>
                  </a:cubicBezTo>
                  <a:cubicBezTo>
                    <a:pt x="336" y="97"/>
                    <a:pt x="336" y="64"/>
                    <a:pt x="336" y="30"/>
                  </a:cubicBezTo>
                  <a:cubicBezTo>
                    <a:pt x="336" y="9"/>
                    <a:pt x="344" y="0"/>
                    <a:pt x="366" y="0"/>
                  </a:cubicBezTo>
                  <a:cubicBezTo>
                    <a:pt x="426" y="0"/>
                    <a:pt x="487" y="0"/>
                    <a:pt x="547" y="0"/>
                  </a:cubicBezTo>
                  <a:cubicBezTo>
                    <a:pt x="567" y="0"/>
                    <a:pt x="576" y="9"/>
                    <a:pt x="576" y="30"/>
                  </a:cubicBezTo>
                  <a:cubicBezTo>
                    <a:pt x="576" y="64"/>
                    <a:pt x="576" y="98"/>
                    <a:pt x="576" y="132"/>
                  </a:cubicBezTo>
                  <a:cubicBezTo>
                    <a:pt x="576" y="136"/>
                    <a:pt x="580" y="143"/>
                    <a:pt x="584" y="145"/>
                  </a:cubicBezTo>
                  <a:cubicBezTo>
                    <a:pt x="589" y="146"/>
                    <a:pt x="597" y="145"/>
                    <a:pt x="600" y="141"/>
                  </a:cubicBezTo>
                  <a:cubicBezTo>
                    <a:pt x="625" y="118"/>
                    <a:pt x="649" y="94"/>
                    <a:pt x="673" y="70"/>
                  </a:cubicBezTo>
                  <a:cubicBezTo>
                    <a:pt x="687" y="55"/>
                    <a:pt x="700" y="55"/>
                    <a:pt x="714" y="69"/>
                  </a:cubicBezTo>
                  <a:cubicBezTo>
                    <a:pt x="757" y="112"/>
                    <a:pt x="800" y="155"/>
                    <a:pt x="842" y="198"/>
                  </a:cubicBezTo>
                  <a:cubicBezTo>
                    <a:pt x="857" y="212"/>
                    <a:pt x="857" y="225"/>
                    <a:pt x="842" y="240"/>
                  </a:cubicBezTo>
                  <a:cubicBezTo>
                    <a:pt x="818" y="264"/>
                    <a:pt x="794" y="287"/>
                    <a:pt x="771" y="311"/>
                  </a:cubicBezTo>
                  <a:cubicBezTo>
                    <a:pt x="768" y="315"/>
                    <a:pt x="765" y="323"/>
                    <a:pt x="767" y="327"/>
                  </a:cubicBezTo>
                  <a:cubicBezTo>
                    <a:pt x="769" y="332"/>
                    <a:pt x="776" y="336"/>
                    <a:pt x="781" y="336"/>
                  </a:cubicBezTo>
                  <a:cubicBezTo>
                    <a:pt x="815" y="336"/>
                    <a:pt x="848" y="336"/>
                    <a:pt x="882" y="336"/>
                  </a:cubicBezTo>
                  <a:cubicBezTo>
                    <a:pt x="903" y="336"/>
                    <a:pt x="912" y="344"/>
                    <a:pt x="912" y="366"/>
                  </a:cubicBezTo>
                  <a:cubicBezTo>
                    <a:pt x="912" y="426"/>
                    <a:pt x="912" y="486"/>
                    <a:pt x="912" y="546"/>
                  </a:cubicBezTo>
                  <a:cubicBezTo>
                    <a:pt x="912" y="567"/>
                    <a:pt x="904" y="576"/>
                    <a:pt x="882" y="576"/>
                  </a:cubicBezTo>
                  <a:cubicBezTo>
                    <a:pt x="849" y="576"/>
                    <a:pt x="815" y="576"/>
                    <a:pt x="782" y="576"/>
                  </a:cubicBezTo>
                  <a:cubicBezTo>
                    <a:pt x="777" y="576"/>
                    <a:pt x="770" y="580"/>
                    <a:pt x="767" y="584"/>
                  </a:cubicBezTo>
                  <a:cubicBezTo>
                    <a:pt x="761" y="591"/>
                    <a:pt x="766" y="597"/>
                    <a:pt x="771" y="602"/>
                  </a:cubicBezTo>
                  <a:cubicBezTo>
                    <a:pt x="795" y="625"/>
                    <a:pt x="819" y="649"/>
                    <a:pt x="843" y="673"/>
                  </a:cubicBezTo>
                  <a:cubicBezTo>
                    <a:pt x="857" y="687"/>
                    <a:pt x="857" y="700"/>
                    <a:pt x="843" y="714"/>
                  </a:cubicBezTo>
                  <a:cubicBezTo>
                    <a:pt x="800" y="757"/>
                    <a:pt x="757" y="800"/>
                    <a:pt x="714" y="843"/>
                  </a:cubicBezTo>
                  <a:cubicBezTo>
                    <a:pt x="700" y="857"/>
                    <a:pt x="687" y="857"/>
                    <a:pt x="673" y="842"/>
                  </a:cubicBezTo>
                  <a:cubicBezTo>
                    <a:pt x="649" y="819"/>
                    <a:pt x="625" y="795"/>
                    <a:pt x="602" y="771"/>
                  </a:cubicBezTo>
                  <a:cubicBezTo>
                    <a:pt x="596" y="766"/>
                    <a:pt x="591" y="761"/>
                    <a:pt x="584" y="767"/>
                  </a:cubicBezTo>
                  <a:cubicBezTo>
                    <a:pt x="580" y="771"/>
                    <a:pt x="576" y="777"/>
                    <a:pt x="576" y="782"/>
                  </a:cubicBezTo>
                  <a:cubicBezTo>
                    <a:pt x="576" y="814"/>
                    <a:pt x="576" y="846"/>
                    <a:pt x="576" y="878"/>
                  </a:cubicBezTo>
                  <a:cubicBezTo>
                    <a:pt x="576" y="905"/>
                    <a:pt x="569" y="912"/>
                    <a:pt x="543" y="912"/>
                  </a:cubicBezTo>
                  <a:cubicBezTo>
                    <a:pt x="514" y="912"/>
                    <a:pt x="485" y="912"/>
                    <a:pt x="456" y="912"/>
                  </a:cubicBezTo>
                  <a:close/>
                  <a:moveTo>
                    <a:pt x="49" y="528"/>
                  </a:moveTo>
                  <a:cubicBezTo>
                    <a:pt x="85" y="528"/>
                    <a:pt x="119" y="528"/>
                    <a:pt x="153" y="528"/>
                  </a:cubicBezTo>
                  <a:cubicBezTo>
                    <a:pt x="169" y="528"/>
                    <a:pt x="179" y="534"/>
                    <a:pt x="184" y="549"/>
                  </a:cubicBezTo>
                  <a:cubicBezTo>
                    <a:pt x="187" y="560"/>
                    <a:pt x="191" y="570"/>
                    <a:pt x="196" y="580"/>
                  </a:cubicBezTo>
                  <a:cubicBezTo>
                    <a:pt x="205" y="601"/>
                    <a:pt x="204" y="606"/>
                    <a:pt x="188" y="622"/>
                  </a:cubicBezTo>
                  <a:cubicBezTo>
                    <a:pt x="165" y="646"/>
                    <a:pt x="141" y="669"/>
                    <a:pt x="118" y="692"/>
                  </a:cubicBezTo>
                  <a:cubicBezTo>
                    <a:pt x="152" y="726"/>
                    <a:pt x="186" y="760"/>
                    <a:pt x="220" y="794"/>
                  </a:cubicBezTo>
                  <a:cubicBezTo>
                    <a:pt x="238" y="776"/>
                    <a:pt x="257" y="756"/>
                    <a:pt x="276" y="738"/>
                  </a:cubicBezTo>
                  <a:cubicBezTo>
                    <a:pt x="304" y="711"/>
                    <a:pt x="302" y="699"/>
                    <a:pt x="347" y="723"/>
                  </a:cubicBezTo>
                  <a:cubicBezTo>
                    <a:pt x="350" y="724"/>
                    <a:pt x="352" y="725"/>
                    <a:pt x="354" y="725"/>
                  </a:cubicBezTo>
                  <a:cubicBezTo>
                    <a:pt x="384" y="737"/>
                    <a:pt x="384" y="737"/>
                    <a:pt x="384" y="769"/>
                  </a:cubicBezTo>
                  <a:cubicBezTo>
                    <a:pt x="384" y="800"/>
                    <a:pt x="384" y="832"/>
                    <a:pt x="384" y="863"/>
                  </a:cubicBezTo>
                  <a:cubicBezTo>
                    <a:pt x="433" y="863"/>
                    <a:pt x="480" y="863"/>
                    <a:pt x="528" y="863"/>
                  </a:cubicBezTo>
                  <a:cubicBezTo>
                    <a:pt x="528" y="827"/>
                    <a:pt x="528" y="793"/>
                    <a:pt x="528" y="758"/>
                  </a:cubicBezTo>
                  <a:cubicBezTo>
                    <a:pt x="528" y="743"/>
                    <a:pt x="534" y="733"/>
                    <a:pt x="549" y="728"/>
                  </a:cubicBezTo>
                  <a:cubicBezTo>
                    <a:pt x="560" y="725"/>
                    <a:pt x="571" y="720"/>
                    <a:pt x="581" y="715"/>
                  </a:cubicBezTo>
                  <a:cubicBezTo>
                    <a:pt x="600" y="707"/>
                    <a:pt x="606" y="708"/>
                    <a:pt x="621" y="723"/>
                  </a:cubicBezTo>
                  <a:cubicBezTo>
                    <a:pt x="645" y="747"/>
                    <a:pt x="669" y="771"/>
                    <a:pt x="692" y="794"/>
                  </a:cubicBezTo>
                  <a:cubicBezTo>
                    <a:pt x="726" y="760"/>
                    <a:pt x="760" y="726"/>
                    <a:pt x="794" y="692"/>
                  </a:cubicBezTo>
                  <a:cubicBezTo>
                    <a:pt x="770" y="668"/>
                    <a:pt x="746" y="643"/>
                    <a:pt x="721" y="619"/>
                  </a:cubicBezTo>
                  <a:cubicBezTo>
                    <a:pt x="710" y="608"/>
                    <a:pt x="708" y="597"/>
                    <a:pt x="714" y="584"/>
                  </a:cubicBezTo>
                  <a:cubicBezTo>
                    <a:pt x="719" y="574"/>
                    <a:pt x="723" y="565"/>
                    <a:pt x="726" y="555"/>
                  </a:cubicBezTo>
                  <a:cubicBezTo>
                    <a:pt x="736" y="530"/>
                    <a:pt x="739" y="528"/>
                    <a:pt x="764" y="528"/>
                  </a:cubicBezTo>
                  <a:cubicBezTo>
                    <a:pt x="797" y="528"/>
                    <a:pt x="830" y="528"/>
                    <a:pt x="863" y="528"/>
                  </a:cubicBezTo>
                  <a:cubicBezTo>
                    <a:pt x="863" y="479"/>
                    <a:pt x="863" y="432"/>
                    <a:pt x="863" y="384"/>
                  </a:cubicBezTo>
                  <a:cubicBezTo>
                    <a:pt x="827" y="384"/>
                    <a:pt x="792" y="384"/>
                    <a:pt x="757" y="384"/>
                  </a:cubicBezTo>
                  <a:cubicBezTo>
                    <a:pt x="743" y="384"/>
                    <a:pt x="734" y="378"/>
                    <a:pt x="729" y="364"/>
                  </a:cubicBezTo>
                  <a:cubicBezTo>
                    <a:pt x="725" y="353"/>
                    <a:pt x="720" y="342"/>
                    <a:pt x="715" y="331"/>
                  </a:cubicBezTo>
                  <a:cubicBezTo>
                    <a:pt x="707" y="312"/>
                    <a:pt x="708" y="306"/>
                    <a:pt x="723" y="291"/>
                  </a:cubicBezTo>
                  <a:cubicBezTo>
                    <a:pt x="747" y="267"/>
                    <a:pt x="771" y="243"/>
                    <a:pt x="794" y="220"/>
                  </a:cubicBezTo>
                  <a:cubicBezTo>
                    <a:pt x="760" y="186"/>
                    <a:pt x="726" y="152"/>
                    <a:pt x="692" y="118"/>
                  </a:cubicBezTo>
                  <a:cubicBezTo>
                    <a:pt x="669" y="141"/>
                    <a:pt x="645" y="165"/>
                    <a:pt x="621" y="189"/>
                  </a:cubicBezTo>
                  <a:cubicBezTo>
                    <a:pt x="606" y="204"/>
                    <a:pt x="600" y="205"/>
                    <a:pt x="581" y="197"/>
                  </a:cubicBezTo>
                  <a:cubicBezTo>
                    <a:pt x="572" y="193"/>
                    <a:pt x="564" y="189"/>
                    <a:pt x="555" y="186"/>
                  </a:cubicBezTo>
                  <a:cubicBezTo>
                    <a:pt x="530" y="177"/>
                    <a:pt x="528" y="173"/>
                    <a:pt x="528" y="148"/>
                  </a:cubicBezTo>
                  <a:cubicBezTo>
                    <a:pt x="528" y="115"/>
                    <a:pt x="528" y="82"/>
                    <a:pt x="528" y="49"/>
                  </a:cubicBezTo>
                  <a:cubicBezTo>
                    <a:pt x="479" y="49"/>
                    <a:pt x="432" y="49"/>
                    <a:pt x="384" y="49"/>
                  </a:cubicBezTo>
                  <a:cubicBezTo>
                    <a:pt x="384" y="84"/>
                    <a:pt x="383" y="118"/>
                    <a:pt x="384" y="152"/>
                  </a:cubicBezTo>
                  <a:cubicBezTo>
                    <a:pt x="385" y="169"/>
                    <a:pt x="378" y="179"/>
                    <a:pt x="362" y="184"/>
                  </a:cubicBezTo>
                  <a:cubicBezTo>
                    <a:pt x="351" y="188"/>
                    <a:pt x="341" y="192"/>
                    <a:pt x="331" y="197"/>
                  </a:cubicBezTo>
                  <a:cubicBezTo>
                    <a:pt x="312" y="205"/>
                    <a:pt x="306" y="204"/>
                    <a:pt x="291" y="189"/>
                  </a:cubicBezTo>
                  <a:cubicBezTo>
                    <a:pt x="267" y="165"/>
                    <a:pt x="243" y="141"/>
                    <a:pt x="220" y="118"/>
                  </a:cubicBezTo>
                  <a:cubicBezTo>
                    <a:pt x="186" y="152"/>
                    <a:pt x="152" y="186"/>
                    <a:pt x="119" y="219"/>
                  </a:cubicBezTo>
                  <a:cubicBezTo>
                    <a:pt x="119" y="219"/>
                    <a:pt x="119" y="220"/>
                    <a:pt x="119" y="221"/>
                  </a:cubicBezTo>
                  <a:cubicBezTo>
                    <a:pt x="143" y="244"/>
                    <a:pt x="166" y="268"/>
                    <a:pt x="189" y="291"/>
                  </a:cubicBezTo>
                  <a:cubicBezTo>
                    <a:pt x="204" y="306"/>
                    <a:pt x="205" y="312"/>
                    <a:pt x="197" y="331"/>
                  </a:cubicBezTo>
                  <a:cubicBezTo>
                    <a:pt x="193" y="339"/>
                    <a:pt x="189" y="347"/>
                    <a:pt x="186" y="356"/>
                  </a:cubicBezTo>
                  <a:cubicBezTo>
                    <a:pt x="176" y="382"/>
                    <a:pt x="174" y="384"/>
                    <a:pt x="146" y="384"/>
                  </a:cubicBezTo>
                  <a:cubicBezTo>
                    <a:pt x="114" y="384"/>
                    <a:pt x="81" y="384"/>
                    <a:pt x="49" y="384"/>
                  </a:cubicBezTo>
                  <a:cubicBezTo>
                    <a:pt x="49" y="433"/>
                    <a:pt x="49" y="479"/>
                    <a:pt x="4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1"/>
            <p:cNvSpPr>
              <a:spLocks/>
            </p:cNvSpPr>
            <p:nvPr/>
          </p:nvSpPr>
          <p:spPr bwMode="auto">
            <a:xfrm>
              <a:off x="4924425" y="427038"/>
              <a:ext cx="355600" cy="396875"/>
            </a:xfrm>
            <a:custGeom>
              <a:avLst/>
              <a:gdLst>
                <a:gd name="T0" fmla="*/ 259 w 1198"/>
                <a:gd name="T1" fmla="*/ 1248 h 1332"/>
                <a:gd name="T2" fmla="*/ 259 w 1198"/>
                <a:gd name="T3" fmla="*/ 1169 h 1332"/>
                <a:gd name="T4" fmla="*/ 284 w 1198"/>
                <a:gd name="T5" fmla="*/ 1140 h 1332"/>
                <a:gd name="T6" fmla="*/ 307 w 1198"/>
                <a:gd name="T7" fmla="*/ 1169 h 1332"/>
                <a:gd name="T8" fmla="*/ 307 w 1198"/>
                <a:gd name="T9" fmla="*/ 1303 h 1332"/>
                <a:gd name="T10" fmla="*/ 278 w 1198"/>
                <a:gd name="T11" fmla="*/ 1332 h 1332"/>
                <a:gd name="T12" fmla="*/ 144 w 1198"/>
                <a:gd name="T13" fmla="*/ 1332 h 1332"/>
                <a:gd name="T14" fmla="*/ 115 w 1198"/>
                <a:gd name="T15" fmla="*/ 1307 h 1332"/>
                <a:gd name="T16" fmla="*/ 144 w 1198"/>
                <a:gd name="T17" fmla="*/ 1284 h 1332"/>
                <a:gd name="T18" fmla="*/ 226 w 1198"/>
                <a:gd name="T19" fmla="*/ 1284 h 1332"/>
                <a:gd name="T20" fmla="*/ 216 w 1198"/>
                <a:gd name="T21" fmla="*/ 1272 h 1332"/>
                <a:gd name="T22" fmla="*/ 50 w 1198"/>
                <a:gd name="T23" fmla="*/ 904 h 1332"/>
                <a:gd name="T24" fmla="*/ 533 w 1198"/>
                <a:gd name="T25" fmla="*/ 122 h 1332"/>
                <a:gd name="T26" fmla="*/ 1177 w 1198"/>
                <a:gd name="T27" fmla="*/ 215 h 1332"/>
                <a:gd name="T28" fmla="*/ 1185 w 1198"/>
                <a:gd name="T29" fmla="*/ 221 h 1332"/>
                <a:gd name="T30" fmla="*/ 1190 w 1198"/>
                <a:gd name="T31" fmla="*/ 254 h 1332"/>
                <a:gd name="T32" fmla="*/ 1157 w 1198"/>
                <a:gd name="T33" fmla="*/ 259 h 1332"/>
                <a:gd name="T34" fmla="*/ 1086 w 1198"/>
                <a:gd name="T35" fmla="*/ 215 h 1332"/>
                <a:gd name="T36" fmla="*/ 109 w 1198"/>
                <a:gd name="T37" fmla="*/ 651 h 1332"/>
                <a:gd name="T38" fmla="*/ 236 w 1198"/>
                <a:gd name="T39" fmla="*/ 1221 h 1332"/>
                <a:gd name="T40" fmla="*/ 259 w 1198"/>
                <a:gd name="T41" fmla="*/ 1248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8" h="1332">
                  <a:moveTo>
                    <a:pt x="259" y="1248"/>
                  </a:moveTo>
                  <a:cubicBezTo>
                    <a:pt x="259" y="1219"/>
                    <a:pt x="259" y="1194"/>
                    <a:pt x="259" y="1169"/>
                  </a:cubicBezTo>
                  <a:cubicBezTo>
                    <a:pt x="259" y="1151"/>
                    <a:pt x="269" y="1140"/>
                    <a:pt x="284" y="1140"/>
                  </a:cubicBezTo>
                  <a:cubicBezTo>
                    <a:pt x="298" y="1141"/>
                    <a:pt x="307" y="1151"/>
                    <a:pt x="307" y="1169"/>
                  </a:cubicBezTo>
                  <a:cubicBezTo>
                    <a:pt x="307" y="1214"/>
                    <a:pt x="307" y="1258"/>
                    <a:pt x="307" y="1303"/>
                  </a:cubicBezTo>
                  <a:cubicBezTo>
                    <a:pt x="307" y="1323"/>
                    <a:pt x="298" y="1332"/>
                    <a:pt x="278" y="1332"/>
                  </a:cubicBezTo>
                  <a:cubicBezTo>
                    <a:pt x="233" y="1332"/>
                    <a:pt x="189" y="1332"/>
                    <a:pt x="144" y="1332"/>
                  </a:cubicBezTo>
                  <a:cubicBezTo>
                    <a:pt x="126" y="1332"/>
                    <a:pt x="115" y="1322"/>
                    <a:pt x="115" y="1307"/>
                  </a:cubicBezTo>
                  <a:cubicBezTo>
                    <a:pt x="116" y="1293"/>
                    <a:pt x="126" y="1284"/>
                    <a:pt x="144" y="1284"/>
                  </a:cubicBezTo>
                  <a:cubicBezTo>
                    <a:pt x="170" y="1284"/>
                    <a:pt x="197" y="1284"/>
                    <a:pt x="226" y="1284"/>
                  </a:cubicBezTo>
                  <a:cubicBezTo>
                    <a:pt x="221" y="1278"/>
                    <a:pt x="219" y="1275"/>
                    <a:pt x="216" y="1272"/>
                  </a:cubicBezTo>
                  <a:cubicBezTo>
                    <a:pt x="125" y="1165"/>
                    <a:pt x="70" y="1043"/>
                    <a:pt x="50" y="904"/>
                  </a:cubicBezTo>
                  <a:cubicBezTo>
                    <a:pt x="0" y="564"/>
                    <a:pt x="206" y="229"/>
                    <a:pt x="533" y="122"/>
                  </a:cubicBezTo>
                  <a:cubicBezTo>
                    <a:pt x="763" y="47"/>
                    <a:pt x="978" y="81"/>
                    <a:pt x="1177" y="215"/>
                  </a:cubicBezTo>
                  <a:cubicBezTo>
                    <a:pt x="1180" y="217"/>
                    <a:pt x="1182" y="219"/>
                    <a:pt x="1185" y="221"/>
                  </a:cubicBezTo>
                  <a:cubicBezTo>
                    <a:pt x="1196" y="230"/>
                    <a:pt x="1198" y="243"/>
                    <a:pt x="1190" y="254"/>
                  </a:cubicBezTo>
                  <a:cubicBezTo>
                    <a:pt x="1183" y="265"/>
                    <a:pt x="1170" y="267"/>
                    <a:pt x="1157" y="259"/>
                  </a:cubicBezTo>
                  <a:cubicBezTo>
                    <a:pt x="1133" y="245"/>
                    <a:pt x="1110" y="229"/>
                    <a:pt x="1086" y="215"/>
                  </a:cubicBezTo>
                  <a:cubicBezTo>
                    <a:pt x="700" y="0"/>
                    <a:pt x="205" y="221"/>
                    <a:pt x="109" y="651"/>
                  </a:cubicBezTo>
                  <a:cubicBezTo>
                    <a:pt x="62" y="860"/>
                    <a:pt x="105" y="1051"/>
                    <a:pt x="236" y="1221"/>
                  </a:cubicBezTo>
                  <a:cubicBezTo>
                    <a:pt x="242" y="1229"/>
                    <a:pt x="249" y="1237"/>
                    <a:pt x="259" y="12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2"/>
            <p:cNvSpPr>
              <a:spLocks/>
            </p:cNvSpPr>
            <p:nvPr/>
          </p:nvSpPr>
          <p:spPr bwMode="auto">
            <a:xfrm>
              <a:off x="5022850" y="509588"/>
              <a:ext cx="354013" cy="403225"/>
            </a:xfrm>
            <a:custGeom>
              <a:avLst/>
              <a:gdLst>
                <a:gd name="T0" fmla="*/ 939 w 1194"/>
                <a:gd name="T1" fmla="*/ 84 h 1358"/>
                <a:gd name="T2" fmla="*/ 939 w 1194"/>
                <a:gd name="T3" fmla="*/ 163 h 1358"/>
                <a:gd name="T4" fmla="*/ 915 w 1194"/>
                <a:gd name="T5" fmla="*/ 192 h 1358"/>
                <a:gd name="T6" fmla="*/ 891 w 1194"/>
                <a:gd name="T7" fmla="*/ 164 h 1358"/>
                <a:gd name="T8" fmla="*/ 891 w 1194"/>
                <a:gd name="T9" fmla="*/ 29 h 1358"/>
                <a:gd name="T10" fmla="*/ 919 w 1194"/>
                <a:gd name="T11" fmla="*/ 0 h 1358"/>
                <a:gd name="T12" fmla="*/ 1054 w 1194"/>
                <a:gd name="T13" fmla="*/ 0 h 1358"/>
                <a:gd name="T14" fmla="*/ 1083 w 1194"/>
                <a:gd name="T15" fmla="*/ 24 h 1358"/>
                <a:gd name="T16" fmla="*/ 1053 w 1194"/>
                <a:gd name="T17" fmla="*/ 48 h 1358"/>
                <a:gd name="T18" fmla="*/ 972 w 1194"/>
                <a:gd name="T19" fmla="*/ 48 h 1358"/>
                <a:gd name="T20" fmla="*/ 983 w 1194"/>
                <a:gd name="T21" fmla="*/ 62 h 1358"/>
                <a:gd name="T22" fmla="*/ 1148 w 1194"/>
                <a:gd name="T23" fmla="*/ 428 h 1358"/>
                <a:gd name="T24" fmla="*/ 707 w 1194"/>
                <a:gd name="T25" fmla="*/ 1194 h 1358"/>
                <a:gd name="T26" fmla="*/ 21 w 1194"/>
                <a:gd name="T27" fmla="*/ 1117 h 1358"/>
                <a:gd name="T28" fmla="*/ 11 w 1194"/>
                <a:gd name="T29" fmla="*/ 1110 h 1358"/>
                <a:gd name="T30" fmla="*/ 8 w 1194"/>
                <a:gd name="T31" fmla="*/ 1078 h 1358"/>
                <a:gd name="T32" fmla="*/ 38 w 1194"/>
                <a:gd name="T33" fmla="*/ 1071 h 1358"/>
                <a:gd name="T34" fmla="*/ 52 w 1194"/>
                <a:gd name="T35" fmla="*/ 1080 h 1358"/>
                <a:gd name="T36" fmla="*/ 1095 w 1194"/>
                <a:gd name="T37" fmla="*/ 651 h 1358"/>
                <a:gd name="T38" fmla="*/ 960 w 1194"/>
                <a:gd name="T39" fmla="*/ 109 h 1358"/>
                <a:gd name="T40" fmla="*/ 939 w 1194"/>
                <a:gd name="T41" fmla="*/ 8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4" h="1358">
                  <a:moveTo>
                    <a:pt x="939" y="84"/>
                  </a:moveTo>
                  <a:cubicBezTo>
                    <a:pt x="939" y="113"/>
                    <a:pt x="939" y="138"/>
                    <a:pt x="939" y="163"/>
                  </a:cubicBezTo>
                  <a:cubicBezTo>
                    <a:pt x="939" y="181"/>
                    <a:pt x="930" y="192"/>
                    <a:pt x="915" y="192"/>
                  </a:cubicBezTo>
                  <a:cubicBezTo>
                    <a:pt x="901" y="192"/>
                    <a:pt x="891" y="181"/>
                    <a:pt x="891" y="164"/>
                  </a:cubicBezTo>
                  <a:cubicBezTo>
                    <a:pt x="891" y="119"/>
                    <a:pt x="891" y="74"/>
                    <a:pt x="891" y="29"/>
                  </a:cubicBezTo>
                  <a:cubicBezTo>
                    <a:pt x="891" y="9"/>
                    <a:pt x="900" y="0"/>
                    <a:pt x="919" y="0"/>
                  </a:cubicBezTo>
                  <a:cubicBezTo>
                    <a:pt x="964" y="0"/>
                    <a:pt x="1009" y="0"/>
                    <a:pt x="1054" y="0"/>
                  </a:cubicBezTo>
                  <a:cubicBezTo>
                    <a:pt x="1072" y="0"/>
                    <a:pt x="1083" y="9"/>
                    <a:pt x="1083" y="24"/>
                  </a:cubicBezTo>
                  <a:cubicBezTo>
                    <a:pt x="1083" y="39"/>
                    <a:pt x="1072" y="48"/>
                    <a:pt x="1053" y="48"/>
                  </a:cubicBezTo>
                  <a:cubicBezTo>
                    <a:pt x="1027" y="48"/>
                    <a:pt x="1001" y="48"/>
                    <a:pt x="972" y="48"/>
                  </a:cubicBezTo>
                  <a:cubicBezTo>
                    <a:pt x="977" y="54"/>
                    <a:pt x="980" y="58"/>
                    <a:pt x="983" y="62"/>
                  </a:cubicBezTo>
                  <a:cubicBezTo>
                    <a:pt x="1074" y="168"/>
                    <a:pt x="1129" y="290"/>
                    <a:pt x="1148" y="428"/>
                  </a:cubicBezTo>
                  <a:cubicBezTo>
                    <a:pt x="1194" y="753"/>
                    <a:pt x="1012" y="1073"/>
                    <a:pt x="707" y="1194"/>
                  </a:cubicBezTo>
                  <a:cubicBezTo>
                    <a:pt x="466" y="1289"/>
                    <a:pt x="236" y="1261"/>
                    <a:pt x="21" y="1117"/>
                  </a:cubicBezTo>
                  <a:cubicBezTo>
                    <a:pt x="18" y="1115"/>
                    <a:pt x="14" y="1113"/>
                    <a:pt x="11" y="1110"/>
                  </a:cubicBezTo>
                  <a:cubicBezTo>
                    <a:pt x="2" y="1101"/>
                    <a:pt x="0" y="1087"/>
                    <a:pt x="8" y="1078"/>
                  </a:cubicBezTo>
                  <a:cubicBezTo>
                    <a:pt x="16" y="1067"/>
                    <a:pt x="27" y="1065"/>
                    <a:pt x="38" y="1071"/>
                  </a:cubicBezTo>
                  <a:cubicBezTo>
                    <a:pt x="43" y="1074"/>
                    <a:pt x="48" y="1077"/>
                    <a:pt x="52" y="1080"/>
                  </a:cubicBezTo>
                  <a:cubicBezTo>
                    <a:pt x="452" y="1358"/>
                    <a:pt x="1007" y="1130"/>
                    <a:pt x="1095" y="651"/>
                  </a:cubicBezTo>
                  <a:cubicBezTo>
                    <a:pt x="1132" y="451"/>
                    <a:pt x="1085" y="269"/>
                    <a:pt x="960" y="109"/>
                  </a:cubicBezTo>
                  <a:cubicBezTo>
                    <a:pt x="954" y="101"/>
                    <a:pt x="948" y="94"/>
                    <a:pt x="93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3"/>
            <p:cNvSpPr>
              <a:spLocks/>
            </p:cNvSpPr>
            <p:nvPr/>
          </p:nvSpPr>
          <p:spPr bwMode="auto">
            <a:xfrm>
              <a:off x="4979988" y="495300"/>
              <a:ext cx="177800" cy="177800"/>
            </a:xfrm>
            <a:custGeom>
              <a:avLst/>
              <a:gdLst>
                <a:gd name="T0" fmla="*/ 561 w 600"/>
                <a:gd name="T1" fmla="*/ 0 h 600"/>
                <a:gd name="T2" fmla="*/ 576 w 600"/>
                <a:gd name="T3" fmla="*/ 0 h 600"/>
                <a:gd name="T4" fmla="*/ 600 w 600"/>
                <a:gd name="T5" fmla="*/ 24 h 600"/>
                <a:gd name="T6" fmla="*/ 575 w 600"/>
                <a:gd name="T7" fmla="*/ 48 h 600"/>
                <a:gd name="T8" fmla="*/ 479 w 600"/>
                <a:gd name="T9" fmla="*/ 57 h 600"/>
                <a:gd name="T10" fmla="*/ 57 w 600"/>
                <a:gd name="T11" fmla="*/ 479 h 600"/>
                <a:gd name="T12" fmla="*/ 48 w 600"/>
                <a:gd name="T13" fmla="*/ 571 h 600"/>
                <a:gd name="T14" fmla="*/ 23 w 600"/>
                <a:gd name="T15" fmla="*/ 600 h 600"/>
                <a:gd name="T16" fmla="*/ 0 w 600"/>
                <a:gd name="T17" fmla="*/ 571 h 600"/>
                <a:gd name="T18" fmla="*/ 237 w 600"/>
                <a:gd name="T19" fmla="*/ 111 h 600"/>
                <a:gd name="T20" fmla="*/ 561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561" y="0"/>
                  </a:moveTo>
                  <a:cubicBezTo>
                    <a:pt x="565" y="0"/>
                    <a:pt x="570" y="0"/>
                    <a:pt x="576" y="0"/>
                  </a:cubicBezTo>
                  <a:cubicBezTo>
                    <a:pt x="590" y="1"/>
                    <a:pt x="600" y="11"/>
                    <a:pt x="600" y="24"/>
                  </a:cubicBezTo>
                  <a:cubicBezTo>
                    <a:pt x="600" y="37"/>
                    <a:pt x="590" y="47"/>
                    <a:pt x="575" y="48"/>
                  </a:cubicBezTo>
                  <a:cubicBezTo>
                    <a:pt x="543" y="51"/>
                    <a:pt x="511" y="52"/>
                    <a:pt x="479" y="57"/>
                  </a:cubicBezTo>
                  <a:cubicBezTo>
                    <a:pt x="272" y="91"/>
                    <a:pt x="92" y="271"/>
                    <a:pt x="57" y="479"/>
                  </a:cubicBezTo>
                  <a:cubicBezTo>
                    <a:pt x="52" y="509"/>
                    <a:pt x="51" y="540"/>
                    <a:pt x="48" y="571"/>
                  </a:cubicBezTo>
                  <a:cubicBezTo>
                    <a:pt x="47" y="589"/>
                    <a:pt x="38" y="600"/>
                    <a:pt x="23" y="600"/>
                  </a:cubicBezTo>
                  <a:cubicBezTo>
                    <a:pt x="9" y="599"/>
                    <a:pt x="0" y="588"/>
                    <a:pt x="0" y="571"/>
                  </a:cubicBezTo>
                  <a:cubicBezTo>
                    <a:pt x="6" y="379"/>
                    <a:pt x="84" y="226"/>
                    <a:pt x="237" y="111"/>
                  </a:cubicBezTo>
                  <a:cubicBezTo>
                    <a:pt x="332" y="40"/>
                    <a:pt x="441" y="5"/>
                    <a:pt x="5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4"/>
            <p:cNvSpPr>
              <a:spLocks/>
            </p:cNvSpPr>
            <p:nvPr/>
          </p:nvSpPr>
          <p:spPr bwMode="auto">
            <a:xfrm>
              <a:off x="5145088" y="658813"/>
              <a:ext cx="177800" cy="179388"/>
            </a:xfrm>
            <a:custGeom>
              <a:avLst/>
              <a:gdLst>
                <a:gd name="T0" fmla="*/ 40 w 600"/>
                <a:gd name="T1" fmla="*/ 600 h 600"/>
                <a:gd name="T2" fmla="*/ 27 w 600"/>
                <a:gd name="T3" fmla="*/ 600 h 600"/>
                <a:gd name="T4" fmla="*/ 0 w 600"/>
                <a:gd name="T5" fmla="*/ 576 h 600"/>
                <a:gd name="T6" fmla="*/ 26 w 600"/>
                <a:gd name="T7" fmla="*/ 552 h 600"/>
                <a:gd name="T8" fmla="*/ 136 w 600"/>
                <a:gd name="T9" fmla="*/ 539 h 600"/>
                <a:gd name="T10" fmla="*/ 546 w 600"/>
                <a:gd name="T11" fmla="*/ 97 h 600"/>
                <a:gd name="T12" fmla="*/ 552 w 600"/>
                <a:gd name="T13" fmla="*/ 29 h 600"/>
                <a:gd name="T14" fmla="*/ 576 w 600"/>
                <a:gd name="T15" fmla="*/ 0 h 600"/>
                <a:gd name="T16" fmla="*/ 600 w 600"/>
                <a:gd name="T17" fmla="*/ 30 h 600"/>
                <a:gd name="T18" fmla="*/ 240 w 600"/>
                <a:gd name="T19" fmla="*/ 558 h 600"/>
                <a:gd name="T20" fmla="*/ 40 w 600"/>
                <a:gd name="T21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40" y="600"/>
                  </a:moveTo>
                  <a:cubicBezTo>
                    <a:pt x="36" y="600"/>
                    <a:pt x="31" y="600"/>
                    <a:pt x="27" y="600"/>
                  </a:cubicBezTo>
                  <a:cubicBezTo>
                    <a:pt x="11" y="600"/>
                    <a:pt x="0" y="590"/>
                    <a:pt x="0" y="576"/>
                  </a:cubicBezTo>
                  <a:cubicBezTo>
                    <a:pt x="0" y="562"/>
                    <a:pt x="10" y="553"/>
                    <a:pt x="26" y="552"/>
                  </a:cubicBezTo>
                  <a:cubicBezTo>
                    <a:pt x="62" y="548"/>
                    <a:pt x="100" y="547"/>
                    <a:pt x="136" y="539"/>
                  </a:cubicBezTo>
                  <a:cubicBezTo>
                    <a:pt x="350" y="495"/>
                    <a:pt x="519" y="313"/>
                    <a:pt x="546" y="97"/>
                  </a:cubicBezTo>
                  <a:cubicBezTo>
                    <a:pt x="549" y="75"/>
                    <a:pt x="550" y="52"/>
                    <a:pt x="552" y="29"/>
                  </a:cubicBezTo>
                  <a:cubicBezTo>
                    <a:pt x="553" y="11"/>
                    <a:pt x="561" y="0"/>
                    <a:pt x="576" y="0"/>
                  </a:cubicBezTo>
                  <a:cubicBezTo>
                    <a:pt x="591" y="0"/>
                    <a:pt x="600" y="11"/>
                    <a:pt x="600" y="30"/>
                  </a:cubicBezTo>
                  <a:cubicBezTo>
                    <a:pt x="600" y="258"/>
                    <a:pt x="453" y="473"/>
                    <a:pt x="240" y="558"/>
                  </a:cubicBezTo>
                  <a:cubicBezTo>
                    <a:pt x="174" y="584"/>
                    <a:pt x="105" y="599"/>
                    <a:pt x="40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5"/>
            <p:cNvSpPr>
              <a:spLocks noEditPoints="1"/>
            </p:cNvSpPr>
            <p:nvPr/>
          </p:nvSpPr>
          <p:spPr bwMode="auto">
            <a:xfrm>
              <a:off x="5094288" y="609600"/>
              <a:ext cx="114300" cy="114300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48 w 384"/>
                <a:gd name="T11" fmla="*/ 193 h 384"/>
                <a:gd name="T12" fmla="*/ 193 w 384"/>
                <a:gd name="T13" fmla="*/ 336 h 384"/>
                <a:gd name="T14" fmla="*/ 336 w 384"/>
                <a:gd name="T15" fmla="*/ 191 h 384"/>
                <a:gd name="T16" fmla="*/ 191 w 384"/>
                <a:gd name="T17" fmla="*/ 48 h 384"/>
                <a:gd name="T18" fmla="*/ 48 w 384"/>
                <a:gd name="T19" fmla="*/ 193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48" y="193"/>
                  </a:moveTo>
                  <a:cubicBezTo>
                    <a:pt x="48" y="272"/>
                    <a:pt x="113" y="336"/>
                    <a:pt x="193" y="336"/>
                  </a:cubicBezTo>
                  <a:cubicBezTo>
                    <a:pt x="272" y="336"/>
                    <a:pt x="336" y="270"/>
                    <a:pt x="336" y="191"/>
                  </a:cubicBezTo>
                  <a:cubicBezTo>
                    <a:pt x="335" y="112"/>
                    <a:pt x="271" y="48"/>
                    <a:pt x="191" y="48"/>
                  </a:cubicBezTo>
                  <a:cubicBezTo>
                    <a:pt x="112" y="48"/>
                    <a:pt x="48" y="113"/>
                    <a:pt x="48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6"/>
            <p:cNvSpPr>
              <a:spLocks/>
            </p:cNvSpPr>
            <p:nvPr/>
          </p:nvSpPr>
          <p:spPr bwMode="auto">
            <a:xfrm>
              <a:off x="5145088" y="560388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7"/>
            <p:cNvSpPr>
              <a:spLocks/>
            </p:cNvSpPr>
            <p:nvPr/>
          </p:nvSpPr>
          <p:spPr bwMode="auto">
            <a:xfrm>
              <a:off x="5045075" y="658813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58"/>
            <p:cNvSpPr>
              <a:spLocks/>
            </p:cNvSpPr>
            <p:nvPr/>
          </p:nvSpPr>
          <p:spPr bwMode="auto">
            <a:xfrm>
              <a:off x="5243513" y="658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59"/>
            <p:cNvSpPr>
              <a:spLocks/>
            </p:cNvSpPr>
            <p:nvPr/>
          </p:nvSpPr>
          <p:spPr bwMode="auto">
            <a:xfrm>
              <a:off x="5145088" y="758825"/>
              <a:ext cx="12700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60"/>
            <p:cNvSpPr>
              <a:spLocks/>
            </p:cNvSpPr>
            <p:nvPr/>
          </p:nvSpPr>
          <p:spPr bwMode="auto">
            <a:xfrm>
              <a:off x="5072063" y="585788"/>
              <a:ext cx="17463" cy="19050"/>
            </a:xfrm>
            <a:custGeom>
              <a:avLst/>
              <a:gdLst>
                <a:gd name="T0" fmla="*/ 32 w 63"/>
                <a:gd name="T1" fmla="*/ 0 h 64"/>
                <a:gd name="T2" fmla="*/ 63 w 63"/>
                <a:gd name="T3" fmla="*/ 33 h 64"/>
                <a:gd name="T4" fmla="*/ 32 w 63"/>
                <a:gd name="T5" fmla="*/ 64 h 64"/>
                <a:gd name="T6" fmla="*/ 0 w 63"/>
                <a:gd name="T7" fmla="*/ 32 h 64"/>
                <a:gd name="T8" fmla="*/ 32 w 6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0"/>
                  </a:moveTo>
                  <a:cubicBezTo>
                    <a:pt x="42" y="11"/>
                    <a:pt x="52" y="21"/>
                    <a:pt x="63" y="33"/>
                  </a:cubicBezTo>
                  <a:cubicBezTo>
                    <a:pt x="53" y="42"/>
                    <a:pt x="42" y="53"/>
                    <a:pt x="32" y="64"/>
                  </a:cubicBezTo>
                  <a:cubicBezTo>
                    <a:pt x="21" y="53"/>
                    <a:pt x="10" y="42"/>
                    <a:pt x="0" y="32"/>
                  </a:cubicBezTo>
                  <a:cubicBezTo>
                    <a:pt x="10" y="21"/>
                    <a:pt x="21" y="11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61"/>
            <p:cNvSpPr>
              <a:spLocks/>
            </p:cNvSpPr>
            <p:nvPr/>
          </p:nvSpPr>
          <p:spPr bwMode="auto">
            <a:xfrm>
              <a:off x="5211763" y="585788"/>
              <a:ext cx="19050" cy="19050"/>
            </a:xfrm>
            <a:custGeom>
              <a:avLst/>
              <a:gdLst>
                <a:gd name="T0" fmla="*/ 0 w 61"/>
                <a:gd name="T1" fmla="*/ 31 h 61"/>
                <a:gd name="T2" fmla="*/ 31 w 61"/>
                <a:gd name="T3" fmla="*/ 0 h 61"/>
                <a:gd name="T4" fmla="*/ 61 w 61"/>
                <a:gd name="T5" fmla="*/ 34 h 61"/>
                <a:gd name="T6" fmla="*/ 30 w 61"/>
                <a:gd name="T7" fmla="*/ 61 h 61"/>
                <a:gd name="T8" fmla="*/ 0 w 61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0" y="31"/>
                  </a:moveTo>
                  <a:cubicBezTo>
                    <a:pt x="9" y="21"/>
                    <a:pt x="20" y="11"/>
                    <a:pt x="31" y="0"/>
                  </a:cubicBezTo>
                  <a:cubicBezTo>
                    <a:pt x="41" y="11"/>
                    <a:pt x="51" y="22"/>
                    <a:pt x="61" y="34"/>
                  </a:cubicBezTo>
                  <a:cubicBezTo>
                    <a:pt x="52" y="42"/>
                    <a:pt x="41" y="52"/>
                    <a:pt x="30" y="61"/>
                  </a:cubicBezTo>
                  <a:cubicBezTo>
                    <a:pt x="22" y="53"/>
                    <a:pt x="11" y="42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62"/>
            <p:cNvSpPr>
              <a:spLocks/>
            </p:cNvSpPr>
            <p:nvPr/>
          </p:nvSpPr>
          <p:spPr bwMode="auto">
            <a:xfrm>
              <a:off x="5072063" y="728663"/>
              <a:ext cx="17463" cy="17463"/>
            </a:xfrm>
            <a:custGeom>
              <a:avLst/>
              <a:gdLst>
                <a:gd name="T0" fmla="*/ 32 w 64"/>
                <a:gd name="T1" fmla="*/ 63 h 63"/>
                <a:gd name="T2" fmla="*/ 0 w 64"/>
                <a:gd name="T3" fmla="*/ 30 h 63"/>
                <a:gd name="T4" fmla="*/ 33 w 64"/>
                <a:gd name="T5" fmla="*/ 0 h 63"/>
                <a:gd name="T6" fmla="*/ 64 w 64"/>
                <a:gd name="T7" fmla="*/ 31 h 63"/>
                <a:gd name="T8" fmla="*/ 32 w 6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cubicBezTo>
                    <a:pt x="21" y="52"/>
                    <a:pt x="11" y="41"/>
                    <a:pt x="0" y="30"/>
                  </a:cubicBezTo>
                  <a:cubicBezTo>
                    <a:pt x="11" y="20"/>
                    <a:pt x="23" y="10"/>
                    <a:pt x="33" y="0"/>
                  </a:cubicBezTo>
                  <a:cubicBezTo>
                    <a:pt x="42" y="9"/>
                    <a:pt x="53" y="20"/>
                    <a:pt x="64" y="31"/>
                  </a:cubicBezTo>
                  <a:cubicBezTo>
                    <a:pt x="54" y="41"/>
                    <a:pt x="44" y="51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63"/>
            <p:cNvSpPr>
              <a:spLocks/>
            </p:cNvSpPr>
            <p:nvPr/>
          </p:nvSpPr>
          <p:spPr bwMode="auto">
            <a:xfrm>
              <a:off x="5211763" y="728663"/>
              <a:ext cx="19050" cy="17463"/>
            </a:xfrm>
            <a:custGeom>
              <a:avLst/>
              <a:gdLst>
                <a:gd name="T0" fmla="*/ 63 w 63"/>
                <a:gd name="T1" fmla="*/ 31 h 63"/>
                <a:gd name="T2" fmla="*/ 31 w 63"/>
                <a:gd name="T3" fmla="*/ 63 h 63"/>
                <a:gd name="T4" fmla="*/ 0 w 63"/>
                <a:gd name="T5" fmla="*/ 29 h 63"/>
                <a:gd name="T6" fmla="*/ 31 w 63"/>
                <a:gd name="T7" fmla="*/ 0 h 63"/>
                <a:gd name="T8" fmla="*/ 63 w 63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cubicBezTo>
                    <a:pt x="53" y="42"/>
                    <a:pt x="42" y="52"/>
                    <a:pt x="31" y="63"/>
                  </a:cubicBezTo>
                  <a:cubicBezTo>
                    <a:pt x="21" y="52"/>
                    <a:pt x="11" y="41"/>
                    <a:pt x="0" y="29"/>
                  </a:cubicBezTo>
                  <a:cubicBezTo>
                    <a:pt x="9" y="20"/>
                    <a:pt x="21" y="10"/>
                    <a:pt x="31" y="0"/>
                  </a:cubicBezTo>
                  <a:cubicBezTo>
                    <a:pt x="41" y="10"/>
                    <a:pt x="52" y="20"/>
                    <a:pt x="6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7582231" y="233362"/>
            <a:ext cx="454025" cy="457200"/>
            <a:chOff x="6376988" y="436563"/>
            <a:chExt cx="45402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7" name="Freeform 64"/>
            <p:cNvSpPr>
              <a:spLocks noEditPoints="1"/>
            </p:cNvSpPr>
            <p:nvPr/>
          </p:nvSpPr>
          <p:spPr bwMode="auto">
            <a:xfrm>
              <a:off x="6376988" y="436563"/>
              <a:ext cx="454025" cy="457200"/>
            </a:xfrm>
            <a:custGeom>
              <a:avLst/>
              <a:gdLst>
                <a:gd name="T0" fmla="*/ 69 w 1534"/>
                <a:gd name="T1" fmla="*/ 1124 h 1542"/>
                <a:gd name="T2" fmla="*/ 913 w 1534"/>
                <a:gd name="T3" fmla="*/ 276 h 1542"/>
                <a:gd name="T4" fmla="*/ 954 w 1534"/>
                <a:gd name="T5" fmla="*/ 93 h 1542"/>
                <a:gd name="T6" fmla="*/ 1296 w 1534"/>
                <a:gd name="T7" fmla="*/ 26 h 1542"/>
                <a:gd name="T8" fmla="*/ 1325 w 1534"/>
                <a:gd name="T9" fmla="*/ 613 h 1542"/>
                <a:gd name="T10" fmla="*/ 1284 w 1534"/>
                <a:gd name="T11" fmla="*/ 1093 h 1542"/>
                <a:gd name="T12" fmla="*/ 1156 w 1534"/>
                <a:gd name="T13" fmla="*/ 1325 h 1542"/>
                <a:gd name="T14" fmla="*/ 838 w 1534"/>
                <a:gd name="T15" fmla="*/ 1378 h 1542"/>
                <a:gd name="T16" fmla="*/ 1082 w 1534"/>
                <a:gd name="T17" fmla="*/ 1368 h 1542"/>
                <a:gd name="T18" fmla="*/ 964 w 1534"/>
                <a:gd name="T19" fmla="*/ 1542 h 1542"/>
                <a:gd name="T20" fmla="*/ 843 w 1534"/>
                <a:gd name="T21" fmla="*/ 1468 h 1542"/>
                <a:gd name="T22" fmla="*/ 421 w 1534"/>
                <a:gd name="T23" fmla="*/ 1542 h 1542"/>
                <a:gd name="T24" fmla="*/ 715 w 1534"/>
                <a:gd name="T25" fmla="*/ 1121 h 1542"/>
                <a:gd name="T26" fmla="*/ 948 w 1534"/>
                <a:gd name="T27" fmla="*/ 1097 h 1542"/>
                <a:gd name="T28" fmla="*/ 733 w 1534"/>
                <a:gd name="T29" fmla="*/ 1158 h 1542"/>
                <a:gd name="T30" fmla="*/ 1023 w 1534"/>
                <a:gd name="T31" fmla="*/ 1055 h 1542"/>
                <a:gd name="T32" fmla="*/ 1146 w 1534"/>
                <a:gd name="T33" fmla="*/ 869 h 1542"/>
                <a:gd name="T34" fmla="*/ 1092 w 1534"/>
                <a:gd name="T35" fmla="*/ 802 h 1542"/>
                <a:gd name="T36" fmla="*/ 1036 w 1534"/>
                <a:gd name="T37" fmla="*/ 697 h 1542"/>
                <a:gd name="T38" fmla="*/ 977 w 1534"/>
                <a:gd name="T39" fmla="*/ 670 h 1542"/>
                <a:gd name="T40" fmla="*/ 879 w 1534"/>
                <a:gd name="T41" fmla="*/ 616 h 1542"/>
                <a:gd name="T42" fmla="*/ 827 w 1534"/>
                <a:gd name="T43" fmla="*/ 520 h 1542"/>
                <a:gd name="T44" fmla="*/ 730 w 1534"/>
                <a:gd name="T45" fmla="*/ 779 h 1542"/>
                <a:gd name="T46" fmla="*/ 480 w 1534"/>
                <a:gd name="T47" fmla="*/ 940 h 1542"/>
                <a:gd name="T48" fmla="*/ 522 w 1534"/>
                <a:gd name="T49" fmla="*/ 1286 h 1542"/>
                <a:gd name="T50" fmla="*/ 922 w 1534"/>
                <a:gd name="T51" fmla="*/ 328 h 1542"/>
                <a:gd name="T52" fmla="*/ 147 w 1534"/>
                <a:gd name="T53" fmla="*/ 1049 h 1542"/>
                <a:gd name="T54" fmla="*/ 255 w 1534"/>
                <a:gd name="T55" fmla="*/ 1022 h 1542"/>
                <a:gd name="T56" fmla="*/ 304 w 1534"/>
                <a:gd name="T57" fmla="*/ 758 h 1542"/>
                <a:gd name="T58" fmla="*/ 580 w 1534"/>
                <a:gd name="T59" fmla="*/ 456 h 1542"/>
                <a:gd name="T60" fmla="*/ 804 w 1534"/>
                <a:gd name="T61" fmla="*/ 481 h 1542"/>
                <a:gd name="T62" fmla="*/ 1095 w 1534"/>
                <a:gd name="T63" fmla="*/ 677 h 1542"/>
                <a:gd name="T64" fmla="*/ 1184 w 1534"/>
                <a:gd name="T65" fmla="*/ 894 h 1542"/>
                <a:gd name="T66" fmla="*/ 1135 w 1534"/>
                <a:gd name="T67" fmla="*/ 1017 h 1542"/>
                <a:gd name="T68" fmla="*/ 1430 w 1534"/>
                <a:gd name="T69" fmla="*/ 109 h 1542"/>
                <a:gd name="T70" fmla="*/ 996 w 1534"/>
                <a:gd name="T71" fmla="*/ 110 h 1542"/>
                <a:gd name="T72" fmla="*/ 1331 w 1534"/>
                <a:gd name="T73" fmla="*/ 547 h 1542"/>
                <a:gd name="T74" fmla="*/ 545 w 1534"/>
                <a:gd name="T75" fmla="*/ 1379 h 1542"/>
                <a:gd name="T76" fmla="*/ 591 w 1534"/>
                <a:gd name="T77" fmla="*/ 1370 h 1542"/>
                <a:gd name="T78" fmla="*/ 825 w 1534"/>
                <a:gd name="T79" fmla="*/ 1322 h 1542"/>
                <a:gd name="T80" fmla="*/ 448 w 1534"/>
                <a:gd name="T81" fmla="*/ 664 h 1542"/>
                <a:gd name="T82" fmla="*/ 510 w 1534"/>
                <a:gd name="T83" fmla="*/ 606 h 1542"/>
                <a:gd name="T84" fmla="*/ 566 w 1534"/>
                <a:gd name="T85" fmla="*/ 856 h 1542"/>
                <a:gd name="T86" fmla="*/ 360 w 1534"/>
                <a:gd name="T87" fmla="*/ 759 h 1542"/>
                <a:gd name="T88" fmla="*/ 566 w 1534"/>
                <a:gd name="T89" fmla="*/ 856 h 1542"/>
                <a:gd name="T90" fmla="*/ 699 w 1534"/>
                <a:gd name="T91" fmla="*/ 729 h 1542"/>
                <a:gd name="T92" fmla="*/ 662 w 1534"/>
                <a:gd name="T93" fmla="*/ 619 h 1542"/>
                <a:gd name="T94" fmla="*/ 284 w 1534"/>
                <a:gd name="T95" fmla="*/ 827 h 1542"/>
                <a:gd name="T96" fmla="*/ 423 w 1534"/>
                <a:gd name="T97" fmla="*/ 886 h 1542"/>
                <a:gd name="T98" fmla="*/ 738 w 1534"/>
                <a:gd name="T99" fmla="*/ 491 h 1542"/>
                <a:gd name="T100" fmla="*/ 705 w 1534"/>
                <a:gd name="T101" fmla="*/ 575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4" h="1542">
                  <a:moveTo>
                    <a:pt x="421" y="1542"/>
                  </a:moveTo>
                  <a:cubicBezTo>
                    <a:pt x="411" y="1534"/>
                    <a:pt x="399" y="1528"/>
                    <a:pt x="390" y="1519"/>
                  </a:cubicBezTo>
                  <a:cubicBezTo>
                    <a:pt x="283" y="1413"/>
                    <a:pt x="176" y="1306"/>
                    <a:pt x="70" y="1199"/>
                  </a:cubicBezTo>
                  <a:cubicBezTo>
                    <a:pt x="44" y="1173"/>
                    <a:pt x="44" y="1150"/>
                    <a:pt x="69" y="1124"/>
                  </a:cubicBezTo>
                  <a:cubicBezTo>
                    <a:pt x="82" y="1111"/>
                    <a:pt x="101" y="1100"/>
                    <a:pt x="105" y="1085"/>
                  </a:cubicBezTo>
                  <a:cubicBezTo>
                    <a:pt x="109" y="1071"/>
                    <a:pt x="97" y="1052"/>
                    <a:pt x="92" y="1036"/>
                  </a:cubicBezTo>
                  <a:cubicBezTo>
                    <a:pt x="0" y="728"/>
                    <a:pt x="165" y="394"/>
                    <a:pt x="465" y="279"/>
                  </a:cubicBezTo>
                  <a:cubicBezTo>
                    <a:pt x="613" y="221"/>
                    <a:pt x="763" y="221"/>
                    <a:pt x="913" y="276"/>
                  </a:cubicBezTo>
                  <a:cubicBezTo>
                    <a:pt x="916" y="277"/>
                    <a:pt x="919" y="278"/>
                    <a:pt x="923" y="279"/>
                  </a:cubicBezTo>
                  <a:cubicBezTo>
                    <a:pt x="924" y="279"/>
                    <a:pt x="925" y="279"/>
                    <a:pt x="927" y="279"/>
                  </a:cubicBezTo>
                  <a:cubicBezTo>
                    <a:pt x="927" y="274"/>
                    <a:pt x="927" y="269"/>
                    <a:pt x="927" y="264"/>
                  </a:cubicBezTo>
                  <a:cubicBezTo>
                    <a:pt x="926" y="205"/>
                    <a:pt x="935" y="148"/>
                    <a:pt x="954" y="93"/>
                  </a:cubicBezTo>
                  <a:cubicBezTo>
                    <a:pt x="963" y="67"/>
                    <a:pt x="978" y="61"/>
                    <a:pt x="1005" y="64"/>
                  </a:cubicBezTo>
                  <a:cubicBezTo>
                    <a:pt x="1022" y="66"/>
                    <a:pt x="1041" y="63"/>
                    <a:pt x="1057" y="58"/>
                  </a:cubicBezTo>
                  <a:cubicBezTo>
                    <a:pt x="1082" y="49"/>
                    <a:pt x="1107" y="37"/>
                    <a:pt x="1132" y="26"/>
                  </a:cubicBezTo>
                  <a:cubicBezTo>
                    <a:pt x="1187" y="0"/>
                    <a:pt x="1241" y="0"/>
                    <a:pt x="1296" y="26"/>
                  </a:cubicBezTo>
                  <a:cubicBezTo>
                    <a:pt x="1320" y="37"/>
                    <a:pt x="1344" y="48"/>
                    <a:pt x="1368" y="58"/>
                  </a:cubicBezTo>
                  <a:cubicBezTo>
                    <a:pt x="1387" y="66"/>
                    <a:pt x="1406" y="69"/>
                    <a:pt x="1427" y="64"/>
                  </a:cubicBezTo>
                  <a:cubicBezTo>
                    <a:pt x="1447" y="59"/>
                    <a:pt x="1464" y="69"/>
                    <a:pt x="1471" y="90"/>
                  </a:cubicBezTo>
                  <a:cubicBezTo>
                    <a:pt x="1534" y="270"/>
                    <a:pt x="1498" y="477"/>
                    <a:pt x="1325" y="613"/>
                  </a:cubicBezTo>
                  <a:cubicBezTo>
                    <a:pt x="1313" y="622"/>
                    <a:pt x="1301" y="631"/>
                    <a:pt x="1288" y="639"/>
                  </a:cubicBezTo>
                  <a:cubicBezTo>
                    <a:pt x="1280" y="643"/>
                    <a:pt x="1280" y="648"/>
                    <a:pt x="1283" y="656"/>
                  </a:cubicBezTo>
                  <a:cubicBezTo>
                    <a:pt x="1331" y="796"/>
                    <a:pt x="1330" y="935"/>
                    <a:pt x="1280" y="1074"/>
                  </a:cubicBezTo>
                  <a:cubicBezTo>
                    <a:pt x="1277" y="1082"/>
                    <a:pt x="1277" y="1087"/>
                    <a:pt x="1284" y="1093"/>
                  </a:cubicBezTo>
                  <a:cubicBezTo>
                    <a:pt x="1296" y="1104"/>
                    <a:pt x="1308" y="1116"/>
                    <a:pt x="1320" y="1129"/>
                  </a:cubicBezTo>
                  <a:cubicBezTo>
                    <a:pt x="1339" y="1149"/>
                    <a:pt x="1340" y="1174"/>
                    <a:pt x="1320" y="1194"/>
                  </a:cubicBezTo>
                  <a:cubicBezTo>
                    <a:pt x="1277" y="1237"/>
                    <a:pt x="1234" y="1280"/>
                    <a:pt x="1191" y="1323"/>
                  </a:cubicBezTo>
                  <a:cubicBezTo>
                    <a:pt x="1179" y="1335"/>
                    <a:pt x="1166" y="1335"/>
                    <a:pt x="1156" y="1325"/>
                  </a:cubicBezTo>
                  <a:cubicBezTo>
                    <a:pt x="1147" y="1316"/>
                    <a:pt x="1148" y="1303"/>
                    <a:pt x="1159" y="1291"/>
                  </a:cubicBezTo>
                  <a:cubicBezTo>
                    <a:pt x="1202" y="1248"/>
                    <a:pt x="1245" y="1206"/>
                    <a:pt x="1287" y="1163"/>
                  </a:cubicBezTo>
                  <a:cubicBezTo>
                    <a:pt x="1248" y="1125"/>
                    <a:pt x="1209" y="1086"/>
                    <a:pt x="1168" y="1046"/>
                  </a:cubicBezTo>
                  <a:cubicBezTo>
                    <a:pt x="1059" y="1155"/>
                    <a:pt x="948" y="1267"/>
                    <a:pt x="838" y="1378"/>
                  </a:cubicBezTo>
                  <a:cubicBezTo>
                    <a:pt x="877" y="1417"/>
                    <a:pt x="916" y="1455"/>
                    <a:pt x="956" y="1494"/>
                  </a:cubicBezTo>
                  <a:cubicBezTo>
                    <a:pt x="958" y="1492"/>
                    <a:pt x="962" y="1489"/>
                    <a:pt x="965" y="1485"/>
                  </a:cubicBezTo>
                  <a:cubicBezTo>
                    <a:pt x="1002" y="1449"/>
                    <a:pt x="1038" y="1413"/>
                    <a:pt x="1074" y="1377"/>
                  </a:cubicBezTo>
                  <a:cubicBezTo>
                    <a:pt x="1076" y="1374"/>
                    <a:pt x="1079" y="1371"/>
                    <a:pt x="1082" y="1368"/>
                  </a:cubicBezTo>
                  <a:cubicBezTo>
                    <a:pt x="1092" y="1360"/>
                    <a:pt x="1104" y="1360"/>
                    <a:pt x="1113" y="1368"/>
                  </a:cubicBezTo>
                  <a:cubicBezTo>
                    <a:pt x="1122" y="1377"/>
                    <a:pt x="1123" y="1390"/>
                    <a:pt x="1113" y="1400"/>
                  </a:cubicBezTo>
                  <a:cubicBezTo>
                    <a:pt x="1070" y="1444"/>
                    <a:pt x="1027" y="1487"/>
                    <a:pt x="983" y="1531"/>
                  </a:cubicBezTo>
                  <a:cubicBezTo>
                    <a:pt x="978" y="1536"/>
                    <a:pt x="970" y="1538"/>
                    <a:pt x="964" y="1542"/>
                  </a:cubicBezTo>
                  <a:cubicBezTo>
                    <a:pt x="957" y="1542"/>
                    <a:pt x="950" y="1542"/>
                    <a:pt x="943" y="1542"/>
                  </a:cubicBezTo>
                  <a:cubicBezTo>
                    <a:pt x="932" y="1534"/>
                    <a:pt x="921" y="1526"/>
                    <a:pt x="910" y="1517"/>
                  </a:cubicBezTo>
                  <a:cubicBezTo>
                    <a:pt x="896" y="1503"/>
                    <a:pt x="881" y="1489"/>
                    <a:pt x="868" y="1474"/>
                  </a:cubicBezTo>
                  <a:cubicBezTo>
                    <a:pt x="861" y="1466"/>
                    <a:pt x="854" y="1465"/>
                    <a:pt x="843" y="1468"/>
                  </a:cubicBezTo>
                  <a:cubicBezTo>
                    <a:pt x="743" y="1493"/>
                    <a:pt x="642" y="1493"/>
                    <a:pt x="541" y="1468"/>
                  </a:cubicBezTo>
                  <a:cubicBezTo>
                    <a:pt x="530" y="1465"/>
                    <a:pt x="524" y="1467"/>
                    <a:pt x="516" y="1475"/>
                  </a:cubicBezTo>
                  <a:cubicBezTo>
                    <a:pt x="492" y="1498"/>
                    <a:pt x="467" y="1520"/>
                    <a:pt x="442" y="1542"/>
                  </a:cubicBezTo>
                  <a:cubicBezTo>
                    <a:pt x="435" y="1542"/>
                    <a:pt x="428" y="1542"/>
                    <a:pt x="421" y="1542"/>
                  </a:cubicBezTo>
                  <a:close/>
                  <a:moveTo>
                    <a:pt x="522" y="1286"/>
                  </a:moveTo>
                  <a:cubicBezTo>
                    <a:pt x="524" y="1283"/>
                    <a:pt x="528" y="1280"/>
                    <a:pt x="532" y="1277"/>
                  </a:cubicBezTo>
                  <a:cubicBezTo>
                    <a:pt x="568" y="1240"/>
                    <a:pt x="605" y="1203"/>
                    <a:pt x="642" y="1166"/>
                  </a:cubicBezTo>
                  <a:cubicBezTo>
                    <a:pt x="663" y="1146"/>
                    <a:pt x="687" y="1128"/>
                    <a:pt x="715" y="1121"/>
                  </a:cubicBezTo>
                  <a:cubicBezTo>
                    <a:pt x="741" y="1114"/>
                    <a:pt x="769" y="1109"/>
                    <a:pt x="796" y="1109"/>
                  </a:cubicBezTo>
                  <a:cubicBezTo>
                    <a:pt x="839" y="1110"/>
                    <a:pt x="881" y="1111"/>
                    <a:pt x="920" y="1089"/>
                  </a:cubicBezTo>
                  <a:cubicBezTo>
                    <a:pt x="920" y="1088"/>
                    <a:pt x="920" y="1088"/>
                    <a:pt x="921" y="1088"/>
                  </a:cubicBezTo>
                  <a:cubicBezTo>
                    <a:pt x="933" y="1084"/>
                    <a:pt x="942" y="1087"/>
                    <a:pt x="948" y="1097"/>
                  </a:cubicBezTo>
                  <a:cubicBezTo>
                    <a:pt x="955" y="1108"/>
                    <a:pt x="952" y="1119"/>
                    <a:pt x="942" y="1127"/>
                  </a:cubicBezTo>
                  <a:cubicBezTo>
                    <a:pt x="938" y="1130"/>
                    <a:pt x="933" y="1132"/>
                    <a:pt x="929" y="1134"/>
                  </a:cubicBezTo>
                  <a:cubicBezTo>
                    <a:pt x="888" y="1155"/>
                    <a:pt x="844" y="1156"/>
                    <a:pt x="799" y="1154"/>
                  </a:cubicBezTo>
                  <a:cubicBezTo>
                    <a:pt x="777" y="1153"/>
                    <a:pt x="756" y="1157"/>
                    <a:pt x="733" y="1158"/>
                  </a:cubicBezTo>
                  <a:cubicBezTo>
                    <a:pt x="778" y="1204"/>
                    <a:pt x="820" y="1246"/>
                    <a:pt x="861" y="1287"/>
                  </a:cubicBezTo>
                  <a:cubicBezTo>
                    <a:pt x="939" y="1210"/>
                    <a:pt x="1018" y="1130"/>
                    <a:pt x="1096" y="1052"/>
                  </a:cubicBezTo>
                  <a:cubicBezTo>
                    <a:pt x="1086" y="1041"/>
                    <a:pt x="1074" y="1029"/>
                    <a:pt x="1062" y="1016"/>
                  </a:cubicBezTo>
                  <a:cubicBezTo>
                    <a:pt x="1049" y="1029"/>
                    <a:pt x="1036" y="1042"/>
                    <a:pt x="1023" y="1055"/>
                  </a:cubicBezTo>
                  <a:cubicBezTo>
                    <a:pt x="1013" y="1064"/>
                    <a:pt x="1000" y="1064"/>
                    <a:pt x="991" y="1054"/>
                  </a:cubicBezTo>
                  <a:cubicBezTo>
                    <a:pt x="983" y="1045"/>
                    <a:pt x="983" y="1033"/>
                    <a:pt x="992" y="1023"/>
                  </a:cubicBezTo>
                  <a:cubicBezTo>
                    <a:pt x="995" y="1020"/>
                    <a:pt x="998" y="1017"/>
                    <a:pt x="1000" y="1014"/>
                  </a:cubicBezTo>
                  <a:cubicBezTo>
                    <a:pt x="1049" y="966"/>
                    <a:pt x="1097" y="918"/>
                    <a:pt x="1146" y="869"/>
                  </a:cubicBezTo>
                  <a:cubicBezTo>
                    <a:pt x="1151" y="864"/>
                    <a:pt x="1156" y="858"/>
                    <a:pt x="1160" y="852"/>
                  </a:cubicBezTo>
                  <a:cubicBezTo>
                    <a:pt x="1169" y="837"/>
                    <a:pt x="1169" y="821"/>
                    <a:pt x="1159" y="807"/>
                  </a:cubicBezTo>
                  <a:cubicBezTo>
                    <a:pt x="1149" y="792"/>
                    <a:pt x="1134" y="786"/>
                    <a:pt x="1117" y="789"/>
                  </a:cubicBezTo>
                  <a:cubicBezTo>
                    <a:pt x="1108" y="791"/>
                    <a:pt x="1100" y="798"/>
                    <a:pt x="1092" y="802"/>
                  </a:cubicBezTo>
                  <a:cubicBezTo>
                    <a:pt x="1082" y="809"/>
                    <a:pt x="1071" y="809"/>
                    <a:pt x="1063" y="800"/>
                  </a:cubicBezTo>
                  <a:cubicBezTo>
                    <a:pt x="1054" y="791"/>
                    <a:pt x="1054" y="781"/>
                    <a:pt x="1061" y="771"/>
                  </a:cubicBezTo>
                  <a:cubicBezTo>
                    <a:pt x="1063" y="768"/>
                    <a:pt x="1066" y="766"/>
                    <a:pt x="1068" y="763"/>
                  </a:cubicBezTo>
                  <a:cubicBezTo>
                    <a:pt x="1086" y="735"/>
                    <a:pt x="1069" y="698"/>
                    <a:pt x="1036" y="697"/>
                  </a:cubicBezTo>
                  <a:cubicBezTo>
                    <a:pt x="1025" y="697"/>
                    <a:pt x="1013" y="704"/>
                    <a:pt x="1002" y="710"/>
                  </a:cubicBezTo>
                  <a:cubicBezTo>
                    <a:pt x="991" y="716"/>
                    <a:pt x="981" y="718"/>
                    <a:pt x="972" y="709"/>
                  </a:cubicBezTo>
                  <a:cubicBezTo>
                    <a:pt x="962" y="700"/>
                    <a:pt x="962" y="689"/>
                    <a:pt x="970" y="678"/>
                  </a:cubicBezTo>
                  <a:cubicBezTo>
                    <a:pt x="972" y="675"/>
                    <a:pt x="975" y="673"/>
                    <a:pt x="977" y="670"/>
                  </a:cubicBezTo>
                  <a:cubicBezTo>
                    <a:pt x="985" y="656"/>
                    <a:pt x="986" y="641"/>
                    <a:pt x="978" y="627"/>
                  </a:cubicBezTo>
                  <a:cubicBezTo>
                    <a:pt x="970" y="613"/>
                    <a:pt x="958" y="604"/>
                    <a:pt x="941" y="606"/>
                  </a:cubicBezTo>
                  <a:cubicBezTo>
                    <a:pt x="931" y="607"/>
                    <a:pt x="920" y="613"/>
                    <a:pt x="910" y="618"/>
                  </a:cubicBezTo>
                  <a:cubicBezTo>
                    <a:pt x="899" y="625"/>
                    <a:pt x="889" y="626"/>
                    <a:pt x="879" y="616"/>
                  </a:cubicBezTo>
                  <a:cubicBezTo>
                    <a:pt x="871" y="607"/>
                    <a:pt x="871" y="597"/>
                    <a:pt x="879" y="586"/>
                  </a:cubicBezTo>
                  <a:cubicBezTo>
                    <a:pt x="881" y="583"/>
                    <a:pt x="884" y="580"/>
                    <a:pt x="886" y="577"/>
                  </a:cubicBezTo>
                  <a:cubicBezTo>
                    <a:pt x="896" y="560"/>
                    <a:pt x="893" y="538"/>
                    <a:pt x="878" y="525"/>
                  </a:cubicBezTo>
                  <a:cubicBezTo>
                    <a:pt x="864" y="512"/>
                    <a:pt x="841" y="507"/>
                    <a:pt x="827" y="520"/>
                  </a:cubicBezTo>
                  <a:cubicBezTo>
                    <a:pt x="801" y="546"/>
                    <a:pt x="777" y="574"/>
                    <a:pt x="750" y="602"/>
                  </a:cubicBezTo>
                  <a:cubicBezTo>
                    <a:pt x="760" y="612"/>
                    <a:pt x="773" y="622"/>
                    <a:pt x="784" y="634"/>
                  </a:cubicBezTo>
                  <a:cubicBezTo>
                    <a:pt x="810" y="662"/>
                    <a:pt x="813" y="705"/>
                    <a:pt x="794" y="737"/>
                  </a:cubicBezTo>
                  <a:cubicBezTo>
                    <a:pt x="779" y="761"/>
                    <a:pt x="758" y="774"/>
                    <a:pt x="730" y="779"/>
                  </a:cubicBezTo>
                  <a:cubicBezTo>
                    <a:pt x="735" y="814"/>
                    <a:pt x="728" y="844"/>
                    <a:pt x="701" y="867"/>
                  </a:cubicBezTo>
                  <a:cubicBezTo>
                    <a:pt x="673" y="890"/>
                    <a:pt x="642" y="893"/>
                    <a:pt x="609" y="881"/>
                  </a:cubicBezTo>
                  <a:cubicBezTo>
                    <a:pt x="600" y="910"/>
                    <a:pt x="584" y="930"/>
                    <a:pt x="558" y="942"/>
                  </a:cubicBezTo>
                  <a:cubicBezTo>
                    <a:pt x="532" y="954"/>
                    <a:pt x="506" y="950"/>
                    <a:pt x="480" y="940"/>
                  </a:cubicBezTo>
                  <a:cubicBezTo>
                    <a:pt x="458" y="997"/>
                    <a:pt x="416" y="1016"/>
                    <a:pt x="359" y="997"/>
                  </a:cubicBezTo>
                  <a:cubicBezTo>
                    <a:pt x="355" y="996"/>
                    <a:pt x="349" y="997"/>
                    <a:pt x="347" y="999"/>
                  </a:cubicBezTo>
                  <a:cubicBezTo>
                    <a:pt x="328" y="1018"/>
                    <a:pt x="309" y="1037"/>
                    <a:pt x="291" y="1055"/>
                  </a:cubicBezTo>
                  <a:cubicBezTo>
                    <a:pt x="368" y="1132"/>
                    <a:pt x="445" y="1209"/>
                    <a:pt x="522" y="1286"/>
                  </a:cubicBezTo>
                  <a:close/>
                  <a:moveTo>
                    <a:pt x="1239" y="669"/>
                  </a:moveTo>
                  <a:cubicBezTo>
                    <a:pt x="1217" y="679"/>
                    <a:pt x="1210" y="680"/>
                    <a:pt x="1195" y="672"/>
                  </a:cubicBezTo>
                  <a:cubicBezTo>
                    <a:pt x="1061" y="601"/>
                    <a:pt x="966" y="498"/>
                    <a:pt x="935" y="345"/>
                  </a:cubicBezTo>
                  <a:cubicBezTo>
                    <a:pt x="934" y="336"/>
                    <a:pt x="930" y="331"/>
                    <a:pt x="922" y="328"/>
                  </a:cubicBezTo>
                  <a:cubicBezTo>
                    <a:pt x="769" y="265"/>
                    <a:pt x="616" y="263"/>
                    <a:pt x="464" y="328"/>
                  </a:cubicBezTo>
                  <a:cubicBezTo>
                    <a:pt x="214" y="435"/>
                    <a:pt x="74" y="696"/>
                    <a:pt x="121" y="965"/>
                  </a:cubicBezTo>
                  <a:cubicBezTo>
                    <a:pt x="126" y="993"/>
                    <a:pt x="135" y="1020"/>
                    <a:pt x="142" y="1048"/>
                  </a:cubicBezTo>
                  <a:cubicBezTo>
                    <a:pt x="143" y="1048"/>
                    <a:pt x="145" y="1049"/>
                    <a:pt x="147" y="1049"/>
                  </a:cubicBezTo>
                  <a:cubicBezTo>
                    <a:pt x="152" y="1043"/>
                    <a:pt x="158" y="1036"/>
                    <a:pt x="164" y="1030"/>
                  </a:cubicBezTo>
                  <a:cubicBezTo>
                    <a:pt x="169" y="1024"/>
                    <a:pt x="175" y="1018"/>
                    <a:pt x="182" y="1012"/>
                  </a:cubicBezTo>
                  <a:cubicBezTo>
                    <a:pt x="201" y="994"/>
                    <a:pt x="224" y="994"/>
                    <a:pt x="244" y="1011"/>
                  </a:cubicBezTo>
                  <a:cubicBezTo>
                    <a:pt x="248" y="1015"/>
                    <a:pt x="252" y="1020"/>
                    <a:pt x="255" y="1022"/>
                  </a:cubicBezTo>
                  <a:cubicBezTo>
                    <a:pt x="276" y="1002"/>
                    <a:pt x="295" y="982"/>
                    <a:pt x="317" y="961"/>
                  </a:cubicBezTo>
                  <a:cubicBezTo>
                    <a:pt x="298" y="943"/>
                    <a:pt x="278" y="925"/>
                    <a:pt x="260" y="906"/>
                  </a:cubicBezTo>
                  <a:cubicBezTo>
                    <a:pt x="215" y="858"/>
                    <a:pt x="233" y="784"/>
                    <a:pt x="295" y="762"/>
                  </a:cubicBezTo>
                  <a:cubicBezTo>
                    <a:pt x="298" y="761"/>
                    <a:pt x="301" y="759"/>
                    <a:pt x="304" y="758"/>
                  </a:cubicBezTo>
                  <a:cubicBezTo>
                    <a:pt x="294" y="728"/>
                    <a:pt x="297" y="700"/>
                    <a:pt x="315" y="674"/>
                  </a:cubicBezTo>
                  <a:cubicBezTo>
                    <a:pt x="333" y="649"/>
                    <a:pt x="359" y="639"/>
                    <a:pt x="389" y="637"/>
                  </a:cubicBezTo>
                  <a:cubicBezTo>
                    <a:pt x="394" y="579"/>
                    <a:pt x="425" y="550"/>
                    <a:pt x="481" y="545"/>
                  </a:cubicBezTo>
                  <a:cubicBezTo>
                    <a:pt x="487" y="484"/>
                    <a:pt x="518" y="456"/>
                    <a:pt x="580" y="456"/>
                  </a:cubicBezTo>
                  <a:cubicBezTo>
                    <a:pt x="582" y="456"/>
                    <a:pt x="585" y="455"/>
                    <a:pt x="588" y="454"/>
                  </a:cubicBezTo>
                  <a:cubicBezTo>
                    <a:pt x="603" y="452"/>
                    <a:pt x="618" y="447"/>
                    <a:pt x="633" y="446"/>
                  </a:cubicBezTo>
                  <a:cubicBezTo>
                    <a:pt x="662" y="445"/>
                    <a:pt x="690" y="447"/>
                    <a:pt x="719" y="446"/>
                  </a:cubicBezTo>
                  <a:cubicBezTo>
                    <a:pt x="753" y="444"/>
                    <a:pt x="782" y="452"/>
                    <a:pt x="804" y="481"/>
                  </a:cubicBezTo>
                  <a:cubicBezTo>
                    <a:pt x="835" y="464"/>
                    <a:pt x="865" y="463"/>
                    <a:pt x="894" y="481"/>
                  </a:cubicBezTo>
                  <a:cubicBezTo>
                    <a:pt x="924" y="498"/>
                    <a:pt x="936" y="526"/>
                    <a:pt x="938" y="559"/>
                  </a:cubicBezTo>
                  <a:cubicBezTo>
                    <a:pt x="997" y="567"/>
                    <a:pt x="1015" y="585"/>
                    <a:pt x="1030" y="651"/>
                  </a:cubicBezTo>
                  <a:cubicBezTo>
                    <a:pt x="1055" y="652"/>
                    <a:pt x="1077" y="659"/>
                    <a:pt x="1095" y="677"/>
                  </a:cubicBezTo>
                  <a:cubicBezTo>
                    <a:pt x="1113" y="695"/>
                    <a:pt x="1120" y="718"/>
                    <a:pt x="1121" y="743"/>
                  </a:cubicBezTo>
                  <a:cubicBezTo>
                    <a:pt x="1123" y="743"/>
                    <a:pt x="1125" y="743"/>
                    <a:pt x="1127" y="744"/>
                  </a:cubicBezTo>
                  <a:cubicBezTo>
                    <a:pt x="1165" y="746"/>
                    <a:pt x="1192" y="764"/>
                    <a:pt x="1205" y="799"/>
                  </a:cubicBezTo>
                  <a:cubicBezTo>
                    <a:pt x="1218" y="835"/>
                    <a:pt x="1210" y="867"/>
                    <a:pt x="1184" y="894"/>
                  </a:cubicBezTo>
                  <a:cubicBezTo>
                    <a:pt x="1172" y="907"/>
                    <a:pt x="1160" y="919"/>
                    <a:pt x="1148" y="931"/>
                  </a:cubicBezTo>
                  <a:cubicBezTo>
                    <a:pt x="1130" y="948"/>
                    <a:pt x="1113" y="965"/>
                    <a:pt x="1095" y="983"/>
                  </a:cubicBezTo>
                  <a:cubicBezTo>
                    <a:pt x="1108" y="996"/>
                    <a:pt x="1120" y="1007"/>
                    <a:pt x="1131" y="1019"/>
                  </a:cubicBezTo>
                  <a:cubicBezTo>
                    <a:pt x="1133" y="1018"/>
                    <a:pt x="1134" y="1018"/>
                    <a:pt x="1135" y="1017"/>
                  </a:cubicBezTo>
                  <a:cubicBezTo>
                    <a:pt x="1164" y="992"/>
                    <a:pt x="1184" y="992"/>
                    <a:pt x="1210" y="1019"/>
                  </a:cubicBezTo>
                  <a:cubicBezTo>
                    <a:pt x="1220" y="1029"/>
                    <a:pt x="1228" y="1040"/>
                    <a:pt x="1239" y="1052"/>
                  </a:cubicBezTo>
                  <a:cubicBezTo>
                    <a:pt x="1285" y="933"/>
                    <a:pt x="1282" y="778"/>
                    <a:pt x="1239" y="669"/>
                  </a:cubicBezTo>
                  <a:close/>
                  <a:moveTo>
                    <a:pt x="1430" y="109"/>
                  </a:moveTo>
                  <a:cubicBezTo>
                    <a:pt x="1398" y="116"/>
                    <a:pt x="1368" y="107"/>
                    <a:pt x="1340" y="95"/>
                  </a:cubicBezTo>
                  <a:cubicBezTo>
                    <a:pt x="1322" y="88"/>
                    <a:pt x="1303" y="80"/>
                    <a:pt x="1286" y="70"/>
                  </a:cubicBezTo>
                  <a:cubicBezTo>
                    <a:pt x="1237" y="46"/>
                    <a:pt x="1189" y="47"/>
                    <a:pt x="1140" y="71"/>
                  </a:cubicBezTo>
                  <a:cubicBezTo>
                    <a:pt x="1095" y="92"/>
                    <a:pt x="1050" y="119"/>
                    <a:pt x="996" y="110"/>
                  </a:cubicBezTo>
                  <a:cubicBezTo>
                    <a:pt x="966" y="204"/>
                    <a:pt x="962" y="296"/>
                    <a:pt x="993" y="388"/>
                  </a:cubicBezTo>
                  <a:cubicBezTo>
                    <a:pt x="1030" y="498"/>
                    <a:pt x="1107" y="573"/>
                    <a:pt x="1206" y="627"/>
                  </a:cubicBezTo>
                  <a:cubicBezTo>
                    <a:pt x="1210" y="629"/>
                    <a:pt x="1219" y="628"/>
                    <a:pt x="1222" y="626"/>
                  </a:cubicBezTo>
                  <a:cubicBezTo>
                    <a:pt x="1259" y="600"/>
                    <a:pt x="1298" y="577"/>
                    <a:pt x="1331" y="547"/>
                  </a:cubicBezTo>
                  <a:cubicBezTo>
                    <a:pt x="1463" y="425"/>
                    <a:pt x="1478" y="247"/>
                    <a:pt x="1430" y="109"/>
                  </a:cubicBezTo>
                  <a:close/>
                  <a:moveTo>
                    <a:pt x="100" y="1160"/>
                  </a:moveTo>
                  <a:cubicBezTo>
                    <a:pt x="211" y="1271"/>
                    <a:pt x="322" y="1382"/>
                    <a:pt x="431" y="1492"/>
                  </a:cubicBezTo>
                  <a:cubicBezTo>
                    <a:pt x="469" y="1455"/>
                    <a:pt x="507" y="1416"/>
                    <a:pt x="545" y="1379"/>
                  </a:cubicBezTo>
                  <a:cubicBezTo>
                    <a:pt x="434" y="1268"/>
                    <a:pt x="323" y="1157"/>
                    <a:pt x="213" y="1047"/>
                  </a:cubicBezTo>
                  <a:cubicBezTo>
                    <a:pt x="175" y="1085"/>
                    <a:pt x="136" y="1123"/>
                    <a:pt x="100" y="1160"/>
                  </a:cubicBezTo>
                  <a:close/>
                  <a:moveTo>
                    <a:pt x="558" y="1321"/>
                  </a:moveTo>
                  <a:cubicBezTo>
                    <a:pt x="568" y="1336"/>
                    <a:pt x="584" y="1351"/>
                    <a:pt x="591" y="1370"/>
                  </a:cubicBezTo>
                  <a:cubicBezTo>
                    <a:pt x="601" y="1394"/>
                    <a:pt x="581" y="1411"/>
                    <a:pt x="564" y="1427"/>
                  </a:cubicBezTo>
                  <a:cubicBezTo>
                    <a:pt x="651" y="1446"/>
                    <a:pt x="734" y="1446"/>
                    <a:pt x="820" y="1427"/>
                  </a:cubicBezTo>
                  <a:cubicBezTo>
                    <a:pt x="804" y="1411"/>
                    <a:pt x="785" y="1396"/>
                    <a:pt x="793" y="1373"/>
                  </a:cubicBezTo>
                  <a:cubicBezTo>
                    <a:pt x="800" y="1354"/>
                    <a:pt x="814" y="1338"/>
                    <a:pt x="825" y="1322"/>
                  </a:cubicBezTo>
                  <a:cubicBezTo>
                    <a:pt x="780" y="1278"/>
                    <a:pt x="735" y="1232"/>
                    <a:pt x="688" y="1186"/>
                  </a:cubicBezTo>
                  <a:cubicBezTo>
                    <a:pt x="645" y="1230"/>
                    <a:pt x="601" y="1276"/>
                    <a:pt x="558" y="1321"/>
                  </a:cubicBezTo>
                  <a:close/>
                  <a:moveTo>
                    <a:pt x="432" y="634"/>
                  </a:moveTo>
                  <a:cubicBezTo>
                    <a:pt x="438" y="644"/>
                    <a:pt x="441" y="656"/>
                    <a:pt x="448" y="664"/>
                  </a:cubicBezTo>
                  <a:cubicBezTo>
                    <a:pt x="503" y="720"/>
                    <a:pt x="559" y="775"/>
                    <a:pt x="614" y="830"/>
                  </a:cubicBezTo>
                  <a:cubicBezTo>
                    <a:pt x="625" y="841"/>
                    <a:pt x="639" y="845"/>
                    <a:pt x="654" y="842"/>
                  </a:cubicBezTo>
                  <a:cubicBezTo>
                    <a:pt x="688" y="833"/>
                    <a:pt x="697" y="794"/>
                    <a:pt x="672" y="768"/>
                  </a:cubicBezTo>
                  <a:cubicBezTo>
                    <a:pt x="618" y="714"/>
                    <a:pt x="564" y="660"/>
                    <a:pt x="510" y="606"/>
                  </a:cubicBezTo>
                  <a:cubicBezTo>
                    <a:pt x="507" y="603"/>
                    <a:pt x="504" y="601"/>
                    <a:pt x="500" y="598"/>
                  </a:cubicBezTo>
                  <a:cubicBezTo>
                    <a:pt x="487" y="590"/>
                    <a:pt x="472" y="589"/>
                    <a:pt x="458" y="596"/>
                  </a:cubicBezTo>
                  <a:cubicBezTo>
                    <a:pt x="443" y="604"/>
                    <a:pt x="436" y="616"/>
                    <a:pt x="432" y="634"/>
                  </a:cubicBezTo>
                  <a:close/>
                  <a:moveTo>
                    <a:pt x="566" y="856"/>
                  </a:moveTo>
                  <a:cubicBezTo>
                    <a:pt x="562" y="850"/>
                    <a:pt x="558" y="838"/>
                    <a:pt x="549" y="830"/>
                  </a:cubicBezTo>
                  <a:cubicBezTo>
                    <a:pt x="507" y="786"/>
                    <a:pt x="463" y="743"/>
                    <a:pt x="419" y="699"/>
                  </a:cubicBezTo>
                  <a:cubicBezTo>
                    <a:pt x="399" y="679"/>
                    <a:pt x="373" y="678"/>
                    <a:pt x="356" y="696"/>
                  </a:cubicBezTo>
                  <a:cubicBezTo>
                    <a:pt x="338" y="714"/>
                    <a:pt x="339" y="738"/>
                    <a:pt x="360" y="759"/>
                  </a:cubicBezTo>
                  <a:cubicBezTo>
                    <a:pt x="386" y="786"/>
                    <a:pt x="413" y="813"/>
                    <a:pt x="440" y="840"/>
                  </a:cubicBezTo>
                  <a:cubicBezTo>
                    <a:pt x="458" y="857"/>
                    <a:pt x="475" y="875"/>
                    <a:pt x="493" y="892"/>
                  </a:cubicBezTo>
                  <a:cubicBezTo>
                    <a:pt x="507" y="905"/>
                    <a:pt x="523" y="908"/>
                    <a:pt x="540" y="900"/>
                  </a:cubicBezTo>
                  <a:cubicBezTo>
                    <a:pt x="557" y="893"/>
                    <a:pt x="564" y="880"/>
                    <a:pt x="566" y="856"/>
                  </a:cubicBezTo>
                  <a:close/>
                  <a:moveTo>
                    <a:pt x="560" y="501"/>
                  </a:moveTo>
                  <a:cubicBezTo>
                    <a:pt x="525" y="512"/>
                    <a:pt x="515" y="548"/>
                    <a:pt x="540" y="573"/>
                  </a:cubicBezTo>
                  <a:cubicBezTo>
                    <a:pt x="589" y="622"/>
                    <a:pt x="638" y="671"/>
                    <a:pt x="687" y="720"/>
                  </a:cubicBezTo>
                  <a:cubicBezTo>
                    <a:pt x="691" y="724"/>
                    <a:pt x="695" y="727"/>
                    <a:pt x="699" y="729"/>
                  </a:cubicBezTo>
                  <a:cubicBezTo>
                    <a:pt x="715" y="736"/>
                    <a:pt x="731" y="736"/>
                    <a:pt x="745" y="725"/>
                  </a:cubicBezTo>
                  <a:cubicBezTo>
                    <a:pt x="759" y="715"/>
                    <a:pt x="764" y="699"/>
                    <a:pt x="759" y="683"/>
                  </a:cubicBezTo>
                  <a:cubicBezTo>
                    <a:pt x="756" y="673"/>
                    <a:pt x="749" y="664"/>
                    <a:pt x="742" y="656"/>
                  </a:cubicBezTo>
                  <a:cubicBezTo>
                    <a:pt x="722" y="629"/>
                    <a:pt x="697" y="617"/>
                    <a:pt x="662" y="619"/>
                  </a:cubicBezTo>
                  <a:cubicBezTo>
                    <a:pt x="614" y="622"/>
                    <a:pt x="574" y="587"/>
                    <a:pt x="564" y="541"/>
                  </a:cubicBezTo>
                  <a:cubicBezTo>
                    <a:pt x="561" y="529"/>
                    <a:pt x="561" y="515"/>
                    <a:pt x="560" y="501"/>
                  </a:cubicBezTo>
                  <a:close/>
                  <a:moveTo>
                    <a:pt x="324" y="800"/>
                  </a:moveTo>
                  <a:cubicBezTo>
                    <a:pt x="304" y="803"/>
                    <a:pt x="291" y="811"/>
                    <a:pt x="284" y="827"/>
                  </a:cubicBezTo>
                  <a:cubicBezTo>
                    <a:pt x="276" y="844"/>
                    <a:pt x="279" y="861"/>
                    <a:pt x="292" y="874"/>
                  </a:cubicBezTo>
                  <a:cubicBezTo>
                    <a:pt x="315" y="898"/>
                    <a:pt x="339" y="922"/>
                    <a:pt x="363" y="945"/>
                  </a:cubicBezTo>
                  <a:cubicBezTo>
                    <a:pt x="382" y="964"/>
                    <a:pt x="408" y="965"/>
                    <a:pt x="425" y="947"/>
                  </a:cubicBezTo>
                  <a:cubicBezTo>
                    <a:pt x="442" y="931"/>
                    <a:pt x="441" y="905"/>
                    <a:pt x="423" y="886"/>
                  </a:cubicBezTo>
                  <a:cubicBezTo>
                    <a:pt x="400" y="863"/>
                    <a:pt x="377" y="839"/>
                    <a:pt x="354" y="817"/>
                  </a:cubicBezTo>
                  <a:cubicBezTo>
                    <a:pt x="345" y="810"/>
                    <a:pt x="334" y="806"/>
                    <a:pt x="324" y="800"/>
                  </a:cubicBezTo>
                  <a:close/>
                  <a:moveTo>
                    <a:pt x="770" y="511"/>
                  </a:moveTo>
                  <a:cubicBezTo>
                    <a:pt x="762" y="498"/>
                    <a:pt x="752" y="492"/>
                    <a:pt x="738" y="491"/>
                  </a:cubicBezTo>
                  <a:cubicBezTo>
                    <a:pt x="699" y="491"/>
                    <a:pt x="660" y="491"/>
                    <a:pt x="621" y="492"/>
                  </a:cubicBezTo>
                  <a:cubicBezTo>
                    <a:pt x="616" y="492"/>
                    <a:pt x="608" y="497"/>
                    <a:pt x="607" y="501"/>
                  </a:cubicBezTo>
                  <a:cubicBezTo>
                    <a:pt x="599" y="526"/>
                    <a:pt x="612" y="556"/>
                    <a:pt x="635" y="568"/>
                  </a:cubicBezTo>
                  <a:cubicBezTo>
                    <a:pt x="657" y="580"/>
                    <a:pt x="681" y="575"/>
                    <a:pt x="705" y="575"/>
                  </a:cubicBezTo>
                  <a:cubicBezTo>
                    <a:pt x="706" y="575"/>
                    <a:pt x="708" y="573"/>
                    <a:pt x="710" y="572"/>
                  </a:cubicBezTo>
                  <a:cubicBezTo>
                    <a:pt x="730" y="552"/>
                    <a:pt x="750" y="532"/>
                    <a:pt x="770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65"/>
            <p:cNvSpPr>
              <a:spLocks/>
            </p:cNvSpPr>
            <p:nvPr/>
          </p:nvSpPr>
          <p:spPr bwMode="auto">
            <a:xfrm>
              <a:off x="6683375" y="473075"/>
              <a:ext cx="103188" cy="119063"/>
            </a:xfrm>
            <a:custGeom>
              <a:avLst/>
              <a:gdLst>
                <a:gd name="T0" fmla="*/ 1 w 348"/>
                <a:gd name="T1" fmla="*/ 190 h 401"/>
                <a:gd name="T2" fmla="*/ 147 w 348"/>
                <a:gd name="T3" fmla="*/ 14 h 401"/>
                <a:gd name="T4" fmla="*/ 346 w 348"/>
                <a:gd name="T5" fmla="*/ 130 h 401"/>
                <a:gd name="T6" fmla="*/ 344 w 348"/>
                <a:gd name="T7" fmla="*/ 156 h 401"/>
                <a:gd name="T8" fmla="*/ 306 w 348"/>
                <a:gd name="T9" fmla="*/ 150 h 401"/>
                <a:gd name="T10" fmla="*/ 287 w 348"/>
                <a:gd name="T11" fmla="*/ 113 h 401"/>
                <a:gd name="T12" fmla="*/ 134 w 348"/>
                <a:gd name="T13" fmla="*/ 64 h 401"/>
                <a:gd name="T14" fmla="*/ 46 w 348"/>
                <a:gd name="T15" fmla="*/ 201 h 401"/>
                <a:gd name="T16" fmla="*/ 149 w 348"/>
                <a:gd name="T17" fmla="*/ 319 h 401"/>
                <a:gd name="T18" fmla="*/ 296 w 348"/>
                <a:gd name="T19" fmla="*/ 252 h 401"/>
                <a:gd name="T20" fmla="*/ 302 w 348"/>
                <a:gd name="T21" fmla="*/ 240 h 401"/>
                <a:gd name="T22" fmla="*/ 332 w 348"/>
                <a:gd name="T23" fmla="*/ 228 h 401"/>
                <a:gd name="T24" fmla="*/ 343 w 348"/>
                <a:gd name="T25" fmla="*/ 258 h 401"/>
                <a:gd name="T26" fmla="*/ 242 w 348"/>
                <a:gd name="T27" fmla="*/ 356 h 401"/>
                <a:gd name="T28" fmla="*/ 1 w 348"/>
                <a:gd name="T29" fmla="*/ 19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8" h="401">
                  <a:moveTo>
                    <a:pt x="1" y="190"/>
                  </a:moveTo>
                  <a:cubicBezTo>
                    <a:pt x="0" y="104"/>
                    <a:pt x="63" y="28"/>
                    <a:pt x="147" y="14"/>
                  </a:cubicBezTo>
                  <a:cubicBezTo>
                    <a:pt x="234" y="0"/>
                    <a:pt x="318" y="48"/>
                    <a:pt x="346" y="130"/>
                  </a:cubicBezTo>
                  <a:cubicBezTo>
                    <a:pt x="348" y="138"/>
                    <a:pt x="348" y="149"/>
                    <a:pt x="344" y="156"/>
                  </a:cubicBezTo>
                  <a:cubicBezTo>
                    <a:pt x="335" y="171"/>
                    <a:pt x="314" y="167"/>
                    <a:pt x="306" y="150"/>
                  </a:cubicBezTo>
                  <a:cubicBezTo>
                    <a:pt x="300" y="137"/>
                    <a:pt x="295" y="124"/>
                    <a:pt x="287" y="113"/>
                  </a:cubicBezTo>
                  <a:cubicBezTo>
                    <a:pt x="253" y="64"/>
                    <a:pt x="190" y="44"/>
                    <a:pt x="134" y="64"/>
                  </a:cubicBezTo>
                  <a:cubicBezTo>
                    <a:pt x="77" y="85"/>
                    <a:pt x="42" y="138"/>
                    <a:pt x="46" y="201"/>
                  </a:cubicBezTo>
                  <a:cubicBezTo>
                    <a:pt x="49" y="256"/>
                    <a:pt x="93" y="307"/>
                    <a:pt x="149" y="319"/>
                  </a:cubicBezTo>
                  <a:cubicBezTo>
                    <a:pt x="208" y="333"/>
                    <a:pt x="268" y="305"/>
                    <a:pt x="296" y="252"/>
                  </a:cubicBezTo>
                  <a:cubicBezTo>
                    <a:pt x="298" y="248"/>
                    <a:pt x="300" y="244"/>
                    <a:pt x="302" y="240"/>
                  </a:cubicBezTo>
                  <a:cubicBezTo>
                    <a:pt x="308" y="227"/>
                    <a:pt x="320" y="223"/>
                    <a:pt x="332" y="228"/>
                  </a:cubicBezTo>
                  <a:cubicBezTo>
                    <a:pt x="343" y="233"/>
                    <a:pt x="348" y="245"/>
                    <a:pt x="343" y="258"/>
                  </a:cubicBezTo>
                  <a:cubicBezTo>
                    <a:pt x="323" y="304"/>
                    <a:pt x="289" y="338"/>
                    <a:pt x="242" y="356"/>
                  </a:cubicBezTo>
                  <a:cubicBezTo>
                    <a:pt x="126" y="401"/>
                    <a:pt x="1" y="315"/>
                    <a:pt x="1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66"/>
            <p:cNvSpPr>
              <a:spLocks/>
            </p:cNvSpPr>
            <p:nvPr/>
          </p:nvSpPr>
          <p:spPr bwMode="auto">
            <a:xfrm>
              <a:off x="6707188" y="509588"/>
              <a:ext cx="58738" cy="41275"/>
            </a:xfrm>
            <a:custGeom>
              <a:avLst/>
              <a:gdLst>
                <a:gd name="T0" fmla="*/ 90 w 198"/>
                <a:gd name="T1" fmla="*/ 81 h 138"/>
                <a:gd name="T2" fmla="*/ 158 w 198"/>
                <a:gd name="T3" fmla="*/ 13 h 138"/>
                <a:gd name="T4" fmla="*/ 184 w 198"/>
                <a:gd name="T5" fmla="*/ 7 h 138"/>
                <a:gd name="T6" fmla="*/ 197 w 198"/>
                <a:gd name="T7" fmla="*/ 27 h 138"/>
                <a:gd name="T8" fmla="*/ 188 w 198"/>
                <a:gd name="T9" fmla="*/ 45 h 138"/>
                <a:gd name="T10" fmla="*/ 108 w 198"/>
                <a:gd name="T11" fmla="*/ 126 h 138"/>
                <a:gd name="T12" fmla="*/ 72 w 198"/>
                <a:gd name="T13" fmla="*/ 125 h 138"/>
                <a:gd name="T14" fmla="*/ 12 w 198"/>
                <a:gd name="T15" fmla="*/ 66 h 138"/>
                <a:gd name="T16" fmla="*/ 10 w 198"/>
                <a:gd name="T17" fmla="*/ 32 h 138"/>
                <a:gd name="T18" fmla="*/ 44 w 198"/>
                <a:gd name="T19" fmla="*/ 35 h 138"/>
                <a:gd name="T20" fmla="*/ 90 w 198"/>
                <a:gd name="T21" fmla="*/ 8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38">
                  <a:moveTo>
                    <a:pt x="90" y="81"/>
                  </a:moveTo>
                  <a:cubicBezTo>
                    <a:pt x="113" y="57"/>
                    <a:pt x="135" y="35"/>
                    <a:pt x="158" y="13"/>
                  </a:cubicBezTo>
                  <a:cubicBezTo>
                    <a:pt x="165" y="5"/>
                    <a:pt x="175" y="0"/>
                    <a:pt x="184" y="7"/>
                  </a:cubicBezTo>
                  <a:cubicBezTo>
                    <a:pt x="190" y="11"/>
                    <a:pt x="196" y="20"/>
                    <a:pt x="197" y="27"/>
                  </a:cubicBezTo>
                  <a:cubicBezTo>
                    <a:pt x="198" y="33"/>
                    <a:pt x="193" y="40"/>
                    <a:pt x="188" y="45"/>
                  </a:cubicBezTo>
                  <a:cubicBezTo>
                    <a:pt x="162" y="72"/>
                    <a:pt x="135" y="99"/>
                    <a:pt x="108" y="126"/>
                  </a:cubicBezTo>
                  <a:cubicBezTo>
                    <a:pt x="96" y="138"/>
                    <a:pt x="84" y="138"/>
                    <a:pt x="72" y="125"/>
                  </a:cubicBezTo>
                  <a:cubicBezTo>
                    <a:pt x="52" y="106"/>
                    <a:pt x="32" y="86"/>
                    <a:pt x="12" y="66"/>
                  </a:cubicBezTo>
                  <a:cubicBezTo>
                    <a:pt x="1" y="55"/>
                    <a:pt x="0" y="41"/>
                    <a:pt x="10" y="32"/>
                  </a:cubicBezTo>
                  <a:cubicBezTo>
                    <a:pt x="20" y="22"/>
                    <a:pt x="32" y="23"/>
                    <a:pt x="44" y="35"/>
                  </a:cubicBezTo>
                  <a:cubicBezTo>
                    <a:pt x="59" y="49"/>
                    <a:pt x="73" y="64"/>
                    <a:pt x="9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6868654" y="249237"/>
            <a:ext cx="425450" cy="425451"/>
            <a:chOff x="5599113" y="469900"/>
            <a:chExt cx="425450" cy="4254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1" name="Freeform 67"/>
            <p:cNvSpPr>
              <a:spLocks/>
            </p:cNvSpPr>
            <p:nvPr/>
          </p:nvSpPr>
          <p:spPr bwMode="auto">
            <a:xfrm>
              <a:off x="5599113" y="469900"/>
              <a:ext cx="425450" cy="261938"/>
            </a:xfrm>
            <a:custGeom>
              <a:avLst/>
              <a:gdLst>
                <a:gd name="T0" fmla="*/ 1399 w 1432"/>
                <a:gd name="T1" fmla="*/ 861 h 878"/>
                <a:gd name="T2" fmla="*/ 1220 w 1432"/>
                <a:gd name="T3" fmla="*/ 831 h 878"/>
                <a:gd name="T4" fmla="*/ 1384 w 1432"/>
                <a:gd name="T5" fmla="*/ 618 h 878"/>
                <a:gd name="T6" fmla="*/ 1221 w 1432"/>
                <a:gd name="T7" fmla="*/ 602 h 878"/>
                <a:gd name="T8" fmla="*/ 1151 w 1432"/>
                <a:gd name="T9" fmla="*/ 467 h 878"/>
                <a:gd name="T10" fmla="*/ 1244 w 1432"/>
                <a:gd name="T11" fmla="*/ 329 h 878"/>
                <a:gd name="T12" fmla="*/ 1118 w 1432"/>
                <a:gd name="T13" fmla="*/ 176 h 878"/>
                <a:gd name="T14" fmla="*/ 996 w 1432"/>
                <a:gd name="T15" fmla="*/ 276 h 878"/>
                <a:gd name="T16" fmla="*/ 854 w 1432"/>
                <a:gd name="T17" fmla="*/ 235 h 878"/>
                <a:gd name="T18" fmla="*/ 814 w 1432"/>
                <a:gd name="T19" fmla="*/ 48 h 878"/>
                <a:gd name="T20" fmla="*/ 604 w 1432"/>
                <a:gd name="T21" fmla="*/ 188 h 878"/>
                <a:gd name="T22" fmla="*/ 570 w 1432"/>
                <a:gd name="T23" fmla="*/ 237 h 878"/>
                <a:gd name="T24" fmla="*/ 434 w 1432"/>
                <a:gd name="T25" fmla="*/ 274 h 878"/>
                <a:gd name="T26" fmla="*/ 177 w 1432"/>
                <a:gd name="T27" fmla="*/ 316 h 878"/>
                <a:gd name="T28" fmla="*/ 275 w 1432"/>
                <a:gd name="T29" fmla="*/ 435 h 878"/>
                <a:gd name="T30" fmla="*/ 235 w 1432"/>
                <a:gd name="T31" fmla="*/ 578 h 878"/>
                <a:gd name="T32" fmla="*/ 56 w 1432"/>
                <a:gd name="T33" fmla="*/ 618 h 878"/>
                <a:gd name="T34" fmla="*/ 49 w 1432"/>
                <a:gd name="T35" fmla="*/ 814 h 878"/>
                <a:gd name="T36" fmla="*/ 207 w 1432"/>
                <a:gd name="T37" fmla="*/ 878 h 878"/>
                <a:gd name="T38" fmla="*/ 24 w 1432"/>
                <a:gd name="T39" fmla="*/ 859 h 878"/>
                <a:gd name="T40" fmla="*/ 0 w 1432"/>
                <a:gd name="T41" fmla="*/ 600 h 878"/>
                <a:gd name="T42" fmla="*/ 180 w 1432"/>
                <a:gd name="T43" fmla="*/ 557 h 878"/>
                <a:gd name="T44" fmla="*/ 227 w 1432"/>
                <a:gd name="T45" fmla="*/ 468 h 878"/>
                <a:gd name="T46" fmla="*/ 128 w 1432"/>
                <a:gd name="T47" fmla="*/ 331 h 878"/>
                <a:gd name="T48" fmla="*/ 290 w 1432"/>
                <a:gd name="T49" fmla="*/ 130 h 878"/>
                <a:gd name="T50" fmla="*/ 449 w 1432"/>
                <a:gd name="T51" fmla="*/ 224 h 878"/>
                <a:gd name="T52" fmla="*/ 546 w 1432"/>
                <a:gd name="T53" fmla="*/ 195 h 878"/>
                <a:gd name="T54" fmla="*/ 573 w 1432"/>
                <a:gd name="T55" fmla="*/ 26 h 878"/>
                <a:gd name="T56" fmla="*/ 830 w 1432"/>
                <a:gd name="T57" fmla="*/ 0 h 878"/>
                <a:gd name="T58" fmla="*/ 875 w 1432"/>
                <a:gd name="T59" fmla="*/ 180 h 878"/>
                <a:gd name="T60" fmla="*/ 964 w 1432"/>
                <a:gd name="T61" fmla="*/ 227 h 878"/>
                <a:gd name="T62" fmla="*/ 1099 w 1432"/>
                <a:gd name="T63" fmla="*/ 130 h 878"/>
                <a:gd name="T64" fmla="*/ 1302 w 1432"/>
                <a:gd name="T65" fmla="*/ 289 h 878"/>
                <a:gd name="T66" fmla="*/ 1207 w 1432"/>
                <a:gd name="T67" fmla="*/ 450 h 878"/>
                <a:gd name="T68" fmla="*/ 1238 w 1432"/>
                <a:gd name="T69" fmla="*/ 547 h 878"/>
                <a:gd name="T70" fmla="*/ 1405 w 1432"/>
                <a:gd name="T71" fmla="*/ 572 h 878"/>
                <a:gd name="T72" fmla="*/ 1432 w 1432"/>
                <a:gd name="T73" fmla="*/ 845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2" h="878">
                  <a:moveTo>
                    <a:pt x="1432" y="845"/>
                  </a:moveTo>
                  <a:cubicBezTo>
                    <a:pt x="1424" y="856"/>
                    <a:pt x="1412" y="860"/>
                    <a:pt x="1399" y="861"/>
                  </a:cubicBezTo>
                  <a:cubicBezTo>
                    <a:pt x="1342" y="866"/>
                    <a:pt x="1285" y="872"/>
                    <a:pt x="1226" y="878"/>
                  </a:cubicBezTo>
                  <a:cubicBezTo>
                    <a:pt x="1224" y="863"/>
                    <a:pt x="1222" y="848"/>
                    <a:pt x="1220" y="831"/>
                  </a:cubicBezTo>
                  <a:cubicBezTo>
                    <a:pt x="1275" y="825"/>
                    <a:pt x="1329" y="819"/>
                    <a:pt x="1384" y="814"/>
                  </a:cubicBezTo>
                  <a:cubicBezTo>
                    <a:pt x="1384" y="749"/>
                    <a:pt x="1384" y="684"/>
                    <a:pt x="1384" y="618"/>
                  </a:cubicBezTo>
                  <a:cubicBezTo>
                    <a:pt x="1346" y="614"/>
                    <a:pt x="1309" y="611"/>
                    <a:pt x="1273" y="607"/>
                  </a:cubicBezTo>
                  <a:cubicBezTo>
                    <a:pt x="1255" y="605"/>
                    <a:pt x="1238" y="603"/>
                    <a:pt x="1221" y="602"/>
                  </a:cubicBezTo>
                  <a:cubicBezTo>
                    <a:pt x="1210" y="601"/>
                    <a:pt x="1204" y="594"/>
                    <a:pt x="1200" y="584"/>
                  </a:cubicBezTo>
                  <a:cubicBezTo>
                    <a:pt x="1184" y="545"/>
                    <a:pt x="1168" y="506"/>
                    <a:pt x="1151" y="467"/>
                  </a:cubicBezTo>
                  <a:cubicBezTo>
                    <a:pt x="1146" y="455"/>
                    <a:pt x="1148" y="446"/>
                    <a:pt x="1156" y="437"/>
                  </a:cubicBezTo>
                  <a:cubicBezTo>
                    <a:pt x="1186" y="401"/>
                    <a:pt x="1215" y="365"/>
                    <a:pt x="1244" y="329"/>
                  </a:cubicBezTo>
                  <a:cubicBezTo>
                    <a:pt x="1248" y="324"/>
                    <a:pt x="1253" y="319"/>
                    <a:pt x="1256" y="314"/>
                  </a:cubicBezTo>
                  <a:cubicBezTo>
                    <a:pt x="1210" y="268"/>
                    <a:pt x="1165" y="223"/>
                    <a:pt x="1118" y="176"/>
                  </a:cubicBezTo>
                  <a:cubicBezTo>
                    <a:pt x="1099" y="192"/>
                    <a:pt x="1078" y="208"/>
                    <a:pt x="1058" y="225"/>
                  </a:cubicBezTo>
                  <a:cubicBezTo>
                    <a:pt x="1037" y="242"/>
                    <a:pt x="1016" y="258"/>
                    <a:pt x="996" y="276"/>
                  </a:cubicBezTo>
                  <a:cubicBezTo>
                    <a:pt x="985" y="285"/>
                    <a:pt x="974" y="285"/>
                    <a:pt x="960" y="279"/>
                  </a:cubicBezTo>
                  <a:cubicBezTo>
                    <a:pt x="925" y="263"/>
                    <a:pt x="890" y="248"/>
                    <a:pt x="854" y="235"/>
                  </a:cubicBezTo>
                  <a:cubicBezTo>
                    <a:pt x="839" y="229"/>
                    <a:pt x="831" y="222"/>
                    <a:pt x="830" y="206"/>
                  </a:cubicBezTo>
                  <a:cubicBezTo>
                    <a:pt x="825" y="154"/>
                    <a:pt x="819" y="101"/>
                    <a:pt x="814" y="48"/>
                  </a:cubicBezTo>
                  <a:cubicBezTo>
                    <a:pt x="749" y="48"/>
                    <a:pt x="684" y="48"/>
                    <a:pt x="618" y="48"/>
                  </a:cubicBezTo>
                  <a:cubicBezTo>
                    <a:pt x="614" y="95"/>
                    <a:pt x="609" y="141"/>
                    <a:pt x="604" y="188"/>
                  </a:cubicBezTo>
                  <a:cubicBezTo>
                    <a:pt x="604" y="190"/>
                    <a:pt x="604" y="191"/>
                    <a:pt x="604" y="193"/>
                  </a:cubicBezTo>
                  <a:cubicBezTo>
                    <a:pt x="601" y="226"/>
                    <a:pt x="600" y="226"/>
                    <a:pt x="570" y="237"/>
                  </a:cubicBezTo>
                  <a:cubicBezTo>
                    <a:pt x="537" y="249"/>
                    <a:pt x="505" y="264"/>
                    <a:pt x="473" y="278"/>
                  </a:cubicBezTo>
                  <a:cubicBezTo>
                    <a:pt x="455" y="286"/>
                    <a:pt x="450" y="287"/>
                    <a:pt x="434" y="274"/>
                  </a:cubicBezTo>
                  <a:cubicBezTo>
                    <a:pt x="394" y="241"/>
                    <a:pt x="354" y="209"/>
                    <a:pt x="316" y="177"/>
                  </a:cubicBezTo>
                  <a:cubicBezTo>
                    <a:pt x="270" y="223"/>
                    <a:pt x="224" y="269"/>
                    <a:pt x="177" y="316"/>
                  </a:cubicBezTo>
                  <a:cubicBezTo>
                    <a:pt x="191" y="333"/>
                    <a:pt x="207" y="353"/>
                    <a:pt x="223" y="373"/>
                  </a:cubicBezTo>
                  <a:cubicBezTo>
                    <a:pt x="241" y="393"/>
                    <a:pt x="258" y="414"/>
                    <a:pt x="275" y="435"/>
                  </a:cubicBezTo>
                  <a:cubicBezTo>
                    <a:pt x="287" y="450"/>
                    <a:pt x="286" y="456"/>
                    <a:pt x="278" y="473"/>
                  </a:cubicBezTo>
                  <a:cubicBezTo>
                    <a:pt x="263" y="508"/>
                    <a:pt x="248" y="542"/>
                    <a:pt x="235" y="578"/>
                  </a:cubicBezTo>
                  <a:cubicBezTo>
                    <a:pt x="229" y="593"/>
                    <a:pt x="222" y="601"/>
                    <a:pt x="205" y="603"/>
                  </a:cubicBezTo>
                  <a:cubicBezTo>
                    <a:pt x="155" y="607"/>
                    <a:pt x="105" y="613"/>
                    <a:pt x="56" y="618"/>
                  </a:cubicBezTo>
                  <a:cubicBezTo>
                    <a:pt x="54" y="618"/>
                    <a:pt x="51" y="619"/>
                    <a:pt x="49" y="619"/>
                  </a:cubicBezTo>
                  <a:cubicBezTo>
                    <a:pt x="49" y="684"/>
                    <a:pt x="49" y="748"/>
                    <a:pt x="49" y="814"/>
                  </a:cubicBezTo>
                  <a:cubicBezTo>
                    <a:pt x="102" y="819"/>
                    <a:pt x="156" y="825"/>
                    <a:pt x="212" y="830"/>
                  </a:cubicBezTo>
                  <a:cubicBezTo>
                    <a:pt x="210" y="847"/>
                    <a:pt x="209" y="862"/>
                    <a:pt x="207" y="878"/>
                  </a:cubicBezTo>
                  <a:cubicBezTo>
                    <a:pt x="167" y="874"/>
                    <a:pt x="128" y="870"/>
                    <a:pt x="89" y="866"/>
                  </a:cubicBezTo>
                  <a:cubicBezTo>
                    <a:pt x="68" y="864"/>
                    <a:pt x="46" y="862"/>
                    <a:pt x="24" y="859"/>
                  </a:cubicBezTo>
                  <a:cubicBezTo>
                    <a:pt x="8" y="857"/>
                    <a:pt x="0" y="849"/>
                    <a:pt x="0" y="832"/>
                  </a:cubicBezTo>
                  <a:cubicBezTo>
                    <a:pt x="0" y="755"/>
                    <a:pt x="0" y="677"/>
                    <a:pt x="0" y="600"/>
                  </a:cubicBezTo>
                  <a:cubicBezTo>
                    <a:pt x="0" y="583"/>
                    <a:pt x="8" y="575"/>
                    <a:pt x="25" y="573"/>
                  </a:cubicBezTo>
                  <a:cubicBezTo>
                    <a:pt x="77" y="567"/>
                    <a:pt x="128" y="562"/>
                    <a:pt x="180" y="557"/>
                  </a:cubicBezTo>
                  <a:cubicBezTo>
                    <a:pt x="188" y="556"/>
                    <a:pt x="192" y="554"/>
                    <a:pt x="195" y="546"/>
                  </a:cubicBezTo>
                  <a:cubicBezTo>
                    <a:pt x="205" y="520"/>
                    <a:pt x="216" y="493"/>
                    <a:pt x="227" y="468"/>
                  </a:cubicBezTo>
                  <a:cubicBezTo>
                    <a:pt x="231" y="460"/>
                    <a:pt x="230" y="455"/>
                    <a:pt x="225" y="449"/>
                  </a:cubicBezTo>
                  <a:cubicBezTo>
                    <a:pt x="192" y="410"/>
                    <a:pt x="160" y="371"/>
                    <a:pt x="128" y="331"/>
                  </a:cubicBezTo>
                  <a:cubicBezTo>
                    <a:pt x="115" y="314"/>
                    <a:pt x="115" y="305"/>
                    <a:pt x="131" y="289"/>
                  </a:cubicBezTo>
                  <a:cubicBezTo>
                    <a:pt x="184" y="236"/>
                    <a:pt x="237" y="183"/>
                    <a:pt x="290" y="130"/>
                  </a:cubicBezTo>
                  <a:cubicBezTo>
                    <a:pt x="305" y="115"/>
                    <a:pt x="315" y="115"/>
                    <a:pt x="331" y="128"/>
                  </a:cubicBezTo>
                  <a:cubicBezTo>
                    <a:pt x="371" y="160"/>
                    <a:pt x="410" y="192"/>
                    <a:pt x="449" y="224"/>
                  </a:cubicBezTo>
                  <a:cubicBezTo>
                    <a:pt x="456" y="230"/>
                    <a:pt x="461" y="230"/>
                    <a:pt x="469" y="227"/>
                  </a:cubicBezTo>
                  <a:cubicBezTo>
                    <a:pt x="494" y="215"/>
                    <a:pt x="520" y="205"/>
                    <a:pt x="546" y="195"/>
                  </a:cubicBezTo>
                  <a:cubicBezTo>
                    <a:pt x="553" y="192"/>
                    <a:pt x="556" y="188"/>
                    <a:pt x="557" y="180"/>
                  </a:cubicBezTo>
                  <a:cubicBezTo>
                    <a:pt x="562" y="129"/>
                    <a:pt x="567" y="77"/>
                    <a:pt x="573" y="26"/>
                  </a:cubicBezTo>
                  <a:cubicBezTo>
                    <a:pt x="575" y="7"/>
                    <a:pt x="583" y="0"/>
                    <a:pt x="602" y="0"/>
                  </a:cubicBezTo>
                  <a:cubicBezTo>
                    <a:pt x="678" y="0"/>
                    <a:pt x="754" y="0"/>
                    <a:pt x="830" y="0"/>
                  </a:cubicBezTo>
                  <a:cubicBezTo>
                    <a:pt x="849" y="0"/>
                    <a:pt x="857" y="7"/>
                    <a:pt x="859" y="26"/>
                  </a:cubicBezTo>
                  <a:cubicBezTo>
                    <a:pt x="865" y="78"/>
                    <a:pt x="870" y="129"/>
                    <a:pt x="875" y="180"/>
                  </a:cubicBezTo>
                  <a:cubicBezTo>
                    <a:pt x="876" y="188"/>
                    <a:pt x="878" y="191"/>
                    <a:pt x="886" y="194"/>
                  </a:cubicBezTo>
                  <a:cubicBezTo>
                    <a:pt x="912" y="204"/>
                    <a:pt x="938" y="215"/>
                    <a:pt x="964" y="227"/>
                  </a:cubicBezTo>
                  <a:cubicBezTo>
                    <a:pt x="972" y="231"/>
                    <a:pt x="977" y="230"/>
                    <a:pt x="984" y="224"/>
                  </a:cubicBezTo>
                  <a:cubicBezTo>
                    <a:pt x="1022" y="193"/>
                    <a:pt x="1061" y="161"/>
                    <a:pt x="1099" y="130"/>
                  </a:cubicBezTo>
                  <a:cubicBezTo>
                    <a:pt x="1118" y="114"/>
                    <a:pt x="1127" y="115"/>
                    <a:pt x="1144" y="131"/>
                  </a:cubicBezTo>
                  <a:cubicBezTo>
                    <a:pt x="1196" y="184"/>
                    <a:pt x="1249" y="237"/>
                    <a:pt x="1302" y="289"/>
                  </a:cubicBezTo>
                  <a:cubicBezTo>
                    <a:pt x="1317" y="305"/>
                    <a:pt x="1318" y="315"/>
                    <a:pt x="1304" y="332"/>
                  </a:cubicBezTo>
                  <a:cubicBezTo>
                    <a:pt x="1272" y="371"/>
                    <a:pt x="1240" y="411"/>
                    <a:pt x="1207" y="450"/>
                  </a:cubicBezTo>
                  <a:cubicBezTo>
                    <a:pt x="1202" y="456"/>
                    <a:pt x="1202" y="461"/>
                    <a:pt x="1205" y="468"/>
                  </a:cubicBezTo>
                  <a:cubicBezTo>
                    <a:pt x="1217" y="494"/>
                    <a:pt x="1228" y="520"/>
                    <a:pt x="1238" y="547"/>
                  </a:cubicBezTo>
                  <a:cubicBezTo>
                    <a:pt x="1241" y="554"/>
                    <a:pt x="1244" y="556"/>
                    <a:pt x="1252" y="557"/>
                  </a:cubicBezTo>
                  <a:cubicBezTo>
                    <a:pt x="1303" y="562"/>
                    <a:pt x="1354" y="568"/>
                    <a:pt x="1405" y="572"/>
                  </a:cubicBezTo>
                  <a:cubicBezTo>
                    <a:pt x="1418" y="573"/>
                    <a:pt x="1426" y="579"/>
                    <a:pt x="1432" y="590"/>
                  </a:cubicBezTo>
                  <a:cubicBezTo>
                    <a:pt x="1432" y="675"/>
                    <a:pt x="1432" y="760"/>
                    <a:pt x="1432" y="8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68"/>
            <p:cNvSpPr>
              <a:spLocks/>
            </p:cNvSpPr>
            <p:nvPr/>
          </p:nvSpPr>
          <p:spPr bwMode="auto">
            <a:xfrm>
              <a:off x="5665788" y="811213"/>
              <a:ext cx="290513" cy="84138"/>
            </a:xfrm>
            <a:custGeom>
              <a:avLst/>
              <a:gdLst>
                <a:gd name="T0" fmla="*/ 366 w 982"/>
                <a:gd name="T1" fmla="*/ 286 h 286"/>
                <a:gd name="T2" fmla="*/ 348 w 982"/>
                <a:gd name="T3" fmla="*/ 258 h 286"/>
                <a:gd name="T4" fmla="*/ 333 w 982"/>
                <a:gd name="T5" fmla="*/ 105 h 286"/>
                <a:gd name="T6" fmla="*/ 323 w 982"/>
                <a:gd name="T7" fmla="*/ 92 h 286"/>
                <a:gd name="T8" fmla="*/ 243 w 982"/>
                <a:gd name="T9" fmla="*/ 58 h 286"/>
                <a:gd name="T10" fmla="*/ 226 w 982"/>
                <a:gd name="T11" fmla="*/ 61 h 286"/>
                <a:gd name="T12" fmla="*/ 108 w 982"/>
                <a:gd name="T13" fmla="*/ 158 h 286"/>
                <a:gd name="T14" fmla="*/ 66 w 982"/>
                <a:gd name="T15" fmla="*/ 156 h 286"/>
                <a:gd name="T16" fmla="*/ 0 w 982"/>
                <a:gd name="T17" fmla="*/ 90 h 286"/>
                <a:gd name="T18" fmla="*/ 33 w 982"/>
                <a:gd name="T19" fmla="*/ 57 h 286"/>
                <a:gd name="T20" fmla="*/ 86 w 982"/>
                <a:gd name="T21" fmla="*/ 113 h 286"/>
                <a:gd name="T22" fmla="*/ 102 w 982"/>
                <a:gd name="T23" fmla="*/ 101 h 286"/>
                <a:gd name="T24" fmla="*/ 212 w 982"/>
                <a:gd name="T25" fmla="*/ 11 h 286"/>
                <a:gd name="T26" fmla="*/ 248 w 982"/>
                <a:gd name="T27" fmla="*/ 7 h 286"/>
                <a:gd name="T28" fmla="*/ 357 w 982"/>
                <a:gd name="T29" fmla="*/ 52 h 286"/>
                <a:gd name="T30" fmla="*/ 378 w 982"/>
                <a:gd name="T31" fmla="*/ 78 h 286"/>
                <a:gd name="T32" fmla="*/ 395 w 982"/>
                <a:gd name="T33" fmla="*/ 238 h 286"/>
                <a:gd name="T34" fmla="*/ 590 w 982"/>
                <a:gd name="T35" fmla="*/ 238 h 286"/>
                <a:gd name="T36" fmla="*/ 601 w 982"/>
                <a:gd name="T37" fmla="*/ 125 h 286"/>
                <a:gd name="T38" fmla="*/ 606 w 982"/>
                <a:gd name="T39" fmla="*/ 77 h 286"/>
                <a:gd name="T40" fmla="*/ 625 w 982"/>
                <a:gd name="T41" fmla="*/ 53 h 286"/>
                <a:gd name="T42" fmla="*/ 739 w 982"/>
                <a:gd name="T43" fmla="*/ 6 h 286"/>
                <a:gd name="T44" fmla="*/ 771 w 982"/>
                <a:gd name="T45" fmla="*/ 10 h 286"/>
                <a:gd name="T46" fmla="*/ 879 w 982"/>
                <a:gd name="T47" fmla="*/ 98 h 286"/>
                <a:gd name="T48" fmla="*/ 895 w 982"/>
                <a:gd name="T49" fmla="*/ 111 h 286"/>
                <a:gd name="T50" fmla="*/ 950 w 982"/>
                <a:gd name="T51" fmla="*/ 54 h 286"/>
                <a:gd name="T52" fmla="*/ 982 w 982"/>
                <a:gd name="T53" fmla="*/ 89 h 286"/>
                <a:gd name="T54" fmla="*/ 910 w 982"/>
                <a:gd name="T55" fmla="*/ 163 h 286"/>
                <a:gd name="T56" fmla="*/ 879 w 982"/>
                <a:gd name="T57" fmla="*/ 159 h 286"/>
                <a:gd name="T58" fmla="*/ 760 w 982"/>
                <a:gd name="T59" fmla="*/ 62 h 286"/>
                <a:gd name="T60" fmla="*/ 739 w 982"/>
                <a:gd name="T61" fmla="*/ 60 h 286"/>
                <a:gd name="T62" fmla="*/ 662 w 982"/>
                <a:gd name="T63" fmla="*/ 92 h 286"/>
                <a:gd name="T64" fmla="*/ 651 w 982"/>
                <a:gd name="T65" fmla="*/ 105 h 286"/>
                <a:gd name="T66" fmla="*/ 636 w 982"/>
                <a:gd name="T67" fmla="*/ 258 h 286"/>
                <a:gd name="T68" fmla="*/ 618 w 982"/>
                <a:gd name="T69" fmla="*/ 286 h 286"/>
                <a:gd name="T70" fmla="*/ 366 w 982"/>
                <a:gd name="T71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2" h="286">
                  <a:moveTo>
                    <a:pt x="366" y="286"/>
                  </a:moveTo>
                  <a:cubicBezTo>
                    <a:pt x="355" y="280"/>
                    <a:pt x="350" y="271"/>
                    <a:pt x="348" y="258"/>
                  </a:cubicBezTo>
                  <a:cubicBezTo>
                    <a:pt x="344" y="207"/>
                    <a:pt x="338" y="156"/>
                    <a:pt x="333" y="105"/>
                  </a:cubicBezTo>
                  <a:cubicBezTo>
                    <a:pt x="332" y="98"/>
                    <a:pt x="330" y="94"/>
                    <a:pt x="323" y="92"/>
                  </a:cubicBezTo>
                  <a:cubicBezTo>
                    <a:pt x="296" y="81"/>
                    <a:pt x="269" y="70"/>
                    <a:pt x="243" y="58"/>
                  </a:cubicBezTo>
                  <a:cubicBezTo>
                    <a:pt x="235" y="55"/>
                    <a:pt x="231" y="56"/>
                    <a:pt x="226" y="61"/>
                  </a:cubicBezTo>
                  <a:cubicBezTo>
                    <a:pt x="187" y="94"/>
                    <a:pt x="147" y="126"/>
                    <a:pt x="108" y="158"/>
                  </a:cubicBezTo>
                  <a:cubicBezTo>
                    <a:pt x="91" y="172"/>
                    <a:pt x="81" y="171"/>
                    <a:pt x="66" y="156"/>
                  </a:cubicBezTo>
                  <a:cubicBezTo>
                    <a:pt x="43" y="134"/>
                    <a:pt x="21" y="112"/>
                    <a:pt x="0" y="90"/>
                  </a:cubicBezTo>
                  <a:cubicBezTo>
                    <a:pt x="11" y="79"/>
                    <a:pt x="22" y="68"/>
                    <a:pt x="33" y="57"/>
                  </a:cubicBezTo>
                  <a:cubicBezTo>
                    <a:pt x="50" y="75"/>
                    <a:pt x="68" y="93"/>
                    <a:pt x="86" y="113"/>
                  </a:cubicBezTo>
                  <a:cubicBezTo>
                    <a:pt x="93" y="108"/>
                    <a:pt x="97" y="105"/>
                    <a:pt x="102" y="101"/>
                  </a:cubicBezTo>
                  <a:cubicBezTo>
                    <a:pt x="138" y="71"/>
                    <a:pt x="175" y="41"/>
                    <a:pt x="212" y="11"/>
                  </a:cubicBezTo>
                  <a:cubicBezTo>
                    <a:pt x="223" y="1"/>
                    <a:pt x="234" y="1"/>
                    <a:pt x="248" y="7"/>
                  </a:cubicBezTo>
                  <a:cubicBezTo>
                    <a:pt x="284" y="23"/>
                    <a:pt x="320" y="38"/>
                    <a:pt x="357" y="52"/>
                  </a:cubicBezTo>
                  <a:cubicBezTo>
                    <a:pt x="370" y="57"/>
                    <a:pt x="377" y="64"/>
                    <a:pt x="378" y="78"/>
                  </a:cubicBezTo>
                  <a:cubicBezTo>
                    <a:pt x="383" y="131"/>
                    <a:pt x="389" y="184"/>
                    <a:pt x="395" y="238"/>
                  </a:cubicBezTo>
                  <a:cubicBezTo>
                    <a:pt x="459" y="238"/>
                    <a:pt x="524" y="238"/>
                    <a:pt x="590" y="238"/>
                  </a:cubicBezTo>
                  <a:cubicBezTo>
                    <a:pt x="594" y="200"/>
                    <a:pt x="597" y="163"/>
                    <a:pt x="601" y="125"/>
                  </a:cubicBezTo>
                  <a:cubicBezTo>
                    <a:pt x="603" y="109"/>
                    <a:pt x="605" y="93"/>
                    <a:pt x="606" y="77"/>
                  </a:cubicBezTo>
                  <a:cubicBezTo>
                    <a:pt x="607" y="64"/>
                    <a:pt x="614" y="58"/>
                    <a:pt x="625" y="53"/>
                  </a:cubicBezTo>
                  <a:cubicBezTo>
                    <a:pt x="663" y="38"/>
                    <a:pt x="701" y="22"/>
                    <a:pt x="739" y="6"/>
                  </a:cubicBezTo>
                  <a:cubicBezTo>
                    <a:pt x="752" y="0"/>
                    <a:pt x="761" y="2"/>
                    <a:pt x="771" y="10"/>
                  </a:cubicBezTo>
                  <a:cubicBezTo>
                    <a:pt x="807" y="39"/>
                    <a:pt x="843" y="69"/>
                    <a:pt x="879" y="98"/>
                  </a:cubicBezTo>
                  <a:cubicBezTo>
                    <a:pt x="884" y="102"/>
                    <a:pt x="889" y="106"/>
                    <a:pt x="895" y="111"/>
                  </a:cubicBezTo>
                  <a:cubicBezTo>
                    <a:pt x="914" y="92"/>
                    <a:pt x="932" y="73"/>
                    <a:pt x="950" y="54"/>
                  </a:cubicBezTo>
                  <a:cubicBezTo>
                    <a:pt x="962" y="67"/>
                    <a:pt x="972" y="78"/>
                    <a:pt x="982" y="89"/>
                  </a:cubicBezTo>
                  <a:cubicBezTo>
                    <a:pt x="959" y="113"/>
                    <a:pt x="936" y="139"/>
                    <a:pt x="910" y="163"/>
                  </a:cubicBezTo>
                  <a:cubicBezTo>
                    <a:pt x="900" y="172"/>
                    <a:pt x="889" y="168"/>
                    <a:pt x="879" y="159"/>
                  </a:cubicBezTo>
                  <a:cubicBezTo>
                    <a:pt x="839" y="127"/>
                    <a:pt x="799" y="95"/>
                    <a:pt x="760" y="62"/>
                  </a:cubicBezTo>
                  <a:cubicBezTo>
                    <a:pt x="752" y="56"/>
                    <a:pt x="747" y="56"/>
                    <a:pt x="739" y="60"/>
                  </a:cubicBezTo>
                  <a:cubicBezTo>
                    <a:pt x="714" y="71"/>
                    <a:pt x="688" y="82"/>
                    <a:pt x="662" y="92"/>
                  </a:cubicBezTo>
                  <a:cubicBezTo>
                    <a:pt x="654" y="95"/>
                    <a:pt x="652" y="98"/>
                    <a:pt x="651" y="105"/>
                  </a:cubicBezTo>
                  <a:cubicBezTo>
                    <a:pt x="646" y="156"/>
                    <a:pt x="641" y="207"/>
                    <a:pt x="636" y="258"/>
                  </a:cubicBezTo>
                  <a:cubicBezTo>
                    <a:pt x="635" y="271"/>
                    <a:pt x="629" y="280"/>
                    <a:pt x="618" y="286"/>
                  </a:cubicBezTo>
                  <a:cubicBezTo>
                    <a:pt x="534" y="286"/>
                    <a:pt x="450" y="286"/>
                    <a:pt x="366" y="2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69"/>
            <p:cNvSpPr>
              <a:spLocks noEditPoints="1"/>
            </p:cNvSpPr>
            <p:nvPr/>
          </p:nvSpPr>
          <p:spPr bwMode="auto">
            <a:xfrm>
              <a:off x="5654675" y="617538"/>
              <a:ext cx="312738" cy="185738"/>
            </a:xfrm>
            <a:custGeom>
              <a:avLst/>
              <a:gdLst>
                <a:gd name="T0" fmla="*/ 1052 w 1053"/>
                <a:gd name="T1" fmla="*/ 501 h 626"/>
                <a:gd name="T2" fmla="*/ 52 w 1053"/>
                <a:gd name="T3" fmla="*/ 626 h 626"/>
                <a:gd name="T4" fmla="*/ 165 w 1053"/>
                <a:gd name="T5" fmla="*/ 340 h 626"/>
                <a:gd name="T6" fmla="*/ 97 w 1053"/>
                <a:gd name="T7" fmla="*/ 219 h 626"/>
                <a:gd name="T8" fmla="*/ 74 w 1053"/>
                <a:gd name="T9" fmla="*/ 151 h 626"/>
                <a:gd name="T10" fmla="*/ 360 w 1053"/>
                <a:gd name="T11" fmla="*/ 120 h 626"/>
                <a:gd name="T12" fmla="*/ 335 w 1053"/>
                <a:gd name="T13" fmla="*/ 235 h 626"/>
                <a:gd name="T14" fmla="*/ 372 w 1053"/>
                <a:gd name="T15" fmla="*/ 379 h 626"/>
                <a:gd name="T16" fmla="*/ 384 w 1053"/>
                <a:gd name="T17" fmla="*/ 138 h 626"/>
                <a:gd name="T18" fmla="*/ 582 w 1053"/>
                <a:gd name="T19" fmla="*/ 11 h 626"/>
                <a:gd name="T20" fmla="*/ 646 w 1053"/>
                <a:gd name="T21" fmla="*/ 174 h 626"/>
                <a:gd name="T22" fmla="*/ 550 w 1053"/>
                <a:gd name="T23" fmla="*/ 339 h 626"/>
                <a:gd name="T24" fmla="*/ 810 w 1053"/>
                <a:gd name="T25" fmla="*/ 336 h 626"/>
                <a:gd name="T26" fmla="*/ 718 w 1053"/>
                <a:gd name="T27" fmla="*/ 195 h 626"/>
                <a:gd name="T28" fmla="*/ 781 w 1053"/>
                <a:gd name="T29" fmla="*/ 11 h 626"/>
                <a:gd name="T30" fmla="*/ 981 w 1053"/>
                <a:gd name="T31" fmla="*/ 143 h 626"/>
                <a:gd name="T32" fmla="*/ 866 w 1053"/>
                <a:gd name="T33" fmla="*/ 336 h 626"/>
                <a:gd name="T34" fmla="*/ 1002 w 1053"/>
                <a:gd name="T35" fmla="*/ 487 h 626"/>
                <a:gd name="T36" fmla="*/ 859 w 1053"/>
                <a:gd name="T37" fmla="*/ 577 h 626"/>
                <a:gd name="T38" fmla="*/ 186 w 1053"/>
                <a:gd name="T39" fmla="*/ 518 h 626"/>
                <a:gd name="T40" fmla="*/ 52 w 1053"/>
                <a:gd name="T41" fmla="*/ 577 h 626"/>
                <a:gd name="T42" fmla="*/ 367 w 1053"/>
                <a:gd name="T43" fmla="*/ 467 h 626"/>
                <a:gd name="T44" fmla="*/ 501 w 1053"/>
                <a:gd name="T45" fmla="*/ 532 h 626"/>
                <a:gd name="T46" fmla="*/ 557 w 1053"/>
                <a:gd name="T47" fmla="*/ 523 h 626"/>
                <a:gd name="T48" fmla="*/ 693 w 1053"/>
                <a:gd name="T49" fmla="*/ 495 h 626"/>
                <a:gd name="T50" fmla="*/ 590 w 1053"/>
                <a:gd name="T51" fmla="*/ 172 h 626"/>
                <a:gd name="T52" fmla="*/ 457 w 1053"/>
                <a:gd name="T53" fmla="*/ 176 h 626"/>
                <a:gd name="T54" fmla="*/ 597 w 1053"/>
                <a:gd name="T55" fmla="*/ 230 h 626"/>
                <a:gd name="T56" fmla="*/ 768 w 1053"/>
                <a:gd name="T57" fmla="*/ 233 h 626"/>
                <a:gd name="T58" fmla="*/ 910 w 1053"/>
                <a:gd name="T59" fmla="*/ 172 h 626"/>
                <a:gd name="T60" fmla="*/ 783 w 1053"/>
                <a:gd name="T61" fmla="*/ 165 h 626"/>
                <a:gd name="T62" fmla="*/ 146 w 1053"/>
                <a:gd name="T63" fmla="*/ 228 h 626"/>
                <a:gd name="T64" fmla="*/ 290 w 1053"/>
                <a:gd name="T65" fmla="*/ 172 h 626"/>
                <a:gd name="T66" fmla="*/ 161 w 1053"/>
                <a:gd name="T67" fmla="*/ 166 h 626"/>
                <a:gd name="T68" fmla="*/ 878 w 1053"/>
                <a:gd name="T69" fmla="*/ 56 h 626"/>
                <a:gd name="T70" fmla="*/ 768 w 1053"/>
                <a:gd name="T71" fmla="*/ 113 h 626"/>
                <a:gd name="T72" fmla="*/ 932 w 1053"/>
                <a:gd name="T73" fmla="*/ 125 h 626"/>
                <a:gd name="T74" fmla="*/ 174 w 1053"/>
                <a:gd name="T75" fmla="*/ 56 h 626"/>
                <a:gd name="T76" fmla="*/ 186 w 1053"/>
                <a:gd name="T77" fmla="*/ 106 h 626"/>
                <a:gd name="T78" fmla="*/ 433 w 1053"/>
                <a:gd name="T79" fmla="*/ 128 h 626"/>
                <a:gd name="T80" fmla="*/ 622 w 1053"/>
                <a:gd name="T81" fmla="*/ 125 h 626"/>
                <a:gd name="T82" fmla="*/ 433 w 1053"/>
                <a:gd name="T83" fmla="*/ 128 h 626"/>
                <a:gd name="T84" fmla="*/ 302 w 1053"/>
                <a:gd name="T85" fmla="*/ 392 h 626"/>
                <a:gd name="T86" fmla="*/ 312 w 1053"/>
                <a:gd name="T87" fmla="*/ 578 h 626"/>
                <a:gd name="T88" fmla="*/ 759 w 1053"/>
                <a:gd name="T89" fmla="*/ 407 h 626"/>
                <a:gd name="T90" fmla="*/ 742 w 1053"/>
                <a:gd name="T91" fmla="*/ 577 h 626"/>
                <a:gd name="T92" fmla="*/ 252 w 1053"/>
                <a:gd name="T93" fmla="*/ 388 h 626"/>
                <a:gd name="T94" fmla="*/ 872 w 1053"/>
                <a:gd name="T95" fmla="*/ 389 h 626"/>
                <a:gd name="T96" fmla="*/ 872 w 1053"/>
                <a:gd name="T97" fmla="*/ 389 h 626"/>
                <a:gd name="T98" fmla="*/ 527 w 1053"/>
                <a:gd name="T99" fmla="*/ 469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3" h="626">
                  <a:moveTo>
                    <a:pt x="857" y="340"/>
                  </a:moveTo>
                  <a:cubicBezTo>
                    <a:pt x="893" y="338"/>
                    <a:pt x="926" y="340"/>
                    <a:pt x="956" y="355"/>
                  </a:cubicBezTo>
                  <a:cubicBezTo>
                    <a:pt x="1016" y="385"/>
                    <a:pt x="1048" y="434"/>
                    <a:pt x="1052" y="501"/>
                  </a:cubicBezTo>
                  <a:cubicBezTo>
                    <a:pt x="1053" y="526"/>
                    <a:pt x="1053" y="552"/>
                    <a:pt x="1052" y="577"/>
                  </a:cubicBezTo>
                  <a:cubicBezTo>
                    <a:pt x="1052" y="606"/>
                    <a:pt x="1032" y="626"/>
                    <a:pt x="1002" y="626"/>
                  </a:cubicBezTo>
                  <a:cubicBezTo>
                    <a:pt x="685" y="626"/>
                    <a:pt x="369" y="626"/>
                    <a:pt x="52" y="626"/>
                  </a:cubicBezTo>
                  <a:cubicBezTo>
                    <a:pt x="25" y="626"/>
                    <a:pt x="4" y="610"/>
                    <a:pt x="3" y="585"/>
                  </a:cubicBezTo>
                  <a:cubicBezTo>
                    <a:pt x="2" y="547"/>
                    <a:pt x="0" y="509"/>
                    <a:pt x="7" y="472"/>
                  </a:cubicBezTo>
                  <a:cubicBezTo>
                    <a:pt x="21" y="394"/>
                    <a:pt x="86" y="342"/>
                    <a:pt x="165" y="340"/>
                  </a:cubicBezTo>
                  <a:cubicBezTo>
                    <a:pt x="175" y="340"/>
                    <a:pt x="184" y="340"/>
                    <a:pt x="198" y="340"/>
                  </a:cubicBezTo>
                  <a:cubicBezTo>
                    <a:pt x="191" y="337"/>
                    <a:pt x="188" y="336"/>
                    <a:pt x="185" y="335"/>
                  </a:cubicBezTo>
                  <a:cubicBezTo>
                    <a:pt x="131" y="318"/>
                    <a:pt x="99" y="276"/>
                    <a:pt x="97" y="219"/>
                  </a:cubicBezTo>
                  <a:cubicBezTo>
                    <a:pt x="97" y="211"/>
                    <a:pt x="97" y="203"/>
                    <a:pt x="97" y="195"/>
                  </a:cubicBezTo>
                  <a:cubicBezTo>
                    <a:pt x="97" y="184"/>
                    <a:pt x="100" y="171"/>
                    <a:pt x="84" y="167"/>
                  </a:cubicBezTo>
                  <a:cubicBezTo>
                    <a:pt x="79" y="165"/>
                    <a:pt x="75" y="156"/>
                    <a:pt x="74" y="151"/>
                  </a:cubicBezTo>
                  <a:cubicBezTo>
                    <a:pt x="64" y="52"/>
                    <a:pt x="134" y="1"/>
                    <a:pt x="203" y="5"/>
                  </a:cubicBezTo>
                  <a:cubicBezTo>
                    <a:pt x="226" y="6"/>
                    <a:pt x="250" y="5"/>
                    <a:pt x="272" y="10"/>
                  </a:cubicBezTo>
                  <a:cubicBezTo>
                    <a:pt x="323" y="22"/>
                    <a:pt x="358" y="68"/>
                    <a:pt x="360" y="120"/>
                  </a:cubicBezTo>
                  <a:cubicBezTo>
                    <a:pt x="360" y="127"/>
                    <a:pt x="360" y="134"/>
                    <a:pt x="360" y="140"/>
                  </a:cubicBezTo>
                  <a:cubicBezTo>
                    <a:pt x="360" y="162"/>
                    <a:pt x="357" y="165"/>
                    <a:pt x="335" y="174"/>
                  </a:cubicBezTo>
                  <a:cubicBezTo>
                    <a:pt x="335" y="194"/>
                    <a:pt x="337" y="215"/>
                    <a:pt x="335" y="235"/>
                  </a:cubicBezTo>
                  <a:cubicBezTo>
                    <a:pt x="328" y="285"/>
                    <a:pt x="299" y="318"/>
                    <a:pt x="251" y="334"/>
                  </a:cubicBezTo>
                  <a:cubicBezTo>
                    <a:pt x="247" y="336"/>
                    <a:pt x="243" y="337"/>
                    <a:pt x="239" y="339"/>
                  </a:cubicBezTo>
                  <a:cubicBezTo>
                    <a:pt x="288" y="336"/>
                    <a:pt x="333" y="346"/>
                    <a:pt x="372" y="379"/>
                  </a:cubicBezTo>
                  <a:cubicBezTo>
                    <a:pt x="411" y="346"/>
                    <a:pt x="455" y="336"/>
                    <a:pt x="505" y="339"/>
                  </a:cubicBezTo>
                  <a:cubicBezTo>
                    <a:pt x="420" y="315"/>
                    <a:pt x="401" y="252"/>
                    <a:pt x="408" y="173"/>
                  </a:cubicBezTo>
                  <a:cubicBezTo>
                    <a:pt x="387" y="169"/>
                    <a:pt x="384" y="155"/>
                    <a:pt x="384" y="138"/>
                  </a:cubicBezTo>
                  <a:cubicBezTo>
                    <a:pt x="382" y="84"/>
                    <a:pt x="403" y="42"/>
                    <a:pt x="452" y="18"/>
                  </a:cubicBezTo>
                  <a:cubicBezTo>
                    <a:pt x="463" y="12"/>
                    <a:pt x="475" y="7"/>
                    <a:pt x="488" y="7"/>
                  </a:cubicBezTo>
                  <a:cubicBezTo>
                    <a:pt x="519" y="7"/>
                    <a:pt x="551" y="4"/>
                    <a:pt x="582" y="11"/>
                  </a:cubicBezTo>
                  <a:cubicBezTo>
                    <a:pt x="634" y="21"/>
                    <a:pt x="668" y="68"/>
                    <a:pt x="670" y="121"/>
                  </a:cubicBezTo>
                  <a:cubicBezTo>
                    <a:pt x="670" y="127"/>
                    <a:pt x="670" y="132"/>
                    <a:pt x="670" y="138"/>
                  </a:cubicBezTo>
                  <a:cubicBezTo>
                    <a:pt x="672" y="156"/>
                    <a:pt x="667" y="169"/>
                    <a:pt x="646" y="174"/>
                  </a:cubicBezTo>
                  <a:cubicBezTo>
                    <a:pt x="646" y="192"/>
                    <a:pt x="647" y="210"/>
                    <a:pt x="646" y="228"/>
                  </a:cubicBezTo>
                  <a:cubicBezTo>
                    <a:pt x="641" y="281"/>
                    <a:pt x="610" y="319"/>
                    <a:pt x="559" y="335"/>
                  </a:cubicBezTo>
                  <a:cubicBezTo>
                    <a:pt x="556" y="336"/>
                    <a:pt x="553" y="337"/>
                    <a:pt x="550" y="339"/>
                  </a:cubicBezTo>
                  <a:cubicBezTo>
                    <a:pt x="598" y="336"/>
                    <a:pt x="643" y="346"/>
                    <a:pt x="682" y="379"/>
                  </a:cubicBezTo>
                  <a:cubicBezTo>
                    <a:pt x="721" y="347"/>
                    <a:pt x="765" y="336"/>
                    <a:pt x="818" y="341"/>
                  </a:cubicBezTo>
                  <a:cubicBezTo>
                    <a:pt x="813" y="338"/>
                    <a:pt x="812" y="337"/>
                    <a:pt x="810" y="336"/>
                  </a:cubicBezTo>
                  <a:cubicBezTo>
                    <a:pt x="808" y="336"/>
                    <a:pt x="806" y="335"/>
                    <a:pt x="805" y="335"/>
                  </a:cubicBezTo>
                  <a:cubicBezTo>
                    <a:pt x="753" y="319"/>
                    <a:pt x="720" y="276"/>
                    <a:pt x="718" y="222"/>
                  </a:cubicBezTo>
                  <a:cubicBezTo>
                    <a:pt x="718" y="213"/>
                    <a:pt x="718" y="204"/>
                    <a:pt x="718" y="195"/>
                  </a:cubicBezTo>
                  <a:cubicBezTo>
                    <a:pt x="718" y="184"/>
                    <a:pt x="721" y="171"/>
                    <a:pt x="704" y="167"/>
                  </a:cubicBezTo>
                  <a:cubicBezTo>
                    <a:pt x="700" y="166"/>
                    <a:pt x="696" y="159"/>
                    <a:pt x="695" y="154"/>
                  </a:cubicBezTo>
                  <a:cubicBezTo>
                    <a:pt x="687" y="87"/>
                    <a:pt x="715" y="30"/>
                    <a:pt x="781" y="11"/>
                  </a:cubicBezTo>
                  <a:cubicBezTo>
                    <a:pt x="817" y="0"/>
                    <a:pt x="856" y="1"/>
                    <a:pt x="893" y="10"/>
                  </a:cubicBezTo>
                  <a:cubicBezTo>
                    <a:pt x="944" y="23"/>
                    <a:pt x="979" y="69"/>
                    <a:pt x="980" y="122"/>
                  </a:cubicBezTo>
                  <a:cubicBezTo>
                    <a:pt x="980" y="129"/>
                    <a:pt x="980" y="136"/>
                    <a:pt x="981" y="143"/>
                  </a:cubicBezTo>
                  <a:cubicBezTo>
                    <a:pt x="982" y="159"/>
                    <a:pt x="974" y="169"/>
                    <a:pt x="957" y="173"/>
                  </a:cubicBezTo>
                  <a:cubicBezTo>
                    <a:pt x="957" y="185"/>
                    <a:pt x="957" y="197"/>
                    <a:pt x="957" y="208"/>
                  </a:cubicBezTo>
                  <a:cubicBezTo>
                    <a:pt x="957" y="275"/>
                    <a:pt x="929" y="314"/>
                    <a:pt x="866" y="336"/>
                  </a:cubicBezTo>
                  <a:cubicBezTo>
                    <a:pt x="864" y="337"/>
                    <a:pt x="862" y="338"/>
                    <a:pt x="857" y="340"/>
                  </a:cubicBezTo>
                  <a:close/>
                  <a:moveTo>
                    <a:pt x="1003" y="577"/>
                  </a:moveTo>
                  <a:cubicBezTo>
                    <a:pt x="1003" y="546"/>
                    <a:pt x="1005" y="516"/>
                    <a:pt x="1002" y="487"/>
                  </a:cubicBezTo>
                  <a:cubicBezTo>
                    <a:pt x="998" y="444"/>
                    <a:pt x="962" y="404"/>
                    <a:pt x="922" y="394"/>
                  </a:cubicBezTo>
                  <a:cubicBezTo>
                    <a:pt x="903" y="438"/>
                    <a:pt x="883" y="481"/>
                    <a:pt x="866" y="525"/>
                  </a:cubicBezTo>
                  <a:cubicBezTo>
                    <a:pt x="860" y="541"/>
                    <a:pt x="862" y="560"/>
                    <a:pt x="859" y="577"/>
                  </a:cubicBezTo>
                  <a:cubicBezTo>
                    <a:pt x="910" y="577"/>
                    <a:pt x="956" y="577"/>
                    <a:pt x="1003" y="577"/>
                  </a:cubicBezTo>
                  <a:close/>
                  <a:moveTo>
                    <a:pt x="193" y="577"/>
                  </a:moveTo>
                  <a:cubicBezTo>
                    <a:pt x="193" y="557"/>
                    <a:pt x="195" y="538"/>
                    <a:pt x="186" y="518"/>
                  </a:cubicBezTo>
                  <a:cubicBezTo>
                    <a:pt x="167" y="477"/>
                    <a:pt x="150" y="435"/>
                    <a:pt x="132" y="393"/>
                  </a:cubicBezTo>
                  <a:cubicBezTo>
                    <a:pt x="89" y="409"/>
                    <a:pt x="60" y="438"/>
                    <a:pt x="53" y="482"/>
                  </a:cubicBezTo>
                  <a:cubicBezTo>
                    <a:pt x="48" y="513"/>
                    <a:pt x="52" y="545"/>
                    <a:pt x="52" y="577"/>
                  </a:cubicBezTo>
                  <a:cubicBezTo>
                    <a:pt x="98" y="577"/>
                    <a:pt x="145" y="577"/>
                    <a:pt x="193" y="577"/>
                  </a:cubicBezTo>
                  <a:close/>
                  <a:moveTo>
                    <a:pt x="442" y="393"/>
                  </a:moveTo>
                  <a:cubicBezTo>
                    <a:pt x="405" y="407"/>
                    <a:pt x="380" y="431"/>
                    <a:pt x="367" y="467"/>
                  </a:cubicBezTo>
                  <a:cubicBezTo>
                    <a:pt x="354" y="503"/>
                    <a:pt x="362" y="540"/>
                    <a:pt x="360" y="577"/>
                  </a:cubicBezTo>
                  <a:cubicBezTo>
                    <a:pt x="409" y="577"/>
                    <a:pt x="456" y="577"/>
                    <a:pt x="504" y="577"/>
                  </a:cubicBezTo>
                  <a:cubicBezTo>
                    <a:pt x="503" y="561"/>
                    <a:pt x="506" y="545"/>
                    <a:pt x="501" y="532"/>
                  </a:cubicBezTo>
                  <a:cubicBezTo>
                    <a:pt x="483" y="485"/>
                    <a:pt x="463" y="440"/>
                    <a:pt x="442" y="393"/>
                  </a:cubicBezTo>
                  <a:close/>
                  <a:moveTo>
                    <a:pt x="611" y="394"/>
                  </a:moveTo>
                  <a:cubicBezTo>
                    <a:pt x="593" y="437"/>
                    <a:pt x="573" y="480"/>
                    <a:pt x="557" y="523"/>
                  </a:cubicBezTo>
                  <a:cubicBezTo>
                    <a:pt x="551" y="540"/>
                    <a:pt x="552" y="559"/>
                    <a:pt x="549" y="577"/>
                  </a:cubicBezTo>
                  <a:cubicBezTo>
                    <a:pt x="600" y="577"/>
                    <a:pt x="647" y="577"/>
                    <a:pt x="694" y="577"/>
                  </a:cubicBezTo>
                  <a:cubicBezTo>
                    <a:pt x="694" y="549"/>
                    <a:pt x="696" y="522"/>
                    <a:pt x="693" y="495"/>
                  </a:cubicBezTo>
                  <a:cubicBezTo>
                    <a:pt x="689" y="445"/>
                    <a:pt x="656" y="406"/>
                    <a:pt x="611" y="394"/>
                  </a:cubicBezTo>
                  <a:close/>
                  <a:moveTo>
                    <a:pt x="598" y="173"/>
                  </a:moveTo>
                  <a:cubicBezTo>
                    <a:pt x="595" y="173"/>
                    <a:pt x="592" y="173"/>
                    <a:pt x="590" y="172"/>
                  </a:cubicBezTo>
                  <a:cubicBezTo>
                    <a:pt x="556" y="171"/>
                    <a:pt x="520" y="179"/>
                    <a:pt x="489" y="156"/>
                  </a:cubicBezTo>
                  <a:cubicBezTo>
                    <a:pt x="487" y="155"/>
                    <a:pt x="482" y="157"/>
                    <a:pt x="479" y="159"/>
                  </a:cubicBezTo>
                  <a:cubicBezTo>
                    <a:pt x="471" y="164"/>
                    <a:pt x="464" y="170"/>
                    <a:pt x="457" y="176"/>
                  </a:cubicBezTo>
                  <a:cubicBezTo>
                    <a:pt x="457" y="194"/>
                    <a:pt x="455" y="212"/>
                    <a:pt x="457" y="231"/>
                  </a:cubicBezTo>
                  <a:cubicBezTo>
                    <a:pt x="461" y="266"/>
                    <a:pt x="492" y="292"/>
                    <a:pt x="527" y="292"/>
                  </a:cubicBezTo>
                  <a:cubicBezTo>
                    <a:pt x="563" y="291"/>
                    <a:pt x="594" y="266"/>
                    <a:pt x="597" y="230"/>
                  </a:cubicBezTo>
                  <a:cubicBezTo>
                    <a:pt x="599" y="212"/>
                    <a:pt x="598" y="193"/>
                    <a:pt x="598" y="173"/>
                  </a:cubicBezTo>
                  <a:close/>
                  <a:moveTo>
                    <a:pt x="767" y="174"/>
                  </a:moveTo>
                  <a:cubicBezTo>
                    <a:pt x="767" y="194"/>
                    <a:pt x="765" y="214"/>
                    <a:pt x="768" y="233"/>
                  </a:cubicBezTo>
                  <a:cubicBezTo>
                    <a:pt x="772" y="266"/>
                    <a:pt x="801" y="290"/>
                    <a:pt x="836" y="292"/>
                  </a:cubicBezTo>
                  <a:cubicBezTo>
                    <a:pt x="868" y="293"/>
                    <a:pt x="900" y="270"/>
                    <a:pt x="906" y="237"/>
                  </a:cubicBezTo>
                  <a:cubicBezTo>
                    <a:pt x="910" y="217"/>
                    <a:pt x="909" y="195"/>
                    <a:pt x="910" y="172"/>
                  </a:cubicBezTo>
                  <a:cubicBezTo>
                    <a:pt x="893" y="172"/>
                    <a:pt x="879" y="172"/>
                    <a:pt x="865" y="172"/>
                  </a:cubicBezTo>
                  <a:cubicBezTo>
                    <a:pt x="845" y="173"/>
                    <a:pt x="826" y="173"/>
                    <a:pt x="810" y="161"/>
                  </a:cubicBezTo>
                  <a:cubicBezTo>
                    <a:pt x="799" y="154"/>
                    <a:pt x="791" y="154"/>
                    <a:pt x="783" y="165"/>
                  </a:cubicBezTo>
                  <a:cubicBezTo>
                    <a:pt x="779" y="169"/>
                    <a:pt x="773" y="171"/>
                    <a:pt x="767" y="174"/>
                  </a:cubicBezTo>
                  <a:close/>
                  <a:moveTo>
                    <a:pt x="146" y="174"/>
                  </a:moveTo>
                  <a:cubicBezTo>
                    <a:pt x="146" y="193"/>
                    <a:pt x="145" y="211"/>
                    <a:pt x="146" y="228"/>
                  </a:cubicBezTo>
                  <a:cubicBezTo>
                    <a:pt x="149" y="263"/>
                    <a:pt x="176" y="288"/>
                    <a:pt x="212" y="291"/>
                  </a:cubicBezTo>
                  <a:cubicBezTo>
                    <a:pt x="244" y="294"/>
                    <a:pt x="277" y="274"/>
                    <a:pt x="284" y="242"/>
                  </a:cubicBezTo>
                  <a:cubicBezTo>
                    <a:pt x="289" y="220"/>
                    <a:pt x="288" y="196"/>
                    <a:pt x="290" y="172"/>
                  </a:cubicBezTo>
                  <a:cubicBezTo>
                    <a:pt x="270" y="172"/>
                    <a:pt x="254" y="172"/>
                    <a:pt x="238" y="173"/>
                  </a:cubicBezTo>
                  <a:cubicBezTo>
                    <a:pt x="222" y="173"/>
                    <a:pt x="206" y="172"/>
                    <a:pt x="192" y="163"/>
                  </a:cubicBezTo>
                  <a:cubicBezTo>
                    <a:pt x="181" y="155"/>
                    <a:pt x="170" y="153"/>
                    <a:pt x="161" y="166"/>
                  </a:cubicBezTo>
                  <a:cubicBezTo>
                    <a:pt x="158" y="170"/>
                    <a:pt x="151" y="171"/>
                    <a:pt x="146" y="174"/>
                  </a:cubicBezTo>
                  <a:close/>
                  <a:moveTo>
                    <a:pt x="932" y="125"/>
                  </a:moveTo>
                  <a:cubicBezTo>
                    <a:pt x="934" y="92"/>
                    <a:pt x="910" y="60"/>
                    <a:pt x="878" y="56"/>
                  </a:cubicBezTo>
                  <a:cubicBezTo>
                    <a:pt x="851" y="52"/>
                    <a:pt x="823" y="52"/>
                    <a:pt x="797" y="56"/>
                  </a:cubicBezTo>
                  <a:cubicBezTo>
                    <a:pt x="765" y="60"/>
                    <a:pt x="740" y="94"/>
                    <a:pt x="744" y="124"/>
                  </a:cubicBezTo>
                  <a:cubicBezTo>
                    <a:pt x="756" y="129"/>
                    <a:pt x="761" y="119"/>
                    <a:pt x="768" y="113"/>
                  </a:cubicBezTo>
                  <a:cubicBezTo>
                    <a:pt x="782" y="99"/>
                    <a:pt x="789" y="98"/>
                    <a:pt x="806" y="106"/>
                  </a:cubicBezTo>
                  <a:cubicBezTo>
                    <a:pt x="819" y="112"/>
                    <a:pt x="832" y="122"/>
                    <a:pt x="845" y="124"/>
                  </a:cubicBezTo>
                  <a:cubicBezTo>
                    <a:pt x="874" y="127"/>
                    <a:pt x="903" y="125"/>
                    <a:pt x="932" y="125"/>
                  </a:cubicBezTo>
                  <a:close/>
                  <a:moveTo>
                    <a:pt x="311" y="125"/>
                  </a:moveTo>
                  <a:cubicBezTo>
                    <a:pt x="312" y="92"/>
                    <a:pt x="290" y="60"/>
                    <a:pt x="259" y="56"/>
                  </a:cubicBezTo>
                  <a:cubicBezTo>
                    <a:pt x="231" y="52"/>
                    <a:pt x="202" y="52"/>
                    <a:pt x="174" y="56"/>
                  </a:cubicBezTo>
                  <a:cubicBezTo>
                    <a:pt x="142" y="61"/>
                    <a:pt x="118" y="97"/>
                    <a:pt x="123" y="124"/>
                  </a:cubicBezTo>
                  <a:cubicBezTo>
                    <a:pt x="135" y="128"/>
                    <a:pt x="140" y="119"/>
                    <a:pt x="147" y="113"/>
                  </a:cubicBezTo>
                  <a:cubicBezTo>
                    <a:pt x="162" y="99"/>
                    <a:pt x="168" y="98"/>
                    <a:pt x="186" y="106"/>
                  </a:cubicBezTo>
                  <a:cubicBezTo>
                    <a:pt x="199" y="113"/>
                    <a:pt x="212" y="123"/>
                    <a:pt x="226" y="124"/>
                  </a:cubicBezTo>
                  <a:cubicBezTo>
                    <a:pt x="254" y="127"/>
                    <a:pt x="282" y="125"/>
                    <a:pt x="311" y="125"/>
                  </a:cubicBezTo>
                  <a:close/>
                  <a:moveTo>
                    <a:pt x="433" y="128"/>
                  </a:moveTo>
                  <a:cubicBezTo>
                    <a:pt x="441" y="124"/>
                    <a:pt x="448" y="121"/>
                    <a:pt x="453" y="117"/>
                  </a:cubicBezTo>
                  <a:cubicBezTo>
                    <a:pt x="474" y="97"/>
                    <a:pt x="478" y="94"/>
                    <a:pt x="501" y="109"/>
                  </a:cubicBezTo>
                  <a:cubicBezTo>
                    <a:pt x="540" y="134"/>
                    <a:pt x="581" y="121"/>
                    <a:pt x="622" y="125"/>
                  </a:cubicBezTo>
                  <a:cubicBezTo>
                    <a:pt x="622" y="91"/>
                    <a:pt x="599" y="60"/>
                    <a:pt x="567" y="56"/>
                  </a:cubicBezTo>
                  <a:cubicBezTo>
                    <a:pt x="541" y="52"/>
                    <a:pt x="514" y="52"/>
                    <a:pt x="488" y="56"/>
                  </a:cubicBezTo>
                  <a:cubicBezTo>
                    <a:pt x="455" y="60"/>
                    <a:pt x="432" y="91"/>
                    <a:pt x="433" y="128"/>
                  </a:cubicBezTo>
                  <a:close/>
                  <a:moveTo>
                    <a:pt x="312" y="578"/>
                  </a:moveTo>
                  <a:cubicBezTo>
                    <a:pt x="313" y="521"/>
                    <a:pt x="305" y="464"/>
                    <a:pt x="341" y="413"/>
                  </a:cubicBezTo>
                  <a:cubicBezTo>
                    <a:pt x="327" y="406"/>
                    <a:pt x="315" y="399"/>
                    <a:pt x="302" y="392"/>
                  </a:cubicBezTo>
                  <a:cubicBezTo>
                    <a:pt x="283" y="437"/>
                    <a:pt x="265" y="480"/>
                    <a:pt x="246" y="522"/>
                  </a:cubicBezTo>
                  <a:cubicBezTo>
                    <a:pt x="238" y="540"/>
                    <a:pt x="242" y="559"/>
                    <a:pt x="241" y="578"/>
                  </a:cubicBezTo>
                  <a:cubicBezTo>
                    <a:pt x="265" y="578"/>
                    <a:pt x="288" y="578"/>
                    <a:pt x="312" y="578"/>
                  </a:cubicBezTo>
                  <a:close/>
                  <a:moveTo>
                    <a:pt x="812" y="577"/>
                  </a:moveTo>
                  <a:cubicBezTo>
                    <a:pt x="815" y="552"/>
                    <a:pt x="813" y="530"/>
                    <a:pt x="802" y="508"/>
                  </a:cubicBezTo>
                  <a:cubicBezTo>
                    <a:pt x="786" y="475"/>
                    <a:pt x="773" y="441"/>
                    <a:pt x="759" y="407"/>
                  </a:cubicBezTo>
                  <a:cubicBezTo>
                    <a:pt x="757" y="402"/>
                    <a:pt x="754" y="398"/>
                    <a:pt x="752" y="392"/>
                  </a:cubicBezTo>
                  <a:cubicBezTo>
                    <a:pt x="738" y="400"/>
                    <a:pt x="726" y="406"/>
                    <a:pt x="713" y="414"/>
                  </a:cubicBezTo>
                  <a:cubicBezTo>
                    <a:pt x="750" y="464"/>
                    <a:pt x="741" y="522"/>
                    <a:pt x="742" y="577"/>
                  </a:cubicBezTo>
                  <a:cubicBezTo>
                    <a:pt x="766" y="577"/>
                    <a:pt x="789" y="577"/>
                    <a:pt x="812" y="577"/>
                  </a:cubicBezTo>
                  <a:close/>
                  <a:moveTo>
                    <a:pt x="217" y="470"/>
                  </a:moveTo>
                  <a:cubicBezTo>
                    <a:pt x="229" y="440"/>
                    <a:pt x="240" y="415"/>
                    <a:pt x="252" y="388"/>
                  </a:cubicBezTo>
                  <a:cubicBezTo>
                    <a:pt x="228" y="388"/>
                    <a:pt x="206" y="388"/>
                    <a:pt x="182" y="388"/>
                  </a:cubicBezTo>
                  <a:cubicBezTo>
                    <a:pt x="194" y="415"/>
                    <a:pt x="204" y="440"/>
                    <a:pt x="217" y="470"/>
                  </a:cubicBezTo>
                  <a:close/>
                  <a:moveTo>
                    <a:pt x="872" y="389"/>
                  </a:moveTo>
                  <a:cubicBezTo>
                    <a:pt x="848" y="389"/>
                    <a:pt x="826" y="389"/>
                    <a:pt x="803" y="389"/>
                  </a:cubicBezTo>
                  <a:cubicBezTo>
                    <a:pt x="814" y="416"/>
                    <a:pt x="825" y="441"/>
                    <a:pt x="837" y="469"/>
                  </a:cubicBezTo>
                  <a:cubicBezTo>
                    <a:pt x="850" y="441"/>
                    <a:pt x="861" y="415"/>
                    <a:pt x="872" y="389"/>
                  </a:cubicBezTo>
                  <a:close/>
                  <a:moveTo>
                    <a:pt x="562" y="389"/>
                  </a:moveTo>
                  <a:cubicBezTo>
                    <a:pt x="538" y="389"/>
                    <a:pt x="516" y="389"/>
                    <a:pt x="493" y="389"/>
                  </a:cubicBezTo>
                  <a:cubicBezTo>
                    <a:pt x="504" y="416"/>
                    <a:pt x="515" y="441"/>
                    <a:pt x="527" y="469"/>
                  </a:cubicBezTo>
                  <a:cubicBezTo>
                    <a:pt x="540" y="441"/>
                    <a:pt x="550" y="415"/>
                    <a:pt x="562" y="3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70"/>
            <p:cNvSpPr>
              <a:spLocks/>
            </p:cNvSpPr>
            <p:nvPr/>
          </p:nvSpPr>
          <p:spPr bwMode="auto">
            <a:xfrm>
              <a:off x="5729288" y="555625"/>
              <a:ext cx="165100" cy="60325"/>
            </a:xfrm>
            <a:custGeom>
              <a:avLst/>
              <a:gdLst>
                <a:gd name="T0" fmla="*/ 34 w 558"/>
                <a:gd name="T1" fmla="*/ 203 h 203"/>
                <a:gd name="T2" fmla="*/ 0 w 558"/>
                <a:gd name="T3" fmla="*/ 171 h 203"/>
                <a:gd name="T4" fmla="*/ 558 w 558"/>
                <a:gd name="T5" fmla="*/ 171 h 203"/>
                <a:gd name="T6" fmla="*/ 524 w 558"/>
                <a:gd name="T7" fmla="*/ 203 h 203"/>
                <a:gd name="T8" fmla="*/ 279 w 558"/>
                <a:gd name="T9" fmla="*/ 96 h 203"/>
                <a:gd name="T10" fmla="*/ 34 w 558"/>
                <a:gd name="T1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03">
                  <a:moveTo>
                    <a:pt x="34" y="203"/>
                  </a:moveTo>
                  <a:cubicBezTo>
                    <a:pt x="22" y="192"/>
                    <a:pt x="11" y="181"/>
                    <a:pt x="0" y="171"/>
                  </a:cubicBezTo>
                  <a:cubicBezTo>
                    <a:pt x="135" y="16"/>
                    <a:pt x="402" y="0"/>
                    <a:pt x="558" y="171"/>
                  </a:cubicBezTo>
                  <a:cubicBezTo>
                    <a:pt x="547" y="181"/>
                    <a:pt x="536" y="191"/>
                    <a:pt x="524" y="203"/>
                  </a:cubicBezTo>
                  <a:cubicBezTo>
                    <a:pt x="457" y="133"/>
                    <a:pt x="376" y="96"/>
                    <a:pt x="279" y="96"/>
                  </a:cubicBezTo>
                  <a:cubicBezTo>
                    <a:pt x="183" y="96"/>
                    <a:pt x="102" y="133"/>
                    <a:pt x="3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71"/>
            <p:cNvSpPr>
              <a:spLocks/>
            </p:cNvSpPr>
            <p:nvPr/>
          </p:nvSpPr>
          <p:spPr bwMode="auto">
            <a:xfrm>
              <a:off x="5834063" y="762000"/>
              <a:ext cx="12700" cy="12700"/>
            </a:xfrm>
            <a:custGeom>
              <a:avLst/>
              <a:gdLst>
                <a:gd name="T0" fmla="*/ 46 w 46"/>
                <a:gd name="T1" fmla="*/ 0 h 45"/>
                <a:gd name="T2" fmla="*/ 46 w 46"/>
                <a:gd name="T3" fmla="*/ 45 h 45"/>
                <a:gd name="T4" fmla="*/ 0 w 46"/>
                <a:gd name="T5" fmla="*/ 45 h 45"/>
                <a:gd name="T6" fmla="*/ 0 w 46"/>
                <a:gd name="T7" fmla="*/ 0 h 45"/>
                <a:gd name="T8" fmla="*/ 46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6" y="0"/>
                  </a:moveTo>
                  <a:cubicBezTo>
                    <a:pt x="46" y="15"/>
                    <a:pt x="46" y="30"/>
                    <a:pt x="46" y="45"/>
                  </a:cubicBezTo>
                  <a:cubicBezTo>
                    <a:pt x="31" y="45"/>
                    <a:pt x="16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308288" y="330199"/>
            <a:ext cx="455613" cy="306388"/>
            <a:chOff x="6956425" y="512763"/>
            <a:chExt cx="455613" cy="306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20" name="Freeform 58"/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60"/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00185" y="915195"/>
            <a:ext cx="401638" cy="376237"/>
            <a:chOff x="406400" y="935038"/>
            <a:chExt cx="401638" cy="376237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406400" y="942975"/>
              <a:ext cx="401638" cy="368300"/>
            </a:xfrm>
            <a:custGeom>
              <a:avLst/>
              <a:gdLst>
                <a:gd name="T0" fmla="*/ 787 w 1440"/>
                <a:gd name="T1" fmla="*/ 672 h 1320"/>
                <a:gd name="T2" fmla="*/ 1440 w 1440"/>
                <a:gd name="T3" fmla="*/ 707 h 1320"/>
                <a:gd name="T4" fmla="*/ 1362 w 1440"/>
                <a:gd name="T5" fmla="*/ 984 h 1320"/>
                <a:gd name="T6" fmla="*/ 865 w 1440"/>
                <a:gd name="T7" fmla="*/ 984 h 1320"/>
                <a:gd name="T8" fmla="*/ 927 w 1440"/>
                <a:gd name="T9" fmla="*/ 1176 h 1320"/>
                <a:gd name="T10" fmla="*/ 960 w 1440"/>
                <a:gd name="T11" fmla="*/ 1291 h 1320"/>
                <a:gd name="T12" fmla="*/ 509 w 1440"/>
                <a:gd name="T13" fmla="*/ 1320 h 1320"/>
                <a:gd name="T14" fmla="*/ 480 w 1440"/>
                <a:gd name="T15" fmla="*/ 1205 h 1320"/>
                <a:gd name="T16" fmla="*/ 575 w 1440"/>
                <a:gd name="T17" fmla="*/ 1176 h 1320"/>
                <a:gd name="T18" fmla="*/ 557 w 1440"/>
                <a:gd name="T19" fmla="*/ 984 h 1320"/>
                <a:gd name="T20" fmla="*/ 0 w 1440"/>
                <a:gd name="T21" fmla="*/ 901 h 1320"/>
                <a:gd name="T22" fmla="*/ 82 w 1440"/>
                <a:gd name="T23" fmla="*/ 0 h 1320"/>
                <a:gd name="T24" fmla="*/ 768 w 1440"/>
                <a:gd name="T25" fmla="*/ 35 h 1320"/>
                <a:gd name="T26" fmla="*/ 768 w 1440"/>
                <a:gd name="T27" fmla="*/ 672 h 1320"/>
                <a:gd name="T28" fmla="*/ 48 w 1440"/>
                <a:gd name="T29" fmla="*/ 204 h 1320"/>
                <a:gd name="T30" fmla="*/ 79 w 1440"/>
                <a:gd name="T31" fmla="*/ 936 h 1320"/>
                <a:gd name="T32" fmla="*/ 1392 w 1440"/>
                <a:gd name="T33" fmla="*/ 905 h 1320"/>
                <a:gd name="T34" fmla="*/ 1391 w 1440"/>
                <a:gd name="T35" fmla="*/ 720 h 1320"/>
                <a:gd name="T36" fmla="*/ 756 w 1440"/>
                <a:gd name="T37" fmla="*/ 720 h 1320"/>
                <a:gd name="T38" fmla="*/ 720 w 1440"/>
                <a:gd name="T39" fmla="*/ 211 h 1320"/>
                <a:gd name="T40" fmla="*/ 48 w 1440"/>
                <a:gd name="T41" fmla="*/ 193 h 1320"/>
                <a:gd name="T42" fmla="*/ 719 w 1440"/>
                <a:gd name="T43" fmla="*/ 143 h 1320"/>
                <a:gd name="T44" fmla="*/ 701 w 1440"/>
                <a:gd name="T45" fmla="*/ 48 h 1320"/>
                <a:gd name="T46" fmla="*/ 75 w 1440"/>
                <a:gd name="T47" fmla="*/ 48 h 1320"/>
                <a:gd name="T48" fmla="*/ 48 w 1440"/>
                <a:gd name="T49" fmla="*/ 143 h 1320"/>
                <a:gd name="T50" fmla="*/ 780 w 1440"/>
                <a:gd name="T51" fmla="*/ 984 h 1320"/>
                <a:gd name="T52" fmla="*/ 744 w 1440"/>
                <a:gd name="T53" fmla="*/ 1049 h 1320"/>
                <a:gd name="T54" fmla="*/ 696 w 1440"/>
                <a:gd name="T55" fmla="*/ 1049 h 1320"/>
                <a:gd name="T56" fmla="*/ 625 w 1440"/>
                <a:gd name="T57" fmla="*/ 985 h 1320"/>
                <a:gd name="T58" fmla="*/ 815 w 1440"/>
                <a:gd name="T59" fmla="*/ 1175 h 1320"/>
                <a:gd name="T60" fmla="*/ 911 w 1440"/>
                <a:gd name="T61" fmla="*/ 1225 h 1320"/>
                <a:gd name="T62" fmla="*/ 529 w 1440"/>
                <a:gd name="T63" fmla="*/ 1271 h 1320"/>
                <a:gd name="T64" fmla="*/ 911 w 1440"/>
                <a:gd name="T65" fmla="*/ 1225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0" h="1320">
                  <a:moveTo>
                    <a:pt x="768" y="672"/>
                  </a:moveTo>
                  <a:cubicBezTo>
                    <a:pt x="775" y="672"/>
                    <a:pt x="781" y="672"/>
                    <a:pt x="787" y="672"/>
                  </a:cubicBezTo>
                  <a:cubicBezTo>
                    <a:pt x="993" y="672"/>
                    <a:pt x="1199" y="672"/>
                    <a:pt x="1405" y="672"/>
                  </a:cubicBezTo>
                  <a:cubicBezTo>
                    <a:pt x="1433" y="672"/>
                    <a:pt x="1440" y="679"/>
                    <a:pt x="1440" y="707"/>
                  </a:cubicBezTo>
                  <a:cubicBezTo>
                    <a:pt x="1440" y="773"/>
                    <a:pt x="1440" y="839"/>
                    <a:pt x="1440" y="905"/>
                  </a:cubicBezTo>
                  <a:cubicBezTo>
                    <a:pt x="1440" y="954"/>
                    <a:pt x="1410" y="984"/>
                    <a:pt x="1362" y="984"/>
                  </a:cubicBezTo>
                  <a:cubicBezTo>
                    <a:pt x="1202" y="984"/>
                    <a:pt x="1043" y="984"/>
                    <a:pt x="883" y="984"/>
                  </a:cubicBezTo>
                  <a:cubicBezTo>
                    <a:pt x="877" y="984"/>
                    <a:pt x="871" y="984"/>
                    <a:pt x="865" y="984"/>
                  </a:cubicBezTo>
                  <a:cubicBezTo>
                    <a:pt x="865" y="1048"/>
                    <a:pt x="865" y="1111"/>
                    <a:pt x="865" y="1176"/>
                  </a:cubicBezTo>
                  <a:cubicBezTo>
                    <a:pt x="885" y="1176"/>
                    <a:pt x="906" y="1176"/>
                    <a:pt x="927" y="1176"/>
                  </a:cubicBezTo>
                  <a:cubicBezTo>
                    <a:pt x="952" y="1176"/>
                    <a:pt x="960" y="1183"/>
                    <a:pt x="960" y="1209"/>
                  </a:cubicBezTo>
                  <a:cubicBezTo>
                    <a:pt x="960" y="1236"/>
                    <a:pt x="960" y="1264"/>
                    <a:pt x="960" y="1291"/>
                  </a:cubicBezTo>
                  <a:cubicBezTo>
                    <a:pt x="960" y="1311"/>
                    <a:pt x="951" y="1320"/>
                    <a:pt x="932" y="1320"/>
                  </a:cubicBezTo>
                  <a:cubicBezTo>
                    <a:pt x="791" y="1320"/>
                    <a:pt x="650" y="1320"/>
                    <a:pt x="509" y="1320"/>
                  </a:cubicBezTo>
                  <a:cubicBezTo>
                    <a:pt x="489" y="1320"/>
                    <a:pt x="480" y="1311"/>
                    <a:pt x="480" y="1292"/>
                  </a:cubicBezTo>
                  <a:cubicBezTo>
                    <a:pt x="480" y="1263"/>
                    <a:pt x="480" y="1234"/>
                    <a:pt x="480" y="1205"/>
                  </a:cubicBezTo>
                  <a:cubicBezTo>
                    <a:pt x="480" y="1185"/>
                    <a:pt x="489" y="1176"/>
                    <a:pt x="510" y="1176"/>
                  </a:cubicBezTo>
                  <a:cubicBezTo>
                    <a:pt x="531" y="1176"/>
                    <a:pt x="553" y="1176"/>
                    <a:pt x="575" y="1176"/>
                  </a:cubicBezTo>
                  <a:cubicBezTo>
                    <a:pt x="575" y="1112"/>
                    <a:pt x="575" y="1049"/>
                    <a:pt x="575" y="984"/>
                  </a:cubicBezTo>
                  <a:cubicBezTo>
                    <a:pt x="569" y="984"/>
                    <a:pt x="563" y="984"/>
                    <a:pt x="557" y="984"/>
                  </a:cubicBezTo>
                  <a:cubicBezTo>
                    <a:pt x="399" y="984"/>
                    <a:pt x="241" y="984"/>
                    <a:pt x="83" y="984"/>
                  </a:cubicBezTo>
                  <a:cubicBezTo>
                    <a:pt x="28" y="984"/>
                    <a:pt x="0" y="956"/>
                    <a:pt x="0" y="901"/>
                  </a:cubicBezTo>
                  <a:cubicBezTo>
                    <a:pt x="0" y="628"/>
                    <a:pt x="0" y="356"/>
                    <a:pt x="0" y="83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99" y="0"/>
                    <a:pt x="516" y="0"/>
                    <a:pt x="733" y="0"/>
                  </a:cubicBezTo>
                  <a:cubicBezTo>
                    <a:pt x="761" y="0"/>
                    <a:pt x="768" y="7"/>
                    <a:pt x="768" y="35"/>
                  </a:cubicBezTo>
                  <a:cubicBezTo>
                    <a:pt x="768" y="241"/>
                    <a:pt x="768" y="447"/>
                    <a:pt x="768" y="653"/>
                  </a:cubicBezTo>
                  <a:cubicBezTo>
                    <a:pt x="768" y="659"/>
                    <a:pt x="768" y="665"/>
                    <a:pt x="768" y="672"/>
                  </a:cubicBezTo>
                  <a:close/>
                  <a:moveTo>
                    <a:pt x="48" y="193"/>
                  </a:moveTo>
                  <a:cubicBezTo>
                    <a:pt x="48" y="197"/>
                    <a:pt x="48" y="201"/>
                    <a:pt x="48" y="204"/>
                  </a:cubicBezTo>
                  <a:cubicBezTo>
                    <a:pt x="48" y="438"/>
                    <a:pt x="48" y="672"/>
                    <a:pt x="48" y="906"/>
                  </a:cubicBezTo>
                  <a:cubicBezTo>
                    <a:pt x="48" y="928"/>
                    <a:pt x="57" y="936"/>
                    <a:pt x="79" y="936"/>
                  </a:cubicBezTo>
                  <a:cubicBezTo>
                    <a:pt x="506" y="936"/>
                    <a:pt x="933" y="936"/>
                    <a:pt x="1360" y="936"/>
                  </a:cubicBezTo>
                  <a:cubicBezTo>
                    <a:pt x="1384" y="936"/>
                    <a:pt x="1392" y="928"/>
                    <a:pt x="1392" y="905"/>
                  </a:cubicBezTo>
                  <a:cubicBezTo>
                    <a:pt x="1392" y="848"/>
                    <a:pt x="1392" y="791"/>
                    <a:pt x="1392" y="734"/>
                  </a:cubicBezTo>
                  <a:cubicBezTo>
                    <a:pt x="1392" y="729"/>
                    <a:pt x="1391" y="725"/>
                    <a:pt x="1391" y="720"/>
                  </a:cubicBezTo>
                  <a:cubicBezTo>
                    <a:pt x="1384" y="720"/>
                    <a:pt x="1378" y="720"/>
                    <a:pt x="1372" y="720"/>
                  </a:cubicBezTo>
                  <a:cubicBezTo>
                    <a:pt x="1167" y="720"/>
                    <a:pt x="961" y="720"/>
                    <a:pt x="756" y="720"/>
                  </a:cubicBezTo>
                  <a:cubicBezTo>
                    <a:pt x="727" y="720"/>
                    <a:pt x="720" y="713"/>
                    <a:pt x="720" y="685"/>
                  </a:cubicBezTo>
                  <a:cubicBezTo>
                    <a:pt x="720" y="527"/>
                    <a:pt x="720" y="369"/>
                    <a:pt x="720" y="211"/>
                  </a:cubicBezTo>
                  <a:cubicBezTo>
                    <a:pt x="720" y="205"/>
                    <a:pt x="720" y="199"/>
                    <a:pt x="720" y="193"/>
                  </a:cubicBezTo>
                  <a:cubicBezTo>
                    <a:pt x="496" y="193"/>
                    <a:pt x="273" y="193"/>
                    <a:pt x="48" y="193"/>
                  </a:cubicBezTo>
                  <a:close/>
                  <a:moveTo>
                    <a:pt x="48" y="143"/>
                  </a:moveTo>
                  <a:cubicBezTo>
                    <a:pt x="273" y="143"/>
                    <a:pt x="496" y="143"/>
                    <a:pt x="719" y="143"/>
                  </a:cubicBezTo>
                  <a:cubicBezTo>
                    <a:pt x="719" y="111"/>
                    <a:pt x="719" y="80"/>
                    <a:pt x="719" y="48"/>
                  </a:cubicBezTo>
                  <a:cubicBezTo>
                    <a:pt x="713" y="48"/>
                    <a:pt x="707" y="48"/>
                    <a:pt x="701" y="48"/>
                  </a:cubicBezTo>
                  <a:cubicBezTo>
                    <a:pt x="532" y="48"/>
                    <a:pt x="363" y="48"/>
                    <a:pt x="194" y="48"/>
                  </a:cubicBezTo>
                  <a:cubicBezTo>
                    <a:pt x="154" y="48"/>
                    <a:pt x="115" y="48"/>
                    <a:pt x="75" y="48"/>
                  </a:cubicBezTo>
                  <a:cubicBezTo>
                    <a:pt x="58" y="48"/>
                    <a:pt x="49" y="57"/>
                    <a:pt x="48" y="73"/>
                  </a:cubicBezTo>
                  <a:cubicBezTo>
                    <a:pt x="48" y="96"/>
                    <a:pt x="48" y="119"/>
                    <a:pt x="48" y="143"/>
                  </a:cubicBezTo>
                  <a:close/>
                  <a:moveTo>
                    <a:pt x="815" y="984"/>
                  </a:moveTo>
                  <a:cubicBezTo>
                    <a:pt x="803" y="984"/>
                    <a:pt x="791" y="984"/>
                    <a:pt x="780" y="984"/>
                  </a:cubicBezTo>
                  <a:cubicBezTo>
                    <a:pt x="768" y="984"/>
                    <a:pt x="756" y="984"/>
                    <a:pt x="744" y="984"/>
                  </a:cubicBezTo>
                  <a:cubicBezTo>
                    <a:pt x="744" y="1007"/>
                    <a:pt x="744" y="1028"/>
                    <a:pt x="744" y="1049"/>
                  </a:cubicBezTo>
                  <a:cubicBezTo>
                    <a:pt x="744" y="1069"/>
                    <a:pt x="735" y="1080"/>
                    <a:pt x="719" y="1080"/>
                  </a:cubicBezTo>
                  <a:cubicBezTo>
                    <a:pt x="704" y="1079"/>
                    <a:pt x="696" y="1069"/>
                    <a:pt x="696" y="1049"/>
                  </a:cubicBezTo>
                  <a:cubicBezTo>
                    <a:pt x="696" y="1028"/>
                    <a:pt x="696" y="1007"/>
                    <a:pt x="696" y="985"/>
                  </a:cubicBezTo>
                  <a:cubicBezTo>
                    <a:pt x="671" y="985"/>
                    <a:pt x="648" y="985"/>
                    <a:pt x="625" y="985"/>
                  </a:cubicBezTo>
                  <a:cubicBezTo>
                    <a:pt x="625" y="1049"/>
                    <a:pt x="625" y="1112"/>
                    <a:pt x="625" y="1175"/>
                  </a:cubicBezTo>
                  <a:cubicBezTo>
                    <a:pt x="689" y="1175"/>
                    <a:pt x="752" y="1175"/>
                    <a:pt x="815" y="1175"/>
                  </a:cubicBezTo>
                  <a:cubicBezTo>
                    <a:pt x="815" y="1112"/>
                    <a:pt x="815" y="1049"/>
                    <a:pt x="815" y="984"/>
                  </a:cubicBezTo>
                  <a:close/>
                  <a:moveTo>
                    <a:pt x="911" y="1225"/>
                  </a:moveTo>
                  <a:cubicBezTo>
                    <a:pt x="783" y="1225"/>
                    <a:pt x="656" y="1225"/>
                    <a:pt x="529" y="1225"/>
                  </a:cubicBezTo>
                  <a:cubicBezTo>
                    <a:pt x="529" y="1241"/>
                    <a:pt x="529" y="1256"/>
                    <a:pt x="529" y="1271"/>
                  </a:cubicBezTo>
                  <a:cubicBezTo>
                    <a:pt x="657" y="1271"/>
                    <a:pt x="784" y="1271"/>
                    <a:pt x="911" y="1271"/>
                  </a:cubicBezTo>
                  <a:cubicBezTo>
                    <a:pt x="911" y="1256"/>
                    <a:pt x="911" y="1241"/>
                    <a:pt x="911" y="1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633413" y="941388"/>
              <a:ext cx="174625" cy="90488"/>
            </a:xfrm>
            <a:custGeom>
              <a:avLst/>
              <a:gdLst>
                <a:gd name="T0" fmla="*/ 0 w 625"/>
                <a:gd name="T1" fmla="*/ 174 h 324"/>
                <a:gd name="T2" fmla="*/ 0 w 625"/>
                <a:gd name="T3" fmla="*/ 126 h 324"/>
                <a:gd name="T4" fmla="*/ 72 w 625"/>
                <a:gd name="T5" fmla="*/ 126 h 324"/>
                <a:gd name="T6" fmla="*/ 183 w 625"/>
                <a:gd name="T7" fmla="*/ 126 h 324"/>
                <a:gd name="T8" fmla="*/ 214 w 625"/>
                <a:gd name="T9" fmla="*/ 138 h 324"/>
                <a:gd name="T10" fmla="*/ 285 w 625"/>
                <a:gd name="T11" fmla="*/ 211 h 324"/>
                <a:gd name="T12" fmla="*/ 331 w 625"/>
                <a:gd name="T13" fmla="*/ 158 h 324"/>
                <a:gd name="T14" fmla="*/ 407 w 625"/>
                <a:gd name="T15" fmla="*/ 69 h 324"/>
                <a:gd name="T16" fmla="*/ 440 w 625"/>
                <a:gd name="T17" fmla="*/ 54 h 324"/>
                <a:gd name="T18" fmla="*/ 454 w 625"/>
                <a:gd name="T19" fmla="*/ 54 h 324"/>
                <a:gd name="T20" fmla="*/ 495 w 625"/>
                <a:gd name="T21" fmla="*/ 35 h 324"/>
                <a:gd name="T22" fmla="*/ 576 w 625"/>
                <a:gd name="T23" fmla="*/ 11 h 324"/>
                <a:gd name="T24" fmla="*/ 623 w 625"/>
                <a:gd name="T25" fmla="*/ 83 h 324"/>
                <a:gd name="T26" fmla="*/ 567 w 625"/>
                <a:gd name="T27" fmla="*/ 148 h 324"/>
                <a:gd name="T28" fmla="*/ 489 w 625"/>
                <a:gd name="T29" fmla="*/ 114 h 324"/>
                <a:gd name="T30" fmla="*/ 438 w 625"/>
                <a:gd name="T31" fmla="*/ 107 h 324"/>
                <a:gd name="T32" fmla="*/ 339 w 625"/>
                <a:gd name="T33" fmla="*/ 222 h 324"/>
                <a:gd name="T34" fmla="*/ 408 w 625"/>
                <a:gd name="T35" fmla="*/ 221 h 324"/>
                <a:gd name="T36" fmla="*/ 416 w 625"/>
                <a:gd name="T37" fmla="*/ 211 h 324"/>
                <a:gd name="T38" fmla="*/ 498 w 625"/>
                <a:gd name="T39" fmla="*/ 177 h 324"/>
                <a:gd name="T40" fmla="*/ 551 w 625"/>
                <a:gd name="T41" fmla="*/ 246 h 324"/>
                <a:gd name="T42" fmla="*/ 497 w 625"/>
                <a:gd name="T43" fmla="*/ 315 h 324"/>
                <a:gd name="T44" fmla="*/ 416 w 625"/>
                <a:gd name="T45" fmla="*/ 280 h 324"/>
                <a:gd name="T46" fmla="*/ 399 w 625"/>
                <a:gd name="T47" fmla="*/ 270 h 324"/>
                <a:gd name="T48" fmla="*/ 300 w 625"/>
                <a:gd name="T49" fmla="*/ 270 h 324"/>
                <a:gd name="T50" fmla="*/ 261 w 625"/>
                <a:gd name="T51" fmla="*/ 255 h 324"/>
                <a:gd name="T52" fmla="*/ 191 w 625"/>
                <a:gd name="T53" fmla="*/ 183 h 324"/>
                <a:gd name="T54" fmla="*/ 167 w 625"/>
                <a:gd name="T55" fmla="*/ 174 h 324"/>
                <a:gd name="T56" fmla="*/ 17 w 625"/>
                <a:gd name="T57" fmla="*/ 174 h 324"/>
                <a:gd name="T58" fmla="*/ 0 w 625"/>
                <a:gd name="T59" fmla="*/ 174 h 324"/>
                <a:gd name="T60" fmla="*/ 551 w 625"/>
                <a:gd name="T61" fmla="*/ 54 h 324"/>
                <a:gd name="T62" fmla="*/ 527 w 625"/>
                <a:gd name="T63" fmla="*/ 78 h 324"/>
                <a:gd name="T64" fmla="*/ 550 w 625"/>
                <a:gd name="T65" fmla="*/ 102 h 324"/>
                <a:gd name="T66" fmla="*/ 575 w 625"/>
                <a:gd name="T67" fmla="*/ 78 h 324"/>
                <a:gd name="T68" fmla="*/ 551 w 625"/>
                <a:gd name="T69" fmla="*/ 54 h 324"/>
                <a:gd name="T70" fmla="*/ 503 w 625"/>
                <a:gd name="T71" fmla="*/ 245 h 324"/>
                <a:gd name="T72" fmla="*/ 479 w 625"/>
                <a:gd name="T73" fmla="*/ 222 h 324"/>
                <a:gd name="T74" fmla="*/ 455 w 625"/>
                <a:gd name="T75" fmla="*/ 247 h 324"/>
                <a:gd name="T76" fmla="*/ 480 w 625"/>
                <a:gd name="T77" fmla="*/ 270 h 324"/>
                <a:gd name="T78" fmla="*/ 503 w 625"/>
                <a:gd name="T79" fmla="*/ 24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5" h="324">
                  <a:moveTo>
                    <a:pt x="0" y="174"/>
                  </a:moveTo>
                  <a:cubicBezTo>
                    <a:pt x="0" y="157"/>
                    <a:pt x="0" y="142"/>
                    <a:pt x="0" y="126"/>
                  </a:cubicBezTo>
                  <a:cubicBezTo>
                    <a:pt x="24" y="126"/>
                    <a:pt x="48" y="126"/>
                    <a:pt x="72" y="126"/>
                  </a:cubicBezTo>
                  <a:cubicBezTo>
                    <a:pt x="109" y="126"/>
                    <a:pt x="146" y="126"/>
                    <a:pt x="183" y="126"/>
                  </a:cubicBezTo>
                  <a:cubicBezTo>
                    <a:pt x="195" y="126"/>
                    <a:pt x="205" y="129"/>
                    <a:pt x="214" y="138"/>
                  </a:cubicBezTo>
                  <a:cubicBezTo>
                    <a:pt x="237" y="162"/>
                    <a:pt x="261" y="186"/>
                    <a:pt x="285" y="211"/>
                  </a:cubicBezTo>
                  <a:cubicBezTo>
                    <a:pt x="301" y="193"/>
                    <a:pt x="316" y="176"/>
                    <a:pt x="331" y="158"/>
                  </a:cubicBezTo>
                  <a:cubicBezTo>
                    <a:pt x="356" y="129"/>
                    <a:pt x="382" y="99"/>
                    <a:pt x="407" y="69"/>
                  </a:cubicBezTo>
                  <a:cubicBezTo>
                    <a:pt x="416" y="58"/>
                    <a:pt x="426" y="52"/>
                    <a:pt x="440" y="54"/>
                  </a:cubicBezTo>
                  <a:cubicBezTo>
                    <a:pt x="445" y="54"/>
                    <a:pt x="449" y="54"/>
                    <a:pt x="454" y="54"/>
                  </a:cubicBezTo>
                  <a:cubicBezTo>
                    <a:pt x="471" y="56"/>
                    <a:pt x="484" y="53"/>
                    <a:pt x="495" y="35"/>
                  </a:cubicBezTo>
                  <a:cubicBezTo>
                    <a:pt x="511" y="8"/>
                    <a:pt x="546" y="0"/>
                    <a:pt x="576" y="11"/>
                  </a:cubicBezTo>
                  <a:cubicBezTo>
                    <a:pt x="606" y="22"/>
                    <a:pt x="625" y="51"/>
                    <a:pt x="623" y="83"/>
                  </a:cubicBezTo>
                  <a:cubicBezTo>
                    <a:pt x="621" y="115"/>
                    <a:pt x="598" y="141"/>
                    <a:pt x="567" y="148"/>
                  </a:cubicBezTo>
                  <a:cubicBezTo>
                    <a:pt x="536" y="155"/>
                    <a:pt x="505" y="141"/>
                    <a:pt x="489" y="114"/>
                  </a:cubicBezTo>
                  <a:cubicBezTo>
                    <a:pt x="481" y="101"/>
                    <a:pt x="447" y="96"/>
                    <a:pt x="438" y="107"/>
                  </a:cubicBezTo>
                  <a:cubicBezTo>
                    <a:pt x="405" y="144"/>
                    <a:pt x="374" y="182"/>
                    <a:pt x="339" y="222"/>
                  </a:cubicBezTo>
                  <a:cubicBezTo>
                    <a:pt x="364" y="222"/>
                    <a:pt x="386" y="222"/>
                    <a:pt x="408" y="221"/>
                  </a:cubicBezTo>
                  <a:cubicBezTo>
                    <a:pt x="411" y="221"/>
                    <a:pt x="414" y="215"/>
                    <a:pt x="416" y="211"/>
                  </a:cubicBezTo>
                  <a:cubicBezTo>
                    <a:pt x="433" y="182"/>
                    <a:pt x="465" y="168"/>
                    <a:pt x="498" y="177"/>
                  </a:cubicBezTo>
                  <a:cubicBezTo>
                    <a:pt x="529" y="185"/>
                    <a:pt x="551" y="214"/>
                    <a:pt x="551" y="246"/>
                  </a:cubicBezTo>
                  <a:cubicBezTo>
                    <a:pt x="551" y="279"/>
                    <a:pt x="529" y="307"/>
                    <a:pt x="497" y="315"/>
                  </a:cubicBezTo>
                  <a:cubicBezTo>
                    <a:pt x="465" y="324"/>
                    <a:pt x="432" y="310"/>
                    <a:pt x="416" y="280"/>
                  </a:cubicBezTo>
                  <a:cubicBezTo>
                    <a:pt x="412" y="272"/>
                    <a:pt x="407" y="270"/>
                    <a:pt x="399" y="270"/>
                  </a:cubicBezTo>
                  <a:cubicBezTo>
                    <a:pt x="366" y="270"/>
                    <a:pt x="333" y="269"/>
                    <a:pt x="300" y="270"/>
                  </a:cubicBezTo>
                  <a:cubicBezTo>
                    <a:pt x="284" y="271"/>
                    <a:pt x="272" y="266"/>
                    <a:pt x="261" y="255"/>
                  </a:cubicBezTo>
                  <a:cubicBezTo>
                    <a:pt x="238" y="230"/>
                    <a:pt x="214" y="207"/>
                    <a:pt x="191" y="183"/>
                  </a:cubicBezTo>
                  <a:cubicBezTo>
                    <a:pt x="184" y="176"/>
                    <a:pt x="177" y="174"/>
                    <a:pt x="167" y="174"/>
                  </a:cubicBezTo>
                  <a:cubicBezTo>
                    <a:pt x="117" y="174"/>
                    <a:pt x="67" y="174"/>
                    <a:pt x="17" y="174"/>
                  </a:cubicBezTo>
                  <a:cubicBezTo>
                    <a:pt x="12" y="174"/>
                    <a:pt x="6" y="174"/>
                    <a:pt x="0" y="174"/>
                  </a:cubicBezTo>
                  <a:close/>
                  <a:moveTo>
                    <a:pt x="551" y="54"/>
                  </a:moveTo>
                  <a:cubicBezTo>
                    <a:pt x="538" y="54"/>
                    <a:pt x="527" y="65"/>
                    <a:pt x="527" y="78"/>
                  </a:cubicBezTo>
                  <a:cubicBezTo>
                    <a:pt x="527" y="90"/>
                    <a:pt x="537" y="101"/>
                    <a:pt x="550" y="102"/>
                  </a:cubicBezTo>
                  <a:cubicBezTo>
                    <a:pt x="564" y="102"/>
                    <a:pt x="575" y="91"/>
                    <a:pt x="575" y="78"/>
                  </a:cubicBezTo>
                  <a:cubicBezTo>
                    <a:pt x="575" y="65"/>
                    <a:pt x="564" y="54"/>
                    <a:pt x="551" y="54"/>
                  </a:cubicBezTo>
                  <a:close/>
                  <a:moveTo>
                    <a:pt x="503" y="245"/>
                  </a:moveTo>
                  <a:cubicBezTo>
                    <a:pt x="503" y="233"/>
                    <a:pt x="492" y="222"/>
                    <a:pt x="479" y="222"/>
                  </a:cubicBezTo>
                  <a:cubicBezTo>
                    <a:pt x="465" y="222"/>
                    <a:pt x="454" y="234"/>
                    <a:pt x="455" y="247"/>
                  </a:cubicBezTo>
                  <a:cubicBezTo>
                    <a:pt x="456" y="260"/>
                    <a:pt x="467" y="270"/>
                    <a:pt x="480" y="270"/>
                  </a:cubicBezTo>
                  <a:cubicBezTo>
                    <a:pt x="493" y="269"/>
                    <a:pt x="503" y="258"/>
                    <a:pt x="503" y="2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633413" y="1041400"/>
              <a:ext cx="155575" cy="69850"/>
            </a:xfrm>
            <a:custGeom>
              <a:avLst/>
              <a:gdLst>
                <a:gd name="T0" fmla="*/ 0 w 558"/>
                <a:gd name="T1" fmla="*/ 245 h 245"/>
                <a:gd name="T2" fmla="*/ 0 w 558"/>
                <a:gd name="T3" fmla="*/ 197 h 245"/>
                <a:gd name="T4" fmla="*/ 16 w 558"/>
                <a:gd name="T5" fmla="*/ 197 h 245"/>
                <a:gd name="T6" fmla="*/ 333 w 558"/>
                <a:gd name="T7" fmla="*/ 197 h 245"/>
                <a:gd name="T8" fmla="*/ 356 w 558"/>
                <a:gd name="T9" fmla="*/ 187 h 245"/>
                <a:gd name="T10" fmla="*/ 407 w 558"/>
                <a:gd name="T11" fmla="*/ 122 h 245"/>
                <a:gd name="T12" fmla="*/ 411 w 558"/>
                <a:gd name="T13" fmla="*/ 100 h 245"/>
                <a:gd name="T14" fmla="*/ 438 w 558"/>
                <a:gd name="T15" fmla="*/ 18 h 245"/>
                <a:gd name="T16" fmla="*/ 522 w 558"/>
                <a:gd name="T17" fmla="*/ 19 h 245"/>
                <a:gd name="T18" fmla="*/ 546 w 558"/>
                <a:gd name="T19" fmla="*/ 102 h 245"/>
                <a:gd name="T20" fmla="*/ 475 w 558"/>
                <a:gd name="T21" fmla="*/ 148 h 245"/>
                <a:gd name="T22" fmla="*/ 432 w 558"/>
                <a:gd name="T23" fmla="*/ 168 h 245"/>
                <a:gd name="T24" fmla="*/ 380 w 558"/>
                <a:gd name="T25" fmla="*/ 232 h 245"/>
                <a:gd name="T26" fmla="*/ 356 w 558"/>
                <a:gd name="T27" fmla="*/ 244 h 245"/>
                <a:gd name="T28" fmla="*/ 0 w 558"/>
                <a:gd name="T29" fmla="*/ 245 h 245"/>
                <a:gd name="T30" fmla="*/ 503 w 558"/>
                <a:gd name="T31" fmla="*/ 76 h 245"/>
                <a:gd name="T32" fmla="*/ 479 w 558"/>
                <a:gd name="T33" fmla="*/ 53 h 245"/>
                <a:gd name="T34" fmla="*/ 455 w 558"/>
                <a:gd name="T35" fmla="*/ 78 h 245"/>
                <a:gd name="T36" fmla="*/ 480 w 558"/>
                <a:gd name="T37" fmla="*/ 101 h 245"/>
                <a:gd name="T38" fmla="*/ 503 w 558"/>
                <a:gd name="T39" fmla="*/ 7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245">
                  <a:moveTo>
                    <a:pt x="0" y="245"/>
                  </a:moveTo>
                  <a:cubicBezTo>
                    <a:pt x="0" y="229"/>
                    <a:pt x="0" y="214"/>
                    <a:pt x="0" y="197"/>
                  </a:cubicBezTo>
                  <a:cubicBezTo>
                    <a:pt x="5" y="197"/>
                    <a:pt x="10" y="197"/>
                    <a:pt x="16" y="197"/>
                  </a:cubicBezTo>
                  <a:cubicBezTo>
                    <a:pt x="122" y="197"/>
                    <a:pt x="227" y="197"/>
                    <a:pt x="333" y="197"/>
                  </a:cubicBezTo>
                  <a:cubicBezTo>
                    <a:pt x="343" y="197"/>
                    <a:pt x="350" y="195"/>
                    <a:pt x="356" y="187"/>
                  </a:cubicBezTo>
                  <a:cubicBezTo>
                    <a:pt x="373" y="165"/>
                    <a:pt x="390" y="143"/>
                    <a:pt x="407" y="122"/>
                  </a:cubicBezTo>
                  <a:cubicBezTo>
                    <a:pt x="414" y="115"/>
                    <a:pt x="415" y="109"/>
                    <a:pt x="411" y="100"/>
                  </a:cubicBezTo>
                  <a:cubicBezTo>
                    <a:pt x="400" y="69"/>
                    <a:pt x="412" y="36"/>
                    <a:pt x="438" y="18"/>
                  </a:cubicBezTo>
                  <a:cubicBezTo>
                    <a:pt x="463" y="0"/>
                    <a:pt x="497" y="1"/>
                    <a:pt x="522" y="19"/>
                  </a:cubicBezTo>
                  <a:cubicBezTo>
                    <a:pt x="548" y="39"/>
                    <a:pt x="558" y="72"/>
                    <a:pt x="546" y="102"/>
                  </a:cubicBezTo>
                  <a:cubicBezTo>
                    <a:pt x="535" y="132"/>
                    <a:pt x="506" y="154"/>
                    <a:pt x="475" y="148"/>
                  </a:cubicBezTo>
                  <a:cubicBezTo>
                    <a:pt x="453" y="144"/>
                    <a:pt x="443" y="153"/>
                    <a:pt x="432" y="168"/>
                  </a:cubicBezTo>
                  <a:cubicBezTo>
                    <a:pt x="416" y="190"/>
                    <a:pt x="398" y="211"/>
                    <a:pt x="380" y="232"/>
                  </a:cubicBezTo>
                  <a:cubicBezTo>
                    <a:pt x="375" y="238"/>
                    <a:pt x="365" y="244"/>
                    <a:pt x="356" y="244"/>
                  </a:cubicBezTo>
                  <a:cubicBezTo>
                    <a:pt x="238" y="245"/>
                    <a:pt x="120" y="245"/>
                    <a:pt x="0" y="245"/>
                  </a:cubicBezTo>
                  <a:close/>
                  <a:moveTo>
                    <a:pt x="503" y="76"/>
                  </a:moveTo>
                  <a:cubicBezTo>
                    <a:pt x="503" y="64"/>
                    <a:pt x="492" y="53"/>
                    <a:pt x="479" y="53"/>
                  </a:cubicBezTo>
                  <a:cubicBezTo>
                    <a:pt x="465" y="53"/>
                    <a:pt x="454" y="65"/>
                    <a:pt x="455" y="78"/>
                  </a:cubicBezTo>
                  <a:cubicBezTo>
                    <a:pt x="456" y="91"/>
                    <a:pt x="467" y="101"/>
                    <a:pt x="480" y="101"/>
                  </a:cubicBezTo>
                  <a:cubicBezTo>
                    <a:pt x="493" y="100"/>
                    <a:pt x="503" y="89"/>
                    <a:pt x="503" y="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633413" y="1009650"/>
              <a:ext cx="103188" cy="55563"/>
            </a:xfrm>
            <a:custGeom>
              <a:avLst/>
              <a:gdLst>
                <a:gd name="T0" fmla="*/ 0 w 366"/>
                <a:gd name="T1" fmla="*/ 0 h 197"/>
                <a:gd name="T2" fmla="*/ 189 w 366"/>
                <a:gd name="T3" fmla="*/ 0 h 197"/>
                <a:gd name="T4" fmla="*/ 210 w 366"/>
                <a:gd name="T5" fmla="*/ 9 h 197"/>
                <a:gd name="T6" fmla="*/ 230 w 366"/>
                <a:gd name="T7" fmla="*/ 29 h 197"/>
                <a:gd name="T8" fmla="*/ 281 w 366"/>
                <a:gd name="T9" fmla="*/ 49 h 197"/>
                <a:gd name="T10" fmla="*/ 354 w 366"/>
                <a:gd name="T11" fmla="*/ 93 h 197"/>
                <a:gd name="T12" fmla="*/ 333 w 366"/>
                <a:gd name="T13" fmla="*/ 176 h 197"/>
                <a:gd name="T14" fmla="*/ 249 w 366"/>
                <a:gd name="T15" fmla="*/ 181 h 197"/>
                <a:gd name="T16" fmla="*/ 218 w 366"/>
                <a:gd name="T17" fmla="*/ 102 h 197"/>
                <a:gd name="T18" fmla="*/ 212 w 366"/>
                <a:gd name="T19" fmla="*/ 78 h 197"/>
                <a:gd name="T20" fmla="*/ 138 w 366"/>
                <a:gd name="T21" fmla="*/ 47 h 197"/>
                <a:gd name="T22" fmla="*/ 0 w 366"/>
                <a:gd name="T23" fmla="*/ 48 h 197"/>
                <a:gd name="T24" fmla="*/ 0 w 366"/>
                <a:gd name="T25" fmla="*/ 0 h 197"/>
                <a:gd name="T26" fmla="*/ 287 w 366"/>
                <a:gd name="T27" fmla="*/ 144 h 197"/>
                <a:gd name="T28" fmla="*/ 311 w 366"/>
                <a:gd name="T29" fmla="*/ 121 h 197"/>
                <a:gd name="T30" fmla="*/ 287 w 366"/>
                <a:gd name="T31" fmla="*/ 96 h 197"/>
                <a:gd name="T32" fmla="*/ 263 w 366"/>
                <a:gd name="T33" fmla="*/ 120 h 197"/>
                <a:gd name="T34" fmla="*/ 287 w 366"/>
                <a:gd name="T35" fmla="*/ 14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197">
                  <a:moveTo>
                    <a:pt x="0" y="0"/>
                  </a:moveTo>
                  <a:cubicBezTo>
                    <a:pt x="64" y="0"/>
                    <a:pt x="126" y="0"/>
                    <a:pt x="189" y="0"/>
                  </a:cubicBezTo>
                  <a:cubicBezTo>
                    <a:pt x="196" y="1"/>
                    <a:pt x="204" y="5"/>
                    <a:pt x="210" y="9"/>
                  </a:cubicBezTo>
                  <a:cubicBezTo>
                    <a:pt x="218" y="15"/>
                    <a:pt x="224" y="22"/>
                    <a:pt x="230" y="29"/>
                  </a:cubicBezTo>
                  <a:cubicBezTo>
                    <a:pt x="244" y="44"/>
                    <a:pt x="256" y="56"/>
                    <a:pt x="281" y="49"/>
                  </a:cubicBezTo>
                  <a:cubicBezTo>
                    <a:pt x="312" y="42"/>
                    <a:pt x="342" y="64"/>
                    <a:pt x="354" y="93"/>
                  </a:cubicBezTo>
                  <a:cubicBezTo>
                    <a:pt x="366" y="122"/>
                    <a:pt x="357" y="156"/>
                    <a:pt x="333" y="176"/>
                  </a:cubicBezTo>
                  <a:cubicBezTo>
                    <a:pt x="308" y="195"/>
                    <a:pt x="275" y="197"/>
                    <a:pt x="249" y="181"/>
                  </a:cubicBezTo>
                  <a:cubicBezTo>
                    <a:pt x="222" y="164"/>
                    <a:pt x="209" y="132"/>
                    <a:pt x="218" y="102"/>
                  </a:cubicBezTo>
                  <a:cubicBezTo>
                    <a:pt x="221" y="91"/>
                    <a:pt x="218" y="86"/>
                    <a:pt x="212" y="78"/>
                  </a:cubicBezTo>
                  <a:cubicBezTo>
                    <a:pt x="193" y="54"/>
                    <a:pt x="170" y="45"/>
                    <a:pt x="138" y="47"/>
                  </a:cubicBezTo>
                  <a:cubicBezTo>
                    <a:pt x="93" y="50"/>
                    <a:pt x="47" y="48"/>
                    <a:pt x="0" y="48"/>
                  </a:cubicBezTo>
                  <a:cubicBezTo>
                    <a:pt x="0" y="31"/>
                    <a:pt x="0" y="16"/>
                    <a:pt x="0" y="0"/>
                  </a:cubicBezTo>
                  <a:close/>
                  <a:moveTo>
                    <a:pt x="287" y="144"/>
                  </a:moveTo>
                  <a:cubicBezTo>
                    <a:pt x="299" y="144"/>
                    <a:pt x="310" y="134"/>
                    <a:pt x="311" y="121"/>
                  </a:cubicBezTo>
                  <a:cubicBezTo>
                    <a:pt x="311" y="107"/>
                    <a:pt x="300" y="96"/>
                    <a:pt x="287" y="96"/>
                  </a:cubicBezTo>
                  <a:cubicBezTo>
                    <a:pt x="274" y="96"/>
                    <a:pt x="263" y="107"/>
                    <a:pt x="263" y="120"/>
                  </a:cubicBezTo>
                  <a:cubicBezTo>
                    <a:pt x="263" y="133"/>
                    <a:pt x="274" y="144"/>
                    <a:pt x="28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633413" y="935038"/>
              <a:ext cx="93663" cy="42863"/>
            </a:xfrm>
            <a:custGeom>
              <a:avLst/>
              <a:gdLst>
                <a:gd name="T0" fmla="*/ 0 w 335"/>
                <a:gd name="T1" fmla="*/ 102 h 156"/>
                <a:gd name="T2" fmla="*/ 0 w 335"/>
                <a:gd name="T3" fmla="*/ 54 h 156"/>
                <a:gd name="T4" fmla="*/ 16 w 335"/>
                <a:gd name="T5" fmla="*/ 54 h 156"/>
                <a:gd name="T6" fmla="*/ 181 w 335"/>
                <a:gd name="T7" fmla="*/ 54 h 156"/>
                <a:gd name="T8" fmla="*/ 201 w 335"/>
                <a:gd name="T9" fmla="*/ 43 h 156"/>
                <a:gd name="T10" fmla="*/ 281 w 335"/>
                <a:gd name="T11" fmla="*/ 9 h 156"/>
                <a:gd name="T12" fmla="*/ 335 w 335"/>
                <a:gd name="T13" fmla="*/ 77 h 156"/>
                <a:gd name="T14" fmla="*/ 282 w 335"/>
                <a:gd name="T15" fmla="*/ 147 h 156"/>
                <a:gd name="T16" fmla="*/ 201 w 335"/>
                <a:gd name="T17" fmla="*/ 114 h 156"/>
                <a:gd name="T18" fmla="*/ 179 w 335"/>
                <a:gd name="T19" fmla="*/ 102 h 156"/>
                <a:gd name="T20" fmla="*/ 0 w 335"/>
                <a:gd name="T21" fmla="*/ 102 h 156"/>
                <a:gd name="T22" fmla="*/ 264 w 335"/>
                <a:gd name="T23" fmla="*/ 54 h 156"/>
                <a:gd name="T24" fmla="*/ 239 w 335"/>
                <a:gd name="T25" fmla="*/ 77 h 156"/>
                <a:gd name="T26" fmla="*/ 263 w 335"/>
                <a:gd name="T27" fmla="*/ 102 h 156"/>
                <a:gd name="T28" fmla="*/ 287 w 335"/>
                <a:gd name="T29" fmla="*/ 78 h 156"/>
                <a:gd name="T30" fmla="*/ 264 w 335"/>
                <a:gd name="T31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5" h="156">
                  <a:moveTo>
                    <a:pt x="0" y="102"/>
                  </a:moveTo>
                  <a:cubicBezTo>
                    <a:pt x="0" y="85"/>
                    <a:pt x="0" y="71"/>
                    <a:pt x="0" y="54"/>
                  </a:cubicBezTo>
                  <a:cubicBezTo>
                    <a:pt x="5" y="54"/>
                    <a:pt x="11" y="54"/>
                    <a:pt x="16" y="54"/>
                  </a:cubicBezTo>
                  <a:cubicBezTo>
                    <a:pt x="71" y="54"/>
                    <a:pt x="126" y="54"/>
                    <a:pt x="181" y="54"/>
                  </a:cubicBezTo>
                  <a:cubicBezTo>
                    <a:pt x="190" y="54"/>
                    <a:pt x="196" y="52"/>
                    <a:pt x="201" y="43"/>
                  </a:cubicBezTo>
                  <a:cubicBezTo>
                    <a:pt x="216" y="14"/>
                    <a:pt x="249" y="0"/>
                    <a:pt x="281" y="9"/>
                  </a:cubicBezTo>
                  <a:cubicBezTo>
                    <a:pt x="312" y="17"/>
                    <a:pt x="335" y="45"/>
                    <a:pt x="335" y="77"/>
                  </a:cubicBezTo>
                  <a:cubicBezTo>
                    <a:pt x="335" y="110"/>
                    <a:pt x="313" y="139"/>
                    <a:pt x="282" y="147"/>
                  </a:cubicBezTo>
                  <a:cubicBezTo>
                    <a:pt x="250" y="156"/>
                    <a:pt x="217" y="143"/>
                    <a:pt x="201" y="114"/>
                  </a:cubicBezTo>
                  <a:cubicBezTo>
                    <a:pt x="196" y="104"/>
                    <a:pt x="190" y="102"/>
                    <a:pt x="179" y="102"/>
                  </a:cubicBezTo>
                  <a:cubicBezTo>
                    <a:pt x="120" y="102"/>
                    <a:pt x="60" y="102"/>
                    <a:pt x="0" y="102"/>
                  </a:cubicBezTo>
                  <a:close/>
                  <a:moveTo>
                    <a:pt x="264" y="54"/>
                  </a:moveTo>
                  <a:cubicBezTo>
                    <a:pt x="251" y="54"/>
                    <a:pt x="240" y="64"/>
                    <a:pt x="239" y="77"/>
                  </a:cubicBezTo>
                  <a:cubicBezTo>
                    <a:pt x="239" y="91"/>
                    <a:pt x="250" y="102"/>
                    <a:pt x="263" y="102"/>
                  </a:cubicBezTo>
                  <a:cubicBezTo>
                    <a:pt x="276" y="102"/>
                    <a:pt x="287" y="91"/>
                    <a:pt x="287" y="78"/>
                  </a:cubicBezTo>
                  <a:cubicBezTo>
                    <a:pt x="287" y="65"/>
                    <a:pt x="276" y="54"/>
                    <a:pt x="26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633413" y="1049338"/>
              <a:ext cx="66675" cy="42863"/>
            </a:xfrm>
            <a:custGeom>
              <a:avLst/>
              <a:gdLst>
                <a:gd name="T0" fmla="*/ 0 w 239"/>
                <a:gd name="T1" fmla="*/ 102 h 156"/>
                <a:gd name="T2" fmla="*/ 0 w 239"/>
                <a:gd name="T3" fmla="*/ 54 h 156"/>
                <a:gd name="T4" fmla="*/ 81 w 239"/>
                <a:gd name="T5" fmla="*/ 54 h 156"/>
                <a:gd name="T6" fmla="*/ 106 w 239"/>
                <a:gd name="T7" fmla="*/ 41 h 156"/>
                <a:gd name="T8" fmla="*/ 186 w 239"/>
                <a:gd name="T9" fmla="*/ 9 h 156"/>
                <a:gd name="T10" fmla="*/ 239 w 239"/>
                <a:gd name="T11" fmla="*/ 77 h 156"/>
                <a:gd name="T12" fmla="*/ 188 w 239"/>
                <a:gd name="T13" fmla="*/ 147 h 156"/>
                <a:gd name="T14" fmla="*/ 107 w 239"/>
                <a:gd name="T15" fmla="*/ 117 h 156"/>
                <a:gd name="T16" fmla="*/ 79 w 239"/>
                <a:gd name="T17" fmla="*/ 102 h 156"/>
                <a:gd name="T18" fmla="*/ 0 w 239"/>
                <a:gd name="T19" fmla="*/ 102 h 156"/>
                <a:gd name="T20" fmla="*/ 191 w 239"/>
                <a:gd name="T21" fmla="*/ 79 h 156"/>
                <a:gd name="T22" fmla="*/ 168 w 239"/>
                <a:gd name="T23" fmla="*/ 54 h 156"/>
                <a:gd name="T24" fmla="*/ 143 w 239"/>
                <a:gd name="T25" fmla="*/ 78 h 156"/>
                <a:gd name="T26" fmla="*/ 167 w 239"/>
                <a:gd name="T27" fmla="*/ 102 h 156"/>
                <a:gd name="T28" fmla="*/ 191 w 239"/>
                <a:gd name="T2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27" y="54"/>
                    <a:pt x="54" y="54"/>
                    <a:pt x="81" y="54"/>
                  </a:cubicBezTo>
                  <a:cubicBezTo>
                    <a:pt x="93" y="54"/>
                    <a:pt x="100" y="53"/>
                    <a:pt x="106" y="41"/>
                  </a:cubicBezTo>
                  <a:cubicBezTo>
                    <a:pt x="121" y="13"/>
                    <a:pt x="154" y="0"/>
                    <a:pt x="186" y="9"/>
                  </a:cubicBezTo>
                  <a:cubicBezTo>
                    <a:pt x="216" y="17"/>
                    <a:pt x="238" y="45"/>
                    <a:pt x="239" y="77"/>
                  </a:cubicBezTo>
                  <a:cubicBezTo>
                    <a:pt x="239" y="109"/>
                    <a:pt x="218" y="138"/>
                    <a:pt x="188" y="147"/>
                  </a:cubicBezTo>
                  <a:cubicBezTo>
                    <a:pt x="157" y="156"/>
                    <a:pt x="124" y="145"/>
                    <a:pt x="107" y="117"/>
                  </a:cubicBezTo>
                  <a:cubicBezTo>
                    <a:pt x="100" y="104"/>
                    <a:pt x="93" y="101"/>
                    <a:pt x="79" y="102"/>
                  </a:cubicBezTo>
                  <a:cubicBezTo>
                    <a:pt x="53" y="103"/>
                    <a:pt x="27" y="102"/>
                    <a:pt x="0" y="102"/>
                  </a:cubicBezTo>
                  <a:close/>
                  <a:moveTo>
                    <a:pt x="191" y="79"/>
                  </a:moveTo>
                  <a:cubicBezTo>
                    <a:pt x="191" y="66"/>
                    <a:pt x="181" y="55"/>
                    <a:pt x="168" y="54"/>
                  </a:cubicBezTo>
                  <a:cubicBezTo>
                    <a:pt x="154" y="54"/>
                    <a:pt x="143" y="65"/>
                    <a:pt x="143" y="78"/>
                  </a:cubicBezTo>
                  <a:cubicBezTo>
                    <a:pt x="143" y="91"/>
                    <a:pt x="154" y="102"/>
                    <a:pt x="167" y="102"/>
                  </a:cubicBezTo>
                  <a:cubicBezTo>
                    <a:pt x="180" y="102"/>
                    <a:pt x="191" y="91"/>
                    <a:pt x="1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433388" y="1009650"/>
              <a:ext cx="187325" cy="160338"/>
            </a:xfrm>
            <a:custGeom>
              <a:avLst/>
              <a:gdLst>
                <a:gd name="T0" fmla="*/ 575 w 670"/>
                <a:gd name="T1" fmla="*/ 528 h 575"/>
                <a:gd name="T2" fmla="*/ 670 w 670"/>
                <a:gd name="T3" fmla="*/ 528 h 575"/>
                <a:gd name="T4" fmla="*/ 670 w 670"/>
                <a:gd name="T5" fmla="*/ 575 h 575"/>
                <a:gd name="T6" fmla="*/ 0 w 670"/>
                <a:gd name="T7" fmla="*/ 575 h 575"/>
                <a:gd name="T8" fmla="*/ 0 w 670"/>
                <a:gd name="T9" fmla="*/ 529 h 575"/>
                <a:gd name="T10" fmla="*/ 47 w 670"/>
                <a:gd name="T11" fmla="*/ 529 h 575"/>
                <a:gd name="T12" fmla="*/ 47 w 670"/>
                <a:gd name="T13" fmla="*/ 465 h 575"/>
                <a:gd name="T14" fmla="*/ 80 w 670"/>
                <a:gd name="T15" fmla="*/ 432 h 575"/>
                <a:gd name="T16" fmla="*/ 138 w 670"/>
                <a:gd name="T17" fmla="*/ 432 h 575"/>
                <a:gd name="T18" fmla="*/ 143 w 670"/>
                <a:gd name="T19" fmla="*/ 431 h 575"/>
                <a:gd name="T20" fmla="*/ 143 w 670"/>
                <a:gd name="T21" fmla="*/ 367 h 575"/>
                <a:gd name="T22" fmla="*/ 175 w 670"/>
                <a:gd name="T23" fmla="*/ 336 h 575"/>
                <a:gd name="T24" fmla="*/ 239 w 670"/>
                <a:gd name="T25" fmla="*/ 336 h 575"/>
                <a:gd name="T26" fmla="*/ 239 w 670"/>
                <a:gd name="T27" fmla="*/ 248 h 575"/>
                <a:gd name="T28" fmla="*/ 271 w 670"/>
                <a:gd name="T29" fmla="*/ 216 h 575"/>
                <a:gd name="T30" fmla="*/ 335 w 670"/>
                <a:gd name="T31" fmla="*/ 216 h 575"/>
                <a:gd name="T32" fmla="*/ 335 w 670"/>
                <a:gd name="T33" fmla="*/ 153 h 575"/>
                <a:gd name="T34" fmla="*/ 368 w 670"/>
                <a:gd name="T35" fmla="*/ 120 h 575"/>
                <a:gd name="T36" fmla="*/ 426 w 670"/>
                <a:gd name="T37" fmla="*/ 120 h 575"/>
                <a:gd name="T38" fmla="*/ 431 w 670"/>
                <a:gd name="T39" fmla="*/ 119 h 575"/>
                <a:gd name="T40" fmla="*/ 431 w 670"/>
                <a:gd name="T41" fmla="*/ 36 h 575"/>
                <a:gd name="T42" fmla="*/ 467 w 670"/>
                <a:gd name="T43" fmla="*/ 0 h 575"/>
                <a:gd name="T44" fmla="*/ 544 w 670"/>
                <a:gd name="T45" fmla="*/ 0 h 575"/>
                <a:gd name="T46" fmla="*/ 575 w 670"/>
                <a:gd name="T47" fmla="*/ 32 h 575"/>
                <a:gd name="T48" fmla="*/ 575 w 670"/>
                <a:gd name="T49" fmla="*/ 508 h 575"/>
                <a:gd name="T50" fmla="*/ 575 w 670"/>
                <a:gd name="T51" fmla="*/ 528 h 575"/>
                <a:gd name="T52" fmla="*/ 526 w 670"/>
                <a:gd name="T53" fmla="*/ 527 h 575"/>
                <a:gd name="T54" fmla="*/ 526 w 670"/>
                <a:gd name="T55" fmla="*/ 49 h 575"/>
                <a:gd name="T56" fmla="*/ 480 w 670"/>
                <a:gd name="T57" fmla="*/ 49 h 575"/>
                <a:gd name="T58" fmla="*/ 480 w 670"/>
                <a:gd name="T59" fmla="*/ 527 h 575"/>
                <a:gd name="T60" fmla="*/ 526 w 670"/>
                <a:gd name="T61" fmla="*/ 527 h 575"/>
                <a:gd name="T62" fmla="*/ 430 w 670"/>
                <a:gd name="T63" fmla="*/ 527 h 575"/>
                <a:gd name="T64" fmla="*/ 430 w 670"/>
                <a:gd name="T65" fmla="*/ 169 h 575"/>
                <a:gd name="T66" fmla="*/ 384 w 670"/>
                <a:gd name="T67" fmla="*/ 169 h 575"/>
                <a:gd name="T68" fmla="*/ 384 w 670"/>
                <a:gd name="T69" fmla="*/ 527 h 575"/>
                <a:gd name="T70" fmla="*/ 430 w 670"/>
                <a:gd name="T71" fmla="*/ 527 h 575"/>
                <a:gd name="T72" fmla="*/ 288 w 670"/>
                <a:gd name="T73" fmla="*/ 265 h 575"/>
                <a:gd name="T74" fmla="*/ 288 w 670"/>
                <a:gd name="T75" fmla="*/ 527 h 575"/>
                <a:gd name="T76" fmla="*/ 334 w 670"/>
                <a:gd name="T77" fmla="*/ 527 h 575"/>
                <a:gd name="T78" fmla="*/ 334 w 670"/>
                <a:gd name="T79" fmla="*/ 265 h 575"/>
                <a:gd name="T80" fmla="*/ 288 w 670"/>
                <a:gd name="T81" fmla="*/ 265 h 575"/>
                <a:gd name="T82" fmla="*/ 238 w 670"/>
                <a:gd name="T83" fmla="*/ 527 h 575"/>
                <a:gd name="T84" fmla="*/ 238 w 670"/>
                <a:gd name="T85" fmla="*/ 385 h 575"/>
                <a:gd name="T86" fmla="*/ 192 w 670"/>
                <a:gd name="T87" fmla="*/ 385 h 575"/>
                <a:gd name="T88" fmla="*/ 192 w 670"/>
                <a:gd name="T89" fmla="*/ 527 h 575"/>
                <a:gd name="T90" fmla="*/ 238 w 670"/>
                <a:gd name="T91" fmla="*/ 527 h 575"/>
                <a:gd name="T92" fmla="*/ 96 w 670"/>
                <a:gd name="T93" fmla="*/ 481 h 575"/>
                <a:gd name="T94" fmla="*/ 96 w 670"/>
                <a:gd name="T95" fmla="*/ 527 h 575"/>
                <a:gd name="T96" fmla="*/ 142 w 670"/>
                <a:gd name="T97" fmla="*/ 527 h 575"/>
                <a:gd name="T98" fmla="*/ 142 w 670"/>
                <a:gd name="T99" fmla="*/ 481 h 575"/>
                <a:gd name="T100" fmla="*/ 96 w 670"/>
                <a:gd name="T101" fmla="*/ 481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0" h="575">
                  <a:moveTo>
                    <a:pt x="575" y="528"/>
                  </a:moveTo>
                  <a:cubicBezTo>
                    <a:pt x="608" y="528"/>
                    <a:pt x="639" y="528"/>
                    <a:pt x="670" y="528"/>
                  </a:cubicBezTo>
                  <a:cubicBezTo>
                    <a:pt x="670" y="544"/>
                    <a:pt x="670" y="559"/>
                    <a:pt x="670" y="575"/>
                  </a:cubicBezTo>
                  <a:cubicBezTo>
                    <a:pt x="447" y="575"/>
                    <a:pt x="224" y="575"/>
                    <a:pt x="0" y="575"/>
                  </a:cubicBezTo>
                  <a:cubicBezTo>
                    <a:pt x="0" y="560"/>
                    <a:pt x="0" y="545"/>
                    <a:pt x="0" y="529"/>
                  </a:cubicBezTo>
                  <a:cubicBezTo>
                    <a:pt x="15" y="529"/>
                    <a:pt x="30" y="529"/>
                    <a:pt x="47" y="529"/>
                  </a:cubicBezTo>
                  <a:cubicBezTo>
                    <a:pt x="47" y="507"/>
                    <a:pt x="47" y="486"/>
                    <a:pt x="47" y="465"/>
                  </a:cubicBezTo>
                  <a:cubicBezTo>
                    <a:pt x="47" y="440"/>
                    <a:pt x="54" y="432"/>
                    <a:pt x="80" y="432"/>
                  </a:cubicBezTo>
                  <a:cubicBezTo>
                    <a:pt x="99" y="432"/>
                    <a:pt x="119" y="432"/>
                    <a:pt x="138" y="432"/>
                  </a:cubicBezTo>
                  <a:cubicBezTo>
                    <a:pt x="139" y="432"/>
                    <a:pt x="140" y="431"/>
                    <a:pt x="143" y="431"/>
                  </a:cubicBezTo>
                  <a:cubicBezTo>
                    <a:pt x="143" y="410"/>
                    <a:pt x="143" y="389"/>
                    <a:pt x="143" y="367"/>
                  </a:cubicBezTo>
                  <a:cubicBezTo>
                    <a:pt x="143" y="344"/>
                    <a:pt x="151" y="336"/>
                    <a:pt x="175" y="336"/>
                  </a:cubicBezTo>
                  <a:cubicBezTo>
                    <a:pt x="196" y="336"/>
                    <a:pt x="217" y="336"/>
                    <a:pt x="239" y="336"/>
                  </a:cubicBezTo>
                  <a:cubicBezTo>
                    <a:pt x="239" y="306"/>
                    <a:pt x="239" y="277"/>
                    <a:pt x="239" y="248"/>
                  </a:cubicBezTo>
                  <a:cubicBezTo>
                    <a:pt x="239" y="224"/>
                    <a:pt x="247" y="216"/>
                    <a:pt x="271" y="216"/>
                  </a:cubicBezTo>
                  <a:cubicBezTo>
                    <a:pt x="292" y="216"/>
                    <a:pt x="312" y="216"/>
                    <a:pt x="335" y="216"/>
                  </a:cubicBezTo>
                  <a:cubicBezTo>
                    <a:pt x="335" y="195"/>
                    <a:pt x="335" y="174"/>
                    <a:pt x="335" y="153"/>
                  </a:cubicBezTo>
                  <a:cubicBezTo>
                    <a:pt x="335" y="128"/>
                    <a:pt x="342" y="120"/>
                    <a:pt x="368" y="120"/>
                  </a:cubicBezTo>
                  <a:cubicBezTo>
                    <a:pt x="387" y="120"/>
                    <a:pt x="407" y="120"/>
                    <a:pt x="426" y="120"/>
                  </a:cubicBezTo>
                  <a:cubicBezTo>
                    <a:pt x="427" y="120"/>
                    <a:pt x="428" y="119"/>
                    <a:pt x="431" y="119"/>
                  </a:cubicBezTo>
                  <a:cubicBezTo>
                    <a:pt x="431" y="91"/>
                    <a:pt x="431" y="64"/>
                    <a:pt x="431" y="36"/>
                  </a:cubicBezTo>
                  <a:cubicBezTo>
                    <a:pt x="431" y="6"/>
                    <a:pt x="437" y="0"/>
                    <a:pt x="467" y="0"/>
                  </a:cubicBezTo>
                  <a:cubicBezTo>
                    <a:pt x="493" y="0"/>
                    <a:pt x="518" y="0"/>
                    <a:pt x="544" y="0"/>
                  </a:cubicBezTo>
                  <a:cubicBezTo>
                    <a:pt x="567" y="0"/>
                    <a:pt x="575" y="8"/>
                    <a:pt x="575" y="32"/>
                  </a:cubicBezTo>
                  <a:cubicBezTo>
                    <a:pt x="575" y="191"/>
                    <a:pt x="575" y="350"/>
                    <a:pt x="575" y="508"/>
                  </a:cubicBezTo>
                  <a:cubicBezTo>
                    <a:pt x="575" y="514"/>
                    <a:pt x="575" y="520"/>
                    <a:pt x="575" y="528"/>
                  </a:cubicBezTo>
                  <a:close/>
                  <a:moveTo>
                    <a:pt x="526" y="527"/>
                  </a:moveTo>
                  <a:cubicBezTo>
                    <a:pt x="526" y="367"/>
                    <a:pt x="526" y="208"/>
                    <a:pt x="526" y="49"/>
                  </a:cubicBezTo>
                  <a:cubicBezTo>
                    <a:pt x="510" y="49"/>
                    <a:pt x="495" y="49"/>
                    <a:pt x="480" y="49"/>
                  </a:cubicBezTo>
                  <a:cubicBezTo>
                    <a:pt x="480" y="209"/>
                    <a:pt x="480" y="368"/>
                    <a:pt x="480" y="527"/>
                  </a:cubicBezTo>
                  <a:cubicBezTo>
                    <a:pt x="495" y="527"/>
                    <a:pt x="510" y="527"/>
                    <a:pt x="526" y="527"/>
                  </a:cubicBezTo>
                  <a:close/>
                  <a:moveTo>
                    <a:pt x="430" y="527"/>
                  </a:moveTo>
                  <a:cubicBezTo>
                    <a:pt x="430" y="407"/>
                    <a:pt x="430" y="288"/>
                    <a:pt x="430" y="169"/>
                  </a:cubicBezTo>
                  <a:cubicBezTo>
                    <a:pt x="414" y="169"/>
                    <a:pt x="399" y="169"/>
                    <a:pt x="384" y="169"/>
                  </a:cubicBezTo>
                  <a:cubicBezTo>
                    <a:pt x="384" y="289"/>
                    <a:pt x="384" y="408"/>
                    <a:pt x="384" y="527"/>
                  </a:cubicBezTo>
                  <a:cubicBezTo>
                    <a:pt x="399" y="527"/>
                    <a:pt x="414" y="527"/>
                    <a:pt x="430" y="527"/>
                  </a:cubicBezTo>
                  <a:close/>
                  <a:moveTo>
                    <a:pt x="288" y="265"/>
                  </a:moveTo>
                  <a:cubicBezTo>
                    <a:pt x="288" y="353"/>
                    <a:pt x="288" y="440"/>
                    <a:pt x="288" y="527"/>
                  </a:cubicBezTo>
                  <a:cubicBezTo>
                    <a:pt x="304" y="527"/>
                    <a:pt x="319" y="527"/>
                    <a:pt x="334" y="527"/>
                  </a:cubicBezTo>
                  <a:cubicBezTo>
                    <a:pt x="334" y="439"/>
                    <a:pt x="334" y="352"/>
                    <a:pt x="334" y="265"/>
                  </a:cubicBezTo>
                  <a:cubicBezTo>
                    <a:pt x="319" y="265"/>
                    <a:pt x="304" y="265"/>
                    <a:pt x="288" y="265"/>
                  </a:cubicBezTo>
                  <a:close/>
                  <a:moveTo>
                    <a:pt x="238" y="527"/>
                  </a:moveTo>
                  <a:cubicBezTo>
                    <a:pt x="238" y="479"/>
                    <a:pt x="238" y="432"/>
                    <a:pt x="238" y="385"/>
                  </a:cubicBezTo>
                  <a:cubicBezTo>
                    <a:pt x="222" y="385"/>
                    <a:pt x="207" y="385"/>
                    <a:pt x="192" y="385"/>
                  </a:cubicBezTo>
                  <a:cubicBezTo>
                    <a:pt x="192" y="433"/>
                    <a:pt x="192" y="480"/>
                    <a:pt x="192" y="527"/>
                  </a:cubicBezTo>
                  <a:cubicBezTo>
                    <a:pt x="207" y="527"/>
                    <a:pt x="222" y="527"/>
                    <a:pt x="238" y="527"/>
                  </a:cubicBezTo>
                  <a:close/>
                  <a:moveTo>
                    <a:pt x="96" y="481"/>
                  </a:moveTo>
                  <a:cubicBezTo>
                    <a:pt x="96" y="497"/>
                    <a:pt x="96" y="512"/>
                    <a:pt x="96" y="527"/>
                  </a:cubicBezTo>
                  <a:cubicBezTo>
                    <a:pt x="112" y="527"/>
                    <a:pt x="127" y="527"/>
                    <a:pt x="142" y="527"/>
                  </a:cubicBezTo>
                  <a:cubicBezTo>
                    <a:pt x="142" y="511"/>
                    <a:pt x="142" y="496"/>
                    <a:pt x="142" y="481"/>
                  </a:cubicBezTo>
                  <a:cubicBezTo>
                    <a:pt x="126" y="481"/>
                    <a:pt x="111" y="481"/>
                    <a:pt x="96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633413" y="1157288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3"/>
            <p:cNvSpPr>
              <a:spLocks noChangeArrowheads="1"/>
            </p:cNvSpPr>
            <p:nvPr/>
          </p:nvSpPr>
          <p:spPr bwMode="auto">
            <a:xfrm>
              <a:off x="427038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46088" y="963613"/>
              <a:ext cx="14288" cy="12700"/>
            </a:xfrm>
            <a:custGeom>
              <a:avLst/>
              <a:gdLst>
                <a:gd name="T0" fmla="*/ 26 w 50"/>
                <a:gd name="T1" fmla="*/ 1 h 50"/>
                <a:gd name="T2" fmla="*/ 49 w 50"/>
                <a:gd name="T3" fmla="*/ 26 h 50"/>
                <a:gd name="T4" fmla="*/ 24 w 50"/>
                <a:gd name="T5" fmla="*/ 49 h 50"/>
                <a:gd name="T6" fmla="*/ 1 w 50"/>
                <a:gd name="T7" fmla="*/ 24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39" y="2"/>
                    <a:pt x="50" y="13"/>
                    <a:pt x="49" y="26"/>
                  </a:cubicBezTo>
                  <a:cubicBezTo>
                    <a:pt x="48" y="39"/>
                    <a:pt x="37" y="50"/>
                    <a:pt x="24" y="49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2" y="11"/>
                    <a:pt x="13" y="0"/>
                    <a:pt x="2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5"/>
            <p:cNvSpPr>
              <a:spLocks noChangeArrowheads="1"/>
            </p:cNvSpPr>
            <p:nvPr/>
          </p:nvSpPr>
          <p:spPr bwMode="auto">
            <a:xfrm>
              <a:off x="466725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118155" y="891382"/>
            <a:ext cx="422275" cy="423863"/>
            <a:chOff x="1006475" y="915988"/>
            <a:chExt cx="422275" cy="4238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15" name="Freeform 16"/>
            <p:cNvSpPr>
              <a:spLocks noEditPoints="1"/>
            </p:cNvSpPr>
            <p:nvPr/>
          </p:nvSpPr>
          <p:spPr bwMode="auto">
            <a:xfrm>
              <a:off x="1006475" y="1084263"/>
              <a:ext cx="422275" cy="255588"/>
            </a:xfrm>
            <a:custGeom>
              <a:avLst/>
              <a:gdLst>
                <a:gd name="T0" fmla="*/ 100 w 1515"/>
                <a:gd name="T1" fmla="*/ 862 h 912"/>
                <a:gd name="T2" fmla="*/ 0 w 1515"/>
                <a:gd name="T3" fmla="*/ 602 h 912"/>
                <a:gd name="T4" fmla="*/ 122 w 1515"/>
                <a:gd name="T5" fmla="*/ 255 h 912"/>
                <a:gd name="T6" fmla="*/ 239 w 1515"/>
                <a:gd name="T7" fmla="*/ 4 h 912"/>
                <a:gd name="T8" fmla="*/ 334 w 1515"/>
                <a:gd name="T9" fmla="*/ 255 h 912"/>
                <a:gd name="T10" fmla="*/ 493 w 1515"/>
                <a:gd name="T11" fmla="*/ 415 h 912"/>
                <a:gd name="T12" fmla="*/ 656 w 1515"/>
                <a:gd name="T13" fmla="*/ 255 h 912"/>
                <a:gd name="T14" fmla="*/ 882 w 1515"/>
                <a:gd name="T15" fmla="*/ 112 h 912"/>
                <a:gd name="T16" fmla="*/ 890 w 1515"/>
                <a:gd name="T17" fmla="*/ 259 h 912"/>
                <a:gd name="T18" fmla="*/ 1060 w 1515"/>
                <a:gd name="T19" fmla="*/ 337 h 912"/>
                <a:gd name="T20" fmla="*/ 1162 w 1515"/>
                <a:gd name="T21" fmla="*/ 124 h 912"/>
                <a:gd name="T22" fmla="*/ 1411 w 1515"/>
                <a:gd name="T23" fmla="*/ 204 h 912"/>
                <a:gd name="T24" fmla="*/ 1513 w 1515"/>
                <a:gd name="T25" fmla="*/ 358 h 912"/>
                <a:gd name="T26" fmla="*/ 1481 w 1515"/>
                <a:gd name="T27" fmla="*/ 635 h 912"/>
                <a:gd name="T28" fmla="*/ 1515 w 1515"/>
                <a:gd name="T29" fmla="*/ 862 h 912"/>
                <a:gd name="T30" fmla="*/ 303 w 1515"/>
                <a:gd name="T31" fmla="*/ 861 h 912"/>
                <a:gd name="T32" fmla="*/ 305 w 1515"/>
                <a:gd name="T33" fmla="*/ 401 h 912"/>
                <a:gd name="T34" fmla="*/ 356 w 1515"/>
                <a:gd name="T35" fmla="*/ 405 h 912"/>
                <a:gd name="T36" fmla="*/ 515 w 1515"/>
                <a:gd name="T37" fmla="*/ 584 h 912"/>
                <a:gd name="T38" fmla="*/ 326 w 1515"/>
                <a:gd name="T39" fmla="*/ 306 h 912"/>
                <a:gd name="T40" fmla="*/ 51 w 1515"/>
                <a:gd name="T41" fmla="*/ 570 h 912"/>
                <a:gd name="T42" fmla="*/ 101 w 1515"/>
                <a:gd name="T43" fmla="*/ 383 h 912"/>
                <a:gd name="T44" fmla="*/ 202 w 1515"/>
                <a:gd name="T45" fmla="*/ 861 h 912"/>
                <a:gd name="T46" fmla="*/ 253 w 1515"/>
                <a:gd name="T47" fmla="*/ 861 h 912"/>
                <a:gd name="T48" fmla="*/ 1314 w 1515"/>
                <a:gd name="T49" fmla="*/ 861 h 912"/>
                <a:gd name="T50" fmla="*/ 1415 w 1515"/>
                <a:gd name="T51" fmla="*/ 358 h 912"/>
                <a:gd name="T52" fmla="*/ 1465 w 1515"/>
                <a:gd name="T53" fmla="*/ 386 h 912"/>
                <a:gd name="T54" fmla="*/ 1104 w 1515"/>
                <a:gd name="T55" fmla="*/ 361 h 912"/>
                <a:gd name="T56" fmla="*/ 1058 w 1515"/>
                <a:gd name="T57" fmla="*/ 584 h 912"/>
                <a:gd name="T58" fmla="*/ 1164 w 1515"/>
                <a:gd name="T59" fmla="*/ 371 h 912"/>
                <a:gd name="T60" fmla="*/ 1212 w 1515"/>
                <a:gd name="T61" fmla="*/ 396 h 912"/>
                <a:gd name="T62" fmla="*/ 1263 w 1515"/>
                <a:gd name="T63" fmla="*/ 861 h 912"/>
                <a:gd name="T64" fmla="*/ 834 w 1515"/>
                <a:gd name="T65" fmla="*/ 861 h 912"/>
                <a:gd name="T66" fmla="*/ 852 w 1515"/>
                <a:gd name="T67" fmla="*/ 383 h 912"/>
                <a:gd name="T68" fmla="*/ 959 w 1515"/>
                <a:gd name="T69" fmla="*/ 550 h 912"/>
                <a:gd name="T70" fmla="*/ 940 w 1515"/>
                <a:gd name="T71" fmla="*/ 359 h 912"/>
                <a:gd name="T72" fmla="*/ 577 w 1515"/>
                <a:gd name="T73" fmla="*/ 356 h 912"/>
                <a:gd name="T74" fmla="*/ 555 w 1515"/>
                <a:gd name="T75" fmla="*/ 548 h 912"/>
                <a:gd name="T76" fmla="*/ 635 w 1515"/>
                <a:gd name="T77" fmla="*/ 370 h 912"/>
                <a:gd name="T78" fmla="*/ 682 w 1515"/>
                <a:gd name="T79" fmla="*/ 396 h 912"/>
                <a:gd name="T80" fmla="*/ 733 w 1515"/>
                <a:gd name="T81" fmla="*/ 861 h 912"/>
                <a:gd name="T82" fmla="*/ 783 w 1515"/>
                <a:gd name="T83" fmla="*/ 861 h 912"/>
                <a:gd name="T84" fmla="*/ 1160 w 1515"/>
                <a:gd name="T85" fmla="*/ 509 h 912"/>
                <a:gd name="T86" fmla="*/ 975 w 1515"/>
                <a:gd name="T87" fmla="*/ 635 h 912"/>
                <a:gd name="T88" fmla="*/ 885 w 1515"/>
                <a:gd name="T89" fmla="*/ 522 h 912"/>
                <a:gd name="T90" fmla="*/ 630 w 1515"/>
                <a:gd name="T91" fmla="*/ 505 h 912"/>
                <a:gd name="T92" fmla="*/ 551 w 1515"/>
                <a:gd name="T93" fmla="*/ 634 h 912"/>
                <a:gd name="T94" fmla="*/ 357 w 1515"/>
                <a:gd name="T95" fmla="*/ 521 h 912"/>
                <a:gd name="T96" fmla="*/ 630 w 1515"/>
                <a:gd name="T97" fmla="*/ 861 h 912"/>
                <a:gd name="T98" fmla="*/ 832 w 1515"/>
                <a:gd name="T99" fmla="*/ 119 h 912"/>
                <a:gd name="T100" fmla="*/ 684 w 1515"/>
                <a:gd name="T101" fmla="*/ 193 h 912"/>
                <a:gd name="T102" fmla="*/ 834 w 1515"/>
                <a:gd name="T103" fmla="*/ 157 h 912"/>
                <a:gd name="T104" fmla="*/ 1213 w 1515"/>
                <a:gd name="T105" fmla="*/ 183 h 912"/>
                <a:gd name="T106" fmla="*/ 1362 w 1515"/>
                <a:gd name="T107" fmla="*/ 119 h 912"/>
                <a:gd name="T108" fmla="*/ 1212 w 1515"/>
                <a:gd name="T109" fmla="*/ 155 h 912"/>
                <a:gd name="T110" fmla="*/ 303 w 1515"/>
                <a:gd name="T111" fmla="*/ 125 h 912"/>
                <a:gd name="T112" fmla="*/ 153 w 1515"/>
                <a:gd name="T113" fmla="*/ 190 h 912"/>
                <a:gd name="T114" fmla="*/ 303 w 1515"/>
                <a:gd name="T115" fmla="*/ 155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5" h="912">
                  <a:moveTo>
                    <a:pt x="0" y="912"/>
                  </a:moveTo>
                  <a:cubicBezTo>
                    <a:pt x="0" y="896"/>
                    <a:pt x="0" y="880"/>
                    <a:pt x="0" y="862"/>
                  </a:cubicBezTo>
                  <a:cubicBezTo>
                    <a:pt x="34" y="862"/>
                    <a:pt x="67" y="862"/>
                    <a:pt x="100" y="862"/>
                  </a:cubicBezTo>
                  <a:cubicBezTo>
                    <a:pt x="100" y="786"/>
                    <a:pt x="100" y="711"/>
                    <a:pt x="100" y="634"/>
                  </a:cubicBezTo>
                  <a:cubicBezTo>
                    <a:pt x="77" y="634"/>
                    <a:pt x="55" y="634"/>
                    <a:pt x="32" y="634"/>
                  </a:cubicBezTo>
                  <a:cubicBezTo>
                    <a:pt x="9" y="634"/>
                    <a:pt x="0" y="626"/>
                    <a:pt x="0" y="602"/>
                  </a:cubicBezTo>
                  <a:cubicBezTo>
                    <a:pt x="0" y="531"/>
                    <a:pt x="0" y="460"/>
                    <a:pt x="0" y="389"/>
                  </a:cubicBezTo>
                  <a:cubicBezTo>
                    <a:pt x="0" y="316"/>
                    <a:pt x="45" y="265"/>
                    <a:pt x="118" y="256"/>
                  </a:cubicBezTo>
                  <a:cubicBezTo>
                    <a:pt x="119" y="256"/>
                    <a:pt x="121" y="255"/>
                    <a:pt x="122" y="255"/>
                  </a:cubicBezTo>
                  <a:cubicBezTo>
                    <a:pt x="116" y="236"/>
                    <a:pt x="105" y="216"/>
                    <a:pt x="103" y="196"/>
                  </a:cubicBezTo>
                  <a:cubicBezTo>
                    <a:pt x="100" y="165"/>
                    <a:pt x="100" y="134"/>
                    <a:pt x="105" y="103"/>
                  </a:cubicBezTo>
                  <a:cubicBezTo>
                    <a:pt x="114" y="41"/>
                    <a:pt x="173" y="0"/>
                    <a:pt x="239" y="4"/>
                  </a:cubicBezTo>
                  <a:cubicBezTo>
                    <a:pt x="298" y="8"/>
                    <a:pt x="349" y="59"/>
                    <a:pt x="353" y="119"/>
                  </a:cubicBezTo>
                  <a:cubicBezTo>
                    <a:pt x="354" y="141"/>
                    <a:pt x="356" y="163"/>
                    <a:pt x="353" y="185"/>
                  </a:cubicBezTo>
                  <a:cubicBezTo>
                    <a:pt x="349" y="209"/>
                    <a:pt x="341" y="232"/>
                    <a:pt x="334" y="255"/>
                  </a:cubicBezTo>
                  <a:cubicBezTo>
                    <a:pt x="385" y="259"/>
                    <a:pt x="427" y="283"/>
                    <a:pt x="453" y="331"/>
                  </a:cubicBezTo>
                  <a:cubicBezTo>
                    <a:pt x="464" y="352"/>
                    <a:pt x="473" y="374"/>
                    <a:pt x="483" y="395"/>
                  </a:cubicBezTo>
                  <a:cubicBezTo>
                    <a:pt x="486" y="401"/>
                    <a:pt x="489" y="407"/>
                    <a:pt x="493" y="415"/>
                  </a:cubicBezTo>
                  <a:cubicBezTo>
                    <a:pt x="498" y="403"/>
                    <a:pt x="503" y="394"/>
                    <a:pt x="508" y="384"/>
                  </a:cubicBezTo>
                  <a:cubicBezTo>
                    <a:pt x="515" y="369"/>
                    <a:pt x="522" y="353"/>
                    <a:pt x="529" y="338"/>
                  </a:cubicBezTo>
                  <a:cubicBezTo>
                    <a:pt x="554" y="286"/>
                    <a:pt x="597" y="260"/>
                    <a:pt x="656" y="255"/>
                  </a:cubicBezTo>
                  <a:cubicBezTo>
                    <a:pt x="624" y="210"/>
                    <a:pt x="629" y="161"/>
                    <a:pt x="633" y="112"/>
                  </a:cubicBezTo>
                  <a:cubicBezTo>
                    <a:pt x="639" y="50"/>
                    <a:pt x="695" y="4"/>
                    <a:pt x="758" y="4"/>
                  </a:cubicBezTo>
                  <a:cubicBezTo>
                    <a:pt x="821" y="3"/>
                    <a:pt x="875" y="50"/>
                    <a:pt x="882" y="112"/>
                  </a:cubicBezTo>
                  <a:cubicBezTo>
                    <a:pt x="885" y="137"/>
                    <a:pt x="886" y="162"/>
                    <a:pt x="883" y="187"/>
                  </a:cubicBezTo>
                  <a:cubicBezTo>
                    <a:pt x="880" y="210"/>
                    <a:pt x="871" y="232"/>
                    <a:pt x="865" y="255"/>
                  </a:cubicBezTo>
                  <a:cubicBezTo>
                    <a:pt x="871" y="256"/>
                    <a:pt x="881" y="257"/>
                    <a:pt x="890" y="259"/>
                  </a:cubicBezTo>
                  <a:cubicBezTo>
                    <a:pt x="933" y="270"/>
                    <a:pt x="965" y="295"/>
                    <a:pt x="985" y="335"/>
                  </a:cubicBezTo>
                  <a:cubicBezTo>
                    <a:pt x="997" y="361"/>
                    <a:pt x="1009" y="387"/>
                    <a:pt x="1023" y="416"/>
                  </a:cubicBezTo>
                  <a:cubicBezTo>
                    <a:pt x="1036" y="388"/>
                    <a:pt x="1048" y="362"/>
                    <a:pt x="1060" y="337"/>
                  </a:cubicBezTo>
                  <a:cubicBezTo>
                    <a:pt x="1079" y="297"/>
                    <a:pt x="1111" y="271"/>
                    <a:pt x="1154" y="260"/>
                  </a:cubicBezTo>
                  <a:cubicBezTo>
                    <a:pt x="1164" y="257"/>
                    <a:pt x="1174" y="256"/>
                    <a:pt x="1187" y="254"/>
                  </a:cubicBezTo>
                  <a:cubicBezTo>
                    <a:pt x="1156" y="215"/>
                    <a:pt x="1161" y="169"/>
                    <a:pt x="1162" y="124"/>
                  </a:cubicBezTo>
                  <a:cubicBezTo>
                    <a:pt x="1165" y="56"/>
                    <a:pt x="1219" y="5"/>
                    <a:pt x="1285" y="4"/>
                  </a:cubicBezTo>
                  <a:cubicBezTo>
                    <a:pt x="1353" y="2"/>
                    <a:pt x="1409" y="52"/>
                    <a:pt x="1413" y="120"/>
                  </a:cubicBezTo>
                  <a:cubicBezTo>
                    <a:pt x="1415" y="148"/>
                    <a:pt x="1414" y="177"/>
                    <a:pt x="1411" y="204"/>
                  </a:cubicBezTo>
                  <a:cubicBezTo>
                    <a:pt x="1409" y="221"/>
                    <a:pt x="1399" y="237"/>
                    <a:pt x="1392" y="255"/>
                  </a:cubicBezTo>
                  <a:cubicBezTo>
                    <a:pt x="1395" y="255"/>
                    <a:pt x="1398" y="256"/>
                    <a:pt x="1402" y="256"/>
                  </a:cubicBezTo>
                  <a:cubicBezTo>
                    <a:pt x="1461" y="265"/>
                    <a:pt x="1499" y="300"/>
                    <a:pt x="1513" y="358"/>
                  </a:cubicBezTo>
                  <a:cubicBezTo>
                    <a:pt x="1513" y="360"/>
                    <a:pt x="1514" y="363"/>
                    <a:pt x="1515" y="365"/>
                  </a:cubicBezTo>
                  <a:cubicBezTo>
                    <a:pt x="1515" y="449"/>
                    <a:pt x="1515" y="532"/>
                    <a:pt x="1515" y="616"/>
                  </a:cubicBezTo>
                  <a:cubicBezTo>
                    <a:pt x="1508" y="630"/>
                    <a:pt x="1497" y="635"/>
                    <a:pt x="1481" y="635"/>
                  </a:cubicBezTo>
                  <a:cubicBezTo>
                    <a:pt x="1459" y="634"/>
                    <a:pt x="1437" y="634"/>
                    <a:pt x="1415" y="634"/>
                  </a:cubicBezTo>
                  <a:cubicBezTo>
                    <a:pt x="1415" y="711"/>
                    <a:pt x="1415" y="786"/>
                    <a:pt x="1415" y="862"/>
                  </a:cubicBezTo>
                  <a:cubicBezTo>
                    <a:pt x="1449" y="862"/>
                    <a:pt x="1482" y="862"/>
                    <a:pt x="1515" y="862"/>
                  </a:cubicBezTo>
                  <a:cubicBezTo>
                    <a:pt x="1515" y="879"/>
                    <a:pt x="1515" y="895"/>
                    <a:pt x="1515" y="912"/>
                  </a:cubicBezTo>
                  <a:cubicBezTo>
                    <a:pt x="1010" y="912"/>
                    <a:pt x="505" y="912"/>
                    <a:pt x="0" y="912"/>
                  </a:cubicBezTo>
                  <a:close/>
                  <a:moveTo>
                    <a:pt x="303" y="861"/>
                  </a:moveTo>
                  <a:cubicBezTo>
                    <a:pt x="303" y="854"/>
                    <a:pt x="303" y="847"/>
                    <a:pt x="303" y="841"/>
                  </a:cubicBezTo>
                  <a:cubicBezTo>
                    <a:pt x="303" y="701"/>
                    <a:pt x="303" y="560"/>
                    <a:pt x="303" y="420"/>
                  </a:cubicBezTo>
                  <a:cubicBezTo>
                    <a:pt x="303" y="413"/>
                    <a:pt x="302" y="406"/>
                    <a:pt x="305" y="401"/>
                  </a:cubicBezTo>
                  <a:cubicBezTo>
                    <a:pt x="309" y="394"/>
                    <a:pt x="315" y="385"/>
                    <a:pt x="322" y="384"/>
                  </a:cubicBezTo>
                  <a:cubicBezTo>
                    <a:pt x="330" y="382"/>
                    <a:pt x="340" y="387"/>
                    <a:pt x="347" y="391"/>
                  </a:cubicBezTo>
                  <a:cubicBezTo>
                    <a:pt x="351" y="393"/>
                    <a:pt x="353" y="400"/>
                    <a:pt x="356" y="405"/>
                  </a:cubicBezTo>
                  <a:cubicBezTo>
                    <a:pt x="383" y="461"/>
                    <a:pt x="411" y="517"/>
                    <a:pt x="440" y="572"/>
                  </a:cubicBezTo>
                  <a:cubicBezTo>
                    <a:pt x="442" y="577"/>
                    <a:pt x="447" y="583"/>
                    <a:pt x="451" y="583"/>
                  </a:cubicBezTo>
                  <a:cubicBezTo>
                    <a:pt x="472" y="584"/>
                    <a:pt x="493" y="584"/>
                    <a:pt x="515" y="584"/>
                  </a:cubicBezTo>
                  <a:cubicBezTo>
                    <a:pt x="514" y="580"/>
                    <a:pt x="513" y="578"/>
                    <a:pt x="512" y="577"/>
                  </a:cubicBezTo>
                  <a:cubicBezTo>
                    <a:pt x="478" y="503"/>
                    <a:pt x="444" y="430"/>
                    <a:pt x="408" y="356"/>
                  </a:cubicBezTo>
                  <a:cubicBezTo>
                    <a:pt x="392" y="323"/>
                    <a:pt x="363" y="306"/>
                    <a:pt x="326" y="306"/>
                  </a:cubicBezTo>
                  <a:cubicBezTo>
                    <a:pt x="261" y="306"/>
                    <a:pt x="196" y="306"/>
                    <a:pt x="131" y="306"/>
                  </a:cubicBezTo>
                  <a:cubicBezTo>
                    <a:pt x="82" y="306"/>
                    <a:pt x="51" y="338"/>
                    <a:pt x="51" y="387"/>
                  </a:cubicBezTo>
                  <a:cubicBezTo>
                    <a:pt x="51" y="448"/>
                    <a:pt x="51" y="509"/>
                    <a:pt x="51" y="570"/>
                  </a:cubicBezTo>
                  <a:cubicBezTo>
                    <a:pt x="51" y="575"/>
                    <a:pt x="51" y="579"/>
                    <a:pt x="51" y="583"/>
                  </a:cubicBezTo>
                  <a:cubicBezTo>
                    <a:pt x="68" y="583"/>
                    <a:pt x="84" y="583"/>
                    <a:pt x="101" y="583"/>
                  </a:cubicBezTo>
                  <a:cubicBezTo>
                    <a:pt x="101" y="516"/>
                    <a:pt x="101" y="450"/>
                    <a:pt x="101" y="383"/>
                  </a:cubicBezTo>
                  <a:cubicBezTo>
                    <a:pt x="119" y="383"/>
                    <a:pt x="135" y="383"/>
                    <a:pt x="152" y="383"/>
                  </a:cubicBezTo>
                  <a:cubicBezTo>
                    <a:pt x="152" y="543"/>
                    <a:pt x="152" y="702"/>
                    <a:pt x="152" y="861"/>
                  </a:cubicBezTo>
                  <a:cubicBezTo>
                    <a:pt x="169" y="861"/>
                    <a:pt x="185" y="861"/>
                    <a:pt x="202" y="861"/>
                  </a:cubicBezTo>
                  <a:cubicBezTo>
                    <a:pt x="202" y="777"/>
                    <a:pt x="202" y="694"/>
                    <a:pt x="202" y="611"/>
                  </a:cubicBezTo>
                  <a:cubicBezTo>
                    <a:pt x="220" y="611"/>
                    <a:pt x="236" y="611"/>
                    <a:pt x="253" y="611"/>
                  </a:cubicBezTo>
                  <a:cubicBezTo>
                    <a:pt x="253" y="695"/>
                    <a:pt x="253" y="778"/>
                    <a:pt x="253" y="861"/>
                  </a:cubicBezTo>
                  <a:cubicBezTo>
                    <a:pt x="270" y="861"/>
                    <a:pt x="285" y="861"/>
                    <a:pt x="303" y="861"/>
                  </a:cubicBezTo>
                  <a:close/>
                  <a:moveTo>
                    <a:pt x="1314" y="610"/>
                  </a:moveTo>
                  <a:cubicBezTo>
                    <a:pt x="1314" y="695"/>
                    <a:pt x="1314" y="778"/>
                    <a:pt x="1314" y="861"/>
                  </a:cubicBezTo>
                  <a:cubicBezTo>
                    <a:pt x="1331" y="861"/>
                    <a:pt x="1347" y="861"/>
                    <a:pt x="1364" y="861"/>
                  </a:cubicBezTo>
                  <a:cubicBezTo>
                    <a:pt x="1364" y="693"/>
                    <a:pt x="1364" y="525"/>
                    <a:pt x="1364" y="358"/>
                  </a:cubicBezTo>
                  <a:cubicBezTo>
                    <a:pt x="1382" y="358"/>
                    <a:pt x="1398" y="358"/>
                    <a:pt x="1415" y="358"/>
                  </a:cubicBezTo>
                  <a:cubicBezTo>
                    <a:pt x="1415" y="434"/>
                    <a:pt x="1415" y="508"/>
                    <a:pt x="1415" y="583"/>
                  </a:cubicBezTo>
                  <a:cubicBezTo>
                    <a:pt x="1432" y="583"/>
                    <a:pt x="1448" y="583"/>
                    <a:pt x="1465" y="583"/>
                  </a:cubicBezTo>
                  <a:cubicBezTo>
                    <a:pt x="1465" y="516"/>
                    <a:pt x="1465" y="451"/>
                    <a:pt x="1465" y="386"/>
                  </a:cubicBezTo>
                  <a:cubicBezTo>
                    <a:pt x="1465" y="339"/>
                    <a:pt x="1433" y="306"/>
                    <a:pt x="1385" y="306"/>
                  </a:cubicBezTo>
                  <a:cubicBezTo>
                    <a:pt x="1320" y="306"/>
                    <a:pt x="1255" y="306"/>
                    <a:pt x="1190" y="306"/>
                  </a:cubicBezTo>
                  <a:cubicBezTo>
                    <a:pt x="1150" y="306"/>
                    <a:pt x="1121" y="325"/>
                    <a:pt x="1104" y="361"/>
                  </a:cubicBezTo>
                  <a:cubicBezTo>
                    <a:pt x="1072" y="430"/>
                    <a:pt x="1039" y="499"/>
                    <a:pt x="1007" y="568"/>
                  </a:cubicBezTo>
                  <a:cubicBezTo>
                    <a:pt x="1005" y="573"/>
                    <a:pt x="1003" y="578"/>
                    <a:pt x="1000" y="584"/>
                  </a:cubicBezTo>
                  <a:cubicBezTo>
                    <a:pt x="1021" y="584"/>
                    <a:pt x="1039" y="583"/>
                    <a:pt x="1058" y="584"/>
                  </a:cubicBezTo>
                  <a:cubicBezTo>
                    <a:pt x="1067" y="584"/>
                    <a:pt x="1071" y="582"/>
                    <a:pt x="1074" y="573"/>
                  </a:cubicBezTo>
                  <a:cubicBezTo>
                    <a:pt x="1098" y="520"/>
                    <a:pt x="1122" y="466"/>
                    <a:pt x="1146" y="413"/>
                  </a:cubicBezTo>
                  <a:cubicBezTo>
                    <a:pt x="1152" y="399"/>
                    <a:pt x="1158" y="385"/>
                    <a:pt x="1164" y="371"/>
                  </a:cubicBezTo>
                  <a:cubicBezTo>
                    <a:pt x="1170" y="360"/>
                    <a:pt x="1179" y="355"/>
                    <a:pt x="1191" y="357"/>
                  </a:cubicBezTo>
                  <a:cubicBezTo>
                    <a:pt x="1203" y="360"/>
                    <a:pt x="1210" y="367"/>
                    <a:pt x="1212" y="380"/>
                  </a:cubicBezTo>
                  <a:cubicBezTo>
                    <a:pt x="1212" y="385"/>
                    <a:pt x="1212" y="390"/>
                    <a:pt x="1212" y="396"/>
                  </a:cubicBezTo>
                  <a:cubicBezTo>
                    <a:pt x="1212" y="545"/>
                    <a:pt x="1212" y="694"/>
                    <a:pt x="1212" y="842"/>
                  </a:cubicBezTo>
                  <a:cubicBezTo>
                    <a:pt x="1212" y="849"/>
                    <a:pt x="1212" y="855"/>
                    <a:pt x="1212" y="861"/>
                  </a:cubicBezTo>
                  <a:cubicBezTo>
                    <a:pt x="1230" y="861"/>
                    <a:pt x="1246" y="861"/>
                    <a:pt x="1263" y="861"/>
                  </a:cubicBezTo>
                  <a:cubicBezTo>
                    <a:pt x="1263" y="777"/>
                    <a:pt x="1263" y="694"/>
                    <a:pt x="1263" y="610"/>
                  </a:cubicBezTo>
                  <a:cubicBezTo>
                    <a:pt x="1280" y="610"/>
                    <a:pt x="1296" y="610"/>
                    <a:pt x="1314" y="610"/>
                  </a:cubicBezTo>
                  <a:close/>
                  <a:moveTo>
                    <a:pt x="834" y="861"/>
                  </a:moveTo>
                  <a:cubicBezTo>
                    <a:pt x="834" y="855"/>
                    <a:pt x="834" y="849"/>
                    <a:pt x="834" y="843"/>
                  </a:cubicBezTo>
                  <a:cubicBezTo>
                    <a:pt x="834" y="700"/>
                    <a:pt x="834" y="557"/>
                    <a:pt x="834" y="414"/>
                  </a:cubicBezTo>
                  <a:cubicBezTo>
                    <a:pt x="834" y="396"/>
                    <a:pt x="840" y="386"/>
                    <a:pt x="852" y="383"/>
                  </a:cubicBezTo>
                  <a:cubicBezTo>
                    <a:pt x="866" y="379"/>
                    <a:pt x="876" y="385"/>
                    <a:pt x="884" y="402"/>
                  </a:cubicBezTo>
                  <a:cubicBezTo>
                    <a:pt x="906" y="446"/>
                    <a:pt x="928" y="490"/>
                    <a:pt x="950" y="534"/>
                  </a:cubicBezTo>
                  <a:cubicBezTo>
                    <a:pt x="953" y="539"/>
                    <a:pt x="955" y="543"/>
                    <a:pt x="959" y="550"/>
                  </a:cubicBezTo>
                  <a:cubicBezTo>
                    <a:pt x="970" y="527"/>
                    <a:pt x="981" y="506"/>
                    <a:pt x="990" y="484"/>
                  </a:cubicBezTo>
                  <a:cubicBezTo>
                    <a:pt x="992" y="479"/>
                    <a:pt x="992" y="471"/>
                    <a:pt x="990" y="466"/>
                  </a:cubicBezTo>
                  <a:cubicBezTo>
                    <a:pt x="974" y="430"/>
                    <a:pt x="957" y="394"/>
                    <a:pt x="940" y="359"/>
                  </a:cubicBezTo>
                  <a:cubicBezTo>
                    <a:pt x="924" y="325"/>
                    <a:pt x="896" y="307"/>
                    <a:pt x="859" y="306"/>
                  </a:cubicBezTo>
                  <a:cubicBezTo>
                    <a:pt x="791" y="305"/>
                    <a:pt x="724" y="305"/>
                    <a:pt x="656" y="306"/>
                  </a:cubicBezTo>
                  <a:cubicBezTo>
                    <a:pt x="620" y="307"/>
                    <a:pt x="593" y="324"/>
                    <a:pt x="577" y="356"/>
                  </a:cubicBezTo>
                  <a:cubicBezTo>
                    <a:pt x="559" y="393"/>
                    <a:pt x="542" y="430"/>
                    <a:pt x="524" y="467"/>
                  </a:cubicBezTo>
                  <a:cubicBezTo>
                    <a:pt x="523" y="471"/>
                    <a:pt x="521" y="476"/>
                    <a:pt x="523" y="479"/>
                  </a:cubicBezTo>
                  <a:cubicBezTo>
                    <a:pt x="533" y="502"/>
                    <a:pt x="543" y="524"/>
                    <a:pt x="555" y="548"/>
                  </a:cubicBezTo>
                  <a:cubicBezTo>
                    <a:pt x="558" y="542"/>
                    <a:pt x="560" y="537"/>
                    <a:pt x="562" y="533"/>
                  </a:cubicBezTo>
                  <a:cubicBezTo>
                    <a:pt x="583" y="486"/>
                    <a:pt x="604" y="438"/>
                    <a:pt x="625" y="391"/>
                  </a:cubicBezTo>
                  <a:cubicBezTo>
                    <a:pt x="628" y="384"/>
                    <a:pt x="631" y="377"/>
                    <a:pt x="635" y="370"/>
                  </a:cubicBezTo>
                  <a:cubicBezTo>
                    <a:pt x="641" y="360"/>
                    <a:pt x="650" y="355"/>
                    <a:pt x="661" y="357"/>
                  </a:cubicBezTo>
                  <a:cubicBezTo>
                    <a:pt x="673" y="360"/>
                    <a:pt x="680" y="367"/>
                    <a:pt x="681" y="380"/>
                  </a:cubicBezTo>
                  <a:cubicBezTo>
                    <a:pt x="682" y="385"/>
                    <a:pt x="682" y="390"/>
                    <a:pt x="682" y="396"/>
                  </a:cubicBezTo>
                  <a:cubicBezTo>
                    <a:pt x="682" y="545"/>
                    <a:pt x="682" y="694"/>
                    <a:pt x="682" y="843"/>
                  </a:cubicBezTo>
                  <a:cubicBezTo>
                    <a:pt x="682" y="849"/>
                    <a:pt x="682" y="855"/>
                    <a:pt x="682" y="861"/>
                  </a:cubicBezTo>
                  <a:cubicBezTo>
                    <a:pt x="700" y="861"/>
                    <a:pt x="715" y="861"/>
                    <a:pt x="733" y="861"/>
                  </a:cubicBezTo>
                  <a:cubicBezTo>
                    <a:pt x="733" y="785"/>
                    <a:pt x="733" y="710"/>
                    <a:pt x="733" y="635"/>
                  </a:cubicBezTo>
                  <a:cubicBezTo>
                    <a:pt x="750" y="635"/>
                    <a:pt x="765" y="635"/>
                    <a:pt x="783" y="635"/>
                  </a:cubicBezTo>
                  <a:cubicBezTo>
                    <a:pt x="783" y="710"/>
                    <a:pt x="783" y="785"/>
                    <a:pt x="783" y="861"/>
                  </a:cubicBezTo>
                  <a:cubicBezTo>
                    <a:pt x="801" y="861"/>
                    <a:pt x="816" y="861"/>
                    <a:pt x="834" y="861"/>
                  </a:cubicBezTo>
                  <a:close/>
                  <a:moveTo>
                    <a:pt x="1160" y="861"/>
                  </a:moveTo>
                  <a:cubicBezTo>
                    <a:pt x="1160" y="743"/>
                    <a:pt x="1160" y="626"/>
                    <a:pt x="1160" y="509"/>
                  </a:cubicBezTo>
                  <a:cubicBezTo>
                    <a:pt x="1143" y="543"/>
                    <a:pt x="1127" y="578"/>
                    <a:pt x="1112" y="614"/>
                  </a:cubicBezTo>
                  <a:cubicBezTo>
                    <a:pt x="1106" y="628"/>
                    <a:pt x="1096" y="635"/>
                    <a:pt x="1080" y="634"/>
                  </a:cubicBezTo>
                  <a:cubicBezTo>
                    <a:pt x="1045" y="634"/>
                    <a:pt x="1010" y="633"/>
                    <a:pt x="975" y="635"/>
                  </a:cubicBezTo>
                  <a:cubicBezTo>
                    <a:pt x="952" y="636"/>
                    <a:pt x="939" y="628"/>
                    <a:pt x="929" y="606"/>
                  </a:cubicBezTo>
                  <a:cubicBezTo>
                    <a:pt x="917" y="577"/>
                    <a:pt x="902" y="550"/>
                    <a:pt x="887" y="521"/>
                  </a:cubicBezTo>
                  <a:cubicBezTo>
                    <a:pt x="887" y="522"/>
                    <a:pt x="886" y="522"/>
                    <a:pt x="885" y="522"/>
                  </a:cubicBezTo>
                  <a:cubicBezTo>
                    <a:pt x="885" y="635"/>
                    <a:pt x="885" y="748"/>
                    <a:pt x="885" y="861"/>
                  </a:cubicBezTo>
                  <a:cubicBezTo>
                    <a:pt x="977" y="861"/>
                    <a:pt x="1068" y="861"/>
                    <a:pt x="1160" y="861"/>
                  </a:cubicBezTo>
                  <a:close/>
                  <a:moveTo>
                    <a:pt x="630" y="505"/>
                  </a:moveTo>
                  <a:cubicBezTo>
                    <a:pt x="626" y="514"/>
                    <a:pt x="624" y="518"/>
                    <a:pt x="622" y="522"/>
                  </a:cubicBezTo>
                  <a:cubicBezTo>
                    <a:pt x="608" y="553"/>
                    <a:pt x="594" y="584"/>
                    <a:pt x="581" y="615"/>
                  </a:cubicBezTo>
                  <a:cubicBezTo>
                    <a:pt x="575" y="628"/>
                    <a:pt x="566" y="635"/>
                    <a:pt x="551" y="634"/>
                  </a:cubicBezTo>
                  <a:cubicBezTo>
                    <a:pt x="516" y="634"/>
                    <a:pt x="480" y="633"/>
                    <a:pt x="445" y="635"/>
                  </a:cubicBezTo>
                  <a:cubicBezTo>
                    <a:pt x="421" y="636"/>
                    <a:pt x="408" y="627"/>
                    <a:pt x="399" y="606"/>
                  </a:cubicBezTo>
                  <a:cubicBezTo>
                    <a:pt x="387" y="577"/>
                    <a:pt x="371" y="549"/>
                    <a:pt x="357" y="521"/>
                  </a:cubicBezTo>
                  <a:cubicBezTo>
                    <a:pt x="356" y="521"/>
                    <a:pt x="355" y="522"/>
                    <a:pt x="355" y="522"/>
                  </a:cubicBezTo>
                  <a:cubicBezTo>
                    <a:pt x="355" y="635"/>
                    <a:pt x="355" y="748"/>
                    <a:pt x="355" y="861"/>
                  </a:cubicBezTo>
                  <a:cubicBezTo>
                    <a:pt x="447" y="861"/>
                    <a:pt x="538" y="861"/>
                    <a:pt x="630" y="861"/>
                  </a:cubicBezTo>
                  <a:cubicBezTo>
                    <a:pt x="630" y="743"/>
                    <a:pt x="630" y="627"/>
                    <a:pt x="630" y="505"/>
                  </a:cubicBezTo>
                  <a:close/>
                  <a:moveTo>
                    <a:pt x="834" y="157"/>
                  </a:moveTo>
                  <a:cubicBezTo>
                    <a:pt x="834" y="144"/>
                    <a:pt x="834" y="131"/>
                    <a:pt x="832" y="119"/>
                  </a:cubicBezTo>
                  <a:cubicBezTo>
                    <a:pt x="827" y="81"/>
                    <a:pt x="796" y="54"/>
                    <a:pt x="758" y="54"/>
                  </a:cubicBezTo>
                  <a:cubicBezTo>
                    <a:pt x="720" y="54"/>
                    <a:pt x="687" y="81"/>
                    <a:pt x="683" y="119"/>
                  </a:cubicBezTo>
                  <a:cubicBezTo>
                    <a:pt x="681" y="144"/>
                    <a:pt x="681" y="169"/>
                    <a:pt x="684" y="193"/>
                  </a:cubicBezTo>
                  <a:cubicBezTo>
                    <a:pt x="688" y="229"/>
                    <a:pt x="721" y="255"/>
                    <a:pt x="757" y="255"/>
                  </a:cubicBezTo>
                  <a:cubicBezTo>
                    <a:pt x="794" y="256"/>
                    <a:pt x="826" y="229"/>
                    <a:pt x="832" y="193"/>
                  </a:cubicBezTo>
                  <a:cubicBezTo>
                    <a:pt x="834" y="181"/>
                    <a:pt x="833" y="168"/>
                    <a:pt x="834" y="157"/>
                  </a:cubicBezTo>
                  <a:close/>
                  <a:moveTo>
                    <a:pt x="1212" y="155"/>
                  </a:moveTo>
                  <a:cubicBezTo>
                    <a:pt x="1212" y="155"/>
                    <a:pt x="1213" y="155"/>
                    <a:pt x="1213" y="155"/>
                  </a:cubicBezTo>
                  <a:cubicBezTo>
                    <a:pt x="1213" y="164"/>
                    <a:pt x="1212" y="174"/>
                    <a:pt x="1213" y="183"/>
                  </a:cubicBezTo>
                  <a:cubicBezTo>
                    <a:pt x="1214" y="222"/>
                    <a:pt x="1244" y="253"/>
                    <a:pt x="1282" y="255"/>
                  </a:cubicBezTo>
                  <a:cubicBezTo>
                    <a:pt x="1322" y="258"/>
                    <a:pt x="1356" y="232"/>
                    <a:pt x="1362" y="193"/>
                  </a:cubicBezTo>
                  <a:cubicBezTo>
                    <a:pt x="1365" y="168"/>
                    <a:pt x="1365" y="143"/>
                    <a:pt x="1362" y="119"/>
                  </a:cubicBezTo>
                  <a:cubicBezTo>
                    <a:pt x="1357" y="78"/>
                    <a:pt x="1322" y="51"/>
                    <a:pt x="1281" y="54"/>
                  </a:cubicBezTo>
                  <a:cubicBezTo>
                    <a:pt x="1243" y="57"/>
                    <a:pt x="1214" y="88"/>
                    <a:pt x="1212" y="128"/>
                  </a:cubicBezTo>
                  <a:cubicBezTo>
                    <a:pt x="1212" y="137"/>
                    <a:pt x="1212" y="146"/>
                    <a:pt x="1212" y="155"/>
                  </a:cubicBezTo>
                  <a:close/>
                  <a:moveTo>
                    <a:pt x="303" y="155"/>
                  </a:moveTo>
                  <a:cubicBezTo>
                    <a:pt x="303" y="155"/>
                    <a:pt x="303" y="155"/>
                    <a:pt x="303" y="155"/>
                  </a:cubicBezTo>
                  <a:cubicBezTo>
                    <a:pt x="303" y="145"/>
                    <a:pt x="303" y="135"/>
                    <a:pt x="303" y="125"/>
                  </a:cubicBezTo>
                  <a:cubicBezTo>
                    <a:pt x="300" y="87"/>
                    <a:pt x="271" y="57"/>
                    <a:pt x="234" y="54"/>
                  </a:cubicBezTo>
                  <a:cubicBezTo>
                    <a:pt x="194" y="52"/>
                    <a:pt x="159" y="76"/>
                    <a:pt x="154" y="115"/>
                  </a:cubicBezTo>
                  <a:cubicBezTo>
                    <a:pt x="150" y="140"/>
                    <a:pt x="150" y="166"/>
                    <a:pt x="153" y="190"/>
                  </a:cubicBezTo>
                  <a:cubicBezTo>
                    <a:pt x="158" y="231"/>
                    <a:pt x="192" y="257"/>
                    <a:pt x="233" y="255"/>
                  </a:cubicBezTo>
                  <a:cubicBezTo>
                    <a:pt x="271" y="253"/>
                    <a:pt x="301" y="222"/>
                    <a:pt x="303" y="181"/>
                  </a:cubicBezTo>
                  <a:cubicBezTo>
                    <a:pt x="303" y="172"/>
                    <a:pt x="303" y="163"/>
                    <a:pt x="303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1006475" y="915988"/>
              <a:ext cx="422275" cy="233363"/>
            </a:xfrm>
            <a:custGeom>
              <a:avLst/>
              <a:gdLst>
                <a:gd name="T0" fmla="*/ 1465 w 1515"/>
                <a:gd name="T1" fmla="*/ 835 h 835"/>
                <a:gd name="T2" fmla="*/ 1137 w 1515"/>
                <a:gd name="T3" fmla="*/ 304 h 835"/>
                <a:gd name="T4" fmla="*/ 1086 w 1515"/>
                <a:gd name="T5" fmla="*/ 757 h 835"/>
                <a:gd name="T6" fmla="*/ 935 w 1515"/>
                <a:gd name="T7" fmla="*/ 456 h 835"/>
                <a:gd name="T8" fmla="*/ 885 w 1515"/>
                <a:gd name="T9" fmla="*/ 606 h 835"/>
                <a:gd name="T10" fmla="*/ 632 w 1515"/>
                <a:gd name="T11" fmla="*/ 52 h 835"/>
                <a:gd name="T12" fmla="*/ 581 w 1515"/>
                <a:gd name="T13" fmla="*/ 606 h 835"/>
                <a:gd name="T14" fmla="*/ 430 w 1515"/>
                <a:gd name="T15" fmla="*/ 456 h 835"/>
                <a:gd name="T16" fmla="*/ 379 w 1515"/>
                <a:gd name="T17" fmla="*/ 630 h 835"/>
                <a:gd name="T18" fmla="*/ 51 w 1515"/>
                <a:gd name="T19" fmla="*/ 304 h 835"/>
                <a:gd name="T20" fmla="*/ 0 w 1515"/>
                <a:gd name="T21" fmla="*/ 832 h 835"/>
                <a:gd name="T22" fmla="*/ 0 w 1515"/>
                <a:gd name="T23" fmla="*/ 294 h 835"/>
                <a:gd name="T24" fmla="*/ 51 w 1515"/>
                <a:gd name="T25" fmla="*/ 252 h 835"/>
                <a:gd name="T26" fmla="*/ 82 w 1515"/>
                <a:gd name="T27" fmla="*/ 152 h 835"/>
                <a:gd name="T28" fmla="*/ 379 w 1515"/>
                <a:gd name="T29" fmla="*/ 182 h 835"/>
                <a:gd name="T30" fmla="*/ 400 w 1515"/>
                <a:gd name="T31" fmla="*/ 253 h 835"/>
                <a:gd name="T32" fmla="*/ 429 w 1515"/>
                <a:gd name="T33" fmla="*/ 403 h 835"/>
                <a:gd name="T34" fmla="*/ 480 w 1515"/>
                <a:gd name="T35" fmla="*/ 384 h 835"/>
                <a:gd name="T36" fmla="*/ 514 w 1515"/>
                <a:gd name="T37" fmla="*/ 152 h 835"/>
                <a:gd name="T38" fmla="*/ 581 w 1515"/>
                <a:gd name="T39" fmla="*/ 150 h 835"/>
                <a:gd name="T40" fmla="*/ 581 w 1515"/>
                <a:gd name="T41" fmla="*/ 33 h 835"/>
                <a:gd name="T42" fmla="*/ 902 w 1515"/>
                <a:gd name="T43" fmla="*/ 0 h 835"/>
                <a:gd name="T44" fmla="*/ 935 w 1515"/>
                <a:gd name="T45" fmla="*/ 152 h 835"/>
                <a:gd name="T46" fmla="*/ 1036 w 1515"/>
                <a:gd name="T47" fmla="*/ 188 h 835"/>
                <a:gd name="T48" fmla="*/ 1036 w 1515"/>
                <a:gd name="T49" fmla="*/ 403 h 835"/>
                <a:gd name="T50" fmla="*/ 1086 w 1515"/>
                <a:gd name="T51" fmla="*/ 295 h 835"/>
                <a:gd name="T52" fmla="*/ 1136 w 1515"/>
                <a:gd name="T53" fmla="*/ 252 h 835"/>
                <a:gd name="T54" fmla="*/ 1168 w 1515"/>
                <a:gd name="T55" fmla="*/ 152 h 835"/>
                <a:gd name="T56" fmla="*/ 1465 w 1515"/>
                <a:gd name="T57" fmla="*/ 183 h 835"/>
                <a:gd name="T58" fmla="*/ 1515 w 1515"/>
                <a:gd name="T59" fmla="*/ 270 h 835"/>
                <a:gd name="T60" fmla="*/ 102 w 1515"/>
                <a:gd name="T61" fmla="*/ 251 h 835"/>
                <a:gd name="T62" fmla="*/ 328 w 1515"/>
                <a:gd name="T63" fmla="*/ 203 h 835"/>
                <a:gd name="T64" fmla="*/ 102 w 1515"/>
                <a:gd name="T65" fmla="*/ 251 h 835"/>
                <a:gd name="T66" fmla="*/ 1413 w 1515"/>
                <a:gd name="T67" fmla="*/ 203 h 835"/>
                <a:gd name="T68" fmla="*/ 1188 w 1515"/>
                <a:gd name="T69" fmla="*/ 252 h 835"/>
                <a:gd name="T70" fmla="*/ 531 w 1515"/>
                <a:gd name="T71" fmla="*/ 203 h 835"/>
                <a:gd name="T72" fmla="*/ 580 w 1515"/>
                <a:gd name="T73" fmla="*/ 403 h 835"/>
                <a:gd name="T74" fmla="*/ 531 w 1515"/>
                <a:gd name="T75" fmla="*/ 203 h 835"/>
                <a:gd name="T76" fmla="*/ 984 w 1515"/>
                <a:gd name="T77" fmla="*/ 203 h 835"/>
                <a:gd name="T78" fmla="*/ 935 w 1515"/>
                <a:gd name="T79" fmla="*/ 40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5" h="835">
                  <a:moveTo>
                    <a:pt x="1515" y="835"/>
                  </a:moveTo>
                  <a:cubicBezTo>
                    <a:pt x="1499" y="835"/>
                    <a:pt x="1483" y="835"/>
                    <a:pt x="1465" y="835"/>
                  </a:cubicBezTo>
                  <a:cubicBezTo>
                    <a:pt x="1465" y="657"/>
                    <a:pt x="1465" y="481"/>
                    <a:pt x="1465" y="304"/>
                  </a:cubicBezTo>
                  <a:cubicBezTo>
                    <a:pt x="1355" y="304"/>
                    <a:pt x="1246" y="304"/>
                    <a:pt x="1137" y="304"/>
                  </a:cubicBezTo>
                  <a:cubicBezTo>
                    <a:pt x="1137" y="455"/>
                    <a:pt x="1137" y="605"/>
                    <a:pt x="1137" y="757"/>
                  </a:cubicBezTo>
                  <a:cubicBezTo>
                    <a:pt x="1120" y="757"/>
                    <a:pt x="1104" y="757"/>
                    <a:pt x="1086" y="757"/>
                  </a:cubicBezTo>
                  <a:cubicBezTo>
                    <a:pt x="1086" y="657"/>
                    <a:pt x="1086" y="557"/>
                    <a:pt x="1086" y="456"/>
                  </a:cubicBezTo>
                  <a:cubicBezTo>
                    <a:pt x="1035" y="456"/>
                    <a:pt x="986" y="456"/>
                    <a:pt x="935" y="456"/>
                  </a:cubicBezTo>
                  <a:cubicBezTo>
                    <a:pt x="935" y="506"/>
                    <a:pt x="935" y="555"/>
                    <a:pt x="935" y="606"/>
                  </a:cubicBezTo>
                  <a:cubicBezTo>
                    <a:pt x="917" y="606"/>
                    <a:pt x="902" y="606"/>
                    <a:pt x="885" y="606"/>
                  </a:cubicBezTo>
                  <a:cubicBezTo>
                    <a:pt x="885" y="421"/>
                    <a:pt x="885" y="237"/>
                    <a:pt x="885" y="52"/>
                  </a:cubicBezTo>
                  <a:cubicBezTo>
                    <a:pt x="800" y="52"/>
                    <a:pt x="717" y="52"/>
                    <a:pt x="632" y="52"/>
                  </a:cubicBezTo>
                  <a:cubicBezTo>
                    <a:pt x="632" y="236"/>
                    <a:pt x="632" y="420"/>
                    <a:pt x="632" y="606"/>
                  </a:cubicBezTo>
                  <a:cubicBezTo>
                    <a:pt x="614" y="606"/>
                    <a:pt x="598" y="606"/>
                    <a:pt x="581" y="606"/>
                  </a:cubicBezTo>
                  <a:cubicBezTo>
                    <a:pt x="581" y="556"/>
                    <a:pt x="581" y="506"/>
                    <a:pt x="581" y="456"/>
                  </a:cubicBezTo>
                  <a:cubicBezTo>
                    <a:pt x="530" y="456"/>
                    <a:pt x="480" y="456"/>
                    <a:pt x="430" y="456"/>
                  </a:cubicBezTo>
                  <a:cubicBezTo>
                    <a:pt x="430" y="514"/>
                    <a:pt x="430" y="572"/>
                    <a:pt x="430" y="630"/>
                  </a:cubicBezTo>
                  <a:cubicBezTo>
                    <a:pt x="412" y="630"/>
                    <a:pt x="396" y="630"/>
                    <a:pt x="379" y="630"/>
                  </a:cubicBezTo>
                  <a:cubicBezTo>
                    <a:pt x="379" y="522"/>
                    <a:pt x="379" y="413"/>
                    <a:pt x="379" y="304"/>
                  </a:cubicBezTo>
                  <a:cubicBezTo>
                    <a:pt x="269" y="304"/>
                    <a:pt x="161" y="304"/>
                    <a:pt x="51" y="304"/>
                  </a:cubicBezTo>
                  <a:cubicBezTo>
                    <a:pt x="51" y="480"/>
                    <a:pt x="51" y="656"/>
                    <a:pt x="51" y="832"/>
                  </a:cubicBezTo>
                  <a:cubicBezTo>
                    <a:pt x="34" y="832"/>
                    <a:pt x="18" y="832"/>
                    <a:pt x="0" y="832"/>
                  </a:cubicBezTo>
                  <a:cubicBezTo>
                    <a:pt x="0" y="827"/>
                    <a:pt x="0" y="821"/>
                    <a:pt x="0" y="815"/>
                  </a:cubicBezTo>
                  <a:cubicBezTo>
                    <a:pt x="0" y="642"/>
                    <a:pt x="0" y="468"/>
                    <a:pt x="0" y="294"/>
                  </a:cubicBezTo>
                  <a:cubicBezTo>
                    <a:pt x="0" y="258"/>
                    <a:pt x="5" y="253"/>
                    <a:pt x="41" y="252"/>
                  </a:cubicBezTo>
                  <a:cubicBezTo>
                    <a:pt x="43" y="252"/>
                    <a:pt x="46" y="252"/>
                    <a:pt x="51" y="252"/>
                  </a:cubicBezTo>
                  <a:cubicBezTo>
                    <a:pt x="51" y="229"/>
                    <a:pt x="51" y="206"/>
                    <a:pt x="51" y="183"/>
                  </a:cubicBezTo>
                  <a:cubicBezTo>
                    <a:pt x="51" y="161"/>
                    <a:pt x="60" y="152"/>
                    <a:pt x="82" y="152"/>
                  </a:cubicBezTo>
                  <a:cubicBezTo>
                    <a:pt x="171" y="151"/>
                    <a:pt x="259" y="151"/>
                    <a:pt x="348" y="152"/>
                  </a:cubicBezTo>
                  <a:cubicBezTo>
                    <a:pt x="370" y="152"/>
                    <a:pt x="379" y="161"/>
                    <a:pt x="379" y="182"/>
                  </a:cubicBezTo>
                  <a:cubicBezTo>
                    <a:pt x="379" y="205"/>
                    <a:pt x="379" y="228"/>
                    <a:pt x="379" y="253"/>
                  </a:cubicBezTo>
                  <a:cubicBezTo>
                    <a:pt x="386" y="253"/>
                    <a:pt x="393" y="252"/>
                    <a:pt x="400" y="253"/>
                  </a:cubicBezTo>
                  <a:cubicBezTo>
                    <a:pt x="420" y="253"/>
                    <a:pt x="429" y="262"/>
                    <a:pt x="429" y="283"/>
                  </a:cubicBezTo>
                  <a:cubicBezTo>
                    <a:pt x="429" y="323"/>
                    <a:pt x="429" y="363"/>
                    <a:pt x="429" y="403"/>
                  </a:cubicBezTo>
                  <a:cubicBezTo>
                    <a:pt x="446" y="403"/>
                    <a:pt x="462" y="403"/>
                    <a:pt x="480" y="403"/>
                  </a:cubicBezTo>
                  <a:cubicBezTo>
                    <a:pt x="480" y="396"/>
                    <a:pt x="480" y="390"/>
                    <a:pt x="480" y="384"/>
                  </a:cubicBezTo>
                  <a:cubicBezTo>
                    <a:pt x="480" y="317"/>
                    <a:pt x="480" y="251"/>
                    <a:pt x="480" y="185"/>
                  </a:cubicBezTo>
                  <a:cubicBezTo>
                    <a:pt x="480" y="160"/>
                    <a:pt x="488" y="152"/>
                    <a:pt x="514" y="152"/>
                  </a:cubicBezTo>
                  <a:cubicBezTo>
                    <a:pt x="534" y="151"/>
                    <a:pt x="555" y="151"/>
                    <a:pt x="576" y="151"/>
                  </a:cubicBezTo>
                  <a:cubicBezTo>
                    <a:pt x="577" y="151"/>
                    <a:pt x="578" y="151"/>
                    <a:pt x="581" y="150"/>
                  </a:cubicBezTo>
                  <a:cubicBezTo>
                    <a:pt x="581" y="145"/>
                    <a:pt x="581" y="140"/>
                    <a:pt x="581" y="135"/>
                  </a:cubicBezTo>
                  <a:cubicBezTo>
                    <a:pt x="581" y="101"/>
                    <a:pt x="581" y="67"/>
                    <a:pt x="581" y="33"/>
                  </a:cubicBezTo>
                  <a:cubicBezTo>
                    <a:pt x="581" y="9"/>
                    <a:pt x="589" y="0"/>
                    <a:pt x="613" y="0"/>
                  </a:cubicBezTo>
                  <a:cubicBezTo>
                    <a:pt x="709" y="0"/>
                    <a:pt x="806" y="0"/>
                    <a:pt x="902" y="0"/>
                  </a:cubicBezTo>
                  <a:cubicBezTo>
                    <a:pt x="926" y="0"/>
                    <a:pt x="935" y="9"/>
                    <a:pt x="935" y="33"/>
                  </a:cubicBezTo>
                  <a:cubicBezTo>
                    <a:pt x="935" y="72"/>
                    <a:pt x="935" y="110"/>
                    <a:pt x="935" y="152"/>
                  </a:cubicBezTo>
                  <a:cubicBezTo>
                    <a:pt x="956" y="152"/>
                    <a:pt x="977" y="152"/>
                    <a:pt x="998" y="152"/>
                  </a:cubicBezTo>
                  <a:cubicBezTo>
                    <a:pt x="1028" y="152"/>
                    <a:pt x="1036" y="159"/>
                    <a:pt x="1036" y="188"/>
                  </a:cubicBezTo>
                  <a:cubicBezTo>
                    <a:pt x="1036" y="254"/>
                    <a:pt x="1036" y="320"/>
                    <a:pt x="1036" y="386"/>
                  </a:cubicBezTo>
                  <a:cubicBezTo>
                    <a:pt x="1036" y="392"/>
                    <a:pt x="1036" y="397"/>
                    <a:pt x="1036" y="403"/>
                  </a:cubicBezTo>
                  <a:cubicBezTo>
                    <a:pt x="1053" y="403"/>
                    <a:pt x="1069" y="403"/>
                    <a:pt x="1086" y="403"/>
                  </a:cubicBezTo>
                  <a:cubicBezTo>
                    <a:pt x="1086" y="367"/>
                    <a:pt x="1086" y="331"/>
                    <a:pt x="1086" y="295"/>
                  </a:cubicBezTo>
                  <a:cubicBezTo>
                    <a:pt x="1086" y="258"/>
                    <a:pt x="1090" y="253"/>
                    <a:pt x="1127" y="252"/>
                  </a:cubicBezTo>
                  <a:cubicBezTo>
                    <a:pt x="1130" y="252"/>
                    <a:pt x="1132" y="252"/>
                    <a:pt x="1136" y="252"/>
                  </a:cubicBezTo>
                  <a:cubicBezTo>
                    <a:pt x="1136" y="229"/>
                    <a:pt x="1136" y="207"/>
                    <a:pt x="1136" y="184"/>
                  </a:cubicBezTo>
                  <a:cubicBezTo>
                    <a:pt x="1136" y="161"/>
                    <a:pt x="1145" y="152"/>
                    <a:pt x="1168" y="152"/>
                  </a:cubicBezTo>
                  <a:cubicBezTo>
                    <a:pt x="1257" y="151"/>
                    <a:pt x="1345" y="151"/>
                    <a:pt x="1433" y="152"/>
                  </a:cubicBezTo>
                  <a:cubicBezTo>
                    <a:pt x="1456" y="152"/>
                    <a:pt x="1465" y="161"/>
                    <a:pt x="1465" y="183"/>
                  </a:cubicBezTo>
                  <a:cubicBezTo>
                    <a:pt x="1465" y="206"/>
                    <a:pt x="1465" y="228"/>
                    <a:pt x="1465" y="252"/>
                  </a:cubicBezTo>
                  <a:cubicBezTo>
                    <a:pt x="1484" y="253"/>
                    <a:pt x="1504" y="249"/>
                    <a:pt x="1515" y="270"/>
                  </a:cubicBezTo>
                  <a:cubicBezTo>
                    <a:pt x="1515" y="458"/>
                    <a:pt x="1515" y="646"/>
                    <a:pt x="1515" y="835"/>
                  </a:cubicBezTo>
                  <a:close/>
                  <a:moveTo>
                    <a:pt x="102" y="251"/>
                  </a:moveTo>
                  <a:cubicBezTo>
                    <a:pt x="178" y="251"/>
                    <a:pt x="253" y="251"/>
                    <a:pt x="328" y="251"/>
                  </a:cubicBezTo>
                  <a:cubicBezTo>
                    <a:pt x="328" y="235"/>
                    <a:pt x="328" y="219"/>
                    <a:pt x="328" y="203"/>
                  </a:cubicBezTo>
                  <a:cubicBezTo>
                    <a:pt x="252" y="203"/>
                    <a:pt x="177" y="203"/>
                    <a:pt x="102" y="203"/>
                  </a:cubicBezTo>
                  <a:cubicBezTo>
                    <a:pt x="102" y="220"/>
                    <a:pt x="102" y="235"/>
                    <a:pt x="102" y="251"/>
                  </a:cubicBezTo>
                  <a:close/>
                  <a:moveTo>
                    <a:pt x="1413" y="252"/>
                  </a:moveTo>
                  <a:cubicBezTo>
                    <a:pt x="1413" y="235"/>
                    <a:pt x="1413" y="219"/>
                    <a:pt x="1413" y="203"/>
                  </a:cubicBezTo>
                  <a:cubicBezTo>
                    <a:pt x="1337" y="203"/>
                    <a:pt x="1263" y="203"/>
                    <a:pt x="1188" y="203"/>
                  </a:cubicBezTo>
                  <a:cubicBezTo>
                    <a:pt x="1188" y="220"/>
                    <a:pt x="1188" y="236"/>
                    <a:pt x="1188" y="252"/>
                  </a:cubicBezTo>
                  <a:cubicBezTo>
                    <a:pt x="1263" y="252"/>
                    <a:pt x="1338" y="252"/>
                    <a:pt x="1413" y="252"/>
                  </a:cubicBezTo>
                  <a:close/>
                  <a:moveTo>
                    <a:pt x="531" y="203"/>
                  </a:moveTo>
                  <a:cubicBezTo>
                    <a:pt x="531" y="270"/>
                    <a:pt x="531" y="336"/>
                    <a:pt x="531" y="403"/>
                  </a:cubicBezTo>
                  <a:cubicBezTo>
                    <a:pt x="547" y="403"/>
                    <a:pt x="563" y="403"/>
                    <a:pt x="580" y="403"/>
                  </a:cubicBezTo>
                  <a:cubicBezTo>
                    <a:pt x="580" y="336"/>
                    <a:pt x="580" y="270"/>
                    <a:pt x="580" y="203"/>
                  </a:cubicBezTo>
                  <a:cubicBezTo>
                    <a:pt x="563" y="203"/>
                    <a:pt x="548" y="203"/>
                    <a:pt x="531" y="203"/>
                  </a:cubicBezTo>
                  <a:close/>
                  <a:moveTo>
                    <a:pt x="984" y="403"/>
                  </a:moveTo>
                  <a:cubicBezTo>
                    <a:pt x="984" y="336"/>
                    <a:pt x="984" y="270"/>
                    <a:pt x="984" y="203"/>
                  </a:cubicBezTo>
                  <a:cubicBezTo>
                    <a:pt x="967" y="203"/>
                    <a:pt x="951" y="203"/>
                    <a:pt x="935" y="203"/>
                  </a:cubicBezTo>
                  <a:cubicBezTo>
                    <a:pt x="935" y="270"/>
                    <a:pt x="935" y="336"/>
                    <a:pt x="935" y="403"/>
                  </a:cubicBezTo>
                  <a:cubicBezTo>
                    <a:pt x="952" y="403"/>
                    <a:pt x="968" y="403"/>
                    <a:pt x="984" y="4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033463" y="1016000"/>
              <a:ext cx="63500" cy="12700"/>
            </a:xfrm>
            <a:custGeom>
              <a:avLst/>
              <a:gdLst>
                <a:gd name="T0" fmla="*/ 0 w 227"/>
                <a:gd name="T1" fmla="*/ 48 h 48"/>
                <a:gd name="T2" fmla="*/ 0 w 227"/>
                <a:gd name="T3" fmla="*/ 0 h 48"/>
                <a:gd name="T4" fmla="*/ 227 w 227"/>
                <a:gd name="T5" fmla="*/ 0 h 48"/>
                <a:gd name="T6" fmla="*/ 227 w 227"/>
                <a:gd name="T7" fmla="*/ 48 h 48"/>
                <a:gd name="T8" fmla="*/ 0 w 22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76" y="0"/>
                    <a:pt x="151" y="0"/>
                    <a:pt x="227" y="0"/>
                  </a:cubicBezTo>
                  <a:cubicBezTo>
                    <a:pt x="227" y="16"/>
                    <a:pt x="227" y="31"/>
                    <a:pt x="227" y="48"/>
                  </a:cubicBezTo>
                  <a:cubicBezTo>
                    <a:pt x="152" y="48"/>
                    <a:pt x="7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033463" y="1042988"/>
              <a:ext cx="63500" cy="14288"/>
            </a:xfrm>
            <a:custGeom>
              <a:avLst/>
              <a:gdLst>
                <a:gd name="T0" fmla="*/ 0 w 226"/>
                <a:gd name="T1" fmla="*/ 48 h 48"/>
                <a:gd name="T2" fmla="*/ 0 w 226"/>
                <a:gd name="T3" fmla="*/ 0 h 48"/>
                <a:gd name="T4" fmla="*/ 226 w 226"/>
                <a:gd name="T5" fmla="*/ 0 h 48"/>
                <a:gd name="T6" fmla="*/ 226 w 226"/>
                <a:gd name="T7" fmla="*/ 48 h 48"/>
                <a:gd name="T8" fmla="*/ 0 w 22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75" y="0"/>
                    <a:pt x="150" y="0"/>
                    <a:pt x="226" y="0"/>
                  </a:cubicBezTo>
                  <a:cubicBezTo>
                    <a:pt x="226" y="16"/>
                    <a:pt x="226" y="31"/>
                    <a:pt x="226" y="48"/>
                  </a:cubicBezTo>
                  <a:cubicBezTo>
                    <a:pt x="151" y="48"/>
                    <a:pt x="76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336675" y="1016000"/>
              <a:ext cx="26988" cy="12700"/>
            </a:xfrm>
            <a:custGeom>
              <a:avLst/>
              <a:gdLst>
                <a:gd name="T0" fmla="*/ 100 w 100"/>
                <a:gd name="T1" fmla="*/ 0 h 48"/>
                <a:gd name="T2" fmla="*/ 100 w 100"/>
                <a:gd name="T3" fmla="*/ 48 h 48"/>
                <a:gd name="T4" fmla="*/ 0 w 100"/>
                <a:gd name="T5" fmla="*/ 48 h 48"/>
                <a:gd name="T6" fmla="*/ 0 w 100"/>
                <a:gd name="T7" fmla="*/ 0 h 48"/>
                <a:gd name="T8" fmla="*/ 100 w 10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8">
                  <a:moveTo>
                    <a:pt x="100" y="0"/>
                  </a:moveTo>
                  <a:cubicBezTo>
                    <a:pt x="100" y="17"/>
                    <a:pt x="100" y="32"/>
                    <a:pt x="100" y="48"/>
                  </a:cubicBez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379538" y="1016000"/>
              <a:ext cx="26988" cy="12700"/>
            </a:xfrm>
            <a:custGeom>
              <a:avLst/>
              <a:gdLst>
                <a:gd name="T0" fmla="*/ 0 w 99"/>
                <a:gd name="T1" fmla="*/ 48 h 48"/>
                <a:gd name="T2" fmla="*/ 0 w 99"/>
                <a:gd name="T3" fmla="*/ 0 h 48"/>
                <a:gd name="T4" fmla="*/ 99 w 99"/>
                <a:gd name="T5" fmla="*/ 0 h 48"/>
                <a:gd name="T6" fmla="*/ 99 w 99"/>
                <a:gd name="T7" fmla="*/ 48 h 48"/>
                <a:gd name="T8" fmla="*/ 0 w 9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1336675" y="1042988"/>
              <a:ext cx="26988" cy="14288"/>
            </a:xfrm>
            <a:custGeom>
              <a:avLst/>
              <a:gdLst>
                <a:gd name="T0" fmla="*/ 0 w 98"/>
                <a:gd name="T1" fmla="*/ 48 h 48"/>
                <a:gd name="T2" fmla="*/ 0 w 98"/>
                <a:gd name="T3" fmla="*/ 0 h 48"/>
                <a:gd name="T4" fmla="*/ 98 w 98"/>
                <a:gd name="T5" fmla="*/ 0 h 48"/>
                <a:gd name="T6" fmla="*/ 98 w 98"/>
                <a:gd name="T7" fmla="*/ 48 h 48"/>
                <a:gd name="T8" fmla="*/ 0 w 9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8" y="0"/>
                  </a:cubicBezTo>
                  <a:cubicBezTo>
                    <a:pt x="98" y="16"/>
                    <a:pt x="98" y="31"/>
                    <a:pt x="98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1379538" y="1042988"/>
              <a:ext cx="26988" cy="14288"/>
            </a:xfrm>
            <a:custGeom>
              <a:avLst/>
              <a:gdLst>
                <a:gd name="T0" fmla="*/ 0 w 99"/>
                <a:gd name="T1" fmla="*/ 49 h 49"/>
                <a:gd name="T2" fmla="*/ 0 w 99"/>
                <a:gd name="T3" fmla="*/ 0 h 49"/>
                <a:gd name="T4" fmla="*/ 99 w 99"/>
                <a:gd name="T5" fmla="*/ 0 h 49"/>
                <a:gd name="T6" fmla="*/ 99 w 99"/>
                <a:gd name="T7" fmla="*/ 49 h 49"/>
                <a:gd name="T8" fmla="*/ 0 w 9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9"/>
                  </a:cubicBezTo>
                  <a:cubicBezTo>
                    <a:pt x="66" y="49"/>
                    <a:pt x="34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1195388" y="944563"/>
              <a:ext cx="14288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223963" y="944563"/>
              <a:ext cx="14288" cy="14288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1139825" y="1057275"/>
              <a:ext cx="12700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1281113" y="1057275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139825" y="1085850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7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1281113" y="1085850"/>
              <a:ext cx="12700" cy="14288"/>
            </a:xfrm>
            <a:custGeom>
              <a:avLst/>
              <a:gdLst>
                <a:gd name="T0" fmla="*/ 49 w 49"/>
                <a:gd name="T1" fmla="*/ 0 h 48"/>
                <a:gd name="T2" fmla="*/ 49 w 49"/>
                <a:gd name="T3" fmla="*/ 48 h 48"/>
                <a:gd name="T4" fmla="*/ 0 w 49"/>
                <a:gd name="T5" fmla="*/ 48 h 48"/>
                <a:gd name="T6" fmla="*/ 0 w 49"/>
                <a:gd name="T7" fmla="*/ 0 h 48"/>
                <a:gd name="T8" fmla="*/ 49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49" y="0"/>
                  </a:moveTo>
                  <a:cubicBezTo>
                    <a:pt x="49" y="16"/>
                    <a:pt x="49" y="32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1139825" y="1114425"/>
              <a:ext cx="12700" cy="12700"/>
            </a:xfrm>
            <a:custGeom>
              <a:avLst/>
              <a:gdLst>
                <a:gd name="T0" fmla="*/ 0 w 49"/>
                <a:gd name="T1" fmla="*/ 48 h 48"/>
                <a:gd name="T2" fmla="*/ 0 w 49"/>
                <a:gd name="T3" fmla="*/ 0 h 48"/>
                <a:gd name="T4" fmla="*/ 49 w 49"/>
                <a:gd name="T5" fmla="*/ 0 h 48"/>
                <a:gd name="T6" fmla="*/ 49 w 49"/>
                <a:gd name="T7" fmla="*/ 48 h 48"/>
                <a:gd name="T8" fmla="*/ 0 w 4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ubicBezTo>
                    <a:pt x="49" y="15"/>
                    <a:pt x="49" y="31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1281113" y="1114425"/>
              <a:ext cx="12700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7" y="0"/>
                    <a:pt x="33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1139825" y="1141413"/>
              <a:ext cx="14288" cy="14288"/>
            </a:xfrm>
            <a:custGeom>
              <a:avLst/>
              <a:gdLst>
                <a:gd name="T0" fmla="*/ 49 w 49"/>
                <a:gd name="T1" fmla="*/ 0 h 49"/>
                <a:gd name="T2" fmla="*/ 49 w 49"/>
                <a:gd name="T3" fmla="*/ 49 h 49"/>
                <a:gd name="T4" fmla="*/ 0 w 49"/>
                <a:gd name="T5" fmla="*/ 49 h 49"/>
                <a:gd name="T6" fmla="*/ 0 w 49"/>
                <a:gd name="T7" fmla="*/ 0 h 49"/>
                <a:gd name="T8" fmla="*/ 49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cubicBezTo>
                    <a:pt x="49" y="17"/>
                    <a:pt x="49" y="32"/>
                    <a:pt x="49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5" y="0"/>
                    <a:pt x="31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1281113" y="1141413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195388" y="973138"/>
              <a:ext cx="14288" cy="12700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223963" y="973138"/>
              <a:ext cx="14288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1195388" y="1057275"/>
              <a:ext cx="14288" cy="14288"/>
            </a:xfrm>
            <a:custGeom>
              <a:avLst/>
              <a:gdLst>
                <a:gd name="T0" fmla="*/ 48 w 48"/>
                <a:gd name="T1" fmla="*/ 48 h 48"/>
                <a:gd name="T2" fmla="*/ 0 w 48"/>
                <a:gd name="T3" fmla="*/ 48 h 48"/>
                <a:gd name="T4" fmla="*/ 0 w 48"/>
                <a:gd name="T5" fmla="*/ 0 h 48"/>
                <a:gd name="T6" fmla="*/ 48 w 48"/>
                <a:gd name="T7" fmla="*/ 0 h 48"/>
                <a:gd name="T8" fmla="*/ 48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5"/>
                    <a:pt x="48" y="31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1223963" y="1057275"/>
              <a:ext cx="14288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1222375" y="1028700"/>
              <a:ext cx="17463" cy="15875"/>
            </a:xfrm>
            <a:custGeom>
              <a:avLst/>
              <a:gdLst>
                <a:gd name="T0" fmla="*/ 55 w 59"/>
                <a:gd name="T1" fmla="*/ 29 h 58"/>
                <a:gd name="T2" fmla="*/ 30 w 59"/>
                <a:gd name="T3" fmla="*/ 54 h 58"/>
                <a:gd name="T4" fmla="*/ 4 w 59"/>
                <a:gd name="T5" fmla="*/ 28 h 58"/>
                <a:gd name="T6" fmla="*/ 29 w 59"/>
                <a:gd name="T7" fmla="*/ 3 h 58"/>
                <a:gd name="T8" fmla="*/ 55 w 59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55" y="29"/>
                  </a:moveTo>
                  <a:cubicBezTo>
                    <a:pt x="54" y="58"/>
                    <a:pt x="59" y="54"/>
                    <a:pt x="30" y="54"/>
                  </a:cubicBezTo>
                  <a:cubicBezTo>
                    <a:pt x="0" y="54"/>
                    <a:pt x="4" y="58"/>
                    <a:pt x="4" y="28"/>
                  </a:cubicBezTo>
                  <a:cubicBezTo>
                    <a:pt x="4" y="3"/>
                    <a:pt x="4" y="3"/>
                    <a:pt x="29" y="3"/>
                  </a:cubicBezTo>
                  <a:cubicBezTo>
                    <a:pt x="59" y="4"/>
                    <a:pt x="54" y="0"/>
                    <a:pt x="55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1195388" y="1028700"/>
              <a:ext cx="14288" cy="14288"/>
            </a:xfrm>
            <a:custGeom>
              <a:avLst/>
              <a:gdLst>
                <a:gd name="T0" fmla="*/ 1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7 w 50"/>
                <a:gd name="T7" fmla="*/ 49 h 50"/>
                <a:gd name="T8" fmla="*/ 1 w 50"/>
                <a:gd name="T9" fmla="*/ 42 h 50"/>
                <a:gd name="T10" fmla="*/ 1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1" y="0"/>
                  </a:moveTo>
                  <a:cubicBezTo>
                    <a:pt x="18" y="0"/>
                    <a:pt x="33" y="0"/>
                    <a:pt x="50" y="0"/>
                  </a:cubicBezTo>
                  <a:cubicBezTo>
                    <a:pt x="50" y="16"/>
                    <a:pt x="50" y="32"/>
                    <a:pt x="50" y="50"/>
                  </a:cubicBezTo>
                  <a:cubicBezTo>
                    <a:pt x="36" y="50"/>
                    <a:pt x="21" y="50"/>
                    <a:pt x="7" y="49"/>
                  </a:cubicBezTo>
                  <a:cubicBezTo>
                    <a:pt x="5" y="49"/>
                    <a:pt x="1" y="45"/>
                    <a:pt x="1" y="42"/>
                  </a:cubicBezTo>
                  <a:cubicBezTo>
                    <a:pt x="0" y="29"/>
                    <a:pt x="1" y="15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1223963" y="1000125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42 w 50"/>
                <a:gd name="T3" fmla="*/ 0 h 50"/>
                <a:gd name="T4" fmla="*/ 49 w 50"/>
                <a:gd name="T5" fmla="*/ 7 h 50"/>
                <a:gd name="T6" fmla="*/ 49 w 50"/>
                <a:gd name="T7" fmla="*/ 50 h 50"/>
                <a:gd name="T8" fmla="*/ 0 w 50"/>
                <a:gd name="T9" fmla="*/ 50 h 50"/>
                <a:gd name="T10" fmla="*/ 0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5" y="0"/>
                    <a:pt x="28" y="0"/>
                    <a:pt x="42" y="0"/>
                  </a:cubicBezTo>
                  <a:cubicBezTo>
                    <a:pt x="44" y="1"/>
                    <a:pt x="49" y="4"/>
                    <a:pt x="49" y="7"/>
                  </a:cubicBezTo>
                  <a:cubicBezTo>
                    <a:pt x="50" y="21"/>
                    <a:pt x="49" y="35"/>
                    <a:pt x="49" y="50"/>
                  </a:cubicBezTo>
                  <a:cubicBezTo>
                    <a:pt x="32" y="50"/>
                    <a:pt x="17" y="50"/>
                    <a:pt x="0" y="50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1195388" y="1000125"/>
              <a:ext cx="14288" cy="14288"/>
            </a:xfrm>
            <a:custGeom>
              <a:avLst/>
              <a:gdLst>
                <a:gd name="T0" fmla="*/ 50 w 50"/>
                <a:gd name="T1" fmla="*/ 50 h 50"/>
                <a:gd name="T2" fmla="*/ 1 w 50"/>
                <a:gd name="T3" fmla="*/ 50 h 50"/>
                <a:gd name="T4" fmla="*/ 1 w 50"/>
                <a:gd name="T5" fmla="*/ 7 h 50"/>
                <a:gd name="T6" fmla="*/ 8 w 50"/>
                <a:gd name="T7" fmla="*/ 0 h 50"/>
                <a:gd name="T8" fmla="*/ 50 w 50"/>
                <a:gd name="T9" fmla="*/ 0 h 50"/>
                <a:gd name="T10" fmla="*/ 50 w 50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50" y="50"/>
                  </a:moveTo>
                  <a:cubicBezTo>
                    <a:pt x="34" y="50"/>
                    <a:pt x="18" y="50"/>
                    <a:pt x="1" y="50"/>
                  </a:cubicBezTo>
                  <a:cubicBezTo>
                    <a:pt x="1" y="35"/>
                    <a:pt x="0" y="21"/>
                    <a:pt x="1" y="7"/>
                  </a:cubicBezTo>
                  <a:cubicBezTo>
                    <a:pt x="1" y="5"/>
                    <a:pt x="6" y="1"/>
                    <a:pt x="8" y="0"/>
                  </a:cubicBezTo>
                  <a:cubicBezTo>
                    <a:pt x="22" y="0"/>
                    <a:pt x="35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812926" y="894557"/>
            <a:ext cx="417513" cy="417513"/>
            <a:chOff x="1660525" y="915988"/>
            <a:chExt cx="417513" cy="4175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" name="Freeform 42"/>
            <p:cNvSpPr>
              <a:spLocks noEditPoints="1"/>
            </p:cNvSpPr>
            <p:nvPr/>
          </p:nvSpPr>
          <p:spPr bwMode="auto">
            <a:xfrm>
              <a:off x="1660525" y="915988"/>
              <a:ext cx="417513" cy="417513"/>
            </a:xfrm>
            <a:custGeom>
              <a:avLst/>
              <a:gdLst>
                <a:gd name="T0" fmla="*/ 263 w 1498"/>
                <a:gd name="T1" fmla="*/ 131 h 1492"/>
                <a:gd name="T2" fmla="*/ 552 w 1498"/>
                <a:gd name="T3" fmla="*/ 28 h 1492"/>
                <a:gd name="T4" fmla="*/ 792 w 1498"/>
                <a:gd name="T5" fmla="*/ 81 h 1492"/>
                <a:gd name="T6" fmla="*/ 1085 w 1498"/>
                <a:gd name="T7" fmla="*/ 135 h 1492"/>
                <a:gd name="T8" fmla="*/ 1203 w 1498"/>
                <a:gd name="T9" fmla="*/ 344 h 1492"/>
                <a:gd name="T10" fmla="*/ 1347 w 1498"/>
                <a:gd name="T11" fmla="*/ 1081 h 1492"/>
                <a:gd name="T12" fmla="*/ 1353 w 1498"/>
                <a:gd name="T13" fmla="*/ 1287 h 1492"/>
                <a:gd name="T14" fmla="*/ 1247 w 1498"/>
                <a:gd name="T15" fmla="*/ 1392 h 1492"/>
                <a:gd name="T16" fmla="*/ 912 w 1498"/>
                <a:gd name="T17" fmla="*/ 1320 h 1492"/>
                <a:gd name="T18" fmla="*/ 792 w 1498"/>
                <a:gd name="T19" fmla="*/ 1261 h 1492"/>
                <a:gd name="T20" fmla="*/ 552 w 1498"/>
                <a:gd name="T21" fmla="*/ 1315 h 1492"/>
                <a:gd name="T22" fmla="*/ 301 w 1498"/>
                <a:gd name="T23" fmla="*/ 1212 h 1492"/>
                <a:gd name="T24" fmla="*/ 170 w 1498"/>
                <a:gd name="T25" fmla="*/ 1006 h 1492"/>
                <a:gd name="T26" fmla="*/ 0 w 1498"/>
                <a:gd name="T27" fmla="*/ 762 h 1492"/>
                <a:gd name="T28" fmla="*/ 172 w 1498"/>
                <a:gd name="T29" fmla="*/ 341 h 1492"/>
                <a:gd name="T30" fmla="*/ 574 w 1498"/>
                <a:gd name="T31" fmla="*/ 1215 h 1492"/>
                <a:gd name="T32" fmla="*/ 744 w 1498"/>
                <a:gd name="T33" fmla="*/ 1292 h 1492"/>
                <a:gd name="T34" fmla="*/ 864 w 1498"/>
                <a:gd name="T35" fmla="*/ 1178 h 1492"/>
                <a:gd name="T36" fmla="*/ 888 w 1498"/>
                <a:gd name="T37" fmla="*/ 1046 h 1492"/>
                <a:gd name="T38" fmla="*/ 991 w 1498"/>
                <a:gd name="T39" fmla="*/ 364 h 1492"/>
                <a:gd name="T40" fmla="*/ 1059 w 1498"/>
                <a:gd name="T41" fmla="*/ 182 h 1492"/>
                <a:gd name="T42" fmla="*/ 744 w 1498"/>
                <a:gd name="T43" fmla="*/ 99 h 1492"/>
                <a:gd name="T44" fmla="*/ 575 w 1498"/>
                <a:gd name="T45" fmla="*/ 129 h 1492"/>
                <a:gd name="T46" fmla="*/ 179 w 1498"/>
                <a:gd name="T47" fmla="*/ 285 h 1492"/>
                <a:gd name="T48" fmla="*/ 99 w 1498"/>
                <a:gd name="T49" fmla="*/ 600 h 1492"/>
                <a:gd name="T50" fmla="*/ 98 w 1498"/>
                <a:gd name="T51" fmla="*/ 744 h 1492"/>
                <a:gd name="T52" fmla="*/ 181 w 1498"/>
                <a:gd name="T53" fmla="*/ 1060 h 1492"/>
                <a:gd name="T54" fmla="*/ 1225 w 1498"/>
                <a:gd name="T55" fmla="*/ 840 h 1492"/>
                <a:gd name="T56" fmla="*/ 1201 w 1498"/>
                <a:gd name="T57" fmla="*/ 1103 h 1492"/>
                <a:gd name="T58" fmla="*/ 1438 w 1498"/>
                <a:gd name="T59" fmla="*/ 660 h 1492"/>
                <a:gd name="T60" fmla="*/ 947 w 1498"/>
                <a:gd name="T61" fmla="*/ 1027 h 1492"/>
                <a:gd name="T62" fmla="*/ 960 w 1498"/>
                <a:gd name="T63" fmla="*/ 912 h 1492"/>
                <a:gd name="T64" fmla="*/ 1152 w 1498"/>
                <a:gd name="T65" fmla="*/ 935 h 1492"/>
                <a:gd name="T66" fmla="*/ 819 w 1498"/>
                <a:gd name="T67" fmla="*/ 889 h 1492"/>
                <a:gd name="T68" fmla="*/ 629 w 1498"/>
                <a:gd name="T69" fmla="*/ 854 h 1492"/>
                <a:gd name="T70" fmla="*/ 600 w 1498"/>
                <a:gd name="T71" fmla="*/ 662 h 1492"/>
                <a:gd name="T72" fmla="*/ 842 w 1498"/>
                <a:gd name="T73" fmla="*/ 472 h 1492"/>
                <a:gd name="T74" fmla="*/ 627 w 1498"/>
                <a:gd name="T75" fmla="*/ 363 h 1492"/>
                <a:gd name="T76" fmla="*/ 379 w 1498"/>
                <a:gd name="T77" fmla="*/ 921 h 1492"/>
                <a:gd name="T78" fmla="*/ 1315 w 1498"/>
                <a:gd name="T79" fmla="*/ 1248 h 1492"/>
                <a:gd name="T80" fmla="*/ 1120 w 1498"/>
                <a:gd name="T81" fmla="*/ 1152 h 1492"/>
                <a:gd name="T82" fmla="*/ 944 w 1498"/>
                <a:gd name="T83" fmla="*/ 1248 h 1492"/>
                <a:gd name="T84" fmla="*/ 986 w 1498"/>
                <a:gd name="T85" fmla="*/ 1344 h 1492"/>
                <a:gd name="T86" fmla="*/ 960 w 1498"/>
                <a:gd name="T87" fmla="*/ 1297 h 1492"/>
                <a:gd name="T88" fmla="*/ 1105 w 1498"/>
                <a:gd name="T89" fmla="*/ 1103 h 1492"/>
                <a:gd name="T90" fmla="*/ 769 w 1498"/>
                <a:gd name="T91" fmla="*/ 657 h 1492"/>
                <a:gd name="T92" fmla="*/ 563 w 1498"/>
                <a:gd name="T93" fmla="*/ 718 h 1492"/>
                <a:gd name="T94" fmla="*/ 1127 w 1498"/>
                <a:gd name="T95" fmla="*/ 1440 h 1492"/>
                <a:gd name="T96" fmla="*/ 1031 w 1498"/>
                <a:gd name="T97" fmla="*/ 888 h 1492"/>
                <a:gd name="T98" fmla="*/ 1200 w 1498"/>
                <a:gd name="T99" fmla="*/ 936 h 1492"/>
                <a:gd name="T100" fmla="*/ 1200 w 1498"/>
                <a:gd name="T101" fmla="*/ 91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8" h="1492">
                  <a:moveTo>
                    <a:pt x="172" y="341"/>
                  </a:moveTo>
                  <a:cubicBezTo>
                    <a:pt x="158" y="326"/>
                    <a:pt x="144" y="314"/>
                    <a:pt x="131" y="301"/>
                  </a:cubicBezTo>
                  <a:cubicBezTo>
                    <a:pt x="119" y="288"/>
                    <a:pt x="119" y="275"/>
                    <a:pt x="131" y="263"/>
                  </a:cubicBezTo>
                  <a:cubicBezTo>
                    <a:pt x="175" y="219"/>
                    <a:pt x="219" y="175"/>
                    <a:pt x="263" y="131"/>
                  </a:cubicBezTo>
                  <a:cubicBezTo>
                    <a:pt x="275" y="119"/>
                    <a:pt x="288" y="119"/>
                    <a:pt x="301" y="131"/>
                  </a:cubicBezTo>
                  <a:cubicBezTo>
                    <a:pt x="314" y="144"/>
                    <a:pt x="327" y="158"/>
                    <a:pt x="341" y="172"/>
                  </a:cubicBezTo>
                  <a:cubicBezTo>
                    <a:pt x="406" y="129"/>
                    <a:pt x="476" y="100"/>
                    <a:pt x="552" y="84"/>
                  </a:cubicBezTo>
                  <a:cubicBezTo>
                    <a:pt x="552" y="65"/>
                    <a:pt x="552" y="46"/>
                    <a:pt x="552" y="28"/>
                  </a:cubicBezTo>
                  <a:cubicBezTo>
                    <a:pt x="552" y="9"/>
                    <a:pt x="561" y="0"/>
                    <a:pt x="580" y="0"/>
                  </a:cubicBezTo>
                  <a:cubicBezTo>
                    <a:pt x="641" y="0"/>
                    <a:pt x="703" y="0"/>
                    <a:pt x="764" y="0"/>
                  </a:cubicBezTo>
                  <a:cubicBezTo>
                    <a:pt x="783" y="0"/>
                    <a:pt x="792" y="9"/>
                    <a:pt x="792" y="28"/>
                  </a:cubicBezTo>
                  <a:cubicBezTo>
                    <a:pt x="792" y="46"/>
                    <a:pt x="792" y="65"/>
                    <a:pt x="792" y="81"/>
                  </a:cubicBezTo>
                  <a:cubicBezTo>
                    <a:pt x="829" y="94"/>
                    <a:pt x="866" y="104"/>
                    <a:pt x="901" y="118"/>
                  </a:cubicBezTo>
                  <a:cubicBezTo>
                    <a:pt x="936" y="133"/>
                    <a:pt x="969" y="151"/>
                    <a:pt x="1006" y="170"/>
                  </a:cubicBezTo>
                  <a:cubicBezTo>
                    <a:pt x="1016" y="160"/>
                    <a:pt x="1027" y="148"/>
                    <a:pt x="1039" y="136"/>
                  </a:cubicBezTo>
                  <a:cubicBezTo>
                    <a:pt x="1057" y="117"/>
                    <a:pt x="1067" y="117"/>
                    <a:pt x="1085" y="135"/>
                  </a:cubicBezTo>
                  <a:cubicBezTo>
                    <a:pt x="1127" y="176"/>
                    <a:pt x="1168" y="218"/>
                    <a:pt x="1209" y="259"/>
                  </a:cubicBezTo>
                  <a:cubicBezTo>
                    <a:pt x="1226" y="276"/>
                    <a:pt x="1226" y="287"/>
                    <a:pt x="1210" y="304"/>
                  </a:cubicBezTo>
                  <a:cubicBezTo>
                    <a:pt x="1199" y="315"/>
                    <a:pt x="1188" y="325"/>
                    <a:pt x="1175" y="338"/>
                  </a:cubicBezTo>
                  <a:cubicBezTo>
                    <a:pt x="1186" y="341"/>
                    <a:pt x="1194" y="342"/>
                    <a:pt x="1203" y="344"/>
                  </a:cubicBezTo>
                  <a:cubicBezTo>
                    <a:pt x="1353" y="378"/>
                    <a:pt x="1461" y="492"/>
                    <a:pt x="1484" y="643"/>
                  </a:cubicBezTo>
                  <a:cubicBezTo>
                    <a:pt x="1498" y="735"/>
                    <a:pt x="1479" y="821"/>
                    <a:pt x="1426" y="897"/>
                  </a:cubicBezTo>
                  <a:cubicBezTo>
                    <a:pt x="1388" y="951"/>
                    <a:pt x="1358" y="1007"/>
                    <a:pt x="1349" y="1072"/>
                  </a:cubicBezTo>
                  <a:cubicBezTo>
                    <a:pt x="1348" y="1075"/>
                    <a:pt x="1348" y="1078"/>
                    <a:pt x="1347" y="1081"/>
                  </a:cubicBezTo>
                  <a:cubicBezTo>
                    <a:pt x="1343" y="1098"/>
                    <a:pt x="1345" y="1110"/>
                    <a:pt x="1363" y="1120"/>
                  </a:cubicBezTo>
                  <a:cubicBezTo>
                    <a:pt x="1382" y="1130"/>
                    <a:pt x="1391" y="1151"/>
                    <a:pt x="1392" y="1173"/>
                  </a:cubicBezTo>
                  <a:cubicBezTo>
                    <a:pt x="1392" y="1191"/>
                    <a:pt x="1393" y="1209"/>
                    <a:pt x="1392" y="1227"/>
                  </a:cubicBezTo>
                  <a:cubicBezTo>
                    <a:pt x="1390" y="1254"/>
                    <a:pt x="1377" y="1275"/>
                    <a:pt x="1353" y="1287"/>
                  </a:cubicBezTo>
                  <a:cubicBezTo>
                    <a:pt x="1346" y="1291"/>
                    <a:pt x="1344" y="1295"/>
                    <a:pt x="1344" y="1303"/>
                  </a:cubicBezTo>
                  <a:cubicBezTo>
                    <a:pt x="1344" y="1314"/>
                    <a:pt x="1344" y="1325"/>
                    <a:pt x="1342" y="1336"/>
                  </a:cubicBezTo>
                  <a:cubicBezTo>
                    <a:pt x="1334" y="1369"/>
                    <a:pt x="1307" y="1391"/>
                    <a:pt x="1273" y="1392"/>
                  </a:cubicBezTo>
                  <a:cubicBezTo>
                    <a:pt x="1265" y="1392"/>
                    <a:pt x="1256" y="1392"/>
                    <a:pt x="1247" y="1392"/>
                  </a:cubicBezTo>
                  <a:cubicBezTo>
                    <a:pt x="1227" y="1455"/>
                    <a:pt x="1185" y="1492"/>
                    <a:pt x="1118" y="1487"/>
                  </a:cubicBezTo>
                  <a:cubicBezTo>
                    <a:pt x="1061" y="1483"/>
                    <a:pt x="1026" y="1448"/>
                    <a:pt x="1010" y="1392"/>
                  </a:cubicBezTo>
                  <a:cubicBezTo>
                    <a:pt x="1001" y="1392"/>
                    <a:pt x="992" y="1392"/>
                    <a:pt x="983" y="1392"/>
                  </a:cubicBezTo>
                  <a:cubicBezTo>
                    <a:pt x="943" y="1391"/>
                    <a:pt x="913" y="1360"/>
                    <a:pt x="912" y="1320"/>
                  </a:cubicBezTo>
                  <a:cubicBezTo>
                    <a:pt x="912" y="1317"/>
                    <a:pt x="911" y="1313"/>
                    <a:pt x="912" y="1310"/>
                  </a:cubicBezTo>
                  <a:cubicBezTo>
                    <a:pt x="914" y="1297"/>
                    <a:pt x="908" y="1291"/>
                    <a:pt x="898" y="1284"/>
                  </a:cubicBezTo>
                  <a:cubicBezTo>
                    <a:pt x="884" y="1273"/>
                    <a:pt x="874" y="1257"/>
                    <a:pt x="860" y="1242"/>
                  </a:cubicBezTo>
                  <a:cubicBezTo>
                    <a:pt x="841" y="1247"/>
                    <a:pt x="817" y="1254"/>
                    <a:pt x="792" y="1261"/>
                  </a:cubicBezTo>
                  <a:cubicBezTo>
                    <a:pt x="792" y="1279"/>
                    <a:pt x="792" y="1297"/>
                    <a:pt x="792" y="1316"/>
                  </a:cubicBezTo>
                  <a:cubicBezTo>
                    <a:pt x="792" y="1335"/>
                    <a:pt x="783" y="1344"/>
                    <a:pt x="763" y="1344"/>
                  </a:cubicBezTo>
                  <a:cubicBezTo>
                    <a:pt x="702" y="1344"/>
                    <a:pt x="641" y="1344"/>
                    <a:pt x="580" y="1344"/>
                  </a:cubicBezTo>
                  <a:cubicBezTo>
                    <a:pt x="561" y="1344"/>
                    <a:pt x="552" y="1335"/>
                    <a:pt x="552" y="1315"/>
                  </a:cubicBezTo>
                  <a:cubicBezTo>
                    <a:pt x="552" y="1297"/>
                    <a:pt x="552" y="1279"/>
                    <a:pt x="552" y="1263"/>
                  </a:cubicBezTo>
                  <a:cubicBezTo>
                    <a:pt x="515" y="1250"/>
                    <a:pt x="477" y="1240"/>
                    <a:pt x="442" y="1225"/>
                  </a:cubicBezTo>
                  <a:cubicBezTo>
                    <a:pt x="407" y="1211"/>
                    <a:pt x="374" y="1192"/>
                    <a:pt x="338" y="1174"/>
                  </a:cubicBezTo>
                  <a:cubicBezTo>
                    <a:pt x="327" y="1185"/>
                    <a:pt x="314" y="1199"/>
                    <a:pt x="301" y="1212"/>
                  </a:cubicBezTo>
                  <a:cubicBezTo>
                    <a:pt x="288" y="1225"/>
                    <a:pt x="276" y="1226"/>
                    <a:pt x="262" y="1212"/>
                  </a:cubicBezTo>
                  <a:cubicBezTo>
                    <a:pt x="219" y="1169"/>
                    <a:pt x="175" y="1125"/>
                    <a:pt x="132" y="1082"/>
                  </a:cubicBezTo>
                  <a:cubicBezTo>
                    <a:pt x="118" y="1068"/>
                    <a:pt x="119" y="1056"/>
                    <a:pt x="132" y="1043"/>
                  </a:cubicBezTo>
                  <a:cubicBezTo>
                    <a:pt x="145" y="1030"/>
                    <a:pt x="158" y="1017"/>
                    <a:pt x="170" y="1006"/>
                  </a:cubicBezTo>
                  <a:cubicBezTo>
                    <a:pt x="152" y="970"/>
                    <a:pt x="133" y="937"/>
                    <a:pt x="119" y="902"/>
                  </a:cubicBezTo>
                  <a:cubicBezTo>
                    <a:pt x="104" y="867"/>
                    <a:pt x="94" y="830"/>
                    <a:pt x="81" y="792"/>
                  </a:cubicBezTo>
                  <a:cubicBezTo>
                    <a:pt x="66" y="792"/>
                    <a:pt x="48" y="792"/>
                    <a:pt x="30" y="792"/>
                  </a:cubicBezTo>
                  <a:cubicBezTo>
                    <a:pt x="9" y="792"/>
                    <a:pt x="0" y="784"/>
                    <a:pt x="0" y="762"/>
                  </a:cubicBezTo>
                  <a:cubicBezTo>
                    <a:pt x="0" y="702"/>
                    <a:pt x="0" y="642"/>
                    <a:pt x="0" y="582"/>
                  </a:cubicBezTo>
                  <a:cubicBezTo>
                    <a:pt x="0" y="561"/>
                    <a:pt x="8" y="552"/>
                    <a:pt x="30" y="552"/>
                  </a:cubicBezTo>
                  <a:cubicBezTo>
                    <a:pt x="47" y="552"/>
                    <a:pt x="65" y="552"/>
                    <a:pt x="84" y="552"/>
                  </a:cubicBezTo>
                  <a:cubicBezTo>
                    <a:pt x="100" y="477"/>
                    <a:pt x="129" y="406"/>
                    <a:pt x="172" y="341"/>
                  </a:cubicBezTo>
                  <a:close/>
                  <a:moveTo>
                    <a:pt x="285" y="1164"/>
                  </a:moveTo>
                  <a:cubicBezTo>
                    <a:pt x="294" y="1154"/>
                    <a:pt x="304" y="1143"/>
                    <a:pt x="314" y="1132"/>
                  </a:cubicBezTo>
                  <a:cubicBezTo>
                    <a:pt x="332" y="1114"/>
                    <a:pt x="339" y="1113"/>
                    <a:pt x="361" y="1128"/>
                  </a:cubicBezTo>
                  <a:cubicBezTo>
                    <a:pt x="425" y="1172"/>
                    <a:pt x="497" y="1201"/>
                    <a:pt x="574" y="1215"/>
                  </a:cubicBezTo>
                  <a:cubicBezTo>
                    <a:pt x="594" y="1219"/>
                    <a:pt x="600" y="1226"/>
                    <a:pt x="600" y="1247"/>
                  </a:cubicBezTo>
                  <a:cubicBezTo>
                    <a:pt x="600" y="1263"/>
                    <a:pt x="600" y="1279"/>
                    <a:pt x="600" y="1295"/>
                  </a:cubicBezTo>
                  <a:cubicBezTo>
                    <a:pt x="649" y="1295"/>
                    <a:pt x="696" y="1295"/>
                    <a:pt x="742" y="1295"/>
                  </a:cubicBezTo>
                  <a:cubicBezTo>
                    <a:pt x="743" y="1294"/>
                    <a:pt x="744" y="1293"/>
                    <a:pt x="744" y="1292"/>
                  </a:cubicBezTo>
                  <a:cubicBezTo>
                    <a:pt x="744" y="1277"/>
                    <a:pt x="744" y="1262"/>
                    <a:pt x="744" y="1247"/>
                  </a:cubicBezTo>
                  <a:cubicBezTo>
                    <a:pt x="744" y="1226"/>
                    <a:pt x="750" y="1220"/>
                    <a:pt x="771" y="1215"/>
                  </a:cubicBezTo>
                  <a:cubicBezTo>
                    <a:pt x="799" y="1208"/>
                    <a:pt x="825" y="1201"/>
                    <a:pt x="852" y="1194"/>
                  </a:cubicBezTo>
                  <a:cubicBezTo>
                    <a:pt x="861" y="1191"/>
                    <a:pt x="864" y="1188"/>
                    <a:pt x="864" y="1178"/>
                  </a:cubicBezTo>
                  <a:cubicBezTo>
                    <a:pt x="864" y="1149"/>
                    <a:pt x="877" y="1127"/>
                    <a:pt x="903" y="1112"/>
                  </a:cubicBezTo>
                  <a:cubicBezTo>
                    <a:pt x="906" y="1111"/>
                    <a:pt x="911" y="1107"/>
                    <a:pt x="911" y="1104"/>
                  </a:cubicBezTo>
                  <a:cubicBezTo>
                    <a:pt x="908" y="1083"/>
                    <a:pt x="905" y="1062"/>
                    <a:pt x="902" y="1038"/>
                  </a:cubicBezTo>
                  <a:cubicBezTo>
                    <a:pt x="895" y="1042"/>
                    <a:pt x="891" y="1044"/>
                    <a:pt x="888" y="1046"/>
                  </a:cubicBezTo>
                  <a:cubicBezTo>
                    <a:pt x="799" y="1096"/>
                    <a:pt x="705" y="1114"/>
                    <a:pt x="605" y="1098"/>
                  </a:cubicBezTo>
                  <a:cubicBezTo>
                    <a:pt x="346" y="1059"/>
                    <a:pt x="182" y="795"/>
                    <a:pt x="260" y="544"/>
                  </a:cubicBezTo>
                  <a:cubicBezTo>
                    <a:pt x="355" y="240"/>
                    <a:pt x="736" y="140"/>
                    <a:pt x="968" y="359"/>
                  </a:cubicBezTo>
                  <a:cubicBezTo>
                    <a:pt x="976" y="366"/>
                    <a:pt x="981" y="367"/>
                    <a:pt x="991" y="364"/>
                  </a:cubicBezTo>
                  <a:cubicBezTo>
                    <a:pt x="1023" y="354"/>
                    <a:pt x="1056" y="346"/>
                    <a:pt x="1088" y="339"/>
                  </a:cubicBezTo>
                  <a:cubicBezTo>
                    <a:pt x="1103" y="335"/>
                    <a:pt x="1118" y="337"/>
                    <a:pt x="1128" y="320"/>
                  </a:cubicBezTo>
                  <a:cubicBezTo>
                    <a:pt x="1136" y="305"/>
                    <a:pt x="1152" y="296"/>
                    <a:pt x="1163" y="286"/>
                  </a:cubicBezTo>
                  <a:cubicBezTo>
                    <a:pt x="1127" y="250"/>
                    <a:pt x="1094" y="216"/>
                    <a:pt x="1059" y="182"/>
                  </a:cubicBezTo>
                  <a:cubicBezTo>
                    <a:pt x="1049" y="193"/>
                    <a:pt x="1037" y="205"/>
                    <a:pt x="1025" y="217"/>
                  </a:cubicBezTo>
                  <a:cubicBezTo>
                    <a:pt x="1013" y="229"/>
                    <a:pt x="1003" y="229"/>
                    <a:pt x="989" y="220"/>
                  </a:cubicBezTo>
                  <a:cubicBezTo>
                    <a:pt x="922" y="173"/>
                    <a:pt x="848" y="143"/>
                    <a:pt x="768" y="129"/>
                  </a:cubicBezTo>
                  <a:cubicBezTo>
                    <a:pt x="751" y="126"/>
                    <a:pt x="744" y="117"/>
                    <a:pt x="744" y="99"/>
                  </a:cubicBezTo>
                  <a:cubicBezTo>
                    <a:pt x="744" y="83"/>
                    <a:pt x="744" y="66"/>
                    <a:pt x="744" y="49"/>
                  </a:cubicBezTo>
                  <a:cubicBezTo>
                    <a:pt x="695" y="49"/>
                    <a:pt x="648" y="49"/>
                    <a:pt x="600" y="49"/>
                  </a:cubicBezTo>
                  <a:cubicBezTo>
                    <a:pt x="600" y="66"/>
                    <a:pt x="600" y="82"/>
                    <a:pt x="600" y="98"/>
                  </a:cubicBezTo>
                  <a:cubicBezTo>
                    <a:pt x="600" y="118"/>
                    <a:pt x="594" y="125"/>
                    <a:pt x="575" y="129"/>
                  </a:cubicBezTo>
                  <a:cubicBezTo>
                    <a:pt x="495" y="143"/>
                    <a:pt x="423" y="173"/>
                    <a:pt x="356" y="219"/>
                  </a:cubicBezTo>
                  <a:cubicBezTo>
                    <a:pt x="341" y="230"/>
                    <a:pt x="331" y="229"/>
                    <a:pt x="318" y="216"/>
                  </a:cubicBezTo>
                  <a:cubicBezTo>
                    <a:pt x="306" y="204"/>
                    <a:pt x="295" y="191"/>
                    <a:pt x="284" y="180"/>
                  </a:cubicBezTo>
                  <a:cubicBezTo>
                    <a:pt x="248" y="215"/>
                    <a:pt x="215" y="249"/>
                    <a:pt x="179" y="285"/>
                  </a:cubicBezTo>
                  <a:cubicBezTo>
                    <a:pt x="191" y="295"/>
                    <a:pt x="203" y="306"/>
                    <a:pt x="215" y="317"/>
                  </a:cubicBezTo>
                  <a:cubicBezTo>
                    <a:pt x="229" y="331"/>
                    <a:pt x="230" y="341"/>
                    <a:pt x="219" y="357"/>
                  </a:cubicBezTo>
                  <a:cubicBezTo>
                    <a:pt x="173" y="423"/>
                    <a:pt x="143" y="496"/>
                    <a:pt x="129" y="575"/>
                  </a:cubicBezTo>
                  <a:cubicBezTo>
                    <a:pt x="126" y="593"/>
                    <a:pt x="118" y="600"/>
                    <a:pt x="99" y="600"/>
                  </a:cubicBezTo>
                  <a:cubicBezTo>
                    <a:pt x="82" y="600"/>
                    <a:pt x="66" y="600"/>
                    <a:pt x="49" y="600"/>
                  </a:cubicBezTo>
                  <a:cubicBezTo>
                    <a:pt x="49" y="649"/>
                    <a:pt x="49" y="696"/>
                    <a:pt x="49" y="743"/>
                  </a:cubicBezTo>
                  <a:cubicBezTo>
                    <a:pt x="51" y="744"/>
                    <a:pt x="52" y="744"/>
                    <a:pt x="53" y="744"/>
                  </a:cubicBezTo>
                  <a:cubicBezTo>
                    <a:pt x="68" y="744"/>
                    <a:pt x="83" y="744"/>
                    <a:pt x="98" y="744"/>
                  </a:cubicBezTo>
                  <a:cubicBezTo>
                    <a:pt x="118" y="744"/>
                    <a:pt x="125" y="750"/>
                    <a:pt x="129" y="770"/>
                  </a:cubicBezTo>
                  <a:cubicBezTo>
                    <a:pt x="143" y="848"/>
                    <a:pt x="173" y="921"/>
                    <a:pt x="219" y="987"/>
                  </a:cubicBezTo>
                  <a:cubicBezTo>
                    <a:pt x="230" y="1003"/>
                    <a:pt x="229" y="1013"/>
                    <a:pt x="215" y="1027"/>
                  </a:cubicBezTo>
                  <a:cubicBezTo>
                    <a:pt x="203" y="1039"/>
                    <a:pt x="191" y="1050"/>
                    <a:pt x="181" y="1060"/>
                  </a:cubicBezTo>
                  <a:cubicBezTo>
                    <a:pt x="216" y="1095"/>
                    <a:pt x="249" y="1129"/>
                    <a:pt x="285" y="1164"/>
                  </a:cubicBezTo>
                  <a:close/>
                  <a:moveTo>
                    <a:pt x="1152" y="935"/>
                  </a:moveTo>
                  <a:cubicBezTo>
                    <a:pt x="1152" y="927"/>
                    <a:pt x="1152" y="919"/>
                    <a:pt x="1152" y="912"/>
                  </a:cubicBezTo>
                  <a:cubicBezTo>
                    <a:pt x="1153" y="871"/>
                    <a:pt x="1185" y="840"/>
                    <a:pt x="1225" y="840"/>
                  </a:cubicBezTo>
                  <a:cubicBezTo>
                    <a:pt x="1264" y="841"/>
                    <a:pt x="1295" y="872"/>
                    <a:pt x="1296" y="911"/>
                  </a:cubicBezTo>
                  <a:cubicBezTo>
                    <a:pt x="1296" y="951"/>
                    <a:pt x="1265" y="983"/>
                    <a:pt x="1224" y="984"/>
                  </a:cubicBezTo>
                  <a:cubicBezTo>
                    <a:pt x="1216" y="984"/>
                    <a:pt x="1208" y="984"/>
                    <a:pt x="1201" y="984"/>
                  </a:cubicBezTo>
                  <a:cubicBezTo>
                    <a:pt x="1201" y="1025"/>
                    <a:pt x="1201" y="1064"/>
                    <a:pt x="1201" y="1103"/>
                  </a:cubicBezTo>
                  <a:cubicBezTo>
                    <a:pt x="1233" y="1103"/>
                    <a:pt x="1264" y="1103"/>
                    <a:pt x="1296" y="1103"/>
                  </a:cubicBezTo>
                  <a:cubicBezTo>
                    <a:pt x="1296" y="1100"/>
                    <a:pt x="1297" y="1097"/>
                    <a:pt x="1298" y="1094"/>
                  </a:cubicBezTo>
                  <a:cubicBezTo>
                    <a:pt x="1305" y="1012"/>
                    <a:pt x="1335" y="940"/>
                    <a:pt x="1383" y="874"/>
                  </a:cubicBezTo>
                  <a:cubicBezTo>
                    <a:pt x="1430" y="810"/>
                    <a:pt x="1446" y="738"/>
                    <a:pt x="1438" y="660"/>
                  </a:cubicBezTo>
                  <a:cubicBezTo>
                    <a:pt x="1423" y="534"/>
                    <a:pt x="1334" y="429"/>
                    <a:pt x="1211" y="395"/>
                  </a:cubicBezTo>
                  <a:cubicBezTo>
                    <a:pt x="1088" y="361"/>
                    <a:pt x="956" y="406"/>
                    <a:pt x="880" y="506"/>
                  </a:cubicBezTo>
                  <a:cubicBezTo>
                    <a:pt x="796" y="618"/>
                    <a:pt x="794" y="766"/>
                    <a:pt x="878" y="882"/>
                  </a:cubicBezTo>
                  <a:cubicBezTo>
                    <a:pt x="909" y="926"/>
                    <a:pt x="934" y="974"/>
                    <a:pt x="947" y="1027"/>
                  </a:cubicBezTo>
                  <a:cubicBezTo>
                    <a:pt x="953" y="1052"/>
                    <a:pt x="956" y="1078"/>
                    <a:pt x="961" y="1103"/>
                  </a:cubicBezTo>
                  <a:cubicBezTo>
                    <a:pt x="992" y="1103"/>
                    <a:pt x="1024" y="1103"/>
                    <a:pt x="1055" y="1103"/>
                  </a:cubicBezTo>
                  <a:cubicBezTo>
                    <a:pt x="1055" y="1063"/>
                    <a:pt x="1055" y="1024"/>
                    <a:pt x="1055" y="985"/>
                  </a:cubicBezTo>
                  <a:cubicBezTo>
                    <a:pt x="989" y="980"/>
                    <a:pt x="960" y="957"/>
                    <a:pt x="960" y="912"/>
                  </a:cubicBezTo>
                  <a:cubicBezTo>
                    <a:pt x="960" y="875"/>
                    <a:pt x="990" y="843"/>
                    <a:pt x="1027" y="840"/>
                  </a:cubicBezTo>
                  <a:cubicBezTo>
                    <a:pt x="1046" y="839"/>
                    <a:pt x="1063" y="844"/>
                    <a:pt x="1077" y="856"/>
                  </a:cubicBezTo>
                  <a:cubicBezTo>
                    <a:pt x="1102" y="876"/>
                    <a:pt x="1106" y="905"/>
                    <a:pt x="1104" y="935"/>
                  </a:cubicBezTo>
                  <a:cubicBezTo>
                    <a:pt x="1120" y="935"/>
                    <a:pt x="1135" y="935"/>
                    <a:pt x="1152" y="935"/>
                  </a:cubicBezTo>
                  <a:close/>
                  <a:moveTo>
                    <a:pt x="842" y="472"/>
                  </a:moveTo>
                  <a:cubicBezTo>
                    <a:pt x="749" y="386"/>
                    <a:pt x="585" y="381"/>
                    <a:pt x="480" y="491"/>
                  </a:cubicBezTo>
                  <a:cubicBezTo>
                    <a:pt x="378" y="598"/>
                    <a:pt x="386" y="771"/>
                    <a:pt x="496" y="869"/>
                  </a:cubicBezTo>
                  <a:cubicBezTo>
                    <a:pt x="607" y="967"/>
                    <a:pt x="757" y="943"/>
                    <a:pt x="819" y="889"/>
                  </a:cubicBezTo>
                  <a:cubicBezTo>
                    <a:pt x="802" y="843"/>
                    <a:pt x="785" y="799"/>
                    <a:pt x="769" y="754"/>
                  </a:cubicBezTo>
                  <a:cubicBezTo>
                    <a:pt x="767" y="755"/>
                    <a:pt x="764" y="759"/>
                    <a:pt x="760" y="762"/>
                  </a:cubicBezTo>
                  <a:cubicBezTo>
                    <a:pt x="729" y="793"/>
                    <a:pt x="699" y="824"/>
                    <a:pt x="668" y="854"/>
                  </a:cubicBezTo>
                  <a:cubicBezTo>
                    <a:pt x="654" y="868"/>
                    <a:pt x="642" y="868"/>
                    <a:pt x="629" y="854"/>
                  </a:cubicBezTo>
                  <a:cubicBezTo>
                    <a:pt x="590" y="816"/>
                    <a:pt x="551" y="778"/>
                    <a:pt x="513" y="739"/>
                  </a:cubicBezTo>
                  <a:cubicBezTo>
                    <a:pt x="500" y="726"/>
                    <a:pt x="501" y="714"/>
                    <a:pt x="513" y="701"/>
                  </a:cubicBezTo>
                  <a:cubicBezTo>
                    <a:pt x="526" y="688"/>
                    <a:pt x="539" y="675"/>
                    <a:pt x="551" y="663"/>
                  </a:cubicBezTo>
                  <a:cubicBezTo>
                    <a:pt x="571" y="643"/>
                    <a:pt x="581" y="643"/>
                    <a:pt x="600" y="662"/>
                  </a:cubicBezTo>
                  <a:cubicBezTo>
                    <a:pt x="616" y="678"/>
                    <a:pt x="632" y="694"/>
                    <a:pt x="648" y="710"/>
                  </a:cubicBezTo>
                  <a:cubicBezTo>
                    <a:pt x="696" y="662"/>
                    <a:pt x="743" y="615"/>
                    <a:pt x="789" y="569"/>
                  </a:cubicBezTo>
                  <a:cubicBezTo>
                    <a:pt x="791" y="567"/>
                    <a:pt x="793" y="565"/>
                    <a:pt x="794" y="563"/>
                  </a:cubicBezTo>
                  <a:cubicBezTo>
                    <a:pt x="810" y="533"/>
                    <a:pt x="826" y="503"/>
                    <a:pt x="842" y="472"/>
                  </a:cubicBezTo>
                  <a:close/>
                  <a:moveTo>
                    <a:pt x="852" y="928"/>
                  </a:moveTo>
                  <a:cubicBezTo>
                    <a:pt x="692" y="1034"/>
                    <a:pt x="509" y="975"/>
                    <a:pt x="423" y="860"/>
                  </a:cubicBezTo>
                  <a:cubicBezTo>
                    <a:pt x="332" y="738"/>
                    <a:pt x="340" y="572"/>
                    <a:pt x="444" y="460"/>
                  </a:cubicBezTo>
                  <a:cubicBezTo>
                    <a:pt x="493" y="406"/>
                    <a:pt x="555" y="374"/>
                    <a:pt x="627" y="363"/>
                  </a:cubicBezTo>
                  <a:cubicBezTo>
                    <a:pt x="721" y="350"/>
                    <a:pt x="805" y="376"/>
                    <a:pt x="877" y="436"/>
                  </a:cubicBezTo>
                  <a:cubicBezTo>
                    <a:pt x="896" y="421"/>
                    <a:pt x="914" y="407"/>
                    <a:pt x="933" y="392"/>
                  </a:cubicBezTo>
                  <a:cubicBezTo>
                    <a:pt x="810" y="270"/>
                    <a:pt x="585" y="242"/>
                    <a:pt x="423" y="380"/>
                  </a:cubicBezTo>
                  <a:cubicBezTo>
                    <a:pt x="260" y="519"/>
                    <a:pt x="242" y="762"/>
                    <a:pt x="379" y="921"/>
                  </a:cubicBezTo>
                  <a:cubicBezTo>
                    <a:pt x="521" y="1085"/>
                    <a:pt x="748" y="1088"/>
                    <a:pt x="885" y="990"/>
                  </a:cubicBezTo>
                  <a:cubicBezTo>
                    <a:pt x="874" y="970"/>
                    <a:pt x="863" y="950"/>
                    <a:pt x="852" y="928"/>
                  </a:cubicBezTo>
                  <a:close/>
                  <a:moveTo>
                    <a:pt x="1127" y="1248"/>
                  </a:moveTo>
                  <a:cubicBezTo>
                    <a:pt x="1190" y="1248"/>
                    <a:pt x="1252" y="1248"/>
                    <a:pt x="1315" y="1248"/>
                  </a:cubicBezTo>
                  <a:cubicBezTo>
                    <a:pt x="1335" y="1248"/>
                    <a:pt x="1344" y="1239"/>
                    <a:pt x="1344" y="1219"/>
                  </a:cubicBezTo>
                  <a:cubicBezTo>
                    <a:pt x="1344" y="1207"/>
                    <a:pt x="1344" y="1196"/>
                    <a:pt x="1344" y="1184"/>
                  </a:cubicBezTo>
                  <a:cubicBezTo>
                    <a:pt x="1344" y="1160"/>
                    <a:pt x="1336" y="1152"/>
                    <a:pt x="1312" y="1152"/>
                  </a:cubicBezTo>
                  <a:cubicBezTo>
                    <a:pt x="1248" y="1152"/>
                    <a:pt x="1184" y="1152"/>
                    <a:pt x="1120" y="1152"/>
                  </a:cubicBezTo>
                  <a:cubicBezTo>
                    <a:pt x="1060" y="1152"/>
                    <a:pt x="1001" y="1152"/>
                    <a:pt x="941" y="1152"/>
                  </a:cubicBezTo>
                  <a:cubicBezTo>
                    <a:pt x="921" y="1152"/>
                    <a:pt x="912" y="1161"/>
                    <a:pt x="912" y="1181"/>
                  </a:cubicBezTo>
                  <a:cubicBezTo>
                    <a:pt x="912" y="1193"/>
                    <a:pt x="912" y="1204"/>
                    <a:pt x="912" y="1216"/>
                  </a:cubicBezTo>
                  <a:cubicBezTo>
                    <a:pt x="912" y="1240"/>
                    <a:pt x="920" y="1248"/>
                    <a:pt x="944" y="1248"/>
                  </a:cubicBezTo>
                  <a:cubicBezTo>
                    <a:pt x="1005" y="1248"/>
                    <a:pt x="1066" y="1248"/>
                    <a:pt x="1127" y="1248"/>
                  </a:cubicBezTo>
                  <a:close/>
                  <a:moveTo>
                    <a:pt x="960" y="1297"/>
                  </a:moveTo>
                  <a:cubicBezTo>
                    <a:pt x="960" y="1305"/>
                    <a:pt x="960" y="1311"/>
                    <a:pt x="960" y="1318"/>
                  </a:cubicBezTo>
                  <a:cubicBezTo>
                    <a:pt x="961" y="1334"/>
                    <a:pt x="969" y="1344"/>
                    <a:pt x="986" y="1344"/>
                  </a:cubicBezTo>
                  <a:cubicBezTo>
                    <a:pt x="1081" y="1344"/>
                    <a:pt x="1176" y="1344"/>
                    <a:pt x="1271" y="1344"/>
                  </a:cubicBezTo>
                  <a:cubicBezTo>
                    <a:pt x="1284" y="1344"/>
                    <a:pt x="1293" y="1337"/>
                    <a:pt x="1295" y="1324"/>
                  </a:cubicBezTo>
                  <a:cubicBezTo>
                    <a:pt x="1297" y="1315"/>
                    <a:pt x="1296" y="1306"/>
                    <a:pt x="1296" y="1297"/>
                  </a:cubicBezTo>
                  <a:cubicBezTo>
                    <a:pt x="1183" y="1297"/>
                    <a:pt x="1072" y="1297"/>
                    <a:pt x="960" y="1297"/>
                  </a:cubicBezTo>
                  <a:close/>
                  <a:moveTo>
                    <a:pt x="1151" y="1103"/>
                  </a:moveTo>
                  <a:cubicBezTo>
                    <a:pt x="1151" y="1063"/>
                    <a:pt x="1151" y="1024"/>
                    <a:pt x="1151" y="985"/>
                  </a:cubicBezTo>
                  <a:cubicBezTo>
                    <a:pt x="1135" y="985"/>
                    <a:pt x="1120" y="985"/>
                    <a:pt x="1105" y="985"/>
                  </a:cubicBezTo>
                  <a:cubicBezTo>
                    <a:pt x="1105" y="1025"/>
                    <a:pt x="1105" y="1064"/>
                    <a:pt x="1105" y="1103"/>
                  </a:cubicBezTo>
                  <a:cubicBezTo>
                    <a:pt x="1120" y="1103"/>
                    <a:pt x="1135" y="1103"/>
                    <a:pt x="1151" y="1103"/>
                  </a:cubicBezTo>
                  <a:close/>
                  <a:moveTo>
                    <a:pt x="650" y="805"/>
                  </a:moveTo>
                  <a:cubicBezTo>
                    <a:pt x="685" y="769"/>
                    <a:pt x="719" y="733"/>
                    <a:pt x="756" y="699"/>
                  </a:cubicBezTo>
                  <a:cubicBezTo>
                    <a:pt x="768" y="687"/>
                    <a:pt x="770" y="675"/>
                    <a:pt x="769" y="657"/>
                  </a:cubicBezTo>
                  <a:cubicBezTo>
                    <a:pt x="735" y="691"/>
                    <a:pt x="703" y="723"/>
                    <a:pt x="671" y="755"/>
                  </a:cubicBezTo>
                  <a:cubicBezTo>
                    <a:pt x="653" y="773"/>
                    <a:pt x="643" y="773"/>
                    <a:pt x="625" y="755"/>
                  </a:cubicBezTo>
                  <a:cubicBezTo>
                    <a:pt x="609" y="739"/>
                    <a:pt x="593" y="723"/>
                    <a:pt x="577" y="707"/>
                  </a:cubicBezTo>
                  <a:cubicBezTo>
                    <a:pt x="571" y="712"/>
                    <a:pt x="567" y="715"/>
                    <a:pt x="563" y="718"/>
                  </a:cubicBezTo>
                  <a:cubicBezTo>
                    <a:pt x="592" y="748"/>
                    <a:pt x="620" y="776"/>
                    <a:pt x="650" y="805"/>
                  </a:cubicBezTo>
                  <a:close/>
                  <a:moveTo>
                    <a:pt x="1193" y="1393"/>
                  </a:moveTo>
                  <a:cubicBezTo>
                    <a:pt x="1149" y="1393"/>
                    <a:pt x="1106" y="1393"/>
                    <a:pt x="1063" y="1393"/>
                  </a:cubicBezTo>
                  <a:cubicBezTo>
                    <a:pt x="1071" y="1420"/>
                    <a:pt x="1098" y="1440"/>
                    <a:pt x="1127" y="1440"/>
                  </a:cubicBezTo>
                  <a:cubicBezTo>
                    <a:pt x="1158" y="1440"/>
                    <a:pt x="1185" y="1421"/>
                    <a:pt x="1193" y="1393"/>
                  </a:cubicBezTo>
                  <a:close/>
                  <a:moveTo>
                    <a:pt x="1056" y="936"/>
                  </a:moveTo>
                  <a:cubicBezTo>
                    <a:pt x="1056" y="926"/>
                    <a:pt x="1056" y="918"/>
                    <a:pt x="1056" y="910"/>
                  </a:cubicBezTo>
                  <a:cubicBezTo>
                    <a:pt x="1055" y="897"/>
                    <a:pt x="1044" y="887"/>
                    <a:pt x="1031" y="888"/>
                  </a:cubicBezTo>
                  <a:cubicBezTo>
                    <a:pt x="1019" y="889"/>
                    <a:pt x="1009" y="898"/>
                    <a:pt x="1008" y="910"/>
                  </a:cubicBezTo>
                  <a:cubicBezTo>
                    <a:pt x="1007" y="923"/>
                    <a:pt x="1017" y="934"/>
                    <a:pt x="1030" y="936"/>
                  </a:cubicBezTo>
                  <a:cubicBezTo>
                    <a:pt x="1038" y="936"/>
                    <a:pt x="1046" y="936"/>
                    <a:pt x="1056" y="936"/>
                  </a:cubicBezTo>
                  <a:close/>
                  <a:moveTo>
                    <a:pt x="1200" y="936"/>
                  </a:moveTo>
                  <a:cubicBezTo>
                    <a:pt x="1210" y="936"/>
                    <a:pt x="1218" y="936"/>
                    <a:pt x="1225" y="936"/>
                  </a:cubicBezTo>
                  <a:cubicBezTo>
                    <a:pt x="1239" y="935"/>
                    <a:pt x="1249" y="924"/>
                    <a:pt x="1248" y="911"/>
                  </a:cubicBezTo>
                  <a:cubicBezTo>
                    <a:pt x="1247" y="899"/>
                    <a:pt x="1238" y="889"/>
                    <a:pt x="1226" y="888"/>
                  </a:cubicBezTo>
                  <a:cubicBezTo>
                    <a:pt x="1213" y="887"/>
                    <a:pt x="1202" y="897"/>
                    <a:pt x="1200" y="910"/>
                  </a:cubicBezTo>
                  <a:cubicBezTo>
                    <a:pt x="1200" y="918"/>
                    <a:pt x="1200" y="926"/>
                    <a:pt x="1200" y="9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1974850" y="1035050"/>
              <a:ext cx="73025" cy="74613"/>
            </a:xfrm>
            <a:custGeom>
              <a:avLst/>
              <a:gdLst>
                <a:gd name="T0" fmla="*/ 262 w 262"/>
                <a:gd name="T1" fmla="*/ 269 h 269"/>
                <a:gd name="T2" fmla="*/ 216 w 262"/>
                <a:gd name="T3" fmla="*/ 269 h 269"/>
                <a:gd name="T4" fmla="*/ 152 w 262"/>
                <a:gd name="T5" fmla="*/ 118 h 269"/>
                <a:gd name="T6" fmla="*/ 0 w 262"/>
                <a:gd name="T7" fmla="*/ 54 h 269"/>
                <a:gd name="T8" fmla="*/ 0 w 262"/>
                <a:gd name="T9" fmla="*/ 8 h 269"/>
                <a:gd name="T10" fmla="*/ 262 w 262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269">
                  <a:moveTo>
                    <a:pt x="262" y="269"/>
                  </a:moveTo>
                  <a:cubicBezTo>
                    <a:pt x="247" y="269"/>
                    <a:pt x="232" y="269"/>
                    <a:pt x="216" y="269"/>
                  </a:cubicBezTo>
                  <a:cubicBezTo>
                    <a:pt x="213" y="211"/>
                    <a:pt x="193" y="159"/>
                    <a:pt x="152" y="118"/>
                  </a:cubicBezTo>
                  <a:cubicBezTo>
                    <a:pt x="110" y="76"/>
                    <a:pt x="59" y="56"/>
                    <a:pt x="0" y="54"/>
                  </a:cubicBezTo>
                  <a:cubicBezTo>
                    <a:pt x="0" y="38"/>
                    <a:pt x="0" y="23"/>
                    <a:pt x="0" y="8"/>
                  </a:cubicBezTo>
                  <a:cubicBezTo>
                    <a:pt x="121" y="0"/>
                    <a:pt x="262" y="108"/>
                    <a:pt x="262" y="2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461645" y="873919"/>
            <a:ext cx="458787" cy="458788"/>
            <a:chOff x="2227263" y="895350"/>
            <a:chExt cx="458787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" name="Freeform 44"/>
            <p:cNvSpPr>
              <a:spLocks noEditPoints="1"/>
            </p:cNvSpPr>
            <p:nvPr/>
          </p:nvSpPr>
          <p:spPr bwMode="auto">
            <a:xfrm>
              <a:off x="2227263" y="1030288"/>
              <a:ext cx="374650" cy="323850"/>
            </a:xfrm>
            <a:custGeom>
              <a:avLst/>
              <a:gdLst>
                <a:gd name="T0" fmla="*/ 390 w 1339"/>
                <a:gd name="T1" fmla="*/ 309 h 1160"/>
                <a:gd name="T2" fmla="*/ 338 w 1339"/>
                <a:gd name="T3" fmla="*/ 254 h 1160"/>
                <a:gd name="T4" fmla="*/ 305 w 1339"/>
                <a:gd name="T5" fmla="*/ 207 h 1160"/>
                <a:gd name="T6" fmla="*/ 410 w 1339"/>
                <a:gd name="T7" fmla="*/ 152 h 1160"/>
                <a:gd name="T8" fmla="*/ 192 w 1339"/>
                <a:gd name="T9" fmla="*/ 164 h 1160"/>
                <a:gd name="T10" fmla="*/ 107 w 1339"/>
                <a:gd name="T11" fmla="*/ 56 h 1160"/>
                <a:gd name="T12" fmla="*/ 393 w 1339"/>
                <a:gd name="T13" fmla="*/ 104 h 1160"/>
                <a:gd name="T14" fmla="*/ 414 w 1339"/>
                <a:gd name="T15" fmla="*/ 23 h 1160"/>
                <a:gd name="T16" fmla="*/ 459 w 1339"/>
                <a:gd name="T17" fmla="*/ 608 h 1160"/>
                <a:gd name="T18" fmla="*/ 1092 w 1339"/>
                <a:gd name="T19" fmla="*/ 694 h 1160"/>
                <a:gd name="T20" fmla="*/ 1127 w 1339"/>
                <a:gd name="T21" fmla="*/ 739 h 1160"/>
                <a:gd name="T22" fmla="*/ 1051 w 1339"/>
                <a:gd name="T23" fmla="*/ 825 h 1160"/>
                <a:gd name="T24" fmla="*/ 1235 w 1339"/>
                <a:gd name="T25" fmla="*/ 1005 h 1160"/>
                <a:gd name="T26" fmla="*/ 1184 w 1339"/>
                <a:gd name="T27" fmla="*/ 1096 h 1160"/>
                <a:gd name="T28" fmla="*/ 1038 w 1339"/>
                <a:gd name="T29" fmla="*/ 893 h 1160"/>
                <a:gd name="T30" fmla="*/ 946 w 1339"/>
                <a:gd name="T31" fmla="*/ 743 h 1160"/>
                <a:gd name="T32" fmla="*/ 898 w 1339"/>
                <a:gd name="T33" fmla="*/ 832 h 1160"/>
                <a:gd name="T34" fmla="*/ 844 w 1339"/>
                <a:gd name="T35" fmla="*/ 764 h 1160"/>
                <a:gd name="T36" fmla="*/ 819 w 1339"/>
                <a:gd name="T37" fmla="*/ 1152 h 1160"/>
                <a:gd name="T38" fmla="*/ 796 w 1339"/>
                <a:gd name="T39" fmla="*/ 765 h 1160"/>
                <a:gd name="T40" fmla="*/ 741 w 1339"/>
                <a:gd name="T41" fmla="*/ 763 h 1160"/>
                <a:gd name="T42" fmla="*/ 693 w 1339"/>
                <a:gd name="T43" fmla="*/ 843 h 1160"/>
                <a:gd name="T44" fmla="*/ 638 w 1339"/>
                <a:gd name="T45" fmla="*/ 743 h 1160"/>
                <a:gd name="T46" fmla="*/ 650 w 1339"/>
                <a:gd name="T47" fmla="*/ 960 h 1160"/>
                <a:gd name="T48" fmla="*/ 542 w 1339"/>
                <a:gd name="T49" fmla="*/ 1046 h 1160"/>
                <a:gd name="T50" fmla="*/ 590 w 1339"/>
                <a:gd name="T51" fmla="*/ 757 h 1160"/>
                <a:gd name="T52" fmla="*/ 411 w 1339"/>
                <a:gd name="T53" fmla="*/ 608 h 1160"/>
                <a:gd name="T54" fmla="*/ 298 w 1339"/>
                <a:gd name="T55" fmla="*/ 582 h 1160"/>
                <a:gd name="T56" fmla="*/ 100 w 1339"/>
                <a:gd name="T57" fmla="*/ 840 h 1160"/>
                <a:gd name="T58" fmla="*/ 0 w 1339"/>
                <a:gd name="T59" fmla="*/ 752 h 1160"/>
                <a:gd name="T60" fmla="*/ 118 w 1339"/>
                <a:gd name="T61" fmla="*/ 693 h 1160"/>
                <a:gd name="T62" fmla="*/ 410 w 1339"/>
                <a:gd name="T63" fmla="*/ 515 h 1160"/>
                <a:gd name="T64" fmla="*/ 313 w 1339"/>
                <a:gd name="T65" fmla="*/ 460 h 1160"/>
                <a:gd name="T66" fmla="*/ 349 w 1339"/>
                <a:gd name="T67" fmla="*/ 412 h 1160"/>
                <a:gd name="T68" fmla="*/ 390 w 1339"/>
                <a:gd name="T69" fmla="*/ 357 h 1160"/>
                <a:gd name="T70" fmla="*/ 0 w 1339"/>
                <a:gd name="T71" fmla="*/ 327 h 1160"/>
                <a:gd name="T72" fmla="*/ 75 w 1339"/>
                <a:gd name="T73" fmla="*/ 796 h 1160"/>
                <a:gd name="T74" fmla="*/ 1283 w 1339"/>
                <a:gd name="T75" fmla="*/ 1077 h 1160"/>
                <a:gd name="T76" fmla="*/ 1257 w 1339"/>
                <a:gd name="T77" fmla="*/ 1104 h 1160"/>
                <a:gd name="T78" fmla="*/ 126 w 1339"/>
                <a:gd name="T79" fmla="*/ 101 h 1160"/>
                <a:gd name="T80" fmla="*/ 154 w 1339"/>
                <a:gd name="T81" fmla="*/ 128 h 1160"/>
                <a:gd name="T82" fmla="*/ 587 w 1339"/>
                <a:gd name="T83" fmla="*/ 102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9" h="1160">
                  <a:moveTo>
                    <a:pt x="0" y="327"/>
                  </a:moveTo>
                  <a:cubicBezTo>
                    <a:pt x="8" y="311"/>
                    <a:pt x="21" y="309"/>
                    <a:pt x="36" y="309"/>
                  </a:cubicBezTo>
                  <a:cubicBezTo>
                    <a:pt x="154" y="309"/>
                    <a:pt x="272" y="309"/>
                    <a:pt x="390" y="309"/>
                  </a:cubicBezTo>
                  <a:cubicBezTo>
                    <a:pt x="396" y="309"/>
                    <a:pt x="402" y="309"/>
                    <a:pt x="410" y="309"/>
                  </a:cubicBezTo>
                  <a:cubicBezTo>
                    <a:pt x="410" y="291"/>
                    <a:pt x="410" y="274"/>
                    <a:pt x="410" y="254"/>
                  </a:cubicBezTo>
                  <a:cubicBezTo>
                    <a:pt x="386" y="254"/>
                    <a:pt x="362" y="254"/>
                    <a:pt x="338" y="254"/>
                  </a:cubicBezTo>
                  <a:cubicBezTo>
                    <a:pt x="327" y="254"/>
                    <a:pt x="317" y="254"/>
                    <a:pt x="306" y="254"/>
                  </a:cubicBezTo>
                  <a:cubicBezTo>
                    <a:pt x="292" y="253"/>
                    <a:pt x="285" y="245"/>
                    <a:pt x="283" y="232"/>
                  </a:cubicBezTo>
                  <a:cubicBezTo>
                    <a:pt x="282" y="220"/>
                    <a:pt x="291" y="208"/>
                    <a:pt x="305" y="207"/>
                  </a:cubicBezTo>
                  <a:cubicBezTo>
                    <a:pt x="331" y="206"/>
                    <a:pt x="356" y="207"/>
                    <a:pt x="382" y="206"/>
                  </a:cubicBezTo>
                  <a:cubicBezTo>
                    <a:pt x="391" y="206"/>
                    <a:pt x="400" y="206"/>
                    <a:pt x="410" y="206"/>
                  </a:cubicBezTo>
                  <a:cubicBezTo>
                    <a:pt x="410" y="188"/>
                    <a:pt x="410" y="171"/>
                    <a:pt x="410" y="152"/>
                  </a:cubicBezTo>
                  <a:cubicBezTo>
                    <a:pt x="404" y="152"/>
                    <a:pt x="399" y="152"/>
                    <a:pt x="394" y="152"/>
                  </a:cubicBezTo>
                  <a:cubicBezTo>
                    <a:pt x="334" y="152"/>
                    <a:pt x="273" y="152"/>
                    <a:pt x="213" y="152"/>
                  </a:cubicBezTo>
                  <a:cubicBezTo>
                    <a:pt x="203" y="151"/>
                    <a:pt x="197" y="155"/>
                    <a:pt x="192" y="164"/>
                  </a:cubicBezTo>
                  <a:cubicBezTo>
                    <a:pt x="176" y="195"/>
                    <a:pt x="141" y="209"/>
                    <a:pt x="108" y="201"/>
                  </a:cubicBezTo>
                  <a:cubicBezTo>
                    <a:pt x="75" y="192"/>
                    <a:pt x="52" y="162"/>
                    <a:pt x="52" y="128"/>
                  </a:cubicBezTo>
                  <a:cubicBezTo>
                    <a:pt x="52" y="95"/>
                    <a:pt x="75" y="64"/>
                    <a:pt x="107" y="56"/>
                  </a:cubicBezTo>
                  <a:cubicBezTo>
                    <a:pt x="140" y="47"/>
                    <a:pt x="175" y="60"/>
                    <a:pt x="192" y="91"/>
                  </a:cubicBezTo>
                  <a:cubicBezTo>
                    <a:pt x="197" y="101"/>
                    <a:pt x="203" y="104"/>
                    <a:pt x="214" y="104"/>
                  </a:cubicBezTo>
                  <a:cubicBezTo>
                    <a:pt x="274" y="104"/>
                    <a:pt x="333" y="104"/>
                    <a:pt x="393" y="104"/>
                  </a:cubicBezTo>
                  <a:cubicBezTo>
                    <a:pt x="398" y="104"/>
                    <a:pt x="404" y="103"/>
                    <a:pt x="411" y="103"/>
                  </a:cubicBezTo>
                  <a:cubicBezTo>
                    <a:pt x="411" y="87"/>
                    <a:pt x="410" y="73"/>
                    <a:pt x="411" y="58"/>
                  </a:cubicBezTo>
                  <a:cubicBezTo>
                    <a:pt x="411" y="46"/>
                    <a:pt x="412" y="34"/>
                    <a:pt x="414" y="23"/>
                  </a:cubicBezTo>
                  <a:cubicBezTo>
                    <a:pt x="417" y="8"/>
                    <a:pt x="429" y="0"/>
                    <a:pt x="442" y="2"/>
                  </a:cubicBezTo>
                  <a:cubicBezTo>
                    <a:pt x="456" y="5"/>
                    <a:pt x="461" y="15"/>
                    <a:pt x="461" y="29"/>
                  </a:cubicBezTo>
                  <a:cubicBezTo>
                    <a:pt x="460" y="222"/>
                    <a:pt x="459" y="415"/>
                    <a:pt x="459" y="608"/>
                  </a:cubicBezTo>
                  <a:cubicBezTo>
                    <a:pt x="458" y="649"/>
                    <a:pt x="479" y="680"/>
                    <a:pt x="515" y="690"/>
                  </a:cubicBezTo>
                  <a:cubicBezTo>
                    <a:pt x="525" y="693"/>
                    <a:pt x="536" y="694"/>
                    <a:pt x="546" y="694"/>
                  </a:cubicBezTo>
                  <a:cubicBezTo>
                    <a:pt x="728" y="694"/>
                    <a:pt x="910" y="694"/>
                    <a:pt x="1092" y="694"/>
                  </a:cubicBezTo>
                  <a:cubicBezTo>
                    <a:pt x="1102" y="694"/>
                    <a:pt x="1112" y="692"/>
                    <a:pt x="1122" y="692"/>
                  </a:cubicBezTo>
                  <a:cubicBezTo>
                    <a:pt x="1139" y="691"/>
                    <a:pt x="1149" y="698"/>
                    <a:pt x="1151" y="712"/>
                  </a:cubicBezTo>
                  <a:cubicBezTo>
                    <a:pt x="1152" y="726"/>
                    <a:pt x="1144" y="737"/>
                    <a:pt x="1127" y="739"/>
                  </a:cubicBezTo>
                  <a:cubicBezTo>
                    <a:pt x="1107" y="741"/>
                    <a:pt x="1086" y="741"/>
                    <a:pt x="1065" y="742"/>
                  </a:cubicBezTo>
                  <a:cubicBezTo>
                    <a:pt x="1060" y="742"/>
                    <a:pt x="1056" y="743"/>
                    <a:pt x="1050" y="743"/>
                  </a:cubicBezTo>
                  <a:cubicBezTo>
                    <a:pt x="1050" y="771"/>
                    <a:pt x="1049" y="798"/>
                    <a:pt x="1051" y="825"/>
                  </a:cubicBezTo>
                  <a:cubicBezTo>
                    <a:pt x="1052" y="835"/>
                    <a:pt x="1059" y="846"/>
                    <a:pt x="1067" y="853"/>
                  </a:cubicBezTo>
                  <a:cubicBezTo>
                    <a:pt x="1115" y="903"/>
                    <a:pt x="1165" y="952"/>
                    <a:pt x="1214" y="1002"/>
                  </a:cubicBezTo>
                  <a:cubicBezTo>
                    <a:pt x="1222" y="1010"/>
                    <a:pt x="1228" y="1007"/>
                    <a:pt x="1235" y="1005"/>
                  </a:cubicBezTo>
                  <a:cubicBezTo>
                    <a:pt x="1276" y="994"/>
                    <a:pt x="1317" y="1017"/>
                    <a:pt x="1328" y="1057"/>
                  </a:cubicBezTo>
                  <a:cubicBezTo>
                    <a:pt x="1339" y="1097"/>
                    <a:pt x="1315" y="1139"/>
                    <a:pt x="1275" y="1149"/>
                  </a:cubicBezTo>
                  <a:cubicBezTo>
                    <a:pt x="1235" y="1160"/>
                    <a:pt x="1194" y="1137"/>
                    <a:pt x="1184" y="1096"/>
                  </a:cubicBezTo>
                  <a:cubicBezTo>
                    <a:pt x="1181" y="1083"/>
                    <a:pt x="1182" y="1069"/>
                    <a:pt x="1185" y="1055"/>
                  </a:cubicBezTo>
                  <a:cubicBezTo>
                    <a:pt x="1187" y="1046"/>
                    <a:pt x="1185" y="1040"/>
                    <a:pt x="1179" y="1033"/>
                  </a:cubicBezTo>
                  <a:cubicBezTo>
                    <a:pt x="1131" y="987"/>
                    <a:pt x="1085" y="940"/>
                    <a:pt x="1038" y="893"/>
                  </a:cubicBezTo>
                  <a:cubicBezTo>
                    <a:pt x="1012" y="868"/>
                    <a:pt x="999" y="839"/>
                    <a:pt x="1001" y="804"/>
                  </a:cubicBezTo>
                  <a:cubicBezTo>
                    <a:pt x="1002" y="784"/>
                    <a:pt x="1001" y="764"/>
                    <a:pt x="1001" y="743"/>
                  </a:cubicBezTo>
                  <a:cubicBezTo>
                    <a:pt x="982" y="743"/>
                    <a:pt x="965" y="743"/>
                    <a:pt x="946" y="743"/>
                  </a:cubicBezTo>
                  <a:cubicBezTo>
                    <a:pt x="946" y="773"/>
                    <a:pt x="946" y="803"/>
                    <a:pt x="946" y="832"/>
                  </a:cubicBezTo>
                  <a:cubicBezTo>
                    <a:pt x="946" y="858"/>
                    <a:pt x="939" y="870"/>
                    <a:pt x="923" y="870"/>
                  </a:cubicBezTo>
                  <a:cubicBezTo>
                    <a:pt x="906" y="870"/>
                    <a:pt x="898" y="858"/>
                    <a:pt x="898" y="832"/>
                  </a:cubicBezTo>
                  <a:cubicBezTo>
                    <a:pt x="898" y="803"/>
                    <a:pt x="898" y="774"/>
                    <a:pt x="898" y="744"/>
                  </a:cubicBezTo>
                  <a:cubicBezTo>
                    <a:pt x="880" y="744"/>
                    <a:pt x="863" y="744"/>
                    <a:pt x="844" y="744"/>
                  </a:cubicBezTo>
                  <a:cubicBezTo>
                    <a:pt x="844" y="751"/>
                    <a:pt x="844" y="758"/>
                    <a:pt x="844" y="764"/>
                  </a:cubicBezTo>
                  <a:cubicBezTo>
                    <a:pt x="844" y="881"/>
                    <a:pt x="844" y="997"/>
                    <a:pt x="844" y="1113"/>
                  </a:cubicBezTo>
                  <a:cubicBezTo>
                    <a:pt x="844" y="1120"/>
                    <a:pt x="843" y="1126"/>
                    <a:pt x="842" y="1132"/>
                  </a:cubicBezTo>
                  <a:cubicBezTo>
                    <a:pt x="840" y="1145"/>
                    <a:pt x="832" y="1152"/>
                    <a:pt x="819" y="1152"/>
                  </a:cubicBezTo>
                  <a:cubicBezTo>
                    <a:pt x="807" y="1152"/>
                    <a:pt x="799" y="1145"/>
                    <a:pt x="797" y="1133"/>
                  </a:cubicBezTo>
                  <a:cubicBezTo>
                    <a:pt x="796" y="1126"/>
                    <a:pt x="796" y="1119"/>
                    <a:pt x="796" y="1112"/>
                  </a:cubicBezTo>
                  <a:cubicBezTo>
                    <a:pt x="796" y="996"/>
                    <a:pt x="796" y="881"/>
                    <a:pt x="796" y="765"/>
                  </a:cubicBezTo>
                  <a:cubicBezTo>
                    <a:pt x="796" y="758"/>
                    <a:pt x="796" y="751"/>
                    <a:pt x="796" y="743"/>
                  </a:cubicBezTo>
                  <a:cubicBezTo>
                    <a:pt x="777" y="743"/>
                    <a:pt x="761" y="743"/>
                    <a:pt x="741" y="743"/>
                  </a:cubicBezTo>
                  <a:cubicBezTo>
                    <a:pt x="741" y="750"/>
                    <a:pt x="741" y="757"/>
                    <a:pt x="741" y="763"/>
                  </a:cubicBezTo>
                  <a:cubicBezTo>
                    <a:pt x="741" y="790"/>
                    <a:pt x="741" y="816"/>
                    <a:pt x="741" y="843"/>
                  </a:cubicBezTo>
                  <a:cubicBezTo>
                    <a:pt x="740" y="860"/>
                    <a:pt x="731" y="870"/>
                    <a:pt x="717" y="870"/>
                  </a:cubicBezTo>
                  <a:cubicBezTo>
                    <a:pt x="704" y="870"/>
                    <a:pt x="694" y="860"/>
                    <a:pt x="693" y="843"/>
                  </a:cubicBezTo>
                  <a:cubicBezTo>
                    <a:pt x="692" y="817"/>
                    <a:pt x="693" y="790"/>
                    <a:pt x="693" y="763"/>
                  </a:cubicBezTo>
                  <a:cubicBezTo>
                    <a:pt x="693" y="757"/>
                    <a:pt x="693" y="751"/>
                    <a:pt x="693" y="743"/>
                  </a:cubicBezTo>
                  <a:cubicBezTo>
                    <a:pt x="674" y="743"/>
                    <a:pt x="657" y="743"/>
                    <a:pt x="638" y="743"/>
                  </a:cubicBezTo>
                  <a:cubicBezTo>
                    <a:pt x="638" y="756"/>
                    <a:pt x="638" y="769"/>
                    <a:pt x="638" y="781"/>
                  </a:cubicBezTo>
                  <a:cubicBezTo>
                    <a:pt x="638" y="833"/>
                    <a:pt x="638" y="886"/>
                    <a:pt x="638" y="939"/>
                  </a:cubicBezTo>
                  <a:cubicBezTo>
                    <a:pt x="638" y="949"/>
                    <a:pt x="640" y="955"/>
                    <a:pt x="650" y="960"/>
                  </a:cubicBezTo>
                  <a:cubicBezTo>
                    <a:pt x="681" y="977"/>
                    <a:pt x="696" y="1011"/>
                    <a:pt x="687" y="1044"/>
                  </a:cubicBezTo>
                  <a:cubicBezTo>
                    <a:pt x="679" y="1077"/>
                    <a:pt x="649" y="1101"/>
                    <a:pt x="615" y="1101"/>
                  </a:cubicBezTo>
                  <a:cubicBezTo>
                    <a:pt x="582" y="1101"/>
                    <a:pt x="551" y="1078"/>
                    <a:pt x="542" y="1046"/>
                  </a:cubicBezTo>
                  <a:cubicBezTo>
                    <a:pt x="533" y="1013"/>
                    <a:pt x="547" y="978"/>
                    <a:pt x="578" y="960"/>
                  </a:cubicBezTo>
                  <a:cubicBezTo>
                    <a:pt x="587" y="956"/>
                    <a:pt x="590" y="951"/>
                    <a:pt x="590" y="941"/>
                  </a:cubicBezTo>
                  <a:cubicBezTo>
                    <a:pt x="590" y="880"/>
                    <a:pt x="590" y="818"/>
                    <a:pt x="590" y="757"/>
                  </a:cubicBezTo>
                  <a:cubicBezTo>
                    <a:pt x="590" y="753"/>
                    <a:pt x="590" y="749"/>
                    <a:pt x="589" y="741"/>
                  </a:cubicBezTo>
                  <a:cubicBezTo>
                    <a:pt x="569" y="741"/>
                    <a:pt x="549" y="742"/>
                    <a:pt x="529" y="741"/>
                  </a:cubicBezTo>
                  <a:cubicBezTo>
                    <a:pt x="464" y="737"/>
                    <a:pt x="410" y="684"/>
                    <a:pt x="411" y="608"/>
                  </a:cubicBezTo>
                  <a:cubicBezTo>
                    <a:pt x="411" y="594"/>
                    <a:pt x="411" y="580"/>
                    <a:pt x="411" y="565"/>
                  </a:cubicBezTo>
                  <a:cubicBezTo>
                    <a:pt x="381" y="565"/>
                    <a:pt x="352" y="564"/>
                    <a:pt x="323" y="566"/>
                  </a:cubicBezTo>
                  <a:cubicBezTo>
                    <a:pt x="314" y="566"/>
                    <a:pt x="305" y="575"/>
                    <a:pt x="298" y="582"/>
                  </a:cubicBezTo>
                  <a:cubicBezTo>
                    <a:pt x="249" y="630"/>
                    <a:pt x="200" y="679"/>
                    <a:pt x="152" y="728"/>
                  </a:cubicBezTo>
                  <a:cubicBezTo>
                    <a:pt x="148" y="731"/>
                    <a:pt x="146" y="740"/>
                    <a:pt x="147" y="745"/>
                  </a:cubicBezTo>
                  <a:cubicBezTo>
                    <a:pt x="158" y="787"/>
                    <a:pt x="139" y="827"/>
                    <a:pt x="100" y="840"/>
                  </a:cubicBezTo>
                  <a:cubicBezTo>
                    <a:pt x="59" y="854"/>
                    <a:pt x="19" y="833"/>
                    <a:pt x="4" y="791"/>
                  </a:cubicBezTo>
                  <a:cubicBezTo>
                    <a:pt x="3" y="789"/>
                    <a:pt x="2" y="787"/>
                    <a:pt x="0" y="784"/>
                  </a:cubicBezTo>
                  <a:cubicBezTo>
                    <a:pt x="0" y="774"/>
                    <a:pt x="0" y="763"/>
                    <a:pt x="0" y="752"/>
                  </a:cubicBezTo>
                  <a:cubicBezTo>
                    <a:pt x="2" y="751"/>
                    <a:pt x="3" y="749"/>
                    <a:pt x="4" y="748"/>
                  </a:cubicBezTo>
                  <a:cubicBezTo>
                    <a:pt x="20" y="704"/>
                    <a:pt x="56" y="686"/>
                    <a:pt x="101" y="698"/>
                  </a:cubicBezTo>
                  <a:cubicBezTo>
                    <a:pt x="106" y="700"/>
                    <a:pt x="114" y="696"/>
                    <a:pt x="118" y="693"/>
                  </a:cubicBezTo>
                  <a:cubicBezTo>
                    <a:pt x="163" y="648"/>
                    <a:pt x="209" y="604"/>
                    <a:pt x="252" y="558"/>
                  </a:cubicBezTo>
                  <a:cubicBezTo>
                    <a:pt x="282" y="527"/>
                    <a:pt x="316" y="511"/>
                    <a:pt x="359" y="514"/>
                  </a:cubicBezTo>
                  <a:cubicBezTo>
                    <a:pt x="376" y="516"/>
                    <a:pt x="393" y="515"/>
                    <a:pt x="410" y="515"/>
                  </a:cubicBezTo>
                  <a:cubicBezTo>
                    <a:pt x="410" y="495"/>
                    <a:pt x="410" y="478"/>
                    <a:pt x="410" y="460"/>
                  </a:cubicBezTo>
                  <a:cubicBezTo>
                    <a:pt x="403" y="460"/>
                    <a:pt x="397" y="460"/>
                    <a:pt x="391" y="460"/>
                  </a:cubicBezTo>
                  <a:cubicBezTo>
                    <a:pt x="365" y="460"/>
                    <a:pt x="339" y="460"/>
                    <a:pt x="313" y="460"/>
                  </a:cubicBezTo>
                  <a:cubicBezTo>
                    <a:pt x="294" y="460"/>
                    <a:pt x="283" y="451"/>
                    <a:pt x="283" y="436"/>
                  </a:cubicBezTo>
                  <a:cubicBezTo>
                    <a:pt x="283" y="422"/>
                    <a:pt x="294" y="412"/>
                    <a:pt x="313" y="412"/>
                  </a:cubicBezTo>
                  <a:cubicBezTo>
                    <a:pt x="325" y="412"/>
                    <a:pt x="337" y="412"/>
                    <a:pt x="349" y="412"/>
                  </a:cubicBezTo>
                  <a:cubicBezTo>
                    <a:pt x="369" y="412"/>
                    <a:pt x="389" y="412"/>
                    <a:pt x="410" y="412"/>
                  </a:cubicBezTo>
                  <a:cubicBezTo>
                    <a:pt x="410" y="393"/>
                    <a:pt x="410" y="376"/>
                    <a:pt x="410" y="357"/>
                  </a:cubicBezTo>
                  <a:cubicBezTo>
                    <a:pt x="402" y="357"/>
                    <a:pt x="396" y="357"/>
                    <a:pt x="390" y="357"/>
                  </a:cubicBezTo>
                  <a:cubicBezTo>
                    <a:pt x="272" y="357"/>
                    <a:pt x="154" y="357"/>
                    <a:pt x="36" y="357"/>
                  </a:cubicBezTo>
                  <a:cubicBezTo>
                    <a:pt x="21" y="357"/>
                    <a:pt x="8" y="355"/>
                    <a:pt x="0" y="340"/>
                  </a:cubicBezTo>
                  <a:cubicBezTo>
                    <a:pt x="0" y="335"/>
                    <a:pt x="0" y="331"/>
                    <a:pt x="0" y="327"/>
                  </a:cubicBezTo>
                  <a:close/>
                  <a:moveTo>
                    <a:pt x="76" y="743"/>
                  </a:moveTo>
                  <a:cubicBezTo>
                    <a:pt x="61" y="742"/>
                    <a:pt x="48" y="755"/>
                    <a:pt x="49" y="769"/>
                  </a:cubicBezTo>
                  <a:cubicBezTo>
                    <a:pt x="49" y="783"/>
                    <a:pt x="61" y="796"/>
                    <a:pt x="75" y="796"/>
                  </a:cubicBezTo>
                  <a:cubicBezTo>
                    <a:pt x="90" y="797"/>
                    <a:pt x="103" y="784"/>
                    <a:pt x="103" y="769"/>
                  </a:cubicBezTo>
                  <a:cubicBezTo>
                    <a:pt x="103" y="755"/>
                    <a:pt x="91" y="743"/>
                    <a:pt x="76" y="743"/>
                  </a:cubicBezTo>
                  <a:close/>
                  <a:moveTo>
                    <a:pt x="1283" y="1077"/>
                  </a:moveTo>
                  <a:cubicBezTo>
                    <a:pt x="1283" y="1062"/>
                    <a:pt x="1269" y="1050"/>
                    <a:pt x="1255" y="1050"/>
                  </a:cubicBezTo>
                  <a:cubicBezTo>
                    <a:pt x="1240" y="1051"/>
                    <a:pt x="1229" y="1063"/>
                    <a:pt x="1229" y="1077"/>
                  </a:cubicBezTo>
                  <a:cubicBezTo>
                    <a:pt x="1229" y="1092"/>
                    <a:pt x="1242" y="1105"/>
                    <a:pt x="1257" y="1104"/>
                  </a:cubicBezTo>
                  <a:cubicBezTo>
                    <a:pt x="1271" y="1104"/>
                    <a:pt x="1283" y="1091"/>
                    <a:pt x="1283" y="1077"/>
                  </a:cubicBezTo>
                  <a:close/>
                  <a:moveTo>
                    <a:pt x="154" y="128"/>
                  </a:moveTo>
                  <a:cubicBezTo>
                    <a:pt x="154" y="113"/>
                    <a:pt x="141" y="101"/>
                    <a:pt x="126" y="101"/>
                  </a:cubicBezTo>
                  <a:cubicBezTo>
                    <a:pt x="112" y="102"/>
                    <a:pt x="100" y="114"/>
                    <a:pt x="100" y="128"/>
                  </a:cubicBezTo>
                  <a:cubicBezTo>
                    <a:pt x="100" y="143"/>
                    <a:pt x="113" y="155"/>
                    <a:pt x="128" y="155"/>
                  </a:cubicBezTo>
                  <a:cubicBezTo>
                    <a:pt x="142" y="154"/>
                    <a:pt x="154" y="142"/>
                    <a:pt x="154" y="128"/>
                  </a:cubicBezTo>
                  <a:close/>
                  <a:moveTo>
                    <a:pt x="641" y="1025"/>
                  </a:moveTo>
                  <a:cubicBezTo>
                    <a:pt x="641" y="1011"/>
                    <a:pt x="629" y="999"/>
                    <a:pt x="614" y="999"/>
                  </a:cubicBezTo>
                  <a:cubicBezTo>
                    <a:pt x="600" y="999"/>
                    <a:pt x="587" y="1012"/>
                    <a:pt x="587" y="1027"/>
                  </a:cubicBezTo>
                  <a:cubicBezTo>
                    <a:pt x="588" y="1041"/>
                    <a:pt x="600" y="1053"/>
                    <a:pt x="614" y="1053"/>
                  </a:cubicBezTo>
                  <a:cubicBezTo>
                    <a:pt x="629" y="1053"/>
                    <a:pt x="641" y="1040"/>
                    <a:pt x="641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5"/>
            <p:cNvSpPr>
              <a:spLocks noEditPoints="1"/>
            </p:cNvSpPr>
            <p:nvPr/>
          </p:nvSpPr>
          <p:spPr bwMode="auto">
            <a:xfrm>
              <a:off x="2311400" y="895350"/>
              <a:ext cx="374650" cy="322263"/>
            </a:xfrm>
            <a:custGeom>
              <a:avLst/>
              <a:gdLst>
                <a:gd name="T0" fmla="*/ 545 w 1347"/>
                <a:gd name="T1" fmla="*/ 36 h 1152"/>
                <a:gd name="T2" fmla="*/ 545 w 1347"/>
                <a:gd name="T3" fmla="*/ 409 h 1152"/>
                <a:gd name="T4" fmla="*/ 599 w 1347"/>
                <a:gd name="T5" fmla="*/ 338 h 1152"/>
                <a:gd name="T6" fmla="*/ 622 w 1347"/>
                <a:gd name="T7" fmla="*/ 283 h 1152"/>
                <a:gd name="T8" fmla="*/ 647 w 1347"/>
                <a:gd name="T9" fmla="*/ 382 h 1152"/>
                <a:gd name="T10" fmla="*/ 702 w 1347"/>
                <a:gd name="T11" fmla="*/ 409 h 1152"/>
                <a:gd name="T12" fmla="*/ 702 w 1347"/>
                <a:gd name="T13" fmla="*/ 213 h 1152"/>
                <a:gd name="T14" fmla="*/ 653 w 1347"/>
                <a:gd name="T15" fmla="*/ 108 h 1152"/>
                <a:gd name="T16" fmla="*/ 798 w 1347"/>
                <a:gd name="T17" fmla="*/ 107 h 1152"/>
                <a:gd name="T18" fmla="*/ 750 w 1347"/>
                <a:gd name="T19" fmla="*/ 214 h 1152"/>
                <a:gd name="T20" fmla="*/ 751 w 1347"/>
                <a:gd name="T21" fmla="*/ 410 h 1152"/>
                <a:gd name="T22" fmla="*/ 929 w 1347"/>
                <a:gd name="T23" fmla="*/ 588 h 1152"/>
                <a:gd name="T24" fmla="*/ 1042 w 1347"/>
                <a:gd name="T25" fmla="*/ 572 h 1152"/>
                <a:gd name="T26" fmla="*/ 1193 w 1347"/>
                <a:gd name="T27" fmla="*/ 405 h 1152"/>
                <a:gd name="T28" fmla="*/ 1318 w 1347"/>
                <a:gd name="T29" fmla="*/ 330 h 1152"/>
                <a:gd name="T30" fmla="*/ 1242 w 1347"/>
                <a:gd name="T31" fmla="*/ 454 h 1152"/>
                <a:gd name="T32" fmla="*/ 1081 w 1347"/>
                <a:gd name="T33" fmla="*/ 601 h 1152"/>
                <a:gd name="T34" fmla="*/ 931 w 1347"/>
                <a:gd name="T35" fmla="*/ 638 h 1152"/>
                <a:gd name="T36" fmla="*/ 1017 w 1347"/>
                <a:gd name="T37" fmla="*/ 692 h 1152"/>
                <a:gd name="T38" fmla="*/ 1057 w 1347"/>
                <a:gd name="T39" fmla="*/ 717 h 1152"/>
                <a:gd name="T40" fmla="*/ 961 w 1347"/>
                <a:gd name="T41" fmla="*/ 740 h 1152"/>
                <a:gd name="T42" fmla="*/ 930 w 1347"/>
                <a:gd name="T43" fmla="*/ 795 h 1152"/>
                <a:gd name="T44" fmla="*/ 1300 w 1347"/>
                <a:gd name="T45" fmla="*/ 795 h 1152"/>
                <a:gd name="T46" fmla="*/ 1338 w 1347"/>
                <a:gd name="T47" fmla="*/ 819 h 1152"/>
                <a:gd name="T48" fmla="*/ 1300 w 1347"/>
                <a:gd name="T49" fmla="*/ 843 h 1152"/>
                <a:gd name="T50" fmla="*/ 931 w 1347"/>
                <a:gd name="T51" fmla="*/ 843 h 1152"/>
                <a:gd name="T52" fmla="*/ 1013 w 1347"/>
                <a:gd name="T53" fmla="*/ 898 h 1152"/>
                <a:gd name="T54" fmla="*/ 1057 w 1347"/>
                <a:gd name="T55" fmla="*/ 921 h 1152"/>
                <a:gd name="T56" fmla="*/ 959 w 1347"/>
                <a:gd name="T57" fmla="*/ 946 h 1152"/>
                <a:gd name="T58" fmla="*/ 931 w 1347"/>
                <a:gd name="T59" fmla="*/ 1000 h 1152"/>
                <a:gd name="T60" fmla="*/ 1128 w 1347"/>
                <a:gd name="T61" fmla="*/ 1001 h 1152"/>
                <a:gd name="T62" fmla="*/ 1231 w 1347"/>
                <a:gd name="T63" fmla="*/ 951 h 1152"/>
                <a:gd name="T64" fmla="*/ 1234 w 1347"/>
                <a:gd name="T65" fmla="*/ 1097 h 1152"/>
                <a:gd name="T66" fmla="*/ 1127 w 1347"/>
                <a:gd name="T67" fmla="*/ 1048 h 1152"/>
                <a:gd name="T68" fmla="*/ 930 w 1347"/>
                <a:gd name="T69" fmla="*/ 1089 h 1152"/>
                <a:gd name="T70" fmla="*/ 899 w 1347"/>
                <a:gd name="T71" fmla="*/ 1151 h 1152"/>
                <a:gd name="T72" fmla="*/ 881 w 1347"/>
                <a:gd name="T73" fmla="*/ 542 h 1152"/>
                <a:gd name="T74" fmla="*/ 245 w 1347"/>
                <a:gd name="T75" fmla="*/ 458 h 1152"/>
                <a:gd name="T76" fmla="*/ 190 w 1347"/>
                <a:gd name="T77" fmla="*/ 441 h 1152"/>
                <a:gd name="T78" fmla="*/ 277 w 1347"/>
                <a:gd name="T79" fmla="*/ 410 h 1152"/>
                <a:gd name="T80" fmla="*/ 288 w 1347"/>
                <a:gd name="T81" fmla="*/ 322 h 1152"/>
                <a:gd name="T82" fmla="*/ 126 w 1347"/>
                <a:gd name="T83" fmla="*/ 151 h 1152"/>
                <a:gd name="T84" fmla="*/ 13 w 1347"/>
                <a:gd name="T85" fmla="*/ 98 h 1152"/>
                <a:gd name="T86" fmla="*/ 69 w 1347"/>
                <a:gd name="T87" fmla="*/ 0 h 1152"/>
                <a:gd name="T88" fmla="*/ 102 w 1347"/>
                <a:gd name="T89" fmla="*/ 2 h 1152"/>
                <a:gd name="T90" fmla="*/ 162 w 1347"/>
                <a:gd name="T91" fmla="*/ 118 h 1152"/>
                <a:gd name="T92" fmla="*/ 339 w 1347"/>
                <a:gd name="T93" fmla="*/ 346 h 1152"/>
                <a:gd name="T94" fmla="*/ 394 w 1347"/>
                <a:gd name="T95" fmla="*/ 409 h 1152"/>
                <a:gd name="T96" fmla="*/ 394 w 1347"/>
                <a:gd name="T97" fmla="*/ 309 h 1152"/>
                <a:gd name="T98" fmla="*/ 442 w 1347"/>
                <a:gd name="T99" fmla="*/ 309 h 1152"/>
                <a:gd name="T100" fmla="*/ 442 w 1347"/>
                <a:gd name="T101" fmla="*/ 409 h 1152"/>
                <a:gd name="T102" fmla="*/ 497 w 1347"/>
                <a:gd name="T103" fmla="*/ 389 h 1152"/>
                <a:gd name="T104" fmla="*/ 514 w 1347"/>
                <a:gd name="T105" fmla="*/ 0 h 1152"/>
                <a:gd name="T106" fmla="*/ 84 w 1347"/>
                <a:gd name="T107" fmla="*/ 102 h 1152"/>
                <a:gd name="T108" fmla="*/ 85 w 1347"/>
                <a:gd name="T109" fmla="*/ 48 h 1152"/>
                <a:gd name="T110" fmla="*/ 84 w 1347"/>
                <a:gd name="T111" fmla="*/ 102 h 1152"/>
                <a:gd name="T112" fmla="*/ 1264 w 1347"/>
                <a:gd name="T113" fmla="*/ 356 h 1152"/>
                <a:gd name="T114" fmla="*/ 1263 w 1347"/>
                <a:gd name="T115" fmla="*/ 410 h 1152"/>
                <a:gd name="T116" fmla="*/ 753 w 1347"/>
                <a:gd name="T117" fmla="*/ 126 h 1152"/>
                <a:gd name="T118" fmla="*/ 699 w 1347"/>
                <a:gd name="T119" fmla="*/ 127 h 1152"/>
                <a:gd name="T120" fmla="*/ 753 w 1347"/>
                <a:gd name="T121" fmla="*/ 126 h 1152"/>
                <a:gd name="T122" fmla="*/ 1215 w 1347"/>
                <a:gd name="T123" fmla="*/ 998 h 1152"/>
                <a:gd name="T124" fmla="*/ 1212 w 1347"/>
                <a:gd name="T125" fmla="*/ 10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7" h="1152">
                  <a:moveTo>
                    <a:pt x="527" y="0"/>
                  </a:moveTo>
                  <a:cubicBezTo>
                    <a:pt x="542" y="7"/>
                    <a:pt x="545" y="21"/>
                    <a:pt x="545" y="36"/>
                  </a:cubicBezTo>
                  <a:cubicBezTo>
                    <a:pt x="544" y="154"/>
                    <a:pt x="545" y="272"/>
                    <a:pt x="545" y="390"/>
                  </a:cubicBezTo>
                  <a:cubicBezTo>
                    <a:pt x="545" y="396"/>
                    <a:pt x="545" y="402"/>
                    <a:pt x="545" y="409"/>
                  </a:cubicBezTo>
                  <a:cubicBezTo>
                    <a:pt x="563" y="409"/>
                    <a:pt x="580" y="409"/>
                    <a:pt x="599" y="409"/>
                  </a:cubicBezTo>
                  <a:cubicBezTo>
                    <a:pt x="599" y="385"/>
                    <a:pt x="599" y="361"/>
                    <a:pt x="599" y="338"/>
                  </a:cubicBezTo>
                  <a:cubicBezTo>
                    <a:pt x="599" y="327"/>
                    <a:pt x="599" y="316"/>
                    <a:pt x="600" y="306"/>
                  </a:cubicBezTo>
                  <a:cubicBezTo>
                    <a:pt x="600" y="292"/>
                    <a:pt x="609" y="284"/>
                    <a:pt x="622" y="283"/>
                  </a:cubicBezTo>
                  <a:cubicBezTo>
                    <a:pt x="634" y="281"/>
                    <a:pt x="646" y="291"/>
                    <a:pt x="646" y="305"/>
                  </a:cubicBezTo>
                  <a:cubicBezTo>
                    <a:pt x="648" y="330"/>
                    <a:pt x="647" y="356"/>
                    <a:pt x="647" y="382"/>
                  </a:cubicBezTo>
                  <a:cubicBezTo>
                    <a:pt x="647" y="390"/>
                    <a:pt x="647" y="399"/>
                    <a:pt x="647" y="409"/>
                  </a:cubicBezTo>
                  <a:cubicBezTo>
                    <a:pt x="666" y="409"/>
                    <a:pt x="683" y="409"/>
                    <a:pt x="702" y="409"/>
                  </a:cubicBezTo>
                  <a:cubicBezTo>
                    <a:pt x="702" y="404"/>
                    <a:pt x="702" y="399"/>
                    <a:pt x="702" y="394"/>
                  </a:cubicBezTo>
                  <a:cubicBezTo>
                    <a:pt x="702" y="333"/>
                    <a:pt x="702" y="273"/>
                    <a:pt x="702" y="213"/>
                  </a:cubicBezTo>
                  <a:cubicBezTo>
                    <a:pt x="702" y="202"/>
                    <a:pt x="699" y="197"/>
                    <a:pt x="690" y="192"/>
                  </a:cubicBezTo>
                  <a:cubicBezTo>
                    <a:pt x="659" y="175"/>
                    <a:pt x="644" y="141"/>
                    <a:pt x="653" y="108"/>
                  </a:cubicBezTo>
                  <a:cubicBezTo>
                    <a:pt x="662" y="75"/>
                    <a:pt x="692" y="51"/>
                    <a:pt x="726" y="51"/>
                  </a:cubicBezTo>
                  <a:cubicBezTo>
                    <a:pt x="759" y="51"/>
                    <a:pt x="790" y="75"/>
                    <a:pt x="798" y="107"/>
                  </a:cubicBezTo>
                  <a:cubicBezTo>
                    <a:pt x="807" y="140"/>
                    <a:pt x="793" y="175"/>
                    <a:pt x="763" y="191"/>
                  </a:cubicBezTo>
                  <a:cubicBezTo>
                    <a:pt x="753" y="197"/>
                    <a:pt x="750" y="203"/>
                    <a:pt x="750" y="214"/>
                  </a:cubicBezTo>
                  <a:cubicBezTo>
                    <a:pt x="750" y="273"/>
                    <a:pt x="750" y="333"/>
                    <a:pt x="750" y="393"/>
                  </a:cubicBezTo>
                  <a:cubicBezTo>
                    <a:pt x="750" y="398"/>
                    <a:pt x="751" y="403"/>
                    <a:pt x="751" y="410"/>
                  </a:cubicBezTo>
                  <a:cubicBezTo>
                    <a:pt x="802" y="409"/>
                    <a:pt x="852" y="408"/>
                    <a:pt x="892" y="447"/>
                  </a:cubicBezTo>
                  <a:cubicBezTo>
                    <a:pt x="932" y="487"/>
                    <a:pt x="931" y="537"/>
                    <a:pt x="929" y="588"/>
                  </a:cubicBezTo>
                  <a:cubicBezTo>
                    <a:pt x="959" y="588"/>
                    <a:pt x="987" y="590"/>
                    <a:pt x="1015" y="587"/>
                  </a:cubicBezTo>
                  <a:cubicBezTo>
                    <a:pt x="1024" y="587"/>
                    <a:pt x="1034" y="579"/>
                    <a:pt x="1042" y="572"/>
                  </a:cubicBezTo>
                  <a:cubicBezTo>
                    <a:pt x="1091" y="523"/>
                    <a:pt x="1140" y="474"/>
                    <a:pt x="1189" y="425"/>
                  </a:cubicBezTo>
                  <a:cubicBezTo>
                    <a:pt x="1195" y="419"/>
                    <a:pt x="1196" y="413"/>
                    <a:pt x="1193" y="405"/>
                  </a:cubicBezTo>
                  <a:cubicBezTo>
                    <a:pt x="1183" y="371"/>
                    <a:pt x="1197" y="336"/>
                    <a:pt x="1227" y="318"/>
                  </a:cubicBezTo>
                  <a:cubicBezTo>
                    <a:pt x="1256" y="301"/>
                    <a:pt x="1294" y="306"/>
                    <a:pt x="1318" y="330"/>
                  </a:cubicBezTo>
                  <a:cubicBezTo>
                    <a:pt x="1342" y="355"/>
                    <a:pt x="1347" y="392"/>
                    <a:pt x="1329" y="422"/>
                  </a:cubicBezTo>
                  <a:cubicBezTo>
                    <a:pt x="1311" y="452"/>
                    <a:pt x="1276" y="465"/>
                    <a:pt x="1242" y="454"/>
                  </a:cubicBezTo>
                  <a:cubicBezTo>
                    <a:pt x="1232" y="451"/>
                    <a:pt x="1227" y="454"/>
                    <a:pt x="1221" y="460"/>
                  </a:cubicBezTo>
                  <a:cubicBezTo>
                    <a:pt x="1175" y="507"/>
                    <a:pt x="1127" y="553"/>
                    <a:pt x="1081" y="601"/>
                  </a:cubicBezTo>
                  <a:cubicBezTo>
                    <a:pt x="1056" y="626"/>
                    <a:pt x="1027" y="639"/>
                    <a:pt x="991" y="638"/>
                  </a:cubicBezTo>
                  <a:cubicBezTo>
                    <a:pt x="972" y="637"/>
                    <a:pt x="952" y="638"/>
                    <a:pt x="931" y="638"/>
                  </a:cubicBezTo>
                  <a:cubicBezTo>
                    <a:pt x="931" y="656"/>
                    <a:pt x="931" y="673"/>
                    <a:pt x="931" y="692"/>
                  </a:cubicBezTo>
                  <a:cubicBezTo>
                    <a:pt x="960" y="692"/>
                    <a:pt x="989" y="692"/>
                    <a:pt x="1017" y="692"/>
                  </a:cubicBezTo>
                  <a:cubicBezTo>
                    <a:pt x="1024" y="693"/>
                    <a:pt x="1031" y="693"/>
                    <a:pt x="1038" y="694"/>
                  </a:cubicBezTo>
                  <a:cubicBezTo>
                    <a:pt x="1051" y="696"/>
                    <a:pt x="1057" y="705"/>
                    <a:pt x="1057" y="717"/>
                  </a:cubicBezTo>
                  <a:cubicBezTo>
                    <a:pt x="1057" y="730"/>
                    <a:pt x="1049" y="739"/>
                    <a:pt x="1036" y="740"/>
                  </a:cubicBezTo>
                  <a:cubicBezTo>
                    <a:pt x="1011" y="740"/>
                    <a:pt x="986" y="740"/>
                    <a:pt x="961" y="740"/>
                  </a:cubicBezTo>
                  <a:cubicBezTo>
                    <a:pt x="951" y="741"/>
                    <a:pt x="941" y="740"/>
                    <a:pt x="930" y="740"/>
                  </a:cubicBezTo>
                  <a:cubicBezTo>
                    <a:pt x="930" y="759"/>
                    <a:pt x="930" y="776"/>
                    <a:pt x="930" y="795"/>
                  </a:cubicBezTo>
                  <a:cubicBezTo>
                    <a:pt x="937" y="795"/>
                    <a:pt x="944" y="795"/>
                    <a:pt x="950" y="795"/>
                  </a:cubicBezTo>
                  <a:cubicBezTo>
                    <a:pt x="1067" y="795"/>
                    <a:pt x="1183" y="795"/>
                    <a:pt x="1300" y="795"/>
                  </a:cubicBezTo>
                  <a:cubicBezTo>
                    <a:pt x="1308" y="795"/>
                    <a:pt x="1317" y="794"/>
                    <a:pt x="1322" y="797"/>
                  </a:cubicBezTo>
                  <a:cubicBezTo>
                    <a:pt x="1329" y="803"/>
                    <a:pt x="1338" y="812"/>
                    <a:pt x="1338" y="819"/>
                  </a:cubicBezTo>
                  <a:cubicBezTo>
                    <a:pt x="1338" y="827"/>
                    <a:pt x="1329" y="836"/>
                    <a:pt x="1322" y="841"/>
                  </a:cubicBezTo>
                  <a:cubicBezTo>
                    <a:pt x="1316" y="845"/>
                    <a:pt x="1307" y="843"/>
                    <a:pt x="1300" y="843"/>
                  </a:cubicBezTo>
                  <a:cubicBezTo>
                    <a:pt x="1184" y="843"/>
                    <a:pt x="1068" y="843"/>
                    <a:pt x="953" y="843"/>
                  </a:cubicBezTo>
                  <a:cubicBezTo>
                    <a:pt x="946" y="843"/>
                    <a:pt x="939" y="843"/>
                    <a:pt x="931" y="843"/>
                  </a:cubicBezTo>
                  <a:cubicBezTo>
                    <a:pt x="931" y="862"/>
                    <a:pt x="931" y="879"/>
                    <a:pt x="931" y="898"/>
                  </a:cubicBezTo>
                  <a:cubicBezTo>
                    <a:pt x="958" y="898"/>
                    <a:pt x="986" y="898"/>
                    <a:pt x="1013" y="898"/>
                  </a:cubicBezTo>
                  <a:cubicBezTo>
                    <a:pt x="1020" y="898"/>
                    <a:pt x="1027" y="898"/>
                    <a:pt x="1033" y="898"/>
                  </a:cubicBezTo>
                  <a:cubicBezTo>
                    <a:pt x="1048" y="900"/>
                    <a:pt x="1057" y="909"/>
                    <a:pt x="1057" y="921"/>
                  </a:cubicBezTo>
                  <a:cubicBezTo>
                    <a:pt x="1058" y="934"/>
                    <a:pt x="1048" y="945"/>
                    <a:pt x="1034" y="945"/>
                  </a:cubicBezTo>
                  <a:cubicBezTo>
                    <a:pt x="1009" y="946"/>
                    <a:pt x="984" y="946"/>
                    <a:pt x="959" y="946"/>
                  </a:cubicBezTo>
                  <a:cubicBezTo>
                    <a:pt x="950" y="946"/>
                    <a:pt x="941" y="946"/>
                    <a:pt x="931" y="946"/>
                  </a:cubicBezTo>
                  <a:cubicBezTo>
                    <a:pt x="931" y="964"/>
                    <a:pt x="931" y="981"/>
                    <a:pt x="931" y="1000"/>
                  </a:cubicBezTo>
                  <a:cubicBezTo>
                    <a:pt x="936" y="1000"/>
                    <a:pt x="941" y="1001"/>
                    <a:pt x="945" y="1001"/>
                  </a:cubicBezTo>
                  <a:cubicBezTo>
                    <a:pt x="1006" y="1001"/>
                    <a:pt x="1067" y="1000"/>
                    <a:pt x="1128" y="1001"/>
                  </a:cubicBezTo>
                  <a:cubicBezTo>
                    <a:pt x="1137" y="1001"/>
                    <a:pt x="1143" y="998"/>
                    <a:pt x="1147" y="989"/>
                  </a:cubicBezTo>
                  <a:cubicBezTo>
                    <a:pt x="1164" y="958"/>
                    <a:pt x="1198" y="943"/>
                    <a:pt x="1231" y="951"/>
                  </a:cubicBezTo>
                  <a:cubicBezTo>
                    <a:pt x="1264" y="960"/>
                    <a:pt x="1288" y="990"/>
                    <a:pt x="1288" y="1024"/>
                  </a:cubicBezTo>
                  <a:cubicBezTo>
                    <a:pt x="1289" y="1057"/>
                    <a:pt x="1266" y="1087"/>
                    <a:pt x="1234" y="1097"/>
                  </a:cubicBezTo>
                  <a:cubicBezTo>
                    <a:pt x="1200" y="1106"/>
                    <a:pt x="1165" y="1092"/>
                    <a:pt x="1148" y="1061"/>
                  </a:cubicBezTo>
                  <a:cubicBezTo>
                    <a:pt x="1143" y="1051"/>
                    <a:pt x="1137" y="1048"/>
                    <a:pt x="1127" y="1048"/>
                  </a:cubicBezTo>
                  <a:cubicBezTo>
                    <a:pt x="1062" y="1049"/>
                    <a:pt x="997" y="1049"/>
                    <a:pt x="930" y="1049"/>
                  </a:cubicBezTo>
                  <a:cubicBezTo>
                    <a:pt x="930" y="1063"/>
                    <a:pt x="930" y="1076"/>
                    <a:pt x="930" y="1089"/>
                  </a:cubicBezTo>
                  <a:cubicBezTo>
                    <a:pt x="929" y="1102"/>
                    <a:pt x="928" y="1116"/>
                    <a:pt x="926" y="1129"/>
                  </a:cubicBezTo>
                  <a:cubicBezTo>
                    <a:pt x="924" y="1144"/>
                    <a:pt x="912" y="1152"/>
                    <a:pt x="899" y="1151"/>
                  </a:cubicBezTo>
                  <a:cubicBezTo>
                    <a:pt x="886" y="1149"/>
                    <a:pt x="879" y="1138"/>
                    <a:pt x="879" y="1123"/>
                  </a:cubicBezTo>
                  <a:cubicBezTo>
                    <a:pt x="880" y="929"/>
                    <a:pt x="881" y="736"/>
                    <a:pt x="881" y="542"/>
                  </a:cubicBezTo>
                  <a:cubicBezTo>
                    <a:pt x="882" y="491"/>
                    <a:pt x="848" y="458"/>
                    <a:pt x="797" y="458"/>
                  </a:cubicBezTo>
                  <a:cubicBezTo>
                    <a:pt x="613" y="458"/>
                    <a:pt x="429" y="458"/>
                    <a:pt x="245" y="458"/>
                  </a:cubicBezTo>
                  <a:cubicBezTo>
                    <a:pt x="236" y="458"/>
                    <a:pt x="227" y="460"/>
                    <a:pt x="218" y="461"/>
                  </a:cubicBezTo>
                  <a:cubicBezTo>
                    <a:pt x="202" y="462"/>
                    <a:pt x="192" y="455"/>
                    <a:pt x="190" y="441"/>
                  </a:cubicBezTo>
                  <a:cubicBezTo>
                    <a:pt x="187" y="428"/>
                    <a:pt x="196" y="415"/>
                    <a:pt x="212" y="414"/>
                  </a:cubicBezTo>
                  <a:cubicBezTo>
                    <a:pt x="234" y="411"/>
                    <a:pt x="256" y="411"/>
                    <a:pt x="277" y="410"/>
                  </a:cubicBezTo>
                  <a:cubicBezTo>
                    <a:pt x="281" y="410"/>
                    <a:pt x="285" y="410"/>
                    <a:pt x="289" y="410"/>
                  </a:cubicBezTo>
                  <a:cubicBezTo>
                    <a:pt x="289" y="380"/>
                    <a:pt x="290" y="351"/>
                    <a:pt x="288" y="322"/>
                  </a:cubicBezTo>
                  <a:cubicBezTo>
                    <a:pt x="287" y="314"/>
                    <a:pt x="279" y="304"/>
                    <a:pt x="272" y="297"/>
                  </a:cubicBezTo>
                  <a:cubicBezTo>
                    <a:pt x="224" y="248"/>
                    <a:pt x="175" y="200"/>
                    <a:pt x="126" y="151"/>
                  </a:cubicBezTo>
                  <a:cubicBezTo>
                    <a:pt x="122" y="148"/>
                    <a:pt x="114" y="145"/>
                    <a:pt x="109" y="147"/>
                  </a:cubicBezTo>
                  <a:cubicBezTo>
                    <a:pt x="66" y="158"/>
                    <a:pt x="25" y="138"/>
                    <a:pt x="13" y="98"/>
                  </a:cubicBezTo>
                  <a:cubicBezTo>
                    <a:pt x="0" y="57"/>
                    <a:pt x="22" y="18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9" y="0"/>
                    <a:pt x="89" y="0"/>
                    <a:pt x="98" y="0"/>
                  </a:cubicBezTo>
                  <a:cubicBezTo>
                    <a:pt x="100" y="1"/>
                    <a:pt x="101" y="2"/>
                    <a:pt x="102" y="2"/>
                  </a:cubicBezTo>
                  <a:cubicBezTo>
                    <a:pt x="149" y="18"/>
                    <a:pt x="168" y="54"/>
                    <a:pt x="156" y="101"/>
                  </a:cubicBezTo>
                  <a:cubicBezTo>
                    <a:pt x="154" y="106"/>
                    <a:pt x="158" y="114"/>
                    <a:pt x="162" y="118"/>
                  </a:cubicBezTo>
                  <a:cubicBezTo>
                    <a:pt x="209" y="166"/>
                    <a:pt x="256" y="213"/>
                    <a:pt x="304" y="261"/>
                  </a:cubicBezTo>
                  <a:cubicBezTo>
                    <a:pt x="328" y="284"/>
                    <a:pt x="340" y="312"/>
                    <a:pt x="339" y="346"/>
                  </a:cubicBezTo>
                  <a:cubicBezTo>
                    <a:pt x="339" y="367"/>
                    <a:pt x="339" y="388"/>
                    <a:pt x="339" y="409"/>
                  </a:cubicBezTo>
                  <a:cubicBezTo>
                    <a:pt x="358" y="409"/>
                    <a:pt x="375" y="409"/>
                    <a:pt x="394" y="409"/>
                  </a:cubicBezTo>
                  <a:cubicBezTo>
                    <a:pt x="394" y="402"/>
                    <a:pt x="394" y="395"/>
                    <a:pt x="394" y="389"/>
                  </a:cubicBezTo>
                  <a:cubicBezTo>
                    <a:pt x="394" y="362"/>
                    <a:pt x="393" y="336"/>
                    <a:pt x="394" y="309"/>
                  </a:cubicBezTo>
                  <a:cubicBezTo>
                    <a:pt x="395" y="292"/>
                    <a:pt x="405" y="282"/>
                    <a:pt x="418" y="282"/>
                  </a:cubicBezTo>
                  <a:cubicBezTo>
                    <a:pt x="432" y="282"/>
                    <a:pt x="441" y="293"/>
                    <a:pt x="442" y="309"/>
                  </a:cubicBezTo>
                  <a:cubicBezTo>
                    <a:pt x="442" y="333"/>
                    <a:pt x="442" y="356"/>
                    <a:pt x="442" y="380"/>
                  </a:cubicBezTo>
                  <a:cubicBezTo>
                    <a:pt x="442" y="389"/>
                    <a:pt x="442" y="399"/>
                    <a:pt x="442" y="409"/>
                  </a:cubicBezTo>
                  <a:cubicBezTo>
                    <a:pt x="461" y="409"/>
                    <a:pt x="478" y="409"/>
                    <a:pt x="497" y="409"/>
                  </a:cubicBezTo>
                  <a:cubicBezTo>
                    <a:pt x="497" y="402"/>
                    <a:pt x="497" y="396"/>
                    <a:pt x="497" y="389"/>
                  </a:cubicBezTo>
                  <a:cubicBezTo>
                    <a:pt x="497" y="271"/>
                    <a:pt x="497" y="154"/>
                    <a:pt x="496" y="36"/>
                  </a:cubicBezTo>
                  <a:cubicBezTo>
                    <a:pt x="496" y="21"/>
                    <a:pt x="499" y="7"/>
                    <a:pt x="514" y="0"/>
                  </a:cubicBezTo>
                  <a:cubicBezTo>
                    <a:pt x="518" y="0"/>
                    <a:pt x="523" y="0"/>
                    <a:pt x="527" y="0"/>
                  </a:cubicBezTo>
                  <a:close/>
                  <a:moveTo>
                    <a:pt x="84" y="102"/>
                  </a:moveTo>
                  <a:cubicBezTo>
                    <a:pt x="99" y="102"/>
                    <a:pt x="111" y="90"/>
                    <a:pt x="111" y="76"/>
                  </a:cubicBezTo>
                  <a:cubicBezTo>
                    <a:pt x="112" y="61"/>
                    <a:pt x="99" y="48"/>
                    <a:pt x="85" y="48"/>
                  </a:cubicBezTo>
                  <a:cubicBezTo>
                    <a:pt x="70" y="48"/>
                    <a:pt x="57" y="62"/>
                    <a:pt x="57" y="76"/>
                  </a:cubicBezTo>
                  <a:cubicBezTo>
                    <a:pt x="58" y="90"/>
                    <a:pt x="70" y="102"/>
                    <a:pt x="84" y="102"/>
                  </a:cubicBezTo>
                  <a:close/>
                  <a:moveTo>
                    <a:pt x="1292" y="384"/>
                  </a:moveTo>
                  <a:cubicBezTo>
                    <a:pt x="1292" y="369"/>
                    <a:pt x="1279" y="356"/>
                    <a:pt x="1264" y="356"/>
                  </a:cubicBezTo>
                  <a:cubicBezTo>
                    <a:pt x="1250" y="356"/>
                    <a:pt x="1238" y="369"/>
                    <a:pt x="1237" y="383"/>
                  </a:cubicBezTo>
                  <a:cubicBezTo>
                    <a:pt x="1237" y="397"/>
                    <a:pt x="1249" y="409"/>
                    <a:pt x="1263" y="410"/>
                  </a:cubicBezTo>
                  <a:cubicBezTo>
                    <a:pt x="1278" y="410"/>
                    <a:pt x="1291" y="398"/>
                    <a:pt x="1292" y="384"/>
                  </a:cubicBezTo>
                  <a:close/>
                  <a:moveTo>
                    <a:pt x="753" y="126"/>
                  </a:moveTo>
                  <a:cubicBezTo>
                    <a:pt x="753" y="112"/>
                    <a:pt x="740" y="100"/>
                    <a:pt x="726" y="100"/>
                  </a:cubicBezTo>
                  <a:cubicBezTo>
                    <a:pt x="711" y="99"/>
                    <a:pt x="699" y="112"/>
                    <a:pt x="699" y="127"/>
                  </a:cubicBezTo>
                  <a:cubicBezTo>
                    <a:pt x="699" y="142"/>
                    <a:pt x="711" y="153"/>
                    <a:pt x="725" y="154"/>
                  </a:cubicBezTo>
                  <a:cubicBezTo>
                    <a:pt x="740" y="154"/>
                    <a:pt x="753" y="141"/>
                    <a:pt x="753" y="126"/>
                  </a:cubicBezTo>
                  <a:close/>
                  <a:moveTo>
                    <a:pt x="1240" y="1025"/>
                  </a:moveTo>
                  <a:cubicBezTo>
                    <a:pt x="1241" y="1011"/>
                    <a:pt x="1229" y="999"/>
                    <a:pt x="1215" y="998"/>
                  </a:cubicBezTo>
                  <a:cubicBezTo>
                    <a:pt x="1199" y="997"/>
                    <a:pt x="1187" y="1009"/>
                    <a:pt x="1186" y="1024"/>
                  </a:cubicBezTo>
                  <a:cubicBezTo>
                    <a:pt x="1186" y="1038"/>
                    <a:pt x="1197" y="1050"/>
                    <a:pt x="1212" y="1051"/>
                  </a:cubicBezTo>
                  <a:cubicBezTo>
                    <a:pt x="1227" y="1052"/>
                    <a:pt x="1240" y="1040"/>
                    <a:pt x="1240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6"/>
            <p:cNvSpPr>
              <a:spLocks noEditPoints="1"/>
            </p:cNvSpPr>
            <p:nvPr/>
          </p:nvSpPr>
          <p:spPr bwMode="auto">
            <a:xfrm>
              <a:off x="2379663" y="1042988"/>
              <a:ext cx="152400" cy="161925"/>
            </a:xfrm>
            <a:custGeom>
              <a:avLst/>
              <a:gdLst>
                <a:gd name="T0" fmla="*/ 134 w 545"/>
                <a:gd name="T1" fmla="*/ 557 h 583"/>
                <a:gd name="T2" fmla="*/ 70 w 545"/>
                <a:gd name="T3" fmla="*/ 464 h 583"/>
                <a:gd name="T4" fmla="*/ 40 w 545"/>
                <a:gd name="T5" fmla="*/ 288 h 583"/>
                <a:gd name="T6" fmla="*/ 109 w 545"/>
                <a:gd name="T7" fmla="*/ 107 h 583"/>
                <a:gd name="T8" fmla="*/ 275 w 545"/>
                <a:gd name="T9" fmla="*/ 40 h 583"/>
                <a:gd name="T10" fmla="*/ 442 w 545"/>
                <a:gd name="T11" fmla="*/ 116 h 583"/>
                <a:gd name="T12" fmla="*/ 505 w 545"/>
                <a:gd name="T13" fmla="*/ 295 h 583"/>
                <a:gd name="T14" fmla="*/ 485 w 545"/>
                <a:gd name="T15" fmla="*/ 468 h 583"/>
                <a:gd name="T16" fmla="*/ 357 w 545"/>
                <a:gd name="T17" fmla="*/ 571 h 583"/>
                <a:gd name="T18" fmla="*/ 93 w 545"/>
                <a:gd name="T19" fmla="*/ 420 h 583"/>
                <a:gd name="T20" fmla="*/ 120 w 545"/>
                <a:gd name="T21" fmla="*/ 397 h 583"/>
                <a:gd name="T22" fmla="*/ 141 w 545"/>
                <a:gd name="T23" fmla="*/ 437 h 583"/>
                <a:gd name="T24" fmla="*/ 197 w 545"/>
                <a:gd name="T25" fmla="*/ 523 h 583"/>
                <a:gd name="T26" fmla="*/ 251 w 545"/>
                <a:gd name="T27" fmla="*/ 419 h 583"/>
                <a:gd name="T28" fmla="*/ 207 w 545"/>
                <a:gd name="T29" fmla="*/ 368 h 583"/>
                <a:gd name="T30" fmla="*/ 227 w 545"/>
                <a:gd name="T31" fmla="*/ 325 h 583"/>
                <a:gd name="T32" fmla="*/ 252 w 545"/>
                <a:gd name="T33" fmla="*/ 315 h 583"/>
                <a:gd name="T34" fmla="*/ 275 w 545"/>
                <a:gd name="T35" fmla="*/ 179 h 583"/>
                <a:gd name="T36" fmla="*/ 300 w 545"/>
                <a:gd name="T37" fmla="*/ 232 h 583"/>
                <a:gd name="T38" fmla="*/ 361 w 545"/>
                <a:gd name="T39" fmla="*/ 217 h 583"/>
                <a:gd name="T40" fmla="*/ 365 w 545"/>
                <a:gd name="T41" fmla="*/ 263 h 583"/>
                <a:gd name="T42" fmla="*/ 300 w 545"/>
                <a:gd name="T43" fmla="*/ 325 h 583"/>
                <a:gd name="T44" fmla="*/ 335 w 545"/>
                <a:gd name="T45" fmla="*/ 518 h 583"/>
                <a:gd name="T46" fmla="*/ 408 w 545"/>
                <a:gd name="T47" fmla="*/ 436 h 583"/>
                <a:gd name="T48" fmla="*/ 370 w 545"/>
                <a:gd name="T49" fmla="*/ 388 h 583"/>
                <a:gd name="T50" fmla="*/ 455 w 545"/>
                <a:gd name="T51" fmla="*/ 417 h 583"/>
                <a:gd name="T52" fmla="*/ 452 w 545"/>
                <a:gd name="T53" fmla="*/ 330 h 583"/>
                <a:gd name="T54" fmla="*/ 481 w 545"/>
                <a:gd name="T55" fmla="*/ 221 h 583"/>
                <a:gd name="T56" fmla="*/ 371 w 545"/>
                <a:gd name="T57" fmla="*/ 168 h 583"/>
                <a:gd name="T58" fmla="*/ 356 w 545"/>
                <a:gd name="T59" fmla="*/ 123 h 583"/>
                <a:gd name="T60" fmla="*/ 395 w 545"/>
                <a:gd name="T61" fmla="*/ 97 h 583"/>
                <a:gd name="T62" fmla="*/ 299 w 545"/>
                <a:gd name="T63" fmla="*/ 101 h 583"/>
                <a:gd name="T64" fmla="*/ 252 w 545"/>
                <a:gd name="T65" fmla="*/ 101 h 583"/>
                <a:gd name="T66" fmla="*/ 161 w 545"/>
                <a:gd name="T67" fmla="*/ 118 h 583"/>
                <a:gd name="T68" fmla="*/ 93 w 545"/>
                <a:gd name="T69" fmla="*/ 181 h 583"/>
                <a:gd name="T70" fmla="*/ 103 w 545"/>
                <a:gd name="T71" fmla="*/ 253 h 583"/>
                <a:gd name="T72" fmla="*/ 154 w 545"/>
                <a:gd name="T73" fmla="*/ 262 h 583"/>
                <a:gd name="T74" fmla="*/ 112 w 545"/>
                <a:gd name="T75" fmla="*/ 30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5" h="583">
                  <a:moveTo>
                    <a:pt x="275" y="535"/>
                  </a:moveTo>
                  <a:cubicBezTo>
                    <a:pt x="232" y="574"/>
                    <a:pt x="185" y="583"/>
                    <a:pt x="134" y="557"/>
                  </a:cubicBezTo>
                  <a:cubicBezTo>
                    <a:pt x="103" y="542"/>
                    <a:pt x="84" y="516"/>
                    <a:pt x="79" y="481"/>
                  </a:cubicBezTo>
                  <a:cubicBezTo>
                    <a:pt x="79" y="475"/>
                    <a:pt x="74" y="468"/>
                    <a:pt x="70" y="464"/>
                  </a:cubicBezTo>
                  <a:cubicBezTo>
                    <a:pt x="17" y="421"/>
                    <a:pt x="7" y="362"/>
                    <a:pt x="41" y="303"/>
                  </a:cubicBezTo>
                  <a:cubicBezTo>
                    <a:pt x="43" y="299"/>
                    <a:pt x="43" y="292"/>
                    <a:pt x="40" y="288"/>
                  </a:cubicBezTo>
                  <a:cubicBezTo>
                    <a:pt x="0" y="231"/>
                    <a:pt x="24" y="152"/>
                    <a:pt x="96" y="123"/>
                  </a:cubicBezTo>
                  <a:cubicBezTo>
                    <a:pt x="104" y="120"/>
                    <a:pt x="110" y="119"/>
                    <a:pt x="109" y="107"/>
                  </a:cubicBezTo>
                  <a:cubicBezTo>
                    <a:pt x="105" y="60"/>
                    <a:pt x="139" y="19"/>
                    <a:pt x="186" y="12"/>
                  </a:cubicBezTo>
                  <a:cubicBezTo>
                    <a:pt x="220" y="8"/>
                    <a:pt x="250" y="17"/>
                    <a:pt x="275" y="40"/>
                  </a:cubicBezTo>
                  <a:cubicBezTo>
                    <a:pt x="314" y="8"/>
                    <a:pt x="356" y="0"/>
                    <a:pt x="400" y="25"/>
                  </a:cubicBezTo>
                  <a:cubicBezTo>
                    <a:pt x="434" y="45"/>
                    <a:pt x="448" y="77"/>
                    <a:pt x="442" y="116"/>
                  </a:cubicBezTo>
                  <a:cubicBezTo>
                    <a:pt x="456" y="124"/>
                    <a:pt x="471" y="130"/>
                    <a:pt x="484" y="139"/>
                  </a:cubicBezTo>
                  <a:cubicBezTo>
                    <a:pt x="537" y="178"/>
                    <a:pt x="545" y="244"/>
                    <a:pt x="505" y="295"/>
                  </a:cubicBezTo>
                  <a:cubicBezTo>
                    <a:pt x="499" y="302"/>
                    <a:pt x="499" y="306"/>
                    <a:pt x="505" y="314"/>
                  </a:cubicBezTo>
                  <a:cubicBezTo>
                    <a:pt x="545" y="364"/>
                    <a:pt x="536" y="430"/>
                    <a:pt x="485" y="468"/>
                  </a:cubicBezTo>
                  <a:cubicBezTo>
                    <a:pt x="476" y="475"/>
                    <a:pt x="472" y="482"/>
                    <a:pt x="470" y="492"/>
                  </a:cubicBezTo>
                  <a:cubicBezTo>
                    <a:pt x="460" y="539"/>
                    <a:pt x="407" y="576"/>
                    <a:pt x="357" y="571"/>
                  </a:cubicBezTo>
                  <a:cubicBezTo>
                    <a:pt x="323" y="568"/>
                    <a:pt x="312" y="563"/>
                    <a:pt x="275" y="535"/>
                  </a:cubicBezTo>
                  <a:close/>
                  <a:moveTo>
                    <a:pt x="93" y="420"/>
                  </a:moveTo>
                  <a:cubicBezTo>
                    <a:pt x="98" y="415"/>
                    <a:pt x="101" y="410"/>
                    <a:pt x="105" y="406"/>
                  </a:cubicBezTo>
                  <a:cubicBezTo>
                    <a:pt x="109" y="402"/>
                    <a:pt x="115" y="397"/>
                    <a:pt x="120" y="397"/>
                  </a:cubicBezTo>
                  <a:cubicBezTo>
                    <a:pt x="128" y="399"/>
                    <a:pt x="138" y="402"/>
                    <a:pt x="144" y="408"/>
                  </a:cubicBezTo>
                  <a:cubicBezTo>
                    <a:pt x="152" y="417"/>
                    <a:pt x="149" y="428"/>
                    <a:pt x="141" y="437"/>
                  </a:cubicBezTo>
                  <a:cubicBezTo>
                    <a:pt x="128" y="451"/>
                    <a:pt x="123" y="467"/>
                    <a:pt x="129" y="485"/>
                  </a:cubicBezTo>
                  <a:cubicBezTo>
                    <a:pt x="137" y="510"/>
                    <a:pt x="167" y="527"/>
                    <a:pt x="197" y="523"/>
                  </a:cubicBezTo>
                  <a:cubicBezTo>
                    <a:pt x="229" y="519"/>
                    <a:pt x="249" y="500"/>
                    <a:pt x="251" y="472"/>
                  </a:cubicBezTo>
                  <a:cubicBezTo>
                    <a:pt x="252" y="455"/>
                    <a:pt x="252" y="437"/>
                    <a:pt x="251" y="419"/>
                  </a:cubicBezTo>
                  <a:cubicBezTo>
                    <a:pt x="250" y="398"/>
                    <a:pt x="239" y="384"/>
                    <a:pt x="220" y="374"/>
                  </a:cubicBezTo>
                  <a:cubicBezTo>
                    <a:pt x="216" y="372"/>
                    <a:pt x="212" y="370"/>
                    <a:pt x="207" y="368"/>
                  </a:cubicBezTo>
                  <a:cubicBezTo>
                    <a:pt x="196" y="361"/>
                    <a:pt x="191" y="348"/>
                    <a:pt x="197" y="337"/>
                  </a:cubicBezTo>
                  <a:cubicBezTo>
                    <a:pt x="203" y="325"/>
                    <a:pt x="214" y="321"/>
                    <a:pt x="227" y="325"/>
                  </a:cubicBezTo>
                  <a:cubicBezTo>
                    <a:pt x="234" y="327"/>
                    <a:pt x="242" y="331"/>
                    <a:pt x="252" y="335"/>
                  </a:cubicBezTo>
                  <a:cubicBezTo>
                    <a:pt x="252" y="327"/>
                    <a:pt x="252" y="321"/>
                    <a:pt x="252" y="315"/>
                  </a:cubicBezTo>
                  <a:cubicBezTo>
                    <a:pt x="252" y="279"/>
                    <a:pt x="251" y="244"/>
                    <a:pt x="252" y="208"/>
                  </a:cubicBezTo>
                  <a:cubicBezTo>
                    <a:pt x="252" y="190"/>
                    <a:pt x="261" y="180"/>
                    <a:pt x="275" y="179"/>
                  </a:cubicBezTo>
                  <a:cubicBezTo>
                    <a:pt x="289" y="179"/>
                    <a:pt x="299" y="190"/>
                    <a:pt x="299" y="207"/>
                  </a:cubicBezTo>
                  <a:cubicBezTo>
                    <a:pt x="300" y="215"/>
                    <a:pt x="300" y="223"/>
                    <a:pt x="300" y="232"/>
                  </a:cubicBezTo>
                  <a:cubicBezTo>
                    <a:pt x="307" y="229"/>
                    <a:pt x="311" y="227"/>
                    <a:pt x="316" y="226"/>
                  </a:cubicBezTo>
                  <a:cubicBezTo>
                    <a:pt x="331" y="222"/>
                    <a:pt x="346" y="218"/>
                    <a:pt x="361" y="217"/>
                  </a:cubicBezTo>
                  <a:cubicBezTo>
                    <a:pt x="375" y="216"/>
                    <a:pt x="385" y="225"/>
                    <a:pt x="385" y="238"/>
                  </a:cubicBezTo>
                  <a:cubicBezTo>
                    <a:pt x="386" y="252"/>
                    <a:pt x="379" y="261"/>
                    <a:pt x="365" y="263"/>
                  </a:cubicBezTo>
                  <a:cubicBezTo>
                    <a:pt x="361" y="264"/>
                    <a:pt x="357" y="264"/>
                    <a:pt x="353" y="265"/>
                  </a:cubicBezTo>
                  <a:cubicBezTo>
                    <a:pt x="318" y="270"/>
                    <a:pt x="300" y="290"/>
                    <a:pt x="300" y="325"/>
                  </a:cubicBezTo>
                  <a:cubicBezTo>
                    <a:pt x="299" y="371"/>
                    <a:pt x="300" y="416"/>
                    <a:pt x="299" y="461"/>
                  </a:cubicBezTo>
                  <a:cubicBezTo>
                    <a:pt x="299" y="488"/>
                    <a:pt x="310" y="508"/>
                    <a:pt x="335" y="518"/>
                  </a:cubicBezTo>
                  <a:cubicBezTo>
                    <a:pt x="360" y="529"/>
                    <a:pt x="391" y="523"/>
                    <a:pt x="409" y="505"/>
                  </a:cubicBezTo>
                  <a:cubicBezTo>
                    <a:pt x="430" y="485"/>
                    <a:pt x="430" y="455"/>
                    <a:pt x="408" y="436"/>
                  </a:cubicBezTo>
                  <a:cubicBezTo>
                    <a:pt x="400" y="429"/>
                    <a:pt x="391" y="425"/>
                    <a:pt x="382" y="420"/>
                  </a:cubicBezTo>
                  <a:cubicBezTo>
                    <a:pt x="369" y="412"/>
                    <a:pt x="364" y="400"/>
                    <a:pt x="370" y="388"/>
                  </a:cubicBezTo>
                  <a:cubicBezTo>
                    <a:pt x="375" y="376"/>
                    <a:pt x="388" y="372"/>
                    <a:pt x="402" y="377"/>
                  </a:cubicBezTo>
                  <a:cubicBezTo>
                    <a:pt x="424" y="385"/>
                    <a:pt x="442" y="398"/>
                    <a:pt x="455" y="417"/>
                  </a:cubicBezTo>
                  <a:cubicBezTo>
                    <a:pt x="457" y="420"/>
                    <a:pt x="460" y="422"/>
                    <a:pt x="462" y="424"/>
                  </a:cubicBezTo>
                  <a:cubicBezTo>
                    <a:pt x="492" y="392"/>
                    <a:pt x="488" y="355"/>
                    <a:pt x="452" y="330"/>
                  </a:cubicBezTo>
                  <a:cubicBezTo>
                    <a:pt x="426" y="312"/>
                    <a:pt x="426" y="296"/>
                    <a:pt x="451" y="279"/>
                  </a:cubicBezTo>
                  <a:cubicBezTo>
                    <a:pt x="472" y="265"/>
                    <a:pt x="484" y="247"/>
                    <a:pt x="481" y="221"/>
                  </a:cubicBezTo>
                  <a:cubicBezTo>
                    <a:pt x="478" y="193"/>
                    <a:pt x="460" y="176"/>
                    <a:pt x="435" y="167"/>
                  </a:cubicBezTo>
                  <a:cubicBezTo>
                    <a:pt x="414" y="159"/>
                    <a:pt x="392" y="161"/>
                    <a:pt x="371" y="168"/>
                  </a:cubicBezTo>
                  <a:cubicBezTo>
                    <a:pt x="356" y="172"/>
                    <a:pt x="344" y="166"/>
                    <a:pt x="340" y="153"/>
                  </a:cubicBezTo>
                  <a:cubicBezTo>
                    <a:pt x="336" y="140"/>
                    <a:pt x="342" y="128"/>
                    <a:pt x="356" y="123"/>
                  </a:cubicBezTo>
                  <a:cubicBezTo>
                    <a:pt x="364" y="120"/>
                    <a:pt x="372" y="117"/>
                    <a:pt x="381" y="116"/>
                  </a:cubicBezTo>
                  <a:cubicBezTo>
                    <a:pt x="394" y="115"/>
                    <a:pt x="398" y="106"/>
                    <a:pt x="395" y="97"/>
                  </a:cubicBezTo>
                  <a:cubicBezTo>
                    <a:pt x="392" y="87"/>
                    <a:pt x="387" y="76"/>
                    <a:pt x="380" y="70"/>
                  </a:cubicBezTo>
                  <a:cubicBezTo>
                    <a:pt x="348" y="46"/>
                    <a:pt x="308" y="61"/>
                    <a:pt x="299" y="101"/>
                  </a:cubicBezTo>
                  <a:cubicBezTo>
                    <a:pt x="296" y="114"/>
                    <a:pt x="290" y="122"/>
                    <a:pt x="276" y="122"/>
                  </a:cubicBezTo>
                  <a:cubicBezTo>
                    <a:pt x="262" y="122"/>
                    <a:pt x="255" y="114"/>
                    <a:pt x="252" y="101"/>
                  </a:cubicBezTo>
                  <a:cubicBezTo>
                    <a:pt x="243" y="62"/>
                    <a:pt x="206" y="47"/>
                    <a:pt x="173" y="69"/>
                  </a:cubicBezTo>
                  <a:cubicBezTo>
                    <a:pt x="155" y="80"/>
                    <a:pt x="151" y="99"/>
                    <a:pt x="161" y="118"/>
                  </a:cubicBezTo>
                  <a:cubicBezTo>
                    <a:pt x="177" y="144"/>
                    <a:pt x="170" y="157"/>
                    <a:pt x="139" y="162"/>
                  </a:cubicBezTo>
                  <a:cubicBezTo>
                    <a:pt x="123" y="166"/>
                    <a:pt x="106" y="171"/>
                    <a:pt x="93" y="181"/>
                  </a:cubicBezTo>
                  <a:cubicBezTo>
                    <a:pt x="65" y="201"/>
                    <a:pt x="62" y="237"/>
                    <a:pt x="83" y="262"/>
                  </a:cubicBezTo>
                  <a:cubicBezTo>
                    <a:pt x="89" y="259"/>
                    <a:pt x="96" y="256"/>
                    <a:pt x="103" y="253"/>
                  </a:cubicBezTo>
                  <a:cubicBezTo>
                    <a:pt x="110" y="250"/>
                    <a:pt x="117" y="248"/>
                    <a:pt x="124" y="246"/>
                  </a:cubicBezTo>
                  <a:cubicBezTo>
                    <a:pt x="139" y="243"/>
                    <a:pt x="150" y="250"/>
                    <a:pt x="154" y="262"/>
                  </a:cubicBezTo>
                  <a:cubicBezTo>
                    <a:pt x="158" y="275"/>
                    <a:pt x="152" y="286"/>
                    <a:pt x="137" y="292"/>
                  </a:cubicBezTo>
                  <a:cubicBezTo>
                    <a:pt x="129" y="295"/>
                    <a:pt x="120" y="297"/>
                    <a:pt x="112" y="302"/>
                  </a:cubicBezTo>
                  <a:cubicBezTo>
                    <a:pt x="64" y="327"/>
                    <a:pt x="55" y="382"/>
                    <a:pt x="93" y="4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224879" y="884238"/>
            <a:ext cx="384175" cy="438150"/>
            <a:chOff x="2873375" y="904875"/>
            <a:chExt cx="384175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" name="Freeform 47"/>
            <p:cNvSpPr>
              <a:spLocks noEditPoints="1"/>
            </p:cNvSpPr>
            <p:nvPr/>
          </p:nvSpPr>
          <p:spPr bwMode="auto">
            <a:xfrm>
              <a:off x="3100388" y="909638"/>
              <a:ext cx="47625" cy="58738"/>
            </a:xfrm>
            <a:custGeom>
              <a:avLst/>
              <a:gdLst>
                <a:gd name="T0" fmla="*/ 99 w 175"/>
                <a:gd name="T1" fmla="*/ 0 h 210"/>
                <a:gd name="T2" fmla="*/ 119 w 175"/>
                <a:gd name="T3" fmla="*/ 6 h 210"/>
                <a:gd name="T4" fmla="*/ 164 w 175"/>
                <a:gd name="T5" fmla="*/ 90 h 210"/>
                <a:gd name="T6" fmla="*/ 140 w 175"/>
                <a:gd name="T7" fmla="*/ 160 h 210"/>
                <a:gd name="T8" fmla="*/ 56 w 175"/>
                <a:gd name="T9" fmla="*/ 199 h 210"/>
                <a:gd name="T10" fmla="*/ 7 w 175"/>
                <a:gd name="T11" fmla="*/ 121 h 210"/>
                <a:gd name="T12" fmla="*/ 17 w 175"/>
                <a:gd name="T13" fmla="*/ 69 h 210"/>
                <a:gd name="T14" fmla="*/ 72 w 175"/>
                <a:gd name="T15" fmla="*/ 0 h 210"/>
                <a:gd name="T16" fmla="*/ 99 w 175"/>
                <a:gd name="T17" fmla="*/ 0 h 210"/>
                <a:gd name="T18" fmla="*/ 51 w 175"/>
                <a:gd name="T19" fmla="*/ 131 h 210"/>
                <a:gd name="T20" fmla="*/ 70 w 175"/>
                <a:gd name="T21" fmla="*/ 157 h 210"/>
                <a:gd name="T22" fmla="*/ 98 w 175"/>
                <a:gd name="T23" fmla="*/ 143 h 210"/>
                <a:gd name="T24" fmla="*/ 121 w 175"/>
                <a:gd name="T25" fmla="*/ 77 h 210"/>
                <a:gd name="T26" fmla="*/ 100 w 175"/>
                <a:gd name="T27" fmla="*/ 48 h 210"/>
                <a:gd name="T28" fmla="*/ 65 w 175"/>
                <a:gd name="T29" fmla="*/ 62 h 210"/>
                <a:gd name="T30" fmla="*/ 51 w 175"/>
                <a:gd name="T31" fmla="*/ 13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210">
                  <a:moveTo>
                    <a:pt x="99" y="0"/>
                  </a:moveTo>
                  <a:cubicBezTo>
                    <a:pt x="106" y="2"/>
                    <a:pt x="112" y="4"/>
                    <a:pt x="119" y="6"/>
                  </a:cubicBezTo>
                  <a:cubicBezTo>
                    <a:pt x="155" y="18"/>
                    <a:pt x="175" y="53"/>
                    <a:pt x="164" y="90"/>
                  </a:cubicBezTo>
                  <a:cubicBezTo>
                    <a:pt x="157" y="114"/>
                    <a:pt x="149" y="137"/>
                    <a:pt x="140" y="160"/>
                  </a:cubicBezTo>
                  <a:cubicBezTo>
                    <a:pt x="127" y="194"/>
                    <a:pt x="92" y="210"/>
                    <a:pt x="56" y="199"/>
                  </a:cubicBezTo>
                  <a:cubicBezTo>
                    <a:pt x="20" y="189"/>
                    <a:pt x="0" y="157"/>
                    <a:pt x="7" y="121"/>
                  </a:cubicBezTo>
                  <a:cubicBezTo>
                    <a:pt x="11" y="104"/>
                    <a:pt x="15" y="87"/>
                    <a:pt x="17" y="69"/>
                  </a:cubicBezTo>
                  <a:cubicBezTo>
                    <a:pt x="21" y="35"/>
                    <a:pt x="38" y="11"/>
                    <a:pt x="72" y="0"/>
                  </a:cubicBezTo>
                  <a:cubicBezTo>
                    <a:pt x="81" y="0"/>
                    <a:pt x="90" y="0"/>
                    <a:pt x="99" y="0"/>
                  </a:cubicBezTo>
                  <a:close/>
                  <a:moveTo>
                    <a:pt x="51" y="131"/>
                  </a:moveTo>
                  <a:cubicBezTo>
                    <a:pt x="50" y="146"/>
                    <a:pt x="57" y="153"/>
                    <a:pt x="70" y="157"/>
                  </a:cubicBezTo>
                  <a:cubicBezTo>
                    <a:pt x="84" y="160"/>
                    <a:pt x="93" y="156"/>
                    <a:pt x="98" y="143"/>
                  </a:cubicBezTo>
                  <a:cubicBezTo>
                    <a:pt x="106" y="121"/>
                    <a:pt x="114" y="99"/>
                    <a:pt x="121" y="77"/>
                  </a:cubicBezTo>
                  <a:cubicBezTo>
                    <a:pt x="125" y="62"/>
                    <a:pt x="118" y="53"/>
                    <a:pt x="100" y="48"/>
                  </a:cubicBezTo>
                  <a:cubicBezTo>
                    <a:pt x="80" y="43"/>
                    <a:pt x="69" y="46"/>
                    <a:pt x="65" y="62"/>
                  </a:cubicBezTo>
                  <a:cubicBezTo>
                    <a:pt x="60" y="85"/>
                    <a:pt x="56" y="109"/>
                    <a:pt x="51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873375" y="904875"/>
              <a:ext cx="384175" cy="438150"/>
            </a:xfrm>
            <a:custGeom>
              <a:avLst/>
              <a:gdLst>
                <a:gd name="T0" fmla="*/ 402 w 1374"/>
                <a:gd name="T1" fmla="*/ 157 h 1566"/>
                <a:gd name="T2" fmla="*/ 652 w 1374"/>
                <a:gd name="T3" fmla="*/ 188 h 1566"/>
                <a:gd name="T4" fmla="*/ 729 w 1374"/>
                <a:gd name="T5" fmla="*/ 328 h 1566"/>
                <a:gd name="T6" fmla="*/ 832 w 1374"/>
                <a:gd name="T7" fmla="*/ 487 h 1566"/>
                <a:gd name="T8" fmla="*/ 1220 w 1374"/>
                <a:gd name="T9" fmla="*/ 607 h 1566"/>
                <a:gd name="T10" fmla="*/ 1346 w 1374"/>
                <a:gd name="T11" fmla="*/ 833 h 1566"/>
                <a:gd name="T12" fmla="*/ 1325 w 1374"/>
                <a:gd name="T13" fmla="*/ 1080 h 1566"/>
                <a:gd name="T14" fmla="*/ 1277 w 1374"/>
                <a:gd name="T15" fmla="*/ 1216 h 1566"/>
                <a:gd name="T16" fmla="*/ 1254 w 1374"/>
                <a:gd name="T17" fmla="*/ 1092 h 1566"/>
                <a:gd name="T18" fmla="*/ 1291 w 1374"/>
                <a:gd name="T19" fmla="*/ 1044 h 1566"/>
                <a:gd name="T20" fmla="*/ 1254 w 1374"/>
                <a:gd name="T21" fmla="*/ 945 h 1566"/>
                <a:gd name="T22" fmla="*/ 1302 w 1374"/>
                <a:gd name="T23" fmla="*/ 852 h 1566"/>
                <a:gd name="T24" fmla="*/ 1203 w 1374"/>
                <a:gd name="T25" fmla="*/ 777 h 1566"/>
                <a:gd name="T26" fmla="*/ 1276 w 1374"/>
                <a:gd name="T27" fmla="*/ 706 h 1566"/>
                <a:gd name="T28" fmla="*/ 848 w 1374"/>
                <a:gd name="T29" fmla="*/ 652 h 1566"/>
                <a:gd name="T30" fmla="*/ 806 w 1374"/>
                <a:gd name="T31" fmla="*/ 801 h 1566"/>
                <a:gd name="T32" fmla="*/ 766 w 1374"/>
                <a:gd name="T33" fmla="*/ 966 h 1566"/>
                <a:gd name="T34" fmla="*/ 937 w 1374"/>
                <a:gd name="T35" fmla="*/ 1392 h 1566"/>
                <a:gd name="T36" fmla="*/ 1111 w 1374"/>
                <a:gd name="T37" fmla="*/ 1436 h 1566"/>
                <a:gd name="T38" fmla="*/ 1054 w 1374"/>
                <a:gd name="T39" fmla="*/ 1194 h 1566"/>
                <a:gd name="T40" fmla="*/ 1200 w 1374"/>
                <a:gd name="T41" fmla="*/ 1239 h 1566"/>
                <a:gd name="T42" fmla="*/ 1147 w 1374"/>
                <a:gd name="T43" fmla="*/ 1383 h 1566"/>
                <a:gd name="T44" fmla="*/ 897 w 1374"/>
                <a:gd name="T45" fmla="*/ 1413 h 1566"/>
                <a:gd name="T46" fmla="*/ 657 w 1374"/>
                <a:gd name="T47" fmla="*/ 1237 h 1566"/>
                <a:gd name="T48" fmla="*/ 493 w 1374"/>
                <a:gd name="T49" fmla="*/ 978 h 1566"/>
                <a:gd name="T50" fmla="*/ 333 w 1374"/>
                <a:gd name="T51" fmla="*/ 960 h 1566"/>
                <a:gd name="T52" fmla="*/ 84 w 1374"/>
                <a:gd name="T53" fmla="*/ 947 h 1566"/>
                <a:gd name="T54" fmla="*/ 23 w 1374"/>
                <a:gd name="T55" fmla="*/ 542 h 1566"/>
                <a:gd name="T56" fmla="*/ 89 w 1374"/>
                <a:gd name="T57" fmla="*/ 902 h 1566"/>
                <a:gd name="T58" fmla="*/ 228 w 1374"/>
                <a:gd name="T59" fmla="*/ 415 h 1566"/>
                <a:gd name="T60" fmla="*/ 45 w 1374"/>
                <a:gd name="T61" fmla="*/ 414 h 1566"/>
                <a:gd name="T62" fmla="*/ 0 w 1374"/>
                <a:gd name="T63" fmla="*/ 472 h 1566"/>
                <a:gd name="T64" fmla="*/ 194 w 1374"/>
                <a:gd name="T65" fmla="*/ 330 h 1566"/>
                <a:gd name="T66" fmla="*/ 728 w 1374"/>
                <a:gd name="T67" fmla="*/ 915 h 1566"/>
                <a:gd name="T68" fmla="*/ 733 w 1374"/>
                <a:gd name="T69" fmla="*/ 813 h 1566"/>
                <a:gd name="T70" fmla="*/ 762 w 1374"/>
                <a:gd name="T71" fmla="*/ 768 h 1566"/>
                <a:gd name="T72" fmla="*/ 736 w 1374"/>
                <a:gd name="T73" fmla="*/ 644 h 1566"/>
                <a:gd name="T74" fmla="*/ 836 w 1374"/>
                <a:gd name="T75" fmla="*/ 572 h 1566"/>
                <a:gd name="T76" fmla="*/ 741 w 1374"/>
                <a:gd name="T77" fmla="*/ 485 h 1566"/>
                <a:gd name="T78" fmla="*/ 755 w 1374"/>
                <a:gd name="T79" fmla="*/ 373 h 1566"/>
                <a:gd name="T80" fmla="*/ 610 w 1374"/>
                <a:gd name="T81" fmla="*/ 172 h 1566"/>
                <a:gd name="T82" fmla="*/ 478 w 1374"/>
                <a:gd name="T83" fmla="*/ 103 h 1566"/>
                <a:gd name="T84" fmla="*/ 273 w 1374"/>
                <a:gd name="T85" fmla="*/ 418 h 1566"/>
                <a:gd name="T86" fmla="*/ 278 w 1374"/>
                <a:gd name="T87" fmla="*/ 899 h 1566"/>
                <a:gd name="T88" fmla="*/ 540 w 1374"/>
                <a:gd name="T89" fmla="*/ 961 h 1566"/>
                <a:gd name="T90" fmla="*/ 576 w 1374"/>
                <a:gd name="T91" fmla="*/ 1192 h 1566"/>
                <a:gd name="T92" fmla="*/ 721 w 1374"/>
                <a:gd name="T93" fmla="*/ 1002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4" h="1566">
                  <a:moveTo>
                    <a:pt x="241" y="341"/>
                  </a:moveTo>
                  <a:cubicBezTo>
                    <a:pt x="257" y="299"/>
                    <a:pt x="290" y="269"/>
                    <a:pt x="329" y="245"/>
                  </a:cubicBezTo>
                  <a:cubicBezTo>
                    <a:pt x="362" y="224"/>
                    <a:pt x="385" y="193"/>
                    <a:pt x="402" y="157"/>
                  </a:cubicBezTo>
                  <a:cubicBezTo>
                    <a:pt x="413" y="134"/>
                    <a:pt x="424" y="110"/>
                    <a:pt x="435" y="87"/>
                  </a:cubicBezTo>
                  <a:cubicBezTo>
                    <a:pt x="465" y="26"/>
                    <a:pt x="534" y="0"/>
                    <a:pt x="595" y="28"/>
                  </a:cubicBezTo>
                  <a:cubicBezTo>
                    <a:pt x="655" y="56"/>
                    <a:pt x="680" y="126"/>
                    <a:pt x="652" y="188"/>
                  </a:cubicBezTo>
                  <a:cubicBezTo>
                    <a:pt x="633" y="229"/>
                    <a:pt x="614" y="270"/>
                    <a:pt x="594" y="311"/>
                  </a:cubicBezTo>
                  <a:cubicBezTo>
                    <a:pt x="592" y="316"/>
                    <a:pt x="590" y="321"/>
                    <a:pt x="588" y="328"/>
                  </a:cubicBezTo>
                  <a:cubicBezTo>
                    <a:pt x="636" y="328"/>
                    <a:pt x="682" y="328"/>
                    <a:pt x="729" y="328"/>
                  </a:cubicBezTo>
                  <a:cubicBezTo>
                    <a:pt x="742" y="328"/>
                    <a:pt x="756" y="327"/>
                    <a:pt x="769" y="329"/>
                  </a:cubicBezTo>
                  <a:cubicBezTo>
                    <a:pt x="842" y="338"/>
                    <a:pt x="878" y="416"/>
                    <a:pt x="838" y="478"/>
                  </a:cubicBezTo>
                  <a:cubicBezTo>
                    <a:pt x="836" y="481"/>
                    <a:pt x="834" y="484"/>
                    <a:pt x="832" y="487"/>
                  </a:cubicBezTo>
                  <a:cubicBezTo>
                    <a:pt x="875" y="516"/>
                    <a:pt x="890" y="555"/>
                    <a:pt x="875" y="607"/>
                  </a:cubicBezTo>
                  <a:cubicBezTo>
                    <a:pt x="882" y="607"/>
                    <a:pt x="888" y="607"/>
                    <a:pt x="893" y="607"/>
                  </a:cubicBezTo>
                  <a:cubicBezTo>
                    <a:pt x="1002" y="607"/>
                    <a:pt x="1111" y="606"/>
                    <a:pt x="1220" y="607"/>
                  </a:cubicBezTo>
                  <a:cubicBezTo>
                    <a:pt x="1270" y="607"/>
                    <a:pt x="1308" y="635"/>
                    <a:pt x="1318" y="681"/>
                  </a:cubicBezTo>
                  <a:cubicBezTo>
                    <a:pt x="1326" y="711"/>
                    <a:pt x="1319" y="739"/>
                    <a:pt x="1299" y="765"/>
                  </a:cubicBezTo>
                  <a:cubicBezTo>
                    <a:pt x="1324" y="781"/>
                    <a:pt x="1341" y="803"/>
                    <a:pt x="1346" y="833"/>
                  </a:cubicBezTo>
                  <a:cubicBezTo>
                    <a:pt x="1351" y="862"/>
                    <a:pt x="1344" y="888"/>
                    <a:pt x="1325" y="912"/>
                  </a:cubicBezTo>
                  <a:cubicBezTo>
                    <a:pt x="1355" y="932"/>
                    <a:pt x="1373" y="959"/>
                    <a:pt x="1374" y="995"/>
                  </a:cubicBezTo>
                  <a:cubicBezTo>
                    <a:pt x="1374" y="1032"/>
                    <a:pt x="1356" y="1059"/>
                    <a:pt x="1325" y="1080"/>
                  </a:cubicBezTo>
                  <a:cubicBezTo>
                    <a:pt x="1328" y="1084"/>
                    <a:pt x="1330" y="1088"/>
                    <a:pt x="1333" y="1092"/>
                  </a:cubicBezTo>
                  <a:cubicBezTo>
                    <a:pt x="1358" y="1132"/>
                    <a:pt x="1350" y="1187"/>
                    <a:pt x="1313" y="1217"/>
                  </a:cubicBezTo>
                  <a:cubicBezTo>
                    <a:pt x="1300" y="1227"/>
                    <a:pt x="1286" y="1227"/>
                    <a:pt x="1277" y="1216"/>
                  </a:cubicBezTo>
                  <a:cubicBezTo>
                    <a:pt x="1269" y="1206"/>
                    <a:pt x="1271" y="1194"/>
                    <a:pt x="1283" y="1183"/>
                  </a:cubicBezTo>
                  <a:cubicBezTo>
                    <a:pt x="1301" y="1168"/>
                    <a:pt x="1307" y="1149"/>
                    <a:pt x="1300" y="1127"/>
                  </a:cubicBezTo>
                  <a:cubicBezTo>
                    <a:pt x="1293" y="1106"/>
                    <a:pt x="1277" y="1094"/>
                    <a:pt x="1254" y="1092"/>
                  </a:cubicBezTo>
                  <a:cubicBezTo>
                    <a:pt x="1237" y="1090"/>
                    <a:pt x="1229" y="1082"/>
                    <a:pt x="1230" y="1068"/>
                  </a:cubicBezTo>
                  <a:cubicBezTo>
                    <a:pt x="1230" y="1055"/>
                    <a:pt x="1240" y="1048"/>
                    <a:pt x="1256" y="1047"/>
                  </a:cubicBezTo>
                  <a:cubicBezTo>
                    <a:pt x="1268" y="1046"/>
                    <a:pt x="1280" y="1047"/>
                    <a:pt x="1291" y="1044"/>
                  </a:cubicBezTo>
                  <a:cubicBezTo>
                    <a:pt x="1316" y="1038"/>
                    <a:pt x="1332" y="1014"/>
                    <a:pt x="1329" y="990"/>
                  </a:cubicBezTo>
                  <a:cubicBezTo>
                    <a:pt x="1325" y="965"/>
                    <a:pt x="1305" y="947"/>
                    <a:pt x="1280" y="945"/>
                  </a:cubicBezTo>
                  <a:cubicBezTo>
                    <a:pt x="1271" y="945"/>
                    <a:pt x="1263" y="945"/>
                    <a:pt x="1254" y="945"/>
                  </a:cubicBezTo>
                  <a:cubicBezTo>
                    <a:pt x="1239" y="945"/>
                    <a:pt x="1230" y="937"/>
                    <a:pt x="1230" y="924"/>
                  </a:cubicBezTo>
                  <a:cubicBezTo>
                    <a:pt x="1229" y="911"/>
                    <a:pt x="1238" y="902"/>
                    <a:pt x="1253" y="900"/>
                  </a:cubicBezTo>
                  <a:cubicBezTo>
                    <a:pt x="1283" y="897"/>
                    <a:pt x="1301" y="878"/>
                    <a:pt x="1302" y="852"/>
                  </a:cubicBezTo>
                  <a:cubicBezTo>
                    <a:pt x="1303" y="823"/>
                    <a:pt x="1282" y="800"/>
                    <a:pt x="1253" y="799"/>
                  </a:cubicBezTo>
                  <a:cubicBezTo>
                    <a:pt x="1244" y="798"/>
                    <a:pt x="1235" y="799"/>
                    <a:pt x="1226" y="798"/>
                  </a:cubicBezTo>
                  <a:cubicBezTo>
                    <a:pt x="1213" y="798"/>
                    <a:pt x="1204" y="789"/>
                    <a:pt x="1203" y="777"/>
                  </a:cubicBezTo>
                  <a:cubicBezTo>
                    <a:pt x="1202" y="765"/>
                    <a:pt x="1211" y="756"/>
                    <a:pt x="1224" y="754"/>
                  </a:cubicBezTo>
                  <a:cubicBezTo>
                    <a:pt x="1226" y="753"/>
                    <a:pt x="1229" y="753"/>
                    <a:pt x="1231" y="753"/>
                  </a:cubicBezTo>
                  <a:cubicBezTo>
                    <a:pt x="1256" y="750"/>
                    <a:pt x="1274" y="731"/>
                    <a:pt x="1276" y="706"/>
                  </a:cubicBezTo>
                  <a:cubicBezTo>
                    <a:pt x="1277" y="681"/>
                    <a:pt x="1262" y="660"/>
                    <a:pt x="1238" y="654"/>
                  </a:cubicBezTo>
                  <a:cubicBezTo>
                    <a:pt x="1231" y="652"/>
                    <a:pt x="1224" y="652"/>
                    <a:pt x="1217" y="652"/>
                  </a:cubicBezTo>
                  <a:cubicBezTo>
                    <a:pt x="1094" y="652"/>
                    <a:pt x="971" y="652"/>
                    <a:pt x="848" y="652"/>
                  </a:cubicBezTo>
                  <a:cubicBezTo>
                    <a:pt x="844" y="652"/>
                    <a:pt x="839" y="652"/>
                    <a:pt x="831" y="652"/>
                  </a:cubicBezTo>
                  <a:cubicBezTo>
                    <a:pt x="849" y="679"/>
                    <a:pt x="859" y="704"/>
                    <a:pt x="853" y="734"/>
                  </a:cubicBezTo>
                  <a:cubicBezTo>
                    <a:pt x="847" y="763"/>
                    <a:pt x="831" y="785"/>
                    <a:pt x="806" y="801"/>
                  </a:cubicBezTo>
                  <a:cubicBezTo>
                    <a:pt x="824" y="826"/>
                    <a:pt x="833" y="853"/>
                    <a:pt x="826" y="883"/>
                  </a:cubicBezTo>
                  <a:cubicBezTo>
                    <a:pt x="820" y="913"/>
                    <a:pt x="804" y="934"/>
                    <a:pt x="777" y="948"/>
                  </a:cubicBezTo>
                  <a:cubicBezTo>
                    <a:pt x="769" y="952"/>
                    <a:pt x="766" y="957"/>
                    <a:pt x="766" y="966"/>
                  </a:cubicBezTo>
                  <a:cubicBezTo>
                    <a:pt x="766" y="1029"/>
                    <a:pt x="766" y="1091"/>
                    <a:pt x="766" y="1154"/>
                  </a:cubicBezTo>
                  <a:cubicBezTo>
                    <a:pt x="766" y="1207"/>
                    <a:pt x="788" y="1248"/>
                    <a:pt x="834" y="1276"/>
                  </a:cubicBezTo>
                  <a:cubicBezTo>
                    <a:pt x="880" y="1304"/>
                    <a:pt x="914" y="1343"/>
                    <a:pt x="937" y="1392"/>
                  </a:cubicBezTo>
                  <a:cubicBezTo>
                    <a:pt x="948" y="1416"/>
                    <a:pt x="958" y="1439"/>
                    <a:pt x="970" y="1462"/>
                  </a:cubicBezTo>
                  <a:cubicBezTo>
                    <a:pt x="986" y="1494"/>
                    <a:pt x="1018" y="1510"/>
                    <a:pt x="1052" y="1503"/>
                  </a:cubicBezTo>
                  <a:cubicBezTo>
                    <a:pt x="1084" y="1497"/>
                    <a:pt x="1109" y="1470"/>
                    <a:pt x="1111" y="1436"/>
                  </a:cubicBezTo>
                  <a:cubicBezTo>
                    <a:pt x="1112" y="1422"/>
                    <a:pt x="1108" y="1407"/>
                    <a:pt x="1103" y="1394"/>
                  </a:cubicBezTo>
                  <a:cubicBezTo>
                    <a:pt x="1079" y="1341"/>
                    <a:pt x="1053" y="1288"/>
                    <a:pt x="1028" y="1235"/>
                  </a:cubicBezTo>
                  <a:cubicBezTo>
                    <a:pt x="1016" y="1209"/>
                    <a:pt x="1025" y="1194"/>
                    <a:pt x="1054" y="1194"/>
                  </a:cubicBezTo>
                  <a:cubicBezTo>
                    <a:pt x="1103" y="1194"/>
                    <a:pt x="1151" y="1194"/>
                    <a:pt x="1200" y="1194"/>
                  </a:cubicBezTo>
                  <a:cubicBezTo>
                    <a:pt x="1219" y="1194"/>
                    <a:pt x="1229" y="1202"/>
                    <a:pt x="1229" y="1216"/>
                  </a:cubicBezTo>
                  <a:cubicBezTo>
                    <a:pt x="1229" y="1230"/>
                    <a:pt x="1219" y="1239"/>
                    <a:pt x="1200" y="1239"/>
                  </a:cubicBezTo>
                  <a:cubicBezTo>
                    <a:pt x="1161" y="1239"/>
                    <a:pt x="1121" y="1239"/>
                    <a:pt x="1080" y="1239"/>
                  </a:cubicBezTo>
                  <a:cubicBezTo>
                    <a:pt x="1088" y="1256"/>
                    <a:pt x="1095" y="1271"/>
                    <a:pt x="1102" y="1287"/>
                  </a:cubicBezTo>
                  <a:cubicBezTo>
                    <a:pt x="1117" y="1319"/>
                    <a:pt x="1133" y="1350"/>
                    <a:pt x="1147" y="1383"/>
                  </a:cubicBezTo>
                  <a:cubicBezTo>
                    <a:pt x="1173" y="1443"/>
                    <a:pt x="1146" y="1511"/>
                    <a:pt x="1088" y="1539"/>
                  </a:cubicBezTo>
                  <a:cubicBezTo>
                    <a:pt x="1029" y="1566"/>
                    <a:pt x="960" y="1542"/>
                    <a:pt x="930" y="1484"/>
                  </a:cubicBezTo>
                  <a:cubicBezTo>
                    <a:pt x="919" y="1461"/>
                    <a:pt x="908" y="1437"/>
                    <a:pt x="897" y="1413"/>
                  </a:cubicBezTo>
                  <a:cubicBezTo>
                    <a:pt x="878" y="1371"/>
                    <a:pt x="849" y="1337"/>
                    <a:pt x="810" y="1314"/>
                  </a:cubicBezTo>
                  <a:cubicBezTo>
                    <a:pt x="774" y="1292"/>
                    <a:pt x="749" y="1262"/>
                    <a:pt x="732" y="1222"/>
                  </a:cubicBezTo>
                  <a:cubicBezTo>
                    <a:pt x="709" y="1240"/>
                    <a:pt x="683" y="1237"/>
                    <a:pt x="657" y="1237"/>
                  </a:cubicBezTo>
                  <a:cubicBezTo>
                    <a:pt x="630" y="1237"/>
                    <a:pt x="603" y="1237"/>
                    <a:pt x="576" y="1237"/>
                  </a:cubicBezTo>
                  <a:cubicBezTo>
                    <a:pt x="526" y="1236"/>
                    <a:pt x="493" y="1203"/>
                    <a:pt x="493" y="1153"/>
                  </a:cubicBezTo>
                  <a:cubicBezTo>
                    <a:pt x="492" y="1095"/>
                    <a:pt x="493" y="1036"/>
                    <a:pt x="493" y="978"/>
                  </a:cubicBezTo>
                  <a:cubicBezTo>
                    <a:pt x="493" y="972"/>
                    <a:pt x="493" y="967"/>
                    <a:pt x="493" y="960"/>
                  </a:cubicBezTo>
                  <a:cubicBezTo>
                    <a:pt x="485" y="960"/>
                    <a:pt x="479" y="960"/>
                    <a:pt x="472" y="960"/>
                  </a:cubicBezTo>
                  <a:cubicBezTo>
                    <a:pt x="426" y="960"/>
                    <a:pt x="379" y="960"/>
                    <a:pt x="333" y="960"/>
                  </a:cubicBezTo>
                  <a:cubicBezTo>
                    <a:pt x="300" y="960"/>
                    <a:pt x="270" y="950"/>
                    <a:pt x="242" y="931"/>
                  </a:cubicBezTo>
                  <a:cubicBezTo>
                    <a:pt x="222" y="946"/>
                    <a:pt x="197" y="948"/>
                    <a:pt x="173" y="948"/>
                  </a:cubicBezTo>
                  <a:cubicBezTo>
                    <a:pt x="143" y="947"/>
                    <a:pt x="114" y="948"/>
                    <a:pt x="84" y="947"/>
                  </a:cubicBezTo>
                  <a:cubicBezTo>
                    <a:pt x="34" y="947"/>
                    <a:pt x="0" y="913"/>
                    <a:pt x="0" y="864"/>
                  </a:cubicBezTo>
                  <a:cubicBezTo>
                    <a:pt x="0" y="766"/>
                    <a:pt x="0" y="669"/>
                    <a:pt x="0" y="571"/>
                  </a:cubicBezTo>
                  <a:cubicBezTo>
                    <a:pt x="0" y="552"/>
                    <a:pt x="8" y="542"/>
                    <a:pt x="23" y="542"/>
                  </a:cubicBezTo>
                  <a:cubicBezTo>
                    <a:pt x="37" y="542"/>
                    <a:pt x="45" y="552"/>
                    <a:pt x="45" y="571"/>
                  </a:cubicBezTo>
                  <a:cubicBezTo>
                    <a:pt x="45" y="667"/>
                    <a:pt x="45" y="762"/>
                    <a:pt x="45" y="858"/>
                  </a:cubicBezTo>
                  <a:cubicBezTo>
                    <a:pt x="45" y="890"/>
                    <a:pt x="58" y="902"/>
                    <a:pt x="89" y="902"/>
                  </a:cubicBezTo>
                  <a:cubicBezTo>
                    <a:pt x="122" y="903"/>
                    <a:pt x="154" y="903"/>
                    <a:pt x="187" y="902"/>
                  </a:cubicBezTo>
                  <a:cubicBezTo>
                    <a:pt x="215" y="902"/>
                    <a:pt x="228" y="889"/>
                    <a:pt x="228" y="861"/>
                  </a:cubicBezTo>
                  <a:cubicBezTo>
                    <a:pt x="228" y="712"/>
                    <a:pt x="228" y="564"/>
                    <a:pt x="228" y="415"/>
                  </a:cubicBezTo>
                  <a:cubicBezTo>
                    <a:pt x="228" y="388"/>
                    <a:pt x="215" y="375"/>
                    <a:pt x="188" y="375"/>
                  </a:cubicBezTo>
                  <a:cubicBezTo>
                    <a:pt x="153" y="375"/>
                    <a:pt x="119" y="375"/>
                    <a:pt x="84" y="375"/>
                  </a:cubicBezTo>
                  <a:cubicBezTo>
                    <a:pt x="59" y="375"/>
                    <a:pt x="45" y="389"/>
                    <a:pt x="45" y="414"/>
                  </a:cubicBezTo>
                  <a:cubicBezTo>
                    <a:pt x="45" y="433"/>
                    <a:pt x="45" y="452"/>
                    <a:pt x="45" y="471"/>
                  </a:cubicBezTo>
                  <a:cubicBezTo>
                    <a:pt x="45" y="487"/>
                    <a:pt x="36" y="497"/>
                    <a:pt x="22" y="497"/>
                  </a:cubicBezTo>
                  <a:cubicBezTo>
                    <a:pt x="9" y="497"/>
                    <a:pt x="0" y="487"/>
                    <a:pt x="0" y="472"/>
                  </a:cubicBezTo>
                  <a:cubicBezTo>
                    <a:pt x="0" y="450"/>
                    <a:pt x="0" y="429"/>
                    <a:pt x="0" y="407"/>
                  </a:cubicBezTo>
                  <a:cubicBezTo>
                    <a:pt x="1" y="364"/>
                    <a:pt x="36" y="331"/>
                    <a:pt x="79" y="330"/>
                  </a:cubicBezTo>
                  <a:cubicBezTo>
                    <a:pt x="117" y="330"/>
                    <a:pt x="156" y="329"/>
                    <a:pt x="194" y="330"/>
                  </a:cubicBezTo>
                  <a:cubicBezTo>
                    <a:pt x="209" y="331"/>
                    <a:pt x="224" y="337"/>
                    <a:pt x="241" y="341"/>
                  </a:cubicBezTo>
                  <a:close/>
                  <a:moveTo>
                    <a:pt x="530" y="915"/>
                  </a:moveTo>
                  <a:cubicBezTo>
                    <a:pt x="596" y="915"/>
                    <a:pt x="662" y="915"/>
                    <a:pt x="728" y="915"/>
                  </a:cubicBezTo>
                  <a:cubicBezTo>
                    <a:pt x="745" y="915"/>
                    <a:pt x="759" y="910"/>
                    <a:pt x="771" y="897"/>
                  </a:cubicBezTo>
                  <a:cubicBezTo>
                    <a:pt x="784" y="882"/>
                    <a:pt x="787" y="864"/>
                    <a:pt x="780" y="846"/>
                  </a:cubicBezTo>
                  <a:cubicBezTo>
                    <a:pt x="771" y="825"/>
                    <a:pt x="755" y="815"/>
                    <a:pt x="733" y="813"/>
                  </a:cubicBezTo>
                  <a:cubicBezTo>
                    <a:pt x="718" y="812"/>
                    <a:pt x="710" y="803"/>
                    <a:pt x="710" y="789"/>
                  </a:cubicBezTo>
                  <a:cubicBezTo>
                    <a:pt x="711" y="776"/>
                    <a:pt x="720" y="769"/>
                    <a:pt x="735" y="768"/>
                  </a:cubicBezTo>
                  <a:cubicBezTo>
                    <a:pt x="744" y="768"/>
                    <a:pt x="753" y="768"/>
                    <a:pt x="762" y="768"/>
                  </a:cubicBezTo>
                  <a:cubicBezTo>
                    <a:pt x="783" y="767"/>
                    <a:pt x="801" y="752"/>
                    <a:pt x="807" y="732"/>
                  </a:cubicBezTo>
                  <a:cubicBezTo>
                    <a:pt x="817" y="700"/>
                    <a:pt x="796" y="670"/>
                    <a:pt x="761" y="666"/>
                  </a:cubicBezTo>
                  <a:cubicBezTo>
                    <a:pt x="745" y="664"/>
                    <a:pt x="736" y="656"/>
                    <a:pt x="736" y="644"/>
                  </a:cubicBezTo>
                  <a:cubicBezTo>
                    <a:pt x="737" y="630"/>
                    <a:pt x="747" y="622"/>
                    <a:pt x="763" y="621"/>
                  </a:cubicBezTo>
                  <a:cubicBezTo>
                    <a:pt x="769" y="621"/>
                    <a:pt x="776" y="621"/>
                    <a:pt x="782" y="621"/>
                  </a:cubicBezTo>
                  <a:cubicBezTo>
                    <a:pt x="813" y="621"/>
                    <a:pt x="835" y="600"/>
                    <a:pt x="836" y="572"/>
                  </a:cubicBezTo>
                  <a:cubicBezTo>
                    <a:pt x="837" y="545"/>
                    <a:pt x="814" y="521"/>
                    <a:pt x="785" y="520"/>
                  </a:cubicBezTo>
                  <a:cubicBezTo>
                    <a:pt x="775" y="519"/>
                    <a:pt x="766" y="520"/>
                    <a:pt x="756" y="519"/>
                  </a:cubicBezTo>
                  <a:cubicBezTo>
                    <a:pt x="739" y="517"/>
                    <a:pt x="730" y="497"/>
                    <a:pt x="741" y="485"/>
                  </a:cubicBezTo>
                  <a:cubicBezTo>
                    <a:pt x="746" y="479"/>
                    <a:pt x="755" y="476"/>
                    <a:pt x="763" y="475"/>
                  </a:cubicBezTo>
                  <a:cubicBezTo>
                    <a:pt x="785" y="471"/>
                    <a:pt x="800" y="460"/>
                    <a:pt x="807" y="439"/>
                  </a:cubicBezTo>
                  <a:cubicBezTo>
                    <a:pt x="818" y="405"/>
                    <a:pt x="793" y="373"/>
                    <a:pt x="755" y="373"/>
                  </a:cubicBezTo>
                  <a:cubicBezTo>
                    <a:pt x="692" y="372"/>
                    <a:pt x="628" y="373"/>
                    <a:pt x="565" y="373"/>
                  </a:cubicBezTo>
                  <a:cubicBezTo>
                    <a:pt x="531" y="373"/>
                    <a:pt x="522" y="359"/>
                    <a:pt x="537" y="329"/>
                  </a:cubicBezTo>
                  <a:cubicBezTo>
                    <a:pt x="561" y="277"/>
                    <a:pt x="586" y="224"/>
                    <a:pt x="610" y="172"/>
                  </a:cubicBezTo>
                  <a:cubicBezTo>
                    <a:pt x="619" y="154"/>
                    <a:pt x="621" y="137"/>
                    <a:pt x="616" y="118"/>
                  </a:cubicBezTo>
                  <a:cubicBezTo>
                    <a:pt x="609" y="89"/>
                    <a:pt x="584" y="67"/>
                    <a:pt x="556" y="63"/>
                  </a:cubicBezTo>
                  <a:cubicBezTo>
                    <a:pt x="523" y="59"/>
                    <a:pt x="493" y="73"/>
                    <a:pt x="478" y="103"/>
                  </a:cubicBezTo>
                  <a:cubicBezTo>
                    <a:pt x="466" y="126"/>
                    <a:pt x="455" y="150"/>
                    <a:pt x="444" y="174"/>
                  </a:cubicBezTo>
                  <a:cubicBezTo>
                    <a:pt x="422" y="222"/>
                    <a:pt x="389" y="261"/>
                    <a:pt x="344" y="289"/>
                  </a:cubicBezTo>
                  <a:cubicBezTo>
                    <a:pt x="295" y="318"/>
                    <a:pt x="273" y="361"/>
                    <a:pt x="273" y="418"/>
                  </a:cubicBezTo>
                  <a:cubicBezTo>
                    <a:pt x="274" y="565"/>
                    <a:pt x="273" y="711"/>
                    <a:pt x="273" y="858"/>
                  </a:cubicBezTo>
                  <a:cubicBezTo>
                    <a:pt x="273" y="867"/>
                    <a:pt x="271" y="876"/>
                    <a:pt x="271" y="886"/>
                  </a:cubicBezTo>
                  <a:cubicBezTo>
                    <a:pt x="271" y="891"/>
                    <a:pt x="274" y="898"/>
                    <a:pt x="278" y="899"/>
                  </a:cubicBezTo>
                  <a:cubicBezTo>
                    <a:pt x="297" y="906"/>
                    <a:pt x="317" y="914"/>
                    <a:pt x="337" y="914"/>
                  </a:cubicBezTo>
                  <a:cubicBezTo>
                    <a:pt x="401" y="916"/>
                    <a:pt x="465" y="915"/>
                    <a:pt x="530" y="915"/>
                  </a:cubicBezTo>
                  <a:close/>
                  <a:moveTo>
                    <a:pt x="540" y="961"/>
                  </a:moveTo>
                  <a:cubicBezTo>
                    <a:pt x="539" y="963"/>
                    <a:pt x="538" y="964"/>
                    <a:pt x="538" y="964"/>
                  </a:cubicBezTo>
                  <a:cubicBezTo>
                    <a:pt x="538" y="1028"/>
                    <a:pt x="538" y="1092"/>
                    <a:pt x="538" y="1156"/>
                  </a:cubicBezTo>
                  <a:cubicBezTo>
                    <a:pt x="538" y="1179"/>
                    <a:pt x="553" y="1191"/>
                    <a:pt x="576" y="1192"/>
                  </a:cubicBezTo>
                  <a:cubicBezTo>
                    <a:pt x="610" y="1192"/>
                    <a:pt x="645" y="1192"/>
                    <a:pt x="679" y="1192"/>
                  </a:cubicBezTo>
                  <a:cubicBezTo>
                    <a:pt x="709" y="1192"/>
                    <a:pt x="721" y="1180"/>
                    <a:pt x="721" y="1150"/>
                  </a:cubicBezTo>
                  <a:cubicBezTo>
                    <a:pt x="721" y="1100"/>
                    <a:pt x="721" y="1051"/>
                    <a:pt x="721" y="1002"/>
                  </a:cubicBezTo>
                  <a:cubicBezTo>
                    <a:pt x="721" y="988"/>
                    <a:pt x="721" y="975"/>
                    <a:pt x="721" y="961"/>
                  </a:cubicBezTo>
                  <a:cubicBezTo>
                    <a:pt x="660" y="961"/>
                    <a:pt x="600" y="961"/>
                    <a:pt x="540" y="9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2995613" y="1279525"/>
              <a:ext cx="44450" cy="60325"/>
            </a:xfrm>
            <a:custGeom>
              <a:avLst/>
              <a:gdLst>
                <a:gd name="T0" fmla="*/ 159 w 160"/>
                <a:gd name="T1" fmla="*/ 84 h 214"/>
                <a:gd name="T2" fmla="*/ 141 w 160"/>
                <a:gd name="T3" fmla="*/ 167 h 214"/>
                <a:gd name="T4" fmla="*/ 66 w 160"/>
                <a:gd name="T5" fmla="*/ 207 h 214"/>
                <a:gd name="T6" fmla="*/ 0 w 160"/>
                <a:gd name="T7" fmla="*/ 147 h 214"/>
                <a:gd name="T8" fmla="*/ 43 w 160"/>
                <a:gd name="T9" fmla="*/ 24 h 214"/>
                <a:gd name="T10" fmla="*/ 120 w 160"/>
                <a:gd name="T11" fmla="*/ 13 h 214"/>
                <a:gd name="T12" fmla="*/ 159 w 160"/>
                <a:gd name="T13" fmla="*/ 84 h 214"/>
                <a:gd name="T14" fmla="*/ 114 w 160"/>
                <a:gd name="T15" fmla="*/ 79 h 214"/>
                <a:gd name="T16" fmla="*/ 93 w 160"/>
                <a:gd name="T17" fmla="*/ 51 h 214"/>
                <a:gd name="T18" fmla="*/ 67 w 160"/>
                <a:gd name="T19" fmla="*/ 65 h 214"/>
                <a:gd name="T20" fmla="*/ 44 w 160"/>
                <a:gd name="T21" fmla="*/ 132 h 214"/>
                <a:gd name="T22" fmla="*/ 63 w 160"/>
                <a:gd name="T23" fmla="*/ 160 h 214"/>
                <a:gd name="T24" fmla="*/ 100 w 160"/>
                <a:gd name="T25" fmla="*/ 148 h 214"/>
                <a:gd name="T26" fmla="*/ 114 w 160"/>
                <a:gd name="T27" fmla="*/ 7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0" h="214">
                  <a:moveTo>
                    <a:pt x="159" y="84"/>
                  </a:moveTo>
                  <a:cubicBezTo>
                    <a:pt x="154" y="106"/>
                    <a:pt x="150" y="137"/>
                    <a:pt x="141" y="167"/>
                  </a:cubicBezTo>
                  <a:cubicBezTo>
                    <a:pt x="131" y="198"/>
                    <a:pt x="98" y="214"/>
                    <a:pt x="66" y="207"/>
                  </a:cubicBezTo>
                  <a:cubicBezTo>
                    <a:pt x="24" y="198"/>
                    <a:pt x="0" y="180"/>
                    <a:pt x="0" y="147"/>
                  </a:cubicBezTo>
                  <a:cubicBezTo>
                    <a:pt x="0" y="102"/>
                    <a:pt x="14" y="59"/>
                    <a:pt x="43" y="24"/>
                  </a:cubicBezTo>
                  <a:cubicBezTo>
                    <a:pt x="62" y="0"/>
                    <a:pt x="92" y="1"/>
                    <a:pt x="120" y="13"/>
                  </a:cubicBezTo>
                  <a:cubicBezTo>
                    <a:pt x="145" y="24"/>
                    <a:pt x="160" y="47"/>
                    <a:pt x="159" y="84"/>
                  </a:cubicBezTo>
                  <a:close/>
                  <a:moveTo>
                    <a:pt x="114" y="79"/>
                  </a:moveTo>
                  <a:cubicBezTo>
                    <a:pt x="115" y="61"/>
                    <a:pt x="106" y="54"/>
                    <a:pt x="93" y="51"/>
                  </a:cubicBezTo>
                  <a:cubicBezTo>
                    <a:pt x="80" y="49"/>
                    <a:pt x="71" y="54"/>
                    <a:pt x="67" y="65"/>
                  </a:cubicBezTo>
                  <a:cubicBezTo>
                    <a:pt x="59" y="87"/>
                    <a:pt x="51" y="110"/>
                    <a:pt x="44" y="132"/>
                  </a:cubicBezTo>
                  <a:cubicBezTo>
                    <a:pt x="40" y="146"/>
                    <a:pt x="47" y="156"/>
                    <a:pt x="63" y="160"/>
                  </a:cubicBezTo>
                  <a:cubicBezTo>
                    <a:pt x="84" y="167"/>
                    <a:pt x="96" y="163"/>
                    <a:pt x="100" y="148"/>
                  </a:cubicBezTo>
                  <a:cubicBezTo>
                    <a:pt x="106" y="124"/>
                    <a:pt x="110" y="100"/>
                    <a:pt x="114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3179763" y="1001713"/>
              <a:ext cx="58738" cy="46038"/>
            </a:xfrm>
            <a:custGeom>
              <a:avLst/>
              <a:gdLst>
                <a:gd name="T0" fmla="*/ 142 w 212"/>
                <a:gd name="T1" fmla="*/ 0 h 167"/>
                <a:gd name="T2" fmla="*/ 156 w 212"/>
                <a:gd name="T3" fmla="*/ 3 h 167"/>
                <a:gd name="T4" fmla="*/ 210 w 212"/>
                <a:gd name="T5" fmla="*/ 83 h 167"/>
                <a:gd name="T6" fmla="*/ 155 w 212"/>
                <a:gd name="T7" fmla="*/ 147 h 167"/>
                <a:gd name="T8" fmla="*/ 88 w 212"/>
                <a:gd name="T9" fmla="*/ 161 h 167"/>
                <a:gd name="T10" fmla="*/ 14 w 212"/>
                <a:gd name="T11" fmla="*/ 119 h 167"/>
                <a:gd name="T12" fmla="*/ 41 w 212"/>
                <a:gd name="T13" fmla="*/ 33 h 167"/>
                <a:gd name="T14" fmla="*/ 134 w 212"/>
                <a:gd name="T15" fmla="*/ 1 h 167"/>
                <a:gd name="T16" fmla="*/ 142 w 212"/>
                <a:gd name="T17" fmla="*/ 0 h 167"/>
                <a:gd name="T18" fmla="*/ 168 w 212"/>
                <a:gd name="T19" fmla="*/ 86 h 167"/>
                <a:gd name="T20" fmla="*/ 159 w 212"/>
                <a:gd name="T21" fmla="*/ 58 h 167"/>
                <a:gd name="T22" fmla="*/ 135 w 212"/>
                <a:gd name="T23" fmla="*/ 47 h 167"/>
                <a:gd name="T24" fmla="*/ 66 w 212"/>
                <a:gd name="T25" fmla="*/ 70 h 167"/>
                <a:gd name="T26" fmla="*/ 54 w 212"/>
                <a:gd name="T27" fmla="*/ 97 h 167"/>
                <a:gd name="T28" fmla="*/ 78 w 212"/>
                <a:gd name="T29" fmla="*/ 116 h 167"/>
                <a:gd name="T30" fmla="*/ 150 w 212"/>
                <a:gd name="T31" fmla="*/ 102 h 167"/>
                <a:gd name="T32" fmla="*/ 168 w 212"/>
                <a:gd name="T33" fmla="*/ 8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2" h="167">
                  <a:moveTo>
                    <a:pt x="142" y="0"/>
                  </a:moveTo>
                  <a:cubicBezTo>
                    <a:pt x="146" y="1"/>
                    <a:pt x="151" y="2"/>
                    <a:pt x="156" y="3"/>
                  </a:cubicBezTo>
                  <a:cubicBezTo>
                    <a:pt x="192" y="11"/>
                    <a:pt x="208" y="40"/>
                    <a:pt x="210" y="83"/>
                  </a:cubicBezTo>
                  <a:cubicBezTo>
                    <a:pt x="212" y="115"/>
                    <a:pt x="189" y="140"/>
                    <a:pt x="155" y="147"/>
                  </a:cubicBezTo>
                  <a:cubicBezTo>
                    <a:pt x="133" y="152"/>
                    <a:pt x="111" y="157"/>
                    <a:pt x="88" y="161"/>
                  </a:cubicBezTo>
                  <a:cubicBezTo>
                    <a:pt x="56" y="167"/>
                    <a:pt x="25" y="149"/>
                    <a:pt x="14" y="119"/>
                  </a:cubicBezTo>
                  <a:cubicBezTo>
                    <a:pt x="0" y="84"/>
                    <a:pt x="10" y="48"/>
                    <a:pt x="41" y="33"/>
                  </a:cubicBezTo>
                  <a:cubicBezTo>
                    <a:pt x="70" y="20"/>
                    <a:pt x="102" y="11"/>
                    <a:pt x="134" y="1"/>
                  </a:cubicBezTo>
                  <a:cubicBezTo>
                    <a:pt x="136" y="0"/>
                    <a:pt x="138" y="1"/>
                    <a:pt x="142" y="0"/>
                  </a:cubicBezTo>
                  <a:close/>
                  <a:moveTo>
                    <a:pt x="168" y="86"/>
                  </a:moveTo>
                  <a:cubicBezTo>
                    <a:pt x="164" y="73"/>
                    <a:pt x="164" y="63"/>
                    <a:pt x="159" y="58"/>
                  </a:cubicBezTo>
                  <a:cubicBezTo>
                    <a:pt x="153" y="52"/>
                    <a:pt x="142" y="46"/>
                    <a:pt x="135" y="47"/>
                  </a:cubicBezTo>
                  <a:cubicBezTo>
                    <a:pt x="112" y="53"/>
                    <a:pt x="89" y="62"/>
                    <a:pt x="66" y="70"/>
                  </a:cubicBezTo>
                  <a:cubicBezTo>
                    <a:pt x="55" y="75"/>
                    <a:pt x="51" y="85"/>
                    <a:pt x="54" y="97"/>
                  </a:cubicBezTo>
                  <a:cubicBezTo>
                    <a:pt x="57" y="110"/>
                    <a:pt x="65" y="119"/>
                    <a:pt x="78" y="116"/>
                  </a:cubicBezTo>
                  <a:cubicBezTo>
                    <a:pt x="102" y="113"/>
                    <a:pt x="126" y="108"/>
                    <a:pt x="150" y="102"/>
                  </a:cubicBezTo>
                  <a:cubicBezTo>
                    <a:pt x="157" y="100"/>
                    <a:pt x="162" y="91"/>
                    <a:pt x="168" y="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1"/>
            <p:cNvSpPr>
              <a:spLocks noEditPoints="1"/>
            </p:cNvSpPr>
            <p:nvPr/>
          </p:nvSpPr>
          <p:spPr bwMode="auto">
            <a:xfrm>
              <a:off x="2901950" y="1200150"/>
              <a:ext cx="58738" cy="47625"/>
            </a:xfrm>
            <a:custGeom>
              <a:avLst/>
              <a:gdLst>
                <a:gd name="T0" fmla="*/ 130 w 212"/>
                <a:gd name="T1" fmla="*/ 0 h 169"/>
                <a:gd name="T2" fmla="*/ 205 w 212"/>
                <a:gd name="T3" fmla="*/ 56 h 169"/>
                <a:gd name="T4" fmla="*/ 167 w 212"/>
                <a:gd name="T5" fmla="*/ 132 h 169"/>
                <a:gd name="T6" fmla="*/ 90 w 212"/>
                <a:gd name="T7" fmla="*/ 159 h 169"/>
                <a:gd name="T8" fmla="*/ 10 w 212"/>
                <a:gd name="T9" fmla="*/ 114 h 169"/>
                <a:gd name="T10" fmla="*/ 7 w 212"/>
                <a:gd name="T11" fmla="*/ 59 h 169"/>
                <a:gd name="T12" fmla="*/ 46 w 212"/>
                <a:gd name="T13" fmla="*/ 18 h 169"/>
                <a:gd name="T14" fmla="*/ 130 w 212"/>
                <a:gd name="T15" fmla="*/ 0 h 169"/>
                <a:gd name="T16" fmla="*/ 134 w 212"/>
                <a:gd name="T17" fmla="*/ 45 h 169"/>
                <a:gd name="T18" fmla="*/ 63 w 212"/>
                <a:gd name="T19" fmla="*/ 60 h 169"/>
                <a:gd name="T20" fmla="*/ 52 w 212"/>
                <a:gd name="T21" fmla="*/ 95 h 169"/>
                <a:gd name="T22" fmla="*/ 79 w 212"/>
                <a:gd name="T23" fmla="*/ 115 h 169"/>
                <a:gd name="T24" fmla="*/ 149 w 212"/>
                <a:gd name="T25" fmla="*/ 91 h 169"/>
                <a:gd name="T26" fmla="*/ 160 w 212"/>
                <a:gd name="T27" fmla="*/ 64 h 169"/>
                <a:gd name="T28" fmla="*/ 134 w 212"/>
                <a:gd name="T2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169">
                  <a:moveTo>
                    <a:pt x="130" y="0"/>
                  </a:moveTo>
                  <a:cubicBezTo>
                    <a:pt x="171" y="0"/>
                    <a:pt x="197" y="22"/>
                    <a:pt x="205" y="56"/>
                  </a:cubicBezTo>
                  <a:cubicBezTo>
                    <a:pt x="212" y="88"/>
                    <a:pt x="197" y="120"/>
                    <a:pt x="167" y="132"/>
                  </a:cubicBezTo>
                  <a:cubicBezTo>
                    <a:pt x="142" y="143"/>
                    <a:pt x="116" y="152"/>
                    <a:pt x="90" y="159"/>
                  </a:cubicBezTo>
                  <a:cubicBezTo>
                    <a:pt x="55" y="169"/>
                    <a:pt x="21" y="148"/>
                    <a:pt x="10" y="114"/>
                  </a:cubicBezTo>
                  <a:cubicBezTo>
                    <a:pt x="5" y="96"/>
                    <a:pt x="0" y="78"/>
                    <a:pt x="7" y="59"/>
                  </a:cubicBezTo>
                  <a:cubicBezTo>
                    <a:pt x="14" y="39"/>
                    <a:pt x="26" y="24"/>
                    <a:pt x="46" y="18"/>
                  </a:cubicBezTo>
                  <a:cubicBezTo>
                    <a:pt x="76" y="10"/>
                    <a:pt x="107" y="5"/>
                    <a:pt x="130" y="0"/>
                  </a:cubicBezTo>
                  <a:close/>
                  <a:moveTo>
                    <a:pt x="134" y="45"/>
                  </a:moveTo>
                  <a:cubicBezTo>
                    <a:pt x="112" y="50"/>
                    <a:pt x="87" y="54"/>
                    <a:pt x="63" y="60"/>
                  </a:cubicBezTo>
                  <a:cubicBezTo>
                    <a:pt x="49" y="64"/>
                    <a:pt x="46" y="75"/>
                    <a:pt x="52" y="95"/>
                  </a:cubicBezTo>
                  <a:cubicBezTo>
                    <a:pt x="57" y="112"/>
                    <a:pt x="65" y="119"/>
                    <a:pt x="79" y="115"/>
                  </a:cubicBezTo>
                  <a:cubicBezTo>
                    <a:pt x="103" y="108"/>
                    <a:pt x="126" y="100"/>
                    <a:pt x="149" y="91"/>
                  </a:cubicBezTo>
                  <a:cubicBezTo>
                    <a:pt x="161" y="87"/>
                    <a:pt x="163" y="76"/>
                    <a:pt x="160" y="64"/>
                  </a:cubicBezTo>
                  <a:cubicBezTo>
                    <a:pt x="157" y="52"/>
                    <a:pt x="150" y="45"/>
                    <a:pt x="13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2"/>
            <p:cNvSpPr>
              <a:spLocks noEditPoints="1"/>
            </p:cNvSpPr>
            <p:nvPr/>
          </p:nvSpPr>
          <p:spPr bwMode="auto">
            <a:xfrm>
              <a:off x="2938463" y="1246188"/>
              <a:ext cx="57150" cy="53975"/>
            </a:xfrm>
            <a:custGeom>
              <a:avLst/>
              <a:gdLst>
                <a:gd name="T0" fmla="*/ 85 w 204"/>
                <a:gd name="T1" fmla="*/ 197 h 198"/>
                <a:gd name="T2" fmla="*/ 11 w 204"/>
                <a:gd name="T3" fmla="*/ 143 h 198"/>
                <a:gd name="T4" fmla="*/ 34 w 204"/>
                <a:gd name="T5" fmla="*/ 66 h 198"/>
                <a:gd name="T6" fmla="*/ 82 w 204"/>
                <a:gd name="T7" fmla="*/ 24 h 198"/>
                <a:gd name="T8" fmla="*/ 176 w 204"/>
                <a:gd name="T9" fmla="*/ 30 h 198"/>
                <a:gd name="T10" fmla="*/ 179 w 204"/>
                <a:gd name="T11" fmla="*/ 123 h 198"/>
                <a:gd name="T12" fmla="*/ 134 w 204"/>
                <a:gd name="T13" fmla="*/ 175 h 198"/>
                <a:gd name="T14" fmla="*/ 85 w 204"/>
                <a:gd name="T15" fmla="*/ 197 h 198"/>
                <a:gd name="T16" fmla="*/ 129 w 204"/>
                <a:gd name="T17" fmla="*/ 51 h 198"/>
                <a:gd name="T18" fmla="*/ 114 w 204"/>
                <a:gd name="T19" fmla="*/ 57 h 198"/>
                <a:gd name="T20" fmla="*/ 58 w 204"/>
                <a:gd name="T21" fmla="*/ 106 h 198"/>
                <a:gd name="T22" fmla="*/ 64 w 204"/>
                <a:gd name="T23" fmla="*/ 142 h 198"/>
                <a:gd name="T24" fmla="*/ 99 w 204"/>
                <a:gd name="T25" fmla="*/ 146 h 198"/>
                <a:gd name="T26" fmla="*/ 146 w 204"/>
                <a:gd name="T27" fmla="*/ 92 h 198"/>
                <a:gd name="T28" fmla="*/ 148 w 204"/>
                <a:gd name="T29" fmla="*/ 69 h 198"/>
                <a:gd name="T30" fmla="*/ 129 w 204"/>
                <a:gd name="T31" fmla="*/ 5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8">
                  <a:moveTo>
                    <a:pt x="85" y="197"/>
                  </a:moveTo>
                  <a:cubicBezTo>
                    <a:pt x="56" y="198"/>
                    <a:pt x="22" y="173"/>
                    <a:pt x="11" y="143"/>
                  </a:cubicBezTo>
                  <a:cubicBezTo>
                    <a:pt x="0" y="115"/>
                    <a:pt x="9" y="88"/>
                    <a:pt x="34" y="66"/>
                  </a:cubicBezTo>
                  <a:cubicBezTo>
                    <a:pt x="50" y="52"/>
                    <a:pt x="66" y="38"/>
                    <a:pt x="82" y="24"/>
                  </a:cubicBezTo>
                  <a:cubicBezTo>
                    <a:pt x="112" y="0"/>
                    <a:pt x="149" y="2"/>
                    <a:pt x="176" y="30"/>
                  </a:cubicBezTo>
                  <a:cubicBezTo>
                    <a:pt x="203" y="57"/>
                    <a:pt x="204" y="94"/>
                    <a:pt x="179" y="123"/>
                  </a:cubicBezTo>
                  <a:cubicBezTo>
                    <a:pt x="164" y="141"/>
                    <a:pt x="149" y="158"/>
                    <a:pt x="134" y="175"/>
                  </a:cubicBezTo>
                  <a:cubicBezTo>
                    <a:pt x="121" y="190"/>
                    <a:pt x="105" y="197"/>
                    <a:pt x="85" y="197"/>
                  </a:cubicBezTo>
                  <a:close/>
                  <a:moveTo>
                    <a:pt x="129" y="51"/>
                  </a:moveTo>
                  <a:cubicBezTo>
                    <a:pt x="122" y="53"/>
                    <a:pt x="117" y="54"/>
                    <a:pt x="114" y="57"/>
                  </a:cubicBezTo>
                  <a:cubicBezTo>
                    <a:pt x="95" y="73"/>
                    <a:pt x="76" y="89"/>
                    <a:pt x="58" y="106"/>
                  </a:cubicBezTo>
                  <a:cubicBezTo>
                    <a:pt x="47" y="116"/>
                    <a:pt x="50" y="128"/>
                    <a:pt x="64" y="142"/>
                  </a:cubicBezTo>
                  <a:cubicBezTo>
                    <a:pt x="78" y="155"/>
                    <a:pt x="89" y="157"/>
                    <a:pt x="99" y="146"/>
                  </a:cubicBezTo>
                  <a:cubicBezTo>
                    <a:pt x="116" y="128"/>
                    <a:pt x="132" y="111"/>
                    <a:pt x="146" y="92"/>
                  </a:cubicBezTo>
                  <a:cubicBezTo>
                    <a:pt x="150" y="86"/>
                    <a:pt x="151" y="75"/>
                    <a:pt x="148" y="69"/>
                  </a:cubicBezTo>
                  <a:cubicBezTo>
                    <a:pt x="145" y="61"/>
                    <a:pt x="136" y="56"/>
                    <a:pt x="12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3"/>
            <p:cNvSpPr>
              <a:spLocks noEditPoints="1"/>
            </p:cNvSpPr>
            <p:nvPr/>
          </p:nvSpPr>
          <p:spPr bwMode="auto">
            <a:xfrm>
              <a:off x="3146425" y="947738"/>
              <a:ext cx="57150" cy="53975"/>
            </a:xfrm>
            <a:custGeom>
              <a:avLst/>
              <a:gdLst>
                <a:gd name="T0" fmla="*/ 120 w 204"/>
                <a:gd name="T1" fmla="*/ 0 h 197"/>
                <a:gd name="T2" fmla="*/ 193 w 204"/>
                <a:gd name="T3" fmla="*/ 54 h 197"/>
                <a:gd name="T4" fmla="*/ 171 w 204"/>
                <a:gd name="T5" fmla="*/ 130 h 197"/>
                <a:gd name="T6" fmla="*/ 123 w 204"/>
                <a:gd name="T7" fmla="*/ 173 h 197"/>
                <a:gd name="T8" fmla="*/ 30 w 204"/>
                <a:gd name="T9" fmla="*/ 168 h 197"/>
                <a:gd name="T10" fmla="*/ 25 w 204"/>
                <a:gd name="T11" fmla="*/ 75 h 197"/>
                <a:gd name="T12" fmla="*/ 71 w 204"/>
                <a:gd name="T13" fmla="*/ 22 h 197"/>
                <a:gd name="T14" fmla="*/ 120 w 204"/>
                <a:gd name="T15" fmla="*/ 0 h 197"/>
                <a:gd name="T16" fmla="*/ 156 w 204"/>
                <a:gd name="T17" fmla="*/ 75 h 197"/>
                <a:gd name="T18" fmla="*/ 128 w 204"/>
                <a:gd name="T19" fmla="*/ 47 h 197"/>
                <a:gd name="T20" fmla="*/ 101 w 204"/>
                <a:gd name="T21" fmla="*/ 56 h 197"/>
                <a:gd name="T22" fmla="*/ 60 w 204"/>
                <a:gd name="T23" fmla="*/ 104 h 197"/>
                <a:gd name="T24" fmla="*/ 62 w 204"/>
                <a:gd name="T25" fmla="*/ 137 h 197"/>
                <a:gd name="T26" fmla="*/ 94 w 204"/>
                <a:gd name="T27" fmla="*/ 138 h 197"/>
                <a:gd name="T28" fmla="*/ 144 w 204"/>
                <a:gd name="T29" fmla="*/ 94 h 197"/>
                <a:gd name="T30" fmla="*/ 156 w 204"/>
                <a:gd name="T31" fmla="*/ 7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7">
                  <a:moveTo>
                    <a:pt x="120" y="0"/>
                  </a:moveTo>
                  <a:cubicBezTo>
                    <a:pt x="149" y="0"/>
                    <a:pt x="182" y="24"/>
                    <a:pt x="193" y="54"/>
                  </a:cubicBezTo>
                  <a:cubicBezTo>
                    <a:pt x="204" y="81"/>
                    <a:pt x="196" y="108"/>
                    <a:pt x="171" y="130"/>
                  </a:cubicBezTo>
                  <a:cubicBezTo>
                    <a:pt x="155" y="145"/>
                    <a:pt x="139" y="159"/>
                    <a:pt x="123" y="173"/>
                  </a:cubicBezTo>
                  <a:cubicBezTo>
                    <a:pt x="94" y="197"/>
                    <a:pt x="57" y="195"/>
                    <a:pt x="30" y="168"/>
                  </a:cubicBezTo>
                  <a:cubicBezTo>
                    <a:pt x="3" y="141"/>
                    <a:pt x="0" y="104"/>
                    <a:pt x="25" y="75"/>
                  </a:cubicBezTo>
                  <a:cubicBezTo>
                    <a:pt x="40" y="57"/>
                    <a:pt x="55" y="40"/>
                    <a:pt x="71" y="22"/>
                  </a:cubicBezTo>
                  <a:cubicBezTo>
                    <a:pt x="84" y="8"/>
                    <a:pt x="101" y="0"/>
                    <a:pt x="120" y="0"/>
                  </a:cubicBezTo>
                  <a:close/>
                  <a:moveTo>
                    <a:pt x="156" y="75"/>
                  </a:moveTo>
                  <a:cubicBezTo>
                    <a:pt x="147" y="65"/>
                    <a:pt x="139" y="54"/>
                    <a:pt x="128" y="47"/>
                  </a:cubicBezTo>
                  <a:cubicBezTo>
                    <a:pt x="118" y="41"/>
                    <a:pt x="109" y="47"/>
                    <a:pt x="101" y="56"/>
                  </a:cubicBezTo>
                  <a:cubicBezTo>
                    <a:pt x="88" y="72"/>
                    <a:pt x="73" y="87"/>
                    <a:pt x="60" y="104"/>
                  </a:cubicBezTo>
                  <a:cubicBezTo>
                    <a:pt x="50" y="115"/>
                    <a:pt x="51" y="126"/>
                    <a:pt x="62" y="137"/>
                  </a:cubicBezTo>
                  <a:cubicBezTo>
                    <a:pt x="72" y="147"/>
                    <a:pt x="82" y="148"/>
                    <a:pt x="94" y="138"/>
                  </a:cubicBezTo>
                  <a:cubicBezTo>
                    <a:pt x="111" y="124"/>
                    <a:pt x="128" y="109"/>
                    <a:pt x="144" y="94"/>
                  </a:cubicBezTo>
                  <a:cubicBezTo>
                    <a:pt x="149" y="90"/>
                    <a:pt x="151" y="84"/>
                    <a:pt x="156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Freeform 54"/>
          <p:cNvSpPr>
            <a:spLocks noEditPoints="1"/>
          </p:cNvSpPr>
          <p:nvPr/>
        </p:nvSpPr>
        <p:spPr bwMode="auto">
          <a:xfrm>
            <a:off x="3892066" y="917576"/>
            <a:ext cx="485775" cy="371475"/>
          </a:xfrm>
          <a:custGeom>
            <a:avLst/>
            <a:gdLst>
              <a:gd name="T0" fmla="*/ 192 w 1745"/>
              <a:gd name="T1" fmla="*/ 510 h 1332"/>
              <a:gd name="T2" fmla="*/ 270 w 1745"/>
              <a:gd name="T3" fmla="*/ 343 h 1332"/>
              <a:gd name="T4" fmla="*/ 257 w 1745"/>
              <a:gd name="T5" fmla="*/ 190 h 1332"/>
              <a:gd name="T6" fmla="*/ 520 w 1745"/>
              <a:gd name="T7" fmla="*/ 164 h 1332"/>
              <a:gd name="T8" fmla="*/ 381 w 1745"/>
              <a:gd name="T9" fmla="*/ 266 h 1332"/>
              <a:gd name="T10" fmla="*/ 798 w 1745"/>
              <a:gd name="T11" fmla="*/ 131 h 1332"/>
              <a:gd name="T12" fmla="*/ 635 w 1745"/>
              <a:gd name="T13" fmla="*/ 126 h 1332"/>
              <a:gd name="T14" fmla="*/ 793 w 1745"/>
              <a:gd name="T15" fmla="*/ 43 h 1332"/>
              <a:gd name="T16" fmla="*/ 976 w 1745"/>
              <a:gd name="T17" fmla="*/ 84 h 1332"/>
              <a:gd name="T18" fmla="*/ 1475 w 1745"/>
              <a:gd name="T19" fmla="*/ 189 h 1332"/>
              <a:gd name="T20" fmla="*/ 1470 w 1745"/>
              <a:gd name="T21" fmla="*/ 576 h 1332"/>
              <a:gd name="T22" fmla="*/ 1593 w 1745"/>
              <a:gd name="T23" fmla="*/ 518 h 1332"/>
              <a:gd name="T24" fmla="*/ 1546 w 1745"/>
              <a:gd name="T25" fmla="*/ 831 h 1332"/>
              <a:gd name="T26" fmla="*/ 1470 w 1745"/>
              <a:gd name="T27" fmla="*/ 980 h 1332"/>
              <a:gd name="T28" fmla="*/ 1477 w 1745"/>
              <a:gd name="T29" fmla="*/ 1134 h 1332"/>
              <a:gd name="T30" fmla="*/ 961 w 1745"/>
              <a:gd name="T31" fmla="*/ 1250 h 1332"/>
              <a:gd name="T32" fmla="*/ 839 w 1745"/>
              <a:gd name="T33" fmla="*/ 1331 h 1332"/>
              <a:gd name="T34" fmla="*/ 633 w 1745"/>
              <a:gd name="T35" fmla="*/ 1177 h 1332"/>
              <a:gd name="T36" fmla="*/ 844 w 1745"/>
              <a:gd name="T37" fmla="*/ 1104 h 1332"/>
              <a:gd name="T38" fmla="*/ 378 w 1745"/>
              <a:gd name="T39" fmla="*/ 1065 h 1332"/>
              <a:gd name="T40" fmla="*/ 531 w 1745"/>
              <a:gd name="T41" fmla="*/ 1169 h 1332"/>
              <a:gd name="T42" fmla="*/ 220 w 1745"/>
              <a:gd name="T43" fmla="*/ 1092 h 1332"/>
              <a:gd name="T44" fmla="*/ 217 w 1745"/>
              <a:gd name="T45" fmla="*/ 765 h 1332"/>
              <a:gd name="T46" fmla="*/ 14 w 1745"/>
              <a:gd name="T47" fmla="*/ 701 h 1332"/>
              <a:gd name="T48" fmla="*/ 953 w 1745"/>
              <a:gd name="T49" fmla="*/ 451 h 1332"/>
              <a:gd name="T50" fmla="*/ 1203 w 1745"/>
              <a:gd name="T51" fmla="*/ 710 h 1332"/>
              <a:gd name="T52" fmla="*/ 1153 w 1745"/>
              <a:gd name="T53" fmla="*/ 589 h 1332"/>
              <a:gd name="T54" fmla="*/ 895 w 1745"/>
              <a:gd name="T55" fmla="*/ 845 h 1332"/>
              <a:gd name="T56" fmla="*/ 1153 w 1745"/>
              <a:gd name="T57" fmla="*/ 924 h 1332"/>
              <a:gd name="T58" fmla="*/ 1204 w 1745"/>
              <a:gd name="T59" fmla="*/ 914 h 1332"/>
              <a:gd name="T60" fmla="*/ 1416 w 1745"/>
              <a:gd name="T61" fmla="*/ 768 h 1332"/>
              <a:gd name="T62" fmla="*/ 1354 w 1745"/>
              <a:gd name="T63" fmla="*/ 577 h 1332"/>
              <a:gd name="T64" fmla="*/ 782 w 1745"/>
              <a:gd name="T65" fmla="*/ 453 h 1332"/>
              <a:gd name="T66" fmla="*/ 322 w 1745"/>
              <a:gd name="T67" fmla="*/ 574 h 1332"/>
              <a:gd name="T68" fmla="*/ 385 w 1745"/>
              <a:gd name="T69" fmla="*/ 764 h 1332"/>
              <a:gd name="T70" fmla="*/ 518 w 1745"/>
              <a:gd name="T71" fmla="*/ 966 h 1332"/>
              <a:gd name="T72" fmla="*/ 681 w 1745"/>
              <a:gd name="T73" fmla="*/ 486 h 1332"/>
              <a:gd name="T74" fmla="*/ 834 w 1745"/>
              <a:gd name="T75" fmla="*/ 864 h 1332"/>
              <a:gd name="T76" fmla="*/ 736 w 1745"/>
              <a:gd name="T77" fmla="*/ 635 h 1332"/>
              <a:gd name="T78" fmla="*/ 896 w 1745"/>
              <a:gd name="T79" fmla="*/ 370 h 1332"/>
              <a:gd name="T80" fmla="*/ 958 w 1745"/>
              <a:gd name="T81" fmla="*/ 132 h 1332"/>
              <a:gd name="T82" fmla="*/ 1358 w 1745"/>
              <a:gd name="T83" fmla="*/ 1063 h 1332"/>
              <a:gd name="T84" fmla="*/ 896 w 1745"/>
              <a:gd name="T85" fmla="*/ 1103 h 1332"/>
              <a:gd name="T86" fmla="*/ 1684 w 1745"/>
              <a:gd name="T87" fmla="*/ 671 h 1332"/>
              <a:gd name="T88" fmla="*/ 1356 w 1745"/>
              <a:gd name="T89" fmla="*/ 628 h 1332"/>
              <a:gd name="T90" fmla="*/ 1576 w 1745"/>
              <a:gd name="T91" fmla="*/ 770 h 1332"/>
              <a:gd name="T92" fmla="*/ 165 w 1745"/>
              <a:gd name="T93" fmla="*/ 772 h 1332"/>
              <a:gd name="T94" fmla="*/ 383 w 1745"/>
              <a:gd name="T95" fmla="*/ 625 h 1332"/>
              <a:gd name="T96" fmla="*/ 896 w 1745"/>
              <a:gd name="T97" fmla="*/ 914 h 1332"/>
              <a:gd name="T98" fmla="*/ 896 w 1745"/>
              <a:gd name="T99" fmla="*/ 914 h 1332"/>
              <a:gd name="T100" fmla="*/ 843 w 1745"/>
              <a:gd name="T101" fmla="*/ 1043 h 1332"/>
              <a:gd name="T102" fmla="*/ 944 w 1745"/>
              <a:gd name="T103" fmla="*/ 502 h 1332"/>
              <a:gd name="T104" fmla="*/ 843 w 1745"/>
              <a:gd name="T105" fmla="*/ 616 h 1332"/>
              <a:gd name="T106" fmla="*/ 272 w 1745"/>
              <a:gd name="T107" fmla="*/ 240 h 1332"/>
              <a:gd name="T108" fmla="*/ 272 w 1745"/>
              <a:gd name="T109" fmla="*/ 240 h 1332"/>
              <a:gd name="T110" fmla="*/ 1418 w 1745"/>
              <a:gd name="T111" fmla="*/ 241 h 1332"/>
              <a:gd name="T112" fmla="*/ 272 w 1745"/>
              <a:gd name="T113" fmla="*/ 1083 h 1332"/>
              <a:gd name="T114" fmla="*/ 1419 w 1745"/>
              <a:gd name="T115" fmla="*/ 1033 h 1332"/>
              <a:gd name="T116" fmla="*/ 845 w 1745"/>
              <a:gd name="T117" fmla="*/ 52 h 1332"/>
              <a:gd name="T118" fmla="*/ 845 w 1745"/>
              <a:gd name="T119" fmla="*/ 52 h 1332"/>
              <a:gd name="T120" fmla="*/ 894 w 1745"/>
              <a:gd name="T121" fmla="*/ 429 h 1332"/>
              <a:gd name="T122" fmla="*/ 894 w 1745"/>
              <a:gd name="T123" fmla="*/ 1231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5" h="1332">
                <a:moveTo>
                  <a:pt x="0" y="659"/>
                </a:moveTo>
                <a:cubicBezTo>
                  <a:pt x="9" y="648"/>
                  <a:pt x="17" y="637"/>
                  <a:pt x="27" y="627"/>
                </a:cubicBezTo>
                <a:cubicBezTo>
                  <a:pt x="64" y="593"/>
                  <a:pt x="102" y="559"/>
                  <a:pt x="138" y="525"/>
                </a:cubicBezTo>
                <a:cubicBezTo>
                  <a:pt x="154" y="510"/>
                  <a:pt x="170" y="500"/>
                  <a:pt x="192" y="510"/>
                </a:cubicBezTo>
                <a:cubicBezTo>
                  <a:pt x="213" y="519"/>
                  <a:pt x="219" y="537"/>
                  <a:pt x="218" y="559"/>
                </a:cubicBezTo>
                <a:cubicBezTo>
                  <a:pt x="217" y="563"/>
                  <a:pt x="218" y="568"/>
                  <a:pt x="218" y="573"/>
                </a:cubicBezTo>
                <a:cubicBezTo>
                  <a:pt x="235" y="573"/>
                  <a:pt x="252" y="573"/>
                  <a:pt x="270" y="573"/>
                </a:cubicBezTo>
                <a:cubicBezTo>
                  <a:pt x="270" y="496"/>
                  <a:pt x="270" y="420"/>
                  <a:pt x="270" y="343"/>
                </a:cubicBezTo>
                <a:cubicBezTo>
                  <a:pt x="264" y="342"/>
                  <a:pt x="259" y="341"/>
                  <a:pt x="255" y="340"/>
                </a:cubicBezTo>
                <a:cubicBezTo>
                  <a:pt x="235" y="337"/>
                  <a:pt x="221" y="323"/>
                  <a:pt x="220" y="303"/>
                </a:cubicBezTo>
                <a:cubicBezTo>
                  <a:pt x="219" y="278"/>
                  <a:pt x="219" y="252"/>
                  <a:pt x="220" y="227"/>
                </a:cubicBezTo>
                <a:cubicBezTo>
                  <a:pt x="221" y="206"/>
                  <a:pt x="236" y="191"/>
                  <a:pt x="257" y="190"/>
                </a:cubicBezTo>
                <a:cubicBezTo>
                  <a:pt x="283" y="188"/>
                  <a:pt x="308" y="187"/>
                  <a:pt x="333" y="190"/>
                </a:cubicBezTo>
                <a:cubicBezTo>
                  <a:pt x="347" y="191"/>
                  <a:pt x="359" y="202"/>
                  <a:pt x="376" y="211"/>
                </a:cubicBezTo>
                <a:cubicBezTo>
                  <a:pt x="415" y="198"/>
                  <a:pt x="460" y="183"/>
                  <a:pt x="505" y="169"/>
                </a:cubicBezTo>
                <a:cubicBezTo>
                  <a:pt x="510" y="167"/>
                  <a:pt x="515" y="165"/>
                  <a:pt x="520" y="164"/>
                </a:cubicBezTo>
                <a:cubicBezTo>
                  <a:pt x="537" y="159"/>
                  <a:pt x="550" y="165"/>
                  <a:pt x="554" y="179"/>
                </a:cubicBezTo>
                <a:cubicBezTo>
                  <a:pt x="558" y="194"/>
                  <a:pt x="552" y="206"/>
                  <a:pt x="535" y="212"/>
                </a:cubicBezTo>
                <a:cubicBezTo>
                  <a:pt x="499" y="224"/>
                  <a:pt x="463" y="236"/>
                  <a:pt x="427" y="248"/>
                </a:cubicBezTo>
                <a:cubicBezTo>
                  <a:pt x="412" y="253"/>
                  <a:pt x="397" y="257"/>
                  <a:pt x="381" y="266"/>
                </a:cubicBezTo>
                <a:cubicBezTo>
                  <a:pt x="520" y="311"/>
                  <a:pt x="658" y="355"/>
                  <a:pt x="791" y="399"/>
                </a:cubicBezTo>
                <a:cubicBezTo>
                  <a:pt x="809" y="388"/>
                  <a:pt x="825" y="380"/>
                  <a:pt x="843" y="371"/>
                </a:cubicBezTo>
                <a:cubicBezTo>
                  <a:pt x="843" y="302"/>
                  <a:pt x="843" y="229"/>
                  <a:pt x="843" y="161"/>
                </a:cubicBezTo>
                <a:cubicBezTo>
                  <a:pt x="826" y="150"/>
                  <a:pt x="812" y="140"/>
                  <a:pt x="798" y="131"/>
                </a:cubicBezTo>
                <a:cubicBezTo>
                  <a:pt x="794" y="129"/>
                  <a:pt x="788" y="130"/>
                  <a:pt x="784" y="131"/>
                </a:cubicBezTo>
                <a:cubicBezTo>
                  <a:pt x="740" y="145"/>
                  <a:pt x="696" y="160"/>
                  <a:pt x="651" y="174"/>
                </a:cubicBezTo>
                <a:cubicBezTo>
                  <a:pt x="636" y="179"/>
                  <a:pt x="623" y="172"/>
                  <a:pt x="618" y="159"/>
                </a:cubicBezTo>
                <a:cubicBezTo>
                  <a:pt x="614" y="145"/>
                  <a:pt x="620" y="132"/>
                  <a:pt x="635" y="126"/>
                </a:cubicBezTo>
                <a:cubicBezTo>
                  <a:pt x="638" y="125"/>
                  <a:pt x="642" y="124"/>
                  <a:pt x="646" y="123"/>
                </a:cubicBezTo>
                <a:cubicBezTo>
                  <a:pt x="690" y="108"/>
                  <a:pt x="734" y="93"/>
                  <a:pt x="778" y="80"/>
                </a:cubicBezTo>
                <a:cubicBezTo>
                  <a:pt x="790" y="76"/>
                  <a:pt x="795" y="70"/>
                  <a:pt x="793" y="58"/>
                </a:cubicBezTo>
                <a:cubicBezTo>
                  <a:pt x="793" y="53"/>
                  <a:pt x="793" y="48"/>
                  <a:pt x="793" y="43"/>
                </a:cubicBezTo>
                <a:cubicBezTo>
                  <a:pt x="795" y="16"/>
                  <a:pt x="811" y="0"/>
                  <a:pt x="838" y="0"/>
                </a:cubicBezTo>
                <a:cubicBezTo>
                  <a:pt x="859" y="0"/>
                  <a:pt x="879" y="0"/>
                  <a:pt x="899" y="0"/>
                </a:cubicBezTo>
                <a:cubicBezTo>
                  <a:pt x="928" y="0"/>
                  <a:pt x="944" y="16"/>
                  <a:pt x="946" y="45"/>
                </a:cubicBezTo>
                <a:cubicBezTo>
                  <a:pt x="948" y="75"/>
                  <a:pt x="948" y="75"/>
                  <a:pt x="976" y="84"/>
                </a:cubicBezTo>
                <a:cubicBezTo>
                  <a:pt x="1102" y="125"/>
                  <a:pt x="1228" y="166"/>
                  <a:pt x="1354" y="208"/>
                </a:cubicBezTo>
                <a:cubicBezTo>
                  <a:pt x="1365" y="211"/>
                  <a:pt x="1371" y="211"/>
                  <a:pt x="1379" y="203"/>
                </a:cubicBezTo>
                <a:cubicBezTo>
                  <a:pt x="1387" y="195"/>
                  <a:pt x="1399" y="190"/>
                  <a:pt x="1410" y="189"/>
                </a:cubicBezTo>
                <a:cubicBezTo>
                  <a:pt x="1432" y="187"/>
                  <a:pt x="1453" y="188"/>
                  <a:pt x="1475" y="189"/>
                </a:cubicBezTo>
                <a:cubicBezTo>
                  <a:pt x="1504" y="190"/>
                  <a:pt x="1519" y="206"/>
                  <a:pt x="1519" y="235"/>
                </a:cubicBezTo>
                <a:cubicBezTo>
                  <a:pt x="1520" y="252"/>
                  <a:pt x="1520" y="268"/>
                  <a:pt x="1520" y="284"/>
                </a:cubicBezTo>
                <a:cubicBezTo>
                  <a:pt x="1519" y="325"/>
                  <a:pt x="1510" y="336"/>
                  <a:pt x="1470" y="343"/>
                </a:cubicBezTo>
                <a:cubicBezTo>
                  <a:pt x="1470" y="420"/>
                  <a:pt x="1470" y="498"/>
                  <a:pt x="1470" y="576"/>
                </a:cubicBezTo>
                <a:cubicBezTo>
                  <a:pt x="1486" y="576"/>
                  <a:pt x="1503" y="576"/>
                  <a:pt x="1522" y="576"/>
                </a:cubicBezTo>
                <a:cubicBezTo>
                  <a:pt x="1522" y="568"/>
                  <a:pt x="1521" y="558"/>
                  <a:pt x="1522" y="549"/>
                </a:cubicBezTo>
                <a:cubicBezTo>
                  <a:pt x="1522" y="531"/>
                  <a:pt x="1531" y="517"/>
                  <a:pt x="1547" y="510"/>
                </a:cubicBezTo>
                <a:cubicBezTo>
                  <a:pt x="1564" y="502"/>
                  <a:pt x="1580" y="506"/>
                  <a:pt x="1593" y="518"/>
                </a:cubicBezTo>
                <a:cubicBezTo>
                  <a:pt x="1637" y="558"/>
                  <a:pt x="1681" y="598"/>
                  <a:pt x="1724" y="638"/>
                </a:cubicBezTo>
                <a:cubicBezTo>
                  <a:pt x="1744" y="658"/>
                  <a:pt x="1745" y="683"/>
                  <a:pt x="1724" y="703"/>
                </a:cubicBezTo>
                <a:cubicBezTo>
                  <a:pt x="1681" y="743"/>
                  <a:pt x="1637" y="783"/>
                  <a:pt x="1593" y="824"/>
                </a:cubicBezTo>
                <a:cubicBezTo>
                  <a:pt x="1579" y="836"/>
                  <a:pt x="1563" y="839"/>
                  <a:pt x="1546" y="831"/>
                </a:cubicBezTo>
                <a:cubicBezTo>
                  <a:pt x="1530" y="823"/>
                  <a:pt x="1522" y="809"/>
                  <a:pt x="1522" y="791"/>
                </a:cubicBezTo>
                <a:cubicBezTo>
                  <a:pt x="1522" y="784"/>
                  <a:pt x="1522" y="777"/>
                  <a:pt x="1522" y="768"/>
                </a:cubicBezTo>
                <a:cubicBezTo>
                  <a:pt x="1504" y="768"/>
                  <a:pt x="1487" y="768"/>
                  <a:pt x="1470" y="768"/>
                </a:cubicBezTo>
                <a:cubicBezTo>
                  <a:pt x="1470" y="839"/>
                  <a:pt x="1470" y="909"/>
                  <a:pt x="1470" y="980"/>
                </a:cubicBezTo>
                <a:cubicBezTo>
                  <a:pt x="1474" y="981"/>
                  <a:pt x="1478" y="982"/>
                  <a:pt x="1482" y="982"/>
                </a:cubicBezTo>
                <a:cubicBezTo>
                  <a:pt x="1504" y="986"/>
                  <a:pt x="1518" y="1001"/>
                  <a:pt x="1519" y="1023"/>
                </a:cubicBezTo>
                <a:cubicBezTo>
                  <a:pt x="1520" y="1046"/>
                  <a:pt x="1520" y="1070"/>
                  <a:pt x="1519" y="1094"/>
                </a:cubicBezTo>
                <a:cubicBezTo>
                  <a:pt x="1518" y="1118"/>
                  <a:pt x="1501" y="1134"/>
                  <a:pt x="1477" y="1134"/>
                </a:cubicBezTo>
                <a:cubicBezTo>
                  <a:pt x="1454" y="1135"/>
                  <a:pt x="1431" y="1135"/>
                  <a:pt x="1408" y="1134"/>
                </a:cubicBezTo>
                <a:cubicBezTo>
                  <a:pt x="1399" y="1134"/>
                  <a:pt x="1389" y="1130"/>
                  <a:pt x="1383" y="1125"/>
                </a:cubicBezTo>
                <a:cubicBezTo>
                  <a:pt x="1375" y="1117"/>
                  <a:pt x="1368" y="1117"/>
                  <a:pt x="1358" y="1120"/>
                </a:cubicBezTo>
                <a:cubicBezTo>
                  <a:pt x="1226" y="1164"/>
                  <a:pt x="1094" y="1207"/>
                  <a:pt x="961" y="1250"/>
                </a:cubicBezTo>
                <a:cubicBezTo>
                  <a:pt x="950" y="1253"/>
                  <a:pt x="944" y="1259"/>
                  <a:pt x="946" y="1271"/>
                </a:cubicBezTo>
                <a:cubicBezTo>
                  <a:pt x="947" y="1278"/>
                  <a:pt x="946" y="1284"/>
                  <a:pt x="945" y="1291"/>
                </a:cubicBezTo>
                <a:cubicBezTo>
                  <a:pt x="943" y="1315"/>
                  <a:pt x="927" y="1331"/>
                  <a:pt x="903" y="1331"/>
                </a:cubicBezTo>
                <a:cubicBezTo>
                  <a:pt x="882" y="1332"/>
                  <a:pt x="860" y="1331"/>
                  <a:pt x="839" y="1331"/>
                </a:cubicBezTo>
                <a:cubicBezTo>
                  <a:pt x="811" y="1331"/>
                  <a:pt x="795" y="1315"/>
                  <a:pt x="793" y="1287"/>
                </a:cubicBezTo>
                <a:cubicBezTo>
                  <a:pt x="791" y="1254"/>
                  <a:pt x="791" y="1254"/>
                  <a:pt x="759" y="1243"/>
                </a:cubicBezTo>
                <a:cubicBezTo>
                  <a:pt x="724" y="1232"/>
                  <a:pt x="689" y="1221"/>
                  <a:pt x="655" y="1209"/>
                </a:cubicBezTo>
                <a:cubicBezTo>
                  <a:pt x="637" y="1203"/>
                  <a:pt x="629" y="1191"/>
                  <a:pt x="633" y="1177"/>
                </a:cubicBezTo>
                <a:cubicBezTo>
                  <a:pt x="638" y="1161"/>
                  <a:pt x="652" y="1155"/>
                  <a:pt x="670" y="1161"/>
                </a:cubicBezTo>
                <a:cubicBezTo>
                  <a:pt x="712" y="1175"/>
                  <a:pt x="754" y="1188"/>
                  <a:pt x="790" y="1200"/>
                </a:cubicBezTo>
                <a:cubicBezTo>
                  <a:pt x="810" y="1190"/>
                  <a:pt x="825" y="1182"/>
                  <a:pt x="844" y="1172"/>
                </a:cubicBezTo>
                <a:cubicBezTo>
                  <a:pt x="844" y="1153"/>
                  <a:pt x="844" y="1129"/>
                  <a:pt x="844" y="1104"/>
                </a:cubicBezTo>
                <a:cubicBezTo>
                  <a:pt x="843" y="1101"/>
                  <a:pt x="838" y="1095"/>
                  <a:pt x="833" y="1094"/>
                </a:cubicBezTo>
                <a:cubicBezTo>
                  <a:pt x="745" y="1065"/>
                  <a:pt x="656" y="1036"/>
                  <a:pt x="567" y="1008"/>
                </a:cubicBezTo>
                <a:cubicBezTo>
                  <a:pt x="563" y="1006"/>
                  <a:pt x="558" y="1006"/>
                  <a:pt x="554" y="1008"/>
                </a:cubicBezTo>
                <a:cubicBezTo>
                  <a:pt x="497" y="1026"/>
                  <a:pt x="439" y="1045"/>
                  <a:pt x="378" y="1065"/>
                </a:cubicBezTo>
                <a:cubicBezTo>
                  <a:pt x="388" y="1068"/>
                  <a:pt x="394" y="1071"/>
                  <a:pt x="401" y="1073"/>
                </a:cubicBezTo>
                <a:cubicBezTo>
                  <a:pt x="449" y="1089"/>
                  <a:pt x="498" y="1105"/>
                  <a:pt x="547" y="1121"/>
                </a:cubicBezTo>
                <a:cubicBezTo>
                  <a:pt x="564" y="1127"/>
                  <a:pt x="571" y="1138"/>
                  <a:pt x="568" y="1153"/>
                </a:cubicBezTo>
                <a:cubicBezTo>
                  <a:pt x="564" y="1168"/>
                  <a:pt x="550" y="1175"/>
                  <a:pt x="531" y="1169"/>
                </a:cubicBezTo>
                <a:cubicBezTo>
                  <a:pt x="481" y="1153"/>
                  <a:pt x="430" y="1137"/>
                  <a:pt x="380" y="1120"/>
                </a:cubicBezTo>
                <a:cubicBezTo>
                  <a:pt x="371" y="1117"/>
                  <a:pt x="365" y="1117"/>
                  <a:pt x="357" y="1124"/>
                </a:cubicBezTo>
                <a:cubicBezTo>
                  <a:pt x="341" y="1139"/>
                  <a:pt x="253" y="1141"/>
                  <a:pt x="237" y="1125"/>
                </a:cubicBezTo>
                <a:cubicBezTo>
                  <a:pt x="228" y="1117"/>
                  <a:pt x="222" y="1104"/>
                  <a:pt x="220" y="1092"/>
                </a:cubicBezTo>
                <a:cubicBezTo>
                  <a:pt x="218" y="1074"/>
                  <a:pt x="220" y="1056"/>
                  <a:pt x="220" y="1038"/>
                </a:cubicBezTo>
                <a:cubicBezTo>
                  <a:pt x="220" y="998"/>
                  <a:pt x="230" y="987"/>
                  <a:pt x="269" y="980"/>
                </a:cubicBezTo>
                <a:cubicBezTo>
                  <a:pt x="269" y="909"/>
                  <a:pt x="269" y="837"/>
                  <a:pt x="269" y="765"/>
                </a:cubicBezTo>
                <a:cubicBezTo>
                  <a:pt x="253" y="765"/>
                  <a:pt x="236" y="765"/>
                  <a:pt x="217" y="765"/>
                </a:cubicBezTo>
                <a:cubicBezTo>
                  <a:pt x="217" y="774"/>
                  <a:pt x="218" y="783"/>
                  <a:pt x="217" y="793"/>
                </a:cubicBezTo>
                <a:cubicBezTo>
                  <a:pt x="217" y="810"/>
                  <a:pt x="209" y="823"/>
                  <a:pt x="193" y="831"/>
                </a:cubicBezTo>
                <a:cubicBezTo>
                  <a:pt x="177" y="839"/>
                  <a:pt x="161" y="837"/>
                  <a:pt x="147" y="825"/>
                </a:cubicBezTo>
                <a:cubicBezTo>
                  <a:pt x="103" y="784"/>
                  <a:pt x="58" y="743"/>
                  <a:pt x="14" y="701"/>
                </a:cubicBezTo>
                <a:cubicBezTo>
                  <a:pt x="8" y="696"/>
                  <a:pt x="5" y="689"/>
                  <a:pt x="0" y="683"/>
                </a:cubicBezTo>
                <a:cubicBezTo>
                  <a:pt x="0" y="675"/>
                  <a:pt x="0" y="667"/>
                  <a:pt x="0" y="659"/>
                </a:cubicBezTo>
                <a:close/>
                <a:moveTo>
                  <a:pt x="1362" y="318"/>
                </a:moveTo>
                <a:cubicBezTo>
                  <a:pt x="1231" y="361"/>
                  <a:pt x="1094" y="405"/>
                  <a:pt x="953" y="451"/>
                </a:cubicBezTo>
                <a:cubicBezTo>
                  <a:pt x="962" y="454"/>
                  <a:pt x="967" y="456"/>
                  <a:pt x="972" y="458"/>
                </a:cubicBezTo>
                <a:cubicBezTo>
                  <a:pt x="1042" y="481"/>
                  <a:pt x="1111" y="503"/>
                  <a:pt x="1180" y="525"/>
                </a:cubicBezTo>
                <a:cubicBezTo>
                  <a:pt x="1194" y="530"/>
                  <a:pt x="1203" y="537"/>
                  <a:pt x="1203" y="553"/>
                </a:cubicBezTo>
                <a:cubicBezTo>
                  <a:pt x="1204" y="605"/>
                  <a:pt x="1204" y="658"/>
                  <a:pt x="1203" y="710"/>
                </a:cubicBezTo>
                <a:cubicBezTo>
                  <a:pt x="1203" y="727"/>
                  <a:pt x="1192" y="737"/>
                  <a:pt x="1178" y="737"/>
                </a:cubicBezTo>
                <a:cubicBezTo>
                  <a:pt x="1165" y="737"/>
                  <a:pt x="1154" y="727"/>
                  <a:pt x="1153" y="712"/>
                </a:cubicBezTo>
                <a:cubicBezTo>
                  <a:pt x="1152" y="704"/>
                  <a:pt x="1153" y="696"/>
                  <a:pt x="1153" y="688"/>
                </a:cubicBezTo>
                <a:cubicBezTo>
                  <a:pt x="1153" y="655"/>
                  <a:pt x="1153" y="623"/>
                  <a:pt x="1153" y="589"/>
                </a:cubicBezTo>
                <a:cubicBezTo>
                  <a:pt x="1149" y="590"/>
                  <a:pt x="1147" y="590"/>
                  <a:pt x="1145" y="590"/>
                </a:cubicBezTo>
                <a:cubicBezTo>
                  <a:pt x="1065" y="616"/>
                  <a:pt x="985" y="641"/>
                  <a:pt x="906" y="666"/>
                </a:cubicBezTo>
                <a:cubicBezTo>
                  <a:pt x="895" y="669"/>
                  <a:pt x="895" y="676"/>
                  <a:pt x="895" y="684"/>
                </a:cubicBezTo>
                <a:cubicBezTo>
                  <a:pt x="895" y="738"/>
                  <a:pt x="896" y="792"/>
                  <a:pt x="895" y="845"/>
                </a:cubicBezTo>
                <a:cubicBezTo>
                  <a:pt x="895" y="858"/>
                  <a:pt x="900" y="862"/>
                  <a:pt x="910" y="865"/>
                </a:cubicBezTo>
                <a:cubicBezTo>
                  <a:pt x="958" y="880"/>
                  <a:pt x="1005" y="895"/>
                  <a:pt x="1052" y="911"/>
                </a:cubicBezTo>
                <a:cubicBezTo>
                  <a:pt x="1085" y="921"/>
                  <a:pt x="1117" y="932"/>
                  <a:pt x="1153" y="943"/>
                </a:cubicBezTo>
                <a:cubicBezTo>
                  <a:pt x="1153" y="935"/>
                  <a:pt x="1153" y="930"/>
                  <a:pt x="1153" y="924"/>
                </a:cubicBezTo>
                <a:cubicBezTo>
                  <a:pt x="1153" y="895"/>
                  <a:pt x="1152" y="866"/>
                  <a:pt x="1153" y="836"/>
                </a:cubicBezTo>
                <a:cubicBezTo>
                  <a:pt x="1153" y="818"/>
                  <a:pt x="1163" y="806"/>
                  <a:pt x="1178" y="806"/>
                </a:cubicBezTo>
                <a:cubicBezTo>
                  <a:pt x="1193" y="806"/>
                  <a:pt x="1203" y="817"/>
                  <a:pt x="1203" y="836"/>
                </a:cubicBezTo>
                <a:cubicBezTo>
                  <a:pt x="1204" y="862"/>
                  <a:pt x="1204" y="888"/>
                  <a:pt x="1204" y="914"/>
                </a:cubicBezTo>
                <a:cubicBezTo>
                  <a:pt x="1204" y="960"/>
                  <a:pt x="1204" y="960"/>
                  <a:pt x="1247" y="974"/>
                </a:cubicBezTo>
                <a:cubicBezTo>
                  <a:pt x="1287" y="987"/>
                  <a:pt x="1327" y="1000"/>
                  <a:pt x="1368" y="1013"/>
                </a:cubicBezTo>
                <a:cubicBezTo>
                  <a:pt x="1377" y="990"/>
                  <a:pt x="1394" y="982"/>
                  <a:pt x="1416" y="981"/>
                </a:cubicBezTo>
                <a:cubicBezTo>
                  <a:pt x="1416" y="909"/>
                  <a:pt x="1416" y="839"/>
                  <a:pt x="1416" y="768"/>
                </a:cubicBezTo>
                <a:cubicBezTo>
                  <a:pt x="1394" y="768"/>
                  <a:pt x="1372" y="768"/>
                  <a:pt x="1351" y="767"/>
                </a:cubicBezTo>
                <a:cubicBezTo>
                  <a:pt x="1322" y="767"/>
                  <a:pt x="1305" y="750"/>
                  <a:pt x="1304" y="721"/>
                </a:cubicBezTo>
                <a:cubicBezTo>
                  <a:pt x="1304" y="689"/>
                  <a:pt x="1304" y="658"/>
                  <a:pt x="1304" y="626"/>
                </a:cubicBezTo>
                <a:cubicBezTo>
                  <a:pt x="1304" y="594"/>
                  <a:pt x="1321" y="578"/>
                  <a:pt x="1354" y="577"/>
                </a:cubicBezTo>
                <a:cubicBezTo>
                  <a:pt x="1375" y="577"/>
                  <a:pt x="1395" y="577"/>
                  <a:pt x="1416" y="577"/>
                </a:cubicBezTo>
                <a:cubicBezTo>
                  <a:pt x="1416" y="498"/>
                  <a:pt x="1416" y="420"/>
                  <a:pt x="1416" y="347"/>
                </a:cubicBezTo>
                <a:cubicBezTo>
                  <a:pt x="1398" y="337"/>
                  <a:pt x="1383" y="329"/>
                  <a:pt x="1362" y="318"/>
                </a:cubicBezTo>
                <a:close/>
                <a:moveTo>
                  <a:pt x="782" y="453"/>
                </a:moveTo>
                <a:cubicBezTo>
                  <a:pt x="782" y="452"/>
                  <a:pt x="782" y="450"/>
                  <a:pt x="782" y="449"/>
                </a:cubicBezTo>
                <a:cubicBezTo>
                  <a:pt x="645" y="405"/>
                  <a:pt x="507" y="360"/>
                  <a:pt x="377" y="318"/>
                </a:cubicBezTo>
                <a:cubicBezTo>
                  <a:pt x="356" y="329"/>
                  <a:pt x="340" y="338"/>
                  <a:pt x="322" y="348"/>
                </a:cubicBezTo>
                <a:cubicBezTo>
                  <a:pt x="322" y="420"/>
                  <a:pt x="322" y="496"/>
                  <a:pt x="322" y="574"/>
                </a:cubicBezTo>
                <a:cubicBezTo>
                  <a:pt x="343" y="574"/>
                  <a:pt x="363" y="574"/>
                  <a:pt x="384" y="574"/>
                </a:cubicBezTo>
                <a:cubicBezTo>
                  <a:pt x="419" y="574"/>
                  <a:pt x="435" y="590"/>
                  <a:pt x="435" y="624"/>
                </a:cubicBezTo>
                <a:cubicBezTo>
                  <a:pt x="435" y="654"/>
                  <a:pt x="435" y="684"/>
                  <a:pt x="435" y="714"/>
                </a:cubicBezTo>
                <a:cubicBezTo>
                  <a:pt x="435" y="748"/>
                  <a:pt x="418" y="764"/>
                  <a:pt x="385" y="764"/>
                </a:cubicBezTo>
                <a:cubicBezTo>
                  <a:pt x="364" y="764"/>
                  <a:pt x="343" y="764"/>
                  <a:pt x="323" y="764"/>
                </a:cubicBezTo>
                <a:cubicBezTo>
                  <a:pt x="323" y="838"/>
                  <a:pt x="323" y="909"/>
                  <a:pt x="323" y="982"/>
                </a:cubicBezTo>
                <a:cubicBezTo>
                  <a:pt x="347" y="981"/>
                  <a:pt x="363" y="992"/>
                  <a:pt x="372" y="1013"/>
                </a:cubicBezTo>
                <a:cubicBezTo>
                  <a:pt x="421" y="997"/>
                  <a:pt x="470" y="981"/>
                  <a:pt x="518" y="966"/>
                </a:cubicBezTo>
                <a:cubicBezTo>
                  <a:pt x="532" y="962"/>
                  <a:pt x="536" y="955"/>
                  <a:pt x="536" y="941"/>
                </a:cubicBezTo>
                <a:cubicBezTo>
                  <a:pt x="535" y="814"/>
                  <a:pt x="536" y="688"/>
                  <a:pt x="536" y="561"/>
                </a:cubicBezTo>
                <a:cubicBezTo>
                  <a:pt x="536" y="537"/>
                  <a:pt x="539" y="532"/>
                  <a:pt x="562" y="524"/>
                </a:cubicBezTo>
                <a:cubicBezTo>
                  <a:pt x="602" y="511"/>
                  <a:pt x="642" y="499"/>
                  <a:pt x="681" y="486"/>
                </a:cubicBezTo>
                <a:cubicBezTo>
                  <a:pt x="715" y="475"/>
                  <a:pt x="749" y="464"/>
                  <a:pt x="782" y="453"/>
                </a:cubicBezTo>
                <a:close/>
                <a:moveTo>
                  <a:pt x="588" y="941"/>
                </a:moveTo>
                <a:cubicBezTo>
                  <a:pt x="591" y="941"/>
                  <a:pt x="593" y="941"/>
                  <a:pt x="595" y="941"/>
                </a:cubicBezTo>
                <a:cubicBezTo>
                  <a:pt x="674" y="915"/>
                  <a:pt x="754" y="889"/>
                  <a:pt x="834" y="864"/>
                </a:cubicBezTo>
                <a:cubicBezTo>
                  <a:pt x="844" y="860"/>
                  <a:pt x="844" y="854"/>
                  <a:pt x="844" y="846"/>
                </a:cubicBezTo>
                <a:cubicBezTo>
                  <a:pt x="844" y="792"/>
                  <a:pt x="844" y="738"/>
                  <a:pt x="844" y="684"/>
                </a:cubicBezTo>
                <a:cubicBezTo>
                  <a:pt x="845" y="672"/>
                  <a:pt x="840" y="668"/>
                  <a:pt x="829" y="665"/>
                </a:cubicBezTo>
                <a:cubicBezTo>
                  <a:pt x="798" y="655"/>
                  <a:pt x="767" y="645"/>
                  <a:pt x="736" y="635"/>
                </a:cubicBezTo>
                <a:cubicBezTo>
                  <a:pt x="687" y="619"/>
                  <a:pt x="638" y="603"/>
                  <a:pt x="588" y="587"/>
                </a:cubicBezTo>
                <a:cubicBezTo>
                  <a:pt x="588" y="706"/>
                  <a:pt x="588" y="823"/>
                  <a:pt x="588" y="941"/>
                </a:cubicBezTo>
                <a:close/>
                <a:moveTo>
                  <a:pt x="896" y="161"/>
                </a:moveTo>
                <a:cubicBezTo>
                  <a:pt x="896" y="229"/>
                  <a:pt x="896" y="302"/>
                  <a:pt x="896" y="370"/>
                </a:cubicBezTo>
                <a:cubicBezTo>
                  <a:pt x="915" y="381"/>
                  <a:pt x="930" y="389"/>
                  <a:pt x="948" y="399"/>
                </a:cubicBezTo>
                <a:cubicBezTo>
                  <a:pt x="1082" y="355"/>
                  <a:pt x="1220" y="311"/>
                  <a:pt x="1358" y="266"/>
                </a:cubicBezTo>
                <a:cubicBezTo>
                  <a:pt x="1333" y="254"/>
                  <a:pt x="1310" y="247"/>
                  <a:pt x="1286" y="239"/>
                </a:cubicBezTo>
                <a:cubicBezTo>
                  <a:pt x="1177" y="203"/>
                  <a:pt x="1067" y="168"/>
                  <a:pt x="958" y="132"/>
                </a:cubicBezTo>
                <a:cubicBezTo>
                  <a:pt x="952" y="131"/>
                  <a:pt x="944" y="131"/>
                  <a:pt x="939" y="134"/>
                </a:cubicBezTo>
                <a:cubicBezTo>
                  <a:pt x="925" y="141"/>
                  <a:pt x="913" y="150"/>
                  <a:pt x="896" y="161"/>
                </a:cubicBezTo>
                <a:close/>
                <a:moveTo>
                  <a:pt x="1357" y="1067"/>
                </a:moveTo>
                <a:cubicBezTo>
                  <a:pt x="1358" y="1066"/>
                  <a:pt x="1358" y="1065"/>
                  <a:pt x="1358" y="1063"/>
                </a:cubicBezTo>
                <a:cubicBezTo>
                  <a:pt x="1300" y="1045"/>
                  <a:pt x="1242" y="1026"/>
                  <a:pt x="1184" y="1007"/>
                </a:cubicBezTo>
                <a:cubicBezTo>
                  <a:pt x="1181" y="1006"/>
                  <a:pt x="1176" y="1006"/>
                  <a:pt x="1173" y="1007"/>
                </a:cubicBezTo>
                <a:cubicBezTo>
                  <a:pt x="1083" y="1036"/>
                  <a:pt x="994" y="1065"/>
                  <a:pt x="905" y="1094"/>
                </a:cubicBezTo>
                <a:cubicBezTo>
                  <a:pt x="901" y="1095"/>
                  <a:pt x="896" y="1100"/>
                  <a:pt x="896" y="1103"/>
                </a:cubicBezTo>
                <a:cubicBezTo>
                  <a:pt x="895" y="1128"/>
                  <a:pt x="895" y="1153"/>
                  <a:pt x="895" y="1171"/>
                </a:cubicBezTo>
                <a:cubicBezTo>
                  <a:pt x="915" y="1182"/>
                  <a:pt x="930" y="1190"/>
                  <a:pt x="948" y="1200"/>
                </a:cubicBezTo>
                <a:cubicBezTo>
                  <a:pt x="1082" y="1157"/>
                  <a:pt x="1220" y="1112"/>
                  <a:pt x="1357" y="1067"/>
                </a:cubicBezTo>
                <a:close/>
                <a:moveTo>
                  <a:pt x="1684" y="671"/>
                </a:moveTo>
                <a:cubicBezTo>
                  <a:pt x="1647" y="637"/>
                  <a:pt x="1611" y="604"/>
                  <a:pt x="1574" y="570"/>
                </a:cubicBezTo>
                <a:cubicBezTo>
                  <a:pt x="1568" y="621"/>
                  <a:pt x="1559" y="628"/>
                  <a:pt x="1509" y="628"/>
                </a:cubicBezTo>
                <a:cubicBezTo>
                  <a:pt x="1463" y="628"/>
                  <a:pt x="1418" y="628"/>
                  <a:pt x="1372" y="628"/>
                </a:cubicBezTo>
                <a:cubicBezTo>
                  <a:pt x="1366" y="628"/>
                  <a:pt x="1361" y="628"/>
                  <a:pt x="1356" y="628"/>
                </a:cubicBezTo>
                <a:cubicBezTo>
                  <a:pt x="1356" y="659"/>
                  <a:pt x="1356" y="687"/>
                  <a:pt x="1356" y="717"/>
                </a:cubicBezTo>
                <a:cubicBezTo>
                  <a:pt x="1410" y="717"/>
                  <a:pt x="1463" y="717"/>
                  <a:pt x="1516" y="717"/>
                </a:cubicBezTo>
                <a:cubicBezTo>
                  <a:pt x="1557" y="717"/>
                  <a:pt x="1569" y="728"/>
                  <a:pt x="1573" y="768"/>
                </a:cubicBezTo>
                <a:cubicBezTo>
                  <a:pt x="1573" y="769"/>
                  <a:pt x="1575" y="769"/>
                  <a:pt x="1576" y="770"/>
                </a:cubicBezTo>
                <a:cubicBezTo>
                  <a:pt x="1611" y="738"/>
                  <a:pt x="1647" y="705"/>
                  <a:pt x="1684" y="671"/>
                </a:cubicBezTo>
                <a:close/>
                <a:moveTo>
                  <a:pt x="164" y="570"/>
                </a:moveTo>
                <a:cubicBezTo>
                  <a:pt x="127" y="604"/>
                  <a:pt x="92" y="637"/>
                  <a:pt x="55" y="671"/>
                </a:cubicBezTo>
                <a:cubicBezTo>
                  <a:pt x="92" y="705"/>
                  <a:pt x="128" y="738"/>
                  <a:pt x="165" y="772"/>
                </a:cubicBezTo>
                <a:cubicBezTo>
                  <a:pt x="169" y="723"/>
                  <a:pt x="180" y="713"/>
                  <a:pt x="227" y="713"/>
                </a:cubicBezTo>
                <a:cubicBezTo>
                  <a:pt x="269" y="713"/>
                  <a:pt x="310" y="713"/>
                  <a:pt x="351" y="713"/>
                </a:cubicBezTo>
                <a:cubicBezTo>
                  <a:pt x="362" y="713"/>
                  <a:pt x="372" y="713"/>
                  <a:pt x="383" y="713"/>
                </a:cubicBezTo>
                <a:cubicBezTo>
                  <a:pt x="383" y="682"/>
                  <a:pt x="383" y="654"/>
                  <a:pt x="383" y="625"/>
                </a:cubicBezTo>
                <a:cubicBezTo>
                  <a:pt x="325" y="625"/>
                  <a:pt x="269" y="625"/>
                  <a:pt x="213" y="625"/>
                </a:cubicBezTo>
                <a:cubicBezTo>
                  <a:pt x="195" y="625"/>
                  <a:pt x="181" y="619"/>
                  <a:pt x="173" y="603"/>
                </a:cubicBezTo>
                <a:cubicBezTo>
                  <a:pt x="168" y="594"/>
                  <a:pt x="167" y="583"/>
                  <a:pt x="164" y="570"/>
                </a:cubicBezTo>
                <a:close/>
                <a:moveTo>
                  <a:pt x="896" y="914"/>
                </a:moveTo>
                <a:cubicBezTo>
                  <a:pt x="896" y="958"/>
                  <a:pt x="896" y="999"/>
                  <a:pt x="896" y="1043"/>
                </a:cubicBezTo>
                <a:cubicBezTo>
                  <a:pt x="962" y="1022"/>
                  <a:pt x="1026" y="1001"/>
                  <a:pt x="1090" y="980"/>
                </a:cubicBezTo>
                <a:cubicBezTo>
                  <a:pt x="1089" y="979"/>
                  <a:pt x="1089" y="978"/>
                  <a:pt x="1089" y="976"/>
                </a:cubicBezTo>
                <a:cubicBezTo>
                  <a:pt x="1026" y="956"/>
                  <a:pt x="962" y="935"/>
                  <a:pt x="896" y="914"/>
                </a:cubicBezTo>
                <a:close/>
                <a:moveTo>
                  <a:pt x="843" y="914"/>
                </a:moveTo>
                <a:cubicBezTo>
                  <a:pt x="777" y="935"/>
                  <a:pt x="713" y="956"/>
                  <a:pt x="650" y="977"/>
                </a:cubicBezTo>
                <a:cubicBezTo>
                  <a:pt x="650" y="978"/>
                  <a:pt x="650" y="979"/>
                  <a:pt x="650" y="980"/>
                </a:cubicBezTo>
                <a:cubicBezTo>
                  <a:pt x="714" y="1001"/>
                  <a:pt x="778" y="1022"/>
                  <a:pt x="843" y="1043"/>
                </a:cubicBezTo>
                <a:cubicBezTo>
                  <a:pt x="843" y="999"/>
                  <a:pt x="843" y="958"/>
                  <a:pt x="843" y="914"/>
                </a:cubicBezTo>
                <a:close/>
                <a:moveTo>
                  <a:pt x="896" y="616"/>
                </a:moveTo>
                <a:cubicBezTo>
                  <a:pt x="963" y="595"/>
                  <a:pt x="1027" y="574"/>
                  <a:pt x="1097" y="552"/>
                </a:cubicBezTo>
                <a:cubicBezTo>
                  <a:pt x="1042" y="534"/>
                  <a:pt x="993" y="518"/>
                  <a:pt x="944" y="502"/>
                </a:cubicBezTo>
                <a:cubicBezTo>
                  <a:pt x="934" y="523"/>
                  <a:pt x="917" y="530"/>
                  <a:pt x="896" y="530"/>
                </a:cubicBezTo>
                <a:cubicBezTo>
                  <a:pt x="896" y="559"/>
                  <a:pt x="896" y="586"/>
                  <a:pt x="896" y="616"/>
                </a:cubicBezTo>
                <a:close/>
                <a:moveTo>
                  <a:pt x="644" y="552"/>
                </a:moveTo>
                <a:cubicBezTo>
                  <a:pt x="712" y="574"/>
                  <a:pt x="777" y="594"/>
                  <a:pt x="843" y="616"/>
                </a:cubicBezTo>
                <a:cubicBezTo>
                  <a:pt x="843" y="585"/>
                  <a:pt x="843" y="558"/>
                  <a:pt x="843" y="530"/>
                </a:cubicBezTo>
                <a:cubicBezTo>
                  <a:pt x="820" y="531"/>
                  <a:pt x="805" y="520"/>
                  <a:pt x="795" y="503"/>
                </a:cubicBezTo>
                <a:cubicBezTo>
                  <a:pt x="745" y="519"/>
                  <a:pt x="696" y="535"/>
                  <a:pt x="644" y="552"/>
                </a:cubicBezTo>
                <a:close/>
                <a:moveTo>
                  <a:pt x="272" y="240"/>
                </a:moveTo>
                <a:cubicBezTo>
                  <a:pt x="272" y="257"/>
                  <a:pt x="272" y="273"/>
                  <a:pt x="272" y="289"/>
                </a:cubicBezTo>
                <a:cubicBezTo>
                  <a:pt x="288" y="289"/>
                  <a:pt x="304" y="289"/>
                  <a:pt x="320" y="289"/>
                </a:cubicBezTo>
                <a:cubicBezTo>
                  <a:pt x="320" y="272"/>
                  <a:pt x="320" y="256"/>
                  <a:pt x="320" y="240"/>
                </a:cubicBezTo>
                <a:cubicBezTo>
                  <a:pt x="303" y="240"/>
                  <a:pt x="288" y="240"/>
                  <a:pt x="272" y="240"/>
                </a:cubicBezTo>
                <a:close/>
                <a:moveTo>
                  <a:pt x="1418" y="289"/>
                </a:moveTo>
                <a:cubicBezTo>
                  <a:pt x="1436" y="289"/>
                  <a:pt x="1451" y="289"/>
                  <a:pt x="1468" y="289"/>
                </a:cubicBezTo>
                <a:cubicBezTo>
                  <a:pt x="1468" y="273"/>
                  <a:pt x="1468" y="257"/>
                  <a:pt x="1468" y="241"/>
                </a:cubicBezTo>
                <a:cubicBezTo>
                  <a:pt x="1451" y="241"/>
                  <a:pt x="1435" y="241"/>
                  <a:pt x="1418" y="241"/>
                </a:cubicBezTo>
                <a:cubicBezTo>
                  <a:pt x="1418" y="257"/>
                  <a:pt x="1418" y="272"/>
                  <a:pt x="1418" y="289"/>
                </a:cubicBezTo>
                <a:close/>
                <a:moveTo>
                  <a:pt x="320" y="1034"/>
                </a:moveTo>
                <a:cubicBezTo>
                  <a:pt x="303" y="1034"/>
                  <a:pt x="287" y="1034"/>
                  <a:pt x="272" y="1034"/>
                </a:cubicBezTo>
                <a:cubicBezTo>
                  <a:pt x="272" y="1051"/>
                  <a:pt x="272" y="1067"/>
                  <a:pt x="272" y="1083"/>
                </a:cubicBezTo>
                <a:cubicBezTo>
                  <a:pt x="288" y="1083"/>
                  <a:pt x="304" y="1083"/>
                  <a:pt x="320" y="1083"/>
                </a:cubicBezTo>
                <a:cubicBezTo>
                  <a:pt x="320" y="1066"/>
                  <a:pt x="320" y="1050"/>
                  <a:pt x="320" y="1034"/>
                </a:cubicBezTo>
                <a:close/>
                <a:moveTo>
                  <a:pt x="1468" y="1033"/>
                </a:moveTo>
                <a:cubicBezTo>
                  <a:pt x="1451" y="1033"/>
                  <a:pt x="1435" y="1033"/>
                  <a:pt x="1419" y="1033"/>
                </a:cubicBezTo>
                <a:cubicBezTo>
                  <a:pt x="1419" y="1050"/>
                  <a:pt x="1419" y="1066"/>
                  <a:pt x="1419" y="1082"/>
                </a:cubicBezTo>
                <a:cubicBezTo>
                  <a:pt x="1436" y="1082"/>
                  <a:pt x="1452" y="1082"/>
                  <a:pt x="1468" y="1082"/>
                </a:cubicBezTo>
                <a:cubicBezTo>
                  <a:pt x="1468" y="1066"/>
                  <a:pt x="1468" y="1051"/>
                  <a:pt x="1468" y="1033"/>
                </a:cubicBezTo>
                <a:close/>
                <a:moveTo>
                  <a:pt x="845" y="52"/>
                </a:moveTo>
                <a:cubicBezTo>
                  <a:pt x="845" y="69"/>
                  <a:pt x="845" y="84"/>
                  <a:pt x="845" y="101"/>
                </a:cubicBezTo>
                <a:cubicBezTo>
                  <a:pt x="862" y="101"/>
                  <a:pt x="878" y="101"/>
                  <a:pt x="894" y="101"/>
                </a:cubicBezTo>
                <a:cubicBezTo>
                  <a:pt x="894" y="84"/>
                  <a:pt x="894" y="69"/>
                  <a:pt x="894" y="52"/>
                </a:cubicBezTo>
                <a:cubicBezTo>
                  <a:pt x="878" y="52"/>
                  <a:pt x="862" y="52"/>
                  <a:pt x="845" y="52"/>
                </a:cubicBezTo>
                <a:close/>
                <a:moveTo>
                  <a:pt x="846" y="429"/>
                </a:moveTo>
                <a:cubicBezTo>
                  <a:pt x="846" y="446"/>
                  <a:pt x="846" y="462"/>
                  <a:pt x="846" y="478"/>
                </a:cubicBezTo>
                <a:cubicBezTo>
                  <a:pt x="862" y="478"/>
                  <a:pt x="878" y="478"/>
                  <a:pt x="894" y="478"/>
                </a:cubicBezTo>
                <a:cubicBezTo>
                  <a:pt x="894" y="461"/>
                  <a:pt x="894" y="445"/>
                  <a:pt x="894" y="429"/>
                </a:cubicBezTo>
                <a:cubicBezTo>
                  <a:pt x="877" y="429"/>
                  <a:pt x="862" y="429"/>
                  <a:pt x="846" y="429"/>
                </a:cubicBezTo>
                <a:close/>
                <a:moveTo>
                  <a:pt x="845" y="1279"/>
                </a:moveTo>
                <a:cubicBezTo>
                  <a:pt x="862" y="1279"/>
                  <a:pt x="878" y="1279"/>
                  <a:pt x="894" y="1279"/>
                </a:cubicBezTo>
                <a:cubicBezTo>
                  <a:pt x="894" y="1262"/>
                  <a:pt x="894" y="1247"/>
                  <a:pt x="894" y="1231"/>
                </a:cubicBezTo>
                <a:cubicBezTo>
                  <a:pt x="877" y="1231"/>
                  <a:pt x="861" y="1231"/>
                  <a:pt x="845" y="1231"/>
                </a:cubicBezTo>
                <a:cubicBezTo>
                  <a:pt x="845" y="1247"/>
                  <a:pt x="845" y="1263"/>
                  <a:pt x="845" y="1279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6" name="Group 255"/>
          <p:cNvGrpSpPr/>
          <p:nvPr/>
        </p:nvGrpSpPr>
        <p:grpSpPr>
          <a:xfrm>
            <a:off x="4640111" y="874713"/>
            <a:ext cx="457200" cy="457200"/>
            <a:chOff x="-1357313" y="2986088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57" name="Freeform 5"/>
            <p:cNvSpPr>
              <a:spLocks noEditPoints="1"/>
            </p:cNvSpPr>
            <p:nvPr/>
          </p:nvSpPr>
          <p:spPr bwMode="auto">
            <a:xfrm>
              <a:off x="-1258888" y="3001963"/>
              <a:ext cx="358775" cy="425450"/>
            </a:xfrm>
            <a:custGeom>
              <a:avLst/>
              <a:gdLst>
                <a:gd name="T0" fmla="*/ 1200 w 1205"/>
                <a:gd name="T1" fmla="*/ 744 h 1434"/>
                <a:gd name="T2" fmla="*/ 1062 w 1205"/>
                <a:gd name="T3" fmla="*/ 754 h 1434"/>
                <a:gd name="T4" fmla="*/ 477 w 1205"/>
                <a:gd name="T5" fmla="*/ 743 h 1434"/>
                <a:gd name="T6" fmla="*/ 464 w 1205"/>
                <a:gd name="T7" fmla="*/ 819 h 1434"/>
                <a:gd name="T8" fmla="*/ 862 w 1205"/>
                <a:gd name="T9" fmla="*/ 819 h 1434"/>
                <a:gd name="T10" fmla="*/ 949 w 1205"/>
                <a:gd name="T11" fmla="*/ 1017 h 1434"/>
                <a:gd name="T12" fmla="*/ 998 w 1205"/>
                <a:gd name="T13" fmla="*/ 1121 h 1434"/>
                <a:gd name="T14" fmla="*/ 849 w 1205"/>
                <a:gd name="T15" fmla="*/ 1120 h 1434"/>
                <a:gd name="T16" fmla="*/ 898 w 1205"/>
                <a:gd name="T17" fmla="*/ 1019 h 1434"/>
                <a:gd name="T18" fmla="*/ 866 w 1205"/>
                <a:gd name="T19" fmla="*/ 870 h 1434"/>
                <a:gd name="T20" fmla="*/ 464 w 1205"/>
                <a:gd name="T21" fmla="*/ 871 h 1434"/>
                <a:gd name="T22" fmla="*/ 481 w 1205"/>
                <a:gd name="T23" fmla="*/ 948 h 1434"/>
                <a:gd name="T24" fmla="*/ 746 w 1205"/>
                <a:gd name="T25" fmla="*/ 948 h 1434"/>
                <a:gd name="T26" fmla="*/ 749 w 1205"/>
                <a:gd name="T27" fmla="*/ 998 h 1434"/>
                <a:gd name="T28" fmla="*/ 480 w 1205"/>
                <a:gd name="T29" fmla="*/ 999 h 1434"/>
                <a:gd name="T30" fmla="*/ 463 w 1205"/>
                <a:gd name="T31" fmla="*/ 1050 h 1434"/>
                <a:gd name="T32" fmla="*/ 613 w 1205"/>
                <a:gd name="T33" fmla="*/ 1050 h 1434"/>
                <a:gd name="T34" fmla="*/ 693 w 1205"/>
                <a:gd name="T35" fmla="*/ 1272 h 1434"/>
                <a:gd name="T36" fmla="*/ 742 w 1205"/>
                <a:gd name="T37" fmla="*/ 1376 h 1434"/>
                <a:gd name="T38" fmla="*/ 593 w 1205"/>
                <a:gd name="T39" fmla="*/ 1378 h 1434"/>
                <a:gd name="T40" fmla="*/ 642 w 1205"/>
                <a:gd name="T41" fmla="*/ 1272 h 1434"/>
                <a:gd name="T42" fmla="*/ 609 w 1205"/>
                <a:gd name="T43" fmla="*/ 1101 h 1434"/>
                <a:gd name="T44" fmla="*/ 452 w 1205"/>
                <a:gd name="T45" fmla="*/ 1108 h 1434"/>
                <a:gd name="T46" fmla="*/ 165 w 1205"/>
                <a:gd name="T47" fmla="*/ 1023 h 1434"/>
                <a:gd name="T48" fmla="*/ 353 w 1205"/>
                <a:gd name="T49" fmla="*/ 316 h 1434"/>
                <a:gd name="T50" fmla="*/ 451 w 1205"/>
                <a:gd name="T51" fmla="*/ 325 h 1434"/>
                <a:gd name="T52" fmla="*/ 611 w 1205"/>
                <a:gd name="T53" fmla="*/ 333 h 1434"/>
                <a:gd name="T54" fmla="*/ 642 w 1205"/>
                <a:gd name="T55" fmla="*/ 161 h 1434"/>
                <a:gd name="T56" fmla="*/ 593 w 1205"/>
                <a:gd name="T57" fmla="*/ 57 h 1434"/>
                <a:gd name="T58" fmla="*/ 742 w 1205"/>
                <a:gd name="T59" fmla="*/ 58 h 1434"/>
                <a:gd name="T60" fmla="*/ 693 w 1205"/>
                <a:gd name="T61" fmla="*/ 161 h 1434"/>
                <a:gd name="T62" fmla="*/ 610 w 1205"/>
                <a:gd name="T63" fmla="*/ 384 h 1434"/>
                <a:gd name="T64" fmla="*/ 464 w 1205"/>
                <a:gd name="T65" fmla="*/ 435 h 1434"/>
                <a:gd name="T66" fmla="*/ 734 w 1205"/>
                <a:gd name="T67" fmla="*/ 435 h 1434"/>
                <a:gd name="T68" fmla="*/ 769 w 1205"/>
                <a:gd name="T69" fmla="*/ 463 h 1434"/>
                <a:gd name="T70" fmla="*/ 732 w 1205"/>
                <a:gd name="T71" fmla="*/ 486 h 1434"/>
                <a:gd name="T72" fmla="*/ 464 w 1205"/>
                <a:gd name="T73" fmla="*/ 486 h 1434"/>
                <a:gd name="T74" fmla="*/ 480 w 1205"/>
                <a:gd name="T75" fmla="*/ 564 h 1434"/>
                <a:gd name="T76" fmla="*/ 898 w 1205"/>
                <a:gd name="T77" fmla="*/ 528 h 1434"/>
                <a:gd name="T78" fmla="*/ 888 w 1205"/>
                <a:gd name="T79" fmla="*/ 401 h 1434"/>
                <a:gd name="T80" fmla="*/ 929 w 1205"/>
                <a:gd name="T81" fmla="*/ 256 h 1434"/>
                <a:gd name="T82" fmla="*/ 961 w 1205"/>
                <a:gd name="T83" fmla="*/ 399 h 1434"/>
                <a:gd name="T84" fmla="*/ 949 w 1205"/>
                <a:gd name="T85" fmla="*/ 531 h 1434"/>
                <a:gd name="T86" fmla="*/ 482 w 1205"/>
                <a:gd name="T87" fmla="*/ 615 h 1434"/>
                <a:gd name="T88" fmla="*/ 464 w 1205"/>
                <a:gd name="T89" fmla="*/ 691 h 1434"/>
                <a:gd name="T90" fmla="*/ 1041 w 1205"/>
                <a:gd name="T91" fmla="*/ 691 h 1434"/>
                <a:gd name="T92" fmla="*/ 1134 w 1205"/>
                <a:gd name="T93" fmla="*/ 641 h 1434"/>
                <a:gd name="T94" fmla="*/ 1205 w 1205"/>
                <a:gd name="T95" fmla="*/ 702 h 1434"/>
                <a:gd name="T96" fmla="*/ 411 w 1205"/>
                <a:gd name="T97" fmla="*/ 359 h 1434"/>
                <a:gd name="T98" fmla="*/ 143 w 1205"/>
                <a:gd name="T99" fmla="*/ 921 h 1434"/>
                <a:gd name="T100" fmla="*/ 411 w 1205"/>
                <a:gd name="T101" fmla="*/ 359 h 1434"/>
                <a:gd name="T102" fmla="*/ 666 w 1205"/>
                <a:gd name="T103" fmla="*/ 51 h 1434"/>
                <a:gd name="T104" fmla="*/ 668 w 1205"/>
                <a:gd name="T105" fmla="*/ 102 h 1434"/>
                <a:gd name="T106" fmla="*/ 693 w 1205"/>
                <a:gd name="T107" fmla="*/ 1357 h 1434"/>
                <a:gd name="T108" fmla="*/ 642 w 1205"/>
                <a:gd name="T109" fmla="*/ 1357 h 1434"/>
                <a:gd name="T110" fmla="*/ 693 w 1205"/>
                <a:gd name="T111" fmla="*/ 1357 h 1434"/>
                <a:gd name="T112" fmla="*/ 1128 w 1205"/>
                <a:gd name="T113" fmla="*/ 692 h 1434"/>
                <a:gd name="T114" fmla="*/ 1128 w 1205"/>
                <a:gd name="T115" fmla="*/ 742 h 1434"/>
                <a:gd name="T116" fmla="*/ 949 w 1205"/>
                <a:gd name="T117" fmla="*/ 333 h 1434"/>
                <a:gd name="T118" fmla="*/ 898 w 1205"/>
                <a:gd name="T119" fmla="*/ 332 h 1434"/>
                <a:gd name="T120" fmla="*/ 949 w 1205"/>
                <a:gd name="T121" fmla="*/ 333 h 1434"/>
                <a:gd name="T122" fmla="*/ 922 w 1205"/>
                <a:gd name="T123" fmla="*/ 1076 h 1434"/>
                <a:gd name="T124" fmla="*/ 924 w 1205"/>
                <a:gd name="T125" fmla="*/ 1126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5" h="1434">
                  <a:moveTo>
                    <a:pt x="1205" y="732"/>
                  </a:moveTo>
                  <a:cubicBezTo>
                    <a:pt x="1203" y="736"/>
                    <a:pt x="1201" y="740"/>
                    <a:pt x="1200" y="744"/>
                  </a:cubicBezTo>
                  <a:cubicBezTo>
                    <a:pt x="1187" y="774"/>
                    <a:pt x="1165" y="791"/>
                    <a:pt x="1132" y="793"/>
                  </a:cubicBezTo>
                  <a:cubicBezTo>
                    <a:pt x="1101" y="795"/>
                    <a:pt x="1077" y="781"/>
                    <a:pt x="1062" y="754"/>
                  </a:cubicBezTo>
                  <a:cubicBezTo>
                    <a:pt x="1057" y="746"/>
                    <a:pt x="1053" y="742"/>
                    <a:pt x="1044" y="742"/>
                  </a:cubicBezTo>
                  <a:cubicBezTo>
                    <a:pt x="855" y="743"/>
                    <a:pt x="666" y="743"/>
                    <a:pt x="477" y="743"/>
                  </a:cubicBezTo>
                  <a:cubicBezTo>
                    <a:pt x="473" y="743"/>
                    <a:pt x="469" y="743"/>
                    <a:pt x="464" y="744"/>
                  </a:cubicBezTo>
                  <a:cubicBezTo>
                    <a:pt x="464" y="768"/>
                    <a:pt x="464" y="793"/>
                    <a:pt x="464" y="819"/>
                  </a:cubicBezTo>
                  <a:cubicBezTo>
                    <a:pt x="469" y="819"/>
                    <a:pt x="475" y="819"/>
                    <a:pt x="481" y="819"/>
                  </a:cubicBezTo>
                  <a:cubicBezTo>
                    <a:pt x="608" y="819"/>
                    <a:pt x="735" y="819"/>
                    <a:pt x="862" y="819"/>
                  </a:cubicBezTo>
                  <a:cubicBezTo>
                    <a:pt x="918" y="819"/>
                    <a:pt x="949" y="850"/>
                    <a:pt x="949" y="906"/>
                  </a:cubicBezTo>
                  <a:cubicBezTo>
                    <a:pt x="949" y="943"/>
                    <a:pt x="949" y="980"/>
                    <a:pt x="949" y="1017"/>
                  </a:cubicBezTo>
                  <a:cubicBezTo>
                    <a:pt x="949" y="1025"/>
                    <a:pt x="951" y="1029"/>
                    <a:pt x="959" y="1034"/>
                  </a:cubicBezTo>
                  <a:cubicBezTo>
                    <a:pt x="992" y="1051"/>
                    <a:pt x="1007" y="1086"/>
                    <a:pt x="998" y="1121"/>
                  </a:cubicBezTo>
                  <a:cubicBezTo>
                    <a:pt x="989" y="1154"/>
                    <a:pt x="957" y="1179"/>
                    <a:pt x="922" y="1178"/>
                  </a:cubicBezTo>
                  <a:cubicBezTo>
                    <a:pt x="888" y="1178"/>
                    <a:pt x="857" y="1154"/>
                    <a:pt x="849" y="1120"/>
                  </a:cubicBezTo>
                  <a:cubicBezTo>
                    <a:pt x="840" y="1086"/>
                    <a:pt x="856" y="1052"/>
                    <a:pt x="888" y="1033"/>
                  </a:cubicBezTo>
                  <a:cubicBezTo>
                    <a:pt x="893" y="1030"/>
                    <a:pt x="897" y="1023"/>
                    <a:pt x="898" y="1019"/>
                  </a:cubicBezTo>
                  <a:cubicBezTo>
                    <a:pt x="898" y="980"/>
                    <a:pt x="898" y="941"/>
                    <a:pt x="898" y="902"/>
                  </a:cubicBezTo>
                  <a:cubicBezTo>
                    <a:pt x="898" y="880"/>
                    <a:pt x="888" y="870"/>
                    <a:pt x="866" y="870"/>
                  </a:cubicBezTo>
                  <a:cubicBezTo>
                    <a:pt x="735" y="870"/>
                    <a:pt x="604" y="870"/>
                    <a:pt x="473" y="870"/>
                  </a:cubicBezTo>
                  <a:cubicBezTo>
                    <a:pt x="471" y="870"/>
                    <a:pt x="468" y="871"/>
                    <a:pt x="464" y="871"/>
                  </a:cubicBezTo>
                  <a:cubicBezTo>
                    <a:pt x="464" y="897"/>
                    <a:pt x="464" y="921"/>
                    <a:pt x="464" y="948"/>
                  </a:cubicBezTo>
                  <a:cubicBezTo>
                    <a:pt x="470" y="948"/>
                    <a:pt x="475" y="948"/>
                    <a:pt x="481" y="948"/>
                  </a:cubicBezTo>
                  <a:cubicBezTo>
                    <a:pt x="564" y="948"/>
                    <a:pt x="648" y="948"/>
                    <a:pt x="731" y="948"/>
                  </a:cubicBezTo>
                  <a:cubicBezTo>
                    <a:pt x="736" y="948"/>
                    <a:pt x="741" y="947"/>
                    <a:pt x="746" y="948"/>
                  </a:cubicBezTo>
                  <a:cubicBezTo>
                    <a:pt x="760" y="949"/>
                    <a:pt x="769" y="960"/>
                    <a:pt x="770" y="972"/>
                  </a:cubicBezTo>
                  <a:cubicBezTo>
                    <a:pt x="770" y="985"/>
                    <a:pt x="761" y="996"/>
                    <a:pt x="749" y="998"/>
                  </a:cubicBezTo>
                  <a:cubicBezTo>
                    <a:pt x="744" y="999"/>
                    <a:pt x="739" y="999"/>
                    <a:pt x="734" y="999"/>
                  </a:cubicBezTo>
                  <a:cubicBezTo>
                    <a:pt x="649" y="999"/>
                    <a:pt x="565" y="999"/>
                    <a:pt x="480" y="999"/>
                  </a:cubicBezTo>
                  <a:cubicBezTo>
                    <a:pt x="475" y="999"/>
                    <a:pt x="470" y="999"/>
                    <a:pt x="463" y="999"/>
                  </a:cubicBezTo>
                  <a:cubicBezTo>
                    <a:pt x="463" y="1016"/>
                    <a:pt x="463" y="1032"/>
                    <a:pt x="463" y="1050"/>
                  </a:cubicBezTo>
                  <a:cubicBezTo>
                    <a:pt x="469" y="1050"/>
                    <a:pt x="475" y="1050"/>
                    <a:pt x="480" y="1050"/>
                  </a:cubicBezTo>
                  <a:cubicBezTo>
                    <a:pt x="524" y="1050"/>
                    <a:pt x="569" y="1050"/>
                    <a:pt x="613" y="1050"/>
                  </a:cubicBezTo>
                  <a:cubicBezTo>
                    <a:pt x="660" y="1050"/>
                    <a:pt x="692" y="1082"/>
                    <a:pt x="693" y="1129"/>
                  </a:cubicBezTo>
                  <a:cubicBezTo>
                    <a:pt x="693" y="1177"/>
                    <a:pt x="693" y="1224"/>
                    <a:pt x="693" y="1272"/>
                  </a:cubicBezTo>
                  <a:cubicBezTo>
                    <a:pt x="692" y="1281"/>
                    <a:pt x="695" y="1286"/>
                    <a:pt x="704" y="1290"/>
                  </a:cubicBezTo>
                  <a:cubicBezTo>
                    <a:pt x="735" y="1307"/>
                    <a:pt x="751" y="1343"/>
                    <a:pt x="742" y="1376"/>
                  </a:cubicBezTo>
                  <a:cubicBezTo>
                    <a:pt x="733" y="1411"/>
                    <a:pt x="702" y="1434"/>
                    <a:pt x="667" y="1434"/>
                  </a:cubicBezTo>
                  <a:cubicBezTo>
                    <a:pt x="633" y="1434"/>
                    <a:pt x="602" y="1410"/>
                    <a:pt x="593" y="1378"/>
                  </a:cubicBezTo>
                  <a:cubicBezTo>
                    <a:pt x="584" y="1343"/>
                    <a:pt x="599" y="1307"/>
                    <a:pt x="631" y="1290"/>
                  </a:cubicBezTo>
                  <a:cubicBezTo>
                    <a:pt x="640" y="1286"/>
                    <a:pt x="642" y="1281"/>
                    <a:pt x="642" y="1272"/>
                  </a:cubicBezTo>
                  <a:cubicBezTo>
                    <a:pt x="641" y="1226"/>
                    <a:pt x="642" y="1180"/>
                    <a:pt x="642" y="1134"/>
                  </a:cubicBezTo>
                  <a:cubicBezTo>
                    <a:pt x="641" y="1110"/>
                    <a:pt x="633" y="1101"/>
                    <a:pt x="609" y="1101"/>
                  </a:cubicBezTo>
                  <a:cubicBezTo>
                    <a:pt x="562" y="1101"/>
                    <a:pt x="514" y="1101"/>
                    <a:pt x="467" y="1101"/>
                  </a:cubicBezTo>
                  <a:cubicBezTo>
                    <a:pt x="462" y="1101"/>
                    <a:pt x="455" y="1104"/>
                    <a:pt x="452" y="1108"/>
                  </a:cubicBezTo>
                  <a:cubicBezTo>
                    <a:pt x="440" y="1121"/>
                    <a:pt x="425" y="1127"/>
                    <a:pt x="408" y="1125"/>
                  </a:cubicBezTo>
                  <a:cubicBezTo>
                    <a:pt x="315" y="1119"/>
                    <a:pt x="233" y="1086"/>
                    <a:pt x="165" y="1023"/>
                  </a:cubicBezTo>
                  <a:cubicBezTo>
                    <a:pt x="44" y="911"/>
                    <a:pt x="0" y="772"/>
                    <a:pt x="42" y="612"/>
                  </a:cubicBezTo>
                  <a:cubicBezTo>
                    <a:pt x="84" y="452"/>
                    <a:pt x="193" y="355"/>
                    <a:pt x="353" y="316"/>
                  </a:cubicBezTo>
                  <a:cubicBezTo>
                    <a:pt x="372" y="312"/>
                    <a:pt x="392" y="311"/>
                    <a:pt x="411" y="309"/>
                  </a:cubicBezTo>
                  <a:cubicBezTo>
                    <a:pt x="427" y="307"/>
                    <a:pt x="440" y="314"/>
                    <a:pt x="451" y="325"/>
                  </a:cubicBezTo>
                  <a:cubicBezTo>
                    <a:pt x="455" y="329"/>
                    <a:pt x="461" y="333"/>
                    <a:pt x="467" y="333"/>
                  </a:cubicBezTo>
                  <a:cubicBezTo>
                    <a:pt x="515" y="333"/>
                    <a:pt x="563" y="333"/>
                    <a:pt x="611" y="333"/>
                  </a:cubicBezTo>
                  <a:cubicBezTo>
                    <a:pt x="632" y="333"/>
                    <a:pt x="641" y="324"/>
                    <a:pt x="641" y="303"/>
                  </a:cubicBezTo>
                  <a:cubicBezTo>
                    <a:pt x="642" y="256"/>
                    <a:pt x="641" y="208"/>
                    <a:pt x="642" y="161"/>
                  </a:cubicBezTo>
                  <a:cubicBezTo>
                    <a:pt x="642" y="153"/>
                    <a:pt x="640" y="148"/>
                    <a:pt x="632" y="145"/>
                  </a:cubicBezTo>
                  <a:cubicBezTo>
                    <a:pt x="599" y="127"/>
                    <a:pt x="584" y="93"/>
                    <a:pt x="593" y="57"/>
                  </a:cubicBezTo>
                  <a:cubicBezTo>
                    <a:pt x="601" y="24"/>
                    <a:pt x="632" y="0"/>
                    <a:pt x="667" y="0"/>
                  </a:cubicBezTo>
                  <a:cubicBezTo>
                    <a:pt x="702" y="0"/>
                    <a:pt x="733" y="23"/>
                    <a:pt x="742" y="58"/>
                  </a:cubicBezTo>
                  <a:cubicBezTo>
                    <a:pt x="751" y="92"/>
                    <a:pt x="735" y="126"/>
                    <a:pt x="702" y="145"/>
                  </a:cubicBezTo>
                  <a:cubicBezTo>
                    <a:pt x="698" y="148"/>
                    <a:pt x="693" y="156"/>
                    <a:pt x="693" y="161"/>
                  </a:cubicBezTo>
                  <a:cubicBezTo>
                    <a:pt x="692" y="208"/>
                    <a:pt x="693" y="255"/>
                    <a:pt x="693" y="302"/>
                  </a:cubicBezTo>
                  <a:cubicBezTo>
                    <a:pt x="692" y="353"/>
                    <a:pt x="661" y="384"/>
                    <a:pt x="610" y="384"/>
                  </a:cubicBezTo>
                  <a:cubicBezTo>
                    <a:pt x="562" y="384"/>
                    <a:pt x="513" y="384"/>
                    <a:pt x="464" y="384"/>
                  </a:cubicBezTo>
                  <a:cubicBezTo>
                    <a:pt x="464" y="401"/>
                    <a:pt x="464" y="417"/>
                    <a:pt x="464" y="435"/>
                  </a:cubicBezTo>
                  <a:cubicBezTo>
                    <a:pt x="470" y="435"/>
                    <a:pt x="475" y="435"/>
                    <a:pt x="480" y="435"/>
                  </a:cubicBezTo>
                  <a:cubicBezTo>
                    <a:pt x="565" y="435"/>
                    <a:pt x="649" y="435"/>
                    <a:pt x="734" y="435"/>
                  </a:cubicBezTo>
                  <a:cubicBezTo>
                    <a:pt x="740" y="435"/>
                    <a:pt x="747" y="436"/>
                    <a:pt x="753" y="438"/>
                  </a:cubicBezTo>
                  <a:cubicBezTo>
                    <a:pt x="765" y="442"/>
                    <a:pt x="771" y="451"/>
                    <a:pt x="769" y="463"/>
                  </a:cubicBezTo>
                  <a:cubicBezTo>
                    <a:pt x="768" y="476"/>
                    <a:pt x="760" y="484"/>
                    <a:pt x="747" y="486"/>
                  </a:cubicBezTo>
                  <a:cubicBezTo>
                    <a:pt x="742" y="487"/>
                    <a:pt x="737" y="486"/>
                    <a:pt x="732" y="486"/>
                  </a:cubicBezTo>
                  <a:cubicBezTo>
                    <a:pt x="649" y="486"/>
                    <a:pt x="565" y="486"/>
                    <a:pt x="482" y="486"/>
                  </a:cubicBezTo>
                  <a:cubicBezTo>
                    <a:pt x="476" y="486"/>
                    <a:pt x="471" y="486"/>
                    <a:pt x="464" y="486"/>
                  </a:cubicBezTo>
                  <a:cubicBezTo>
                    <a:pt x="464" y="512"/>
                    <a:pt x="464" y="537"/>
                    <a:pt x="464" y="564"/>
                  </a:cubicBezTo>
                  <a:cubicBezTo>
                    <a:pt x="469" y="564"/>
                    <a:pt x="474" y="564"/>
                    <a:pt x="480" y="564"/>
                  </a:cubicBezTo>
                  <a:cubicBezTo>
                    <a:pt x="607" y="564"/>
                    <a:pt x="735" y="564"/>
                    <a:pt x="862" y="564"/>
                  </a:cubicBezTo>
                  <a:cubicBezTo>
                    <a:pt x="890" y="564"/>
                    <a:pt x="898" y="555"/>
                    <a:pt x="898" y="528"/>
                  </a:cubicBezTo>
                  <a:cubicBezTo>
                    <a:pt x="898" y="491"/>
                    <a:pt x="898" y="454"/>
                    <a:pt x="898" y="417"/>
                  </a:cubicBezTo>
                  <a:cubicBezTo>
                    <a:pt x="898" y="409"/>
                    <a:pt x="896" y="405"/>
                    <a:pt x="888" y="401"/>
                  </a:cubicBezTo>
                  <a:cubicBezTo>
                    <a:pt x="854" y="382"/>
                    <a:pt x="839" y="346"/>
                    <a:pt x="850" y="311"/>
                  </a:cubicBezTo>
                  <a:cubicBezTo>
                    <a:pt x="860" y="276"/>
                    <a:pt x="894" y="253"/>
                    <a:pt x="929" y="256"/>
                  </a:cubicBezTo>
                  <a:cubicBezTo>
                    <a:pt x="967" y="260"/>
                    <a:pt x="995" y="287"/>
                    <a:pt x="1000" y="325"/>
                  </a:cubicBezTo>
                  <a:cubicBezTo>
                    <a:pt x="1003" y="354"/>
                    <a:pt x="988" y="385"/>
                    <a:pt x="961" y="399"/>
                  </a:cubicBezTo>
                  <a:cubicBezTo>
                    <a:pt x="951" y="404"/>
                    <a:pt x="949" y="410"/>
                    <a:pt x="949" y="420"/>
                  </a:cubicBezTo>
                  <a:cubicBezTo>
                    <a:pt x="950" y="457"/>
                    <a:pt x="949" y="494"/>
                    <a:pt x="949" y="531"/>
                  </a:cubicBezTo>
                  <a:cubicBezTo>
                    <a:pt x="949" y="583"/>
                    <a:pt x="917" y="615"/>
                    <a:pt x="865" y="615"/>
                  </a:cubicBezTo>
                  <a:cubicBezTo>
                    <a:pt x="737" y="615"/>
                    <a:pt x="610" y="615"/>
                    <a:pt x="482" y="615"/>
                  </a:cubicBezTo>
                  <a:cubicBezTo>
                    <a:pt x="476" y="615"/>
                    <a:pt x="470" y="615"/>
                    <a:pt x="464" y="615"/>
                  </a:cubicBezTo>
                  <a:cubicBezTo>
                    <a:pt x="464" y="640"/>
                    <a:pt x="464" y="665"/>
                    <a:pt x="464" y="691"/>
                  </a:cubicBezTo>
                  <a:cubicBezTo>
                    <a:pt x="469" y="691"/>
                    <a:pt x="474" y="691"/>
                    <a:pt x="480" y="691"/>
                  </a:cubicBezTo>
                  <a:cubicBezTo>
                    <a:pt x="667" y="691"/>
                    <a:pt x="854" y="691"/>
                    <a:pt x="1041" y="691"/>
                  </a:cubicBezTo>
                  <a:cubicBezTo>
                    <a:pt x="1049" y="691"/>
                    <a:pt x="1055" y="692"/>
                    <a:pt x="1060" y="683"/>
                  </a:cubicBezTo>
                  <a:cubicBezTo>
                    <a:pt x="1076" y="653"/>
                    <a:pt x="1101" y="638"/>
                    <a:pt x="1134" y="641"/>
                  </a:cubicBezTo>
                  <a:cubicBezTo>
                    <a:pt x="1168" y="643"/>
                    <a:pt x="1191" y="663"/>
                    <a:pt x="1202" y="695"/>
                  </a:cubicBezTo>
                  <a:cubicBezTo>
                    <a:pt x="1203" y="698"/>
                    <a:pt x="1204" y="700"/>
                    <a:pt x="1205" y="702"/>
                  </a:cubicBezTo>
                  <a:cubicBezTo>
                    <a:pt x="1205" y="712"/>
                    <a:pt x="1205" y="722"/>
                    <a:pt x="1205" y="732"/>
                  </a:cubicBezTo>
                  <a:close/>
                  <a:moveTo>
                    <a:pt x="411" y="359"/>
                  </a:moveTo>
                  <a:cubicBezTo>
                    <a:pt x="283" y="374"/>
                    <a:pt x="185" y="432"/>
                    <a:pt x="124" y="544"/>
                  </a:cubicBezTo>
                  <a:cubicBezTo>
                    <a:pt x="55" y="672"/>
                    <a:pt x="62" y="800"/>
                    <a:pt x="143" y="921"/>
                  </a:cubicBezTo>
                  <a:cubicBezTo>
                    <a:pt x="206" y="1014"/>
                    <a:pt x="297" y="1063"/>
                    <a:pt x="411" y="1075"/>
                  </a:cubicBezTo>
                  <a:cubicBezTo>
                    <a:pt x="411" y="836"/>
                    <a:pt x="411" y="599"/>
                    <a:pt x="411" y="359"/>
                  </a:cubicBezTo>
                  <a:close/>
                  <a:moveTo>
                    <a:pt x="693" y="76"/>
                  </a:moveTo>
                  <a:cubicBezTo>
                    <a:pt x="692" y="62"/>
                    <a:pt x="680" y="51"/>
                    <a:pt x="666" y="51"/>
                  </a:cubicBezTo>
                  <a:cubicBezTo>
                    <a:pt x="653" y="52"/>
                    <a:pt x="642" y="64"/>
                    <a:pt x="642" y="77"/>
                  </a:cubicBezTo>
                  <a:cubicBezTo>
                    <a:pt x="642" y="91"/>
                    <a:pt x="653" y="102"/>
                    <a:pt x="668" y="102"/>
                  </a:cubicBezTo>
                  <a:cubicBezTo>
                    <a:pt x="682" y="102"/>
                    <a:pt x="693" y="91"/>
                    <a:pt x="693" y="76"/>
                  </a:cubicBezTo>
                  <a:close/>
                  <a:moveTo>
                    <a:pt x="693" y="1357"/>
                  </a:moveTo>
                  <a:cubicBezTo>
                    <a:pt x="693" y="1343"/>
                    <a:pt x="682" y="1332"/>
                    <a:pt x="667" y="1332"/>
                  </a:cubicBezTo>
                  <a:cubicBezTo>
                    <a:pt x="653" y="1332"/>
                    <a:pt x="642" y="1344"/>
                    <a:pt x="642" y="1357"/>
                  </a:cubicBezTo>
                  <a:cubicBezTo>
                    <a:pt x="642" y="1371"/>
                    <a:pt x="653" y="1382"/>
                    <a:pt x="667" y="1383"/>
                  </a:cubicBezTo>
                  <a:cubicBezTo>
                    <a:pt x="681" y="1383"/>
                    <a:pt x="692" y="1372"/>
                    <a:pt x="693" y="1357"/>
                  </a:cubicBezTo>
                  <a:close/>
                  <a:moveTo>
                    <a:pt x="1154" y="717"/>
                  </a:moveTo>
                  <a:cubicBezTo>
                    <a:pt x="1154" y="703"/>
                    <a:pt x="1142" y="692"/>
                    <a:pt x="1128" y="692"/>
                  </a:cubicBezTo>
                  <a:cubicBezTo>
                    <a:pt x="1114" y="692"/>
                    <a:pt x="1103" y="702"/>
                    <a:pt x="1103" y="716"/>
                  </a:cubicBezTo>
                  <a:cubicBezTo>
                    <a:pt x="1102" y="730"/>
                    <a:pt x="1113" y="742"/>
                    <a:pt x="1128" y="742"/>
                  </a:cubicBezTo>
                  <a:cubicBezTo>
                    <a:pt x="1142" y="743"/>
                    <a:pt x="1154" y="731"/>
                    <a:pt x="1154" y="717"/>
                  </a:cubicBezTo>
                  <a:close/>
                  <a:moveTo>
                    <a:pt x="949" y="333"/>
                  </a:moveTo>
                  <a:cubicBezTo>
                    <a:pt x="949" y="319"/>
                    <a:pt x="938" y="308"/>
                    <a:pt x="923" y="308"/>
                  </a:cubicBezTo>
                  <a:cubicBezTo>
                    <a:pt x="909" y="308"/>
                    <a:pt x="899" y="318"/>
                    <a:pt x="898" y="332"/>
                  </a:cubicBezTo>
                  <a:cubicBezTo>
                    <a:pt x="898" y="347"/>
                    <a:pt x="908" y="358"/>
                    <a:pt x="923" y="358"/>
                  </a:cubicBezTo>
                  <a:cubicBezTo>
                    <a:pt x="937" y="359"/>
                    <a:pt x="949" y="347"/>
                    <a:pt x="949" y="333"/>
                  </a:cubicBezTo>
                  <a:close/>
                  <a:moveTo>
                    <a:pt x="949" y="1100"/>
                  </a:moveTo>
                  <a:cubicBezTo>
                    <a:pt x="949" y="1086"/>
                    <a:pt x="937" y="1075"/>
                    <a:pt x="922" y="1076"/>
                  </a:cubicBezTo>
                  <a:cubicBezTo>
                    <a:pt x="908" y="1076"/>
                    <a:pt x="898" y="1088"/>
                    <a:pt x="898" y="1102"/>
                  </a:cubicBezTo>
                  <a:cubicBezTo>
                    <a:pt x="899" y="1116"/>
                    <a:pt x="910" y="1126"/>
                    <a:pt x="924" y="1126"/>
                  </a:cubicBezTo>
                  <a:cubicBezTo>
                    <a:pt x="938" y="1126"/>
                    <a:pt x="949" y="1114"/>
                    <a:pt x="949" y="1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6"/>
            <p:cNvSpPr>
              <a:spLocks noEditPoints="1"/>
            </p:cNvSpPr>
            <p:nvPr/>
          </p:nvSpPr>
          <p:spPr bwMode="auto">
            <a:xfrm>
              <a:off x="-1357313" y="2986088"/>
              <a:ext cx="236538" cy="457200"/>
            </a:xfrm>
            <a:custGeom>
              <a:avLst/>
              <a:gdLst>
                <a:gd name="T0" fmla="*/ 700 w 792"/>
                <a:gd name="T1" fmla="*/ 1534 h 1537"/>
                <a:gd name="T2" fmla="*/ 619 w 792"/>
                <a:gd name="T3" fmla="*/ 1402 h 1537"/>
                <a:gd name="T4" fmla="*/ 438 w 792"/>
                <a:gd name="T5" fmla="*/ 1319 h 1537"/>
                <a:gd name="T6" fmla="*/ 365 w 792"/>
                <a:gd name="T7" fmla="*/ 1361 h 1537"/>
                <a:gd name="T8" fmla="*/ 179 w 792"/>
                <a:gd name="T9" fmla="*/ 1263 h 1537"/>
                <a:gd name="T10" fmla="*/ 214 w 792"/>
                <a:gd name="T11" fmla="*/ 1115 h 1537"/>
                <a:gd name="T12" fmla="*/ 146 w 792"/>
                <a:gd name="T13" fmla="*/ 929 h 1537"/>
                <a:gd name="T14" fmla="*/ 66 w 792"/>
                <a:gd name="T15" fmla="*/ 904 h 1537"/>
                <a:gd name="T16" fmla="*/ 2 w 792"/>
                <a:gd name="T17" fmla="*/ 701 h 1537"/>
                <a:gd name="T18" fmla="*/ 132 w 792"/>
                <a:gd name="T19" fmla="*/ 623 h 1537"/>
                <a:gd name="T20" fmla="*/ 216 w 792"/>
                <a:gd name="T21" fmla="*/ 441 h 1537"/>
                <a:gd name="T22" fmla="*/ 174 w 792"/>
                <a:gd name="T23" fmla="*/ 367 h 1537"/>
                <a:gd name="T24" fmla="*/ 275 w 792"/>
                <a:gd name="T25" fmla="*/ 179 h 1537"/>
                <a:gd name="T26" fmla="*/ 421 w 792"/>
                <a:gd name="T27" fmla="*/ 218 h 1537"/>
                <a:gd name="T28" fmla="*/ 607 w 792"/>
                <a:gd name="T29" fmla="*/ 149 h 1537"/>
                <a:gd name="T30" fmla="*/ 631 w 792"/>
                <a:gd name="T31" fmla="*/ 67 h 1537"/>
                <a:gd name="T32" fmla="*/ 736 w 792"/>
                <a:gd name="T33" fmla="*/ 1 h 1537"/>
                <a:gd name="T34" fmla="*/ 792 w 792"/>
                <a:gd name="T35" fmla="*/ 147 h 1537"/>
                <a:gd name="T36" fmla="*/ 734 w 792"/>
                <a:gd name="T37" fmla="*/ 309 h 1537"/>
                <a:gd name="T38" fmla="*/ 322 w 792"/>
                <a:gd name="T39" fmla="*/ 886 h 1537"/>
                <a:gd name="T40" fmla="*/ 743 w 792"/>
                <a:gd name="T41" fmla="*/ 1230 h 1537"/>
                <a:gd name="T42" fmla="*/ 792 w 792"/>
                <a:gd name="T43" fmla="*/ 1484 h 1537"/>
                <a:gd name="T44" fmla="*/ 715 w 792"/>
                <a:gd name="T45" fmla="*/ 1537 h 1537"/>
                <a:gd name="T46" fmla="*/ 740 w 792"/>
                <a:gd name="T47" fmla="*/ 1290 h 1537"/>
                <a:gd name="T48" fmla="*/ 660 w 792"/>
                <a:gd name="T49" fmla="*/ 1270 h 1537"/>
                <a:gd name="T50" fmla="*/ 678 w 792"/>
                <a:gd name="T51" fmla="*/ 265 h 1537"/>
                <a:gd name="T52" fmla="*/ 739 w 792"/>
                <a:gd name="T53" fmla="*/ 52 h 1537"/>
                <a:gd name="T54" fmla="*/ 682 w 792"/>
                <a:gd name="T55" fmla="*/ 76 h 1537"/>
                <a:gd name="T56" fmla="*/ 638 w 792"/>
                <a:gd name="T57" fmla="*/ 194 h 1537"/>
                <a:gd name="T58" fmla="*/ 408 w 792"/>
                <a:gd name="T59" fmla="*/ 271 h 1537"/>
                <a:gd name="T60" fmla="*/ 305 w 792"/>
                <a:gd name="T61" fmla="*/ 220 h 1537"/>
                <a:gd name="T62" fmla="*/ 217 w 792"/>
                <a:gd name="T63" fmla="*/ 339 h 1537"/>
                <a:gd name="T64" fmla="*/ 271 w 792"/>
                <a:gd name="T65" fmla="*/ 451 h 1537"/>
                <a:gd name="T66" fmla="*/ 163 w 792"/>
                <a:gd name="T67" fmla="*/ 670 h 1537"/>
                <a:gd name="T68" fmla="*/ 53 w 792"/>
                <a:gd name="T69" fmla="*/ 706 h 1537"/>
                <a:gd name="T70" fmla="*/ 74 w 792"/>
                <a:gd name="T71" fmla="*/ 853 h 1537"/>
                <a:gd name="T72" fmla="*/ 190 w 792"/>
                <a:gd name="T73" fmla="*/ 893 h 1537"/>
                <a:gd name="T74" fmla="*/ 270 w 792"/>
                <a:gd name="T75" fmla="*/ 1125 h 1537"/>
                <a:gd name="T76" fmla="*/ 221 w 792"/>
                <a:gd name="T77" fmla="*/ 1234 h 1537"/>
                <a:gd name="T78" fmla="*/ 338 w 792"/>
                <a:gd name="T79" fmla="*/ 1317 h 1537"/>
                <a:gd name="T80" fmla="*/ 447 w 792"/>
                <a:gd name="T81" fmla="*/ 1264 h 1537"/>
                <a:gd name="T82" fmla="*/ 667 w 792"/>
                <a:gd name="T83" fmla="*/ 1373 h 1537"/>
                <a:gd name="T84" fmla="*/ 698 w 792"/>
                <a:gd name="T85" fmla="*/ 1482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1537">
                  <a:moveTo>
                    <a:pt x="715" y="1537"/>
                  </a:moveTo>
                  <a:cubicBezTo>
                    <a:pt x="710" y="1536"/>
                    <a:pt x="705" y="1535"/>
                    <a:pt x="700" y="1534"/>
                  </a:cubicBezTo>
                  <a:cubicBezTo>
                    <a:pt x="662" y="1531"/>
                    <a:pt x="637" y="1508"/>
                    <a:pt x="631" y="1470"/>
                  </a:cubicBezTo>
                  <a:cubicBezTo>
                    <a:pt x="627" y="1447"/>
                    <a:pt x="624" y="1424"/>
                    <a:pt x="619" y="1402"/>
                  </a:cubicBezTo>
                  <a:cubicBezTo>
                    <a:pt x="618" y="1397"/>
                    <a:pt x="613" y="1391"/>
                    <a:pt x="609" y="1390"/>
                  </a:cubicBezTo>
                  <a:cubicBezTo>
                    <a:pt x="549" y="1374"/>
                    <a:pt x="492" y="1351"/>
                    <a:pt x="438" y="1319"/>
                  </a:cubicBezTo>
                  <a:cubicBezTo>
                    <a:pt x="434" y="1317"/>
                    <a:pt x="426" y="1318"/>
                    <a:pt x="423" y="1320"/>
                  </a:cubicBezTo>
                  <a:cubicBezTo>
                    <a:pt x="403" y="1333"/>
                    <a:pt x="384" y="1347"/>
                    <a:pt x="365" y="1361"/>
                  </a:cubicBezTo>
                  <a:cubicBezTo>
                    <a:pt x="333" y="1383"/>
                    <a:pt x="299" y="1382"/>
                    <a:pt x="271" y="1355"/>
                  </a:cubicBezTo>
                  <a:cubicBezTo>
                    <a:pt x="239" y="1326"/>
                    <a:pt x="208" y="1295"/>
                    <a:pt x="179" y="1263"/>
                  </a:cubicBezTo>
                  <a:cubicBezTo>
                    <a:pt x="153" y="1235"/>
                    <a:pt x="153" y="1202"/>
                    <a:pt x="175" y="1170"/>
                  </a:cubicBezTo>
                  <a:cubicBezTo>
                    <a:pt x="188" y="1151"/>
                    <a:pt x="201" y="1133"/>
                    <a:pt x="214" y="1115"/>
                  </a:cubicBezTo>
                  <a:cubicBezTo>
                    <a:pt x="219" y="1108"/>
                    <a:pt x="221" y="1103"/>
                    <a:pt x="216" y="1095"/>
                  </a:cubicBezTo>
                  <a:cubicBezTo>
                    <a:pt x="184" y="1043"/>
                    <a:pt x="161" y="988"/>
                    <a:pt x="146" y="929"/>
                  </a:cubicBezTo>
                  <a:cubicBezTo>
                    <a:pt x="144" y="919"/>
                    <a:pt x="140" y="916"/>
                    <a:pt x="131" y="915"/>
                  </a:cubicBezTo>
                  <a:cubicBezTo>
                    <a:pt x="109" y="911"/>
                    <a:pt x="87" y="907"/>
                    <a:pt x="66" y="904"/>
                  </a:cubicBezTo>
                  <a:cubicBezTo>
                    <a:pt x="30" y="898"/>
                    <a:pt x="3" y="873"/>
                    <a:pt x="2" y="837"/>
                  </a:cubicBezTo>
                  <a:cubicBezTo>
                    <a:pt x="0" y="792"/>
                    <a:pt x="0" y="746"/>
                    <a:pt x="2" y="701"/>
                  </a:cubicBezTo>
                  <a:cubicBezTo>
                    <a:pt x="3" y="665"/>
                    <a:pt x="30" y="639"/>
                    <a:pt x="66" y="634"/>
                  </a:cubicBezTo>
                  <a:cubicBezTo>
                    <a:pt x="88" y="631"/>
                    <a:pt x="110" y="626"/>
                    <a:pt x="132" y="623"/>
                  </a:cubicBezTo>
                  <a:cubicBezTo>
                    <a:pt x="140" y="622"/>
                    <a:pt x="144" y="619"/>
                    <a:pt x="146" y="611"/>
                  </a:cubicBezTo>
                  <a:cubicBezTo>
                    <a:pt x="161" y="551"/>
                    <a:pt x="184" y="495"/>
                    <a:pt x="216" y="441"/>
                  </a:cubicBezTo>
                  <a:cubicBezTo>
                    <a:pt x="218" y="437"/>
                    <a:pt x="217" y="429"/>
                    <a:pt x="215" y="425"/>
                  </a:cubicBezTo>
                  <a:cubicBezTo>
                    <a:pt x="202" y="405"/>
                    <a:pt x="187" y="386"/>
                    <a:pt x="174" y="367"/>
                  </a:cubicBezTo>
                  <a:cubicBezTo>
                    <a:pt x="153" y="337"/>
                    <a:pt x="153" y="303"/>
                    <a:pt x="178" y="276"/>
                  </a:cubicBezTo>
                  <a:cubicBezTo>
                    <a:pt x="209" y="242"/>
                    <a:pt x="241" y="210"/>
                    <a:pt x="275" y="179"/>
                  </a:cubicBezTo>
                  <a:cubicBezTo>
                    <a:pt x="299" y="157"/>
                    <a:pt x="334" y="156"/>
                    <a:pt x="361" y="175"/>
                  </a:cubicBezTo>
                  <a:cubicBezTo>
                    <a:pt x="381" y="189"/>
                    <a:pt x="401" y="203"/>
                    <a:pt x="421" y="218"/>
                  </a:cubicBezTo>
                  <a:cubicBezTo>
                    <a:pt x="427" y="222"/>
                    <a:pt x="432" y="223"/>
                    <a:pt x="439" y="219"/>
                  </a:cubicBezTo>
                  <a:cubicBezTo>
                    <a:pt x="492" y="187"/>
                    <a:pt x="548" y="164"/>
                    <a:pt x="607" y="149"/>
                  </a:cubicBezTo>
                  <a:cubicBezTo>
                    <a:pt x="615" y="147"/>
                    <a:pt x="619" y="144"/>
                    <a:pt x="620" y="135"/>
                  </a:cubicBezTo>
                  <a:cubicBezTo>
                    <a:pt x="623" y="112"/>
                    <a:pt x="628" y="90"/>
                    <a:pt x="631" y="67"/>
                  </a:cubicBezTo>
                  <a:cubicBezTo>
                    <a:pt x="637" y="30"/>
                    <a:pt x="663" y="6"/>
                    <a:pt x="700" y="4"/>
                  </a:cubicBezTo>
                  <a:cubicBezTo>
                    <a:pt x="712" y="3"/>
                    <a:pt x="724" y="2"/>
                    <a:pt x="736" y="1"/>
                  </a:cubicBezTo>
                  <a:cubicBezTo>
                    <a:pt x="769" y="0"/>
                    <a:pt x="791" y="21"/>
                    <a:pt x="791" y="54"/>
                  </a:cubicBezTo>
                  <a:cubicBezTo>
                    <a:pt x="792" y="85"/>
                    <a:pt x="792" y="116"/>
                    <a:pt x="792" y="147"/>
                  </a:cubicBezTo>
                  <a:cubicBezTo>
                    <a:pt x="792" y="181"/>
                    <a:pt x="792" y="214"/>
                    <a:pt x="792" y="248"/>
                  </a:cubicBezTo>
                  <a:cubicBezTo>
                    <a:pt x="792" y="288"/>
                    <a:pt x="774" y="306"/>
                    <a:pt x="734" y="309"/>
                  </a:cubicBezTo>
                  <a:cubicBezTo>
                    <a:pt x="626" y="317"/>
                    <a:pt x="531" y="357"/>
                    <a:pt x="453" y="432"/>
                  </a:cubicBezTo>
                  <a:cubicBezTo>
                    <a:pt x="322" y="557"/>
                    <a:pt x="276" y="711"/>
                    <a:pt x="322" y="886"/>
                  </a:cubicBezTo>
                  <a:cubicBezTo>
                    <a:pt x="368" y="1063"/>
                    <a:pt x="487" y="1173"/>
                    <a:pt x="665" y="1218"/>
                  </a:cubicBezTo>
                  <a:cubicBezTo>
                    <a:pt x="690" y="1225"/>
                    <a:pt x="717" y="1226"/>
                    <a:pt x="743" y="1230"/>
                  </a:cubicBezTo>
                  <a:cubicBezTo>
                    <a:pt x="773" y="1234"/>
                    <a:pt x="791" y="1253"/>
                    <a:pt x="791" y="1283"/>
                  </a:cubicBezTo>
                  <a:cubicBezTo>
                    <a:pt x="792" y="1350"/>
                    <a:pt x="792" y="1417"/>
                    <a:pt x="792" y="1484"/>
                  </a:cubicBezTo>
                  <a:cubicBezTo>
                    <a:pt x="792" y="1512"/>
                    <a:pt x="776" y="1528"/>
                    <a:pt x="751" y="1537"/>
                  </a:cubicBezTo>
                  <a:cubicBezTo>
                    <a:pt x="739" y="1537"/>
                    <a:pt x="727" y="1537"/>
                    <a:pt x="715" y="1537"/>
                  </a:cubicBezTo>
                  <a:close/>
                  <a:moveTo>
                    <a:pt x="740" y="1486"/>
                  </a:moveTo>
                  <a:cubicBezTo>
                    <a:pt x="740" y="1419"/>
                    <a:pt x="740" y="1355"/>
                    <a:pt x="740" y="1290"/>
                  </a:cubicBezTo>
                  <a:cubicBezTo>
                    <a:pt x="740" y="1281"/>
                    <a:pt x="735" y="1280"/>
                    <a:pt x="728" y="1279"/>
                  </a:cubicBezTo>
                  <a:cubicBezTo>
                    <a:pt x="705" y="1277"/>
                    <a:pt x="682" y="1275"/>
                    <a:pt x="660" y="1270"/>
                  </a:cubicBezTo>
                  <a:cubicBezTo>
                    <a:pt x="371" y="1207"/>
                    <a:pt x="192" y="919"/>
                    <a:pt x="272" y="636"/>
                  </a:cubicBezTo>
                  <a:cubicBezTo>
                    <a:pt x="330" y="431"/>
                    <a:pt x="469" y="308"/>
                    <a:pt x="678" y="265"/>
                  </a:cubicBezTo>
                  <a:cubicBezTo>
                    <a:pt x="698" y="261"/>
                    <a:pt x="718" y="259"/>
                    <a:pt x="739" y="256"/>
                  </a:cubicBezTo>
                  <a:cubicBezTo>
                    <a:pt x="739" y="188"/>
                    <a:pt x="739" y="121"/>
                    <a:pt x="739" y="52"/>
                  </a:cubicBezTo>
                  <a:cubicBezTo>
                    <a:pt x="727" y="53"/>
                    <a:pt x="716" y="54"/>
                    <a:pt x="704" y="55"/>
                  </a:cubicBezTo>
                  <a:cubicBezTo>
                    <a:pt x="691" y="56"/>
                    <a:pt x="684" y="63"/>
                    <a:pt x="682" y="76"/>
                  </a:cubicBezTo>
                  <a:cubicBezTo>
                    <a:pt x="677" y="105"/>
                    <a:pt x="672" y="134"/>
                    <a:pt x="667" y="163"/>
                  </a:cubicBezTo>
                  <a:cubicBezTo>
                    <a:pt x="664" y="184"/>
                    <a:pt x="660" y="189"/>
                    <a:pt x="638" y="194"/>
                  </a:cubicBezTo>
                  <a:cubicBezTo>
                    <a:pt x="571" y="209"/>
                    <a:pt x="507" y="235"/>
                    <a:pt x="449" y="273"/>
                  </a:cubicBezTo>
                  <a:cubicBezTo>
                    <a:pt x="434" y="283"/>
                    <a:pt x="422" y="282"/>
                    <a:pt x="408" y="271"/>
                  </a:cubicBezTo>
                  <a:cubicBezTo>
                    <a:pt x="384" y="253"/>
                    <a:pt x="360" y="237"/>
                    <a:pt x="336" y="220"/>
                  </a:cubicBezTo>
                  <a:cubicBezTo>
                    <a:pt x="325" y="212"/>
                    <a:pt x="315" y="211"/>
                    <a:pt x="305" y="220"/>
                  </a:cubicBezTo>
                  <a:cubicBezTo>
                    <a:pt x="276" y="249"/>
                    <a:pt x="248" y="277"/>
                    <a:pt x="219" y="306"/>
                  </a:cubicBezTo>
                  <a:cubicBezTo>
                    <a:pt x="209" y="316"/>
                    <a:pt x="208" y="327"/>
                    <a:pt x="217" y="339"/>
                  </a:cubicBezTo>
                  <a:cubicBezTo>
                    <a:pt x="235" y="363"/>
                    <a:pt x="252" y="388"/>
                    <a:pt x="270" y="412"/>
                  </a:cubicBezTo>
                  <a:cubicBezTo>
                    <a:pt x="279" y="425"/>
                    <a:pt x="280" y="437"/>
                    <a:pt x="271" y="451"/>
                  </a:cubicBezTo>
                  <a:cubicBezTo>
                    <a:pt x="232" y="510"/>
                    <a:pt x="205" y="575"/>
                    <a:pt x="190" y="645"/>
                  </a:cubicBezTo>
                  <a:cubicBezTo>
                    <a:pt x="187" y="660"/>
                    <a:pt x="178" y="668"/>
                    <a:pt x="163" y="670"/>
                  </a:cubicBezTo>
                  <a:cubicBezTo>
                    <a:pt x="133" y="675"/>
                    <a:pt x="103" y="680"/>
                    <a:pt x="73" y="685"/>
                  </a:cubicBezTo>
                  <a:cubicBezTo>
                    <a:pt x="60" y="687"/>
                    <a:pt x="53" y="694"/>
                    <a:pt x="53" y="706"/>
                  </a:cubicBezTo>
                  <a:cubicBezTo>
                    <a:pt x="52" y="748"/>
                    <a:pt x="52" y="789"/>
                    <a:pt x="52" y="831"/>
                  </a:cubicBezTo>
                  <a:cubicBezTo>
                    <a:pt x="53" y="844"/>
                    <a:pt x="60" y="851"/>
                    <a:pt x="74" y="853"/>
                  </a:cubicBezTo>
                  <a:cubicBezTo>
                    <a:pt x="104" y="858"/>
                    <a:pt x="134" y="863"/>
                    <a:pt x="164" y="868"/>
                  </a:cubicBezTo>
                  <a:cubicBezTo>
                    <a:pt x="178" y="870"/>
                    <a:pt x="187" y="878"/>
                    <a:pt x="190" y="893"/>
                  </a:cubicBezTo>
                  <a:cubicBezTo>
                    <a:pt x="205" y="963"/>
                    <a:pt x="232" y="1028"/>
                    <a:pt x="271" y="1088"/>
                  </a:cubicBezTo>
                  <a:cubicBezTo>
                    <a:pt x="280" y="1101"/>
                    <a:pt x="279" y="1113"/>
                    <a:pt x="270" y="1125"/>
                  </a:cubicBezTo>
                  <a:cubicBezTo>
                    <a:pt x="253" y="1149"/>
                    <a:pt x="236" y="1173"/>
                    <a:pt x="219" y="1197"/>
                  </a:cubicBezTo>
                  <a:cubicBezTo>
                    <a:pt x="207" y="1213"/>
                    <a:pt x="207" y="1219"/>
                    <a:pt x="221" y="1234"/>
                  </a:cubicBezTo>
                  <a:cubicBezTo>
                    <a:pt x="247" y="1262"/>
                    <a:pt x="275" y="1289"/>
                    <a:pt x="302" y="1315"/>
                  </a:cubicBezTo>
                  <a:cubicBezTo>
                    <a:pt x="316" y="1328"/>
                    <a:pt x="323" y="1328"/>
                    <a:pt x="338" y="1317"/>
                  </a:cubicBezTo>
                  <a:cubicBezTo>
                    <a:pt x="362" y="1300"/>
                    <a:pt x="386" y="1283"/>
                    <a:pt x="410" y="1266"/>
                  </a:cubicBezTo>
                  <a:cubicBezTo>
                    <a:pt x="422" y="1257"/>
                    <a:pt x="434" y="1255"/>
                    <a:pt x="447" y="1264"/>
                  </a:cubicBezTo>
                  <a:cubicBezTo>
                    <a:pt x="507" y="1303"/>
                    <a:pt x="572" y="1330"/>
                    <a:pt x="642" y="1345"/>
                  </a:cubicBezTo>
                  <a:cubicBezTo>
                    <a:pt x="657" y="1348"/>
                    <a:pt x="665" y="1357"/>
                    <a:pt x="667" y="1373"/>
                  </a:cubicBezTo>
                  <a:cubicBezTo>
                    <a:pt x="672" y="1403"/>
                    <a:pt x="676" y="1433"/>
                    <a:pt x="682" y="1463"/>
                  </a:cubicBezTo>
                  <a:cubicBezTo>
                    <a:pt x="684" y="1470"/>
                    <a:pt x="691" y="1480"/>
                    <a:pt x="698" y="1482"/>
                  </a:cubicBezTo>
                  <a:cubicBezTo>
                    <a:pt x="710" y="1486"/>
                    <a:pt x="724" y="1485"/>
                    <a:pt x="740" y="1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5375818" y="871538"/>
            <a:ext cx="457200" cy="463550"/>
            <a:chOff x="2286000" y="2641600"/>
            <a:chExt cx="457200" cy="4635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0" name="Freeform 259"/>
            <p:cNvSpPr>
              <a:spLocks noEditPoints="1"/>
            </p:cNvSpPr>
            <p:nvPr/>
          </p:nvSpPr>
          <p:spPr bwMode="auto">
            <a:xfrm>
              <a:off x="2286000" y="2641600"/>
              <a:ext cx="457200" cy="463550"/>
            </a:xfrm>
            <a:custGeom>
              <a:avLst/>
              <a:gdLst>
                <a:gd name="T0" fmla="*/ 1497 w 1538"/>
                <a:gd name="T1" fmla="*/ 879 h 1557"/>
                <a:gd name="T2" fmla="*/ 1433 w 1538"/>
                <a:gd name="T3" fmla="*/ 1068 h 1557"/>
                <a:gd name="T4" fmla="*/ 1337 w 1538"/>
                <a:gd name="T5" fmla="*/ 1220 h 1557"/>
                <a:gd name="T6" fmla="*/ 1205 w 1538"/>
                <a:gd name="T7" fmla="*/ 1362 h 1557"/>
                <a:gd name="T8" fmla="*/ 1048 w 1538"/>
                <a:gd name="T9" fmla="*/ 1451 h 1557"/>
                <a:gd name="T10" fmla="*/ 860 w 1538"/>
                <a:gd name="T11" fmla="*/ 1516 h 1557"/>
                <a:gd name="T12" fmla="*/ 680 w 1538"/>
                <a:gd name="T13" fmla="*/ 1516 h 1557"/>
                <a:gd name="T14" fmla="*/ 491 w 1538"/>
                <a:gd name="T15" fmla="*/ 1452 h 1557"/>
                <a:gd name="T16" fmla="*/ 338 w 1538"/>
                <a:gd name="T17" fmla="*/ 1357 h 1557"/>
                <a:gd name="T18" fmla="*/ 198 w 1538"/>
                <a:gd name="T19" fmla="*/ 1223 h 1557"/>
                <a:gd name="T20" fmla="*/ 108 w 1538"/>
                <a:gd name="T21" fmla="*/ 1067 h 1557"/>
                <a:gd name="T22" fmla="*/ 35 w 1538"/>
                <a:gd name="T23" fmla="*/ 879 h 1557"/>
                <a:gd name="T24" fmla="*/ 373 w 1538"/>
                <a:gd name="T25" fmla="*/ 137 h 1557"/>
                <a:gd name="T26" fmla="*/ 1527 w 1538"/>
                <a:gd name="T27" fmla="*/ 663 h 1557"/>
                <a:gd name="T28" fmla="*/ 494 w 1538"/>
                <a:gd name="T29" fmla="*/ 1328 h 1557"/>
                <a:gd name="T30" fmla="*/ 740 w 1538"/>
                <a:gd name="T31" fmla="*/ 1389 h 1557"/>
                <a:gd name="T32" fmla="*/ 800 w 1538"/>
                <a:gd name="T33" fmla="*/ 1496 h 1557"/>
                <a:gd name="T34" fmla="*/ 996 w 1538"/>
                <a:gd name="T35" fmla="*/ 1312 h 1557"/>
                <a:gd name="T36" fmla="*/ 1141 w 1538"/>
                <a:gd name="T37" fmla="*/ 1371 h 1557"/>
                <a:gd name="T38" fmla="*/ 1228 w 1538"/>
                <a:gd name="T39" fmla="*/ 1128 h 1557"/>
                <a:gd name="T40" fmla="*/ 1382 w 1538"/>
                <a:gd name="T41" fmla="*/ 1108 h 1557"/>
                <a:gd name="T42" fmla="*/ 1337 w 1538"/>
                <a:gd name="T43" fmla="*/ 847 h 1557"/>
                <a:gd name="T44" fmla="*/ 1477 w 1538"/>
                <a:gd name="T45" fmla="*/ 819 h 1557"/>
                <a:gd name="T46" fmla="*/ 1280 w 1538"/>
                <a:gd name="T47" fmla="*/ 783 h 1557"/>
                <a:gd name="T48" fmla="*/ 1177 w 1538"/>
                <a:gd name="T49" fmla="*/ 1047 h 1557"/>
                <a:gd name="T50" fmla="*/ 1125 w 1538"/>
                <a:gd name="T51" fmla="*/ 513 h 1557"/>
                <a:gd name="T52" fmla="*/ 919 w 1538"/>
                <a:gd name="T53" fmla="*/ 781 h 1557"/>
                <a:gd name="T54" fmla="*/ 621 w 1538"/>
                <a:gd name="T55" fmla="*/ 774 h 1557"/>
                <a:gd name="T56" fmla="*/ 1051 w 1538"/>
                <a:gd name="T57" fmla="*/ 455 h 1557"/>
                <a:gd name="T58" fmla="*/ 326 w 1538"/>
                <a:gd name="T59" fmla="*/ 858 h 1557"/>
                <a:gd name="T60" fmla="*/ 1028 w 1538"/>
                <a:gd name="T61" fmla="*/ 1196 h 1557"/>
                <a:gd name="T62" fmla="*/ 678 w 1538"/>
                <a:gd name="T63" fmla="*/ 1290 h 1557"/>
                <a:gd name="T64" fmla="*/ 63 w 1538"/>
                <a:gd name="T65" fmla="*/ 760 h 1557"/>
                <a:gd name="T66" fmla="*/ 203 w 1538"/>
                <a:gd name="T67" fmla="*/ 850 h 1557"/>
                <a:gd name="T68" fmla="*/ 157 w 1538"/>
                <a:gd name="T69" fmla="*/ 1108 h 1557"/>
                <a:gd name="T70" fmla="*/ 312 w 1538"/>
                <a:gd name="T71" fmla="*/ 1127 h 1557"/>
                <a:gd name="T72" fmla="*/ 399 w 1538"/>
                <a:gd name="T73" fmla="*/ 1372 h 1557"/>
                <a:gd name="T74" fmla="*/ 193 w 1538"/>
                <a:gd name="T75" fmla="*/ 421 h 1557"/>
                <a:gd name="T76" fmla="*/ 235 w 1538"/>
                <a:gd name="T77" fmla="*/ 514 h 1557"/>
                <a:gd name="T78" fmla="*/ 68 w 1538"/>
                <a:gd name="T79" fmla="*/ 698 h 1557"/>
                <a:gd name="T80" fmla="*/ 1048 w 1538"/>
                <a:gd name="T81" fmla="*/ 361 h 1557"/>
                <a:gd name="T82" fmla="*/ 1394 w 1538"/>
                <a:gd name="T83" fmla="*/ 464 h 1557"/>
                <a:gd name="T84" fmla="*/ 1263 w 1538"/>
                <a:gd name="T85" fmla="*/ 503 h 1557"/>
                <a:gd name="T86" fmla="*/ 1364 w 1538"/>
                <a:gd name="T87" fmla="*/ 411 h 1557"/>
                <a:gd name="T88" fmla="*/ 1096 w 1538"/>
                <a:gd name="T89" fmla="*/ 284 h 1557"/>
                <a:gd name="T90" fmla="*/ 1053 w 1538"/>
                <a:gd name="T91" fmla="*/ 238 h 1557"/>
                <a:gd name="T92" fmla="*/ 800 w 1538"/>
                <a:gd name="T93" fmla="*/ 97 h 1557"/>
                <a:gd name="T94" fmla="*/ 740 w 1538"/>
                <a:gd name="T95" fmla="*/ 187 h 1557"/>
                <a:gd name="T96" fmla="*/ 444 w 1538"/>
                <a:gd name="T97" fmla="*/ 165 h 1557"/>
                <a:gd name="T98" fmla="*/ 441 w 1538"/>
                <a:gd name="T99" fmla="*/ 280 h 1557"/>
                <a:gd name="T100" fmla="*/ 177 w 1538"/>
                <a:gd name="T101" fmla="*/ 411 h 1557"/>
                <a:gd name="T102" fmla="*/ 950 w 1538"/>
                <a:gd name="T103" fmla="*/ 604 h 1557"/>
                <a:gd name="T104" fmla="*/ 691 w 1538"/>
                <a:gd name="T105" fmla="*/ 746 h 1557"/>
                <a:gd name="T106" fmla="*/ 858 w 1538"/>
                <a:gd name="T107" fmla="*/ 771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8" h="1557">
                  <a:moveTo>
                    <a:pt x="1538" y="744"/>
                  </a:moveTo>
                  <a:cubicBezTo>
                    <a:pt x="1538" y="782"/>
                    <a:pt x="1538" y="820"/>
                    <a:pt x="1538" y="858"/>
                  </a:cubicBezTo>
                  <a:cubicBezTo>
                    <a:pt x="1529" y="874"/>
                    <a:pt x="1516" y="880"/>
                    <a:pt x="1497" y="879"/>
                  </a:cubicBezTo>
                  <a:cubicBezTo>
                    <a:pt x="1463" y="878"/>
                    <a:pt x="1429" y="879"/>
                    <a:pt x="1397" y="879"/>
                  </a:cubicBezTo>
                  <a:cubicBezTo>
                    <a:pt x="1383" y="928"/>
                    <a:pt x="1371" y="975"/>
                    <a:pt x="1357" y="1024"/>
                  </a:cubicBezTo>
                  <a:cubicBezTo>
                    <a:pt x="1381" y="1038"/>
                    <a:pt x="1407" y="1053"/>
                    <a:pt x="1433" y="1068"/>
                  </a:cubicBezTo>
                  <a:cubicBezTo>
                    <a:pt x="1455" y="1081"/>
                    <a:pt x="1459" y="1095"/>
                    <a:pt x="1446" y="1118"/>
                  </a:cubicBezTo>
                  <a:cubicBezTo>
                    <a:pt x="1430" y="1147"/>
                    <a:pt x="1413" y="1176"/>
                    <a:pt x="1396" y="1205"/>
                  </a:cubicBezTo>
                  <a:cubicBezTo>
                    <a:pt x="1379" y="1234"/>
                    <a:pt x="1367" y="1238"/>
                    <a:pt x="1337" y="1220"/>
                  </a:cubicBezTo>
                  <a:cubicBezTo>
                    <a:pt x="1313" y="1206"/>
                    <a:pt x="1289" y="1192"/>
                    <a:pt x="1272" y="1183"/>
                  </a:cubicBezTo>
                  <a:cubicBezTo>
                    <a:pt x="1235" y="1220"/>
                    <a:pt x="1201" y="1255"/>
                    <a:pt x="1164" y="1291"/>
                  </a:cubicBezTo>
                  <a:cubicBezTo>
                    <a:pt x="1175" y="1311"/>
                    <a:pt x="1190" y="1336"/>
                    <a:pt x="1205" y="1362"/>
                  </a:cubicBezTo>
                  <a:cubicBezTo>
                    <a:pt x="1217" y="1384"/>
                    <a:pt x="1213" y="1399"/>
                    <a:pt x="1192" y="1411"/>
                  </a:cubicBezTo>
                  <a:cubicBezTo>
                    <a:pt x="1161" y="1429"/>
                    <a:pt x="1131" y="1447"/>
                    <a:pt x="1100" y="1464"/>
                  </a:cubicBezTo>
                  <a:cubicBezTo>
                    <a:pt x="1076" y="1478"/>
                    <a:pt x="1062" y="1475"/>
                    <a:pt x="1048" y="1451"/>
                  </a:cubicBezTo>
                  <a:cubicBezTo>
                    <a:pt x="1033" y="1425"/>
                    <a:pt x="1019" y="1400"/>
                    <a:pt x="1005" y="1376"/>
                  </a:cubicBezTo>
                  <a:cubicBezTo>
                    <a:pt x="956" y="1390"/>
                    <a:pt x="908" y="1403"/>
                    <a:pt x="860" y="1416"/>
                  </a:cubicBezTo>
                  <a:cubicBezTo>
                    <a:pt x="860" y="1448"/>
                    <a:pt x="859" y="1482"/>
                    <a:pt x="860" y="1516"/>
                  </a:cubicBezTo>
                  <a:cubicBezTo>
                    <a:pt x="861" y="1535"/>
                    <a:pt x="855" y="1548"/>
                    <a:pt x="839" y="1557"/>
                  </a:cubicBezTo>
                  <a:cubicBezTo>
                    <a:pt x="793" y="1557"/>
                    <a:pt x="747" y="1557"/>
                    <a:pt x="701" y="1557"/>
                  </a:cubicBezTo>
                  <a:cubicBezTo>
                    <a:pt x="685" y="1548"/>
                    <a:pt x="679" y="1535"/>
                    <a:pt x="680" y="1516"/>
                  </a:cubicBezTo>
                  <a:cubicBezTo>
                    <a:pt x="681" y="1482"/>
                    <a:pt x="680" y="1448"/>
                    <a:pt x="680" y="1416"/>
                  </a:cubicBezTo>
                  <a:cubicBezTo>
                    <a:pt x="630" y="1402"/>
                    <a:pt x="583" y="1389"/>
                    <a:pt x="535" y="1376"/>
                  </a:cubicBezTo>
                  <a:cubicBezTo>
                    <a:pt x="521" y="1401"/>
                    <a:pt x="506" y="1426"/>
                    <a:pt x="491" y="1452"/>
                  </a:cubicBezTo>
                  <a:cubicBezTo>
                    <a:pt x="478" y="1474"/>
                    <a:pt x="464" y="1478"/>
                    <a:pt x="441" y="1465"/>
                  </a:cubicBezTo>
                  <a:cubicBezTo>
                    <a:pt x="412" y="1448"/>
                    <a:pt x="383" y="1431"/>
                    <a:pt x="353" y="1414"/>
                  </a:cubicBezTo>
                  <a:cubicBezTo>
                    <a:pt x="325" y="1398"/>
                    <a:pt x="322" y="1386"/>
                    <a:pt x="338" y="1357"/>
                  </a:cubicBezTo>
                  <a:cubicBezTo>
                    <a:pt x="352" y="1333"/>
                    <a:pt x="366" y="1308"/>
                    <a:pt x="376" y="1291"/>
                  </a:cubicBezTo>
                  <a:cubicBezTo>
                    <a:pt x="339" y="1254"/>
                    <a:pt x="304" y="1220"/>
                    <a:pt x="267" y="1183"/>
                  </a:cubicBezTo>
                  <a:cubicBezTo>
                    <a:pt x="249" y="1194"/>
                    <a:pt x="224" y="1209"/>
                    <a:pt x="198" y="1223"/>
                  </a:cubicBezTo>
                  <a:cubicBezTo>
                    <a:pt x="175" y="1236"/>
                    <a:pt x="160" y="1232"/>
                    <a:pt x="147" y="1210"/>
                  </a:cubicBezTo>
                  <a:cubicBezTo>
                    <a:pt x="129" y="1180"/>
                    <a:pt x="112" y="1149"/>
                    <a:pt x="95" y="1119"/>
                  </a:cubicBezTo>
                  <a:cubicBezTo>
                    <a:pt x="81" y="1095"/>
                    <a:pt x="84" y="1081"/>
                    <a:pt x="108" y="1067"/>
                  </a:cubicBezTo>
                  <a:cubicBezTo>
                    <a:pt x="134" y="1052"/>
                    <a:pt x="159" y="1038"/>
                    <a:pt x="183" y="1024"/>
                  </a:cubicBezTo>
                  <a:cubicBezTo>
                    <a:pt x="169" y="975"/>
                    <a:pt x="156" y="928"/>
                    <a:pt x="143" y="879"/>
                  </a:cubicBezTo>
                  <a:cubicBezTo>
                    <a:pt x="108" y="879"/>
                    <a:pt x="72" y="879"/>
                    <a:pt x="35" y="879"/>
                  </a:cubicBezTo>
                  <a:cubicBezTo>
                    <a:pt x="15" y="879"/>
                    <a:pt x="3" y="868"/>
                    <a:pt x="2" y="848"/>
                  </a:cubicBezTo>
                  <a:cubicBezTo>
                    <a:pt x="0" y="772"/>
                    <a:pt x="3" y="695"/>
                    <a:pt x="22" y="621"/>
                  </a:cubicBezTo>
                  <a:cubicBezTo>
                    <a:pt x="74" y="412"/>
                    <a:pt x="192" y="251"/>
                    <a:pt x="373" y="137"/>
                  </a:cubicBezTo>
                  <a:cubicBezTo>
                    <a:pt x="534" y="36"/>
                    <a:pt x="710" y="0"/>
                    <a:pt x="898" y="33"/>
                  </a:cubicBezTo>
                  <a:cubicBezTo>
                    <a:pt x="1057" y="61"/>
                    <a:pt x="1193" y="135"/>
                    <a:pt x="1308" y="248"/>
                  </a:cubicBezTo>
                  <a:cubicBezTo>
                    <a:pt x="1423" y="364"/>
                    <a:pt x="1498" y="501"/>
                    <a:pt x="1527" y="663"/>
                  </a:cubicBezTo>
                  <a:cubicBezTo>
                    <a:pt x="1531" y="690"/>
                    <a:pt x="1534" y="717"/>
                    <a:pt x="1538" y="744"/>
                  </a:cubicBezTo>
                  <a:close/>
                  <a:moveTo>
                    <a:pt x="451" y="1402"/>
                  </a:moveTo>
                  <a:cubicBezTo>
                    <a:pt x="466" y="1376"/>
                    <a:pt x="480" y="1352"/>
                    <a:pt x="494" y="1328"/>
                  </a:cubicBezTo>
                  <a:cubicBezTo>
                    <a:pt x="507" y="1305"/>
                    <a:pt x="518" y="1301"/>
                    <a:pt x="542" y="1311"/>
                  </a:cubicBezTo>
                  <a:cubicBezTo>
                    <a:pt x="596" y="1334"/>
                    <a:pt x="652" y="1349"/>
                    <a:pt x="710" y="1356"/>
                  </a:cubicBezTo>
                  <a:cubicBezTo>
                    <a:pt x="730" y="1358"/>
                    <a:pt x="740" y="1369"/>
                    <a:pt x="740" y="1389"/>
                  </a:cubicBezTo>
                  <a:cubicBezTo>
                    <a:pt x="740" y="1420"/>
                    <a:pt x="740" y="1451"/>
                    <a:pt x="740" y="1482"/>
                  </a:cubicBezTo>
                  <a:cubicBezTo>
                    <a:pt x="740" y="1487"/>
                    <a:pt x="740" y="1492"/>
                    <a:pt x="740" y="1496"/>
                  </a:cubicBezTo>
                  <a:cubicBezTo>
                    <a:pt x="761" y="1496"/>
                    <a:pt x="780" y="1496"/>
                    <a:pt x="800" y="1496"/>
                  </a:cubicBezTo>
                  <a:cubicBezTo>
                    <a:pt x="800" y="1461"/>
                    <a:pt x="800" y="1426"/>
                    <a:pt x="800" y="1391"/>
                  </a:cubicBezTo>
                  <a:cubicBezTo>
                    <a:pt x="800" y="1369"/>
                    <a:pt x="810" y="1358"/>
                    <a:pt x="831" y="1356"/>
                  </a:cubicBezTo>
                  <a:cubicBezTo>
                    <a:pt x="888" y="1349"/>
                    <a:pt x="943" y="1335"/>
                    <a:pt x="996" y="1312"/>
                  </a:cubicBezTo>
                  <a:cubicBezTo>
                    <a:pt x="1022" y="1301"/>
                    <a:pt x="1033" y="1305"/>
                    <a:pt x="1047" y="1329"/>
                  </a:cubicBezTo>
                  <a:cubicBezTo>
                    <a:pt x="1061" y="1353"/>
                    <a:pt x="1075" y="1377"/>
                    <a:pt x="1089" y="1402"/>
                  </a:cubicBezTo>
                  <a:cubicBezTo>
                    <a:pt x="1107" y="1391"/>
                    <a:pt x="1124" y="1382"/>
                    <a:pt x="1141" y="1371"/>
                  </a:cubicBezTo>
                  <a:cubicBezTo>
                    <a:pt x="1126" y="1345"/>
                    <a:pt x="1112" y="1321"/>
                    <a:pt x="1098" y="1297"/>
                  </a:cubicBezTo>
                  <a:cubicBezTo>
                    <a:pt x="1085" y="1275"/>
                    <a:pt x="1088" y="1262"/>
                    <a:pt x="1108" y="1247"/>
                  </a:cubicBezTo>
                  <a:cubicBezTo>
                    <a:pt x="1154" y="1213"/>
                    <a:pt x="1194" y="1173"/>
                    <a:pt x="1228" y="1128"/>
                  </a:cubicBezTo>
                  <a:cubicBezTo>
                    <a:pt x="1244" y="1106"/>
                    <a:pt x="1256" y="1104"/>
                    <a:pt x="1279" y="1118"/>
                  </a:cubicBezTo>
                  <a:cubicBezTo>
                    <a:pt x="1303" y="1131"/>
                    <a:pt x="1327" y="1145"/>
                    <a:pt x="1353" y="1160"/>
                  </a:cubicBezTo>
                  <a:cubicBezTo>
                    <a:pt x="1363" y="1142"/>
                    <a:pt x="1372" y="1125"/>
                    <a:pt x="1382" y="1108"/>
                  </a:cubicBezTo>
                  <a:cubicBezTo>
                    <a:pt x="1356" y="1093"/>
                    <a:pt x="1331" y="1079"/>
                    <a:pt x="1306" y="1064"/>
                  </a:cubicBezTo>
                  <a:cubicBezTo>
                    <a:pt x="1287" y="1053"/>
                    <a:pt x="1282" y="1040"/>
                    <a:pt x="1291" y="1020"/>
                  </a:cubicBezTo>
                  <a:cubicBezTo>
                    <a:pt x="1315" y="965"/>
                    <a:pt x="1331" y="907"/>
                    <a:pt x="1337" y="847"/>
                  </a:cubicBezTo>
                  <a:cubicBezTo>
                    <a:pt x="1339" y="829"/>
                    <a:pt x="1351" y="819"/>
                    <a:pt x="1370" y="819"/>
                  </a:cubicBezTo>
                  <a:cubicBezTo>
                    <a:pt x="1399" y="819"/>
                    <a:pt x="1428" y="819"/>
                    <a:pt x="1457" y="819"/>
                  </a:cubicBezTo>
                  <a:cubicBezTo>
                    <a:pt x="1464" y="819"/>
                    <a:pt x="1470" y="819"/>
                    <a:pt x="1477" y="819"/>
                  </a:cubicBezTo>
                  <a:cubicBezTo>
                    <a:pt x="1477" y="798"/>
                    <a:pt x="1477" y="779"/>
                    <a:pt x="1477" y="760"/>
                  </a:cubicBezTo>
                  <a:cubicBezTo>
                    <a:pt x="1411" y="760"/>
                    <a:pt x="1346" y="760"/>
                    <a:pt x="1280" y="760"/>
                  </a:cubicBezTo>
                  <a:cubicBezTo>
                    <a:pt x="1280" y="768"/>
                    <a:pt x="1280" y="776"/>
                    <a:pt x="1280" y="783"/>
                  </a:cubicBezTo>
                  <a:cubicBezTo>
                    <a:pt x="1281" y="831"/>
                    <a:pt x="1276" y="879"/>
                    <a:pt x="1261" y="924"/>
                  </a:cubicBezTo>
                  <a:cubicBezTo>
                    <a:pt x="1249" y="962"/>
                    <a:pt x="1233" y="998"/>
                    <a:pt x="1216" y="1035"/>
                  </a:cubicBezTo>
                  <a:cubicBezTo>
                    <a:pt x="1209" y="1050"/>
                    <a:pt x="1191" y="1054"/>
                    <a:pt x="1177" y="1047"/>
                  </a:cubicBezTo>
                  <a:cubicBezTo>
                    <a:pt x="1162" y="1039"/>
                    <a:pt x="1157" y="1023"/>
                    <a:pt x="1164" y="1007"/>
                  </a:cubicBezTo>
                  <a:cubicBezTo>
                    <a:pt x="1166" y="1003"/>
                    <a:pt x="1168" y="999"/>
                    <a:pt x="1170" y="995"/>
                  </a:cubicBezTo>
                  <a:cubicBezTo>
                    <a:pt x="1250" y="826"/>
                    <a:pt x="1235" y="665"/>
                    <a:pt x="1125" y="513"/>
                  </a:cubicBezTo>
                  <a:cubicBezTo>
                    <a:pt x="1121" y="508"/>
                    <a:pt x="1117" y="503"/>
                    <a:pt x="1112" y="497"/>
                  </a:cubicBezTo>
                  <a:cubicBezTo>
                    <a:pt x="1051" y="580"/>
                    <a:pt x="991" y="662"/>
                    <a:pt x="931" y="743"/>
                  </a:cubicBezTo>
                  <a:cubicBezTo>
                    <a:pt x="923" y="754"/>
                    <a:pt x="916" y="765"/>
                    <a:pt x="919" y="781"/>
                  </a:cubicBezTo>
                  <a:cubicBezTo>
                    <a:pt x="921" y="792"/>
                    <a:pt x="919" y="804"/>
                    <a:pt x="917" y="815"/>
                  </a:cubicBezTo>
                  <a:cubicBezTo>
                    <a:pt x="905" y="892"/>
                    <a:pt x="829" y="949"/>
                    <a:pt x="753" y="938"/>
                  </a:cubicBezTo>
                  <a:cubicBezTo>
                    <a:pt x="670" y="926"/>
                    <a:pt x="611" y="853"/>
                    <a:pt x="621" y="774"/>
                  </a:cubicBezTo>
                  <a:cubicBezTo>
                    <a:pt x="631" y="691"/>
                    <a:pt x="704" y="631"/>
                    <a:pt x="785" y="639"/>
                  </a:cubicBezTo>
                  <a:cubicBezTo>
                    <a:pt x="792" y="640"/>
                    <a:pt x="801" y="638"/>
                    <a:pt x="807" y="634"/>
                  </a:cubicBezTo>
                  <a:cubicBezTo>
                    <a:pt x="888" y="575"/>
                    <a:pt x="970" y="515"/>
                    <a:pt x="1051" y="455"/>
                  </a:cubicBezTo>
                  <a:cubicBezTo>
                    <a:pt x="1055" y="453"/>
                    <a:pt x="1058" y="450"/>
                    <a:pt x="1062" y="446"/>
                  </a:cubicBezTo>
                  <a:cubicBezTo>
                    <a:pt x="958" y="361"/>
                    <a:pt x="841" y="325"/>
                    <a:pt x="710" y="343"/>
                  </a:cubicBezTo>
                  <a:cubicBezTo>
                    <a:pt x="457" y="379"/>
                    <a:pt x="288" y="607"/>
                    <a:pt x="326" y="858"/>
                  </a:cubicBezTo>
                  <a:cubicBezTo>
                    <a:pt x="365" y="1123"/>
                    <a:pt x="635" y="1297"/>
                    <a:pt x="891" y="1222"/>
                  </a:cubicBezTo>
                  <a:cubicBezTo>
                    <a:pt x="923" y="1212"/>
                    <a:pt x="954" y="1197"/>
                    <a:pt x="985" y="1184"/>
                  </a:cubicBezTo>
                  <a:cubicBezTo>
                    <a:pt x="1003" y="1177"/>
                    <a:pt x="1020" y="1181"/>
                    <a:pt x="1028" y="1196"/>
                  </a:cubicBezTo>
                  <a:cubicBezTo>
                    <a:pt x="1036" y="1211"/>
                    <a:pt x="1030" y="1227"/>
                    <a:pt x="1014" y="1237"/>
                  </a:cubicBezTo>
                  <a:cubicBezTo>
                    <a:pt x="1010" y="1239"/>
                    <a:pt x="1006" y="1242"/>
                    <a:pt x="1001" y="1244"/>
                  </a:cubicBezTo>
                  <a:cubicBezTo>
                    <a:pt x="898" y="1295"/>
                    <a:pt x="791" y="1310"/>
                    <a:pt x="678" y="1290"/>
                  </a:cubicBezTo>
                  <a:cubicBezTo>
                    <a:pt x="458" y="1253"/>
                    <a:pt x="280" y="1059"/>
                    <a:pt x="263" y="836"/>
                  </a:cubicBezTo>
                  <a:cubicBezTo>
                    <a:pt x="261" y="811"/>
                    <a:pt x="260" y="786"/>
                    <a:pt x="259" y="760"/>
                  </a:cubicBezTo>
                  <a:cubicBezTo>
                    <a:pt x="194" y="760"/>
                    <a:pt x="128" y="760"/>
                    <a:pt x="63" y="760"/>
                  </a:cubicBezTo>
                  <a:cubicBezTo>
                    <a:pt x="63" y="780"/>
                    <a:pt x="63" y="799"/>
                    <a:pt x="63" y="819"/>
                  </a:cubicBezTo>
                  <a:cubicBezTo>
                    <a:pt x="98" y="819"/>
                    <a:pt x="133" y="819"/>
                    <a:pt x="168" y="819"/>
                  </a:cubicBezTo>
                  <a:cubicBezTo>
                    <a:pt x="190" y="819"/>
                    <a:pt x="201" y="829"/>
                    <a:pt x="203" y="850"/>
                  </a:cubicBezTo>
                  <a:cubicBezTo>
                    <a:pt x="210" y="907"/>
                    <a:pt x="224" y="962"/>
                    <a:pt x="247" y="1015"/>
                  </a:cubicBezTo>
                  <a:cubicBezTo>
                    <a:pt x="258" y="1041"/>
                    <a:pt x="254" y="1052"/>
                    <a:pt x="230" y="1066"/>
                  </a:cubicBezTo>
                  <a:cubicBezTo>
                    <a:pt x="206" y="1080"/>
                    <a:pt x="182" y="1094"/>
                    <a:pt x="157" y="1108"/>
                  </a:cubicBezTo>
                  <a:cubicBezTo>
                    <a:pt x="168" y="1126"/>
                    <a:pt x="178" y="1143"/>
                    <a:pt x="188" y="1160"/>
                  </a:cubicBezTo>
                  <a:cubicBezTo>
                    <a:pt x="214" y="1145"/>
                    <a:pt x="238" y="1131"/>
                    <a:pt x="262" y="1117"/>
                  </a:cubicBezTo>
                  <a:cubicBezTo>
                    <a:pt x="284" y="1104"/>
                    <a:pt x="297" y="1107"/>
                    <a:pt x="312" y="1127"/>
                  </a:cubicBezTo>
                  <a:cubicBezTo>
                    <a:pt x="346" y="1173"/>
                    <a:pt x="386" y="1213"/>
                    <a:pt x="431" y="1247"/>
                  </a:cubicBezTo>
                  <a:cubicBezTo>
                    <a:pt x="453" y="1263"/>
                    <a:pt x="455" y="1275"/>
                    <a:pt x="441" y="1298"/>
                  </a:cubicBezTo>
                  <a:cubicBezTo>
                    <a:pt x="428" y="1322"/>
                    <a:pt x="414" y="1346"/>
                    <a:pt x="399" y="1372"/>
                  </a:cubicBezTo>
                  <a:cubicBezTo>
                    <a:pt x="417" y="1382"/>
                    <a:pt x="433" y="1391"/>
                    <a:pt x="451" y="1402"/>
                  </a:cubicBezTo>
                  <a:close/>
                  <a:moveTo>
                    <a:pt x="177" y="411"/>
                  </a:moveTo>
                  <a:cubicBezTo>
                    <a:pt x="183" y="415"/>
                    <a:pt x="188" y="418"/>
                    <a:pt x="193" y="421"/>
                  </a:cubicBezTo>
                  <a:cubicBezTo>
                    <a:pt x="217" y="435"/>
                    <a:pt x="241" y="448"/>
                    <a:pt x="264" y="462"/>
                  </a:cubicBezTo>
                  <a:cubicBezTo>
                    <a:pt x="280" y="472"/>
                    <a:pt x="285" y="489"/>
                    <a:pt x="276" y="504"/>
                  </a:cubicBezTo>
                  <a:cubicBezTo>
                    <a:pt x="268" y="518"/>
                    <a:pt x="251" y="523"/>
                    <a:pt x="235" y="514"/>
                  </a:cubicBezTo>
                  <a:cubicBezTo>
                    <a:pt x="229" y="512"/>
                    <a:pt x="224" y="508"/>
                    <a:pt x="219" y="505"/>
                  </a:cubicBezTo>
                  <a:cubicBezTo>
                    <a:pt x="195" y="492"/>
                    <a:pt x="171" y="478"/>
                    <a:pt x="146" y="463"/>
                  </a:cubicBezTo>
                  <a:cubicBezTo>
                    <a:pt x="106" y="538"/>
                    <a:pt x="80" y="615"/>
                    <a:pt x="68" y="698"/>
                  </a:cubicBezTo>
                  <a:cubicBezTo>
                    <a:pt x="136" y="698"/>
                    <a:pt x="202" y="698"/>
                    <a:pt x="268" y="698"/>
                  </a:cubicBezTo>
                  <a:cubicBezTo>
                    <a:pt x="312" y="462"/>
                    <a:pt x="509" y="293"/>
                    <a:pt x="742" y="280"/>
                  </a:cubicBezTo>
                  <a:cubicBezTo>
                    <a:pt x="852" y="274"/>
                    <a:pt x="955" y="300"/>
                    <a:pt x="1048" y="361"/>
                  </a:cubicBezTo>
                  <a:cubicBezTo>
                    <a:pt x="1170" y="442"/>
                    <a:pt x="1243" y="556"/>
                    <a:pt x="1272" y="698"/>
                  </a:cubicBezTo>
                  <a:cubicBezTo>
                    <a:pt x="1339" y="698"/>
                    <a:pt x="1405" y="698"/>
                    <a:pt x="1472" y="698"/>
                  </a:cubicBezTo>
                  <a:cubicBezTo>
                    <a:pt x="1460" y="615"/>
                    <a:pt x="1434" y="538"/>
                    <a:pt x="1394" y="464"/>
                  </a:cubicBezTo>
                  <a:cubicBezTo>
                    <a:pt x="1389" y="467"/>
                    <a:pt x="1384" y="469"/>
                    <a:pt x="1380" y="471"/>
                  </a:cubicBezTo>
                  <a:cubicBezTo>
                    <a:pt x="1355" y="486"/>
                    <a:pt x="1330" y="501"/>
                    <a:pt x="1305" y="515"/>
                  </a:cubicBezTo>
                  <a:cubicBezTo>
                    <a:pt x="1289" y="523"/>
                    <a:pt x="1272" y="518"/>
                    <a:pt x="1263" y="503"/>
                  </a:cubicBezTo>
                  <a:cubicBezTo>
                    <a:pt x="1256" y="489"/>
                    <a:pt x="1260" y="473"/>
                    <a:pt x="1275" y="463"/>
                  </a:cubicBezTo>
                  <a:cubicBezTo>
                    <a:pt x="1281" y="459"/>
                    <a:pt x="1287" y="456"/>
                    <a:pt x="1293" y="452"/>
                  </a:cubicBezTo>
                  <a:cubicBezTo>
                    <a:pt x="1316" y="439"/>
                    <a:pt x="1339" y="426"/>
                    <a:pt x="1364" y="411"/>
                  </a:cubicBezTo>
                  <a:cubicBezTo>
                    <a:pt x="1306" y="324"/>
                    <a:pt x="1234" y="253"/>
                    <a:pt x="1147" y="196"/>
                  </a:cubicBezTo>
                  <a:cubicBezTo>
                    <a:pt x="1143" y="203"/>
                    <a:pt x="1139" y="209"/>
                    <a:pt x="1136" y="215"/>
                  </a:cubicBezTo>
                  <a:cubicBezTo>
                    <a:pt x="1123" y="238"/>
                    <a:pt x="1110" y="262"/>
                    <a:pt x="1096" y="284"/>
                  </a:cubicBezTo>
                  <a:cubicBezTo>
                    <a:pt x="1086" y="299"/>
                    <a:pt x="1070" y="303"/>
                    <a:pt x="1056" y="295"/>
                  </a:cubicBezTo>
                  <a:cubicBezTo>
                    <a:pt x="1041" y="287"/>
                    <a:pt x="1036" y="270"/>
                    <a:pt x="1044" y="254"/>
                  </a:cubicBezTo>
                  <a:cubicBezTo>
                    <a:pt x="1047" y="249"/>
                    <a:pt x="1050" y="244"/>
                    <a:pt x="1053" y="238"/>
                  </a:cubicBezTo>
                  <a:cubicBezTo>
                    <a:pt x="1067" y="214"/>
                    <a:pt x="1081" y="190"/>
                    <a:pt x="1096" y="165"/>
                  </a:cubicBezTo>
                  <a:cubicBezTo>
                    <a:pt x="1003" y="115"/>
                    <a:pt x="906" y="87"/>
                    <a:pt x="800" y="82"/>
                  </a:cubicBezTo>
                  <a:cubicBezTo>
                    <a:pt x="800" y="88"/>
                    <a:pt x="800" y="92"/>
                    <a:pt x="800" y="97"/>
                  </a:cubicBezTo>
                  <a:cubicBezTo>
                    <a:pt x="800" y="127"/>
                    <a:pt x="800" y="157"/>
                    <a:pt x="800" y="187"/>
                  </a:cubicBezTo>
                  <a:cubicBezTo>
                    <a:pt x="800" y="206"/>
                    <a:pt x="787" y="219"/>
                    <a:pt x="771" y="219"/>
                  </a:cubicBezTo>
                  <a:cubicBezTo>
                    <a:pt x="753" y="219"/>
                    <a:pt x="741" y="206"/>
                    <a:pt x="740" y="187"/>
                  </a:cubicBezTo>
                  <a:cubicBezTo>
                    <a:pt x="740" y="178"/>
                    <a:pt x="740" y="170"/>
                    <a:pt x="740" y="161"/>
                  </a:cubicBezTo>
                  <a:cubicBezTo>
                    <a:pt x="740" y="135"/>
                    <a:pt x="740" y="109"/>
                    <a:pt x="740" y="82"/>
                  </a:cubicBezTo>
                  <a:cubicBezTo>
                    <a:pt x="634" y="87"/>
                    <a:pt x="537" y="115"/>
                    <a:pt x="444" y="165"/>
                  </a:cubicBezTo>
                  <a:cubicBezTo>
                    <a:pt x="461" y="194"/>
                    <a:pt x="478" y="222"/>
                    <a:pt x="494" y="250"/>
                  </a:cubicBezTo>
                  <a:cubicBezTo>
                    <a:pt x="504" y="269"/>
                    <a:pt x="501" y="286"/>
                    <a:pt x="485" y="295"/>
                  </a:cubicBezTo>
                  <a:cubicBezTo>
                    <a:pt x="470" y="304"/>
                    <a:pt x="453" y="299"/>
                    <a:pt x="441" y="280"/>
                  </a:cubicBezTo>
                  <a:cubicBezTo>
                    <a:pt x="433" y="265"/>
                    <a:pt x="424" y="250"/>
                    <a:pt x="415" y="234"/>
                  </a:cubicBezTo>
                  <a:cubicBezTo>
                    <a:pt x="408" y="222"/>
                    <a:pt x="400" y="209"/>
                    <a:pt x="393" y="196"/>
                  </a:cubicBezTo>
                  <a:cubicBezTo>
                    <a:pt x="305" y="254"/>
                    <a:pt x="234" y="324"/>
                    <a:pt x="177" y="411"/>
                  </a:cubicBezTo>
                  <a:close/>
                  <a:moveTo>
                    <a:pt x="962" y="599"/>
                  </a:moveTo>
                  <a:cubicBezTo>
                    <a:pt x="962" y="598"/>
                    <a:pt x="961" y="598"/>
                    <a:pt x="960" y="597"/>
                  </a:cubicBezTo>
                  <a:cubicBezTo>
                    <a:pt x="957" y="599"/>
                    <a:pt x="953" y="602"/>
                    <a:pt x="950" y="604"/>
                  </a:cubicBezTo>
                  <a:cubicBezTo>
                    <a:pt x="910" y="633"/>
                    <a:pt x="870" y="662"/>
                    <a:pt x="830" y="692"/>
                  </a:cubicBezTo>
                  <a:cubicBezTo>
                    <a:pt x="817" y="702"/>
                    <a:pt x="804" y="705"/>
                    <a:pt x="788" y="701"/>
                  </a:cubicBezTo>
                  <a:cubicBezTo>
                    <a:pt x="749" y="693"/>
                    <a:pt x="710" y="711"/>
                    <a:pt x="691" y="746"/>
                  </a:cubicBezTo>
                  <a:cubicBezTo>
                    <a:pt x="672" y="782"/>
                    <a:pt x="678" y="825"/>
                    <a:pt x="707" y="853"/>
                  </a:cubicBezTo>
                  <a:cubicBezTo>
                    <a:pt x="735" y="881"/>
                    <a:pt x="777" y="887"/>
                    <a:pt x="812" y="868"/>
                  </a:cubicBezTo>
                  <a:cubicBezTo>
                    <a:pt x="847" y="850"/>
                    <a:pt x="867" y="810"/>
                    <a:pt x="858" y="771"/>
                  </a:cubicBezTo>
                  <a:cubicBezTo>
                    <a:pt x="854" y="755"/>
                    <a:pt x="857" y="742"/>
                    <a:pt x="868" y="728"/>
                  </a:cubicBezTo>
                  <a:cubicBezTo>
                    <a:pt x="900" y="686"/>
                    <a:pt x="931" y="642"/>
                    <a:pt x="962" y="5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2470150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5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2505075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6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2541588" y="29575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2605088" y="2968625"/>
              <a:ext cx="19050" cy="17463"/>
            </a:xfrm>
            <a:custGeom>
              <a:avLst/>
              <a:gdLst>
                <a:gd name="T0" fmla="*/ 61 w 62"/>
                <a:gd name="T1" fmla="*/ 32 h 62"/>
                <a:gd name="T2" fmla="*/ 29 w 62"/>
                <a:gd name="T3" fmla="*/ 61 h 62"/>
                <a:gd name="T4" fmla="*/ 1 w 62"/>
                <a:gd name="T5" fmla="*/ 30 h 62"/>
                <a:gd name="T6" fmla="*/ 33 w 62"/>
                <a:gd name="T7" fmla="*/ 1 h 62"/>
                <a:gd name="T8" fmla="*/ 61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1" y="32"/>
                  </a:moveTo>
                  <a:cubicBezTo>
                    <a:pt x="60" y="49"/>
                    <a:pt x="45" y="62"/>
                    <a:pt x="29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49" y="2"/>
                    <a:pt x="62" y="16"/>
                    <a:pt x="6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2505075" y="2867025"/>
              <a:ext cx="19050" cy="19050"/>
            </a:xfrm>
            <a:custGeom>
              <a:avLst/>
              <a:gdLst>
                <a:gd name="T0" fmla="*/ 30 w 62"/>
                <a:gd name="T1" fmla="*/ 60 h 60"/>
                <a:gd name="T2" fmla="*/ 1 w 62"/>
                <a:gd name="T3" fmla="*/ 29 h 60"/>
                <a:gd name="T4" fmla="*/ 32 w 62"/>
                <a:gd name="T5" fmla="*/ 0 h 60"/>
                <a:gd name="T6" fmla="*/ 61 w 62"/>
                <a:gd name="T7" fmla="*/ 31 h 60"/>
                <a:gd name="T8" fmla="*/ 30 w 62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cubicBezTo>
                    <a:pt x="14" y="59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2" y="15"/>
                    <a:pt x="61" y="31"/>
                  </a:cubicBezTo>
                  <a:cubicBezTo>
                    <a:pt x="60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6124750" y="889001"/>
            <a:ext cx="428626" cy="428625"/>
            <a:chOff x="2949575" y="2662238"/>
            <a:chExt cx="428626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67" name="Freeform 266"/>
            <p:cNvSpPr>
              <a:spLocks noEditPoints="1"/>
            </p:cNvSpPr>
            <p:nvPr/>
          </p:nvSpPr>
          <p:spPr bwMode="auto">
            <a:xfrm>
              <a:off x="2949575" y="2662238"/>
              <a:ext cx="220663" cy="428625"/>
            </a:xfrm>
            <a:custGeom>
              <a:avLst/>
              <a:gdLst>
                <a:gd name="T0" fmla="*/ 505 w 744"/>
                <a:gd name="T1" fmla="*/ 1333 h 1440"/>
                <a:gd name="T2" fmla="*/ 438 w 744"/>
                <a:gd name="T3" fmla="*/ 1389 h 1440"/>
                <a:gd name="T4" fmla="*/ 271 w 744"/>
                <a:gd name="T5" fmla="*/ 1258 h 1440"/>
                <a:gd name="T6" fmla="*/ 225 w 744"/>
                <a:gd name="T7" fmla="*/ 1144 h 1440"/>
                <a:gd name="T8" fmla="*/ 142 w 744"/>
                <a:gd name="T9" fmla="*/ 1158 h 1440"/>
                <a:gd name="T10" fmla="*/ 62 w 744"/>
                <a:gd name="T11" fmla="*/ 961 h 1440"/>
                <a:gd name="T12" fmla="*/ 107 w 744"/>
                <a:gd name="T13" fmla="*/ 934 h 1440"/>
                <a:gd name="T14" fmla="*/ 29 w 744"/>
                <a:gd name="T15" fmla="*/ 840 h 1440"/>
                <a:gd name="T16" fmla="*/ 0 w 744"/>
                <a:gd name="T17" fmla="*/ 629 h 1440"/>
                <a:gd name="T18" fmla="*/ 82 w 744"/>
                <a:gd name="T19" fmla="*/ 600 h 1440"/>
                <a:gd name="T20" fmla="*/ 62 w 744"/>
                <a:gd name="T21" fmla="*/ 479 h 1440"/>
                <a:gd name="T22" fmla="*/ 142 w 744"/>
                <a:gd name="T23" fmla="*/ 282 h 1440"/>
                <a:gd name="T24" fmla="*/ 227 w 744"/>
                <a:gd name="T25" fmla="*/ 296 h 1440"/>
                <a:gd name="T26" fmla="*/ 296 w 744"/>
                <a:gd name="T27" fmla="*/ 225 h 1440"/>
                <a:gd name="T28" fmla="*/ 281 w 744"/>
                <a:gd name="T29" fmla="*/ 142 h 1440"/>
                <a:gd name="T30" fmla="*/ 478 w 744"/>
                <a:gd name="T31" fmla="*/ 60 h 1440"/>
                <a:gd name="T32" fmla="*/ 600 w 744"/>
                <a:gd name="T33" fmla="*/ 82 h 1440"/>
                <a:gd name="T34" fmla="*/ 630 w 744"/>
                <a:gd name="T35" fmla="*/ 0 h 1440"/>
                <a:gd name="T36" fmla="*/ 744 w 744"/>
                <a:gd name="T37" fmla="*/ 30 h 1440"/>
                <a:gd name="T38" fmla="*/ 713 w 744"/>
                <a:gd name="T39" fmla="*/ 288 h 1440"/>
                <a:gd name="T40" fmla="*/ 653 w 744"/>
                <a:gd name="T41" fmla="*/ 1146 h 1440"/>
                <a:gd name="T42" fmla="*/ 744 w 744"/>
                <a:gd name="T43" fmla="*/ 1181 h 1440"/>
                <a:gd name="T44" fmla="*/ 715 w 744"/>
                <a:gd name="T45" fmla="*/ 1440 h 1440"/>
                <a:gd name="T46" fmla="*/ 600 w 744"/>
                <a:gd name="T47" fmla="*/ 1411 h 1440"/>
                <a:gd name="T48" fmla="*/ 49 w 744"/>
                <a:gd name="T49" fmla="*/ 791 h 1440"/>
                <a:gd name="T50" fmla="*/ 96 w 744"/>
                <a:gd name="T51" fmla="*/ 792 h 1440"/>
                <a:gd name="T52" fmla="*/ 159 w 744"/>
                <a:gd name="T53" fmla="*/ 932 h 1440"/>
                <a:gd name="T54" fmla="*/ 102 w 744"/>
                <a:gd name="T55" fmla="*/ 994 h 1440"/>
                <a:gd name="T56" fmla="*/ 217 w 744"/>
                <a:gd name="T57" fmla="*/ 1093 h 1440"/>
                <a:gd name="T58" fmla="*/ 340 w 744"/>
                <a:gd name="T59" fmla="*/ 1184 h 1440"/>
                <a:gd name="T60" fmla="*/ 322 w 744"/>
                <a:gd name="T61" fmla="*/ 1266 h 1440"/>
                <a:gd name="T62" fmla="*/ 472 w 744"/>
                <a:gd name="T63" fmla="*/ 1294 h 1440"/>
                <a:gd name="T64" fmla="*/ 623 w 744"/>
                <a:gd name="T65" fmla="*/ 1312 h 1440"/>
                <a:gd name="T66" fmla="*/ 648 w 744"/>
                <a:gd name="T67" fmla="*/ 1391 h 1440"/>
                <a:gd name="T68" fmla="*/ 695 w 744"/>
                <a:gd name="T69" fmla="*/ 1200 h 1440"/>
                <a:gd name="T70" fmla="*/ 329 w 744"/>
                <a:gd name="T71" fmla="*/ 442 h 1440"/>
                <a:gd name="T72" fmla="*/ 695 w 744"/>
                <a:gd name="T73" fmla="*/ 49 h 1440"/>
                <a:gd name="T74" fmla="*/ 648 w 744"/>
                <a:gd name="T75" fmla="*/ 53 h 1440"/>
                <a:gd name="T76" fmla="*/ 622 w 744"/>
                <a:gd name="T77" fmla="*/ 129 h 1440"/>
                <a:gd name="T78" fmla="*/ 471 w 744"/>
                <a:gd name="T79" fmla="*/ 145 h 1440"/>
                <a:gd name="T80" fmla="*/ 322 w 744"/>
                <a:gd name="T81" fmla="*/ 174 h 1440"/>
                <a:gd name="T82" fmla="*/ 340 w 744"/>
                <a:gd name="T83" fmla="*/ 256 h 1440"/>
                <a:gd name="T84" fmla="*/ 215 w 744"/>
                <a:gd name="T85" fmla="*/ 346 h 1440"/>
                <a:gd name="T86" fmla="*/ 102 w 744"/>
                <a:gd name="T87" fmla="*/ 446 h 1440"/>
                <a:gd name="T88" fmla="*/ 160 w 744"/>
                <a:gd name="T89" fmla="*/ 505 h 1440"/>
                <a:gd name="T90" fmla="*/ 98 w 744"/>
                <a:gd name="T91" fmla="*/ 648 h 1440"/>
                <a:gd name="T92" fmla="*/ 49 w 744"/>
                <a:gd name="T93" fmla="*/ 791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1440">
                  <a:moveTo>
                    <a:pt x="600" y="1358"/>
                  </a:moveTo>
                  <a:cubicBezTo>
                    <a:pt x="568" y="1349"/>
                    <a:pt x="537" y="1341"/>
                    <a:pt x="505" y="1333"/>
                  </a:cubicBezTo>
                  <a:cubicBezTo>
                    <a:pt x="496" y="1347"/>
                    <a:pt x="488" y="1363"/>
                    <a:pt x="478" y="1378"/>
                  </a:cubicBezTo>
                  <a:cubicBezTo>
                    <a:pt x="468" y="1396"/>
                    <a:pt x="457" y="1399"/>
                    <a:pt x="438" y="1389"/>
                  </a:cubicBezTo>
                  <a:cubicBezTo>
                    <a:pt x="386" y="1359"/>
                    <a:pt x="334" y="1328"/>
                    <a:pt x="281" y="1298"/>
                  </a:cubicBezTo>
                  <a:cubicBezTo>
                    <a:pt x="263" y="1288"/>
                    <a:pt x="260" y="1277"/>
                    <a:pt x="271" y="1258"/>
                  </a:cubicBezTo>
                  <a:cubicBezTo>
                    <a:pt x="279" y="1243"/>
                    <a:pt x="288" y="1228"/>
                    <a:pt x="296" y="1214"/>
                  </a:cubicBezTo>
                  <a:cubicBezTo>
                    <a:pt x="272" y="1191"/>
                    <a:pt x="249" y="1168"/>
                    <a:pt x="225" y="1144"/>
                  </a:cubicBezTo>
                  <a:cubicBezTo>
                    <a:pt x="213" y="1151"/>
                    <a:pt x="198" y="1160"/>
                    <a:pt x="183" y="1169"/>
                  </a:cubicBezTo>
                  <a:cubicBezTo>
                    <a:pt x="164" y="1180"/>
                    <a:pt x="152" y="1177"/>
                    <a:pt x="142" y="1158"/>
                  </a:cubicBezTo>
                  <a:cubicBezTo>
                    <a:pt x="111" y="1106"/>
                    <a:pt x="81" y="1054"/>
                    <a:pt x="51" y="1001"/>
                  </a:cubicBezTo>
                  <a:cubicBezTo>
                    <a:pt x="41" y="983"/>
                    <a:pt x="44" y="972"/>
                    <a:pt x="62" y="961"/>
                  </a:cubicBezTo>
                  <a:cubicBezTo>
                    <a:pt x="77" y="953"/>
                    <a:pt x="91" y="944"/>
                    <a:pt x="106" y="936"/>
                  </a:cubicBezTo>
                  <a:cubicBezTo>
                    <a:pt x="106" y="935"/>
                    <a:pt x="107" y="935"/>
                    <a:pt x="107" y="934"/>
                  </a:cubicBezTo>
                  <a:cubicBezTo>
                    <a:pt x="99" y="903"/>
                    <a:pt x="91" y="872"/>
                    <a:pt x="82" y="840"/>
                  </a:cubicBezTo>
                  <a:cubicBezTo>
                    <a:pt x="64" y="840"/>
                    <a:pt x="46" y="840"/>
                    <a:pt x="29" y="840"/>
                  </a:cubicBezTo>
                  <a:cubicBezTo>
                    <a:pt x="9" y="840"/>
                    <a:pt x="0" y="831"/>
                    <a:pt x="0" y="811"/>
                  </a:cubicBezTo>
                  <a:cubicBezTo>
                    <a:pt x="0" y="750"/>
                    <a:pt x="0" y="690"/>
                    <a:pt x="0" y="629"/>
                  </a:cubicBezTo>
                  <a:cubicBezTo>
                    <a:pt x="0" y="609"/>
                    <a:pt x="9" y="600"/>
                    <a:pt x="28" y="600"/>
                  </a:cubicBezTo>
                  <a:cubicBezTo>
                    <a:pt x="46" y="600"/>
                    <a:pt x="64" y="600"/>
                    <a:pt x="82" y="600"/>
                  </a:cubicBezTo>
                  <a:cubicBezTo>
                    <a:pt x="90" y="568"/>
                    <a:pt x="99" y="537"/>
                    <a:pt x="107" y="505"/>
                  </a:cubicBezTo>
                  <a:cubicBezTo>
                    <a:pt x="93" y="497"/>
                    <a:pt x="77" y="488"/>
                    <a:pt x="62" y="479"/>
                  </a:cubicBezTo>
                  <a:cubicBezTo>
                    <a:pt x="44" y="468"/>
                    <a:pt x="41" y="457"/>
                    <a:pt x="51" y="439"/>
                  </a:cubicBezTo>
                  <a:cubicBezTo>
                    <a:pt x="81" y="386"/>
                    <a:pt x="111" y="334"/>
                    <a:pt x="142" y="282"/>
                  </a:cubicBezTo>
                  <a:cubicBezTo>
                    <a:pt x="152" y="263"/>
                    <a:pt x="164" y="260"/>
                    <a:pt x="183" y="271"/>
                  </a:cubicBezTo>
                  <a:cubicBezTo>
                    <a:pt x="198" y="279"/>
                    <a:pt x="212" y="288"/>
                    <a:pt x="227" y="296"/>
                  </a:cubicBezTo>
                  <a:cubicBezTo>
                    <a:pt x="227" y="297"/>
                    <a:pt x="228" y="296"/>
                    <a:pt x="225" y="296"/>
                  </a:cubicBezTo>
                  <a:cubicBezTo>
                    <a:pt x="249" y="272"/>
                    <a:pt x="272" y="249"/>
                    <a:pt x="296" y="225"/>
                  </a:cubicBezTo>
                  <a:cubicBezTo>
                    <a:pt x="289" y="213"/>
                    <a:pt x="279" y="197"/>
                    <a:pt x="271" y="182"/>
                  </a:cubicBezTo>
                  <a:cubicBezTo>
                    <a:pt x="260" y="163"/>
                    <a:pt x="263" y="152"/>
                    <a:pt x="281" y="142"/>
                  </a:cubicBezTo>
                  <a:cubicBezTo>
                    <a:pt x="334" y="111"/>
                    <a:pt x="387" y="81"/>
                    <a:pt x="440" y="51"/>
                  </a:cubicBezTo>
                  <a:cubicBezTo>
                    <a:pt x="457" y="41"/>
                    <a:pt x="468" y="44"/>
                    <a:pt x="478" y="60"/>
                  </a:cubicBezTo>
                  <a:cubicBezTo>
                    <a:pt x="487" y="76"/>
                    <a:pt x="496" y="91"/>
                    <a:pt x="505" y="107"/>
                  </a:cubicBezTo>
                  <a:cubicBezTo>
                    <a:pt x="536" y="99"/>
                    <a:pt x="567" y="91"/>
                    <a:pt x="600" y="82"/>
                  </a:cubicBezTo>
                  <a:cubicBezTo>
                    <a:pt x="600" y="65"/>
                    <a:pt x="600" y="48"/>
                    <a:pt x="600" y="30"/>
                  </a:cubicBezTo>
                  <a:cubicBezTo>
                    <a:pt x="600" y="9"/>
                    <a:pt x="608" y="0"/>
                    <a:pt x="630" y="0"/>
                  </a:cubicBezTo>
                  <a:cubicBezTo>
                    <a:pt x="658" y="0"/>
                    <a:pt x="687" y="0"/>
                    <a:pt x="715" y="0"/>
                  </a:cubicBezTo>
                  <a:cubicBezTo>
                    <a:pt x="735" y="0"/>
                    <a:pt x="744" y="9"/>
                    <a:pt x="744" y="30"/>
                  </a:cubicBezTo>
                  <a:cubicBezTo>
                    <a:pt x="744" y="106"/>
                    <a:pt x="744" y="182"/>
                    <a:pt x="744" y="258"/>
                  </a:cubicBezTo>
                  <a:cubicBezTo>
                    <a:pt x="744" y="280"/>
                    <a:pt x="736" y="288"/>
                    <a:pt x="713" y="288"/>
                  </a:cubicBezTo>
                  <a:cubicBezTo>
                    <a:pt x="526" y="292"/>
                    <a:pt x="364" y="413"/>
                    <a:pt x="308" y="592"/>
                  </a:cubicBezTo>
                  <a:cubicBezTo>
                    <a:pt x="229" y="842"/>
                    <a:pt x="393" y="1106"/>
                    <a:pt x="653" y="1146"/>
                  </a:cubicBezTo>
                  <a:cubicBezTo>
                    <a:pt x="674" y="1150"/>
                    <a:pt x="695" y="1151"/>
                    <a:pt x="716" y="1152"/>
                  </a:cubicBezTo>
                  <a:cubicBezTo>
                    <a:pt x="735" y="1153"/>
                    <a:pt x="744" y="1161"/>
                    <a:pt x="744" y="1181"/>
                  </a:cubicBezTo>
                  <a:cubicBezTo>
                    <a:pt x="744" y="1258"/>
                    <a:pt x="744" y="1335"/>
                    <a:pt x="744" y="1412"/>
                  </a:cubicBezTo>
                  <a:cubicBezTo>
                    <a:pt x="744" y="1431"/>
                    <a:pt x="735" y="1440"/>
                    <a:pt x="715" y="1440"/>
                  </a:cubicBezTo>
                  <a:cubicBezTo>
                    <a:pt x="686" y="1440"/>
                    <a:pt x="657" y="1440"/>
                    <a:pt x="628" y="1440"/>
                  </a:cubicBezTo>
                  <a:cubicBezTo>
                    <a:pt x="609" y="1440"/>
                    <a:pt x="600" y="1431"/>
                    <a:pt x="600" y="1411"/>
                  </a:cubicBezTo>
                  <a:cubicBezTo>
                    <a:pt x="600" y="1393"/>
                    <a:pt x="600" y="1375"/>
                    <a:pt x="600" y="1358"/>
                  </a:cubicBezTo>
                  <a:close/>
                  <a:moveTo>
                    <a:pt x="49" y="791"/>
                  </a:moveTo>
                  <a:cubicBezTo>
                    <a:pt x="51" y="791"/>
                    <a:pt x="52" y="792"/>
                    <a:pt x="53" y="792"/>
                  </a:cubicBezTo>
                  <a:cubicBezTo>
                    <a:pt x="67" y="792"/>
                    <a:pt x="82" y="792"/>
                    <a:pt x="96" y="792"/>
                  </a:cubicBezTo>
                  <a:cubicBezTo>
                    <a:pt x="117" y="792"/>
                    <a:pt x="123" y="798"/>
                    <a:pt x="128" y="818"/>
                  </a:cubicBezTo>
                  <a:cubicBezTo>
                    <a:pt x="138" y="856"/>
                    <a:pt x="148" y="894"/>
                    <a:pt x="159" y="932"/>
                  </a:cubicBezTo>
                  <a:cubicBezTo>
                    <a:pt x="164" y="951"/>
                    <a:pt x="162" y="959"/>
                    <a:pt x="145" y="969"/>
                  </a:cubicBezTo>
                  <a:cubicBezTo>
                    <a:pt x="131" y="977"/>
                    <a:pt x="117" y="985"/>
                    <a:pt x="102" y="994"/>
                  </a:cubicBezTo>
                  <a:cubicBezTo>
                    <a:pt x="127" y="1036"/>
                    <a:pt x="150" y="1077"/>
                    <a:pt x="174" y="1118"/>
                  </a:cubicBezTo>
                  <a:cubicBezTo>
                    <a:pt x="190" y="1109"/>
                    <a:pt x="203" y="1101"/>
                    <a:pt x="217" y="1093"/>
                  </a:cubicBezTo>
                  <a:cubicBezTo>
                    <a:pt x="234" y="1084"/>
                    <a:pt x="242" y="1086"/>
                    <a:pt x="256" y="1099"/>
                  </a:cubicBezTo>
                  <a:cubicBezTo>
                    <a:pt x="284" y="1128"/>
                    <a:pt x="312" y="1156"/>
                    <a:pt x="340" y="1184"/>
                  </a:cubicBezTo>
                  <a:cubicBezTo>
                    <a:pt x="354" y="1197"/>
                    <a:pt x="356" y="1206"/>
                    <a:pt x="347" y="1222"/>
                  </a:cubicBezTo>
                  <a:cubicBezTo>
                    <a:pt x="339" y="1237"/>
                    <a:pt x="331" y="1251"/>
                    <a:pt x="322" y="1266"/>
                  </a:cubicBezTo>
                  <a:cubicBezTo>
                    <a:pt x="364" y="1290"/>
                    <a:pt x="405" y="1314"/>
                    <a:pt x="446" y="1338"/>
                  </a:cubicBezTo>
                  <a:cubicBezTo>
                    <a:pt x="455" y="1323"/>
                    <a:pt x="463" y="1308"/>
                    <a:pt x="472" y="1294"/>
                  </a:cubicBezTo>
                  <a:cubicBezTo>
                    <a:pt x="481" y="1278"/>
                    <a:pt x="489" y="1276"/>
                    <a:pt x="507" y="1281"/>
                  </a:cubicBezTo>
                  <a:cubicBezTo>
                    <a:pt x="545" y="1291"/>
                    <a:pt x="584" y="1302"/>
                    <a:pt x="623" y="1312"/>
                  </a:cubicBezTo>
                  <a:cubicBezTo>
                    <a:pt x="642" y="1317"/>
                    <a:pt x="648" y="1323"/>
                    <a:pt x="648" y="1342"/>
                  </a:cubicBezTo>
                  <a:cubicBezTo>
                    <a:pt x="648" y="1358"/>
                    <a:pt x="648" y="1375"/>
                    <a:pt x="648" y="1391"/>
                  </a:cubicBezTo>
                  <a:cubicBezTo>
                    <a:pt x="665" y="1391"/>
                    <a:pt x="680" y="1391"/>
                    <a:pt x="695" y="1391"/>
                  </a:cubicBezTo>
                  <a:cubicBezTo>
                    <a:pt x="695" y="1327"/>
                    <a:pt x="695" y="1263"/>
                    <a:pt x="695" y="1200"/>
                  </a:cubicBezTo>
                  <a:cubicBezTo>
                    <a:pt x="461" y="1190"/>
                    <a:pt x="254" y="1000"/>
                    <a:pt x="241" y="745"/>
                  </a:cubicBezTo>
                  <a:cubicBezTo>
                    <a:pt x="235" y="634"/>
                    <a:pt x="264" y="532"/>
                    <a:pt x="329" y="442"/>
                  </a:cubicBezTo>
                  <a:cubicBezTo>
                    <a:pt x="419" y="318"/>
                    <a:pt x="543" y="252"/>
                    <a:pt x="695" y="240"/>
                  </a:cubicBezTo>
                  <a:cubicBezTo>
                    <a:pt x="695" y="175"/>
                    <a:pt x="695" y="112"/>
                    <a:pt x="695" y="49"/>
                  </a:cubicBezTo>
                  <a:cubicBezTo>
                    <a:pt x="679" y="49"/>
                    <a:pt x="664" y="49"/>
                    <a:pt x="649" y="49"/>
                  </a:cubicBezTo>
                  <a:cubicBezTo>
                    <a:pt x="648" y="51"/>
                    <a:pt x="648" y="52"/>
                    <a:pt x="648" y="53"/>
                  </a:cubicBezTo>
                  <a:cubicBezTo>
                    <a:pt x="648" y="68"/>
                    <a:pt x="648" y="82"/>
                    <a:pt x="648" y="97"/>
                  </a:cubicBezTo>
                  <a:cubicBezTo>
                    <a:pt x="648" y="117"/>
                    <a:pt x="642" y="124"/>
                    <a:pt x="622" y="129"/>
                  </a:cubicBezTo>
                  <a:cubicBezTo>
                    <a:pt x="584" y="138"/>
                    <a:pt x="546" y="148"/>
                    <a:pt x="508" y="159"/>
                  </a:cubicBezTo>
                  <a:cubicBezTo>
                    <a:pt x="489" y="164"/>
                    <a:pt x="481" y="162"/>
                    <a:pt x="471" y="145"/>
                  </a:cubicBezTo>
                  <a:cubicBezTo>
                    <a:pt x="463" y="131"/>
                    <a:pt x="455" y="117"/>
                    <a:pt x="446" y="102"/>
                  </a:cubicBezTo>
                  <a:cubicBezTo>
                    <a:pt x="404" y="126"/>
                    <a:pt x="364" y="150"/>
                    <a:pt x="322" y="174"/>
                  </a:cubicBezTo>
                  <a:cubicBezTo>
                    <a:pt x="331" y="189"/>
                    <a:pt x="339" y="203"/>
                    <a:pt x="346" y="217"/>
                  </a:cubicBezTo>
                  <a:cubicBezTo>
                    <a:pt x="356" y="234"/>
                    <a:pt x="354" y="243"/>
                    <a:pt x="340" y="256"/>
                  </a:cubicBezTo>
                  <a:cubicBezTo>
                    <a:pt x="312" y="283"/>
                    <a:pt x="284" y="311"/>
                    <a:pt x="257" y="339"/>
                  </a:cubicBezTo>
                  <a:cubicBezTo>
                    <a:pt x="242" y="354"/>
                    <a:pt x="234" y="356"/>
                    <a:pt x="215" y="346"/>
                  </a:cubicBezTo>
                  <a:cubicBezTo>
                    <a:pt x="202" y="338"/>
                    <a:pt x="188" y="330"/>
                    <a:pt x="174" y="322"/>
                  </a:cubicBezTo>
                  <a:cubicBezTo>
                    <a:pt x="150" y="364"/>
                    <a:pt x="126" y="405"/>
                    <a:pt x="102" y="446"/>
                  </a:cubicBezTo>
                  <a:cubicBezTo>
                    <a:pt x="118" y="455"/>
                    <a:pt x="133" y="464"/>
                    <a:pt x="148" y="473"/>
                  </a:cubicBezTo>
                  <a:cubicBezTo>
                    <a:pt x="160" y="480"/>
                    <a:pt x="164" y="490"/>
                    <a:pt x="160" y="505"/>
                  </a:cubicBezTo>
                  <a:cubicBezTo>
                    <a:pt x="149" y="544"/>
                    <a:pt x="138" y="584"/>
                    <a:pt x="128" y="624"/>
                  </a:cubicBezTo>
                  <a:cubicBezTo>
                    <a:pt x="123" y="642"/>
                    <a:pt x="116" y="648"/>
                    <a:pt x="98" y="648"/>
                  </a:cubicBezTo>
                  <a:cubicBezTo>
                    <a:pt x="82" y="648"/>
                    <a:pt x="66" y="648"/>
                    <a:pt x="49" y="648"/>
                  </a:cubicBezTo>
                  <a:cubicBezTo>
                    <a:pt x="49" y="696"/>
                    <a:pt x="49" y="743"/>
                    <a:pt x="49" y="7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67"/>
            <p:cNvSpPr>
              <a:spLocks noEditPoints="1"/>
            </p:cNvSpPr>
            <p:nvPr/>
          </p:nvSpPr>
          <p:spPr bwMode="auto">
            <a:xfrm>
              <a:off x="3049588" y="2762250"/>
              <a:ext cx="227013" cy="228600"/>
            </a:xfrm>
            <a:custGeom>
              <a:avLst/>
              <a:gdLst>
                <a:gd name="T0" fmla="*/ 383 w 768"/>
                <a:gd name="T1" fmla="*/ 768 h 768"/>
                <a:gd name="T2" fmla="*/ 385 w 768"/>
                <a:gd name="T3" fmla="*/ 0 h 768"/>
                <a:gd name="T4" fmla="*/ 312 w 768"/>
                <a:gd name="T5" fmla="*/ 546 h 768"/>
                <a:gd name="T6" fmla="*/ 453 w 768"/>
                <a:gd name="T7" fmla="*/ 467 h 768"/>
                <a:gd name="T8" fmla="*/ 528 w 768"/>
                <a:gd name="T9" fmla="*/ 558 h 768"/>
                <a:gd name="T10" fmla="*/ 504 w 768"/>
                <a:gd name="T11" fmla="*/ 649 h 768"/>
                <a:gd name="T12" fmla="*/ 432 w 768"/>
                <a:gd name="T13" fmla="*/ 709 h 768"/>
                <a:gd name="T14" fmla="*/ 661 w 768"/>
                <a:gd name="T15" fmla="*/ 574 h 768"/>
                <a:gd name="T16" fmla="*/ 583 w 768"/>
                <a:gd name="T17" fmla="*/ 463 h 768"/>
                <a:gd name="T18" fmla="*/ 621 w 768"/>
                <a:gd name="T19" fmla="*/ 400 h 768"/>
                <a:gd name="T20" fmla="*/ 563 w 768"/>
                <a:gd name="T21" fmla="*/ 358 h 768"/>
                <a:gd name="T22" fmla="*/ 463 w 768"/>
                <a:gd name="T23" fmla="*/ 257 h 768"/>
                <a:gd name="T24" fmla="*/ 480 w 768"/>
                <a:gd name="T25" fmla="*/ 141 h 768"/>
                <a:gd name="T26" fmla="*/ 576 w 768"/>
                <a:gd name="T27" fmla="*/ 120 h 768"/>
                <a:gd name="T28" fmla="*/ 247 w 768"/>
                <a:gd name="T29" fmla="*/ 80 h 768"/>
                <a:gd name="T30" fmla="*/ 293 w 768"/>
                <a:gd name="T31" fmla="*/ 155 h 768"/>
                <a:gd name="T32" fmla="*/ 378 w 768"/>
                <a:gd name="T33" fmla="*/ 233 h 768"/>
                <a:gd name="T34" fmla="*/ 251 w 768"/>
                <a:gd name="T35" fmla="*/ 360 h 768"/>
                <a:gd name="T36" fmla="*/ 196 w 768"/>
                <a:gd name="T37" fmla="*/ 400 h 768"/>
                <a:gd name="T38" fmla="*/ 49 w 768"/>
                <a:gd name="T39" fmla="*/ 432 h 768"/>
                <a:gd name="T40" fmla="*/ 200 w 768"/>
                <a:gd name="T41" fmla="*/ 484 h 768"/>
                <a:gd name="T42" fmla="*/ 312 w 768"/>
                <a:gd name="T43" fmla="*/ 546 h 768"/>
                <a:gd name="T44" fmla="*/ 145 w 768"/>
                <a:gd name="T45" fmla="*/ 384 h 768"/>
                <a:gd name="T46" fmla="*/ 167 w 768"/>
                <a:gd name="T47" fmla="*/ 335 h 768"/>
                <a:gd name="T48" fmla="*/ 265 w 768"/>
                <a:gd name="T49" fmla="*/ 312 h 768"/>
                <a:gd name="T50" fmla="*/ 326 w 768"/>
                <a:gd name="T51" fmla="*/ 226 h 768"/>
                <a:gd name="T52" fmla="*/ 238 w 768"/>
                <a:gd name="T53" fmla="*/ 169 h 768"/>
                <a:gd name="T54" fmla="*/ 49 w 768"/>
                <a:gd name="T55" fmla="*/ 384 h 768"/>
                <a:gd name="T56" fmla="*/ 333 w 768"/>
                <a:gd name="T57" fmla="*/ 590 h 768"/>
                <a:gd name="T58" fmla="*/ 221 w 768"/>
                <a:gd name="T59" fmla="*/ 538 h 768"/>
                <a:gd name="T60" fmla="*/ 104 w 768"/>
                <a:gd name="T61" fmla="*/ 567 h 768"/>
                <a:gd name="T62" fmla="*/ 384 w 768"/>
                <a:gd name="T63" fmla="*/ 654 h 768"/>
                <a:gd name="T64" fmla="*/ 480 w 768"/>
                <a:gd name="T65" fmla="*/ 605 h 768"/>
                <a:gd name="T66" fmla="*/ 475 w 768"/>
                <a:gd name="T67" fmla="*/ 558 h 768"/>
                <a:gd name="T68" fmla="*/ 685 w 768"/>
                <a:gd name="T69" fmla="*/ 531 h 768"/>
                <a:gd name="T70" fmla="*/ 635 w 768"/>
                <a:gd name="T71" fmla="*/ 168 h 768"/>
                <a:gd name="T72" fmla="*/ 515 w 768"/>
                <a:gd name="T73" fmla="*/ 196 h 768"/>
                <a:gd name="T74" fmla="*/ 561 w 768"/>
                <a:gd name="T75" fmla="*/ 304 h 768"/>
                <a:gd name="T76" fmla="*/ 612 w 768"/>
                <a:gd name="T77" fmla="*/ 291 h 768"/>
                <a:gd name="T78" fmla="*/ 669 w 768"/>
                <a:gd name="T79" fmla="*/ 397 h 768"/>
                <a:gd name="T80" fmla="*/ 636 w 768"/>
                <a:gd name="T81" fmla="*/ 469 h 768"/>
                <a:gd name="T82" fmla="*/ 685 w 768"/>
                <a:gd name="T83" fmla="*/ 53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8" h="768">
                  <a:moveTo>
                    <a:pt x="768" y="384"/>
                  </a:moveTo>
                  <a:cubicBezTo>
                    <a:pt x="768" y="596"/>
                    <a:pt x="595" y="768"/>
                    <a:pt x="383" y="768"/>
                  </a:cubicBezTo>
                  <a:cubicBezTo>
                    <a:pt x="172" y="768"/>
                    <a:pt x="0" y="595"/>
                    <a:pt x="0" y="384"/>
                  </a:cubicBezTo>
                  <a:cubicBezTo>
                    <a:pt x="0" y="172"/>
                    <a:pt x="173" y="0"/>
                    <a:pt x="385" y="0"/>
                  </a:cubicBezTo>
                  <a:cubicBezTo>
                    <a:pt x="596" y="0"/>
                    <a:pt x="768" y="173"/>
                    <a:pt x="768" y="384"/>
                  </a:cubicBezTo>
                  <a:close/>
                  <a:moveTo>
                    <a:pt x="312" y="546"/>
                  </a:moveTo>
                  <a:cubicBezTo>
                    <a:pt x="346" y="518"/>
                    <a:pt x="380" y="491"/>
                    <a:pt x="413" y="464"/>
                  </a:cubicBezTo>
                  <a:cubicBezTo>
                    <a:pt x="428" y="452"/>
                    <a:pt x="439" y="453"/>
                    <a:pt x="453" y="467"/>
                  </a:cubicBezTo>
                  <a:cubicBezTo>
                    <a:pt x="474" y="488"/>
                    <a:pt x="496" y="509"/>
                    <a:pt x="517" y="532"/>
                  </a:cubicBezTo>
                  <a:cubicBezTo>
                    <a:pt x="523" y="538"/>
                    <a:pt x="527" y="549"/>
                    <a:pt x="528" y="558"/>
                  </a:cubicBezTo>
                  <a:cubicBezTo>
                    <a:pt x="529" y="578"/>
                    <a:pt x="528" y="598"/>
                    <a:pt x="528" y="618"/>
                  </a:cubicBezTo>
                  <a:cubicBezTo>
                    <a:pt x="528" y="637"/>
                    <a:pt x="523" y="644"/>
                    <a:pt x="504" y="649"/>
                  </a:cubicBezTo>
                  <a:cubicBezTo>
                    <a:pt x="480" y="655"/>
                    <a:pt x="456" y="661"/>
                    <a:pt x="432" y="667"/>
                  </a:cubicBezTo>
                  <a:cubicBezTo>
                    <a:pt x="432" y="682"/>
                    <a:pt x="432" y="695"/>
                    <a:pt x="432" y="709"/>
                  </a:cubicBezTo>
                  <a:cubicBezTo>
                    <a:pt x="432" y="711"/>
                    <a:pt x="433" y="713"/>
                    <a:pt x="433" y="716"/>
                  </a:cubicBezTo>
                  <a:cubicBezTo>
                    <a:pt x="529" y="700"/>
                    <a:pt x="604" y="653"/>
                    <a:pt x="661" y="574"/>
                  </a:cubicBezTo>
                  <a:cubicBezTo>
                    <a:pt x="635" y="549"/>
                    <a:pt x="611" y="525"/>
                    <a:pt x="586" y="500"/>
                  </a:cubicBezTo>
                  <a:cubicBezTo>
                    <a:pt x="574" y="487"/>
                    <a:pt x="573" y="478"/>
                    <a:pt x="583" y="463"/>
                  </a:cubicBezTo>
                  <a:cubicBezTo>
                    <a:pt x="594" y="446"/>
                    <a:pt x="605" y="429"/>
                    <a:pt x="616" y="412"/>
                  </a:cubicBezTo>
                  <a:cubicBezTo>
                    <a:pt x="619" y="408"/>
                    <a:pt x="621" y="403"/>
                    <a:pt x="621" y="400"/>
                  </a:cubicBezTo>
                  <a:cubicBezTo>
                    <a:pt x="617" y="381"/>
                    <a:pt x="612" y="363"/>
                    <a:pt x="607" y="343"/>
                  </a:cubicBezTo>
                  <a:cubicBezTo>
                    <a:pt x="591" y="348"/>
                    <a:pt x="577" y="353"/>
                    <a:pt x="563" y="358"/>
                  </a:cubicBezTo>
                  <a:cubicBezTo>
                    <a:pt x="549" y="363"/>
                    <a:pt x="539" y="359"/>
                    <a:pt x="530" y="347"/>
                  </a:cubicBezTo>
                  <a:cubicBezTo>
                    <a:pt x="508" y="317"/>
                    <a:pt x="485" y="288"/>
                    <a:pt x="463" y="257"/>
                  </a:cubicBezTo>
                  <a:cubicBezTo>
                    <a:pt x="459" y="251"/>
                    <a:pt x="456" y="240"/>
                    <a:pt x="458" y="232"/>
                  </a:cubicBezTo>
                  <a:cubicBezTo>
                    <a:pt x="464" y="202"/>
                    <a:pt x="472" y="171"/>
                    <a:pt x="480" y="141"/>
                  </a:cubicBezTo>
                  <a:cubicBezTo>
                    <a:pt x="484" y="127"/>
                    <a:pt x="493" y="120"/>
                    <a:pt x="507" y="120"/>
                  </a:cubicBezTo>
                  <a:cubicBezTo>
                    <a:pt x="530" y="120"/>
                    <a:pt x="553" y="120"/>
                    <a:pt x="576" y="120"/>
                  </a:cubicBezTo>
                  <a:cubicBezTo>
                    <a:pt x="580" y="120"/>
                    <a:pt x="583" y="119"/>
                    <a:pt x="588" y="119"/>
                  </a:cubicBezTo>
                  <a:cubicBezTo>
                    <a:pt x="483" y="33"/>
                    <a:pt x="332" y="32"/>
                    <a:pt x="247" y="80"/>
                  </a:cubicBezTo>
                  <a:cubicBezTo>
                    <a:pt x="257" y="101"/>
                    <a:pt x="267" y="122"/>
                    <a:pt x="278" y="142"/>
                  </a:cubicBezTo>
                  <a:cubicBezTo>
                    <a:pt x="281" y="147"/>
                    <a:pt x="287" y="152"/>
                    <a:pt x="293" y="155"/>
                  </a:cubicBezTo>
                  <a:cubicBezTo>
                    <a:pt x="317" y="168"/>
                    <a:pt x="342" y="180"/>
                    <a:pt x="366" y="192"/>
                  </a:cubicBezTo>
                  <a:cubicBezTo>
                    <a:pt x="385" y="202"/>
                    <a:pt x="389" y="214"/>
                    <a:pt x="378" y="233"/>
                  </a:cubicBezTo>
                  <a:cubicBezTo>
                    <a:pt x="361" y="261"/>
                    <a:pt x="345" y="289"/>
                    <a:pt x="328" y="316"/>
                  </a:cubicBezTo>
                  <a:cubicBezTo>
                    <a:pt x="297" y="367"/>
                    <a:pt x="309" y="359"/>
                    <a:pt x="251" y="360"/>
                  </a:cubicBezTo>
                  <a:cubicBezTo>
                    <a:pt x="237" y="360"/>
                    <a:pt x="220" y="356"/>
                    <a:pt x="212" y="362"/>
                  </a:cubicBezTo>
                  <a:cubicBezTo>
                    <a:pt x="202" y="369"/>
                    <a:pt x="200" y="387"/>
                    <a:pt x="196" y="400"/>
                  </a:cubicBezTo>
                  <a:cubicBezTo>
                    <a:pt x="185" y="431"/>
                    <a:pt x="184" y="432"/>
                    <a:pt x="151" y="432"/>
                  </a:cubicBezTo>
                  <a:cubicBezTo>
                    <a:pt x="119" y="432"/>
                    <a:pt x="86" y="432"/>
                    <a:pt x="49" y="432"/>
                  </a:cubicBezTo>
                  <a:cubicBezTo>
                    <a:pt x="59" y="464"/>
                    <a:pt x="68" y="494"/>
                    <a:pt x="77" y="525"/>
                  </a:cubicBezTo>
                  <a:cubicBezTo>
                    <a:pt x="120" y="511"/>
                    <a:pt x="160" y="498"/>
                    <a:pt x="200" y="484"/>
                  </a:cubicBezTo>
                  <a:cubicBezTo>
                    <a:pt x="214" y="479"/>
                    <a:pt x="225" y="480"/>
                    <a:pt x="237" y="490"/>
                  </a:cubicBezTo>
                  <a:cubicBezTo>
                    <a:pt x="261" y="509"/>
                    <a:pt x="286" y="526"/>
                    <a:pt x="312" y="546"/>
                  </a:cubicBezTo>
                  <a:close/>
                  <a:moveTo>
                    <a:pt x="49" y="384"/>
                  </a:moveTo>
                  <a:cubicBezTo>
                    <a:pt x="81" y="384"/>
                    <a:pt x="113" y="384"/>
                    <a:pt x="145" y="384"/>
                  </a:cubicBezTo>
                  <a:cubicBezTo>
                    <a:pt x="148" y="384"/>
                    <a:pt x="152" y="379"/>
                    <a:pt x="153" y="375"/>
                  </a:cubicBezTo>
                  <a:cubicBezTo>
                    <a:pt x="158" y="362"/>
                    <a:pt x="163" y="348"/>
                    <a:pt x="167" y="335"/>
                  </a:cubicBezTo>
                  <a:cubicBezTo>
                    <a:pt x="174" y="316"/>
                    <a:pt x="179" y="312"/>
                    <a:pt x="199" y="312"/>
                  </a:cubicBezTo>
                  <a:cubicBezTo>
                    <a:pt x="221" y="312"/>
                    <a:pt x="243" y="312"/>
                    <a:pt x="265" y="312"/>
                  </a:cubicBezTo>
                  <a:cubicBezTo>
                    <a:pt x="269" y="312"/>
                    <a:pt x="275" y="310"/>
                    <a:pt x="277" y="306"/>
                  </a:cubicBezTo>
                  <a:cubicBezTo>
                    <a:pt x="294" y="280"/>
                    <a:pt x="309" y="254"/>
                    <a:pt x="326" y="226"/>
                  </a:cubicBezTo>
                  <a:cubicBezTo>
                    <a:pt x="304" y="215"/>
                    <a:pt x="283" y="205"/>
                    <a:pt x="263" y="194"/>
                  </a:cubicBezTo>
                  <a:cubicBezTo>
                    <a:pt x="253" y="188"/>
                    <a:pt x="244" y="179"/>
                    <a:pt x="238" y="169"/>
                  </a:cubicBezTo>
                  <a:cubicBezTo>
                    <a:pt x="226" y="147"/>
                    <a:pt x="215" y="124"/>
                    <a:pt x="204" y="102"/>
                  </a:cubicBezTo>
                  <a:cubicBezTo>
                    <a:pt x="101" y="165"/>
                    <a:pt x="45" y="285"/>
                    <a:pt x="49" y="384"/>
                  </a:cubicBezTo>
                  <a:close/>
                  <a:moveTo>
                    <a:pt x="431" y="512"/>
                  </a:moveTo>
                  <a:cubicBezTo>
                    <a:pt x="397" y="539"/>
                    <a:pt x="365" y="564"/>
                    <a:pt x="333" y="590"/>
                  </a:cubicBezTo>
                  <a:cubicBezTo>
                    <a:pt x="316" y="603"/>
                    <a:pt x="309" y="603"/>
                    <a:pt x="291" y="591"/>
                  </a:cubicBezTo>
                  <a:cubicBezTo>
                    <a:pt x="268" y="573"/>
                    <a:pt x="244" y="555"/>
                    <a:pt x="221" y="538"/>
                  </a:cubicBezTo>
                  <a:cubicBezTo>
                    <a:pt x="217" y="535"/>
                    <a:pt x="211" y="531"/>
                    <a:pt x="208" y="532"/>
                  </a:cubicBezTo>
                  <a:cubicBezTo>
                    <a:pt x="173" y="543"/>
                    <a:pt x="139" y="555"/>
                    <a:pt x="104" y="567"/>
                  </a:cubicBezTo>
                  <a:cubicBezTo>
                    <a:pt x="161" y="663"/>
                    <a:pt x="284" y="725"/>
                    <a:pt x="384" y="718"/>
                  </a:cubicBezTo>
                  <a:cubicBezTo>
                    <a:pt x="384" y="697"/>
                    <a:pt x="384" y="676"/>
                    <a:pt x="384" y="654"/>
                  </a:cubicBezTo>
                  <a:cubicBezTo>
                    <a:pt x="384" y="635"/>
                    <a:pt x="389" y="628"/>
                    <a:pt x="408" y="624"/>
                  </a:cubicBezTo>
                  <a:cubicBezTo>
                    <a:pt x="432" y="617"/>
                    <a:pt x="456" y="611"/>
                    <a:pt x="480" y="605"/>
                  </a:cubicBezTo>
                  <a:cubicBezTo>
                    <a:pt x="480" y="594"/>
                    <a:pt x="481" y="585"/>
                    <a:pt x="480" y="575"/>
                  </a:cubicBezTo>
                  <a:cubicBezTo>
                    <a:pt x="479" y="569"/>
                    <a:pt x="479" y="562"/>
                    <a:pt x="475" y="558"/>
                  </a:cubicBezTo>
                  <a:cubicBezTo>
                    <a:pt x="461" y="542"/>
                    <a:pt x="446" y="527"/>
                    <a:pt x="431" y="512"/>
                  </a:cubicBezTo>
                  <a:close/>
                  <a:moveTo>
                    <a:pt x="685" y="531"/>
                  </a:moveTo>
                  <a:cubicBezTo>
                    <a:pt x="743" y="423"/>
                    <a:pt x="726" y="266"/>
                    <a:pt x="646" y="175"/>
                  </a:cubicBezTo>
                  <a:cubicBezTo>
                    <a:pt x="644" y="172"/>
                    <a:pt x="639" y="168"/>
                    <a:pt x="635" y="168"/>
                  </a:cubicBezTo>
                  <a:cubicBezTo>
                    <a:pt x="598" y="168"/>
                    <a:pt x="561" y="168"/>
                    <a:pt x="523" y="168"/>
                  </a:cubicBezTo>
                  <a:cubicBezTo>
                    <a:pt x="520" y="178"/>
                    <a:pt x="519" y="188"/>
                    <a:pt x="515" y="196"/>
                  </a:cubicBezTo>
                  <a:cubicBezTo>
                    <a:pt x="503" y="223"/>
                    <a:pt x="509" y="246"/>
                    <a:pt x="529" y="266"/>
                  </a:cubicBezTo>
                  <a:cubicBezTo>
                    <a:pt x="541" y="278"/>
                    <a:pt x="548" y="300"/>
                    <a:pt x="561" y="304"/>
                  </a:cubicBezTo>
                  <a:cubicBezTo>
                    <a:pt x="575" y="308"/>
                    <a:pt x="593" y="296"/>
                    <a:pt x="609" y="292"/>
                  </a:cubicBezTo>
                  <a:cubicBezTo>
                    <a:pt x="610" y="291"/>
                    <a:pt x="611" y="291"/>
                    <a:pt x="612" y="291"/>
                  </a:cubicBezTo>
                  <a:cubicBezTo>
                    <a:pt x="632" y="285"/>
                    <a:pt x="643" y="291"/>
                    <a:pt x="648" y="310"/>
                  </a:cubicBezTo>
                  <a:cubicBezTo>
                    <a:pt x="656" y="339"/>
                    <a:pt x="664" y="368"/>
                    <a:pt x="669" y="397"/>
                  </a:cubicBezTo>
                  <a:cubicBezTo>
                    <a:pt x="671" y="406"/>
                    <a:pt x="669" y="417"/>
                    <a:pt x="665" y="425"/>
                  </a:cubicBezTo>
                  <a:cubicBezTo>
                    <a:pt x="657" y="441"/>
                    <a:pt x="645" y="454"/>
                    <a:pt x="636" y="469"/>
                  </a:cubicBezTo>
                  <a:cubicBezTo>
                    <a:pt x="634" y="472"/>
                    <a:pt x="634" y="479"/>
                    <a:pt x="636" y="482"/>
                  </a:cubicBezTo>
                  <a:cubicBezTo>
                    <a:pt x="652" y="498"/>
                    <a:pt x="668" y="514"/>
                    <a:pt x="685" y="5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68"/>
            <p:cNvSpPr>
              <a:spLocks noEditPoints="1"/>
            </p:cNvSpPr>
            <p:nvPr/>
          </p:nvSpPr>
          <p:spPr bwMode="auto">
            <a:xfrm>
              <a:off x="3184525" y="3005138"/>
              <a:ext cx="114300" cy="79375"/>
            </a:xfrm>
            <a:custGeom>
              <a:avLst/>
              <a:gdLst>
                <a:gd name="T0" fmla="*/ 100 w 385"/>
                <a:gd name="T1" fmla="*/ 48 h 269"/>
                <a:gd name="T2" fmla="*/ 0 w 385"/>
                <a:gd name="T3" fmla="*/ 48 h 269"/>
                <a:gd name="T4" fmla="*/ 0 w 385"/>
                <a:gd name="T5" fmla="*/ 0 h 269"/>
                <a:gd name="T6" fmla="*/ 123 w 385"/>
                <a:gd name="T7" fmla="*/ 1 h 269"/>
                <a:gd name="T8" fmla="*/ 143 w 385"/>
                <a:gd name="T9" fmla="*/ 21 h 269"/>
                <a:gd name="T10" fmla="*/ 181 w 385"/>
                <a:gd name="T11" fmla="*/ 155 h 269"/>
                <a:gd name="T12" fmla="*/ 199 w 385"/>
                <a:gd name="T13" fmla="*/ 168 h 269"/>
                <a:gd name="T14" fmla="*/ 212 w 385"/>
                <a:gd name="T15" fmla="*/ 168 h 269"/>
                <a:gd name="T16" fmla="*/ 256 w 385"/>
                <a:gd name="T17" fmla="*/ 148 h 269"/>
                <a:gd name="T18" fmla="*/ 337 w 385"/>
                <a:gd name="T19" fmla="*/ 125 h 269"/>
                <a:gd name="T20" fmla="*/ 383 w 385"/>
                <a:gd name="T21" fmla="*/ 197 h 269"/>
                <a:gd name="T22" fmla="*/ 327 w 385"/>
                <a:gd name="T23" fmla="*/ 262 h 269"/>
                <a:gd name="T24" fmla="*/ 250 w 385"/>
                <a:gd name="T25" fmla="*/ 229 h 269"/>
                <a:gd name="T26" fmla="*/ 227 w 385"/>
                <a:gd name="T27" fmla="*/ 216 h 269"/>
                <a:gd name="T28" fmla="*/ 172 w 385"/>
                <a:gd name="T29" fmla="*/ 216 h 269"/>
                <a:gd name="T30" fmla="*/ 143 w 385"/>
                <a:gd name="T31" fmla="*/ 194 h 269"/>
                <a:gd name="T32" fmla="*/ 104 w 385"/>
                <a:gd name="T33" fmla="*/ 60 h 269"/>
                <a:gd name="T34" fmla="*/ 100 w 385"/>
                <a:gd name="T35" fmla="*/ 48 h 269"/>
                <a:gd name="T36" fmla="*/ 335 w 385"/>
                <a:gd name="T37" fmla="*/ 192 h 269"/>
                <a:gd name="T38" fmla="*/ 311 w 385"/>
                <a:gd name="T39" fmla="*/ 168 h 269"/>
                <a:gd name="T40" fmla="*/ 287 w 385"/>
                <a:gd name="T41" fmla="*/ 192 h 269"/>
                <a:gd name="T42" fmla="*/ 311 w 385"/>
                <a:gd name="T43" fmla="*/ 216 h 269"/>
                <a:gd name="T44" fmla="*/ 335 w 385"/>
                <a:gd name="T45" fmla="*/ 19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5" h="269">
                  <a:moveTo>
                    <a:pt x="100" y="48"/>
                  </a:move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41" y="0"/>
                    <a:pt x="82" y="0"/>
                    <a:pt x="123" y="1"/>
                  </a:cubicBezTo>
                  <a:cubicBezTo>
                    <a:pt x="134" y="1"/>
                    <a:pt x="140" y="10"/>
                    <a:pt x="143" y="21"/>
                  </a:cubicBezTo>
                  <a:cubicBezTo>
                    <a:pt x="156" y="66"/>
                    <a:pt x="169" y="111"/>
                    <a:pt x="181" y="155"/>
                  </a:cubicBezTo>
                  <a:cubicBezTo>
                    <a:pt x="184" y="166"/>
                    <a:pt x="188" y="170"/>
                    <a:pt x="199" y="168"/>
                  </a:cubicBezTo>
                  <a:cubicBezTo>
                    <a:pt x="203" y="167"/>
                    <a:pt x="208" y="168"/>
                    <a:pt x="212" y="168"/>
                  </a:cubicBezTo>
                  <a:cubicBezTo>
                    <a:pt x="230" y="170"/>
                    <a:pt x="244" y="168"/>
                    <a:pt x="256" y="148"/>
                  </a:cubicBezTo>
                  <a:cubicBezTo>
                    <a:pt x="272" y="121"/>
                    <a:pt x="307" y="114"/>
                    <a:pt x="337" y="125"/>
                  </a:cubicBezTo>
                  <a:cubicBezTo>
                    <a:pt x="366" y="137"/>
                    <a:pt x="385" y="166"/>
                    <a:pt x="383" y="197"/>
                  </a:cubicBezTo>
                  <a:cubicBezTo>
                    <a:pt x="381" y="228"/>
                    <a:pt x="358" y="254"/>
                    <a:pt x="327" y="262"/>
                  </a:cubicBezTo>
                  <a:cubicBezTo>
                    <a:pt x="297" y="269"/>
                    <a:pt x="265" y="257"/>
                    <a:pt x="250" y="229"/>
                  </a:cubicBezTo>
                  <a:cubicBezTo>
                    <a:pt x="245" y="218"/>
                    <a:pt x="238" y="215"/>
                    <a:pt x="227" y="216"/>
                  </a:cubicBezTo>
                  <a:cubicBezTo>
                    <a:pt x="209" y="217"/>
                    <a:pt x="190" y="216"/>
                    <a:pt x="172" y="216"/>
                  </a:cubicBezTo>
                  <a:cubicBezTo>
                    <a:pt x="156" y="216"/>
                    <a:pt x="147" y="209"/>
                    <a:pt x="143" y="194"/>
                  </a:cubicBezTo>
                  <a:cubicBezTo>
                    <a:pt x="130" y="149"/>
                    <a:pt x="117" y="105"/>
                    <a:pt x="104" y="60"/>
                  </a:cubicBezTo>
                  <a:cubicBezTo>
                    <a:pt x="103" y="56"/>
                    <a:pt x="102" y="52"/>
                    <a:pt x="100" y="48"/>
                  </a:cubicBezTo>
                  <a:close/>
                  <a:moveTo>
                    <a:pt x="335" y="192"/>
                  </a:moveTo>
                  <a:cubicBezTo>
                    <a:pt x="335" y="179"/>
                    <a:pt x="324" y="168"/>
                    <a:pt x="311" y="168"/>
                  </a:cubicBezTo>
                  <a:cubicBezTo>
                    <a:pt x="298" y="168"/>
                    <a:pt x="287" y="179"/>
                    <a:pt x="287" y="192"/>
                  </a:cubicBezTo>
                  <a:cubicBezTo>
                    <a:pt x="287" y="205"/>
                    <a:pt x="298" y="216"/>
                    <a:pt x="311" y="216"/>
                  </a:cubicBezTo>
                  <a:cubicBezTo>
                    <a:pt x="324" y="216"/>
                    <a:pt x="335" y="205"/>
                    <a:pt x="335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69"/>
            <p:cNvSpPr>
              <a:spLocks noEditPoints="1"/>
            </p:cNvSpPr>
            <p:nvPr/>
          </p:nvSpPr>
          <p:spPr bwMode="auto">
            <a:xfrm>
              <a:off x="3184525" y="2674938"/>
              <a:ext cx="114300" cy="73025"/>
            </a:xfrm>
            <a:custGeom>
              <a:avLst/>
              <a:gdLst>
                <a:gd name="T0" fmla="*/ 0 w 384"/>
                <a:gd name="T1" fmla="*/ 198 h 246"/>
                <a:gd name="T2" fmla="*/ 66 w 384"/>
                <a:gd name="T3" fmla="*/ 198 h 246"/>
                <a:gd name="T4" fmla="*/ 87 w 384"/>
                <a:gd name="T5" fmla="*/ 185 h 246"/>
                <a:gd name="T6" fmla="*/ 143 w 384"/>
                <a:gd name="T7" fmla="*/ 73 h 246"/>
                <a:gd name="T8" fmla="*/ 173 w 384"/>
                <a:gd name="T9" fmla="*/ 54 h 246"/>
                <a:gd name="T10" fmla="*/ 232 w 384"/>
                <a:gd name="T11" fmla="*/ 54 h 246"/>
                <a:gd name="T12" fmla="*/ 248 w 384"/>
                <a:gd name="T13" fmla="*/ 45 h 246"/>
                <a:gd name="T14" fmla="*/ 327 w 384"/>
                <a:gd name="T15" fmla="*/ 8 h 246"/>
                <a:gd name="T16" fmla="*/ 383 w 384"/>
                <a:gd name="T17" fmla="*/ 76 h 246"/>
                <a:gd name="T18" fmla="*/ 331 w 384"/>
                <a:gd name="T19" fmla="*/ 147 h 246"/>
                <a:gd name="T20" fmla="*/ 249 w 384"/>
                <a:gd name="T21" fmla="*/ 114 h 246"/>
                <a:gd name="T22" fmla="*/ 229 w 384"/>
                <a:gd name="T23" fmla="*/ 102 h 246"/>
                <a:gd name="T24" fmla="*/ 160 w 384"/>
                <a:gd name="T25" fmla="*/ 144 h 246"/>
                <a:gd name="T26" fmla="*/ 119 w 384"/>
                <a:gd name="T27" fmla="*/ 227 h 246"/>
                <a:gd name="T28" fmla="*/ 89 w 384"/>
                <a:gd name="T29" fmla="*/ 246 h 246"/>
                <a:gd name="T30" fmla="*/ 0 w 384"/>
                <a:gd name="T31" fmla="*/ 246 h 246"/>
                <a:gd name="T32" fmla="*/ 0 w 384"/>
                <a:gd name="T33" fmla="*/ 198 h 246"/>
                <a:gd name="T34" fmla="*/ 335 w 384"/>
                <a:gd name="T35" fmla="*/ 79 h 246"/>
                <a:gd name="T36" fmla="*/ 312 w 384"/>
                <a:gd name="T37" fmla="*/ 54 h 246"/>
                <a:gd name="T38" fmla="*/ 287 w 384"/>
                <a:gd name="T39" fmla="*/ 77 h 246"/>
                <a:gd name="T40" fmla="*/ 310 w 384"/>
                <a:gd name="T41" fmla="*/ 102 h 246"/>
                <a:gd name="T42" fmla="*/ 335 w 384"/>
                <a:gd name="T43" fmla="*/ 7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4" h="246">
                  <a:moveTo>
                    <a:pt x="0" y="198"/>
                  </a:moveTo>
                  <a:cubicBezTo>
                    <a:pt x="23" y="198"/>
                    <a:pt x="45" y="197"/>
                    <a:pt x="66" y="198"/>
                  </a:cubicBezTo>
                  <a:cubicBezTo>
                    <a:pt x="77" y="199"/>
                    <a:pt x="82" y="195"/>
                    <a:pt x="87" y="185"/>
                  </a:cubicBezTo>
                  <a:cubicBezTo>
                    <a:pt x="105" y="148"/>
                    <a:pt x="124" y="110"/>
                    <a:pt x="143" y="73"/>
                  </a:cubicBezTo>
                  <a:cubicBezTo>
                    <a:pt x="149" y="59"/>
                    <a:pt x="158" y="53"/>
                    <a:pt x="173" y="54"/>
                  </a:cubicBezTo>
                  <a:cubicBezTo>
                    <a:pt x="193" y="55"/>
                    <a:pt x="212" y="54"/>
                    <a:pt x="232" y="54"/>
                  </a:cubicBezTo>
                  <a:cubicBezTo>
                    <a:pt x="240" y="54"/>
                    <a:pt x="244" y="52"/>
                    <a:pt x="248" y="45"/>
                  </a:cubicBezTo>
                  <a:cubicBezTo>
                    <a:pt x="263" y="15"/>
                    <a:pt x="295" y="0"/>
                    <a:pt x="327" y="8"/>
                  </a:cubicBezTo>
                  <a:cubicBezTo>
                    <a:pt x="359" y="16"/>
                    <a:pt x="382" y="43"/>
                    <a:pt x="383" y="76"/>
                  </a:cubicBezTo>
                  <a:cubicBezTo>
                    <a:pt x="384" y="108"/>
                    <a:pt x="362" y="138"/>
                    <a:pt x="331" y="147"/>
                  </a:cubicBezTo>
                  <a:cubicBezTo>
                    <a:pt x="300" y="156"/>
                    <a:pt x="265" y="143"/>
                    <a:pt x="249" y="114"/>
                  </a:cubicBezTo>
                  <a:cubicBezTo>
                    <a:pt x="244" y="104"/>
                    <a:pt x="238" y="103"/>
                    <a:pt x="229" y="102"/>
                  </a:cubicBezTo>
                  <a:cubicBezTo>
                    <a:pt x="192" y="95"/>
                    <a:pt x="173" y="110"/>
                    <a:pt x="160" y="144"/>
                  </a:cubicBezTo>
                  <a:cubicBezTo>
                    <a:pt x="149" y="173"/>
                    <a:pt x="133" y="199"/>
                    <a:pt x="119" y="227"/>
                  </a:cubicBezTo>
                  <a:cubicBezTo>
                    <a:pt x="113" y="241"/>
                    <a:pt x="103" y="246"/>
                    <a:pt x="89" y="246"/>
                  </a:cubicBezTo>
                  <a:cubicBezTo>
                    <a:pt x="59" y="246"/>
                    <a:pt x="30" y="246"/>
                    <a:pt x="0" y="246"/>
                  </a:cubicBezTo>
                  <a:cubicBezTo>
                    <a:pt x="0" y="230"/>
                    <a:pt x="0" y="215"/>
                    <a:pt x="0" y="198"/>
                  </a:cubicBezTo>
                  <a:close/>
                  <a:moveTo>
                    <a:pt x="335" y="79"/>
                  </a:moveTo>
                  <a:cubicBezTo>
                    <a:pt x="335" y="66"/>
                    <a:pt x="325" y="55"/>
                    <a:pt x="312" y="54"/>
                  </a:cubicBezTo>
                  <a:cubicBezTo>
                    <a:pt x="299" y="54"/>
                    <a:pt x="287" y="64"/>
                    <a:pt x="287" y="77"/>
                  </a:cubicBezTo>
                  <a:cubicBezTo>
                    <a:pt x="287" y="90"/>
                    <a:pt x="297" y="101"/>
                    <a:pt x="310" y="102"/>
                  </a:cubicBezTo>
                  <a:cubicBezTo>
                    <a:pt x="323" y="102"/>
                    <a:pt x="334" y="92"/>
                    <a:pt x="335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70"/>
            <p:cNvSpPr>
              <a:spLocks noEditPoints="1"/>
            </p:cNvSpPr>
            <p:nvPr/>
          </p:nvSpPr>
          <p:spPr bwMode="auto">
            <a:xfrm>
              <a:off x="3255963" y="2738438"/>
              <a:ext cx="106363" cy="52388"/>
            </a:xfrm>
            <a:custGeom>
              <a:avLst/>
              <a:gdLst>
                <a:gd name="T0" fmla="*/ 0 w 360"/>
                <a:gd name="T1" fmla="*/ 174 h 174"/>
                <a:gd name="T2" fmla="*/ 0 w 360"/>
                <a:gd name="T3" fmla="*/ 126 h 174"/>
                <a:gd name="T4" fmla="*/ 49 w 360"/>
                <a:gd name="T5" fmla="*/ 126 h 174"/>
                <a:gd name="T6" fmla="*/ 64 w 360"/>
                <a:gd name="T7" fmla="*/ 117 h 174"/>
                <a:gd name="T8" fmla="*/ 98 w 360"/>
                <a:gd name="T9" fmla="*/ 68 h 174"/>
                <a:gd name="T10" fmla="*/ 124 w 360"/>
                <a:gd name="T11" fmla="*/ 54 h 174"/>
                <a:gd name="T12" fmla="*/ 208 w 360"/>
                <a:gd name="T13" fmla="*/ 54 h 174"/>
                <a:gd name="T14" fmla="*/ 225 w 360"/>
                <a:gd name="T15" fmla="*/ 44 h 174"/>
                <a:gd name="T16" fmla="*/ 306 w 360"/>
                <a:gd name="T17" fmla="*/ 9 h 174"/>
                <a:gd name="T18" fmla="*/ 360 w 360"/>
                <a:gd name="T19" fmla="*/ 78 h 174"/>
                <a:gd name="T20" fmla="*/ 307 w 360"/>
                <a:gd name="T21" fmla="*/ 147 h 174"/>
                <a:gd name="T22" fmla="*/ 225 w 360"/>
                <a:gd name="T23" fmla="*/ 112 h 174"/>
                <a:gd name="T24" fmla="*/ 208 w 360"/>
                <a:gd name="T25" fmla="*/ 102 h 174"/>
                <a:gd name="T26" fmla="*/ 145 w 360"/>
                <a:gd name="T27" fmla="*/ 102 h 174"/>
                <a:gd name="T28" fmla="*/ 126 w 360"/>
                <a:gd name="T29" fmla="*/ 112 h 174"/>
                <a:gd name="T30" fmla="*/ 95 w 360"/>
                <a:gd name="T31" fmla="*/ 159 h 174"/>
                <a:gd name="T32" fmla="*/ 67 w 360"/>
                <a:gd name="T33" fmla="*/ 174 h 174"/>
                <a:gd name="T34" fmla="*/ 0 w 360"/>
                <a:gd name="T35" fmla="*/ 174 h 174"/>
                <a:gd name="T36" fmla="*/ 312 w 360"/>
                <a:gd name="T37" fmla="*/ 78 h 174"/>
                <a:gd name="T38" fmla="*/ 288 w 360"/>
                <a:gd name="T39" fmla="*/ 54 h 174"/>
                <a:gd name="T40" fmla="*/ 264 w 360"/>
                <a:gd name="T41" fmla="*/ 78 h 174"/>
                <a:gd name="T42" fmla="*/ 288 w 360"/>
                <a:gd name="T43" fmla="*/ 102 h 174"/>
                <a:gd name="T44" fmla="*/ 312 w 360"/>
                <a:gd name="T45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0" h="174">
                  <a:moveTo>
                    <a:pt x="0" y="174"/>
                  </a:moveTo>
                  <a:cubicBezTo>
                    <a:pt x="0" y="157"/>
                    <a:pt x="0" y="143"/>
                    <a:pt x="0" y="126"/>
                  </a:cubicBezTo>
                  <a:cubicBezTo>
                    <a:pt x="17" y="126"/>
                    <a:pt x="33" y="127"/>
                    <a:pt x="49" y="126"/>
                  </a:cubicBezTo>
                  <a:cubicBezTo>
                    <a:pt x="54" y="125"/>
                    <a:pt x="61" y="122"/>
                    <a:pt x="64" y="117"/>
                  </a:cubicBezTo>
                  <a:cubicBezTo>
                    <a:pt x="76" y="101"/>
                    <a:pt x="87" y="85"/>
                    <a:pt x="98" y="68"/>
                  </a:cubicBezTo>
                  <a:cubicBezTo>
                    <a:pt x="104" y="58"/>
                    <a:pt x="113" y="54"/>
                    <a:pt x="124" y="54"/>
                  </a:cubicBezTo>
                  <a:cubicBezTo>
                    <a:pt x="152" y="54"/>
                    <a:pt x="180" y="54"/>
                    <a:pt x="208" y="54"/>
                  </a:cubicBezTo>
                  <a:cubicBezTo>
                    <a:pt x="216" y="54"/>
                    <a:pt x="221" y="52"/>
                    <a:pt x="225" y="44"/>
                  </a:cubicBezTo>
                  <a:cubicBezTo>
                    <a:pt x="242" y="14"/>
                    <a:pt x="274" y="0"/>
                    <a:pt x="306" y="9"/>
                  </a:cubicBezTo>
                  <a:cubicBezTo>
                    <a:pt x="338" y="17"/>
                    <a:pt x="360" y="45"/>
                    <a:pt x="360" y="78"/>
                  </a:cubicBezTo>
                  <a:cubicBezTo>
                    <a:pt x="360" y="110"/>
                    <a:pt x="338" y="139"/>
                    <a:pt x="307" y="147"/>
                  </a:cubicBezTo>
                  <a:cubicBezTo>
                    <a:pt x="274" y="156"/>
                    <a:pt x="242" y="142"/>
                    <a:pt x="225" y="112"/>
                  </a:cubicBezTo>
                  <a:cubicBezTo>
                    <a:pt x="221" y="104"/>
                    <a:pt x="217" y="102"/>
                    <a:pt x="208" y="102"/>
                  </a:cubicBezTo>
                  <a:cubicBezTo>
                    <a:pt x="187" y="102"/>
                    <a:pt x="166" y="102"/>
                    <a:pt x="145" y="102"/>
                  </a:cubicBezTo>
                  <a:cubicBezTo>
                    <a:pt x="136" y="102"/>
                    <a:pt x="131" y="104"/>
                    <a:pt x="126" y="112"/>
                  </a:cubicBezTo>
                  <a:cubicBezTo>
                    <a:pt x="116" y="128"/>
                    <a:pt x="105" y="143"/>
                    <a:pt x="95" y="159"/>
                  </a:cubicBezTo>
                  <a:cubicBezTo>
                    <a:pt x="88" y="170"/>
                    <a:pt x="79" y="174"/>
                    <a:pt x="67" y="174"/>
                  </a:cubicBezTo>
                  <a:cubicBezTo>
                    <a:pt x="45" y="174"/>
                    <a:pt x="24" y="174"/>
                    <a:pt x="0" y="174"/>
                  </a:cubicBezTo>
                  <a:close/>
                  <a:moveTo>
                    <a:pt x="312" y="78"/>
                  </a:moveTo>
                  <a:cubicBezTo>
                    <a:pt x="312" y="65"/>
                    <a:pt x="301" y="54"/>
                    <a:pt x="288" y="54"/>
                  </a:cubicBezTo>
                  <a:cubicBezTo>
                    <a:pt x="275" y="54"/>
                    <a:pt x="264" y="65"/>
                    <a:pt x="264" y="78"/>
                  </a:cubicBezTo>
                  <a:cubicBezTo>
                    <a:pt x="264" y="91"/>
                    <a:pt x="275" y="102"/>
                    <a:pt x="288" y="102"/>
                  </a:cubicBezTo>
                  <a:cubicBezTo>
                    <a:pt x="301" y="102"/>
                    <a:pt x="312" y="91"/>
                    <a:pt x="31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71"/>
            <p:cNvSpPr>
              <a:spLocks noEditPoints="1"/>
            </p:cNvSpPr>
            <p:nvPr/>
          </p:nvSpPr>
          <p:spPr bwMode="auto">
            <a:xfrm>
              <a:off x="3263900" y="2954338"/>
              <a:ext cx="93663" cy="65088"/>
            </a:xfrm>
            <a:custGeom>
              <a:avLst/>
              <a:gdLst>
                <a:gd name="T0" fmla="*/ 0 w 317"/>
                <a:gd name="T1" fmla="*/ 49 h 218"/>
                <a:gd name="T2" fmla="*/ 0 w 317"/>
                <a:gd name="T3" fmla="*/ 1 h 218"/>
                <a:gd name="T4" fmla="*/ 73 w 317"/>
                <a:gd name="T5" fmla="*/ 2 h 218"/>
                <a:gd name="T6" fmla="*/ 94 w 317"/>
                <a:gd name="T7" fmla="*/ 20 h 218"/>
                <a:gd name="T8" fmla="*/ 130 w 317"/>
                <a:gd name="T9" fmla="*/ 107 h 218"/>
                <a:gd name="T10" fmla="*/ 144 w 317"/>
                <a:gd name="T11" fmla="*/ 121 h 218"/>
                <a:gd name="T12" fmla="*/ 177 w 317"/>
                <a:gd name="T13" fmla="*/ 110 h 218"/>
                <a:gd name="T14" fmla="*/ 264 w 317"/>
                <a:gd name="T15" fmla="*/ 78 h 218"/>
                <a:gd name="T16" fmla="*/ 310 w 317"/>
                <a:gd name="T17" fmla="*/ 158 h 218"/>
                <a:gd name="T18" fmla="*/ 237 w 317"/>
                <a:gd name="T19" fmla="*/ 217 h 218"/>
                <a:gd name="T20" fmla="*/ 176 w 317"/>
                <a:gd name="T21" fmla="*/ 179 h 218"/>
                <a:gd name="T22" fmla="*/ 159 w 317"/>
                <a:gd name="T23" fmla="*/ 169 h 218"/>
                <a:gd name="T24" fmla="*/ 123 w 317"/>
                <a:gd name="T25" fmla="*/ 169 h 218"/>
                <a:gd name="T26" fmla="*/ 95 w 317"/>
                <a:gd name="T27" fmla="*/ 150 h 218"/>
                <a:gd name="T28" fmla="*/ 59 w 317"/>
                <a:gd name="T29" fmla="*/ 59 h 218"/>
                <a:gd name="T30" fmla="*/ 44 w 317"/>
                <a:gd name="T31" fmla="*/ 49 h 218"/>
                <a:gd name="T32" fmla="*/ 0 w 317"/>
                <a:gd name="T33" fmla="*/ 49 h 218"/>
                <a:gd name="T34" fmla="*/ 263 w 317"/>
                <a:gd name="T35" fmla="*/ 144 h 218"/>
                <a:gd name="T36" fmla="*/ 238 w 317"/>
                <a:gd name="T37" fmla="*/ 121 h 218"/>
                <a:gd name="T38" fmla="*/ 215 w 317"/>
                <a:gd name="T39" fmla="*/ 145 h 218"/>
                <a:gd name="T40" fmla="*/ 239 w 317"/>
                <a:gd name="T41" fmla="*/ 169 h 218"/>
                <a:gd name="T42" fmla="*/ 263 w 317"/>
                <a:gd name="T43" fmla="*/ 14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7" h="218">
                  <a:moveTo>
                    <a:pt x="0" y="49"/>
                  </a:moveTo>
                  <a:cubicBezTo>
                    <a:pt x="0" y="32"/>
                    <a:pt x="0" y="17"/>
                    <a:pt x="0" y="1"/>
                  </a:cubicBezTo>
                  <a:cubicBezTo>
                    <a:pt x="25" y="1"/>
                    <a:pt x="49" y="0"/>
                    <a:pt x="73" y="2"/>
                  </a:cubicBezTo>
                  <a:cubicBezTo>
                    <a:pt x="81" y="3"/>
                    <a:pt x="91" y="12"/>
                    <a:pt x="94" y="20"/>
                  </a:cubicBezTo>
                  <a:cubicBezTo>
                    <a:pt x="107" y="49"/>
                    <a:pt x="118" y="78"/>
                    <a:pt x="130" y="107"/>
                  </a:cubicBezTo>
                  <a:cubicBezTo>
                    <a:pt x="132" y="114"/>
                    <a:pt x="133" y="123"/>
                    <a:pt x="144" y="121"/>
                  </a:cubicBezTo>
                  <a:cubicBezTo>
                    <a:pt x="155" y="119"/>
                    <a:pt x="168" y="127"/>
                    <a:pt x="177" y="110"/>
                  </a:cubicBezTo>
                  <a:cubicBezTo>
                    <a:pt x="194" y="78"/>
                    <a:pt x="231" y="65"/>
                    <a:pt x="264" y="78"/>
                  </a:cubicBezTo>
                  <a:cubicBezTo>
                    <a:pt x="297" y="90"/>
                    <a:pt x="317" y="125"/>
                    <a:pt x="310" y="158"/>
                  </a:cubicBezTo>
                  <a:cubicBezTo>
                    <a:pt x="302" y="193"/>
                    <a:pt x="272" y="218"/>
                    <a:pt x="237" y="217"/>
                  </a:cubicBezTo>
                  <a:cubicBezTo>
                    <a:pt x="210" y="216"/>
                    <a:pt x="189" y="203"/>
                    <a:pt x="176" y="179"/>
                  </a:cubicBezTo>
                  <a:cubicBezTo>
                    <a:pt x="172" y="171"/>
                    <a:pt x="168" y="168"/>
                    <a:pt x="159" y="169"/>
                  </a:cubicBezTo>
                  <a:cubicBezTo>
                    <a:pt x="147" y="169"/>
                    <a:pt x="135" y="169"/>
                    <a:pt x="123" y="169"/>
                  </a:cubicBezTo>
                  <a:cubicBezTo>
                    <a:pt x="109" y="170"/>
                    <a:pt x="100" y="163"/>
                    <a:pt x="95" y="150"/>
                  </a:cubicBezTo>
                  <a:cubicBezTo>
                    <a:pt x="83" y="119"/>
                    <a:pt x="71" y="89"/>
                    <a:pt x="59" y="59"/>
                  </a:cubicBezTo>
                  <a:cubicBezTo>
                    <a:pt x="56" y="52"/>
                    <a:pt x="52" y="48"/>
                    <a:pt x="44" y="49"/>
                  </a:cubicBezTo>
                  <a:cubicBezTo>
                    <a:pt x="30" y="50"/>
                    <a:pt x="15" y="49"/>
                    <a:pt x="0" y="49"/>
                  </a:cubicBezTo>
                  <a:close/>
                  <a:moveTo>
                    <a:pt x="263" y="144"/>
                  </a:moveTo>
                  <a:cubicBezTo>
                    <a:pt x="263" y="132"/>
                    <a:pt x="251" y="121"/>
                    <a:pt x="238" y="121"/>
                  </a:cubicBezTo>
                  <a:cubicBezTo>
                    <a:pt x="225" y="121"/>
                    <a:pt x="215" y="133"/>
                    <a:pt x="215" y="145"/>
                  </a:cubicBezTo>
                  <a:cubicBezTo>
                    <a:pt x="215" y="158"/>
                    <a:pt x="227" y="169"/>
                    <a:pt x="239" y="169"/>
                  </a:cubicBezTo>
                  <a:cubicBezTo>
                    <a:pt x="252" y="169"/>
                    <a:pt x="263" y="157"/>
                    <a:pt x="26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72"/>
            <p:cNvSpPr>
              <a:spLocks noEditPoints="1"/>
            </p:cNvSpPr>
            <p:nvPr/>
          </p:nvSpPr>
          <p:spPr bwMode="auto">
            <a:xfrm>
              <a:off x="3290888" y="2852738"/>
              <a:ext cx="87313" cy="46038"/>
            </a:xfrm>
            <a:custGeom>
              <a:avLst/>
              <a:gdLst>
                <a:gd name="T0" fmla="*/ 0 w 290"/>
                <a:gd name="T1" fmla="*/ 103 h 156"/>
                <a:gd name="T2" fmla="*/ 0 w 290"/>
                <a:gd name="T3" fmla="*/ 67 h 156"/>
                <a:gd name="T4" fmla="*/ 0 w 290"/>
                <a:gd name="T5" fmla="*/ 55 h 156"/>
                <a:gd name="T6" fmla="*/ 31 w 290"/>
                <a:gd name="T7" fmla="*/ 55 h 156"/>
                <a:gd name="T8" fmla="*/ 113 w 290"/>
                <a:gd name="T9" fmla="*/ 55 h 156"/>
                <a:gd name="T10" fmla="*/ 162 w 290"/>
                <a:gd name="T11" fmla="*/ 34 h 156"/>
                <a:gd name="T12" fmla="*/ 244 w 290"/>
                <a:gd name="T13" fmla="*/ 13 h 156"/>
                <a:gd name="T14" fmla="*/ 288 w 290"/>
                <a:gd name="T15" fmla="*/ 84 h 156"/>
                <a:gd name="T16" fmla="*/ 232 w 290"/>
                <a:gd name="T17" fmla="*/ 149 h 156"/>
                <a:gd name="T18" fmla="*/ 155 w 290"/>
                <a:gd name="T19" fmla="*/ 116 h 156"/>
                <a:gd name="T20" fmla="*/ 132 w 290"/>
                <a:gd name="T21" fmla="*/ 103 h 156"/>
                <a:gd name="T22" fmla="*/ 0 w 290"/>
                <a:gd name="T23" fmla="*/ 103 h 156"/>
                <a:gd name="T24" fmla="*/ 240 w 290"/>
                <a:gd name="T25" fmla="*/ 79 h 156"/>
                <a:gd name="T26" fmla="*/ 216 w 290"/>
                <a:gd name="T27" fmla="*/ 55 h 156"/>
                <a:gd name="T28" fmla="*/ 192 w 290"/>
                <a:gd name="T29" fmla="*/ 79 h 156"/>
                <a:gd name="T30" fmla="*/ 216 w 290"/>
                <a:gd name="T31" fmla="*/ 103 h 156"/>
                <a:gd name="T32" fmla="*/ 240 w 290"/>
                <a:gd name="T33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0" h="156">
                  <a:moveTo>
                    <a:pt x="0" y="103"/>
                  </a:moveTo>
                  <a:cubicBezTo>
                    <a:pt x="0" y="90"/>
                    <a:pt x="0" y="78"/>
                    <a:pt x="0" y="67"/>
                  </a:cubicBezTo>
                  <a:cubicBezTo>
                    <a:pt x="0" y="63"/>
                    <a:pt x="0" y="60"/>
                    <a:pt x="0" y="55"/>
                  </a:cubicBezTo>
                  <a:cubicBezTo>
                    <a:pt x="11" y="55"/>
                    <a:pt x="21" y="55"/>
                    <a:pt x="31" y="55"/>
                  </a:cubicBezTo>
                  <a:cubicBezTo>
                    <a:pt x="58" y="55"/>
                    <a:pt x="86" y="55"/>
                    <a:pt x="113" y="55"/>
                  </a:cubicBezTo>
                  <a:cubicBezTo>
                    <a:pt x="133" y="56"/>
                    <a:pt x="149" y="56"/>
                    <a:pt x="162" y="34"/>
                  </a:cubicBezTo>
                  <a:cubicBezTo>
                    <a:pt x="178" y="6"/>
                    <a:pt x="214" y="0"/>
                    <a:pt x="244" y="13"/>
                  </a:cubicBezTo>
                  <a:cubicBezTo>
                    <a:pt x="272" y="25"/>
                    <a:pt x="290" y="54"/>
                    <a:pt x="288" y="84"/>
                  </a:cubicBezTo>
                  <a:cubicBezTo>
                    <a:pt x="286" y="115"/>
                    <a:pt x="263" y="141"/>
                    <a:pt x="232" y="149"/>
                  </a:cubicBezTo>
                  <a:cubicBezTo>
                    <a:pt x="202" y="156"/>
                    <a:pt x="170" y="143"/>
                    <a:pt x="155" y="116"/>
                  </a:cubicBezTo>
                  <a:cubicBezTo>
                    <a:pt x="150" y="105"/>
                    <a:pt x="143" y="103"/>
                    <a:pt x="132" y="103"/>
                  </a:cubicBezTo>
                  <a:cubicBezTo>
                    <a:pt x="89" y="103"/>
                    <a:pt x="45" y="103"/>
                    <a:pt x="0" y="103"/>
                  </a:cubicBezTo>
                  <a:close/>
                  <a:moveTo>
                    <a:pt x="240" y="79"/>
                  </a:moveTo>
                  <a:cubicBezTo>
                    <a:pt x="240" y="66"/>
                    <a:pt x="229" y="55"/>
                    <a:pt x="216" y="55"/>
                  </a:cubicBezTo>
                  <a:cubicBezTo>
                    <a:pt x="203" y="55"/>
                    <a:pt x="192" y="66"/>
                    <a:pt x="192" y="79"/>
                  </a:cubicBezTo>
                  <a:cubicBezTo>
                    <a:pt x="192" y="92"/>
                    <a:pt x="203" y="103"/>
                    <a:pt x="216" y="103"/>
                  </a:cubicBezTo>
                  <a:cubicBezTo>
                    <a:pt x="229" y="103"/>
                    <a:pt x="240" y="92"/>
                    <a:pt x="240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6850398" y="896938"/>
            <a:ext cx="461963" cy="412750"/>
            <a:chOff x="3584575" y="2673350"/>
            <a:chExt cx="461963" cy="4127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5" name="Freeform 274"/>
            <p:cNvSpPr>
              <a:spLocks noEditPoints="1"/>
            </p:cNvSpPr>
            <p:nvPr/>
          </p:nvSpPr>
          <p:spPr bwMode="auto">
            <a:xfrm>
              <a:off x="3584575" y="2736850"/>
              <a:ext cx="461963" cy="349250"/>
            </a:xfrm>
            <a:custGeom>
              <a:avLst/>
              <a:gdLst>
                <a:gd name="T0" fmla="*/ 3 w 1558"/>
                <a:gd name="T1" fmla="*/ 787 h 1170"/>
                <a:gd name="T2" fmla="*/ 145 w 1558"/>
                <a:gd name="T3" fmla="*/ 705 h 1170"/>
                <a:gd name="T4" fmla="*/ 145 w 1558"/>
                <a:gd name="T5" fmla="*/ 376 h 1170"/>
                <a:gd name="T6" fmla="*/ 333 w 1558"/>
                <a:gd name="T7" fmla="*/ 341 h 1170"/>
                <a:gd name="T8" fmla="*/ 363 w 1558"/>
                <a:gd name="T9" fmla="*/ 686 h 1170"/>
                <a:gd name="T10" fmla="*/ 411 w 1558"/>
                <a:gd name="T11" fmla="*/ 704 h 1170"/>
                <a:gd name="T12" fmla="*/ 411 w 1558"/>
                <a:gd name="T13" fmla="*/ 147 h 1170"/>
                <a:gd name="T14" fmla="*/ 596 w 1558"/>
                <a:gd name="T15" fmla="*/ 112 h 1170"/>
                <a:gd name="T16" fmla="*/ 629 w 1558"/>
                <a:gd name="T17" fmla="*/ 684 h 1170"/>
                <a:gd name="T18" fmla="*/ 676 w 1558"/>
                <a:gd name="T19" fmla="*/ 704 h 1170"/>
                <a:gd name="T20" fmla="*/ 676 w 1558"/>
                <a:gd name="T21" fmla="*/ 270 h 1170"/>
                <a:gd name="T22" fmla="*/ 865 w 1558"/>
                <a:gd name="T23" fmla="*/ 233 h 1170"/>
                <a:gd name="T24" fmla="*/ 894 w 1558"/>
                <a:gd name="T25" fmla="*/ 433 h 1170"/>
                <a:gd name="T26" fmla="*/ 942 w 1558"/>
                <a:gd name="T27" fmla="*/ 389 h 1170"/>
                <a:gd name="T28" fmla="*/ 976 w 1558"/>
                <a:gd name="T29" fmla="*/ 0 h 1170"/>
                <a:gd name="T30" fmla="*/ 1161 w 1558"/>
                <a:gd name="T31" fmla="*/ 34 h 1170"/>
                <a:gd name="T32" fmla="*/ 1161 w 1558"/>
                <a:gd name="T33" fmla="*/ 353 h 1170"/>
                <a:gd name="T34" fmla="*/ 1532 w 1558"/>
                <a:gd name="T35" fmla="*/ 808 h 1170"/>
                <a:gd name="T36" fmla="*/ 784 w 1558"/>
                <a:gd name="T37" fmla="*/ 936 h 1170"/>
                <a:gd name="T38" fmla="*/ 33 w 1558"/>
                <a:gd name="T39" fmla="*/ 923 h 1170"/>
                <a:gd name="T40" fmla="*/ 0 w 1558"/>
                <a:gd name="T41" fmla="*/ 794 h 1170"/>
                <a:gd name="T42" fmla="*/ 1137 w 1558"/>
                <a:gd name="T43" fmla="*/ 524 h 1170"/>
                <a:gd name="T44" fmla="*/ 1138 w 1558"/>
                <a:gd name="T45" fmla="*/ 979 h 1170"/>
                <a:gd name="T46" fmla="*/ 48 w 1558"/>
                <a:gd name="T47" fmla="*/ 874 h 1170"/>
                <a:gd name="T48" fmla="*/ 735 w 1558"/>
                <a:gd name="T49" fmla="*/ 753 h 1170"/>
                <a:gd name="T50" fmla="*/ 119 w 1558"/>
                <a:gd name="T51" fmla="*/ 753 h 1170"/>
                <a:gd name="T52" fmla="*/ 48 w 1558"/>
                <a:gd name="T53" fmla="*/ 807 h 1170"/>
                <a:gd name="T54" fmla="*/ 580 w 1558"/>
                <a:gd name="T55" fmla="*/ 704 h 1170"/>
                <a:gd name="T56" fmla="*/ 460 w 1558"/>
                <a:gd name="T57" fmla="*/ 161 h 1170"/>
                <a:gd name="T58" fmla="*/ 580 w 1558"/>
                <a:gd name="T59" fmla="*/ 704 h 1170"/>
                <a:gd name="T60" fmla="*/ 1448 w 1558"/>
                <a:gd name="T61" fmla="*/ 913 h 1170"/>
                <a:gd name="T62" fmla="*/ 1400 w 1558"/>
                <a:gd name="T63" fmla="*/ 627 h 1170"/>
                <a:gd name="T64" fmla="*/ 1235 w 1558"/>
                <a:gd name="T65" fmla="*/ 1009 h 1170"/>
                <a:gd name="T66" fmla="*/ 1161 w 1558"/>
                <a:gd name="T67" fmla="*/ 1037 h 1170"/>
                <a:gd name="T68" fmla="*/ 1112 w 1558"/>
                <a:gd name="T69" fmla="*/ 402 h 1170"/>
                <a:gd name="T70" fmla="*/ 822 w 1558"/>
                <a:gd name="T71" fmla="*/ 906 h 1170"/>
                <a:gd name="T72" fmla="*/ 899 w 1558"/>
                <a:gd name="T73" fmla="*/ 613 h 1170"/>
                <a:gd name="T74" fmla="*/ 1112 w 1558"/>
                <a:gd name="T75" fmla="*/ 402 h 1170"/>
                <a:gd name="T76" fmla="*/ 991 w 1558"/>
                <a:gd name="T77" fmla="*/ 377 h 1170"/>
                <a:gd name="T78" fmla="*/ 1112 w 1558"/>
                <a:gd name="T79" fmla="*/ 49 h 1170"/>
                <a:gd name="T80" fmla="*/ 194 w 1558"/>
                <a:gd name="T81" fmla="*/ 704 h 1170"/>
                <a:gd name="T82" fmla="*/ 314 w 1558"/>
                <a:gd name="T83" fmla="*/ 390 h 1170"/>
                <a:gd name="T84" fmla="*/ 194 w 1558"/>
                <a:gd name="T85" fmla="*/ 704 h 1170"/>
                <a:gd name="T86" fmla="*/ 743 w 1558"/>
                <a:gd name="T87" fmla="*/ 693 h 1170"/>
                <a:gd name="T88" fmla="*/ 846 w 1558"/>
                <a:gd name="T89" fmla="*/ 466 h 1170"/>
                <a:gd name="T90" fmla="*/ 846 w 1558"/>
                <a:gd name="T91" fmla="*/ 281 h 1170"/>
                <a:gd name="T92" fmla="*/ 725 w 1558"/>
                <a:gd name="T93" fmla="*/ 704 h 1170"/>
                <a:gd name="T94" fmla="*/ 1162 w 1558"/>
                <a:gd name="T95" fmla="*/ 476 h 1170"/>
                <a:gd name="T96" fmla="*/ 1429 w 1558"/>
                <a:gd name="T97" fmla="*/ 555 h 1170"/>
                <a:gd name="T98" fmla="*/ 1162 w 1558"/>
                <a:gd name="T99" fmla="*/ 476 h 1170"/>
                <a:gd name="T100" fmla="*/ 911 w 1558"/>
                <a:gd name="T101" fmla="*/ 910 h 1170"/>
                <a:gd name="T102" fmla="*/ 1112 w 1558"/>
                <a:gd name="T103" fmla="*/ 11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8" h="1170">
                  <a:moveTo>
                    <a:pt x="0" y="794"/>
                  </a:moveTo>
                  <a:cubicBezTo>
                    <a:pt x="1" y="792"/>
                    <a:pt x="2" y="790"/>
                    <a:pt x="3" y="787"/>
                  </a:cubicBezTo>
                  <a:cubicBezTo>
                    <a:pt x="17" y="737"/>
                    <a:pt x="57" y="706"/>
                    <a:pt x="110" y="705"/>
                  </a:cubicBezTo>
                  <a:cubicBezTo>
                    <a:pt x="121" y="704"/>
                    <a:pt x="132" y="705"/>
                    <a:pt x="145" y="705"/>
                  </a:cubicBezTo>
                  <a:cubicBezTo>
                    <a:pt x="145" y="698"/>
                    <a:pt x="145" y="692"/>
                    <a:pt x="145" y="686"/>
                  </a:cubicBezTo>
                  <a:cubicBezTo>
                    <a:pt x="145" y="583"/>
                    <a:pt x="145" y="479"/>
                    <a:pt x="145" y="376"/>
                  </a:cubicBezTo>
                  <a:cubicBezTo>
                    <a:pt x="145" y="347"/>
                    <a:pt x="151" y="341"/>
                    <a:pt x="180" y="341"/>
                  </a:cubicBezTo>
                  <a:cubicBezTo>
                    <a:pt x="231" y="341"/>
                    <a:pt x="282" y="341"/>
                    <a:pt x="333" y="341"/>
                  </a:cubicBezTo>
                  <a:cubicBezTo>
                    <a:pt x="355" y="341"/>
                    <a:pt x="363" y="349"/>
                    <a:pt x="363" y="371"/>
                  </a:cubicBezTo>
                  <a:cubicBezTo>
                    <a:pt x="363" y="476"/>
                    <a:pt x="363" y="581"/>
                    <a:pt x="363" y="686"/>
                  </a:cubicBezTo>
                  <a:cubicBezTo>
                    <a:pt x="363" y="691"/>
                    <a:pt x="363" y="697"/>
                    <a:pt x="363" y="704"/>
                  </a:cubicBezTo>
                  <a:cubicBezTo>
                    <a:pt x="380" y="704"/>
                    <a:pt x="394" y="704"/>
                    <a:pt x="411" y="704"/>
                  </a:cubicBezTo>
                  <a:cubicBezTo>
                    <a:pt x="411" y="697"/>
                    <a:pt x="411" y="692"/>
                    <a:pt x="411" y="686"/>
                  </a:cubicBezTo>
                  <a:cubicBezTo>
                    <a:pt x="411" y="506"/>
                    <a:pt x="411" y="327"/>
                    <a:pt x="411" y="147"/>
                  </a:cubicBezTo>
                  <a:cubicBezTo>
                    <a:pt x="411" y="119"/>
                    <a:pt x="417" y="112"/>
                    <a:pt x="446" y="112"/>
                  </a:cubicBezTo>
                  <a:cubicBezTo>
                    <a:pt x="496" y="112"/>
                    <a:pt x="546" y="112"/>
                    <a:pt x="596" y="112"/>
                  </a:cubicBezTo>
                  <a:cubicBezTo>
                    <a:pt x="622" y="112"/>
                    <a:pt x="629" y="120"/>
                    <a:pt x="629" y="145"/>
                  </a:cubicBezTo>
                  <a:cubicBezTo>
                    <a:pt x="629" y="325"/>
                    <a:pt x="629" y="504"/>
                    <a:pt x="629" y="684"/>
                  </a:cubicBezTo>
                  <a:cubicBezTo>
                    <a:pt x="629" y="690"/>
                    <a:pt x="629" y="697"/>
                    <a:pt x="629" y="704"/>
                  </a:cubicBezTo>
                  <a:cubicBezTo>
                    <a:pt x="645" y="704"/>
                    <a:pt x="659" y="704"/>
                    <a:pt x="676" y="704"/>
                  </a:cubicBezTo>
                  <a:cubicBezTo>
                    <a:pt x="676" y="697"/>
                    <a:pt x="676" y="691"/>
                    <a:pt x="676" y="685"/>
                  </a:cubicBezTo>
                  <a:cubicBezTo>
                    <a:pt x="676" y="546"/>
                    <a:pt x="676" y="408"/>
                    <a:pt x="676" y="270"/>
                  </a:cubicBezTo>
                  <a:cubicBezTo>
                    <a:pt x="676" y="238"/>
                    <a:pt x="682" y="233"/>
                    <a:pt x="713" y="233"/>
                  </a:cubicBezTo>
                  <a:cubicBezTo>
                    <a:pt x="764" y="233"/>
                    <a:pt x="814" y="233"/>
                    <a:pt x="865" y="233"/>
                  </a:cubicBezTo>
                  <a:cubicBezTo>
                    <a:pt x="886" y="233"/>
                    <a:pt x="894" y="241"/>
                    <a:pt x="894" y="263"/>
                  </a:cubicBezTo>
                  <a:cubicBezTo>
                    <a:pt x="895" y="319"/>
                    <a:pt x="894" y="375"/>
                    <a:pt x="894" y="433"/>
                  </a:cubicBezTo>
                  <a:cubicBezTo>
                    <a:pt x="911" y="423"/>
                    <a:pt x="926" y="414"/>
                    <a:pt x="940" y="404"/>
                  </a:cubicBezTo>
                  <a:cubicBezTo>
                    <a:pt x="943" y="402"/>
                    <a:pt x="942" y="394"/>
                    <a:pt x="942" y="389"/>
                  </a:cubicBezTo>
                  <a:cubicBezTo>
                    <a:pt x="942" y="271"/>
                    <a:pt x="942" y="153"/>
                    <a:pt x="942" y="34"/>
                  </a:cubicBezTo>
                  <a:cubicBezTo>
                    <a:pt x="942" y="7"/>
                    <a:pt x="949" y="0"/>
                    <a:pt x="976" y="0"/>
                  </a:cubicBezTo>
                  <a:cubicBezTo>
                    <a:pt x="1026" y="0"/>
                    <a:pt x="1076" y="0"/>
                    <a:pt x="1126" y="0"/>
                  </a:cubicBezTo>
                  <a:cubicBezTo>
                    <a:pt x="1153" y="0"/>
                    <a:pt x="1161" y="7"/>
                    <a:pt x="1161" y="34"/>
                  </a:cubicBezTo>
                  <a:cubicBezTo>
                    <a:pt x="1161" y="134"/>
                    <a:pt x="1161" y="234"/>
                    <a:pt x="1161" y="334"/>
                  </a:cubicBezTo>
                  <a:cubicBezTo>
                    <a:pt x="1161" y="340"/>
                    <a:pt x="1161" y="346"/>
                    <a:pt x="1161" y="353"/>
                  </a:cubicBezTo>
                  <a:cubicBezTo>
                    <a:pt x="1212" y="357"/>
                    <a:pt x="1259" y="368"/>
                    <a:pt x="1305" y="389"/>
                  </a:cubicBezTo>
                  <a:cubicBezTo>
                    <a:pt x="1464" y="463"/>
                    <a:pt x="1558" y="635"/>
                    <a:pt x="1532" y="808"/>
                  </a:cubicBezTo>
                  <a:cubicBezTo>
                    <a:pt x="1507" y="982"/>
                    <a:pt x="1369" y="1121"/>
                    <a:pt x="1197" y="1145"/>
                  </a:cubicBezTo>
                  <a:cubicBezTo>
                    <a:pt x="1027" y="1170"/>
                    <a:pt x="863" y="1087"/>
                    <a:pt x="784" y="936"/>
                  </a:cubicBezTo>
                  <a:cubicBezTo>
                    <a:pt x="779" y="926"/>
                    <a:pt x="773" y="923"/>
                    <a:pt x="762" y="923"/>
                  </a:cubicBezTo>
                  <a:cubicBezTo>
                    <a:pt x="519" y="923"/>
                    <a:pt x="276" y="923"/>
                    <a:pt x="33" y="923"/>
                  </a:cubicBezTo>
                  <a:cubicBezTo>
                    <a:pt x="19" y="923"/>
                    <a:pt x="8" y="920"/>
                    <a:pt x="0" y="908"/>
                  </a:cubicBezTo>
                  <a:cubicBezTo>
                    <a:pt x="0" y="870"/>
                    <a:pt x="0" y="832"/>
                    <a:pt x="0" y="794"/>
                  </a:cubicBezTo>
                  <a:close/>
                  <a:moveTo>
                    <a:pt x="1365" y="751"/>
                  </a:moveTo>
                  <a:cubicBezTo>
                    <a:pt x="1365" y="625"/>
                    <a:pt x="1263" y="523"/>
                    <a:pt x="1137" y="524"/>
                  </a:cubicBezTo>
                  <a:cubicBezTo>
                    <a:pt x="1011" y="524"/>
                    <a:pt x="909" y="626"/>
                    <a:pt x="909" y="752"/>
                  </a:cubicBezTo>
                  <a:cubicBezTo>
                    <a:pt x="910" y="877"/>
                    <a:pt x="1012" y="979"/>
                    <a:pt x="1138" y="979"/>
                  </a:cubicBezTo>
                  <a:cubicBezTo>
                    <a:pt x="1263" y="979"/>
                    <a:pt x="1365" y="876"/>
                    <a:pt x="1365" y="751"/>
                  </a:cubicBezTo>
                  <a:close/>
                  <a:moveTo>
                    <a:pt x="48" y="874"/>
                  </a:moveTo>
                  <a:cubicBezTo>
                    <a:pt x="285" y="874"/>
                    <a:pt x="520" y="874"/>
                    <a:pt x="755" y="874"/>
                  </a:cubicBezTo>
                  <a:cubicBezTo>
                    <a:pt x="748" y="834"/>
                    <a:pt x="742" y="794"/>
                    <a:pt x="735" y="753"/>
                  </a:cubicBezTo>
                  <a:cubicBezTo>
                    <a:pt x="731" y="753"/>
                    <a:pt x="726" y="753"/>
                    <a:pt x="721" y="753"/>
                  </a:cubicBezTo>
                  <a:cubicBezTo>
                    <a:pt x="520" y="753"/>
                    <a:pt x="320" y="753"/>
                    <a:pt x="119" y="753"/>
                  </a:cubicBezTo>
                  <a:cubicBezTo>
                    <a:pt x="114" y="753"/>
                    <a:pt x="110" y="752"/>
                    <a:pt x="105" y="753"/>
                  </a:cubicBezTo>
                  <a:cubicBezTo>
                    <a:pt x="75" y="756"/>
                    <a:pt x="50" y="778"/>
                    <a:pt x="48" y="807"/>
                  </a:cubicBezTo>
                  <a:cubicBezTo>
                    <a:pt x="47" y="829"/>
                    <a:pt x="48" y="851"/>
                    <a:pt x="48" y="874"/>
                  </a:cubicBezTo>
                  <a:close/>
                  <a:moveTo>
                    <a:pt x="580" y="704"/>
                  </a:moveTo>
                  <a:cubicBezTo>
                    <a:pt x="580" y="522"/>
                    <a:pt x="580" y="342"/>
                    <a:pt x="580" y="161"/>
                  </a:cubicBezTo>
                  <a:cubicBezTo>
                    <a:pt x="539" y="161"/>
                    <a:pt x="500" y="161"/>
                    <a:pt x="460" y="161"/>
                  </a:cubicBezTo>
                  <a:cubicBezTo>
                    <a:pt x="460" y="343"/>
                    <a:pt x="460" y="523"/>
                    <a:pt x="460" y="704"/>
                  </a:cubicBezTo>
                  <a:cubicBezTo>
                    <a:pt x="500" y="704"/>
                    <a:pt x="540" y="704"/>
                    <a:pt x="580" y="704"/>
                  </a:cubicBezTo>
                  <a:close/>
                  <a:moveTo>
                    <a:pt x="1161" y="1102"/>
                  </a:moveTo>
                  <a:cubicBezTo>
                    <a:pt x="1291" y="1088"/>
                    <a:pt x="1388" y="1027"/>
                    <a:pt x="1448" y="913"/>
                  </a:cubicBezTo>
                  <a:cubicBezTo>
                    <a:pt x="1502" y="810"/>
                    <a:pt x="1501" y="704"/>
                    <a:pt x="1453" y="597"/>
                  </a:cubicBezTo>
                  <a:cubicBezTo>
                    <a:pt x="1434" y="608"/>
                    <a:pt x="1418" y="618"/>
                    <a:pt x="1400" y="627"/>
                  </a:cubicBezTo>
                  <a:cubicBezTo>
                    <a:pt x="1390" y="632"/>
                    <a:pt x="1388" y="637"/>
                    <a:pt x="1393" y="649"/>
                  </a:cubicBezTo>
                  <a:cubicBezTo>
                    <a:pt x="1451" y="792"/>
                    <a:pt x="1379" y="955"/>
                    <a:pt x="1235" y="1009"/>
                  </a:cubicBezTo>
                  <a:cubicBezTo>
                    <a:pt x="1211" y="1017"/>
                    <a:pt x="1187" y="1022"/>
                    <a:pt x="1162" y="1028"/>
                  </a:cubicBezTo>
                  <a:cubicBezTo>
                    <a:pt x="1162" y="1031"/>
                    <a:pt x="1161" y="1034"/>
                    <a:pt x="1161" y="1037"/>
                  </a:cubicBezTo>
                  <a:cubicBezTo>
                    <a:pt x="1161" y="1058"/>
                    <a:pt x="1161" y="1078"/>
                    <a:pt x="1161" y="1102"/>
                  </a:cubicBezTo>
                  <a:close/>
                  <a:moveTo>
                    <a:pt x="1112" y="402"/>
                  </a:moveTo>
                  <a:cubicBezTo>
                    <a:pt x="991" y="406"/>
                    <a:pt x="869" y="490"/>
                    <a:pt x="818" y="607"/>
                  </a:cubicBezTo>
                  <a:cubicBezTo>
                    <a:pt x="774" y="707"/>
                    <a:pt x="776" y="806"/>
                    <a:pt x="822" y="906"/>
                  </a:cubicBezTo>
                  <a:cubicBezTo>
                    <a:pt x="845" y="892"/>
                    <a:pt x="866" y="880"/>
                    <a:pt x="887" y="868"/>
                  </a:cubicBezTo>
                  <a:cubicBezTo>
                    <a:pt x="850" y="779"/>
                    <a:pt x="852" y="694"/>
                    <a:pt x="899" y="613"/>
                  </a:cubicBezTo>
                  <a:cubicBezTo>
                    <a:pt x="947" y="531"/>
                    <a:pt x="1020" y="488"/>
                    <a:pt x="1112" y="476"/>
                  </a:cubicBezTo>
                  <a:cubicBezTo>
                    <a:pt x="1112" y="450"/>
                    <a:pt x="1112" y="427"/>
                    <a:pt x="1112" y="402"/>
                  </a:cubicBezTo>
                  <a:close/>
                  <a:moveTo>
                    <a:pt x="991" y="49"/>
                  </a:moveTo>
                  <a:cubicBezTo>
                    <a:pt x="991" y="160"/>
                    <a:pt x="991" y="269"/>
                    <a:pt x="991" y="377"/>
                  </a:cubicBezTo>
                  <a:cubicBezTo>
                    <a:pt x="1031" y="368"/>
                    <a:pt x="1071" y="359"/>
                    <a:pt x="1112" y="350"/>
                  </a:cubicBezTo>
                  <a:cubicBezTo>
                    <a:pt x="1112" y="251"/>
                    <a:pt x="1112" y="150"/>
                    <a:pt x="1112" y="49"/>
                  </a:cubicBezTo>
                  <a:cubicBezTo>
                    <a:pt x="1071" y="49"/>
                    <a:pt x="1032" y="49"/>
                    <a:pt x="991" y="49"/>
                  </a:cubicBezTo>
                  <a:close/>
                  <a:moveTo>
                    <a:pt x="194" y="704"/>
                  </a:moveTo>
                  <a:cubicBezTo>
                    <a:pt x="234" y="704"/>
                    <a:pt x="274" y="704"/>
                    <a:pt x="314" y="704"/>
                  </a:cubicBezTo>
                  <a:cubicBezTo>
                    <a:pt x="314" y="599"/>
                    <a:pt x="314" y="494"/>
                    <a:pt x="314" y="390"/>
                  </a:cubicBezTo>
                  <a:cubicBezTo>
                    <a:pt x="273" y="390"/>
                    <a:pt x="233" y="390"/>
                    <a:pt x="194" y="390"/>
                  </a:cubicBezTo>
                  <a:cubicBezTo>
                    <a:pt x="194" y="495"/>
                    <a:pt x="194" y="599"/>
                    <a:pt x="194" y="704"/>
                  </a:cubicBezTo>
                  <a:close/>
                  <a:moveTo>
                    <a:pt x="740" y="704"/>
                  </a:moveTo>
                  <a:cubicBezTo>
                    <a:pt x="741" y="700"/>
                    <a:pt x="742" y="697"/>
                    <a:pt x="743" y="693"/>
                  </a:cubicBezTo>
                  <a:cubicBezTo>
                    <a:pt x="755" y="614"/>
                    <a:pt x="787" y="545"/>
                    <a:pt x="840" y="485"/>
                  </a:cubicBezTo>
                  <a:cubicBezTo>
                    <a:pt x="844" y="480"/>
                    <a:pt x="846" y="472"/>
                    <a:pt x="846" y="466"/>
                  </a:cubicBezTo>
                  <a:cubicBezTo>
                    <a:pt x="847" y="409"/>
                    <a:pt x="846" y="353"/>
                    <a:pt x="846" y="296"/>
                  </a:cubicBezTo>
                  <a:cubicBezTo>
                    <a:pt x="846" y="291"/>
                    <a:pt x="846" y="286"/>
                    <a:pt x="846" y="281"/>
                  </a:cubicBezTo>
                  <a:cubicBezTo>
                    <a:pt x="805" y="281"/>
                    <a:pt x="766" y="281"/>
                    <a:pt x="725" y="281"/>
                  </a:cubicBezTo>
                  <a:cubicBezTo>
                    <a:pt x="725" y="422"/>
                    <a:pt x="725" y="563"/>
                    <a:pt x="725" y="704"/>
                  </a:cubicBezTo>
                  <a:cubicBezTo>
                    <a:pt x="731" y="704"/>
                    <a:pt x="735" y="704"/>
                    <a:pt x="740" y="704"/>
                  </a:cubicBezTo>
                  <a:close/>
                  <a:moveTo>
                    <a:pt x="1162" y="476"/>
                  </a:moveTo>
                  <a:cubicBezTo>
                    <a:pt x="1246" y="486"/>
                    <a:pt x="1313" y="524"/>
                    <a:pt x="1363" y="593"/>
                  </a:cubicBezTo>
                  <a:cubicBezTo>
                    <a:pt x="1385" y="580"/>
                    <a:pt x="1406" y="568"/>
                    <a:pt x="1429" y="555"/>
                  </a:cubicBezTo>
                  <a:cubicBezTo>
                    <a:pt x="1363" y="463"/>
                    <a:pt x="1275" y="412"/>
                    <a:pt x="1162" y="401"/>
                  </a:cubicBezTo>
                  <a:cubicBezTo>
                    <a:pt x="1162" y="426"/>
                    <a:pt x="1162" y="451"/>
                    <a:pt x="1162" y="476"/>
                  </a:cubicBezTo>
                  <a:close/>
                  <a:moveTo>
                    <a:pt x="1112" y="1026"/>
                  </a:moveTo>
                  <a:cubicBezTo>
                    <a:pt x="1027" y="1016"/>
                    <a:pt x="961" y="977"/>
                    <a:pt x="911" y="910"/>
                  </a:cubicBezTo>
                  <a:cubicBezTo>
                    <a:pt x="889" y="922"/>
                    <a:pt x="868" y="935"/>
                    <a:pt x="846" y="947"/>
                  </a:cubicBezTo>
                  <a:cubicBezTo>
                    <a:pt x="912" y="1040"/>
                    <a:pt x="1000" y="1091"/>
                    <a:pt x="1112" y="1101"/>
                  </a:cubicBezTo>
                  <a:cubicBezTo>
                    <a:pt x="1112" y="1075"/>
                    <a:pt x="1112" y="1051"/>
                    <a:pt x="1112" y="10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3651250" y="2673350"/>
              <a:ext cx="257175" cy="119063"/>
            </a:xfrm>
            <a:custGeom>
              <a:avLst/>
              <a:gdLst>
                <a:gd name="T0" fmla="*/ 780 w 867"/>
                <a:gd name="T1" fmla="*/ 54 h 402"/>
                <a:gd name="T2" fmla="*/ 720 w 867"/>
                <a:gd name="T3" fmla="*/ 48 h 402"/>
                <a:gd name="T4" fmla="*/ 697 w 867"/>
                <a:gd name="T5" fmla="*/ 23 h 402"/>
                <a:gd name="T6" fmla="*/ 726 w 867"/>
                <a:gd name="T7" fmla="*/ 1 h 402"/>
                <a:gd name="T8" fmla="*/ 842 w 867"/>
                <a:gd name="T9" fmla="*/ 12 h 402"/>
                <a:gd name="T10" fmla="*/ 866 w 867"/>
                <a:gd name="T11" fmla="*/ 40 h 402"/>
                <a:gd name="T12" fmla="*/ 855 w 867"/>
                <a:gd name="T13" fmla="*/ 157 h 402"/>
                <a:gd name="T14" fmla="*/ 830 w 867"/>
                <a:gd name="T15" fmla="*/ 180 h 402"/>
                <a:gd name="T16" fmla="*/ 807 w 867"/>
                <a:gd name="T17" fmla="*/ 154 h 402"/>
                <a:gd name="T18" fmla="*/ 813 w 867"/>
                <a:gd name="T19" fmla="*/ 92 h 402"/>
                <a:gd name="T20" fmla="*/ 749 w 867"/>
                <a:gd name="T21" fmla="*/ 146 h 402"/>
                <a:gd name="T22" fmla="*/ 593 w 867"/>
                <a:gd name="T23" fmla="*/ 280 h 402"/>
                <a:gd name="T24" fmla="*/ 551 w 867"/>
                <a:gd name="T25" fmla="*/ 286 h 402"/>
                <a:gd name="T26" fmla="*/ 316 w 867"/>
                <a:gd name="T27" fmla="*/ 181 h 402"/>
                <a:gd name="T28" fmla="*/ 290 w 867"/>
                <a:gd name="T29" fmla="*/ 186 h 402"/>
                <a:gd name="T30" fmla="*/ 48 w 867"/>
                <a:gd name="T31" fmla="*/ 389 h 402"/>
                <a:gd name="T32" fmla="*/ 33 w 867"/>
                <a:gd name="T33" fmla="*/ 399 h 402"/>
                <a:gd name="T34" fmla="*/ 6 w 867"/>
                <a:gd name="T35" fmla="*/ 388 h 402"/>
                <a:gd name="T36" fmla="*/ 10 w 867"/>
                <a:gd name="T37" fmla="*/ 359 h 402"/>
                <a:gd name="T38" fmla="*/ 42 w 867"/>
                <a:gd name="T39" fmla="*/ 332 h 402"/>
                <a:gd name="T40" fmla="*/ 276 w 867"/>
                <a:gd name="T41" fmla="*/ 135 h 402"/>
                <a:gd name="T42" fmla="*/ 316 w 867"/>
                <a:gd name="T43" fmla="*/ 129 h 402"/>
                <a:gd name="T44" fmla="*/ 554 w 867"/>
                <a:gd name="T45" fmla="*/ 235 h 402"/>
                <a:gd name="T46" fmla="*/ 573 w 867"/>
                <a:gd name="T47" fmla="*/ 234 h 402"/>
                <a:gd name="T48" fmla="*/ 777 w 867"/>
                <a:gd name="T49" fmla="*/ 60 h 402"/>
                <a:gd name="T50" fmla="*/ 780 w 867"/>
                <a:gd name="T51" fmla="*/ 5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7" h="402">
                  <a:moveTo>
                    <a:pt x="780" y="54"/>
                  </a:moveTo>
                  <a:cubicBezTo>
                    <a:pt x="759" y="52"/>
                    <a:pt x="740" y="51"/>
                    <a:pt x="720" y="48"/>
                  </a:cubicBezTo>
                  <a:cubicBezTo>
                    <a:pt x="705" y="47"/>
                    <a:pt x="696" y="36"/>
                    <a:pt x="697" y="23"/>
                  </a:cubicBezTo>
                  <a:cubicBezTo>
                    <a:pt x="698" y="9"/>
                    <a:pt x="710" y="0"/>
                    <a:pt x="726" y="1"/>
                  </a:cubicBezTo>
                  <a:cubicBezTo>
                    <a:pt x="765" y="4"/>
                    <a:pt x="803" y="8"/>
                    <a:pt x="842" y="12"/>
                  </a:cubicBezTo>
                  <a:cubicBezTo>
                    <a:pt x="859" y="13"/>
                    <a:pt x="867" y="24"/>
                    <a:pt x="866" y="40"/>
                  </a:cubicBezTo>
                  <a:cubicBezTo>
                    <a:pt x="862" y="79"/>
                    <a:pt x="859" y="118"/>
                    <a:pt x="855" y="157"/>
                  </a:cubicBezTo>
                  <a:cubicBezTo>
                    <a:pt x="854" y="172"/>
                    <a:pt x="844" y="181"/>
                    <a:pt x="830" y="180"/>
                  </a:cubicBezTo>
                  <a:cubicBezTo>
                    <a:pt x="816" y="179"/>
                    <a:pt x="807" y="169"/>
                    <a:pt x="807" y="154"/>
                  </a:cubicBezTo>
                  <a:cubicBezTo>
                    <a:pt x="809" y="134"/>
                    <a:pt x="811" y="115"/>
                    <a:pt x="813" y="92"/>
                  </a:cubicBezTo>
                  <a:cubicBezTo>
                    <a:pt x="790" y="112"/>
                    <a:pt x="770" y="129"/>
                    <a:pt x="749" y="146"/>
                  </a:cubicBezTo>
                  <a:cubicBezTo>
                    <a:pt x="697" y="191"/>
                    <a:pt x="645" y="235"/>
                    <a:pt x="593" y="280"/>
                  </a:cubicBezTo>
                  <a:cubicBezTo>
                    <a:pt x="580" y="292"/>
                    <a:pt x="567" y="294"/>
                    <a:pt x="551" y="286"/>
                  </a:cubicBezTo>
                  <a:cubicBezTo>
                    <a:pt x="473" y="251"/>
                    <a:pt x="394" y="217"/>
                    <a:pt x="316" y="181"/>
                  </a:cubicBezTo>
                  <a:cubicBezTo>
                    <a:pt x="305" y="176"/>
                    <a:pt x="298" y="178"/>
                    <a:pt x="290" y="186"/>
                  </a:cubicBezTo>
                  <a:cubicBezTo>
                    <a:pt x="209" y="254"/>
                    <a:pt x="128" y="321"/>
                    <a:pt x="48" y="389"/>
                  </a:cubicBezTo>
                  <a:cubicBezTo>
                    <a:pt x="43" y="393"/>
                    <a:pt x="38" y="397"/>
                    <a:pt x="33" y="399"/>
                  </a:cubicBezTo>
                  <a:cubicBezTo>
                    <a:pt x="21" y="402"/>
                    <a:pt x="12" y="398"/>
                    <a:pt x="6" y="388"/>
                  </a:cubicBezTo>
                  <a:cubicBezTo>
                    <a:pt x="0" y="377"/>
                    <a:pt x="1" y="367"/>
                    <a:pt x="10" y="359"/>
                  </a:cubicBezTo>
                  <a:cubicBezTo>
                    <a:pt x="20" y="349"/>
                    <a:pt x="31" y="341"/>
                    <a:pt x="42" y="332"/>
                  </a:cubicBezTo>
                  <a:cubicBezTo>
                    <a:pt x="120" y="266"/>
                    <a:pt x="198" y="201"/>
                    <a:pt x="276" y="135"/>
                  </a:cubicBezTo>
                  <a:cubicBezTo>
                    <a:pt x="289" y="124"/>
                    <a:pt x="301" y="122"/>
                    <a:pt x="316" y="129"/>
                  </a:cubicBezTo>
                  <a:cubicBezTo>
                    <a:pt x="395" y="165"/>
                    <a:pt x="475" y="200"/>
                    <a:pt x="554" y="235"/>
                  </a:cubicBezTo>
                  <a:cubicBezTo>
                    <a:pt x="561" y="238"/>
                    <a:pt x="566" y="240"/>
                    <a:pt x="573" y="234"/>
                  </a:cubicBezTo>
                  <a:cubicBezTo>
                    <a:pt x="641" y="176"/>
                    <a:pt x="709" y="118"/>
                    <a:pt x="777" y="60"/>
                  </a:cubicBezTo>
                  <a:cubicBezTo>
                    <a:pt x="778" y="59"/>
                    <a:pt x="778" y="57"/>
                    <a:pt x="780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276"/>
            <p:cNvSpPr>
              <a:spLocks noEditPoints="1"/>
            </p:cNvSpPr>
            <p:nvPr/>
          </p:nvSpPr>
          <p:spPr bwMode="auto">
            <a:xfrm>
              <a:off x="3879850" y="2906713"/>
              <a:ext cx="84138" cy="101600"/>
            </a:xfrm>
            <a:custGeom>
              <a:avLst/>
              <a:gdLst>
                <a:gd name="T0" fmla="*/ 198 w 283"/>
                <a:gd name="T1" fmla="*/ 180 h 344"/>
                <a:gd name="T2" fmla="*/ 234 w 283"/>
                <a:gd name="T3" fmla="*/ 188 h 344"/>
                <a:gd name="T4" fmla="*/ 282 w 283"/>
                <a:gd name="T5" fmla="*/ 246 h 344"/>
                <a:gd name="T6" fmla="*/ 282 w 283"/>
                <a:gd name="T7" fmla="*/ 304 h 344"/>
                <a:gd name="T8" fmla="*/ 243 w 283"/>
                <a:gd name="T9" fmla="*/ 343 h 344"/>
                <a:gd name="T10" fmla="*/ 40 w 283"/>
                <a:gd name="T11" fmla="*/ 344 h 344"/>
                <a:gd name="T12" fmla="*/ 0 w 283"/>
                <a:gd name="T13" fmla="*/ 303 h 344"/>
                <a:gd name="T14" fmla="*/ 0 w 283"/>
                <a:gd name="T15" fmla="*/ 252 h 344"/>
                <a:gd name="T16" fmla="*/ 52 w 283"/>
                <a:gd name="T17" fmla="*/ 188 h 344"/>
                <a:gd name="T18" fmla="*/ 76 w 283"/>
                <a:gd name="T19" fmla="*/ 182 h 344"/>
                <a:gd name="T20" fmla="*/ 83 w 283"/>
                <a:gd name="T21" fmla="*/ 164 h 344"/>
                <a:gd name="T22" fmla="*/ 60 w 283"/>
                <a:gd name="T23" fmla="*/ 81 h 344"/>
                <a:gd name="T24" fmla="*/ 132 w 283"/>
                <a:gd name="T25" fmla="*/ 4 h 344"/>
                <a:gd name="T26" fmla="*/ 222 w 283"/>
                <a:gd name="T27" fmla="*/ 105 h 344"/>
                <a:gd name="T28" fmla="*/ 198 w 283"/>
                <a:gd name="T29" fmla="*/ 180 h 344"/>
                <a:gd name="T30" fmla="*/ 48 w 283"/>
                <a:gd name="T31" fmla="*/ 295 h 344"/>
                <a:gd name="T32" fmla="*/ 234 w 283"/>
                <a:gd name="T33" fmla="*/ 295 h 344"/>
                <a:gd name="T34" fmla="*/ 233 w 283"/>
                <a:gd name="T35" fmla="*/ 250 h 344"/>
                <a:gd name="T36" fmla="*/ 218 w 283"/>
                <a:gd name="T37" fmla="*/ 234 h 344"/>
                <a:gd name="T38" fmla="*/ 175 w 283"/>
                <a:gd name="T39" fmla="*/ 224 h 344"/>
                <a:gd name="T40" fmla="*/ 151 w 283"/>
                <a:gd name="T41" fmla="*/ 208 h 344"/>
                <a:gd name="T42" fmla="*/ 133 w 283"/>
                <a:gd name="T43" fmla="*/ 208 h 344"/>
                <a:gd name="T44" fmla="*/ 105 w 283"/>
                <a:gd name="T45" fmla="*/ 225 h 344"/>
                <a:gd name="T46" fmla="*/ 64 w 283"/>
                <a:gd name="T47" fmla="*/ 235 h 344"/>
                <a:gd name="T48" fmla="*/ 49 w 283"/>
                <a:gd name="T49" fmla="*/ 251 h 344"/>
                <a:gd name="T50" fmla="*/ 48 w 283"/>
                <a:gd name="T51" fmla="*/ 295 h 344"/>
                <a:gd name="T52" fmla="*/ 177 w 283"/>
                <a:gd name="T53" fmla="*/ 89 h 344"/>
                <a:gd name="T54" fmla="*/ 146 w 283"/>
                <a:gd name="T55" fmla="*/ 52 h 344"/>
                <a:gd name="T56" fmla="*/ 130 w 283"/>
                <a:gd name="T57" fmla="*/ 53 h 344"/>
                <a:gd name="T58" fmla="*/ 109 w 283"/>
                <a:gd name="T59" fmla="*/ 72 h 344"/>
                <a:gd name="T60" fmla="*/ 130 w 283"/>
                <a:gd name="T61" fmla="*/ 148 h 344"/>
                <a:gd name="T62" fmla="*/ 155 w 283"/>
                <a:gd name="T63" fmla="*/ 148 h 344"/>
                <a:gd name="T64" fmla="*/ 177 w 283"/>
                <a:gd name="T65" fmla="*/ 8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344">
                  <a:moveTo>
                    <a:pt x="198" y="180"/>
                  </a:moveTo>
                  <a:cubicBezTo>
                    <a:pt x="208" y="182"/>
                    <a:pt x="221" y="185"/>
                    <a:pt x="234" y="188"/>
                  </a:cubicBezTo>
                  <a:cubicBezTo>
                    <a:pt x="260" y="195"/>
                    <a:pt x="281" y="220"/>
                    <a:pt x="282" y="246"/>
                  </a:cubicBezTo>
                  <a:cubicBezTo>
                    <a:pt x="283" y="265"/>
                    <a:pt x="283" y="285"/>
                    <a:pt x="282" y="304"/>
                  </a:cubicBezTo>
                  <a:cubicBezTo>
                    <a:pt x="282" y="327"/>
                    <a:pt x="266" y="343"/>
                    <a:pt x="243" y="343"/>
                  </a:cubicBezTo>
                  <a:cubicBezTo>
                    <a:pt x="175" y="344"/>
                    <a:pt x="108" y="344"/>
                    <a:pt x="40" y="344"/>
                  </a:cubicBezTo>
                  <a:cubicBezTo>
                    <a:pt x="16" y="343"/>
                    <a:pt x="1" y="326"/>
                    <a:pt x="0" y="303"/>
                  </a:cubicBezTo>
                  <a:cubicBezTo>
                    <a:pt x="0" y="286"/>
                    <a:pt x="0" y="269"/>
                    <a:pt x="0" y="252"/>
                  </a:cubicBezTo>
                  <a:cubicBezTo>
                    <a:pt x="1" y="220"/>
                    <a:pt x="21" y="195"/>
                    <a:pt x="52" y="188"/>
                  </a:cubicBezTo>
                  <a:cubicBezTo>
                    <a:pt x="60" y="186"/>
                    <a:pt x="68" y="183"/>
                    <a:pt x="76" y="182"/>
                  </a:cubicBezTo>
                  <a:cubicBezTo>
                    <a:pt x="89" y="181"/>
                    <a:pt x="90" y="175"/>
                    <a:pt x="83" y="164"/>
                  </a:cubicBezTo>
                  <a:cubicBezTo>
                    <a:pt x="67" y="139"/>
                    <a:pt x="60" y="111"/>
                    <a:pt x="60" y="81"/>
                  </a:cubicBezTo>
                  <a:cubicBezTo>
                    <a:pt x="61" y="33"/>
                    <a:pt x="85" y="7"/>
                    <a:pt x="132" y="4"/>
                  </a:cubicBezTo>
                  <a:cubicBezTo>
                    <a:pt x="201" y="0"/>
                    <a:pt x="235" y="37"/>
                    <a:pt x="222" y="105"/>
                  </a:cubicBezTo>
                  <a:cubicBezTo>
                    <a:pt x="218" y="130"/>
                    <a:pt x="207" y="153"/>
                    <a:pt x="198" y="180"/>
                  </a:cubicBezTo>
                  <a:close/>
                  <a:moveTo>
                    <a:pt x="48" y="295"/>
                  </a:moveTo>
                  <a:cubicBezTo>
                    <a:pt x="111" y="295"/>
                    <a:pt x="172" y="295"/>
                    <a:pt x="234" y="295"/>
                  </a:cubicBezTo>
                  <a:cubicBezTo>
                    <a:pt x="234" y="279"/>
                    <a:pt x="236" y="264"/>
                    <a:pt x="233" y="250"/>
                  </a:cubicBezTo>
                  <a:cubicBezTo>
                    <a:pt x="233" y="244"/>
                    <a:pt x="225" y="237"/>
                    <a:pt x="218" y="234"/>
                  </a:cubicBezTo>
                  <a:cubicBezTo>
                    <a:pt x="204" y="230"/>
                    <a:pt x="189" y="229"/>
                    <a:pt x="175" y="224"/>
                  </a:cubicBezTo>
                  <a:cubicBezTo>
                    <a:pt x="166" y="221"/>
                    <a:pt x="157" y="215"/>
                    <a:pt x="151" y="208"/>
                  </a:cubicBezTo>
                  <a:cubicBezTo>
                    <a:pt x="144" y="201"/>
                    <a:pt x="137" y="200"/>
                    <a:pt x="133" y="208"/>
                  </a:cubicBezTo>
                  <a:cubicBezTo>
                    <a:pt x="126" y="219"/>
                    <a:pt x="117" y="223"/>
                    <a:pt x="105" y="225"/>
                  </a:cubicBezTo>
                  <a:cubicBezTo>
                    <a:pt x="91" y="227"/>
                    <a:pt x="77" y="230"/>
                    <a:pt x="64" y="235"/>
                  </a:cubicBezTo>
                  <a:cubicBezTo>
                    <a:pt x="58" y="237"/>
                    <a:pt x="50" y="245"/>
                    <a:pt x="49" y="251"/>
                  </a:cubicBezTo>
                  <a:cubicBezTo>
                    <a:pt x="46" y="265"/>
                    <a:pt x="48" y="280"/>
                    <a:pt x="48" y="295"/>
                  </a:cubicBezTo>
                  <a:close/>
                  <a:moveTo>
                    <a:pt x="177" y="89"/>
                  </a:moveTo>
                  <a:cubicBezTo>
                    <a:pt x="177" y="60"/>
                    <a:pt x="171" y="53"/>
                    <a:pt x="146" y="52"/>
                  </a:cubicBezTo>
                  <a:cubicBezTo>
                    <a:pt x="141" y="52"/>
                    <a:pt x="135" y="53"/>
                    <a:pt x="130" y="53"/>
                  </a:cubicBezTo>
                  <a:cubicBezTo>
                    <a:pt x="117" y="53"/>
                    <a:pt x="110" y="60"/>
                    <a:pt x="109" y="72"/>
                  </a:cubicBezTo>
                  <a:cubicBezTo>
                    <a:pt x="106" y="100"/>
                    <a:pt x="113" y="125"/>
                    <a:pt x="130" y="148"/>
                  </a:cubicBezTo>
                  <a:cubicBezTo>
                    <a:pt x="138" y="158"/>
                    <a:pt x="147" y="158"/>
                    <a:pt x="155" y="148"/>
                  </a:cubicBezTo>
                  <a:cubicBezTo>
                    <a:pt x="170" y="130"/>
                    <a:pt x="175" y="108"/>
                    <a:pt x="177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7585406" y="882651"/>
            <a:ext cx="447675" cy="441325"/>
            <a:chOff x="4238625" y="2655888"/>
            <a:chExt cx="447675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79" name="Freeform 278"/>
            <p:cNvSpPr>
              <a:spLocks noEditPoints="1"/>
            </p:cNvSpPr>
            <p:nvPr/>
          </p:nvSpPr>
          <p:spPr bwMode="auto">
            <a:xfrm>
              <a:off x="4238625" y="2825750"/>
              <a:ext cx="447675" cy="271463"/>
            </a:xfrm>
            <a:custGeom>
              <a:avLst/>
              <a:gdLst>
                <a:gd name="T0" fmla="*/ 52 w 1505"/>
                <a:gd name="T1" fmla="*/ 522 h 913"/>
                <a:gd name="T2" fmla="*/ 490 w 1505"/>
                <a:gd name="T3" fmla="*/ 164 h 913"/>
                <a:gd name="T4" fmla="*/ 702 w 1505"/>
                <a:gd name="T5" fmla="*/ 2 h 913"/>
                <a:gd name="T6" fmla="*/ 1035 w 1505"/>
                <a:gd name="T7" fmla="*/ 113 h 913"/>
                <a:gd name="T8" fmla="*/ 1478 w 1505"/>
                <a:gd name="T9" fmla="*/ 265 h 913"/>
                <a:gd name="T10" fmla="*/ 1346 w 1505"/>
                <a:gd name="T11" fmla="*/ 531 h 913"/>
                <a:gd name="T12" fmla="*/ 5 w 1505"/>
                <a:gd name="T13" fmla="*/ 913 h 913"/>
                <a:gd name="T14" fmla="*/ 879 w 1505"/>
                <a:gd name="T15" fmla="*/ 709 h 913"/>
                <a:gd name="T16" fmla="*/ 580 w 1505"/>
                <a:gd name="T17" fmla="*/ 624 h 913"/>
                <a:gd name="T18" fmla="*/ 532 w 1505"/>
                <a:gd name="T19" fmla="*/ 433 h 913"/>
                <a:gd name="T20" fmla="*/ 265 w 1505"/>
                <a:gd name="T21" fmla="*/ 153 h 913"/>
                <a:gd name="T22" fmla="*/ 142 w 1505"/>
                <a:gd name="T23" fmla="*/ 653 h 913"/>
                <a:gd name="T24" fmla="*/ 148 w 1505"/>
                <a:gd name="T25" fmla="*/ 369 h 913"/>
                <a:gd name="T26" fmla="*/ 482 w 1505"/>
                <a:gd name="T27" fmla="*/ 429 h 913"/>
                <a:gd name="T28" fmla="*/ 491 w 1505"/>
                <a:gd name="T29" fmla="*/ 653 h 913"/>
                <a:gd name="T30" fmla="*/ 1012 w 1505"/>
                <a:gd name="T31" fmla="*/ 190 h 913"/>
                <a:gd name="T32" fmla="*/ 1113 w 1505"/>
                <a:gd name="T33" fmla="*/ 243 h 913"/>
                <a:gd name="T34" fmla="*/ 1294 w 1505"/>
                <a:gd name="T35" fmla="*/ 338 h 913"/>
                <a:gd name="T36" fmla="*/ 1333 w 1505"/>
                <a:gd name="T37" fmla="*/ 191 h 913"/>
                <a:gd name="T38" fmla="*/ 628 w 1505"/>
                <a:gd name="T39" fmla="*/ 339 h 913"/>
                <a:gd name="T40" fmla="*/ 868 w 1505"/>
                <a:gd name="T41" fmla="*/ 411 h 913"/>
                <a:gd name="T42" fmla="*/ 628 w 1505"/>
                <a:gd name="T43" fmla="*/ 267 h 913"/>
                <a:gd name="T44" fmla="*/ 1297 w 1505"/>
                <a:gd name="T45" fmla="*/ 681 h 913"/>
                <a:gd name="T46" fmla="*/ 1030 w 1505"/>
                <a:gd name="T47" fmla="*/ 697 h 913"/>
                <a:gd name="T48" fmla="*/ 1296 w 1505"/>
                <a:gd name="T49" fmla="*/ 386 h 913"/>
                <a:gd name="T50" fmla="*/ 1060 w 1505"/>
                <a:gd name="T51" fmla="*/ 508 h 913"/>
                <a:gd name="T52" fmla="*/ 1300 w 1505"/>
                <a:gd name="T53" fmla="*/ 388 h 913"/>
                <a:gd name="T54" fmla="*/ 678 w 1505"/>
                <a:gd name="T55" fmla="*/ 170 h 913"/>
                <a:gd name="T56" fmla="*/ 954 w 1505"/>
                <a:gd name="T57" fmla="*/ 248 h 913"/>
                <a:gd name="T58" fmla="*/ 596 w 1505"/>
                <a:gd name="T59" fmla="*/ 129 h 913"/>
                <a:gd name="T60" fmla="*/ 196 w 1505"/>
                <a:gd name="T61" fmla="*/ 362 h 913"/>
                <a:gd name="T62" fmla="*/ 378 w 1505"/>
                <a:gd name="T63" fmla="*/ 375 h 913"/>
                <a:gd name="T64" fmla="*/ 210 w 1505"/>
                <a:gd name="T65" fmla="*/ 780 h 913"/>
                <a:gd name="T66" fmla="*/ 946 w 1505"/>
                <a:gd name="T67" fmla="*/ 503 h 913"/>
                <a:gd name="T68" fmla="*/ 935 w 1505"/>
                <a:gd name="T69" fmla="*/ 578 h 913"/>
                <a:gd name="T70" fmla="*/ 1014 w 1505"/>
                <a:gd name="T71" fmla="*/ 530 h 913"/>
                <a:gd name="T72" fmla="*/ 386 w 1505"/>
                <a:gd name="T73" fmla="*/ 721 h 913"/>
                <a:gd name="T74" fmla="*/ 375 w 1505"/>
                <a:gd name="T75" fmla="*/ 770 h 913"/>
                <a:gd name="T76" fmla="*/ 1125 w 1505"/>
                <a:gd name="T77" fmla="*/ 655 h 913"/>
                <a:gd name="T78" fmla="*/ 436 w 1505"/>
                <a:gd name="T79" fmla="*/ 682 h 913"/>
                <a:gd name="T80" fmla="*/ 464 w 1505"/>
                <a:gd name="T81" fmla="*/ 695 h 913"/>
                <a:gd name="T82" fmla="*/ 640 w 1505"/>
                <a:gd name="T83" fmla="*/ 513 h 913"/>
                <a:gd name="T84" fmla="*/ 744 w 1505"/>
                <a:gd name="T85" fmla="*/ 573 h 913"/>
                <a:gd name="T86" fmla="*/ 801 w 1505"/>
                <a:gd name="T87" fmla="*/ 530 h 913"/>
                <a:gd name="T88" fmla="*/ 532 w 1505"/>
                <a:gd name="T89" fmla="*/ 339 h 913"/>
                <a:gd name="T90" fmla="*/ 917 w 1505"/>
                <a:gd name="T91" fmla="*/ 385 h 913"/>
                <a:gd name="T92" fmla="*/ 1396 w 1505"/>
                <a:gd name="T93" fmla="*/ 429 h 913"/>
                <a:gd name="T94" fmla="*/ 996 w 1505"/>
                <a:gd name="T95" fmla="*/ 391 h 913"/>
                <a:gd name="T96" fmla="*/ 1011 w 1505"/>
                <a:gd name="T97" fmla="*/ 385 h 913"/>
                <a:gd name="T98" fmla="*/ 639 w 1505"/>
                <a:gd name="T99" fmla="*/ 639 h 913"/>
                <a:gd name="T100" fmla="*/ 857 w 1505"/>
                <a:gd name="T101" fmla="*/ 639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5" h="913">
                  <a:moveTo>
                    <a:pt x="5" y="913"/>
                  </a:moveTo>
                  <a:cubicBezTo>
                    <a:pt x="0" y="846"/>
                    <a:pt x="16" y="757"/>
                    <a:pt x="101" y="681"/>
                  </a:cubicBezTo>
                  <a:cubicBezTo>
                    <a:pt x="94" y="668"/>
                    <a:pt x="86" y="656"/>
                    <a:pt x="80" y="642"/>
                  </a:cubicBezTo>
                  <a:cubicBezTo>
                    <a:pt x="61" y="605"/>
                    <a:pt x="52" y="564"/>
                    <a:pt x="52" y="522"/>
                  </a:cubicBezTo>
                  <a:cubicBezTo>
                    <a:pt x="52" y="469"/>
                    <a:pt x="52" y="416"/>
                    <a:pt x="52" y="363"/>
                  </a:cubicBezTo>
                  <a:cubicBezTo>
                    <a:pt x="53" y="210"/>
                    <a:pt x="177" y="91"/>
                    <a:pt x="330" y="98"/>
                  </a:cubicBezTo>
                  <a:cubicBezTo>
                    <a:pt x="386" y="101"/>
                    <a:pt x="435" y="121"/>
                    <a:pt x="479" y="155"/>
                  </a:cubicBezTo>
                  <a:cubicBezTo>
                    <a:pt x="483" y="158"/>
                    <a:pt x="486" y="160"/>
                    <a:pt x="490" y="164"/>
                  </a:cubicBezTo>
                  <a:cubicBezTo>
                    <a:pt x="496" y="153"/>
                    <a:pt x="502" y="143"/>
                    <a:pt x="509" y="133"/>
                  </a:cubicBezTo>
                  <a:cubicBezTo>
                    <a:pt x="525" y="110"/>
                    <a:pt x="549" y="99"/>
                    <a:pt x="573" y="86"/>
                  </a:cubicBezTo>
                  <a:cubicBezTo>
                    <a:pt x="580" y="83"/>
                    <a:pt x="586" y="77"/>
                    <a:pt x="590" y="70"/>
                  </a:cubicBezTo>
                  <a:cubicBezTo>
                    <a:pt x="615" y="27"/>
                    <a:pt x="652" y="3"/>
                    <a:pt x="702" y="2"/>
                  </a:cubicBezTo>
                  <a:cubicBezTo>
                    <a:pt x="749" y="2"/>
                    <a:pt x="796" y="0"/>
                    <a:pt x="843" y="5"/>
                  </a:cubicBezTo>
                  <a:cubicBezTo>
                    <a:pt x="916" y="13"/>
                    <a:pt x="967" y="56"/>
                    <a:pt x="997" y="123"/>
                  </a:cubicBezTo>
                  <a:cubicBezTo>
                    <a:pt x="998" y="126"/>
                    <a:pt x="1000" y="129"/>
                    <a:pt x="1003" y="135"/>
                  </a:cubicBezTo>
                  <a:cubicBezTo>
                    <a:pt x="1014" y="127"/>
                    <a:pt x="1026" y="121"/>
                    <a:pt x="1035" y="113"/>
                  </a:cubicBezTo>
                  <a:cubicBezTo>
                    <a:pt x="1106" y="49"/>
                    <a:pt x="1186" y="34"/>
                    <a:pt x="1276" y="67"/>
                  </a:cubicBezTo>
                  <a:cubicBezTo>
                    <a:pt x="1281" y="69"/>
                    <a:pt x="1289" y="71"/>
                    <a:pt x="1292" y="68"/>
                  </a:cubicBezTo>
                  <a:cubicBezTo>
                    <a:pt x="1336" y="34"/>
                    <a:pt x="1408" y="53"/>
                    <a:pt x="1444" y="87"/>
                  </a:cubicBezTo>
                  <a:cubicBezTo>
                    <a:pt x="1492" y="131"/>
                    <a:pt x="1505" y="198"/>
                    <a:pt x="1478" y="265"/>
                  </a:cubicBezTo>
                  <a:cubicBezTo>
                    <a:pt x="1464" y="299"/>
                    <a:pt x="1442" y="328"/>
                    <a:pt x="1412" y="350"/>
                  </a:cubicBezTo>
                  <a:cubicBezTo>
                    <a:pt x="1410" y="351"/>
                    <a:pt x="1407" y="353"/>
                    <a:pt x="1404" y="356"/>
                  </a:cubicBezTo>
                  <a:cubicBezTo>
                    <a:pt x="1440" y="387"/>
                    <a:pt x="1454" y="425"/>
                    <a:pt x="1437" y="470"/>
                  </a:cubicBezTo>
                  <a:cubicBezTo>
                    <a:pt x="1421" y="509"/>
                    <a:pt x="1389" y="528"/>
                    <a:pt x="1346" y="531"/>
                  </a:cubicBezTo>
                  <a:cubicBezTo>
                    <a:pt x="1337" y="563"/>
                    <a:pt x="1319" y="590"/>
                    <a:pt x="1289" y="609"/>
                  </a:cubicBezTo>
                  <a:cubicBezTo>
                    <a:pt x="1290" y="622"/>
                    <a:pt x="1295" y="630"/>
                    <a:pt x="1310" y="635"/>
                  </a:cubicBezTo>
                  <a:cubicBezTo>
                    <a:pt x="1426" y="674"/>
                    <a:pt x="1501" y="789"/>
                    <a:pt x="1491" y="913"/>
                  </a:cubicBezTo>
                  <a:cubicBezTo>
                    <a:pt x="996" y="913"/>
                    <a:pt x="501" y="913"/>
                    <a:pt x="5" y="913"/>
                  </a:cubicBezTo>
                  <a:close/>
                  <a:moveTo>
                    <a:pt x="485" y="865"/>
                  </a:moveTo>
                  <a:cubicBezTo>
                    <a:pt x="661" y="865"/>
                    <a:pt x="836" y="865"/>
                    <a:pt x="1011" y="865"/>
                  </a:cubicBezTo>
                  <a:cubicBezTo>
                    <a:pt x="1018" y="769"/>
                    <a:pt x="989" y="689"/>
                    <a:pt x="916" y="624"/>
                  </a:cubicBezTo>
                  <a:cubicBezTo>
                    <a:pt x="903" y="654"/>
                    <a:pt x="891" y="681"/>
                    <a:pt x="879" y="709"/>
                  </a:cubicBezTo>
                  <a:cubicBezTo>
                    <a:pt x="841" y="686"/>
                    <a:pt x="804" y="665"/>
                    <a:pt x="768" y="641"/>
                  </a:cubicBezTo>
                  <a:cubicBezTo>
                    <a:pt x="753" y="632"/>
                    <a:pt x="742" y="632"/>
                    <a:pt x="728" y="641"/>
                  </a:cubicBezTo>
                  <a:cubicBezTo>
                    <a:pt x="692" y="665"/>
                    <a:pt x="655" y="686"/>
                    <a:pt x="617" y="709"/>
                  </a:cubicBezTo>
                  <a:cubicBezTo>
                    <a:pt x="605" y="680"/>
                    <a:pt x="593" y="653"/>
                    <a:pt x="580" y="624"/>
                  </a:cubicBezTo>
                  <a:cubicBezTo>
                    <a:pt x="507" y="690"/>
                    <a:pt x="478" y="770"/>
                    <a:pt x="485" y="865"/>
                  </a:cubicBezTo>
                  <a:close/>
                  <a:moveTo>
                    <a:pt x="491" y="653"/>
                  </a:moveTo>
                  <a:cubicBezTo>
                    <a:pt x="511" y="625"/>
                    <a:pt x="526" y="593"/>
                    <a:pt x="529" y="558"/>
                  </a:cubicBezTo>
                  <a:cubicBezTo>
                    <a:pt x="532" y="517"/>
                    <a:pt x="531" y="475"/>
                    <a:pt x="532" y="433"/>
                  </a:cubicBezTo>
                  <a:cubicBezTo>
                    <a:pt x="532" y="425"/>
                    <a:pt x="530" y="419"/>
                    <a:pt x="523" y="414"/>
                  </a:cubicBezTo>
                  <a:cubicBezTo>
                    <a:pt x="486" y="387"/>
                    <a:pt x="474" y="341"/>
                    <a:pt x="492" y="301"/>
                  </a:cubicBezTo>
                  <a:cubicBezTo>
                    <a:pt x="505" y="271"/>
                    <a:pt x="496" y="243"/>
                    <a:pt x="479" y="223"/>
                  </a:cubicBezTo>
                  <a:cubicBezTo>
                    <a:pt x="424" y="156"/>
                    <a:pt x="350" y="132"/>
                    <a:pt x="265" y="153"/>
                  </a:cubicBezTo>
                  <a:cubicBezTo>
                    <a:pt x="181" y="173"/>
                    <a:pt x="129" y="228"/>
                    <a:pt x="106" y="312"/>
                  </a:cubicBezTo>
                  <a:cubicBezTo>
                    <a:pt x="104" y="321"/>
                    <a:pt x="101" y="331"/>
                    <a:pt x="101" y="341"/>
                  </a:cubicBezTo>
                  <a:cubicBezTo>
                    <a:pt x="101" y="413"/>
                    <a:pt x="100" y="486"/>
                    <a:pt x="104" y="558"/>
                  </a:cubicBezTo>
                  <a:cubicBezTo>
                    <a:pt x="105" y="593"/>
                    <a:pt x="121" y="625"/>
                    <a:pt x="142" y="653"/>
                  </a:cubicBezTo>
                  <a:cubicBezTo>
                    <a:pt x="156" y="647"/>
                    <a:pt x="169" y="639"/>
                    <a:pt x="182" y="637"/>
                  </a:cubicBezTo>
                  <a:cubicBezTo>
                    <a:pt x="206" y="632"/>
                    <a:pt x="212" y="614"/>
                    <a:pt x="219" y="596"/>
                  </a:cubicBezTo>
                  <a:cubicBezTo>
                    <a:pt x="164" y="548"/>
                    <a:pt x="148" y="513"/>
                    <a:pt x="148" y="440"/>
                  </a:cubicBezTo>
                  <a:cubicBezTo>
                    <a:pt x="148" y="416"/>
                    <a:pt x="148" y="393"/>
                    <a:pt x="148" y="369"/>
                  </a:cubicBezTo>
                  <a:cubicBezTo>
                    <a:pt x="148" y="309"/>
                    <a:pt x="182" y="262"/>
                    <a:pt x="239" y="242"/>
                  </a:cubicBezTo>
                  <a:cubicBezTo>
                    <a:pt x="250" y="238"/>
                    <a:pt x="256" y="239"/>
                    <a:pt x="262" y="249"/>
                  </a:cubicBezTo>
                  <a:cubicBezTo>
                    <a:pt x="290" y="293"/>
                    <a:pt x="330" y="318"/>
                    <a:pt x="382" y="327"/>
                  </a:cubicBezTo>
                  <a:cubicBezTo>
                    <a:pt x="436" y="336"/>
                    <a:pt x="476" y="375"/>
                    <a:pt x="482" y="429"/>
                  </a:cubicBezTo>
                  <a:cubicBezTo>
                    <a:pt x="485" y="455"/>
                    <a:pt x="481" y="482"/>
                    <a:pt x="476" y="508"/>
                  </a:cubicBezTo>
                  <a:cubicBezTo>
                    <a:pt x="467" y="545"/>
                    <a:pt x="443" y="573"/>
                    <a:pt x="410" y="598"/>
                  </a:cubicBezTo>
                  <a:cubicBezTo>
                    <a:pt x="419" y="610"/>
                    <a:pt x="425" y="624"/>
                    <a:pt x="436" y="631"/>
                  </a:cubicBezTo>
                  <a:cubicBezTo>
                    <a:pt x="452" y="641"/>
                    <a:pt x="471" y="645"/>
                    <a:pt x="491" y="653"/>
                  </a:cubicBezTo>
                  <a:close/>
                  <a:moveTo>
                    <a:pt x="1258" y="111"/>
                  </a:moveTo>
                  <a:cubicBezTo>
                    <a:pt x="1192" y="88"/>
                    <a:pt x="1133" y="96"/>
                    <a:pt x="1079" y="138"/>
                  </a:cubicBezTo>
                  <a:cubicBezTo>
                    <a:pt x="1061" y="153"/>
                    <a:pt x="1045" y="172"/>
                    <a:pt x="1021" y="178"/>
                  </a:cubicBezTo>
                  <a:cubicBezTo>
                    <a:pt x="1017" y="179"/>
                    <a:pt x="1013" y="185"/>
                    <a:pt x="1012" y="190"/>
                  </a:cubicBezTo>
                  <a:cubicBezTo>
                    <a:pt x="1007" y="218"/>
                    <a:pt x="1003" y="246"/>
                    <a:pt x="999" y="274"/>
                  </a:cubicBezTo>
                  <a:cubicBezTo>
                    <a:pt x="998" y="279"/>
                    <a:pt x="997" y="285"/>
                    <a:pt x="999" y="289"/>
                  </a:cubicBezTo>
                  <a:cubicBezTo>
                    <a:pt x="1004" y="305"/>
                    <a:pt x="1009" y="320"/>
                    <a:pt x="1014" y="333"/>
                  </a:cubicBezTo>
                  <a:cubicBezTo>
                    <a:pt x="1041" y="274"/>
                    <a:pt x="1051" y="264"/>
                    <a:pt x="1113" y="243"/>
                  </a:cubicBezTo>
                  <a:cubicBezTo>
                    <a:pt x="1111" y="227"/>
                    <a:pt x="1109" y="211"/>
                    <a:pt x="1107" y="195"/>
                  </a:cubicBezTo>
                  <a:cubicBezTo>
                    <a:pt x="1124" y="195"/>
                    <a:pt x="1140" y="195"/>
                    <a:pt x="1155" y="195"/>
                  </a:cubicBezTo>
                  <a:cubicBezTo>
                    <a:pt x="1156" y="197"/>
                    <a:pt x="1156" y="199"/>
                    <a:pt x="1156" y="201"/>
                  </a:cubicBezTo>
                  <a:cubicBezTo>
                    <a:pt x="1163" y="278"/>
                    <a:pt x="1221" y="335"/>
                    <a:pt x="1294" y="338"/>
                  </a:cubicBezTo>
                  <a:cubicBezTo>
                    <a:pt x="1369" y="341"/>
                    <a:pt x="1431" y="288"/>
                    <a:pt x="1443" y="212"/>
                  </a:cubicBezTo>
                  <a:cubicBezTo>
                    <a:pt x="1452" y="151"/>
                    <a:pt x="1406" y="97"/>
                    <a:pt x="1347" y="98"/>
                  </a:cubicBezTo>
                  <a:cubicBezTo>
                    <a:pt x="1324" y="99"/>
                    <a:pt x="1304" y="116"/>
                    <a:pt x="1300" y="139"/>
                  </a:cubicBezTo>
                  <a:cubicBezTo>
                    <a:pt x="1297" y="162"/>
                    <a:pt x="1311" y="184"/>
                    <a:pt x="1333" y="191"/>
                  </a:cubicBezTo>
                  <a:cubicBezTo>
                    <a:pt x="1338" y="193"/>
                    <a:pt x="1343" y="194"/>
                    <a:pt x="1347" y="195"/>
                  </a:cubicBezTo>
                  <a:cubicBezTo>
                    <a:pt x="1347" y="211"/>
                    <a:pt x="1347" y="226"/>
                    <a:pt x="1347" y="241"/>
                  </a:cubicBezTo>
                  <a:cubicBezTo>
                    <a:pt x="1281" y="241"/>
                    <a:pt x="1242" y="184"/>
                    <a:pt x="1258" y="111"/>
                  </a:cubicBezTo>
                  <a:close/>
                  <a:moveTo>
                    <a:pt x="628" y="339"/>
                  </a:moveTo>
                  <a:cubicBezTo>
                    <a:pt x="628" y="362"/>
                    <a:pt x="628" y="386"/>
                    <a:pt x="628" y="409"/>
                  </a:cubicBezTo>
                  <a:cubicBezTo>
                    <a:pt x="629" y="450"/>
                    <a:pt x="659" y="481"/>
                    <a:pt x="700" y="482"/>
                  </a:cubicBezTo>
                  <a:cubicBezTo>
                    <a:pt x="732" y="482"/>
                    <a:pt x="764" y="482"/>
                    <a:pt x="796" y="482"/>
                  </a:cubicBezTo>
                  <a:cubicBezTo>
                    <a:pt x="836" y="481"/>
                    <a:pt x="867" y="451"/>
                    <a:pt x="868" y="411"/>
                  </a:cubicBezTo>
                  <a:cubicBezTo>
                    <a:pt x="868" y="363"/>
                    <a:pt x="868" y="315"/>
                    <a:pt x="868" y="267"/>
                  </a:cubicBezTo>
                  <a:cubicBezTo>
                    <a:pt x="868" y="238"/>
                    <a:pt x="848" y="218"/>
                    <a:pt x="820" y="218"/>
                  </a:cubicBezTo>
                  <a:cubicBezTo>
                    <a:pt x="772" y="218"/>
                    <a:pt x="724" y="218"/>
                    <a:pt x="676" y="218"/>
                  </a:cubicBezTo>
                  <a:cubicBezTo>
                    <a:pt x="648" y="218"/>
                    <a:pt x="628" y="238"/>
                    <a:pt x="628" y="267"/>
                  </a:cubicBezTo>
                  <a:cubicBezTo>
                    <a:pt x="628" y="291"/>
                    <a:pt x="628" y="315"/>
                    <a:pt x="628" y="339"/>
                  </a:cubicBezTo>
                  <a:close/>
                  <a:moveTo>
                    <a:pt x="1442" y="865"/>
                  </a:moveTo>
                  <a:cubicBezTo>
                    <a:pt x="1441" y="859"/>
                    <a:pt x="1441" y="854"/>
                    <a:pt x="1440" y="849"/>
                  </a:cubicBezTo>
                  <a:cubicBezTo>
                    <a:pt x="1422" y="767"/>
                    <a:pt x="1374" y="712"/>
                    <a:pt x="1297" y="681"/>
                  </a:cubicBezTo>
                  <a:cubicBezTo>
                    <a:pt x="1287" y="678"/>
                    <a:pt x="1281" y="679"/>
                    <a:pt x="1273" y="686"/>
                  </a:cubicBezTo>
                  <a:cubicBezTo>
                    <a:pt x="1223" y="731"/>
                    <a:pt x="1149" y="736"/>
                    <a:pt x="1098" y="694"/>
                  </a:cubicBezTo>
                  <a:cubicBezTo>
                    <a:pt x="1078" y="677"/>
                    <a:pt x="1062" y="679"/>
                    <a:pt x="1043" y="690"/>
                  </a:cubicBezTo>
                  <a:cubicBezTo>
                    <a:pt x="1039" y="692"/>
                    <a:pt x="1035" y="694"/>
                    <a:pt x="1030" y="697"/>
                  </a:cubicBezTo>
                  <a:cubicBezTo>
                    <a:pt x="1056" y="750"/>
                    <a:pt x="1062" y="807"/>
                    <a:pt x="1060" y="865"/>
                  </a:cubicBezTo>
                  <a:cubicBezTo>
                    <a:pt x="1188" y="865"/>
                    <a:pt x="1314" y="865"/>
                    <a:pt x="1442" y="865"/>
                  </a:cubicBezTo>
                  <a:close/>
                  <a:moveTo>
                    <a:pt x="1300" y="388"/>
                  </a:moveTo>
                  <a:cubicBezTo>
                    <a:pt x="1297" y="387"/>
                    <a:pt x="1297" y="386"/>
                    <a:pt x="1296" y="386"/>
                  </a:cubicBezTo>
                  <a:cubicBezTo>
                    <a:pt x="1228" y="383"/>
                    <a:pt x="1176" y="353"/>
                    <a:pt x="1138" y="297"/>
                  </a:cubicBezTo>
                  <a:cubicBezTo>
                    <a:pt x="1135" y="293"/>
                    <a:pt x="1127" y="290"/>
                    <a:pt x="1122" y="291"/>
                  </a:cubicBezTo>
                  <a:cubicBezTo>
                    <a:pt x="1087" y="296"/>
                    <a:pt x="1061" y="325"/>
                    <a:pt x="1060" y="360"/>
                  </a:cubicBezTo>
                  <a:cubicBezTo>
                    <a:pt x="1060" y="409"/>
                    <a:pt x="1060" y="459"/>
                    <a:pt x="1060" y="508"/>
                  </a:cubicBezTo>
                  <a:cubicBezTo>
                    <a:pt x="1061" y="546"/>
                    <a:pt x="1091" y="577"/>
                    <a:pt x="1129" y="578"/>
                  </a:cubicBezTo>
                  <a:cubicBezTo>
                    <a:pt x="1163" y="579"/>
                    <a:pt x="1197" y="579"/>
                    <a:pt x="1231" y="578"/>
                  </a:cubicBezTo>
                  <a:cubicBezTo>
                    <a:pt x="1267" y="577"/>
                    <a:pt x="1298" y="547"/>
                    <a:pt x="1300" y="511"/>
                  </a:cubicBezTo>
                  <a:cubicBezTo>
                    <a:pt x="1301" y="470"/>
                    <a:pt x="1300" y="429"/>
                    <a:pt x="1300" y="388"/>
                  </a:cubicBezTo>
                  <a:close/>
                  <a:moveTo>
                    <a:pt x="542" y="249"/>
                  </a:moveTo>
                  <a:cubicBezTo>
                    <a:pt x="552" y="246"/>
                    <a:pt x="562" y="243"/>
                    <a:pt x="573" y="243"/>
                  </a:cubicBezTo>
                  <a:cubicBezTo>
                    <a:pt x="580" y="242"/>
                    <a:pt x="584" y="240"/>
                    <a:pt x="586" y="232"/>
                  </a:cubicBezTo>
                  <a:cubicBezTo>
                    <a:pt x="602" y="192"/>
                    <a:pt x="635" y="170"/>
                    <a:pt x="678" y="170"/>
                  </a:cubicBezTo>
                  <a:cubicBezTo>
                    <a:pt x="725" y="170"/>
                    <a:pt x="772" y="170"/>
                    <a:pt x="819" y="170"/>
                  </a:cubicBezTo>
                  <a:cubicBezTo>
                    <a:pt x="825" y="170"/>
                    <a:pt x="832" y="170"/>
                    <a:pt x="838" y="172"/>
                  </a:cubicBezTo>
                  <a:cubicBezTo>
                    <a:pt x="877" y="180"/>
                    <a:pt x="901" y="204"/>
                    <a:pt x="913" y="240"/>
                  </a:cubicBezTo>
                  <a:cubicBezTo>
                    <a:pt x="927" y="243"/>
                    <a:pt x="941" y="246"/>
                    <a:pt x="954" y="248"/>
                  </a:cubicBezTo>
                  <a:cubicBezTo>
                    <a:pt x="989" y="168"/>
                    <a:pt x="933" y="66"/>
                    <a:pt x="844" y="54"/>
                  </a:cubicBezTo>
                  <a:cubicBezTo>
                    <a:pt x="795" y="47"/>
                    <a:pt x="744" y="50"/>
                    <a:pt x="693" y="51"/>
                  </a:cubicBezTo>
                  <a:cubicBezTo>
                    <a:pt x="666" y="52"/>
                    <a:pt x="643" y="68"/>
                    <a:pt x="633" y="94"/>
                  </a:cubicBezTo>
                  <a:cubicBezTo>
                    <a:pt x="625" y="113"/>
                    <a:pt x="612" y="122"/>
                    <a:pt x="596" y="129"/>
                  </a:cubicBezTo>
                  <a:cubicBezTo>
                    <a:pt x="590" y="131"/>
                    <a:pt x="585" y="134"/>
                    <a:pt x="580" y="137"/>
                  </a:cubicBezTo>
                  <a:cubicBezTo>
                    <a:pt x="534" y="160"/>
                    <a:pt x="520" y="201"/>
                    <a:pt x="542" y="249"/>
                  </a:cubicBezTo>
                  <a:close/>
                  <a:moveTo>
                    <a:pt x="236" y="296"/>
                  </a:moveTo>
                  <a:cubicBezTo>
                    <a:pt x="211" y="312"/>
                    <a:pt x="197" y="334"/>
                    <a:pt x="196" y="362"/>
                  </a:cubicBezTo>
                  <a:cubicBezTo>
                    <a:pt x="195" y="396"/>
                    <a:pt x="195" y="431"/>
                    <a:pt x="196" y="465"/>
                  </a:cubicBezTo>
                  <a:cubicBezTo>
                    <a:pt x="199" y="526"/>
                    <a:pt x="250" y="575"/>
                    <a:pt x="310" y="578"/>
                  </a:cubicBezTo>
                  <a:cubicBezTo>
                    <a:pt x="384" y="581"/>
                    <a:pt x="439" y="523"/>
                    <a:pt x="436" y="444"/>
                  </a:cubicBezTo>
                  <a:cubicBezTo>
                    <a:pt x="435" y="410"/>
                    <a:pt x="411" y="380"/>
                    <a:pt x="378" y="375"/>
                  </a:cubicBezTo>
                  <a:cubicBezTo>
                    <a:pt x="321" y="366"/>
                    <a:pt x="274" y="341"/>
                    <a:pt x="236" y="296"/>
                  </a:cubicBezTo>
                  <a:close/>
                  <a:moveTo>
                    <a:pt x="55" y="865"/>
                  </a:moveTo>
                  <a:cubicBezTo>
                    <a:pt x="121" y="865"/>
                    <a:pt x="187" y="865"/>
                    <a:pt x="251" y="865"/>
                  </a:cubicBezTo>
                  <a:cubicBezTo>
                    <a:pt x="237" y="837"/>
                    <a:pt x="220" y="809"/>
                    <a:pt x="210" y="780"/>
                  </a:cubicBezTo>
                  <a:cubicBezTo>
                    <a:pt x="200" y="749"/>
                    <a:pt x="198" y="717"/>
                    <a:pt x="192" y="685"/>
                  </a:cubicBezTo>
                  <a:cubicBezTo>
                    <a:pt x="123" y="706"/>
                    <a:pt x="53" y="796"/>
                    <a:pt x="55" y="865"/>
                  </a:cubicBezTo>
                  <a:close/>
                  <a:moveTo>
                    <a:pt x="1014" y="530"/>
                  </a:moveTo>
                  <a:cubicBezTo>
                    <a:pt x="988" y="530"/>
                    <a:pt x="965" y="521"/>
                    <a:pt x="946" y="503"/>
                  </a:cubicBezTo>
                  <a:cubicBezTo>
                    <a:pt x="927" y="485"/>
                    <a:pt x="918" y="462"/>
                    <a:pt x="914" y="436"/>
                  </a:cubicBezTo>
                  <a:cubicBezTo>
                    <a:pt x="905" y="469"/>
                    <a:pt x="886" y="495"/>
                    <a:pt x="857" y="513"/>
                  </a:cubicBezTo>
                  <a:cubicBezTo>
                    <a:pt x="858" y="528"/>
                    <a:pt x="865" y="537"/>
                    <a:pt x="879" y="544"/>
                  </a:cubicBezTo>
                  <a:cubicBezTo>
                    <a:pt x="899" y="553"/>
                    <a:pt x="918" y="564"/>
                    <a:pt x="935" y="578"/>
                  </a:cubicBezTo>
                  <a:cubicBezTo>
                    <a:pt x="961" y="601"/>
                    <a:pt x="984" y="627"/>
                    <a:pt x="1010" y="652"/>
                  </a:cubicBezTo>
                  <a:cubicBezTo>
                    <a:pt x="1021" y="647"/>
                    <a:pt x="1035" y="640"/>
                    <a:pt x="1050" y="636"/>
                  </a:cubicBezTo>
                  <a:cubicBezTo>
                    <a:pt x="1064" y="632"/>
                    <a:pt x="1070" y="624"/>
                    <a:pt x="1071" y="609"/>
                  </a:cubicBezTo>
                  <a:cubicBezTo>
                    <a:pt x="1042" y="591"/>
                    <a:pt x="1023" y="564"/>
                    <a:pt x="1014" y="530"/>
                  </a:cubicBezTo>
                  <a:close/>
                  <a:moveTo>
                    <a:pt x="368" y="618"/>
                  </a:moveTo>
                  <a:cubicBezTo>
                    <a:pt x="333" y="629"/>
                    <a:pt x="298" y="629"/>
                    <a:pt x="264" y="618"/>
                  </a:cubicBezTo>
                  <a:cubicBezTo>
                    <a:pt x="244" y="650"/>
                    <a:pt x="237" y="693"/>
                    <a:pt x="247" y="721"/>
                  </a:cubicBezTo>
                  <a:cubicBezTo>
                    <a:pt x="294" y="721"/>
                    <a:pt x="340" y="721"/>
                    <a:pt x="386" y="721"/>
                  </a:cubicBezTo>
                  <a:cubicBezTo>
                    <a:pt x="393" y="679"/>
                    <a:pt x="389" y="654"/>
                    <a:pt x="368" y="618"/>
                  </a:cubicBezTo>
                  <a:close/>
                  <a:moveTo>
                    <a:pt x="257" y="771"/>
                  </a:moveTo>
                  <a:cubicBezTo>
                    <a:pt x="269" y="805"/>
                    <a:pt x="289" y="834"/>
                    <a:pt x="316" y="858"/>
                  </a:cubicBezTo>
                  <a:cubicBezTo>
                    <a:pt x="343" y="833"/>
                    <a:pt x="363" y="805"/>
                    <a:pt x="375" y="770"/>
                  </a:cubicBezTo>
                  <a:cubicBezTo>
                    <a:pt x="337" y="770"/>
                    <a:pt x="302" y="770"/>
                    <a:pt x="266" y="770"/>
                  </a:cubicBezTo>
                  <a:cubicBezTo>
                    <a:pt x="264" y="770"/>
                    <a:pt x="261" y="770"/>
                    <a:pt x="257" y="771"/>
                  </a:cubicBezTo>
                  <a:close/>
                  <a:moveTo>
                    <a:pt x="1119" y="626"/>
                  </a:moveTo>
                  <a:cubicBezTo>
                    <a:pt x="1110" y="638"/>
                    <a:pt x="1113" y="647"/>
                    <a:pt x="1125" y="655"/>
                  </a:cubicBezTo>
                  <a:cubicBezTo>
                    <a:pt x="1157" y="679"/>
                    <a:pt x="1203" y="679"/>
                    <a:pt x="1235" y="655"/>
                  </a:cubicBezTo>
                  <a:cubicBezTo>
                    <a:pt x="1248" y="647"/>
                    <a:pt x="1251" y="638"/>
                    <a:pt x="1241" y="626"/>
                  </a:cubicBezTo>
                  <a:cubicBezTo>
                    <a:pt x="1200" y="626"/>
                    <a:pt x="1160" y="626"/>
                    <a:pt x="1119" y="626"/>
                  </a:cubicBezTo>
                  <a:close/>
                  <a:moveTo>
                    <a:pt x="436" y="682"/>
                  </a:moveTo>
                  <a:cubicBezTo>
                    <a:pt x="438" y="751"/>
                    <a:pt x="418" y="811"/>
                    <a:pt x="377" y="865"/>
                  </a:cubicBezTo>
                  <a:cubicBezTo>
                    <a:pt x="398" y="865"/>
                    <a:pt x="417" y="865"/>
                    <a:pt x="434" y="865"/>
                  </a:cubicBezTo>
                  <a:cubicBezTo>
                    <a:pt x="436" y="835"/>
                    <a:pt x="436" y="807"/>
                    <a:pt x="441" y="779"/>
                  </a:cubicBezTo>
                  <a:cubicBezTo>
                    <a:pt x="446" y="751"/>
                    <a:pt x="456" y="723"/>
                    <a:pt x="464" y="695"/>
                  </a:cubicBezTo>
                  <a:cubicBezTo>
                    <a:pt x="456" y="691"/>
                    <a:pt x="447" y="687"/>
                    <a:pt x="436" y="682"/>
                  </a:cubicBezTo>
                  <a:close/>
                  <a:moveTo>
                    <a:pt x="579" y="564"/>
                  </a:moveTo>
                  <a:cubicBezTo>
                    <a:pt x="591" y="557"/>
                    <a:pt x="604" y="548"/>
                    <a:pt x="618" y="543"/>
                  </a:cubicBezTo>
                  <a:cubicBezTo>
                    <a:pt x="633" y="538"/>
                    <a:pt x="637" y="527"/>
                    <a:pt x="640" y="513"/>
                  </a:cubicBezTo>
                  <a:cubicBezTo>
                    <a:pt x="610" y="495"/>
                    <a:pt x="592" y="469"/>
                    <a:pt x="579" y="437"/>
                  </a:cubicBezTo>
                  <a:cubicBezTo>
                    <a:pt x="579" y="479"/>
                    <a:pt x="579" y="521"/>
                    <a:pt x="579" y="564"/>
                  </a:cubicBezTo>
                  <a:close/>
                  <a:moveTo>
                    <a:pt x="683" y="542"/>
                  </a:moveTo>
                  <a:cubicBezTo>
                    <a:pt x="703" y="553"/>
                    <a:pt x="723" y="563"/>
                    <a:pt x="744" y="573"/>
                  </a:cubicBezTo>
                  <a:cubicBezTo>
                    <a:pt x="746" y="574"/>
                    <a:pt x="750" y="574"/>
                    <a:pt x="752" y="573"/>
                  </a:cubicBezTo>
                  <a:cubicBezTo>
                    <a:pt x="773" y="563"/>
                    <a:pt x="794" y="552"/>
                    <a:pt x="814" y="542"/>
                  </a:cubicBezTo>
                  <a:cubicBezTo>
                    <a:pt x="815" y="540"/>
                    <a:pt x="815" y="539"/>
                    <a:pt x="815" y="537"/>
                  </a:cubicBezTo>
                  <a:cubicBezTo>
                    <a:pt x="811" y="534"/>
                    <a:pt x="806" y="530"/>
                    <a:pt x="801" y="530"/>
                  </a:cubicBezTo>
                  <a:cubicBezTo>
                    <a:pt x="766" y="530"/>
                    <a:pt x="730" y="530"/>
                    <a:pt x="695" y="530"/>
                  </a:cubicBezTo>
                  <a:cubicBezTo>
                    <a:pt x="686" y="529"/>
                    <a:pt x="683" y="533"/>
                    <a:pt x="683" y="542"/>
                  </a:cubicBezTo>
                  <a:close/>
                  <a:moveTo>
                    <a:pt x="579" y="291"/>
                  </a:moveTo>
                  <a:cubicBezTo>
                    <a:pt x="551" y="292"/>
                    <a:pt x="531" y="313"/>
                    <a:pt x="532" y="339"/>
                  </a:cubicBezTo>
                  <a:cubicBezTo>
                    <a:pt x="533" y="365"/>
                    <a:pt x="553" y="385"/>
                    <a:pt x="579" y="385"/>
                  </a:cubicBezTo>
                  <a:cubicBezTo>
                    <a:pt x="579" y="353"/>
                    <a:pt x="579" y="322"/>
                    <a:pt x="579" y="291"/>
                  </a:cubicBezTo>
                  <a:close/>
                  <a:moveTo>
                    <a:pt x="917" y="291"/>
                  </a:moveTo>
                  <a:cubicBezTo>
                    <a:pt x="917" y="322"/>
                    <a:pt x="917" y="354"/>
                    <a:pt x="917" y="385"/>
                  </a:cubicBezTo>
                  <a:cubicBezTo>
                    <a:pt x="944" y="384"/>
                    <a:pt x="964" y="364"/>
                    <a:pt x="964" y="337"/>
                  </a:cubicBezTo>
                  <a:cubicBezTo>
                    <a:pt x="964" y="311"/>
                    <a:pt x="943" y="292"/>
                    <a:pt x="917" y="291"/>
                  </a:cubicBezTo>
                  <a:close/>
                  <a:moveTo>
                    <a:pt x="1348" y="481"/>
                  </a:moveTo>
                  <a:cubicBezTo>
                    <a:pt x="1379" y="479"/>
                    <a:pt x="1398" y="456"/>
                    <a:pt x="1396" y="429"/>
                  </a:cubicBezTo>
                  <a:cubicBezTo>
                    <a:pt x="1393" y="405"/>
                    <a:pt x="1372" y="386"/>
                    <a:pt x="1348" y="388"/>
                  </a:cubicBezTo>
                  <a:cubicBezTo>
                    <a:pt x="1348" y="419"/>
                    <a:pt x="1348" y="450"/>
                    <a:pt x="1348" y="481"/>
                  </a:cubicBezTo>
                  <a:close/>
                  <a:moveTo>
                    <a:pt x="1011" y="385"/>
                  </a:moveTo>
                  <a:cubicBezTo>
                    <a:pt x="1005" y="387"/>
                    <a:pt x="1000" y="388"/>
                    <a:pt x="996" y="391"/>
                  </a:cubicBezTo>
                  <a:cubicBezTo>
                    <a:pt x="987" y="399"/>
                    <a:pt x="978" y="408"/>
                    <a:pt x="970" y="418"/>
                  </a:cubicBezTo>
                  <a:cubicBezTo>
                    <a:pt x="967" y="420"/>
                    <a:pt x="965" y="424"/>
                    <a:pt x="965" y="428"/>
                  </a:cubicBezTo>
                  <a:cubicBezTo>
                    <a:pt x="960" y="455"/>
                    <a:pt x="983" y="481"/>
                    <a:pt x="1011" y="481"/>
                  </a:cubicBezTo>
                  <a:cubicBezTo>
                    <a:pt x="1011" y="449"/>
                    <a:pt x="1011" y="418"/>
                    <a:pt x="1011" y="385"/>
                  </a:cubicBezTo>
                  <a:close/>
                  <a:moveTo>
                    <a:pt x="639" y="639"/>
                  </a:moveTo>
                  <a:cubicBezTo>
                    <a:pt x="659" y="627"/>
                    <a:pt x="678" y="616"/>
                    <a:pt x="697" y="605"/>
                  </a:cubicBezTo>
                  <a:cubicBezTo>
                    <a:pt x="657" y="578"/>
                    <a:pt x="644" y="577"/>
                    <a:pt x="621" y="598"/>
                  </a:cubicBezTo>
                  <a:cubicBezTo>
                    <a:pt x="627" y="611"/>
                    <a:pt x="633" y="624"/>
                    <a:pt x="639" y="639"/>
                  </a:cubicBezTo>
                  <a:close/>
                  <a:moveTo>
                    <a:pt x="857" y="639"/>
                  </a:moveTo>
                  <a:cubicBezTo>
                    <a:pt x="864" y="624"/>
                    <a:pt x="869" y="610"/>
                    <a:pt x="875" y="597"/>
                  </a:cubicBezTo>
                  <a:cubicBezTo>
                    <a:pt x="848" y="577"/>
                    <a:pt x="842" y="578"/>
                    <a:pt x="799" y="605"/>
                  </a:cubicBezTo>
                  <a:cubicBezTo>
                    <a:pt x="818" y="616"/>
                    <a:pt x="837" y="627"/>
                    <a:pt x="857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279"/>
            <p:cNvSpPr>
              <a:spLocks noEditPoints="1"/>
            </p:cNvSpPr>
            <p:nvPr/>
          </p:nvSpPr>
          <p:spPr bwMode="auto">
            <a:xfrm>
              <a:off x="4240213" y="2655888"/>
              <a:ext cx="441325" cy="184150"/>
            </a:xfrm>
            <a:custGeom>
              <a:avLst/>
              <a:gdLst>
                <a:gd name="T0" fmla="*/ 1486 w 1486"/>
                <a:gd name="T1" fmla="*/ 574 h 622"/>
                <a:gd name="T2" fmla="*/ 1152 w 1486"/>
                <a:gd name="T3" fmla="*/ 574 h 622"/>
                <a:gd name="T4" fmla="*/ 1152 w 1486"/>
                <a:gd name="T5" fmla="*/ 239 h 622"/>
                <a:gd name="T6" fmla="*/ 1200 w 1486"/>
                <a:gd name="T7" fmla="*/ 239 h 622"/>
                <a:gd name="T8" fmla="*/ 911 w 1486"/>
                <a:gd name="T9" fmla="*/ 113 h 622"/>
                <a:gd name="T10" fmla="*/ 911 w 1486"/>
                <a:gd name="T11" fmla="*/ 334 h 622"/>
                <a:gd name="T12" fmla="*/ 575 w 1486"/>
                <a:gd name="T13" fmla="*/ 334 h 622"/>
                <a:gd name="T14" fmla="*/ 575 w 1486"/>
                <a:gd name="T15" fmla="*/ 113 h 622"/>
                <a:gd name="T16" fmla="*/ 218 w 1486"/>
                <a:gd name="T17" fmla="*/ 286 h 622"/>
                <a:gd name="T18" fmla="*/ 334 w 1486"/>
                <a:gd name="T19" fmla="*/ 286 h 622"/>
                <a:gd name="T20" fmla="*/ 334 w 1486"/>
                <a:gd name="T21" fmla="*/ 622 h 622"/>
                <a:gd name="T22" fmla="*/ 0 w 1486"/>
                <a:gd name="T23" fmla="*/ 622 h 622"/>
                <a:gd name="T24" fmla="*/ 0 w 1486"/>
                <a:gd name="T25" fmla="*/ 287 h 622"/>
                <a:gd name="T26" fmla="*/ 108 w 1486"/>
                <a:gd name="T27" fmla="*/ 287 h 622"/>
                <a:gd name="T28" fmla="*/ 173 w 1486"/>
                <a:gd name="T29" fmla="*/ 263 h 622"/>
                <a:gd name="T30" fmla="*/ 561 w 1486"/>
                <a:gd name="T31" fmla="*/ 67 h 622"/>
                <a:gd name="T32" fmla="*/ 575 w 1486"/>
                <a:gd name="T33" fmla="*/ 64 h 622"/>
                <a:gd name="T34" fmla="*/ 575 w 1486"/>
                <a:gd name="T35" fmla="*/ 0 h 622"/>
                <a:gd name="T36" fmla="*/ 911 w 1486"/>
                <a:gd name="T37" fmla="*/ 0 h 622"/>
                <a:gd name="T38" fmla="*/ 911 w 1486"/>
                <a:gd name="T39" fmla="*/ 60 h 622"/>
                <a:gd name="T40" fmla="*/ 1062 w 1486"/>
                <a:gd name="T41" fmla="*/ 109 h 622"/>
                <a:gd name="T42" fmla="*/ 1275 w 1486"/>
                <a:gd name="T43" fmla="*/ 230 h 622"/>
                <a:gd name="T44" fmla="*/ 1301 w 1486"/>
                <a:gd name="T45" fmla="*/ 239 h 622"/>
                <a:gd name="T46" fmla="*/ 1486 w 1486"/>
                <a:gd name="T47" fmla="*/ 239 h 622"/>
                <a:gd name="T48" fmla="*/ 1486 w 1486"/>
                <a:gd name="T49" fmla="*/ 574 h 622"/>
                <a:gd name="T50" fmla="*/ 656 w 1486"/>
                <a:gd name="T51" fmla="*/ 183 h 622"/>
                <a:gd name="T52" fmla="*/ 690 w 1486"/>
                <a:gd name="T53" fmla="*/ 149 h 622"/>
                <a:gd name="T54" fmla="*/ 716 w 1486"/>
                <a:gd name="T55" fmla="*/ 182 h 622"/>
                <a:gd name="T56" fmla="*/ 833 w 1486"/>
                <a:gd name="T57" fmla="*/ 48 h 622"/>
                <a:gd name="T58" fmla="*/ 624 w 1486"/>
                <a:gd name="T59" fmla="*/ 48 h 622"/>
                <a:gd name="T60" fmla="*/ 624 w 1486"/>
                <a:gd name="T61" fmla="*/ 286 h 622"/>
                <a:gd name="T62" fmla="*/ 862 w 1486"/>
                <a:gd name="T63" fmla="*/ 286 h 622"/>
                <a:gd name="T64" fmla="*/ 862 w 1486"/>
                <a:gd name="T65" fmla="*/ 88 h 622"/>
                <a:gd name="T66" fmla="*/ 721 w 1486"/>
                <a:gd name="T67" fmla="*/ 249 h 622"/>
                <a:gd name="T68" fmla="*/ 656 w 1486"/>
                <a:gd name="T69" fmla="*/ 183 h 622"/>
                <a:gd name="T70" fmla="*/ 1438 w 1486"/>
                <a:gd name="T71" fmla="*/ 328 h 622"/>
                <a:gd name="T72" fmla="*/ 1299 w 1486"/>
                <a:gd name="T73" fmla="*/ 487 h 622"/>
                <a:gd name="T74" fmla="*/ 1235 w 1486"/>
                <a:gd name="T75" fmla="*/ 423 h 622"/>
                <a:gd name="T76" fmla="*/ 1266 w 1486"/>
                <a:gd name="T77" fmla="*/ 388 h 622"/>
                <a:gd name="T78" fmla="*/ 1292 w 1486"/>
                <a:gd name="T79" fmla="*/ 422 h 622"/>
                <a:gd name="T80" fmla="*/ 1409 w 1486"/>
                <a:gd name="T81" fmla="*/ 288 h 622"/>
                <a:gd name="T82" fmla="*/ 1200 w 1486"/>
                <a:gd name="T83" fmla="*/ 288 h 622"/>
                <a:gd name="T84" fmla="*/ 1200 w 1486"/>
                <a:gd name="T85" fmla="*/ 526 h 622"/>
                <a:gd name="T86" fmla="*/ 1438 w 1486"/>
                <a:gd name="T87" fmla="*/ 526 h 622"/>
                <a:gd name="T88" fmla="*/ 1438 w 1486"/>
                <a:gd name="T89" fmla="*/ 328 h 622"/>
                <a:gd name="T90" fmla="*/ 287 w 1486"/>
                <a:gd name="T91" fmla="*/ 375 h 622"/>
                <a:gd name="T92" fmla="*/ 146 w 1486"/>
                <a:gd name="T93" fmla="*/ 536 h 622"/>
                <a:gd name="T94" fmla="*/ 82 w 1486"/>
                <a:gd name="T95" fmla="*/ 472 h 622"/>
                <a:gd name="T96" fmla="*/ 114 w 1486"/>
                <a:gd name="T97" fmla="*/ 437 h 622"/>
                <a:gd name="T98" fmla="*/ 141 w 1486"/>
                <a:gd name="T99" fmla="*/ 468 h 622"/>
                <a:gd name="T100" fmla="*/ 257 w 1486"/>
                <a:gd name="T101" fmla="*/ 336 h 622"/>
                <a:gd name="T102" fmla="*/ 48 w 1486"/>
                <a:gd name="T103" fmla="*/ 336 h 622"/>
                <a:gd name="T104" fmla="*/ 48 w 1486"/>
                <a:gd name="T105" fmla="*/ 574 h 622"/>
                <a:gd name="T106" fmla="*/ 287 w 1486"/>
                <a:gd name="T107" fmla="*/ 574 h 622"/>
                <a:gd name="T108" fmla="*/ 287 w 1486"/>
                <a:gd name="T109" fmla="*/ 37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622">
                  <a:moveTo>
                    <a:pt x="1486" y="574"/>
                  </a:moveTo>
                  <a:cubicBezTo>
                    <a:pt x="1374" y="574"/>
                    <a:pt x="1263" y="574"/>
                    <a:pt x="1152" y="574"/>
                  </a:cubicBezTo>
                  <a:cubicBezTo>
                    <a:pt x="1152" y="463"/>
                    <a:pt x="1152" y="352"/>
                    <a:pt x="1152" y="239"/>
                  </a:cubicBezTo>
                  <a:cubicBezTo>
                    <a:pt x="1168" y="239"/>
                    <a:pt x="1184" y="239"/>
                    <a:pt x="1200" y="239"/>
                  </a:cubicBezTo>
                  <a:cubicBezTo>
                    <a:pt x="1113" y="176"/>
                    <a:pt x="1017" y="136"/>
                    <a:pt x="911" y="113"/>
                  </a:cubicBezTo>
                  <a:cubicBezTo>
                    <a:pt x="911" y="187"/>
                    <a:pt x="911" y="260"/>
                    <a:pt x="911" y="334"/>
                  </a:cubicBezTo>
                  <a:cubicBezTo>
                    <a:pt x="799" y="334"/>
                    <a:pt x="688" y="334"/>
                    <a:pt x="575" y="334"/>
                  </a:cubicBezTo>
                  <a:cubicBezTo>
                    <a:pt x="575" y="261"/>
                    <a:pt x="575" y="188"/>
                    <a:pt x="575" y="113"/>
                  </a:cubicBezTo>
                  <a:cubicBezTo>
                    <a:pt x="442" y="141"/>
                    <a:pt x="325" y="198"/>
                    <a:pt x="218" y="286"/>
                  </a:cubicBezTo>
                  <a:cubicBezTo>
                    <a:pt x="259" y="286"/>
                    <a:pt x="296" y="286"/>
                    <a:pt x="334" y="286"/>
                  </a:cubicBezTo>
                  <a:cubicBezTo>
                    <a:pt x="334" y="399"/>
                    <a:pt x="334" y="510"/>
                    <a:pt x="334" y="622"/>
                  </a:cubicBezTo>
                  <a:cubicBezTo>
                    <a:pt x="223" y="622"/>
                    <a:pt x="112" y="622"/>
                    <a:pt x="0" y="622"/>
                  </a:cubicBezTo>
                  <a:cubicBezTo>
                    <a:pt x="0" y="511"/>
                    <a:pt x="0" y="400"/>
                    <a:pt x="0" y="287"/>
                  </a:cubicBezTo>
                  <a:cubicBezTo>
                    <a:pt x="36" y="287"/>
                    <a:pt x="72" y="286"/>
                    <a:pt x="108" y="287"/>
                  </a:cubicBezTo>
                  <a:cubicBezTo>
                    <a:pt x="134" y="289"/>
                    <a:pt x="153" y="281"/>
                    <a:pt x="173" y="263"/>
                  </a:cubicBezTo>
                  <a:cubicBezTo>
                    <a:pt x="285" y="164"/>
                    <a:pt x="414" y="98"/>
                    <a:pt x="561" y="67"/>
                  </a:cubicBezTo>
                  <a:cubicBezTo>
                    <a:pt x="565" y="66"/>
                    <a:pt x="569" y="65"/>
                    <a:pt x="575" y="64"/>
                  </a:cubicBezTo>
                  <a:cubicBezTo>
                    <a:pt x="575" y="43"/>
                    <a:pt x="575" y="22"/>
                    <a:pt x="575" y="0"/>
                  </a:cubicBezTo>
                  <a:cubicBezTo>
                    <a:pt x="687" y="0"/>
                    <a:pt x="798" y="0"/>
                    <a:pt x="911" y="0"/>
                  </a:cubicBezTo>
                  <a:cubicBezTo>
                    <a:pt x="911" y="21"/>
                    <a:pt x="911" y="42"/>
                    <a:pt x="911" y="60"/>
                  </a:cubicBezTo>
                  <a:cubicBezTo>
                    <a:pt x="963" y="77"/>
                    <a:pt x="1013" y="91"/>
                    <a:pt x="1062" y="109"/>
                  </a:cubicBezTo>
                  <a:cubicBezTo>
                    <a:pt x="1139" y="138"/>
                    <a:pt x="1210" y="180"/>
                    <a:pt x="1275" y="230"/>
                  </a:cubicBezTo>
                  <a:cubicBezTo>
                    <a:pt x="1282" y="235"/>
                    <a:pt x="1292" y="239"/>
                    <a:pt x="1301" y="239"/>
                  </a:cubicBezTo>
                  <a:cubicBezTo>
                    <a:pt x="1362" y="239"/>
                    <a:pt x="1423" y="239"/>
                    <a:pt x="1486" y="239"/>
                  </a:cubicBezTo>
                  <a:cubicBezTo>
                    <a:pt x="1486" y="351"/>
                    <a:pt x="1486" y="462"/>
                    <a:pt x="1486" y="574"/>
                  </a:cubicBezTo>
                  <a:close/>
                  <a:moveTo>
                    <a:pt x="656" y="183"/>
                  </a:moveTo>
                  <a:cubicBezTo>
                    <a:pt x="667" y="173"/>
                    <a:pt x="677" y="162"/>
                    <a:pt x="690" y="149"/>
                  </a:cubicBezTo>
                  <a:cubicBezTo>
                    <a:pt x="698" y="160"/>
                    <a:pt x="707" y="171"/>
                    <a:pt x="716" y="182"/>
                  </a:cubicBezTo>
                  <a:cubicBezTo>
                    <a:pt x="756" y="136"/>
                    <a:pt x="794" y="93"/>
                    <a:pt x="833" y="48"/>
                  </a:cubicBezTo>
                  <a:cubicBezTo>
                    <a:pt x="762" y="48"/>
                    <a:pt x="693" y="48"/>
                    <a:pt x="624" y="48"/>
                  </a:cubicBezTo>
                  <a:cubicBezTo>
                    <a:pt x="624" y="128"/>
                    <a:pt x="624" y="207"/>
                    <a:pt x="624" y="286"/>
                  </a:cubicBezTo>
                  <a:cubicBezTo>
                    <a:pt x="704" y="286"/>
                    <a:pt x="783" y="286"/>
                    <a:pt x="862" y="286"/>
                  </a:cubicBezTo>
                  <a:cubicBezTo>
                    <a:pt x="862" y="220"/>
                    <a:pt x="862" y="156"/>
                    <a:pt x="862" y="88"/>
                  </a:cubicBezTo>
                  <a:cubicBezTo>
                    <a:pt x="814" y="143"/>
                    <a:pt x="767" y="196"/>
                    <a:pt x="721" y="249"/>
                  </a:cubicBezTo>
                  <a:cubicBezTo>
                    <a:pt x="699" y="226"/>
                    <a:pt x="678" y="205"/>
                    <a:pt x="656" y="183"/>
                  </a:cubicBezTo>
                  <a:close/>
                  <a:moveTo>
                    <a:pt x="1438" y="328"/>
                  </a:moveTo>
                  <a:cubicBezTo>
                    <a:pt x="1390" y="383"/>
                    <a:pt x="1343" y="436"/>
                    <a:pt x="1299" y="487"/>
                  </a:cubicBezTo>
                  <a:cubicBezTo>
                    <a:pt x="1276" y="464"/>
                    <a:pt x="1255" y="443"/>
                    <a:pt x="1235" y="423"/>
                  </a:cubicBezTo>
                  <a:cubicBezTo>
                    <a:pt x="1243" y="413"/>
                    <a:pt x="1253" y="402"/>
                    <a:pt x="1266" y="388"/>
                  </a:cubicBezTo>
                  <a:cubicBezTo>
                    <a:pt x="1275" y="400"/>
                    <a:pt x="1283" y="410"/>
                    <a:pt x="1292" y="422"/>
                  </a:cubicBezTo>
                  <a:cubicBezTo>
                    <a:pt x="1332" y="376"/>
                    <a:pt x="1370" y="333"/>
                    <a:pt x="1409" y="288"/>
                  </a:cubicBezTo>
                  <a:cubicBezTo>
                    <a:pt x="1337" y="288"/>
                    <a:pt x="1268" y="288"/>
                    <a:pt x="1200" y="288"/>
                  </a:cubicBezTo>
                  <a:cubicBezTo>
                    <a:pt x="1200" y="368"/>
                    <a:pt x="1200" y="447"/>
                    <a:pt x="1200" y="526"/>
                  </a:cubicBezTo>
                  <a:cubicBezTo>
                    <a:pt x="1280" y="526"/>
                    <a:pt x="1359" y="526"/>
                    <a:pt x="1438" y="526"/>
                  </a:cubicBezTo>
                  <a:cubicBezTo>
                    <a:pt x="1438" y="461"/>
                    <a:pt x="1438" y="396"/>
                    <a:pt x="1438" y="328"/>
                  </a:cubicBezTo>
                  <a:close/>
                  <a:moveTo>
                    <a:pt x="287" y="375"/>
                  </a:moveTo>
                  <a:cubicBezTo>
                    <a:pt x="238" y="431"/>
                    <a:pt x="191" y="484"/>
                    <a:pt x="146" y="536"/>
                  </a:cubicBezTo>
                  <a:cubicBezTo>
                    <a:pt x="124" y="514"/>
                    <a:pt x="102" y="492"/>
                    <a:pt x="82" y="472"/>
                  </a:cubicBezTo>
                  <a:cubicBezTo>
                    <a:pt x="91" y="462"/>
                    <a:pt x="101" y="451"/>
                    <a:pt x="114" y="437"/>
                  </a:cubicBezTo>
                  <a:cubicBezTo>
                    <a:pt x="123" y="448"/>
                    <a:pt x="132" y="458"/>
                    <a:pt x="141" y="468"/>
                  </a:cubicBezTo>
                  <a:cubicBezTo>
                    <a:pt x="181" y="424"/>
                    <a:pt x="218" y="381"/>
                    <a:pt x="257" y="336"/>
                  </a:cubicBezTo>
                  <a:cubicBezTo>
                    <a:pt x="186" y="336"/>
                    <a:pt x="117" y="336"/>
                    <a:pt x="48" y="336"/>
                  </a:cubicBezTo>
                  <a:cubicBezTo>
                    <a:pt x="48" y="416"/>
                    <a:pt x="48" y="495"/>
                    <a:pt x="48" y="574"/>
                  </a:cubicBezTo>
                  <a:cubicBezTo>
                    <a:pt x="128" y="574"/>
                    <a:pt x="207" y="574"/>
                    <a:pt x="287" y="574"/>
                  </a:cubicBezTo>
                  <a:cubicBezTo>
                    <a:pt x="287" y="508"/>
                    <a:pt x="287" y="444"/>
                    <a:pt x="287" y="3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442595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4454525" y="2784475"/>
              <a:ext cx="12700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448310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4" name="Group 283"/>
          <p:cNvGrpSpPr/>
          <p:nvPr/>
        </p:nvGrpSpPr>
        <p:grpSpPr>
          <a:xfrm>
            <a:off x="8315431" y="881857"/>
            <a:ext cx="441326" cy="442913"/>
            <a:chOff x="4889500" y="2655888"/>
            <a:chExt cx="441326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85" name="Freeform 284"/>
            <p:cNvSpPr>
              <a:spLocks noEditPoints="1"/>
            </p:cNvSpPr>
            <p:nvPr/>
          </p:nvSpPr>
          <p:spPr bwMode="auto">
            <a:xfrm>
              <a:off x="4918075" y="2655888"/>
              <a:ext cx="384175" cy="242888"/>
            </a:xfrm>
            <a:custGeom>
              <a:avLst/>
              <a:gdLst>
                <a:gd name="T0" fmla="*/ 1001 w 1296"/>
                <a:gd name="T1" fmla="*/ 516 h 816"/>
                <a:gd name="T2" fmla="*/ 973 w 1296"/>
                <a:gd name="T3" fmla="*/ 580 h 816"/>
                <a:gd name="T4" fmla="*/ 879 w 1296"/>
                <a:gd name="T5" fmla="*/ 754 h 816"/>
                <a:gd name="T6" fmla="*/ 766 w 1296"/>
                <a:gd name="T7" fmla="*/ 748 h 816"/>
                <a:gd name="T8" fmla="*/ 730 w 1296"/>
                <a:gd name="T9" fmla="*/ 816 h 816"/>
                <a:gd name="T10" fmla="*/ 528 w 1296"/>
                <a:gd name="T11" fmla="*/ 747 h 816"/>
                <a:gd name="T12" fmla="*/ 400 w 1296"/>
                <a:gd name="T13" fmla="*/ 738 h 816"/>
                <a:gd name="T14" fmla="*/ 305 w 1296"/>
                <a:gd name="T15" fmla="*/ 617 h 816"/>
                <a:gd name="T16" fmla="*/ 240 w 1296"/>
                <a:gd name="T17" fmla="*/ 497 h 816"/>
                <a:gd name="T18" fmla="*/ 152 w 1296"/>
                <a:gd name="T19" fmla="*/ 432 h 816"/>
                <a:gd name="T20" fmla="*/ 0 w 1296"/>
                <a:gd name="T21" fmla="*/ 408 h 816"/>
                <a:gd name="T22" fmla="*/ 152 w 1296"/>
                <a:gd name="T23" fmla="*/ 384 h 816"/>
                <a:gd name="T24" fmla="*/ 296 w 1296"/>
                <a:gd name="T25" fmla="*/ 300 h 816"/>
                <a:gd name="T26" fmla="*/ 323 w 1296"/>
                <a:gd name="T27" fmla="*/ 236 h 816"/>
                <a:gd name="T28" fmla="*/ 417 w 1296"/>
                <a:gd name="T29" fmla="*/ 62 h 816"/>
                <a:gd name="T30" fmla="*/ 530 w 1296"/>
                <a:gd name="T31" fmla="*/ 68 h 816"/>
                <a:gd name="T32" fmla="*/ 566 w 1296"/>
                <a:gd name="T33" fmla="*/ 0 h 816"/>
                <a:gd name="T34" fmla="*/ 756 w 1296"/>
                <a:gd name="T35" fmla="*/ 57 h 816"/>
                <a:gd name="T36" fmla="*/ 879 w 1296"/>
                <a:gd name="T37" fmla="*/ 63 h 816"/>
                <a:gd name="T38" fmla="*/ 991 w 1296"/>
                <a:gd name="T39" fmla="*/ 199 h 816"/>
                <a:gd name="T40" fmla="*/ 1056 w 1296"/>
                <a:gd name="T41" fmla="*/ 319 h 816"/>
                <a:gd name="T42" fmla="*/ 1144 w 1296"/>
                <a:gd name="T43" fmla="*/ 384 h 816"/>
                <a:gd name="T44" fmla="*/ 1296 w 1296"/>
                <a:gd name="T45" fmla="*/ 408 h 816"/>
                <a:gd name="T46" fmla="*/ 1144 w 1296"/>
                <a:gd name="T47" fmla="*/ 432 h 816"/>
                <a:gd name="T48" fmla="*/ 529 w 1296"/>
                <a:gd name="T49" fmla="*/ 527 h 816"/>
                <a:gd name="T50" fmla="*/ 721 w 1296"/>
                <a:gd name="T51" fmla="*/ 145 h 816"/>
                <a:gd name="T52" fmla="*/ 768 w 1296"/>
                <a:gd name="T53" fmla="*/ 241 h 816"/>
                <a:gd name="T54" fmla="*/ 940 w 1296"/>
                <a:gd name="T55" fmla="*/ 516 h 816"/>
                <a:gd name="T56" fmla="*/ 1008 w 1296"/>
                <a:gd name="T57" fmla="*/ 452 h 816"/>
                <a:gd name="T58" fmla="*/ 969 w 1296"/>
                <a:gd name="T59" fmla="*/ 342 h 816"/>
                <a:gd name="T60" fmla="*/ 936 w 1296"/>
                <a:gd name="T61" fmla="*/ 201 h 816"/>
                <a:gd name="T62" fmla="*/ 864 w 1296"/>
                <a:gd name="T63" fmla="*/ 119 h 816"/>
                <a:gd name="T64" fmla="*/ 764 w 1296"/>
                <a:gd name="T65" fmla="*/ 119 h 816"/>
                <a:gd name="T66" fmla="*/ 620 w 1296"/>
                <a:gd name="T67" fmla="*/ 48 h 816"/>
                <a:gd name="T68" fmla="*/ 525 w 1296"/>
                <a:gd name="T69" fmla="*/ 122 h 816"/>
                <a:gd name="T70" fmla="*/ 386 w 1296"/>
                <a:gd name="T71" fmla="*/ 161 h 816"/>
                <a:gd name="T72" fmla="*/ 375 w 1296"/>
                <a:gd name="T73" fmla="*/ 258 h 816"/>
                <a:gd name="T74" fmla="*/ 288 w 1296"/>
                <a:gd name="T75" fmla="*/ 365 h 816"/>
                <a:gd name="T76" fmla="*/ 354 w 1296"/>
                <a:gd name="T77" fmla="*/ 510 h 816"/>
                <a:gd name="T78" fmla="*/ 529 w 1296"/>
                <a:gd name="T79" fmla="*/ 289 h 816"/>
                <a:gd name="T80" fmla="*/ 360 w 1296"/>
                <a:gd name="T81" fmla="*/ 614 h 816"/>
                <a:gd name="T82" fmla="*/ 453 w 1296"/>
                <a:gd name="T83" fmla="*/ 690 h 816"/>
                <a:gd name="T84" fmla="*/ 590 w 1296"/>
                <a:gd name="T85" fmla="*/ 757 h 816"/>
                <a:gd name="T86" fmla="*/ 709 w 1296"/>
                <a:gd name="T87" fmla="*/ 747 h 816"/>
                <a:gd name="T88" fmla="*/ 855 w 1296"/>
                <a:gd name="T89" fmla="*/ 696 h 816"/>
                <a:gd name="T90" fmla="*/ 923 w 1296"/>
                <a:gd name="T91" fmla="*/ 589 h 816"/>
                <a:gd name="T92" fmla="*/ 671 w 1296"/>
                <a:gd name="T93" fmla="*/ 527 h 816"/>
                <a:gd name="T94" fmla="*/ 625 w 1296"/>
                <a:gd name="T95" fmla="*/ 527 h 816"/>
                <a:gd name="T96" fmla="*/ 817 w 1296"/>
                <a:gd name="T97" fmla="*/ 527 h 816"/>
                <a:gd name="T98" fmla="*/ 817 w 1296"/>
                <a:gd name="T99" fmla="*/ 289 h 816"/>
                <a:gd name="T100" fmla="*/ 479 w 1296"/>
                <a:gd name="T101" fmla="*/ 527 h 816"/>
                <a:gd name="T102" fmla="*/ 96 w 1296"/>
                <a:gd name="T103" fmla="*/ 408 h 816"/>
                <a:gd name="T104" fmla="*/ 72 w 1296"/>
                <a:gd name="T105" fmla="*/ 432 h 816"/>
                <a:gd name="T106" fmla="*/ 1225 w 1296"/>
                <a:gd name="T107" fmla="*/ 384 h 816"/>
                <a:gd name="T108" fmla="*/ 1248 w 1296"/>
                <a:gd name="T109" fmla="*/ 40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6" h="816">
                  <a:moveTo>
                    <a:pt x="1056" y="432"/>
                  </a:moveTo>
                  <a:cubicBezTo>
                    <a:pt x="1056" y="455"/>
                    <a:pt x="1056" y="475"/>
                    <a:pt x="1056" y="497"/>
                  </a:cubicBezTo>
                  <a:cubicBezTo>
                    <a:pt x="1037" y="503"/>
                    <a:pt x="1019" y="509"/>
                    <a:pt x="1001" y="516"/>
                  </a:cubicBezTo>
                  <a:cubicBezTo>
                    <a:pt x="996" y="517"/>
                    <a:pt x="991" y="520"/>
                    <a:pt x="989" y="524"/>
                  </a:cubicBezTo>
                  <a:cubicBezTo>
                    <a:pt x="982" y="538"/>
                    <a:pt x="976" y="553"/>
                    <a:pt x="971" y="568"/>
                  </a:cubicBezTo>
                  <a:cubicBezTo>
                    <a:pt x="970" y="571"/>
                    <a:pt x="971" y="576"/>
                    <a:pt x="973" y="580"/>
                  </a:cubicBezTo>
                  <a:cubicBezTo>
                    <a:pt x="980" y="595"/>
                    <a:pt x="988" y="610"/>
                    <a:pt x="995" y="626"/>
                  </a:cubicBezTo>
                  <a:cubicBezTo>
                    <a:pt x="997" y="629"/>
                    <a:pt x="996" y="636"/>
                    <a:pt x="993" y="639"/>
                  </a:cubicBezTo>
                  <a:cubicBezTo>
                    <a:pt x="956" y="678"/>
                    <a:pt x="918" y="716"/>
                    <a:pt x="879" y="754"/>
                  </a:cubicBezTo>
                  <a:cubicBezTo>
                    <a:pt x="876" y="756"/>
                    <a:pt x="870" y="756"/>
                    <a:pt x="865" y="755"/>
                  </a:cubicBezTo>
                  <a:cubicBezTo>
                    <a:pt x="862" y="755"/>
                    <a:pt x="859" y="753"/>
                    <a:pt x="857" y="751"/>
                  </a:cubicBezTo>
                  <a:cubicBezTo>
                    <a:pt x="828" y="727"/>
                    <a:pt x="797" y="729"/>
                    <a:pt x="766" y="748"/>
                  </a:cubicBezTo>
                  <a:cubicBezTo>
                    <a:pt x="762" y="751"/>
                    <a:pt x="758" y="755"/>
                    <a:pt x="756" y="759"/>
                  </a:cubicBezTo>
                  <a:cubicBezTo>
                    <a:pt x="750" y="775"/>
                    <a:pt x="746" y="791"/>
                    <a:pt x="740" y="806"/>
                  </a:cubicBezTo>
                  <a:cubicBezTo>
                    <a:pt x="739" y="810"/>
                    <a:pt x="734" y="816"/>
                    <a:pt x="730" y="816"/>
                  </a:cubicBezTo>
                  <a:cubicBezTo>
                    <a:pt x="673" y="816"/>
                    <a:pt x="616" y="816"/>
                    <a:pt x="559" y="816"/>
                  </a:cubicBezTo>
                  <a:cubicBezTo>
                    <a:pt x="552" y="797"/>
                    <a:pt x="547" y="778"/>
                    <a:pt x="540" y="760"/>
                  </a:cubicBezTo>
                  <a:cubicBezTo>
                    <a:pt x="538" y="755"/>
                    <a:pt x="533" y="751"/>
                    <a:pt x="528" y="747"/>
                  </a:cubicBezTo>
                  <a:cubicBezTo>
                    <a:pt x="524" y="745"/>
                    <a:pt x="519" y="745"/>
                    <a:pt x="516" y="742"/>
                  </a:cubicBezTo>
                  <a:cubicBezTo>
                    <a:pt x="493" y="727"/>
                    <a:pt x="472" y="732"/>
                    <a:pt x="450" y="745"/>
                  </a:cubicBezTo>
                  <a:cubicBezTo>
                    <a:pt x="424" y="761"/>
                    <a:pt x="423" y="760"/>
                    <a:pt x="400" y="738"/>
                  </a:cubicBezTo>
                  <a:cubicBezTo>
                    <a:pt x="369" y="706"/>
                    <a:pt x="337" y="674"/>
                    <a:pt x="305" y="642"/>
                  </a:cubicBezTo>
                  <a:cubicBezTo>
                    <a:pt x="298" y="635"/>
                    <a:pt x="296" y="630"/>
                    <a:pt x="302" y="622"/>
                  </a:cubicBezTo>
                  <a:cubicBezTo>
                    <a:pt x="303" y="621"/>
                    <a:pt x="304" y="619"/>
                    <a:pt x="305" y="617"/>
                  </a:cubicBezTo>
                  <a:cubicBezTo>
                    <a:pt x="328" y="571"/>
                    <a:pt x="328" y="571"/>
                    <a:pt x="308" y="526"/>
                  </a:cubicBezTo>
                  <a:cubicBezTo>
                    <a:pt x="306" y="521"/>
                    <a:pt x="301" y="517"/>
                    <a:pt x="296" y="516"/>
                  </a:cubicBezTo>
                  <a:cubicBezTo>
                    <a:pt x="278" y="509"/>
                    <a:pt x="259" y="504"/>
                    <a:pt x="240" y="497"/>
                  </a:cubicBezTo>
                  <a:cubicBezTo>
                    <a:pt x="240" y="476"/>
                    <a:pt x="240" y="455"/>
                    <a:pt x="240" y="433"/>
                  </a:cubicBezTo>
                  <a:cubicBezTo>
                    <a:pt x="235" y="433"/>
                    <a:pt x="231" y="432"/>
                    <a:pt x="227" y="432"/>
                  </a:cubicBezTo>
                  <a:cubicBezTo>
                    <a:pt x="202" y="432"/>
                    <a:pt x="177" y="432"/>
                    <a:pt x="152" y="432"/>
                  </a:cubicBezTo>
                  <a:cubicBezTo>
                    <a:pt x="143" y="432"/>
                    <a:pt x="139" y="434"/>
                    <a:pt x="135" y="442"/>
                  </a:cubicBezTo>
                  <a:cubicBezTo>
                    <a:pt x="119" y="472"/>
                    <a:pt x="86" y="486"/>
                    <a:pt x="55" y="478"/>
                  </a:cubicBezTo>
                  <a:cubicBezTo>
                    <a:pt x="22" y="469"/>
                    <a:pt x="0" y="441"/>
                    <a:pt x="0" y="408"/>
                  </a:cubicBezTo>
                  <a:cubicBezTo>
                    <a:pt x="0" y="375"/>
                    <a:pt x="22" y="347"/>
                    <a:pt x="54" y="339"/>
                  </a:cubicBezTo>
                  <a:cubicBezTo>
                    <a:pt x="86" y="330"/>
                    <a:pt x="118" y="344"/>
                    <a:pt x="134" y="373"/>
                  </a:cubicBezTo>
                  <a:cubicBezTo>
                    <a:pt x="139" y="382"/>
                    <a:pt x="143" y="384"/>
                    <a:pt x="152" y="384"/>
                  </a:cubicBezTo>
                  <a:cubicBezTo>
                    <a:pt x="181" y="384"/>
                    <a:pt x="209" y="384"/>
                    <a:pt x="239" y="384"/>
                  </a:cubicBezTo>
                  <a:cubicBezTo>
                    <a:pt x="239" y="362"/>
                    <a:pt x="239" y="341"/>
                    <a:pt x="239" y="319"/>
                  </a:cubicBezTo>
                  <a:cubicBezTo>
                    <a:pt x="259" y="313"/>
                    <a:pt x="277" y="307"/>
                    <a:pt x="296" y="300"/>
                  </a:cubicBezTo>
                  <a:cubicBezTo>
                    <a:pt x="300" y="299"/>
                    <a:pt x="305" y="296"/>
                    <a:pt x="307" y="292"/>
                  </a:cubicBezTo>
                  <a:cubicBezTo>
                    <a:pt x="314" y="278"/>
                    <a:pt x="320" y="263"/>
                    <a:pt x="325" y="248"/>
                  </a:cubicBezTo>
                  <a:cubicBezTo>
                    <a:pt x="326" y="245"/>
                    <a:pt x="325" y="240"/>
                    <a:pt x="323" y="236"/>
                  </a:cubicBezTo>
                  <a:cubicBezTo>
                    <a:pt x="316" y="221"/>
                    <a:pt x="308" y="206"/>
                    <a:pt x="301" y="190"/>
                  </a:cubicBezTo>
                  <a:cubicBezTo>
                    <a:pt x="299" y="187"/>
                    <a:pt x="300" y="180"/>
                    <a:pt x="303" y="177"/>
                  </a:cubicBezTo>
                  <a:cubicBezTo>
                    <a:pt x="340" y="138"/>
                    <a:pt x="379" y="100"/>
                    <a:pt x="417" y="62"/>
                  </a:cubicBezTo>
                  <a:cubicBezTo>
                    <a:pt x="420" y="60"/>
                    <a:pt x="426" y="60"/>
                    <a:pt x="431" y="61"/>
                  </a:cubicBezTo>
                  <a:cubicBezTo>
                    <a:pt x="434" y="61"/>
                    <a:pt x="436" y="63"/>
                    <a:pt x="439" y="64"/>
                  </a:cubicBezTo>
                  <a:cubicBezTo>
                    <a:pt x="484" y="88"/>
                    <a:pt x="484" y="88"/>
                    <a:pt x="530" y="68"/>
                  </a:cubicBezTo>
                  <a:cubicBezTo>
                    <a:pt x="534" y="66"/>
                    <a:pt x="538" y="61"/>
                    <a:pt x="540" y="57"/>
                  </a:cubicBezTo>
                  <a:cubicBezTo>
                    <a:pt x="546" y="41"/>
                    <a:pt x="550" y="25"/>
                    <a:pt x="556" y="10"/>
                  </a:cubicBezTo>
                  <a:cubicBezTo>
                    <a:pt x="557" y="6"/>
                    <a:pt x="562" y="0"/>
                    <a:pt x="566" y="0"/>
                  </a:cubicBezTo>
                  <a:cubicBezTo>
                    <a:pt x="623" y="0"/>
                    <a:pt x="680" y="0"/>
                    <a:pt x="737" y="0"/>
                  </a:cubicBezTo>
                  <a:cubicBezTo>
                    <a:pt x="742" y="16"/>
                    <a:pt x="747" y="31"/>
                    <a:pt x="752" y="46"/>
                  </a:cubicBezTo>
                  <a:cubicBezTo>
                    <a:pt x="754" y="50"/>
                    <a:pt x="755" y="54"/>
                    <a:pt x="756" y="57"/>
                  </a:cubicBezTo>
                  <a:cubicBezTo>
                    <a:pt x="760" y="69"/>
                    <a:pt x="810" y="89"/>
                    <a:pt x="821" y="83"/>
                  </a:cubicBezTo>
                  <a:cubicBezTo>
                    <a:pt x="835" y="76"/>
                    <a:pt x="850" y="68"/>
                    <a:pt x="865" y="61"/>
                  </a:cubicBezTo>
                  <a:cubicBezTo>
                    <a:pt x="869" y="59"/>
                    <a:pt x="877" y="60"/>
                    <a:pt x="879" y="63"/>
                  </a:cubicBezTo>
                  <a:cubicBezTo>
                    <a:pt x="918" y="100"/>
                    <a:pt x="956" y="138"/>
                    <a:pt x="993" y="176"/>
                  </a:cubicBezTo>
                  <a:cubicBezTo>
                    <a:pt x="996" y="179"/>
                    <a:pt x="995" y="186"/>
                    <a:pt x="995" y="191"/>
                  </a:cubicBezTo>
                  <a:cubicBezTo>
                    <a:pt x="995" y="194"/>
                    <a:pt x="993" y="197"/>
                    <a:pt x="991" y="199"/>
                  </a:cubicBezTo>
                  <a:cubicBezTo>
                    <a:pt x="968" y="245"/>
                    <a:pt x="968" y="245"/>
                    <a:pt x="988" y="290"/>
                  </a:cubicBezTo>
                  <a:cubicBezTo>
                    <a:pt x="990" y="295"/>
                    <a:pt x="995" y="298"/>
                    <a:pt x="1000" y="300"/>
                  </a:cubicBezTo>
                  <a:cubicBezTo>
                    <a:pt x="1018" y="307"/>
                    <a:pt x="1037" y="312"/>
                    <a:pt x="1056" y="319"/>
                  </a:cubicBezTo>
                  <a:cubicBezTo>
                    <a:pt x="1056" y="340"/>
                    <a:pt x="1056" y="361"/>
                    <a:pt x="1056" y="383"/>
                  </a:cubicBezTo>
                  <a:cubicBezTo>
                    <a:pt x="1061" y="383"/>
                    <a:pt x="1065" y="384"/>
                    <a:pt x="1069" y="384"/>
                  </a:cubicBezTo>
                  <a:cubicBezTo>
                    <a:pt x="1094" y="384"/>
                    <a:pt x="1119" y="384"/>
                    <a:pt x="1144" y="384"/>
                  </a:cubicBezTo>
                  <a:cubicBezTo>
                    <a:pt x="1153" y="384"/>
                    <a:pt x="1157" y="382"/>
                    <a:pt x="1161" y="374"/>
                  </a:cubicBezTo>
                  <a:cubicBezTo>
                    <a:pt x="1178" y="344"/>
                    <a:pt x="1210" y="330"/>
                    <a:pt x="1243" y="339"/>
                  </a:cubicBezTo>
                  <a:cubicBezTo>
                    <a:pt x="1274" y="347"/>
                    <a:pt x="1296" y="376"/>
                    <a:pt x="1296" y="408"/>
                  </a:cubicBezTo>
                  <a:cubicBezTo>
                    <a:pt x="1296" y="441"/>
                    <a:pt x="1274" y="469"/>
                    <a:pt x="1242" y="477"/>
                  </a:cubicBezTo>
                  <a:cubicBezTo>
                    <a:pt x="1210" y="486"/>
                    <a:pt x="1178" y="472"/>
                    <a:pt x="1162" y="443"/>
                  </a:cubicBezTo>
                  <a:cubicBezTo>
                    <a:pt x="1157" y="434"/>
                    <a:pt x="1153" y="432"/>
                    <a:pt x="1144" y="432"/>
                  </a:cubicBezTo>
                  <a:cubicBezTo>
                    <a:pt x="1115" y="432"/>
                    <a:pt x="1087" y="432"/>
                    <a:pt x="1056" y="432"/>
                  </a:cubicBezTo>
                  <a:close/>
                  <a:moveTo>
                    <a:pt x="529" y="289"/>
                  </a:moveTo>
                  <a:cubicBezTo>
                    <a:pt x="529" y="369"/>
                    <a:pt x="529" y="448"/>
                    <a:pt x="529" y="527"/>
                  </a:cubicBezTo>
                  <a:cubicBezTo>
                    <a:pt x="545" y="527"/>
                    <a:pt x="560" y="527"/>
                    <a:pt x="576" y="527"/>
                  </a:cubicBezTo>
                  <a:cubicBezTo>
                    <a:pt x="576" y="399"/>
                    <a:pt x="576" y="272"/>
                    <a:pt x="576" y="145"/>
                  </a:cubicBezTo>
                  <a:cubicBezTo>
                    <a:pt x="625" y="145"/>
                    <a:pt x="672" y="145"/>
                    <a:pt x="721" y="145"/>
                  </a:cubicBezTo>
                  <a:cubicBezTo>
                    <a:pt x="721" y="273"/>
                    <a:pt x="721" y="400"/>
                    <a:pt x="721" y="527"/>
                  </a:cubicBezTo>
                  <a:cubicBezTo>
                    <a:pt x="737" y="527"/>
                    <a:pt x="752" y="527"/>
                    <a:pt x="768" y="527"/>
                  </a:cubicBezTo>
                  <a:cubicBezTo>
                    <a:pt x="768" y="431"/>
                    <a:pt x="768" y="336"/>
                    <a:pt x="768" y="241"/>
                  </a:cubicBezTo>
                  <a:cubicBezTo>
                    <a:pt x="817" y="241"/>
                    <a:pt x="864" y="241"/>
                    <a:pt x="913" y="241"/>
                  </a:cubicBezTo>
                  <a:cubicBezTo>
                    <a:pt x="913" y="337"/>
                    <a:pt x="913" y="432"/>
                    <a:pt x="913" y="528"/>
                  </a:cubicBezTo>
                  <a:cubicBezTo>
                    <a:pt x="924" y="527"/>
                    <a:pt x="938" y="534"/>
                    <a:pt x="940" y="516"/>
                  </a:cubicBezTo>
                  <a:cubicBezTo>
                    <a:pt x="944" y="485"/>
                    <a:pt x="963" y="472"/>
                    <a:pt x="991" y="468"/>
                  </a:cubicBezTo>
                  <a:cubicBezTo>
                    <a:pt x="993" y="468"/>
                    <a:pt x="996" y="466"/>
                    <a:pt x="998" y="466"/>
                  </a:cubicBezTo>
                  <a:cubicBezTo>
                    <a:pt x="1006" y="465"/>
                    <a:pt x="1008" y="460"/>
                    <a:pt x="1008" y="452"/>
                  </a:cubicBezTo>
                  <a:cubicBezTo>
                    <a:pt x="1008" y="433"/>
                    <a:pt x="1008" y="413"/>
                    <a:pt x="1008" y="394"/>
                  </a:cubicBezTo>
                  <a:cubicBezTo>
                    <a:pt x="1008" y="381"/>
                    <a:pt x="1012" y="364"/>
                    <a:pt x="1006" y="356"/>
                  </a:cubicBezTo>
                  <a:cubicBezTo>
                    <a:pt x="999" y="347"/>
                    <a:pt x="982" y="345"/>
                    <a:pt x="969" y="342"/>
                  </a:cubicBezTo>
                  <a:cubicBezTo>
                    <a:pt x="956" y="338"/>
                    <a:pt x="949" y="332"/>
                    <a:pt x="946" y="319"/>
                  </a:cubicBezTo>
                  <a:cubicBezTo>
                    <a:pt x="944" y="307"/>
                    <a:pt x="941" y="294"/>
                    <a:pt x="934" y="285"/>
                  </a:cubicBezTo>
                  <a:cubicBezTo>
                    <a:pt x="914" y="256"/>
                    <a:pt x="915" y="229"/>
                    <a:pt x="936" y="201"/>
                  </a:cubicBezTo>
                  <a:cubicBezTo>
                    <a:pt x="941" y="195"/>
                    <a:pt x="940" y="190"/>
                    <a:pt x="934" y="185"/>
                  </a:cubicBezTo>
                  <a:cubicBezTo>
                    <a:pt x="922" y="173"/>
                    <a:pt x="911" y="161"/>
                    <a:pt x="899" y="150"/>
                  </a:cubicBezTo>
                  <a:cubicBezTo>
                    <a:pt x="887" y="139"/>
                    <a:pt x="877" y="121"/>
                    <a:pt x="864" y="119"/>
                  </a:cubicBezTo>
                  <a:cubicBezTo>
                    <a:pt x="851" y="116"/>
                    <a:pt x="836" y="131"/>
                    <a:pt x="821" y="137"/>
                  </a:cubicBezTo>
                  <a:cubicBezTo>
                    <a:pt x="816" y="139"/>
                    <a:pt x="808" y="139"/>
                    <a:pt x="802" y="137"/>
                  </a:cubicBezTo>
                  <a:cubicBezTo>
                    <a:pt x="789" y="132"/>
                    <a:pt x="778" y="122"/>
                    <a:pt x="764" y="119"/>
                  </a:cubicBezTo>
                  <a:cubicBezTo>
                    <a:pt x="729" y="113"/>
                    <a:pt x="710" y="93"/>
                    <a:pt x="706" y="58"/>
                  </a:cubicBezTo>
                  <a:cubicBezTo>
                    <a:pt x="705" y="49"/>
                    <a:pt x="699" y="48"/>
                    <a:pt x="691" y="48"/>
                  </a:cubicBezTo>
                  <a:cubicBezTo>
                    <a:pt x="667" y="48"/>
                    <a:pt x="644" y="48"/>
                    <a:pt x="620" y="48"/>
                  </a:cubicBezTo>
                  <a:cubicBezTo>
                    <a:pt x="593" y="48"/>
                    <a:pt x="592" y="48"/>
                    <a:pt x="586" y="74"/>
                  </a:cubicBezTo>
                  <a:cubicBezTo>
                    <a:pt x="581" y="97"/>
                    <a:pt x="570" y="110"/>
                    <a:pt x="546" y="114"/>
                  </a:cubicBezTo>
                  <a:cubicBezTo>
                    <a:pt x="539" y="115"/>
                    <a:pt x="531" y="118"/>
                    <a:pt x="525" y="122"/>
                  </a:cubicBezTo>
                  <a:cubicBezTo>
                    <a:pt x="496" y="143"/>
                    <a:pt x="469" y="141"/>
                    <a:pt x="442" y="120"/>
                  </a:cubicBezTo>
                  <a:cubicBezTo>
                    <a:pt x="435" y="114"/>
                    <a:pt x="429" y="117"/>
                    <a:pt x="424" y="123"/>
                  </a:cubicBezTo>
                  <a:cubicBezTo>
                    <a:pt x="411" y="136"/>
                    <a:pt x="398" y="149"/>
                    <a:pt x="386" y="161"/>
                  </a:cubicBezTo>
                  <a:cubicBezTo>
                    <a:pt x="376" y="171"/>
                    <a:pt x="360" y="181"/>
                    <a:pt x="358" y="192"/>
                  </a:cubicBezTo>
                  <a:cubicBezTo>
                    <a:pt x="357" y="204"/>
                    <a:pt x="368" y="218"/>
                    <a:pt x="375" y="230"/>
                  </a:cubicBezTo>
                  <a:cubicBezTo>
                    <a:pt x="380" y="240"/>
                    <a:pt x="381" y="248"/>
                    <a:pt x="375" y="258"/>
                  </a:cubicBezTo>
                  <a:cubicBezTo>
                    <a:pt x="368" y="269"/>
                    <a:pt x="361" y="281"/>
                    <a:pt x="359" y="293"/>
                  </a:cubicBezTo>
                  <a:cubicBezTo>
                    <a:pt x="353" y="328"/>
                    <a:pt x="333" y="346"/>
                    <a:pt x="298" y="350"/>
                  </a:cubicBezTo>
                  <a:cubicBezTo>
                    <a:pt x="289" y="351"/>
                    <a:pt x="288" y="357"/>
                    <a:pt x="288" y="365"/>
                  </a:cubicBezTo>
                  <a:cubicBezTo>
                    <a:pt x="288" y="388"/>
                    <a:pt x="288" y="412"/>
                    <a:pt x="288" y="435"/>
                  </a:cubicBezTo>
                  <a:cubicBezTo>
                    <a:pt x="288" y="462"/>
                    <a:pt x="288" y="464"/>
                    <a:pt x="314" y="470"/>
                  </a:cubicBezTo>
                  <a:cubicBezTo>
                    <a:pt x="337" y="475"/>
                    <a:pt x="349" y="487"/>
                    <a:pt x="354" y="510"/>
                  </a:cubicBezTo>
                  <a:cubicBezTo>
                    <a:pt x="359" y="531"/>
                    <a:pt x="362" y="531"/>
                    <a:pt x="384" y="525"/>
                  </a:cubicBezTo>
                  <a:cubicBezTo>
                    <a:pt x="384" y="447"/>
                    <a:pt x="384" y="368"/>
                    <a:pt x="384" y="289"/>
                  </a:cubicBezTo>
                  <a:cubicBezTo>
                    <a:pt x="432" y="289"/>
                    <a:pt x="479" y="289"/>
                    <a:pt x="529" y="289"/>
                  </a:cubicBezTo>
                  <a:close/>
                  <a:moveTo>
                    <a:pt x="650" y="576"/>
                  </a:moveTo>
                  <a:cubicBezTo>
                    <a:pt x="573" y="576"/>
                    <a:pt x="496" y="578"/>
                    <a:pt x="420" y="575"/>
                  </a:cubicBezTo>
                  <a:cubicBezTo>
                    <a:pt x="387" y="574"/>
                    <a:pt x="370" y="584"/>
                    <a:pt x="360" y="614"/>
                  </a:cubicBezTo>
                  <a:cubicBezTo>
                    <a:pt x="357" y="622"/>
                    <a:pt x="357" y="626"/>
                    <a:pt x="363" y="632"/>
                  </a:cubicBezTo>
                  <a:cubicBezTo>
                    <a:pt x="381" y="649"/>
                    <a:pt x="398" y="667"/>
                    <a:pt x="416" y="685"/>
                  </a:cubicBezTo>
                  <a:cubicBezTo>
                    <a:pt x="436" y="704"/>
                    <a:pt x="428" y="704"/>
                    <a:pt x="453" y="690"/>
                  </a:cubicBezTo>
                  <a:cubicBezTo>
                    <a:pt x="474" y="678"/>
                    <a:pt x="492" y="672"/>
                    <a:pt x="513" y="689"/>
                  </a:cubicBezTo>
                  <a:cubicBezTo>
                    <a:pt x="519" y="693"/>
                    <a:pt x="527" y="697"/>
                    <a:pt x="534" y="698"/>
                  </a:cubicBezTo>
                  <a:cubicBezTo>
                    <a:pt x="569" y="702"/>
                    <a:pt x="586" y="724"/>
                    <a:pt x="590" y="757"/>
                  </a:cubicBezTo>
                  <a:cubicBezTo>
                    <a:pt x="591" y="766"/>
                    <a:pt x="596" y="768"/>
                    <a:pt x="605" y="768"/>
                  </a:cubicBezTo>
                  <a:cubicBezTo>
                    <a:pt x="630" y="768"/>
                    <a:pt x="656" y="767"/>
                    <a:pt x="681" y="768"/>
                  </a:cubicBezTo>
                  <a:cubicBezTo>
                    <a:pt x="698" y="770"/>
                    <a:pt x="707" y="764"/>
                    <a:pt x="709" y="747"/>
                  </a:cubicBezTo>
                  <a:cubicBezTo>
                    <a:pt x="713" y="721"/>
                    <a:pt x="726" y="704"/>
                    <a:pt x="754" y="701"/>
                  </a:cubicBezTo>
                  <a:cubicBezTo>
                    <a:pt x="760" y="700"/>
                    <a:pt x="766" y="698"/>
                    <a:pt x="771" y="695"/>
                  </a:cubicBezTo>
                  <a:cubicBezTo>
                    <a:pt x="799" y="672"/>
                    <a:pt x="827" y="675"/>
                    <a:pt x="855" y="696"/>
                  </a:cubicBezTo>
                  <a:cubicBezTo>
                    <a:pt x="862" y="702"/>
                    <a:pt x="867" y="699"/>
                    <a:pt x="872" y="693"/>
                  </a:cubicBezTo>
                  <a:cubicBezTo>
                    <a:pt x="885" y="679"/>
                    <a:pt x="899" y="666"/>
                    <a:pt x="913" y="652"/>
                  </a:cubicBezTo>
                  <a:cubicBezTo>
                    <a:pt x="941" y="624"/>
                    <a:pt x="941" y="624"/>
                    <a:pt x="923" y="589"/>
                  </a:cubicBezTo>
                  <a:cubicBezTo>
                    <a:pt x="918" y="578"/>
                    <a:pt x="912" y="576"/>
                    <a:pt x="901" y="576"/>
                  </a:cubicBezTo>
                  <a:cubicBezTo>
                    <a:pt x="817" y="576"/>
                    <a:pt x="733" y="576"/>
                    <a:pt x="650" y="576"/>
                  </a:cubicBezTo>
                  <a:close/>
                  <a:moveTo>
                    <a:pt x="671" y="527"/>
                  </a:moveTo>
                  <a:cubicBezTo>
                    <a:pt x="671" y="415"/>
                    <a:pt x="671" y="304"/>
                    <a:pt x="671" y="193"/>
                  </a:cubicBezTo>
                  <a:cubicBezTo>
                    <a:pt x="655" y="193"/>
                    <a:pt x="640" y="193"/>
                    <a:pt x="625" y="193"/>
                  </a:cubicBezTo>
                  <a:cubicBezTo>
                    <a:pt x="625" y="305"/>
                    <a:pt x="625" y="416"/>
                    <a:pt x="625" y="527"/>
                  </a:cubicBezTo>
                  <a:cubicBezTo>
                    <a:pt x="640" y="527"/>
                    <a:pt x="655" y="527"/>
                    <a:pt x="671" y="527"/>
                  </a:cubicBezTo>
                  <a:close/>
                  <a:moveTo>
                    <a:pt x="817" y="289"/>
                  </a:moveTo>
                  <a:cubicBezTo>
                    <a:pt x="817" y="369"/>
                    <a:pt x="817" y="448"/>
                    <a:pt x="817" y="527"/>
                  </a:cubicBezTo>
                  <a:cubicBezTo>
                    <a:pt x="833" y="527"/>
                    <a:pt x="848" y="527"/>
                    <a:pt x="863" y="527"/>
                  </a:cubicBezTo>
                  <a:cubicBezTo>
                    <a:pt x="863" y="447"/>
                    <a:pt x="863" y="368"/>
                    <a:pt x="863" y="289"/>
                  </a:cubicBezTo>
                  <a:cubicBezTo>
                    <a:pt x="848" y="289"/>
                    <a:pt x="833" y="289"/>
                    <a:pt x="817" y="289"/>
                  </a:cubicBezTo>
                  <a:close/>
                  <a:moveTo>
                    <a:pt x="433" y="337"/>
                  </a:moveTo>
                  <a:cubicBezTo>
                    <a:pt x="433" y="401"/>
                    <a:pt x="433" y="464"/>
                    <a:pt x="433" y="527"/>
                  </a:cubicBezTo>
                  <a:cubicBezTo>
                    <a:pt x="449" y="527"/>
                    <a:pt x="464" y="527"/>
                    <a:pt x="479" y="527"/>
                  </a:cubicBezTo>
                  <a:cubicBezTo>
                    <a:pt x="479" y="463"/>
                    <a:pt x="479" y="400"/>
                    <a:pt x="479" y="337"/>
                  </a:cubicBezTo>
                  <a:cubicBezTo>
                    <a:pt x="464" y="337"/>
                    <a:pt x="449" y="337"/>
                    <a:pt x="433" y="337"/>
                  </a:cubicBezTo>
                  <a:close/>
                  <a:moveTo>
                    <a:pt x="96" y="408"/>
                  </a:moveTo>
                  <a:cubicBezTo>
                    <a:pt x="96" y="395"/>
                    <a:pt x="85" y="384"/>
                    <a:pt x="72" y="384"/>
                  </a:cubicBezTo>
                  <a:cubicBezTo>
                    <a:pt x="59" y="384"/>
                    <a:pt x="48" y="395"/>
                    <a:pt x="48" y="408"/>
                  </a:cubicBezTo>
                  <a:cubicBezTo>
                    <a:pt x="48" y="421"/>
                    <a:pt x="59" y="432"/>
                    <a:pt x="72" y="432"/>
                  </a:cubicBezTo>
                  <a:cubicBezTo>
                    <a:pt x="85" y="432"/>
                    <a:pt x="96" y="421"/>
                    <a:pt x="96" y="408"/>
                  </a:cubicBezTo>
                  <a:close/>
                  <a:moveTo>
                    <a:pt x="1248" y="409"/>
                  </a:moveTo>
                  <a:cubicBezTo>
                    <a:pt x="1248" y="396"/>
                    <a:pt x="1238" y="385"/>
                    <a:pt x="1225" y="384"/>
                  </a:cubicBezTo>
                  <a:cubicBezTo>
                    <a:pt x="1212" y="384"/>
                    <a:pt x="1201" y="394"/>
                    <a:pt x="1200" y="407"/>
                  </a:cubicBezTo>
                  <a:cubicBezTo>
                    <a:pt x="1200" y="420"/>
                    <a:pt x="1210" y="431"/>
                    <a:pt x="1223" y="432"/>
                  </a:cubicBezTo>
                  <a:cubicBezTo>
                    <a:pt x="1236" y="432"/>
                    <a:pt x="1247" y="422"/>
                    <a:pt x="1248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285"/>
            <p:cNvSpPr>
              <a:spLocks noEditPoints="1"/>
            </p:cNvSpPr>
            <p:nvPr/>
          </p:nvSpPr>
          <p:spPr bwMode="auto">
            <a:xfrm>
              <a:off x="4889500" y="2862263"/>
              <a:ext cx="441325" cy="236538"/>
            </a:xfrm>
            <a:custGeom>
              <a:avLst/>
              <a:gdLst>
                <a:gd name="T0" fmla="*/ 1391 w 1490"/>
                <a:gd name="T1" fmla="*/ 551 h 792"/>
                <a:gd name="T2" fmla="*/ 1485 w 1490"/>
                <a:gd name="T3" fmla="*/ 551 h 792"/>
                <a:gd name="T4" fmla="*/ 1484 w 1490"/>
                <a:gd name="T5" fmla="*/ 694 h 792"/>
                <a:gd name="T6" fmla="*/ 1371 w 1490"/>
                <a:gd name="T7" fmla="*/ 791 h 792"/>
                <a:gd name="T8" fmla="*/ 1259 w 1490"/>
                <a:gd name="T9" fmla="*/ 791 h 792"/>
                <a:gd name="T10" fmla="*/ 128 w 1490"/>
                <a:gd name="T11" fmla="*/ 791 h 792"/>
                <a:gd name="T12" fmla="*/ 5 w 1490"/>
                <a:gd name="T13" fmla="*/ 705 h 792"/>
                <a:gd name="T14" fmla="*/ 1 w 1490"/>
                <a:gd name="T15" fmla="*/ 685 h 792"/>
                <a:gd name="T16" fmla="*/ 1 w 1490"/>
                <a:gd name="T17" fmla="*/ 551 h 792"/>
                <a:gd name="T18" fmla="*/ 96 w 1490"/>
                <a:gd name="T19" fmla="*/ 551 h 792"/>
                <a:gd name="T20" fmla="*/ 96 w 1490"/>
                <a:gd name="T21" fmla="*/ 0 h 792"/>
                <a:gd name="T22" fmla="*/ 144 w 1490"/>
                <a:gd name="T23" fmla="*/ 0 h 792"/>
                <a:gd name="T24" fmla="*/ 144 w 1490"/>
                <a:gd name="T25" fmla="*/ 550 h 792"/>
                <a:gd name="T26" fmla="*/ 1344 w 1490"/>
                <a:gd name="T27" fmla="*/ 550 h 792"/>
                <a:gd name="T28" fmla="*/ 1344 w 1490"/>
                <a:gd name="T29" fmla="*/ 0 h 792"/>
                <a:gd name="T30" fmla="*/ 1391 w 1490"/>
                <a:gd name="T31" fmla="*/ 0 h 792"/>
                <a:gd name="T32" fmla="*/ 1391 w 1490"/>
                <a:gd name="T33" fmla="*/ 551 h 792"/>
                <a:gd name="T34" fmla="*/ 48 w 1490"/>
                <a:gd name="T35" fmla="*/ 599 h 792"/>
                <a:gd name="T36" fmla="*/ 48 w 1490"/>
                <a:gd name="T37" fmla="*/ 677 h 792"/>
                <a:gd name="T38" fmla="*/ 128 w 1490"/>
                <a:gd name="T39" fmla="*/ 743 h 792"/>
                <a:gd name="T40" fmla="*/ 1124 w 1490"/>
                <a:gd name="T41" fmla="*/ 743 h 792"/>
                <a:gd name="T42" fmla="*/ 1366 w 1490"/>
                <a:gd name="T43" fmla="*/ 743 h 792"/>
                <a:gd name="T44" fmla="*/ 1438 w 1490"/>
                <a:gd name="T45" fmla="*/ 684 h 792"/>
                <a:gd name="T46" fmla="*/ 1439 w 1490"/>
                <a:gd name="T47" fmla="*/ 600 h 792"/>
                <a:gd name="T48" fmla="*/ 1431 w 1490"/>
                <a:gd name="T49" fmla="*/ 599 h 792"/>
                <a:gd name="T50" fmla="*/ 962 w 1490"/>
                <a:gd name="T51" fmla="*/ 600 h 792"/>
                <a:gd name="T52" fmla="*/ 946 w 1490"/>
                <a:gd name="T53" fmla="*/ 610 h 792"/>
                <a:gd name="T54" fmla="*/ 909 w 1490"/>
                <a:gd name="T55" fmla="*/ 684 h 792"/>
                <a:gd name="T56" fmla="*/ 892 w 1490"/>
                <a:gd name="T57" fmla="*/ 695 h 792"/>
                <a:gd name="T58" fmla="*/ 596 w 1490"/>
                <a:gd name="T59" fmla="*/ 695 h 792"/>
                <a:gd name="T60" fmla="*/ 579 w 1490"/>
                <a:gd name="T61" fmla="*/ 684 h 792"/>
                <a:gd name="T62" fmla="*/ 544 w 1490"/>
                <a:gd name="T63" fmla="*/ 613 h 792"/>
                <a:gd name="T64" fmla="*/ 522 w 1490"/>
                <a:gd name="T65" fmla="*/ 599 h 792"/>
                <a:gd name="T66" fmla="*/ 64 w 1490"/>
                <a:gd name="T67" fmla="*/ 599 h 792"/>
                <a:gd name="T68" fmla="*/ 48 w 1490"/>
                <a:gd name="T69" fmla="*/ 599 h 792"/>
                <a:gd name="T70" fmla="*/ 897 w 1490"/>
                <a:gd name="T71" fmla="*/ 600 h 792"/>
                <a:gd name="T72" fmla="*/ 591 w 1490"/>
                <a:gd name="T73" fmla="*/ 600 h 792"/>
                <a:gd name="T74" fmla="*/ 613 w 1490"/>
                <a:gd name="T75" fmla="*/ 643 h 792"/>
                <a:gd name="T76" fmla="*/ 624 w 1490"/>
                <a:gd name="T77" fmla="*/ 647 h 792"/>
                <a:gd name="T78" fmla="*/ 864 w 1490"/>
                <a:gd name="T79" fmla="*/ 647 h 792"/>
                <a:gd name="T80" fmla="*/ 875 w 1490"/>
                <a:gd name="T81" fmla="*/ 643 h 792"/>
                <a:gd name="T82" fmla="*/ 897 w 1490"/>
                <a:gd name="T83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0" h="792">
                  <a:moveTo>
                    <a:pt x="1391" y="551"/>
                  </a:moveTo>
                  <a:cubicBezTo>
                    <a:pt x="1425" y="551"/>
                    <a:pt x="1456" y="551"/>
                    <a:pt x="1485" y="551"/>
                  </a:cubicBezTo>
                  <a:cubicBezTo>
                    <a:pt x="1485" y="600"/>
                    <a:pt x="1490" y="648"/>
                    <a:pt x="1484" y="694"/>
                  </a:cubicBezTo>
                  <a:cubicBezTo>
                    <a:pt x="1478" y="750"/>
                    <a:pt x="1427" y="790"/>
                    <a:pt x="1371" y="791"/>
                  </a:cubicBezTo>
                  <a:cubicBezTo>
                    <a:pt x="1334" y="792"/>
                    <a:pt x="1296" y="791"/>
                    <a:pt x="1259" y="791"/>
                  </a:cubicBezTo>
                  <a:cubicBezTo>
                    <a:pt x="882" y="791"/>
                    <a:pt x="505" y="791"/>
                    <a:pt x="128" y="791"/>
                  </a:cubicBezTo>
                  <a:cubicBezTo>
                    <a:pt x="67" y="791"/>
                    <a:pt x="21" y="759"/>
                    <a:pt x="5" y="705"/>
                  </a:cubicBezTo>
                  <a:cubicBezTo>
                    <a:pt x="3" y="699"/>
                    <a:pt x="1" y="692"/>
                    <a:pt x="1" y="685"/>
                  </a:cubicBezTo>
                  <a:cubicBezTo>
                    <a:pt x="0" y="641"/>
                    <a:pt x="1" y="597"/>
                    <a:pt x="1" y="551"/>
                  </a:cubicBezTo>
                  <a:cubicBezTo>
                    <a:pt x="32" y="551"/>
                    <a:pt x="63" y="551"/>
                    <a:pt x="96" y="551"/>
                  </a:cubicBezTo>
                  <a:cubicBezTo>
                    <a:pt x="96" y="367"/>
                    <a:pt x="96" y="184"/>
                    <a:pt x="96" y="0"/>
                  </a:cubicBezTo>
                  <a:cubicBezTo>
                    <a:pt x="112" y="0"/>
                    <a:pt x="127" y="0"/>
                    <a:pt x="144" y="0"/>
                  </a:cubicBezTo>
                  <a:cubicBezTo>
                    <a:pt x="144" y="183"/>
                    <a:pt x="144" y="366"/>
                    <a:pt x="144" y="550"/>
                  </a:cubicBezTo>
                  <a:cubicBezTo>
                    <a:pt x="544" y="550"/>
                    <a:pt x="943" y="550"/>
                    <a:pt x="1344" y="550"/>
                  </a:cubicBezTo>
                  <a:cubicBezTo>
                    <a:pt x="1344" y="367"/>
                    <a:pt x="1344" y="184"/>
                    <a:pt x="1344" y="0"/>
                  </a:cubicBezTo>
                  <a:cubicBezTo>
                    <a:pt x="1360" y="0"/>
                    <a:pt x="1375" y="0"/>
                    <a:pt x="1391" y="0"/>
                  </a:cubicBezTo>
                  <a:cubicBezTo>
                    <a:pt x="1391" y="183"/>
                    <a:pt x="1391" y="366"/>
                    <a:pt x="1391" y="551"/>
                  </a:cubicBezTo>
                  <a:close/>
                  <a:moveTo>
                    <a:pt x="48" y="599"/>
                  </a:moveTo>
                  <a:cubicBezTo>
                    <a:pt x="48" y="627"/>
                    <a:pt x="47" y="652"/>
                    <a:pt x="48" y="677"/>
                  </a:cubicBezTo>
                  <a:cubicBezTo>
                    <a:pt x="50" y="717"/>
                    <a:pt x="83" y="743"/>
                    <a:pt x="128" y="743"/>
                  </a:cubicBezTo>
                  <a:cubicBezTo>
                    <a:pt x="460" y="743"/>
                    <a:pt x="792" y="743"/>
                    <a:pt x="1124" y="743"/>
                  </a:cubicBezTo>
                  <a:cubicBezTo>
                    <a:pt x="1204" y="743"/>
                    <a:pt x="1285" y="743"/>
                    <a:pt x="1366" y="743"/>
                  </a:cubicBezTo>
                  <a:cubicBezTo>
                    <a:pt x="1404" y="743"/>
                    <a:pt x="1434" y="719"/>
                    <a:pt x="1438" y="684"/>
                  </a:cubicBezTo>
                  <a:cubicBezTo>
                    <a:pt x="1442" y="656"/>
                    <a:pt x="1439" y="628"/>
                    <a:pt x="1439" y="600"/>
                  </a:cubicBezTo>
                  <a:cubicBezTo>
                    <a:pt x="1436" y="600"/>
                    <a:pt x="1433" y="599"/>
                    <a:pt x="1431" y="599"/>
                  </a:cubicBezTo>
                  <a:cubicBezTo>
                    <a:pt x="1274" y="599"/>
                    <a:pt x="1118" y="599"/>
                    <a:pt x="962" y="600"/>
                  </a:cubicBezTo>
                  <a:cubicBezTo>
                    <a:pt x="956" y="600"/>
                    <a:pt x="949" y="605"/>
                    <a:pt x="946" y="610"/>
                  </a:cubicBezTo>
                  <a:cubicBezTo>
                    <a:pt x="933" y="634"/>
                    <a:pt x="921" y="659"/>
                    <a:pt x="909" y="684"/>
                  </a:cubicBezTo>
                  <a:cubicBezTo>
                    <a:pt x="905" y="692"/>
                    <a:pt x="901" y="696"/>
                    <a:pt x="892" y="695"/>
                  </a:cubicBezTo>
                  <a:cubicBezTo>
                    <a:pt x="793" y="695"/>
                    <a:pt x="695" y="695"/>
                    <a:pt x="596" y="695"/>
                  </a:cubicBezTo>
                  <a:cubicBezTo>
                    <a:pt x="587" y="696"/>
                    <a:pt x="583" y="692"/>
                    <a:pt x="579" y="684"/>
                  </a:cubicBezTo>
                  <a:cubicBezTo>
                    <a:pt x="568" y="660"/>
                    <a:pt x="555" y="637"/>
                    <a:pt x="544" y="613"/>
                  </a:cubicBezTo>
                  <a:cubicBezTo>
                    <a:pt x="540" y="602"/>
                    <a:pt x="534" y="599"/>
                    <a:pt x="522" y="599"/>
                  </a:cubicBezTo>
                  <a:cubicBezTo>
                    <a:pt x="369" y="599"/>
                    <a:pt x="217" y="599"/>
                    <a:pt x="64" y="599"/>
                  </a:cubicBezTo>
                  <a:cubicBezTo>
                    <a:pt x="60" y="599"/>
                    <a:pt x="55" y="599"/>
                    <a:pt x="48" y="599"/>
                  </a:cubicBezTo>
                  <a:close/>
                  <a:moveTo>
                    <a:pt x="897" y="600"/>
                  </a:moveTo>
                  <a:cubicBezTo>
                    <a:pt x="794" y="600"/>
                    <a:pt x="694" y="600"/>
                    <a:pt x="591" y="600"/>
                  </a:cubicBezTo>
                  <a:cubicBezTo>
                    <a:pt x="599" y="615"/>
                    <a:pt x="605" y="629"/>
                    <a:pt x="613" y="643"/>
                  </a:cubicBezTo>
                  <a:cubicBezTo>
                    <a:pt x="614" y="645"/>
                    <a:pt x="620" y="647"/>
                    <a:pt x="624" y="647"/>
                  </a:cubicBezTo>
                  <a:cubicBezTo>
                    <a:pt x="704" y="647"/>
                    <a:pt x="784" y="647"/>
                    <a:pt x="864" y="647"/>
                  </a:cubicBezTo>
                  <a:cubicBezTo>
                    <a:pt x="868" y="647"/>
                    <a:pt x="874" y="645"/>
                    <a:pt x="875" y="643"/>
                  </a:cubicBezTo>
                  <a:cubicBezTo>
                    <a:pt x="883" y="629"/>
                    <a:pt x="889" y="615"/>
                    <a:pt x="897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286"/>
            <p:cNvSpPr>
              <a:spLocks/>
            </p:cNvSpPr>
            <p:nvPr/>
          </p:nvSpPr>
          <p:spPr bwMode="auto">
            <a:xfrm>
              <a:off x="4945063" y="2862263"/>
              <a:ext cx="328613" cy="150813"/>
            </a:xfrm>
            <a:custGeom>
              <a:avLst/>
              <a:gdLst>
                <a:gd name="T0" fmla="*/ 47 w 1104"/>
                <a:gd name="T1" fmla="*/ 455 h 503"/>
                <a:gd name="T2" fmla="*/ 1055 w 1104"/>
                <a:gd name="T3" fmla="*/ 455 h 503"/>
                <a:gd name="T4" fmla="*/ 1055 w 1104"/>
                <a:gd name="T5" fmla="*/ 0 h 503"/>
                <a:gd name="T6" fmla="*/ 1103 w 1104"/>
                <a:gd name="T7" fmla="*/ 0 h 503"/>
                <a:gd name="T8" fmla="*/ 1104 w 1104"/>
                <a:gd name="T9" fmla="*/ 14 h 503"/>
                <a:gd name="T10" fmla="*/ 1104 w 1104"/>
                <a:gd name="T11" fmla="*/ 448 h 503"/>
                <a:gd name="T12" fmla="*/ 1049 w 1104"/>
                <a:gd name="T13" fmla="*/ 503 h 503"/>
                <a:gd name="T14" fmla="*/ 54 w 1104"/>
                <a:gd name="T15" fmla="*/ 503 h 503"/>
                <a:gd name="T16" fmla="*/ 0 w 1104"/>
                <a:gd name="T17" fmla="*/ 449 h 503"/>
                <a:gd name="T18" fmla="*/ 0 w 1104"/>
                <a:gd name="T19" fmla="*/ 15 h 503"/>
                <a:gd name="T20" fmla="*/ 0 w 1104"/>
                <a:gd name="T21" fmla="*/ 0 h 503"/>
                <a:gd name="T22" fmla="*/ 47 w 1104"/>
                <a:gd name="T23" fmla="*/ 0 h 503"/>
                <a:gd name="T24" fmla="*/ 47 w 1104"/>
                <a:gd name="T25" fmla="*/ 45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4" h="503">
                  <a:moveTo>
                    <a:pt x="47" y="455"/>
                  </a:moveTo>
                  <a:cubicBezTo>
                    <a:pt x="385" y="455"/>
                    <a:pt x="720" y="455"/>
                    <a:pt x="1055" y="455"/>
                  </a:cubicBezTo>
                  <a:cubicBezTo>
                    <a:pt x="1055" y="303"/>
                    <a:pt x="1055" y="152"/>
                    <a:pt x="1055" y="0"/>
                  </a:cubicBezTo>
                  <a:cubicBezTo>
                    <a:pt x="1072" y="0"/>
                    <a:pt x="1087" y="0"/>
                    <a:pt x="1103" y="0"/>
                  </a:cubicBezTo>
                  <a:cubicBezTo>
                    <a:pt x="1104" y="5"/>
                    <a:pt x="1104" y="9"/>
                    <a:pt x="1104" y="14"/>
                  </a:cubicBezTo>
                  <a:cubicBezTo>
                    <a:pt x="1104" y="159"/>
                    <a:pt x="1104" y="303"/>
                    <a:pt x="1104" y="448"/>
                  </a:cubicBezTo>
                  <a:cubicBezTo>
                    <a:pt x="1104" y="485"/>
                    <a:pt x="1086" y="503"/>
                    <a:pt x="1049" y="503"/>
                  </a:cubicBezTo>
                  <a:cubicBezTo>
                    <a:pt x="717" y="503"/>
                    <a:pt x="386" y="503"/>
                    <a:pt x="54" y="503"/>
                  </a:cubicBezTo>
                  <a:cubicBezTo>
                    <a:pt x="19" y="503"/>
                    <a:pt x="0" y="484"/>
                    <a:pt x="0" y="449"/>
                  </a:cubicBezTo>
                  <a:cubicBezTo>
                    <a:pt x="0" y="304"/>
                    <a:pt x="0" y="160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1"/>
                    <a:pt x="47" y="302"/>
                    <a:pt x="47" y="4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287"/>
            <p:cNvSpPr>
              <a:spLocks noEditPoints="1"/>
            </p:cNvSpPr>
            <p:nvPr/>
          </p:nvSpPr>
          <p:spPr bwMode="auto">
            <a:xfrm>
              <a:off x="4975225" y="2898775"/>
              <a:ext cx="98425" cy="84138"/>
            </a:xfrm>
            <a:custGeom>
              <a:avLst/>
              <a:gdLst>
                <a:gd name="T0" fmla="*/ 334 w 334"/>
                <a:gd name="T1" fmla="*/ 0 h 286"/>
                <a:gd name="T2" fmla="*/ 334 w 334"/>
                <a:gd name="T3" fmla="*/ 286 h 286"/>
                <a:gd name="T4" fmla="*/ 0 w 334"/>
                <a:gd name="T5" fmla="*/ 286 h 286"/>
                <a:gd name="T6" fmla="*/ 0 w 334"/>
                <a:gd name="T7" fmla="*/ 0 h 286"/>
                <a:gd name="T8" fmla="*/ 334 w 334"/>
                <a:gd name="T9" fmla="*/ 0 h 286"/>
                <a:gd name="T10" fmla="*/ 48 w 334"/>
                <a:gd name="T11" fmla="*/ 238 h 286"/>
                <a:gd name="T12" fmla="*/ 286 w 334"/>
                <a:gd name="T13" fmla="*/ 238 h 286"/>
                <a:gd name="T14" fmla="*/ 286 w 334"/>
                <a:gd name="T15" fmla="*/ 48 h 286"/>
                <a:gd name="T16" fmla="*/ 48 w 334"/>
                <a:gd name="T17" fmla="*/ 48 h 286"/>
                <a:gd name="T18" fmla="*/ 48 w 334"/>
                <a:gd name="T19" fmla="*/ 2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286">
                  <a:moveTo>
                    <a:pt x="334" y="0"/>
                  </a:moveTo>
                  <a:cubicBezTo>
                    <a:pt x="334" y="95"/>
                    <a:pt x="334" y="190"/>
                    <a:pt x="334" y="286"/>
                  </a:cubicBezTo>
                  <a:cubicBezTo>
                    <a:pt x="223" y="286"/>
                    <a:pt x="112" y="286"/>
                    <a:pt x="0" y="286"/>
                  </a:cubicBezTo>
                  <a:cubicBezTo>
                    <a:pt x="0" y="191"/>
                    <a:pt x="0" y="9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  <a:moveTo>
                    <a:pt x="48" y="238"/>
                  </a:moveTo>
                  <a:cubicBezTo>
                    <a:pt x="128" y="238"/>
                    <a:pt x="207" y="238"/>
                    <a:pt x="286" y="238"/>
                  </a:cubicBezTo>
                  <a:cubicBezTo>
                    <a:pt x="286" y="174"/>
                    <a:pt x="286" y="111"/>
                    <a:pt x="286" y="48"/>
                  </a:cubicBezTo>
                  <a:cubicBezTo>
                    <a:pt x="206" y="48"/>
                    <a:pt x="127" y="48"/>
                    <a:pt x="48" y="48"/>
                  </a:cubicBezTo>
                  <a:cubicBezTo>
                    <a:pt x="48" y="111"/>
                    <a:pt x="48" y="174"/>
                    <a:pt x="48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288"/>
            <p:cNvSpPr>
              <a:spLocks/>
            </p:cNvSpPr>
            <p:nvPr/>
          </p:nvSpPr>
          <p:spPr bwMode="auto">
            <a:xfrm>
              <a:off x="5089525" y="291306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289"/>
            <p:cNvSpPr>
              <a:spLocks/>
            </p:cNvSpPr>
            <p:nvPr/>
          </p:nvSpPr>
          <p:spPr bwMode="auto">
            <a:xfrm>
              <a:off x="5089525" y="297021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290"/>
            <p:cNvSpPr>
              <a:spLocks noEditPoints="1"/>
            </p:cNvSpPr>
            <p:nvPr/>
          </p:nvSpPr>
          <p:spPr bwMode="auto">
            <a:xfrm>
              <a:off x="5224463" y="2703513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6 w 359"/>
                <a:gd name="T5" fmla="*/ 54 h 156"/>
                <a:gd name="T6" fmla="*/ 204 w 359"/>
                <a:gd name="T7" fmla="*/ 54 h 156"/>
                <a:gd name="T8" fmla="*/ 225 w 359"/>
                <a:gd name="T9" fmla="*/ 43 h 156"/>
                <a:gd name="T10" fmla="*/ 306 w 359"/>
                <a:gd name="T11" fmla="*/ 9 h 156"/>
                <a:gd name="T12" fmla="*/ 359 w 359"/>
                <a:gd name="T13" fmla="*/ 78 h 156"/>
                <a:gd name="T14" fmla="*/ 306 w 359"/>
                <a:gd name="T15" fmla="*/ 147 h 156"/>
                <a:gd name="T16" fmla="*/ 226 w 359"/>
                <a:gd name="T17" fmla="*/ 114 h 156"/>
                <a:gd name="T18" fmla="*/ 204 w 359"/>
                <a:gd name="T19" fmla="*/ 102 h 156"/>
                <a:gd name="T20" fmla="*/ 0 w 359"/>
                <a:gd name="T21" fmla="*/ 102 h 156"/>
                <a:gd name="T22" fmla="*/ 311 w 359"/>
                <a:gd name="T23" fmla="*/ 77 h 156"/>
                <a:gd name="T24" fmla="*/ 286 w 359"/>
                <a:gd name="T25" fmla="*/ 54 h 156"/>
                <a:gd name="T26" fmla="*/ 263 w 359"/>
                <a:gd name="T27" fmla="*/ 78 h 156"/>
                <a:gd name="T28" fmla="*/ 287 w 359"/>
                <a:gd name="T29" fmla="*/ 102 h 156"/>
                <a:gd name="T30" fmla="*/ 311 w 359"/>
                <a:gd name="T31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79" y="54"/>
                    <a:pt x="142" y="54"/>
                    <a:pt x="204" y="54"/>
                  </a:cubicBezTo>
                  <a:cubicBezTo>
                    <a:pt x="214" y="54"/>
                    <a:pt x="220" y="53"/>
                    <a:pt x="225" y="43"/>
                  </a:cubicBezTo>
                  <a:cubicBezTo>
                    <a:pt x="241" y="13"/>
                    <a:pt x="274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0"/>
                    <a:pt x="337" y="139"/>
                    <a:pt x="306" y="147"/>
                  </a:cubicBezTo>
                  <a:cubicBezTo>
                    <a:pt x="275" y="156"/>
                    <a:pt x="242" y="143"/>
                    <a:pt x="226" y="114"/>
                  </a:cubicBezTo>
                  <a:cubicBezTo>
                    <a:pt x="220" y="104"/>
                    <a:pt x="214" y="102"/>
                    <a:pt x="204" y="102"/>
                  </a:cubicBezTo>
                  <a:cubicBezTo>
                    <a:pt x="136" y="102"/>
                    <a:pt x="69" y="102"/>
                    <a:pt x="0" y="102"/>
                  </a:cubicBezTo>
                  <a:close/>
                  <a:moveTo>
                    <a:pt x="311" y="77"/>
                  </a:moveTo>
                  <a:cubicBezTo>
                    <a:pt x="311" y="65"/>
                    <a:pt x="299" y="54"/>
                    <a:pt x="286" y="54"/>
                  </a:cubicBezTo>
                  <a:cubicBezTo>
                    <a:pt x="273" y="54"/>
                    <a:pt x="263" y="66"/>
                    <a:pt x="263" y="78"/>
                  </a:cubicBezTo>
                  <a:cubicBezTo>
                    <a:pt x="263" y="91"/>
                    <a:pt x="275" y="102"/>
                    <a:pt x="287" y="102"/>
                  </a:cubicBezTo>
                  <a:cubicBezTo>
                    <a:pt x="300" y="102"/>
                    <a:pt x="311" y="90"/>
                    <a:pt x="31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91"/>
            <p:cNvSpPr>
              <a:spLocks noEditPoints="1"/>
            </p:cNvSpPr>
            <p:nvPr/>
          </p:nvSpPr>
          <p:spPr bwMode="auto">
            <a:xfrm>
              <a:off x="5224463" y="2803525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5 w 359"/>
                <a:gd name="T5" fmla="*/ 54 h 156"/>
                <a:gd name="T6" fmla="*/ 206 w 359"/>
                <a:gd name="T7" fmla="*/ 54 h 156"/>
                <a:gd name="T8" fmla="*/ 224 w 359"/>
                <a:gd name="T9" fmla="*/ 44 h 156"/>
                <a:gd name="T10" fmla="*/ 306 w 359"/>
                <a:gd name="T11" fmla="*/ 9 h 156"/>
                <a:gd name="T12" fmla="*/ 359 w 359"/>
                <a:gd name="T13" fmla="*/ 78 h 156"/>
                <a:gd name="T14" fmla="*/ 305 w 359"/>
                <a:gd name="T15" fmla="*/ 147 h 156"/>
                <a:gd name="T16" fmla="*/ 224 w 359"/>
                <a:gd name="T17" fmla="*/ 112 h 156"/>
                <a:gd name="T18" fmla="*/ 207 w 359"/>
                <a:gd name="T19" fmla="*/ 102 h 156"/>
                <a:gd name="T20" fmla="*/ 17 w 359"/>
                <a:gd name="T21" fmla="*/ 102 h 156"/>
                <a:gd name="T22" fmla="*/ 0 w 359"/>
                <a:gd name="T23" fmla="*/ 102 h 156"/>
                <a:gd name="T24" fmla="*/ 286 w 359"/>
                <a:gd name="T25" fmla="*/ 102 h 156"/>
                <a:gd name="T26" fmla="*/ 311 w 359"/>
                <a:gd name="T27" fmla="*/ 79 h 156"/>
                <a:gd name="T28" fmla="*/ 288 w 359"/>
                <a:gd name="T29" fmla="*/ 54 h 156"/>
                <a:gd name="T30" fmla="*/ 263 w 359"/>
                <a:gd name="T31" fmla="*/ 77 h 156"/>
                <a:gd name="T32" fmla="*/ 286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5" y="54"/>
                  </a:cubicBezTo>
                  <a:cubicBezTo>
                    <a:pt x="79" y="54"/>
                    <a:pt x="142" y="54"/>
                    <a:pt x="206" y="54"/>
                  </a:cubicBezTo>
                  <a:cubicBezTo>
                    <a:pt x="214" y="54"/>
                    <a:pt x="220" y="53"/>
                    <a:pt x="224" y="44"/>
                  </a:cubicBezTo>
                  <a:cubicBezTo>
                    <a:pt x="241" y="14"/>
                    <a:pt x="273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1"/>
                    <a:pt x="337" y="139"/>
                    <a:pt x="305" y="147"/>
                  </a:cubicBezTo>
                  <a:cubicBezTo>
                    <a:pt x="273" y="156"/>
                    <a:pt x="241" y="142"/>
                    <a:pt x="224" y="112"/>
                  </a:cubicBezTo>
                  <a:cubicBezTo>
                    <a:pt x="220" y="103"/>
                    <a:pt x="215" y="102"/>
                    <a:pt x="207" y="102"/>
                  </a:cubicBezTo>
                  <a:cubicBezTo>
                    <a:pt x="143" y="102"/>
                    <a:pt x="80" y="102"/>
                    <a:pt x="17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286" y="102"/>
                  </a:moveTo>
                  <a:cubicBezTo>
                    <a:pt x="299" y="102"/>
                    <a:pt x="311" y="91"/>
                    <a:pt x="311" y="79"/>
                  </a:cubicBezTo>
                  <a:cubicBezTo>
                    <a:pt x="311" y="66"/>
                    <a:pt x="300" y="54"/>
                    <a:pt x="288" y="54"/>
                  </a:cubicBezTo>
                  <a:cubicBezTo>
                    <a:pt x="275" y="54"/>
                    <a:pt x="263" y="64"/>
                    <a:pt x="263" y="77"/>
                  </a:cubicBezTo>
                  <a:cubicBezTo>
                    <a:pt x="263" y="90"/>
                    <a:pt x="273" y="102"/>
                    <a:pt x="286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92"/>
            <p:cNvSpPr>
              <a:spLocks noEditPoints="1"/>
            </p:cNvSpPr>
            <p:nvPr/>
          </p:nvSpPr>
          <p:spPr bwMode="auto">
            <a:xfrm>
              <a:off x="4889500" y="2703513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5 w 359"/>
                <a:gd name="T7" fmla="*/ 102 h 156"/>
                <a:gd name="T8" fmla="*/ 133 w 359"/>
                <a:gd name="T9" fmla="*/ 114 h 156"/>
                <a:gd name="T10" fmla="*/ 53 w 359"/>
                <a:gd name="T11" fmla="*/ 147 h 156"/>
                <a:gd name="T12" fmla="*/ 0 w 359"/>
                <a:gd name="T13" fmla="*/ 77 h 156"/>
                <a:gd name="T14" fmla="*/ 53 w 359"/>
                <a:gd name="T15" fmla="*/ 9 h 156"/>
                <a:gd name="T16" fmla="*/ 134 w 359"/>
                <a:gd name="T17" fmla="*/ 43 h 156"/>
                <a:gd name="T18" fmla="*/ 155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3 w 359"/>
                <a:gd name="T25" fmla="*/ 102 h 156"/>
                <a:gd name="T26" fmla="*/ 96 w 359"/>
                <a:gd name="T27" fmla="*/ 77 h 156"/>
                <a:gd name="T28" fmla="*/ 71 w 359"/>
                <a:gd name="T29" fmla="*/ 54 h 156"/>
                <a:gd name="T30" fmla="*/ 48 w 359"/>
                <a:gd name="T31" fmla="*/ 79 h 156"/>
                <a:gd name="T32" fmla="*/ 73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6"/>
                    <a:pt x="359" y="102"/>
                  </a:cubicBezTo>
                  <a:cubicBezTo>
                    <a:pt x="353" y="102"/>
                    <a:pt x="348" y="102"/>
                    <a:pt x="343" y="102"/>
                  </a:cubicBezTo>
                  <a:cubicBezTo>
                    <a:pt x="280" y="102"/>
                    <a:pt x="218" y="102"/>
                    <a:pt x="155" y="102"/>
                  </a:cubicBezTo>
                  <a:cubicBezTo>
                    <a:pt x="145" y="102"/>
                    <a:pt x="139" y="104"/>
                    <a:pt x="133" y="114"/>
                  </a:cubicBezTo>
                  <a:cubicBezTo>
                    <a:pt x="118" y="143"/>
                    <a:pt x="84" y="156"/>
                    <a:pt x="53" y="147"/>
                  </a:cubicBezTo>
                  <a:cubicBezTo>
                    <a:pt x="21" y="138"/>
                    <a:pt x="0" y="109"/>
                    <a:pt x="0" y="77"/>
                  </a:cubicBezTo>
                  <a:cubicBezTo>
                    <a:pt x="0" y="45"/>
                    <a:pt x="22" y="17"/>
                    <a:pt x="53" y="9"/>
                  </a:cubicBezTo>
                  <a:cubicBezTo>
                    <a:pt x="85" y="0"/>
                    <a:pt x="118" y="13"/>
                    <a:pt x="134" y="43"/>
                  </a:cubicBezTo>
                  <a:cubicBezTo>
                    <a:pt x="139" y="53"/>
                    <a:pt x="145" y="54"/>
                    <a:pt x="155" y="54"/>
                  </a:cubicBezTo>
                  <a:cubicBezTo>
                    <a:pt x="217" y="54"/>
                    <a:pt x="279" y="54"/>
                    <a:pt x="342" y="54"/>
                  </a:cubicBezTo>
                  <a:cubicBezTo>
                    <a:pt x="347" y="54"/>
                    <a:pt x="353" y="54"/>
                    <a:pt x="359" y="54"/>
                  </a:cubicBezTo>
                  <a:close/>
                  <a:moveTo>
                    <a:pt x="73" y="102"/>
                  </a:moveTo>
                  <a:cubicBezTo>
                    <a:pt x="86" y="101"/>
                    <a:pt x="96" y="90"/>
                    <a:pt x="96" y="77"/>
                  </a:cubicBezTo>
                  <a:cubicBezTo>
                    <a:pt x="95" y="64"/>
                    <a:pt x="84" y="54"/>
                    <a:pt x="71" y="54"/>
                  </a:cubicBezTo>
                  <a:cubicBezTo>
                    <a:pt x="58" y="55"/>
                    <a:pt x="48" y="66"/>
                    <a:pt x="48" y="79"/>
                  </a:cubicBezTo>
                  <a:cubicBezTo>
                    <a:pt x="49" y="92"/>
                    <a:pt x="60" y="102"/>
                    <a:pt x="73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93"/>
            <p:cNvSpPr>
              <a:spLocks noEditPoints="1"/>
            </p:cNvSpPr>
            <p:nvPr/>
          </p:nvSpPr>
          <p:spPr bwMode="auto">
            <a:xfrm>
              <a:off x="4889500" y="2803525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3 w 359"/>
                <a:gd name="T7" fmla="*/ 102 h 156"/>
                <a:gd name="T8" fmla="*/ 134 w 359"/>
                <a:gd name="T9" fmla="*/ 113 h 156"/>
                <a:gd name="T10" fmla="*/ 54 w 359"/>
                <a:gd name="T11" fmla="*/ 148 h 156"/>
                <a:gd name="T12" fmla="*/ 0 w 359"/>
                <a:gd name="T13" fmla="*/ 77 h 156"/>
                <a:gd name="T14" fmla="*/ 54 w 359"/>
                <a:gd name="T15" fmla="*/ 8 h 156"/>
                <a:gd name="T16" fmla="*/ 134 w 359"/>
                <a:gd name="T17" fmla="*/ 44 h 156"/>
                <a:gd name="T18" fmla="*/ 153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1 w 359"/>
                <a:gd name="T25" fmla="*/ 102 h 156"/>
                <a:gd name="T26" fmla="*/ 96 w 359"/>
                <a:gd name="T27" fmla="*/ 79 h 156"/>
                <a:gd name="T28" fmla="*/ 73 w 359"/>
                <a:gd name="T29" fmla="*/ 54 h 156"/>
                <a:gd name="T30" fmla="*/ 48 w 359"/>
                <a:gd name="T31" fmla="*/ 77 h 156"/>
                <a:gd name="T32" fmla="*/ 71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5"/>
                    <a:pt x="359" y="102"/>
                  </a:cubicBezTo>
                  <a:cubicBezTo>
                    <a:pt x="354" y="102"/>
                    <a:pt x="348" y="102"/>
                    <a:pt x="343" y="102"/>
                  </a:cubicBezTo>
                  <a:cubicBezTo>
                    <a:pt x="279" y="102"/>
                    <a:pt x="216" y="102"/>
                    <a:pt x="153" y="102"/>
                  </a:cubicBezTo>
                  <a:cubicBezTo>
                    <a:pt x="143" y="102"/>
                    <a:pt x="139" y="104"/>
                    <a:pt x="134" y="113"/>
                  </a:cubicBezTo>
                  <a:cubicBezTo>
                    <a:pt x="118" y="142"/>
                    <a:pt x="86" y="156"/>
                    <a:pt x="54" y="148"/>
                  </a:cubicBezTo>
                  <a:cubicBezTo>
                    <a:pt x="22" y="139"/>
                    <a:pt x="0" y="110"/>
                    <a:pt x="0" y="77"/>
                  </a:cubicBezTo>
                  <a:cubicBezTo>
                    <a:pt x="0" y="45"/>
                    <a:pt x="23" y="17"/>
                    <a:pt x="54" y="8"/>
                  </a:cubicBezTo>
                  <a:cubicBezTo>
                    <a:pt x="86" y="0"/>
                    <a:pt x="119" y="14"/>
                    <a:pt x="134" y="44"/>
                  </a:cubicBezTo>
                  <a:cubicBezTo>
                    <a:pt x="139" y="52"/>
                    <a:pt x="144" y="54"/>
                    <a:pt x="153" y="54"/>
                  </a:cubicBezTo>
                  <a:cubicBezTo>
                    <a:pt x="216" y="54"/>
                    <a:pt x="279" y="54"/>
                    <a:pt x="342" y="54"/>
                  </a:cubicBezTo>
                  <a:cubicBezTo>
                    <a:pt x="347" y="54"/>
                    <a:pt x="352" y="54"/>
                    <a:pt x="359" y="54"/>
                  </a:cubicBezTo>
                  <a:close/>
                  <a:moveTo>
                    <a:pt x="71" y="102"/>
                  </a:moveTo>
                  <a:cubicBezTo>
                    <a:pt x="84" y="102"/>
                    <a:pt x="95" y="92"/>
                    <a:pt x="96" y="79"/>
                  </a:cubicBezTo>
                  <a:cubicBezTo>
                    <a:pt x="96" y="66"/>
                    <a:pt x="86" y="55"/>
                    <a:pt x="73" y="54"/>
                  </a:cubicBezTo>
                  <a:cubicBezTo>
                    <a:pt x="60" y="54"/>
                    <a:pt x="49" y="64"/>
                    <a:pt x="48" y="77"/>
                  </a:cubicBezTo>
                  <a:cubicBezTo>
                    <a:pt x="48" y="90"/>
                    <a:pt x="58" y="101"/>
                    <a:pt x="71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94"/>
            <p:cNvSpPr>
              <a:spLocks/>
            </p:cNvSpPr>
            <p:nvPr/>
          </p:nvSpPr>
          <p:spPr bwMode="auto">
            <a:xfrm>
              <a:off x="5089525" y="2941638"/>
              <a:ext cx="127000" cy="12700"/>
            </a:xfrm>
            <a:custGeom>
              <a:avLst/>
              <a:gdLst>
                <a:gd name="T0" fmla="*/ 0 w 430"/>
                <a:gd name="T1" fmla="*/ 0 h 46"/>
                <a:gd name="T2" fmla="*/ 430 w 430"/>
                <a:gd name="T3" fmla="*/ 0 h 46"/>
                <a:gd name="T4" fmla="*/ 430 w 430"/>
                <a:gd name="T5" fmla="*/ 46 h 46"/>
                <a:gd name="T6" fmla="*/ 0 w 430"/>
                <a:gd name="T7" fmla="*/ 46 h 46"/>
                <a:gd name="T8" fmla="*/ 0 w 43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" h="46">
                  <a:moveTo>
                    <a:pt x="0" y="0"/>
                  </a:moveTo>
                  <a:cubicBezTo>
                    <a:pt x="143" y="0"/>
                    <a:pt x="286" y="0"/>
                    <a:pt x="430" y="0"/>
                  </a:cubicBezTo>
                  <a:cubicBezTo>
                    <a:pt x="430" y="15"/>
                    <a:pt x="430" y="30"/>
                    <a:pt x="430" y="46"/>
                  </a:cubicBezTo>
                  <a:cubicBezTo>
                    <a:pt x="287" y="46"/>
                    <a:pt x="14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95"/>
            <p:cNvSpPr>
              <a:spLocks/>
            </p:cNvSpPr>
            <p:nvPr/>
          </p:nvSpPr>
          <p:spPr bwMode="auto">
            <a:xfrm>
              <a:off x="5230813" y="2941638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96"/>
            <p:cNvSpPr>
              <a:spLocks/>
            </p:cNvSpPr>
            <p:nvPr/>
          </p:nvSpPr>
          <p:spPr bwMode="auto">
            <a:xfrm>
              <a:off x="5216525" y="3055938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97"/>
            <p:cNvSpPr>
              <a:spLocks/>
            </p:cNvSpPr>
            <p:nvPr/>
          </p:nvSpPr>
          <p:spPr bwMode="auto">
            <a:xfrm>
              <a:off x="5245100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98"/>
            <p:cNvSpPr>
              <a:spLocks/>
            </p:cNvSpPr>
            <p:nvPr/>
          </p:nvSpPr>
          <p:spPr bwMode="auto">
            <a:xfrm>
              <a:off x="5273675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5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0" name="Freeform 44"/>
          <p:cNvSpPr>
            <a:spLocks noEditPoints="1"/>
          </p:cNvSpPr>
          <p:nvPr/>
        </p:nvSpPr>
        <p:spPr bwMode="auto">
          <a:xfrm>
            <a:off x="367642" y="1571627"/>
            <a:ext cx="466725" cy="457200"/>
          </a:xfrm>
          <a:custGeom>
            <a:avLst/>
            <a:gdLst>
              <a:gd name="T0" fmla="*/ 860 w 1569"/>
              <a:gd name="T1" fmla="*/ 2 h 1536"/>
              <a:gd name="T2" fmla="*/ 1409 w 1569"/>
              <a:gd name="T3" fmla="*/ 154 h 1536"/>
              <a:gd name="T4" fmla="*/ 1558 w 1569"/>
              <a:gd name="T5" fmla="*/ 639 h 1536"/>
              <a:gd name="T6" fmla="*/ 1566 w 1569"/>
              <a:gd name="T7" fmla="*/ 828 h 1536"/>
              <a:gd name="T8" fmla="*/ 849 w 1569"/>
              <a:gd name="T9" fmla="*/ 1536 h 1536"/>
              <a:gd name="T10" fmla="*/ 440 w 1569"/>
              <a:gd name="T11" fmla="*/ 1446 h 1536"/>
              <a:gd name="T12" fmla="*/ 156 w 1569"/>
              <a:gd name="T13" fmla="*/ 1315 h 1536"/>
              <a:gd name="T14" fmla="*/ 63 w 1569"/>
              <a:gd name="T15" fmla="*/ 555 h 1536"/>
              <a:gd name="T16" fmla="*/ 211 w 1569"/>
              <a:gd name="T17" fmla="*/ 376 h 1536"/>
              <a:gd name="T18" fmla="*/ 155 w 1569"/>
              <a:gd name="T19" fmla="*/ 492 h 1536"/>
              <a:gd name="T20" fmla="*/ 545 w 1569"/>
              <a:gd name="T21" fmla="*/ 399 h 1536"/>
              <a:gd name="T22" fmla="*/ 674 w 1569"/>
              <a:gd name="T23" fmla="*/ 72 h 1536"/>
              <a:gd name="T24" fmla="*/ 397 w 1569"/>
              <a:gd name="T25" fmla="*/ 186 h 1536"/>
              <a:gd name="T26" fmla="*/ 669 w 1569"/>
              <a:gd name="T27" fmla="*/ 12 h 1536"/>
              <a:gd name="T28" fmla="*/ 1476 w 1569"/>
              <a:gd name="T29" fmla="*/ 553 h 1536"/>
              <a:gd name="T30" fmla="*/ 1074 w 1569"/>
              <a:gd name="T31" fmla="*/ 865 h 1536"/>
              <a:gd name="T32" fmla="*/ 1475 w 1569"/>
              <a:gd name="T33" fmla="*/ 984 h 1536"/>
              <a:gd name="T34" fmla="*/ 524 w 1569"/>
              <a:gd name="T35" fmla="*/ 641 h 1536"/>
              <a:gd name="T36" fmla="*/ 430 w 1569"/>
              <a:gd name="T37" fmla="*/ 552 h 1536"/>
              <a:gd name="T38" fmla="*/ 126 w 1569"/>
              <a:gd name="T39" fmla="*/ 983 h 1536"/>
              <a:gd name="T40" fmla="*/ 717 w 1569"/>
              <a:gd name="T41" fmla="*/ 552 h 1536"/>
              <a:gd name="T42" fmla="*/ 589 w 1569"/>
              <a:gd name="T43" fmla="*/ 647 h 1536"/>
              <a:gd name="T44" fmla="*/ 1002 w 1569"/>
              <a:gd name="T45" fmla="*/ 892 h 1536"/>
              <a:gd name="T46" fmla="*/ 1007 w 1569"/>
              <a:gd name="T47" fmla="*/ 552 h 1536"/>
              <a:gd name="T48" fmla="*/ 907 w 1569"/>
              <a:gd name="T49" fmla="*/ 161 h 1536"/>
              <a:gd name="T50" fmla="*/ 702 w 1569"/>
              <a:gd name="T51" fmla="*/ 148 h 1536"/>
              <a:gd name="T52" fmla="*/ 685 w 1569"/>
              <a:gd name="T53" fmla="*/ 479 h 1536"/>
              <a:gd name="T54" fmla="*/ 1000 w 1569"/>
              <a:gd name="T55" fmla="*/ 492 h 1536"/>
              <a:gd name="T56" fmla="*/ 694 w 1569"/>
              <a:gd name="T57" fmla="*/ 1374 h 1536"/>
              <a:gd name="T58" fmla="*/ 889 w 1569"/>
              <a:gd name="T59" fmla="*/ 1406 h 1536"/>
              <a:gd name="T60" fmla="*/ 910 w 1569"/>
              <a:gd name="T61" fmla="*/ 1045 h 1536"/>
              <a:gd name="T62" fmla="*/ 1279 w 1569"/>
              <a:gd name="T63" fmla="*/ 1290 h 1536"/>
              <a:gd name="T64" fmla="*/ 1154 w 1569"/>
              <a:gd name="T65" fmla="*/ 1049 h 1536"/>
              <a:gd name="T66" fmla="*/ 922 w 1569"/>
              <a:gd name="T67" fmla="*/ 1466 h 1536"/>
              <a:gd name="T68" fmla="*/ 1060 w 1569"/>
              <a:gd name="T69" fmla="*/ 491 h 1536"/>
              <a:gd name="T70" fmla="*/ 1234 w 1569"/>
              <a:gd name="T71" fmla="*/ 334 h 1536"/>
              <a:gd name="T72" fmla="*/ 220 w 1569"/>
              <a:gd name="T73" fmla="*/ 1178 h 1536"/>
              <a:gd name="T74" fmla="*/ 679 w 1569"/>
              <a:gd name="T75" fmla="*/ 1465 h 1536"/>
              <a:gd name="T76" fmla="*/ 1257 w 1569"/>
              <a:gd name="T77" fmla="*/ 245 h 1536"/>
              <a:gd name="T78" fmla="*/ 1324 w 1569"/>
              <a:gd name="T79" fmla="*/ 180 h 1536"/>
              <a:gd name="T80" fmla="*/ 567 w 1569"/>
              <a:gd name="T81" fmla="*/ 588 h 1536"/>
              <a:gd name="T82" fmla="*/ 501 w 1569"/>
              <a:gd name="T83" fmla="*/ 522 h 1536"/>
              <a:gd name="T84" fmla="*/ 345 w 1569"/>
              <a:gd name="T85" fmla="*/ 1290 h 1536"/>
              <a:gd name="T86" fmla="*/ 1099 w 1569"/>
              <a:gd name="T87" fmla="*/ 1014 h 1536"/>
              <a:gd name="T88" fmla="*/ 1033 w 1569"/>
              <a:gd name="T89" fmla="*/ 108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69" h="1536">
                <a:moveTo>
                  <a:pt x="753" y="0"/>
                </a:moveTo>
                <a:cubicBezTo>
                  <a:pt x="785" y="0"/>
                  <a:pt x="817" y="0"/>
                  <a:pt x="849" y="0"/>
                </a:cubicBezTo>
                <a:cubicBezTo>
                  <a:pt x="853" y="1"/>
                  <a:pt x="857" y="2"/>
                  <a:pt x="860" y="2"/>
                </a:cubicBezTo>
                <a:cubicBezTo>
                  <a:pt x="991" y="12"/>
                  <a:pt x="1111" y="53"/>
                  <a:pt x="1221" y="125"/>
                </a:cubicBezTo>
                <a:cubicBezTo>
                  <a:pt x="1230" y="131"/>
                  <a:pt x="1240" y="138"/>
                  <a:pt x="1249" y="144"/>
                </a:cubicBezTo>
                <a:cubicBezTo>
                  <a:pt x="1307" y="109"/>
                  <a:pt x="1365" y="113"/>
                  <a:pt x="1409" y="154"/>
                </a:cubicBezTo>
                <a:cubicBezTo>
                  <a:pt x="1454" y="196"/>
                  <a:pt x="1460" y="252"/>
                  <a:pt x="1426" y="321"/>
                </a:cubicBezTo>
                <a:cubicBezTo>
                  <a:pt x="1427" y="323"/>
                  <a:pt x="1428" y="325"/>
                  <a:pt x="1430" y="327"/>
                </a:cubicBezTo>
                <a:cubicBezTo>
                  <a:pt x="1496" y="421"/>
                  <a:pt x="1539" y="525"/>
                  <a:pt x="1558" y="639"/>
                </a:cubicBezTo>
                <a:cubicBezTo>
                  <a:pt x="1562" y="667"/>
                  <a:pt x="1565" y="695"/>
                  <a:pt x="1569" y="723"/>
                </a:cubicBezTo>
                <a:cubicBezTo>
                  <a:pt x="1569" y="754"/>
                  <a:pt x="1569" y="785"/>
                  <a:pt x="1569" y="816"/>
                </a:cubicBezTo>
                <a:cubicBezTo>
                  <a:pt x="1568" y="820"/>
                  <a:pt x="1567" y="824"/>
                  <a:pt x="1566" y="828"/>
                </a:cubicBezTo>
                <a:cubicBezTo>
                  <a:pt x="1561" y="863"/>
                  <a:pt x="1558" y="899"/>
                  <a:pt x="1551" y="934"/>
                </a:cubicBezTo>
                <a:cubicBezTo>
                  <a:pt x="1489" y="1232"/>
                  <a:pt x="1234" y="1476"/>
                  <a:pt x="935" y="1524"/>
                </a:cubicBezTo>
                <a:cubicBezTo>
                  <a:pt x="906" y="1529"/>
                  <a:pt x="878" y="1532"/>
                  <a:pt x="849" y="1536"/>
                </a:cubicBezTo>
                <a:cubicBezTo>
                  <a:pt x="818" y="1536"/>
                  <a:pt x="787" y="1536"/>
                  <a:pt x="756" y="1536"/>
                </a:cubicBezTo>
                <a:cubicBezTo>
                  <a:pt x="752" y="1535"/>
                  <a:pt x="747" y="1534"/>
                  <a:pt x="743" y="1534"/>
                </a:cubicBezTo>
                <a:cubicBezTo>
                  <a:pt x="636" y="1526"/>
                  <a:pt x="535" y="1497"/>
                  <a:pt x="440" y="1446"/>
                </a:cubicBezTo>
                <a:cubicBezTo>
                  <a:pt x="410" y="1430"/>
                  <a:pt x="381" y="1411"/>
                  <a:pt x="352" y="1393"/>
                </a:cubicBezTo>
                <a:cubicBezTo>
                  <a:pt x="296" y="1427"/>
                  <a:pt x="238" y="1423"/>
                  <a:pt x="194" y="1383"/>
                </a:cubicBezTo>
                <a:cubicBezTo>
                  <a:pt x="174" y="1365"/>
                  <a:pt x="161" y="1342"/>
                  <a:pt x="156" y="1315"/>
                </a:cubicBezTo>
                <a:cubicBezTo>
                  <a:pt x="148" y="1279"/>
                  <a:pt x="157" y="1246"/>
                  <a:pt x="177" y="1216"/>
                </a:cubicBezTo>
                <a:cubicBezTo>
                  <a:pt x="174" y="1212"/>
                  <a:pt x="172" y="1209"/>
                  <a:pt x="170" y="1206"/>
                </a:cubicBezTo>
                <a:cubicBezTo>
                  <a:pt x="35" y="1006"/>
                  <a:pt x="0" y="788"/>
                  <a:pt x="63" y="555"/>
                </a:cubicBezTo>
                <a:cubicBezTo>
                  <a:pt x="84" y="479"/>
                  <a:pt x="118" y="409"/>
                  <a:pt x="161" y="343"/>
                </a:cubicBezTo>
                <a:cubicBezTo>
                  <a:pt x="172" y="327"/>
                  <a:pt x="189" y="322"/>
                  <a:pt x="204" y="331"/>
                </a:cubicBezTo>
                <a:cubicBezTo>
                  <a:pt x="219" y="341"/>
                  <a:pt x="222" y="359"/>
                  <a:pt x="211" y="376"/>
                </a:cubicBezTo>
                <a:cubicBezTo>
                  <a:pt x="207" y="384"/>
                  <a:pt x="201" y="391"/>
                  <a:pt x="197" y="399"/>
                </a:cubicBezTo>
                <a:cubicBezTo>
                  <a:pt x="181" y="429"/>
                  <a:pt x="165" y="459"/>
                  <a:pt x="148" y="490"/>
                </a:cubicBezTo>
                <a:cubicBezTo>
                  <a:pt x="152" y="491"/>
                  <a:pt x="154" y="492"/>
                  <a:pt x="155" y="492"/>
                </a:cubicBezTo>
                <a:cubicBezTo>
                  <a:pt x="249" y="492"/>
                  <a:pt x="342" y="492"/>
                  <a:pt x="435" y="492"/>
                </a:cubicBezTo>
                <a:cubicBezTo>
                  <a:pt x="444" y="492"/>
                  <a:pt x="446" y="487"/>
                  <a:pt x="448" y="481"/>
                </a:cubicBezTo>
                <a:cubicBezTo>
                  <a:pt x="465" y="436"/>
                  <a:pt x="497" y="407"/>
                  <a:pt x="545" y="399"/>
                </a:cubicBezTo>
                <a:cubicBezTo>
                  <a:pt x="555" y="397"/>
                  <a:pt x="559" y="392"/>
                  <a:pt x="561" y="382"/>
                </a:cubicBezTo>
                <a:cubicBezTo>
                  <a:pt x="578" y="321"/>
                  <a:pt x="592" y="259"/>
                  <a:pt x="613" y="199"/>
                </a:cubicBezTo>
                <a:cubicBezTo>
                  <a:pt x="629" y="155"/>
                  <a:pt x="653" y="114"/>
                  <a:pt x="674" y="72"/>
                </a:cubicBezTo>
                <a:cubicBezTo>
                  <a:pt x="676" y="72"/>
                  <a:pt x="674" y="72"/>
                  <a:pt x="673" y="72"/>
                </a:cubicBezTo>
                <a:cubicBezTo>
                  <a:pt x="669" y="72"/>
                  <a:pt x="665" y="73"/>
                  <a:pt x="661" y="74"/>
                </a:cubicBezTo>
                <a:cubicBezTo>
                  <a:pt x="566" y="93"/>
                  <a:pt x="478" y="131"/>
                  <a:pt x="397" y="186"/>
                </a:cubicBezTo>
                <a:cubicBezTo>
                  <a:pt x="379" y="199"/>
                  <a:pt x="362" y="197"/>
                  <a:pt x="351" y="181"/>
                </a:cubicBezTo>
                <a:cubicBezTo>
                  <a:pt x="341" y="166"/>
                  <a:pt x="346" y="149"/>
                  <a:pt x="364" y="137"/>
                </a:cubicBezTo>
                <a:cubicBezTo>
                  <a:pt x="456" y="73"/>
                  <a:pt x="558" y="30"/>
                  <a:pt x="669" y="12"/>
                </a:cubicBezTo>
                <a:cubicBezTo>
                  <a:pt x="697" y="7"/>
                  <a:pt x="725" y="4"/>
                  <a:pt x="753" y="0"/>
                </a:cubicBezTo>
                <a:close/>
                <a:moveTo>
                  <a:pt x="1475" y="984"/>
                </a:moveTo>
                <a:cubicBezTo>
                  <a:pt x="1520" y="840"/>
                  <a:pt x="1520" y="696"/>
                  <a:pt x="1476" y="553"/>
                </a:cubicBezTo>
                <a:cubicBezTo>
                  <a:pt x="1339" y="553"/>
                  <a:pt x="1203" y="553"/>
                  <a:pt x="1067" y="553"/>
                </a:cubicBezTo>
                <a:cubicBezTo>
                  <a:pt x="1068" y="561"/>
                  <a:pt x="1068" y="569"/>
                  <a:pt x="1068" y="576"/>
                </a:cubicBezTo>
                <a:cubicBezTo>
                  <a:pt x="1077" y="672"/>
                  <a:pt x="1080" y="769"/>
                  <a:pt x="1074" y="865"/>
                </a:cubicBezTo>
                <a:cubicBezTo>
                  <a:pt x="1073" y="885"/>
                  <a:pt x="1076" y="897"/>
                  <a:pt x="1096" y="906"/>
                </a:cubicBezTo>
                <a:cubicBezTo>
                  <a:pt x="1128" y="921"/>
                  <a:pt x="1146" y="950"/>
                  <a:pt x="1156" y="984"/>
                </a:cubicBezTo>
                <a:cubicBezTo>
                  <a:pt x="1262" y="984"/>
                  <a:pt x="1368" y="984"/>
                  <a:pt x="1475" y="984"/>
                </a:cubicBezTo>
                <a:close/>
                <a:moveTo>
                  <a:pt x="126" y="983"/>
                </a:moveTo>
                <a:cubicBezTo>
                  <a:pt x="263" y="983"/>
                  <a:pt x="398" y="983"/>
                  <a:pt x="531" y="983"/>
                </a:cubicBezTo>
                <a:cubicBezTo>
                  <a:pt x="529" y="869"/>
                  <a:pt x="527" y="756"/>
                  <a:pt x="524" y="641"/>
                </a:cubicBezTo>
                <a:cubicBezTo>
                  <a:pt x="524" y="641"/>
                  <a:pt x="521" y="639"/>
                  <a:pt x="517" y="638"/>
                </a:cubicBezTo>
                <a:cubicBezTo>
                  <a:pt x="484" y="623"/>
                  <a:pt x="460" y="598"/>
                  <a:pt x="449" y="564"/>
                </a:cubicBezTo>
                <a:cubicBezTo>
                  <a:pt x="445" y="554"/>
                  <a:pt x="440" y="552"/>
                  <a:pt x="430" y="552"/>
                </a:cubicBezTo>
                <a:cubicBezTo>
                  <a:pt x="334" y="552"/>
                  <a:pt x="237" y="552"/>
                  <a:pt x="140" y="552"/>
                </a:cubicBezTo>
                <a:cubicBezTo>
                  <a:pt x="135" y="552"/>
                  <a:pt x="131" y="552"/>
                  <a:pt x="126" y="553"/>
                </a:cubicBezTo>
                <a:cubicBezTo>
                  <a:pt x="82" y="697"/>
                  <a:pt x="82" y="839"/>
                  <a:pt x="126" y="983"/>
                </a:cubicBezTo>
                <a:close/>
                <a:moveTo>
                  <a:pt x="1007" y="552"/>
                </a:moveTo>
                <a:cubicBezTo>
                  <a:pt x="1000" y="552"/>
                  <a:pt x="994" y="552"/>
                  <a:pt x="989" y="552"/>
                </a:cubicBezTo>
                <a:cubicBezTo>
                  <a:pt x="898" y="552"/>
                  <a:pt x="808" y="553"/>
                  <a:pt x="717" y="552"/>
                </a:cubicBezTo>
                <a:cubicBezTo>
                  <a:pt x="699" y="551"/>
                  <a:pt x="685" y="553"/>
                  <a:pt x="681" y="575"/>
                </a:cubicBezTo>
                <a:cubicBezTo>
                  <a:pt x="679" y="583"/>
                  <a:pt x="673" y="590"/>
                  <a:pt x="667" y="598"/>
                </a:cubicBezTo>
                <a:cubicBezTo>
                  <a:pt x="648" y="624"/>
                  <a:pt x="621" y="639"/>
                  <a:pt x="589" y="647"/>
                </a:cubicBezTo>
                <a:cubicBezTo>
                  <a:pt x="582" y="759"/>
                  <a:pt x="585" y="871"/>
                  <a:pt x="596" y="983"/>
                </a:cubicBezTo>
                <a:cubicBezTo>
                  <a:pt x="702" y="983"/>
                  <a:pt x="806" y="983"/>
                  <a:pt x="910" y="983"/>
                </a:cubicBezTo>
                <a:cubicBezTo>
                  <a:pt x="929" y="932"/>
                  <a:pt x="957" y="904"/>
                  <a:pt x="1002" y="892"/>
                </a:cubicBezTo>
                <a:cubicBezTo>
                  <a:pt x="1012" y="890"/>
                  <a:pt x="1014" y="886"/>
                  <a:pt x="1014" y="876"/>
                </a:cubicBezTo>
                <a:cubicBezTo>
                  <a:pt x="1014" y="802"/>
                  <a:pt x="1015" y="727"/>
                  <a:pt x="1014" y="653"/>
                </a:cubicBezTo>
                <a:cubicBezTo>
                  <a:pt x="1013" y="620"/>
                  <a:pt x="1009" y="587"/>
                  <a:pt x="1007" y="552"/>
                </a:cubicBezTo>
                <a:close/>
                <a:moveTo>
                  <a:pt x="1000" y="492"/>
                </a:moveTo>
                <a:cubicBezTo>
                  <a:pt x="994" y="461"/>
                  <a:pt x="990" y="430"/>
                  <a:pt x="984" y="401"/>
                </a:cubicBezTo>
                <a:cubicBezTo>
                  <a:pt x="967" y="318"/>
                  <a:pt x="946" y="236"/>
                  <a:pt x="907" y="161"/>
                </a:cubicBezTo>
                <a:cubicBezTo>
                  <a:pt x="892" y="131"/>
                  <a:pt x="874" y="102"/>
                  <a:pt x="848" y="80"/>
                </a:cubicBezTo>
                <a:cubicBezTo>
                  <a:pt x="816" y="53"/>
                  <a:pt x="785" y="52"/>
                  <a:pt x="755" y="80"/>
                </a:cubicBezTo>
                <a:cubicBezTo>
                  <a:pt x="735" y="100"/>
                  <a:pt x="716" y="123"/>
                  <a:pt x="702" y="148"/>
                </a:cubicBezTo>
                <a:cubicBezTo>
                  <a:pt x="657" y="226"/>
                  <a:pt x="636" y="312"/>
                  <a:pt x="619" y="398"/>
                </a:cubicBezTo>
                <a:cubicBezTo>
                  <a:pt x="618" y="402"/>
                  <a:pt x="623" y="409"/>
                  <a:pt x="627" y="411"/>
                </a:cubicBezTo>
                <a:cubicBezTo>
                  <a:pt x="655" y="427"/>
                  <a:pt x="675" y="449"/>
                  <a:pt x="685" y="479"/>
                </a:cubicBezTo>
                <a:cubicBezTo>
                  <a:pt x="689" y="491"/>
                  <a:pt x="694" y="492"/>
                  <a:pt x="704" y="492"/>
                </a:cubicBezTo>
                <a:cubicBezTo>
                  <a:pt x="797" y="492"/>
                  <a:pt x="890" y="492"/>
                  <a:pt x="983" y="492"/>
                </a:cubicBezTo>
                <a:cubicBezTo>
                  <a:pt x="988" y="492"/>
                  <a:pt x="993" y="492"/>
                  <a:pt x="1000" y="492"/>
                </a:cubicBezTo>
                <a:close/>
                <a:moveTo>
                  <a:pt x="602" y="1045"/>
                </a:moveTo>
                <a:cubicBezTo>
                  <a:pt x="608" y="1075"/>
                  <a:pt x="612" y="1105"/>
                  <a:pt x="618" y="1135"/>
                </a:cubicBezTo>
                <a:cubicBezTo>
                  <a:pt x="634" y="1217"/>
                  <a:pt x="656" y="1298"/>
                  <a:pt x="694" y="1374"/>
                </a:cubicBezTo>
                <a:cubicBezTo>
                  <a:pt x="710" y="1406"/>
                  <a:pt x="729" y="1436"/>
                  <a:pt x="757" y="1458"/>
                </a:cubicBezTo>
                <a:cubicBezTo>
                  <a:pt x="787" y="1482"/>
                  <a:pt x="815" y="1483"/>
                  <a:pt x="844" y="1458"/>
                </a:cubicBezTo>
                <a:cubicBezTo>
                  <a:pt x="861" y="1443"/>
                  <a:pt x="877" y="1425"/>
                  <a:pt x="889" y="1406"/>
                </a:cubicBezTo>
                <a:cubicBezTo>
                  <a:pt x="941" y="1324"/>
                  <a:pt x="964" y="1232"/>
                  <a:pt x="983" y="1138"/>
                </a:cubicBezTo>
                <a:cubicBezTo>
                  <a:pt x="984" y="1135"/>
                  <a:pt x="981" y="1129"/>
                  <a:pt x="978" y="1128"/>
                </a:cubicBezTo>
                <a:cubicBezTo>
                  <a:pt x="944" y="1110"/>
                  <a:pt x="921" y="1082"/>
                  <a:pt x="910" y="1045"/>
                </a:cubicBezTo>
                <a:cubicBezTo>
                  <a:pt x="808" y="1045"/>
                  <a:pt x="706" y="1045"/>
                  <a:pt x="602" y="1045"/>
                </a:cubicBezTo>
                <a:close/>
                <a:moveTo>
                  <a:pt x="922" y="1466"/>
                </a:moveTo>
                <a:cubicBezTo>
                  <a:pt x="1060" y="1440"/>
                  <a:pt x="1178" y="1382"/>
                  <a:pt x="1279" y="1290"/>
                </a:cubicBezTo>
                <a:cubicBezTo>
                  <a:pt x="1354" y="1221"/>
                  <a:pt x="1412" y="1139"/>
                  <a:pt x="1453" y="1044"/>
                </a:cubicBezTo>
                <a:cubicBezTo>
                  <a:pt x="1352" y="1044"/>
                  <a:pt x="1254" y="1044"/>
                  <a:pt x="1156" y="1044"/>
                </a:cubicBezTo>
                <a:cubicBezTo>
                  <a:pt x="1155" y="1046"/>
                  <a:pt x="1155" y="1047"/>
                  <a:pt x="1154" y="1049"/>
                </a:cubicBezTo>
                <a:cubicBezTo>
                  <a:pt x="1138" y="1098"/>
                  <a:pt x="1104" y="1128"/>
                  <a:pt x="1053" y="1139"/>
                </a:cubicBezTo>
                <a:cubicBezTo>
                  <a:pt x="1049" y="1140"/>
                  <a:pt x="1043" y="1146"/>
                  <a:pt x="1042" y="1151"/>
                </a:cubicBezTo>
                <a:cubicBezTo>
                  <a:pt x="1019" y="1261"/>
                  <a:pt x="989" y="1368"/>
                  <a:pt x="922" y="1466"/>
                </a:cubicBezTo>
                <a:close/>
                <a:moveTo>
                  <a:pt x="1209" y="191"/>
                </a:moveTo>
                <a:cubicBezTo>
                  <a:pt x="1151" y="140"/>
                  <a:pt x="976" y="68"/>
                  <a:pt x="925" y="73"/>
                </a:cubicBezTo>
                <a:cubicBezTo>
                  <a:pt x="1009" y="200"/>
                  <a:pt x="1037" y="345"/>
                  <a:pt x="1060" y="491"/>
                </a:cubicBezTo>
                <a:cubicBezTo>
                  <a:pt x="1191" y="491"/>
                  <a:pt x="1321" y="491"/>
                  <a:pt x="1456" y="491"/>
                </a:cubicBezTo>
                <a:cubicBezTo>
                  <a:pt x="1430" y="445"/>
                  <a:pt x="1406" y="402"/>
                  <a:pt x="1382" y="359"/>
                </a:cubicBezTo>
                <a:cubicBezTo>
                  <a:pt x="1319" y="381"/>
                  <a:pt x="1270" y="373"/>
                  <a:pt x="1234" y="334"/>
                </a:cubicBezTo>
                <a:cubicBezTo>
                  <a:pt x="1194" y="293"/>
                  <a:pt x="1187" y="245"/>
                  <a:pt x="1209" y="191"/>
                </a:cubicBezTo>
                <a:close/>
                <a:moveTo>
                  <a:pt x="146" y="1045"/>
                </a:moveTo>
                <a:cubicBezTo>
                  <a:pt x="172" y="1091"/>
                  <a:pt x="196" y="1134"/>
                  <a:pt x="220" y="1178"/>
                </a:cubicBezTo>
                <a:cubicBezTo>
                  <a:pt x="276" y="1155"/>
                  <a:pt x="324" y="1160"/>
                  <a:pt x="365" y="1199"/>
                </a:cubicBezTo>
                <a:cubicBezTo>
                  <a:pt x="408" y="1240"/>
                  <a:pt x="415" y="1290"/>
                  <a:pt x="392" y="1346"/>
                </a:cubicBezTo>
                <a:cubicBezTo>
                  <a:pt x="479" y="1407"/>
                  <a:pt x="573" y="1447"/>
                  <a:pt x="679" y="1465"/>
                </a:cubicBezTo>
                <a:cubicBezTo>
                  <a:pt x="593" y="1336"/>
                  <a:pt x="565" y="1191"/>
                  <a:pt x="542" y="1045"/>
                </a:cubicBezTo>
                <a:cubicBezTo>
                  <a:pt x="411" y="1045"/>
                  <a:pt x="281" y="1045"/>
                  <a:pt x="146" y="1045"/>
                </a:cubicBezTo>
                <a:close/>
                <a:moveTo>
                  <a:pt x="1257" y="245"/>
                </a:moveTo>
                <a:cubicBezTo>
                  <a:pt x="1257" y="281"/>
                  <a:pt x="1286" y="311"/>
                  <a:pt x="1322" y="312"/>
                </a:cubicBezTo>
                <a:cubicBezTo>
                  <a:pt x="1358" y="313"/>
                  <a:pt x="1389" y="283"/>
                  <a:pt x="1389" y="246"/>
                </a:cubicBezTo>
                <a:cubicBezTo>
                  <a:pt x="1389" y="210"/>
                  <a:pt x="1360" y="180"/>
                  <a:pt x="1324" y="180"/>
                </a:cubicBezTo>
                <a:cubicBezTo>
                  <a:pt x="1287" y="180"/>
                  <a:pt x="1257" y="209"/>
                  <a:pt x="1257" y="245"/>
                </a:cubicBezTo>
                <a:close/>
                <a:moveTo>
                  <a:pt x="501" y="522"/>
                </a:moveTo>
                <a:cubicBezTo>
                  <a:pt x="501" y="558"/>
                  <a:pt x="531" y="588"/>
                  <a:pt x="567" y="588"/>
                </a:cubicBezTo>
                <a:cubicBezTo>
                  <a:pt x="603" y="588"/>
                  <a:pt x="633" y="559"/>
                  <a:pt x="633" y="523"/>
                </a:cubicBezTo>
                <a:cubicBezTo>
                  <a:pt x="633" y="486"/>
                  <a:pt x="603" y="456"/>
                  <a:pt x="567" y="456"/>
                </a:cubicBezTo>
                <a:cubicBezTo>
                  <a:pt x="531" y="456"/>
                  <a:pt x="501" y="486"/>
                  <a:pt x="501" y="522"/>
                </a:cubicBezTo>
                <a:close/>
                <a:moveTo>
                  <a:pt x="213" y="1289"/>
                </a:moveTo>
                <a:cubicBezTo>
                  <a:pt x="213" y="1325"/>
                  <a:pt x="242" y="1355"/>
                  <a:pt x="278" y="1356"/>
                </a:cubicBezTo>
                <a:cubicBezTo>
                  <a:pt x="314" y="1357"/>
                  <a:pt x="345" y="1327"/>
                  <a:pt x="345" y="1290"/>
                </a:cubicBezTo>
                <a:cubicBezTo>
                  <a:pt x="345" y="1254"/>
                  <a:pt x="316" y="1224"/>
                  <a:pt x="279" y="1224"/>
                </a:cubicBezTo>
                <a:cubicBezTo>
                  <a:pt x="243" y="1224"/>
                  <a:pt x="213" y="1253"/>
                  <a:pt x="213" y="1289"/>
                </a:cubicBezTo>
                <a:close/>
                <a:moveTo>
                  <a:pt x="1099" y="1014"/>
                </a:moveTo>
                <a:cubicBezTo>
                  <a:pt x="1099" y="978"/>
                  <a:pt x="1070" y="948"/>
                  <a:pt x="1033" y="948"/>
                </a:cubicBezTo>
                <a:cubicBezTo>
                  <a:pt x="997" y="948"/>
                  <a:pt x="966" y="978"/>
                  <a:pt x="967" y="1015"/>
                </a:cubicBezTo>
                <a:cubicBezTo>
                  <a:pt x="967" y="1051"/>
                  <a:pt x="997" y="1080"/>
                  <a:pt x="1033" y="1080"/>
                </a:cubicBezTo>
                <a:cubicBezTo>
                  <a:pt x="1070" y="1080"/>
                  <a:pt x="1099" y="1051"/>
                  <a:pt x="1099" y="101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01" name="Group 300"/>
          <p:cNvGrpSpPr/>
          <p:nvPr/>
        </p:nvGrpSpPr>
        <p:grpSpPr>
          <a:xfrm>
            <a:off x="1107836" y="1578771"/>
            <a:ext cx="442913" cy="442913"/>
            <a:chOff x="992188" y="1360488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02" name="Freeform 45"/>
            <p:cNvSpPr>
              <a:spLocks noEditPoints="1"/>
            </p:cNvSpPr>
            <p:nvPr/>
          </p:nvSpPr>
          <p:spPr bwMode="auto">
            <a:xfrm>
              <a:off x="992188" y="1360488"/>
              <a:ext cx="442913" cy="442913"/>
            </a:xfrm>
            <a:custGeom>
              <a:avLst/>
              <a:gdLst>
                <a:gd name="T0" fmla="*/ 1426 w 1493"/>
                <a:gd name="T1" fmla="*/ 696 h 1491"/>
                <a:gd name="T2" fmla="*/ 1375 w 1493"/>
                <a:gd name="T3" fmla="*/ 905 h 1491"/>
                <a:gd name="T4" fmla="*/ 1245 w 1493"/>
                <a:gd name="T5" fmla="*/ 1041 h 1491"/>
                <a:gd name="T6" fmla="*/ 1056 w 1493"/>
                <a:gd name="T7" fmla="*/ 1090 h 1491"/>
                <a:gd name="T8" fmla="*/ 918 w 1493"/>
                <a:gd name="T9" fmla="*/ 1488 h 1491"/>
                <a:gd name="T10" fmla="*/ 201 w 1493"/>
                <a:gd name="T11" fmla="*/ 1392 h 1491"/>
                <a:gd name="T12" fmla="*/ 287 w 1493"/>
                <a:gd name="T13" fmla="*/ 1248 h 1491"/>
                <a:gd name="T14" fmla="*/ 98 w 1493"/>
                <a:gd name="T15" fmla="*/ 1197 h 1491"/>
                <a:gd name="T16" fmla="*/ 120 w 1493"/>
                <a:gd name="T17" fmla="*/ 384 h 1491"/>
                <a:gd name="T18" fmla="*/ 462 w 1493"/>
                <a:gd name="T19" fmla="*/ 301 h 1491"/>
                <a:gd name="T20" fmla="*/ 464 w 1493"/>
                <a:gd name="T21" fmla="*/ 210 h 1491"/>
                <a:gd name="T22" fmla="*/ 624 w 1493"/>
                <a:gd name="T23" fmla="*/ 131 h 1491"/>
                <a:gd name="T24" fmla="*/ 807 w 1493"/>
                <a:gd name="T25" fmla="*/ 47 h 1491"/>
                <a:gd name="T26" fmla="*/ 1018 w 1493"/>
                <a:gd name="T27" fmla="*/ 50 h 1491"/>
                <a:gd name="T28" fmla="*/ 1208 w 1493"/>
                <a:gd name="T29" fmla="*/ 129 h 1491"/>
                <a:gd name="T30" fmla="*/ 1383 w 1493"/>
                <a:gd name="T31" fmla="*/ 231 h 1491"/>
                <a:gd name="T32" fmla="*/ 1426 w 1493"/>
                <a:gd name="T33" fmla="*/ 456 h 1491"/>
                <a:gd name="T34" fmla="*/ 1488 w 1493"/>
                <a:gd name="T35" fmla="*/ 539 h 1491"/>
                <a:gd name="T36" fmla="*/ 1304 w 1493"/>
                <a:gd name="T37" fmla="*/ 871 h 1491"/>
                <a:gd name="T38" fmla="*/ 1430 w 1493"/>
                <a:gd name="T39" fmla="*/ 634 h 1491"/>
                <a:gd name="T40" fmla="*/ 1437 w 1493"/>
                <a:gd name="T41" fmla="*/ 523 h 1491"/>
                <a:gd name="T42" fmla="*/ 1325 w 1493"/>
                <a:gd name="T43" fmla="*/ 332 h 1491"/>
                <a:gd name="T44" fmla="*/ 1319 w 1493"/>
                <a:gd name="T45" fmla="*/ 237 h 1491"/>
                <a:gd name="T46" fmla="*/ 1178 w 1493"/>
                <a:gd name="T47" fmla="*/ 177 h 1491"/>
                <a:gd name="T48" fmla="*/ 956 w 1493"/>
                <a:gd name="T49" fmla="*/ 48 h 1491"/>
                <a:gd name="T50" fmla="*/ 844 w 1493"/>
                <a:gd name="T51" fmla="*/ 87 h 1491"/>
                <a:gd name="T52" fmla="*/ 628 w 1493"/>
                <a:gd name="T53" fmla="*/ 186 h 1491"/>
                <a:gd name="T54" fmla="*/ 500 w 1493"/>
                <a:gd name="T55" fmla="*/ 241 h 1491"/>
                <a:gd name="T56" fmla="*/ 448 w 1493"/>
                <a:gd name="T57" fmla="*/ 458 h 1491"/>
                <a:gd name="T58" fmla="*/ 384 w 1493"/>
                <a:gd name="T59" fmla="*/ 589 h 1491"/>
                <a:gd name="T60" fmla="*/ 441 w 1493"/>
                <a:gd name="T61" fmla="*/ 664 h 1491"/>
                <a:gd name="T62" fmla="*/ 504 w 1493"/>
                <a:gd name="T63" fmla="*/ 903 h 1491"/>
                <a:gd name="T64" fmla="*/ 586 w 1493"/>
                <a:gd name="T65" fmla="*/ 984 h 1491"/>
                <a:gd name="T66" fmla="*/ 768 w 1493"/>
                <a:gd name="T67" fmla="*/ 1036 h 1491"/>
                <a:gd name="T68" fmla="*/ 484 w 1493"/>
                <a:gd name="T69" fmla="*/ 519 h 1491"/>
                <a:gd name="T70" fmla="*/ 1068 w 1493"/>
                <a:gd name="T71" fmla="*/ 978 h 1491"/>
                <a:gd name="T72" fmla="*/ 1156 w 1493"/>
                <a:gd name="T73" fmla="*/ 989 h 1491"/>
                <a:gd name="T74" fmla="*/ 1252 w 1493"/>
                <a:gd name="T75" fmla="*/ 983 h 1491"/>
                <a:gd name="T76" fmla="*/ 336 w 1493"/>
                <a:gd name="T77" fmla="*/ 487 h 1491"/>
                <a:gd name="T78" fmla="*/ 404 w 1493"/>
                <a:gd name="T79" fmla="*/ 432 h 1491"/>
                <a:gd name="T80" fmla="*/ 48 w 1493"/>
                <a:gd name="T81" fmla="*/ 512 h 1491"/>
                <a:gd name="T82" fmla="*/ 483 w 1493"/>
                <a:gd name="T83" fmla="*/ 959 h 1491"/>
                <a:gd name="T84" fmla="*/ 464 w 1493"/>
                <a:gd name="T85" fmla="*/ 855 h 1491"/>
                <a:gd name="T86" fmla="*/ 336 w 1493"/>
                <a:gd name="T87" fmla="*/ 665 h 1491"/>
                <a:gd name="T88" fmla="*/ 911 w 1493"/>
                <a:gd name="T89" fmla="*/ 960 h 1491"/>
                <a:gd name="T90" fmla="*/ 48 w 1493"/>
                <a:gd name="T91" fmla="*/ 1008 h 1491"/>
                <a:gd name="T92" fmla="*/ 808 w 1493"/>
                <a:gd name="T93" fmla="*/ 1152 h 1491"/>
                <a:gd name="T94" fmla="*/ 755 w 1493"/>
                <a:gd name="T95" fmla="*/ 1079 h 1491"/>
                <a:gd name="T96" fmla="*/ 546 w 1493"/>
                <a:gd name="T97" fmla="*/ 1024 h 1491"/>
                <a:gd name="T98" fmla="*/ 48 w 1493"/>
                <a:gd name="T99" fmla="*/ 1008 h 1491"/>
                <a:gd name="T100" fmla="*/ 815 w 1493"/>
                <a:gd name="T101" fmla="*/ 1296 h 1491"/>
                <a:gd name="T102" fmla="*/ 238 w 1493"/>
                <a:gd name="T103" fmla="*/ 1296 h 1491"/>
                <a:gd name="T104" fmla="*/ 960 w 1493"/>
                <a:gd name="T105" fmla="*/ 1179 h 1491"/>
                <a:gd name="T106" fmla="*/ 864 w 1493"/>
                <a:gd name="T107" fmla="*/ 1182 h 1491"/>
                <a:gd name="T108" fmla="*/ 960 w 1493"/>
                <a:gd name="T109" fmla="*/ 1389 h 1491"/>
                <a:gd name="T110" fmla="*/ 816 w 1493"/>
                <a:gd name="T111" fmla="*/ 1080 h 1491"/>
                <a:gd name="T112" fmla="*/ 1007 w 1493"/>
                <a:gd name="T113" fmla="*/ 1083 h 1491"/>
                <a:gd name="T114" fmla="*/ 337 w 1493"/>
                <a:gd name="T115" fmla="*/ 1247 h 1491"/>
                <a:gd name="T116" fmla="*/ 337 w 1493"/>
                <a:gd name="T117" fmla="*/ 1201 h 1491"/>
                <a:gd name="T118" fmla="*/ 721 w 1493"/>
                <a:gd name="T119" fmla="*/ 1247 h 1491"/>
                <a:gd name="T120" fmla="*/ 721 w 1493"/>
                <a:gd name="T121" fmla="*/ 1201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3" h="1491">
                  <a:moveTo>
                    <a:pt x="1488" y="665"/>
                  </a:moveTo>
                  <a:cubicBezTo>
                    <a:pt x="1471" y="671"/>
                    <a:pt x="1454" y="676"/>
                    <a:pt x="1438" y="683"/>
                  </a:cubicBezTo>
                  <a:cubicBezTo>
                    <a:pt x="1433" y="685"/>
                    <a:pt x="1427" y="691"/>
                    <a:pt x="1426" y="696"/>
                  </a:cubicBezTo>
                  <a:cubicBezTo>
                    <a:pt x="1413" y="753"/>
                    <a:pt x="1391" y="806"/>
                    <a:pt x="1360" y="855"/>
                  </a:cubicBezTo>
                  <a:cubicBezTo>
                    <a:pt x="1357" y="860"/>
                    <a:pt x="1357" y="868"/>
                    <a:pt x="1359" y="873"/>
                  </a:cubicBezTo>
                  <a:cubicBezTo>
                    <a:pt x="1364" y="884"/>
                    <a:pt x="1369" y="895"/>
                    <a:pt x="1375" y="905"/>
                  </a:cubicBezTo>
                  <a:cubicBezTo>
                    <a:pt x="1382" y="916"/>
                    <a:pt x="1381" y="923"/>
                    <a:pt x="1371" y="932"/>
                  </a:cubicBezTo>
                  <a:cubicBezTo>
                    <a:pt x="1335" y="966"/>
                    <a:pt x="1300" y="1002"/>
                    <a:pt x="1265" y="1038"/>
                  </a:cubicBezTo>
                  <a:cubicBezTo>
                    <a:pt x="1259" y="1045"/>
                    <a:pt x="1253" y="1047"/>
                    <a:pt x="1245" y="1041"/>
                  </a:cubicBezTo>
                  <a:cubicBezTo>
                    <a:pt x="1216" y="1020"/>
                    <a:pt x="1190" y="1020"/>
                    <a:pt x="1159" y="1041"/>
                  </a:cubicBezTo>
                  <a:cubicBezTo>
                    <a:pt x="1132" y="1059"/>
                    <a:pt x="1098" y="1067"/>
                    <a:pt x="1067" y="1080"/>
                  </a:cubicBezTo>
                  <a:cubicBezTo>
                    <a:pt x="1063" y="1082"/>
                    <a:pt x="1056" y="1086"/>
                    <a:pt x="1056" y="1090"/>
                  </a:cubicBezTo>
                  <a:cubicBezTo>
                    <a:pt x="1049" y="1119"/>
                    <a:pt x="1032" y="1139"/>
                    <a:pt x="1008" y="1148"/>
                  </a:cubicBezTo>
                  <a:cubicBezTo>
                    <a:pt x="1008" y="1227"/>
                    <a:pt x="1007" y="1305"/>
                    <a:pt x="1008" y="1383"/>
                  </a:cubicBezTo>
                  <a:cubicBezTo>
                    <a:pt x="1010" y="1442"/>
                    <a:pt x="969" y="1485"/>
                    <a:pt x="918" y="1488"/>
                  </a:cubicBezTo>
                  <a:cubicBezTo>
                    <a:pt x="864" y="1491"/>
                    <a:pt x="822" y="1453"/>
                    <a:pt x="815" y="1392"/>
                  </a:cubicBezTo>
                  <a:cubicBezTo>
                    <a:pt x="810" y="1392"/>
                    <a:pt x="804" y="1392"/>
                    <a:pt x="798" y="1392"/>
                  </a:cubicBezTo>
                  <a:cubicBezTo>
                    <a:pt x="599" y="1392"/>
                    <a:pt x="400" y="1392"/>
                    <a:pt x="201" y="1392"/>
                  </a:cubicBezTo>
                  <a:cubicBezTo>
                    <a:pt x="158" y="1392"/>
                    <a:pt x="137" y="1366"/>
                    <a:pt x="146" y="1324"/>
                  </a:cubicBezTo>
                  <a:cubicBezTo>
                    <a:pt x="156" y="1280"/>
                    <a:pt x="193" y="1249"/>
                    <a:pt x="239" y="1248"/>
                  </a:cubicBezTo>
                  <a:cubicBezTo>
                    <a:pt x="254" y="1248"/>
                    <a:pt x="270" y="1248"/>
                    <a:pt x="287" y="1248"/>
                  </a:cubicBezTo>
                  <a:cubicBezTo>
                    <a:pt x="287" y="1232"/>
                    <a:pt x="287" y="1217"/>
                    <a:pt x="287" y="1200"/>
                  </a:cubicBezTo>
                  <a:cubicBezTo>
                    <a:pt x="254" y="1200"/>
                    <a:pt x="221" y="1200"/>
                    <a:pt x="188" y="1200"/>
                  </a:cubicBezTo>
                  <a:cubicBezTo>
                    <a:pt x="158" y="1200"/>
                    <a:pt x="128" y="1201"/>
                    <a:pt x="98" y="1197"/>
                  </a:cubicBezTo>
                  <a:cubicBezTo>
                    <a:pt x="41" y="1188"/>
                    <a:pt x="0" y="1139"/>
                    <a:pt x="0" y="1081"/>
                  </a:cubicBezTo>
                  <a:cubicBezTo>
                    <a:pt x="0" y="889"/>
                    <a:pt x="0" y="696"/>
                    <a:pt x="0" y="503"/>
                  </a:cubicBezTo>
                  <a:cubicBezTo>
                    <a:pt x="0" y="436"/>
                    <a:pt x="53" y="384"/>
                    <a:pt x="120" y="384"/>
                  </a:cubicBezTo>
                  <a:cubicBezTo>
                    <a:pt x="216" y="384"/>
                    <a:pt x="311" y="384"/>
                    <a:pt x="407" y="384"/>
                  </a:cubicBezTo>
                  <a:cubicBezTo>
                    <a:pt x="417" y="384"/>
                    <a:pt x="422" y="381"/>
                    <a:pt x="426" y="371"/>
                  </a:cubicBezTo>
                  <a:cubicBezTo>
                    <a:pt x="437" y="347"/>
                    <a:pt x="449" y="323"/>
                    <a:pt x="462" y="301"/>
                  </a:cubicBezTo>
                  <a:cubicBezTo>
                    <a:pt x="468" y="291"/>
                    <a:pt x="468" y="284"/>
                    <a:pt x="463" y="275"/>
                  </a:cubicBezTo>
                  <a:cubicBezTo>
                    <a:pt x="455" y="261"/>
                    <a:pt x="449" y="247"/>
                    <a:pt x="440" y="229"/>
                  </a:cubicBezTo>
                  <a:cubicBezTo>
                    <a:pt x="447" y="223"/>
                    <a:pt x="456" y="217"/>
                    <a:pt x="464" y="210"/>
                  </a:cubicBezTo>
                  <a:cubicBezTo>
                    <a:pt x="496" y="178"/>
                    <a:pt x="527" y="146"/>
                    <a:pt x="559" y="114"/>
                  </a:cubicBezTo>
                  <a:cubicBezTo>
                    <a:pt x="565" y="108"/>
                    <a:pt x="570" y="106"/>
                    <a:pt x="578" y="110"/>
                  </a:cubicBezTo>
                  <a:cubicBezTo>
                    <a:pt x="593" y="118"/>
                    <a:pt x="609" y="131"/>
                    <a:pt x="624" y="131"/>
                  </a:cubicBezTo>
                  <a:cubicBezTo>
                    <a:pt x="638" y="130"/>
                    <a:pt x="652" y="115"/>
                    <a:pt x="667" y="109"/>
                  </a:cubicBezTo>
                  <a:cubicBezTo>
                    <a:pt x="708" y="93"/>
                    <a:pt x="749" y="78"/>
                    <a:pt x="790" y="63"/>
                  </a:cubicBezTo>
                  <a:cubicBezTo>
                    <a:pt x="799" y="60"/>
                    <a:pt x="804" y="56"/>
                    <a:pt x="807" y="47"/>
                  </a:cubicBezTo>
                  <a:cubicBezTo>
                    <a:pt x="812" y="31"/>
                    <a:pt x="817" y="16"/>
                    <a:pt x="823" y="0"/>
                  </a:cubicBezTo>
                  <a:cubicBezTo>
                    <a:pt x="883" y="0"/>
                    <a:pt x="941" y="0"/>
                    <a:pt x="1001" y="0"/>
                  </a:cubicBezTo>
                  <a:cubicBezTo>
                    <a:pt x="1007" y="17"/>
                    <a:pt x="1012" y="34"/>
                    <a:pt x="1018" y="50"/>
                  </a:cubicBezTo>
                  <a:cubicBezTo>
                    <a:pt x="1020" y="55"/>
                    <a:pt x="1026" y="60"/>
                    <a:pt x="1031" y="62"/>
                  </a:cubicBezTo>
                  <a:cubicBezTo>
                    <a:pt x="1089" y="75"/>
                    <a:pt x="1142" y="98"/>
                    <a:pt x="1192" y="128"/>
                  </a:cubicBezTo>
                  <a:cubicBezTo>
                    <a:pt x="1196" y="131"/>
                    <a:pt x="1204" y="131"/>
                    <a:pt x="1208" y="129"/>
                  </a:cubicBezTo>
                  <a:cubicBezTo>
                    <a:pt x="1222" y="123"/>
                    <a:pt x="1234" y="116"/>
                    <a:pt x="1248" y="110"/>
                  </a:cubicBezTo>
                  <a:cubicBezTo>
                    <a:pt x="1252" y="109"/>
                    <a:pt x="1259" y="109"/>
                    <a:pt x="1261" y="111"/>
                  </a:cubicBezTo>
                  <a:cubicBezTo>
                    <a:pt x="1302" y="151"/>
                    <a:pt x="1342" y="191"/>
                    <a:pt x="1383" y="231"/>
                  </a:cubicBezTo>
                  <a:cubicBezTo>
                    <a:pt x="1375" y="247"/>
                    <a:pt x="1366" y="262"/>
                    <a:pt x="1360" y="278"/>
                  </a:cubicBezTo>
                  <a:cubicBezTo>
                    <a:pt x="1358" y="283"/>
                    <a:pt x="1358" y="292"/>
                    <a:pt x="1361" y="298"/>
                  </a:cubicBezTo>
                  <a:cubicBezTo>
                    <a:pt x="1391" y="347"/>
                    <a:pt x="1413" y="400"/>
                    <a:pt x="1426" y="456"/>
                  </a:cubicBezTo>
                  <a:cubicBezTo>
                    <a:pt x="1427" y="462"/>
                    <a:pt x="1433" y="468"/>
                    <a:pt x="1439" y="470"/>
                  </a:cubicBezTo>
                  <a:cubicBezTo>
                    <a:pt x="1454" y="476"/>
                    <a:pt x="1477" y="477"/>
                    <a:pt x="1485" y="488"/>
                  </a:cubicBezTo>
                  <a:cubicBezTo>
                    <a:pt x="1493" y="500"/>
                    <a:pt x="1488" y="522"/>
                    <a:pt x="1488" y="539"/>
                  </a:cubicBezTo>
                  <a:cubicBezTo>
                    <a:pt x="1488" y="581"/>
                    <a:pt x="1488" y="623"/>
                    <a:pt x="1488" y="665"/>
                  </a:cubicBezTo>
                  <a:close/>
                  <a:moveTo>
                    <a:pt x="1324" y="911"/>
                  </a:moveTo>
                  <a:cubicBezTo>
                    <a:pt x="1317" y="897"/>
                    <a:pt x="1311" y="884"/>
                    <a:pt x="1304" y="871"/>
                  </a:cubicBezTo>
                  <a:cubicBezTo>
                    <a:pt x="1300" y="863"/>
                    <a:pt x="1301" y="857"/>
                    <a:pt x="1306" y="850"/>
                  </a:cubicBezTo>
                  <a:cubicBezTo>
                    <a:pt x="1339" y="802"/>
                    <a:pt x="1365" y="751"/>
                    <a:pt x="1376" y="694"/>
                  </a:cubicBezTo>
                  <a:cubicBezTo>
                    <a:pt x="1382" y="660"/>
                    <a:pt x="1395" y="638"/>
                    <a:pt x="1430" y="634"/>
                  </a:cubicBezTo>
                  <a:cubicBezTo>
                    <a:pt x="1438" y="633"/>
                    <a:pt x="1440" y="628"/>
                    <a:pt x="1440" y="620"/>
                  </a:cubicBezTo>
                  <a:cubicBezTo>
                    <a:pt x="1440" y="601"/>
                    <a:pt x="1440" y="582"/>
                    <a:pt x="1440" y="563"/>
                  </a:cubicBezTo>
                  <a:cubicBezTo>
                    <a:pt x="1440" y="550"/>
                    <a:pt x="1444" y="533"/>
                    <a:pt x="1437" y="523"/>
                  </a:cubicBezTo>
                  <a:cubicBezTo>
                    <a:pt x="1431" y="514"/>
                    <a:pt x="1414" y="511"/>
                    <a:pt x="1401" y="508"/>
                  </a:cubicBezTo>
                  <a:cubicBezTo>
                    <a:pt x="1389" y="505"/>
                    <a:pt x="1385" y="499"/>
                    <a:pt x="1383" y="488"/>
                  </a:cubicBezTo>
                  <a:cubicBezTo>
                    <a:pt x="1373" y="432"/>
                    <a:pt x="1354" y="380"/>
                    <a:pt x="1325" y="332"/>
                  </a:cubicBezTo>
                  <a:cubicBezTo>
                    <a:pt x="1317" y="318"/>
                    <a:pt x="1302" y="306"/>
                    <a:pt x="1302" y="292"/>
                  </a:cubicBezTo>
                  <a:cubicBezTo>
                    <a:pt x="1301" y="278"/>
                    <a:pt x="1314" y="264"/>
                    <a:pt x="1320" y="249"/>
                  </a:cubicBezTo>
                  <a:cubicBezTo>
                    <a:pt x="1321" y="246"/>
                    <a:pt x="1321" y="239"/>
                    <a:pt x="1319" y="237"/>
                  </a:cubicBezTo>
                  <a:cubicBezTo>
                    <a:pt x="1295" y="212"/>
                    <a:pt x="1271" y="188"/>
                    <a:pt x="1247" y="164"/>
                  </a:cubicBezTo>
                  <a:cubicBezTo>
                    <a:pt x="1235" y="170"/>
                    <a:pt x="1224" y="174"/>
                    <a:pt x="1215" y="180"/>
                  </a:cubicBezTo>
                  <a:cubicBezTo>
                    <a:pt x="1201" y="189"/>
                    <a:pt x="1191" y="186"/>
                    <a:pt x="1178" y="177"/>
                  </a:cubicBezTo>
                  <a:cubicBezTo>
                    <a:pt x="1133" y="146"/>
                    <a:pt x="1084" y="122"/>
                    <a:pt x="1030" y="112"/>
                  </a:cubicBezTo>
                  <a:cubicBezTo>
                    <a:pt x="996" y="106"/>
                    <a:pt x="974" y="93"/>
                    <a:pt x="970" y="58"/>
                  </a:cubicBezTo>
                  <a:cubicBezTo>
                    <a:pt x="969" y="50"/>
                    <a:pt x="964" y="48"/>
                    <a:pt x="956" y="48"/>
                  </a:cubicBezTo>
                  <a:cubicBezTo>
                    <a:pt x="937" y="48"/>
                    <a:pt x="918" y="48"/>
                    <a:pt x="899" y="48"/>
                  </a:cubicBezTo>
                  <a:cubicBezTo>
                    <a:pt x="886" y="48"/>
                    <a:pt x="869" y="44"/>
                    <a:pt x="859" y="51"/>
                  </a:cubicBezTo>
                  <a:cubicBezTo>
                    <a:pt x="850" y="57"/>
                    <a:pt x="847" y="74"/>
                    <a:pt x="844" y="87"/>
                  </a:cubicBezTo>
                  <a:cubicBezTo>
                    <a:pt x="841" y="99"/>
                    <a:pt x="835" y="103"/>
                    <a:pt x="824" y="105"/>
                  </a:cubicBezTo>
                  <a:cubicBezTo>
                    <a:pt x="768" y="115"/>
                    <a:pt x="716" y="134"/>
                    <a:pt x="668" y="163"/>
                  </a:cubicBezTo>
                  <a:cubicBezTo>
                    <a:pt x="654" y="171"/>
                    <a:pt x="642" y="186"/>
                    <a:pt x="628" y="186"/>
                  </a:cubicBezTo>
                  <a:cubicBezTo>
                    <a:pt x="614" y="187"/>
                    <a:pt x="600" y="174"/>
                    <a:pt x="585" y="168"/>
                  </a:cubicBezTo>
                  <a:cubicBezTo>
                    <a:pt x="582" y="167"/>
                    <a:pt x="575" y="167"/>
                    <a:pt x="572" y="169"/>
                  </a:cubicBezTo>
                  <a:cubicBezTo>
                    <a:pt x="548" y="193"/>
                    <a:pt x="524" y="217"/>
                    <a:pt x="500" y="241"/>
                  </a:cubicBezTo>
                  <a:cubicBezTo>
                    <a:pt x="507" y="255"/>
                    <a:pt x="513" y="269"/>
                    <a:pt x="520" y="281"/>
                  </a:cubicBezTo>
                  <a:cubicBezTo>
                    <a:pt x="525" y="289"/>
                    <a:pt x="523" y="295"/>
                    <a:pt x="518" y="302"/>
                  </a:cubicBezTo>
                  <a:cubicBezTo>
                    <a:pt x="485" y="350"/>
                    <a:pt x="458" y="401"/>
                    <a:pt x="448" y="458"/>
                  </a:cubicBezTo>
                  <a:cubicBezTo>
                    <a:pt x="442" y="492"/>
                    <a:pt x="430" y="514"/>
                    <a:pt x="394" y="518"/>
                  </a:cubicBezTo>
                  <a:cubicBezTo>
                    <a:pt x="386" y="519"/>
                    <a:pt x="384" y="524"/>
                    <a:pt x="384" y="532"/>
                  </a:cubicBezTo>
                  <a:cubicBezTo>
                    <a:pt x="384" y="551"/>
                    <a:pt x="384" y="570"/>
                    <a:pt x="384" y="589"/>
                  </a:cubicBezTo>
                  <a:cubicBezTo>
                    <a:pt x="384" y="602"/>
                    <a:pt x="380" y="620"/>
                    <a:pt x="387" y="629"/>
                  </a:cubicBezTo>
                  <a:cubicBezTo>
                    <a:pt x="393" y="638"/>
                    <a:pt x="410" y="641"/>
                    <a:pt x="423" y="644"/>
                  </a:cubicBezTo>
                  <a:cubicBezTo>
                    <a:pt x="435" y="646"/>
                    <a:pt x="439" y="653"/>
                    <a:pt x="441" y="664"/>
                  </a:cubicBezTo>
                  <a:cubicBezTo>
                    <a:pt x="451" y="720"/>
                    <a:pt x="470" y="772"/>
                    <a:pt x="499" y="820"/>
                  </a:cubicBezTo>
                  <a:cubicBezTo>
                    <a:pt x="507" y="834"/>
                    <a:pt x="522" y="846"/>
                    <a:pt x="522" y="860"/>
                  </a:cubicBezTo>
                  <a:cubicBezTo>
                    <a:pt x="523" y="874"/>
                    <a:pt x="510" y="888"/>
                    <a:pt x="504" y="903"/>
                  </a:cubicBezTo>
                  <a:cubicBezTo>
                    <a:pt x="503" y="906"/>
                    <a:pt x="503" y="913"/>
                    <a:pt x="505" y="916"/>
                  </a:cubicBezTo>
                  <a:cubicBezTo>
                    <a:pt x="529" y="940"/>
                    <a:pt x="553" y="964"/>
                    <a:pt x="577" y="988"/>
                  </a:cubicBezTo>
                  <a:cubicBezTo>
                    <a:pt x="581" y="986"/>
                    <a:pt x="584" y="985"/>
                    <a:pt x="586" y="984"/>
                  </a:cubicBezTo>
                  <a:cubicBezTo>
                    <a:pt x="613" y="963"/>
                    <a:pt x="640" y="962"/>
                    <a:pt x="665" y="987"/>
                  </a:cubicBezTo>
                  <a:cubicBezTo>
                    <a:pt x="666" y="988"/>
                    <a:pt x="667" y="989"/>
                    <a:pt x="669" y="989"/>
                  </a:cubicBezTo>
                  <a:cubicBezTo>
                    <a:pt x="701" y="1005"/>
                    <a:pt x="733" y="1020"/>
                    <a:pt x="768" y="1036"/>
                  </a:cubicBezTo>
                  <a:cubicBezTo>
                    <a:pt x="768" y="1020"/>
                    <a:pt x="767" y="1008"/>
                    <a:pt x="768" y="997"/>
                  </a:cubicBezTo>
                  <a:cubicBezTo>
                    <a:pt x="769" y="986"/>
                    <a:pt x="765" y="981"/>
                    <a:pt x="755" y="978"/>
                  </a:cubicBezTo>
                  <a:cubicBezTo>
                    <a:pt x="570" y="905"/>
                    <a:pt x="457" y="715"/>
                    <a:pt x="484" y="519"/>
                  </a:cubicBezTo>
                  <a:cubicBezTo>
                    <a:pt x="516" y="278"/>
                    <a:pt x="739" y="113"/>
                    <a:pt x="980" y="150"/>
                  </a:cubicBezTo>
                  <a:cubicBezTo>
                    <a:pt x="1270" y="194"/>
                    <a:pt x="1432" y="516"/>
                    <a:pt x="1295" y="776"/>
                  </a:cubicBezTo>
                  <a:cubicBezTo>
                    <a:pt x="1244" y="871"/>
                    <a:pt x="1168" y="938"/>
                    <a:pt x="1068" y="978"/>
                  </a:cubicBezTo>
                  <a:cubicBezTo>
                    <a:pt x="1064" y="980"/>
                    <a:pt x="1057" y="985"/>
                    <a:pt x="1057" y="989"/>
                  </a:cubicBezTo>
                  <a:cubicBezTo>
                    <a:pt x="1055" y="1003"/>
                    <a:pt x="1056" y="1017"/>
                    <a:pt x="1056" y="1037"/>
                  </a:cubicBezTo>
                  <a:cubicBezTo>
                    <a:pt x="1092" y="1020"/>
                    <a:pt x="1124" y="1005"/>
                    <a:pt x="1156" y="989"/>
                  </a:cubicBezTo>
                  <a:cubicBezTo>
                    <a:pt x="1170" y="982"/>
                    <a:pt x="1182" y="966"/>
                    <a:pt x="1196" y="966"/>
                  </a:cubicBezTo>
                  <a:cubicBezTo>
                    <a:pt x="1210" y="965"/>
                    <a:pt x="1224" y="978"/>
                    <a:pt x="1239" y="984"/>
                  </a:cubicBezTo>
                  <a:cubicBezTo>
                    <a:pt x="1242" y="985"/>
                    <a:pt x="1249" y="985"/>
                    <a:pt x="1252" y="983"/>
                  </a:cubicBezTo>
                  <a:cubicBezTo>
                    <a:pt x="1276" y="959"/>
                    <a:pt x="1300" y="935"/>
                    <a:pt x="1324" y="911"/>
                  </a:cubicBezTo>
                  <a:close/>
                  <a:moveTo>
                    <a:pt x="336" y="665"/>
                  </a:moveTo>
                  <a:cubicBezTo>
                    <a:pt x="336" y="605"/>
                    <a:pt x="336" y="547"/>
                    <a:pt x="336" y="487"/>
                  </a:cubicBezTo>
                  <a:cubicBezTo>
                    <a:pt x="353" y="481"/>
                    <a:pt x="370" y="476"/>
                    <a:pt x="386" y="470"/>
                  </a:cubicBezTo>
                  <a:cubicBezTo>
                    <a:pt x="390" y="468"/>
                    <a:pt x="395" y="464"/>
                    <a:pt x="397" y="460"/>
                  </a:cubicBezTo>
                  <a:cubicBezTo>
                    <a:pt x="400" y="451"/>
                    <a:pt x="402" y="442"/>
                    <a:pt x="404" y="432"/>
                  </a:cubicBezTo>
                  <a:cubicBezTo>
                    <a:pt x="398" y="432"/>
                    <a:pt x="393" y="432"/>
                    <a:pt x="388" y="432"/>
                  </a:cubicBezTo>
                  <a:cubicBezTo>
                    <a:pt x="301" y="432"/>
                    <a:pt x="215" y="432"/>
                    <a:pt x="128" y="432"/>
                  </a:cubicBezTo>
                  <a:cubicBezTo>
                    <a:pt x="77" y="432"/>
                    <a:pt x="48" y="461"/>
                    <a:pt x="48" y="512"/>
                  </a:cubicBezTo>
                  <a:cubicBezTo>
                    <a:pt x="48" y="656"/>
                    <a:pt x="48" y="799"/>
                    <a:pt x="48" y="943"/>
                  </a:cubicBezTo>
                  <a:cubicBezTo>
                    <a:pt x="48" y="949"/>
                    <a:pt x="48" y="954"/>
                    <a:pt x="48" y="959"/>
                  </a:cubicBezTo>
                  <a:cubicBezTo>
                    <a:pt x="193" y="959"/>
                    <a:pt x="335" y="959"/>
                    <a:pt x="483" y="959"/>
                  </a:cubicBezTo>
                  <a:cubicBezTo>
                    <a:pt x="467" y="945"/>
                    <a:pt x="453" y="933"/>
                    <a:pt x="441" y="922"/>
                  </a:cubicBezTo>
                  <a:cubicBezTo>
                    <a:pt x="450" y="904"/>
                    <a:pt x="458" y="889"/>
                    <a:pt x="464" y="874"/>
                  </a:cubicBezTo>
                  <a:cubicBezTo>
                    <a:pt x="467" y="868"/>
                    <a:pt x="466" y="860"/>
                    <a:pt x="464" y="855"/>
                  </a:cubicBezTo>
                  <a:cubicBezTo>
                    <a:pt x="433" y="805"/>
                    <a:pt x="412" y="753"/>
                    <a:pt x="398" y="696"/>
                  </a:cubicBezTo>
                  <a:cubicBezTo>
                    <a:pt x="397" y="691"/>
                    <a:pt x="390" y="684"/>
                    <a:pt x="384" y="682"/>
                  </a:cubicBezTo>
                  <a:cubicBezTo>
                    <a:pt x="369" y="675"/>
                    <a:pt x="353" y="671"/>
                    <a:pt x="336" y="665"/>
                  </a:cubicBezTo>
                  <a:close/>
                  <a:moveTo>
                    <a:pt x="913" y="192"/>
                  </a:moveTo>
                  <a:cubicBezTo>
                    <a:pt x="701" y="192"/>
                    <a:pt x="529" y="363"/>
                    <a:pt x="528" y="575"/>
                  </a:cubicBezTo>
                  <a:cubicBezTo>
                    <a:pt x="527" y="786"/>
                    <a:pt x="699" y="960"/>
                    <a:pt x="911" y="960"/>
                  </a:cubicBezTo>
                  <a:cubicBezTo>
                    <a:pt x="1123" y="960"/>
                    <a:pt x="1295" y="789"/>
                    <a:pt x="1296" y="577"/>
                  </a:cubicBezTo>
                  <a:cubicBezTo>
                    <a:pt x="1297" y="366"/>
                    <a:pt x="1125" y="192"/>
                    <a:pt x="913" y="192"/>
                  </a:cubicBezTo>
                  <a:close/>
                  <a:moveTo>
                    <a:pt x="48" y="1008"/>
                  </a:moveTo>
                  <a:cubicBezTo>
                    <a:pt x="48" y="1032"/>
                    <a:pt x="48" y="1054"/>
                    <a:pt x="48" y="1076"/>
                  </a:cubicBezTo>
                  <a:cubicBezTo>
                    <a:pt x="48" y="1121"/>
                    <a:pt x="79" y="1152"/>
                    <a:pt x="123" y="1152"/>
                  </a:cubicBezTo>
                  <a:cubicBezTo>
                    <a:pt x="351" y="1152"/>
                    <a:pt x="580" y="1152"/>
                    <a:pt x="808" y="1152"/>
                  </a:cubicBezTo>
                  <a:cubicBezTo>
                    <a:pt x="812" y="1152"/>
                    <a:pt x="815" y="1151"/>
                    <a:pt x="822" y="1150"/>
                  </a:cubicBezTo>
                  <a:cubicBezTo>
                    <a:pt x="793" y="1139"/>
                    <a:pt x="776" y="1122"/>
                    <a:pt x="770" y="1094"/>
                  </a:cubicBezTo>
                  <a:cubicBezTo>
                    <a:pt x="768" y="1085"/>
                    <a:pt x="763" y="1082"/>
                    <a:pt x="755" y="1079"/>
                  </a:cubicBezTo>
                  <a:cubicBezTo>
                    <a:pt x="720" y="1065"/>
                    <a:pt x="684" y="1052"/>
                    <a:pt x="651" y="1034"/>
                  </a:cubicBezTo>
                  <a:cubicBezTo>
                    <a:pt x="631" y="1022"/>
                    <a:pt x="615" y="1020"/>
                    <a:pt x="595" y="1032"/>
                  </a:cubicBezTo>
                  <a:cubicBezTo>
                    <a:pt x="569" y="1048"/>
                    <a:pt x="567" y="1047"/>
                    <a:pt x="546" y="1024"/>
                  </a:cubicBezTo>
                  <a:cubicBezTo>
                    <a:pt x="535" y="1012"/>
                    <a:pt x="523" y="1007"/>
                    <a:pt x="506" y="1008"/>
                  </a:cubicBezTo>
                  <a:cubicBezTo>
                    <a:pt x="360" y="1008"/>
                    <a:pt x="214" y="1008"/>
                    <a:pt x="67" y="1008"/>
                  </a:cubicBezTo>
                  <a:cubicBezTo>
                    <a:pt x="61" y="1008"/>
                    <a:pt x="55" y="1008"/>
                    <a:pt x="48" y="1008"/>
                  </a:cubicBezTo>
                  <a:close/>
                  <a:moveTo>
                    <a:pt x="193" y="1343"/>
                  </a:moveTo>
                  <a:cubicBezTo>
                    <a:pt x="400" y="1343"/>
                    <a:pt x="608" y="1343"/>
                    <a:pt x="815" y="1343"/>
                  </a:cubicBezTo>
                  <a:cubicBezTo>
                    <a:pt x="815" y="1327"/>
                    <a:pt x="815" y="1312"/>
                    <a:pt x="815" y="1296"/>
                  </a:cubicBezTo>
                  <a:cubicBezTo>
                    <a:pt x="809" y="1296"/>
                    <a:pt x="804" y="1296"/>
                    <a:pt x="799" y="1296"/>
                  </a:cubicBezTo>
                  <a:cubicBezTo>
                    <a:pt x="616" y="1296"/>
                    <a:pt x="433" y="1296"/>
                    <a:pt x="250" y="1296"/>
                  </a:cubicBezTo>
                  <a:cubicBezTo>
                    <a:pt x="246" y="1296"/>
                    <a:pt x="242" y="1296"/>
                    <a:pt x="238" y="1296"/>
                  </a:cubicBezTo>
                  <a:cubicBezTo>
                    <a:pt x="212" y="1298"/>
                    <a:pt x="194" y="1316"/>
                    <a:pt x="193" y="1343"/>
                  </a:cubicBezTo>
                  <a:close/>
                  <a:moveTo>
                    <a:pt x="960" y="1285"/>
                  </a:moveTo>
                  <a:cubicBezTo>
                    <a:pt x="960" y="1250"/>
                    <a:pt x="960" y="1215"/>
                    <a:pt x="960" y="1179"/>
                  </a:cubicBezTo>
                  <a:cubicBezTo>
                    <a:pt x="960" y="1161"/>
                    <a:pt x="951" y="1152"/>
                    <a:pt x="933" y="1152"/>
                  </a:cubicBezTo>
                  <a:cubicBezTo>
                    <a:pt x="920" y="1152"/>
                    <a:pt x="907" y="1152"/>
                    <a:pt x="894" y="1152"/>
                  </a:cubicBezTo>
                  <a:cubicBezTo>
                    <a:pt x="873" y="1152"/>
                    <a:pt x="864" y="1160"/>
                    <a:pt x="864" y="1182"/>
                  </a:cubicBezTo>
                  <a:cubicBezTo>
                    <a:pt x="864" y="1251"/>
                    <a:pt x="864" y="1320"/>
                    <a:pt x="864" y="1388"/>
                  </a:cubicBezTo>
                  <a:cubicBezTo>
                    <a:pt x="864" y="1419"/>
                    <a:pt x="885" y="1440"/>
                    <a:pt x="913" y="1440"/>
                  </a:cubicBezTo>
                  <a:cubicBezTo>
                    <a:pt x="940" y="1440"/>
                    <a:pt x="960" y="1418"/>
                    <a:pt x="960" y="1389"/>
                  </a:cubicBezTo>
                  <a:cubicBezTo>
                    <a:pt x="960" y="1354"/>
                    <a:pt x="960" y="1320"/>
                    <a:pt x="960" y="1285"/>
                  </a:cubicBezTo>
                  <a:close/>
                  <a:moveTo>
                    <a:pt x="816" y="997"/>
                  </a:moveTo>
                  <a:cubicBezTo>
                    <a:pt x="816" y="1026"/>
                    <a:pt x="816" y="1053"/>
                    <a:pt x="816" y="1080"/>
                  </a:cubicBezTo>
                  <a:cubicBezTo>
                    <a:pt x="817" y="1094"/>
                    <a:pt x="826" y="1104"/>
                    <a:pt x="840" y="1104"/>
                  </a:cubicBezTo>
                  <a:cubicBezTo>
                    <a:pt x="888" y="1104"/>
                    <a:pt x="936" y="1104"/>
                    <a:pt x="984" y="1104"/>
                  </a:cubicBezTo>
                  <a:cubicBezTo>
                    <a:pt x="997" y="1104"/>
                    <a:pt x="1007" y="1096"/>
                    <a:pt x="1007" y="1083"/>
                  </a:cubicBezTo>
                  <a:cubicBezTo>
                    <a:pt x="1009" y="1055"/>
                    <a:pt x="1008" y="1026"/>
                    <a:pt x="1008" y="997"/>
                  </a:cubicBezTo>
                  <a:cubicBezTo>
                    <a:pt x="943" y="1012"/>
                    <a:pt x="881" y="1011"/>
                    <a:pt x="816" y="997"/>
                  </a:cubicBezTo>
                  <a:close/>
                  <a:moveTo>
                    <a:pt x="337" y="1247"/>
                  </a:moveTo>
                  <a:cubicBezTo>
                    <a:pt x="449" y="1247"/>
                    <a:pt x="560" y="1247"/>
                    <a:pt x="671" y="1247"/>
                  </a:cubicBezTo>
                  <a:cubicBezTo>
                    <a:pt x="671" y="1231"/>
                    <a:pt x="671" y="1216"/>
                    <a:pt x="671" y="1201"/>
                  </a:cubicBezTo>
                  <a:cubicBezTo>
                    <a:pt x="559" y="1201"/>
                    <a:pt x="448" y="1201"/>
                    <a:pt x="337" y="1201"/>
                  </a:cubicBezTo>
                  <a:cubicBezTo>
                    <a:pt x="337" y="1216"/>
                    <a:pt x="337" y="1231"/>
                    <a:pt x="337" y="1247"/>
                  </a:cubicBezTo>
                  <a:close/>
                  <a:moveTo>
                    <a:pt x="721" y="1201"/>
                  </a:moveTo>
                  <a:cubicBezTo>
                    <a:pt x="721" y="1217"/>
                    <a:pt x="721" y="1232"/>
                    <a:pt x="721" y="1247"/>
                  </a:cubicBezTo>
                  <a:cubicBezTo>
                    <a:pt x="753" y="1247"/>
                    <a:pt x="784" y="1247"/>
                    <a:pt x="815" y="1247"/>
                  </a:cubicBezTo>
                  <a:cubicBezTo>
                    <a:pt x="815" y="1231"/>
                    <a:pt x="815" y="1216"/>
                    <a:pt x="815" y="1201"/>
                  </a:cubicBezTo>
                  <a:cubicBezTo>
                    <a:pt x="784" y="1201"/>
                    <a:pt x="753" y="1201"/>
                    <a:pt x="721" y="12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6"/>
            <p:cNvSpPr>
              <a:spLocks noEditPoints="1"/>
            </p:cNvSpPr>
            <p:nvPr/>
          </p:nvSpPr>
          <p:spPr bwMode="auto">
            <a:xfrm>
              <a:off x="1020763" y="1503363"/>
              <a:ext cx="57150" cy="69850"/>
            </a:xfrm>
            <a:custGeom>
              <a:avLst/>
              <a:gdLst>
                <a:gd name="T0" fmla="*/ 190 w 190"/>
                <a:gd name="T1" fmla="*/ 238 h 238"/>
                <a:gd name="T2" fmla="*/ 0 w 190"/>
                <a:gd name="T3" fmla="*/ 238 h 238"/>
                <a:gd name="T4" fmla="*/ 0 w 190"/>
                <a:gd name="T5" fmla="*/ 0 h 238"/>
                <a:gd name="T6" fmla="*/ 190 w 190"/>
                <a:gd name="T7" fmla="*/ 0 h 238"/>
                <a:gd name="T8" fmla="*/ 190 w 190"/>
                <a:gd name="T9" fmla="*/ 238 h 238"/>
                <a:gd name="T10" fmla="*/ 48 w 190"/>
                <a:gd name="T11" fmla="*/ 190 h 238"/>
                <a:gd name="T12" fmla="*/ 142 w 190"/>
                <a:gd name="T13" fmla="*/ 190 h 238"/>
                <a:gd name="T14" fmla="*/ 142 w 190"/>
                <a:gd name="T15" fmla="*/ 48 h 238"/>
                <a:gd name="T16" fmla="*/ 48 w 190"/>
                <a:gd name="T17" fmla="*/ 48 h 238"/>
                <a:gd name="T18" fmla="*/ 48 w 190"/>
                <a:gd name="T19" fmla="*/ 19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190" y="238"/>
                  </a:move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lose/>
                  <a:moveTo>
                    <a:pt x="48" y="190"/>
                  </a:move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ubicBezTo>
                    <a:pt x="48" y="95"/>
                    <a:pt x="48" y="142"/>
                    <a:pt x="4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7"/>
            <p:cNvSpPr>
              <a:spLocks/>
            </p:cNvSpPr>
            <p:nvPr/>
          </p:nvSpPr>
          <p:spPr bwMode="auto">
            <a:xfrm>
              <a:off x="1020763" y="1589088"/>
              <a:ext cx="71438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8"/>
            <p:cNvSpPr>
              <a:spLocks/>
            </p:cNvSpPr>
            <p:nvPr/>
          </p:nvSpPr>
          <p:spPr bwMode="auto">
            <a:xfrm>
              <a:off x="1020763" y="1617663"/>
              <a:ext cx="71438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6"/>
                    <a:pt x="238" y="31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9"/>
            <p:cNvSpPr>
              <a:spLocks noEditPoints="1"/>
            </p:cNvSpPr>
            <p:nvPr/>
          </p:nvSpPr>
          <p:spPr bwMode="auto">
            <a:xfrm>
              <a:off x="1163638" y="1431925"/>
              <a:ext cx="200025" cy="200025"/>
            </a:xfrm>
            <a:custGeom>
              <a:avLst/>
              <a:gdLst>
                <a:gd name="T0" fmla="*/ 0 w 672"/>
                <a:gd name="T1" fmla="*/ 336 h 672"/>
                <a:gd name="T2" fmla="*/ 336 w 672"/>
                <a:gd name="T3" fmla="*/ 0 h 672"/>
                <a:gd name="T4" fmla="*/ 672 w 672"/>
                <a:gd name="T5" fmla="*/ 337 h 672"/>
                <a:gd name="T6" fmla="*/ 335 w 672"/>
                <a:gd name="T7" fmla="*/ 672 h 672"/>
                <a:gd name="T8" fmla="*/ 0 w 672"/>
                <a:gd name="T9" fmla="*/ 336 h 672"/>
                <a:gd name="T10" fmla="*/ 624 w 672"/>
                <a:gd name="T11" fmla="*/ 336 h 672"/>
                <a:gd name="T12" fmla="*/ 336 w 672"/>
                <a:gd name="T13" fmla="*/ 48 h 672"/>
                <a:gd name="T14" fmla="*/ 48 w 672"/>
                <a:gd name="T15" fmla="*/ 336 h 672"/>
                <a:gd name="T16" fmla="*/ 336 w 672"/>
                <a:gd name="T17" fmla="*/ 624 h 672"/>
                <a:gd name="T18" fmla="*/ 624 w 672"/>
                <a:gd name="T19" fmla="*/ 33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2" h="672">
                  <a:moveTo>
                    <a:pt x="0" y="336"/>
                  </a:moveTo>
                  <a:cubicBezTo>
                    <a:pt x="0" y="151"/>
                    <a:pt x="151" y="0"/>
                    <a:pt x="336" y="0"/>
                  </a:cubicBezTo>
                  <a:cubicBezTo>
                    <a:pt x="521" y="0"/>
                    <a:pt x="672" y="151"/>
                    <a:pt x="672" y="337"/>
                  </a:cubicBezTo>
                  <a:cubicBezTo>
                    <a:pt x="672" y="522"/>
                    <a:pt x="520" y="672"/>
                    <a:pt x="335" y="672"/>
                  </a:cubicBezTo>
                  <a:cubicBezTo>
                    <a:pt x="151" y="672"/>
                    <a:pt x="0" y="521"/>
                    <a:pt x="0" y="336"/>
                  </a:cubicBezTo>
                  <a:close/>
                  <a:moveTo>
                    <a:pt x="624" y="336"/>
                  </a:moveTo>
                  <a:cubicBezTo>
                    <a:pt x="624" y="177"/>
                    <a:pt x="494" y="48"/>
                    <a:pt x="336" y="48"/>
                  </a:cubicBezTo>
                  <a:cubicBezTo>
                    <a:pt x="177" y="48"/>
                    <a:pt x="48" y="177"/>
                    <a:pt x="48" y="336"/>
                  </a:cubicBezTo>
                  <a:cubicBezTo>
                    <a:pt x="48" y="495"/>
                    <a:pt x="178" y="624"/>
                    <a:pt x="336" y="624"/>
                  </a:cubicBezTo>
                  <a:cubicBezTo>
                    <a:pt x="495" y="624"/>
                    <a:pt x="624" y="494"/>
                    <a:pt x="624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50"/>
            <p:cNvSpPr>
              <a:spLocks/>
            </p:cNvSpPr>
            <p:nvPr/>
          </p:nvSpPr>
          <p:spPr bwMode="auto">
            <a:xfrm>
              <a:off x="1020763" y="1674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51"/>
            <p:cNvSpPr>
              <a:spLocks/>
            </p:cNvSpPr>
            <p:nvPr/>
          </p:nvSpPr>
          <p:spPr bwMode="auto">
            <a:xfrm>
              <a:off x="1049338" y="1674813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52"/>
            <p:cNvSpPr>
              <a:spLocks/>
            </p:cNvSpPr>
            <p:nvPr/>
          </p:nvSpPr>
          <p:spPr bwMode="auto">
            <a:xfrm>
              <a:off x="1077913" y="167481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53"/>
            <p:cNvSpPr>
              <a:spLocks noEditPoints="1"/>
            </p:cNvSpPr>
            <p:nvPr/>
          </p:nvSpPr>
          <p:spPr bwMode="auto">
            <a:xfrm>
              <a:off x="1292225" y="1495425"/>
              <a:ext cx="42863" cy="71438"/>
            </a:xfrm>
            <a:custGeom>
              <a:avLst/>
              <a:gdLst>
                <a:gd name="T0" fmla="*/ 0 w 145"/>
                <a:gd name="T1" fmla="*/ 120 h 240"/>
                <a:gd name="T2" fmla="*/ 0 w 145"/>
                <a:gd name="T3" fmla="*/ 71 h 240"/>
                <a:gd name="T4" fmla="*/ 72 w 145"/>
                <a:gd name="T5" fmla="*/ 0 h 240"/>
                <a:gd name="T6" fmla="*/ 144 w 145"/>
                <a:gd name="T7" fmla="*/ 70 h 240"/>
                <a:gd name="T8" fmla="*/ 144 w 145"/>
                <a:gd name="T9" fmla="*/ 171 h 240"/>
                <a:gd name="T10" fmla="*/ 72 w 145"/>
                <a:gd name="T11" fmla="*/ 240 h 240"/>
                <a:gd name="T12" fmla="*/ 0 w 145"/>
                <a:gd name="T13" fmla="*/ 170 h 240"/>
                <a:gd name="T14" fmla="*/ 0 w 145"/>
                <a:gd name="T15" fmla="*/ 120 h 240"/>
                <a:gd name="T16" fmla="*/ 96 w 145"/>
                <a:gd name="T17" fmla="*/ 121 h 240"/>
                <a:gd name="T18" fmla="*/ 96 w 145"/>
                <a:gd name="T19" fmla="*/ 76 h 240"/>
                <a:gd name="T20" fmla="*/ 96 w 145"/>
                <a:gd name="T21" fmla="*/ 74 h 240"/>
                <a:gd name="T22" fmla="*/ 71 w 145"/>
                <a:gd name="T23" fmla="*/ 48 h 240"/>
                <a:gd name="T24" fmla="*/ 48 w 145"/>
                <a:gd name="T25" fmla="*/ 74 h 240"/>
                <a:gd name="T26" fmla="*/ 48 w 145"/>
                <a:gd name="T27" fmla="*/ 166 h 240"/>
                <a:gd name="T28" fmla="*/ 73 w 145"/>
                <a:gd name="T29" fmla="*/ 192 h 240"/>
                <a:gd name="T30" fmla="*/ 96 w 145"/>
                <a:gd name="T31" fmla="*/ 166 h 240"/>
                <a:gd name="T32" fmla="*/ 96 w 145"/>
                <a:gd name="T33" fmla="*/ 12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40">
                  <a:moveTo>
                    <a:pt x="0" y="120"/>
                  </a:moveTo>
                  <a:cubicBezTo>
                    <a:pt x="0" y="104"/>
                    <a:pt x="0" y="87"/>
                    <a:pt x="0" y="71"/>
                  </a:cubicBezTo>
                  <a:cubicBezTo>
                    <a:pt x="1" y="31"/>
                    <a:pt x="33" y="0"/>
                    <a:pt x="72" y="0"/>
                  </a:cubicBezTo>
                  <a:cubicBezTo>
                    <a:pt x="111" y="0"/>
                    <a:pt x="143" y="31"/>
                    <a:pt x="144" y="70"/>
                  </a:cubicBezTo>
                  <a:cubicBezTo>
                    <a:pt x="144" y="104"/>
                    <a:pt x="145" y="137"/>
                    <a:pt x="144" y="171"/>
                  </a:cubicBezTo>
                  <a:cubicBezTo>
                    <a:pt x="143" y="209"/>
                    <a:pt x="110" y="240"/>
                    <a:pt x="72" y="240"/>
                  </a:cubicBezTo>
                  <a:cubicBezTo>
                    <a:pt x="33" y="240"/>
                    <a:pt x="1" y="209"/>
                    <a:pt x="0" y="170"/>
                  </a:cubicBezTo>
                  <a:cubicBezTo>
                    <a:pt x="0" y="153"/>
                    <a:pt x="0" y="137"/>
                    <a:pt x="0" y="120"/>
                  </a:cubicBezTo>
                  <a:close/>
                  <a:moveTo>
                    <a:pt x="96" y="121"/>
                  </a:moveTo>
                  <a:cubicBezTo>
                    <a:pt x="96" y="106"/>
                    <a:pt x="96" y="91"/>
                    <a:pt x="96" y="76"/>
                  </a:cubicBezTo>
                  <a:cubicBezTo>
                    <a:pt x="96" y="75"/>
                    <a:pt x="96" y="75"/>
                    <a:pt x="96" y="74"/>
                  </a:cubicBezTo>
                  <a:cubicBezTo>
                    <a:pt x="95" y="58"/>
                    <a:pt x="85" y="48"/>
                    <a:pt x="71" y="48"/>
                  </a:cubicBezTo>
                  <a:cubicBezTo>
                    <a:pt x="58" y="48"/>
                    <a:pt x="48" y="59"/>
                    <a:pt x="48" y="74"/>
                  </a:cubicBezTo>
                  <a:cubicBezTo>
                    <a:pt x="48" y="105"/>
                    <a:pt x="48" y="135"/>
                    <a:pt x="48" y="166"/>
                  </a:cubicBezTo>
                  <a:cubicBezTo>
                    <a:pt x="48" y="182"/>
                    <a:pt x="58" y="192"/>
                    <a:pt x="73" y="192"/>
                  </a:cubicBezTo>
                  <a:cubicBezTo>
                    <a:pt x="86" y="192"/>
                    <a:pt x="96" y="181"/>
                    <a:pt x="96" y="166"/>
                  </a:cubicBezTo>
                  <a:cubicBezTo>
                    <a:pt x="96" y="151"/>
                    <a:pt x="96" y="136"/>
                    <a:pt x="96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54"/>
            <p:cNvSpPr>
              <a:spLocks/>
            </p:cNvSpPr>
            <p:nvPr/>
          </p:nvSpPr>
          <p:spPr bwMode="auto">
            <a:xfrm>
              <a:off x="1189038" y="1493838"/>
              <a:ext cx="47625" cy="74613"/>
            </a:xfrm>
            <a:custGeom>
              <a:avLst/>
              <a:gdLst>
                <a:gd name="T0" fmla="*/ 8 w 159"/>
                <a:gd name="T1" fmla="*/ 173 h 250"/>
                <a:gd name="T2" fmla="*/ 53 w 159"/>
                <a:gd name="T3" fmla="*/ 173 h 250"/>
                <a:gd name="T4" fmla="*/ 82 w 159"/>
                <a:gd name="T5" fmla="*/ 196 h 250"/>
                <a:gd name="T6" fmla="*/ 102 w 159"/>
                <a:gd name="T7" fmla="*/ 180 h 250"/>
                <a:gd name="T8" fmla="*/ 91 w 159"/>
                <a:gd name="T9" fmla="*/ 158 h 250"/>
                <a:gd name="T10" fmla="*/ 45 w 159"/>
                <a:gd name="T11" fmla="*/ 133 h 250"/>
                <a:gd name="T12" fmla="*/ 10 w 159"/>
                <a:gd name="T13" fmla="*/ 51 h 250"/>
                <a:gd name="T14" fmla="*/ 90 w 159"/>
                <a:gd name="T15" fmla="*/ 4 h 250"/>
                <a:gd name="T16" fmla="*/ 151 w 159"/>
                <a:gd name="T17" fmla="*/ 67 h 250"/>
                <a:gd name="T18" fmla="*/ 151 w 159"/>
                <a:gd name="T19" fmla="*/ 75 h 250"/>
                <a:gd name="T20" fmla="*/ 104 w 159"/>
                <a:gd name="T21" fmla="*/ 75 h 250"/>
                <a:gd name="T22" fmla="*/ 77 w 159"/>
                <a:gd name="T23" fmla="*/ 52 h 250"/>
                <a:gd name="T24" fmla="*/ 56 w 159"/>
                <a:gd name="T25" fmla="*/ 68 h 250"/>
                <a:gd name="T26" fmla="*/ 67 w 159"/>
                <a:gd name="T27" fmla="*/ 91 h 250"/>
                <a:gd name="T28" fmla="*/ 114 w 159"/>
                <a:gd name="T29" fmla="*/ 115 h 250"/>
                <a:gd name="T30" fmla="*/ 147 w 159"/>
                <a:gd name="T31" fmla="*/ 199 h 250"/>
                <a:gd name="T32" fmla="*/ 64 w 159"/>
                <a:gd name="T33" fmla="*/ 243 h 250"/>
                <a:gd name="T34" fmla="*/ 8 w 159"/>
                <a:gd name="T35" fmla="*/ 17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250">
                  <a:moveTo>
                    <a:pt x="8" y="173"/>
                  </a:moveTo>
                  <a:cubicBezTo>
                    <a:pt x="23" y="173"/>
                    <a:pt x="38" y="173"/>
                    <a:pt x="53" y="173"/>
                  </a:cubicBezTo>
                  <a:cubicBezTo>
                    <a:pt x="59" y="192"/>
                    <a:pt x="66" y="197"/>
                    <a:pt x="82" y="196"/>
                  </a:cubicBezTo>
                  <a:cubicBezTo>
                    <a:pt x="93" y="195"/>
                    <a:pt x="102" y="190"/>
                    <a:pt x="102" y="180"/>
                  </a:cubicBezTo>
                  <a:cubicBezTo>
                    <a:pt x="102" y="172"/>
                    <a:pt x="97" y="162"/>
                    <a:pt x="91" y="158"/>
                  </a:cubicBezTo>
                  <a:cubicBezTo>
                    <a:pt x="77" y="148"/>
                    <a:pt x="60" y="142"/>
                    <a:pt x="45" y="133"/>
                  </a:cubicBezTo>
                  <a:cubicBezTo>
                    <a:pt x="14" y="117"/>
                    <a:pt x="0" y="83"/>
                    <a:pt x="10" y="51"/>
                  </a:cubicBezTo>
                  <a:cubicBezTo>
                    <a:pt x="21" y="19"/>
                    <a:pt x="53" y="0"/>
                    <a:pt x="90" y="4"/>
                  </a:cubicBezTo>
                  <a:cubicBezTo>
                    <a:pt x="122" y="8"/>
                    <a:pt x="148" y="34"/>
                    <a:pt x="151" y="67"/>
                  </a:cubicBezTo>
                  <a:cubicBezTo>
                    <a:pt x="151" y="69"/>
                    <a:pt x="151" y="72"/>
                    <a:pt x="151" y="75"/>
                  </a:cubicBezTo>
                  <a:cubicBezTo>
                    <a:pt x="135" y="75"/>
                    <a:pt x="121" y="75"/>
                    <a:pt x="104" y="75"/>
                  </a:cubicBezTo>
                  <a:cubicBezTo>
                    <a:pt x="102" y="61"/>
                    <a:pt x="94" y="51"/>
                    <a:pt x="77" y="52"/>
                  </a:cubicBezTo>
                  <a:cubicBezTo>
                    <a:pt x="66" y="53"/>
                    <a:pt x="59" y="57"/>
                    <a:pt x="56" y="68"/>
                  </a:cubicBezTo>
                  <a:cubicBezTo>
                    <a:pt x="53" y="78"/>
                    <a:pt x="58" y="86"/>
                    <a:pt x="67" y="91"/>
                  </a:cubicBezTo>
                  <a:cubicBezTo>
                    <a:pt x="83" y="99"/>
                    <a:pt x="99" y="106"/>
                    <a:pt x="114" y="115"/>
                  </a:cubicBezTo>
                  <a:cubicBezTo>
                    <a:pt x="145" y="132"/>
                    <a:pt x="159" y="167"/>
                    <a:pt x="147" y="199"/>
                  </a:cubicBezTo>
                  <a:cubicBezTo>
                    <a:pt x="135" y="231"/>
                    <a:pt x="100" y="250"/>
                    <a:pt x="64" y="243"/>
                  </a:cubicBezTo>
                  <a:cubicBezTo>
                    <a:pt x="30" y="237"/>
                    <a:pt x="7" y="209"/>
                    <a:pt x="8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55"/>
            <p:cNvSpPr>
              <a:spLocks/>
            </p:cNvSpPr>
            <p:nvPr/>
          </p:nvSpPr>
          <p:spPr bwMode="auto">
            <a:xfrm>
              <a:off x="1249363" y="1495425"/>
              <a:ext cx="28575" cy="71438"/>
            </a:xfrm>
            <a:custGeom>
              <a:avLst/>
              <a:gdLst>
                <a:gd name="T0" fmla="*/ 0 w 94"/>
                <a:gd name="T1" fmla="*/ 238 h 238"/>
                <a:gd name="T2" fmla="*/ 0 w 94"/>
                <a:gd name="T3" fmla="*/ 0 h 238"/>
                <a:gd name="T4" fmla="*/ 94 w 94"/>
                <a:gd name="T5" fmla="*/ 0 h 238"/>
                <a:gd name="T6" fmla="*/ 94 w 94"/>
                <a:gd name="T7" fmla="*/ 47 h 238"/>
                <a:gd name="T8" fmla="*/ 48 w 94"/>
                <a:gd name="T9" fmla="*/ 47 h 238"/>
                <a:gd name="T10" fmla="*/ 48 w 94"/>
                <a:gd name="T11" fmla="*/ 95 h 238"/>
                <a:gd name="T12" fmla="*/ 94 w 94"/>
                <a:gd name="T13" fmla="*/ 95 h 238"/>
                <a:gd name="T14" fmla="*/ 94 w 94"/>
                <a:gd name="T15" fmla="*/ 142 h 238"/>
                <a:gd name="T16" fmla="*/ 48 w 94"/>
                <a:gd name="T17" fmla="*/ 142 h 238"/>
                <a:gd name="T18" fmla="*/ 48 w 94"/>
                <a:gd name="T19" fmla="*/ 191 h 238"/>
                <a:gd name="T20" fmla="*/ 94 w 94"/>
                <a:gd name="T21" fmla="*/ 191 h 238"/>
                <a:gd name="T22" fmla="*/ 94 w 94"/>
                <a:gd name="T23" fmla="*/ 238 h 238"/>
                <a:gd name="T24" fmla="*/ 0 w 94"/>
                <a:gd name="T2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7"/>
                  </a:cubicBezTo>
                  <a:cubicBezTo>
                    <a:pt x="79" y="47"/>
                    <a:pt x="64" y="47"/>
                    <a:pt x="48" y="47"/>
                  </a:cubicBezTo>
                  <a:cubicBezTo>
                    <a:pt x="48" y="63"/>
                    <a:pt x="48" y="78"/>
                    <a:pt x="48" y="95"/>
                  </a:cubicBezTo>
                  <a:cubicBezTo>
                    <a:pt x="63" y="95"/>
                    <a:pt x="78" y="95"/>
                    <a:pt x="94" y="95"/>
                  </a:cubicBezTo>
                  <a:cubicBezTo>
                    <a:pt x="94" y="111"/>
                    <a:pt x="94" y="126"/>
                    <a:pt x="94" y="142"/>
                  </a:cubicBezTo>
                  <a:cubicBezTo>
                    <a:pt x="79" y="142"/>
                    <a:pt x="64" y="142"/>
                    <a:pt x="48" y="142"/>
                  </a:cubicBezTo>
                  <a:cubicBezTo>
                    <a:pt x="48" y="159"/>
                    <a:pt x="48" y="174"/>
                    <a:pt x="48" y="191"/>
                  </a:cubicBezTo>
                  <a:cubicBezTo>
                    <a:pt x="63" y="191"/>
                    <a:pt x="78" y="191"/>
                    <a:pt x="94" y="191"/>
                  </a:cubicBezTo>
                  <a:cubicBezTo>
                    <a:pt x="94" y="207"/>
                    <a:pt x="94" y="222"/>
                    <a:pt x="94" y="238"/>
                  </a:cubicBezTo>
                  <a:cubicBezTo>
                    <a:pt x="63" y="238"/>
                    <a:pt x="32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1787526" y="1565277"/>
            <a:ext cx="468313" cy="469900"/>
            <a:chOff x="1525588" y="1352550"/>
            <a:chExt cx="468313" cy="4699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14" name="Freeform 56"/>
            <p:cNvSpPr>
              <a:spLocks noEditPoints="1"/>
            </p:cNvSpPr>
            <p:nvPr/>
          </p:nvSpPr>
          <p:spPr bwMode="auto">
            <a:xfrm>
              <a:off x="1525588" y="1352550"/>
              <a:ext cx="468313" cy="469900"/>
            </a:xfrm>
            <a:custGeom>
              <a:avLst/>
              <a:gdLst>
                <a:gd name="T0" fmla="*/ 1352 w 1576"/>
                <a:gd name="T1" fmla="*/ 12 h 1581"/>
                <a:gd name="T2" fmla="*/ 1377 w 1576"/>
                <a:gd name="T3" fmla="*/ 575 h 1581"/>
                <a:gd name="T4" fmla="*/ 1365 w 1576"/>
                <a:gd name="T5" fmla="*/ 950 h 1581"/>
                <a:gd name="T6" fmla="*/ 1550 w 1576"/>
                <a:gd name="T7" fmla="*/ 1303 h 1581"/>
                <a:gd name="T8" fmla="*/ 976 w 1576"/>
                <a:gd name="T9" fmla="*/ 1338 h 1581"/>
                <a:gd name="T10" fmla="*/ 580 w 1576"/>
                <a:gd name="T11" fmla="*/ 1391 h 1581"/>
                <a:gd name="T12" fmla="*/ 122 w 1576"/>
                <a:gd name="T13" fmla="*/ 1420 h 1581"/>
                <a:gd name="T14" fmla="*/ 277 w 1576"/>
                <a:gd name="T15" fmla="*/ 1483 h 1581"/>
                <a:gd name="T16" fmla="*/ 365 w 1576"/>
                <a:gd name="T17" fmla="*/ 979 h 1581"/>
                <a:gd name="T18" fmla="*/ 92 w 1576"/>
                <a:gd name="T19" fmla="*/ 1338 h 1581"/>
                <a:gd name="T20" fmla="*/ 51 w 1576"/>
                <a:gd name="T21" fmla="*/ 1356 h 1581"/>
                <a:gd name="T22" fmla="*/ 110 w 1576"/>
                <a:gd name="T23" fmla="*/ 1021 h 1581"/>
                <a:gd name="T24" fmla="*/ 219 w 1576"/>
                <a:gd name="T25" fmla="*/ 950 h 1581"/>
                <a:gd name="T26" fmla="*/ 139 w 1576"/>
                <a:gd name="T27" fmla="*/ 533 h 1581"/>
                <a:gd name="T28" fmla="*/ 263 w 1576"/>
                <a:gd name="T29" fmla="*/ 3 h 1581"/>
                <a:gd name="T30" fmla="*/ 378 w 1576"/>
                <a:gd name="T31" fmla="*/ 0 h 1581"/>
                <a:gd name="T32" fmla="*/ 585 w 1576"/>
                <a:gd name="T33" fmla="*/ 147 h 1581"/>
                <a:gd name="T34" fmla="*/ 975 w 1576"/>
                <a:gd name="T35" fmla="*/ 191 h 1581"/>
                <a:gd name="T36" fmla="*/ 984 w 1576"/>
                <a:gd name="T37" fmla="*/ 174 h 1581"/>
                <a:gd name="T38" fmla="*/ 1206 w 1576"/>
                <a:gd name="T39" fmla="*/ 0 h 1581"/>
                <a:gd name="T40" fmla="*/ 620 w 1576"/>
                <a:gd name="T41" fmla="*/ 236 h 1581"/>
                <a:gd name="T42" fmla="*/ 614 w 1576"/>
                <a:gd name="T43" fmla="*/ 382 h 1581"/>
                <a:gd name="T44" fmla="*/ 527 w 1576"/>
                <a:gd name="T45" fmla="*/ 492 h 1581"/>
                <a:gd name="T46" fmla="*/ 529 w 1576"/>
                <a:gd name="T47" fmla="*/ 453 h 1581"/>
                <a:gd name="T48" fmla="*/ 384 w 1576"/>
                <a:gd name="T49" fmla="*/ 50 h 1581"/>
                <a:gd name="T50" fmla="*/ 102 w 1576"/>
                <a:gd name="T51" fmla="*/ 423 h 1581"/>
                <a:gd name="T52" fmla="*/ 481 w 1576"/>
                <a:gd name="T53" fmla="*/ 530 h 1581"/>
                <a:gd name="T54" fmla="*/ 301 w 1576"/>
                <a:gd name="T55" fmla="*/ 598 h 1581"/>
                <a:gd name="T56" fmla="*/ 262 w 1576"/>
                <a:gd name="T57" fmla="*/ 937 h 1581"/>
                <a:gd name="T58" fmla="*/ 620 w 1576"/>
                <a:gd name="T59" fmla="*/ 1294 h 1581"/>
                <a:gd name="T60" fmla="*/ 1046 w 1576"/>
                <a:gd name="T61" fmla="*/ 1019 h 1581"/>
                <a:gd name="T62" fmla="*/ 1322 w 1576"/>
                <a:gd name="T63" fmla="*/ 593 h 1581"/>
                <a:gd name="T64" fmla="*/ 963 w 1576"/>
                <a:gd name="T65" fmla="*/ 236 h 1581"/>
                <a:gd name="T66" fmla="*/ 1258 w 1576"/>
                <a:gd name="T67" fmla="*/ 42 h 1581"/>
                <a:gd name="T68" fmla="*/ 1259 w 1576"/>
                <a:gd name="T69" fmla="*/ 554 h 1581"/>
                <a:gd name="T70" fmla="*/ 1258 w 1576"/>
                <a:gd name="T71" fmla="*/ 42 h 1581"/>
                <a:gd name="T72" fmla="*/ 1515 w 1576"/>
                <a:gd name="T73" fmla="*/ 1233 h 1581"/>
                <a:gd name="T74" fmla="*/ 1002 w 1576"/>
                <a:gd name="T75" fmla="*/ 1232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581">
                  <a:moveTo>
                    <a:pt x="1311" y="0"/>
                  </a:moveTo>
                  <a:cubicBezTo>
                    <a:pt x="1325" y="4"/>
                    <a:pt x="1339" y="7"/>
                    <a:pt x="1352" y="12"/>
                  </a:cubicBezTo>
                  <a:cubicBezTo>
                    <a:pt x="1466" y="54"/>
                    <a:pt x="1539" y="134"/>
                    <a:pt x="1555" y="254"/>
                  </a:cubicBezTo>
                  <a:cubicBezTo>
                    <a:pt x="1576" y="404"/>
                    <a:pt x="1500" y="519"/>
                    <a:pt x="1377" y="575"/>
                  </a:cubicBezTo>
                  <a:cubicBezTo>
                    <a:pt x="1373" y="576"/>
                    <a:pt x="1370" y="578"/>
                    <a:pt x="1365" y="580"/>
                  </a:cubicBezTo>
                  <a:cubicBezTo>
                    <a:pt x="1403" y="703"/>
                    <a:pt x="1403" y="826"/>
                    <a:pt x="1365" y="950"/>
                  </a:cubicBezTo>
                  <a:cubicBezTo>
                    <a:pt x="1446" y="983"/>
                    <a:pt x="1505" y="1039"/>
                    <a:pt x="1538" y="1121"/>
                  </a:cubicBezTo>
                  <a:cubicBezTo>
                    <a:pt x="1562" y="1180"/>
                    <a:pt x="1564" y="1242"/>
                    <a:pt x="1550" y="1303"/>
                  </a:cubicBezTo>
                  <a:cubicBezTo>
                    <a:pt x="1524" y="1421"/>
                    <a:pt x="1418" y="1515"/>
                    <a:pt x="1301" y="1530"/>
                  </a:cubicBezTo>
                  <a:cubicBezTo>
                    <a:pt x="1174" y="1548"/>
                    <a:pt x="1034" y="1482"/>
                    <a:pt x="976" y="1338"/>
                  </a:cubicBezTo>
                  <a:cubicBezTo>
                    <a:pt x="854" y="1376"/>
                    <a:pt x="731" y="1376"/>
                    <a:pt x="608" y="1338"/>
                  </a:cubicBezTo>
                  <a:cubicBezTo>
                    <a:pt x="599" y="1356"/>
                    <a:pt x="590" y="1374"/>
                    <a:pt x="580" y="1391"/>
                  </a:cubicBezTo>
                  <a:cubicBezTo>
                    <a:pt x="483" y="1548"/>
                    <a:pt x="264" y="1581"/>
                    <a:pt x="126" y="1458"/>
                  </a:cubicBezTo>
                  <a:cubicBezTo>
                    <a:pt x="112" y="1445"/>
                    <a:pt x="110" y="1430"/>
                    <a:pt x="122" y="1420"/>
                  </a:cubicBezTo>
                  <a:cubicBezTo>
                    <a:pt x="132" y="1412"/>
                    <a:pt x="143" y="1413"/>
                    <a:pt x="156" y="1424"/>
                  </a:cubicBezTo>
                  <a:cubicBezTo>
                    <a:pt x="191" y="1455"/>
                    <a:pt x="231" y="1474"/>
                    <a:pt x="277" y="1483"/>
                  </a:cubicBezTo>
                  <a:cubicBezTo>
                    <a:pt x="422" y="1513"/>
                    <a:pt x="567" y="1405"/>
                    <a:pt x="579" y="1258"/>
                  </a:cubicBezTo>
                  <a:cubicBezTo>
                    <a:pt x="591" y="1120"/>
                    <a:pt x="502" y="1003"/>
                    <a:pt x="365" y="979"/>
                  </a:cubicBezTo>
                  <a:cubicBezTo>
                    <a:pt x="228" y="955"/>
                    <a:pt x="89" y="1057"/>
                    <a:pt x="72" y="1196"/>
                  </a:cubicBezTo>
                  <a:cubicBezTo>
                    <a:pt x="65" y="1245"/>
                    <a:pt x="72" y="1292"/>
                    <a:pt x="92" y="1338"/>
                  </a:cubicBezTo>
                  <a:cubicBezTo>
                    <a:pt x="99" y="1354"/>
                    <a:pt x="95" y="1366"/>
                    <a:pt x="82" y="1372"/>
                  </a:cubicBezTo>
                  <a:cubicBezTo>
                    <a:pt x="70" y="1378"/>
                    <a:pt x="58" y="1372"/>
                    <a:pt x="51" y="1356"/>
                  </a:cubicBezTo>
                  <a:cubicBezTo>
                    <a:pt x="50" y="1355"/>
                    <a:pt x="50" y="1354"/>
                    <a:pt x="49" y="1353"/>
                  </a:cubicBezTo>
                  <a:cubicBezTo>
                    <a:pt x="0" y="1242"/>
                    <a:pt x="24" y="1108"/>
                    <a:pt x="110" y="1021"/>
                  </a:cubicBezTo>
                  <a:cubicBezTo>
                    <a:pt x="139" y="993"/>
                    <a:pt x="172" y="970"/>
                    <a:pt x="209" y="954"/>
                  </a:cubicBezTo>
                  <a:cubicBezTo>
                    <a:pt x="212" y="953"/>
                    <a:pt x="215" y="952"/>
                    <a:pt x="219" y="950"/>
                  </a:cubicBezTo>
                  <a:cubicBezTo>
                    <a:pt x="180" y="827"/>
                    <a:pt x="180" y="704"/>
                    <a:pt x="218" y="583"/>
                  </a:cubicBezTo>
                  <a:cubicBezTo>
                    <a:pt x="191" y="566"/>
                    <a:pt x="162" y="553"/>
                    <a:pt x="139" y="533"/>
                  </a:cubicBezTo>
                  <a:cubicBezTo>
                    <a:pt x="43" y="454"/>
                    <a:pt x="5" y="352"/>
                    <a:pt x="33" y="231"/>
                  </a:cubicBezTo>
                  <a:cubicBezTo>
                    <a:pt x="61" y="109"/>
                    <a:pt x="141" y="34"/>
                    <a:pt x="263" y="3"/>
                  </a:cubicBezTo>
                  <a:cubicBezTo>
                    <a:pt x="267" y="2"/>
                    <a:pt x="270" y="1"/>
                    <a:pt x="273" y="0"/>
                  </a:cubicBezTo>
                  <a:cubicBezTo>
                    <a:pt x="308" y="0"/>
                    <a:pt x="343" y="0"/>
                    <a:pt x="378" y="0"/>
                  </a:cubicBezTo>
                  <a:cubicBezTo>
                    <a:pt x="381" y="1"/>
                    <a:pt x="384" y="3"/>
                    <a:pt x="387" y="3"/>
                  </a:cubicBezTo>
                  <a:cubicBezTo>
                    <a:pt x="474" y="24"/>
                    <a:pt x="540" y="71"/>
                    <a:pt x="585" y="147"/>
                  </a:cubicBezTo>
                  <a:cubicBezTo>
                    <a:pt x="593" y="161"/>
                    <a:pt x="600" y="176"/>
                    <a:pt x="608" y="191"/>
                  </a:cubicBezTo>
                  <a:cubicBezTo>
                    <a:pt x="731" y="153"/>
                    <a:pt x="853" y="153"/>
                    <a:pt x="975" y="191"/>
                  </a:cubicBezTo>
                  <a:cubicBezTo>
                    <a:pt x="977" y="190"/>
                    <a:pt x="977" y="190"/>
                    <a:pt x="977" y="189"/>
                  </a:cubicBezTo>
                  <a:cubicBezTo>
                    <a:pt x="980" y="184"/>
                    <a:pt x="982" y="179"/>
                    <a:pt x="984" y="174"/>
                  </a:cubicBezTo>
                  <a:cubicBezTo>
                    <a:pt x="1021" y="96"/>
                    <a:pt x="1079" y="42"/>
                    <a:pt x="1160" y="13"/>
                  </a:cubicBezTo>
                  <a:cubicBezTo>
                    <a:pt x="1175" y="8"/>
                    <a:pt x="1191" y="4"/>
                    <a:pt x="1206" y="0"/>
                  </a:cubicBezTo>
                  <a:cubicBezTo>
                    <a:pt x="1241" y="0"/>
                    <a:pt x="1276" y="0"/>
                    <a:pt x="1311" y="0"/>
                  </a:cubicBezTo>
                  <a:close/>
                  <a:moveTo>
                    <a:pt x="620" y="236"/>
                  </a:moveTo>
                  <a:cubicBezTo>
                    <a:pt x="621" y="241"/>
                    <a:pt x="621" y="245"/>
                    <a:pt x="622" y="250"/>
                  </a:cubicBezTo>
                  <a:cubicBezTo>
                    <a:pt x="630" y="294"/>
                    <a:pt x="627" y="338"/>
                    <a:pt x="614" y="382"/>
                  </a:cubicBezTo>
                  <a:cubicBezTo>
                    <a:pt x="603" y="420"/>
                    <a:pt x="585" y="456"/>
                    <a:pt x="559" y="487"/>
                  </a:cubicBezTo>
                  <a:cubicBezTo>
                    <a:pt x="550" y="498"/>
                    <a:pt x="537" y="500"/>
                    <a:pt x="527" y="492"/>
                  </a:cubicBezTo>
                  <a:cubicBezTo>
                    <a:pt x="517" y="485"/>
                    <a:pt x="515" y="471"/>
                    <a:pt x="524" y="459"/>
                  </a:cubicBezTo>
                  <a:cubicBezTo>
                    <a:pt x="525" y="457"/>
                    <a:pt x="527" y="455"/>
                    <a:pt x="529" y="453"/>
                  </a:cubicBezTo>
                  <a:cubicBezTo>
                    <a:pt x="573" y="392"/>
                    <a:pt x="591" y="325"/>
                    <a:pt x="576" y="251"/>
                  </a:cubicBezTo>
                  <a:cubicBezTo>
                    <a:pt x="554" y="144"/>
                    <a:pt x="489" y="75"/>
                    <a:pt x="384" y="50"/>
                  </a:cubicBezTo>
                  <a:cubicBezTo>
                    <a:pt x="277" y="24"/>
                    <a:pt x="186" y="58"/>
                    <a:pt x="121" y="145"/>
                  </a:cubicBezTo>
                  <a:cubicBezTo>
                    <a:pt x="56" y="232"/>
                    <a:pt x="50" y="327"/>
                    <a:pt x="102" y="423"/>
                  </a:cubicBezTo>
                  <a:cubicBezTo>
                    <a:pt x="168" y="544"/>
                    <a:pt x="318" y="588"/>
                    <a:pt x="442" y="526"/>
                  </a:cubicBezTo>
                  <a:cubicBezTo>
                    <a:pt x="461" y="516"/>
                    <a:pt x="473" y="517"/>
                    <a:pt x="481" y="530"/>
                  </a:cubicBezTo>
                  <a:cubicBezTo>
                    <a:pt x="488" y="544"/>
                    <a:pt x="482" y="556"/>
                    <a:pt x="462" y="566"/>
                  </a:cubicBezTo>
                  <a:cubicBezTo>
                    <a:pt x="411" y="591"/>
                    <a:pt x="357" y="603"/>
                    <a:pt x="301" y="598"/>
                  </a:cubicBezTo>
                  <a:cubicBezTo>
                    <a:pt x="288" y="596"/>
                    <a:pt x="275" y="595"/>
                    <a:pt x="262" y="593"/>
                  </a:cubicBezTo>
                  <a:cubicBezTo>
                    <a:pt x="226" y="709"/>
                    <a:pt x="226" y="822"/>
                    <a:pt x="262" y="937"/>
                  </a:cubicBezTo>
                  <a:cubicBezTo>
                    <a:pt x="368" y="919"/>
                    <a:pt x="461" y="944"/>
                    <a:pt x="537" y="1019"/>
                  </a:cubicBezTo>
                  <a:cubicBezTo>
                    <a:pt x="613" y="1095"/>
                    <a:pt x="638" y="1189"/>
                    <a:pt x="620" y="1294"/>
                  </a:cubicBezTo>
                  <a:cubicBezTo>
                    <a:pt x="728" y="1333"/>
                    <a:pt x="876" y="1328"/>
                    <a:pt x="963" y="1293"/>
                  </a:cubicBezTo>
                  <a:cubicBezTo>
                    <a:pt x="945" y="1188"/>
                    <a:pt x="971" y="1095"/>
                    <a:pt x="1046" y="1019"/>
                  </a:cubicBezTo>
                  <a:cubicBezTo>
                    <a:pt x="1123" y="943"/>
                    <a:pt x="1216" y="919"/>
                    <a:pt x="1322" y="937"/>
                  </a:cubicBezTo>
                  <a:cubicBezTo>
                    <a:pt x="1357" y="821"/>
                    <a:pt x="1358" y="707"/>
                    <a:pt x="1322" y="593"/>
                  </a:cubicBezTo>
                  <a:cubicBezTo>
                    <a:pt x="1215" y="611"/>
                    <a:pt x="1122" y="586"/>
                    <a:pt x="1046" y="510"/>
                  </a:cubicBezTo>
                  <a:cubicBezTo>
                    <a:pt x="970" y="434"/>
                    <a:pt x="945" y="341"/>
                    <a:pt x="963" y="236"/>
                  </a:cubicBezTo>
                  <a:cubicBezTo>
                    <a:pt x="874" y="199"/>
                    <a:pt x="717" y="199"/>
                    <a:pt x="620" y="236"/>
                  </a:cubicBezTo>
                  <a:close/>
                  <a:moveTo>
                    <a:pt x="1258" y="42"/>
                  </a:moveTo>
                  <a:cubicBezTo>
                    <a:pt x="1117" y="42"/>
                    <a:pt x="1002" y="157"/>
                    <a:pt x="1002" y="298"/>
                  </a:cubicBezTo>
                  <a:cubicBezTo>
                    <a:pt x="1002" y="439"/>
                    <a:pt x="1118" y="554"/>
                    <a:pt x="1259" y="554"/>
                  </a:cubicBezTo>
                  <a:cubicBezTo>
                    <a:pt x="1400" y="554"/>
                    <a:pt x="1515" y="439"/>
                    <a:pt x="1515" y="298"/>
                  </a:cubicBezTo>
                  <a:cubicBezTo>
                    <a:pt x="1515" y="157"/>
                    <a:pt x="1400" y="42"/>
                    <a:pt x="1258" y="42"/>
                  </a:cubicBezTo>
                  <a:close/>
                  <a:moveTo>
                    <a:pt x="1258" y="1488"/>
                  </a:moveTo>
                  <a:cubicBezTo>
                    <a:pt x="1399" y="1488"/>
                    <a:pt x="1514" y="1374"/>
                    <a:pt x="1515" y="1233"/>
                  </a:cubicBezTo>
                  <a:cubicBezTo>
                    <a:pt x="1515" y="1092"/>
                    <a:pt x="1400" y="976"/>
                    <a:pt x="1259" y="976"/>
                  </a:cubicBezTo>
                  <a:cubicBezTo>
                    <a:pt x="1118" y="976"/>
                    <a:pt x="1002" y="1091"/>
                    <a:pt x="1002" y="1232"/>
                  </a:cubicBezTo>
                  <a:cubicBezTo>
                    <a:pt x="1003" y="1373"/>
                    <a:pt x="1118" y="1488"/>
                    <a:pt x="1258" y="14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57"/>
            <p:cNvSpPr>
              <a:spLocks noEditPoints="1"/>
            </p:cNvSpPr>
            <p:nvPr/>
          </p:nvSpPr>
          <p:spPr bwMode="auto">
            <a:xfrm>
              <a:off x="1597025" y="1679575"/>
              <a:ext cx="66675" cy="76200"/>
            </a:xfrm>
            <a:custGeom>
              <a:avLst/>
              <a:gdLst>
                <a:gd name="T0" fmla="*/ 0 w 222"/>
                <a:gd name="T1" fmla="*/ 128 h 256"/>
                <a:gd name="T2" fmla="*/ 0 w 222"/>
                <a:gd name="T3" fmla="*/ 44 h 256"/>
                <a:gd name="T4" fmla="*/ 50 w 222"/>
                <a:gd name="T5" fmla="*/ 15 h 256"/>
                <a:gd name="T6" fmla="*/ 195 w 222"/>
                <a:gd name="T7" fmla="*/ 99 h 256"/>
                <a:gd name="T8" fmla="*/ 195 w 222"/>
                <a:gd name="T9" fmla="*/ 157 h 256"/>
                <a:gd name="T10" fmla="*/ 50 w 222"/>
                <a:gd name="T11" fmla="*/ 241 h 256"/>
                <a:gd name="T12" fmla="*/ 0 w 222"/>
                <a:gd name="T13" fmla="*/ 212 h 256"/>
                <a:gd name="T14" fmla="*/ 0 w 222"/>
                <a:gd name="T15" fmla="*/ 128 h 256"/>
                <a:gd name="T16" fmla="*/ 46 w 222"/>
                <a:gd name="T17" fmla="*/ 64 h 256"/>
                <a:gd name="T18" fmla="*/ 46 w 222"/>
                <a:gd name="T19" fmla="*/ 192 h 256"/>
                <a:gd name="T20" fmla="*/ 156 w 222"/>
                <a:gd name="T21" fmla="*/ 128 h 256"/>
                <a:gd name="T22" fmla="*/ 46 w 222"/>
                <a:gd name="T23" fmla="*/ 6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256">
                  <a:moveTo>
                    <a:pt x="0" y="128"/>
                  </a:moveTo>
                  <a:cubicBezTo>
                    <a:pt x="0" y="100"/>
                    <a:pt x="0" y="72"/>
                    <a:pt x="0" y="44"/>
                  </a:cubicBezTo>
                  <a:cubicBezTo>
                    <a:pt x="0" y="14"/>
                    <a:pt x="24" y="0"/>
                    <a:pt x="50" y="15"/>
                  </a:cubicBezTo>
                  <a:cubicBezTo>
                    <a:pt x="99" y="43"/>
                    <a:pt x="147" y="71"/>
                    <a:pt x="195" y="99"/>
                  </a:cubicBezTo>
                  <a:cubicBezTo>
                    <a:pt x="222" y="114"/>
                    <a:pt x="222" y="142"/>
                    <a:pt x="195" y="157"/>
                  </a:cubicBezTo>
                  <a:cubicBezTo>
                    <a:pt x="147" y="186"/>
                    <a:pt x="98" y="214"/>
                    <a:pt x="50" y="241"/>
                  </a:cubicBezTo>
                  <a:cubicBezTo>
                    <a:pt x="24" y="256"/>
                    <a:pt x="0" y="242"/>
                    <a:pt x="0" y="212"/>
                  </a:cubicBezTo>
                  <a:cubicBezTo>
                    <a:pt x="0" y="184"/>
                    <a:pt x="0" y="156"/>
                    <a:pt x="0" y="128"/>
                  </a:cubicBezTo>
                  <a:close/>
                  <a:moveTo>
                    <a:pt x="46" y="64"/>
                  </a:moveTo>
                  <a:cubicBezTo>
                    <a:pt x="46" y="108"/>
                    <a:pt x="46" y="149"/>
                    <a:pt x="46" y="192"/>
                  </a:cubicBezTo>
                  <a:cubicBezTo>
                    <a:pt x="83" y="170"/>
                    <a:pt x="119" y="150"/>
                    <a:pt x="156" y="128"/>
                  </a:cubicBezTo>
                  <a:cubicBezTo>
                    <a:pt x="118" y="106"/>
                    <a:pt x="83" y="86"/>
                    <a:pt x="46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58"/>
            <p:cNvSpPr>
              <a:spLocks noEditPoints="1"/>
            </p:cNvSpPr>
            <p:nvPr/>
          </p:nvSpPr>
          <p:spPr bwMode="auto">
            <a:xfrm>
              <a:off x="1698625" y="1511300"/>
              <a:ext cx="117475" cy="142875"/>
            </a:xfrm>
            <a:custGeom>
              <a:avLst/>
              <a:gdLst>
                <a:gd name="T0" fmla="*/ 175 w 393"/>
                <a:gd name="T1" fmla="*/ 155 h 481"/>
                <a:gd name="T2" fmla="*/ 175 w 393"/>
                <a:gd name="T3" fmla="*/ 260 h 481"/>
                <a:gd name="T4" fmla="*/ 227 w 393"/>
                <a:gd name="T5" fmla="*/ 276 h 481"/>
                <a:gd name="T6" fmla="*/ 247 w 393"/>
                <a:gd name="T7" fmla="*/ 305 h 481"/>
                <a:gd name="T8" fmla="*/ 214 w 393"/>
                <a:gd name="T9" fmla="*/ 319 h 481"/>
                <a:gd name="T10" fmla="*/ 210 w 393"/>
                <a:gd name="T11" fmla="*/ 318 h 481"/>
                <a:gd name="T12" fmla="*/ 111 w 393"/>
                <a:gd name="T13" fmla="*/ 312 h 481"/>
                <a:gd name="T14" fmla="*/ 116 w 393"/>
                <a:gd name="T15" fmla="*/ 413 h 481"/>
                <a:gd name="T16" fmla="*/ 118 w 393"/>
                <a:gd name="T17" fmla="*/ 456 h 481"/>
                <a:gd name="T18" fmla="*/ 96 w 393"/>
                <a:gd name="T19" fmla="*/ 481 h 481"/>
                <a:gd name="T20" fmla="*/ 74 w 393"/>
                <a:gd name="T21" fmla="*/ 457 h 481"/>
                <a:gd name="T22" fmla="*/ 67 w 393"/>
                <a:gd name="T23" fmla="*/ 328 h 481"/>
                <a:gd name="T24" fmla="*/ 66 w 393"/>
                <a:gd name="T25" fmla="*/ 311 h 481"/>
                <a:gd name="T26" fmla="*/ 44 w 393"/>
                <a:gd name="T27" fmla="*/ 310 h 481"/>
                <a:gd name="T28" fmla="*/ 1 w 393"/>
                <a:gd name="T29" fmla="*/ 265 h 481"/>
                <a:gd name="T30" fmla="*/ 1 w 393"/>
                <a:gd name="T31" fmla="*/ 146 h 481"/>
                <a:gd name="T32" fmla="*/ 45 w 393"/>
                <a:gd name="T33" fmla="*/ 102 h 481"/>
                <a:gd name="T34" fmla="*/ 127 w 393"/>
                <a:gd name="T35" fmla="*/ 103 h 481"/>
                <a:gd name="T36" fmla="*/ 265 w 393"/>
                <a:gd name="T37" fmla="*/ 74 h 481"/>
                <a:gd name="T38" fmla="*/ 338 w 393"/>
                <a:gd name="T39" fmla="*/ 38 h 481"/>
                <a:gd name="T40" fmla="*/ 348 w 393"/>
                <a:gd name="T41" fmla="*/ 23 h 481"/>
                <a:gd name="T42" fmla="*/ 371 w 393"/>
                <a:gd name="T43" fmla="*/ 0 h 481"/>
                <a:gd name="T44" fmla="*/ 393 w 393"/>
                <a:gd name="T45" fmla="*/ 24 h 481"/>
                <a:gd name="T46" fmla="*/ 393 w 393"/>
                <a:gd name="T47" fmla="*/ 33 h 481"/>
                <a:gd name="T48" fmla="*/ 393 w 393"/>
                <a:gd name="T49" fmla="*/ 378 h 481"/>
                <a:gd name="T50" fmla="*/ 392 w 393"/>
                <a:gd name="T51" fmla="*/ 394 h 481"/>
                <a:gd name="T52" fmla="*/ 369 w 393"/>
                <a:gd name="T53" fmla="*/ 411 h 481"/>
                <a:gd name="T54" fmla="*/ 349 w 393"/>
                <a:gd name="T55" fmla="*/ 392 h 481"/>
                <a:gd name="T56" fmla="*/ 334 w 393"/>
                <a:gd name="T57" fmla="*/ 371 h 481"/>
                <a:gd name="T58" fmla="*/ 300 w 393"/>
                <a:gd name="T59" fmla="*/ 353 h 481"/>
                <a:gd name="T60" fmla="*/ 288 w 393"/>
                <a:gd name="T61" fmla="*/ 323 h 481"/>
                <a:gd name="T62" fmla="*/ 320 w 393"/>
                <a:gd name="T63" fmla="*/ 313 h 481"/>
                <a:gd name="T64" fmla="*/ 333 w 393"/>
                <a:gd name="T65" fmla="*/ 320 h 481"/>
                <a:gd name="T66" fmla="*/ 347 w 393"/>
                <a:gd name="T67" fmla="*/ 326 h 481"/>
                <a:gd name="T68" fmla="*/ 347 w 393"/>
                <a:gd name="T69" fmla="*/ 89 h 481"/>
                <a:gd name="T70" fmla="*/ 175 w 393"/>
                <a:gd name="T71" fmla="*/ 155 h 481"/>
                <a:gd name="T72" fmla="*/ 46 w 393"/>
                <a:gd name="T73" fmla="*/ 264 h 481"/>
                <a:gd name="T74" fmla="*/ 129 w 393"/>
                <a:gd name="T75" fmla="*/ 264 h 481"/>
                <a:gd name="T76" fmla="*/ 129 w 393"/>
                <a:gd name="T77" fmla="*/ 148 h 481"/>
                <a:gd name="T78" fmla="*/ 46 w 393"/>
                <a:gd name="T79" fmla="*/ 148 h 481"/>
                <a:gd name="T80" fmla="*/ 46 w 393"/>
                <a:gd name="T81" fmla="*/ 26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3" h="481">
                  <a:moveTo>
                    <a:pt x="175" y="155"/>
                  </a:moveTo>
                  <a:cubicBezTo>
                    <a:pt x="175" y="188"/>
                    <a:pt x="175" y="224"/>
                    <a:pt x="175" y="260"/>
                  </a:cubicBezTo>
                  <a:cubicBezTo>
                    <a:pt x="192" y="265"/>
                    <a:pt x="210" y="270"/>
                    <a:pt x="227" y="276"/>
                  </a:cubicBezTo>
                  <a:cubicBezTo>
                    <a:pt x="244" y="281"/>
                    <a:pt x="251" y="291"/>
                    <a:pt x="247" y="305"/>
                  </a:cubicBezTo>
                  <a:cubicBezTo>
                    <a:pt x="243" y="318"/>
                    <a:pt x="231" y="323"/>
                    <a:pt x="214" y="319"/>
                  </a:cubicBezTo>
                  <a:cubicBezTo>
                    <a:pt x="213" y="318"/>
                    <a:pt x="211" y="318"/>
                    <a:pt x="210" y="318"/>
                  </a:cubicBezTo>
                  <a:cubicBezTo>
                    <a:pt x="170" y="305"/>
                    <a:pt x="157" y="305"/>
                    <a:pt x="111" y="312"/>
                  </a:cubicBezTo>
                  <a:cubicBezTo>
                    <a:pt x="113" y="345"/>
                    <a:pt x="115" y="379"/>
                    <a:pt x="116" y="413"/>
                  </a:cubicBezTo>
                  <a:cubicBezTo>
                    <a:pt x="117" y="427"/>
                    <a:pt x="118" y="442"/>
                    <a:pt x="118" y="456"/>
                  </a:cubicBezTo>
                  <a:cubicBezTo>
                    <a:pt x="119" y="472"/>
                    <a:pt x="110" y="481"/>
                    <a:pt x="96" y="481"/>
                  </a:cubicBezTo>
                  <a:cubicBezTo>
                    <a:pt x="83" y="481"/>
                    <a:pt x="74" y="472"/>
                    <a:pt x="74" y="457"/>
                  </a:cubicBezTo>
                  <a:cubicBezTo>
                    <a:pt x="71" y="414"/>
                    <a:pt x="69" y="371"/>
                    <a:pt x="67" y="328"/>
                  </a:cubicBezTo>
                  <a:cubicBezTo>
                    <a:pt x="67" y="323"/>
                    <a:pt x="66" y="317"/>
                    <a:pt x="66" y="311"/>
                  </a:cubicBezTo>
                  <a:cubicBezTo>
                    <a:pt x="58" y="310"/>
                    <a:pt x="51" y="310"/>
                    <a:pt x="44" y="310"/>
                  </a:cubicBezTo>
                  <a:cubicBezTo>
                    <a:pt x="19" y="308"/>
                    <a:pt x="1" y="291"/>
                    <a:pt x="1" y="265"/>
                  </a:cubicBezTo>
                  <a:cubicBezTo>
                    <a:pt x="0" y="226"/>
                    <a:pt x="0" y="186"/>
                    <a:pt x="1" y="146"/>
                  </a:cubicBezTo>
                  <a:cubicBezTo>
                    <a:pt x="1" y="121"/>
                    <a:pt x="20" y="102"/>
                    <a:pt x="45" y="102"/>
                  </a:cubicBezTo>
                  <a:cubicBezTo>
                    <a:pt x="72" y="102"/>
                    <a:pt x="100" y="99"/>
                    <a:pt x="127" y="103"/>
                  </a:cubicBezTo>
                  <a:cubicBezTo>
                    <a:pt x="177" y="110"/>
                    <a:pt x="221" y="92"/>
                    <a:pt x="265" y="74"/>
                  </a:cubicBezTo>
                  <a:cubicBezTo>
                    <a:pt x="290" y="64"/>
                    <a:pt x="314" y="51"/>
                    <a:pt x="338" y="38"/>
                  </a:cubicBezTo>
                  <a:cubicBezTo>
                    <a:pt x="342" y="36"/>
                    <a:pt x="347" y="29"/>
                    <a:pt x="348" y="23"/>
                  </a:cubicBezTo>
                  <a:cubicBezTo>
                    <a:pt x="351" y="9"/>
                    <a:pt x="359" y="0"/>
                    <a:pt x="371" y="0"/>
                  </a:cubicBezTo>
                  <a:cubicBezTo>
                    <a:pt x="383" y="1"/>
                    <a:pt x="392" y="10"/>
                    <a:pt x="393" y="24"/>
                  </a:cubicBezTo>
                  <a:cubicBezTo>
                    <a:pt x="393" y="27"/>
                    <a:pt x="393" y="30"/>
                    <a:pt x="393" y="33"/>
                  </a:cubicBezTo>
                  <a:cubicBezTo>
                    <a:pt x="393" y="148"/>
                    <a:pt x="393" y="263"/>
                    <a:pt x="393" y="378"/>
                  </a:cubicBezTo>
                  <a:cubicBezTo>
                    <a:pt x="393" y="384"/>
                    <a:pt x="393" y="389"/>
                    <a:pt x="392" y="394"/>
                  </a:cubicBezTo>
                  <a:cubicBezTo>
                    <a:pt x="389" y="406"/>
                    <a:pt x="381" y="412"/>
                    <a:pt x="369" y="411"/>
                  </a:cubicBezTo>
                  <a:cubicBezTo>
                    <a:pt x="357" y="410"/>
                    <a:pt x="349" y="403"/>
                    <a:pt x="349" y="392"/>
                  </a:cubicBezTo>
                  <a:cubicBezTo>
                    <a:pt x="349" y="380"/>
                    <a:pt x="343" y="375"/>
                    <a:pt x="334" y="371"/>
                  </a:cubicBezTo>
                  <a:cubicBezTo>
                    <a:pt x="322" y="365"/>
                    <a:pt x="311" y="359"/>
                    <a:pt x="300" y="353"/>
                  </a:cubicBezTo>
                  <a:cubicBezTo>
                    <a:pt x="287" y="346"/>
                    <a:pt x="283" y="334"/>
                    <a:pt x="288" y="323"/>
                  </a:cubicBezTo>
                  <a:cubicBezTo>
                    <a:pt x="294" y="311"/>
                    <a:pt x="306" y="307"/>
                    <a:pt x="320" y="313"/>
                  </a:cubicBezTo>
                  <a:cubicBezTo>
                    <a:pt x="325" y="315"/>
                    <a:pt x="329" y="318"/>
                    <a:pt x="333" y="320"/>
                  </a:cubicBezTo>
                  <a:cubicBezTo>
                    <a:pt x="337" y="322"/>
                    <a:pt x="341" y="324"/>
                    <a:pt x="347" y="326"/>
                  </a:cubicBezTo>
                  <a:cubicBezTo>
                    <a:pt x="347" y="246"/>
                    <a:pt x="347" y="167"/>
                    <a:pt x="347" y="89"/>
                  </a:cubicBezTo>
                  <a:cubicBezTo>
                    <a:pt x="291" y="111"/>
                    <a:pt x="234" y="133"/>
                    <a:pt x="175" y="155"/>
                  </a:cubicBezTo>
                  <a:close/>
                  <a:moveTo>
                    <a:pt x="46" y="264"/>
                  </a:moveTo>
                  <a:cubicBezTo>
                    <a:pt x="74" y="264"/>
                    <a:pt x="101" y="264"/>
                    <a:pt x="129" y="264"/>
                  </a:cubicBezTo>
                  <a:cubicBezTo>
                    <a:pt x="129" y="225"/>
                    <a:pt x="129" y="186"/>
                    <a:pt x="129" y="148"/>
                  </a:cubicBezTo>
                  <a:cubicBezTo>
                    <a:pt x="100" y="148"/>
                    <a:pt x="73" y="148"/>
                    <a:pt x="46" y="148"/>
                  </a:cubicBezTo>
                  <a:cubicBezTo>
                    <a:pt x="46" y="187"/>
                    <a:pt x="46" y="225"/>
                    <a:pt x="46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59"/>
            <p:cNvSpPr>
              <a:spLocks noEditPoints="1"/>
            </p:cNvSpPr>
            <p:nvPr/>
          </p:nvSpPr>
          <p:spPr bwMode="auto">
            <a:xfrm>
              <a:off x="1566863" y="1395413"/>
              <a:ext cx="103188" cy="95250"/>
            </a:xfrm>
            <a:custGeom>
              <a:avLst/>
              <a:gdLst>
                <a:gd name="T0" fmla="*/ 72 w 347"/>
                <a:gd name="T1" fmla="*/ 227 h 318"/>
                <a:gd name="T2" fmla="*/ 20 w 347"/>
                <a:gd name="T3" fmla="*/ 144 h 318"/>
                <a:gd name="T4" fmla="*/ 28 w 347"/>
                <a:gd name="T5" fmla="*/ 50 h 318"/>
                <a:gd name="T6" fmla="*/ 73 w 347"/>
                <a:gd name="T7" fmla="*/ 42 h 318"/>
                <a:gd name="T8" fmla="*/ 151 w 347"/>
                <a:gd name="T9" fmla="*/ 88 h 318"/>
                <a:gd name="T10" fmla="*/ 156 w 347"/>
                <a:gd name="T11" fmla="*/ 74 h 318"/>
                <a:gd name="T12" fmla="*/ 275 w 347"/>
                <a:gd name="T13" fmla="*/ 26 h 318"/>
                <a:gd name="T14" fmla="*/ 302 w 347"/>
                <a:gd name="T15" fmla="*/ 25 h 318"/>
                <a:gd name="T16" fmla="*/ 315 w 347"/>
                <a:gd name="T17" fmla="*/ 18 h 318"/>
                <a:gd name="T18" fmla="*/ 337 w 347"/>
                <a:gd name="T19" fmla="*/ 21 h 318"/>
                <a:gd name="T20" fmla="*/ 346 w 347"/>
                <a:gd name="T21" fmla="*/ 42 h 318"/>
                <a:gd name="T22" fmla="*/ 330 w 347"/>
                <a:gd name="T23" fmla="*/ 81 h 318"/>
                <a:gd name="T24" fmla="*/ 319 w 347"/>
                <a:gd name="T25" fmla="*/ 118 h 318"/>
                <a:gd name="T26" fmla="*/ 228 w 347"/>
                <a:gd name="T27" fmla="*/ 275 h 318"/>
                <a:gd name="T28" fmla="*/ 14 w 347"/>
                <a:gd name="T29" fmla="*/ 276 h 318"/>
                <a:gd name="T30" fmla="*/ 3 w 347"/>
                <a:gd name="T31" fmla="*/ 251 h 318"/>
                <a:gd name="T32" fmla="*/ 25 w 347"/>
                <a:gd name="T33" fmla="*/ 234 h 318"/>
                <a:gd name="T34" fmla="*/ 56 w 347"/>
                <a:gd name="T35" fmla="*/ 231 h 318"/>
                <a:gd name="T36" fmla="*/ 72 w 347"/>
                <a:gd name="T37" fmla="*/ 227 h 318"/>
                <a:gd name="T38" fmla="*/ 65 w 347"/>
                <a:gd name="T39" fmla="*/ 98 h 318"/>
                <a:gd name="T40" fmla="*/ 97 w 347"/>
                <a:gd name="T41" fmla="*/ 189 h 318"/>
                <a:gd name="T42" fmla="*/ 124 w 347"/>
                <a:gd name="T43" fmla="*/ 206 h 318"/>
                <a:gd name="T44" fmla="*/ 127 w 347"/>
                <a:gd name="T45" fmla="*/ 251 h 318"/>
                <a:gd name="T46" fmla="*/ 116 w 347"/>
                <a:gd name="T47" fmla="*/ 259 h 318"/>
                <a:gd name="T48" fmla="*/ 126 w 347"/>
                <a:gd name="T49" fmla="*/ 260 h 318"/>
                <a:gd name="T50" fmla="*/ 274 w 347"/>
                <a:gd name="T51" fmla="*/ 95 h 318"/>
                <a:gd name="T52" fmla="*/ 241 w 347"/>
                <a:gd name="T53" fmla="*/ 61 h 318"/>
                <a:gd name="T54" fmla="*/ 197 w 347"/>
                <a:gd name="T55" fmla="*/ 104 h 318"/>
                <a:gd name="T56" fmla="*/ 164 w 347"/>
                <a:gd name="T57" fmla="*/ 136 h 318"/>
                <a:gd name="T58" fmla="*/ 65 w 347"/>
                <a:gd name="T59" fmla="*/ 9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7" h="318">
                  <a:moveTo>
                    <a:pt x="72" y="227"/>
                  </a:moveTo>
                  <a:cubicBezTo>
                    <a:pt x="44" y="204"/>
                    <a:pt x="27" y="177"/>
                    <a:pt x="20" y="144"/>
                  </a:cubicBezTo>
                  <a:cubicBezTo>
                    <a:pt x="14" y="112"/>
                    <a:pt x="17" y="81"/>
                    <a:pt x="28" y="50"/>
                  </a:cubicBezTo>
                  <a:cubicBezTo>
                    <a:pt x="37" y="25"/>
                    <a:pt x="56" y="22"/>
                    <a:pt x="73" y="42"/>
                  </a:cubicBezTo>
                  <a:cubicBezTo>
                    <a:pt x="96" y="70"/>
                    <a:pt x="122" y="85"/>
                    <a:pt x="151" y="88"/>
                  </a:cubicBezTo>
                  <a:cubicBezTo>
                    <a:pt x="153" y="84"/>
                    <a:pt x="154" y="79"/>
                    <a:pt x="156" y="74"/>
                  </a:cubicBezTo>
                  <a:cubicBezTo>
                    <a:pt x="171" y="24"/>
                    <a:pt x="229" y="0"/>
                    <a:pt x="275" y="26"/>
                  </a:cubicBezTo>
                  <a:cubicBezTo>
                    <a:pt x="286" y="32"/>
                    <a:pt x="293" y="31"/>
                    <a:pt x="302" y="25"/>
                  </a:cubicBezTo>
                  <a:cubicBezTo>
                    <a:pt x="306" y="22"/>
                    <a:pt x="311" y="18"/>
                    <a:pt x="315" y="18"/>
                  </a:cubicBezTo>
                  <a:cubicBezTo>
                    <a:pt x="323" y="17"/>
                    <a:pt x="333" y="17"/>
                    <a:pt x="337" y="21"/>
                  </a:cubicBezTo>
                  <a:cubicBezTo>
                    <a:pt x="343" y="25"/>
                    <a:pt x="347" y="36"/>
                    <a:pt x="346" y="42"/>
                  </a:cubicBezTo>
                  <a:cubicBezTo>
                    <a:pt x="343" y="56"/>
                    <a:pt x="337" y="69"/>
                    <a:pt x="330" y="81"/>
                  </a:cubicBezTo>
                  <a:cubicBezTo>
                    <a:pt x="322" y="93"/>
                    <a:pt x="320" y="105"/>
                    <a:pt x="319" y="118"/>
                  </a:cubicBezTo>
                  <a:cubicBezTo>
                    <a:pt x="313" y="185"/>
                    <a:pt x="286" y="240"/>
                    <a:pt x="228" y="275"/>
                  </a:cubicBezTo>
                  <a:cubicBezTo>
                    <a:pt x="158" y="318"/>
                    <a:pt x="86" y="313"/>
                    <a:pt x="14" y="276"/>
                  </a:cubicBezTo>
                  <a:cubicBezTo>
                    <a:pt x="4" y="271"/>
                    <a:pt x="0" y="262"/>
                    <a:pt x="3" y="251"/>
                  </a:cubicBezTo>
                  <a:cubicBezTo>
                    <a:pt x="5" y="239"/>
                    <a:pt x="14" y="235"/>
                    <a:pt x="25" y="234"/>
                  </a:cubicBezTo>
                  <a:cubicBezTo>
                    <a:pt x="35" y="233"/>
                    <a:pt x="46" y="232"/>
                    <a:pt x="56" y="231"/>
                  </a:cubicBezTo>
                  <a:cubicBezTo>
                    <a:pt x="60" y="231"/>
                    <a:pt x="65" y="229"/>
                    <a:pt x="72" y="227"/>
                  </a:cubicBezTo>
                  <a:close/>
                  <a:moveTo>
                    <a:pt x="65" y="98"/>
                  </a:moveTo>
                  <a:cubicBezTo>
                    <a:pt x="58" y="134"/>
                    <a:pt x="70" y="167"/>
                    <a:pt x="97" y="189"/>
                  </a:cubicBezTo>
                  <a:cubicBezTo>
                    <a:pt x="106" y="195"/>
                    <a:pt x="115" y="201"/>
                    <a:pt x="124" y="206"/>
                  </a:cubicBezTo>
                  <a:cubicBezTo>
                    <a:pt x="148" y="218"/>
                    <a:pt x="149" y="237"/>
                    <a:pt x="127" y="251"/>
                  </a:cubicBezTo>
                  <a:cubicBezTo>
                    <a:pt x="124" y="253"/>
                    <a:pt x="121" y="255"/>
                    <a:pt x="116" y="259"/>
                  </a:cubicBezTo>
                  <a:cubicBezTo>
                    <a:pt x="121" y="259"/>
                    <a:pt x="124" y="260"/>
                    <a:pt x="126" y="260"/>
                  </a:cubicBezTo>
                  <a:cubicBezTo>
                    <a:pt x="214" y="259"/>
                    <a:pt x="281" y="185"/>
                    <a:pt x="274" y="95"/>
                  </a:cubicBezTo>
                  <a:cubicBezTo>
                    <a:pt x="273" y="78"/>
                    <a:pt x="258" y="63"/>
                    <a:pt x="241" y="61"/>
                  </a:cubicBezTo>
                  <a:cubicBezTo>
                    <a:pt x="215" y="58"/>
                    <a:pt x="198" y="75"/>
                    <a:pt x="197" y="104"/>
                  </a:cubicBezTo>
                  <a:cubicBezTo>
                    <a:pt x="197" y="129"/>
                    <a:pt x="189" y="137"/>
                    <a:pt x="164" y="136"/>
                  </a:cubicBezTo>
                  <a:cubicBezTo>
                    <a:pt x="127" y="134"/>
                    <a:pt x="95" y="121"/>
                    <a:pt x="65" y="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60"/>
            <p:cNvSpPr>
              <a:spLocks/>
            </p:cNvSpPr>
            <p:nvPr/>
          </p:nvSpPr>
          <p:spPr bwMode="auto">
            <a:xfrm>
              <a:off x="1870075" y="1389063"/>
              <a:ext cx="57150" cy="104775"/>
            </a:xfrm>
            <a:custGeom>
              <a:avLst/>
              <a:gdLst>
                <a:gd name="T0" fmla="*/ 100 w 191"/>
                <a:gd name="T1" fmla="*/ 150 h 353"/>
                <a:gd name="T2" fmla="*/ 133 w 191"/>
                <a:gd name="T3" fmla="*/ 150 h 353"/>
                <a:gd name="T4" fmla="*/ 156 w 191"/>
                <a:gd name="T5" fmla="*/ 172 h 353"/>
                <a:gd name="T6" fmla="*/ 132 w 191"/>
                <a:gd name="T7" fmla="*/ 194 h 353"/>
                <a:gd name="T8" fmla="*/ 100 w 191"/>
                <a:gd name="T9" fmla="*/ 194 h 353"/>
                <a:gd name="T10" fmla="*/ 99 w 191"/>
                <a:gd name="T11" fmla="*/ 211 h 353"/>
                <a:gd name="T12" fmla="*/ 99 w 191"/>
                <a:gd name="T13" fmla="*/ 325 h 353"/>
                <a:gd name="T14" fmla="*/ 80 w 191"/>
                <a:gd name="T15" fmla="*/ 351 h 353"/>
                <a:gd name="T16" fmla="*/ 54 w 191"/>
                <a:gd name="T17" fmla="*/ 325 h 353"/>
                <a:gd name="T18" fmla="*/ 54 w 191"/>
                <a:gd name="T19" fmla="*/ 216 h 353"/>
                <a:gd name="T20" fmla="*/ 54 w 191"/>
                <a:gd name="T21" fmla="*/ 194 h 353"/>
                <a:gd name="T22" fmla="*/ 23 w 191"/>
                <a:gd name="T23" fmla="*/ 194 h 353"/>
                <a:gd name="T24" fmla="*/ 0 w 191"/>
                <a:gd name="T25" fmla="*/ 172 h 353"/>
                <a:gd name="T26" fmla="*/ 22 w 191"/>
                <a:gd name="T27" fmla="*/ 150 h 353"/>
                <a:gd name="T28" fmla="*/ 54 w 191"/>
                <a:gd name="T29" fmla="*/ 150 h 353"/>
                <a:gd name="T30" fmla="*/ 54 w 191"/>
                <a:gd name="T31" fmla="*/ 92 h 353"/>
                <a:gd name="T32" fmla="*/ 84 w 191"/>
                <a:gd name="T33" fmla="*/ 23 h 353"/>
                <a:gd name="T34" fmla="*/ 173 w 191"/>
                <a:gd name="T35" fmla="*/ 4 h 353"/>
                <a:gd name="T36" fmla="*/ 190 w 191"/>
                <a:gd name="T37" fmla="*/ 27 h 353"/>
                <a:gd name="T38" fmla="*/ 169 w 191"/>
                <a:gd name="T39" fmla="*/ 47 h 353"/>
                <a:gd name="T40" fmla="*/ 140 w 191"/>
                <a:gd name="T41" fmla="*/ 47 h 353"/>
                <a:gd name="T42" fmla="*/ 100 w 191"/>
                <a:gd name="T43" fmla="*/ 86 h 353"/>
                <a:gd name="T44" fmla="*/ 100 w 191"/>
                <a:gd name="T45" fmla="*/ 15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1" h="353">
                  <a:moveTo>
                    <a:pt x="100" y="150"/>
                  </a:moveTo>
                  <a:cubicBezTo>
                    <a:pt x="112" y="150"/>
                    <a:pt x="122" y="149"/>
                    <a:pt x="133" y="150"/>
                  </a:cubicBezTo>
                  <a:cubicBezTo>
                    <a:pt x="147" y="150"/>
                    <a:pt x="156" y="159"/>
                    <a:pt x="156" y="172"/>
                  </a:cubicBezTo>
                  <a:cubicBezTo>
                    <a:pt x="157" y="185"/>
                    <a:pt x="147" y="194"/>
                    <a:pt x="132" y="194"/>
                  </a:cubicBezTo>
                  <a:cubicBezTo>
                    <a:pt x="122" y="195"/>
                    <a:pt x="112" y="194"/>
                    <a:pt x="100" y="194"/>
                  </a:cubicBezTo>
                  <a:cubicBezTo>
                    <a:pt x="100" y="200"/>
                    <a:pt x="99" y="206"/>
                    <a:pt x="99" y="211"/>
                  </a:cubicBezTo>
                  <a:cubicBezTo>
                    <a:pt x="99" y="249"/>
                    <a:pt x="99" y="287"/>
                    <a:pt x="99" y="325"/>
                  </a:cubicBezTo>
                  <a:cubicBezTo>
                    <a:pt x="99" y="338"/>
                    <a:pt x="95" y="348"/>
                    <a:pt x="80" y="351"/>
                  </a:cubicBezTo>
                  <a:cubicBezTo>
                    <a:pt x="65" y="353"/>
                    <a:pt x="55" y="343"/>
                    <a:pt x="54" y="325"/>
                  </a:cubicBezTo>
                  <a:cubicBezTo>
                    <a:pt x="54" y="289"/>
                    <a:pt x="54" y="252"/>
                    <a:pt x="54" y="216"/>
                  </a:cubicBezTo>
                  <a:cubicBezTo>
                    <a:pt x="54" y="209"/>
                    <a:pt x="54" y="203"/>
                    <a:pt x="54" y="194"/>
                  </a:cubicBezTo>
                  <a:cubicBezTo>
                    <a:pt x="43" y="194"/>
                    <a:pt x="33" y="195"/>
                    <a:pt x="23" y="194"/>
                  </a:cubicBezTo>
                  <a:cubicBezTo>
                    <a:pt x="9" y="194"/>
                    <a:pt x="0" y="184"/>
                    <a:pt x="0" y="172"/>
                  </a:cubicBezTo>
                  <a:cubicBezTo>
                    <a:pt x="0" y="160"/>
                    <a:pt x="9" y="151"/>
                    <a:pt x="22" y="150"/>
                  </a:cubicBezTo>
                  <a:cubicBezTo>
                    <a:pt x="32" y="149"/>
                    <a:pt x="42" y="150"/>
                    <a:pt x="54" y="150"/>
                  </a:cubicBezTo>
                  <a:cubicBezTo>
                    <a:pt x="54" y="130"/>
                    <a:pt x="55" y="111"/>
                    <a:pt x="54" y="92"/>
                  </a:cubicBezTo>
                  <a:cubicBezTo>
                    <a:pt x="54" y="65"/>
                    <a:pt x="63" y="41"/>
                    <a:pt x="84" y="23"/>
                  </a:cubicBezTo>
                  <a:cubicBezTo>
                    <a:pt x="110" y="0"/>
                    <a:pt x="141" y="0"/>
                    <a:pt x="173" y="4"/>
                  </a:cubicBezTo>
                  <a:cubicBezTo>
                    <a:pt x="185" y="5"/>
                    <a:pt x="191" y="15"/>
                    <a:pt x="190" y="27"/>
                  </a:cubicBezTo>
                  <a:cubicBezTo>
                    <a:pt x="189" y="38"/>
                    <a:pt x="182" y="46"/>
                    <a:pt x="169" y="47"/>
                  </a:cubicBezTo>
                  <a:cubicBezTo>
                    <a:pt x="160" y="48"/>
                    <a:pt x="150" y="47"/>
                    <a:pt x="140" y="47"/>
                  </a:cubicBezTo>
                  <a:cubicBezTo>
                    <a:pt x="116" y="49"/>
                    <a:pt x="101" y="63"/>
                    <a:pt x="100" y="86"/>
                  </a:cubicBezTo>
                  <a:cubicBezTo>
                    <a:pt x="99" y="106"/>
                    <a:pt x="100" y="127"/>
                    <a:pt x="100" y="1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61"/>
            <p:cNvSpPr>
              <a:spLocks noEditPoints="1"/>
            </p:cNvSpPr>
            <p:nvPr/>
          </p:nvSpPr>
          <p:spPr bwMode="auto">
            <a:xfrm>
              <a:off x="1852613" y="1671638"/>
              <a:ext cx="93663" cy="95250"/>
            </a:xfrm>
            <a:custGeom>
              <a:avLst/>
              <a:gdLst>
                <a:gd name="T0" fmla="*/ 161 w 319"/>
                <a:gd name="T1" fmla="*/ 1 h 320"/>
                <a:gd name="T2" fmla="*/ 252 w 319"/>
                <a:gd name="T3" fmla="*/ 1 h 320"/>
                <a:gd name="T4" fmla="*/ 319 w 319"/>
                <a:gd name="T5" fmla="*/ 68 h 320"/>
                <a:gd name="T6" fmla="*/ 319 w 319"/>
                <a:gd name="T7" fmla="*/ 251 h 320"/>
                <a:gd name="T8" fmla="*/ 251 w 319"/>
                <a:gd name="T9" fmla="*/ 320 h 320"/>
                <a:gd name="T10" fmla="*/ 68 w 319"/>
                <a:gd name="T11" fmla="*/ 320 h 320"/>
                <a:gd name="T12" fmla="*/ 0 w 319"/>
                <a:gd name="T13" fmla="*/ 252 h 320"/>
                <a:gd name="T14" fmla="*/ 0 w 319"/>
                <a:gd name="T15" fmla="*/ 69 h 320"/>
                <a:gd name="T16" fmla="*/ 68 w 319"/>
                <a:gd name="T17" fmla="*/ 1 h 320"/>
                <a:gd name="T18" fmla="*/ 71 w 319"/>
                <a:gd name="T19" fmla="*/ 1 h 320"/>
                <a:gd name="T20" fmla="*/ 161 w 319"/>
                <a:gd name="T21" fmla="*/ 1 h 320"/>
                <a:gd name="T22" fmla="*/ 45 w 319"/>
                <a:gd name="T23" fmla="*/ 159 h 320"/>
                <a:gd name="T24" fmla="*/ 45 w 319"/>
                <a:gd name="T25" fmla="*/ 252 h 320"/>
                <a:gd name="T26" fmla="*/ 68 w 319"/>
                <a:gd name="T27" fmla="*/ 275 h 320"/>
                <a:gd name="T28" fmla="*/ 251 w 319"/>
                <a:gd name="T29" fmla="*/ 275 h 320"/>
                <a:gd name="T30" fmla="*/ 274 w 319"/>
                <a:gd name="T31" fmla="*/ 251 h 320"/>
                <a:gd name="T32" fmla="*/ 274 w 319"/>
                <a:gd name="T33" fmla="*/ 70 h 320"/>
                <a:gd name="T34" fmla="*/ 251 w 319"/>
                <a:gd name="T35" fmla="*/ 46 h 320"/>
                <a:gd name="T36" fmla="*/ 68 w 319"/>
                <a:gd name="T37" fmla="*/ 46 h 320"/>
                <a:gd name="T38" fmla="*/ 45 w 319"/>
                <a:gd name="T39" fmla="*/ 69 h 320"/>
                <a:gd name="T40" fmla="*/ 45 w 319"/>
                <a:gd name="T4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9" h="320">
                  <a:moveTo>
                    <a:pt x="161" y="1"/>
                  </a:moveTo>
                  <a:cubicBezTo>
                    <a:pt x="191" y="1"/>
                    <a:pt x="222" y="0"/>
                    <a:pt x="252" y="1"/>
                  </a:cubicBezTo>
                  <a:cubicBezTo>
                    <a:pt x="294" y="1"/>
                    <a:pt x="319" y="26"/>
                    <a:pt x="319" y="68"/>
                  </a:cubicBezTo>
                  <a:cubicBezTo>
                    <a:pt x="319" y="129"/>
                    <a:pt x="319" y="190"/>
                    <a:pt x="319" y="251"/>
                  </a:cubicBezTo>
                  <a:cubicBezTo>
                    <a:pt x="319" y="294"/>
                    <a:pt x="294" y="319"/>
                    <a:pt x="251" y="320"/>
                  </a:cubicBezTo>
                  <a:cubicBezTo>
                    <a:pt x="190" y="320"/>
                    <a:pt x="129" y="320"/>
                    <a:pt x="68" y="320"/>
                  </a:cubicBezTo>
                  <a:cubicBezTo>
                    <a:pt x="26" y="319"/>
                    <a:pt x="0" y="294"/>
                    <a:pt x="0" y="252"/>
                  </a:cubicBezTo>
                  <a:cubicBezTo>
                    <a:pt x="0" y="191"/>
                    <a:pt x="0" y="130"/>
                    <a:pt x="0" y="69"/>
                  </a:cubicBezTo>
                  <a:cubicBezTo>
                    <a:pt x="0" y="26"/>
                    <a:pt x="25" y="1"/>
                    <a:pt x="68" y="1"/>
                  </a:cubicBezTo>
                  <a:cubicBezTo>
                    <a:pt x="69" y="1"/>
                    <a:pt x="70" y="1"/>
                    <a:pt x="71" y="1"/>
                  </a:cubicBezTo>
                  <a:cubicBezTo>
                    <a:pt x="101" y="1"/>
                    <a:pt x="131" y="1"/>
                    <a:pt x="161" y="1"/>
                  </a:cubicBezTo>
                  <a:close/>
                  <a:moveTo>
                    <a:pt x="45" y="159"/>
                  </a:moveTo>
                  <a:cubicBezTo>
                    <a:pt x="45" y="190"/>
                    <a:pt x="45" y="221"/>
                    <a:pt x="45" y="252"/>
                  </a:cubicBezTo>
                  <a:cubicBezTo>
                    <a:pt x="45" y="269"/>
                    <a:pt x="51" y="275"/>
                    <a:pt x="68" y="275"/>
                  </a:cubicBezTo>
                  <a:cubicBezTo>
                    <a:pt x="129" y="275"/>
                    <a:pt x="190" y="275"/>
                    <a:pt x="251" y="275"/>
                  </a:cubicBezTo>
                  <a:cubicBezTo>
                    <a:pt x="268" y="275"/>
                    <a:pt x="274" y="269"/>
                    <a:pt x="274" y="251"/>
                  </a:cubicBezTo>
                  <a:cubicBezTo>
                    <a:pt x="274" y="190"/>
                    <a:pt x="274" y="130"/>
                    <a:pt x="274" y="70"/>
                  </a:cubicBezTo>
                  <a:cubicBezTo>
                    <a:pt x="274" y="51"/>
                    <a:pt x="269" y="46"/>
                    <a:pt x="251" y="46"/>
                  </a:cubicBezTo>
                  <a:cubicBezTo>
                    <a:pt x="190" y="46"/>
                    <a:pt x="129" y="46"/>
                    <a:pt x="68" y="46"/>
                  </a:cubicBezTo>
                  <a:cubicBezTo>
                    <a:pt x="50" y="46"/>
                    <a:pt x="45" y="51"/>
                    <a:pt x="45" y="69"/>
                  </a:cubicBezTo>
                  <a:cubicBezTo>
                    <a:pt x="45" y="99"/>
                    <a:pt x="45" y="129"/>
                    <a:pt x="45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62"/>
            <p:cNvSpPr>
              <a:spLocks noEditPoints="1"/>
            </p:cNvSpPr>
            <p:nvPr/>
          </p:nvSpPr>
          <p:spPr bwMode="auto">
            <a:xfrm>
              <a:off x="1879600" y="1698625"/>
              <a:ext cx="39688" cy="41275"/>
            </a:xfrm>
            <a:custGeom>
              <a:avLst/>
              <a:gdLst>
                <a:gd name="T0" fmla="*/ 67 w 136"/>
                <a:gd name="T1" fmla="*/ 137 h 137"/>
                <a:gd name="T2" fmla="*/ 0 w 136"/>
                <a:gd name="T3" fmla="*/ 69 h 137"/>
                <a:gd name="T4" fmla="*/ 69 w 136"/>
                <a:gd name="T5" fmla="*/ 1 h 137"/>
                <a:gd name="T6" fmla="*/ 135 w 136"/>
                <a:gd name="T7" fmla="*/ 70 h 137"/>
                <a:gd name="T8" fmla="*/ 67 w 136"/>
                <a:gd name="T9" fmla="*/ 137 h 137"/>
                <a:gd name="T10" fmla="*/ 67 w 136"/>
                <a:gd name="T11" fmla="*/ 46 h 137"/>
                <a:gd name="T12" fmla="*/ 45 w 136"/>
                <a:gd name="T13" fmla="*/ 69 h 137"/>
                <a:gd name="T14" fmla="*/ 68 w 136"/>
                <a:gd name="T15" fmla="*/ 92 h 137"/>
                <a:gd name="T16" fmla="*/ 90 w 136"/>
                <a:gd name="T17" fmla="*/ 69 h 137"/>
                <a:gd name="T18" fmla="*/ 67 w 136"/>
                <a:gd name="T19" fmla="*/ 4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7">
                  <a:moveTo>
                    <a:pt x="67" y="137"/>
                  </a:moveTo>
                  <a:cubicBezTo>
                    <a:pt x="29" y="136"/>
                    <a:pt x="0" y="107"/>
                    <a:pt x="0" y="69"/>
                  </a:cubicBezTo>
                  <a:cubicBezTo>
                    <a:pt x="0" y="31"/>
                    <a:pt x="31" y="0"/>
                    <a:pt x="69" y="1"/>
                  </a:cubicBezTo>
                  <a:cubicBezTo>
                    <a:pt x="106" y="2"/>
                    <a:pt x="136" y="32"/>
                    <a:pt x="135" y="70"/>
                  </a:cubicBezTo>
                  <a:cubicBezTo>
                    <a:pt x="135" y="107"/>
                    <a:pt x="105" y="137"/>
                    <a:pt x="67" y="137"/>
                  </a:cubicBezTo>
                  <a:close/>
                  <a:moveTo>
                    <a:pt x="67" y="46"/>
                  </a:moveTo>
                  <a:cubicBezTo>
                    <a:pt x="55" y="46"/>
                    <a:pt x="45" y="57"/>
                    <a:pt x="45" y="69"/>
                  </a:cubicBezTo>
                  <a:cubicBezTo>
                    <a:pt x="45" y="82"/>
                    <a:pt x="55" y="92"/>
                    <a:pt x="68" y="92"/>
                  </a:cubicBezTo>
                  <a:cubicBezTo>
                    <a:pt x="81" y="91"/>
                    <a:pt x="90" y="81"/>
                    <a:pt x="90" y="69"/>
                  </a:cubicBezTo>
                  <a:cubicBezTo>
                    <a:pt x="90" y="56"/>
                    <a:pt x="80" y="46"/>
                    <a:pt x="6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2467994" y="1571627"/>
            <a:ext cx="446088" cy="457200"/>
            <a:chOff x="2117725" y="1352550"/>
            <a:chExt cx="4460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22" name="Freeform 63"/>
            <p:cNvSpPr>
              <a:spLocks noEditPoints="1"/>
            </p:cNvSpPr>
            <p:nvPr/>
          </p:nvSpPr>
          <p:spPr bwMode="auto">
            <a:xfrm>
              <a:off x="2117725" y="1352550"/>
              <a:ext cx="446088" cy="457200"/>
            </a:xfrm>
            <a:custGeom>
              <a:avLst/>
              <a:gdLst>
                <a:gd name="T0" fmla="*/ 505 w 1502"/>
                <a:gd name="T1" fmla="*/ 1536 h 1536"/>
                <a:gd name="T2" fmla="*/ 490 w 1502"/>
                <a:gd name="T3" fmla="*/ 1457 h 1536"/>
                <a:gd name="T4" fmla="*/ 577 w 1502"/>
                <a:gd name="T5" fmla="*/ 1330 h 1536"/>
                <a:gd name="T6" fmla="*/ 605 w 1502"/>
                <a:gd name="T7" fmla="*/ 1243 h 1536"/>
                <a:gd name="T8" fmla="*/ 64 w 1502"/>
                <a:gd name="T9" fmla="*/ 1240 h 1536"/>
                <a:gd name="T10" fmla="*/ 0 w 1502"/>
                <a:gd name="T11" fmla="*/ 284 h 1536"/>
                <a:gd name="T12" fmla="*/ 65 w 1502"/>
                <a:gd name="T13" fmla="*/ 195 h 1536"/>
                <a:gd name="T14" fmla="*/ 228 w 1502"/>
                <a:gd name="T15" fmla="*/ 192 h 1536"/>
                <a:gd name="T16" fmla="*/ 227 w 1502"/>
                <a:gd name="T17" fmla="*/ 82 h 1536"/>
                <a:gd name="T18" fmla="*/ 1222 w 1502"/>
                <a:gd name="T19" fmla="*/ 0 h 1536"/>
                <a:gd name="T20" fmla="*/ 1274 w 1502"/>
                <a:gd name="T21" fmla="*/ 136 h 1536"/>
                <a:gd name="T22" fmla="*/ 1292 w 1502"/>
                <a:gd name="T23" fmla="*/ 192 h 1536"/>
                <a:gd name="T24" fmla="*/ 1502 w 1502"/>
                <a:gd name="T25" fmla="*/ 284 h 1536"/>
                <a:gd name="T26" fmla="*/ 1499 w 1502"/>
                <a:gd name="T27" fmla="*/ 1179 h 1536"/>
                <a:gd name="T28" fmla="*/ 897 w 1502"/>
                <a:gd name="T29" fmla="*/ 1243 h 1536"/>
                <a:gd name="T30" fmla="*/ 879 w 1502"/>
                <a:gd name="T31" fmla="*/ 1248 h 1536"/>
                <a:gd name="T32" fmla="*/ 985 w 1502"/>
                <a:gd name="T33" fmla="*/ 1396 h 1536"/>
                <a:gd name="T34" fmla="*/ 1012 w 1502"/>
                <a:gd name="T35" fmla="*/ 1503 h 1536"/>
                <a:gd name="T36" fmla="*/ 277 w 1502"/>
                <a:gd name="T37" fmla="*/ 240 h 1536"/>
                <a:gd name="T38" fmla="*/ 276 w 1502"/>
                <a:gd name="T39" fmla="*/ 760 h 1536"/>
                <a:gd name="T40" fmla="*/ 1196 w 1502"/>
                <a:gd name="T41" fmla="*/ 789 h 1536"/>
                <a:gd name="T42" fmla="*/ 1226 w 1502"/>
                <a:gd name="T43" fmla="*/ 191 h 1536"/>
                <a:gd name="T44" fmla="*/ 1217 w 1502"/>
                <a:gd name="T45" fmla="*/ 173 h 1536"/>
                <a:gd name="T46" fmla="*/ 829 w 1502"/>
                <a:gd name="T47" fmla="*/ 182 h 1536"/>
                <a:gd name="T48" fmla="*/ 768 w 1502"/>
                <a:gd name="T49" fmla="*/ 241 h 1536"/>
                <a:gd name="T50" fmla="*/ 277 w 1502"/>
                <a:gd name="T51" fmla="*/ 240 h 1536"/>
                <a:gd name="T52" fmla="*/ 1351 w 1502"/>
                <a:gd name="T53" fmla="*/ 1028 h 1536"/>
                <a:gd name="T54" fmla="*/ 1274 w 1502"/>
                <a:gd name="T55" fmla="*/ 344 h 1536"/>
                <a:gd name="T56" fmla="*/ 1274 w 1502"/>
                <a:gd name="T57" fmla="*/ 765 h 1536"/>
                <a:gd name="T58" fmla="*/ 300 w 1502"/>
                <a:gd name="T59" fmla="*/ 837 h 1536"/>
                <a:gd name="T60" fmla="*/ 228 w 1502"/>
                <a:gd name="T61" fmla="*/ 765 h 1536"/>
                <a:gd name="T62" fmla="*/ 228 w 1502"/>
                <a:gd name="T63" fmla="*/ 344 h 1536"/>
                <a:gd name="T64" fmla="*/ 151 w 1502"/>
                <a:gd name="T65" fmla="*/ 1028 h 1536"/>
                <a:gd name="T66" fmla="*/ 1364 w 1502"/>
                <a:gd name="T67" fmla="*/ 295 h 1536"/>
                <a:gd name="T68" fmla="*/ 1399 w 1502"/>
                <a:gd name="T69" fmla="*/ 1042 h 1536"/>
                <a:gd name="T70" fmla="*/ 138 w 1502"/>
                <a:gd name="T71" fmla="*/ 1077 h 1536"/>
                <a:gd name="T72" fmla="*/ 103 w 1502"/>
                <a:gd name="T73" fmla="*/ 330 h 1536"/>
                <a:gd name="T74" fmla="*/ 122 w 1502"/>
                <a:gd name="T75" fmla="*/ 296 h 1536"/>
                <a:gd name="T76" fmla="*/ 227 w 1502"/>
                <a:gd name="T77" fmla="*/ 295 h 1536"/>
                <a:gd name="T78" fmla="*/ 97 w 1502"/>
                <a:gd name="T79" fmla="*/ 240 h 1536"/>
                <a:gd name="T80" fmla="*/ 48 w 1502"/>
                <a:gd name="T81" fmla="*/ 1146 h 1536"/>
                <a:gd name="T82" fmla="*/ 552 w 1502"/>
                <a:gd name="T83" fmla="*/ 1195 h 1536"/>
                <a:gd name="T84" fmla="*/ 1454 w 1502"/>
                <a:gd name="T85" fmla="*/ 1153 h 1536"/>
                <a:gd name="T86" fmla="*/ 1411 w 1502"/>
                <a:gd name="T87" fmla="*/ 240 h 1536"/>
                <a:gd name="T88" fmla="*/ 1275 w 1502"/>
                <a:gd name="T89" fmla="*/ 241 h 1536"/>
                <a:gd name="T90" fmla="*/ 276 w 1502"/>
                <a:gd name="T91" fmla="*/ 192 h 1536"/>
                <a:gd name="T92" fmla="*/ 712 w 1502"/>
                <a:gd name="T93" fmla="*/ 193 h 1536"/>
                <a:gd name="T94" fmla="*/ 793 w 1502"/>
                <a:gd name="T95" fmla="*/ 147 h 1536"/>
                <a:gd name="T96" fmla="*/ 1207 w 1502"/>
                <a:gd name="T97" fmla="*/ 124 h 1536"/>
                <a:gd name="T98" fmla="*/ 1226 w 1502"/>
                <a:gd name="T99" fmla="*/ 78 h 1536"/>
                <a:gd name="T100" fmla="*/ 305 w 1502"/>
                <a:gd name="T101" fmla="*/ 48 h 1536"/>
                <a:gd name="T102" fmla="*/ 276 w 1502"/>
                <a:gd name="T103" fmla="*/ 68 h 1536"/>
                <a:gd name="T104" fmla="*/ 276 w 1502"/>
                <a:gd name="T105" fmla="*/ 192 h 1536"/>
                <a:gd name="T106" fmla="*/ 829 w 1502"/>
                <a:gd name="T107" fmla="*/ 1252 h 1536"/>
                <a:gd name="T108" fmla="*/ 690 w 1502"/>
                <a:gd name="T109" fmla="*/ 1243 h 1536"/>
                <a:gd name="T110" fmla="*/ 608 w 1502"/>
                <a:gd name="T111" fmla="*/ 1370 h 1536"/>
                <a:gd name="T112" fmla="*/ 902 w 1502"/>
                <a:gd name="T113" fmla="*/ 1380 h 1536"/>
                <a:gd name="T114" fmla="*/ 964 w 1502"/>
                <a:gd name="T115" fmla="*/ 1487 h 1536"/>
                <a:gd name="T116" fmla="*/ 941 w 1502"/>
                <a:gd name="T117" fmla="*/ 1429 h 1536"/>
                <a:gd name="T118" fmla="*/ 538 w 1502"/>
                <a:gd name="T119" fmla="*/ 145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536">
                  <a:moveTo>
                    <a:pt x="997" y="1536"/>
                  </a:moveTo>
                  <a:cubicBezTo>
                    <a:pt x="833" y="1536"/>
                    <a:pt x="669" y="1536"/>
                    <a:pt x="505" y="1536"/>
                  </a:cubicBezTo>
                  <a:cubicBezTo>
                    <a:pt x="493" y="1528"/>
                    <a:pt x="489" y="1517"/>
                    <a:pt x="490" y="1503"/>
                  </a:cubicBezTo>
                  <a:cubicBezTo>
                    <a:pt x="490" y="1488"/>
                    <a:pt x="490" y="1472"/>
                    <a:pt x="490" y="1457"/>
                  </a:cubicBezTo>
                  <a:cubicBezTo>
                    <a:pt x="489" y="1432"/>
                    <a:pt x="499" y="1413"/>
                    <a:pt x="517" y="1396"/>
                  </a:cubicBezTo>
                  <a:cubicBezTo>
                    <a:pt x="538" y="1375"/>
                    <a:pt x="559" y="1353"/>
                    <a:pt x="577" y="1330"/>
                  </a:cubicBezTo>
                  <a:cubicBezTo>
                    <a:pt x="598" y="1305"/>
                    <a:pt x="613" y="1276"/>
                    <a:pt x="625" y="1243"/>
                  </a:cubicBezTo>
                  <a:cubicBezTo>
                    <a:pt x="617" y="1243"/>
                    <a:pt x="611" y="1243"/>
                    <a:pt x="605" y="1243"/>
                  </a:cubicBezTo>
                  <a:cubicBezTo>
                    <a:pt x="435" y="1243"/>
                    <a:pt x="265" y="1243"/>
                    <a:pt x="95" y="1243"/>
                  </a:cubicBezTo>
                  <a:cubicBezTo>
                    <a:pt x="85" y="1243"/>
                    <a:pt x="74" y="1243"/>
                    <a:pt x="64" y="1240"/>
                  </a:cubicBezTo>
                  <a:cubicBezTo>
                    <a:pt x="24" y="1231"/>
                    <a:pt x="0" y="1197"/>
                    <a:pt x="0" y="1151"/>
                  </a:cubicBezTo>
                  <a:cubicBezTo>
                    <a:pt x="0" y="862"/>
                    <a:pt x="0" y="573"/>
                    <a:pt x="0" y="284"/>
                  </a:cubicBezTo>
                  <a:cubicBezTo>
                    <a:pt x="0" y="280"/>
                    <a:pt x="0" y="275"/>
                    <a:pt x="0" y="271"/>
                  </a:cubicBezTo>
                  <a:cubicBezTo>
                    <a:pt x="3" y="234"/>
                    <a:pt x="29" y="203"/>
                    <a:pt x="65" y="195"/>
                  </a:cubicBezTo>
                  <a:cubicBezTo>
                    <a:pt x="76" y="193"/>
                    <a:pt x="87" y="192"/>
                    <a:pt x="99" y="192"/>
                  </a:cubicBezTo>
                  <a:cubicBezTo>
                    <a:pt x="141" y="192"/>
                    <a:pt x="184" y="192"/>
                    <a:pt x="228" y="192"/>
                  </a:cubicBezTo>
                  <a:cubicBezTo>
                    <a:pt x="228" y="186"/>
                    <a:pt x="228" y="180"/>
                    <a:pt x="228" y="175"/>
                  </a:cubicBezTo>
                  <a:cubicBezTo>
                    <a:pt x="228" y="144"/>
                    <a:pt x="229" y="113"/>
                    <a:pt x="227" y="82"/>
                  </a:cubicBezTo>
                  <a:cubicBezTo>
                    <a:pt x="225" y="41"/>
                    <a:pt x="241" y="13"/>
                    <a:pt x="280" y="0"/>
                  </a:cubicBezTo>
                  <a:cubicBezTo>
                    <a:pt x="594" y="0"/>
                    <a:pt x="908" y="0"/>
                    <a:pt x="1222" y="0"/>
                  </a:cubicBezTo>
                  <a:cubicBezTo>
                    <a:pt x="1261" y="13"/>
                    <a:pt x="1277" y="41"/>
                    <a:pt x="1274" y="82"/>
                  </a:cubicBezTo>
                  <a:cubicBezTo>
                    <a:pt x="1273" y="100"/>
                    <a:pt x="1274" y="118"/>
                    <a:pt x="1274" y="136"/>
                  </a:cubicBezTo>
                  <a:cubicBezTo>
                    <a:pt x="1274" y="154"/>
                    <a:pt x="1274" y="173"/>
                    <a:pt x="1274" y="192"/>
                  </a:cubicBezTo>
                  <a:cubicBezTo>
                    <a:pt x="1281" y="192"/>
                    <a:pt x="1287" y="192"/>
                    <a:pt x="1292" y="192"/>
                  </a:cubicBezTo>
                  <a:cubicBezTo>
                    <a:pt x="1331" y="192"/>
                    <a:pt x="1370" y="192"/>
                    <a:pt x="1409" y="192"/>
                  </a:cubicBezTo>
                  <a:cubicBezTo>
                    <a:pt x="1467" y="192"/>
                    <a:pt x="1502" y="227"/>
                    <a:pt x="1502" y="284"/>
                  </a:cubicBezTo>
                  <a:cubicBezTo>
                    <a:pt x="1502" y="573"/>
                    <a:pt x="1502" y="862"/>
                    <a:pt x="1502" y="1151"/>
                  </a:cubicBezTo>
                  <a:cubicBezTo>
                    <a:pt x="1502" y="1160"/>
                    <a:pt x="1501" y="1170"/>
                    <a:pt x="1499" y="1179"/>
                  </a:cubicBezTo>
                  <a:cubicBezTo>
                    <a:pt x="1489" y="1219"/>
                    <a:pt x="1456" y="1243"/>
                    <a:pt x="1411" y="1243"/>
                  </a:cubicBezTo>
                  <a:cubicBezTo>
                    <a:pt x="1240" y="1243"/>
                    <a:pt x="1068" y="1243"/>
                    <a:pt x="897" y="1243"/>
                  </a:cubicBezTo>
                  <a:cubicBezTo>
                    <a:pt x="891" y="1243"/>
                    <a:pt x="885" y="1243"/>
                    <a:pt x="880" y="1243"/>
                  </a:cubicBezTo>
                  <a:cubicBezTo>
                    <a:pt x="879" y="1246"/>
                    <a:pt x="879" y="1247"/>
                    <a:pt x="879" y="1248"/>
                  </a:cubicBezTo>
                  <a:cubicBezTo>
                    <a:pt x="881" y="1252"/>
                    <a:pt x="882" y="1257"/>
                    <a:pt x="884" y="1261"/>
                  </a:cubicBezTo>
                  <a:cubicBezTo>
                    <a:pt x="908" y="1314"/>
                    <a:pt x="942" y="1358"/>
                    <a:pt x="985" y="1396"/>
                  </a:cubicBezTo>
                  <a:cubicBezTo>
                    <a:pt x="1004" y="1412"/>
                    <a:pt x="1013" y="1432"/>
                    <a:pt x="1012" y="1456"/>
                  </a:cubicBezTo>
                  <a:cubicBezTo>
                    <a:pt x="1012" y="1472"/>
                    <a:pt x="1012" y="1488"/>
                    <a:pt x="1012" y="1503"/>
                  </a:cubicBezTo>
                  <a:cubicBezTo>
                    <a:pt x="1013" y="1517"/>
                    <a:pt x="1009" y="1528"/>
                    <a:pt x="997" y="1536"/>
                  </a:cubicBezTo>
                  <a:close/>
                  <a:moveTo>
                    <a:pt x="277" y="240"/>
                  </a:moveTo>
                  <a:cubicBezTo>
                    <a:pt x="276" y="247"/>
                    <a:pt x="276" y="253"/>
                    <a:pt x="276" y="258"/>
                  </a:cubicBezTo>
                  <a:cubicBezTo>
                    <a:pt x="276" y="425"/>
                    <a:pt x="276" y="593"/>
                    <a:pt x="276" y="760"/>
                  </a:cubicBezTo>
                  <a:cubicBezTo>
                    <a:pt x="276" y="786"/>
                    <a:pt x="279" y="789"/>
                    <a:pt x="306" y="789"/>
                  </a:cubicBezTo>
                  <a:cubicBezTo>
                    <a:pt x="602" y="789"/>
                    <a:pt x="899" y="789"/>
                    <a:pt x="1196" y="789"/>
                  </a:cubicBezTo>
                  <a:cubicBezTo>
                    <a:pt x="1223" y="789"/>
                    <a:pt x="1226" y="786"/>
                    <a:pt x="1226" y="759"/>
                  </a:cubicBezTo>
                  <a:cubicBezTo>
                    <a:pt x="1226" y="569"/>
                    <a:pt x="1226" y="380"/>
                    <a:pt x="1226" y="191"/>
                  </a:cubicBezTo>
                  <a:cubicBezTo>
                    <a:pt x="1226" y="185"/>
                    <a:pt x="1226" y="180"/>
                    <a:pt x="1226" y="174"/>
                  </a:cubicBezTo>
                  <a:cubicBezTo>
                    <a:pt x="1222" y="173"/>
                    <a:pt x="1220" y="173"/>
                    <a:pt x="1217" y="173"/>
                  </a:cubicBezTo>
                  <a:cubicBezTo>
                    <a:pt x="1093" y="173"/>
                    <a:pt x="969" y="173"/>
                    <a:pt x="844" y="173"/>
                  </a:cubicBezTo>
                  <a:cubicBezTo>
                    <a:pt x="839" y="173"/>
                    <a:pt x="832" y="178"/>
                    <a:pt x="829" y="182"/>
                  </a:cubicBezTo>
                  <a:cubicBezTo>
                    <a:pt x="820" y="194"/>
                    <a:pt x="812" y="207"/>
                    <a:pt x="805" y="220"/>
                  </a:cubicBezTo>
                  <a:cubicBezTo>
                    <a:pt x="797" y="236"/>
                    <a:pt x="785" y="241"/>
                    <a:pt x="768" y="241"/>
                  </a:cubicBezTo>
                  <a:cubicBezTo>
                    <a:pt x="610" y="240"/>
                    <a:pt x="453" y="240"/>
                    <a:pt x="295" y="240"/>
                  </a:cubicBezTo>
                  <a:cubicBezTo>
                    <a:pt x="290" y="240"/>
                    <a:pt x="284" y="240"/>
                    <a:pt x="277" y="240"/>
                  </a:cubicBezTo>
                  <a:close/>
                  <a:moveTo>
                    <a:pt x="151" y="1028"/>
                  </a:moveTo>
                  <a:cubicBezTo>
                    <a:pt x="552" y="1028"/>
                    <a:pt x="951" y="1028"/>
                    <a:pt x="1351" y="1028"/>
                  </a:cubicBezTo>
                  <a:cubicBezTo>
                    <a:pt x="1351" y="800"/>
                    <a:pt x="1351" y="572"/>
                    <a:pt x="1351" y="344"/>
                  </a:cubicBezTo>
                  <a:cubicBezTo>
                    <a:pt x="1325" y="344"/>
                    <a:pt x="1300" y="344"/>
                    <a:pt x="1274" y="344"/>
                  </a:cubicBezTo>
                  <a:cubicBezTo>
                    <a:pt x="1274" y="351"/>
                    <a:pt x="1274" y="357"/>
                    <a:pt x="1274" y="363"/>
                  </a:cubicBezTo>
                  <a:cubicBezTo>
                    <a:pt x="1274" y="497"/>
                    <a:pt x="1274" y="631"/>
                    <a:pt x="1274" y="765"/>
                  </a:cubicBezTo>
                  <a:cubicBezTo>
                    <a:pt x="1274" y="811"/>
                    <a:pt x="1248" y="837"/>
                    <a:pt x="1202" y="837"/>
                  </a:cubicBezTo>
                  <a:cubicBezTo>
                    <a:pt x="901" y="837"/>
                    <a:pt x="601" y="837"/>
                    <a:pt x="300" y="837"/>
                  </a:cubicBezTo>
                  <a:cubicBezTo>
                    <a:pt x="293" y="837"/>
                    <a:pt x="285" y="837"/>
                    <a:pt x="278" y="835"/>
                  </a:cubicBezTo>
                  <a:cubicBezTo>
                    <a:pt x="246" y="827"/>
                    <a:pt x="228" y="802"/>
                    <a:pt x="228" y="765"/>
                  </a:cubicBezTo>
                  <a:cubicBezTo>
                    <a:pt x="228" y="631"/>
                    <a:pt x="228" y="497"/>
                    <a:pt x="228" y="363"/>
                  </a:cubicBezTo>
                  <a:cubicBezTo>
                    <a:pt x="228" y="356"/>
                    <a:pt x="228" y="350"/>
                    <a:pt x="228" y="344"/>
                  </a:cubicBezTo>
                  <a:cubicBezTo>
                    <a:pt x="201" y="344"/>
                    <a:pt x="177" y="344"/>
                    <a:pt x="151" y="344"/>
                  </a:cubicBezTo>
                  <a:cubicBezTo>
                    <a:pt x="151" y="572"/>
                    <a:pt x="151" y="800"/>
                    <a:pt x="151" y="1028"/>
                  </a:cubicBezTo>
                  <a:close/>
                  <a:moveTo>
                    <a:pt x="1275" y="295"/>
                  </a:moveTo>
                  <a:cubicBezTo>
                    <a:pt x="1306" y="295"/>
                    <a:pt x="1335" y="295"/>
                    <a:pt x="1364" y="295"/>
                  </a:cubicBezTo>
                  <a:cubicBezTo>
                    <a:pt x="1393" y="295"/>
                    <a:pt x="1399" y="301"/>
                    <a:pt x="1399" y="330"/>
                  </a:cubicBezTo>
                  <a:cubicBezTo>
                    <a:pt x="1399" y="567"/>
                    <a:pt x="1399" y="805"/>
                    <a:pt x="1399" y="1042"/>
                  </a:cubicBezTo>
                  <a:cubicBezTo>
                    <a:pt x="1399" y="1071"/>
                    <a:pt x="1393" y="1077"/>
                    <a:pt x="1364" y="1077"/>
                  </a:cubicBezTo>
                  <a:cubicBezTo>
                    <a:pt x="956" y="1077"/>
                    <a:pt x="547" y="1077"/>
                    <a:pt x="138" y="1077"/>
                  </a:cubicBezTo>
                  <a:cubicBezTo>
                    <a:pt x="109" y="1077"/>
                    <a:pt x="103" y="1071"/>
                    <a:pt x="103" y="1042"/>
                  </a:cubicBezTo>
                  <a:cubicBezTo>
                    <a:pt x="103" y="805"/>
                    <a:pt x="103" y="567"/>
                    <a:pt x="103" y="330"/>
                  </a:cubicBezTo>
                  <a:cubicBezTo>
                    <a:pt x="103" y="326"/>
                    <a:pt x="102" y="322"/>
                    <a:pt x="103" y="318"/>
                  </a:cubicBezTo>
                  <a:cubicBezTo>
                    <a:pt x="104" y="306"/>
                    <a:pt x="110" y="298"/>
                    <a:pt x="122" y="296"/>
                  </a:cubicBezTo>
                  <a:cubicBezTo>
                    <a:pt x="128" y="295"/>
                    <a:pt x="135" y="295"/>
                    <a:pt x="141" y="295"/>
                  </a:cubicBezTo>
                  <a:cubicBezTo>
                    <a:pt x="170" y="295"/>
                    <a:pt x="198" y="295"/>
                    <a:pt x="227" y="295"/>
                  </a:cubicBezTo>
                  <a:cubicBezTo>
                    <a:pt x="227" y="276"/>
                    <a:pt x="227" y="258"/>
                    <a:pt x="227" y="240"/>
                  </a:cubicBezTo>
                  <a:cubicBezTo>
                    <a:pt x="183" y="240"/>
                    <a:pt x="140" y="240"/>
                    <a:pt x="97" y="240"/>
                  </a:cubicBezTo>
                  <a:cubicBezTo>
                    <a:pt x="60" y="240"/>
                    <a:pt x="48" y="252"/>
                    <a:pt x="48" y="289"/>
                  </a:cubicBezTo>
                  <a:cubicBezTo>
                    <a:pt x="48" y="575"/>
                    <a:pt x="48" y="861"/>
                    <a:pt x="48" y="1146"/>
                  </a:cubicBezTo>
                  <a:cubicBezTo>
                    <a:pt x="48" y="1183"/>
                    <a:pt x="59" y="1195"/>
                    <a:pt x="96" y="1195"/>
                  </a:cubicBezTo>
                  <a:cubicBezTo>
                    <a:pt x="248" y="1195"/>
                    <a:pt x="400" y="1195"/>
                    <a:pt x="552" y="1195"/>
                  </a:cubicBezTo>
                  <a:cubicBezTo>
                    <a:pt x="837" y="1195"/>
                    <a:pt x="1122" y="1195"/>
                    <a:pt x="1407" y="1195"/>
                  </a:cubicBezTo>
                  <a:cubicBezTo>
                    <a:pt x="1440" y="1195"/>
                    <a:pt x="1454" y="1183"/>
                    <a:pt x="1454" y="1153"/>
                  </a:cubicBezTo>
                  <a:cubicBezTo>
                    <a:pt x="1454" y="863"/>
                    <a:pt x="1454" y="573"/>
                    <a:pt x="1454" y="283"/>
                  </a:cubicBezTo>
                  <a:cubicBezTo>
                    <a:pt x="1454" y="254"/>
                    <a:pt x="1440" y="240"/>
                    <a:pt x="1411" y="240"/>
                  </a:cubicBezTo>
                  <a:cubicBezTo>
                    <a:pt x="1370" y="240"/>
                    <a:pt x="1328" y="240"/>
                    <a:pt x="1287" y="240"/>
                  </a:cubicBezTo>
                  <a:cubicBezTo>
                    <a:pt x="1283" y="240"/>
                    <a:pt x="1279" y="241"/>
                    <a:pt x="1275" y="241"/>
                  </a:cubicBezTo>
                  <a:cubicBezTo>
                    <a:pt x="1275" y="259"/>
                    <a:pt x="1275" y="276"/>
                    <a:pt x="1275" y="295"/>
                  </a:cubicBezTo>
                  <a:close/>
                  <a:moveTo>
                    <a:pt x="276" y="192"/>
                  </a:moveTo>
                  <a:cubicBezTo>
                    <a:pt x="283" y="192"/>
                    <a:pt x="288" y="192"/>
                    <a:pt x="294" y="192"/>
                  </a:cubicBezTo>
                  <a:cubicBezTo>
                    <a:pt x="433" y="192"/>
                    <a:pt x="572" y="193"/>
                    <a:pt x="712" y="193"/>
                  </a:cubicBezTo>
                  <a:cubicBezTo>
                    <a:pt x="730" y="193"/>
                    <a:pt x="751" y="197"/>
                    <a:pt x="765" y="190"/>
                  </a:cubicBezTo>
                  <a:cubicBezTo>
                    <a:pt x="778" y="182"/>
                    <a:pt x="785" y="162"/>
                    <a:pt x="793" y="147"/>
                  </a:cubicBezTo>
                  <a:cubicBezTo>
                    <a:pt x="803" y="130"/>
                    <a:pt x="815" y="124"/>
                    <a:pt x="835" y="124"/>
                  </a:cubicBezTo>
                  <a:cubicBezTo>
                    <a:pt x="959" y="125"/>
                    <a:pt x="1083" y="124"/>
                    <a:pt x="1207" y="124"/>
                  </a:cubicBezTo>
                  <a:cubicBezTo>
                    <a:pt x="1213" y="124"/>
                    <a:pt x="1219" y="124"/>
                    <a:pt x="1226" y="124"/>
                  </a:cubicBezTo>
                  <a:cubicBezTo>
                    <a:pt x="1226" y="107"/>
                    <a:pt x="1226" y="93"/>
                    <a:pt x="1226" y="78"/>
                  </a:cubicBezTo>
                  <a:cubicBezTo>
                    <a:pt x="1226" y="51"/>
                    <a:pt x="1223" y="48"/>
                    <a:pt x="1196" y="48"/>
                  </a:cubicBezTo>
                  <a:cubicBezTo>
                    <a:pt x="899" y="48"/>
                    <a:pt x="602" y="48"/>
                    <a:pt x="305" y="48"/>
                  </a:cubicBezTo>
                  <a:cubicBezTo>
                    <a:pt x="302" y="48"/>
                    <a:pt x="299" y="48"/>
                    <a:pt x="296" y="48"/>
                  </a:cubicBezTo>
                  <a:cubicBezTo>
                    <a:pt x="283" y="48"/>
                    <a:pt x="276" y="55"/>
                    <a:pt x="276" y="68"/>
                  </a:cubicBezTo>
                  <a:cubicBezTo>
                    <a:pt x="276" y="84"/>
                    <a:pt x="276" y="99"/>
                    <a:pt x="276" y="115"/>
                  </a:cubicBezTo>
                  <a:cubicBezTo>
                    <a:pt x="276" y="140"/>
                    <a:pt x="276" y="165"/>
                    <a:pt x="276" y="192"/>
                  </a:cubicBezTo>
                  <a:close/>
                  <a:moveTo>
                    <a:pt x="902" y="1380"/>
                  </a:moveTo>
                  <a:cubicBezTo>
                    <a:pt x="869" y="1339"/>
                    <a:pt x="845" y="1298"/>
                    <a:pt x="829" y="1252"/>
                  </a:cubicBezTo>
                  <a:cubicBezTo>
                    <a:pt x="826" y="1244"/>
                    <a:pt x="821" y="1243"/>
                    <a:pt x="814" y="1243"/>
                  </a:cubicBezTo>
                  <a:cubicBezTo>
                    <a:pt x="773" y="1243"/>
                    <a:pt x="731" y="1243"/>
                    <a:pt x="690" y="1243"/>
                  </a:cubicBezTo>
                  <a:cubicBezTo>
                    <a:pt x="680" y="1243"/>
                    <a:pt x="675" y="1246"/>
                    <a:pt x="672" y="1255"/>
                  </a:cubicBezTo>
                  <a:cubicBezTo>
                    <a:pt x="657" y="1297"/>
                    <a:pt x="635" y="1335"/>
                    <a:pt x="608" y="1370"/>
                  </a:cubicBezTo>
                  <a:cubicBezTo>
                    <a:pt x="606" y="1373"/>
                    <a:pt x="604" y="1376"/>
                    <a:pt x="602" y="1380"/>
                  </a:cubicBezTo>
                  <a:cubicBezTo>
                    <a:pt x="702" y="1380"/>
                    <a:pt x="801" y="1380"/>
                    <a:pt x="902" y="1380"/>
                  </a:cubicBezTo>
                  <a:close/>
                  <a:moveTo>
                    <a:pt x="538" y="1487"/>
                  </a:moveTo>
                  <a:cubicBezTo>
                    <a:pt x="681" y="1487"/>
                    <a:pt x="822" y="1487"/>
                    <a:pt x="964" y="1487"/>
                  </a:cubicBezTo>
                  <a:cubicBezTo>
                    <a:pt x="964" y="1474"/>
                    <a:pt x="965" y="1462"/>
                    <a:pt x="964" y="1451"/>
                  </a:cubicBezTo>
                  <a:cubicBezTo>
                    <a:pt x="963" y="1437"/>
                    <a:pt x="953" y="1429"/>
                    <a:pt x="941" y="1429"/>
                  </a:cubicBezTo>
                  <a:cubicBezTo>
                    <a:pt x="814" y="1429"/>
                    <a:pt x="688" y="1429"/>
                    <a:pt x="562" y="1429"/>
                  </a:cubicBezTo>
                  <a:cubicBezTo>
                    <a:pt x="549" y="1429"/>
                    <a:pt x="539" y="1437"/>
                    <a:pt x="538" y="1451"/>
                  </a:cubicBezTo>
                  <a:cubicBezTo>
                    <a:pt x="537" y="1462"/>
                    <a:pt x="538" y="1474"/>
                    <a:pt x="538" y="1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>
              <a:off x="2305050" y="1462088"/>
              <a:ext cx="76200" cy="98425"/>
            </a:xfrm>
            <a:custGeom>
              <a:avLst/>
              <a:gdLst>
                <a:gd name="T0" fmla="*/ 0 w 258"/>
                <a:gd name="T1" fmla="*/ 163 h 327"/>
                <a:gd name="T2" fmla="*/ 0 w 258"/>
                <a:gd name="T3" fmla="*/ 32 h 327"/>
                <a:gd name="T4" fmla="*/ 32 w 258"/>
                <a:gd name="T5" fmla="*/ 0 h 327"/>
                <a:gd name="T6" fmla="*/ 129 w 258"/>
                <a:gd name="T7" fmla="*/ 1 h 327"/>
                <a:gd name="T8" fmla="*/ 256 w 258"/>
                <a:gd name="T9" fmla="*/ 120 h 327"/>
                <a:gd name="T10" fmla="*/ 255 w 258"/>
                <a:gd name="T11" fmla="*/ 211 h 327"/>
                <a:gd name="T12" fmla="*/ 141 w 258"/>
                <a:gd name="T13" fmla="*/ 324 h 327"/>
                <a:gd name="T14" fmla="*/ 27 w 258"/>
                <a:gd name="T15" fmla="*/ 325 h 327"/>
                <a:gd name="T16" fmla="*/ 0 w 258"/>
                <a:gd name="T17" fmla="*/ 296 h 327"/>
                <a:gd name="T18" fmla="*/ 0 w 258"/>
                <a:gd name="T19" fmla="*/ 163 h 327"/>
                <a:gd name="T20" fmla="*/ 49 w 258"/>
                <a:gd name="T21" fmla="*/ 277 h 327"/>
                <a:gd name="T22" fmla="*/ 138 w 258"/>
                <a:gd name="T23" fmla="*/ 276 h 327"/>
                <a:gd name="T24" fmla="*/ 207 w 258"/>
                <a:gd name="T25" fmla="*/ 209 h 327"/>
                <a:gd name="T26" fmla="*/ 207 w 258"/>
                <a:gd name="T27" fmla="*/ 118 h 327"/>
                <a:gd name="T28" fmla="*/ 154 w 258"/>
                <a:gd name="T29" fmla="*/ 54 h 327"/>
                <a:gd name="T30" fmla="*/ 49 w 258"/>
                <a:gd name="T31" fmla="*/ 46 h 327"/>
                <a:gd name="T32" fmla="*/ 49 w 258"/>
                <a:gd name="T33" fmla="*/ 27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327">
                  <a:moveTo>
                    <a:pt x="0" y="163"/>
                  </a:moveTo>
                  <a:cubicBezTo>
                    <a:pt x="0" y="119"/>
                    <a:pt x="0" y="76"/>
                    <a:pt x="0" y="32"/>
                  </a:cubicBezTo>
                  <a:cubicBezTo>
                    <a:pt x="0" y="9"/>
                    <a:pt x="9" y="1"/>
                    <a:pt x="32" y="0"/>
                  </a:cubicBezTo>
                  <a:cubicBezTo>
                    <a:pt x="64" y="0"/>
                    <a:pt x="97" y="0"/>
                    <a:pt x="129" y="1"/>
                  </a:cubicBezTo>
                  <a:cubicBezTo>
                    <a:pt x="198" y="2"/>
                    <a:pt x="251" y="51"/>
                    <a:pt x="256" y="120"/>
                  </a:cubicBezTo>
                  <a:cubicBezTo>
                    <a:pt x="258" y="150"/>
                    <a:pt x="258" y="181"/>
                    <a:pt x="255" y="211"/>
                  </a:cubicBezTo>
                  <a:cubicBezTo>
                    <a:pt x="250" y="272"/>
                    <a:pt x="201" y="321"/>
                    <a:pt x="141" y="324"/>
                  </a:cubicBezTo>
                  <a:cubicBezTo>
                    <a:pt x="103" y="327"/>
                    <a:pt x="65" y="326"/>
                    <a:pt x="27" y="325"/>
                  </a:cubicBezTo>
                  <a:cubicBezTo>
                    <a:pt x="8" y="325"/>
                    <a:pt x="0" y="316"/>
                    <a:pt x="0" y="296"/>
                  </a:cubicBezTo>
                  <a:cubicBezTo>
                    <a:pt x="0" y="252"/>
                    <a:pt x="0" y="207"/>
                    <a:pt x="0" y="163"/>
                  </a:cubicBezTo>
                  <a:close/>
                  <a:moveTo>
                    <a:pt x="49" y="277"/>
                  </a:moveTo>
                  <a:cubicBezTo>
                    <a:pt x="80" y="277"/>
                    <a:pt x="109" y="278"/>
                    <a:pt x="138" y="276"/>
                  </a:cubicBezTo>
                  <a:cubicBezTo>
                    <a:pt x="174" y="274"/>
                    <a:pt x="204" y="245"/>
                    <a:pt x="207" y="209"/>
                  </a:cubicBezTo>
                  <a:cubicBezTo>
                    <a:pt x="210" y="178"/>
                    <a:pt x="210" y="148"/>
                    <a:pt x="207" y="118"/>
                  </a:cubicBezTo>
                  <a:cubicBezTo>
                    <a:pt x="204" y="85"/>
                    <a:pt x="185" y="60"/>
                    <a:pt x="154" y="54"/>
                  </a:cubicBezTo>
                  <a:cubicBezTo>
                    <a:pt x="120" y="47"/>
                    <a:pt x="84" y="49"/>
                    <a:pt x="49" y="46"/>
                  </a:cubicBezTo>
                  <a:cubicBezTo>
                    <a:pt x="49" y="126"/>
                    <a:pt x="49" y="200"/>
                    <a:pt x="49" y="2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65"/>
            <p:cNvSpPr>
              <a:spLocks/>
            </p:cNvSpPr>
            <p:nvPr/>
          </p:nvSpPr>
          <p:spPr bwMode="auto">
            <a:xfrm>
              <a:off x="2392363" y="1458913"/>
              <a:ext cx="76200" cy="96838"/>
            </a:xfrm>
            <a:custGeom>
              <a:avLst/>
              <a:gdLst>
                <a:gd name="T0" fmla="*/ 159 w 258"/>
                <a:gd name="T1" fmla="*/ 1 h 326"/>
                <a:gd name="T2" fmla="*/ 231 w 258"/>
                <a:gd name="T3" fmla="*/ 1 h 326"/>
                <a:gd name="T4" fmla="*/ 258 w 258"/>
                <a:gd name="T5" fmla="*/ 24 h 326"/>
                <a:gd name="T6" fmla="*/ 231 w 258"/>
                <a:gd name="T7" fmla="*/ 48 h 326"/>
                <a:gd name="T8" fmla="*/ 100 w 258"/>
                <a:gd name="T9" fmla="*/ 48 h 326"/>
                <a:gd name="T10" fmla="*/ 49 w 258"/>
                <a:gd name="T11" fmla="*/ 93 h 326"/>
                <a:gd name="T12" fmla="*/ 100 w 258"/>
                <a:gd name="T13" fmla="*/ 139 h 326"/>
                <a:gd name="T14" fmla="*/ 166 w 258"/>
                <a:gd name="T15" fmla="*/ 139 h 326"/>
                <a:gd name="T16" fmla="*/ 258 w 258"/>
                <a:gd name="T17" fmla="*/ 232 h 326"/>
                <a:gd name="T18" fmla="*/ 166 w 258"/>
                <a:gd name="T19" fmla="*/ 325 h 326"/>
                <a:gd name="T20" fmla="*/ 29 w 258"/>
                <a:gd name="T21" fmla="*/ 325 h 326"/>
                <a:gd name="T22" fmla="*/ 1 w 258"/>
                <a:gd name="T23" fmla="*/ 302 h 326"/>
                <a:gd name="T24" fmla="*/ 29 w 258"/>
                <a:gd name="T25" fmla="*/ 277 h 326"/>
                <a:gd name="T26" fmla="*/ 160 w 258"/>
                <a:gd name="T27" fmla="*/ 277 h 326"/>
                <a:gd name="T28" fmla="*/ 210 w 258"/>
                <a:gd name="T29" fmla="*/ 232 h 326"/>
                <a:gd name="T30" fmla="*/ 159 w 258"/>
                <a:gd name="T31" fmla="*/ 187 h 326"/>
                <a:gd name="T32" fmla="*/ 94 w 258"/>
                <a:gd name="T33" fmla="*/ 187 h 326"/>
                <a:gd name="T34" fmla="*/ 1 w 258"/>
                <a:gd name="T35" fmla="*/ 94 h 326"/>
                <a:gd name="T36" fmla="*/ 94 w 258"/>
                <a:gd name="T37" fmla="*/ 1 h 326"/>
                <a:gd name="T38" fmla="*/ 159 w 258"/>
                <a:gd name="T39" fmla="*/ 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8" h="326">
                  <a:moveTo>
                    <a:pt x="159" y="1"/>
                  </a:moveTo>
                  <a:cubicBezTo>
                    <a:pt x="183" y="1"/>
                    <a:pt x="207" y="0"/>
                    <a:pt x="231" y="1"/>
                  </a:cubicBezTo>
                  <a:cubicBezTo>
                    <a:pt x="247" y="1"/>
                    <a:pt x="258" y="10"/>
                    <a:pt x="258" y="24"/>
                  </a:cubicBezTo>
                  <a:cubicBezTo>
                    <a:pt x="258" y="38"/>
                    <a:pt x="247" y="48"/>
                    <a:pt x="231" y="48"/>
                  </a:cubicBezTo>
                  <a:cubicBezTo>
                    <a:pt x="187" y="49"/>
                    <a:pt x="144" y="50"/>
                    <a:pt x="100" y="48"/>
                  </a:cubicBezTo>
                  <a:cubicBezTo>
                    <a:pt x="69" y="47"/>
                    <a:pt x="49" y="69"/>
                    <a:pt x="49" y="93"/>
                  </a:cubicBezTo>
                  <a:cubicBezTo>
                    <a:pt x="48" y="120"/>
                    <a:pt x="69" y="139"/>
                    <a:pt x="100" y="139"/>
                  </a:cubicBezTo>
                  <a:cubicBezTo>
                    <a:pt x="122" y="139"/>
                    <a:pt x="144" y="139"/>
                    <a:pt x="166" y="139"/>
                  </a:cubicBezTo>
                  <a:cubicBezTo>
                    <a:pt x="218" y="140"/>
                    <a:pt x="258" y="181"/>
                    <a:pt x="258" y="232"/>
                  </a:cubicBezTo>
                  <a:cubicBezTo>
                    <a:pt x="258" y="284"/>
                    <a:pt x="218" y="325"/>
                    <a:pt x="166" y="325"/>
                  </a:cubicBezTo>
                  <a:cubicBezTo>
                    <a:pt x="120" y="326"/>
                    <a:pt x="75" y="325"/>
                    <a:pt x="29" y="325"/>
                  </a:cubicBezTo>
                  <a:cubicBezTo>
                    <a:pt x="12" y="325"/>
                    <a:pt x="1" y="316"/>
                    <a:pt x="1" y="302"/>
                  </a:cubicBezTo>
                  <a:cubicBezTo>
                    <a:pt x="1" y="288"/>
                    <a:pt x="12" y="278"/>
                    <a:pt x="29" y="277"/>
                  </a:cubicBezTo>
                  <a:cubicBezTo>
                    <a:pt x="73" y="277"/>
                    <a:pt x="116" y="277"/>
                    <a:pt x="160" y="277"/>
                  </a:cubicBezTo>
                  <a:cubicBezTo>
                    <a:pt x="190" y="277"/>
                    <a:pt x="210" y="259"/>
                    <a:pt x="210" y="232"/>
                  </a:cubicBezTo>
                  <a:cubicBezTo>
                    <a:pt x="210" y="205"/>
                    <a:pt x="189" y="187"/>
                    <a:pt x="159" y="187"/>
                  </a:cubicBezTo>
                  <a:cubicBezTo>
                    <a:pt x="137" y="187"/>
                    <a:pt x="116" y="187"/>
                    <a:pt x="94" y="187"/>
                  </a:cubicBezTo>
                  <a:cubicBezTo>
                    <a:pt x="42" y="186"/>
                    <a:pt x="1" y="145"/>
                    <a:pt x="1" y="94"/>
                  </a:cubicBezTo>
                  <a:cubicBezTo>
                    <a:pt x="0" y="42"/>
                    <a:pt x="42" y="1"/>
                    <a:pt x="94" y="1"/>
                  </a:cubicBezTo>
                  <a:cubicBezTo>
                    <a:pt x="116" y="0"/>
                    <a:pt x="137" y="1"/>
                    <a:pt x="159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66"/>
            <p:cNvSpPr>
              <a:spLocks noEditPoints="1"/>
            </p:cNvSpPr>
            <p:nvPr/>
          </p:nvSpPr>
          <p:spPr bwMode="auto">
            <a:xfrm>
              <a:off x="2212975" y="1462088"/>
              <a:ext cx="84138" cy="98425"/>
            </a:xfrm>
            <a:custGeom>
              <a:avLst/>
              <a:gdLst>
                <a:gd name="T0" fmla="*/ 254 w 282"/>
                <a:gd name="T1" fmla="*/ 324 h 328"/>
                <a:gd name="T2" fmla="*/ 231 w 282"/>
                <a:gd name="T3" fmla="*/ 307 h 328"/>
                <a:gd name="T4" fmla="*/ 208 w 282"/>
                <a:gd name="T5" fmla="*/ 252 h 328"/>
                <a:gd name="T6" fmla="*/ 194 w 282"/>
                <a:gd name="T7" fmla="*/ 242 h 328"/>
                <a:gd name="T8" fmla="*/ 88 w 282"/>
                <a:gd name="T9" fmla="*/ 242 h 328"/>
                <a:gd name="T10" fmla="*/ 74 w 282"/>
                <a:gd name="T11" fmla="*/ 251 h 328"/>
                <a:gd name="T12" fmla="*/ 51 w 282"/>
                <a:gd name="T13" fmla="*/ 305 h 328"/>
                <a:gd name="T14" fmla="*/ 18 w 282"/>
                <a:gd name="T15" fmla="*/ 323 h 328"/>
                <a:gd name="T16" fmla="*/ 7 w 282"/>
                <a:gd name="T17" fmla="*/ 287 h 328"/>
                <a:gd name="T18" fmla="*/ 117 w 282"/>
                <a:gd name="T19" fmla="*/ 19 h 328"/>
                <a:gd name="T20" fmla="*/ 141 w 282"/>
                <a:gd name="T21" fmla="*/ 0 h 328"/>
                <a:gd name="T22" fmla="*/ 164 w 282"/>
                <a:gd name="T23" fmla="*/ 18 h 328"/>
                <a:gd name="T24" fmla="*/ 274 w 282"/>
                <a:gd name="T25" fmla="*/ 288 h 328"/>
                <a:gd name="T26" fmla="*/ 254 w 282"/>
                <a:gd name="T27" fmla="*/ 324 h 328"/>
                <a:gd name="T28" fmla="*/ 97 w 282"/>
                <a:gd name="T29" fmla="*/ 193 h 328"/>
                <a:gd name="T30" fmla="*/ 184 w 282"/>
                <a:gd name="T31" fmla="*/ 193 h 328"/>
                <a:gd name="T32" fmla="*/ 140 w 282"/>
                <a:gd name="T33" fmla="*/ 87 h 328"/>
                <a:gd name="T34" fmla="*/ 97 w 282"/>
                <a:gd name="T35" fmla="*/ 19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328">
                  <a:moveTo>
                    <a:pt x="254" y="324"/>
                  </a:moveTo>
                  <a:cubicBezTo>
                    <a:pt x="243" y="324"/>
                    <a:pt x="235" y="318"/>
                    <a:pt x="231" y="307"/>
                  </a:cubicBezTo>
                  <a:cubicBezTo>
                    <a:pt x="223" y="289"/>
                    <a:pt x="215" y="270"/>
                    <a:pt x="208" y="252"/>
                  </a:cubicBezTo>
                  <a:cubicBezTo>
                    <a:pt x="205" y="245"/>
                    <a:pt x="202" y="241"/>
                    <a:pt x="194" y="242"/>
                  </a:cubicBezTo>
                  <a:cubicBezTo>
                    <a:pt x="159" y="242"/>
                    <a:pt x="123" y="241"/>
                    <a:pt x="88" y="242"/>
                  </a:cubicBezTo>
                  <a:cubicBezTo>
                    <a:pt x="83" y="242"/>
                    <a:pt x="76" y="247"/>
                    <a:pt x="74" y="251"/>
                  </a:cubicBezTo>
                  <a:cubicBezTo>
                    <a:pt x="65" y="269"/>
                    <a:pt x="59" y="287"/>
                    <a:pt x="51" y="305"/>
                  </a:cubicBezTo>
                  <a:cubicBezTo>
                    <a:pt x="44" y="322"/>
                    <a:pt x="32" y="328"/>
                    <a:pt x="18" y="323"/>
                  </a:cubicBezTo>
                  <a:cubicBezTo>
                    <a:pt x="5" y="317"/>
                    <a:pt x="0" y="303"/>
                    <a:pt x="7" y="287"/>
                  </a:cubicBezTo>
                  <a:cubicBezTo>
                    <a:pt x="43" y="198"/>
                    <a:pt x="80" y="108"/>
                    <a:pt x="117" y="19"/>
                  </a:cubicBezTo>
                  <a:cubicBezTo>
                    <a:pt x="121" y="7"/>
                    <a:pt x="128" y="0"/>
                    <a:pt x="141" y="0"/>
                  </a:cubicBezTo>
                  <a:cubicBezTo>
                    <a:pt x="153" y="0"/>
                    <a:pt x="160" y="7"/>
                    <a:pt x="164" y="18"/>
                  </a:cubicBezTo>
                  <a:cubicBezTo>
                    <a:pt x="201" y="108"/>
                    <a:pt x="238" y="198"/>
                    <a:pt x="274" y="288"/>
                  </a:cubicBezTo>
                  <a:cubicBezTo>
                    <a:pt x="282" y="307"/>
                    <a:pt x="272" y="324"/>
                    <a:pt x="254" y="324"/>
                  </a:cubicBezTo>
                  <a:close/>
                  <a:moveTo>
                    <a:pt x="97" y="193"/>
                  </a:moveTo>
                  <a:cubicBezTo>
                    <a:pt x="127" y="193"/>
                    <a:pt x="154" y="193"/>
                    <a:pt x="184" y="193"/>
                  </a:cubicBezTo>
                  <a:cubicBezTo>
                    <a:pt x="169" y="158"/>
                    <a:pt x="156" y="124"/>
                    <a:pt x="140" y="87"/>
                  </a:cubicBezTo>
                  <a:cubicBezTo>
                    <a:pt x="125" y="124"/>
                    <a:pt x="112" y="157"/>
                    <a:pt x="97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>
              <a:off x="2333625" y="1684338"/>
              <a:ext cx="14288" cy="14288"/>
            </a:xfrm>
            <a:custGeom>
              <a:avLst/>
              <a:gdLst>
                <a:gd name="T0" fmla="*/ 48 w 48"/>
                <a:gd name="T1" fmla="*/ 24 h 49"/>
                <a:gd name="T2" fmla="*/ 25 w 48"/>
                <a:gd name="T3" fmla="*/ 48 h 49"/>
                <a:gd name="T4" fmla="*/ 0 w 48"/>
                <a:gd name="T5" fmla="*/ 25 h 49"/>
                <a:gd name="T6" fmla="*/ 23 w 48"/>
                <a:gd name="T7" fmla="*/ 1 h 49"/>
                <a:gd name="T8" fmla="*/ 48 w 48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24"/>
                  </a:moveTo>
                  <a:cubicBezTo>
                    <a:pt x="48" y="36"/>
                    <a:pt x="38" y="48"/>
                    <a:pt x="25" y="48"/>
                  </a:cubicBezTo>
                  <a:cubicBezTo>
                    <a:pt x="12" y="49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7" y="0"/>
                    <a:pt x="47" y="10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>
              <a:off x="2247900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2"/>
                    <a:pt x="11" y="0"/>
                    <a:pt x="24" y="0"/>
                  </a:cubicBezTo>
                  <a:cubicBezTo>
                    <a:pt x="37" y="1"/>
                    <a:pt x="48" y="11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>
              <a:off x="2271713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1 w 48"/>
                <a:gd name="T5" fmla="*/ 24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1" y="11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>
              <a:off x="2222500" y="1381125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5 w 48"/>
                <a:gd name="T3" fmla="*/ 48 h 48"/>
                <a:gd name="T4" fmla="*/ 1 w 48"/>
                <a:gd name="T5" fmla="*/ 25 h 48"/>
                <a:gd name="T6" fmla="*/ 24 w 48"/>
                <a:gd name="T7" fmla="*/ 0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ubicBezTo>
                    <a:pt x="0" y="12"/>
                    <a:pt x="11" y="1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3188366" y="1571627"/>
            <a:ext cx="457200" cy="457201"/>
            <a:chOff x="3352800" y="1276350"/>
            <a:chExt cx="457200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1" name="Freeform 330"/>
            <p:cNvSpPr>
              <a:spLocks noEditPoints="1"/>
            </p:cNvSpPr>
            <p:nvPr/>
          </p:nvSpPr>
          <p:spPr bwMode="auto">
            <a:xfrm>
              <a:off x="3352800" y="1276350"/>
              <a:ext cx="457200" cy="382588"/>
            </a:xfrm>
            <a:custGeom>
              <a:avLst/>
              <a:gdLst>
                <a:gd name="T0" fmla="*/ 1450 w 1536"/>
                <a:gd name="T1" fmla="*/ 968 h 1287"/>
                <a:gd name="T2" fmla="*/ 1381 w 1536"/>
                <a:gd name="T3" fmla="*/ 1239 h 1287"/>
                <a:gd name="T4" fmla="*/ 1275 w 1536"/>
                <a:gd name="T5" fmla="*/ 1170 h 1287"/>
                <a:gd name="T6" fmla="*/ 890 w 1536"/>
                <a:gd name="T7" fmla="*/ 1099 h 1287"/>
                <a:gd name="T8" fmla="*/ 620 w 1536"/>
                <a:gd name="T9" fmla="*/ 1287 h 1287"/>
                <a:gd name="T10" fmla="*/ 236 w 1536"/>
                <a:gd name="T11" fmla="*/ 1228 h 1287"/>
                <a:gd name="T12" fmla="*/ 0 w 1536"/>
                <a:gd name="T13" fmla="*/ 918 h 1287"/>
                <a:gd name="T14" fmla="*/ 88 w 1536"/>
                <a:gd name="T15" fmla="*/ 613 h 1287"/>
                <a:gd name="T16" fmla="*/ 235 w 1536"/>
                <a:gd name="T17" fmla="*/ 358 h 1287"/>
                <a:gd name="T18" fmla="*/ 357 w 1536"/>
                <a:gd name="T19" fmla="*/ 339 h 1287"/>
                <a:gd name="T20" fmla="*/ 534 w 1536"/>
                <a:gd name="T21" fmla="*/ 140 h 1287"/>
                <a:gd name="T22" fmla="*/ 795 w 1536"/>
                <a:gd name="T23" fmla="*/ 0 h 1287"/>
                <a:gd name="T24" fmla="*/ 1009 w 1536"/>
                <a:gd name="T25" fmla="*/ 154 h 1287"/>
                <a:gd name="T26" fmla="*/ 1024 w 1536"/>
                <a:gd name="T27" fmla="*/ 446 h 1287"/>
                <a:gd name="T28" fmla="*/ 933 w 1536"/>
                <a:gd name="T29" fmla="*/ 529 h 1287"/>
                <a:gd name="T30" fmla="*/ 1276 w 1536"/>
                <a:gd name="T31" fmla="*/ 464 h 1287"/>
                <a:gd name="T32" fmla="*/ 1381 w 1536"/>
                <a:gd name="T33" fmla="*/ 396 h 1287"/>
                <a:gd name="T34" fmla="*/ 1447 w 1536"/>
                <a:gd name="T35" fmla="*/ 660 h 1287"/>
                <a:gd name="T36" fmla="*/ 1536 w 1536"/>
                <a:gd name="T37" fmla="*/ 837 h 1287"/>
                <a:gd name="T38" fmla="*/ 58 w 1536"/>
                <a:gd name="T39" fmla="*/ 714 h 1287"/>
                <a:gd name="T40" fmla="*/ 61 w 1536"/>
                <a:gd name="T41" fmla="*/ 874 h 1287"/>
                <a:gd name="T42" fmla="*/ 230 w 1536"/>
                <a:gd name="T43" fmla="*/ 1157 h 1287"/>
                <a:gd name="T44" fmla="*/ 419 w 1536"/>
                <a:gd name="T45" fmla="*/ 1238 h 1287"/>
                <a:gd name="T46" fmla="*/ 749 w 1536"/>
                <a:gd name="T47" fmla="*/ 1158 h 1287"/>
                <a:gd name="T48" fmla="*/ 861 w 1536"/>
                <a:gd name="T49" fmla="*/ 1045 h 1287"/>
                <a:gd name="T50" fmla="*/ 941 w 1536"/>
                <a:gd name="T51" fmla="*/ 723 h 1287"/>
                <a:gd name="T52" fmla="*/ 860 w 1536"/>
                <a:gd name="T53" fmla="*/ 527 h 1287"/>
                <a:gd name="T54" fmla="*/ 576 w 1536"/>
                <a:gd name="T55" fmla="*/ 357 h 1287"/>
                <a:gd name="T56" fmla="*/ 414 w 1536"/>
                <a:gd name="T57" fmla="*/ 359 h 1287"/>
                <a:gd name="T58" fmla="*/ 127 w 1536"/>
                <a:gd name="T59" fmla="*/ 533 h 1287"/>
                <a:gd name="T60" fmla="*/ 898 w 1536"/>
                <a:gd name="T61" fmla="*/ 595 h 1287"/>
                <a:gd name="T62" fmla="*/ 990 w 1536"/>
                <a:gd name="T63" fmla="*/ 916 h 1287"/>
                <a:gd name="T64" fmla="*/ 944 w 1536"/>
                <a:gd name="T65" fmla="*/ 1041 h 1287"/>
                <a:gd name="T66" fmla="*/ 619 w 1536"/>
                <a:gd name="T67" fmla="*/ 297 h 1287"/>
                <a:gd name="T68" fmla="*/ 793 w 1536"/>
                <a:gd name="T69" fmla="*/ 389 h 1287"/>
                <a:gd name="T70" fmla="*/ 1136 w 1536"/>
                <a:gd name="T71" fmla="*/ 313 h 1287"/>
                <a:gd name="T72" fmla="*/ 962 w 1536"/>
                <a:gd name="T73" fmla="*/ 261 h 1287"/>
                <a:gd name="T74" fmla="*/ 753 w 1536"/>
                <a:gd name="T75" fmla="*/ 50 h 1287"/>
                <a:gd name="T76" fmla="*/ 574 w 1536"/>
                <a:gd name="T77" fmla="*/ 262 h 1287"/>
                <a:gd name="T78" fmla="*/ 399 w 1536"/>
                <a:gd name="T79" fmla="*/ 297 h 1287"/>
                <a:gd name="T80" fmla="*/ 1386 w 1536"/>
                <a:gd name="T81" fmla="*/ 447 h 1287"/>
                <a:gd name="T82" fmla="*/ 1386 w 1536"/>
                <a:gd name="T83" fmla="*/ 1188 h 1287"/>
                <a:gd name="T84" fmla="*/ 1438 w 1536"/>
                <a:gd name="T85" fmla="*/ 714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287">
                  <a:moveTo>
                    <a:pt x="1536" y="837"/>
                  </a:moveTo>
                  <a:cubicBezTo>
                    <a:pt x="1533" y="847"/>
                    <a:pt x="1531" y="856"/>
                    <a:pt x="1528" y="866"/>
                  </a:cubicBezTo>
                  <a:cubicBezTo>
                    <a:pt x="1515" y="910"/>
                    <a:pt x="1488" y="943"/>
                    <a:pt x="1450" y="968"/>
                  </a:cubicBezTo>
                  <a:cubicBezTo>
                    <a:pt x="1440" y="975"/>
                    <a:pt x="1437" y="983"/>
                    <a:pt x="1437" y="995"/>
                  </a:cubicBezTo>
                  <a:cubicBezTo>
                    <a:pt x="1437" y="1058"/>
                    <a:pt x="1437" y="1120"/>
                    <a:pt x="1437" y="1183"/>
                  </a:cubicBezTo>
                  <a:cubicBezTo>
                    <a:pt x="1437" y="1219"/>
                    <a:pt x="1417" y="1239"/>
                    <a:pt x="1381" y="1239"/>
                  </a:cubicBezTo>
                  <a:cubicBezTo>
                    <a:pt x="1368" y="1239"/>
                    <a:pt x="1354" y="1239"/>
                    <a:pt x="1341" y="1239"/>
                  </a:cubicBezTo>
                  <a:cubicBezTo>
                    <a:pt x="1310" y="1238"/>
                    <a:pt x="1290" y="1220"/>
                    <a:pt x="1289" y="1190"/>
                  </a:cubicBezTo>
                  <a:cubicBezTo>
                    <a:pt x="1288" y="1179"/>
                    <a:pt x="1283" y="1175"/>
                    <a:pt x="1275" y="1170"/>
                  </a:cubicBezTo>
                  <a:cubicBezTo>
                    <a:pt x="1184" y="1116"/>
                    <a:pt x="1085" y="1090"/>
                    <a:pt x="979" y="1090"/>
                  </a:cubicBezTo>
                  <a:cubicBezTo>
                    <a:pt x="957" y="1090"/>
                    <a:pt x="934" y="1089"/>
                    <a:pt x="912" y="1090"/>
                  </a:cubicBezTo>
                  <a:cubicBezTo>
                    <a:pt x="904" y="1091"/>
                    <a:pt x="895" y="1094"/>
                    <a:pt x="890" y="1099"/>
                  </a:cubicBezTo>
                  <a:cubicBezTo>
                    <a:pt x="846" y="1142"/>
                    <a:pt x="803" y="1186"/>
                    <a:pt x="758" y="1231"/>
                  </a:cubicBezTo>
                  <a:cubicBezTo>
                    <a:pt x="733" y="1200"/>
                    <a:pt x="706" y="1187"/>
                    <a:pt x="666" y="1203"/>
                  </a:cubicBezTo>
                  <a:cubicBezTo>
                    <a:pt x="627" y="1219"/>
                    <a:pt x="616" y="1247"/>
                    <a:pt x="620" y="1287"/>
                  </a:cubicBezTo>
                  <a:cubicBezTo>
                    <a:pt x="537" y="1287"/>
                    <a:pt x="455" y="1287"/>
                    <a:pt x="371" y="1287"/>
                  </a:cubicBezTo>
                  <a:cubicBezTo>
                    <a:pt x="378" y="1240"/>
                    <a:pt x="357" y="1212"/>
                    <a:pt x="312" y="1199"/>
                  </a:cubicBezTo>
                  <a:cubicBezTo>
                    <a:pt x="278" y="1189"/>
                    <a:pt x="255" y="1206"/>
                    <a:pt x="236" y="1228"/>
                  </a:cubicBezTo>
                  <a:cubicBezTo>
                    <a:pt x="177" y="1170"/>
                    <a:pt x="119" y="1112"/>
                    <a:pt x="60" y="1053"/>
                  </a:cubicBezTo>
                  <a:cubicBezTo>
                    <a:pt x="101" y="1024"/>
                    <a:pt x="100" y="985"/>
                    <a:pt x="75" y="944"/>
                  </a:cubicBezTo>
                  <a:cubicBezTo>
                    <a:pt x="57" y="916"/>
                    <a:pt x="29" y="914"/>
                    <a:pt x="0" y="918"/>
                  </a:cubicBezTo>
                  <a:cubicBezTo>
                    <a:pt x="0" y="835"/>
                    <a:pt x="0" y="752"/>
                    <a:pt x="0" y="669"/>
                  </a:cubicBezTo>
                  <a:cubicBezTo>
                    <a:pt x="11" y="669"/>
                    <a:pt x="23" y="670"/>
                    <a:pt x="34" y="668"/>
                  </a:cubicBezTo>
                  <a:cubicBezTo>
                    <a:pt x="66" y="663"/>
                    <a:pt x="78" y="640"/>
                    <a:pt x="88" y="613"/>
                  </a:cubicBezTo>
                  <a:cubicBezTo>
                    <a:pt x="97" y="588"/>
                    <a:pt x="93" y="566"/>
                    <a:pt x="74" y="547"/>
                  </a:cubicBezTo>
                  <a:cubicBezTo>
                    <a:pt x="69" y="542"/>
                    <a:pt x="61" y="538"/>
                    <a:pt x="57" y="536"/>
                  </a:cubicBezTo>
                  <a:cubicBezTo>
                    <a:pt x="119" y="474"/>
                    <a:pt x="177" y="416"/>
                    <a:pt x="235" y="358"/>
                  </a:cubicBezTo>
                  <a:cubicBezTo>
                    <a:pt x="237" y="359"/>
                    <a:pt x="240" y="362"/>
                    <a:pt x="243" y="365"/>
                  </a:cubicBezTo>
                  <a:cubicBezTo>
                    <a:pt x="278" y="403"/>
                    <a:pt x="307" y="392"/>
                    <a:pt x="346" y="371"/>
                  </a:cubicBezTo>
                  <a:cubicBezTo>
                    <a:pt x="359" y="364"/>
                    <a:pt x="362" y="354"/>
                    <a:pt x="357" y="339"/>
                  </a:cubicBezTo>
                  <a:cubicBezTo>
                    <a:pt x="326" y="255"/>
                    <a:pt x="373" y="168"/>
                    <a:pt x="458" y="152"/>
                  </a:cubicBezTo>
                  <a:cubicBezTo>
                    <a:pt x="480" y="148"/>
                    <a:pt x="503" y="151"/>
                    <a:pt x="528" y="151"/>
                  </a:cubicBezTo>
                  <a:cubicBezTo>
                    <a:pt x="529" y="149"/>
                    <a:pt x="532" y="144"/>
                    <a:pt x="534" y="140"/>
                  </a:cubicBezTo>
                  <a:cubicBezTo>
                    <a:pt x="563" y="87"/>
                    <a:pt x="604" y="47"/>
                    <a:pt x="660" y="24"/>
                  </a:cubicBezTo>
                  <a:cubicBezTo>
                    <a:pt x="685" y="13"/>
                    <a:pt x="714" y="8"/>
                    <a:pt x="741" y="0"/>
                  </a:cubicBezTo>
                  <a:cubicBezTo>
                    <a:pt x="759" y="0"/>
                    <a:pt x="777" y="0"/>
                    <a:pt x="795" y="0"/>
                  </a:cubicBezTo>
                  <a:cubicBezTo>
                    <a:pt x="798" y="1"/>
                    <a:pt x="801" y="2"/>
                    <a:pt x="803" y="3"/>
                  </a:cubicBezTo>
                  <a:cubicBezTo>
                    <a:pt x="851" y="9"/>
                    <a:pt x="894" y="27"/>
                    <a:pt x="932" y="56"/>
                  </a:cubicBezTo>
                  <a:cubicBezTo>
                    <a:pt x="965" y="83"/>
                    <a:pt x="990" y="116"/>
                    <a:pt x="1009" y="154"/>
                  </a:cubicBezTo>
                  <a:cubicBezTo>
                    <a:pt x="1014" y="154"/>
                    <a:pt x="1018" y="153"/>
                    <a:pt x="1021" y="152"/>
                  </a:cubicBezTo>
                  <a:cubicBezTo>
                    <a:pt x="1120" y="131"/>
                    <a:pt x="1205" y="215"/>
                    <a:pt x="1187" y="314"/>
                  </a:cubicBezTo>
                  <a:cubicBezTo>
                    <a:pt x="1172" y="393"/>
                    <a:pt x="1108" y="445"/>
                    <a:pt x="1024" y="446"/>
                  </a:cubicBezTo>
                  <a:cubicBezTo>
                    <a:pt x="972" y="447"/>
                    <a:pt x="921" y="446"/>
                    <a:pt x="869" y="446"/>
                  </a:cubicBezTo>
                  <a:cubicBezTo>
                    <a:pt x="864" y="446"/>
                    <a:pt x="858" y="447"/>
                    <a:pt x="850" y="447"/>
                  </a:cubicBezTo>
                  <a:cubicBezTo>
                    <a:pt x="879" y="476"/>
                    <a:pt x="906" y="502"/>
                    <a:pt x="933" y="529"/>
                  </a:cubicBezTo>
                  <a:cubicBezTo>
                    <a:pt x="929" y="534"/>
                    <a:pt x="925" y="539"/>
                    <a:pt x="920" y="545"/>
                  </a:cubicBezTo>
                  <a:cubicBezTo>
                    <a:pt x="943" y="545"/>
                    <a:pt x="963" y="545"/>
                    <a:pt x="982" y="545"/>
                  </a:cubicBezTo>
                  <a:cubicBezTo>
                    <a:pt x="1088" y="545"/>
                    <a:pt x="1186" y="518"/>
                    <a:pt x="1276" y="464"/>
                  </a:cubicBezTo>
                  <a:cubicBezTo>
                    <a:pt x="1284" y="460"/>
                    <a:pt x="1288" y="455"/>
                    <a:pt x="1289" y="445"/>
                  </a:cubicBezTo>
                  <a:cubicBezTo>
                    <a:pt x="1290" y="415"/>
                    <a:pt x="1311" y="397"/>
                    <a:pt x="1341" y="396"/>
                  </a:cubicBezTo>
                  <a:cubicBezTo>
                    <a:pt x="1354" y="396"/>
                    <a:pt x="1368" y="396"/>
                    <a:pt x="1381" y="396"/>
                  </a:cubicBezTo>
                  <a:cubicBezTo>
                    <a:pt x="1417" y="396"/>
                    <a:pt x="1437" y="416"/>
                    <a:pt x="1437" y="452"/>
                  </a:cubicBezTo>
                  <a:cubicBezTo>
                    <a:pt x="1437" y="515"/>
                    <a:pt x="1437" y="578"/>
                    <a:pt x="1437" y="641"/>
                  </a:cubicBezTo>
                  <a:cubicBezTo>
                    <a:pt x="1437" y="650"/>
                    <a:pt x="1439" y="655"/>
                    <a:pt x="1447" y="660"/>
                  </a:cubicBezTo>
                  <a:cubicBezTo>
                    <a:pt x="1488" y="683"/>
                    <a:pt x="1515" y="718"/>
                    <a:pt x="1529" y="763"/>
                  </a:cubicBezTo>
                  <a:cubicBezTo>
                    <a:pt x="1531" y="773"/>
                    <a:pt x="1534" y="782"/>
                    <a:pt x="1536" y="792"/>
                  </a:cubicBezTo>
                  <a:cubicBezTo>
                    <a:pt x="1536" y="807"/>
                    <a:pt x="1536" y="822"/>
                    <a:pt x="1536" y="837"/>
                  </a:cubicBezTo>
                  <a:close/>
                  <a:moveTo>
                    <a:pt x="127" y="533"/>
                  </a:moveTo>
                  <a:cubicBezTo>
                    <a:pt x="127" y="533"/>
                    <a:pt x="127" y="534"/>
                    <a:pt x="127" y="535"/>
                  </a:cubicBezTo>
                  <a:cubicBezTo>
                    <a:pt x="165" y="592"/>
                    <a:pt x="123" y="697"/>
                    <a:pt x="58" y="714"/>
                  </a:cubicBezTo>
                  <a:cubicBezTo>
                    <a:pt x="55" y="715"/>
                    <a:pt x="50" y="723"/>
                    <a:pt x="50" y="728"/>
                  </a:cubicBezTo>
                  <a:cubicBezTo>
                    <a:pt x="49" y="771"/>
                    <a:pt x="50" y="814"/>
                    <a:pt x="49" y="858"/>
                  </a:cubicBezTo>
                  <a:cubicBezTo>
                    <a:pt x="49" y="867"/>
                    <a:pt x="53" y="871"/>
                    <a:pt x="61" y="874"/>
                  </a:cubicBezTo>
                  <a:cubicBezTo>
                    <a:pt x="87" y="882"/>
                    <a:pt x="107" y="899"/>
                    <a:pt x="120" y="924"/>
                  </a:cubicBezTo>
                  <a:cubicBezTo>
                    <a:pt x="143" y="966"/>
                    <a:pt x="153" y="1009"/>
                    <a:pt x="126" y="1054"/>
                  </a:cubicBezTo>
                  <a:cubicBezTo>
                    <a:pt x="161" y="1089"/>
                    <a:pt x="195" y="1123"/>
                    <a:pt x="230" y="1157"/>
                  </a:cubicBezTo>
                  <a:cubicBezTo>
                    <a:pt x="232" y="1160"/>
                    <a:pt x="239" y="1159"/>
                    <a:pt x="243" y="1158"/>
                  </a:cubicBezTo>
                  <a:cubicBezTo>
                    <a:pt x="259" y="1154"/>
                    <a:pt x="275" y="1147"/>
                    <a:pt x="291" y="1147"/>
                  </a:cubicBezTo>
                  <a:cubicBezTo>
                    <a:pt x="348" y="1144"/>
                    <a:pt x="395" y="1179"/>
                    <a:pt x="419" y="1238"/>
                  </a:cubicBezTo>
                  <a:cubicBezTo>
                    <a:pt x="470" y="1238"/>
                    <a:pt x="521" y="1238"/>
                    <a:pt x="572" y="1238"/>
                  </a:cubicBezTo>
                  <a:cubicBezTo>
                    <a:pt x="573" y="1237"/>
                    <a:pt x="573" y="1235"/>
                    <a:pt x="574" y="1234"/>
                  </a:cubicBezTo>
                  <a:cubicBezTo>
                    <a:pt x="588" y="1167"/>
                    <a:pt x="693" y="1123"/>
                    <a:pt x="749" y="1158"/>
                  </a:cubicBezTo>
                  <a:cubicBezTo>
                    <a:pt x="752" y="1160"/>
                    <a:pt x="761" y="1158"/>
                    <a:pt x="764" y="1154"/>
                  </a:cubicBezTo>
                  <a:cubicBezTo>
                    <a:pt x="795" y="1124"/>
                    <a:pt x="826" y="1092"/>
                    <a:pt x="858" y="1061"/>
                  </a:cubicBezTo>
                  <a:cubicBezTo>
                    <a:pt x="863" y="1056"/>
                    <a:pt x="865" y="1052"/>
                    <a:pt x="861" y="1045"/>
                  </a:cubicBezTo>
                  <a:cubicBezTo>
                    <a:pt x="838" y="995"/>
                    <a:pt x="854" y="926"/>
                    <a:pt x="898" y="892"/>
                  </a:cubicBezTo>
                  <a:cubicBezTo>
                    <a:pt x="910" y="882"/>
                    <a:pt x="926" y="876"/>
                    <a:pt x="942" y="867"/>
                  </a:cubicBezTo>
                  <a:cubicBezTo>
                    <a:pt x="942" y="820"/>
                    <a:pt x="942" y="772"/>
                    <a:pt x="941" y="723"/>
                  </a:cubicBezTo>
                  <a:cubicBezTo>
                    <a:pt x="941" y="720"/>
                    <a:pt x="937" y="715"/>
                    <a:pt x="933" y="714"/>
                  </a:cubicBezTo>
                  <a:cubicBezTo>
                    <a:pt x="869" y="697"/>
                    <a:pt x="827" y="595"/>
                    <a:pt x="861" y="540"/>
                  </a:cubicBezTo>
                  <a:cubicBezTo>
                    <a:pt x="863" y="537"/>
                    <a:pt x="862" y="529"/>
                    <a:pt x="860" y="527"/>
                  </a:cubicBezTo>
                  <a:cubicBezTo>
                    <a:pt x="826" y="492"/>
                    <a:pt x="791" y="458"/>
                    <a:pt x="757" y="423"/>
                  </a:cubicBezTo>
                  <a:cubicBezTo>
                    <a:pt x="754" y="424"/>
                    <a:pt x="753" y="425"/>
                    <a:pt x="751" y="426"/>
                  </a:cubicBezTo>
                  <a:cubicBezTo>
                    <a:pt x="694" y="462"/>
                    <a:pt x="592" y="420"/>
                    <a:pt x="576" y="357"/>
                  </a:cubicBezTo>
                  <a:cubicBezTo>
                    <a:pt x="573" y="347"/>
                    <a:pt x="568" y="347"/>
                    <a:pt x="560" y="347"/>
                  </a:cubicBezTo>
                  <a:cubicBezTo>
                    <a:pt x="517" y="347"/>
                    <a:pt x="474" y="347"/>
                    <a:pt x="431" y="347"/>
                  </a:cubicBezTo>
                  <a:cubicBezTo>
                    <a:pt x="422" y="347"/>
                    <a:pt x="417" y="350"/>
                    <a:pt x="414" y="359"/>
                  </a:cubicBezTo>
                  <a:cubicBezTo>
                    <a:pt x="404" y="389"/>
                    <a:pt x="383" y="409"/>
                    <a:pt x="355" y="423"/>
                  </a:cubicBezTo>
                  <a:cubicBezTo>
                    <a:pt x="315" y="442"/>
                    <a:pt x="275" y="447"/>
                    <a:pt x="237" y="424"/>
                  </a:cubicBezTo>
                  <a:cubicBezTo>
                    <a:pt x="199" y="461"/>
                    <a:pt x="163" y="497"/>
                    <a:pt x="127" y="533"/>
                  </a:cubicBezTo>
                  <a:close/>
                  <a:moveTo>
                    <a:pt x="1287" y="1119"/>
                  </a:moveTo>
                  <a:cubicBezTo>
                    <a:pt x="1287" y="917"/>
                    <a:pt x="1287" y="718"/>
                    <a:pt x="1287" y="515"/>
                  </a:cubicBezTo>
                  <a:cubicBezTo>
                    <a:pt x="1166" y="585"/>
                    <a:pt x="1036" y="602"/>
                    <a:pt x="898" y="595"/>
                  </a:cubicBezTo>
                  <a:cubicBezTo>
                    <a:pt x="905" y="615"/>
                    <a:pt x="911" y="633"/>
                    <a:pt x="921" y="648"/>
                  </a:cubicBezTo>
                  <a:cubicBezTo>
                    <a:pt x="938" y="671"/>
                    <a:pt x="964" y="670"/>
                    <a:pt x="990" y="669"/>
                  </a:cubicBezTo>
                  <a:cubicBezTo>
                    <a:pt x="990" y="752"/>
                    <a:pt x="990" y="834"/>
                    <a:pt x="990" y="916"/>
                  </a:cubicBezTo>
                  <a:cubicBezTo>
                    <a:pt x="986" y="916"/>
                    <a:pt x="983" y="917"/>
                    <a:pt x="980" y="917"/>
                  </a:cubicBezTo>
                  <a:cubicBezTo>
                    <a:pt x="927" y="914"/>
                    <a:pt x="910" y="940"/>
                    <a:pt x="900" y="987"/>
                  </a:cubicBezTo>
                  <a:cubicBezTo>
                    <a:pt x="892" y="1020"/>
                    <a:pt x="911" y="1041"/>
                    <a:pt x="944" y="1041"/>
                  </a:cubicBezTo>
                  <a:cubicBezTo>
                    <a:pt x="1009" y="1039"/>
                    <a:pt x="1073" y="1043"/>
                    <a:pt x="1137" y="1059"/>
                  </a:cubicBezTo>
                  <a:cubicBezTo>
                    <a:pt x="1189" y="1073"/>
                    <a:pt x="1238" y="1092"/>
                    <a:pt x="1287" y="1119"/>
                  </a:cubicBezTo>
                  <a:close/>
                  <a:moveTo>
                    <a:pt x="619" y="297"/>
                  </a:moveTo>
                  <a:cubicBezTo>
                    <a:pt x="617" y="334"/>
                    <a:pt x="624" y="362"/>
                    <a:pt x="660" y="379"/>
                  </a:cubicBezTo>
                  <a:cubicBezTo>
                    <a:pt x="700" y="399"/>
                    <a:pt x="731" y="389"/>
                    <a:pt x="759" y="353"/>
                  </a:cubicBezTo>
                  <a:cubicBezTo>
                    <a:pt x="771" y="366"/>
                    <a:pt x="782" y="378"/>
                    <a:pt x="793" y="389"/>
                  </a:cubicBezTo>
                  <a:cubicBezTo>
                    <a:pt x="797" y="393"/>
                    <a:pt x="803" y="396"/>
                    <a:pt x="808" y="396"/>
                  </a:cubicBezTo>
                  <a:cubicBezTo>
                    <a:pt x="883" y="396"/>
                    <a:pt x="958" y="397"/>
                    <a:pt x="1033" y="396"/>
                  </a:cubicBezTo>
                  <a:cubicBezTo>
                    <a:pt x="1082" y="395"/>
                    <a:pt x="1125" y="360"/>
                    <a:pt x="1136" y="313"/>
                  </a:cubicBezTo>
                  <a:cubicBezTo>
                    <a:pt x="1148" y="267"/>
                    <a:pt x="1127" y="223"/>
                    <a:pt x="1087" y="206"/>
                  </a:cubicBezTo>
                  <a:cubicBezTo>
                    <a:pt x="1046" y="188"/>
                    <a:pt x="1002" y="202"/>
                    <a:pt x="975" y="241"/>
                  </a:cubicBezTo>
                  <a:cubicBezTo>
                    <a:pt x="971" y="248"/>
                    <a:pt x="967" y="254"/>
                    <a:pt x="962" y="261"/>
                  </a:cubicBezTo>
                  <a:cubicBezTo>
                    <a:pt x="948" y="252"/>
                    <a:pt x="935" y="243"/>
                    <a:pt x="920" y="233"/>
                  </a:cubicBezTo>
                  <a:cubicBezTo>
                    <a:pt x="935" y="213"/>
                    <a:pt x="950" y="195"/>
                    <a:pt x="964" y="177"/>
                  </a:cubicBezTo>
                  <a:cubicBezTo>
                    <a:pt x="928" y="94"/>
                    <a:pt x="846" y="45"/>
                    <a:pt x="753" y="50"/>
                  </a:cubicBezTo>
                  <a:cubicBezTo>
                    <a:pt x="673" y="55"/>
                    <a:pt x="592" y="113"/>
                    <a:pt x="572" y="177"/>
                  </a:cubicBezTo>
                  <a:cubicBezTo>
                    <a:pt x="587" y="196"/>
                    <a:pt x="601" y="214"/>
                    <a:pt x="616" y="233"/>
                  </a:cubicBezTo>
                  <a:cubicBezTo>
                    <a:pt x="601" y="243"/>
                    <a:pt x="588" y="252"/>
                    <a:pt x="574" y="262"/>
                  </a:cubicBezTo>
                  <a:cubicBezTo>
                    <a:pt x="559" y="239"/>
                    <a:pt x="546" y="217"/>
                    <a:pt x="520" y="206"/>
                  </a:cubicBezTo>
                  <a:cubicBezTo>
                    <a:pt x="494" y="195"/>
                    <a:pt x="469" y="195"/>
                    <a:pt x="444" y="208"/>
                  </a:cubicBezTo>
                  <a:cubicBezTo>
                    <a:pt x="410" y="225"/>
                    <a:pt x="390" y="265"/>
                    <a:pt x="399" y="297"/>
                  </a:cubicBezTo>
                  <a:cubicBezTo>
                    <a:pt x="472" y="297"/>
                    <a:pt x="544" y="297"/>
                    <a:pt x="619" y="297"/>
                  </a:cubicBezTo>
                  <a:close/>
                  <a:moveTo>
                    <a:pt x="1386" y="1188"/>
                  </a:moveTo>
                  <a:cubicBezTo>
                    <a:pt x="1386" y="941"/>
                    <a:pt x="1386" y="694"/>
                    <a:pt x="1386" y="447"/>
                  </a:cubicBezTo>
                  <a:cubicBezTo>
                    <a:pt x="1370" y="447"/>
                    <a:pt x="1355" y="447"/>
                    <a:pt x="1339" y="447"/>
                  </a:cubicBezTo>
                  <a:cubicBezTo>
                    <a:pt x="1339" y="694"/>
                    <a:pt x="1339" y="941"/>
                    <a:pt x="1339" y="1188"/>
                  </a:cubicBezTo>
                  <a:cubicBezTo>
                    <a:pt x="1355" y="1188"/>
                    <a:pt x="1370" y="1188"/>
                    <a:pt x="1386" y="1188"/>
                  </a:cubicBezTo>
                  <a:close/>
                  <a:moveTo>
                    <a:pt x="1438" y="714"/>
                  </a:moveTo>
                  <a:cubicBezTo>
                    <a:pt x="1438" y="782"/>
                    <a:pt x="1438" y="847"/>
                    <a:pt x="1438" y="913"/>
                  </a:cubicBezTo>
                  <a:cubicBezTo>
                    <a:pt x="1494" y="875"/>
                    <a:pt x="1509" y="771"/>
                    <a:pt x="1438" y="7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331"/>
            <p:cNvSpPr>
              <a:spLocks/>
            </p:cNvSpPr>
            <p:nvPr/>
          </p:nvSpPr>
          <p:spPr bwMode="auto">
            <a:xfrm>
              <a:off x="3514725" y="1630363"/>
              <a:ext cx="220663" cy="103188"/>
            </a:xfrm>
            <a:custGeom>
              <a:avLst/>
              <a:gdLst>
                <a:gd name="T0" fmla="*/ 0 w 741"/>
                <a:gd name="T1" fmla="*/ 348 h 348"/>
                <a:gd name="T2" fmla="*/ 0 w 741"/>
                <a:gd name="T3" fmla="*/ 299 h 348"/>
                <a:gd name="T4" fmla="*/ 48 w 741"/>
                <a:gd name="T5" fmla="*/ 299 h 348"/>
                <a:gd name="T6" fmla="*/ 48 w 741"/>
                <a:gd name="T7" fmla="*/ 200 h 348"/>
                <a:gd name="T8" fmla="*/ 98 w 741"/>
                <a:gd name="T9" fmla="*/ 200 h 348"/>
                <a:gd name="T10" fmla="*/ 98 w 741"/>
                <a:gd name="T11" fmla="*/ 297 h 348"/>
                <a:gd name="T12" fmla="*/ 197 w 741"/>
                <a:gd name="T13" fmla="*/ 297 h 348"/>
                <a:gd name="T14" fmla="*/ 197 w 741"/>
                <a:gd name="T15" fmla="*/ 223 h 348"/>
                <a:gd name="T16" fmla="*/ 197 w 741"/>
                <a:gd name="T17" fmla="*/ 151 h 348"/>
                <a:gd name="T18" fmla="*/ 246 w 741"/>
                <a:gd name="T19" fmla="*/ 151 h 348"/>
                <a:gd name="T20" fmla="*/ 246 w 741"/>
                <a:gd name="T21" fmla="*/ 297 h 348"/>
                <a:gd name="T22" fmla="*/ 345 w 741"/>
                <a:gd name="T23" fmla="*/ 297 h 348"/>
                <a:gd name="T24" fmla="*/ 345 w 741"/>
                <a:gd name="T25" fmla="*/ 52 h 348"/>
                <a:gd name="T26" fmla="*/ 395 w 741"/>
                <a:gd name="T27" fmla="*/ 52 h 348"/>
                <a:gd name="T28" fmla="*/ 395 w 741"/>
                <a:gd name="T29" fmla="*/ 297 h 348"/>
                <a:gd name="T30" fmla="*/ 494 w 741"/>
                <a:gd name="T31" fmla="*/ 297 h 348"/>
                <a:gd name="T32" fmla="*/ 494 w 741"/>
                <a:gd name="T33" fmla="*/ 200 h 348"/>
                <a:gd name="T34" fmla="*/ 543 w 741"/>
                <a:gd name="T35" fmla="*/ 200 h 348"/>
                <a:gd name="T36" fmla="*/ 543 w 741"/>
                <a:gd name="T37" fmla="*/ 297 h 348"/>
                <a:gd name="T38" fmla="*/ 643 w 741"/>
                <a:gd name="T39" fmla="*/ 297 h 348"/>
                <a:gd name="T40" fmla="*/ 643 w 741"/>
                <a:gd name="T41" fmla="*/ 279 h 348"/>
                <a:gd name="T42" fmla="*/ 643 w 741"/>
                <a:gd name="T43" fmla="*/ 17 h 348"/>
                <a:gd name="T44" fmla="*/ 659 w 741"/>
                <a:gd name="T45" fmla="*/ 1 h 348"/>
                <a:gd name="T46" fmla="*/ 693 w 741"/>
                <a:gd name="T47" fmla="*/ 1 h 348"/>
                <a:gd name="T48" fmla="*/ 693 w 741"/>
                <a:gd name="T49" fmla="*/ 298 h 348"/>
                <a:gd name="T50" fmla="*/ 741 w 741"/>
                <a:gd name="T51" fmla="*/ 298 h 348"/>
                <a:gd name="T52" fmla="*/ 741 w 741"/>
                <a:gd name="T53" fmla="*/ 348 h 348"/>
                <a:gd name="T54" fmla="*/ 0 w 741"/>
                <a:gd name="T55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1" h="348">
                  <a:moveTo>
                    <a:pt x="0" y="348"/>
                  </a:moveTo>
                  <a:cubicBezTo>
                    <a:pt x="0" y="332"/>
                    <a:pt x="0" y="316"/>
                    <a:pt x="0" y="299"/>
                  </a:cubicBezTo>
                  <a:cubicBezTo>
                    <a:pt x="16" y="299"/>
                    <a:pt x="31" y="299"/>
                    <a:pt x="48" y="299"/>
                  </a:cubicBezTo>
                  <a:cubicBezTo>
                    <a:pt x="48" y="265"/>
                    <a:pt x="48" y="233"/>
                    <a:pt x="48" y="200"/>
                  </a:cubicBezTo>
                  <a:cubicBezTo>
                    <a:pt x="65" y="200"/>
                    <a:pt x="81" y="200"/>
                    <a:pt x="98" y="200"/>
                  </a:cubicBezTo>
                  <a:cubicBezTo>
                    <a:pt x="98" y="233"/>
                    <a:pt x="98" y="264"/>
                    <a:pt x="98" y="297"/>
                  </a:cubicBezTo>
                  <a:cubicBezTo>
                    <a:pt x="132" y="297"/>
                    <a:pt x="164" y="297"/>
                    <a:pt x="197" y="297"/>
                  </a:cubicBezTo>
                  <a:cubicBezTo>
                    <a:pt x="197" y="272"/>
                    <a:pt x="197" y="248"/>
                    <a:pt x="197" y="223"/>
                  </a:cubicBezTo>
                  <a:cubicBezTo>
                    <a:pt x="197" y="199"/>
                    <a:pt x="197" y="176"/>
                    <a:pt x="197" y="151"/>
                  </a:cubicBezTo>
                  <a:cubicBezTo>
                    <a:pt x="214" y="151"/>
                    <a:pt x="229" y="151"/>
                    <a:pt x="246" y="151"/>
                  </a:cubicBezTo>
                  <a:cubicBezTo>
                    <a:pt x="246" y="199"/>
                    <a:pt x="246" y="247"/>
                    <a:pt x="246" y="297"/>
                  </a:cubicBezTo>
                  <a:cubicBezTo>
                    <a:pt x="280" y="297"/>
                    <a:pt x="312" y="297"/>
                    <a:pt x="345" y="297"/>
                  </a:cubicBezTo>
                  <a:cubicBezTo>
                    <a:pt x="345" y="216"/>
                    <a:pt x="345" y="134"/>
                    <a:pt x="345" y="52"/>
                  </a:cubicBezTo>
                  <a:cubicBezTo>
                    <a:pt x="362" y="52"/>
                    <a:pt x="378" y="52"/>
                    <a:pt x="395" y="52"/>
                  </a:cubicBezTo>
                  <a:cubicBezTo>
                    <a:pt x="395" y="133"/>
                    <a:pt x="395" y="215"/>
                    <a:pt x="395" y="297"/>
                  </a:cubicBezTo>
                  <a:cubicBezTo>
                    <a:pt x="429" y="297"/>
                    <a:pt x="461" y="297"/>
                    <a:pt x="494" y="297"/>
                  </a:cubicBezTo>
                  <a:cubicBezTo>
                    <a:pt x="494" y="265"/>
                    <a:pt x="494" y="233"/>
                    <a:pt x="494" y="200"/>
                  </a:cubicBezTo>
                  <a:cubicBezTo>
                    <a:pt x="511" y="200"/>
                    <a:pt x="526" y="200"/>
                    <a:pt x="543" y="200"/>
                  </a:cubicBezTo>
                  <a:cubicBezTo>
                    <a:pt x="543" y="232"/>
                    <a:pt x="543" y="264"/>
                    <a:pt x="543" y="297"/>
                  </a:cubicBezTo>
                  <a:cubicBezTo>
                    <a:pt x="577" y="297"/>
                    <a:pt x="609" y="297"/>
                    <a:pt x="643" y="297"/>
                  </a:cubicBezTo>
                  <a:cubicBezTo>
                    <a:pt x="643" y="291"/>
                    <a:pt x="643" y="285"/>
                    <a:pt x="643" y="279"/>
                  </a:cubicBezTo>
                  <a:cubicBezTo>
                    <a:pt x="643" y="192"/>
                    <a:pt x="643" y="104"/>
                    <a:pt x="643" y="17"/>
                  </a:cubicBezTo>
                  <a:cubicBezTo>
                    <a:pt x="643" y="4"/>
                    <a:pt x="646" y="0"/>
                    <a:pt x="659" y="1"/>
                  </a:cubicBezTo>
                  <a:cubicBezTo>
                    <a:pt x="669" y="2"/>
                    <a:pt x="680" y="1"/>
                    <a:pt x="693" y="1"/>
                  </a:cubicBezTo>
                  <a:cubicBezTo>
                    <a:pt x="693" y="100"/>
                    <a:pt x="693" y="198"/>
                    <a:pt x="693" y="298"/>
                  </a:cubicBezTo>
                  <a:cubicBezTo>
                    <a:pt x="709" y="298"/>
                    <a:pt x="725" y="298"/>
                    <a:pt x="741" y="298"/>
                  </a:cubicBezTo>
                  <a:cubicBezTo>
                    <a:pt x="741" y="316"/>
                    <a:pt x="741" y="332"/>
                    <a:pt x="741" y="348"/>
                  </a:cubicBezTo>
                  <a:cubicBezTo>
                    <a:pt x="494" y="348"/>
                    <a:pt x="247" y="348"/>
                    <a:pt x="0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332"/>
            <p:cNvSpPr>
              <a:spLocks/>
            </p:cNvSpPr>
            <p:nvPr/>
          </p:nvSpPr>
          <p:spPr bwMode="auto">
            <a:xfrm>
              <a:off x="3441700" y="1689100"/>
              <a:ext cx="14288" cy="14288"/>
            </a:xfrm>
            <a:custGeom>
              <a:avLst/>
              <a:gdLst>
                <a:gd name="T0" fmla="*/ 0 w 48"/>
                <a:gd name="T1" fmla="*/ 48 h 48"/>
                <a:gd name="T2" fmla="*/ 0 w 48"/>
                <a:gd name="T3" fmla="*/ 0 h 48"/>
                <a:gd name="T4" fmla="*/ 48 w 48"/>
                <a:gd name="T5" fmla="*/ 0 h 48"/>
                <a:gd name="T6" fmla="*/ 48 w 48"/>
                <a:gd name="T7" fmla="*/ 4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333"/>
            <p:cNvSpPr>
              <a:spLocks/>
            </p:cNvSpPr>
            <p:nvPr/>
          </p:nvSpPr>
          <p:spPr bwMode="auto">
            <a:xfrm>
              <a:off x="3397250" y="1689100"/>
              <a:ext cx="14288" cy="14288"/>
            </a:xfrm>
            <a:custGeom>
              <a:avLst/>
              <a:gdLst>
                <a:gd name="T0" fmla="*/ 47 w 47"/>
                <a:gd name="T1" fmla="*/ 48 h 48"/>
                <a:gd name="T2" fmla="*/ 0 w 47"/>
                <a:gd name="T3" fmla="*/ 48 h 48"/>
                <a:gd name="T4" fmla="*/ 0 w 47"/>
                <a:gd name="T5" fmla="*/ 0 h 48"/>
                <a:gd name="T6" fmla="*/ 47 w 47"/>
                <a:gd name="T7" fmla="*/ 0 h 48"/>
                <a:gd name="T8" fmla="*/ 47 w 4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48"/>
                  </a:moveTo>
                  <a:cubicBezTo>
                    <a:pt x="31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2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334"/>
            <p:cNvSpPr>
              <a:spLocks/>
            </p:cNvSpPr>
            <p:nvPr/>
          </p:nvSpPr>
          <p:spPr bwMode="auto">
            <a:xfrm>
              <a:off x="3486150" y="1689100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335"/>
            <p:cNvSpPr>
              <a:spLocks noEditPoints="1"/>
            </p:cNvSpPr>
            <p:nvPr/>
          </p:nvSpPr>
          <p:spPr bwMode="auto">
            <a:xfrm>
              <a:off x="3397250" y="1409700"/>
              <a:ext cx="206375" cy="206375"/>
            </a:xfrm>
            <a:custGeom>
              <a:avLst/>
              <a:gdLst>
                <a:gd name="T0" fmla="*/ 0 w 694"/>
                <a:gd name="T1" fmla="*/ 347 h 694"/>
                <a:gd name="T2" fmla="*/ 347 w 694"/>
                <a:gd name="T3" fmla="*/ 0 h 694"/>
                <a:gd name="T4" fmla="*/ 694 w 694"/>
                <a:gd name="T5" fmla="*/ 346 h 694"/>
                <a:gd name="T6" fmla="*/ 346 w 694"/>
                <a:gd name="T7" fmla="*/ 694 h 694"/>
                <a:gd name="T8" fmla="*/ 0 w 694"/>
                <a:gd name="T9" fmla="*/ 347 h 694"/>
                <a:gd name="T10" fmla="*/ 346 w 694"/>
                <a:gd name="T11" fmla="*/ 644 h 694"/>
                <a:gd name="T12" fmla="*/ 643 w 694"/>
                <a:gd name="T13" fmla="*/ 347 h 694"/>
                <a:gd name="T14" fmla="*/ 348 w 694"/>
                <a:gd name="T15" fmla="*/ 49 h 694"/>
                <a:gd name="T16" fmla="*/ 49 w 694"/>
                <a:gd name="T17" fmla="*/ 346 h 694"/>
                <a:gd name="T18" fmla="*/ 346 w 694"/>
                <a:gd name="T19" fmla="*/ 64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694">
                  <a:moveTo>
                    <a:pt x="0" y="347"/>
                  </a:moveTo>
                  <a:cubicBezTo>
                    <a:pt x="0" y="155"/>
                    <a:pt x="155" y="0"/>
                    <a:pt x="347" y="0"/>
                  </a:cubicBezTo>
                  <a:cubicBezTo>
                    <a:pt x="538" y="1"/>
                    <a:pt x="693" y="156"/>
                    <a:pt x="694" y="346"/>
                  </a:cubicBezTo>
                  <a:cubicBezTo>
                    <a:pt x="694" y="537"/>
                    <a:pt x="537" y="694"/>
                    <a:pt x="346" y="694"/>
                  </a:cubicBezTo>
                  <a:cubicBezTo>
                    <a:pt x="155" y="693"/>
                    <a:pt x="0" y="538"/>
                    <a:pt x="0" y="347"/>
                  </a:cubicBezTo>
                  <a:close/>
                  <a:moveTo>
                    <a:pt x="346" y="644"/>
                  </a:moveTo>
                  <a:cubicBezTo>
                    <a:pt x="511" y="644"/>
                    <a:pt x="643" y="511"/>
                    <a:pt x="643" y="347"/>
                  </a:cubicBezTo>
                  <a:cubicBezTo>
                    <a:pt x="644" y="183"/>
                    <a:pt x="511" y="50"/>
                    <a:pt x="348" y="49"/>
                  </a:cubicBezTo>
                  <a:cubicBezTo>
                    <a:pt x="184" y="49"/>
                    <a:pt x="49" y="182"/>
                    <a:pt x="49" y="346"/>
                  </a:cubicBezTo>
                  <a:cubicBezTo>
                    <a:pt x="49" y="510"/>
                    <a:pt x="182" y="644"/>
                    <a:pt x="346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336"/>
            <p:cNvSpPr>
              <a:spLocks noEditPoints="1"/>
            </p:cNvSpPr>
            <p:nvPr/>
          </p:nvSpPr>
          <p:spPr bwMode="auto">
            <a:xfrm>
              <a:off x="3455988" y="1447800"/>
              <a:ext cx="107950" cy="127000"/>
            </a:xfrm>
            <a:custGeom>
              <a:avLst/>
              <a:gdLst>
                <a:gd name="T0" fmla="*/ 0 w 361"/>
                <a:gd name="T1" fmla="*/ 215 h 426"/>
                <a:gd name="T2" fmla="*/ 0 w 361"/>
                <a:gd name="T3" fmla="*/ 87 h 426"/>
                <a:gd name="T4" fmla="*/ 101 w 361"/>
                <a:gd name="T5" fmla="*/ 30 h 426"/>
                <a:gd name="T6" fmla="*/ 309 w 361"/>
                <a:gd name="T7" fmla="*/ 154 h 426"/>
                <a:gd name="T8" fmla="*/ 309 w 361"/>
                <a:gd name="T9" fmla="*/ 277 h 426"/>
                <a:gd name="T10" fmla="*/ 99 w 361"/>
                <a:gd name="T11" fmla="*/ 403 h 426"/>
                <a:gd name="T12" fmla="*/ 3 w 361"/>
                <a:gd name="T13" fmla="*/ 369 h 426"/>
                <a:gd name="T14" fmla="*/ 0 w 361"/>
                <a:gd name="T15" fmla="*/ 343 h 426"/>
                <a:gd name="T16" fmla="*/ 0 w 361"/>
                <a:gd name="T17" fmla="*/ 215 h 426"/>
                <a:gd name="T18" fmla="*/ 49 w 361"/>
                <a:gd name="T19" fmla="*/ 216 h 426"/>
                <a:gd name="T20" fmla="*/ 49 w 361"/>
                <a:gd name="T21" fmla="*/ 342 h 426"/>
                <a:gd name="T22" fmla="*/ 78 w 361"/>
                <a:gd name="T23" fmla="*/ 358 h 426"/>
                <a:gd name="T24" fmla="*/ 283 w 361"/>
                <a:gd name="T25" fmla="*/ 235 h 426"/>
                <a:gd name="T26" fmla="*/ 283 w 361"/>
                <a:gd name="T27" fmla="*/ 197 h 426"/>
                <a:gd name="T28" fmla="*/ 77 w 361"/>
                <a:gd name="T29" fmla="*/ 73 h 426"/>
                <a:gd name="T30" fmla="*/ 49 w 361"/>
                <a:gd name="T31" fmla="*/ 89 h 426"/>
                <a:gd name="T32" fmla="*/ 49 w 361"/>
                <a:gd name="T33" fmla="*/ 21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1" h="426">
                  <a:moveTo>
                    <a:pt x="0" y="215"/>
                  </a:moveTo>
                  <a:cubicBezTo>
                    <a:pt x="0" y="172"/>
                    <a:pt x="0" y="130"/>
                    <a:pt x="0" y="87"/>
                  </a:cubicBezTo>
                  <a:cubicBezTo>
                    <a:pt x="0" y="29"/>
                    <a:pt x="51" y="0"/>
                    <a:pt x="101" y="30"/>
                  </a:cubicBezTo>
                  <a:cubicBezTo>
                    <a:pt x="171" y="71"/>
                    <a:pt x="240" y="113"/>
                    <a:pt x="309" y="154"/>
                  </a:cubicBezTo>
                  <a:cubicBezTo>
                    <a:pt x="361" y="186"/>
                    <a:pt x="360" y="246"/>
                    <a:pt x="309" y="277"/>
                  </a:cubicBezTo>
                  <a:cubicBezTo>
                    <a:pt x="239" y="319"/>
                    <a:pt x="169" y="361"/>
                    <a:pt x="99" y="403"/>
                  </a:cubicBezTo>
                  <a:cubicBezTo>
                    <a:pt x="61" y="426"/>
                    <a:pt x="16" y="410"/>
                    <a:pt x="3" y="369"/>
                  </a:cubicBezTo>
                  <a:cubicBezTo>
                    <a:pt x="1" y="361"/>
                    <a:pt x="0" y="352"/>
                    <a:pt x="0" y="343"/>
                  </a:cubicBezTo>
                  <a:cubicBezTo>
                    <a:pt x="0" y="300"/>
                    <a:pt x="0" y="258"/>
                    <a:pt x="0" y="215"/>
                  </a:cubicBezTo>
                  <a:close/>
                  <a:moveTo>
                    <a:pt x="49" y="216"/>
                  </a:moveTo>
                  <a:cubicBezTo>
                    <a:pt x="49" y="258"/>
                    <a:pt x="49" y="300"/>
                    <a:pt x="49" y="342"/>
                  </a:cubicBezTo>
                  <a:cubicBezTo>
                    <a:pt x="49" y="364"/>
                    <a:pt x="59" y="369"/>
                    <a:pt x="78" y="358"/>
                  </a:cubicBezTo>
                  <a:cubicBezTo>
                    <a:pt x="146" y="317"/>
                    <a:pt x="215" y="276"/>
                    <a:pt x="283" y="235"/>
                  </a:cubicBezTo>
                  <a:cubicBezTo>
                    <a:pt x="303" y="223"/>
                    <a:pt x="303" y="209"/>
                    <a:pt x="283" y="197"/>
                  </a:cubicBezTo>
                  <a:cubicBezTo>
                    <a:pt x="214" y="155"/>
                    <a:pt x="146" y="114"/>
                    <a:pt x="77" y="73"/>
                  </a:cubicBezTo>
                  <a:cubicBezTo>
                    <a:pt x="59" y="62"/>
                    <a:pt x="49" y="67"/>
                    <a:pt x="49" y="89"/>
                  </a:cubicBezTo>
                  <a:cubicBezTo>
                    <a:pt x="49" y="132"/>
                    <a:pt x="49" y="174"/>
                    <a:pt x="49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8" name="Group 337"/>
          <p:cNvGrpSpPr/>
          <p:nvPr/>
        </p:nvGrpSpPr>
        <p:grpSpPr>
          <a:xfrm>
            <a:off x="3934134" y="1600202"/>
            <a:ext cx="401638" cy="400050"/>
            <a:chOff x="4005263" y="1304925"/>
            <a:chExt cx="401638" cy="4000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39" name="Freeform 338"/>
            <p:cNvSpPr>
              <a:spLocks noEditPoints="1"/>
            </p:cNvSpPr>
            <p:nvPr/>
          </p:nvSpPr>
          <p:spPr bwMode="auto">
            <a:xfrm>
              <a:off x="4005263" y="1304925"/>
              <a:ext cx="401638" cy="400050"/>
            </a:xfrm>
            <a:custGeom>
              <a:avLst/>
              <a:gdLst>
                <a:gd name="T0" fmla="*/ 161 w 1348"/>
                <a:gd name="T1" fmla="*/ 696 h 1340"/>
                <a:gd name="T2" fmla="*/ 1 w 1348"/>
                <a:gd name="T3" fmla="*/ 667 h 1340"/>
                <a:gd name="T4" fmla="*/ 180 w 1348"/>
                <a:gd name="T5" fmla="*/ 645 h 1340"/>
                <a:gd name="T6" fmla="*/ 232 w 1348"/>
                <a:gd name="T7" fmla="*/ 496 h 1340"/>
                <a:gd name="T8" fmla="*/ 273 w 1348"/>
                <a:gd name="T9" fmla="*/ 813 h 1340"/>
                <a:gd name="T10" fmla="*/ 744 w 1348"/>
                <a:gd name="T11" fmla="*/ 259 h 1340"/>
                <a:gd name="T12" fmla="*/ 329 w 1348"/>
                <a:gd name="T13" fmla="*/ 352 h 1340"/>
                <a:gd name="T14" fmla="*/ 151 w 1348"/>
                <a:gd name="T15" fmla="*/ 192 h 1340"/>
                <a:gd name="T16" fmla="*/ 126 w 1348"/>
                <a:gd name="T17" fmla="*/ 41 h 1340"/>
                <a:gd name="T18" fmla="*/ 218 w 1348"/>
                <a:gd name="T19" fmla="*/ 174 h 1340"/>
                <a:gd name="T20" fmla="*/ 645 w 1348"/>
                <a:gd name="T21" fmla="*/ 202 h 1340"/>
                <a:gd name="T22" fmla="*/ 593 w 1348"/>
                <a:gd name="T23" fmla="*/ 60 h 1340"/>
                <a:gd name="T24" fmla="*/ 707 w 1348"/>
                <a:gd name="T25" fmla="*/ 149 h 1340"/>
                <a:gd name="T26" fmla="*/ 974 w 1348"/>
                <a:gd name="T27" fmla="*/ 313 h 1340"/>
                <a:gd name="T28" fmla="*/ 1141 w 1348"/>
                <a:gd name="T29" fmla="*/ 139 h 1340"/>
                <a:gd name="T30" fmla="*/ 1282 w 1348"/>
                <a:gd name="T31" fmla="*/ 167 h 1340"/>
                <a:gd name="T32" fmla="*/ 1011 w 1348"/>
                <a:gd name="T33" fmla="*/ 348 h 1340"/>
                <a:gd name="T34" fmla="*/ 1190 w 1348"/>
                <a:gd name="T35" fmla="*/ 633 h 1340"/>
                <a:gd name="T36" fmla="*/ 1294 w 1348"/>
                <a:gd name="T37" fmla="*/ 742 h 1340"/>
                <a:gd name="T38" fmla="*/ 1142 w 1348"/>
                <a:gd name="T39" fmla="*/ 695 h 1340"/>
                <a:gd name="T40" fmla="*/ 1180 w 1348"/>
                <a:gd name="T41" fmla="*/ 1154 h 1340"/>
                <a:gd name="T42" fmla="*/ 1276 w 1348"/>
                <a:gd name="T43" fmla="*/ 1294 h 1340"/>
                <a:gd name="T44" fmla="*/ 1143 w 1348"/>
                <a:gd name="T45" fmla="*/ 1187 h 1340"/>
                <a:gd name="T46" fmla="*/ 890 w 1348"/>
                <a:gd name="T47" fmla="*/ 1091 h 1340"/>
                <a:gd name="T48" fmla="*/ 713 w 1348"/>
                <a:gd name="T49" fmla="*/ 1195 h 1340"/>
                <a:gd name="T50" fmla="*/ 593 w 1348"/>
                <a:gd name="T51" fmla="*/ 1280 h 1340"/>
                <a:gd name="T52" fmla="*/ 644 w 1348"/>
                <a:gd name="T53" fmla="*/ 1150 h 1340"/>
                <a:gd name="T54" fmla="*/ 360 w 1348"/>
                <a:gd name="T55" fmla="*/ 1031 h 1340"/>
                <a:gd name="T56" fmla="*/ 146 w 1348"/>
                <a:gd name="T57" fmla="*/ 1307 h 1340"/>
                <a:gd name="T58" fmla="*/ 144 w 1348"/>
                <a:gd name="T59" fmla="*/ 1155 h 1340"/>
                <a:gd name="T60" fmla="*/ 323 w 1348"/>
                <a:gd name="T61" fmla="*/ 995 h 1340"/>
                <a:gd name="T62" fmla="*/ 109 w 1348"/>
                <a:gd name="T63" fmla="*/ 669 h 1340"/>
                <a:gd name="T64" fmla="*/ 1289 w 1348"/>
                <a:gd name="T65" fmla="*/ 671 h 1340"/>
                <a:gd name="T66" fmla="*/ 1260 w 1348"/>
                <a:gd name="T67" fmla="*/ 699 h 1340"/>
                <a:gd name="T68" fmla="*/ 669 w 1348"/>
                <a:gd name="T69" fmla="*/ 52 h 1340"/>
                <a:gd name="T70" fmla="*/ 699 w 1348"/>
                <a:gd name="T71" fmla="*/ 80 h 1340"/>
                <a:gd name="T72" fmla="*/ 124 w 1348"/>
                <a:gd name="T73" fmla="*/ 91 h 1340"/>
                <a:gd name="T74" fmla="*/ 125 w 1348"/>
                <a:gd name="T75" fmla="*/ 1202 h 1340"/>
                <a:gd name="T76" fmla="*/ 153 w 1348"/>
                <a:gd name="T77" fmla="*/ 1232 h 1340"/>
                <a:gd name="T78" fmla="*/ 699 w 1348"/>
                <a:gd name="T79" fmla="*/ 1261 h 1340"/>
                <a:gd name="T80" fmla="*/ 670 w 1348"/>
                <a:gd name="T81" fmla="*/ 1288 h 1340"/>
                <a:gd name="T82" fmla="*/ 1218 w 1348"/>
                <a:gd name="T83" fmla="*/ 149 h 1340"/>
                <a:gd name="T84" fmla="*/ 1221 w 1348"/>
                <a:gd name="T85" fmla="*/ 1265 h 1340"/>
                <a:gd name="T86" fmla="*/ 1192 w 1348"/>
                <a:gd name="T87" fmla="*/ 123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8" h="1340">
                  <a:moveTo>
                    <a:pt x="323" y="995"/>
                  </a:moveTo>
                  <a:cubicBezTo>
                    <a:pt x="247" y="910"/>
                    <a:pt x="205" y="811"/>
                    <a:pt x="198" y="695"/>
                  </a:cubicBezTo>
                  <a:cubicBezTo>
                    <a:pt x="185" y="695"/>
                    <a:pt x="173" y="694"/>
                    <a:pt x="161" y="696"/>
                  </a:cubicBezTo>
                  <a:cubicBezTo>
                    <a:pt x="157" y="696"/>
                    <a:pt x="153" y="702"/>
                    <a:pt x="150" y="706"/>
                  </a:cubicBezTo>
                  <a:cubicBezTo>
                    <a:pt x="132" y="740"/>
                    <a:pt x="96" y="756"/>
                    <a:pt x="60" y="747"/>
                  </a:cubicBezTo>
                  <a:cubicBezTo>
                    <a:pt x="24" y="738"/>
                    <a:pt x="0" y="705"/>
                    <a:pt x="1" y="667"/>
                  </a:cubicBezTo>
                  <a:cubicBezTo>
                    <a:pt x="2" y="633"/>
                    <a:pt x="26" y="603"/>
                    <a:pt x="59" y="593"/>
                  </a:cubicBezTo>
                  <a:cubicBezTo>
                    <a:pt x="92" y="584"/>
                    <a:pt x="128" y="597"/>
                    <a:pt x="145" y="627"/>
                  </a:cubicBezTo>
                  <a:cubicBezTo>
                    <a:pt x="154" y="643"/>
                    <a:pt x="164" y="647"/>
                    <a:pt x="180" y="645"/>
                  </a:cubicBezTo>
                  <a:cubicBezTo>
                    <a:pt x="186" y="644"/>
                    <a:pt x="191" y="645"/>
                    <a:pt x="196" y="645"/>
                  </a:cubicBezTo>
                  <a:cubicBezTo>
                    <a:pt x="202" y="613"/>
                    <a:pt x="207" y="582"/>
                    <a:pt x="214" y="552"/>
                  </a:cubicBezTo>
                  <a:cubicBezTo>
                    <a:pt x="218" y="533"/>
                    <a:pt x="225" y="515"/>
                    <a:pt x="232" y="496"/>
                  </a:cubicBezTo>
                  <a:cubicBezTo>
                    <a:pt x="239" y="477"/>
                    <a:pt x="253" y="470"/>
                    <a:pt x="268" y="477"/>
                  </a:cubicBezTo>
                  <a:cubicBezTo>
                    <a:pt x="282" y="483"/>
                    <a:pt x="286" y="497"/>
                    <a:pt x="279" y="515"/>
                  </a:cubicBezTo>
                  <a:cubicBezTo>
                    <a:pt x="240" y="614"/>
                    <a:pt x="235" y="714"/>
                    <a:pt x="273" y="813"/>
                  </a:cubicBezTo>
                  <a:cubicBezTo>
                    <a:pt x="335" y="979"/>
                    <a:pt x="456" y="1076"/>
                    <a:pt x="632" y="1093"/>
                  </a:cubicBezTo>
                  <a:cubicBezTo>
                    <a:pt x="854" y="1115"/>
                    <a:pt x="1048" y="963"/>
                    <a:pt x="1086" y="743"/>
                  </a:cubicBezTo>
                  <a:cubicBezTo>
                    <a:pt x="1126" y="518"/>
                    <a:pt x="969" y="296"/>
                    <a:pt x="744" y="259"/>
                  </a:cubicBezTo>
                  <a:cubicBezTo>
                    <a:pt x="604" y="236"/>
                    <a:pt x="481" y="274"/>
                    <a:pt x="377" y="371"/>
                  </a:cubicBezTo>
                  <a:cubicBezTo>
                    <a:pt x="367" y="380"/>
                    <a:pt x="358" y="386"/>
                    <a:pt x="345" y="381"/>
                  </a:cubicBezTo>
                  <a:cubicBezTo>
                    <a:pt x="332" y="376"/>
                    <a:pt x="327" y="366"/>
                    <a:pt x="329" y="352"/>
                  </a:cubicBezTo>
                  <a:cubicBezTo>
                    <a:pt x="329" y="348"/>
                    <a:pt x="326" y="344"/>
                    <a:pt x="323" y="341"/>
                  </a:cubicBezTo>
                  <a:cubicBezTo>
                    <a:pt x="271" y="292"/>
                    <a:pt x="219" y="244"/>
                    <a:pt x="167" y="196"/>
                  </a:cubicBezTo>
                  <a:cubicBezTo>
                    <a:pt x="163" y="193"/>
                    <a:pt x="157" y="192"/>
                    <a:pt x="151" y="192"/>
                  </a:cubicBezTo>
                  <a:cubicBezTo>
                    <a:pt x="142" y="193"/>
                    <a:pt x="134" y="196"/>
                    <a:pt x="125" y="196"/>
                  </a:cubicBezTo>
                  <a:cubicBezTo>
                    <a:pt x="77" y="197"/>
                    <a:pt x="45" y="166"/>
                    <a:pt x="45" y="120"/>
                  </a:cubicBezTo>
                  <a:cubicBezTo>
                    <a:pt x="45" y="75"/>
                    <a:pt x="82" y="39"/>
                    <a:pt x="126" y="41"/>
                  </a:cubicBezTo>
                  <a:cubicBezTo>
                    <a:pt x="171" y="42"/>
                    <a:pt x="205" y="79"/>
                    <a:pt x="203" y="123"/>
                  </a:cubicBezTo>
                  <a:cubicBezTo>
                    <a:pt x="203" y="126"/>
                    <a:pt x="203" y="130"/>
                    <a:pt x="202" y="132"/>
                  </a:cubicBezTo>
                  <a:cubicBezTo>
                    <a:pt x="192" y="152"/>
                    <a:pt x="205" y="162"/>
                    <a:pt x="218" y="174"/>
                  </a:cubicBezTo>
                  <a:cubicBezTo>
                    <a:pt x="267" y="219"/>
                    <a:pt x="316" y="265"/>
                    <a:pt x="366" y="312"/>
                  </a:cubicBezTo>
                  <a:cubicBezTo>
                    <a:pt x="406" y="280"/>
                    <a:pt x="449" y="253"/>
                    <a:pt x="497" y="234"/>
                  </a:cubicBezTo>
                  <a:cubicBezTo>
                    <a:pt x="544" y="216"/>
                    <a:pt x="593" y="206"/>
                    <a:pt x="645" y="202"/>
                  </a:cubicBezTo>
                  <a:cubicBezTo>
                    <a:pt x="645" y="188"/>
                    <a:pt x="646" y="175"/>
                    <a:pt x="644" y="162"/>
                  </a:cubicBezTo>
                  <a:cubicBezTo>
                    <a:pt x="644" y="157"/>
                    <a:pt x="637" y="152"/>
                    <a:pt x="632" y="150"/>
                  </a:cubicBezTo>
                  <a:cubicBezTo>
                    <a:pt x="600" y="131"/>
                    <a:pt x="584" y="95"/>
                    <a:pt x="593" y="60"/>
                  </a:cubicBezTo>
                  <a:cubicBezTo>
                    <a:pt x="602" y="27"/>
                    <a:pt x="633" y="2"/>
                    <a:pt x="667" y="1"/>
                  </a:cubicBezTo>
                  <a:cubicBezTo>
                    <a:pt x="704" y="0"/>
                    <a:pt x="736" y="23"/>
                    <a:pt x="746" y="58"/>
                  </a:cubicBezTo>
                  <a:cubicBezTo>
                    <a:pt x="757" y="94"/>
                    <a:pt x="741" y="132"/>
                    <a:pt x="707" y="149"/>
                  </a:cubicBezTo>
                  <a:cubicBezTo>
                    <a:pt x="697" y="154"/>
                    <a:pt x="694" y="160"/>
                    <a:pt x="695" y="170"/>
                  </a:cubicBezTo>
                  <a:cubicBezTo>
                    <a:pt x="696" y="180"/>
                    <a:pt x="695" y="190"/>
                    <a:pt x="695" y="202"/>
                  </a:cubicBezTo>
                  <a:cubicBezTo>
                    <a:pt x="800" y="209"/>
                    <a:pt x="893" y="245"/>
                    <a:pt x="974" y="313"/>
                  </a:cubicBezTo>
                  <a:cubicBezTo>
                    <a:pt x="999" y="291"/>
                    <a:pt x="1023" y="268"/>
                    <a:pt x="1047" y="246"/>
                  </a:cubicBezTo>
                  <a:cubicBezTo>
                    <a:pt x="1075" y="219"/>
                    <a:pt x="1103" y="192"/>
                    <a:pt x="1133" y="167"/>
                  </a:cubicBezTo>
                  <a:cubicBezTo>
                    <a:pt x="1142" y="158"/>
                    <a:pt x="1144" y="151"/>
                    <a:pt x="1141" y="139"/>
                  </a:cubicBezTo>
                  <a:cubicBezTo>
                    <a:pt x="1131" y="103"/>
                    <a:pt x="1149" y="67"/>
                    <a:pt x="1181" y="50"/>
                  </a:cubicBezTo>
                  <a:cubicBezTo>
                    <a:pt x="1213" y="33"/>
                    <a:pt x="1254" y="41"/>
                    <a:pt x="1277" y="68"/>
                  </a:cubicBezTo>
                  <a:cubicBezTo>
                    <a:pt x="1302" y="96"/>
                    <a:pt x="1303" y="137"/>
                    <a:pt x="1282" y="167"/>
                  </a:cubicBezTo>
                  <a:cubicBezTo>
                    <a:pt x="1262" y="194"/>
                    <a:pt x="1224" y="206"/>
                    <a:pt x="1190" y="195"/>
                  </a:cubicBezTo>
                  <a:cubicBezTo>
                    <a:pt x="1186" y="194"/>
                    <a:pt x="1178" y="194"/>
                    <a:pt x="1175" y="196"/>
                  </a:cubicBezTo>
                  <a:cubicBezTo>
                    <a:pt x="1120" y="246"/>
                    <a:pt x="1066" y="297"/>
                    <a:pt x="1011" y="348"/>
                  </a:cubicBezTo>
                  <a:cubicBezTo>
                    <a:pt x="1089" y="431"/>
                    <a:pt x="1133" y="530"/>
                    <a:pt x="1141" y="645"/>
                  </a:cubicBezTo>
                  <a:cubicBezTo>
                    <a:pt x="1155" y="645"/>
                    <a:pt x="1168" y="646"/>
                    <a:pt x="1180" y="644"/>
                  </a:cubicBezTo>
                  <a:cubicBezTo>
                    <a:pt x="1184" y="644"/>
                    <a:pt x="1188" y="637"/>
                    <a:pt x="1190" y="633"/>
                  </a:cubicBezTo>
                  <a:cubicBezTo>
                    <a:pt x="1206" y="604"/>
                    <a:pt x="1236" y="588"/>
                    <a:pt x="1269" y="591"/>
                  </a:cubicBezTo>
                  <a:cubicBezTo>
                    <a:pt x="1302" y="595"/>
                    <a:pt x="1325" y="614"/>
                    <a:pt x="1335" y="646"/>
                  </a:cubicBezTo>
                  <a:cubicBezTo>
                    <a:pt x="1348" y="683"/>
                    <a:pt x="1330" y="725"/>
                    <a:pt x="1294" y="742"/>
                  </a:cubicBezTo>
                  <a:cubicBezTo>
                    <a:pt x="1258" y="759"/>
                    <a:pt x="1214" y="747"/>
                    <a:pt x="1194" y="713"/>
                  </a:cubicBezTo>
                  <a:cubicBezTo>
                    <a:pt x="1186" y="697"/>
                    <a:pt x="1176" y="693"/>
                    <a:pt x="1160" y="695"/>
                  </a:cubicBezTo>
                  <a:cubicBezTo>
                    <a:pt x="1154" y="696"/>
                    <a:pt x="1149" y="695"/>
                    <a:pt x="1142" y="695"/>
                  </a:cubicBezTo>
                  <a:cubicBezTo>
                    <a:pt x="1135" y="810"/>
                    <a:pt x="1094" y="909"/>
                    <a:pt x="1017" y="994"/>
                  </a:cubicBezTo>
                  <a:cubicBezTo>
                    <a:pt x="1020" y="997"/>
                    <a:pt x="1023" y="1000"/>
                    <a:pt x="1026" y="1003"/>
                  </a:cubicBezTo>
                  <a:cubicBezTo>
                    <a:pt x="1077" y="1053"/>
                    <a:pt x="1129" y="1103"/>
                    <a:pt x="1180" y="1154"/>
                  </a:cubicBezTo>
                  <a:cubicBezTo>
                    <a:pt x="1187" y="1160"/>
                    <a:pt x="1192" y="1162"/>
                    <a:pt x="1202" y="1160"/>
                  </a:cubicBezTo>
                  <a:cubicBezTo>
                    <a:pt x="1238" y="1151"/>
                    <a:pt x="1273" y="1167"/>
                    <a:pt x="1290" y="1198"/>
                  </a:cubicBezTo>
                  <a:cubicBezTo>
                    <a:pt x="1307" y="1230"/>
                    <a:pt x="1301" y="1269"/>
                    <a:pt x="1276" y="1294"/>
                  </a:cubicBezTo>
                  <a:cubicBezTo>
                    <a:pt x="1251" y="1318"/>
                    <a:pt x="1212" y="1323"/>
                    <a:pt x="1181" y="1306"/>
                  </a:cubicBezTo>
                  <a:cubicBezTo>
                    <a:pt x="1149" y="1287"/>
                    <a:pt x="1134" y="1245"/>
                    <a:pt x="1148" y="1209"/>
                  </a:cubicBezTo>
                  <a:cubicBezTo>
                    <a:pt x="1152" y="1199"/>
                    <a:pt x="1150" y="1194"/>
                    <a:pt x="1143" y="1187"/>
                  </a:cubicBezTo>
                  <a:cubicBezTo>
                    <a:pt x="1089" y="1136"/>
                    <a:pt x="1037" y="1084"/>
                    <a:pt x="983" y="1032"/>
                  </a:cubicBezTo>
                  <a:cubicBezTo>
                    <a:pt x="983" y="1032"/>
                    <a:pt x="982" y="1031"/>
                    <a:pt x="982" y="1032"/>
                  </a:cubicBezTo>
                  <a:cubicBezTo>
                    <a:pt x="951" y="1052"/>
                    <a:pt x="922" y="1073"/>
                    <a:pt x="890" y="1091"/>
                  </a:cubicBezTo>
                  <a:cubicBezTo>
                    <a:pt x="834" y="1122"/>
                    <a:pt x="773" y="1139"/>
                    <a:pt x="709" y="1144"/>
                  </a:cubicBezTo>
                  <a:cubicBezTo>
                    <a:pt x="698" y="1145"/>
                    <a:pt x="695" y="1148"/>
                    <a:pt x="695" y="1159"/>
                  </a:cubicBezTo>
                  <a:cubicBezTo>
                    <a:pt x="694" y="1175"/>
                    <a:pt x="696" y="1186"/>
                    <a:pt x="713" y="1195"/>
                  </a:cubicBezTo>
                  <a:cubicBezTo>
                    <a:pt x="744" y="1212"/>
                    <a:pt x="756" y="1250"/>
                    <a:pt x="746" y="1283"/>
                  </a:cubicBezTo>
                  <a:cubicBezTo>
                    <a:pt x="735" y="1318"/>
                    <a:pt x="704" y="1340"/>
                    <a:pt x="667" y="1339"/>
                  </a:cubicBezTo>
                  <a:cubicBezTo>
                    <a:pt x="633" y="1338"/>
                    <a:pt x="602" y="1314"/>
                    <a:pt x="593" y="1280"/>
                  </a:cubicBezTo>
                  <a:cubicBezTo>
                    <a:pt x="584" y="1246"/>
                    <a:pt x="599" y="1210"/>
                    <a:pt x="629" y="1192"/>
                  </a:cubicBezTo>
                  <a:cubicBezTo>
                    <a:pt x="635" y="1189"/>
                    <a:pt x="643" y="1186"/>
                    <a:pt x="644" y="1181"/>
                  </a:cubicBezTo>
                  <a:cubicBezTo>
                    <a:pt x="646" y="1171"/>
                    <a:pt x="645" y="1160"/>
                    <a:pt x="644" y="1150"/>
                  </a:cubicBezTo>
                  <a:cubicBezTo>
                    <a:pt x="644" y="1148"/>
                    <a:pt x="636" y="1145"/>
                    <a:pt x="632" y="1144"/>
                  </a:cubicBezTo>
                  <a:cubicBezTo>
                    <a:pt x="543" y="1137"/>
                    <a:pt x="463" y="1107"/>
                    <a:pt x="391" y="1055"/>
                  </a:cubicBezTo>
                  <a:cubicBezTo>
                    <a:pt x="381" y="1047"/>
                    <a:pt x="371" y="1039"/>
                    <a:pt x="360" y="1031"/>
                  </a:cubicBezTo>
                  <a:cubicBezTo>
                    <a:pt x="306" y="1083"/>
                    <a:pt x="252" y="1135"/>
                    <a:pt x="199" y="1187"/>
                  </a:cubicBezTo>
                  <a:cubicBezTo>
                    <a:pt x="196" y="1190"/>
                    <a:pt x="196" y="1199"/>
                    <a:pt x="197" y="1204"/>
                  </a:cubicBezTo>
                  <a:cubicBezTo>
                    <a:pt x="205" y="1238"/>
                    <a:pt x="191" y="1298"/>
                    <a:pt x="146" y="1307"/>
                  </a:cubicBezTo>
                  <a:cubicBezTo>
                    <a:pt x="114" y="1315"/>
                    <a:pt x="79" y="1305"/>
                    <a:pt x="60" y="1278"/>
                  </a:cubicBezTo>
                  <a:cubicBezTo>
                    <a:pt x="41" y="1251"/>
                    <a:pt x="40" y="1213"/>
                    <a:pt x="59" y="1186"/>
                  </a:cubicBezTo>
                  <a:cubicBezTo>
                    <a:pt x="78" y="1158"/>
                    <a:pt x="112" y="1146"/>
                    <a:pt x="144" y="1155"/>
                  </a:cubicBezTo>
                  <a:cubicBezTo>
                    <a:pt x="151" y="1157"/>
                    <a:pt x="157" y="1158"/>
                    <a:pt x="163" y="1152"/>
                  </a:cubicBezTo>
                  <a:cubicBezTo>
                    <a:pt x="215" y="1101"/>
                    <a:pt x="267" y="1051"/>
                    <a:pt x="319" y="1000"/>
                  </a:cubicBezTo>
                  <a:cubicBezTo>
                    <a:pt x="320" y="999"/>
                    <a:pt x="321" y="997"/>
                    <a:pt x="323" y="995"/>
                  </a:cubicBezTo>
                  <a:close/>
                  <a:moveTo>
                    <a:pt x="51" y="671"/>
                  </a:moveTo>
                  <a:cubicBezTo>
                    <a:pt x="52" y="687"/>
                    <a:pt x="64" y="699"/>
                    <a:pt x="80" y="699"/>
                  </a:cubicBezTo>
                  <a:cubicBezTo>
                    <a:pt x="96" y="699"/>
                    <a:pt x="109" y="686"/>
                    <a:pt x="109" y="669"/>
                  </a:cubicBezTo>
                  <a:cubicBezTo>
                    <a:pt x="109" y="654"/>
                    <a:pt x="96" y="641"/>
                    <a:pt x="80" y="641"/>
                  </a:cubicBezTo>
                  <a:cubicBezTo>
                    <a:pt x="64" y="641"/>
                    <a:pt x="51" y="654"/>
                    <a:pt x="51" y="671"/>
                  </a:cubicBezTo>
                  <a:close/>
                  <a:moveTo>
                    <a:pt x="1289" y="671"/>
                  </a:moveTo>
                  <a:cubicBezTo>
                    <a:pt x="1289" y="654"/>
                    <a:pt x="1276" y="641"/>
                    <a:pt x="1260" y="641"/>
                  </a:cubicBezTo>
                  <a:cubicBezTo>
                    <a:pt x="1244" y="641"/>
                    <a:pt x="1231" y="654"/>
                    <a:pt x="1231" y="669"/>
                  </a:cubicBezTo>
                  <a:cubicBezTo>
                    <a:pt x="1231" y="686"/>
                    <a:pt x="1244" y="699"/>
                    <a:pt x="1260" y="699"/>
                  </a:cubicBezTo>
                  <a:cubicBezTo>
                    <a:pt x="1276" y="699"/>
                    <a:pt x="1288" y="687"/>
                    <a:pt x="1289" y="671"/>
                  </a:cubicBezTo>
                  <a:close/>
                  <a:moveTo>
                    <a:pt x="699" y="80"/>
                  </a:moveTo>
                  <a:cubicBezTo>
                    <a:pt x="699" y="63"/>
                    <a:pt x="686" y="51"/>
                    <a:pt x="669" y="52"/>
                  </a:cubicBezTo>
                  <a:cubicBezTo>
                    <a:pt x="653" y="52"/>
                    <a:pt x="641" y="65"/>
                    <a:pt x="641" y="80"/>
                  </a:cubicBezTo>
                  <a:cubicBezTo>
                    <a:pt x="641" y="96"/>
                    <a:pt x="655" y="109"/>
                    <a:pt x="671" y="109"/>
                  </a:cubicBezTo>
                  <a:cubicBezTo>
                    <a:pt x="687" y="108"/>
                    <a:pt x="699" y="95"/>
                    <a:pt x="699" y="80"/>
                  </a:cubicBezTo>
                  <a:close/>
                  <a:moveTo>
                    <a:pt x="124" y="149"/>
                  </a:moveTo>
                  <a:cubicBezTo>
                    <a:pt x="140" y="149"/>
                    <a:pt x="153" y="136"/>
                    <a:pt x="153" y="121"/>
                  </a:cubicBezTo>
                  <a:cubicBezTo>
                    <a:pt x="154" y="105"/>
                    <a:pt x="140" y="91"/>
                    <a:pt x="124" y="91"/>
                  </a:cubicBezTo>
                  <a:cubicBezTo>
                    <a:pt x="108" y="91"/>
                    <a:pt x="95" y="105"/>
                    <a:pt x="95" y="121"/>
                  </a:cubicBezTo>
                  <a:cubicBezTo>
                    <a:pt x="96" y="137"/>
                    <a:pt x="109" y="149"/>
                    <a:pt x="124" y="149"/>
                  </a:cubicBezTo>
                  <a:close/>
                  <a:moveTo>
                    <a:pt x="125" y="1202"/>
                  </a:moveTo>
                  <a:cubicBezTo>
                    <a:pt x="110" y="1202"/>
                    <a:pt x="96" y="1215"/>
                    <a:pt x="95" y="1230"/>
                  </a:cubicBezTo>
                  <a:cubicBezTo>
                    <a:pt x="94" y="1245"/>
                    <a:pt x="108" y="1260"/>
                    <a:pt x="124" y="1260"/>
                  </a:cubicBezTo>
                  <a:cubicBezTo>
                    <a:pt x="139" y="1261"/>
                    <a:pt x="153" y="1247"/>
                    <a:pt x="153" y="1232"/>
                  </a:cubicBezTo>
                  <a:cubicBezTo>
                    <a:pt x="154" y="1217"/>
                    <a:pt x="140" y="1202"/>
                    <a:pt x="125" y="1202"/>
                  </a:cubicBezTo>
                  <a:close/>
                  <a:moveTo>
                    <a:pt x="670" y="1288"/>
                  </a:moveTo>
                  <a:cubicBezTo>
                    <a:pt x="686" y="1289"/>
                    <a:pt x="698" y="1277"/>
                    <a:pt x="699" y="1261"/>
                  </a:cubicBezTo>
                  <a:cubicBezTo>
                    <a:pt x="699" y="1245"/>
                    <a:pt x="686" y="1231"/>
                    <a:pt x="670" y="1231"/>
                  </a:cubicBezTo>
                  <a:cubicBezTo>
                    <a:pt x="654" y="1231"/>
                    <a:pt x="641" y="1244"/>
                    <a:pt x="641" y="1261"/>
                  </a:cubicBezTo>
                  <a:cubicBezTo>
                    <a:pt x="641" y="1276"/>
                    <a:pt x="654" y="1288"/>
                    <a:pt x="670" y="1288"/>
                  </a:cubicBezTo>
                  <a:close/>
                  <a:moveTo>
                    <a:pt x="1217" y="91"/>
                  </a:moveTo>
                  <a:cubicBezTo>
                    <a:pt x="1201" y="91"/>
                    <a:pt x="1188" y="105"/>
                    <a:pt x="1189" y="121"/>
                  </a:cubicBezTo>
                  <a:cubicBezTo>
                    <a:pt x="1189" y="137"/>
                    <a:pt x="1202" y="149"/>
                    <a:pt x="1218" y="149"/>
                  </a:cubicBezTo>
                  <a:cubicBezTo>
                    <a:pt x="1233" y="149"/>
                    <a:pt x="1246" y="136"/>
                    <a:pt x="1246" y="121"/>
                  </a:cubicBezTo>
                  <a:cubicBezTo>
                    <a:pt x="1247" y="105"/>
                    <a:pt x="1233" y="91"/>
                    <a:pt x="1217" y="91"/>
                  </a:cubicBezTo>
                  <a:close/>
                  <a:moveTo>
                    <a:pt x="1221" y="1265"/>
                  </a:moveTo>
                  <a:cubicBezTo>
                    <a:pt x="1237" y="1265"/>
                    <a:pt x="1249" y="1252"/>
                    <a:pt x="1249" y="1237"/>
                  </a:cubicBezTo>
                  <a:cubicBezTo>
                    <a:pt x="1249" y="1220"/>
                    <a:pt x="1235" y="1207"/>
                    <a:pt x="1220" y="1207"/>
                  </a:cubicBezTo>
                  <a:cubicBezTo>
                    <a:pt x="1204" y="1208"/>
                    <a:pt x="1192" y="1222"/>
                    <a:pt x="1192" y="1237"/>
                  </a:cubicBezTo>
                  <a:cubicBezTo>
                    <a:pt x="1192" y="1253"/>
                    <a:pt x="1205" y="1266"/>
                    <a:pt x="1221" y="1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339"/>
            <p:cNvSpPr>
              <a:spLocks noEditPoints="1"/>
            </p:cNvSpPr>
            <p:nvPr/>
          </p:nvSpPr>
          <p:spPr bwMode="auto">
            <a:xfrm>
              <a:off x="4106863" y="1435100"/>
              <a:ext cx="144463" cy="147638"/>
            </a:xfrm>
            <a:custGeom>
              <a:avLst/>
              <a:gdLst>
                <a:gd name="T0" fmla="*/ 434 w 486"/>
                <a:gd name="T1" fmla="*/ 77 h 498"/>
                <a:gd name="T2" fmla="*/ 320 w 486"/>
                <a:gd name="T3" fmla="*/ 141 h 498"/>
                <a:gd name="T4" fmla="*/ 315 w 486"/>
                <a:gd name="T5" fmla="*/ 156 h 498"/>
                <a:gd name="T6" fmla="*/ 315 w 486"/>
                <a:gd name="T7" fmla="*/ 317 h 498"/>
                <a:gd name="T8" fmla="*/ 281 w 486"/>
                <a:gd name="T9" fmla="*/ 351 h 498"/>
                <a:gd name="T10" fmla="*/ 240 w 486"/>
                <a:gd name="T11" fmla="*/ 351 h 498"/>
                <a:gd name="T12" fmla="*/ 261 w 486"/>
                <a:gd name="T13" fmla="*/ 380 h 498"/>
                <a:gd name="T14" fmla="*/ 249 w 486"/>
                <a:gd name="T15" fmla="*/ 476 h 498"/>
                <a:gd name="T16" fmla="*/ 153 w 486"/>
                <a:gd name="T17" fmla="*/ 459 h 498"/>
                <a:gd name="T18" fmla="*/ 82 w 486"/>
                <a:gd name="T19" fmla="*/ 361 h 498"/>
                <a:gd name="T20" fmla="*/ 64 w 486"/>
                <a:gd name="T21" fmla="*/ 350 h 498"/>
                <a:gd name="T22" fmla="*/ 2 w 486"/>
                <a:gd name="T23" fmla="*/ 282 h 498"/>
                <a:gd name="T24" fmla="*/ 2 w 486"/>
                <a:gd name="T25" fmla="*/ 173 h 498"/>
                <a:gd name="T26" fmla="*/ 76 w 486"/>
                <a:gd name="T27" fmla="*/ 103 h 498"/>
                <a:gd name="T28" fmla="*/ 269 w 486"/>
                <a:gd name="T29" fmla="*/ 103 h 498"/>
                <a:gd name="T30" fmla="*/ 295 w 486"/>
                <a:gd name="T31" fmla="*/ 96 h 498"/>
                <a:gd name="T32" fmla="*/ 441 w 486"/>
                <a:gd name="T33" fmla="*/ 15 h 498"/>
                <a:gd name="T34" fmla="*/ 486 w 486"/>
                <a:gd name="T35" fmla="*/ 41 h 498"/>
                <a:gd name="T36" fmla="*/ 486 w 486"/>
                <a:gd name="T37" fmla="*/ 413 h 498"/>
                <a:gd name="T38" fmla="*/ 441 w 486"/>
                <a:gd name="T39" fmla="*/ 440 h 498"/>
                <a:gd name="T40" fmla="*/ 334 w 486"/>
                <a:gd name="T41" fmla="*/ 380 h 498"/>
                <a:gd name="T42" fmla="*/ 318 w 486"/>
                <a:gd name="T43" fmla="*/ 351 h 498"/>
                <a:gd name="T44" fmla="*/ 357 w 486"/>
                <a:gd name="T45" fmla="*/ 335 h 498"/>
                <a:gd name="T46" fmla="*/ 434 w 486"/>
                <a:gd name="T47" fmla="*/ 378 h 498"/>
                <a:gd name="T48" fmla="*/ 434 w 486"/>
                <a:gd name="T49" fmla="*/ 77 h 498"/>
                <a:gd name="T50" fmla="*/ 264 w 486"/>
                <a:gd name="T51" fmla="*/ 154 h 498"/>
                <a:gd name="T52" fmla="*/ 80 w 486"/>
                <a:gd name="T53" fmla="*/ 154 h 498"/>
                <a:gd name="T54" fmla="*/ 52 w 486"/>
                <a:gd name="T55" fmla="*/ 182 h 498"/>
                <a:gd name="T56" fmla="*/ 52 w 486"/>
                <a:gd name="T57" fmla="*/ 269 h 498"/>
                <a:gd name="T58" fmla="*/ 83 w 486"/>
                <a:gd name="T59" fmla="*/ 301 h 498"/>
                <a:gd name="T60" fmla="*/ 250 w 486"/>
                <a:gd name="T61" fmla="*/ 301 h 498"/>
                <a:gd name="T62" fmla="*/ 264 w 486"/>
                <a:gd name="T63" fmla="*/ 300 h 498"/>
                <a:gd name="T64" fmla="*/ 264 w 486"/>
                <a:gd name="T65" fmla="*/ 154 h 498"/>
                <a:gd name="T66" fmla="*/ 139 w 486"/>
                <a:gd name="T67" fmla="*/ 353 h 498"/>
                <a:gd name="T68" fmla="*/ 194 w 486"/>
                <a:gd name="T69" fmla="*/ 430 h 498"/>
                <a:gd name="T70" fmla="*/ 220 w 486"/>
                <a:gd name="T71" fmla="*/ 434 h 498"/>
                <a:gd name="T72" fmla="*/ 220 w 486"/>
                <a:gd name="T73" fmla="*/ 409 h 498"/>
                <a:gd name="T74" fmla="*/ 193 w 486"/>
                <a:gd name="T75" fmla="*/ 372 h 498"/>
                <a:gd name="T76" fmla="*/ 139 w 486"/>
                <a:gd name="T77" fmla="*/ 35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98">
                  <a:moveTo>
                    <a:pt x="434" y="77"/>
                  </a:moveTo>
                  <a:cubicBezTo>
                    <a:pt x="395" y="99"/>
                    <a:pt x="357" y="119"/>
                    <a:pt x="320" y="141"/>
                  </a:cubicBezTo>
                  <a:cubicBezTo>
                    <a:pt x="317" y="143"/>
                    <a:pt x="315" y="151"/>
                    <a:pt x="315" y="156"/>
                  </a:cubicBezTo>
                  <a:cubicBezTo>
                    <a:pt x="315" y="210"/>
                    <a:pt x="315" y="263"/>
                    <a:pt x="315" y="317"/>
                  </a:cubicBezTo>
                  <a:cubicBezTo>
                    <a:pt x="315" y="342"/>
                    <a:pt x="306" y="351"/>
                    <a:pt x="281" y="351"/>
                  </a:cubicBezTo>
                  <a:cubicBezTo>
                    <a:pt x="268" y="351"/>
                    <a:pt x="256" y="351"/>
                    <a:pt x="240" y="351"/>
                  </a:cubicBezTo>
                  <a:cubicBezTo>
                    <a:pt x="249" y="363"/>
                    <a:pt x="255" y="371"/>
                    <a:pt x="261" y="380"/>
                  </a:cubicBezTo>
                  <a:cubicBezTo>
                    <a:pt x="285" y="412"/>
                    <a:pt x="279" y="453"/>
                    <a:pt x="249" y="476"/>
                  </a:cubicBezTo>
                  <a:cubicBezTo>
                    <a:pt x="218" y="498"/>
                    <a:pt x="176" y="491"/>
                    <a:pt x="153" y="459"/>
                  </a:cubicBezTo>
                  <a:cubicBezTo>
                    <a:pt x="129" y="427"/>
                    <a:pt x="106" y="394"/>
                    <a:pt x="82" y="361"/>
                  </a:cubicBezTo>
                  <a:cubicBezTo>
                    <a:pt x="78" y="356"/>
                    <a:pt x="71" y="351"/>
                    <a:pt x="64" y="350"/>
                  </a:cubicBezTo>
                  <a:cubicBezTo>
                    <a:pt x="28" y="344"/>
                    <a:pt x="3" y="318"/>
                    <a:pt x="2" y="282"/>
                  </a:cubicBezTo>
                  <a:cubicBezTo>
                    <a:pt x="1" y="246"/>
                    <a:pt x="0" y="209"/>
                    <a:pt x="2" y="173"/>
                  </a:cubicBezTo>
                  <a:cubicBezTo>
                    <a:pt x="4" y="132"/>
                    <a:pt x="35" y="104"/>
                    <a:pt x="76" y="103"/>
                  </a:cubicBezTo>
                  <a:cubicBezTo>
                    <a:pt x="140" y="103"/>
                    <a:pt x="205" y="104"/>
                    <a:pt x="269" y="103"/>
                  </a:cubicBezTo>
                  <a:cubicBezTo>
                    <a:pt x="278" y="103"/>
                    <a:pt x="287" y="101"/>
                    <a:pt x="295" y="96"/>
                  </a:cubicBezTo>
                  <a:cubicBezTo>
                    <a:pt x="344" y="70"/>
                    <a:pt x="392" y="42"/>
                    <a:pt x="441" y="15"/>
                  </a:cubicBezTo>
                  <a:cubicBezTo>
                    <a:pt x="468" y="0"/>
                    <a:pt x="486" y="10"/>
                    <a:pt x="486" y="41"/>
                  </a:cubicBezTo>
                  <a:cubicBezTo>
                    <a:pt x="486" y="165"/>
                    <a:pt x="486" y="289"/>
                    <a:pt x="486" y="413"/>
                  </a:cubicBezTo>
                  <a:cubicBezTo>
                    <a:pt x="486" y="444"/>
                    <a:pt x="468" y="455"/>
                    <a:pt x="441" y="440"/>
                  </a:cubicBezTo>
                  <a:cubicBezTo>
                    <a:pt x="405" y="420"/>
                    <a:pt x="370" y="400"/>
                    <a:pt x="334" y="380"/>
                  </a:cubicBezTo>
                  <a:cubicBezTo>
                    <a:pt x="322" y="373"/>
                    <a:pt x="316" y="364"/>
                    <a:pt x="318" y="351"/>
                  </a:cubicBezTo>
                  <a:cubicBezTo>
                    <a:pt x="321" y="333"/>
                    <a:pt x="339" y="325"/>
                    <a:pt x="357" y="335"/>
                  </a:cubicBezTo>
                  <a:cubicBezTo>
                    <a:pt x="382" y="348"/>
                    <a:pt x="407" y="363"/>
                    <a:pt x="434" y="378"/>
                  </a:cubicBezTo>
                  <a:cubicBezTo>
                    <a:pt x="434" y="277"/>
                    <a:pt x="434" y="178"/>
                    <a:pt x="434" y="77"/>
                  </a:cubicBezTo>
                  <a:close/>
                  <a:moveTo>
                    <a:pt x="264" y="154"/>
                  </a:moveTo>
                  <a:cubicBezTo>
                    <a:pt x="201" y="154"/>
                    <a:pt x="140" y="154"/>
                    <a:pt x="80" y="154"/>
                  </a:cubicBezTo>
                  <a:cubicBezTo>
                    <a:pt x="59" y="154"/>
                    <a:pt x="52" y="161"/>
                    <a:pt x="52" y="182"/>
                  </a:cubicBezTo>
                  <a:cubicBezTo>
                    <a:pt x="52" y="211"/>
                    <a:pt x="52" y="240"/>
                    <a:pt x="52" y="269"/>
                  </a:cubicBezTo>
                  <a:cubicBezTo>
                    <a:pt x="52" y="294"/>
                    <a:pt x="58" y="301"/>
                    <a:pt x="83" y="301"/>
                  </a:cubicBezTo>
                  <a:cubicBezTo>
                    <a:pt x="139" y="301"/>
                    <a:pt x="194" y="301"/>
                    <a:pt x="250" y="301"/>
                  </a:cubicBezTo>
                  <a:cubicBezTo>
                    <a:pt x="255" y="301"/>
                    <a:pt x="259" y="300"/>
                    <a:pt x="264" y="300"/>
                  </a:cubicBezTo>
                  <a:cubicBezTo>
                    <a:pt x="264" y="251"/>
                    <a:pt x="264" y="204"/>
                    <a:pt x="264" y="154"/>
                  </a:cubicBezTo>
                  <a:close/>
                  <a:moveTo>
                    <a:pt x="139" y="353"/>
                  </a:moveTo>
                  <a:cubicBezTo>
                    <a:pt x="158" y="379"/>
                    <a:pt x="176" y="405"/>
                    <a:pt x="194" y="430"/>
                  </a:cubicBezTo>
                  <a:cubicBezTo>
                    <a:pt x="201" y="439"/>
                    <a:pt x="210" y="442"/>
                    <a:pt x="220" y="434"/>
                  </a:cubicBezTo>
                  <a:cubicBezTo>
                    <a:pt x="229" y="427"/>
                    <a:pt x="227" y="418"/>
                    <a:pt x="220" y="409"/>
                  </a:cubicBezTo>
                  <a:cubicBezTo>
                    <a:pt x="211" y="397"/>
                    <a:pt x="200" y="385"/>
                    <a:pt x="193" y="372"/>
                  </a:cubicBezTo>
                  <a:cubicBezTo>
                    <a:pt x="181" y="350"/>
                    <a:pt x="163" y="348"/>
                    <a:pt x="139" y="3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4254500" y="1430338"/>
              <a:ext cx="47625" cy="36513"/>
            </a:xfrm>
            <a:custGeom>
              <a:avLst/>
              <a:gdLst>
                <a:gd name="T0" fmla="*/ 158 w 158"/>
                <a:gd name="T1" fmla="*/ 37 h 123"/>
                <a:gd name="T2" fmla="*/ 144 w 158"/>
                <a:gd name="T3" fmla="*/ 53 h 123"/>
                <a:gd name="T4" fmla="*/ 43 w 158"/>
                <a:gd name="T5" fmla="*/ 114 h 123"/>
                <a:gd name="T6" fmla="*/ 7 w 158"/>
                <a:gd name="T7" fmla="*/ 107 h 123"/>
                <a:gd name="T8" fmla="*/ 18 w 158"/>
                <a:gd name="T9" fmla="*/ 71 h 123"/>
                <a:gd name="T10" fmla="*/ 118 w 158"/>
                <a:gd name="T11" fmla="*/ 11 h 123"/>
                <a:gd name="T12" fmla="*/ 158 w 158"/>
                <a:gd name="T13" fmla="*/ 3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23">
                  <a:moveTo>
                    <a:pt x="158" y="37"/>
                  </a:moveTo>
                  <a:cubicBezTo>
                    <a:pt x="155" y="40"/>
                    <a:pt x="151" y="49"/>
                    <a:pt x="144" y="53"/>
                  </a:cubicBezTo>
                  <a:cubicBezTo>
                    <a:pt x="111" y="74"/>
                    <a:pt x="77" y="94"/>
                    <a:pt x="43" y="114"/>
                  </a:cubicBezTo>
                  <a:cubicBezTo>
                    <a:pt x="29" y="123"/>
                    <a:pt x="15" y="119"/>
                    <a:pt x="7" y="107"/>
                  </a:cubicBezTo>
                  <a:cubicBezTo>
                    <a:pt x="0" y="94"/>
                    <a:pt x="3" y="80"/>
                    <a:pt x="18" y="71"/>
                  </a:cubicBezTo>
                  <a:cubicBezTo>
                    <a:pt x="51" y="51"/>
                    <a:pt x="84" y="30"/>
                    <a:pt x="118" y="11"/>
                  </a:cubicBezTo>
                  <a:cubicBezTo>
                    <a:pt x="137" y="0"/>
                    <a:pt x="158" y="11"/>
                    <a:pt x="158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4254500" y="1539875"/>
              <a:ext cx="47625" cy="34925"/>
            </a:xfrm>
            <a:custGeom>
              <a:avLst/>
              <a:gdLst>
                <a:gd name="T0" fmla="*/ 25 w 162"/>
                <a:gd name="T1" fmla="*/ 0 h 119"/>
                <a:gd name="T2" fmla="*/ 46 w 162"/>
                <a:gd name="T3" fmla="*/ 9 h 119"/>
                <a:gd name="T4" fmla="*/ 141 w 162"/>
                <a:gd name="T5" fmla="*/ 66 h 119"/>
                <a:gd name="T6" fmla="*/ 154 w 162"/>
                <a:gd name="T7" fmla="*/ 103 h 119"/>
                <a:gd name="T8" fmla="*/ 116 w 162"/>
                <a:gd name="T9" fmla="*/ 109 h 119"/>
                <a:gd name="T10" fmla="*/ 17 w 162"/>
                <a:gd name="T11" fmla="*/ 50 h 119"/>
                <a:gd name="T12" fmla="*/ 5 w 162"/>
                <a:gd name="T13" fmla="*/ 21 h 119"/>
                <a:gd name="T14" fmla="*/ 25 w 162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19">
                  <a:moveTo>
                    <a:pt x="25" y="0"/>
                  </a:moveTo>
                  <a:cubicBezTo>
                    <a:pt x="35" y="4"/>
                    <a:pt x="41" y="6"/>
                    <a:pt x="46" y="9"/>
                  </a:cubicBezTo>
                  <a:cubicBezTo>
                    <a:pt x="78" y="28"/>
                    <a:pt x="110" y="47"/>
                    <a:pt x="141" y="66"/>
                  </a:cubicBezTo>
                  <a:cubicBezTo>
                    <a:pt x="157" y="76"/>
                    <a:pt x="162" y="90"/>
                    <a:pt x="154" y="103"/>
                  </a:cubicBezTo>
                  <a:cubicBezTo>
                    <a:pt x="146" y="116"/>
                    <a:pt x="131" y="119"/>
                    <a:pt x="116" y="109"/>
                  </a:cubicBezTo>
                  <a:cubicBezTo>
                    <a:pt x="83" y="90"/>
                    <a:pt x="50" y="70"/>
                    <a:pt x="17" y="50"/>
                  </a:cubicBezTo>
                  <a:cubicBezTo>
                    <a:pt x="6" y="43"/>
                    <a:pt x="0" y="32"/>
                    <a:pt x="5" y="21"/>
                  </a:cubicBezTo>
                  <a:cubicBezTo>
                    <a:pt x="9" y="12"/>
                    <a:pt x="18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4256088" y="1493838"/>
              <a:ext cx="46038" cy="14288"/>
            </a:xfrm>
            <a:custGeom>
              <a:avLst/>
              <a:gdLst>
                <a:gd name="T0" fmla="*/ 78 w 156"/>
                <a:gd name="T1" fmla="*/ 0 h 50"/>
                <a:gd name="T2" fmla="*/ 129 w 156"/>
                <a:gd name="T3" fmla="*/ 0 h 50"/>
                <a:gd name="T4" fmla="*/ 156 w 156"/>
                <a:gd name="T5" fmla="*/ 25 h 50"/>
                <a:gd name="T6" fmla="*/ 129 w 156"/>
                <a:gd name="T7" fmla="*/ 50 h 50"/>
                <a:gd name="T8" fmla="*/ 27 w 156"/>
                <a:gd name="T9" fmla="*/ 50 h 50"/>
                <a:gd name="T10" fmla="*/ 1 w 156"/>
                <a:gd name="T11" fmla="*/ 25 h 50"/>
                <a:gd name="T12" fmla="*/ 28 w 156"/>
                <a:gd name="T13" fmla="*/ 0 h 50"/>
                <a:gd name="T14" fmla="*/ 78 w 156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50">
                  <a:moveTo>
                    <a:pt x="78" y="0"/>
                  </a:moveTo>
                  <a:cubicBezTo>
                    <a:pt x="95" y="0"/>
                    <a:pt x="112" y="0"/>
                    <a:pt x="129" y="0"/>
                  </a:cubicBezTo>
                  <a:cubicBezTo>
                    <a:pt x="146" y="0"/>
                    <a:pt x="156" y="11"/>
                    <a:pt x="156" y="25"/>
                  </a:cubicBezTo>
                  <a:cubicBezTo>
                    <a:pt x="156" y="40"/>
                    <a:pt x="145" y="50"/>
                    <a:pt x="129" y="50"/>
                  </a:cubicBezTo>
                  <a:cubicBezTo>
                    <a:pt x="95" y="50"/>
                    <a:pt x="61" y="50"/>
                    <a:pt x="27" y="50"/>
                  </a:cubicBezTo>
                  <a:cubicBezTo>
                    <a:pt x="11" y="50"/>
                    <a:pt x="1" y="39"/>
                    <a:pt x="1" y="25"/>
                  </a:cubicBezTo>
                  <a:cubicBezTo>
                    <a:pt x="0" y="10"/>
                    <a:pt x="11" y="0"/>
                    <a:pt x="28" y="0"/>
                  </a:cubicBezTo>
                  <a:cubicBezTo>
                    <a:pt x="45" y="0"/>
                    <a:pt x="61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4" name="Group 343"/>
          <p:cNvGrpSpPr/>
          <p:nvPr/>
        </p:nvGrpSpPr>
        <p:grpSpPr>
          <a:xfrm>
            <a:off x="4650430" y="1582740"/>
            <a:ext cx="436563" cy="434975"/>
            <a:chOff x="5715000" y="1817688"/>
            <a:chExt cx="436563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45" name="Freeform 5"/>
            <p:cNvSpPr>
              <a:spLocks noEditPoints="1"/>
            </p:cNvSpPr>
            <p:nvPr/>
          </p:nvSpPr>
          <p:spPr bwMode="auto">
            <a:xfrm>
              <a:off x="5715000" y="1817688"/>
              <a:ext cx="436563" cy="434975"/>
            </a:xfrm>
            <a:custGeom>
              <a:avLst/>
              <a:gdLst>
                <a:gd name="T0" fmla="*/ 935 w 1467"/>
                <a:gd name="T1" fmla="*/ 878 h 1461"/>
                <a:gd name="T2" fmla="*/ 579 w 1467"/>
                <a:gd name="T3" fmla="*/ 623 h 1461"/>
                <a:gd name="T4" fmla="*/ 504 w 1467"/>
                <a:gd name="T5" fmla="*/ 716 h 1461"/>
                <a:gd name="T6" fmla="*/ 427 w 1467"/>
                <a:gd name="T7" fmla="*/ 622 h 1461"/>
                <a:gd name="T8" fmla="*/ 249 w 1467"/>
                <a:gd name="T9" fmla="*/ 560 h 1461"/>
                <a:gd name="T10" fmla="*/ 149 w 1467"/>
                <a:gd name="T11" fmla="*/ 622 h 1461"/>
                <a:gd name="T12" fmla="*/ 75 w 1467"/>
                <a:gd name="T13" fmla="*/ 716 h 1461"/>
                <a:gd name="T14" fmla="*/ 75 w 1467"/>
                <a:gd name="T15" fmla="*/ 572 h 1461"/>
                <a:gd name="T16" fmla="*/ 123 w 1467"/>
                <a:gd name="T17" fmla="*/ 581 h 1461"/>
                <a:gd name="T18" fmla="*/ 216 w 1467"/>
                <a:gd name="T19" fmla="*/ 508 h 1461"/>
                <a:gd name="T20" fmla="*/ 359 w 1467"/>
                <a:gd name="T21" fmla="*/ 507 h 1461"/>
                <a:gd name="T22" fmla="*/ 452 w 1467"/>
                <a:gd name="T23" fmla="*/ 580 h 1461"/>
                <a:gd name="T24" fmla="*/ 547 w 1467"/>
                <a:gd name="T25" fmla="*/ 586 h 1461"/>
                <a:gd name="T26" fmla="*/ 581 w 1467"/>
                <a:gd name="T27" fmla="*/ 517 h 1461"/>
                <a:gd name="T28" fmla="*/ 1436 w 1467"/>
                <a:gd name="T29" fmla="*/ 395 h 1461"/>
                <a:gd name="T30" fmla="*/ 1081 w 1467"/>
                <a:gd name="T31" fmla="*/ 878 h 1461"/>
                <a:gd name="T32" fmla="*/ 1102 w 1467"/>
                <a:gd name="T33" fmla="*/ 980 h 1461"/>
                <a:gd name="T34" fmla="*/ 1127 w 1467"/>
                <a:gd name="T35" fmla="*/ 1347 h 1461"/>
                <a:gd name="T36" fmla="*/ 888 w 1467"/>
                <a:gd name="T37" fmla="*/ 1343 h 1461"/>
                <a:gd name="T38" fmla="*/ 916 w 1467"/>
                <a:gd name="T39" fmla="*/ 980 h 1461"/>
                <a:gd name="T40" fmla="*/ 677 w 1467"/>
                <a:gd name="T41" fmla="*/ 558 h 1461"/>
                <a:gd name="T42" fmla="*/ 651 w 1467"/>
                <a:gd name="T43" fmla="*/ 594 h 1461"/>
                <a:gd name="T44" fmla="*/ 1390 w 1467"/>
                <a:gd name="T45" fmla="*/ 412 h 1461"/>
                <a:gd name="T46" fmla="*/ 625 w 1467"/>
                <a:gd name="T47" fmla="*/ 429 h 1461"/>
                <a:gd name="T48" fmla="*/ 649 w 1467"/>
                <a:gd name="T49" fmla="*/ 510 h 1461"/>
                <a:gd name="T50" fmla="*/ 792 w 1467"/>
                <a:gd name="T51" fmla="*/ 510 h 1461"/>
                <a:gd name="T52" fmla="*/ 893 w 1467"/>
                <a:gd name="T53" fmla="*/ 586 h 1461"/>
                <a:gd name="T54" fmla="*/ 976 w 1467"/>
                <a:gd name="T55" fmla="*/ 570 h 1461"/>
                <a:gd name="T56" fmla="*/ 1165 w 1467"/>
                <a:gd name="T57" fmla="*/ 380 h 1461"/>
                <a:gd name="T58" fmla="*/ 1057 w 1467"/>
                <a:gd name="T59" fmla="*/ 332 h 1461"/>
                <a:gd name="T60" fmla="*/ 1248 w 1467"/>
                <a:gd name="T61" fmla="*/ 361 h 1461"/>
                <a:gd name="T62" fmla="*/ 1248 w 1467"/>
                <a:gd name="T63" fmla="*/ 523 h 1461"/>
                <a:gd name="T64" fmla="*/ 1200 w 1467"/>
                <a:gd name="T65" fmla="*/ 417 h 1461"/>
                <a:gd name="T66" fmla="*/ 1007 w 1467"/>
                <a:gd name="T67" fmla="*/ 607 h 1461"/>
                <a:gd name="T68" fmla="*/ 981 w 1467"/>
                <a:gd name="T69" fmla="*/ 700 h 1461"/>
                <a:gd name="T70" fmla="*/ 864 w 1467"/>
                <a:gd name="T71" fmla="*/ 635 h 1461"/>
                <a:gd name="T72" fmla="*/ 769 w 1467"/>
                <a:gd name="T73" fmla="*/ 562 h 1461"/>
                <a:gd name="T74" fmla="*/ 677 w 1467"/>
                <a:gd name="T75" fmla="*/ 558 h 1461"/>
                <a:gd name="T76" fmla="*/ 936 w 1467"/>
                <a:gd name="T77" fmla="*/ 1034 h 1461"/>
                <a:gd name="T78" fmla="*/ 953 w 1467"/>
                <a:gd name="T79" fmla="*/ 1385 h 1461"/>
                <a:gd name="T80" fmla="*/ 1080 w 1467"/>
                <a:gd name="T81" fmla="*/ 1340 h 1461"/>
                <a:gd name="T82" fmla="*/ 1079 w 1467"/>
                <a:gd name="T83" fmla="*/ 1028 h 1461"/>
                <a:gd name="T84" fmla="*/ 1031 w 1467"/>
                <a:gd name="T85" fmla="*/ 979 h 1461"/>
                <a:gd name="T86" fmla="*/ 985 w 1467"/>
                <a:gd name="T87" fmla="*/ 884 h 1461"/>
                <a:gd name="T88" fmla="*/ 1031 w 1467"/>
                <a:gd name="T89" fmla="*/ 979 h 1461"/>
                <a:gd name="T90" fmla="*/ 289 w 1467"/>
                <a:gd name="T91" fmla="*/ 476 h 1461"/>
                <a:gd name="T92" fmla="*/ 287 w 1467"/>
                <a:gd name="T93" fmla="*/ 524 h 1461"/>
                <a:gd name="T94" fmla="*/ 719 w 1467"/>
                <a:gd name="T95" fmla="*/ 524 h 1461"/>
                <a:gd name="T96" fmla="*/ 721 w 1467"/>
                <a:gd name="T97" fmla="*/ 476 h 1461"/>
                <a:gd name="T98" fmla="*/ 719 w 1467"/>
                <a:gd name="T99" fmla="*/ 524 h 1461"/>
                <a:gd name="T100" fmla="*/ 72 w 1467"/>
                <a:gd name="T101" fmla="*/ 620 h 1461"/>
                <a:gd name="T102" fmla="*/ 72 w 1467"/>
                <a:gd name="T103" fmla="*/ 668 h 1461"/>
                <a:gd name="T104" fmla="*/ 505 w 1467"/>
                <a:gd name="T105" fmla="*/ 620 h 1461"/>
                <a:gd name="T106" fmla="*/ 503 w 1467"/>
                <a:gd name="T107" fmla="*/ 668 h 1461"/>
                <a:gd name="T108" fmla="*/ 505 w 1467"/>
                <a:gd name="T109" fmla="*/ 620 h 1461"/>
                <a:gd name="T110" fmla="*/ 936 w 1467"/>
                <a:gd name="T111" fmla="*/ 620 h 1461"/>
                <a:gd name="T112" fmla="*/ 936 w 1467"/>
                <a:gd name="T113" fmla="*/ 668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7" h="1461">
                  <a:moveTo>
                    <a:pt x="935" y="980"/>
                  </a:moveTo>
                  <a:cubicBezTo>
                    <a:pt x="935" y="945"/>
                    <a:pt x="935" y="912"/>
                    <a:pt x="935" y="878"/>
                  </a:cubicBezTo>
                  <a:cubicBezTo>
                    <a:pt x="778" y="846"/>
                    <a:pt x="668" y="755"/>
                    <a:pt x="604" y="607"/>
                  </a:cubicBezTo>
                  <a:cubicBezTo>
                    <a:pt x="596" y="612"/>
                    <a:pt x="587" y="617"/>
                    <a:pt x="579" y="623"/>
                  </a:cubicBezTo>
                  <a:cubicBezTo>
                    <a:pt x="577" y="625"/>
                    <a:pt x="575" y="630"/>
                    <a:pt x="575" y="634"/>
                  </a:cubicBezTo>
                  <a:cubicBezTo>
                    <a:pt x="579" y="680"/>
                    <a:pt x="547" y="716"/>
                    <a:pt x="504" y="716"/>
                  </a:cubicBezTo>
                  <a:cubicBezTo>
                    <a:pt x="461" y="716"/>
                    <a:pt x="429" y="680"/>
                    <a:pt x="432" y="634"/>
                  </a:cubicBezTo>
                  <a:cubicBezTo>
                    <a:pt x="433" y="630"/>
                    <a:pt x="430" y="624"/>
                    <a:pt x="427" y="622"/>
                  </a:cubicBezTo>
                  <a:cubicBezTo>
                    <a:pt x="396" y="600"/>
                    <a:pt x="364" y="579"/>
                    <a:pt x="331" y="558"/>
                  </a:cubicBezTo>
                  <a:cubicBezTo>
                    <a:pt x="304" y="575"/>
                    <a:pt x="277" y="577"/>
                    <a:pt x="249" y="560"/>
                  </a:cubicBezTo>
                  <a:cubicBezTo>
                    <a:pt x="247" y="559"/>
                    <a:pt x="241" y="560"/>
                    <a:pt x="239" y="562"/>
                  </a:cubicBezTo>
                  <a:cubicBezTo>
                    <a:pt x="209" y="582"/>
                    <a:pt x="179" y="601"/>
                    <a:pt x="149" y="622"/>
                  </a:cubicBezTo>
                  <a:cubicBezTo>
                    <a:pt x="145" y="625"/>
                    <a:pt x="144" y="633"/>
                    <a:pt x="144" y="638"/>
                  </a:cubicBezTo>
                  <a:cubicBezTo>
                    <a:pt x="147" y="679"/>
                    <a:pt x="116" y="714"/>
                    <a:pt x="75" y="716"/>
                  </a:cubicBezTo>
                  <a:cubicBezTo>
                    <a:pt x="34" y="718"/>
                    <a:pt x="0" y="685"/>
                    <a:pt x="0" y="643"/>
                  </a:cubicBezTo>
                  <a:cubicBezTo>
                    <a:pt x="0" y="603"/>
                    <a:pt x="34" y="570"/>
                    <a:pt x="75" y="572"/>
                  </a:cubicBezTo>
                  <a:cubicBezTo>
                    <a:pt x="86" y="573"/>
                    <a:pt x="96" y="579"/>
                    <a:pt x="106" y="581"/>
                  </a:cubicBezTo>
                  <a:cubicBezTo>
                    <a:pt x="112" y="582"/>
                    <a:pt x="119" y="583"/>
                    <a:pt x="123" y="581"/>
                  </a:cubicBezTo>
                  <a:cubicBezTo>
                    <a:pt x="152" y="562"/>
                    <a:pt x="181" y="543"/>
                    <a:pt x="209" y="523"/>
                  </a:cubicBezTo>
                  <a:cubicBezTo>
                    <a:pt x="213" y="520"/>
                    <a:pt x="216" y="513"/>
                    <a:pt x="216" y="508"/>
                  </a:cubicBezTo>
                  <a:cubicBezTo>
                    <a:pt x="213" y="464"/>
                    <a:pt x="246" y="428"/>
                    <a:pt x="288" y="428"/>
                  </a:cubicBezTo>
                  <a:cubicBezTo>
                    <a:pt x="331" y="428"/>
                    <a:pt x="364" y="465"/>
                    <a:pt x="359" y="507"/>
                  </a:cubicBezTo>
                  <a:cubicBezTo>
                    <a:pt x="358" y="516"/>
                    <a:pt x="361" y="520"/>
                    <a:pt x="367" y="524"/>
                  </a:cubicBezTo>
                  <a:cubicBezTo>
                    <a:pt x="396" y="543"/>
                    <a:pt x="424" y="562"/>
                    <a:pt x="452" y="580"/>
                  </a:cubicBezTo>
                  <a:cubicBezTo>
                    <a:pt x="456" y="583"/>
                    <a:pt x="462" y="585"/>
                    <a:pt x="465" y="583"/>
                  </a:cubicBezTo>
                  <a:cubicBezTo>
                    <a:pt x="493" y="567"/>
                    <a:pt x="520" y="569"/>
                    <a:pt x="547" y="586"/>
                  </a:cubicBezTo>
                  <a:cubicBezTo>
                    <a:pt x="560" y="578"/>
                    <a:pt x="578" y="572"/>
                    <a:pt x="585" y="559"/>
                  </a:cubicBezTo>
                  <a:cubicBezTo>
                    <a:pt x="590" y="549"/>
                    <a:pt x="584" y="531"/>
                    <a:pt x="581" y="517"/>
                  </a:cubicBezTo>
                  <a:cubicBezTo>
                    <a:pt x="543" y="273"/>
                    <a:pt x="720" y="46"/>
                    <a:pt x="966" y="22"/>
                  </a:cubicBezTo>
                  <a:cubicBezTo>
                    <a:pt x="1198" y="0"/>
                    <a:pt x="1405" y="164"/>
                    <a:pt x="1436" y="395"/>
                  </a:cubicBezTo>
                  <a:cubicBezTo>
                    <a:pt x="1467" y="621"/>
                    <a:pt x="1315" y="832"/>
                    <a:pt x="1090" y="875"/>
                  </a:cubicBezTo>
                  <a:cubicBezTo>
                    <a:pt x="1087" y="876"/>
                    <a:pt x="1085" y="877"/>
                    <a:pt x="1081" y="878"/>
                  </a:cubicBezTo>
                  <a:cubicBezTo>
                    <a:pt x="1081" y="911"/>
                    <a:pt x="1081" y="945"/>
                    <a:pt x="1081" y="980"/>
                  </a:cubicBezTo>
                  <a:cubicBezTo>
                    <a:pt x="1088" y="980"/>
                    <a:pt x="1095" y="980"/>
                    <a:pt x="1102" y="980"/>
                  </a:cubicBezTo>
                  <a:cubicBezTo>
                    <a:pt x="1118" y="981"/>
                    <a:pt x="1128" y="990"/>
                    <a:pt x="1128" y="1006"/>
                  </a:cubicBezTo>
                  <a:cubicBezTo>
                    <a:pt x="1128" y="1120"/>
                    <a:pt x="1129" y="1234"/>
                    <a:pt x="1127" y="1347"/>
                  </a:cubicBezTo>
                  <a:cubicBezTo>
                    <a:pt x="1126" y="1411"/>
                    <a:pt x="1070" y="1461"/>
                    <a:pt x="1006" y="1460"/>
                  </a:cubicBezTo>
                  <a:cubicBezTo>
                    <a:pt x="942" y="1459"/>
                    <a:pt x="889" y="1407"/>
                    <a:pt x="888" y="1343"/>
                  </a:cubicBezTo>
                  <a:cubicBezTo>
                    <a:pt x="887" y="1231"/>
                    <a:pt x="888" y="1119"/>
                    <a:pt x="888" y="1007"/>
                  </a:cubicBezTo>
                  <a:cubicBezTo>
                    <a:pt x="888" y="989"/>
                    <a:pt x="897" y="980"/>
                    <a:pt x="916" y="980"/>
                  </a:cubicBezTo>
                  <a:cubicBezTo>
                    <a:pt x="922" y="980"/>
                    <a:pt x="928" y="980"/>
                    <a:pt x="935" y="980"/>
                  </a:cubicBezTo>
                  <a:close/>
                  <a:moveTo>
                    <a:pt x="677" y="558"/>
                  </a:moveTo>
                  <a:cubicBezTo>
                    <a:pt x="671" y="562"/>
                    <a:pt x="666" y="566"/>
                    <a:pt x="660" y="569"/>
                  </a:cubicBezTo>
                  <a:cubicBezTo>
                    <a:pt x="648" y="574"/>
                    <a:pt x="646" y="582"/>
                    <a:pt x="651" y="594"/>
                  </a:cubicBezTo>
                  <a:cubicBezTo>
                    <a:pt x="716" y="740"/>
                    <a:pt x="827" y="824"/>
                    <a:pt x="986" y="835"/>
                  </a:cubicBezTo>
                  <a:cubicBezTo>
                    <a:pt x="1222" y="851"/>
                    <a:pt x="1414" y="647"/>
                    <a:pt x="1390" y="412"/>
                  </a:cubicBezTo>
                  <a:cubicBezTo>
                    <a:pt x="1365" y="177"/>
                    <a:pt x="1136" y="20"/>
                    <a:pt x="908" y="81"/>
                  </a:cubicBezTo>
                  <a:cubicBezTo>
                    <a:pt x="750" y="124"/>
                    <a:pt x="635" y="264"/>
                    <a:pt x="625" y="429"/>
                  </a:cubicBezTo>
                  <a:cubicBezTo>
                    <a:pt x="623" y="462"/>
                    <a:pt x="624" y="495"/>
                    <a:pt x="632" y="529"/>
                  </a:cubicBezTo>
                  <a:cubicBezTo>
                    <a:pt x="640" y="523"/>
                    <a:pt x="650" y="523"/>
                    <a:pt x="649" y="510"/>
                  </a:cubicBezTo>
                  <a:cubicBezTo>
                    <a:pt x="645" y="464"/>
                    <a:pt x="677" y="428"/>
                    <a:pt x="720" y="428"/>
                  </a:cubicBezTo>
                  <a:cubicBezTo>
                    <a:pt x="764" y="428"/>
                    <a:pt x="794" y="464"/>
                    <a:pt x="792" y="510"/>
                  </a:cubicBezTo>
                  <a:cubicBezTo>
                    <a:pt x="791" y="514"/>
                    <a:pt x="794" y="520"/>
                    <a:pt x="797" y="522"/>
                  </a:cubicBezTo>
                  <a:cubicBezTo>
                    <a:pt x="828" y="544"/>
                    <a:pt x="860" y="565"/>
                    <a:pt x="893" y="586"/>
                  </a:cubicBezTo>
                  <a:cubicBezTo>
                    <a:pt x="912" y="574"/>
                    <a:pt x="933" y="567"/>
                    <a:pt x="956" y="575"/>
                  </a:cubicBezTo>
                  <a:cubicBezTo>
                    <a:pt x="965" y="579"/>
                    <a:pt x="970" y="576"/>
                    <a:pt x="976" y="570"/>
                  </a:cubicBezTo>
                  <a:cubicBezTo>
                    <a:pt x="1036" y="510"/>
                    <a:pt x="1096" y="450"/>
                    <a:pt x="1155" y="391"/>
                  </a:cubicBezTo>
                  <a:cubicBezTo>
                    <a:pt x="1158" y="388"/>
                    <a:pt x="1160" y="385"/>
                    <a:pt x="1165" y="380"/>
                  </a:cubicBezTo>
                  <a:cubicBezTo>
                    <a:pt x="1127" y="380"/>
                    <a:pt x="1092" y="380"/>
                    <a:pt x="1057" y="380"/>
                  </a:cubicBezTo>
                  <a:cubicBezTo>
                    <a:pt x="1057" y="363"/>
                    <a:pt x="1057" y="348"/>
                    <a:pt x="1057" y="332"/>
                  </a:cubicBezTo>
                  <a:cubicBezTo>
                    <a:pt x="1112" y="332"/>
                    <a:pt x="1165" y="332"/>
                    <a:pt x="1219" y="332"/>
                  </a:cubicBezTo>
                  <a:cubicBezTo>
                    <a:pt x="1239" y="332"/>
                    <a:pt x="1248" y="341"/>
                    <a:pt x="1248" y="361"/>
                  </a:cubicBezTo>
                  <a:cubicBezTo>
                    <a:pt x="1248" y="402"/>
                    <a:pt x="1248" y="443"/>
                    <a:pt x="1248" y="484"/>
                  </a:cubicBezTo>
                  <a:cubicBezTo>
                    <a:pt x="1248" y="497"/>
                    <a:pt x="1248" y="510"/>
                    <a:pt x="1248" y="523"/>
                  </a:cubicBezTo>
                  <a:cubicBezTo>
                    <a:pt x="1231" y="523"/>
                    <a:pt x="1216" y="523"/>
                    <a:pt x="1200" y="523"/>
                  </a:cubicBezTo>
                  <a:cubicBezTo>
                    <a:pt x="1200" y="487"/>
                    <a:pt x="1200" y="453"/>
                    <a:pt x="1200" y="417"/>
                  </a:cubicBezTo>
                  <a:cubicBezTo>
                    <a:pt x="1197" y="418"/>
                    <a:pt x="1196" y="419"/>
                    <a:pt x="1195" y="420"/>
                  </a:cubicBezTo>
                  <a:cubicBezTo>
                    <a:pt x="1132" y="482"/>
                    <a:pt x="1069" y="545"/>
                    <a:pt x="1007" y="607"/>
                  </a:cubicBezTo>
                  <a:cubicBezTo>
                    <a:pt x="1004" y="610"/>
                    <a:pt x="1003" y="617"/>
                    <a:pt x="1004" y="621"/>
                  </a:cubicBezTo>
                  <a:cubicBezTo>
                    <a:pt x="1013" y="653"/>
                    <a:pt x="1005" y="679"/>
                    <a:pt x="981" y="700"/>
                  </a:cubicBezTo>
                  <a:cubicBezTo>
                    <a:pt x="959" y="719"/>
                    <a:pt x="928" y="722"/>
                    <a:pt x="902" y="707"/>
                  </a:cubicBezTo>
                  <a:cubicBezTo>
                    <a:pt x="874" y="692"/>
                    <a:pt x="862" y="667"/>
                    <a:pt x="864" y="635"/>
                  </a:cubicBezTo>
                  <a:cubicBezTo>
                    <a:pt x="865" y="631"/>
                    <a:pt x="862" y="624"/>
                    <a:pt x="859" y="622"/>
                  </a:cubicBezTo>
                  <a:cubicBezTo>
                    <a:pt x="829" y="601"/>
                    <a:pt x="799" y="582"/>
                    <a:pt x="769" y="562"/>
                  </a:cubicBezTo>
                  <a:cubicBezTo>
                    <a:pt x="767" y="560"/>
                    <a:pt x="761" y="559"/>
                    <a:pt x="759" y="561"/>
                  </a:cubicBezTo>
                  <a:cubicBezTo>
                    <a:pt x="731" y="577"/>
                    <a:pt x="704" y="575"/>
                    <a:pt x="677" y="558"/>
                  </a:cubicBezTo>
                  <a:close/>
                  <a:moveTo>
                    <a:pt x="937" y="1028"/>
                  </a:moveTo>
                  <a:cubicBezTo>
                    <a:pt x="937" y="1031"/>
                    <a:pt x="936" y="1033"/>
                    <a:pt x="936" y="1034"/>
                  </a:cubicBezTo>
                  <a:cubicBezTo>
                    <a:pt x="936" y="1137"/>
                    <a:pt x="935" y="1240"/>
                    <a:pt x="937" y="1343"/>
                  </a:cubicBezTo>
                  <a:cubicBezTo>
                    <a:pt x="937" y="1357"/>
                    <a:pt x="944" y="1373"/>
                    <a:pt x="953" y="1385"/>
                  </a:cubicBezTo>
                  <a:cubicBezTo>
                    <a:pt x="971" y="1410"/>
                    <a:pt x="1003" y="1418"/>
                    <a:pt x="1031" y="1408"/>
                  </a:cubicBezTo>
                  <a:cubicBezTo>
                    <a:pt x="1060" y="1398"/>
                    <a:pt x="1080" y="1371"/>
                    <a:pt x="1080" y="1340"/>
                  </a:cubicBezTo>
                  <a:cubicBezTo>
                    <a:pt x="1080" y="1239"/>
                    <a:pt x="1080" y="1139"/>
                    <a:pt x="1080" y="1038"/>
                  </a:cubicBezTo>
                  <a:cubicBezTo>
                    <a:pt x="1080" y="1035"/>
                    <a:pt x="1079" y="1032"/>
                    <a:pt x="1079" y="1028"/>
                  </a:cubicBezTo>
                  <a:cubicBezTo>
                    <a:pt x="1031" y="1028"/>
                    <a:pt x="985" y="1028"/>
                    <a:pt x="937" y="1028"/>
                  </a:cubicBezTo>
                  <a:close/>
                  <a:moveTo>
                    <a:pt x="1031" y="979"/>
                  </a:moveTo>
                  <a:cubicBezTo>
                    <a:pt x="1031" y="947"/>
                    <a:pt x="1031" y="916"/>
                    <a:pt x="1031" y="884"/>
                  </a:cubicBezTo>
                  <a:cubicBezTo>
                    <a:pt x="1015" y="884"/>
                    <a:pt x="1000" y="884"/>
                    <a:pt x="985" y="884"/>
                  </a:cubicBezTo>
                  <a:cubicBezTo>
                    <a:pt x="985" y="917"/>
                    <a:pt x="985" y="948"/>
                    <a:pt x="985" y="979"/>
                  </a:cubicBezTo>
                  <a:cubicBezTo>
                    <a:pt x="1000" y="979"/>
                    <a:pt x="1015" y="979"/>
                    <a:pt x="1031" y="979"/>
                  </a:cubicBezTo>
                  <a:close/>
                  <a:moveTo>
                    <a:pt x="312" y="501"/>
                  </a:moveTo>
                  <a:cubicBezTo>
                    <a:pt x="312" y="488"/>
                    <a:pt x="302" y="476"/>
                    <a:pt x="289" y="476"/>
                  </a:cubicBezTo>
                  <a:cubicBezTo>
                    <a:pt x="276" y="476"/>
                    <a:pt x="264" y="486"/>
                    <a:pt x="264" y="499"/>
                  </a:cubicBezTo>
                  <a:cubicBezTo>
                    <a:pt x="264" y="512"/>
                    <a:pt x="274" y="524"/>
                    <a:pt x="287" y="524"/>
                  </a:cubicBezTo>
                  <a:cubicBezTo>
                    <a:pt x="300" y="524"/>
                    <a:pt x="312" y="514"/>
                    <a:pt x="312" y="501"/>
                  </a:cubicBezTo>
                  <a:close/>
                  <a:moveTo>
                    <a:pt x="719" y="524"/>
                  </a:moveTo>
                  <a:cubicBezTo>
                    <a:pt x="732" y="524"/>
                    <a:pt x="744" y="513"/>
                    <a:pt x="744" y="501"/>
                  </a:cubicBezTo>
                  <a:cubicBezTo>
                    <a:pt x="744" y="488"/>
                    <a:pt x="733" y="476"/>
                    <a:pt x="721" y="476"/>
                  </a:cubicBezTo>
                  <a:cubicBezTo>
                    <a:pt x="708" y="476"/>
                    <a:pt x="696" y="486"/>
                    <a:pt x="696" y="499"/>
                  </a:cubicBezTo>
                  <a:cubicBezTo>
                    <a:pt x="696" y="512"/>
                    <a:pt x="706" y="524"/>
                    <a:pt x="719" y="524"/>
                  </a:cubicBezTo>
                  <a:close/>
                  <a:moveTo>
                    <a:pt x="96" y="644"/>
                  </a:moveTo>
                  <a:cubicBezTo>
                    <a:pt x="96" y="631"/>
                    <a:pt x="85" y="620"/>
                    <a:pt x="72" y="620"/>
                  </a:cubicBezTo>
                  <a:cubicBezTo>
                    <a:pt x="59" y="620"/>
                    <a:pt x="48" y="631"/>
                    <a:pt x="48" y="644"/>
                  </a:cubicBezTo>
                  <a:cubicBezTo>
                    <a:pt x="48" y="657"/>
                    <a:pt x="59" y="668"/>
                    <a:pt x="72" y="668"/>
                  </a:cubicBezTo>
                  <a:cubicBezTo>
                    <a:pt x="85" y="668"/>
                    <a:pt x="96" y="657"/>
                    <a:pt x="96" y="644"/>
                  </a:cubicBezTo>
                  <a:close/>
                  <a:moveTo>
                    <a:pt x="505" y="620"/>
                  </a:moveTo>
                  <a:cubicBezTo>
                    <a:pt x="492" y="619"/>
                    <a:pt x="481" y="630"/>
                    <a:pt x="480" y="643"/>
                  </a:cubicBezTo>
                  <a:cubicBezTo>
                    <a:pt x="479" y="656"/>
                    <a:pt x="490" y="667"/>
                    <a:pt x="503" y="668"/>
                  </a:cubicBezTo>
                  <a:cubicBezTo>
                    <a:pt x="516" y="669"/>
                    <a:pt x="527" y="658"/>
                    <a:pt x="528" y="645"/>
                  </a:cubicBezTo>
                  <a:cubicBezTo>
                    <a:pt x="529" y="632"/>
                    <a:pt x="518" y="621"/>
                    <a:pt x="505" y="620"/>
                  </a:cubicBezTo>
                  <a:close/>
                  <a:moveTo>
                    <a:pt x="960" y="644"/>
                  </a:moveTo>
                  <a:cubicBezTo>
                    <a:pt x="960" y="631"/>
                    <a:pt x="949" y="620"/>
                    <a:pt x="936" y="620"/>
                  </a:cubicBezTo>
                  <a:cubicBezTo>
                    <a:pt x="923" y="620"/>
                    <a:pt x="912" y="631"/>
                    <a:pt x="912" y="644"/>
                  </a:cubicBezTo>
                  <a:cubicBezTo>
                    <a:pt x="912" y="657"/>
                    <a:pt x="923" y="668"/>
                    <a:pt x="936" y="668"/>
                  </a:cubicBezTo>
                  <a:cubicBezTo>
                    <a:pt x="949" y="668"/>
                    <a:pt x="960" y="657"/>
                    <a:pt x="960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6"/>
            <p:cNvSpPr>
              <a:spLocks noEditPoints="1"/>
            </p:cNvSpPr>
            <p:nvPr/>
          </p:nvSpPr>
          <p:spPr bwMode="auto">
            <a:xfrm>
              <a:off x="5715000" y="2049463"/>
              <a:ext cx="257175" cy="203200"/>
            </a:xfrm>
            <a:custGeom>
              <a:avLst/>
              <a:gdLst>
                <a:gd name="T0" fmla="*/ 191 w 862"/>
                <a:gd name="T1" fmla="*/ 252 h 683"/>
                <a:gd name="T2" fmla="*/ 191 w 862"/>
                <a:gd name="T3" fmla="*/ 100 h 683"/>
                <a:gd name="T4" fmla="*/ 280 w 862"/>
                <a:gd name="T5" fmla="*/ 12 h 683"/>
                <a:gd name="T6" fmla="*/ 352 w 862"/>
                <a:gd name="T7" fmla="*/ 12 h 683"/>
                <a:gd name="T8" fmla="*/ 383 w 862"/>
                <a:gd name="T9" fmla="*/ 44 h 683"/>
                <a:gd name="T10" fmla="*/ 383 w 862"/>
                <a:gd name="T11" fmla="*/ 132 h 683"/>
                <a:gd name="T12" fmla="*/ 492 w 862"/>
                <a:gd name="T13" fmla="*/ 132 h 683"/>
                <a:gd name="T14" fmla="*/ 527 w 862"/>
                <a:gd name="T15" fmla="*/ 167 h 683"/>
                <a:gd name="T16" fmla="*/ 527 w 862"/>
                <a:gd name="T17" fmla="*/ 252 h 683"/>
                <a:gd name="T18" fmla="*/ 564 w 862"/>
                <a:gd name="T19" fmla="*/ 252 h 683"/>
                <a:gd name="T20" fmla="*/ 641 w 862"/>
                <a:gd name="T21" fmla="*/ 252 h 683"/>
                <a:gd name="T22" fmla="*/ 671 w 862"/>
                <a:gd name="T23" fmla="*/ 282 h 683"/>
                <a:gd name="T24" fmla="*/ 671 w 862"/>
                <a:gd name="T25" fmla="*/ 372 h 683"/>
                <a:gd name="T26" fmla="*/ 743 w 862"/>
                <a:gd name="T27" fmla="*/ 372 h 683"/>
                <a:gd name="T28" fmla="*/ 787 w 862"/>
                <a:gd name="T29" fmla="*/ 372 h 683"/>
                <a:gd name="T30" fmla="*/ 815 w 862"/>
                <a:gd name="T31" fmla="*/ 401 h 683"/>
                <a:gd name="T32" fmla="*/ 815 w 862"/>
                <a:gd name="T33" fmla="*/ 620 h 683"/>
                <a:gd name="T34" fmla="*/ 815 w 862"/>
                <a:gd name="T35" fmla="*/ 635 h 683"/>
                <a:gd name="T36" fmla="*/ 862 w 862"/>
                <a:gd name="T37" fmla="*/ 635 h 683"/>
                <a:gd name="T38" fmla="*/ 862 w 862"/>
                <a:gd name="T39" fmla="*/ 683 h 683"/>
                <a:gd name="T40" fmla="*/ 0 w 862"/>
                <a:gd name="T41" fmla="*/ 683 h 683"/>
                <a:gd name="T42" fmla="*/ 0 w 862"/>
                <a:gd name="T43" fmla="*/ 636 h 683"/>
                <a:gd name="T44" fmla="*/ 47 w 862"/>
                <a:gd name="T45" fmla="*/ 636 h 683"/>
                <a:gd name="T46" fmla="*/ 47 w 862"/>
                <a:gd name="T47" fmla="*/ 619 h 683"/>
                <a:gd name="T48" fmla="*/ 47 w 862"/>
                <a:gd name="T49" fmla="*/ 287 h 683"/>
                <a:gd name="T50" fmla="*/ 81 w 862"/>
                <a:gd name="T51" fmla="*/ 252 h 683"/>
                <a:gd name="T52" fmla="*/ 191 w 862"/>
                <a:gd name="T53" fmla="*/ 252 h 683"/>
                <a:gd name="T54" fmla="*/ 240 w 862"/>
                <a:gd name="T55" fmla="*/ 61 h 683"/>
                <a:gd name="T56" fmla="*/ 240 w 862"/>
                <a:gd name="T57" fmla="*/ 635 h 683"/>
                <a:gd name="T58" fmla="*/ 334 w 862"/>
                <a:gd name="T59" fmla="*/ 635 h 683"/>
                <a:gd name="T60" fmla="*/ 334 w 862"/>
                <a:gd name="T61" fmla="*/ 61 h 683"/>
                <a:gd name="T62" fmla="*/ 240 w 862"/>
                <a:gd name="T63" fmla="*/ 61 h 683"/>
                <a:gd name="T64" fmla="*/ 384 w 862"/>
                <a:gd name="T65" fmla="*/ 181 h 683"/>
                <a:gd name="T66" fmla="*/ 384 w 862"/>
                <a:gd name="T67" fmla="*/ 635 h 683"/>
                <a:gd name="T68" fmla="*/ 478 w 862"/>
                <a:gd name="T69" fmla="*/ 635 h 683"/>
                <a:gd name="T70" fmla="*/ 478 w 862"/>
                <a:gd name="T71" fmla="*/ 181 h 683"/>
                <a:gd name="T72" fmla="*/ 384 w 862"/>
                <a:gd name="T73" fmla="*/ 181 h 683"/>
                <a:gd name="T74" fmla="*/ 96 w 862"/>
                <a:gd name="T75" fmla="*/ 301 h 683"/>
                <a:gd name="T76" fmla="*/ 96 w 862"/>
                <a:gd name="T77" fmla="*/ 635 h 683"/>
                <a:gd name="T78" fmla="*/ 190 w 862"/>
                <a:gd name="T79" fmla="*/ 635 h 683"/>
                <a:gd name="T80" fmla="*/ 190 w 862"/>
                <a:gd name="T81" fmla="*/ 301 h 683"/>
                <a:gd name="T82" fmla="*/ 96 w 862"/>
                <a:gd name="T83" fmla="*/ 301 h 683"/>
                <a:gd name="T84" fmla="*/ 528 w 862"/>
                <a:gd name="T85" fmla="*/ 301 h 683"/>
                <a:gd name="T86" fmla="*/ 528 w 862"/>
                <a:gd name="T87" fmla="*/ 635 h 683"/>
                <a:gd name="T88" fmla="*/ 622 w 862"/>
                <a:gd name="T89" fmla="*/ 635 h 683"/>
                <a:gd name="T90" fmla="*/ 622 w 862"/>
                <a:gd name="T91" fmla="*/ 301 h 683"/>
                <a:gd name="T92" fmla="*/ 528 w 862"/>
                <a:gd name="T93" fmla="*/ 301 h 683"/>
                <a:gd name="T94" fmla="*/ 766 w 862"/>
                <a:gd name="T95" fmla="*/ 635 h 683"/>
                <a:gd name="T96" fmla="*/ 766 w 862"/>
                <a:gd name="T97" fmla="*/ 421 h 683"/>
                <a:gd name="T98" fmla="*/ 672 w 862"/>
                <a:gd name="T99" fmla="*/ 421 h 683"/>
                <a:gd name="T100" fmla="*/ 672 w 862"/>
                <a:gd name="T101" fmla="*/ 635 h 683"/>
                <a:gd name="T102" fmla="*/ 766 w 862"/>
                <a:gd name="T103" fmla="*/ 635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683">
                  <a:moveTo>
                    <a:pt x="191" y="252"/>
                  </a:moveTo>
                  <a:cubicBezTo>
                    <a:pt x="191" y="200"/>
                    <a:pt x="191" y="150"/>
                    <a:pt x="191" y="100"/>
                  </a:cubicBezTo>
                  <a:cubicBezTo>
                    <a:pt x="192" y="0"/>
                    <a:pt x="179" y="13"/>
                    <a:pt x="280" y="12"/>
                  </a:cubicBezTo>
                  <a:cubicBezTo>
                    <a:pt x="304" y="12"/>
                    <a:pt x="328" y="12"/>
                    <a:pt x="352" y="12"/>
                  </a:cubicBezTo>
                  <a:cubicBezTo>
                    <a:pt x="375" y="12"/>
                    <a:pt x="383" y="20"/>
                    <a:pt x="383" y="44"/>
                  </a:cubicBezTo>
                  <a:cubicBezTo>
                    <a:pt x="383" y="73"/>
                    <a:pt x="383" y="102"/>
                    <a:pt x="383" y="132"/>
                  </a:cubicBezTo>
                  <a:cubicBezTo>
                    <a:pt x="420" y="132"/>
                    <a:pt x="456" y="132"/>
                    <a:pt x="492" y="132"/>
                  </a:cubicBezTo>
                  <a:cubicBezTo>
                    <a:pt x="520" y="132"/>
                    <a:pt x="527" y="139"/>
                    <a:pt x="527" y="167"/>
                  </a:cubicBezTo>
                  <a:cubicBezTo>
                    <a:pt x="527" y="195"/>
                    <a:pt x="527" y="222"/>
                    <a:pt x="527" y="252"/>
                  </a:cubicBezTo>
                  <a:cubicBezTo>
                    <a:pt x="540" y="252"/>
                    <a:pt x="552" y="252"/>
                    <a:pt x="564" y="252"/>
                  </a:cubicBezTo>
                  <a:cubicBezTo>
                    <a:pt x="590" y="252"/>
                    <a:pt x="615" y="252"/>
                    <a:pt x="641" y="252"/>
                  </a:cubicBezTo>
                  <a:cubicBezTo>
                    <a:pt x="662" y="252"/>
                    <a:pt x="671" y="260"/>
                    <a:pt x="671" y="282"/>
                  </a:cubicBezTo>
                  <a:cubicBezTo>
                    <a:pt x="671" y="311"/>
                    <a:pt x="671" y="341"/>
                    <a:pt x="671" y="372"/>
                  </a:cubicBezTo>
                  <a:cubicBezTo>
                    <a:pt x="696" y="372"/>
                    <a:pt x="719" y="372"/>
                    <a:pt x="743" y="372"/>
                  </a:cubicBezTo>
                  <a:cubicBezTo>
                    <a:pt x="758" y="372"/>
                    <a:pt x="772" y="372"/>
                    <a:pt x="787" y="372"/>
                  </a:cubicBezTo>
                  <a:cubicBezTo>
                    <a:pt x="806" y="372"/>
                    <a:pt x="815" y="381"/>
                    <a:pt x="815" y="401"/>
                  </a:cubicBezTo>
                  <a:cubicBezTo>
                    <a:pt x="815" y="474"/>
                    <a:pt x="815" y="547"/>
                    <a:pt x="815" y="620"/>
                  </a:cubicBezTo>
                  <a:cubicBezTo>
                    <a:pt x="815" y="625"/>
                    <a:pt x="815" y="629"/>
                    <a:pt x="815" y="635"/>
                  </a:cubicBezTo>
                  <a:cubicBezTo>
                    <a:pt x="831" y="635"/>
                    <a:pt x="846" y="635"/>
                    <a:pt x="862" y="635"/>
                  </a:cubicBezTo>
                  <a:cubicBezTo>
                    <a:pt x="862" y="652"/>
                    <a:pt x="862" y="667"/>
                    <a:pt x="862" y="683"/>
                  </a:cubicBezTo>
                  <a:cubicBezTo>
                    <a:pt x="575" y="683"/>
                    <a:pt x="288" y="683"/>
                    <a:pt x="0" y="683"/>
                  </a:cubicBezTo>
                  <a:cubicBezTo>
                    <a:pt x="0" y="668"/>
                    <a:pt x="0" y="653"/>
                    <a:pt x="0" y="636"/>
                  </a:cubicBezTo>
                  <a:cubicBezTo>
                    <a:pt x="15" y="636"/>
                    <a:pt x="30" y="636"/>
                    <a:pt x="47" y="636"/>
                  </a:cubicBezTo>
                  <a:cubicBezTo>
                    <a:pt x="47" y="630"/>
                    <a:pt x="47" y="625"/>
                    <a:pt x="47" y="619"/>
                  </a:cubicBezTo>
                  <a:cubicBezTo>
                    <a:pt x="47" y="508"/>
                    <a:pt x="47" y="397"/>
                    <a:pt x="47" y="287"/>
                  </a:cubicBezTo>
                  <a:cubicBezTo>
                    <a:pt x="47" y="259"/>
                    <a:pt x="54" y="252"/>
                    <a:pt x="81" y="252"/>
                  </a:cubicBezTo>
                  <a:cubicBezTo>
                    <a:pt x="117" y="252"/>
                    <a:pt x="153" y="252"/>
                    <a:pt x="191" y="252"/>
                  </a:cubicBezTo>
                  <a:close/>
                  <a:moveTo>
                    <a:pt x="240" y="61"/>
                  </a:moveTo>
                  <a:cubicBezTo>
                    <a:pt x="240" y="253"/>
                    <a:pt x="240" y="444"/>
                    <a:pt x="240" y="635"/>
                  </a:cubicBezTo>
                  <a:cubicBezTo>
                    <a:pt x="272" y="635"/>
                    <a:pt x="303" y="635"/>
                    <a:pt x="334" y="635"/>
                  </a:cubicBezTo>
                  <a:cubicBezTo>
                    <a:pt x="334" y="443"/>
                    <a:pt x="334" y="252"/>
                    <a:pt x="334" y="61"/>
                  </a:cubicBezTo>
                  <a:cubicBezTo>
                    <a:pt x="303" y="61"/>
                    <a:pt x="272" y="61"/>
                    <a:pt x="240" y="61"/>
                  </a:cubicBezTo>
                  <a:close/>
                  <a:moveTo>
                    <a:pt x="384" y="181"/>
                  </a:moveTo>
                  <a:cubicBezTo>
                    <a:pt x="384" y="333"/>
                    <a:pt x="384" y="484"/>
                    <a:pt x="384" y="635"/>
                  </a:cubicBezTo>
                  <a:cubicBezTo>
                    <a:pt x="416" y="635"/>
                    <a:pt x="447" y="635"/>
                    <a:pt x="478" y="635"/>
                  </a:cubicBezTo>
                  <a:cubicBezTo>
                    <a:pt x="478" y="483"/>
                    <a:pt x="478" y="332"/>
                    <a:pt x="478" y="181"/>
                  </a:cubicBezTo>
                  <a:cubicBezTo>
                    <a:pt x="447" y="181"/>
                    <a:pt x="416" y="181"/>
                    <a:pt x="384" y="181"/>
                  </a:cubicBezTo>
                  <a:close/>
                  <a:moveTo>
                    <a:pt x="96" y="301"/>
                  </a:moveTo>
                  <a:cubicBezTo>
                    <a:pt x="96" y="413"/>
                    <a:pt x="96" y="524"/>
                    <a:pt x="96" y="635"/>
                  </a:cubicBezTo>
                  <a:cubicBezTo>
                    <a:pt x="128" y="635"/>
                    <a:pt x="159" y="635"/>
                    <a:pt x="190" y="635"/>
                  </a:cubicBezTo>
                  <a:cubicBezTo>
                    <a:pt x="190" y="523"/>
                    <a:pt x="190" y="412"/>
                    <a:pt x="190" y="301"/>
                  </a:cubicBezTo>
                  <a:cubicBezTo>
                    <a:pt x="159" y="301"/>
                    <a:pt x="128" y="301"/>
                    <a:pt x="96" y="301"/>
                  </a:cubicBezTo>
                  <a:close/>
                  <a:moveTo>
                    <a:pt x="528" y="301"/>
                  </a:moveTo>
                  <a:cubicBezTo>
                    <a:pt x="528" y="413"/>
                    <a:pt x="528" y="524"/>
                    <a:pt x="528" y="635"/>
                  </a:cubicBezTo>
                  <a:cubicBezTo>
                    <a:pt x="560" y="635"/>
                    <a:pt x="591" y="635"/>
                    <a:pt x="622" y="635"/>
                  </a:cubicBezTo>
                  <a:cubicBezTo>
                    <a:pt x="622" y="523"/>
                    <a:pt x="622" y="412"/>
                    <a:pt x="622" y="301"/>
                  </a:cubicBezTo>
                  <a:cubicBezTo>
                    <a:pt x="590" y="301"/>
                    <a:pt x="560" y="301"/>
                    <a:pt x="528" y="301"/>
                  </a:cubicBezTo>
                  <a:close/>
                  <a:moveTo>
                    <a:pt x="766" y="635"/>
                  </a:moveTo>
                  <a:cubicBezTo>
                    <a:pt x="766" y="563"/>
                    <a:pt x="766" y="492"/>
                    <a:pt x="766" y="421"/>
                  </a:cubicBezTo>
                  <a:cubicBezTo>
                    <a:pt x="734" y="421"/>
                    <a:pt x="703" y="421"/>
                    <a:pt x="672" y="421"/>
                  </a:cubicBezTo>
                  <a:cubicBezTo>
                    <a:pt x="672" y="493"/>
                    <a:pt x="672" y="564"/>
                    <a:pt x="672" y="635"/>
                  </a:cubicBezTo>
                  <a:cubicBezTo>
                    <a:pt x="703" y="635"/>
                    <a:pt x="734" y="635"/>
                    <a:pt x="766" y="6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7"/>
            <p:cNvSpPr>
              <a:spLocks/>
            </p:cNvSpPr>
            <p:nvPr/>
          </p:nvSpPr>
          <p:spPr bwMode="auto">
            <a:xfrm>
              <a:off x="5918200" y="1844675"/>
              <a:ext cx="206375" cy="214313"/>
            </a:xfrm>
            <a:custGeom>
              <a:avLst/>
              <a:gdLst>
                <a:gd name="T0" fmla="*/ 274 w 693"/>
                <a:gd name="T1" fmla="*/ 693 h 721"/>
                <a:gd name="T2" fmla="*/ 281 w 693"/>
                <a:gd name="T3" fmla="*/ 647 h 721"/>
                <a:gd name="T4" fmla="*/ 544 w 693"/>
                <a:gd name="T5" fmla="*/ 549 h 721"/>
                <a:gd name="T6" fmla="*/ 613 w 693"/>
                <a:gd name="T7" fmla="*/ 365 h 721"/>
                <a:gd name="T8" fmla="*/ 372 w 693"/>
                <a:gd name="T9" fmla="*/ 78 h 721"/>
                <a:gd name="T10" fmla="*/ 44 w 693"/>
                <a:gd name="T11" fmla="*/ 295 h 721"/>
                <a:gd name="T12" fmla="*/ 0 w 693"/>
                <a:gd name="T13" fmla="*/ 285 h 721"/>
                <a:gd name="T14" fmla="*/ 376 w 693"/>
                <a:gd name="T15" fmla="*/ 30 h 721"/>
                <a:gd name="T16" fmla="*/ 654 w 693"/>
                <a:gd name="T17" fmla="*/ 429 h 721"/>
                <a:gd name="T18" fmla="*/ 274 w 693"/>
                <a:gd name="T19" fmla="*/ 69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3" h="721">
                  <a:moveTo>
                    <a:pt x="274" y="693"/>
                  </a:moveTo>
                  <a:cubicBezTo>
                    <a:pt x="276" y="678"/>
                    <a:pt x="278" y="664"/>
                    <a:pt x="281" y="647"/>
                  </a:cubicBezTo>
                  <a:cubicBezTo>
                    <a:pt x="385" y="659"/>
                    <a:pt x="474" y="628"/>
                    <a:pt x="544" y="549"/>
                  </a:cubicBezTo>
                  <a:cubicBezTo>
                    <a:pt x="589" y="496"/>
                    <a:pt x="612" y="434"/>
                    <a:pt x="613" y="365"/>
                  </a:cubicBezTo>
                  <a:cubicBezTo>
                    <a:pt x="614" y="223"/>
                    <a:pt x="513" y="102"/>
                    <a:pt x="372" y="78"/>
                  </a:cubicBezTo>
                  <a:cubicBezTo>
                    <a:pt x="234" y="54"/>
                    <a:pt x="86" y="135"/>
                    <a:pt x="44" y="295"/>
                  </a:cubicBezTo>
                  <a:cubicBezTo>
                    <a:pt x="29" y="292"/>
                    <a:pt x="14" y="288"/>
                    <a:pt x="0" y="285"/>
                  </a:cubicBezTo>
                  <a:cubicBezTo>
                    <a:pt x="27" y="141"/>
                    <a:pt x="178" y="0"/>
                    <a:pt x="376" y="30"/>
                  </a:cubicBezTo>
                  <a:cubicBezTo>
                    <a:pt x="567" y="59"/>
                    <a:pt x="693" y="241"/>
                    <a:pt x="654" y="429"/>
                  </a:cubicBezTo>
                  <a:cubicBezTo>
                    <a:pt x="613" y="628"/>
                    <a:pt x="423" y="721"/>
                    <a:pt x="274" y="6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8"/>
            <p:cNvSpPr>
              <a:spLocks/>
            </p:cNvSpPr>
            <p:nvPr/>
          </p:nvSpPr>
          <p:spPr bwMode="auto">
            <a:xfrm>
              <a:off x="5926138" y="1992313"/>
              <a:ext cx="42863" cy="44450"/>
            </a:xfrm>
            <a:custGeom>
              <a:avLst/>
              <a:gdLst>
                <a:gd name="T0" fmla="*/ 119 w 144"/>
                <a:gd name="T1" fmla="*/ 151 h 151"/>
                <a:gd name="T2" fmla="*/ 0 w 144"/>
                <a:gd name="T3" fmla="*/ 22 h 151"/>
                <a:gd name="T4" fmla="*/ 42 w 144"/>
                <a:gd name="T5" fmla="*/ 0 h 151"/>
                <a:gd name="T6" fmla="*/ 144 w 144"/>
                <a:gd name="T7" fmla="*/ 111 h 151"/>
                <a:gd name="T8" fmla="*/ 119 w 144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51">
                  <a:moveTo>
                    <a:pt x="119" y="151"/>
                  </a:moveTo>
                  <a:cubicBezTo>
                    <a:pt x="67" y="118"/>
                    <a:pt x="29" y="76"/>
                    <a:pt x="0" y="22"/>
                  </a:cubicBezTo>
                  <a:cubicBezTo>
                    <a:pt x="14" y="15"/>
                    <a:pt x="27" y="8"/>
                    <a:pt x="42" y="0"/>
                  </a:cubicBezTo>
                  <a:cubicBezTo>
                    <a:pt x="67" y="46"/>
                    <a:pt x="101" y="82"/>
                    <a:pt x="144" y="111"/>
                  </a:cubicBezTo>
                  <a:cubicBezTo>
                    <a:pt x="136" y="124"/>
                    <a:pt x="128" y="137"/>
                    <a:pt x="119" y="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9" name="Freeform 9"/>
          <p:cNvSpPr>
            <a:spLocks noEditPoints="1"/>
          </p:cNvSpPr>
          <p:nvPr/>
        </p:nvSpPr>
        <p:spPr bwMode="auto">
          <a:xfrm>
            <a:off x="5373437" y="1567658"/>
            <a:ext cx="461963" cy="465138"/>
          </a:xfrm>
          <a:custGeom>
            <a:avLst/>
            <a:gdLst>
              <a:gd name="T0" fmla="*/ 7 w 1555"/>
              <a:gd name="T1" fmla="*/ 201 h 1559"/>
              <a:gd name="T2" fmla="*/ 414 w 1555"/>
              <a:gd name="T3" fmla="*/ 276 h 1559"/>
              <a:gd name="T4" fmla="*/ 422 w 1555"/>
              <a:gd name="T5" fmla="*/ 465 h 1559"/>
              <a:gd name="T6" fmla="*/ 507 w 1555"/>
              <a:gd name="T7" fmla="*/ 561 h 1559"/>
              <a:gd name="T8" fmla="*/ 765 w 1555"/>
              <a:gd name="T9" fmla="*/ 374 h 1559"/>
              <a:gd name="T10" fmla="*/ 807 w 1555"/>
              <a:gd name="T11" fmla="*/ 83 h 1559"/>
              <a:gd name="T12" fmla="*/ 879 w 1555"/>
              <a:gd name="T13" fmla="*/ 393 h 1559"/>
              <a:gd name="T14" fmla="*/ 813 w 1555"/>
              <a:gd name="T15" fmla="*/ 542 h 1559"/>
              <a:gd name="T16" fmla="*/ 1137 w 1555"/>
              <a:gd name="T17" fmla="*/ 342 h 1559"/>
              <a:gd name="T18" fmla="*/ 1197 w 1555"/>
              <a:gd name="T19" fmla="*/ 55 h 1559"/>
              <a:gd name="T20" fmla="*/ 1478 w 1555"/>
              <a:gd name="T21" fmla="*/ 350 h 1559"/>
              <a:gd name="T22" fmla="*/ 959 w 1555"/>
              <a:gd name="T23" fmla="*/ 654 h 1559"/>
              <a:gd name="T24" fmla="*/ 1038 w 1555"/>
              <a:gd name="T25" fmla="*/ 901 h 1559"/>
              <a:gd name="T26" fmla="*/ 1143 w 1555"/>
              <a:gd name="T27" fmla="*/ 909 h 1559"/>
              <a:gd name="T28" fmla="*/ 1532 w 1555"/>
              <a:gd name="T29" fmla="*/ 960 h 1559"/>
              <a:gd name="T30" fmla="*/ 1122 w 1555"/>
              <a:gd name="T31" fmla="*/ 1017 h 1559"/>
              <a:gd name="T32" fmla="*/ 1021 w 1555"/>
              <a:gd name="T33" fmla="*/ 990 h 1559"/>
              <a:gd name="T34" fmla="*/ 991 w 1555"/>
              <a:gd name="T35" fmla="*/ 1229 h 1559"/>
              <a:gd name="T36" fmla="*/ 1207 w 1555"/>
              <a:gd name="T37" fmla="*/ 1356 h 1559"/>
              <a:gd name="T38" fmla="*/ 894 w 1555"/>
              <a:gd name="T39" fmla="*/ 1417 h 1559"/>
              <a:gd name="T40" fmla="*/ 915 w 1555"/>
              <a:gd name="T41" fmla="*/ 1277 h 1559"/>
              <a:gd name="T42" fmla="*/ 402 w 1555"/>
              <a:gd name="T43" fmla="*/ 1116 h 1559"/>
              <a:gd name="T44" fmla="*/ 316 w 1555"/>
              <a:gd name="T45" fmla="*/ 1189 h 1559"/>
              <a:gd name="T46" fmla="*/ 3 w 1555"/>
              <a:gd name="T47" fmla="*/ 1255 h 1559"/>
              <a:gd name="T48" fmla="*/ 0 w 1555"/>
              <a:gd name="T49" fmla="*/ 1203 h 1559"/>
              <a:gd name="T50" fmla="*/ 176 w 1555"/>
              <a:gd name="T51" fmla="*/ 1064 h 1559"/>
              <a:gd name="T52" fmla="*/ 353 w 1555"/>
              <a:gd name="T53" fmla="*/ 1040 h 1559"/>
              <a:gd name="T54" fmla="*/ 426 w 1555"/>
              <a:gd name="T55" fmla="*/ 620 h 1559"/>
              <a:gd name="T56" fmla="*/ 280 w 1555"/>
              <a:gd name="T57" fmla="*/ 448 h 1559"/>
              <a:gd name="T58" fmla="*/ 0 w 1555"/>
              <a:gd name="T59" fmla="*/ 279 h 1559"/>
              <a:gd name="T60" fmla="*/ 677 w 1555"/>
              <a:gd name="T61" fmla="*/ 1150 h 1559"/>
              <a:gd name="T62" fmla="*/ 676 w 1555"/>
              <a:gd name="T63" fmla="*/ 608 h 1559"/>
              <a:gd name="T64" fmla="*/ 677 w 1555"/>
              <a:gd name="T65" fmla="*/ 1150 h 1559"/>
              <a:gd name="T66" fmla="*/ 1309 w 1555"/>
              <a:gd name="T67" fmla="*/ 345 h 1559"/>
              <a:gd name="T68" fmla="*/ 1312 w 1555"/>
              <a:gd name="T69" fmla="*/ 111 h 1559"/>
              <a:gd name="T70" fmla="*/ 209 w 1555"/>
              <a:gd name="T71" fmla="*/ 137 h 1559"/>
              <a:gd name="T72" fmla="*/ 205 w 1555"/>
              <a:gd name="T73" fmla="*/ 372 h 1559"/>
              <a:gd name="T74" fmla="*/ 209 w 1555"/>
              <a:gd name="T75" fmla="*/ 137 h 1559"/>
              <a:gd name="T76" fmla="*/ 1212 w 1555"/>
              <a:gd name="T77" fmla="*/ 1001 h 1559"/>
              <a:gd name="T78" fmla="*/ 1446 w 1555"/>
              <a:gd name="T79" fmla="*/ 1002 h 1559"/>
              <a:gd name="T80" fmla="*/ 847 w 1555"/>
              <a:gd name="T81" fmla="*/ 307 h 1559"/>
              <a:gd name="T82" fmla="*/ 849 w 1555"/>
              <a:gd name="T83" fmla="*/ 168 h 1559"/>
              <a:gd name="T84" fmla="*/ 847 w 1555"/>
              <a:gd name="T85" fmla="*/ 307 h 1559"/>
              <a:gd name="T86" fmla="*/ 159 w 1555"/>
              <a:gd name="T87" fmla="*/ 1293 h 1559"/>
              <a:gd name="T88" fmla="*/ 160 w 1555"/>
              <a:gd name="T89" fmla="*/ 1153 h 1559"/>
              <a:gd name="T90" fmla="*/ 1120 w 1555"/>
              <a:gd name="T91" fmla="*/ 1385 h 1559"/>
              <a:gd name="T92" fmla="*/ 981 w 1555"/>
              <a:gd name="T93" fmla="*/ 1385 h 1559"/>
              <a:gd name="T94" fmla="*/ 1120 w 1555"/>
              <a:gd name="T95" fmla="*/ 1385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5" h="1559">
                <a:moveTo>
                  <a:pt x="0" y="228"/>
                </a:moveTo>
                <a:cubicBezTo>
                  <a:pt x="2" y="219"/>
                  <a:pt x="4" y="210"/>
                  <a:pt x="7" y="201"/>
                </a:cubicBezTo>
                <a:cubicBezTo>
                  <a:pt x="34" y="98"/>
                  <a:pt x="139" y="31"/>
                  <a:pt x="241" y="50"/>
                </a:cubicBezTo>
                <a:cubicBezTo>
                  <a:pt x="351" y="70"/>
                  <a:pt x="425" y="167"/>
                  <a:pt x="414" y="276"/>
                </a:cubicBezTo>
                <a:cubicBezTo>
                  <a:pt x="409" y="318"/>
                  <a:pt x="393" y="356"/>
                  <a:pt x="365" y="389"/>
                </a:cubicBezTo>
                <a:cubicBezTo>
                  <a:pt x="384" y="415"/>
                  <a:pt x="403" y="440"/>
                  <a:pt x="422" y="465"/>
                </a:cubicBezTo>
                <a:cubicBezTo>
                  <a:pt x="445" y="496"/>
                  <a:pt x="468" y="526"/>
                  <a:pt x="491" y="557"/>
                </a:cubicBezTo>
                <a:cubicBezTo>
                  <a:pt x="496" y="564"/>
                  <a:pt x="500" y="565"/>
                  <a:pt x="507" y="561"/>
                </a:cubicBezTo>
                <a:cubicBezTo>
                  <a:pt x="575" y="524"/>
                  <a:pt x="647" y="512"/>
                  <a:pt x="725" y="521"/>
                </a:cubicBezTo>
                <a:cubicBezTo>
                  <a:pt x="738" y="472"/>
                  <a:pt x="751" y="424"/>
                  <a:pt x="765" y="374"/>
                </a:cubicBezTo>
                <a:cubicBezTo>
                  <a:pt x="730" y="352"/>
                  <a:pt x="706" y="322"/>
                  <a:pt x="694" y="283"/>
                </a:cubicBezTo>
                <a:cubicBezTo>
                  <a:pt x="668" y="197"/>
                  <a:pt x="719" y="106"/>
                  <a:pt x="807" y="83"/>
                </a:cubicBezTo>
                <a:cubicBezTo>
                  <a:pt x="895" y="60"/>
                  <a:pt x="983" y="113"/>
                  <a:pt x="1004" y="203"/>
                </a:cubicBezTo>
                <a:cubicBezTo>
                  <a:pt x="1023" y="289"/>
                  <a:pt x="966" y="378"/>
                  <a:pt x="879" y="393"/>
                </a:cubicBezTo>
                <a:cubicBezTo>
                  <a:pt x="856" y="397"/>
                  <a:pt x="848" y="405"/>
                  <a:pt x="843" y="426"/>
                </a:cubicBezTo>
                <a:cubicBezTo>
                  <a:pt x="835" y="466"/>
                  <a:pt x="823" y="504"/>
                  <a:pt x="813" y="542"/>
                </a:cubicBezTo>
                <a:cubicBezTo>
                  <a:pt x="841" y="558"/>
                  <a:pt x="868" y="573"/>
                  <a:pt x="896" y="590"/>
                </a:cubicBezTo>
                <a:cubicBezTo>
                  <a:pt x="975" y="508"/>
                  <a:pt x="1056" y="425"/>
                  <a:pt x="1137" y="342"/>
                </a:cubicBezTo>
                <a:cubicBezTo>
                  <a:pt x="1104" y="288"/>
                  <a:pt x="1094" y="230"/>
                  <a:pt x="1112" y="170"/>
                </a:cubicBezTo>
                <a:cubicBezTo>
                  <a:pt x="1126" y="121"/>
                  <a:pt x="1155" y="83"/>
                  <a:pt x="1197" y="55"/>
                </a:cubicBezTo>
                <a:cubicBezTo>
                  <a:pt x="1280" y="0"/>
                  <a:pt x="1391" y="12"/>
                  <a:pt x="1461" y="86"/>
                </a:cubicBezTo>
                <a:cubicBezTo>
                  <a:pt x="1530" y="158"/>
                  <a:pt x="1537" y="270"/>
                  <a:pt x="1478" y="350"/>
                </a:cubicBezTo>
                <a:cubicBezTo>
                  <a:pt x="1422" y="428"/>
                  <a:pt x="1308" y="466"/>
                  <a:pt x="1201" y="405"/>
                </a:cubicBezTo>
                <a:cubicBezTo>
                  <a:pt x="1121" y="488"/>
                  <a:pt x="1041" y="570"/>
                  <a:pt x="959" y="654"/>
                </a:cubicBezTo>
                <a:cubicBezTo>
                  <a:pt x="986" y="689"/>
                  <a:pt x="1008" y="727"/>
                  <a:pt x="1021" y="770"/>
                </a:cubicBezTo>
                <a:cubicBezTo>
                  <a:pt x="1034" y="812"/>
                  <a:pt x="1040" y="855"/>
                  <a:pt x="1038" y="901"/>
                </a:cubicBezTo>
                <a:cubicBezTo>
                  <a:pt x="1070" y="907"/>
                  <a:pt x="1101" y="913"/>
                  <a:pt x="1132" y="918"/>
                </a:cubicBezTo>
                <a:cubicBezTo>
                  <a:pt x="1135" y="919"/>
                  <a:pt x="1141" y="913"/>
                  <a:pt x="1143" y="909"/>
                </a:cubicBezTo>
                <a:cubicBezTo>
                  <a:pt x="1176" y="847"/>
                  <a:pt x="1226" y="809"/>
                  <a:pt x="1295" y="797"/>
                </a:cubicBezTo>
                <a:cubicBezTo>
                  <a:pt x="1404" y="778"/>
                  <a:pt x="1509" y="851"/>
                  <a:pt x="1532" y="960"/>
                </a:cubicBezTo>
                <a:cubicBezTo>
                  <a:pt x="1555" y="1068"/>
                  <a:pt x="1485" y="1178"/>
                  <a:pt x="1377" y="1203"/>
                </a:cubicBezTo>
                <a:cubicBezTo>
                  <a:pt x="1252" y="1233"/>
                  <a:pt x="1132" y="1145"/>
                  <a:pt x="1122" y="1017"/>
                </a:cubicBezTo>
                <a:cubicBezTo>
                  <a:pt x="1122" y="1014"/>
                  <a:pt x="1121" y="1012"/>
                  <a:pt x="1121" y="1008"/>
                </a:cubicBezTo>
                <a:cubicBezTo>
                  <a:pt x="1088" y="1002"/>
                  <a:pt x="1055" y="996"/>
                  <a:pt x="1021" y="990"/>
                </a:cubicBezTo>
                <a:cubicBezTo>
                  <a:pt x="1001" y="1047"/>
                  <a:pt x="970" y="1098"/>
                  <a:pt x="926" y="1141"/>
                </a:cubicBezTo>
                <a:cubicBezTo>
                  <a:pt x="948" y="1171"/>
                  <a:pt x="969" y="1200"/>
                  <a:pt x="991" y="1229"/>
                </a:cubicBezTo>
                <a:cubicBezTo>
                  <a:pt x="994" y="1232"/>
                  <a:pt x="1002" y="1233"/>
                  <a:pt x="1007" y="1231"/>
                </a:cubicBezTo>
                <a:cubicBezTo>
                  <a:pt x="1099" y="1207"/>
                  <a:pt x="1189" y="1263"/>
                  <a:pt x="1207" y="1356"/>
                </a:cubicBezTo>
                <a:cubicBezTo>
                  <a:pt x="1224" y="1440"/>
                  <a:pt x="1167" y="1525"/>
                  <a:pt x="1083" y="1542"/>
                </a:cubicBezTo>
                <a:cubicBezTo>
                  <a:pt x="996" y="1559"/>
                  <a:pt x="910" y="1503"/>
                  <a:pt x="894" y="1417"/>
                </a:cubicBezTo>
                <a:cubicBezTo>
                  <a:pt x="886" y="1375"/>
                  <a:pt x="893" y="1335"/>
                  <a:pt x="916" y="1299"/>
                </a:cubicBezTo>
                <a:cubicBezTo>
                  <a:pt x="922" y="1291"/>
                  <a:pt x="921" y="1285"/>
                  <a:pt x="915" y="1277"/>
                </a:cubicBezTo>
                <a:cubicBezTo>
                  <a:pt x="894" y="1250"/>
                  <a:pt x="875" y="1223"/>
                  <a:pt x="854" y="1196"/>
                </a:cubicBezTo>
                <a:cubicBezTo>
                  <a:pt x="685" y="1275"/>
                  <a:pt x="535" y="1249"/>
                  <a:pt x="402" y="1116"/>
                </a:cubicBezTo>
                <a:cubicBezTo>
                  <a:pt x="375" y="1134"/>
                  <a:pt x="346" y="1153"/>
                  <a:pt x="318" y="1173"/>
                </a:cubicBezTo>
                <a:cubicBezTo>
                  <a:pt x="315" y="1175"/>
                  <a:pt x="315" y="1184"/>
                  <a:pt x="316" y="1189"/>
                </a:cubicBezTo>
                <a:cubicBezTo>
                  <a:pt x="331" y="1260"/>
                  <a:pt x="297" y="1332"/>
                  <a:pt x="233" y="1365"/>
                </a:cubicBezTo>
                <a:cubicBezTo>
                  <a:pt x="139" y="1413"/>
                  <a:pt x="25" y="1359"/>
                  <a:pt x="3" y="1255"/>
                </a:cubicBezTo>
                <a:cubicBezTo>
                  <a:pt x="2" y="1251"/>
                  <a:pt x="1" y="1248"/>
                  <a:pt x="0" y="1245"/>
                </a:cubicBezTo>
                <a:cubicBezTo>
                  <a:pt x="0" y="1231"/>
                  <a:pt x="0" y="1217"/>
                  <a:pt x="0" y="1203"/>
                </a:cubicBezTo>
                <a:cubicBezTo>
                  <a:pt x="1" y="1199"/>
                  <a:pt x="2" y="1195"/>
                  <a:pt x="3" y="1192"/>
                </a:cubicBezTo>
                <a:cubicBezTo>
                  <a:pt x="19" y="1111"/>
                  <a:pt x="94" y="1056"/>
                  <a:pt x="176" y="1064"/>
                </a:cubicBezTo>
                <a:cubicBezTo>
                  <a:pt x="208" y="1067"/>
                  <a:pt x="237" y="1080"/>
                  <a:pt x="263" y="1100"/>
                </a:cubicBezTo>
                <a:cubicBezTo>
                  <a:pt x="293" y="1080"/>
                  <a:pt x="323" y="1060"/>
                  <a:pt x="353" y="1040"/>
                </a:cubicBezTo>
                <a:cubicBezTo>
                  <a:pt x="319" y="969"/>
                  <a:pt x="308" y="895"/>
                  <a:pt x="321" y="818"/>
                </a:cubicBezTo>
                <a:cubicBezTo>
                  <a:pt x="334" y="741"/>
                  <a:pt x="370" y="675"/>
                  <a:pt x="426" y="620"/>
                </a:cubicBezTo>
                <a:cubicBezTo>
                  <a:pt x="381" y="560"/>
                  <a:pt x="337" y="502"/>
                  <a:pt x="293" y="443"/>
                </a:cubicBezTo>
                <a:cubicBezTo>
                  <a:pt x="288" y="445"/>
                  <a:pt x="284" y="447"/>
                  <a:pt x="280" y="448"/>
                </a:cubicBezTo>
                <a:cubicBezTo>
                  <a:pt x="170" y="489"/>
                  <a:pt x="48" y="431"/>
                  <a:pt x="11" y="319"/>
                </a:cubicBezTo>
                <a:cubicBezTo>
                  <a:pt x="6" y="306"/>
                  <a:pt x="4" y="292"/>
                  <a:pt x="0" y="279"/>
                </a:cubicBezTo>
                <a:cubicBezTo>
                  <a:pt x="0" y="262"/>
                  <a:pt x="0" y="245"/>
                  <a:pt x="0" y="228"/>
                </a:cubicBezTo>
                <a:close/>
                <a:moveTo>
                  <a:pt x="677" y="1150"/>
                </a:moveTo>
                <a:cubicBezTo>
                  <a:pt x="827" y="1150"/>
                  <a:pt x="948" y="1029"/>
                  <a:pt x="948" y="879"/>
                </a:cubicBezTo>
                <a:cubicBezTo>
                  <a:pt x="948" y="729"/>
                  <a:pt x="826" y="608"/>
                  <a:pt x="676" y="608"/>
                </a:cubicBezTo>
                <a:cubicBezTo>
                  <a:pt x="526" y="609"/>
                  <a:pt x="405" y="731"/>
                  <a:pt x="406" y="880"/>
                </a:cubicBezTo>
                <a:cubicBezTo>
                  <a:pt x="406" y="1029"/>
                  <a:pt x="528" y="1150"/>
                  <a:pt x="677" y="1150"/>
                </a:cubicBezTo>
                <a:close/>
                <a:moveTo>
                  <a:pt x="1193" y="227"/>
                </a:moveTo>
                <a:cubicBezTo>
                  <a:pt x="1193" y="292"/>
                  <a:pt x="1245" y="345"/>
                  <a:pt x="1309" y="345"/>
                </a:cubicBezTo>
                <a:cubicBezTo>
                  <a:pt x="1374" y="346"/>
                  <a:pt x="1427" y="294"/>
                  <a:pt x="1428" y="229"/>
                </a:cubicBezTo>
                <a:cubicBezTo>
                  <a:pt x="1428" y="165"/>
                  <a:pt x="1376" y="111"/>
                  <a:pt x="1312" y="111"/>
                </a:cubicBezTo>
                <a:cubicBezTo>
                  <a:pt x="1247" y="111"/>
                  <a:pt x="1194" y="162"/>
                  <a:pt x="1193" y="227"/>
                </a:cubicBezTo>
                <a:close/>
                <a:moveTo>
                  <a:pt x="209" y="137"/>
                </a:moveTo>
                <a:cubicBezTo>
                  <a:pt x="145" y="136"/>
                  <a:pt x="92" y="187"/>
                  <a:pt x="90" y="251"/>
                </a:cubicBezTo>
                <a:cubicBezTo>
                  <a:pt x="89" y="316"/>
                  <a:pt x="140" y="370"/>
                  <a:pt x="205" y="372"/>
                </a:cubicBezTo>
                <a:cubicBezTo>
                  <a:pt x="269" y="373"/>
                  <a:pt x="323" y="321"/>
                  <a:pt x="324" y="258"/>
                </a:cubicBezTo>
                <a:cubicBezTo>
                  <a:pt x="326" y="191"/>
                  <a:pt x="275" y="138"/>
                  <a:pt x="209" y="137"/>
                </a:cubicBezTo>
                <a:close/>
                <a:moveTo>
                  <a:pt x="1329" y="885"/>
                </a:moveTo>
                <a:cubicBezTo>
                  <a:pt x="1264" y="884"/>
                  <a:pt x="1212" y="936"/>
                  <a:pt x="1212" y="1001"/>
                </a:cubicBezTo>
                <a:cubicBezTo>
                  <a:pt x="1211" y="1066"/>
                  <a:pt x="1263" y="1119"/>
                  <a:pt x="1328" y="1119"/>
                </a:cubicBezTo>
                <a:cubicBezTo>
                  <a:pt x="1392" y="1119"/>
                  <a:pt x="1446" y="1067"/>
                  <a:pt x="1446" y="1002"/>
                </a:cubicBezTo>
                <a:cubicBezTo>
                  <a:pt x="1446" y="937"/>
                  <a:pt x="1394" y="885"/>
                  <a:pt x="1329" y="885"/>
                </a:cubicBezTo>
                <a:close/>
                <a:moveTo>
                  <a:pt x="847" y="307"/>
                </a:moveTo>
                <a:cubicBezTo>
                  <a:pt x="886" y="307"/>
                  <a:pt x="917" y="276"/>
                  <a:pt x="917" y="238"/>
                </a:cubicBezTo>
                <a:cubicBezTo>
                  <a:pt x="918" y="200"/>
                  <a:pt x="887" y="168"/>
                  <a:pt x="849" y="168"/>
                </a:cubicBezTo>
                <a:cubicBezTo>
                  <a:pt x="809" y="167"/>
                  <a:pt x="778" y="198"/>
                  <a:pt x="778" y="237"/>
                </a:cubicBezTo>
                <a:cubicBezTo>
                  <a:pt x="778" y="275"/>
                  <a:pt x="809" y="307"/>
                  <a:pt x="847" y="307"/>
                </a:cubicBezTo>
                <a:close/>
                <a:moveTo>
                  <a:pt x="90" y="1223"/>
                </a:moveTo>
                <a:cubicBezTo>
                  <a:pt x="90" y="1261"/>
                  <a:pt x="121" y="1292"/>
                  <a:pt x="159" y="1293"/>
                </a:cubicBezTo>
                <a:cubicBezTo>
                  <a:pt x="198" y="1293"/>
                  <a:pt x="230" y="1261"/>
                  <a:pt x="230" y="1223"/>
                </a:cubicBezTo>
                <a:cubicBezTo>
                  <a:pt x="229" y="1184"/>
                  <a:pt x="198" y="1153"/>
                  <a:pt x="160" y="1153"/>
                </a:cubicBezTo>
                <a:cubicBezTo>
                  <a:pt x="122" y="1153"/>
                  <a:pt x="90" y="1185"/>
                  <a:pt x="90" y="1223"/>
                </a:cubicBezTo>
                <a:close/>
                <a:moveTo>
                  <a:pt x="1120" y="1385"/>
                </a:moveTo>
                <a:cubicBezTo>
                  <a:pt x="1120" y="1346"/>
                  <a:pt x="1089" y="1316"/>
                  <a:pt x="1050" y="1316"/>
                </a:cubicBezTo>
                <a:cubicBezTo>
                  <a:pt x="1012" y="1316"/>
                  <a:pt x="981" y="1346"/>
                  <a:pt x="981" y="1385"/>
                </a:cubicBezTo>
                <a:cubicBezTo>
                  <a:pt x="981" y="1424"/>
                  <a:pt x="1012" y="1455"/>
                  <a:pt x="1051" y="1455"/>
                </a:cubicBezTo>
                <a:cubicBezTo>
                  <a:pt x="1089" y="1455"/>
                  <a:pt x="1120" y="1424"/>
                  <a:pt x="1120" y="138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Freeform 10"/>
          <p:cNvSpPr>
            <a:spLocks noEditPoints="1"/>
          </p:cNvSpPr>
          <p:nvPr/>
        </p:nvSpPr>
        <p:spPr bwMode="auto">
          <a:xfrm>
            <a:off x="6108082" y="1569246"/>
            <a:ext cx="461963" cy="461963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51" name="Group 350"/>
          <p:cNvGrpSpPr/>
          <p:nvPr/>
        </p:nvGrpSpPr>
        <p:grpSpPr>
          <a:xfrm>
            <a:off x="6856748" y="1578771"/>
            <a:ext cx="449263" cy="442913"/>
            <a:chOff x="7532688" y="1816100"/>
            <a:chExt cx="44926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52" name="Freeform 11"/>
            <p:cNvSpPr>
              <a:spLocks noEditPoints="1"/>
            </p:cNvSpPr>
            <p:nvPr/>
          </p:nvSpPr>
          <p:spPr bwMode="auto">
            <a:xfrm>
              <a:off x="7532688" y="1816100"/>
              <a:ext cx="449263" cy="333375"/>
            </a:xfrm>
            <a:custGeom>
              <a:avLst/>
              <a:gdLst>
                <a:gd name="T0" fmla="*/ 1099 w 1511"/>
                <a:gd name="T1" fmla="*/ 369 h 1118"/>
                <a:gd name="T2" fmla="*/ 973 w 1511"/>
                <a:gd name="T3" fmla="*/ 341 h 1118"/>
                <a:gd name="T4" fmla="*/ 926 w 1511"/>
                <a:gd name="T5" fmla="*/ 571 h 1118"/>
                <a:gd name="T6" fmla="*/ 487 w 1511"/>
                <a:gd name="T7" fmla="*/ 590 h 1118"/>
                <a:gd name="T8" fmla="*/ 152 w 1511"/>
                <a:gd name="T9" fmla="*/ 655 h 1118"/>
                <a:gd name="T10" fmla="*/ 240 w 1511"/>
                <a:gd name="T11" fmla="*/ 52 h 1118"/>
                <a:gd name="T12" fmla="*/ 546 w 1511"/>
                <a:gd name="T13" fmla="*/ 72 h 1118"/>
                <a:gd name="T14" fmla="*/ 833 w 1511"/>
                <a:gd name="T15" fmla="*/ 13 h 1118"/>
                <a:gd name="T16" fmla="*/ 876 w 1511"/>
                <a:gd name="T17" fmla="*/ 194 h 1118"/>
                <a:gd name="T18" fmla="*/ 1090 w 1511"/>
                <a:gd name="T19" fmla="*/ 184 h 1118"/>
                <a:gd name="T20" fmla="*/ 1247 w 1511"/>
                <a:gd name="T21" fmla="*/ 479 h 1118"/>
                <a:gd name="T22" fmla="*/ 1143 w 1511"/>
                <a:gd name="T23" fmla="*/ 752 h 1118"/>
                <a:gd name="T24" fmla="*/ 881 w 1511"/>
                <a:gd name="T25" fmla="*/ 898 h 1118"/>
                <a:gd name="T26" fmla="*/ 736 w 1511"/>
                <a:gd name="T27" fmla="*/ 846 h 1118"/>
                <a:gd name="T28" fmla="*/ 351 w 1511"/>
                <a:gd name="T29" fmla="*/ 909 h 1118"/>
                <a:gd name="T30" fmla="*/ 24 w 1511"/>
                <a:gd name="T31" fmla="*/ 987 h 1118"/>
                <a:gd name="T32" fmla="*/ 341 w 1511"/>
                <a:gd name="T33" fmla="*/ 861 h 1118"/>
                <a:gd name="T34" fmla="*/ 612 w 1511"/>
                <a:gd name="T35" fmla="*/ 675 h 1118"/>
                <a:gd name="T36" fmla="*/ 890 w 1511"/>
                <a:gd name="T37" fmla="*/ 831 h 1118"/>
                <a:gd name="T38" fmla="*/ 1090 w 1511"/>
                <a:gd name="T39" fmla="*/ 719 h 1118"/>
                <a:gd name="T40" fmla="*/ 749 w 1511"/>
                <a:gd name="T41" fmla="*/ 195 h 1118"/>
                <a:gd name="T42" fmla="*/ 857 w 1511"/>
                <a:gd name="T43" fmla="*/ 54 h 1118"/>
                <a:gd name="T44" fmla="*/ 636 w 1511"/>
                <a:gd name="T45" fmla="*/ 99 h 1118"/>
                <a:gd name="T46" fmla="*/ 473 w 1511"/>
                <a:gd name="T47" fmla="*/ 176 h 1118"/>
                <a:gd name="T48" fmla="*/ 518 w 1511"/>
                <a:gd name="T49" fmla="*/ 553 h 1118"/>
                <a:gd name="T50" fmla="*/ 880 w 1511"/>
                <a:gd name="T51" fmla="*/ 555 h 1118"/>
                <a:gd name="T52" fmla="*/ 786 w 1511"/>
                <a:gd name="T53" fmla="*/ 483 h 1118"/>
                <a:gd name="T54" fmla="*/ 899 w 1511"/>
                <a:gd name="T55" fmla="*/ 435 h 1118"/>
                <a:gd name="T56" fmla="*/ 786 w 1511"/>
                <a:gd name="T57" fmla="*/ 387 h 1118"/>
                <a:gd name="T58" fmla="*/ 928 w 1511"/>
                <a:gd name="T59" fmla="*/ 363 h 1118"/>
                <a:gd name="T60" fmla="*/ 786 w 1511"/>
                <a:gd name="T61" fmla="*/ 339 h 1118"/>
                <a:gd name="T62" fmla="*/ 1186 w 1511"/>
                <a:gd name="T63" fmla="*/ 291 h 1118"/>
                <a:gd name="T64" fmla="*/ 1175 w 1511"/>
                <a:gd name="T65" fmla="*/ 243 h 1118"/>
                <a:gd name="T66" fmla="*/ 666 w 1511"/>
                <a:gd name="T67" fmla="*/ 195 h 1118"/>
                <a:gd name="T68" fmla="*/ 191 w 1511"/>
                <a:gd name="T69" fmla="*/ 591 h 1118"/>
                <a:gd name="T70" fmla="*/ 425 w 1511"/>
                <a:gd name="T71" fmla="*/ 176 h 1118"/>
                <a:gd name="T72" fmla="*/ 186 w 1511"/>
                <a:gd name="T73" fmla="*/ 85 h 1118"/>
                <a:gd name="T74" fmla="*/ 1457 w 1511"/>
                <a:gd name="T75" fmla="*/ 254 h 1118"/>
                <a:gd name="T76" fmla="*/ 1170 w 1511"/>
                <a:gd name="T77" fmla="*/ 195 h 1118"/>
                <a:gd name="T78" fmla="*/ 1409 w 1511"/>
                <a:gd name="T79" fmla="*/ 264 h 1118"/>
                <a:gd name="T80" fmla="*/ 1186 w 1511"/>
                <a:gd name="T81" fmla="*/ 339 h 1118"/>
                <a:gd name="T82" fmla="*/ 1049 w 1511"/>
                <a:gd name="T83" fmla="*/ 771 h 1118"/>
                <a:gd name="T84" fmla="*/ 1169 w 1511"/>
                <a:gd name="T85" fmla="*/ 892 h 1118"/>
                <a:gd name="T86" fmla="*/ 65 w 1511"/>
                <a:gd name="T87" fmla="*/ 937 h 1118"/>
                <a:gd name="T88" fmla="*/ 617 w 1511"/>
                <a:gd name="T89" fmla="*/ 723 h 1118"/>
                <a:gd name="T90" fmla="*/ 689 w 1511"/>
                <a:gd name="T91" fmla="*/ 796 h 1118"/>
                <a:gd name="T92" fmla="*/ 1341 w 1511"/>
                <a:gd name="T93" fmla="*/ 316 h 1118"/>
                <a:gd name="T94" fmla="*/ 1242 w 1511"/>
                <a:gd name="T95" fmla="*/ 32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1" h="1118">
                  <a:moveTo>
                    <a:pt x="1187" y="464"/>
                  </a:moveTo>
                  <a:cubicBezTo>
                    <a:pt x="1162" y="440"/>
                    <a:pt x="1139" y="419"/>
                    <a:pt x="1116" y="396"/>
                  </a:cubicBezTo>
                  <a:cubicBezTo>
                    <a:pt x="1109" y="389"/>
                    <a:pt x="1102" y="379"/>
                    <a:pt x="1099" y="369"/>
                  </a:cubicBezTo>
                  <a:cubicBezTo>
                    <a:pt x="1091" y="342"/>
                    <a:pt x="1075" y="336"/>
                    <a:pt x="1049" y="339"/>
                  </a:cubicBezTo>
                  <a:cubicBezTo>
                    <a:pt x="1025" y="341"/>
                    <a:pt x="1001" y="339"/>
                    <a:pt x="977" y="339"/>
                  </a:cubicBezTo>
                  <a:cubicBezTo>
                    <a:pt x="976" y="339"/>
                    <a:pt x="975" y="340"/>
                    <a:pt x="973" y="341"/>
                  </a:cubicBezTo>
                  <a:cubicBezTo>
                    <a:pt x="980" y="366"/>
                    <a:pt x="975" y="390"/>
                    <a:pt x="959" y="410"/>
                  </a:cubicBezTo>
                  <a:cubicBezTo>
                    <a:pt x="991" y="455"/>
                    <a:pt x="977" y="508"/>
                    <a:pt x="926" y="528"/>
                  </a:cubicBezTo>
                  <a:cubicBezTo>
                    <a:pt x="926" y="542"/>
                    <a:pt x="929" y="557"/>
                    <a:pt x="926" y="571"/>
                  </a:cubicBezTo>
                  <a:cubicBezTo>
                    <a:pt x="920" y="603"/>
                    <a:pt x="892" y="627"/>
                    <a:pt x="859" y="627"/>
                  </a:cubicBezTo>
                  <a:cubicBezTo>
                    <a:pt x="767" y="627"/>
                    <a:pt x="675" y="628"/>
                    <a:pt x="583" y="626"/>
                  </a:cubicBezTo>
                  <a:cubicBezTo>
                    <a:pt x="547" y="626"/>
                    <a:pt x="515" y="612"/>
                    <a:pt x="487" y="590"/>
                  </a:cubicBezTo>
                  <a:cubicBezTo>
                    <a:pt x="472" y="579"/>
                    <a:pt x="459" y="563"/>
                    <a:pt x="443" y="560"/>
                  </a:cubicBezTo>
                  <a:cubicBezTo>
                    <a:pt x="427" y="558"/>
                    <a:pt x="410" y="569"/>
                    <a:pt x="393" y="575"/>
                  </a:cubicBezTo>
                  <a:cubicBezTo>
                    <a:pt x="313" y="602"/>
                    <a:pt x="232" y="629"/>
                    <a:pt x="152" y="655"/>
                  </a:cubicBezTo>
                  <a:cubicBezTo>
                    <a:pt x="148" y="657"/>
                    <a:pt x="143" y="658"/>
                    <a:pt x="138" y="660"/>
                  </a:cubicBezTo>
                  <a:cubicBezTo>
                    <a:pt x="138" y="446"/>
                    <a:pt x="138" y="233"/>
                    <a:pt x="138" y="18"/>
                  </a:cubicBezTo>
                  <a:cubicBezTo>
                    <a:pt x="172" y="29"/>
                    <a:pt x="206" y="41"/>
                    <a:pt x="240" y="52"/>
                  </a:cubicBezTo>
                  <a:cubicBezTo>
                    <a:pt x="305" y="74"/>
                    <a:pt x="370" y="96"/>
                    <a:pt x="435" y="117"/>
                  </a:cubicBezTo>
                  <a:cubicBezTo>
                    <a:pt x="442" y="119"/>
                    <a:pt x="452" y="118"/>
                    <a:pt x="458" y="115"/>
                  </a:cubicBezTo>
                  <a:cubicBezTo>
                    <a:pt x="488" y="101"/>
                    <a:pt x="517" y="87"/>
                    <a:pt x="546" y="72"/>
                  </a:cubicBezTo>
                  <a:cubicBezTo>
                    <a:pt x="574" y="57"/>
                    <a:pt x="604" y="50"/>
                    <a:pt x="635" y="51"/>
                  </a:cubicBezTo>
                  <a:cubicBezTo>
                    <a:pt x="646" y="51"/>
                    <a:pt x="657" y="50"/>
                    <a:pt x="668" y="51"/>
                  </a:cubicBezTo>
                  <a:cubicBezTo>
                    <a:pt x="727" y="57"/>
                    <a:pt x="782" y="45"/>
                    <a:pt x="833" y="13"/>
                  </a:cubicBezTo>
                  <a:cubicBezTo>
                    <a:pt x="848" y="3"/>
                    <a:pt x="865" y="0"/>
                    <a:pt x="883" y="6"/>
                  </a:cubicBezTo>
                  <a:cubicBezTo>
                    <a:pt x="911" y="13"/>
                    <a:pt x="929" y="36"/>
                    <a:pt x="929" y="65"/>
                  </a:cubicBezTo>
                  <a:cubicBezTo>
                    <a:pt x="930" y="115"/>
                    <a:pt x="911" y="156"/>
                    <a:pt x="876" y="194"/>
                  </a:cubicBezTo>
                  <a:cubicBezTo>
                    <a:pt x="881" y="194"/>
                    <a:pt x="885" y="195"/>
                    <a:pt x="888" y="195"/>
                  </a:cubicBezTo>
                  <a:cubicBezTo>
                    <a:pt x="950" y="195"/>
                    <a:pt x="1011" y="195"/>
                    <a:pt x="1073" y="195"/>
                  </a:cubicBezTo>
                  <a:cubicBezTo>
                    <a:pt x="1082" y="195"/>
                    <a:pt x="1086" y="193"/>
                    <a:pt x="1090" y="184"/>
                  </a:cubicBezTo>
                  <a:cubicBezTo>
                    <a:pt x="1132" y="85"/>
                    <a:pt x="1236" y="32"/>
                    <a:pt x="1341" y="57"/>
                  </a:cubicBezTo>
                  <a:cubicBezTo>
                    <a:pt x="1441" y="81"/>
                    <a:pt x="1511" y="176"/>
                    <a:pt x="1505" y="281"/>
                  </a:cubicBezTo>
                  <a:cubicBezTo>
                    <a:pt x="1497" y="410"/>
                    <a:pt x="1375" y="504"/>
                    <a:pt x="1247" y="479"/>
                  </a:cubicBezTo>
                  <a:cubicBezTo>
                    <a:pt x="1236" y="476"/>
                    <a:pt x="1233" y="480"/>
                    <a:pt x="1229" y="489"/>
                  </a:cubicBezTo>
                  <a:cubicBezTo>
                    <a:pt x="1198" y="570"/>
                    <a:pt x="1167" y="650"/>
                    <a:pt x="1136" y="731"/>
                  </a:cubicBezTo>
                  <a:cubicBezTo>
                    <a:pt x="1132" y="741"/>
                    <a:pt x="1133" y="746"/>
                    <a:pt x="1143" y="752"/>
                  </a:cubicBezTo>
                  <a:cubicBezTo>
                    <a:pt x="1206" y="795"/>
                    <a:pt x="1232" y="872"/>
                    <a:pt x="1208" y="943"/>
                  </a:cubicBezTo>
                  <a:cubicBezTo>
                    <a:pt x="1184" y="1016"/>
                    <a:pt x="1117" y="1062"/>
                    <a:pt x="1041" y="1059"/>
                  </a:cubicBezTo>
                  <a:cubicBezTo>
                    <a:pt x="955" y="1055"/>
                    <a:pt x="884" y="983"/>
                    <a:pt x="881" y="898"/>
                  </a:cubicBezTo>
                  <a:cubicBezTo>
                    <a:pt x="881" y="892"/>
                    <a:pt x="881" y="886"/>
                    <a:pt x="881" y="878"/>
                  </a:cubicBezTo>
                  <a:cubicBezTo>
                    <a:pt x="846" y="871"/>
                    <a:pt x="812" y="863"/>
                    <a:pt x="777" y="855"/>
                  </a:cubicBezTo>
                  <a:cubicBezTo>
                    <a:pt x="764" y="852"/>
                    <a:pt x="750" y="848"/>
                    <a:pt x="736" y="846"/>
                  </a:cubicBezTo>
                  <a:cubicBezTo>
                    <a:pt x="732" y="846"/>
                    <a:pt x="724" y="849"/>
                    <a:pt x="722" y="853"/>
                  </a:cubicBezTo>
                  <a:cubicBezTo>
                    <a:pt x="681" y="928"/>
                    <a:pt x="569" y="942"/>
                    <a:pt x="513" y="855"/>
                  </a:cubicBezTo>
                  <a:cubicBezTo>
                    <a:pt x="459" y="873"/>
                    <a:pt x="405" y="891"/>
                    <a:pt x="351" y="909"/>
                  </a:cubicBezTo>
                  <a:cubicBezTo>
                    <a:pt x="358" y="961"/>
                    <a:pt x="347" y="1006"/>
                    <a:pt x="314" y="1046"/>
                  </a:cubicBezTo>
                  <a:cubicBezTo>
                    <a:pt x="288" y="1078"/>
                    <a:pt x="255" y="1098"/>
                    <a:pt x="214" y="1104"/>
                  </a:cubicBezTo>
                  <a:cubicBezTo>
                    <a:pt x="128" y="1118"/>
                    <a:pt x="48" y="1068"/>
                    <a:pt x="24" y="987"/>
                  </a:cubicBezTo>
                  <a:cubicBezTo>
                    <a:pt x="0" y="907"/>
                    <a:pt x="39" y="821"/>
                    <a:pt x="116" y="786"/>
                  </a:cubicBezTo>
                  <a:cubicBezTo>
                    <a:pt x="188" y="753"/>
                    <a:pt x="284" y="772"/>
                    <a:pt x="335" y="862"/>
                  </a:cubicBezTo>
                  <a:cubicBezTo>
                    <a:pt x="337" y="862"/>
                    <a:pt x="339" y="862"/>
                    <a:pt x="341" y="861"/>
                  </a:cubicBezTo>
                  <a:cubicBezTo>
                    <a:pt x="390" y="845"/>
                    <a:pt x="439" y="829"/>
                    <a:pt x="488" y="812"/>
                  </a:cubicBezTo>
                  <a:cubicBezTo>
                    <a:pt x="492" y="811"/>
                    <a:pt x="497" y="805"/>
                    <a:pt x="497" y="801"/>
                  </a:cubicBezTo>
                  <a:cubicBezTo>
                    <a:pt x="494" y="738"/>
                    <a:pt x="542" y="678"/>
                    <a:pt x="612" y="675"/>
                  </a:cubicBezTo>
                  <a:cubicBezTo>
                    <a:pt x="679" y="672"/>
                    <a:pt x="731" y="721"/>
                    <a:pt x="737" y="792"/>
                  </a:cubicBezTo>
                  <a:cubicBezTo>
                    <a:pt x="737" y="793"/>
                    <a:pt x="738" y="795"/>
                    <a:pt x="738" y="797"/>
                  </a:cubicBezTo>
                  <a:cubicBezTo>
                    <a:pt x="789" y="809"/>
                    <a:pt x="840" y="820"/>
                    <a:pt x="890" y="831"/>
                  </a:cubicBezTo>
                  <a:cubicBezTo>
                    <a:pt x="899" y="816"/>
                    <a:pt x="906" y="801"/>
                    <a:pt x="917" y="789"/>
                  </a:cubicBezTo>
                  <a:cubicBezTo>
                    <a:pt x="957" y="738"/>
                    <a:pt x="1010" y="717"/>
                    <a:pt x="1074" y="725"/>
                  </a:cubicBezTo>
                  <a:cubicBezTo>
                    <a:pt x="1080" y="726"/>
                    <a:pt x="1086" y="728"/>
                    <a:pt x="1090" y="719"/>
                  </a:cubicBezTo>
                  <a:cubicBezTo>
                    <a:pt x="1122" y="633"/>
                    <a:pt x="1156" y="547"/>
                    <a:pt x="1187" y="464"/>
                  </a:cubicBezTo>
                  <a:close/>
                  <a:moveTo>
                    <a:pt x="666" y="195"/>
                  </a:moveTo>
                  <a:cubicBezTo>
                    <a:pt x="695" y="195"/>
                    <a:pt x="722" y="196"/>
                    <a:pt x="749" y="195"/>
                  </a:cubicBezTo>
                  <a:cubicBezTo>
                    <a:pt x="764" y="194"/>
                    <a:pt x="779" y="193"/>
                    <a:pt x="792" y="189"/>
                  </a:cubicBezTo>
                  <a:cubicBezTo>
                    <a:pt x="845" y="173"/>
                    <a:pt x="882" y="122"/>
                    <a:pt x="881" y="70"/>
                  </a:cubicBezTo>
                  <a:cubicBezTo>
                    <a:pt x="881" y="53"/>
                    <a:pt x="872" y="47"/>
                    <a:pt x="857" y="54"/>
                  </a:cubicBezTo>
                  <a:cubicBezTo>
                    <a:pt x="842" y="61"/>
                    <a:pt x="828" y="68"/>
                    <a:pt x="814" y="76"/>
                  </a:cubicBezTo>
                  <a:cubicBezTo>
                    <a:pt x="783" y="92"/>
                    <a:pt x="750" y="100"/>
                    <a:pt x="714" y="99"/>
                  </a:cubicBezTo>
                  <a:cubicBezTo>
                    <a:pt x="688" y="98"/>
                    <a:pt x="662" y="99"/>
                    <a:pt x="636" y="99"/>
                  </a:cubicBezTo>
                  <a:cubicBezTo>
                    <a:pt x="611" y="98"/>
                    <a:pt x="588" y="104"/>
                    <a:pt x="566" y="115"/>
                  </a:cubicBezTo>
                  <a:cubicBezTo>
                    <a:pt x="539" y="129"/>
                    <a:pt x="512" y="143"/>
                    <a:pt x="485" y="155"/>
                  </a:cubicBezTo>
                  <a:cubicBezTo>
                    <a:pt x="475" y="160"/>
                    <a:pt x="473" y="165"/>
                    <a:pt x="473" y="176"/>
                  </a:cubicBezTo>
                  <a:cubicBezTo>
                    <a:pt x="473" y="272"/>
                    <a:pt x="473" y="369"/>
                    <a:pt x="473" y="465"/>
                  </a:cubicBezTo>
                  <a:cubicBezTo>
                    <a:pt x="473" y="483"/>
                    <a:pt x="468" y="504"/>
                    <a:pt x="475" y="518"/>
                  </a:cubicBezTo>
                  <a:cubicBezTo>
                    <a:pt x="483" y="533"/>
                    <a:pt x="503" y="542"/>
                    <a:pt x="518" y="553"/>
                  </a:cubicBezTo>
                  <a:cubicBezTo>
                    <a:pt x="540" y="570"/>
                    <a:pt x="565" y="579"/>
                    <a:pt x="593" y="579"/>
                  </a:cubicBezTo>
                  <a:cubicBezTo>
                    <a:pt x="679" y="579"/>
                    <a:pt x="765" y="579"/>
                    <a:pt x="851" y="579"/>
                  </a:cubicBezTo>
                  <a:cubicBezTo>
                    <a:pt x="869" y="579"/>
                    <a:pt x="881" y="569"/>
                    <a:pt x="880" y="555"/>
                  </a:cubicBezTo>
                  <a:cubicBezTo>
                    <a:pt x="880" y="540"/>
                    <a:pt x="869" y="531"/>
                    <a:pt x="850" y="531"/>
                  </a:cubicBezTo>
                  <a:cubicBezTo>
                    <a:pt x="829" y="531"/>
                    <a:pt x="807" y="531"/>
                    <a:pt x="786" y="531"/>
                  </a:cubicBezTo>
                  <a:cubicBezTo>
                    <a:pt x="786" y="514"/>
                    <a:pt x="786" y="499"/>
                    <a:pt x="786" y="483"/>
                  </a:cubicBezTo>
                  <a:cubicBezTo>
                    <a:pt x="825" y="483"/>
                    <a:pt x="862" y="483"/>
                    <a:pt x="899" y="483"/>
                  </a:cubicBezTo>
                  <a:cubicBezTo>
                    <a:pt x="917" y="483"/>
                    <a:pt x="928" y="474"/>
                    <a:pt x="928" y="459"/>
                  </a:cubicBezTo>
                  <a:cubicBezTo>
                    <a:pt x="929" y="445"/>
                    <a:pt x="917" y="435"/>
                    <a:pt x="899" y="435"/>
                  </a:cubicBezTo>
                  <a:cubicBezTo>
                    <a:pt x="875" y="435"/>
                    <a:pt x="852" y="435"/>
                    <a:pt x="828" y="435"/>
                  </a:cubicBezTo>
                  <a:cubicBezTo>
                    <a:pt x="814" y="435"/>
                    <a:pt x="800" y="435"/>
                    <a:pt x="786" y="435"/>
                  </a:cubicBezTo>
                  <a:cubicBezTo>
                    <a:pt x="786" y="418"/>
                    <a:pt x="786" y="403"/>
                    <a:pt x="786" y="387"/>
                  </a:cubicBezTo>
                  <a:cubicBezTo>
                    <a:pt x="791" y="387"/>
                    <a:pt x="796" y="387"/>
                    <a:pt x="801" y="387"/>
                  </a:cubicBezTo>
                  <a:cubicBezTo>
                    <a:pt x="835" y="387"/>
                    <a:pt x="868" y="387"/>
                    <a:pt x="902" y="387"/>
                  </a:cubicBezTo>
                  <a:cubicBezTo>
                    <a:pt x="918" y="387"/>
                    <a:pt x="929" y="377"/>
                    <a:pt x="928" y="363"/>
                  </a:cubicBezTo>
                  <a:cubicBezTo>
                    <a:pt x="928" y="349"/>
                    <a:pt x="918" y="339"/>
                    <a:pt x="901" y="339"/>
                  </a:cubicBezTo>
                  <a:cubicBezTo>
                    <a:pt x="896" y="339"/>
                    <a:pt x="890" y="339"/>
                    <a:pt x="885" y="339"/>
                  </a:cubicBezTo>
                  <a:cubicBezTo>
                    <a:pt x="852" y="339"/>
                    <a:pt x="819" y="339"/>
                    <a:pt x="786" y="339"/>
                  </a:cubicBezTo>
                  <a:cubicBezTo>
                    <a:pt x="786" y="322"/>
                    <a:pt x="786" y="307"/>
                    <a:pt x="786" y="291"/>
                  </a:cubicBezTo>
                  <a:cubicBezTo>
                    <a:pt x="794" y="291"/>
                    <a:pt x="801" y="291"/>
                    <a:pt x="808" y="291"/>
                  </a:cubicBezTo>
                  <a:cubicBezTo>
                    <a:pt x="934" y="291"/>
                    <a:pt x="1060" y="291"/>
                    <a:pt x="1186" y="291"/>
                  </a:cubicBezTo>
                  <a:cubicBezTo>
                    <a:pt x="1205" y="291"/>
                    <a:pt x="1216" y="282"/>
                    <a:pt x="1216" y="268"/>
                  </a:cubicBezTo>
                  <a:cubicBezTo>
                    <a:pt x="1217" y="252"/>
                    <a:pt x="1205" y="243"/>
                    <a:pt x="1186" y="243"/>
                  </a:cubicBezTo>
                  <a:cubicBezTo>
                    <a:pt x="1182" y="243"/>
                    <a:pt x="1179" y="243"/>
                    <a:pt x="1175" y="243"/>
                  </a:cubicBezTo>
                  <a:cubicBezTo>
                    <a:pt x="1011" y="243"/>
                    <a:pt x="847" y="243"/>
                    <a:pt x="683" y="243"/>
                  </a:cubicBezTo>
                  <a:cubicBezTo>
                    <a:pt x="677" y="243"/>
                    <a:pt x="672" y="243"/>
                    <a:pt x="666" y="243"/>
                  </a:cubicBezTo>
                  <a:cubicBezTo>
                    <a:pt x="666" y="226"/>
                    <a:pt x="666" y="212"/>
                    <a:pt x="666" y="195"/>
                  </a:cubicBezTo>
                  <a:close/>
                  <a:moveTo>
                    <a:pt x="186" y="85"/>
                  </a:moveTo>
                  <a:cubicBezTo>
                    <a:pt x="186" y="255"/>
                    <a:pt x="186" y="424"/>
                    <a:pt x="186" y="592"/>
                  </a:cubicBezTo>
                  <a:cubicBezTo>
                    <a:pt x="188" y="592"/>
                    <a:pt x="190" y="592"/>
                    <a:pt x="191" y="591"/>
                  </a:cubicBezTo>
                  <a:cubicBezTo>
                    <a:pt x="266" y="566"/>
                    <a:pt x="341" y="541"/>
                    <a:pt x="417" y="517"/>
                  </a:cubicBezTo>
                  <a:cubicBezTo>
                    <a:pt x="426" y="514"/>
                    <a:pt x="425" y="508"/>
                    <a:pt x="425" y="502"/>
                  </a:cubicBezTo>
                  <a:cubicBezTo>
                    <a:pt x="425" y="393"/>
                    <a:pt x="425" y="285"/>
                    <a:pt x="425" y="176"/>
                  </a:cubicBezTo>
                  <a:cubicBezTo>
                    <a:pt x="425" y="167"/>
                    <a:pt x="423" y="163"/>
                    <a:pt x="414" y="160"/>
                  </a:cubicBezTo>
                  <a:cubicBezTo>
                    <a:pt x="379" y="149"/>
                    <a:pt x="344" y="137"/>
                    <a:pt x="309" y="126"/>
                  </a:cubicBezTo>
                  <a:cubicBezTo>
                    <a:pt x="268" y="112"/>
                    <a:pt x="228" y="99"/>
                    <a:pt x="186" y="85"/>
                  </a:cubicBezTo>
                  <a:close/>
                  <a:moveTo>
                    <a:pt x="1139" y="339"/>
                  </a:moveTo>
                  <a:cubicBezTo>
                    <a:pt x="1168" y="409"/>
                    <a:pt x="1252" y="449"/>
                    <a:pt x="1327" y="430"/>
                  </a:cubicBezTo>
                  <a:cubicBezTo>
                    <a:pt x="1408" y="411"/>
                    <a:pt x="1463" y="337"/>
                    <a:pt x="1457" y="254"/>
                  </a:cubicBezTo>
                  <a:cubicBezTo>
                    <a:pt x="1451" y="173"/>
                    <a:pt x="1385" y="107"/>
                    <a:pt x="1303" y="100"/>
                  </a:cubicBezTo>
                  <a:cubicBezTo>
                    <a:pt x="1234" y="93"/>
                    <a:pt x="1154" y="140"/>
                    <a:pt x="1140" y="195"/>
                  </a:cubicBezTo>
                  <a:cubicBezTo>
                    <a:pt x="1150" y="195"/>
                    <a:pt x="1160" y="194"/>
                    <a:pt x="1170" y="195"/>
                  </a:cubicBezTo>
                  <a:cubicBezTo>
                    <a:pt x="1185" y="196"/>
                    <a:pt x="1195" y="192"/>
                    <a:pt x="1206" y="181"/>
                  </a:cubicBezTo>
                  <a:cubicBezTo>
                    <a:pt x="1244" y="146"/>
                    <a:pt x="1288" y="137"/>
                    <a:pt x="1335" y="157"/>
                  </a:cubicBezTo>
                  <a:cubicBezTo>
                    <a:pt x="1382" y="176"/>
                    <a:pt x="1407" y="213"/>
                    <a:pt x="1409" y="264"/>
                  </a:cubicBezTo>
                  <a:cubicBezTo>
                    <a:pt x="1411" y="313"/>
                    <a:pt x="1381" y="359"/>
                    <a:pt x="1335" y="378"/>
                  </a:cubicBezTo>
                  <a:cubicBezTo>
                    <a:pt x="1289" y="397"/>
                    <a:pt x="1237" y="386"/>
                    <a:pt x="1202" y="349"/>
                  </a:cubicBezTo>
                  <a:cubicBezTo>
                    <a:pt x="1197" y="345"/>
                    <a:pt x="1192" y="340"/>
                    <a:pt x="1186" y="339"/>
                  </a:cubicBezTo>
                  <a:cubicBezTo>
                    <a:pt x="1171" y="338"/>
                    <a:pt x="1156" y="339"/>
                    <a:pt x="1139" y="339"/>
                  </a:cubicBezTo>
                  <a:close/>
                  <a:moveTo>
                    <a:pt x="1169" y="892"/>
                  </a:moveTo>
                  <a:cubicBezTo>
                    <a:pt x="1169" y="826"/>
                    <a:pt x="1116" y="771"/>
                    <a:pt x="1049" y="771"/>
                  </a:cubicBezTo>
                  <a:cubicBezTo>
                    <a:pt x="984" y="771"/>
                    <a:pt x="930" y="824"/>
                    <a:pt x="929" y="889"/>
                  </a:cubicBezTo>
                  <a:cubicBezTo>
                    <a:pt x="928" y="956"/>
                    <a:pt x="982" y="1010"/>
                    <a:pt x="1048" y="1011"/>
                  </a:cubicBezTo>
                  <a:cubicBezTo>
                    <a:pt x="1114" y="1011"/>
                    <a:pt x="1169" y="958"/>
                    <a:pt x="1169" y="892"/>
                  </a:cubicBezTo>
                  <a:close/>
                  <a:moveTo>
                    <a:pt x="305" y="940"/>
                  </a:moveTo>
                  <a:cubicBezTo>
                    <a:pt x="305" y="874"/>
                    <a:pt x="252" y="819"/>
                    <a:pt x="186" y="819"/>
                  </a:cubicBezTo>
                  <a:cubicBezTo>
                    <a:pt x="120" y="819"/>
                    <a:pt x="66" y="872"/>
                    <a:pt x="65" y="937"/>
                  </a:cubicBezTo>
                  <a:cubicBezTo>
                    <a:pt x="64" y="1004"/>
                    <a:pt x="118" y="1058"/>
                    <a:pt x="184" y="1059"/>
                  </a:cubicBezTo>
                  <a:cubicBezTo>
                    <a:pt x="250" y="1060"/>
                    <a:pt x="305" y="1006"/>
                    <a:pt x="305" y="940"/>
                  </a:cubicBezTo>
                  <a:close/>
                  <a:moveTo>
                    <a:pt x="617" y="723"/>
                  </a:moveTo>
                  <a:cubicBezTo>
                    <a:pt x="578" y="723"/>
                    <a:pt x="545" y="755"/>
                    <a:pt x="545" y="794"/>
                  </a:cubicBezTo>
                  <a:cubicBezTo>
                    <a:pt x="545" y="834"/>
                    <a:pt x="577" y="867"/>
                    <a:pt x="617" y="867"/>
                  </a:cubicBezTo>
                  <a:cubicBezTo>
                    <a:pt x="656" y="867"/>
                    <a:pt x="689" y="835"/>
                    <a:pt x="689" y="796"/>
                  </a:cubicBezTo>
                  <a:cubicBezTo>
                    <a:pt x="689" y="756"/>
                    <a:pt x="657" y="723"/>
                    <a:pt x="617" y="723"/>
                  </a:cubicBezTo>
                  <a:close/>
                  <a:moveTo>
                    <a:pt x="1242" y="320"/>
                  </a:moveTo>
                  <a:cubicBezTo>
                    <a:pt x="1270" y="347"/>
                    <a:pt x="1314" y="345"/>
                    <a:pt x="1341" y="316"/>
                  </a:cubicBezTo>
                  <a:cubicBezTo>
                    <a:pt x="1369" y="287"/>
                    <a:pt x="1367" y="242"/>
                    <a:pt x="1338" y="214"/>
                  </a:cubicBezTo>
                  <a:cubicBezTo>
                    <a:pt x="1310" y="188"/>
                    <a:pt x="1266" y="189"/>
                    <a:pt x="1242" y="215"/>
                  </a:cubicBezTo>
                  <a:cubicBezTo>
                    <a:pt x="1272" y="252"/>
                    <a:pt x="1272" y="281"/>
                    <a:pt x="1242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12"/>
            <p:cNvSpPr>
              <a:spLocks noEditPoints="1"/>
            </p:cNvSpPr>
            <p:nvPr/>
          </p:nvSpPr>
          <p:spPr bwMode="auto">
            <a:xfrm>
              <a:off x="7559675" y="1974850"/>
              <a:ext cx="398463" cy="284163"/>
            </a:xfrm>
            <a:custGeom>
              <a:avLst/>
              <a:gdLst>
                <a:gd name="T0" fmla="*/ 286 w 1342"/>
                <a:gd name="T1" fmla="*/ 432 h 958"/>
                <a:gd name="T2" fmla="*/ 479 w 1342"/>
                <a:gd name="T3" fmla="*/ 432 h 958"/>
                <a:gd name="T4" fmla="*/ 479 w 1342"/>
                <a:gd name="T5" fmla="*/ 910 h 958"/>
                <a:gd name="T6" fmla="*/ 574 w 1342"/>
                <a:gd name="T7" fmla="*/ 910 h 958"/>
                <a:gd name="T8" fmla="*/ 574 w 1342"/>
                <a:gd name="T9" fmla="*/ 432 h 958"/>
                <a:gd name="T10" fmla="*/ 767 w 1342"/>
                <a:gd name="T11" fmla="*/ 432 h 958"/>
                <a:gd name="T12" fmla="*/ 767 w 1342"/>
                <a:gd name="T13" fmla="*/ 910 h 958"/>
                <a:gd name="T14" fmla="*/ 862 w 1342"/>
                <a:gd name="T15" fmla="*/ 910 h 958"/>
                <a:gd name="T16" fmla="*/ 862 w 1342"/>
                <a:gd name="T17" fmla="*/ 576 h 958"/>
                <a:gd name="T18" fmla="*/ 1055 w 1342"/>
                <a:gd name="T19" fmla="*/ 576 h 958"/>
                <a:gd name="T20" fmla="*/ 1055 w 1342"/>
                <a:gd name="T21" fmla="*/ 910 h 958"/>
                <a:gd name="T22" fmla="*/ 1151 w 1342"/>
                <a:gd name="T23" fmla="*/ 910 h 958"/>
                <a:gd name="T24" fmla="*/ 1151 w 1342"/>
                <a:gd name="T25" fmla="*/ 0 h 958"/>
                <a:gd name="T26" fmla="*/ 1342 w 1342"/>
                <a:gd name="T27" fmla="*/ 0 h 958"/>
                <a:gd name="T28" fmla="*/ 1342 w 1342"/>
                <a:gd name="T29" fmla="*/ 958 h 958"/>
                <a:gd name="T30" fmla="*/ 0 w 1342"/>
                <a:gd name="T31" fmla="*/ 958 h 958"/>
                <a:gd name="T32" fmla="*/ 0 w 1342"/>
                <a:gd name="T33" fmla="*/ 624 h 958"/>
                <a:gd name="T34" fmla="*/ 191 w 1342"/>
                <a:gd name="T35" fmla="*/ 624 h 958"/>
                <a:gd name="T36" fmla="*/ 191 w 1342"/>
                <a:gd name="T37" fmla="*/ 910 h 958"/>
                <a:gd name="T38" fmla="*/ 286 w 1342"/>
                <a:gd name="T39" fmla="*/ 910 h 958"/>
                <a:gd name="T40" fmla="*/ 286 w 1342"/>
                <a:gd name="T41" fmla="*/ 432 h 958"/>
                <a:gd name="T42" fmla="*/ 1294 w 1342"/>
                <a:gd name="T43" fmla="*/ 910 h 958"/>
                <a:gd name="T44" fmla="*/ 1294 w 1342"/>
                <a:gd name="T45" fmla="*/ 48 h 958"/>
                <a:gd name="T46" fmla="*/ 1200 w 1342"/>
                <a:gd name="T47" fmla="*/ 48 h 958"/>
                <a:gd name="T48" fmla="*/ 1200 w 1342"/>
                <a:gd name="T49" fmla="*/ 910 h 958"/>
                <a:gd name="T50" fmla="*/ 1294 w 1342"/>
                <a:gd name="T51" fmla="*/ 910 h 958"/>
                <a:gd name="T52" fmla="*/ 430 w 1342"/>
                <a:gd name="T53" fmla="*/ 910 h 958"/>
                <a:gd name="T54" fmla="*/ 430 w 1342"/>
                <a:gd name="T55" fmla="*/ 480 h 958"/>
                <a:gd name="T56" fmla="*/ 336 w 1342"/>
                <a:gd name="T57" fmla="*/ 480 h 958"/>
                <a:gd name="T58" fmla="*/ 336 w 1342"/>
                <a:gd name="T59" fmla="*/ 910 h 958"/>
                <a:gd name="T60" fmla="*/ 430 w 1342"/>
                <a:gd name="T61" fmla="*/ 910 h 958"/>
                <a:gd name="T62" fmla="*/ 624 w 1342"/>
                <a:gd name="T63" fmla="*/ 480 h 958"/>
                <a:gd name="T64" fmla="*/ 624 w 1342"/>
                <a:gd name="T65" fmla="*/ 910 h 958"/>
                <a:gd name="T66" fmla="*/ 718 w 1342"/>
                <a:gd name="T67" fmla="*/ 910 h 958"/>
                <a:gd name="T68" fmla="*/ 718 w 1342"/>
                <a:gd name="T69" fmla="*/ 480 h 958"/>
                <a:gd name="T70" fmla="*/ 624 w 1342"/>
                <a:gd name="T71" fmla="*/ 480 h 958"/>
                <a:gd name="T72" fmla="*/ 912 w 1342"/>
                <a:gd name="T73" fmla="*/ 910 h 958"/>
                <a:gd name="T74" fmla="*/ 1006 w 1342"/>
                <a:gd name="T75" fmla="*/ 910 h 958"/>
                <a:gd name="T76" fmla="*/ 1006 w 1342"/>
                <a:gd name="T77" fmla="*/ 624 h 958"/>
                <a:gd name="T78" fmla="*/ 912 w 1342"/>
                <a:gd name="T79" fmla="*/ 624 h 958"/>
                <a:gd name="T80" fmla="*/ 912 w 1342"/>
                <a:gd name="T81" fmla="*/ 910 h 958"/>
                <a:gd name="T82" fmla="*/ 142 w 1342"/>
                <a:gd name="T83" fmla="*/ 911 h 958"/>
                <a:gd name="T84" fmla="*/ 142 w 1342"/>
                <a:gd name="T85" fmla="*/ 672 h 958"/>
                <a:gd name="T86" fmla="*/ 48 w 1342"/>
                <a:gd name="T87" fmla="*/ 672 h 958"/>
                <a:gd name="T88" fmla="*/ 48 w 1342"/>
                <a:gd name="T89" fmla="*/ 911 h 958"/>
                <a:gd name="T90" fmla="*/ 130 w 1342"/>
                <a:gd name="T91" fmla="*/ 911 h 958"/>
                <a:gd name="T92" fmla="*/ 142 w 1342"/>
                <a:gd name="T93" fmla="*/ 911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2" h="958">
                  <a:moveTo>
                    <a:pt x="286" y="432"/>
                  </a:moveTo>
                  <a:cubicBezTo>
                    <a:pt x="352" y="432"/>
                    <a:pt x="415" y="432"/>
                    <a:pt x="479" y="432"/>
                  </a:cubicBezTo>
                  <a:cubicBezTo>
                    <a:pt x="479" y="591"/>
                    <a:pt x="479" y="750"/>
                    <a:pt x="479" y="910"/>
                  </a:cubicBezTo>
                  <a:cubicBezTo>
                    <a:pt x="511" y="910"/>
                    <a:pt x="542" y="910"/>
                    <a:pt x="574" y="910"/>
                  </a:cubicBezTo>
                  <a:cubicBezTo>
                    <a:pt x="574" y="751"/>
                    <a:pt x="574" y="592"/>
                    <a:pt x="574" y="432"/>
                  </a:cubicBezTo>
                  <a:cubicBezTo>
                    <a:pt x="639" y="432"/>
                    <a:pt x="702" y="432"/>
                    <a:pt x="767" y="432"/>
                  </a:cubicBezTo>
                  <a:cubicBezTo>
                    <a:pt x="767" y="591"/>
                    <a:pt x="767" y="750"/>
                    <a:pt x="767" y="910"/>
                  </a:cubicBezTo>
                  <a:cubicBezTo>
                    <a:pt x="799" y="910"/>
                    <a:pt x="830" y="910"/>
                    <a:pt x="862" y="910"/>
                  </a:cubicBezTo>
                  <a:cubicBezTo>
                    <a:pt x="862" y="799"/>
                    <a:pt x="862" y="688"/>
                    <a:pt x="862" y="576"/>
                  </a:cubicBezTo>
                  <a:cubicBezTo>
                    <a:pt x="927" y="576"/>
                    <a:pt x="990" y="576"/>
                    <a:pt x="1055" y="576"/>
                  </a:cubicBezTo>
                  <a:cubicBezTo>
                    <a:pt x="1055" y="687"/>
                    <a:pt x="1055" y="798"/>
                    <a:pt x="1055" y="910"/>
                  </a:cubicBezTo>
                  <a:cubicBezTo>
                    <a:pt x="1087" y="910"/>
                    <a:pt x="1118" y="910"/>
                    <a:pt x="1151" y="910"/>
                  </a:cubicBezTo>
                  <a:cubicBezTo>
                    <a:pt x="1151" y="607"/>
                    <a:pt x="1151" y="304"/>
                    <a:pt x="1151" y="0"/>
                  </a:cubicBezTo>
                  <a:cubicBezTo>
                    <a:pt x="1215" y="0"/>
                    <a:pt x="1278" y="0"/>
                    <a:pt x="1342" y="0"/>
                  </a:cubicBezTo>
                  <a:cubicBezTo>
                    <a:pt x="1342" y="319"/>
                    <a:pt x="1342" y="638"/>
                    <a:pt x="1342" y="958"/>
                  </a:cubicBezTo>
                  <a:cubicBezTo>
                    <a:pt x="895" y="958"/>
                    <a:pt x="448" y="958"/>
                    <a:pt x="0" y="958"/>
                  </a:cubicBezTo>
                  <a:cubicBezTo>
                    <a:pt x="0" y="847"/>
                    <a:pt x="0" y="736"/>
                    <a:pt x="0" y="624"/>
                  </a:cubicBezTo>
                  <a:cubicBezTo>
                    <a:pt x="63" y="624"/>
                    <a:pt x="126" y="624"/>
                    <a:pt x="191" y="624"/>
                  </a:cubicBezTo>
                  <a:cubicBezTo>
                    <a:pt x="191" y="719"/>
                    <a:pt x="191" y="814"/>
                    <a:pt x="191" y="910"/>
                  </a:cubicBezTo>
                  <a:cubicBezTo>
                    <a:pt x="223" y="910"/>
                    <a:pt x="254" y="910"/>
                    <a:pt x="286" y="910"/>
                  </a:cubicBezTo>
                  <a:cubicBezTo>
                    <a:pt x="286" y="751"/>
                    <a:pt x="286" y="592"/>
                    <a:pt x="286" y="432"/>
                  </a:cubicBezTo>
                  <a:close/>
                  <a:moveTo>
                    <a:pt x="1294" y="910"/>
                  </a:moveTo>
                  <a:cubicBezTo>
                    <a:pt x="1294" y="622"/>
                    <a:pt x="1294" y="335"/>
                    <a:pt x="1294" y="48"/>
                  </a:cubicBezTo>
                  <a:cubicBezTo>
                    <a:pt x="1262" y="48"/>
                    <a:pt x="1231" y="48"/>
                    <a:pt x="1200" y="48"/>
                  </a:cubicBezTo>
                  <a:cubicBezTo>
                    <a:pt x="1200" y="336"/>
                    <a:pt x="1200" y="623"/>
                    <a:pt x="1200" y="910"/>
                  </a:cubicBezTo>
                  <a:cubicBezTo>
                    <a:pt x="1231" y="910"/>
                    <a:pt x="1262" y="910"/>
                    <a:pt x="1294" y="910"/>
                  </a:cubicBezTo>
                  <a:close/>
                  <a:moveTo>
                    <a:pt x="430" y="910"/>
                  </a:moveTo>
                  <a:cubicBezTo>
                    <a:pt x="430" y="766"/>
                    <a:pt x="430" y="623"/>
                    <a:pt x="430" y="480"/>
                  </a:cubicBezTo>
                  <a:cubicBezTo>
                    <a:pt x="398" y="480"/>
                    <a:pt x="367" y="480"/>
                    <a:pt x="336" y="480"/>
                  </a:cubicBezTo>
                  <a:cubicBezTo>
                    <a:pt x="336" y="624"/>
                    <a:pt x="336" y="767"/>
                    <a:pt x="336" y="910"/>
                  </a:cubicBezTo>
                  <a:cubicBezTo>
                    <a:pt x="367" y="910"/>
                    <a:pt x="398" y="910"/>
                    <a:pt x="430" y="910"/>
                  </a:cubicBezTo>
                  <a:close/>
                  <a:moveTo>
                    <a:pt x="624" y="480"/>
                  </a:moveTo>
                  <a:cubicBezTo>
                    <a:pt x="624" y="624"/>
                    <a:pt x="624" y="767"/>
                    <a:pt x="624" y="910"/>
                  </a:cubicBezTo>
                  <a:cubicBezTo>
                    <a:pt x="656" y="910"/>
                    <a:pt x="687" y="910"/>
                    <a:pt x="718" y="910"/>
                  </a:cubicBezTo>
                  <a:cubicBezTo>
                    <a:pt x="718" y="766"/>
                    <a:pt x="718" y="623"/>
                    <a:pt x="718" y="480"/>
                  </a:cubicBezTo>
                  <a:cubicBezTo>
                    <a:pt x="687" y="480"/>
                    <a:pt x="656" y="480"/>
                    <a:pt x="624" y="480"/>
                  </a:cubicBezTo>
                  <a:close/>
                  <a:moveTo>
                    <a:pt x="912" y="910"/>
                  </a:moveTo>
                  <a:cubicBezTo>
                    <a:pt x="944" y="910"/>
                    <a:pt x="975" y="910"/>
                    <a:pt x="1006" y="910"/>
                  </a:cubicBezTo>
                  <a:cubicBezTo>
                    <a:pt x="1006" y="814"/>
                    <a:pt x="1006" y="719"/>
                    <a:pt x="1006" y="624"/>
                  </a:cubicBezTo>
                  <a:cubicBezTo>
                    <a:pt x="974" y="624"/>
                    <a:pt x="943" y="624"/>
                    <a:pt x="912" y="624"/>
                  </a:cubicBezTo>
                  <a:cubicBezTo>
                    <a:pt x="912" y="719"/>
                    <a:pt x="912" y="814"/>
                    <a:pt x="912" y="910"/>
                  </a:cubicBezTo>
                  <a:close/>
                  <a:moveTo>
                    <a:pt x="142" y="911"/>
                  </a:moveTo>
                  <a:cubicBezTo>
                    <a:pt x="142" y="830"/>
                    <a:pt x="142" y="751"/>
                    <a:pt x="142" y="672"/>
                  </a:cubicBezTo>
                  <a:cubicBezTo>
                    <a:pt x="110" y="672"/>
                    <a:pt x="79" y="672"/>
                    <a:pt x="48" y="672"/>
                  </a:cubicBezTo>
                  <a:cubicBezTo>
                    <a:pt x="48" y="752"/>
                    <a:pt x="48" y="831"/>
                    <a:pt x="48" y="911"/>
                  </a:cubicBezTo>
                  <a:cubicBezTo>
                    <a:pt x="76" y="911"/>
                    <a:pt x="103" y="911"/>
                    <a:pt x="130" y="911"/>
                  </a:cubicBezTo>
                  <a:cubicBezTo>
                    <a:pt x="134" y="911"/>
                    <a:pt x="137" y="911"/>
                    <a:pt x="142" y="9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3"/>
            <p:cNvSpPr>
              <a:spLocks noEditPoints="1"/>
            </p:cNvSpPr>
            <p:nvPr/>
          </p:nvSpPr>
          <p:spPr bwMode="auto">
            <a:xfrm>
              <a:off x="7823200" y="2060575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14"/>
            <p:cNvSpPr>
              <a:spLocks noEditPoints="1"/>
            </p:cNvSpPr>
            <p:nvPr/>
          </p:nvSpPr>
          <p:spPr bwMode="auto">
            <a:xfrm>
              <a:off x="7566025" y="2074863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6" name="Freeform 19"/>
          <p:cNvSpPr>
            <a:spLocks noEditPoints="1"/>
          </p:cNvSpPr>
          <p:nvPr/>
        </p:nvSpPr>
        <p:spPr bwMode="auto">
          <a:xfrm>
            <a:off x="7598899" y="1576844"/>
            <a:ext cx="420688" cy="457200"/>
          </a:xfrm>
          <a:custGeom>
            <a:avLst/>
            <a:gdLst>
              <a:gd name="T0" fmla="*/ 627 w 1510"/>
              <a:gd name="T1" fmla="*/ 1505 h 1638"/>
              <a:gd name="T2" fmla="*/ 226 w 1510"/>
              <a:gd name="T3" fmla="*/ 1271 h 1638"/>
              <a:gd name="T4" fmla="*/ 105 w 1510"/>
              <a:gd name="T5" fmla="*/ 1055 h 1638"/>
              <a:gd name="T6" fmla="*/ 50 w 1510"/>
              <a:gd name="T7" fmla="*/ 550 h 1638"/>
              <a:gd name="T8" fmla="*/ 249 w 1510"/>
              <a:gd name="T9" fmla="*/ 368 h 1638"/>
              <a:gd name="T10" fmla="*/ 754 w 1510"/>
              <a:gd name="T11" fmla="*/ 0 h 1638"/>
              <a:gd name="T12" fmla="*/ 1261 w 1510"/>
              <a:gd name="T13" fmla="*/ 369 h 1638"/>
              <a:gd name="T14" fmla="*/ 1496 w 1510"/>
              <a:gd name="T15" fmla="*/ 469 h 1638"/>
              <a:gd name="T16" fmla="*/ 1395 w 1510"/>
              <a:gd name="T17" fmla="*/ 1052 h 1638"/>
              <a:gd name="T18" fmla="*/ 1285 w 1510"/>
              <a:gd name="T19" fmla="*/ 1273 h 1638"/>
              <a:gd name="T20" fmla="*/ 882 w 1510"/>
              <a:gd name="T21" fmla="*/ 1507 h 1638"/>
              <a:gd name="T22" fmla="*/ 738 w 1510"/>
              <a:gd name="T23" fmla="*/ 1638 h 1638"/>
              <a:gd name="T24" fmla="*/ 265 w 1510"/>
              <a:gd name="T25" fmla="*/ 504 h 1638"/>
              <a:gd name="T26" fmla="*/ 645 w 1510"/>
              <a:gd name="T27" fmla="*/ 196 h 1638"/>
              <a:gd name="T28" fmla="*/ 840 w 1510"/>
              <a:gd name="T29" fmla="*/ 224 h 1638"/>
              <a:gd name="T30" fmla="*/ 1244 w 1510"/>
              <a:gd name="T31" fmla="*/ 417 h 1638"/>
              <a:gd name="T32" fmla="*/ 240 w 1510"/>
              <a:gd name="T33" fmla="*/ 548 h 1638"/>
              <a:gd name="T34" fmla="*/ 181 w 1510"/>
              <a:gd name="T35" fmla="*/ 1056 h 1638"/>
              <a:gd name="T36" fmla="*/ 1269 w 1510"/>
              <a:gd name="T37" fmla="*/ 548 h 1638"/>
              <a:gd name="T38" fmla="*/ 1342 w 1510"/>
              <a:gd name="T39" fmla="*/ 1051 h 1638"/>
              <a:gd name="T40" fmla="*/ 728 w 1510"/>
              <a:gd name="T41" fmla="*/ 949 h 1638"/>
              <a:gd name="T42" fmla="*/ 273 w 1510"/>
              <a:gd name="T43" fmla="*/ 1129 h 1638"/>
              <a:gd name="T44" fmla="*/ 780 w 1510"/>
              <a:gd name="T45" fmla="*/ 1151 h 1638"/>
              <a:gd name="T46" fmla="*/ 1178 w 1510"/>
              <a:gd name="T47" fmla="*/ 1096 h 1638"/>
              <a:gd name="T48" fmla="*/ 780 w 1510"/>
              <a:gd name="T49" fmla="*/ 950 h 1638"/>
              <a:gd name="T50" fmla="*/ 629 w 1510"/>
              <a:gd name="T51" fmla="*/ 776 h 1638"/>
              <a:gd name="T52" fmla="*/ 233 w 1510"/>
              <a:gd name="T53" fmla="*/ 1070 h 1638"/>
              <a:gd name="T54" fmla="*/ 241 w 1510"/>
              <a:gd name="T55" fmla="*/ 1089 h 1638"/>
              <a:gd name="T56" fmla="*/ 629 w 1510"/>
              <a:gd name="T57" fmla="*/ 862 h 1638"/>
              <a:gd name="T58" fmla="*/ 1260 w 1510"/>
              <a:gd name="T59" fmla="*/ 1084 h 1638"/>
              <a:gd name="T60" fmla="*/ 1054 w 1510"/>
              <a:gd name="T61" fmla="*/ 691 h 1638"/>
              <a:gd name="T62" fmla="*/ 879 w 1510"/>
              <a:gd name="T63" fmla="*/ 862 h 1638"/>
              <a:gd name="T64" fmla="*/ 266 w 1510"/>
              <a:gd name="T65" fmla="*/ 1203 h 1638"/>
              <a:gd name="T66" fmla="*/ 728 w 1510"/>
              <a:gd name="T67" fmla="*/ 1385 h 1638"/>
              <a:gd name="T68" fmla="*/ 780 w 1510"/>
              <a:gd name="T69" fmla="*/ 1354 h 1638"/>
              <a:gd name="T70" fmla="*/ 867 w 1510"/>
              <a:gd name="T71" fmla="*/ 1440 h 1638"/>
              <a:gd name="T72" fmla="*/ 780 w 1510"/>
              <a:gd name="T73" fmla="*/ 1203 h 1638"/>
              <a:gd name="T74" fmla="*/ 651 w 1510"/>
              <a:gd name="T75" fmla="*/ 729 h 1638"/>
              <a:gd name="T76" fmla="*/ 728 w 1510"/>
              <a:gd name="T77" fmla="*/ 254 h 1638"/>
              <a:gd name="T78" fmla="*/ 796 w 1510"/>
              <a:gd name="T79" fmla="*/ 249 h 1638"/>
              <a:gd name="T80" fmla="*/ 854 w 1510"/>
              <a:gd name="T81" fmla="*/ 731 h 1638"/>
              <a:gd name="T82" fmla="*/ 752 w 1510"/>
              <a:gd name="T83" fmla="*/ 204 h 1638"/>
              <a:gd name="T84" fmla="*/ 678 w 1510"/>
              <a:gd name="T85" fmla="*/ 126 h 1638"/>
              <a:gd name="T86" fmla="*/ 678 w 1510"/>
              <a:gd name="T87" fmla="*/ 1509 h 1638"/>
              <a:gd name="T88" fmla="*/ 139 w 1510"/>
              <a:gd name="T89" fmla="*/ 537 h 1638"/>
              <a:gd name="T90" fmla="*/ 63 w 1510"/>
              <a:gd name="T91" fmla="*/ 460 h 1638"/>
              <a:gd name="T92" fmla="*/ 1369 w 1510"/>
              <a:gd name="T93" fmla="*/ 384 h 1638"/>
              <a:gd name="T94" fmla="*/ 1445 w 1510"/>
              <a:gd name="T95" fmla="*/ 461 h 1638"/>
              <a:gd name="T96" fmla="*/ 139 w 1510"/>
              <a:gd name="T97" fmla="*/ 1254 h 1638"/>
              <a:gd name="T98" fmla="*/ 1445 w 1510"/>
              <a:gd name="T99" fmla="*/ 1177 h 1638"/>
              <a:gd name="T100" fmla="*/ 1370 w 1510"/>
              <a:gd name="T101" fmla="*/ 1254 h 1638"/>
              <a:gd name="T102" fmla="*/ 754 w 1510"/>
              <a:gd name="T103" fmla="*/ 742 h 1638"/>
              <a:gd name="T104" fmla="*/ 831 w 1510"/>
              <a:gd name="T105" fmla="*/ 81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10" h="1638">
                <a:moveTo>
                  <a:pt x="738" y="1638"/>
                </a:moveTo>
                <a:cubicBezTo>
                  <a:pt x="706" y="1630"/>
                  <a:pt x="677" y="1618"/>
                  <a:pt x="656" y="1591"/>
                </a:cubicBezTo>
                <a:cubicBezTo>
                  <a:pt x="636" y="1566"/>
                  <a:pt x="626" y="1537"/>
                  <a:pt x="627" y="1505"/>
                </a:cubicBezTo>
                <a:cubicBezTo>
                  <a:pt x="627" y="1495"/>
                  <a:pt x="625" y="1490"/>
                  <a:pt x="616" y="1485"/>
                </a:cubicBezTo>
                <a:cubicBezTo>
                  <a:pt x="493" y="1413"/>
                  <a:pt x="370" y="1341"/>
                  <a:pt x="246" y="1269"/>
                </a:cubicBezTo>
                <a:cubicBezTo>
                  <a:pt x="238" y="1264"/>
                  <a:pt x="233" y="1264"/>
                  <a:pt x="226" y="1271"/>
                </a:cubicBezTo>
                <a:cubicBezTo>
                  <a:pt x="186" y="1307"/>
                  <a:pt x="130" y="1315"/>
                  <a:pt x="85" y="1292"/>
                </a:cubicBezTo>
                <a:cubicBezTo>
                  <a:pt x="37" y="1268"/>
                  <a:pt x="9" y="1220"/>
                  <a:pt x="12" y="1169"/>
                </a:cubicBezTo>
                <a:cubicBezTo>
                  <a:pt x="17" y="1114"/>
                  <a:pt x="51" y="1072"/>
                  <a:pt x="105" y="1055"/>
                </a:cubicBezTo>
                <a:cubicBezTo>
                  <a:pt x="108" y="1054"/>
                  <a:pt x="111" y="1053"/>
                  <a:pt x="114" y="1051"/>
                </a:cubicBezTo>
                <a:cubicBezTo>
                  <a:pt x="114" y="897"/>
                  <a:pt x="114" y="742"/>
                  <a:pt x="114" y="592"/>
                </a:cubicBezTo>
                <a:cubicBezTo>
                  <a:pt x="91" y="577"/>
                  <a:pt x="68" y="567"/>
                  <a:pt x="50" y="550"/>
                </a:cubicBezTo>
                <a:cubicBezTo>
                  <a:pt x="0" y="502"/>
                  <a:pt x="0" y="423"/>
                  <a:pt x="48" y="372"/>
                </a:cubicBezTo>
                <a:cubicBezTo>
                  <a:pt x="94" y="323"/>
                  <a:pt x="174" y="320"/>
                  <a:pt x="224" y="366"/>
                </a:cubicBezTo>
                <a:cubicBezTo>
                  <a:pt x="233" y="374"/>
                  <a:pt x="239" y="374"/>
                  <a:pt x="249" y="368"/>
                </a:cubicBezTo>
                <a:cubicBezTo>
                  <a:pt x="371" y="296"/>
                  <a:pt x="492" y="225"/>
                  <a:pt x="615" y="154"/>
                </a:cubicBezTo>
                <a:cubicBezTo>
                  <a:pt x="624" y="149"/>
                  <a:pt x="627" y="143"/>
                  <a:pt x="627" y="132"/>
                </a:cubicBezTo>
                <a:cubicBezTo>
                  <a:pt x="625" y="60"/>
                  <a:pt x="683" y="0"/>
                  <a:pt x="754" y="0"/>
                </a:cubicBezTo>
                <a:cubicBezTo>
                  <a:pt x="826" y="0"/>
                  <a:pt x="884" y="60"/>
                  <a:pt x="882" y="132"/>
                </a:cubicBezTo>
                <a:cubicBezTo>
                  <a:pt x="882" y="143"/>
                  <a:pt x="885" y="149"/>
                  <a:pt x="894" y="154"/>
                </a:cubicBezTo>
                <a:cubicBezTo>
                  <a:pt x="1017" y="225"/>
                  <a:pt x="1139" y="297"/>
                  <a:pt x="1261" y="369"/>
                </a:cubicBezTo>
                <a:cubicBezTo>
                  <a:pt x="1270" y="374"/>
                  <a:pt x="1275" y="374"/>
                  <a:pt x="1283" y="367"/>
                </a:cubicBezTo>
                <a:cubicBezTo>
                  <a:pt x="1322" y="331"/>
                  <a:pt x="1378" y="323"/>
                  <a:pt x="1423" y="345"/>
                </a:cubicBezTo>
                <a:cubicBezTo>
                  <a:pt x="1471" y="369"/>
                  <a:pt x="1500" y="418"/>
                  <a:pt x="1496" y="469"/>
                </a:cubicBezTo>
                <a:cubicBezTo>
                  <a:pt x="1492" y="523"/>
                  <a:pt x="1457" y="567"/>
                  <a:pt x="1405" y="583"/>
                </a:cubicBezTo>
                <a:cubicBezTo>
                  <a:pt x="1402" y="584"/>
                  <a:pt x="1399" y="585"/>
                  <a:pt x="1395" y="586"/>
                </a:cubicBezTo>
                <a:cubicBezTo>
                  <a:pt x="1395" y="741"/>
                  <a:pt x="1395" y="896"/>
                  <a:pt x="1395" y="1052"/>
                </a:cubicBezTo>
                <a:cubicBezTo>
                  <a:pt x="1428" y="1060"/>
                  <a:pt x="1455" y="1078"/>
                  <a:pt x="1475" y="1106"/>
                </a:cubicBezTo>
                <a:cubicBezTo>
                  <a:pt x="1510" y="1158"/>
                  <a:pt x="1501" y="1231"/>
                  <a:pt x="1455" y="1271"/>
                </a:cubicBezTo>
                <a:cubicBezTo>
                  <a:pt x="1405" y="1316"/>
                  <a:pt x="1333" y="1317"/>
                  <a:pt x="1285" y="1273"/>
                </a:cubicBezTo>
                <a:cubicBezTo>
                  <a:pt x="1276" y="1265"/>
                  <a:pt x="1270" y="1264"/>
                  <a:pt x="1260" y="1270"/>
                </a:cubicBezTo>
                <a:cubicBezTo>
                  <a:pt x="1138" y="1342"/>
                  <a:pt x="1017" y="1412"/>
                  <a:pt x="895" y="1483"/>
                </a:cubicBezTo>
                <a:cubicBezTo>
                  <a:pt x="885" y="1489"/>
                  <a:pt x="882" y="1495"/>
                  <a:pt x="882" y="1507"/>
                </a:cubicBezTo>
                <a:cubicBezTo>
                  <a:pt x="884" y="1569"/>
                  <a:pt x="841" y="1622"/>
                  <a:pt x="779" y="1635"/>
                </a:cubicBezTo>
                <a:cubicBezTo>
                  <a:pt x="776" y="1636"/>
                  <a:pt x="773" y="1637"/>
                  <a:pt x="770" y="1638"/>
                </a:cubicBezTo>
                <a:cubicBezTo>
                  <a:pt x="760" y="1638"/>
                  <a:pt x="749" y="1638"/>
                  <a:pt x="738" y="1638"/>
                </a:cubicBezTo>
                <a:close/>
                <a:moveTo>
                  <a:pt x="645" y="196"/>
                </a:moveTo>
                <a:cubicBezTo>
                  <a:pt x="517" y="270"/>
                  <a:pt x="389" y="345"/>
                  <a:pt x="265" y="417"/>
                </a:cubicBezTo>
                <a:cubicBezTo>
                  <a:pt x="265" y="447"/>
                  <a:pt x="265" y="474"/>
                  <a:pt x="265" y="504"/>
                </a:cubicBezTo>
                <a:cubicBezTo>
                  <a:pt x="322" y="537"/>
                  <a:pt x="382" y="572"/>
                  <a:pt x="444" y="608"/>
                </a:cubicBezTo>
                <a:cubicBezTo>
                  <a:pt x="519" y="480"/>
                  <a:pt x="594" y="352"/>
                  <a:pt x="669" y="224"/>
                </a:cubicBezTo>
                <a:cubicBezTo>
                  <a:pt x="660" y="214"/>
                  <a:pt x="653" y="205"/>
                  <a:pt x="645" y="196"/>
                </a:cubicBezTo>
                <a:close/>
                <a:moveTo>
                  <a:pt x="1244" y="417"/>
                </a:moveTo>
                <a:cubicBezTo>
                  <a:pt x="1119" y="345"/>
                  <a:pt x="992" y="270"/>
                  <a:pt x="864" y="196"/>
                </a:cubicBezTo>
                <a:cubicBezTo>
                  <a:pt x="856" y="205"/>
                  <a:pt x="848" y="214"/>
                  <a:pt x="840" y="224"/>
                </a:cubicBezTo>
                <a:cubicBezTo>
                  <a:pt x="915" y="352"/>
                  <a:pt x="990" y="480"/>
                  <a:pt x="1065" y="608"/>
                </a:cubicBezTo>
                <a:cubicBezTo>
                  <a:pt x="1127" y="572"/>
                  <a:pt x="1187" y="537"/>
                  <a:pt x="1244" y="504"/>
                </a:cubicBezTo>
                <a:cubicBezTo>
                  <a:pt x="1244" y="474"/>
                  <a:pt x="1244" y="447"/>
                  <a:pt x="1244" y="417"/>
                </a:cubicBezTo>
                <a:close/>
                <a:moveTo>
                  <a:pt x="181" y="1056"/>
                </a:moveTo>
                <a:cubicBezTo>
                  <a:pt x="260" y="921"/>
                  <a:pt x="339" y="787"/>
                  <a:pt x="418" y="652"/>
                </a:cubicBezTo>
                <a:cubicBezTo>
                  <a:pt x="356" y="616"/>
                  <a:pt x="296" y="581"/>
                  <a:pt x="240" y="548"/>
                </a:cubicBezTo>
                <a:cubicBezTo>
                  <a:pt x="214" y="563"/>
                  <a:pt x="191" y="576"/>
                  <a:pt x="166" y="591"/>
                </a:cubicBezTo>
                <a:cubicBezTo>
                  <a:pt x="166" y="742"/>
                  <a:pt x="166" y="896"/>
                  <a:pt x="166" y="1051"/>
                </a:cubicBezTo>
                <a:cubicBezTo>
                  <a:pt x="171" y="1053"/>
                  <a:pt x="175" y="1054"/>
                  <a:pt x="181" y="1056"/>
                </a:cubicBezTo>
                <a:close/>
                <a:moveTo>
                  <a:pt x="1342" y="1051"/>
                </a:moveTo>
                <a:cubicBezTo>
                  <a:pt x="1342" y="896"/>
                  <a:pt x="1342" y="741"/>
                  <a:pt x="1342" y="590"/>
                </a:cubicBezTo>
                <a:cubicBezTo>
                  <a:pt x="1317" y="576"/>
                  <a:pt x="1295" y="563"/>
                  <a:pt x="1269" y="548"/>
                </a:cubicBezTo>
                <a:cubicBezTo>
                  <a:pt x="1212" y="582"/>
                  <a:pt x="1152" y="617"/>
                  <a:pt x="1091" y="652"/>
                </a:cubicBezTo>
                <a:cubicBezTo>
                  <a:pt x="1171" y="788"/>
                  <a:pt x="1249" y="922"/>
                  <a:pt x="1328" y="1056"/>
                </a:cubicBezTo>
                <a:cubicBezTo>
                  <a:pt x="1334" y="1054"/>
                  <a:pt x="1338" y="1053"/>
                  <a:pt x="1342" y="1051"/>
                </a:cubicBezTo>
                <a:close/>
                <a:moveTo>
                  <a:pt x="266" y="1151"/>
                </a:moveTo>
                <a:cubicBezTo>
                  <a:pt x="420" y="1151"/>
                  <a:pt x="574" y="1151"/>
                  <a:pt x="728" y="1151"/>
                </a:cubicBezTo>
                <a:cubicBezTo>
                  <a:pt x="728" y="1082"/>
                  <a:pt x="728" y="1014"/>
                  <a:pt x="728" y="949"/>
                </a:cubicBezTo>
                <a:cubicBezTo>
                  <a:pt x="707" y="937"/>
                  <a:pt x="687" y="927"/>
                  <a:pt x="670" y="914"/>
                </a:cubicBezTo>
                <a:cubicBezTo>
                  <a:pt x="660" y="907"/>
                  <a:pt x="655" y="906"/>
                  <a:pt x="645" y="912"/>
                </a:cubicBezTo>
                <a:cubicBezTo>
                  <a:pt x="522" y="985"/>
                  <a:pt x="397" y="1057"/>
                  <a:pt x="273" y="1129"/>
                </a:cubicBezTo>
                <a:cubicBezTo>
                  <a:pt x="269" y="1132"/>
                  <a:pt x="266" y="1135"/>
                  <a:pt x="261" y="1137"/>
                </a:cubicBezTo>
                <a:cubicBezTo>
                  <a:pt x="263" y="1143"/>
                  <a:pt x="265" y="1147"/>
                  <a:pt x="266" y="1151"/>
                </a:cubicBezTo>
                <a:close/>
                <a:moveTo>
                  <a:pt x="780" y="1151"/>
                </a:moveTo>
                <a:cubicBezTo>
                  <a:pt x="936" y="1151"/>
                  <a:pt x="1089" y="1151"/>
                  <a:pt x="1243" y="1151"/>
                </a:cubicBezTo>
                <a:cubicBezTo>
                  <a:pt x="1245" y="1146"/>
                  <a:pt x="1246" y="1141"/>
                  <a:pt x="1247" y="1136"/>
                </a:cubicBezTo>
                <a:cubicBezTo>
                  <a:pt x="1224" y="1122"/>
                  <a:pt x="1201" y="1109"/>
                  <a:pt x="1178" y="1096"/>
                </a:cubicBezTo>
                <a:cubicBezTo>
                  <a:pt x="1073" y="1034"/>
                  <a:pt x="967" y="973"/>
                  <a:pt x="862" y="912"/>
                </a:cubicBezTo>
                <a:cubicBezTo>
                  <a:pt x="857" y="909"/>
                  <a:pt x="849" y="907"/>
                  <a:pt x="846" y="909"/>
                </a:cubicBezTo>
                <a:cubicBezTo>
                  <a:pt x="824" y="921"/>
                  <a:pt x="804" y="935"/>
                  <a:pt x="780" y="950"/>
                </a:cubicBezTo>
                <a:cubicBezTo>
                  <a:pt x="780" y="1013"/>
                  <a:pt x="780" y="1081"/>
                  <a:pt x="780" y="1151"/>
                </a:cubicBezTo>
                <a:close/>
                <a:moveTo>
                  <a:pt x="629" y="862"/>
                </a:moveTo>
                <a:cubicBezTo>
                  <a:pt x="629" y="832"/>
                  <a:pt x="629" y="806"/>
                  <a:pt x="629" y="776"/>
                </a:cubicBezTo>
                <a:cubicBezTo>
                  <a:pt x="576" y="745"/>
                  <a:pt x="519" y="711"/>
                  <a:pt x="462" y="678"/>
                </a:cubicBezTo>
                <a:cubicBezTo>
                  <a:pt x="459" y="683"/>
                  <a:pt x="457" y="686"/>
                  <a:pt x="455" y="689"/>
                </a:cubicBezTo>
                <a:cubicBezTo>
                  <a:pt x="381" y="816"/>
                  <a:pt x="307" y="943"/>
                  <a:pt x="233" y="1070"/>
                </a:cubicBezTo>
                <a:cubicBezTo>
                  <a:pt x="231" y="1072"/>
                  <a:pt x="229" y="1075"/>
                  <a:pt x="229" y="1077"/>
                </a:cubicBezTo>
                <a:cubicBezTo>
                  <a:pt x="228" y="1080"/>
                  <a:pt x="228" y="1085"/>
                  <a:pt x="230" y="1086"/>
                </a:cubicBezTo>
                <a:cubicBezTo>
                  <a:pt x="233" y="1088"/>
                  <a:pt x="237" y="1089"/>
                  <a:pt x="241" y="1089"/>
                </a:cubicBezTo>
                <a:cubicBezTo>
                  <a:pt x="243" y="1089"/>
                  <a:pt x="246" y="1086"/>
                  <a:pt x="248" y="1085"/>
                </a:cubicBezTo>
                <a:cubicBezTo>
                  <a:pt x="372" y="1012"/>
                  <a:pt x="496" y="940"/>
                  <a:pt x="620" y="867"/>
                </a:cubicBezTo>
                <a:cubicBezTo>
                  <a:pt x="625" y="865"/>
                  <a:pt x="628" y="862"/>
                  <a:pt x="629" y="862"/>
                </a:cubicBezTo>
                <a:close/>
                <a:moveTo>
                  <a:pt x="879" y="862"/>
                </a:moveTo>
                <a:cubicBezTo>
                  <a:pt x="881" y="863"/>
                  <a:pt x="885" y="865"/>
                  <a:pt x="890" y="868"/>
                </a:cubicBezTo>
                <a:cubicBezTo>
                  <a:pt x="1013" y="940"/>
                  <a:pt x="1136" y="1012"/>
                  <a:pt x="1260" y="1084"/>
                </a:cubicBezTo>
                <a:cubicBezTo>
                  <a:pt x="1265" y="1087"/>
                  <a:pt x="1272" y="1086"/>
                  <a:pt x="1279" y="1087"/>
                </a:cubicBezTo>
                <a:cubicBezTo>
                  <a:pt x="1278" y="1081"/>
                  <a:pt x="1278" y="1074"/>
                  <a:pt x="1275" y="1069"/>
                </a:cubicBezTo>
                <a:cubicBezTo>
                  <a:pt x="1202" y="943"/>
                  <a:pt x="1128" y="817"/>
                  <a:pt x="1054" y="691"/>
                </a:cubicBezTo>
                <a:cubicBezTo>
                  <a:pt x="1052" y="687"/>
                  <a:pt x="1049" y="683"/>
                  <a:pt x="1046" y="678"/>
                </a:cubicBezTo>
                <a:cubicBezTo>
                  <a:pt x="989" y="712"/>
                  <a:pt x="932" y="745"/>
                  <a:pt x="879" y="776"/>
                </a:cubicBezTo>
                <a:cubicBezTo>
                  <a:pt x="879" y="807"/>
                  <a:pt x="879" y="833"/>
                  <a:pt x="879" y="862"/>
                </a:cubicBezTo>
                <a:close/>
                <a:moveTo>
                  <a:pt x="728" y="1385"/>
                </a:moveTo>
                <a:cubicBezTo>
                  <a:pt x="728" y="1324"/>
                  <a:pt x="728" y="1264"/>
                  <a:pt x="728" y="1203"/>
                </a:cubicBezTo>
                <a:cubicBezTo>
                  <a:pt x="573" y="1203"/>
                  <a:pt x="420" y="1203"/>
                  <a:pt x="266" y="1203"/>
                </a:cubicBezTo>
                <a:cubicBezTo>
                  <a:pt x="264" y="1209"/>
                  <a:pt x="263" y="1213"/>
                  <a:pt x="262" y="1219"/>
                </a:cubicBezTo>
                <a:cubicBezTo>
                  <a:pt x="390" y="1293"/>
                  <a:pt x="517" y="1368"/>
                  <a:pt x="646" y="1443"/>
                </a:cubicBezTo>
                <a:cubicBezTo>
                  <a:pt x="666" y="1413"/>
                  <a:pt x="693" y="1394"/>
                  <a:pt x="728" y="1385"/>
                </a:cubicBezTo>
                <a:close/>
                <a:moveTo>
                  <a:pt x="780" y="1203"/>
                </a:moveTo>
                <a:cubicBezTo>
                  <a:pt x="780" y="1210"/>
                  <a:pt x="780" y="1215"/>
                  <a:pt x="780" y="1220"/>
                </a:cubicBezTo>
                <a:cubicBezTo>
                  <a:pt x="780" y="1265"/>
                  <a:pt x="781" y="1310"/>
                  <a:pt x="780" y="1354"/>
                </a:cubicBezTo>
                <a:cubicBezTo>
                  <a:pt x="779" y="1375"/>
                  <a:pt x="780" y="1391"/>
                  <a:pt x="805" y="1393"/>
                </a:cubicBezTo>
                <a:cubicBezTo>
                  <a:pt x="808" y="1393"/>
                  <a:pt x="810" y="1395"/>
                  <a:pt x="812" y="1397"/>
                </a:cubicBezTo>
                <a:cubicBezTo>
                  <a:pt x="830" y="1411"/>
                  <a:pt x="848" y="1425"/>
                  <a:pt x="867" y="1440"/>
                </a:cubicBezTo>
                <a:cubicBezTo>
                  <a:pt x="992" y="1368"/>
                  <a:pt x="1119" y="1293"/>
                  <a:pt x="1248" y="1218"/>
                </a:cubicBezTo>
                <a:cubicBezTo>
                  <a:pt x="1246" y="1212"/>
                  <a:pt x="1244" y="1208"/>
                  <a:pt x="1242" y="1203"/>
                </a:cubicBezTo>
                <a:cubicBezTo>
                  <a:pt x="1088" y="1203"/>
                  <a:pt x="935" y="1203"/>
                  <a:pt x="780" y="1203"/>
                </a:cubicBezTo>
                <a:close/>
                <a:moveTo>
                  <a:pt x="713" y="249"/>
                </a:moveTo>
                <a:cubicBezTo>
                  <a:pt x="638" y="378"/>
                  <a:pt x="563" y="505"/>
                  <a:pt x="488" y="634"/>
                </a:cubicBezTo>
                <a:cubicBezTo>
                  <a:pt x="543" y="666"/>
                  <a:pt x="597" y="698"/>
                  <a:pt x="651" y="729"/>
                </a:cubicBezTo>
                <a:cubicBezTo>
                  <a:pt x="654" y="731"/>
                  <a:pt x="660" y="731"/>
                  <a:pt x="663" y="729"/>
                </a:cubicBezTo>
                <a:cubicBezTo>
                  <a:pt x="684" y="716"/>
                  <a:pt x="705" y="703"/>
                  <a:pt x="728" y="688"/>
                </a:cubicBezTo>
                <a:cubicBezTo>
                  <a:pt x="728" y="546"/>
                  <a:pt x="728" y="400"/>
                  <a:pt x="728" y="254"/>
                </a:cubicBezTo>
                <a:cubicBezTo>
                  <a:pt x="723" y="252"/>
                  <a:pt x="719" y="251"/>
                  <a:pt x="713" y="249"/>
                </a:cubicBezTo>
                <a:close/>
                <a:moveTo>
                  <a:pt x="1021" y="634"/>
                </a:moveTo>
                <a:cubicBezTo>
                  <a:pt x="945" y="505"/>
                  <a:pt x="871" y="377"/>
                  <a:pt x="796" y="249"/>
                </a:cubicBezTo>
                <a:cubicBezTo>
                  <a:pt x="790" y="251"/>
                  <a:pt x="785" y="252"/>
                  <a:pt x="781" y="254"/>
                </a:cubicBezTo>
                <a:cubicBezTo>
                  <a:pt x="781" y="401"/>
                  <a:pt x="781" y="547"/>
                  <a:pt x="781" y="689"/>
                </a:cubicBezTo>
                <a:cubicBezTo>
                  <a:pt x="806" y="704"/>
                  <a:pt x="829" y="717"/>
                  <a:pt x="854" y="731"/>
                </a:cubicBezTo>
                <a:cubicBezTo>
                  <a:pt x="907" y="700"/>
                  <a:pt x="963" y="668"/>
                  <a:pt x="1021" y="634"/>
                </a:cubicBezTo>
                <a:close/>
                <a:moveTo>
                  <a:pt x="678" y="126"/>
                </a:moveTo>
                <a:cubicBezTo>
                  <a:pt x="676" y="167"/>
                  <a:pt x="710" y="203"/>
                  <a:pt x="752" y="204"/>
                </a:cubicBezTo>
                <a:cubicBezTo>
                  <a:pt x="794" y="206"/>
                  <a:pt x="830" y="171"/>
                  <a:pt x="831" y="130"/>
                </a:cubicBezTo>
                <a:cubicBezTo>
                  <a:pt x="832" y="88"/>
                  <a:pt x="799" y="53"/>
                  <a:pt x="757" y="51"/>
                </a:cubicBezTo>
                <a:cubicBezTo>
                  <a:pt x="715" y="50"/>
                  <a:pt x="679" y="83"/>
                  <a:pt x="678" y="126"/>
                </a:cubicBezTo>
                <a:close/>
                <a:moveTo>
                  <a:pt x="831" y="1511"/>
                </a:moveTo>
                <a:cubicBezTo>
                  <a:pt x="831" y="1469"/>
                  <a:pt x="797" y="1434"/>
                  <a:pt x="755" y="1434"/>
                </a:cubicBezTo>
                <a:cubicBezTo>
                  <a:pt x="714" y="1433"/>
                  <a:pt x="679" y="1467"/>
                  <a:pt x="678" y="1509"/>
                </a:cubicBezTo>
                <a:cubicBezTo>
                  <a:pt x="677" y="1551"/>
                  <a:pt x="712" y="1587"/>
                  <a:pt x="754" y="1587"/>
                </a:cubicBezTo>
                <a:cubicBezTo>
                  <a:pt x="796" y="1587"/>
                  <a:pt x="831" y="1553"/>
                  <a:pt x="831" y="1511"/>
                </a:cubicBezTo>
                <a:close/>
                <a:moveTo>
                  <a:pt x="139" y="537"/>
                </a:moveTo>
                <a:cubicBezTo>
                  <a:pt x="181" y="537"/>
                  <a:pt x="217" y="502"/>
                  <a:pt x="217" y="460"/>
                </a:cubicBezTo>
                <a:cubicBezTo>
                  <a:pt x="216" y="419"/>
                  <a:pt x="182" y="385"/>
                  <a:pt x="140" y="384"/>
                </a:cubicBezTo>
                <a:cubicBezTo>
                  <a:pt x="99" y="383"/>
                  <a:pt x="64" y="418"/>
                  <a:pt x="63" y="460"/>
                </a:cubicBezTo>
                <a:cubicBezTo>
                  <a:pt x="63" y="502"/>
                  <a:pt x="98" y="537"/>
                  <a:pt x="139" y="537"/>
                </a:cubicBezTo>
                <a:close/>
                <a:moveTo>
                  <a:pt x="1445" y="461"/>
                </a:moveTo>
                <a:cubicBezTo>
                  <a:pt x="1446" y="419"/>
                  <a:pt x="1411" y="384"/>
                  <a:pt x="1369" y="384"/>
                </a:cubicBezTo>
                <a:cubicBezTo>
                  <a:pt x="1327" y="384"/>
                  <a:pt x="1292" y="419"/>
                  <a:pt x="1292" y="461"/>
                </a:cubicBezTo>
                <a:cubicBezTo>
                  <a:pt x="1293" y="503"/>
                  <a:pt x="1327" y="537"/>
                  <a:pt x="1369" y="537"/>
                </a:cubicBezTo>
                <a:cubicBezTo>
                  <a:pt x="1410" y="538"/>
                  <a:pt x="1445" y="502"/>
                  <a:pt x="1445" y="461"/>
                </a:cubicBezTo>
                <a:close/>
                <a:moveTo>
                  <a:pt x="140" y="1101"/>
                </a:moveTo>
                <a:cubicBezTo>
                  <a:pt x="98" y="1100"/>
                  <a:pt x="63" y="1136"/>
                  <a:pt x="63" y="1177"/>
                </a:cubicBezTo>
                <a:cubicBezTo>
                  <a:pt x="63" y="1219"/>
                  <a:pt x="98" y="1254"/>
                  <a:pt x="139" y="1254"/>
                </a:cubicBezTo>
                <a:cubicBezTo>
                  <a:pt x="181" y="1254"/>
                  <a:pt x="216" y="1220"/>
                  <a:pt x="217" y="1178"/>
                </a:cubicBezTo>
                <a:cubicBezTo>
                  <a:pt x="217" y="1136"/>
                  <a:pt x="182" y="1101"/>
                  <a:pt x="140" y="1101"/>
                </a:cubicBezTo>
                <a:close/>
                <a:moveTo>
                  <a:pt x="1445" y="1177"/>
                </a:moveTo>
                <a:cubicBezTo>
                  <a:pt x="1445" y="1135"/>
                  <a:pt x="1410" y="1100"/>
                  <a:pt x="1369" y="1101"/>
                </a:cubicBezTo>
                <a:cubicBezTo>
                  <a:pt x="1327" y="1102"/>
                  <a:pt x="1292" y="1136"/>
                  <a:pt x="1292" y="1177"/>
                </a:cubicBezTo>
                <a:cubicBezTo>
                  <a:pt x="1292" y="1219"/>
                  <a:pt x="1328" y="1254"/>
                  <a:pt x="1370" y="1254"/>
                </a:cubicBezTo>
                <a:cubicBezTo>
                  <a:pt x="1411" y="1254"/>
                  <a:pt x="1446" y="1218"/>
                  <a:pt x="1445" y="1177"/>
                </a:cubicBezTo>
                <a:close/>
                <a:moveTo>
                  <a:pt x="831" y="818"/>
                </a:moveTo>
                <a:cubicBezTo>
                  <a:pt x="830" y="777"/>
                  <a:pt x="795" y="742"/>
                  <a:pt x="754" y="742"/>
                </a:cubicBezTo>
                <a:cubicBezTo>
                  <a:pt x="712" y="743"/>
                  <a:pt x="677" y="779"/>
                  <a:pt x="678" y="820"/>
                </a:cubicBezTo>
                <a:cubicBezTo>
                  <a:pt x="679" y="862"/>
                  <a:pt x="714" y="897"/>
                  <a:pt x="755" y="896"/>
                </a:cubicBezTo>
                <a:cubicBezTo>
                  <a:pt x="797" y="895"/>
                  <a:pt x="832" y="859"/>
                  <a:pt x="831" y="81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9" name="Group 78"/>
          <p:cNvGrpSpPr/>
          <p:nvPr/>
        </p:nvGrpSpPr>
        <p:grpSpPr>
          <a:xfrm>
            <a:off x="387485" y="2296369"/>
            <a:ext cx="427038" cy="428625"/>
            <a:chOff x="304800" y="2486025"/>
            <a:chExt cx="427038" cy="4286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304800" y="2486025"/>
              <a:ext cx="427038" cy="428625"/>
            </a:xfrm>
            <a:custGeom>
              <a:avLst/>
              <a:gdLst>
                <a:gd name="T0" fmla="*/ 780 w 1536"/>
                <a:gd name="T1" fmla="*/ 0 h 1536"/>
                <a:gd name="T2" fmla="*/ 1247 w 1536"/>
                <a:gd name="T3" fmla="*/ 289 h 1536"/>
                <a:gd name="T4" fmla="*/ 1498 w 1536"/>
                <a:gd name="T5" fmla="*/ 724 h 1536"/>
                <a:gd name="T6" fmla="*/ 1536 w 1536"/>
                <a:gd name="T7" fmla="*/ 780 h 1536"/>
                <a:gd name="T8" fmla="*/ 1247 w 1536"/>
                <a:gd name="T9" fmla="*/ 1247 h 1536"/>
                <a:gd name="T10" fmla="*/ 813 w 1536"/>
                <a:gd name="T11" fmla="*/ 1488 h 1536"/>
                <a:gd name="T12" fmla="*/ 723 w 1536"/>
                <a:gd name="T13" fmla="*/ 1488 h 1536"/>
                <a:gd name="T14" fmla="*/ 289 w 1536"/>
                <a:gd name="T15" fmla="*/ 1247 h 1536"/>
                <a:gd name="T16" fmla="*/ 0 w 1536"/>
                <a:gd name="T17" fmla="*/ 780 h 1536"/>
                <a:gd name="T18" fmla="*/ 91 w 1536"/>
                <a:gd name="T19" fmla="*/ 723 h 1536"/>
                <a:gd name="T20" fmla="*/ 723 w 1536"/>
                <a:gd name="T21" fmla="*/ 91 h 1536"/>
                <a:gd name="T22" fmla="*/ 722 w 1536"/>
                <a:gd name="T23" fmla="*/ 1259 h 1536"/>
                <a:gd name="T24" fmla="*/ 294 w 1536"/>
                <a:gd name="T25" fmla="*/ 910 h 1536"/>
                <a:gd name="T26" fmla="*/ 183 w 1536"/>
                <a:gd name="T27" fmla="*/ 814 h 1536"/>
                <a:gd name="T28" fmla="*/ 722 w 1536"/>
                <a:gd name="T29" fmla="*/ 1258 h 1536"/>
                <a:gd name="T30" fmla="*/ 814 w 1536"/>
                <a:gd name="T31" fmla="*/ 1352 h 1536"/>
                <a:gd name="T32" fmla="*/ 1261 w 1536"/>
                <a:gd name="T33" fmla="*/ 814 h 1536"/>
                <a:gd name="T34" fmla="*/ 906 w 1536"/>
                <a:gd name="T35" fmla="*/ 1243 h 1536"/>
                <a:gd name="T36" fmla="*/ 813 w 1536"/>
                <a:gd name="T37" fmla="*/ 1244 h 1536"/>
                <a:gd name="T38" fmla="*/ 798 w 1536"/>
                <a:gd name="T39" fmla="*/ 1099 h 1536"/>
                <a:gd name="T40" fmla="*/ 723 w 1536"/>
                <a:gd name="T41" fmla="*/ 1132 h 1536"/>
                <a:gd name="T42" fmla="*/ 1169 w 1536"/>
                <a:gd name="T43" fmla="*/ 723 h 1536"/>
                <a:gd name="T44" fmla="*/ 813 w 1536"/>
                <a:gd name="T45" fmla="*/ 403 h 1536"/>
                <a:gd name="T46" fmla="*/ 723 w 1536"/>
                <a:gd name="T47" fmla="*/ 404 h 1536"/>
                <a:gd name="T48" fmla="*/ 368 w 1536"/>
                <a:gd name="T49" fmla="*/ 723 h 1536"/>
                <a:gd name="T50" fmla="*/ 450 w 1536"/>
                <a:gd name="T51" fmla="*/ 768 h 1536"/>
                <a:gd name="T52" fmla="*/ 365 w 1536"/>
                <a:gd name="T53" fmla="*/ 813 h 1536"/>
                <a:gd name="T54" fmla="*/ 491 w 1536"/>
                <a:gd name="T55" fmla="*/ 1059 h 1536"/>
                <a:gd name="T56" fmla="*/ 614 w 1536"/>
                <a:gd name="T57" fmla="*/ 888 h 1536"/>
                <a:gd name="T58" fmla="*/ 815 w 1536"/>
                <a:gd name="T59" fmla="*/ 927 h 1536"/>
                <a:gd name="T60" fmla="*/ 1045 w 1536"/>
                <a:gd name="T61" fmla="*/ 1061 h 1536"/>
                <a:gd name="T62" fmla="*/ 1133 w 1536"/>
                <a:gd name="T63" fmla="*/ 813 h 1536"/>
                <a:gd name="T64" fmla="*/ 1134 w 1536"/>
                <a:gd name="T65" fmla="*/ 723 h 1536"/>
                <a:gd name="T66" fmla="*/ 814 w 1536"/>
                <a:gd name="T67" fmla="*/ 272 h 1536"/>
                <a:gd name="T68" fmla="*/ 1353 w 1536"/>
                <a:gd name="T69" fmla="*/ 722 h 1536"/>
                <a:gd name="T70" fmla="*/ 814 w 1536"/>
                <a:gd name="T71" fmla="*/ 272 h 1536"/>
                <a:gd name="T72" fmla="*/ 184 w 1536"/>
                <a:gd name="T73" fmla="*/ 723 h 1536"/>
                <a:gd name="T74" fmla="*/ 272 w 1536"/>
                <a:gd name="T75" fmla="*/ 723 h 1536"/>
                <a:gd name="T76" fmla="*/ 722 w 1536"/>
                <a:gd name="T77" fmla="*/ 18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6" h="1536">
                  <a:moveTo>
                    <a:pt x="756" y="0"/>
                  </a:moveTo>
                  <a:cubicBezTo>
                    <a:pt x="764" y="0"/>
                    <a:pt x="772" y="0"/>
                    <a:pt x="780" y="0"/>
                  </a:cubicBezTo>
                  <a:cubicBezTo>
                    <a:pt x="823" y="18"/>
                    <a:pt x="811" y="57"/>
                    <a:pt x="813" y="91"/>
                  </a:cubicBezTo>
                  <a:cubicBezTo>
                    <a:pt x="982" y="105"/>
                    <a:pt x="1128" y="169"/>
                    <a:pt x="1247" y="289"/>
                  </a:cubicBezTo>
                  <a:cubicBezTo>
                    <a:pt x="1367" y="408"/>
                    <a:pt x="1431" y="554"/>
                    <a:pt x="1445" y="724"/>
                  </a:cubicBezTo>
                  <a:cubicBezTo>
                    <a:pt x="1463" y="724"/>
                    <a:pt x="1481" y="722"/>
                    <a:pt x="1498" y="724"/>
                  </a:cubicBezTo>
                  <a:cubicBezTo>
                    <a:pt x="1517" y="726"/>
                    <a:pt x="1528" y="740"/>
                    <a:pt x="1536" y="756"/>
                  </a:cubicBezTo>
                  <a:cubicBezTo>
                    <a:pt x="1536" y="764"/>
                    <a:pt x="1536" y="772"/>
                    <a:pt x="1536" y="780"/>
                  </a:cubicBezTo>
                  <a:cubicBezTo>
                    <a:pt x="1518" y="823"/>
                    <a:pt x="1479" y="811"/>
                    <a:pt x="1445" y="813"/>
                  </a:cubicBezTo>
                  <a:cubicBezTo>
                    <a:pt x="1431" y="982"/>
                    <a:pt x="1367" y="1128"/>
                    <a:pt x="1247" y="1247"/>
                  </a:cubicBezTo>
                  <a:cubicBezTo>
                    <a:pt x="1127" y="1367"/>
                    <a:pt x="982" y="1432"/>
                    <a:pt x="813" y="1445"/>
                  </a:cubicBezTo>
                  <a:cubicBezTo>
                    <a:pt x="813" y="1460"/>
                    <a:pt x="813" y="1474"/>
                    <a:pt x="813" y="1488"/>
                  </a:cubicBezTo>
                  <a:cubicBezTo>
                    <a:pt x="813" y="1516"/>
                    <a:pt x="794" y="1536"/>
                    <a:pt x="768" y="1536"/>
                  </a:cubicBezTo>
                  <a:cubicBezTo>
                    <a:pt x="742" y="1536"/>
                    <a:pt x="723" y="1516"/>
                    <a:pt x="723" y="1488"/>
                  </a:cubicBezTo>
                  <a:cubicBezTo>
                    <a:pt x="723" y="1474"/>
                    <a:pt x="723" y="1459"/>
                    <a:pt x="723" y="1445"/>
                  </a:cubicBezTo>
                  <a:cubicBezTo>
                    <a:pt x="553" y="1431"/>
                    <a:pt x="408" y="1366"/>
                    <a:pt x="289" y="1247"/>
                  </a:cubicBezTo>
                  <a:cubicBezTo>
                    <a:pt x="169" y="1128"/>
                    <a:pt x="105" y="982"/>
                    <a:pt x="91" y="813"/>
                  </a:cubicBezTo>
                  <a:cubicBezTo>
                    <a:pt x="57" y="811"/>
                    <a:pt x="18" y="823"/>
                    <a:pt x="0" y="780"/>
                  </a:cubicBezTo>
                  <a:cubicBezTo>
                    <a:pt x="0" y="772"/>
                    <a:pt x="0" y="764"/>
                    <a:pt x="0" y="756"/>
                  </a:cubicBezTo>
                  <a:cubicBezTo>
                    <a:pt x="18" y="713"/>
                    <a:pt x="57" y="725"/>
                    <a:pt x="91" y="723"/>
                  </a:cubicBezTo>
                  <a:cubicBezTo>
                    <a:pt x="105" y="554"/>
                    <a:pt x="169" y="408"/>
                    <a:pt x="289" y="289"/>
                  </a:cubicBezTo>
                  <a:cubicBezTo>
                    <a:pt x="408" y="169"/>
                    <a:pt x="554" y="105"/>
                    <a:pt x="723" y="91"/>
                  </a:cubicBezTo>
                  <a:cubicBezTo>
                    <a:pt x="725" y="57"/>
                    <a:pt x="713" y="18"/>
                    <a:pt x="756" y="0"/>
                  </a:cubicBezTo>
                  <a:close/>
                  <a:moveTo>
                    <a:pt x="722" y="1259"/>
                  </a:moveTo>
                  <a:cubicBezTo>
                    <a:pt x="717" y="1259"/>
                    <a:pt x="712" y="1260"/>
                    <a:pt x="707" y="1259"/>
                  </a:cubicBezTo>
                  <a:cubicBezTo>
                    <a:pt x="500" y="1226"/>
                    <a:pt x="361" y="1109"/>
                    <a:pt x="294" y="910"/>
                  </a:cubicBezTo>
                  <a:cubicBezTo>
                    <a:pt x="284" y="879"/>
                    <a:pt x="280" y="846"/>
                    <a:pt x="273" y="814"/>
                  </a:cubicBezTo>
                  <a:cubicBezTo>
                    <a:pt x="243" y="814"/>
                    <a:pt x="213" y="814"/>
                    <a:pt x="183" y="814"/>
                  </a:cubicBezTo>
                  <a:cubicBezTo>
                    <a:pt x="202" y="1115"/>
                    <a:pt x="460" y="1341"/>
                    <a:pt x="722" y="1352"/>
                  </a:cubicBezTo>
                  <a:cubicBezTo>
                    <a:pt x="722" y="1321"/>
                    <a:pt x="722" y="1290"/>
                    <a:pt x="722" y="1258"/>
                  </a:cubicBezTo>
                  <a:cubicBezTo>
                    <a:pt x="753" y="1265"/>
                    <a:pt x="783" y="1265"/>
                    <a:pt x="814" y="1258"/>
                  </a:cubicBezTo>
                  <a:cubicBezTo>
                    <a:pt x="814" y="1290"/>
                    <a:pt x="814" y="1321"/>
                    <a:pt x="814" y="1352"/>
                  </a:cubicBezTo>
                  <a:cubicBezTo>
                    <a:pt x="1102" y="1339"/>
                    <a:pt x="1343" y="1083"/>
                    <a:pt x="1352" y="814"/>
                  </a:cubicBezTo>
                  <a:cubicBezTo>
                    <a:pt x="1322" y="814"/>
                    <a:pt x="1291" y="814"/>
                    <a:pt x="1261" y="814"/>
                  </a:cubicBezTo>
                  <a:cubicBezTo>
                    <a:pt x="1261" y="817"/>
                    <a:pt x="1260" y="818"/>
                    <a:pt x="1260" y="819"/>
                  </a:cubicBezTo>
                  <a:cubicBezTo>
                    <a:pt x="1238" y="1021"/>
                    <a:pt x="1100" y="1187"/>
                    <a:pt x="906" y="1243"/>
                  </a:cubicBezTo>
                  <a:cubicBezTo>
                    <a:pt x="876" y="1251"/>
                    <a:pt x="845" y="1254"/>
                    <a:pt x="814" y="1259"/>
                  </a:cubicBezTo>
                  <a:cubicBezTo>
                    <a:pt x="814" y="1254"/>
                    <a:pt x="813" y="1249"/>
                    <a:pt x="813" y="1244"/>
                  </a:cubicBezTo>
                  <a:cubicBezTo>
                    <a:pt x="813" y="1208"/>
                    <a:pt x="814" y="1171"/>
                    <a:pt x="812" y="1135"/>
                  </a:cubicBezTo>
                  <a:cubicBezTo>
                    <a:pt x="812" y="1122"/>
                    <a:pt x="806" y="1108"/>
                    <a:pt x="798" y="1099"/>
                  </a:cubicBezTo>
                  <a:cubicBezTo>
                    <a:pt x="786" y="1085"/>
                    <a:pt x="769" y="1082"/>
                    <a:pt x="751" y="1090"/>
                  </a:cubicBezTo>
                  <a:cubicBezTo>
                    <a:pt x="733" y="1097"/>
                    <a:pt x="723" y="1112"/>
                    <a:pt x="723" y="1132"/>
                  </a:cubicBezTo>
                  <a:cubicBezTo>
                    <a:pt x="722" y="1174"/>
                    <a:pt x="722" y="1216"/>
                    <a:pt x="722" y="1259"/>
                  </a:cubicBezTo>
                  <a:close/>
                  <a:moveTo>
                    <a:pt x="1169" y="723"/>
                  </a:moveTo>
                  <a:cubicBezTo>
                    <a:pt x="1152" y="527"/>
                    <a:pt x="980" y="378"/>
                    <a:pt x="813" y="367"/>
                  </a:cubicBezTo>
                  <a:cubicBezTo>
                    <a:pt x="813" y="379"/>
                    <a:pt x="813" y="391"/>
                    <a:pt x="813" y="403"/>
                  </a:cubicBezTo>
                  <a:cubicBezTo>
                    <a:pt x="812" y="430"/>
                    <a:pt x="793" y="450"/>
                    <a:pt x="768" y="450"/>
                  </a:cubicBezTo>
                  <a:cubicBezTo>
                    <a:pt x="743" y="450"/>
                    <a:pt x="724" y="430"/>
                    <a:pt x="723" y="404"/>
                  </a:cubicBezTo>
                  <a:cubicBezTo>
                    <a:pt x="723" y="391"/>
                    <a:pt x="723" y="379"/>
                    <a:pt x="723" y="367"/>
                  </a:cubicBezTo>
                  <a:cubicBezTo>
                    <a:pt x="525" y="385"/>
                    <a:pt x="377" y="558"/>
                    <a:pt x="368" y="723"/>
                  </a:cubicBezTo>
                  <a:cubicBezTo>
                    <a:pt x="379" y="723"/>
                    <a:pt x="390" y="723"/>
                    <a:pt x="402" y="723"/>
                  </a:cubicBezTo>
                  <a:cubicBezTo>
                    <a:pt x="430" y="723"/>
                    <a:pt x="450" y="742"/>
                    <a:pt x="450" y="768"/>
                  </a:cubicBezTo>
                  <a:cubicBezTo>
                    <a:pt x="450" y="794"/>
                    <a:pt x="430" y="813"/>
                    <a:pt x="402" y="813"/>
                  </a:cubicBezTo>
                  <a:cubicBezTo>
                    <a:pt x="390" y="813"/>
                    <a:pt x="378" y="813"/>
                    <a:pt x="365" y="813"/>
                  </a:cubicBezTo>
                  <a:cubicBezTo>
                    <a:pt x="378" y="911"/>
                    <a:pt x="419" y="993"/>
                    <a:pt x="489" y="1061"/>
                  </a:cubicBezTo>
                  <a:cubicBezTo>
                    <a:pt x="491" y="1060"/>
                    <a:pt x="491" y="1059"/>
                    <a:pt x="491" y="1059"/>
                  </a:cubicBezTo>
                  <a:cubicBezTo>
                    <a:pt x="492" y="1055"/>
                    <a:pt x="494" y="1052"/>
                    <a:pt x="495" y="1048"/>
                  </a:cubicBezTo>
                  <a:cubicBezTo>
                    <a:pt x="515" y="980"/>
                    <a:pt x="555" y="927"/>
                    <a:pt x="614" y="888"/>
                  </a:cubicBezTo>
                  <a:cubicBezTo>
                    <a:pt x="624" y="882"/>
                    <a:pt x="630" y="881"/>
                    <a:pt x="640" y="889"/>
                  </a:cubicBezTo>
                  <a:cubicBezTo>
                    <a:pt x="692" y="929"/>
                    <a:pt x="751" y="942"/>
                    <a:pt x="815" y="927"/>
                  </a:cubicBezTo>
                  <a:cubicBezTo>
                    <a:pt x="850" y="920"/>
                    <a:pt x="880" y="903"/>
                    <a:pt x="908" y="880"/>
                  </a:cubicBezTo>
                  <a:cubicBezTo>
                    <a:pt x="979" y="921"/>
                    <a:pt x="1024" y="982"/>
                    <a:pt x="1045" y="1061"/>
                  </a:cubicBezTo>
                  <a:cubicBezTo>
                    <a:pt x="1108" y="1012"/>
                    <a:pt x="1173" y="880"/>
                    <a:pt x="1169" y="813"/>
                  </a:cubicBezTo>
                  <a:cubicBezTo>
                    <a:pt x="1157" y="813"/>
                    <a:pt x="1145" y="813"/>
                    <a:pt x="1133" y="813"/>
                  </a:cubicBezTo>
                  <a:cubicBezTo>
                    <a:pt x="1106" y="812"/>
                    <a:pt x="1086" y="793"/>
                    <a:pt x="1086" y="768"/>
                  </a:cubicBezTo>
                  <a:cubicBezTo>
                    <a:pt x="1086" y="743"/>
                    <a:pt x="1106" y="723"/>
                    <a:pt x="1134" y="723"/>
                  </a:cubicBezTo>
                  <a:cubicBezTo>
                    <a:pt x="1145" y="723"/>
                    <a:pt x="1157" y="723"/>
                    <a:pt x="1169" y="723"/>
                  </a:cubicBezTo>
                  <a:close/>
                  <a:moveTo>
                    <a:pt x="814" y="272"/>
                  </a:moveTo>
                  <a:cubicBezTo>
                    <a:pt x="1071" y="317"/>
                    <a:pt x="1220" y="466"/>
                    <a:pt x="1264" y="722"/>
                  </a:cubicBezTo>
                  <a:cubicBezTo>
                    <a:pt x="1293" y="722"/>
                    <a:pt x="1323" y="722"/>
                    <a:pt x="1353" y="722"/>
                  </a:cubicBezTo>
                  <a:cubicBezTo>
                    <a:pt x="1334" y="424"/>
                    <a:pt x="1080" y="195"/>
                    <a:pt x="814" y="184"/>
                  </a:cubicBezTo>
                  <a:cubicBezTo>
                    <a:pt x="814" y="214"/>
                    <a:pt x="814" y="244"/>
                    <a:pt x="814" y="272"/>
                  </a:cubicBezTo>
                  <a:close/>
                  <a:moveTo>
                    <a:pt x="722" y="183"/>
                  </a:moveTo>
                  <a:cubicBezTo>
                    <a:pt x="417" y="202"/>
                    <a:pt x="190" y="469"/>
                    <a:pt x="184" y="723"/>
                  </a:cubicBezTo>
                  <a:cubicBezTo>
                    <a:pt x="199" y="723"/>
                    <a:pt x="214" y="723"/>
                    <a:pt x="229" y="723"/>
                  </a:cubicBezTo>
                  <a:cubicBezTo>
                    <a:pt x="245" y="723"/>
                    <a:pt x="260" y="723"/>
                    <a:pt x="272" y="723"/>
                  </a:cubicBezTo>
                  <a:cubicBezTo>
                    <a:pt x="317" y="465"/>
                    <a:pt x="466" y="316"/>
                    <a:pt x="722" y="272"/>
                  </a:cubicBezTo>
                  <a:cubicBezTo>
                    <a:pt x="722" y="244"/>
                    <a:pt x="722" y="214"/>
                    <a:pt x="722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"/>
            <p:cNvSpPr>
              <a:spLocks/>
            </p:cNvSpPr>
            <p:nvPr/>
          </p:nvSpPr>
          <p:spPr bwMode="auto">
            <a:xfrm>
              <a:off x="484188" y="2635250"/>
              <a:ext cx="68263" cy="87313"/>
            </a:xfrm>
            <a:custGeom>
              <a:avLst/>
              <a:gdLst>
                <a:gd name="T0" fmla="*/ 0 w 242"/>
                <a:gd name="T1" fmla="*/ 154 h 309"/>
                <a:gd name="T2" fmla="*/ 4 w 242"/>
                <a:gd name="T3" fmla="*/ 102 h 309"/>
                <a:gd name="T4" fmla="*/ 131 w 242"/>
                <a:gd name="T5" fmla="*/ 5 h 309"/>
                <a:gd name="T6" fmla="*/ 241 w 242"/>
                <a:gd name="T7" fmla="*/ 120 h 309"/>
                <a:gd name="T8" fmla="*/ 238 w 242"/>
                <a:gd name="T9" fmla="*/ 209 h 309"/>
                <a:gd name="T10" fmla="*/ 112 w 242"/>
                <a:gd name="T11" fmla="*/ 305 h 309"/>
                <a:gd name="T12" fmla="*/ 1 w 242"/>
                <a:gd name="T13" fmla="*/ 190 h 309"/>
                <a:gd name="T14" fmla="*/ 1 w 242"/>
                <a:gd name="T15" fmla="*/ 154 h 309"/>
                <a:gd name="T16" fmla="*/ 0 w 242"/>
                <a:gd name="T17" fmla="*/ 15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309">
                  <a:moveTo>
                    <a:pt x="0" y="154"/>
                  </a:moveTo>
                  <a:cubicBezTo>
                    <a:pt x="1" y="137"/>
                    <a:pt x="1" y="119"/>
                    <a:pt x="4" y="102"/>
                  </a:cubicBezTo>
                  <a:cubicBezTo>
                    <a:pt x="15" y="42"/>
                    <a:pt x="70" y="0"/>
                    <a:pt x="131" y="5"/>
                  </a:cubicBezTo>
                  <a:cubicBezTo>
                    <a:pt x="191" y="10"/>
                    <a:pt x="239" y="60"/>
                    <a:pt x="241" y="120"/>
                  </a:cubicBezTo>
                  <a:cubicBezTo>
                    <a:pt x="241" y="150"/>
                    <a:pt x="242" y="180"/>
                    <a:pt x="238" y="209"/>
                  </a:cubicBezTo>
                  <a:cubicBezTo>
                    <a:pt x="228" y="268"/>
                    <a:pt x="172" y="309"/>
                    <a:pt x="112" y="305"/>
                  </a:cubicBezTo>
                  <a:cubicBezTo>
                    <a:pt x="52" y="300"/>
                    <a:pt x="3" y="250"/>
                    <a:pt x="1" y="190"/>
                  </a:cubicBezTo>
                  <a:cubicBezTo>
                    <a:pt x="1" y="178"/>
                    <a:pt x="1" y="166"/>
                    <a:pt x="1" y="154"/>
                  </a:cubicBezTo>
                  <a:cubicBezTo>
                    <a:pt x="1" y="154"/>
                    <a:pt x="0" y="154"/>
                    <a:pt x="0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101486" y="2282875"/>
            <a:ext cx="455613" cy="455613"/>
            <a:chOff x="863600" y="2487613"/>
            <a:chExt cx="455613" cy="4556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" name="Freeform 7"/>
            <p:cNvSpPr>
              <a:spLocks noEditPoints="1"/>
            </p:cNvSpPr>
            <p:nvPr/>
          </p:nvSpPr>
          <p:spPr bwMode="auto">
            <a:xfrm>
              <a:off x="863600" y="2582863"/>
              <a:ext cx="455613" cy="360363"/>
            </a:xfrm>
            <a:custGeom>
              <a:avLst/>
              <a:gdLst>
                <a:gd name="T0" fmla="*/ 17 w 1638"/>
                <a:gd name="T1" fmla="*/ 733 h 1293"/>
                <a:gd name="T2" fmla="*/ 327 w 1638"/>
                <a:gd name="T3" fmla="*/ 644 h 1293"/>
                <a:gd name="T4" fmla="*/ 389 w 1638"/>
                <a:gd name="T5" fmla="*/ 582 h 1293"/>
                <a:gd name="T6" fmla="*/ 416 w 1638"/>
                <a:gd name="T7" fmla="*/ 313 h 1293"/>
                <a:gd name="T8" fmla="*/ 256 w 1638"/>
                <a:gd name="T9" fmla="*/ 299 h 1293"/>
                <a:gd name="T10" fmla="*/ 430 w 1638"/>
                <a:gd name="T11" fmla="*/ 0 h 1293"/>
                <a:gd name="T12" fmla="*/ 1334 w 1638"/>
                <a:gd name="T13" fmla="*/ 10 h 1293"/>
                <a:gd name="T14" fmla="*/ 1495 w 1638"/>
                <a:gd name="T15" fmla="*/ 312 h 1293"/>
                <a:gd name="T16" fmla="*/ 1330 w 1638"/>
                <a:gd name="T17" fmla="*/ 508 h 1293"/>
                <a:gd name="T18" fmla="*/ 1587 w 1638"/>
                <a:gd name="T19" fmla="*/ 471 h 1293"/>
                <a:gd name="T20" fmla="*/ 1638 w 1638"/>
                <a:gd name="T21" fmla="*/ 497 h 1293"/>
                <a:gd name="T22" fmla="*/ 1427 w 1638"/>
                <a:gd name="T23" fmla="*/ 832 h 1293"/>
                <a:gd name="T24" fmla="*/ 1112 w 1638"/>
                <a:gd name="T25" fmla="*/ 1068 h 1293"/>
                <a:gd name="T26" fmla="*/ 574 w 1638"/>
                <a:gd name="T27" fmla="*/ 1079 h 1293"/>
                <a:gd name="T28" fmla="*/ 584 w 1638"/>
                <a:gd name="T29" fmla="*/ 1139 h 1293"/>
                <a:gd name="T30" fmla="*/ 279 w 1638"/>
                <a:gd name="T31" fmla="*/ 1277 h 1293"/>
                <a:gd name="T32" fmla="*/ 0 w 1638"/>
                <a:gd name="T33" fmla="*/ 744 h 1293"/>
                <a:gd name="T34" fmla="*/ 726 w 1638"/>
                <a:gd name="T35" fmla="*/ 763 h 1293"/>
                <a:gd name="T36" fmla="*/ 1002 w 1638"/>
                <a:gd name="T37" fmla="*/ 763 h 1293"/>
                <a:gd name="T38" fmla="*/ 1065 w 1638"/>
                <a:gd name="T39" fmla="*/ 715 h 1293"/>
                <a:gd name="T40" fmla="*/ 1009 w 1638"/>
                <a:gd name="T41" fmla="*/ 674 h 1293"/>
                <a:gd name="T42" fmla="*/ 791 w 1638"/>
                <a:gd name="T43" fmla="*/ 666 h 1293"/>
                <a:gd name="T44" fmla="*/ 560 w 1638"/>
                <a:gd name="T45" fmla="*/ 605 h 1293"/>
                <a:gd name="T46" fmla="*/ 383 w 1638"/>
                <a:gd name="T47" fmla="*/ 724 h 1293"/>
                <a:gd name="T48" fmla="*/ 496 w 1638"/>
                <a:gd name="T49" fmla="*/ 970 h 1293"/>
                <a:gd name="T50" fmla="*/ 1053 w 1638"/>
                <a:gd name="T51" fmla="*/ 982 h 1293"/>
                <a:gd name="T52" fmla="*/ 1337 w 1638"/>
                <a:gd name="T53" fmla="*/ 785 h 1293"/>
                <a:gd name="T54" fmla="*/ 1483 w 1638"/>
                <a:gd name="T55" fmla="*/ 561 h 1293"/>
                <a:gd name="T56" fmla="*/ 1468 w 1638"/>
                <a:gd name="T57" fmla="*/ 547 h 1293"/>
                <a:gd name="T58" fmla="*/ 1326 w 1638"/>
                <a:gd name="T59" fmla="*/ 641 h 1293"/>
                <a:gd name="T60" fmla="*/ 1156 w 1638"/>
                <a:gd name="T61" fmla="*/ 756 h 1293"/>
                <a:gd name="T62" fmla="*/ 741 w 1638"/>
                <a:gd name="T63" fmla="*/ 859 h 1293"/>
                <a:gd name="T64" fmla="*/ 726 w 1638"/>
                <a:gd name="T65" fmla="*/ 763 h 1293"/>
                <a:gd name="T66" fmla="*/ 793 w 1638"/>
                <a:gd name="T67" fmla="*/ 299 h 1293"/>
                <a:gd name="T68" fmla="*/ 529 w 1638"/>
                <a:gd name="T69" fmla="*/ 312 h 1293"/>
                <a:gd name="T70" fmla="*/ 513 w 1638"/>
                <a:gd name="T71" fmla="*/ 516 h 1293"/>
                <a:gd name="T72" fmla="*/ 825 w 1638"/>
                <a:gd name="T73" fmla="*/ 387 h 1293"/>
                <a:gd name="T74" fmla="*/ 921 w 1638"/>
                <a:gd name="T75" fmla="*/ 578 h 1293"/>
                <a:gd name="T76" fmla="*/ 1140 w 1638"/>
                <a:gd name="T77" fmla="*/ 645 h 1293"/>
                <a:gd name="T78" fmla="*/ 1233 w 1638"/>
                <a:gd name="T79" fmla="*/ 571 h 1293"/>
                <a:gd name="T80" fmla="*/ 1232 w 1638"/>
                <a:gd name="T81" fmla="*/ 312 h 1293"/>
                <a:gd name="T82" fmla="*/ 975 w 1638"/>
                <a:gd name="T83" fmla="*/ 312 h 1293"/>
                <a:gd name="T84" fmla="*/ 881 w 1638"/>
                <a:gd name="T85" fmla="*/ 165 h 1293"/>
                <a:gd name="T86" fmla="*/ 455 w 1638"/>
                <a:gd name="T87" fmla="*/ 1098 h 1293"/>
                <a:gd name="T88" fmla="*/ 129 w 1638"/>
                <a:gd name="T89" fmla="*/ 783 h 1293"/>
                <a:gd name="T90" fmla="*/ 455 w 1638"/>
                <a:gd name="T91" fmla="*/ 1098 h 1293"/>
                <a:gd name="T92" fmla="*/ 784 w 1638"/>
                <a:gd name="T93" fmla="*/ 97 h 1293"/>
                <a:gd name="T94" fmla="*/ 468 w 1638"/>
                <a:gd name="T95" fmla="*/ 108 h 1293"/>
                <a:gd name="T96" fmla="*/ 411 w 1638"/>
                <a:gd name="T97" fmla="*/ 216 h 1293"/>
                <a:gd name="T98" fmla="*/ 730 w 1638"/>
                <a:gd name="T99" fmla="*/ 211 h 1293"/>
                <a:gd name="T100" fmla="*/ 953 w 1638"/>
                <a:gd name="T101" fmla="*/ 97 h 1293"/>
                <a:gd name="T102" fmla="*/ 1031 w 1638"/>
                <a:gd name="T103" fmla="*/ 216 h 1293"/>
                <a:gd name="T104" fmla="*/ 1335 w 1638"/>
                <a:gd name="T105" fmla="*/ 215 h 1293"/>
                <a:gd name="T106" fmla="*/ 1256 w 1638"/>
                <a:gd name="T107" fmla="*/ 96 h 1293"/>
                <a:gd name="T108" fmla="*/ 953 w 1638"/>
                <a:gd name="T109" fmla="*/ 97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8" h="1293">
                  <a:moveTo>
                    <a:pt x="0" y="741"/>
                  </a:moveTo>
                  <a:cubicBezTo>
                    <a:pt x="6" y="738"/>
                    <a:pt x="12" y="736"/>
                    <a:pt x="17" y="733"/>
                  </a:cubicBezTo>
                  <a:cubicBezTo>
                    <a:pt x="110" y="685"/>
                    <a:pt x="202" y="637"/>
                    <a:pt x="296" y="587"/>
                  </a:cubicBezTo>
                  <a:cubicBezTo>
                    <a:pt x="306" y="606"/>
                    <a:pt x="316" y="625"/>
                    <a:pt x="327" y="644"/>
                  </a:cubicBezTo>
                  <a:cubicBezTo>
                    <a:pt x="339" y="631"/>
                    <a:pt x="350" y="620"/>
                    <a:pt x="362" y="609"/>
                  </a:cubicBezTo>
                  <a:cubicBezTo>
                    <a:pt x="371" y="600"/>
                    <a:pt x="378" y="588"/>
                    <a:pt x="389" y="582"/>
                  </a:cubicBezTo>
                  <a:cubicBezTo>
                    <a:pt x="415" y="566"/>
                    <a:pt x="417" y="543"/>
                    <a:pt x="417" y="516"/>
                  </a:cubicBezTo>
                  <a:cubicBezTo>
                    <a:pt x="415" y="448"/>
                    <a:pt x="416" y="381"/>
                    <a:pt x="416" y="313"/>
                  </a:cubicBezTo>
                  <a:cubicBezTo>
                    <a:pt x="361" y="313"/>
                    <a:pt x="307" y="313"/>
                    <a:pt x="251" y="313"/>
                  </a:cubicBezTo>
                  <a:cubicBezTo>
                    <a:pt x="253" y="307"/>
                    <a:pt x="254" y="303"/>
                    <a:pt x="256" y="299"/>
                  </a:cubicBezTo>
                  <a:cubicBezTo>
                    <a:pt x="308" y="204"/>
                    <a:pt x="359" y="108"/>
                    <a:pt x="410" y="12"/>
                  </a:cubicBezTo>
                  <a:cubicBezTo>
                    <a:pt x="415" y="3"/>
                    <a:pt x="420" y="0"/>
                    <a:pt x="430" y="0"/>
                  </a:cubicBezTo>
                  <a:cubicBezTo>
                    <a:pt x="725" y="1"/>
                    <a:pt x="1020" y="1"/>
                    <a:pt x="1315" y="1"/>
                  </a:cubicBezTo>
                  <a:cubicBezTo>
                    <a:pt x="1323" y="1"/>
                    <a:pt x="1329" y="1"/>
                    <a:pt x="1334" y="10"/>
                  </a:cubicBezTo>
                  <a:cubicBezTo>
                    <a:pt x="1386" y="107"/>
                    <a:pt x="1438" y="204"/>
                    <a:pt x="1490" y="302"/>
                  </a:cubicBezTo>
                  <a:cubicBezTo>
                    <a:pt x="1492" y="304"/>
                    <a:pt x="1493" y="307"/>
                    <a:pt x="1495" y="312"/>
                  </a:cubicBezTo>
                  <a:cubicBezTo>
                    <a:pt x="1439" y="312"/>
                    <a:pt x="1385" y="312"/>
                    <a:pt x="1330" y="312"/>
                  </a:cubicBezTo>
                  <a:cubicBezTo>
                    <a:pt x="1330" y="378"/>
                    <a:pt x="1330" y="442"/>
                    <a:pt x="1330" y="508"/>
                  </a:cubicBezTo>
                  <a:cubicBezTo>
                    <a:pt x="1342" y="500"/>
                    <a:pt x="1352" y="493"/>
                    <a:pt x="1363" y="487"/>
                  </a:cubicBezTo>
                  <a:cubicBezTo>
                    <a:pt x="1435" y="444"/>
                    <a:pt x="1510" y="436"/>
                    <a:pt x="1587" y="471"/>
                  </a:cubicBezTo>
                  <a:cubicBezTo>
                    <a:pt x="1604" y="478"/>
                    <a:pt x="1621" y="486"/>
                    <a:pt x="1638" y="494"/>
                  </a:cubicBezTo>
                  <a:cubicBezTo>
                    <a:pt x="1638" y="495"/>
                    <a:pt x="1638" y="496"/>
                    <a:pt x="1638" y="497"/>
                  </a:cubicBezTo>
                  <a:cubicBezTo>
                    <a:pt x="1635" y="502"/>
                    <a:pt x="1631" y="506"/>
                    <a:pt x="1628" y="510"/>
                  </a:cubicBezTo>
                  <a:cubicBezTo>
                    <a:pt x="1561" y="618"/>
                    <a:pt x="1494" y="725"/>
                    <a:pt x="1427" y="832"/>
                  </a:cubicBezTo>
                  <a:cubicBezTo>
                    <a:pt x="1421" y="840"/>
                    <a:pt x="1414" y="848"/>
                    <a:pt x="1406" y="853"/>
                  </a:cubicBezTo>
                  <a:cubicBezTo>
                    <a:pt x="1308" y="925"/>
                    <a:pt x="1210" y="997"/>
                    <a:pt x="1112" y="1068"/>
                  </a:cubicBezTo>
                  <a:cubicBezTo>
                    <a:pt x="1103" y="1074"/>
                    <a:pt x="1092" y="1078"/>
                    <a:pt x="1081" y="1078"/>
                  </a:cubicBezTo>
                  <a:cubicBezTo>
                    <a:pt x="912" y="1079"/>
                    <a:pt x="743" y="1079"/>
                    <a:pt x="574" y="1079"/>
                  </a:cubicBezTo>
                  <a:cubicBezTo>
                    <a:pt x="568" y="1079"/>
                    <a:pt x="562" y="1079"/>
                    <a:pt x="554" y="1079"/>
                  </a:cubicBezTo>
                  <a:cubicBezTo>
                    <a:pt x="565" y="1101"/>
                    <a:pt x="574" y="1119"/>
                    <a:pt x="584" y="1139"/>
                  </a:cubicBezTo>
                  <a:cubicBezTo>
                    <a:pt x="484" y="1191"/>
                    <a:pt x="386" y="1242"/>
                    <a:pt x="288" y="1293"/>
                  </a:cubicBezTo>
                  <a:cubicBezTo>
                    <a:pt x="284" y="1287"/>
                    <a:pt x="282" y="1282"/>
                    <a:pt x="279" y="1277"/>
                  </a:cubicBezTo>
                  <a:cubicBezTo>
                    <a:pt x="228" y="1179"/>
                    <a:pt x="176" y="1080"/>
                    <a:pt x="125" y="981"/>
                  </a:cubicBezTo>
                  <a:cubicBezTo>
                    <a:pt x="83" y="902"/>
                    <a:pt x="41" y="823"/>
                    <a:pt x="0" y="744"/>
                  </a:cubicBezTo>
                  <a:cubicBezTo>
                    <a:pt x="0" y="743"/>
                    <a:pt x="0" y="742"/>
                    <a:pt x="0" y="741"/>
                  </a:cubicBezTo>
                  <a:close/>
                  <a:moveTo>
                    <a:pt x="726" y="763"/>
                  </a:moveTo>
                  <a:cubicBezTo>
                    <a:pt x="734" y="763"/>
                    <a:pt x="740" y="763"/>
                    <a:pt x="746" y="763"/>
                  </a:cubicBezTo>
                  <a:cubicBezTo>
                    <a:pt x="831" y="763"/>
                    <a:pt x="916" y="764"/>
                    <a:pt x="1002" y="763"/>
                  </a:cubicBezTo>
                  <a:cubicBezTo>
                    <a:pt x="1015" y="763"/>
                    <a:pt x="1028" y="759"/>
                    <a:pt x="1040" y="754"/>
                  </a:cubicBezTo>
                  <a:cubicBezTo>
                    <a:pt x="1059" y="746"/>
                    <a:pt x="1067" y="733"/>
                    <a:pt x="1065" y="715"/>
                  </a:cubicBezTo>
                  <a:cubicBezTo>
                    <a:pt x="1063" y="696"/>
                    <a:pt x="1050" y="680"/>
                    <a:pt x="1032" y="676"/>
                  </a:cubicBezTo>
                  <a:cubicBezTo>
                    <a:pt x="1024" y="674"/>
                    <a:pt x="1017" y="674"/>
                    <a:pt x="1009" y="674"/>
                  </a:cubicBezTo>
                  <a:cubicBezTo>
                    <a:pt x="942" y="674"/>
                    <a:pt x="875" y="674"/>
                    <a:pt x="808" y="673"/>
                  </a:cubicBezTo>
                  <a:cubicBezTo>
                    <a:pt x="802" y="673"/>
                    <a:pt x="793" y="670"/>
                    <a:pt x="791" y="666"/>
                  </a:cubicBezTo>
                  <a:cubicBezTo>
                    <a:pt x="780" y="643"/>
                    <a:pt x="761" y="631"/>
                    <a:pt x="739" y="621"/>
                  </a:cubicBezTo>
                  <a:cubicBezTo>
                    <a:pt x="681" y="597"/>
                    <a:pt x="621" y="596"/>
                    <a:pt x="560" y="605"/>
                  </a:cubicBezTo>
                  <a:cubicBezTo>
                    <a:pt x="511" y="612"/>
                    <a:pt x="468" y="632"/>
                    <a:pt x="435" y="671"/>
                  </a:cubicBezTo>
                  <a:cubicBezTo>
                    <a:pt x="419" y="690"/>
                    <a:pt x="401" y="707"/>
                    <a:pt x="383" y="724"/>
                  </a:cubicBezTo>
                  <a:cubicBezTo>
                    <a:pt x="375" y="731"/>
                    <a:pt x="374" y="737"/>
                    <a:pt x="379" y="746"/>
                  </a:cubicBezTo>
                  <a:cubicBezTo>
                    <a:pt x="419" y="820"/>
                    <a:pt x="458" y="895"/>
                    <a:pt x="496" y="970"/>
                  </a:cubicBezTo>
                  <a:cubicBezTo>
                    <a:pt x="501" y="980"/>
                    <a:pt x="507" y="983"/>
                    <a:pt x="518" y="983"/>
                  </a:cubicBezTo>
                  <a:cubicBezTo>
                    <a:pt x="696" y="983"/>
                    <a:pt x="874" y="983"/>
                    <a:pt x="1053" y="982"/>
                  </a:cubicBezTo>
                  <a:cubicBezTo>
                    <a:pt x="1061" y="982"/>
                    <a:pt x="1072" y="979"/>
                    <a:pt x="1079" y="974"/>
                  </a:cubicBezTo>
                  <a:cubicBezTo>
                    <a:pt x="1165" y="911"/>
                    <a:pt x="1251" y="848"/>
                    <a:pt x="1337" y="785"/>
                  </a:cubicBezTo>
                  <a:cubicBezTo>
                    <a:pt x="1344" y="780"/>
                    <a:pt x="1350" y="774"/>
                    <a:pt x="1354" y="767"/>
                  </a:cubicBezTo>
                  <a:cubicBezTo>
                    <a:pt x="1397" y="698"/>
                    <a:pt x="1440" y="629"/>
                    <a:pt x="1483" y="561"/>
                  </a:cubicBezTo>
                  <a:cubicBezTo>
                    <a:pt x="1486" y="556"/>
                    <a:pt x="1488" y="552"/>
                    <a:pt x="1492" y="545"/>
                  </a:cubicBezTo>
                  <a:cubicBezTo>
                    <a:pt x="1482" y="546"/>
                    <a:pt x="1475" y="546"/>
                    <a:pt x="1468" y="547"/>
                  </a:cubicBezTo>
                  <a:cubicBezTo>
                    <a:pt x="1425" y="555"/>
                    <a:pt x="1391" y="580"/>
                    <a:pt x="1361" y="611"/>
                  </a:cubicBezTo>
                  <a:cubicBezTo>
                    <a:pt x="1351" y="622"/>
                    <a:pt x="1339" y="632"/>
                    <a:pt x="1326" y="641"/>
                  </a:cubicBezTo>
                  <a:cubicBezTo>
                    <a:pt x="1274" y="674"/>
                    <a:pt x="1222" y="707"/>
                    <a:pt x="1170" y="740"/>
                  </a:cubicBezTo>
                  <a:cubicBezTo>
                    <a:pt x="1164" y="744"/>
                    <a:pt x="1158" y="750"/>
                    <a:pt x="1156" y="756"/>
                  </a:cubicBezTo>
                  <a:cubicBezTo>
                    <a:pt x="1133" y="823"/>
                    <a:pt x="1084" y="859"/>
                    <a:pt x="1013" y="859"/>
                  </a:cubicBezTo>
                  <a:cubicBezTo>
                    <a:pt x="922" y="859"/>
                    <a:pt x="832" y="859"/>
                    <a:pt x="741" y="859"/>
                  </a:cubicBezTo>
                  <a:cubicBezTo>
                    <a:pt x="736" y="859"/>
                    <a:pt x="732" y="859"/>
                    <a:pt x="726" y="858"/>
                  </a:cubicBezTo>
                  <a:cubicBezTo>
                    <a:pt x="726" y="827"/>
                    <a:pt x="726" y="796"/>
                    <a:pt x="726" y="763"/>
                  </a:cubicBezTo>
                  <a:close/>
                  <a:moveTo>
                    <a:pt x="872" y="150"/>
                  </a:moveTo>
                  <a:cubicBezTo>
                    <a:pt x="845" y="201"/>
                    <a:pt x="819" y="250"/>
                    <a:pt x="793" y="299"/>
                  </a:cubicBezTo>
                  <a:cubicBezTo>
                    <a:pt x="788" y="309"/>
                    <a:pt x="782" y="312"/>
                    <a:pt x="771" y="312"/>
                  </a:cubicBezTo>
                  <a:cubicBezTo>
                    <a:pt x="690" y="311"/>
                    <a:pt x="610" y="312"/>
                    <a:pt x="529" y="312"/>
                  </a:cubicBezTo>
                  <a:cubicBezTo>
                    <a:pt x="524" y="312"/>
                    <a:pt x="518" y="312"/>
                    <a:pt x="513" y="312"/>
                  </a:cubicBezTo>
                  <a:cubicBezTo>
                    <a:pt x="513" y="381"/>
                    <a:pt x="513" y="448"/>
                    <a:pt x="513" y="516"/>
                  </a:cubicBezTo>
                  <a:cubicBezTo>
                    <a:pt x="621" y="495"/>
                    <a:pt x="726" y="496"/>
                    <a:pt x="825" y="559"/>
                  </a:cubicBezTo>
                  <a:cubicBezTo>
                    <a:pt x="825" y="500"/>
                    <a:pt x="825" y="444"/>
                    <a:pt x="825" y="387"/>
                  </a:cubicBezTo>
                  <a:cubicBezTo>
                    <a:pt x="858" y="387"/>
                    <a:pt x="888" y="387"/>
                    <a:pt x="921" y="387"/>
                  </a:cubicBezTo>
                  <a:cubicBezTo>
                    <a:pt x="921" y="451"/>
                    <a:pt x="921" y="514"/>
                    <a:pt x="921" y="578"/>
                  </a:cubicBezTo>
                  <a:cubicBezTo>
                    <a:pt x="947" y="578"/>
                    <a:pt x="971" y="579"/>
                    <a:pt x="995" y="578"/>
                  </a:cubicBezTo>
                  <a:cubicBezTo>
                    <a:pt x="1055" y="575"/>
                    <a:pt x="1105" y="592"/>
                    <a:pt x="1140" y="645"/>
                  </a:cubicBezTo>
                  <a:cubicBezTo>
                    <a:pt x="1167" y="628"/>
                    <a:pt x="1194" y="610"/>
                    <a:pt x="1221" y="594"/>
                  </a:cubicBezTo>
                  <a:cubicBezTo>
                    <a:pt x="1230" y="589"/>
                    <a:pt x="1233" y="582"/>
                    <a:pt x="1233" y="571"/>
                  </a:cubicBezTo>
                  <a:cubicBezTo>
                    <a:pt x="1233" y="490"/>
                    <a:pt x="1233" y="409"/>
                    <a:pt x="1233" y="328"/>
                  </a:cubicBezTo>
                  <a:cubicBezTo>
                    <a:pt x="1233" y="323"/>
                    <a:pt x="1232" y="318"/>
                    <a:pt x="1232" y="312"/>
                  </a:cubicBezTo>
                  <a:cubicBezTo>
                    <a:pt x="1225" y="312"/>
                    <a:pt x="1219" y="312"/>
                    <a:pt x="1213" y="312"/>
                  </a:cubicBezTo>
                  <a:cubicBezTo>
                    <a:pt x="1134" y="312"/>
                    <a:pt x="1054" y="311"/>
                    <a:pt x="975" y="312"/>
                  </a:cubicBezTo>
                  <a:cubicBezTo>
                    <a:pt x="963" y="312"/>
                    <a:pt x="957" y="308"/>
                    <a:pt x="952" y="298"/>
                  </a:cubicBezTo>
                  <a:cubicBezTo>
                    <a:pt x="929" y="253"/>
                    <a:pt x="905" y="210"/>
                    <a:pt x="881" y="165"/>
                  </a:cubicBezTo>
                  <a:cubicBezTo>
                    <a:pt x="878" y="161"/>
                    <a:pt x="876" y="157"/>
                    <a:pt x="872" y="150"/>
                  </a:cubicBezTo>
                  <a:close/>
                  <a:moveTo>
                    <a:pt x="455" y="1098"/>
                  </a:moveTo>
                  <a:cubicBezTo>
                    <a:pt x="388" y="970"/>
                    <a:pt x="322" y="843"/>
                    <a:pt x="256" y="717"/>
                  </a:cubicBezTo>
                  <a:cubicBezTo>
                    <a:pt x="213" y="739"/>
                    <a:pt x="171" y="761"/>
                    <a:pt x="129" y="783"/>
                  </a:cubicBezTo>
                  <a:cubicBezTo>
                    <a:pt x="196" y="911"/>
                    <a:pt x="262" y="1037"/>
                    <a:pt x="328" y="1164"/>
                  </a:cubicBezTo>
                  <a:cubicBezTo>
                    <a:pt x="371" y="1142"/>
                    <a:pt x="412" y="1120"/>
                    <a:pt x="455" y="1098"/>
                  </a:cubicBezTo>
                  <a:close/>
                  <a:moveTo>
                    <a:pt x="791" y="98"/>
                  </a:moveTo>
                  <a:cubicBezTo>
                    <a:pt x="787" y="98"/>
                    <a:pt x="786" y="97"/>
                    <a:pt x="784" y="97"/>
                  </a:cubicBezTo>
                  <a:cubicBezTo>
                    <a:pt x="683" y="97"/>
                    <a:pt x="583" y="97"/>
                    <a:pt x="483" y="97"/>
                  </a:cubicBezTo>
                  <a:cubicBezTo>
                    <a:pt x="478" y="97"/>
                    <a:pt x="471" y="103"/>
                    <a:pt x="468" y="108"/>
                  </a:cubicBezTo>
                  <a:cubicBezTo>
                    <a:pt x="451" y="139"/>
                    <a:pt x="434" y="171"/>
                    <a:pt x="417" y="203"/>
                  </a:cubicBezTo>
                  <a:cubicBezTo>
                    <a:pt x="415" y="207"/>
                    <a:pt x="414" y="211"/>
                    <a:pt x="411" y="216"/>
                  </a:cubicBezTo>
                  <a:cubicBezTo>
                    <a:pt x="516" y="216"/>
                    <a:pt x="619" y="216"/>
                    <a:pt x="721" y="216"/>
                  </a:cubicBezTo>
                  <a:cubicBezTo>
                    <a:pt x="724" y="216"/>
                    <a:pt x="729" y="214"/>
                    <a:pt x="730" y="211"/>
                  </a:cubicBezTo>
                  <a:cubicBezTo>
                    <a:pt x="751" y="174"/>
                    <a:pt x="771" y="137"/>
                    <a:pt x="791" y="98"/>
                  </a:cubicBezTo>
                  <a:close/>
                  <a:moveTo>
                    <a:pt x="953" y="97"/>
                  </a:moveTo>
                  <a:cubicBezTo>
                    <a:pt x="973" y="134"/>
                    <a:pt x="992" y="169"/>
                    <a:pt x="1011" y="205"/>
                  </a:cubicBezTo>
                  <a:cubicBezTo>
                    <a:pt x="1015" y="214"/>
                    <a:pt x="1021" y="216"/>
                    <a:pt x="1031" y="216"/>
                  </a:cubicBezTo>
                  <a:cubicBezTo>
                    <a:pt x="1127" y="216"/>
                    <a:pt x="1224" y="216"/>
                    <a:pt x="1321" y="216"/>
                  </a:cubicBezTo>
                  <a:cubicBezTo>
                    <a:pt x="1325" y="216"/>
                    <a:pt x="1329" y="215"/>
                    <a:pt x="1335" y="215"/>
                  </a:cubicBezTo>
                  <a:cubicBezTo>
                    <a:pt x="1315" y="179"/>
                    <a:pt x="1297" y="145"/>
                    <a:pt x="1279" y="110"/>
                  </a:cubicBezTo>
                  <a:cubicBezTo>
                    <a:pt x="1274" y="100"/>
                    <a:pt x="1267" y="96"/>
                    <a:pt x="1256" y="96"/>
                  </a:cubicBezTo>
                  <a:cubicBezTo>
                    <a:pt x="1161" y="97"/>
                    <a:pt x="1066" y="97"/>
                    <a:pt x="971" y="97"/>
                  </a:cubicBezTo>
                  <a:cubicBezTo>
                    <a:pt x="966" y="97"/>
                    <a:pt x="961" y="97"/>
                    <a:pt x="95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1093788" y="2487613"/>
              <a:ext cx="25400" cy="49213"/>
            </a:xfrm>
            <a:custGeom>
              <a:avLst/>
              <a:gdLst>
                <a:gd name="T0" fmla="*/ 0 w 94"/>
                <a:gd name="T1" fmla="*/ 181 h 181"/>
                <a:gd name="T2" fmla="*/ 0 w 94"/>
                <a:gd name="T3" fmla="*/ 0 h 181"/>
                <a:gd name="T4" fmla="*/ 94 w 94"/>
                <a:gd name="T5" fmla="*/ 0 h 181"/>
                <a:gd name="T6" fmla="*/ 94 w 94"/>
                <a:gd name="T7" fmla="*/ 181 h 181"/>
                <a:gd name="T8" fmla="*/ 0 w 94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1">
                  <a:moveTo>
                    <a:pt x="0" y="181"/>
                  </a:moveTo>
                  <a:cubicBezTo>
                    <a:pt x="0" y="120"/>
                    <a:pt x="0" y="61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60"/>
                    <a:pt x="94" y="120"/>
                    <a:pt x="94" y="181"/>
                  </a:cubicBezTo>
                  <a:cubicBezTo>
                    <a:pt x="63" y="181"/>
                    <a:pt x="32" y="181"/>
                    <a:pt x="0" y="1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1141413" y="2495550"/>
              <a:ext cx="42863" cy="57150"/>
            </a:xfrm>
            <a:custGeom>
              <a:avLst/>
              <a:gdLst>
                <a:gd name="T0" fmla="*/ 90 w 152"/>
                <a:gd name="T1" fmla="*/ 204 h 204"/>
                <a:gd name="T2" fmla="*/ 0 w 152"/>
                <a:gd name="T3" fmla="*/ 171 h 204"/>
                <a:gd name="T4" fmla="*/ 62 w 152"/>
                <a:gd name="T5" fmla="*/ 0 h 204"/>
                <a:gd name="T6" fmla="*/ 152 w 152"/>
                <a:gd name="T7" fmla="*/ 33 h 204"/>
                <a:gd name="T8" fmla="*/ 90 w 152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4">
                  <a:moveTo>
                    <a:pt x="90" y="204"/>
                  </a:moveTo>
                  <a:cubicBezTo>
                    <a:pt x="59" y="193"/>
                    <a:pt x="30" y="182"/>
                    <a:pt x="0" y="171"/>
                  </a:cubicBezTo>
                  <a:cubicBezTo>
                    <a:pt x="21" y="114"/>
                    <a:pt x="41" y="58"/>
                    <a:pt x="62" y="0"/>
                  </a:cubicBezTo>
                  <a:cubicBezTo>
                    <a:pt x="92" y="11"/>
                    <a:pt x="122" y="22"/>
                    <a:pt x="152" y="33"/>
                  </a:cubicBezTo>
                  <a:cubicBezTo>
                    <a:pt x="131" y="91"/>
                    <a:pt x="110" y="147"/>
                    <a:pt x="90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1028700" y="2495550"/>
              <a:ext cx="42863" cy="57150"/>
            </a:xfrm>
            <a:custGeom>
              <a:avLst/>
              <a:gdLst>
                <a:gd name="T0" fmla="*/ 63 w 153"/>
                <a:gd name="T1" fmla="*/ 204 h 204"/>
                <a:gd name="T2" fmla="*/ 0 w 153"/>
                <a:gd name="T3" fmla="*/ 33 h 204"/>
                <a:gd name="T4" fmla="*/ 90 w 153"/>
                <a:gd name="T5" fmla="*/ 0 h 204"/>
                <a:gd name="T6" fmla="*/ 153 w 153"/>
                <a:gd name="T7" fmla="*/ 171 h 204"/>
                <a:gd name="T8" fmla="*/ 63 w 153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04">
                  <a:moveTo>
                    <a:pt x="63" y="204"/>
                  </a:moveTo>
                  <a:cubicBezTo>
                    <a:pt x="42" y="147"/>
                    <a:pt x="21" y="91"/>
                    <a:pt x="0" y="33"/>
                  </a:cubicBezTo>
                  <a:cubicBezTo>
                    <a:pt x="30" y="22"/>
                    <a:pt x="59" y="12"/>
                    <a:pt x="90" y="0"/>
                  </a:cubicBezTo>
                  <a:cubicBezTo>
                    <a:pt x="111" y="57"/>
                    <a:pt x="131" y="113"/>
                    <a:pt x="153" y="171"/>
                  </a:cubicBezTo>
                  <a:cubicBezTo>
                    <a:pt x="122" y="182"/>
                    <a:pt x="93" y="193"/>
                    <a:pt x="63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808163" y="2293194"/>
            <a:ext cx="427038" cy="434975"/>
            <a:chOff x="1489075" y="2486025"/>
            <a:chExt cx="427038" cy="4349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" name="Freeform 11"/>
            <p:cNvSpPr>
              <a:spLocks noEditPoints="1"/>
            </p:cNvSpPr>
            <p:nvPr/>
          </p:nvSpPr>
          <p:spPr bwMode="auto">
            <a:xfrm>
              <a:off x="1489075" y="2486025"/>
              <a:ext cx="427038" cy="434975"/>
            </a:xfrm>
            <a:custGeom>
              <a:avLst/>
              <a:gdLst>
                <a:gd name="T0" fmla="*/ 1452 w 1536"/>
                <a:gd name="T1" fmla="*/ 1224 h 1561"/>
                <a:gd name="T2" fmla="*/ 1262 w 1536"/>
                <a:gd name="T3" fmla="*/ 1179 h 1561"/>
                <a:gd name="T4" fmla="*/ 1137 w 1536"/>
                <a:gd name="T5" fmla="*/ 1350 h 1561"/>
                <a:gd name="T6" fmla="*/ 967 w 1536"/>
                <a:gd name="T7" fmla="*/ 1423 h 1561"/>
                <a:gd name="T8" fmla="*/ 779 w 1536"/>
                <a:gd name="T9" fmla="*/ 1499 h 1561"/>
                <a:gd name="T10" fmla="*/ 497 w 1536"/>
                <a:gd name="T11" fmla="*/ 1396 h 1561"/>
                <a:gd name="T12" fmla="*/ 280 w 1536"/>
                <a:gd name="T13" fmla="*/ 1180 h 1561"/>
                <a:gd name="T14" fmla="*/ 77 w 1536"/>
                <a:gd name="T15" fmla="*/ 1223 h 1561"/>
                <a:gd name="T16" fmla="*/ 37 w 1536"/>
                <a:gd name="T17" fmla="*/ 1054 h 1561"/>
                <a:gd name="T18" fmla="*/ 95 w 1536"/>
                <a:gd name="T19" fmla="*/ 1165 h 1561"/>
                <a:gd name="T20" fmla="*/ 237 w 1536"/>
                <a:gd name="T21" fmla="*/ 896 h 1561"/>
                <a:gd name="T22" fmla="*/ 150 w 1536"/>
                <a:gd name="T23" fmla="*/ 616 h 1561"/>
                <a:gd name="T24" fmla="*/ 57 w 1536"/>
                <a:gd name="T25" fmla="*/ 845 h 1561"/>
                <a:gd name="T26" fmla="*/ 157 w 1536"/>
                <a:gd name="T27" fmla="*/ 556 h 1561"/>
                <a:gd name="T28" fmla="*/ 330 w 1536"/>
                <a:gd name="T29" fmla="*/ 640 h 1561"/>
                <a:gd name="T30" fmla="*/ 512 w 1536"/>
                <a:gd name="T31" fmla="*/ 537 h 1561"/>
                <a:gd name="T32" fmla="*/ 738 w 1536"/>
                <a:gd name="T33" fmla="*/ 0 h 1561"/>
                <a:gd name="T34" fmla="*/ 1074 w 1536"/>
                <a:gd name="T35" fmla="*/ 210 h 1561"/>
                <a:gd name="T36" fmla="*/ 1079 w 1536"/>
                <a:gd name="T37" fmla="*/ 587 h 1561"/>
                <a:gd name="T38" fmla="*/ 1222 w 1536"/>
                <a:gd name="T39" fmla="*/ 628 h 1561"/>
                <a:gd name="T40" fmla="*/ 1488 w 1536"/>
                <a:gd name="T41" fmla="*/ 641 h 1561"/>
                <a:gd name="T42" fmla="*/ 1536 w 1536"/>
                <a:gd name="T43" fmla="*/ 1146 h 1561"/>
                <a:gd name="T44" fmla="*/ 520 w 1536"/>
                <a:gd name="T45" fmla="*/ 1002 h 1561"/>
                <a:gd name="T46" fmla="*/ 631 w 1536"/>
                <a:gd name="T47" fmla="*/ 631 h 1561"/>
                <a:gd name="T48" fmla="*/ 391 w 1536"/>
                <a:gd name="T49" fmla="*/ 695 h 1561"/>
                <a:gd name="T50" fmla="*/ 275 w 1536"/>
                <a:gd name="T51" fmla="*/ 1118 h 1561"/>
                <a:gd name="T52" fmla="*/ 492 w 1536"/>
                <a:gd name="T53" fmla="*/ 1149 h 1561"/>
                <a:gd name="T54" fmla="*/ 727 w 1536"/>
                <a:gd name="T55" fmla="*/ 1302 h 1561"/>
                <a:gd name="T56" fmla="*/ 916 w 1536"/>
                <a:gd name="T57" fmla="*/ 1382 h 1561"/>
                <a:gd name="T58" fmla="*/ 1038 w 1536"/>
                <a:gd name="T59" fmla="*/ 1318 h 1561"/>
                <a:gd name="T60" fmla="*/ 1152 w 1536"/>
                <a:gd name="T61" fmla="*/ 1270 h 1561"/>
                <a:gd name="T62" fmla="*/ 868 w 1536"/>
                <a:gd name="T63" fmla="*/ 946 h 1561"/>
                <a:gd name="T64" fmla="*/ 1194 w 1536"/>
                <a:gd name="T65" fmla="*/ 701 h 1561"/>
                <a:gd name="T66" fmla="*/ 939 w 1536"/>
                <a:gd name="T67" fmla="*/ 612 h 1561"/>
                <a:gd name="T68" fmla="*/ 566 w 1536"/>
                <a:gd name="T69" fmla="*/ 859 h 1561"/>
                <a:gd name="T70" fmla="*/ 583 w 1536"/>
                <a:gd name="T71" fmla="*/ 944 h 1561"/>
                <a:gd name="T72" fmla="*/ 780 w 1536"/>
                <a:gd name="T73" fmla="*/ 840 h 1561"/>
                <a:gd name="T74" fmla="*/ 998 w 1536"/>
                <a:gd name="T75" fmla="*/ 903 h 1561"/>
                <a:gd name="T76" fmla="*/ 968 w 1536"/>
                <a:gd name="T77" fmla="*/ 958 h 1561"/>
                <a:gd name="T78" fmla="*/ 1261 w 1536"/>
                <a:gd name="T79" fmla="*/ 1118 h 1561"/>
                <a:gd name="T80" fmla="*/ 498 w 1536"/>
                <a:gd name="T81" fmla="*/ 330 h 1561"/>
                <a:gd name="T82" fmla="*/ 768 w 1536"/>
                <a:gd name="T83" fmla="*/ 60 h 1561"/>
                <a:gd name="T84" fmla="*/ 1475 w 1536"/>
                <a:gd name="T85" fmla="*/ 1117 h 1561"/>
                <a:gd name="T86" fmla="*/ 1386 w 1536"/>
                <a:gd name="T87" fmla="*/ 616 h 1561"/>
                <a:gd name="T88" fmla="*/ 1303 w 1536"/>
                <a:gd name="T89" fmla="*/ 929 h 1561"/>
                <a:gd name="T90" fmla="*/ 363 w 1536"/>
                <a:gd name="T91" fmla="*/ 1269 h 1561"/>
                <a:gd name="T92" fmla="*/ 428 w 1536"/>
                <a:gd name="T93" fmla="*/ 1161 h 1561"/>
                <a:gd name="T94" fmla="*/ 329 w 1536"/>
                <a:gd name="T95" fmla="*/ 1249 h 1561"/>
                <a:gd name="T96" fmla="*/ 460 w 1536"/>
                <a:gd name="T97" fmla="*/ 1334 h 1561"/>
                <a:gd name="T98" fmla="*/ 544 w 1536"/>
                <a:gd name="T99" fmla="*/ 1231 h 1561"/>
                <a:gd name="T100" fmla="*/ 437 w 1536"/>
                <a:gd name="T101" fmla="*/ 1302 h 1561"/>
                <a:gd name="T102" fmla="*/ 612 w 1536"/>
                <a:gd name="T103" fmla="*/ 1397 h 1561"/>
                <a:gd name="T104" fmla="*/ 609 w 1536"/>
                <a:gd name="T105" fmla="*/ 1302 h 1561"/>
                <a:gd name="T106" fmla="*/ 666 w 1536"/>
                <a:gd name="T107" fmla="*/ 1439 h 1561"/>
                <a:gd name="T108" fmla="*/ 773 w 1536"/>
                <a:gd name="T109" fmla="*/ 1420 h 1561"/>
                <a:gd name="T110" fmla="*/ 681 w 1536"/>
                <a:gd name="T111" fmla="*/ 1414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6" h="1561">
                  <a:moveTo>
                    <a:pt x="1536" y="1146"/>
                  </a:moveTo>
                  <a:cubicBezTo>
                    <a:pt x="1535" y="1150"/>
                    <a:pt x="1533" y="1153"/>
                    <a:pt x="1532" y="1157"/>
                  </a:cubicBezTo>
                  <a:cubicBezTo>
                    <a:pt x="1519" y="1195"/>
                    <a:pt x="1493" y="1219"/>
                    <a:pt x="1452" y="1224"/>
                  </a:cubicBezTo>
                  <a:cubicBezTo>
                    <a:pt x="1424" y="1228"/>
                    <a:pt x="1396" y="1231"/>
                    <a:pt x="1368" y="1233"/>
                  </a:cubicBezTo>
                  <a:cubicBezTo>
                    <a:pt x="1328" y="1236"/>
                    <a:pt x="1298" y="1220"/>
                    <a:pt x="1276" y="1186"/>
                  </a:cubicBezTo>
                  <a:cubicBezTo>
                    <a:pt x="1274" y="1182"/>
                    <a:pt x="1267" y="1179"/>
                    <a:pt x="1262" y="1179"/>
                  </a:cubicBezTo>
                  <a:cubicBezTo>
                    <a:pt x="1240" y="1180"/>
                    <a:pt x="1218" y="1183"/>
                    <a:pt x="1194" y="1185"/>
                  </a:cubicBezTo>
                  <a:cubicBezTo>
                    <a:pt x="1195" y="1188"/>
                    <a:pt x="1195" y="1190"/>
                    <a:pt x="1196" y="1191"/>
                  </a:cubicBezTo>
                  <a:cubicBezTo>
                    <a:pt x="1244" y="1251"/>
                    <a:pt x="1208" y="1329"/>
                    <a:pt x="1137" y="1350"/>
                  </a:cubicBezTo>
                  <a:cubicBezTo>
                    <a:pt x="1133" y="1351"/>
                    <a:pt x="1130" y="1353"/>
                    <a:pt x="1127" y="1352"/>
                  </a:cubicBezTo>
                  <a:cubicBezTo>
                    <a:pt x="1102" y="1348"/>
                    <a:pt x="1092" y="1363"/>
                    <a:pt x="1080" y="1382"/>
                  </a:cubicBezTo>
                  <a:cubicBezTo>
                    <a:pt x="1055" y="1423"/>
                    <a:pt x="1015" y="1436"/>
                    <a:pt x="967" y="1423"/>
                  </a:cubicBezTo>
                  <a:cubicBezTo>
                    <a:pt x="953" y="1452"/>
                    <a:pt x="930" y="1472"/>
                    <a:pt x="899" y="1482"/>
                  </a:cubicBezTo>
                  <a:cubicBezTo>
                    <a:pt x="868" y="1491"/>
                    <a:pt x="838" y="1485"/>
                    <a:pt x="808" y="1468"/>
                  </a:cubicBezTo>
                  <a:cubicBezTo>
                    <a:pt x="798" y="1479"/>
                    <a:pt x="788" y="1488"/>
                    <a:pt x="779" y="1499"/>
                  </a:cubicBezTo>
                  <a:cubicBezTo>
                    <a:pt x="726" y="1561"/>
                    <a:pt x="634" y="1541"/>
                    <a:pt x="611" y="1465"/>
                  </a:cubicBezTo>
                  <a:cubicBezTo>
                    <a:pt x="586" y="1469"/>
                    <a:pt x="562" y="1467"/>
                    <a:pt x="541" y="1454"/>
                  </a:cubicBezTo>
                  <a:cubicBezTo>
                    <a:pt x="518" y="1440"/>
                    <a:pt x="505" y="1421"/>
                    <a:pt x="497" y="1396"/>
                  </a:cubicBezTo>
                  <a:cubicBezTo>
                    <a:pt x="441" y="1404"/>
                    <a:pt x="402" y="1381"/>
                    <a:pt x="382" y="1327"/>
                  </a:cubicBezTo>
                  <a:cubicBezTo>
                    <a:pt x="341" y="1333"/>
                    <a:pt x="307" y="1322"/>
                    <a:pt x="283" y="1288"/>
                  </a:cubicBezTo>
                  <a:cubicBezTo>
                    <a:pt x="259" y="1253"/>
                    <a:pt x="260" y="1217"/>
                    <a:pt x="280" y="1180"/>
                  </a:cubicBezTo>
                  <a:cubicBezTo>
                    <a:pt x="270" y="1176"/>
                    <a:pt x="264" y="1179"/>
                    <a:pt x="257" y="1189"/>
                  </a:cubicBezTo>
                  <a:cubicBezTo>
                    <a:pt x="238" y="1219"/>
                    <a:pt x="210" y="1235"/>
                    <a:pt x="174" y="1233"/>
                  </a:cubicBezTo>
                  <a:cubicBezTo>
                    <a:pt x="142" y="1231"/>
                    <a:pt x="109" y="1228"/>
                    <a:pt x="77" y="1223"/>
                  </a:cubicBezTo>
                  <a:cubicBezTo>
                    <a:pt x="36" y="1217"/>
                    <a:pt x="3" y="1181"/>
                    <a:pt x="1" y="1139"/>
                  </a:cubicBezTo>
                  <a:cubicBezTo>
                    <a:pt x="0" y="1119"/>
                    <a:pt x="3" y="1098"/>
                    <a:pt x="6" y="1078"/>
                  </a:cubicBezTo>
                  <a:cubicBezTo>
                    <a:pt x="8" y="1062"/>
                    <a:pt x="22" y="1052"/>
                    <a:pt x="37" y="1054"/>
                  </a:cubicBezTo>
                  <a:cubicBezTo>
                    <a:pt x="53" y="1056"/>
                    <a:pt x="64" y="1068"/>
                    <a:pt x="64" y="1085"/>
                  </a:cubicBezTo>
                  <a:cubicBezTo>
                    <a:pt x="63" y="1097"/>
                    <a:pt x="62" y="1109"/>
                    <a:pt x="61" y="1121"/>
                  </a:cubicBezTo>
                  <a:cubicBezTo>
                    <a:pt x="58" y="1147"/>
                    <a:pt x="69" y="1162"/>
                    <a:pt x="95" y="1165"/>
                  </a:cubicBezTo>
                  <a:cubicBezTo>
                    <a:pt x="120" y="1169"/>
                    <a:pt x="146" y="1171"/>
                    <a:pt x="171" y="1173"/>
                  </a:cubicBezTo>
                  <a:cubicBezTo>
                    <a:pt x="196" y="1175"/>
                    <a:pt x="210" y="1162"/>
                    <a:pt x="213" y="1138"/>
                  </a:cubicBezTo>
                  <a:cubicBezTo>
                    <a:pt x="221" y="1057"/>
                    <a:pt x="229" y="977"/>
                    <a:pt x="237" y="896"/>
                  </a:cubicBezTo>
                  <a:cubicBezTo>
                    <a:pt x="244" y="820"/>
                    <a:pt x="251" y="744"/>
                    <a:pt x="259" y="668"/>
                  </a:cubicBezTo>
                  <a:cubicBezTo>
                    <a:pt x="261" y="641"/>
                    <a:pt x="250" y="626"/>
                    <a:pt x="223" y="624"/>
                  </a:cubicBezTo>
                  <a:cubicBezTo>
                    <a:pt x="199" y="621"/>
                    <a:pt x="174" y="618"/>
                    <a:pt x="150" y="616"/>
                  </a:cubicBezTo>
                  <a:cubicBezTo>
                    <a:pt x="126" y="613"/>
                    <a:pt x="110" y="626"/>
                    <a:pt x="108" y="650"/>
                  </a:cubicBezTo>
                  <a:cubicBezTo>
                    <a:pt x="102" y="704"/>
                    <a:pt x="97" y="759"/>
                    <a:pt x="91" y="814"/>
                  </a:cubicBezTo>
                  <a:cubicBezTo>
                    <a:pt x="89" y="835"/>
                    <a:pt x="75" y="848"/>
                    <a:pt x="57" y="845"/>
                  </a:cubicBezTo>
                  <a:cubicBezTo>
                    <a:pt x="39" y="842"/>
                    <a:pt x="30" y="827"/>
                    <a:pt x="32" y="806"/>
                  </a:cubicBezTo>
                  <a:cubicBezTo>
                    <a:pt x="37" y="752"/>
                    <a:pt x="43" y="698"/>
                    <a:pt x="48" y="644"/>
                  </a:cubicBezTo>
                  <a:cubicBezTo>
                    <a:pt x="53" y="588"/>
                    <a:pt x="100" y="549"/>
                    <a:pt x="157" y="556"/>
                  </a:cubicBezTo>
                  <a:cubicBezTo>
                    <a:pt x="181" y="559"/>
                    <a:pt x="205" y="562"/>
                    <a:pt x="230" y="564"/>
                  </a:cubicBezTo>
                  <a:cubicBezTo>
                    <a:pt x="271" y="568"/>
                    <a:pt x="299" y="589"/>
                    <a:pt x="314" y="628"/>
                  </a:cubicBezTo>
                  <a:cubicBezTo>
                    <a:pt x="317" y="636"/>
                    <a:pt x="322" y="638"/>
                    <a:pt x="330" y="640"/>
                  </a:cubicBezTo>
                  <a:cubicBezTo>
                    <a:pt x="354" y="645"/>
                    <a:pt x="374" y="638"/>
                    <a:pt x="394" y="625"/>
                  </a:cubicBezTo>
                  <a:cubicBezTo>
                    <a:pt x="435" y="599"/>
                    <a:pt x="478" y="575"/>
                    <a:pt x="521" y="549"/>
                  </a:cubicBezTo>
                  <a:cubicBezTo>
                    <a:pt x="518" y="545"/>
                    <a:pt x="515" y="541"/>
                    <a:pt x="512" y="537"/>
                  </a:cubicBezTo>
                  <a:cubicBezTo>
                    <a:pt x="434" y="436"/>
                    <a:pt x="415" y="324"/>
                    <a:pt x="463" y="206"/>
                  </a:cubicBezTo>
                  <a:cubicBezTo>
                    <a:pt x="511" y="88"/>
                    <a:pt x="602" y="21"/>
                    <a:pt x="728" y="3"/>
                  </a:cubicBezTo>
                  <a:cubicBezTo>
                    <a:pt x="731" y="2"/>
                    <a:pt x="735" y="1"/>
                    <a:pt x="738" y="0"/>
                  </a:cubicBezTo>
                  <a:cubicBezTo>
                    <a:pt x="758" y="0"/>
                    <a:pt x="778" y="0"/>
                    <a:pt x="798" y="0"/>
                  </a:cubicBezTo>
                  <a:cubicBezTo>
                    <a:pt x="804" y="1"/>
                    <a:pt x="811" y="2"/>
                    <a:pt x="817" y="3"/>
                  </a:cubicBezTo>
                  <a:cubicBezTo>
                    <a:pt x="940" y="26"/>
                    <a:pt x="1029" y="93"/>
                    <a:pt x="1074" y="210"/>
                  </a:cubicBezTo>
                  <a:cubicBezTo>
                    <a:pt x="1120" y="327"/>
                    <a:pt x="1101" y="436"/>
                    <a:pt x="1025" y="536"/>
                  </a:cubicBezTo>
                  <a:cubicBezTo>
                    <a:pt x="1022" y="541"/>
                    <a:pt x="1018" y="545"/>
                    <a:pt x="1015" y="549"/>
                  </a:cubicBezTo>
                  <a:cubicBezTo>
                    <a:pt x="1037" y="562"/>
                    <a:pt x="1058" y="575"/>
                    <a:pt x="1079" y="587"/>
                  </a:cubicBezTo>
                  <a:cubicBezTo>
                    <a:pt x="1100" y="599"/>
                    <a:pt x="1122" y="611"/>
                    <a:pt x="1142" y="625"/>
                  </a:cubicBezTo>
                  <a:cubicBezTo>
                    <a:pt x="1162" y="639"/>
                    <a:pt x="1183" y="645"/>
                    <a:pt x="1207" y="640"/>
                  </a:cubicBezTo>
                  <a:cubicBezTo>
                    <a:pt x="1215" y="638"/>
                    <a:pt x="1219" y="636"/>
                    <a:pt x="1222" y="628"/>
                  </a:cubicBezTo>
                  <a:cubicBezTo>
                    <a:pt x="1235" y="591"/>
                    <a:pt x="1262" y="569"/>
                    <a:pt x="1301" y="564"/>
                  </a:cubicBezTo>
                  <a:cubicBezTo>
                    <a:pt x="1329" y="561"/>
                    <a:pt x="1356" y="558"/>
                    <a:pt x="1383" y="556"/>
                  </a:cubicBezTo>
                  <a:cubicBezTo>
                    <a:pt x="1436" y="551"/>
                    <a:pt x="1483" y="588"/>
                    <a:pt x="1488" y="641"/>
                  </a:cubicBezTo>
                  <a:cubicBezTo>
                    <a:pt x="1501" y="775"/>
                    <a:pt x="1514" y="908"/>
                    <a:pt x="1528" y="1042"/>
                  </a:cubicBezTo>
                  <a:cubicBezTo>
                    <a:pt x="1530" y="1065"/>
                    <a:pt x="1533" y="1087"/>
                    <a:pt x="1536" y="1110"/>
                  </a:cubicBezTo>
                  <a:cubicBezTo>
                    <a:pt x="1536" y="1122"/>
                    <a:pt x="1536" y="1134"/>
                    <a:pt x="1536" y="1146"/>
                  </a:cubicBezTo>
                  <a:close/>
                  <a:moveTo>
                    <a:pt x="758" y="901"/>
                  </a:moveTo>
                  <a:cubicBezTo>
                    <a:pt x="746" y="915"/>
                    <a:pt x="735" y="927"/>
                    <a:pt x="724" y="940"/>
                  </a:cubicBezTo>
                  <a:cubicBezTo>
                    <a:pt x="669" y="1005"/>
                    <a:pt x="595" y="1012"/>
                    <a:pt x="520" y="1002"/>
                  </a:cubicBezTo>
                  <a:cubicBezTo>
                    <a:pt x="470" y="996"/>
                    <a:pt x="449" y="941"/>
                    <a:pt x="475" y="895"/>
                  </a:cubicBezTo>
                  <a:cubicBezTo>
                    <a:pt x="503" y="845"/>
                    <a:pt x="533" y="797"/>
                    <a:pt x="562" y="748"/>
                  </a:cubicBezTo>
                  <a:cubicBezTo>
                    <a:pt x="585" y="709"/>
                    <a:pt x="608" y="670"/>
                    <a:pt x="631" y="631"/>
                  </a:cubicBezTo>
                  <a:cubicBezTo>
                    <a:pt x="620" y="625"/>
                    <a:pt x="609" y="620"/>
                    <a:pt x="599" y="613"/>
                  </a:cubicBezTo>
                  <a:cubicBezTo>
                    <a:pt x="576" y="597"/>
                    <a:pt x="554" y="599"/>
                    <a:pt x="532" y="612"/>
                  </a:cubicBezTo>
                  <a:cubicBezTo>
                    <a:pt x="485" y="640"/>
                    <a:pt x="439" y="668"/>
                    <a:pt x="391" y="695"/>
                  </a:cubicBezTo>
                  <a:cubicBezTo>
                    <a:pt x="383" y="700"/>
                    <a:pt x="372" y="702"/>
                    <a:pt x="362" y="702"/>
                  </a:cubicBezTo>
                  <a:cubicBezTo>
                    <a:pt x="347" y="702"/>
                    <a:pt x="332" y="700"/>
                    <a:pt x="316" y="699"/>
                  </a:cubicBezTo>
                  <a:cubicBezTo>
                    <a:pt x="302" y="839"/>
                    <a:pt x="289" y="978"/>
                    <a:pt x="275" y="1118"/>
                  </a:cubicBezTo>
                  <a:cubicBezTo>
                    <a:pt x="291" y="1120"/>
                    <a:pt x="305" y="1120"/>
                    <a:pt x="318" y="1123"/>
                  </a:cubicBezTo>
                  <a:cubicBezTo>
                    <a:pt x="329" y="1124"/>
                    <a:pt x="337" y="1122"/>
                    <a:pt x="345" y="1114"/>
                  </a:cubicBezTo>
                  <a:cubicBezTo>
                    <a:pt x="393" y="1073"/>
                    <a:pt x="466" y="1091"/>
                    <a:pt x="492" y="1149"/>
                  </a:cubicBezTo>
                  <a:cubicBezTo>
                    <a:pt x="494" y="1154"/>
                    <a:pt x="496" y="1159"/>
                    <a:pt x="498" y="1163"/>
                  </a:cubicBezTo>
                  <a:cubicBezTo>
                    <a:pt x="556" y="1155"/>
                    <a:pt x="593" y="1180"/>
                    <a:pt x="613" y="1232"/>
                  </a:cubicBezTo>
                  <a:cubicBezTo>
                    <a:pt x="671" y="1225"/>
                    <a:pt x="708" y="1249"/>
                    <a:pt x="727" y="1302"/>
                  </a:cubicBezTo>
                  <a:cubicBezTo>
                    <a:pt x="800" y="1288"/>
                    <a:pt x="851" y="1348"/>
                    <a:pt x="843" y="1409"/>
                  </a:cubicBezTo>
                  <a:cubicBezTo>
                    <a:pt x="842" y="1413"/>
                    <a:pt x="847" y="1420"/>
                    <a:pt x="851" y="1422"/>
                  </a:cubicBezTo>
                  <a:cubicBezTo>
                    <a:pt x="880" y="1435"/>
                    <a:pt x="912" y="1415"/>
                    <a:pt x="916" y="1382"/>
                  </a:cubicBezTo>
                  <a:cubicBezTo>
                    <a:pt x="919" y="1348"/>
                    <a:pt x="941" y="1337"/>
                    <a:pt x="970" y="1357"/>
                  </a:cubicBezTo>
                  <a:cubicBezTo>
                    <a:pt x="984" y="1367"/>
                    <a:pt x="1000" y="1373"/>
                    <a:pt x="1017" y="1363"/>
                  </a:cubicBezTo>
                  <a:cubicBezTo>
                    <a:pt x="1033" y="1353"/>
                    <a:pt x="1040" y="1338"/>
                    <a:pt x="1038" y="1318"/>
                  </a:cubicBezTo>
                  <a:cubicBezTo>
                    <a:pt x="1035" y="1291"/>
                    <a:pt x="1057" y="1276"/>
                    <a:pt x="1082" y="1287"/>
                  </a:cubicBezTo>
                  <a:cubicBezTo>
                    <a:pt x="1085" y="1288"/>
                    <a:pt x="1088" y="1290"/>
                    <a:pt x="1091" y="1291"/>
                  </a:cubicBezTo>
                  <a:cubicBezTo>
                    <a:pt x="1113" y="1299"/>
                    <a:pt x="1139" y="1290"/>
                    <a:pt x="1152" y="1270"/>
                  </a:cubicBezTo>
                  <a:cubicBezTo>
                    <a:pt x="1163" y="1252"/>
                    <a:pt x="1160" y="1239"/>
                    <a:pt x="1140" y="1218"/>
                  </a:cubicBezTo>
                  <a:cubicBezTo>
                    <a:pt x="1054" y="1131"/>
                    <a:pt x="968" y="1044"/>
                    <a:pt x="882" y="956"/>
                  </a:cubicBezTo>
                  <a:cubicBezTo>
                    <a:pt x="878" y="952"/>
                    <a:pt x="873" y="947"/>
                    <a:pt x="868" y="946"/>
                  </a:cubicBezTo>
                  <a:cubicBezTo>
                    <a:pt x="828" y="940"/>
                    <a:pt x="792" y="925"/>
                    <a:pt x="758" y="901"/>
                  </a:cubicBezTo>
                  <a:close/>
                  <a:moveTo>
                    <a:pt x="1220" y="698"/>
                  </a:moveTo>
                  <a:cubicBezTo>
                    <a:pt x="1210" y="699"/>
                    <a:pt x="1202" y="700"/>
                    <a:pt x="1194" y="701"/>
                  </a:cubicBezTo>
                  <a:cubicBezTo>
                    <a:pt x="1171" y="705"/>
                    <a:pt x="1151" y="701"/>
                    <a:pt x="1130" y="688"/>
                  </a:cubicBezTo>
                  <a:cubicBezTo>
                    <a:pt x="1088" y="661"/>
                    <a:pt x="1045" y="636"/>
                    <a:pt x="1002" y="611"/>
                  </a:cubicBezTo>
                  <a:cubicBezTo>
                    <a:pt x="981" y="599"/>
                    <a:pt x="960" y="599"/>
                    <a:pt x="939" y="612"/>
                  </a:cubicBezTo>
                  <a:cubicBezTo>
                    <a:pt x="866" y="656"/>
                    <a:pt x="787" y="670"/>
                    <a:pt x="703" y="653"/>
                  </a:cubicBezTo>
                  <a:cubicBezTo>
                    <a:pt x="691" y="651"/>
                    <a:pt x="687" y="654"/>
                    <a:pt x="682" y="663"/>
                  </a:cubicBezTo>
                  <a:cubicBezTo>
                    <a:pt x="643" y="728"/>
                    <a:pt x="604" y="793"/>
                    <a:pt x="566" y="859"/>
                  </a:cubicBezTo>
                  <a:cubicBezTo>
                    <a:pt x="553" y="880"/>
                    <a:pt x="540" y="901"/>
                    <a:pt x="528" y="923"/>
                  </a:cubicBezTo>
                  <a:cubicBezTo>
                    <a:pt x="520" y="938"/>
                    <a:pt x="524" y="945"/>
                    <a:pt x="541" y="945"/>
                  </a:cubicBezTo>
                  <a:cubicBezTo>
                    <a:pt x="555" y="946"/>
                    <a:pt x="569" y="945"/>
                    <a:pt x="583" y="944"/>
                  </a:cubicBezTo>
                  <a:cubicBezTo>
                    <a:pt x="627" y="943"/>
                    <a:pt x="663" y="925"/>
                    <a:pt x="690" y="888"/>
                  </a:cubicBezTo>
                  <a:cubicBezTo>
                    <a:pt x="702" y="873"/>
                    <a:pt x="715" y="858"/>
                    <a:pt x="728" y="844"/>
                  </a:cubicBezTo>
                  <a:cubicBezTo>
                    <a:pt x="745" y="824"/>
                    <a:pt x="760" y="823"/>
                    <a:pt x="780" y="840"/>
                  </a:cubicBezTo>
                  <a:cubicBezTo>
                    <a:pt x="807" y="864"/>
                    <a:pt x="837" y="881"/>
                    <a:pt x="873" y="885"/>
                  </a:cubicBezTo>
                  <a:cubicBezTo>
                    <a:pt x="900" y="888"/>
                    <a:pt x="928" y="886"/>
                    <a:pt x="954" y="883"/>
                  </a:cubicBezTo>
                  <a:cubicBezTo>
                    <a:pt x="978" y="880"/>
                    <a:pt x="993" y="885"/>
                    <a:pt x="998" y="903"/>
                  </a:cubicBezTo>
                  <a:cubicBezTo>
                    <a:pt x="1003" y="921"/>
                    <a:pt x="992" y="936"/>
                    <a:pt x="969" y="942"/>
                  </a:cubicBezTo>
                  <a:cubicBezTo>
                    <a:pt x="965" y="943"/>
                    <a:pt x="961" y="944"/>
                    <a:pt x="956" y="946"/>
                  </a:cubicBezTo>
                  <a:cubicBezTo>
                    <a:pt x="961" y="950"/>
                    <a:pt x="964" y="954"/>
                    <a:pt x="968" y="958"/>
                  </a:cubicBezTo>
                  <a:cubicBezTo>
                    <a:pt x="1017" y="1008"/>
                    <a:pt x="1068" y="1058"/>
                    <a:pt x="1116" y="1110"/>
                  </a:cubicBezTo>
                  <a:cubicBezTo>
                    <a:pt x="1131" y="1125"/>
                    <a:pt x="1144" y="1132"/>
                    <a:pt x="1165" y="1128"/>
                  </a:cubicBezTo>
                  <a:cubicBezTo>
                    <a:pt x="1196" y="1123"/>
                    <a:pt x="1228" y="1121"/>
                    <a:pt x="1261" y="1118"/>
                  </a:cubicBezTo>
                  <a:cubicBezTo>
                    <a:pt x="1247" y="978"/>
                    <a:pt x="1234" y="839"/>
                    <a:pt x="1220" y="698"/>
                  </a:cubicBezTo>
                  <a:close/>
                  <a:moveTo>
                    <a:pt x="768" y="60"/>
                  </a:moveTo>
                  <a:cubicBezTo>
                    <a:pt x="619" y="60"/>
                    <a:pt x="498" y="181"/>
                    <a:pt x="498" y="330"/>
                  </a:cubicBezTo>
                  <a:cubicBezTo>
                    <a:pt x="498" y="479"/>
                    <a:pt x="619" y="600"/>
                    <a:pt x="768" y="600"/>
                  </a:cubicBezTo>
                  <a:cubicBezTo>
                    <a:pt x="917" y="600"/>
                    <a:pt x="1038" y="479"/>
                    <a:pt x="1038" y="330"/>
                  </a:cubicBezTo>
                  <a:cubicBezTo>
                    <a:pt x="1038" y="181"/>
                    <a:pt x="917" y="60"/>
                    <a:pt x="768" y="60"/>
                  </a:cubicBezTo>
                  <a:close/>
                  <a:moveTo>
                    <a:pt x="1365" y="1173"/>
                  </a:moveTo>
                  <a:cubicBezTo>
                    <a:pt x="1388" y="1171"/>
                    <a:pt x="1413" y="1169"/>
                    <a:pt x="1437" y="1166"/>
                  </a:cubicBezTo>
                  <a:cubicBezTo>
                    <a:pt x="1468" y="1162"/>
                    <a:pt x="1478" y="1147"/>
                    <a:pt x="1475" y="1117"/>
                  </a:cubicBezTo>
                  <a:cubicBezTo>
                    <a:pt x="1471" y="1082"/>
                    <a:pt x="1468" y="1047"/>
                    <a:pt x="1464" y="1012"/>
                  </a:cubicBezTo>
                  <a:cubicBezTo>
                    <a:pt x="1452" y="892"/>
                    <a:pt x="1440" y="771"/>
                    <a:pt x="1428" y="650"/>
                  </a:cubicBezTo>
                  <a:cubicBezTo>
                    <a:pt x="1426" y="626"/>
                    <a:pt x="1410" y="613"/>
                    <a:pt x="1386" y="616"/>
                  </a:cubicBezTo>
                  <a:cubicBezTo>
                    <a:pt x="1362" y="618"/>
                    <a:pt x="1338" y="621"/>
                    <a:pt x="1313" y="624"/>
                  </a:cubicBezTo>
                  <a:cubicBezTo>
                    <a:pt x="1286" y="626"/>
                    <a:pt x="1274" y="641"/>
                    <a:pt x="1277" y="668"/>
                  </a:cubicBezTo>
                  <a:cubicBezTo>
                    <a:pt x="1286" y="755"/>
                    <a:pt x="1294" y="842"/>
                    <a:pt x="1303" y="929"/>
                  </a:cubicBezTo>
                  <a:cubicBezTo>
                    <a:pt x="1309" y="998"/>
                    <a:pt x="1316" y="1068"/>
                    <a:pt x="1323" y="1137"/>
                  </a:cubicBezTo>
                  <a:cubicBezTo>
                    <a:pt x="1326" y="1161"/>
                    <a:pt x="1340" y="1174"/>
                    <a:pt x="1365" y="1173"/>
                  </a:cubicBezTo>
                  <a:close/>
                  <a:moveTo>
                    <a:pt x="363" y="1269"/>
                  </a:moveTo>
                  <a:cubicBezTo>
                    <a:pt x="366" y="1267"/>
                    <a:pt x="374" y="1267"/>
                    <a:pt x="378" y="1263"/>
                  </a:cubicBezTo>
                  <a:cubicBezTo>
                    <a:pt x="397" y="1244"/>
                    <a:pt x="417" y="1226"/>
                    <a:pt x="434" y="1206"/>
                  </a:cubicBezTo>
                  <a:cubicBezTo>
                    <a:pt x="446" y="1193"/>
                    <a:pt x="441" y="1172"/>
                    <a:pt x="428" y="1161"/>
                  </a:cubicBezTo>
                  <a:cubicBezTo>
                    <a:pt x="415" y="1149"/>
                    <a:pt x="396" y="1149"/>
                    <a:pt x="383" y="1161"/>
                  </a:cubicBezTo>
                  <a:cubicBezTo>
                    <a:pt x="366" y="1177"/>
                    <a:pt x="350" y="1193"/>
                    <a:pt x="334" y="1210"/>
                  </a:cubicBezTo>
                  <a:cubicBezTo>
                    <a:pt x="324" y="1221"/>
                    <a:pt x="322" y="1235"/>
                    <a:pt x="329" y="1249"/>
                  </a:cubicBezTo>
                  <a:cubicBezTo>
                    <a:pt x="335" y="1262"/>
                    <a:pt x="346" y="1267"/>
                    <a:pt x="363" y="1269"/>
                  </a:cubicBezTo>
                  <a:close/>
                  <a:moveTo>
                    <a:pt x="437" y="1302"/>
                  </a:moveTo>
                  <a:cubicBezTo>
                    <a:pt x="440" y="1317"/>
                    <a:pt x="447" y="1328"/>
                    <a:pt x="460" y="1334"/>
                  </a:cubicBezTo>
                  <a:cubicBezTo>
                    <a:pt x="473" y="1341"/>
                    <a:pt x="486" y="1339"/>
                    <a:pt x="497" y="1328"/>
                  </a:cubicBezTo>
                  <a:cubicBezTo>
                    <a:pt x="513" y="1313"/>
                    <a:pt x="529" y="1297"/>
                    <a:pt x="545" y="1281"/>
                  </a:cubicBezTo>
                  <a:cubicBezTo>
                    <a:pt x="559" y="1266"/>
                    <a:pt x="558" y="1245"/>
                    <a:pt x="544" y="1231"/>
                  </a:cubicBezTo>
                  <a:cubicBezTo>
                    <a:pt x="530" y="1217"/>
                    <a:pt x="510" y="1218"/>
                    <a:pt x="494" y="1233"/>
                  </a:cubicBezTo>
                  <a:cubicBezTo>
                    <a:pt x="480" y="1247"/>
                    <a:pt x="465" y="1261"/>
                    <a:pt x="451" y="1276"/>
                  </a:cubicBezTo>
                  <a:cubicBezTo>
                    <a:pt x="445" y="1283"/>
                    <a:pt x="442" y="1293"/>
                    <a:pt x="437" y="1302"/>
                  </a:cubicBezTo>
                  <a:close/>
                  <a:moveTo>
                    <a:pt x="552" y="1370"/>
                  </a:moveTo>
                  <a:cubicBezTo>
                    <a:pt x="554" y="1386"/>
                    <a:pt x="562" y="1398"/>
                    <a:pt x="575" y="1404"/>
                  </a:cubicBezTo>
                  <a:cubicBezTo>
                    <a:pt x="589" y="1410"/>
                    <a:pt x="602" y="1407"/>
                    <a:pt x="612" y="1397"/>
                  </a:cubicBezTo>
                  <a:cubicBezTo>
                    <a:pt x="628" y="1382"/>
                    <a:pt x="644" y="1366"/>
                    <a:pt x="659" y="1350"/>
                  </a:cubicBezTo>
                  <a:cubicBezTo>
                    <a:pt x="673" y="1335"/>
                    <a:pt x="672" y="1314"/>
                    <a:pt x="658" y="1300"/>
                  </a:cubicBezTo>
                  <a:cubicBezTo>
                    <a:pt x="644" y="1287"/>
                    <a:pt x="624" y="1287"/>
                    <a:pt x="609" y="1302"/>
                  </a:cubicBezTo>
                  <a:cubicBezTo>
                    <a:pt x="594" y="1316"/>
                    <a:pt x="579" y="1330"/>
                    <a:pt x="566" y="1345"/>
                  </a:cubicBezTo>
                  <a:cubicBezTo>
                    <a:pt x="560" y="1352"/>
                    <a:pt x="556" y="1362"/>
                    <a:pt x="552" y="1370"/>
                  </a:cubicBezTo>
                  <a:close/>
                  <a:moveTo>
                    <a:pt x="666" y="1439"/>
                  </a:moveTo>
                  <a:cubicBezTo>
                    <a:pt x="669" y="1456"/>
                    <a:pt x="676" y="1467"/>
                    <a:pt x="689" y="1473"/>
                  </a:cubicBezTo>
                  <a:cubicBezTo>
                    <a:pt x="703" y="1479"/>
                    <a:pt x="716" y="1477"/>
                    <a:pt x="726" y="1466"/>
                  </a:cubicBezTo>
                  <a:cubicBezTo>
                    <a:pt x="742" y="1451"/>
                    <a:pt x="758" y="1436"/>
                    <a:pt x="773" y="1420"/>
                  </a:cubicBezTo>
                  <a:cubicBezTo>
                    <a:pt x="787" y="1404"/>
                    <a:pt x="787" y="1382"/>
                    <a:pt x="772" y="1369"/>
                  </a:cubicBezTo>
                  <a:cubicBezTo>
                    <a:pt x="758" y="1355"/>
                    <a:pt x="738" y="1356"/>
                    <a:pt x="723" y="1372"/>
                  </a:cubicBezTo>
                  <a:cubicBezTo>
                    <a:pt x="708" y="1386"/>
                    <a:pt x="694" y="1399"/>
                    <a:pt x="681" y="1414"/>
                  </a:cubicBezTo>
                  <a:cubicBezTo>
                    <a:pt x="674" y="1421"/>
                    <a:pt x="671" y="1431"/>
                    <a:pt x="666" y="14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1493838" y="2741613"/>
              <a:ext cx="17463" cy="17463"/>
            </a:xfrm>
            <a:custGeom>
              <a:avLst/>
              <a:gdLst>
                <a:gd name="T0" fmla="*/ 61 w 61"/>
                <a:gd name="T1" fmla="*/ 29 h 60"/>
                <a:gd name="T2" fmla="*/ 31 w 61"/>
                <a:gd name="T3" fmla="*/ 59 h 60"/>
                <a:gd name="T4" fmla="*/ 1 w 61"/>
                <a:gd name="T5" fmla="*/ 31 h 60"/>
                <a:gd name="T6" fmla="*/ 30 w 61"/>
                <a:gd name="T7" fmla="*/ 0 h 60"/>
                <a:gd name="T8" fmla="*/ 61 w 61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cubicBezTo>
                    <a:pt x="61" y="45"/>
                    <a:pt x="48" y="59"/>
                    <a:pt x="31" y="59"/>
                  </a:cubicBezTo>
                  <a:cubicBezTo>
                    <a:pt x="15" y="60"/>
                    <a:pt x="2" y="47"/>
                    <a:pt x="1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7" y="0"/>
                    <a:pt x="60" y="13"/>
                    <a:pt x="61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1779588" y="2708275"/>
              <a:ext cx="17463" cy="1587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29 h 60"/>
                <a:gd name="T4" fmla="*/ 31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59" y="13"/>
                    <a:pt x="60" y="29"/>
                  </a:cubicBez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/>
            <p:cNvSpPr>
              <a:spLocks noEditPoints="1"/>
            </p:cNvSpPr>
            <p:nvPr/>
          </p:nvSpPr>
          <p:spPr bwMode="auto">
            <a:xfrm>
              <a:off x="1643063" y="2527300"/>
              <a:ext cx="117475" cy="98425"/>
            </a:xfrm>
            <a:custGeom>
              <a:avLst/>
              <a:gdLst>
                <a:gd name="T0" fmla="*/ 176 w 421"/>
                <a:gd name="T1" fmla="*/ 128 h 352"/>
                <a:gd name="T2" fmla="*/ 261 w 421"/>
                <a:gd name="T3" fmla="*/ 43 h 352"/>
                <a:gd name="T4" fmla="*/ 405 w 421"/>
                <a:gd name="T5" fmla="*/ 68 h 352"/>
                <a:gd name="T6" fmla="*/ 390 w 421"/>
                <a:gd name="T7" fmla="*/ 168 h 352"/>
                <a:gd name="T8" fmla="*/ 238 w 421"/>
                <a:gd name="T9" fmla="*/ 319 h 352"/>
                <a:gd name="T10" fmla="*/ 118 w 421"/>
                <a:gd name="T11" fmla="*/ 320 h 352"/>
                <a:gd name="T12" fmla="*/ 33 w 421"/>
                <a:gd name="T13" fmla="*/ 235 h 352"/>
                <a:gd name="T14" fmla="*/ 37 w 421"/>
                <a:gd name="T15" fmla="*/ 111 h 352"/>
                <a:gd name="T16" fmla="*/ 162 w 421"/>
                <a:gd name="T17" fmla="*/ 111 h 352"/>
                <a:gd name="T18" fmla="*/ 176 w 421"/>
                <a:gd name="T19" fmla="*/ 128 h 352"/>
                <a:gd name="T20" fmla="*/ 357 w 421"/>
                <a:gd name="T21" fmla="*/ 107 h 352"/>
                <a:gd name="T22" fmla="*/ 343 w 421"/>
                <a:gd name="T23" fmla="*/ 85 h 352"/>
                <a:gd name="T24" fmla="*/ 300 w 421"/>
                <a:gd name="T25" fmla="*/ 89 h 352"/>
                <a:gd name="T26" fmla="*/ 203 w 421"/>
                <a:gd name="T27" fmla="*/ 185 h 352"/>
                <a:gd name="T28" fmla="*/ 153 w 421"/>
                <a:gd name="T29" fmla="*/ 186 h 352"/>
                <a:gd name="T30" fmla="*/ 125 w 421"/>
                <a:gd name="T31" fmla="*/ 158 h 352"/>
                <a:gd name="T32" fmla="*/ 79 w 421"/>
                <a:gd name="T33" fmla="*/ 155 h 352"/>
                <a:gd name="T34" fmla="*/ 83 w 421"/>
                <a:gd name="T35" fmla="*/ 201 h 352"/>
                <a:gd name="T36" fmla="*/ 153 w 421"/>
                <a:gd name="T37" fmla="*/ 271 h 352"/>
                <a:gd name="T38" fmla="*/ 202 w 421"/>
                <a:gd name="T39" fmla="*/ 272 h 352"/>
                <a:gd name="T40" fmla="*/ 342 w 421"/>
                <a:gd name="T41" fmla="*/ 131 h 352"/>
                <a:gd name="T42" fmla="*/ 357 w 421"/>
                <a:gd name="T43" fmla="*/ 10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1" h="352">
                  <a:moveTo>
                    <a:pt x="176" y="128"/>
                  </a:moveTo>
                  <a:cubicBezTo>
                    <a:pt x="206" y="98"/>
                    <a:pt x="233" y="70"/>
                    <a:pt x="261" y="43"/>
                  </a:cubicBezTo>
                  <a:cubicBezTo>
                    <a:pt x="306" y="0"/>
                    <a:pt x="378" y="12"/>
                    <a:pt x="405" y="68"/>
                  </a:cubicBezTo>
                  <a:cubicBezTo>
                    <a:pt x="421" y="101"/>
                    <a:pt x="416" y="141"/>
                    <a:pt x="390" y="168"/>
                  </a:cubicBezTo>
                  <a:cubicBezTo>
                    <a:pt x="340" y="219"/>
                    <a:pt x="289" y="270"/>
                    <a:pt x="238" y="319"/>
                  </a:cubicBezTo>
                  <a:cubicBezTo>
                    <a:pt x="204" y="352"/>
                    <a:pt x="152" y="352"/>
                    <a:pt x="118" y="320"/>
                  </a:cubicBezTo>
                  <a:cubicBezTo>
                    <a:pt x="89" y="293"/>
                    <a:pt x="60" y="265"/>
                    <a:pt x="33" y="235"/>
                  </a:cubicBezTo>
                  <a:cubicBezTo>
                    <a:pt x="0" y="199"/>
                    <a:pt x="3" y="144"/>
                    <a:pt x="37" y="111"/>
                  </a:cubicBezTo>
                  <a:cubicBezTo>
                    <a:pt x="72" y="77"/>
                    <a:pt x="126" y="77"/>
                    <a:pt x="162" y="111"/>
                  </a:cubicBezTo>
                  <a:cubicBezTo>
                    <a:pt x="167" y="115"/>
                    <a:pt x="171" y="121"/>
                    <a:pt x="176" y="128"/>
                  </a:cubicBezTo>
                  <a:close/>
                  <a:moveTo>
                    <a:pt x="357" y="107"/>
                  </a:moveTo>
                  <a:cubicBezTo>
                    <a:pt x="352" y="99"/>
                    <a:pt x="349" y="90"/>
                    <a:pt x="343" y="85"/>
                  </a:cubicBezTo>
                  <a:cubicBezTo>
                    <a:pt x="332" y="73"/>
                    <a:pt x="314" y="75"/>
                    <a:pt x="300" y="89"/>
                  </a:cubicBezTo>
                  <a:cubicBezTo>
                    <a:pt x="267" y="121"/>
                    <a:pt x="235" y="153"/>
                    <a:pt x="203" y="185"/>
                  </a:cubicBezTo>
                  <a:cubicBezTo>
                    <a:pt x="185" y="203"/>
                    <a:pt x="170" y="203"/>
                    <a:pt x="153" y="186"/>
                  </a:cubicBezTo>
                  <a:cubicBezTo>
                    <a:pt x="143" y="176"/>
                    <a:pt x="134" y="167"/>
                    <a:pt x="125" y="158"/>
                  </a:cubicBezTo>
                  <a:cubicBezTo>
                    <a:pt x="110" y="143"/>
                    <a:pt x="91" y="142"/>
                    <a:pt x="79" y="155"/>
                  </a:cubicBezTo>
                  <a:cubicBezTo>
                    <a:pt x="66" y="168"/>
                    <a:pt x="68" y="186"/>
                    <a:pt x="83" y="201"/>
                  </a:cubicBezTo>
                  <a:cubicBezTo>
                    <a:pt x="106" y="224"/>
                    <a:pt x="130" y="248"/>
                    <a:pt x="153" y="271"/>
                  </a:cubicBezTo>
                  <a:cubicBezTo>
                    <a:pt x="169" y="287"/>
                    <a:pt x="185" y="288"/>
                    <a:pt x="202" y="272"/>
                  </a:cubicBezTo>
                  <a:cubicBezTo>
                    <a:pt x="249" y="225"/>
                    <a:pt x="296" y="178"/>
                    <a:pt x="342" y="131"/>
                  </a:cubicBezTo>
                  <a:cubicBezTo>
                    <a:pt x="348" y="125"/>
                    <a:pt x="351" y="116"/>
                    <a:pt x="35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2483869" y="2302719"/>
            <a:ext cx="414338" cy="415925"/>
            <a:chOff x="2055813" y="2492375"/>
            <a:chExt cx="414338" cy="4159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" name="Freeform 15"/>
            <p:cNvSpPr>
              <a:spLocks noEditPoints="1"/>
            </p:cNvSpPr>
            <p:nvPr/>
          </p:nvSpPr>
          <p:spPr bwMode="auto">
            <a:xfrm>
              <a:off x="2055813" y="2492375"/>
              <a:ext cx="414338" cy="415925"/>
            </a:xfrm>
            <a:custGeom>
              <a:avLst/>
              <a:gdLst>
                <a:gd name="T0" fmla="*/ 0 w 1488"/>
                <a:gd name="T1" fmla="*/ 632 h 1494"/>
                <a:gd name="T2" fmla="*/ 384 w 1488"/>
                <a:gd name="T3" fmla="*/ 411 h 1494"/>
                <a:gd name="T4" fmla="*/ 559 w 1488"/>
                <a:gd name="T5" fmla="*/ 45 h 1494"/>
                <a:gd name="T6" fmla="*/ 1466 w 1488"/>
                <a:gd name="T7" fmla="*/ 121 h 1494"/>
                <a:gd name="T8" fmla="*/ 1353 w 1488"/>
                <a:gd name="T9" fmla="*/ 1437 h 1494"/>
                <a:gd name="T10" fmla="*/ 424 w 1488"/>
                <a:gd name="T11" fmla="*/ 1390 h 1494"/>
                <a:gd name="T12" fmla="*/ 49 w 1488"/>
                <a:gd name="T13" fmla="*/ 1130 h 1494"/>
                <a:gd name="T14" fmla="*/ 239 w 1488"/>
                <a:gd name="T15" fmla="*/ 651 h 1494"/>
                <a:gd name="T16" fmla="*/ 1332 w 1488"/>
                <a:gd name="T17" fmla="*/ 240 h 1494"/>
                <a:gd name="T18" fmla="*/ 1044 w 1488"/>
                <a:gd name="T19" fmla="*/ 54 h 1494"/>
                <a:gd name="T20" fmla="*/ 443 w 1488"/>
                <a:gd name="T21" fmla="*/ 192 h 1494"/>
                <a:gd name="T22" fmla="*/ 432 w 1488"/>
                <a:gd name="T23" fmla="*/ 533 h 1494"/>
                <a:gd name="T24" fmla="*/ 492 w 1488"/>
                <a:gd name="T25" fmla="*/ 798 h 1494"/>
                <a:gd name="T26" fmla="*/ 432 w 1488"/>
                <a:gd name="T27" fmla="*/ 533 h 1494"/>
                <a:gd name="T28" fmla="*/ 432 w 1488"/>
                <a:gd name="T29" fmla="*/ 1125 h 1494"/>
                <a:gd name="T30" fmla="*/ 666 w 1488"/>
                <a:gd name="T31" fmla="*/ 1422 h 1494"/>
                <a:gd name="T32" fmla="*/ 432 w 1488"/>
                <a:gd name="T33" fmla="*/ 1027 h 1494"/>
                <a:gd name="T34" fmla="*/ 791 w 1488"/>
                <a:gd name="T35" fmla="*/ 1149 h 1494"/>
                <a:gd name="T36" fmla="*/ 432 w 1488"/>
                <a:gd name="T37" fmla="*/ 246 h 1494"/>
                <a:gd name="T38" fmla="*/ 705 w 1488"/>
                <a:gd name="T39" fmla="*/ 564 h 1494"/>
                <a:gd name="T40" fmla="*/ 1081 w 1488"/>
                <a:gd name="T41" fmla="*/ 334 h 1494"/>
                <a:gd name="T42" fmla="*/ 1150 w 1488"/>
                <a:gd name="T43" fmla="*/ 566 h 1494"/>
                <a:gd name="T44" fmla="*/ 1440 w 1488"/>
                <a:gd name="T45" fmla="*/ 246 h 1494"/>
                <a:gd name="T46" fmla="*/ 1440 w 1488"/>
                <a:gd name="T47" fmla="*/ 1313 h 1494"/>
                <a:gd name="T48" fmla="*/ 1215 w 1488"/>
                <a:gd name="T49" fmla="*/ 1181 h 1494"/>
                <a:gd name="T50" fmla="*/ 1081 w 1488"/>
                <a:gd name="T51" fmla="*/ 1437 h 1494"/>
                <a:gd name="T52" fmla="*/ 1081 w 1488"/>
                <a:gd name="T53" fmla="*/ 1071 h 1494"/>
                <a:gd name="T54" fmla="*/ 940 w 1488"/>
                <a:gd name="T55" fmla="*/ 1249 h 1494"/>
                <a:gd name="T56" fmla="*/ 1095 w 1488"/>
                <a:gd name="T57" fmla="*/ 1179 h 1494"/>
                <a:gd name="T58" fmla="*/ 1171 w 1488"/>
                <a:gd name="T59" fmla="*/ 1021 h 1494"/>
                <a:gd name="T60" fmla="*/ 1248 w 1488"/>
                <a:gd name="T61" fmla="*/ 881 h 1494"/>
                <a:gd name="T62" fmla="*/ 1174 w 1488"/>
                <a:gd name="T63" fmla="*/ 769 h 1494"/>
                <a:gd name="T64" fmla="*/ 1088 w 1488"/>
                <a:gd name="T65" fmla="*/ 606 h 1494"/>
                <a:gd name="T66" fmla="*/ 945 w 1488"/>
                <a:gd name="T67" fmla="*/ 539 h 1494"/>
                <a:gd name="T68" fmla="*/ 1296 w 1488"/>
                <a:gd name="T69" fmla="*/ 827 h 1494"/>
                <a:gd name="T70" fmla="*/ 1440 w 1488"/>
                <a:gd name="T71" fmla="*/ 548 h 1494"/>
                <a:gd name="T72" fmla="*/ 1225 w 1488"/>
                <a:gd name="T73" fmla="*/ 693 h 1494"/>
                <a:gd name="T74" fmla="*/ 1296 w 1488"/>
                <a:gd name="T75" fmla="*/ 802 h 1494"/>
                <a:gd name="T76" fmla="*/ 1350 w 1488"/>
                <a:gd name="T77" fmla="*/ 1098 h 1494"/>
                <a:gd name="T78" fmla="*/ 1440 w 1488"/>
                <a:gd name="T79" fmla="*/ 826 h 1494"/>
                <a:gd name="T80" fmla="*/ 1228 w 1488"/>
                <a:gd name="T81" fmla="*/ 1008 h 1494"/>
                <a:gd name="T82" fmla="*/ 840 w 1488"/>
                <a:gd name="T83" fmla="*/ 989 h 1494"/>
                <a:gd name="T84" fmla="*/ 853 w 1488"/>
                <a:gd name="T85" fmla="*/ 776 h 1494"/>
                <a:gd name="T86" fmla="*/ 1066 w 1488"/>
                <a:gd name="T87" fmla="*/ 1014 h 1494"/>
                <a:gd name="T88" fmla="*/ 1056 w 1488"/>
                <a:gd name="T89" fmla="*/ 882 h 1494"/>
                <a:gd name="T90" fmla="*/ 1031 w 1488"/>
                <a:gd name="T91" fmla="*/ 561 h 1494"/>
                <a:gd name="T92" fmla="*/ 977 w 1488"/>
                <a:gd name="T93" fmla="*/ 483 h 1494"/>
                <a:gd name="T94" fmla="*/ 841 w 1488"/>
                <a:gd name="T95" fmla="*/ 1441 h 1494"/>
                <a:gd name="T96" fmla="*/ 977 w 1488"/>
                <a:gd name="T97" fmla="*/ 1299 h 1494"/>
                <a:gd name="T98" fmla="*/ 90 w 1488"/>
                <a:gd name="T99" fmla="*/ 602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94">
                  <a:moveTo>
                    <a:pt x="384" y="1179"/>
                  </a:moveTo>
                  <a:cubicBezTo>
                    <a:pt x="255" y="1179"/>
                    <a:pt x="128" y="1179"/>
                    <a:pt x="0" y="1179"/>
                  </a:cubicBezTo>
                  <a:cubicBezTo>
                    <a:pt x="0" y="1172"/>
                    <a:pt x="0" y="1167"/>
                    <a:pt x="0" y="1162"/>
                  </a:cubicBezTo>
                  <a:cubicBezTo>
                    <a:pt x="0" y="985"/>
                    <a:pt x="0" y="809"/>
                    <a:pt x="0" y="632"/>
                  </a:cubicBezTo>
                  <a:cubicBezTo>
                    <a:pt x="0" y="621"/>
                    <a:pt x="3" y="614"/>
                    <a:pt x="10" y="606"/>
                  </a:cubicBezTo>
                  <a:cubicBezTo>
                    <a:pt x="73" y="545"/>
                    <a:pt x="135" y="483"/>
                    <a:pt x="196" y="421"/>
                  </a:cubicBezTo>
                  <a:cubicBezTo>
                    <a:pt x="203" y="414"/>
                    <a:pt x="210" y="411"/>
                    <a:pt x="220" y="411"/>
                  </a:cubicBezTo>
                  <a:cubicBezTo>
                    <a:pt x="274" y="411"/>
                    <a:pt x="328" y="411"/>
                    <a:pt x="384" y="411"/>
                  </a:cubicBezTo>
                  <a:cubicBezTo>
                    <a:pt x="384" y="405"/>
                    <a:pt x="384" y="400"/>
                    <a:pt x="384" y="395"/>
                  </a:cubicBezTo>
                  <a:cubicBezTo>
                    <a:pt x="384" y="324"/>
                    <a:pt x="385" y="254"/>
                    <a:pt x="384" y="183"/>
                  </a:cubicBezTo>
                  <a:cubicBezTo>
                    <a:pt x="383" y="150"/>
                    <a:pt x="397" y="125"/>
                    <a:pt x="422" y="105"/>
                  </a:cubicBezTo>
                  <a:cubicBezTo>
                    <a:pt x="463" y="74"/>
                    <a:pt x="510" y="58"/>
                    <a:pt x="559" y="45"/>
                  </a:cubicBezTo>
                  <a:cubicBezTo>
                    <a:pt x="706" y="8"/>
                    <a:pt x="856" y="0"/>
                    <a:pt x="1006" y="4"/>
                  </a:cubicBezTo>
                  <a:cubicBezTo>
                    <a:pt x="1102" y="8"/>
                    <a:pt x="1196" y="16"/>
                    <a:pt x="1289" y="40"/>
                  </a:cubicBezTo>
                  <a:cubicBezTo>
                    <a:pt x="1332" y="51"/>
                    <a:pt x="1375" y="67"/>
                    <a:pt x="1417" y="85"/>
                  </a:cubicBezTo>
                  <a:cubicBezTo>
                    <a:pt x="1435" y="92"/>
                    <a:pt x="1451" y="107"/>
                    <a:pt x="1466" y="121"/>
                  </a:cubicBezTo>
                  <a:cubicBezTo>
                    <a:pt x="1482" y="135"/>
                    <a:pt x="1488" y="154"/>
                    <a:pt x="1488" y="176"/>
                  </a:cubicBezTo>
                  <a:cubicBezTo>
                    <a:pt x="1488" y="556"/>
                    <a:pt x="1488" y="937"/>
                    <a:pt x="1488" y="1317"/>
                  </a:cubicBezTo>
                  <a:cubicBezTo>
                    <a:pt x="1488" y="1343"/>
                    <a:pt x="1478" y="1363"/>
                    <a:pt x="1460" y="1380"/>
                  </a:cubicBezTo>
                  <a:cubicBezTo>
                    <a:pt x="1429" y="1408"/>
                    <a:pt x="1392" y="1424"/>
                    <a:pt x="1353" y="1437"/>
                  </a:cubicBezTo>
                  <a:cubicBezTo>
                    <a:pt x="1277" y="1462"/>
                    <a:pt x="1199" y="1474"/>
                    <a:pt x="1121" y="1482"/>
                  </a:cubicBezTo>
                  <a:cubicBezTo>
                    <a:pt x="1009" y="1493"/>
                    <a:pt x="896" y="1494"/>
                    <a:pt x="784" y="1485"/>
                  </a:cubicBezTo>
                  <a:cubicBezTo>
                    <a:pt x="686" y="1477"/>
                    <a:pt x="588" y="1464"/>
                    <a:pt x="495" y="1428"/>
                  </a:cubicBezTo>
                  <a:cubicBezTo>
                    <a:pt x="471" y="1418"/>
                    <a:pt x="447" y="1404"/>
                    <a:pt x="424" y="1390"/>
                  </a:cubicBezTo>
                  <a:cubicBezTo>
                    <a:pt x="396" y="1371"/>
                    <a:pt x="382" y="1345"/>
                    <a:pt x="384" y="1310"/>
                  </a:cubicBezTo>
                  <a:cubicBezTo>
                    <a:pt x="385" y="1267"/>
                    <a:pt x="384" y="1224"/>
                    <a:pt x="384" y="1179"/>
                  </a:cubicBezTo>
                  <a:close/>
                  <a:moveTo>
                    <a:pt x="49" y="651"/>
                  </a:moveTo>
                  <a:cubicBezTo>
                    <a:pt x="49" y="812"/>
                    <a:pt x="49" y="971"/>
                    <a:pt x="49" y="1130"/>
                  </a:cubicBezTo>
                  <a:cubicBezTo>
                    <a:pt x="161" y="1130"/>
                    <a:pt x="272" y="1130"/>
                    <a:pt x="383" y="1130"/>
                  </a:cubicBezTo>
                  <a:cubicBezTo>
                    <a:pt x="383" y="906"/>
                    <a:pt x="383" y="683"/>
                    <a:pt x="383" y="460"/>
                  </a:cubicBezTo>
                  <a:cubicBezTo>
                    <a:pt x="335" y="460"/>
                    <a:pt x="288" y="460"/>
                    <a:pt x="239" y="460"/>
                  </a:cubicBezTo>
                  <a:cubicBezTo>
                    <a:pt x="239" y="524"/>
                    <a:pt x="239" y="587"/>
                    <a:pt x="239" y="651"/>
                  </a:cubicBezTo>
                  <a:cubicBezTo>
                    <a:pt x="176" y="651"/>
                    <a:pt x="113" y="651"/>
                    <a:pt x="49" y="651"/>
                  </a:cubicBezTo>
                  <a:close/>
                  <a:moveTo>
                    <a:pt x="960" y="291"/>
                  </a:moveTo>
                  <a:cubicBezTo>
                    <a:pt x="985" y="290"/>
                    <a:pt x="1033" y="288"/>
                    <a:pt x="1081" y="285"/>
                  </a:cubicBezTo>
                  <a:cubicBezTo>
                    <a:pt x="1166" y="279"/>
                    <a:pt x="1251" y="267"/>
                    <a:pt x="1332" y="240"/>
                  </a:cubicBezTo>
                  <a:cubicBezTo>
                    <a:pt x="1364" y="229"/>
                    <a:pt x="1394" y="215"/>
                    <a:pt x="1422" y="197"/>
                  </a:cubicBezTo>
                  <a:cubicBezTo>
                    <a:pt x="1447" y="182"/>
                    <a:pt x="1447" y="161"/>
                    <a:pt x="1422" y="145"/>
                  </a:cubicBezTo>
                  <a:cubicBezTo>
                    <a:pt x="1401" y="130"/>
                    <a:pt x="1377" y="117"/>
                    <a:pt x="1352" y="109"/>
                  </a:cubicBezTo>
                  <a:cubicBezTo>
                    <a:pt x="1253" y="73"/>
                    <a:pt x="1148" y="61"/>
                    <a:pt x="1044" y="54"/>
                  </a:cubicBezTo>
                  <a:cubicBezTo>
                    <a:pt x="947" y="48"/>
                    <a:pt x="851" y="50"/>
                    <a:pt x="755" y="60"/>
                  </a:cubicBezTo>
                  <a:cubicBezTo>
                    <a:pt x="673" y="69"/>
                    <a:pt x="591" y="81"/>
                    <a:pt x="514" y="111"/>
                  </a:cubicBezTo>
                  <a:cubicBezTo>
                    <a:pt x="489" y="121"/>
                    <a:pt x="465" y="135"/>
                    <a:pt x="444" y="150"/>
                  </a:cubicBezTo>
                  <a:cubicBezTo>
                    <a:pt x="427" y="162"/>
                    <a:pt x="428" y="178"/>
                    <a:pt x="443" y="192"/>
                  </a:cubicBezTo>
                  <a:cubicBezTo>
                    <a:pt x="453" y="201"/>
                    <a:pt x="464" y="209"/>
                    <a:pt x="475" y="214"/>
                  </a:cubicBezTo>
                  <a:cubicBezTo>
                    <a:pt x="509" y="228"/>
                    <a:pt x="544" y="242"/>
                    <a:pt x="579" y="251"/>
                  </a:cubicBezTo>
                  <a:cubicBezTo>
                    <a:pt x="696" y="282"/>
                    <a:pt x="816" y="290"/>
                    <a:pt x="960" y="291"/>
                  </a:cubicBezTo>
                  <a:close/>
                  <a:moveTo>
                    <a:pt x="432" y="533"/>
                  </a:moveTo>
                  <a:cubicBezTo>
                    <a:pt x="432" y="539"/>
                    <a:pt x="432" y="544"/>
                    <a:pt x="432" y="548"/>
                  </a:cubicBezTo>
                  <a:cubicBezTo>
                    <a:pt x="432" y="606"/>
                    <a:pt x="434" y="663"/>
                    <a:pt x="431" y="721"/>
                  </a:cubicBezTo>
                  <a:cubicBezTo>
                    <a:pt x="429" y="755"/>
                    <a:pt x="444" y="774"/>
                    <a:pt x="472" y="788"/>
                  </a:cubicBezTo>
                  <a:cubicBezTo>
                    <a:pt x="478" y="791"/>
                    <a:pt x="485" y="795"/>
                    <a:pt x="492" y="798"/>
                  </a:cubicBezTo>
                  <a:cubicBezTo>
                    <a:pt x="567" y="831"/>
                    <a:pt x="647" y="845"/>
                    <a:pt x="728" y="855"/>
                  </a:cubicBezTo>
                  <a:cubicBezTo>
                    <a:pt x="749" y="858"/>
                    <a:pt x="770" y="859"/>
                    <a:pt x="791" y="861"/>
                  </a:cubicBezTo>
                  <a:cubicBezTo>
                    <a:pt x="791" y="780"/>
                    <a:pt x="791" y="701"/>
                    <a:pt x="791" y="622"/>
                  </a:cubicBezTo>
                  <a:cubicBezTo>
                    <a:pt x="667" y="609"/>
                    <a:pt x="544" y="596"/>
                    <a:pt x="432" y="533"/>
                  </a:cubicBezTo>
                  <a:close/>
                  <a:moveTo>
                    <a:pt x="791" y="1200"/>
                  </a:moveTo>
                  <a:cubicBezTo>
                    <a:pt x="729" y="1191"/>
                    <a:pt x="668" y="1183"/>
                    <a:pt x="607" y="1171"/>
                  </a:cubicBezTo>
                  <a:cubicBezTo>
                    <a:pt x="547" y="1160"/>
                    <a:pt x="487" y="1142"/>
                    <a:pt x="432" y="1108"/>
                  </a:cubicBezTo>
                  <a:cubicBezTo>
                    <a:pt x="432" y="1115"/>
                    <a:pt x="432" y="1120"/>
                    <a:pt x="432" y="1125"/>
                  </a:cubicBezTo>
                  <a:cubicBezTo>
                    <a:pt x="432" y="1183"/>
                    <a:pt x="434" y="1241"/>
                    <a:pt x="431" y="1298"/>
                  </a:cubicBezTo>
                  <a:cubicBezTo>
                    <a:pt x="430" y="1331"/>
                    <a:pt x="443" y="1350"/>
                    <a:pt x="470" y="1364"/>
                  </a:cubicBezTo>
                  <a:cubicBezTo>
                    <a:pt x="477" y="1367"/>
                    <a:pt x="484" y="1371"/>
                    <a:pt x="492" y="1374"/>
                  </a:cubicBezTo>
                  <a:cubicBezTo>
                    <a:pt x="547" y="1399"/>
                    <a:pt x="606" y="1412"/>
                    <a:pt x="666" y="1422"/>
                  </a:cubicBezTo>
                  <a:cubicBezTo>
                    <a:pt x="707" y="1428"/>
                    <a:pt x="749" y="1433"/>
                    <a:pt x="791" y="1438"/>
                  </a:cubicBezTo>
                  <a:cubicBezTo>
                    <a:pt x="791" y="1357"/>
                    <a:pt x="791" y="1278"/>
                    <a:pt x="791" y="1200"/>
                  </a:cubicBezTo>
                  <a:close/>
                  <a:moveTo>
                    <a:pt x="432" y="821"/>
                  </a:moveTo>
                  <a:cubicBezTo>
                    <a:pt x="432" y="891"/>
                    <a:pt x="432" y="959"/>
                    <a:pt x="432" y="1027"/>
                  </a:cubicBezTo>
                  <a:cubicBezTo>
                    <a:pt x="432" y="1041"/>
                    <a:pt x="436" y="1053"/>
                    <a:pt x="448" y="1060"/>
                  </a:cubicBezTo>
                  <a:cubicBezTo>
                    <a:pt x="469" y="1072"/>
                    <a:pt x="490" y="1085"/>
                    <a:pt x="512" y="1094"/>
                  </a:cubicBezTo>
                  <a:cubicBezTo>
                    <a:pt x="582" y="1122"/>
                    <a:pt x="655" y="1134"/>
                    <a:pt x="729" y="1143"/>
                  </a:cubicBezTo>
                  <a:cubicBezTo>
                    <a:pt x="750" y="1145"/>
                    <a:pt x="770" y="1147"/>
                    <a:pt x="791" y="1149"/>
                  </a:cubicBezTo>
                  <a:cubicBezTo>
                    <a:pt x="791" y="1068"/>
                    <a:pt x="791" y="989"/>
                    <a:pt x="791" y="910"/>
                  </a:cubicBezTo>
                  <a:cubicBezTo>
                    <a:pt x="667" y="897"/>
                    <a:pt x="545" y="884"/>
                    <a:pt x="432" y="821"/>
                  </a:cubicBezTo>
                  <a:close/>
                  <a:moveTo>
                    <a:pt x="791" y="334"/>
                  </a:moveTo>
                  <a:cubicBezTo>
                    <a:pt x="667" y="321"/>
                    <a:pt x="544" y="308"/>
                    <a:pt x="432" y="246"/>
                  </a:cubicBezTo>
                  <a:cubicBezTo>
                    <a:pt x="432" y="315"/>
                    <a:pt x="432" y="382"/>
                    <a:pt x="432" y="450"/>
                  </a:cubicBezTo>
                  <a:cubicBezTo>
                    <a:pt x="432" y="465"/>
                    <a:pt x="436" y="477"/>
                    <a:pt x="449" y="484"/>
                  </a:cubicBezTo>
                  <a:cubicBezTo>
                    <a:pt x="469" y="497"/>
                    <a:pt x="490" y="509"/>
                    <a:pt x="512" y="518"/>
                  </a:cubicBezTo>
                  <a:cubicBezTo>
                    <a:pt x="574" y="543"/>
                    <a:pt x="639" y="555"/>
                    <a:pt x="705" y="564"/>
                  </a:cubicBezTo>
                  <a:cubicBezTo>
                    <a:pt x="733" y="568"/>
                    <a:pt x="762" y="570"/>
                    <a:pt x="791" y="574"/>
                  </a:cubicBezTo>
                  <a:cubicBezTo>
                    <a:pt x="791" y="493"/>
                    <a:pt x="791" y="414"/>
                    <a:pt x="791" y="334"/>
                  </a:cubicBezTo>
                  <a:close/>
                  <a:moveTo>
                    <a:pt x="1440" y="246"/>
                  </a:moveTo>
                  <a:cubicBezTo>
                    <a:pt x="1327" y="309"/>
                    <a:pt x="1204" y="321"/>
                    <a:pt x="1081" y="334"/>
                  </a:cubicBezTo>
                  <a:cubicBezTo>
                    <a:pt x="1081" y="408"/>
                    <a:pt x="1081" y="481"/>
                    <a:pt x="1081" y="555"/>
                  </a:cubicBezTo>
                  <a:cubicBezTo>
                    <a:pt x="1084" y="554"/>
                    <a:pt x="1087" y="553"/>
                    <a:pt x="1089" y="551"/>
                  </a:cubicBezTo>
                  <a:cubicBezTo>
                    <a:pt x="1114" y="540"/>
                    <a:pt x="1113" y="540"/>
                    <a:pt x="1132" y="558"/>
                  </a:cubicBezTo>
                  <a:cubicBezTo>
                    <a:pt x="1137" y="562"/>
                    <a:pt x="1144" y="567"/>
                    <a:pt x="1150" y="566"/>
                  </a:cubicBezTo>
                  <a:cubicBezTo>
                    <a:pt x="1218" y="558"/>
                    <a:pt x="1286" y="547"/>
                    <a:pt x="1351" y="522"/>
                  </a:cubicBezTo>
                  <a:cubicBezTo>
                    <a:pt x="1376" y="512"/>
                    <a:pt x="1399" y="499"/>
                    <a:pt x="1422" y="485"/>
                  </a:cubicBezTo>
                  <a:cubicBezTo>
                    <a:pt x="1430" y="480"/>
                    <a:pt x="1439" y="467"/>
                    <a:pt x="1439" y="458"/>
                  </a:cubicBezTo>
                  <a:cubicBezTo>
                    <a:pt x="1441" y="388"/>
                    <a:pt x="1440" y="318"/>
                    <a:pt x="1440" y="246"/>
                  </a:cubicBezTo>
                  <a:close/>
                  <a:moveTo>
                    <a:pt x="1081" y="1437"/>
                  </a:moveTo>
                  <a:cubicBezTo>
                    <a:pt x="1164" y="1430"/>
                    <a:pt x="1244" y="1419"/>
                    <a:pt x="1322" y="1396"/>
                  </a:cubicBezTo>
                  <a:cubicBezTo>
                    <a:pt x="1357" y="1385"/>
                    <a:pt x="1391" y="1373"/>
                    <a:pt x="1421" y="1351"/>
                  </a:cubicBezTo>
                  <a:cubicBezTo>
                    <a:pt x="1434" y="1341"/>
                    <a:pt x="1441" y="1330"/>
                    <a:pt x="1440" y="1313"/>
                  </a:cubicBezTo>
                  <a:cubicBezTo>
                    <a:pt x="1440" y="1261"/>
                    <a:pt x="1440" y="1209"/>
                    <a:pt x="1440" y="1157"/>
                  </a:cubicBezTo>
                  <a:cubicBezTo>
                    <a:pt x="1440" y="1142"/>
                    <a:pt x="1440" y="1126"/>
                    <a:pt x="1440" y="1111"/>
                  </a:cubicBezTo>
                  <a:cubicBezTo>
                    <a:pt x="1438" y="1111"/>
                    <a:pt x="1436" y="1111"/>
                    <a:pt x="1436" y="1111"/>
                  </a:cubicBezTo>
                  <a:cubicBezTo>
                    <a:pt x="1368" y="1152"/>
                    <a:pt x="1292" y="1169"/>
                    <a:pt x="1215" y="1181"/>
                  </a:cubicBezTo>
                  <a:cubicBezTo>
                    <a:pt x="1181" y="1186"/>
                    <a:pt x="1155" y="1196"/>
                    <a:pt x="1133" y="1222"/>
                  </a:cubicBezTo>
                  <a:cubicBezTo>
                    <a:pt x="1116" y="1243"/>
                    <a:pt x="1114" y="1242"/>
                    <a:pt x="1088" y="1230"/>
                  </a:cubicBezTo>
                  <a:cubicBezTo>
                    <a:pt x="1086" y="1229"/>
                    <a:pt x="1084" y="1228"/>
                    <a:pt x="1081" y="1227"/>
                  </a:cubicBezTo>
                  <a:cubicBezTo>
                    <a:pt x="1081" y="1297"/>
                    <a:pt x="1081" y="1366"/>
                    <a:pt x="1081" y="1437"/>
                  </a:cubicBezTo>
                  <a:close/>
                  <a:moveTo>
                    <a:pt x="841" y="631"/>
                  </a:moveTo>
                  <a:cubicBezTo>
                    <a:pt x="920" y="619"/>
                    <a:pt x="992" y="636"/>
                    <a:pt x="1054" y="686"/>
                  </a:cubicBezTo>
                  <a:cubicBezTo>
                    <a:pt x="1116" y="737"/>
                    <a:pt x="1149" y="803"/>
                    <a:pt x="1152" y="884"/>
                  </a:cubicBezTo>
                  <a:cubicBezTo>
                    <a:pt x="1154" y="955"/>
                    <a:pt x="1130" y="1019"/>
                    <a:pt x="1081" y="1071"/>
                  </a:cubicBezTo>
                  <a:cubicBezTo>
                    <a:pt x="1016" y="1140"/>
                    <a:pt x="935" y="1165"/>
                    <a:pt x="841" y="1152"/>
                  </a:cubicBezTo>
                  <a:cubicBezTo>
                    <a:pt x="841" y="1185"/>
                    <a:pt x="841" y="1218"/>
                    <a:pt x="841" y="1251"/>
                  </a:cubicBezTo>
                  <a:cubicBezTo>
                    <a:pt x="861" y="1251"/>
                    <a:pt x="879" y="1251"/>
                    <a:pt x="898" y="1251"/>
                  </a:cubicBezTo>
                  <a:cubicBezTo>
                    <a:pt x="912" y="1251"/>
                    <a:pt x="931" y="1256"/>
                    <a:pt x="940" y="1249"/>
                  </a:cubicBezTo>
                  <a:cubicBezTo>
                    <a:pt x="950" y="1241"/>
                    <a:pt x="952" y="1222"/>
                    <a:pt x="956" y="1208"/>
                  </a:cubicBezTo>
                  <a:cubicBezTo>
                    <a:pt x="959" y="1198"/>
                    <a:pt x="963" y="1193"/>
                    <a:pt x="973" y="1191"/>
                  </a:cubicBezTo>
                  <a:cubicBezTo>
                    <a:pt x="986" y="1187"/>
                    <a:pt x="999" y="1185"/>
                    <a:pt x="1010" y="1177"/>
                  </a:cubicBezTo>
                  <a:cubicBezTo>
                    <a:pt x="1039" y="1157"/>
                    <a:pt x="1067" y="1157"/>
                    <a:pt x="1095" y="1179"/>
                  </a:cubicBezTo>
                  <a:cubicBezTo>
                    <a:pt x="1101" y="1184"/>
                    <a:pt x="1106" y="1182"/>
                    <a:pt x="1111" y="1177"/>
                  </a:cubicBezTo>
                  <a:cubicBezTo>
                    <a:pt x="1130" y="1157"/>
                    <a:pt x="1149" y="1138"/>
                    <a:pt x="1169" y="1120"/>
                  </a:cubicBezTo>
                  <a:cubicBezTo>
                    <a:pt x="1180" y="1110"/>
                    <a:pt x="1181" y="1102"/>
                    <a:pt x="1173" y="1091"/>
                  </a:cubicBezTo>
                  <a:cubicBezTo>
                    <a:pt x="1155" y="1068"/>
                    <a:pt x="1152" y="1045"/>
                    <a:pt x="1171" y="1021"/>
                  </a:cubicBezTo>
                  <a:cubicBezTo>
                    <a:pt x="1174" y="1017"/>
                    <a:pt x="1176" y="1012"/>
                    <a:pt x="1177" y="1007"/>
                  </a:cubicBezTo>
                  <a:cubicBezTo>
                    <a:pt x="1182" y="971"/>
                    <a:pt x="1203" y="953"/>
                    <a:pt x="1238" y="949"/>
                  </a:cubicBezTo>
                  <a:cubicBezTo>
                    <a:pt x="1246" y="947"/>
                    <a:pt x="1248" y="943"/>
                    <a:pt x="1248" y="935"/>
                  </a:cubicBezTo>
                  <a:cubicBezTo>
                    <a:pt x="1248" y="917"/>
                    <a:pt x="1248" y="899"/>
                    <a:pt x="1248" y="881"/>
                  </a:cubicBezTo>
                  <a:cubicBezTo>
                    <a:pt x="1248" y="867"/>
                    <a:pt x="1253" y="848"/>
                    <a:pt x="1246" y="839"/>
                  </a:cubicBezTo>
                  <a:cubicBezTo>
                    <a:pt x="1238" y="829"/>
                    <a:pt x="1219" y="827"/>
                    <a:pt x="1205" y="823"/>
                  </a:cubicBezTo>
                  <a:cubicBezTo>
                    <a:pt x="1195" y="820"/>
                    <a:pt x="1190" y="816"/>
                    <a:pt x="1188" y="806"/>
                  </a:cubicBezTo>
                  <a:cubicBezTo>
                    <a:pt x="1184" y="793"/>
                    <a:pt x="1182" y="779"/>
                    <a:pt x="1174" y="769"/>
                  </a:cubicBezTo>
                  <a:cubicBezTo>
                    <a:pt x="1154" y="740"/>
                    <a:pt x="1154" y="712"/>
                    <a:pt x="1176" y="684"/>
                  </a:cubicBezTo>
                  <a:cubicBezTo>
                    <a:pt x="1181" y="678"/>
                    <a:pt x="1179" y="673"/>
                    <a:pt x="1174" y="668"/>
                  </a:cubicBezTo>
                  <a:cubicBezTo>
                    <a:pt x="1154" y="649"/>
                    <a:pt x="1135" y="630"/>
                    <a:pt x="1117" y="610"/>
                  </a:cubicBezTo>
                  <a:cubicBezTo>
                    <a:pt x="1107" y="599"/>
                    <a:pt x="1099" y="598"/>
                    <a:pt x="1088" y="606"/>
                  </a:cubicBezTo>
                  <a:cubicBezTo>
                    <a:pt x="1065" y="623"/>
                    <a:pt x="1043" y="627"/>
                    <a:pt x="1019" y="608"/>
                  </a:cubicBezTo>
                  <a:cubicBezTo>
                    <a:pt x="1016" y="606"/>
                    <a:pt x="1011" y="604"/>
                    <a:pt x="1007" y="603"/>
                  </a:cubicBezTo>
                  <a:cubicBezTo>
                    <a:pt x="992" y="597"/>
                    <a:pt x="972" y="596"/>
                    <a:pt x="962" y="585"/>
                  </a:cubicBezTo>
                  <a:cubicBezTo>
                    <a:pt x="951" y="575"/>
                    <a:pt x="951" y="555"/>
                    <a:pt x="945" y="539"/>
                  </a:cubicBezTo>
                  <a:cubicBezTo>
                    <a:pt x="944" y="536"/>
                    <a:pt x="939" y="531"/>
                    <a:pt x="937" y="531"/>
                  </a:cubicBezTo>
                  <a:cubicBezTo>
                    <a:pt x="905" y="531"/>
                    <a:pt x="873" y="531"/>
                    <a:pt x="841" y="531"/>
                  </a:cubicBezTo>
                  <a:cubicBezTo>
                    <a:pt x="841" y="565"/>
                    <a:pt x="841" y="597"/>
                    <a:pt x="841" y="631"/>
                  </a:cubicBezTo>
                  <a:close/>
                  <a:moveTo>
                    <a:pt x="1296" y="827"/>
                  </a:moveTo>
                  <a:cubicBezTo>
                    <a:pt x="1307" y="824"/>
                    <a:pt x="1317" y="822"/>
                    <a:pt x="1326" y="819"/>
                  </a:cubicBezTo>
                  <a:cubicBezTo>
                    <a:pt x="1360" y="808"/>
                    <a:pt x="1393" y="796"/>
                    <a:pt x="1422" y="774"/>
                  </a:cubicBezTo>
                  <a:cubicBezTo>
                    <a:pt x="1434" y="764"/>
                    <a:pt x="1440" y="753"/>
                    <a:pt x="1440" y="737"/>
                  </a:cubicBezTo>
                  <a:cubicBezTo>
                    <a:pt x="1440" y="674"/>
                    <a:pt x="1440" y="611"/>
                    <a:pt x="1440" y="548"/>
                  </a:cubicBezTo>
                  <a:cubicBezTo>
                    <a:pt x="1440" y="544"/>
                    <a:pt x="1439" y="539"/>
                    <a:pt x="1439" y="533"/>
                  </a:cubicBezTo>
                  <a:cubicBezTo>
                    <a:pt x="1360" y="580"/>
                    <a:pt x="1274" y="595"/>
                    <a:pt x="1186" y="613"/>
                  </a:cubicBezTo>
                  <a:cubicBezTo>
                    <a:pt x="1196" y="624"/>
                    <a:pt x="1207" y="633"/>
                    <a:pt x="1218" y="644"/>
                  </a:cubicBezTo>
                  <a:cubicBezTo>
                    <a:pt x="1240" y="666"/>
                    <a:pt x="1241" y="667"/>
                    <a:pt x="1225" y="693"/>
                  </a:cubicBezTo>
                  <a:cubicBezTo>
                    <a:pt x="1211" y="716"/>
                    <a:pt x="1207" y="736"/>
                    <a:pt x="1222" y="759"/>
                  </a:cubicBezTo>
                  <a:cubicBezTo>
                    <a:pt x="1225" y="762"/>
                    <a:pt x="1225" y="768"/>
                    <a:pt x="1227" y="771"/>
                  </a:cubicBezTo>
                  <a:cubicBezTo>
                    <a:pt x="1231" y="776"/>
                    <a:pt x="1235" y="781"/>
                    <a:pt x="1240" y="783"/>
                  </a:cubicBezTo>
                  <a:cubicBezTo>
                    <a:pt x="1258" y="790"/>
                    <a:pt x="1277" y="795"/>
                    <a:pt x="1296" y="802"/>
                  </a:cubicBezTo>
                  <a:cubicBezTo>
                    <a:pt x="1296" y="810"/>
                    <a:pt x="1296" y="818"/>
                    <a:pt x="1296" y="827"/>
                  </a:cubicBezTo>
                  <a:close/>
                  <a:moveTo>
                    <a:pt x="1226" y="1130"/>
                  </a:moveTo>
                  <a:cubicBezTo>
                    <a:pt x="1227" y="1131"/>
                    <a:pt x="1228" y="1132"/>
                    <a:pt x="1230" y="1133"/>
                  </a:cubicBezTo>
                  <a:cubicBezTo>
                    <a:pt x="1270" y="1121"/>
                    <a:pt x="1311" y="1112"/>
                    <a:pt x="1350" y="1098"/>
                  </a:cubicBezTo>
                  <a:cubicBezTo>
                    <a:pt x="1375" y="1089"/>
                    <a:pt x="1398" y="1075"/>
                    <a:pt x="1421" y="1062"/>
                  </a:cubicBezTo>
                  <a:cubicBezTo>
                    <a:pt x="1435" y="1054"/>
                    <a:pt x="1441" y="1041"/>
                    <a:pt x="1440" y="1023"/>
                  </a:cubicBezTo>
                  <a:cubicBezTo>
                    <a:pt x="1439" y="966"/>
                    <a:pt x="1440" y="909"/>
                    <a:pt x="1440" y="852"/>
                  </a:cubicBezTo>
                  <a:cubicBezTo>
                    <a:pt x="1440" y="842"/>
                    <a:pt x="1440" y="833"/>
                    <a:pt x="1440" y="826"/>
                  </a:cubicBezTo>
                  <a:cubicBezTo>
                    <a:pt x="1392" y="844"/>
                    <a:pt x="1345" y="862"/>
                    <a:pt x="1296" y="881"/>
                  </a:cubicBezTo>
                  <a:cubicBezTo>
                    <a:pt x="1296" y="912"/>
                    <a:pt x="1296" y="946"/>
                    <a:pt x="1296" y="980"/>
                  </a:cubicBezTo>
                  <a:cubicBezTo>
                    <a:pt x="1277" y="986"/>
                    <a:pt x="1259" y="992"/>
                    <a:pt x="1240" y="999"/>
                  </a:cubicBezTo>
                  <a:cubicBezTo>
                    <a:pt x="1236" y="1000"/>
                    <a:pt x="1230" y="1004"/>
                    <a:pt x="1228" y="1008"/>
                  </a:cubicBezTo>
                  <a:cubicBezTo>
                    <a:pt x="1207" y="1053"/>
                    <a:pt x="1207" y="1054"/>
                    <a:pt x="1230" y="1098"/>
                  </a:cubicBezTo>
                  <a:cubicBezTo>
                    <a:pt x="1236" y="1109"/>
                    <a:pt x="1243" y="1120"/>
                    <a:pt x="1226" y="1130"/>
                  </a:cubicBezTo>
                  <a:close/>
                  <a:moveTo>
                    <a:pt x="840" y="892"/>
                  </a:moveTo>
                  <a:cubicBezTo>
                    <a:pt x="840" y="924"/>
                    <a:pt x="840" y="956"/>
                    <a:pt x="840" y="989"/>
                  </a:cubicBezTo>
                  <a:cubicBezTo>
                    <a:pt x="840" y="999"/>
                    <a:pt x="843" y="1003"/>
                    <a:pt x="852" y="1005"/>
                  </a:cubicBezTo>
                  <a:cubicBezTo>
                    <a:pt x="901" y="1021"/>
                    <a:pt x="955" y="1003"/>
                    <a:pt x="985" y="961"/>
                  </a:cubicBezTo>
                  <a:cubicBezTo>
                    <a:pt x="1015" y="919"/>
                    <a:pt x="1016" y="863"/>
                    <a:pt x="985" y="821"/>
                  </a:cubicBezTo>
                  <a:cubicBezTo>
                    <a:pt x="955" y="779"/>
                    <a:pt x="902" y="761"/>
                    <a:pt x="853" y="776"/>
                  </a:cubicBezTo>
                  <a:cubicBezTo>
                    <a:pt x="843" y="779"/>
                    <a:pt x="839" y="784"/>
                    <a:pt x="840" y="794"/>
                  </a:cubicBezTo>
                  <a:cubicBezTo>
                    <a:pt x="840" y="827"/>
                    <a:pt x="840" y="859"/>
                    <a:pt x="840" y="892"/>
                  </a:cubicBezTo>
                  <a:close/>
                  <a:moveTo>
                    <a:pt x="840" y="1100"/>
                  </a:moveTo>
                  <a:cubicBezTo>
                    <a:pt x="917" y="1125"/>
                    <a:pt x="1015" y="1087"/>
                    <a:pt x="1066" y="1014"/>
                  </a:cubicBezTo>
                  <a:cubicBezTo>
                    <a:pt x="1119" y="936"/>
                    <a:pt x="1116" y="833"/>
                    <a:pt x="1058" y="758"/>
                  </a:cubicBezTo>
                  <a:cubicBezTo>
                    <a:pt x="1006" y="692"/>
                    <a:pt x="908" y="657"/>
                    <a:pt x="841" y="682"/>
                  </a:cubicBezTo>
                  <a:cubicBezTo>
                    <a:pt x="841" y="698"/>
                    <a:pt x="841" y="713"/>
                    <a:pt x="841" y="729"/>
                  </a:cubicBezTo>
                  <a:cubicBezTo>
                    <a:pt x="965" y="698"/>
                    <a:pt x="1053" y="794"/>
                    <a:pt x="1056" y="882"/>
                  </a:cubicBezTo>
                  <a:cubicBezTo>
                    <a:pt x="1057" y="931"/>
                    <a:pt x="1042" y="974"/>
                    <a:pt x="1007" y="1009"/>
                  </a:cubicBezTo>
                  <a:cubicBezTo>
                    <a:pt x="961" y="1055"/>
                    <a:pt x="904" y="1068"/>
                    <a:pt x="840" y="1053"/>
                  </a:cubicBezTo>
                  <a:cubicBezTo>
                    <a:pt x="840" y="1069"/>
                    <a:pt x="840" y="1084"/>
                    <a:pt x="840" y="1100"/>
                  </a:cubicBezTo>
                  <a:close/>
                  <a:moveTo>
                    <a:pt x="1031" y="561"/>
                  </a:moveTo>
                  <a:cubicBezTo>
                    <a:pt x="1031" y="485"/>
                    <a:pt x="1031" y="412"/>
                    <a:pt x="1031" y="338"/>
                  </a:cubicBezTo>
                  <a:cubicBezTo>
                    <a:pt x="967" y="338"/>
                    <a:pt x="904" y="338"/>
                    <a:pt x="841" y="338"/>
                  </a:cubicBezTo>
                  <a:cubicBezTo>
                    <a:pt x="841" y="386"/>
                    <a:pt x="841" y="434"/>
                    <a:pt x="841" y="483"/>
                  </a:cubicBezTo>
                  <a:cubicBezTo>
                    <a:pt x="887" y="483"/>
                    <a:pt x="932" y="483"/>
                    <a:pt x="977" y="483"/>
                  </a:cubicBezTo>
                  <a:cubicBezTo>
                    <a:pt x="984" y="503"/>
                    <a:pt x="989" y="522"/>
                    <a:pt x="996" y="540"/>
                  </a:cubicBezTo>
                  <a:cubicBezTo>
                    <a:pt x="998" y="544"/>
                    <a:pt x="1002" y="549"/>
                    <a:pt x="1006" y="551"/>
                  </a:cubicBezTo>
                  <a:cubicBezTo>
                    <a:pt x="1014" y="555"/>
                    <a:pt x="1022" y="557"/>
                    <a:pt x="1031" y="561"/>
                  </a:cubicBezTo>
                  <a:close/>
                  <a:moveTo>
                    <a:pt x="841" y="1441"/>
                  </a:moveTo>
                  <a:cubicBezTo>
                    <a:pt x="905" y="1441"/>
                    <a:pt x="968" y="1441"/>
                    <a:pt x="1031" y="1441"/>
                  </a:cubicBezTo>
                  <a:cubicBezTo>
                    <a:pt x="1031" y="1367"/>
                    <a:pt x="1031" y="1295"/>
                    <a:pt x="1031" y="1222"/>
                  </a:cubicBezTo>
                  <a:cubicBezTo>
                    <a:pt x="1011" y="1226"/>
                    <a:pt x="994" y="1233"/>
                    <a:pt x="990" y="1257"/>
                  </a:cubicBezTo>
                  <a:cubicBezTo>
                    <a:pt x="988" y="1271"/>
                    <a:pt x="982" y="1285"/>
                    <a:pt x="977" y="1299"/>
                  </a:cubicBezTo>
                  <a:cubicBezTo>
                    <a:pt x="932" y="1299"/>
                    <a:pt x="886" y="1299"/>
                    <a:pt x="841" y="1299"/>
                  </a:cubicBezTo>
                  <a:cubicBezTo>
                    <a:pt x="841" y="1347"/>
                    <a:pt x="841" y="1393"/>
                    <a:pt x="841" y="1441"/>
                  </a:cubicBezTo>
                  <a:close/>
                  <a:moveTo>
                    <a:pt x="192" y="500"/>
                  </a:moveTo>
                  <a:cubicBezTo>
                    <a:pt x="158" y="534"/>
                    <a:pt x="123" y="569"/>
                    <a:pt x="90" y="602"/>
                  </a:cubicBezTo>
                  <a:cubicBezTo>
                    <a:pt x="121" y="602"/>
                    <a:pt x="156" y="602"/>
                    <a:pt x="192" y="602"/>
                  </a:cubicBezTo>
                  <a:cubicBezTo>
                    <a:pt x="192" y="566"/>
                    <a:pt x="192" y="532"/>
                    <a:pt x="192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/>
            <p:cNvSpPr>
              <a:spLocks noEditPoints="1"/>
            </p:cNvSpPr>
            <p:nvPr/>
          </p:nvSpPr>
          <p:spPr bwMode="auto">
            <a:xfrm>
              <a:off x="2082800" y="2740025"/>
              <a:ext cx="66675" cy="53975"/>
            </a:xfrm>
            <a:custGeom>
              <a:avLst/>
              <a:gdLst>
                <a:gd name="T0" fmla="*/ 238 w 238"/>
                <a:gd name="T1" fmla="*/ 190 h 190"/>
                <a:gd name="T2" fmla="*/ 0 w 238"/>
                <a:gd name="T3" fmla="*/ 190 h 190"/>
                <a:gd name="T4" fmla="*/ 0 w 238"/>
                <a:gd name="T5" fmla="*/ 0 h 190"/>
                <a:gd name="T6" fmla="*/ 238 w 238"/>
                <a:gd name="T7" fmla="*/ 0 h 190"/>
                <a:gd name="T8" fmla="*/ 238 w 238"/>
                <a:gd name="T9" fmla="*/ 190 h 190"/>
                <a:gd name="T10" fmla="*/ 190 w 238"/>
                <a:gd name="T11" fmla="*/ 142 h 190"/>
                <a:gd name="T12" fmla="*/ 190 w 238"/>
                <a:gd name="T13" fmla="*/ 48 h 190"/>
                <a:gd name="T14" fmla="*/ 48 w 238"/>
                <a:gd name="T15" fmla="*/ 48 h 190"/>
                <a:gd name="T16" fmla="*/ 48 w 238"/>
                <a:gd name="T17" fmla="*/ 142 h 190"/>
                <a:gd name="T18" fmla="*/ 190 w 238"/>
                <a:gd name="T19" fmla="*/ 14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90">
                  <a:moveTo>
                    <a:pt x="238" y="190"/>
                  </a:moveTo>
                  <a:cubicBezTo>
                    <a:pt x="158" y="190"/>
                    <a:pt x="79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63"/>
                    <a:pt x="238" y="126"/>
                    <a:pt x="238" y="190"/>
                  </a:cubicBezTo>
                  <a:close/>
                  <a:moveTo>
                    <a:pt x="190" y="142"/>
                  </a:moveTo>
                  <a:cubicBezTo>
                    <a:pt x="190" y="110"/>
                    <a:pt x="190" y="79"/>
                    <a:pt x="190" y="48"/>
                  </a:cubicBezTo>
                  <a:cubicBezTo>
                    <a:pt x="142" y="48"/>
                    <a:pt x="95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95" y="142"/>
                    <a:pt x="142" y="142"/>
                    <a:pt x="190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2082800" y="2687638"/>
              <a:ext cx="66675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2082800" y="2713038"/>
              <a:ext cx="66675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2136775" y="2633663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2136775" y="26606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>
              <a:off x="2230438" y="2519363"/>
              <a:ext cx="173038" cy="39688"/>
            </a:xfrm>
            <a:custGeom>
              <a:avLst/>
              <a:gdLst>
                <a:gd name="T0" fmla="*/ 311 w 624"/>
                <a:gd name="T1" fmla="*/ 144 h 144"/>
                <a:gd name="T2" fmla="*/ 56 w 624"/>
                <a:gd name="T3" fmla="*/ 144 h 144"/>
                <a:gd name="T4" fmla="*/ 0 w 624"/>
                <a:gd name="T5" fmla="*/ 89 h 144"/>
                <a:gd name="T6" fmla="*/ 0 w 624"/>
                <a:gd name="T7" fmla="*/ 52 h 144"/>
                <a:gd name="T8" fmla="*/ 52 w 624"/>
                <a:gd name="T9" fmla="*/ 0 h 144"/>
                <a:gd name="T10" fmla="*/ 346 w 624"/>
                <a:gd name="T11" fmla="*/ 0 h 144"/>
                <a:gd name="T12" fmla="*/ 566 w 624"/>
                <a:gd name="T13" fmla="*/ 0 h 144"/>
                <a:gd name="T14" fmla="*/ 624 w 624"/>
                <a:gd name="T15" fmla="*/ 59 h 144"/>
                <a:gd name="T16" fmla="*/ 624 w 624"/>
                <a:gd name="T17" fmla="*/ 93 h 144"/>
                <a:gd name="T18" fmla="*/ 573 w 624"/>
                <a:gd name="T19" fmla="*/ 144 h 144"/>
                <a:gd name="T20" fmla="*/ 311 w 624"/>
                <a:gd name="T21" fmla="*/ 144 h 144"/>
                <a:gd name="T22" fmla="*/ 575 w 624"/>
                <a:gd name="T23" fmla="*/ 49 h 144"/>
                <a:gd name="T24" fmla="*/ 49 w 624"/>
                <a:gd name="T25" fmla="*/ 49 h 144"/>
                <a:gd name="T26" fmla="*/ 49 w 624"/>
                <a:gd name="T27" fmla="*/ 95 h 144"/>
                <a:gd name="T28" fmla="*/ 575 w 624"/>
                <a:gd name="T29" fmla="*/ 95 h 144"/>
                <a:gd name="T30" fmla="*/ 575 w 624"/>
                <a:gd name="T31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4" h="144">
                  <a:moveTo>
                    <a:pt x="311" y="144"/>
                  </a:moveTo>
                  <a:cubicBezTo>
                    <a:pt x="226" y="144"/>
                    <a:pt x="141" y="144"/>
                    <a:pt x="56" y="144"/>
                  </a:cubicBezTo>
                  <a:cubicBezTo>
                    <a:pt x="19" y="144"/>
                    <a:pt x="0" y="126"/>
                    <a:pt x="0" y="89"/>
                  </a:cubicBezTo>
                  <a:cubicBezTo>
                    <a:pt x="0" y="77"/>
                    <a:pt x="0" y="64"/>
                    <a:pt x="0" y="52"/>
                  </a:cubicBezTo>
                  <a:cubicBezTo>
                    <a:pt x="0" y="20"/>
                    <a:pt x="20" y="0"/>
                    <a:pt x="52" y="0"/>
                  </a:cubicBezTo>
                  <a:cubicBezTo>
                    <a:pt x="150" y="0"/>
                    <a:pt x="248" y="0"/>
                    <a:pt x="346" y="0"/>
                  </a:cubicBezTo>
                  <a:cubicBezTo>
                    <a:pt x="419" y="0"/>
                    <a:pt x="493" y="0"/>
                    <a:pt x="566" y="0"/>
                  </a:cubicBezTo>
                  <a:cubicBezTo>
                    <a:pt x="607" y="0"/>
                    <a:pt x="624" y="17"/>
                    <a:pt x="624" y="59"/>
                  </a:cubicBezTo>
                  <a:cubicBezTo>
                    <a:pt x="624" y="70"/>
                    <a:pt x="624" y="82"/>
                    <a:pt x="624" y="93"/>
                  </a:cubicBezTo>
                  <a:cubicBezTo>
                    <a:pt x="624" y="124"/>
                    <a:pt x="604" y="144"/>
                    <a:pt x="573" y="144"/>
                  </a:cubicBezTo>
                  <a:cubicBezTo>
                    <a:pt x="486" y="144"/>
                    <a:pt x="398" y="144"/>
                    <a:pt x="311" y="144"/>
                  </a:cubicBezTo>
                  <a:close/>
                  <a:moveTo>
                    <a:pt x="575" y="49"/>
                  </a:moveTo>
                  <a:cubicBezTo>
                    <a:pt x="399" y="49"/>
                    <a:pt x="224" y="49"/>
                    <a:pt x="49" y="49"/>
                  </a:cubicBezTo>
                  <a:cubicBezTo>
                    <a:pt x="49" y="65"/>
                    <a:pt x="49" y="80"/>
                    <a:pt x="49" y="95"/>
                  </a:cubicBezTo>
                  <a:cubicBezTo>
                    <a:pt x="225" y="95"/>
                    <a:pt x="400" y="95"/>
                    <a:pt x="575" y="95"/>
                  </a:cubicBezTo>
                  <a:cubicBezTo>
                    <a:pt x="575" y="80"/>
                    <a:pt x="575" y="65"/>
                    <a:pt x="5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3263772" y="2294781"/>
            <a:ext cx="306388" cy="431800"/>
            <a:chOff x="4953000" y="3105150"/>
            <a:chExt cx="306388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60" name="Freeform 18"/>
            <p:cNvSpPr>
              <a:spLocks noEditPoints="1"/>
            </p:cNvSpPr>
            <p:nvPr/>
          </p:nvSpPr>
          <p:spPr bwMode="auto">
            <a:xfrm>
              <a:off x="4953000" y="3105150"/>
              <a:ext cx="306388" cy="431800"/>
            </a:xfrm>
            <a:custGeom>
              <a:avLst/>
              <a:gdLst>
                <a:gd name="T0" fmla="*/ 604 w 996"/>
                <a:gd name="T1" fmla="*/ 40 h 1404"/>
                <a:gd name="T2" fmla="*/ 663 w 996"/>
                <a:gd name="T3" fmla="*/ 97 h 1404"/>
                <a:gd name="T4" fmla="*/ 782 w 996"/>
                <a:gd name="T5" fmla="*/ 138 h 1404"/>
                <a:gd name="T6" fmla="*/ 913 w 996"/>
                <a:gd name="T7" fmla="*/ 138 h 1404"/>
                <a:gd name="T8" fmla="*/ 995 w 996"/>
                <a:gd name="T9" fmla="*/ 889 h 1404"/>
                <a:gd name="T10" fmla="*/ 977 w 996"/>
                <a:gd name="T11" fmla="*/ 922 h 1404"/>
                <a:gd name="T12" fmla="*/ 954 w 996"/>
                <a:gd name="T13" fmla="*/ 888 h 1404"/>
                <a:gd name="T14" fmla="*/ 917 w 996"/>
                <a:gd name="T15" fmla="*/ 179 h 1404"/>
                <a:gd name="T16" fmla="*/ 886 w 996"/>
                <a:gd name="T17" fmla="*/ 198 h 1404"/>
                <a:gd name="T18" fmla="*/ 884 w 996"/>
                <a:gd name="T19" fmla="*/ 1253 h 1404"/>
                <a:gd name="T20" fmla="*/ 680 w 996"/>
                <a:gd name="T21" fmla="*/ 1295 h 1404"/>
                <a:gd name="T22" fmla="*/ 109 w 996"/>
                <a:gd name="T23" fmla="*/ 1233 h 1404"/>
                <a:gd name="T24" fmla="*/ 111 w 996"/>
                <a:gd name="T25" fmla="*/ 618 h 1404"/>
                <a:gd name="T26" fmla="*/ 149 w 996"/>
                <a:gd name="T27" fmla="*/ 619 h 1404"/>
                <a:gd name="T28" fmla="*/ 150 w 996"/>
                <a:gd name="T29" fmla="*/ 1229 h 1404"/>
                <a:gd name="T30" fmla="*/ 819 w 996"/>
                <a:gd name="T31" fmla="*/ 1254 h 1404"/>
                <a:gd name="T32" fmla="*/ 844 w 996"/>
                <a:gd name="T33" fmla="*/ 195 h 1404"/>
                <a:gd name="T34" fmla="*/ 782 w 996"/>
                <a:gd name="T35" fmla="*/ 180 h 1404"/>
                <a:gd name="T36" fmla="*/ 738 w 996"/>
                <a:gd name="T37" fmla="*/ 220 h 1404"/>
                <a:gd name="T38" fmla="*/ 686 w 996"/>
                <a:gd name="T39" fmla="*/ 223 h 1404"/>
                <a:gd name="T40" fmla="*/ 643 w 996"/>
                <a:gd name="T41" fmla="*/ 289 h 1404"/>
                <a:gd name="T42" fmla="*/ 308 w 996"/>
                <a:gd name="T43" fmla="*/ 244 h 1404"/>
                <a:gd name="T44" fmla="*/ 270 w 996"/>
                <a:gd name="T45" fmla="*/ 220 h 1404"/>
                <a:gd name="T46" fmla="*/ 150 w 996"/>
                <a:gd name="T47" fmla="*/ 180 h 1404"/>
                <a:gd name="T48" fmla="*/ 150 w 996"/>
                <a:gd name="T49" fmla="*/ 517 h 1404"/>
                <a:gd name="T50" fmla="*/ 109 w 996"/>
                <a:gd name="T51" fmla="*/ 517 h 1404"/>
                <a:gd name="T52" fmla="*/ 109 w 996"/>
                <a:gd name="T53" fmla="*/ 180 h 1404"/>
                <a:gd name="T54" fmla="*/ 42 w 996"/>
                <a:gd name="T55" fmla="*/ 200 h 1404"/>
                <a:gd name="T56" fmla="*/ 41 w 996"/>
                <a:gd name="T57" fmla="*/ 1328 h 1404"/>
                <a:gd name="T58" fmla="*/ 64 w 996"/>
                <a:gd name="T59" fmla="*/ 1363 h 1404"/>
                <a:gd name="T60" fmla="*/ 919 w 996"/>
                <a:gd name="T61" fmla="*/ 1363 h 1404"/>
                <a:gd name="T62" fmla="*/ 954 w 996"/>
                <a:gd name="T63" fmla="*/ 1010 h 1404"/>
                <a:gd name="T64" fmla="*/ 995 w 996"/>
                <a:gd name="T65" fmla="*/ 1010 h 1404"/>
                <a:gd name="T66" fmla="*/ 921 w 996"/>
                <a:gd name="T67" fmla="*/ 1404 h 1404"/>
                <a:gd name="T68" fmla="*/ 0 w 996"/>
                <a:gd name="T69" fmla="*/ 1331 h 1404"/>
                <a:gd name="T70" fmla="*/ 74 w 996"/>
                <a:gd name="T71" fmla="*/ 138 h 1404"/>
                <a:gd name="T72" fmla="*/ 213 w 996"/>
                <a:gd name="T73" fmla="*/ 137 h 1404"/>
                <a:gd name="T74" fmla="*/ 267 w 996"/>
                <a:gd name="T75" fmla="*/ 97 h 1404"/>
                <a:gd name="T76" fmla="*/ 429 w 996"/>
                <a:gd name="T77" fmla="*/ 0 h 1404"/>
                <a:gd name="T78" fmla="*/ 256 w 996"/>
                <a:gd name="T79" fmla="*/ 178 h 1404"/>
                <a:gd name="T80" fmla="*/ 738 w 996"/>
                <a:gd name="T81" fmla="*/ 139 h 1404"/>
                <a:gd name="T82" fmla="*/ 256 w 996"/>
                <a:gd name="T83" fmla="*/ 178 h 1404"/>
                <a:gd name="T84" fmla="*/ 644 w 996"/>
                <a:gd name="T85" fmla="*/ 247 h 1404"/>
                <a:gd name="T86" fmla="*/ 350 w 996"/>
                <a:gd name="T87" fmla="*/ 221 h 1404"/>
                <a:gd name="T88" fmla="*/ 566 w 996"/>
                <a:gd name="T89" fmla="*/ 96 h 1404"/>
                <a:gd name="T90" fmla="*/ 552 w 996"/>
                <a:gd name="T91" fmla="*/ 42 h 1404"/>
                <a:gd name="T92" fmla="*/ 430 w 996"/>
                <a:gd name="T93" fmla="*/ 54 h 1404"/>
                <a:gd name="T94" fmla="*/ 566 w 996"/>
                <a:gd name="T95" fmla="*/ 96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6" h="1404">
                  <a:moveTo>
                    <a:pt x="566" y="0"/>
                  </a:moveTo>
                  <a:cubicBezTo>
                    <a:pt x="584" y="8"/>
                    <a:pt x="601" y="19"/>
                    <a:pt x="604" y="40"/>
                  </a:cubicBezTo>
                  <a:cubicBezTo>
                    <a:pt x="608" y="58"/>
                    <a:pt x="607" y="77"/>
                    <a:pt x="608" y="97"/>
                  </a:cubicBezTo>
                  <a:cubicBezTo>
                    <a:pt x="626" y="97"/>
                    <a:pt x="644" y="97"/>
                    <a:pt x="663" y="97"/>
                  </a:cubicBezTo>
                  <a:cubicBezTo>
                    <a:pt x="684" y="97"/>
                    <a:pt x="706" y="97"/>
                    <a:pt x="728" y="97"/>
                  </a:cubicBezTo>
                  <a:cubicBezTo>
                    <a:pt x="760" y="97"/>
                    <a:pt x="773" y="106"/>
                    <a:pt x="782" y="138"/>
                  </a:cubicBezTo>
                  <a:cubicBezTo>
                    <a:pt x="787" y="138"/>
                    <a:pt x="792" y="138"/>
                    <a:pt x="796" y="138"/>
                  </a:cubicBezTo>
                  <a:cubicBezTo>
                    <a:pt x="835" y="138"/>
                    <a:pt x="874" y="140"/>
                    <a:pt x="913" y="138"/>
                  </a:cubicBezTo>
                  <a:cubicBezTo>
                    <a:pt x="965" y="135"/>
                    <a:pt x="996" y="163"/>
                    <a:pt x="996" y="219"/>
                  </a:cubicBezTo>
                  <a:cubicBezTo>
                    <a:pt x="994" y="442"/>
                    <a:pt x="995" y="665"/>
                    <a:pt x="995" y="889"/>
                  </a:cubicBezTo>
                  <a:cubicBezTo>
                    <a:pt x="995" y="894"/>
                    <a:pt x="995" y="900"/>
                    <a:pt x="994" y="906"/>
                  </a:cubicBezTo>
                  <a:cubicBezTo>
                    <a:pt x="993" y="916"/>
                    <a:pt x="987" y="922"/>
                    <a:pt x="977" y="922"/>
                  </a:cubicBezTo>
                  <a:cubicBezTo>
                    <a:pt x="965" y="923"/>
                    <a:pt x="957" y="918"/>
                    <a:pt x="955" y="906"/>
                  </a:cubicBezTo>
                  <a:cubicBezTo>
                    <a:pt x="954" y="900"/>
                    <a:pt x="954" y="894"/>
                    <a:pt x="954" y="888"/>
                  </a:cubicBezTo>
                  <a:cubicBezTo>
                    <a:pt x="954" y="664"/>
                    <a:pt x="954" y="441"/>
                    <a:pt x="954" y="217"/>
                  </a:cubicBezTo>
                  <a:cubicBezTo>
                    <a:pt x="954" y="185"/>
                    <a:pt x="949" y="179"/>
                    <a:pt x="917" y="179"/>
                  </a:cubicBezTo>
                  <a:cubicBezTo>
                    <a:pt x="907" y="179"/>
                    <a:pt x="898" y="179"/>
                    <a:pt x="887" y="179"/>
                  </a:cubicBezTo>
                  <a:cubicBezTo>
                    <a:pt x="886" y="186"/>
                    <a:pt x="886" y="192"/>
                    <a:pt x="886" y="198"/>
                  </a:cubicBezTo>
                  <a:cubicBezTo>
                    <a:pt x="886" y="542"/>
                    <a:pt x="886" y="885"/>
                    <a:pt x="886" y="1228"/>
                  </a:cubicBezTo>
                  <a:cubicBezTo>
                    <a:pt x="886" y="1236"/>
                    <a:pt x="885" y="1245"/>
                    <a:pt x="884" y="1253"/>
                  </a:cubicBezTo>
                  <a:cubicBezTo>
                    <a:pt x="879" y="1277"/>
                    <a:pt x="857" y="1295"/>
                    <a:pt x="830" y="1295"/>
                  </a:cubicBezTo>
                  <a:cubicBezTo>
                    <a:pt x="780" y="1295"/>
                    <a:pt x="730" y="1295"/>
                    <a:pt x="680" y="1295"/>
                  </a:cubicBezTo>
                  <a:cubicBezTo>
                    <a:pt x="510" y="1295"/>
                    <a:pt x="341" y="1295"/>
                    <a:pt x="171" y="1295"/>
                  </a:cubicBezTo>
                  <a:cubicBezTo>
                    <a:pt x="130" y="1295"/>
                    <a:pt x="109" y="1274"/>
                    <a:pt x="109" y="1233"/>
                  </a:cubicBezTo>
                  <a:cubicBezTo>
                    <a:pt x="109" y="1033"/>
                    <a:pt x="109" y="833"/>
                    <a:pt x="109" y="633"/>
                  </a:cubicBezTo>
                  <a:cubicBezTo>
                    <a:pt x="109" y="628"/>
                    <a:pt x="108" y="621"/>
                    <a:pt x="111" y="618"/>
                  </a:cubicBezTo>
                  <a:cubicBezTo>
                    <a:pt x="116" y="612"/>
                    <a:pt x="124" y="605"/>
                    <a:pt x="130" y="605"/>
                  </a:cubicBezTo>
                  <a:cubicBezTo>
                    <a:pt x="137" y="605"/>
                    <a:pt x="145" y="613"/>
                    <a:pt x="149" y="619"/>
                  </a:cubicBezTo>
                  <a:cubicBezTo>
                    <a:pt x="152" y="623"/>
                    <a:pt x="150" y="631"/>
                    <a:pt x="150" y="638"/>
                  </a:cubicBezTo>
                  <a:cubicBezTo>
                    <a:pt x="150" y="835"/>
                    <a:pt x="150" y="1032"/>
                    <a:pt x="150" y="1229"/>
                  </a:cubicBezTo>
                  <a:cubicBezTo>
                    <a:pt x="150" y="1252"/>
                    <a:pt x="152" y="1254"/>
                    <a:pt x="175" y="1254"/>
                  </a:cubicBezTo>
                  <a:cubicBezTo>
                    <a:pt x="390" y="1254"/>
                    <a:pt x="605" y="1254"/>
                    <a:pt x="819" y="1254"/>
                  </a:cubicBezTo>
                  <a:cubicBezTo>
                    <a:pt x="843" y="1254"/>
                    <a:pt x="844" y="1252"/>
                    <a:pt x="844" y="1229"/>
                  </a:cubicBezTo>
                  <a:cubicBezTo>
                    <a:pt x="844" y="885"/>
                    <a:pt x="844" y="540"/>
                    <a:pt x="844" y="195"/>
                  </a:cubicBezTo>
                  <a:cubicBezTo>
                    <a:pt x="844" y="190"/>
                    <a:pt x="844" y="186"/>
                    <a:pt x="844" y="180"/>
                  </a:cubicBezTo>
                  <a:cubicBezTo>
                    <a:pt x="823" y="180"/>
                    <a:pt x="803" y="180"/>
                    <a:pt x="782" y="180"/>
                  </a:cubicBezTo>
                  <a:cubicBezTo>
                    <a:pt x="781" y="184"/>
                    <a:pt x="780" y="188"/>
                    <a:pt x="778" y="192"/>
                  </a:cubicBezTo>
                  <a:cubicBezTo>
                    <a:pt x="772" y="210"/>
                    <a:pt x="757" y="220"/>
                    <a:pt x="738" y="220"/>
                  </a:cubicBezTo>
                  <a:cubicBezTo>
                    <a:pt x="722" y="221"/>
                    <a:pt x="706" y="221"/>
                    <a:pt x="689" y="221"/>
                  </a:cubicBezTo>
                  <a:cubicBezTo>
                    <a:pt x="689" y="221"/>
                    <a:pt x="688" y="221"/>
                    <a:pt x="686" y="223"/>
                  </a:cubicBezTo>
                  <a:cubicBezTo>
                    <a:pt x="686" y="230"/>
                    <a:pt x="687" y="238"/>
                    <a:pt x="686" y="246"/>
                  </a:cubicBezTo>
                  <a:cubicBezTo>
                    <a:pt x="685" y="271"/>
                    <a:pt x="668" y="289"/>
                    <a:pt x="643" y="289"/>
                  </a:cubicBezTo>
                  <a:cubicBezTo>
                    <a:pt x="546" y="289"/>
                    <a:pt x="450" y="289"/>
                    <a:pt x="353" y="289"/>
                  </a:cubicBezTo>
                  <a:cubicBezTo>
                    <a:pt x="326" y="289"/>
                    <a:pt x="309" y="271"/>
                    <a:pt x="308" y="244"/>
                  </a:cubicBezTo>
                  <a:cubicBezTo>
                    <a:pt x="308" y="237"/>
                    <a:pt x="308" y="229"/>
                    <a:pt x="308" y="220"/>
                  </a:cubicBezTo>
                  <a:cubicBezTo>
                    <a:pt x="295" y="220"/>
                    <a:pt x="282" y="220"/>
                    <a:pt x="270" y="220"/>
                  </a:cubicBezTo>
                  <a:cubicBezTo>
                    <a:pt x="233" y="220"/>
                    <a:pt x="224" y="214"/>
                    <a:pt x="212" y="180"/>
                  </a:cubicBezTo>
                  <a:cubicBezTo>
                    <a:pt x="193" y="180"/>
                    <a:pt x="173" y="180"/>
                    <a:pt x="150" y="180"/>
                  </a:cubicBezTo>
                  <a:cubicBezTo>
                    <a:pt x="150" y="186"/>
                    <a:pt x="150" y="191"/>
                    <a:pt x="150" y="197"/>
                  </a:cubicBezTo>
                  <a:cubicBezTo>
                    <a:pt x="150" y="304"/>
                    <a:pt x="150" y="410"/>
                    <a:pt x="150" y="517"/>
                  </a:cubicBezTo>
                  <a:cubicBezTo>
                    <a:pt x="150" y="539"/>
                    <a:pt x="144" y="549"/>
                    <a:pt x="129" y="549"/>
                  </a:cubicBezTo>
                  <a:cubicBezTo>
                    <a:pt x="116" y="548"/>
                    <a:pt x="109" y="538"/>
                    <a:pt x="109" y="517"/>
                  </a:cubicBezTo>
                  <a:cubicBezTo>
                    <a:pt x="109" y="411"/>
                    <a:pt x="109" y="305"/>
                    <a:pt x="109" y="199"/>
                  </a:cubicBezTo>
                  <a:cubicBezTo>
                    <a:pt x="109" y="193"/>
                    <a:pt x="109" y="187"/>
                    <a:pt x="109" y="180"/>
                  </a:cubicBezTo>
                  <a:cubicBezTo>
                    <a:pt x="92" y="180"/>
                    <a:pt x="75" y="178"/>
                    <a:pt x="59" y="181"/>
                  </a:cubicBezTo>
                  <a:cubicBezTo>
                    <a:pt x="52" y="182"/>
                    <a:pt x="46" y="193"/>
                    <a:pt x="42" y="200"/>
                  </a:cubicBezTo>
                  <a:cubicBezTo>
                    <a:pt x="39" y="204"/>
                    <a:pt x="41" y="210"/>
                    <a:pt x="41" y="215"/>
                  </a:cubicBezTo>
                  <a:cubicBezTo>
                    <a:pt x="41" y="586"/>
                    <a:pt x="41" y="957"/>
                    <a:pt x="41" y="1328"/>
                  </a:cubicBezTo>
                  <a:cubicBezTo>
                    <a:pt x="41" y="1332"/>
                    <a:pt x="41" y="1337"/>
                    <a:pt x="41" y="1342"/>
                  </a:cubicBezTo>
                  <a:cubicBezTo>
                    <a:pt x="43" y="1355"/>
                    <a:pt x="51" y="1362"/>
                    <a:pt x="64" y="1363"/>
                  </a:cubicBezTo>
                  <a:cubicBezTo>
                    <a:pt x="68" y="1364"/>
                    <a:pt x="72" y="1363"/>
                    <a:pt x="76" y="1363"/>
                  </a:cubicBezTo>
                  <a:cubicBezTo>
                    <a:pt x="357" y="1363"/>
                    <a:pt x="638" y="1363"/>
                    <a:pt x="919" y="1363"/>
                  </a:cubicBezTo>
                  <a:cubicBezTo>
                    <a:pt x="948" y="1363"/>
                    <a:pt x="954" y="1357"/>
                    <a:pt x="954" y="1328"/>
                  </a:cubicBezTo>
                  <a:cubicBezTo>
                    <a:pt x="954" y="1222"/>
                    <a:pt x="954" y="1116"/>
                    <a:pt x="954" y="1010"/>
                  </a:cubicBezTo>
                  <a:cubicBezTo>
                    <a:pt x="954" y="988"/>
                    <a:pt x="960" y="979"/>
                    <a:pt x="974" y="978"/>
                  </a:cubicBezTo>
                  <a:cubicBezTo>
                    <a:pt x="988" y="978"/>
                    <a:pt x="995" y="988"/>
                    <a:pt x="995" y="1010"/>
                  </a:cubicBezTo>
                  <a:cubicBezTo>
                    <a:pt x="995" y="1117"/>
                    <a:pt x="995" y="1224"/>
                    <a:pt x="995" y="1330"/>
                  </a:cubicBezTo>
                  <a:cubicBezTo>
                    <a:pt x="995" y="1380"/>
                    <a:pt x="970" y="1404"/>
                    <a:pt x="921" y="1404"/>
                  </a:cubicBezTo>
                  <a:cubicBezTo>
                    <a:pt x="638" y="1404"/>
                    <a:pt x="356" y="1404"/>
                    <a:pt x="74" y="1404"/>
                  </a:cubicBezTo>
                  <a:cubicBezTo>
                    <a:pt x="25" y="1404"/>
                    <a:pt x="0" y="1379"/>
                    <a:pt x="0" y="1331"/>
                  </a:cubicBezTo>
                  <a:cubicBezTo>
                    <a:pt x="0" y="958"/>
                    <a:pt x="0" y="585"/>
                    <a:pt x="0" y="211"/>
                  </a:cubicBezTo>
                  <a:cubicBezTo>
                    <a:pt x="0" y="163"/>
                    <a:pt x="25" y="138"/>
                    <a:pt x="74" y="138"/>
                  </a:cubicBezTo>
                  <a:cubicBezTo>
                    <a:pt x="119" y="138"/>
                    <a:pt x="164" y="138"/>
                    <a:pt x="209" y="138"/>
                  </a:cubicBezTo>
                  <a:cubicBezTo>
                    <a:pt x="210" y="138"/>
                    <a:pt x="211" y="137"/>
                    <a:pt x="213" y="137"/>
                  </a:cubicBezTo>
                  <a:cubicBezTo>
                    <a:pt x="217" y="118"/>
                    <a:pt x="227" y="102"/>
                    <a:pt x="249" y="98"/>
                  </a:cubicBezTo>
                  <a:cubicBezTo>
                    <a:pt x="255" y="97"/>
                    <a:pt x="261" y="97"/>
                    <a:pt x="267" y="97"/>
                  </a:cubicBezTo>
                  <a:cubicBezTo>
                    <a:pt x="306" y="97"/>
                    <a:pt x="346" y="97"/>
                    <a:pt x="388" y="97"/>
                  </a:cubicBezTo>
                  <a:cubicBezTo>
                    <a:pt x="387" y="58"/>
                    <a:pt x="381" y="17"/>
                    <a:pt x="429" y="0"/>
                  </a:cubicBezTo>
                  <a:cubicBezTo>
                    <a:pt x="475" y="0"/>
                    <a:pt x="520" y="0"/>
                    <a:pt x="566" y="0"/>
                  </a:cubicBezTo>
                  <a:close/>
                  <a:moveTo>
                    <a:pt x="256" y="178"/>
                  </a:moveTo>
                  <a:cubicBezTo>
                    <a:pt x="418" y="178"/>
                    <a:pt x="578" y="178"/>
                    <a:pt x="738" y="178"/>
                  </a:cubicBezTo>
                  <a:cubicBezTo>
                    <a:pt x="738" y="165"/>
                    <a:pt x="738" y="152"/>
                    <a:pt x="738" y="139"/>
                  </a:cubicBezTo>
                  <a:cubicBezTo>
                    <a:pt x="577" y="139"/>
                    <a:pt x="417" y="139"/>
                    <a:pt x="256" y="139"/>
                  </a:cubicBezTo>
                  <a:cubicBezTo>
                    <a:pt x="256" y="152"/>
                    <a:pt x="256" y="165"/>
                    <a:pt x="256" y="178"/>
                  </a:cubicBezTo>
                  <a:close/>
                  <a:moveTo>
                    <a:pt x="350" y="247"/>
                  </a:moveTo>
                  <a:cubicBezTo>
                    <a:pt x="449" y="247"/>
                    <a:pt x="547" y="247"/>
                    <a:pt x="644" y="247"/>
                  </a:cubicBezTo>
                  <a:cubicBezTo>
                    <a:pt x="644" y="237"/>
                    <a:pt x="644" y="229"/>
                    <a:pt x="644" y="221"/>
                  </a:cubicBezTo>
                  <a:cubicBezTo>
                    <a:pt x="546" y="221"/>
                    <a:pt x="448" y="221"/>
                    <a:pt x="350" y="221"/>
                  </a:cubicBezTo>
                  <a:cubicBezTo>
                    <a:pt x="350" y="230"/>
                    <a:pt x="350" y="238"/>
                    <a:pt x="350" y="247"/>
                  </a:cubicBezTo>
                  <a:close/>
                  <a:moveTo>
                    <a:pt x="566" y="96"/>
                  </a:moveTo>
                  <a:cubicBezTo>
                    <a:pt x="566" y="82"/>
                    <a:pt x="566" y="69"/>
                    <a:pt x="566" y="55"/>
                  </a:cubicBezTo>
                  <a:cubicBezTo>
                    <a:pt x="566" y="47"/>
                    <a:pt x="561" y="42"/>
                    <a:pt x="552" y="42"/>
                  </a:cubicBezTo>
                  <a:cubicBezTo>
                    <a:pt x="516" y="42"/>
                    <a:pt x="479" y="41"/>
                    <a:pt x="443" y="42"/>
                  </a:cubicBezTo>
                  <a:cubicBezTo>
                    <a:pt x="438" y="42"/>
                    <a:pt x="430" y="49"/>
                    <a:pt x="430" y="54"/>
                  </a:cubicBezTo>
                  <a:cubicBezTo>
                    <a:pt x="428" y="68"/>
                    <a:pt x="429" y="82"/>
                    <a:pt x="429" y="96"/>
                  </a:cubicBezTo>
                  <a:cubicBezTo>
                    <a:pt x="475" y="96"/>
                    <a:pt x="520" y="96"/>
                    <a:pt x="56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9"/>
            <p:cNvSpPr>
              <a:spLocks noEditPoints="1"/>
            </p:cNvSpPr>
            <p:nvPr/>
          </p:nvSpPr>
          <p:spPr bwMode="auto">
            <a:xfrm>
              <a:off x="5008563" y="3409950"/>
              <a:ext cx="71438" cy="71438"/>
            </a:xfrm>
            <a:custGeom>
              <a:avLst/>
              <a:gdLst>
                <a:gd name="T0" fmla="*/ 118 w 233"/>
                <a:gd name="T1" fmla="*/ 0 h 233"/>
                <a:gd name="T2" fmla="*/ 186 w 233"/>
                <a:gd name="T3" fmla="*/ 0 h 233"/>
                <a:gd name="T4" fmla="*/ 233 w 233"/>
                <a:gd name="T5" fmla="*/ 46 h 233"/>
                <a:gd name="T6" fmla="*/ 233 w 233"/>
                <a:gd name="T7" fmla="*/ 188 h 233"/>
                <a:gd name="T8" fmla="*/ 187 w 233"/>
                <a:gd name="T9" fmla="*/ 233 h 233"/>
                <a:gd name="T10" fmla="*/ 46 w 233"/>
                <a:gd name="T11" fmla="*/ 233 h 233"/>
                <a:gd name="T12" fmla="*/ 0 w 233"/>
                <a:gd name="T13" fmla="*/ 188 h 233"/>
                <a:gd name="T14" fmla="*/ 0 w 233"/>
                <a:gd name="T15" fmla="*/ 46 h 233"/>
                <a:gd name="T16" fmla="*/ 47 w 233"/>
                <a:gd name="T17" fmla="*/ 0 h 233"/>
                <a:gd name="T18" fmla="*/ 118 w 233"/>
                <a:gd name="T19" fmla="*/ 0 h 233"/>
                <a:gd name="T20" fmla="*/ 191 w 233"/>
                <a:gd name="T21" fmla="*/ 42 h 233"/>
                <a:gd name="T22" fmla="*/ 42 w 233"/>
                <a:gd name="T23" fmla="*/ 42 h 233"/>
                <a:gd name="T24" fmla="*/ 42 w 233"/>
                <a:gd name="T25" fmla="*/ 191 h 233"/>
                <a:gd name="T26" fmla="*/ 191 w 233"/>
                <a:gd name="T27" fmla="*/ 191 h 233"/>
                <a:gd name="T28" fmla="*/ 191 w 233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233">
                  <a:moveTo>
                    <a:pt x="118" y="0"/>
                  </a:moveTo>
                  <a:cubicBezTo>
                    <a:pt x="141" y="0"/>
                    <a:pt x="164" y="0"/>
                    <a:pt x="186" y="0"/>
                  </a:cubicBezTo>
                  <a:cubicBezTo>
                    <a:pt x="215" y="0"/>
                    <a:pt x="233" y="17"/>
                    <a:pt x="233" y="46"/>
                  </a:cubicBezTo>
                  <a:cubicBezTo>
                    <a:pt x="233" y="93"/>
                    <a:pt x="233" y="141"/>
                    <a:pt x="233" y="188"/>
                  </a:cubicBezTo>
                  <a:cubicBezTo>
                    <a:pt x="233" y="216"/>
                    <a:pt x="215" y="233"/>
                    <a:pt x="187" y="233"/>
                  </a:cubicBezTo>
                  <a:cubicBezTo>
                    <a:pt x="140" y="233"/>
                    <a:pt x="93" y="233"/>
                    <a:pt x="46" y="233"/>
                  </a:cubicBezTo>
                  <a:cubicBezTo>
                    <a:pt x="18" y="233"/>
                    <a:pt x="0" y="216"/>
                    <a:pt x="0" y="188"/>
                  </a:cubicBezTo>
                  <a:cubicBezTo>
                    <a:pt x="0" y="141"/>
                    <a:pt x="0" y="93"/>
                    <a:pt x="0" y="46"/>
                  </a:cubicBezTo>
                  <a:cubicBezTo>
                    <a:pt x="0" y="17"/>
                    <a:pt x="18" y="0"/>
                    <a:pt x="47" y="0"/>
                  </a:cubicBezTo>
                  <a:cubicBezTo>
                    <a:pt x="70" y="0"/>
                    <a:pt x="94" y="0"/>
                    <a:pt x="118" y="0"/>
                  </a:cubicBezTo>
                  <a:close/>
                  <a:moveTo>
                    <a:pt x="191" y="42"/>
                  </a:moveTo>
                  <a:cubicBezTo>
                    <a:pt x="141" y="42"/>
                    <a:pt x="92" y="42"/>
                    <a:pt x="42" y="42"/>
                  </a:cubicBezTo>
                  <a:cubicBezTo>
                    <a:pt x="42" y="92"/>
                    <a:pt x="42" y="141"/>
                    <a:pt x="42" y="191"/>
                  </a:cubicBezTo>
                  <a:cubicBezTo>
                    <a:pt x="92" y="191"/>
                    <a:pt x="141" y="191"/>
                    <a:pt x="191" y="191"/>
                  </a:cubicBezTo>
                  <a:cubicBezTo>
                    <a:pt x="191" y="141"/>
                    <a:pt x="191" y="92"/>
                    <a:pt x="19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20"/>
            <p:cNvSpPr>
              <a:spLocks noEditPoints="1"/>
            </p:cNvSpPr>
            <p:nvPr/>
          </p:nvSpPr>
          <p:spPr bwMode="auto">
            <a:xfrm>
              <a:off x="5006975" y="3236913"/>
              <a:ext cx="73025" cy="73025"/>
            </a:xfrm>
            <a:custGeom>
              <a:avLst/>
              <a:gdLst>
                <a:gd name="T0" fmla="*/ 117 w 234"/>
                <a:gd name="T1" fmla="*/ 0 h 233"/>
                <a:gd name="T2" fmla="*/ 190 w 234"/>
                <a:gd name="T3" fmla="*/ 0 h 233"/>
                <a:gd name="T4" fmla="*/ 234 w 234"/>
                <a:gd name="T5" fmla="*/ 42 h 233"/>
                <a:gd name="T6" fmla="*/ 234 w 234"/>
                <a:gd name="T7" fmla="*/ 190 h 233"/>
                <a:gd name="T8" fmla="*/ 190 w 234"/>
                <a:gd name="T9" fmla="*/ 233 h 233"/>
                <a:gd name="T10" fmla="*/ 45 w 234"/>
                <a:gd name="T11" fmla="*/ 233 h 233"/>
                <a:gd name="T12" fmla="*/ 1 w 234"/>
                <a:gd name="T13" fmla="*/ 191 h 233"/>
                <a:gd name="T14" fmla="*/ 1 w 234"/>
                <a:gd name="T15" fmla="*/ 42 h 233"/>
                <a:gd name="T16" fmla="*/ 46 w 234"/>
                <a:gd name="T17" fmla="*/ 0 h 233"/>
                <a:gd name="T18" fmla="*/ 117 w 234"/>
                <a:gd name="T19" fmla="*/ 0 h 233"/>
                <a:gd name="T20" fmla="*/ 192 w 234"/>
                <a:gd name="T21" fmla="*/ 191 h 233"/>
                <a:gd name="T22" fmla="*/ 192 w 234"/>
                <a:gd name="T23" fmla="*/ 42 h 233"/>
                <a:gd name="T24" fmla="*/ 43 w 234"/>
                <a:gd name="T25" fmla="*/ 42 h 233"/>
                <a:gd name="T26" fmla="*/ 43 w 234"/>
                <a:gd name="T27" fmla="*/ 191 h 233"/>
                <a:gd name="T28" fmla="*/ 192 w 234"/>
                <a:gd name="T29" fmla="*/ 19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0"/>
                  </a:moveTo>
                  <a:cubicBezTo>
                    <a:pt x="141" y="0"/>
                    <a:pt x="166" y="0"/>
                    <a:pt x="190" y="0"/>
                  </a:cubicBezTo>
                  <a:cubicBezTo>
                    <a:pt x="215" y="0"/>
                    <a:pt x="233" y="17"/>
                    <a:pt x="234" y="42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5" y="233"/>
                    <a:pt x="190" y="233"/>
                  </a:cubicBezTo>
                  <a:cubicBezTo>
                    <a:pt x="141" y="233"/>
                    <a:pt x="93" y="233"/>
                    <a:pt x="45" y="233"/>
                  </a:cubicBezTo>
                  <a:cubicBezTo>
                    <a:pt x="20" y="233"/>
                    <a:pt x="2" y="216"/>
                    <a:pt x="1" y="191"/>
                  </a:cubicBezTo>
                  <a:cubicBezTo>
                    <a:pt x="0" y="141"/>
                    <a:pt x="0" y="91"/>
                    <a:pt x="1" y="42"/>
                  </a:cubicBezTo>
                  <a:cubicBezTo>
                    <a:pt x="2" y="16"/>
                    <a:pt x="20" y="0"/>
                    <a:pt x="46" y="0"/>
                  </a:cubicBezTo>
                  <a:cubicBezTo>
                    <a:pt x="70" y="0"/>
                    <a:pt x="93" y="0"/>
                    <a:pt x="117" y="0"/>
                  </a:cubicBezTo>
                  <a:close/>
                  <a:moveTo>
                    <a:pt x="192" y="191"/>
                  </a:moveTo>
                  <a:cubicBezTo>
                    <a:pt x="192" y="141"/>
                    <a:pt x="192" y="91"/>
                    <a:pt x="192" y="42"/>
                  </a:cubicBez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2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21"/>
            <p:cNvSpPr>
              <a:spLocks noEditPoints="1"/>
            </p:cNvSpPr>
            <p:nvPr/>
          </p:nvSpPr>
          <p:spPr bwMode="auto">
            <a:xfrm>
              <a:off x="5006975" y="3324225"/>
              <a:ext cx="73025" cy="71438"/>
            </a:xfrm>
            <a:custGeom>
              <a:avLst/>
              <a:gdLst>
                <a:gd name="T0" fmla="*/ 117 w 234"/>
                <a:gd name="T1" fmla="*/ 233 h 233"/>
                <a:gd name="T2" fmla="*/ 46 w 234"/>
                <a:gd name="T3" fmla="*/ 233 h 233"/>
                <a:gd name="T4" fmla="*/ 1 w 234"/>
                <a:gd name="T5" fmla="*/ 190 h 233"/>
                <a:gd name="T6" fmla="*/ 1 w 234"/>
                <a:gd name="T7" fmla="*/ 43 h 233"/>
                <a:gd name="T8" fmla="*/ 45 w 234"/>
                <a:gd name="T9" fmla="*/ 0 h 233"/>
                <a:gd name="T10" fmla="*/ 190 w 234"/>
                <a:gd name="T11" fmla="*/ 0 h 233"/>
                <a:gd name="T12" fmla="*/ 234 w 234"/>
                <a:gd name="T13" fmla="*/ 43 h 233"/>
                <a:gd name="T14" fmla="*/ 234 w 234"/>
                <a:gd name="T15" fmla="*/ 190 h 233"/>
                <a:gd name="T16" fmla="*/ 189 w 234"/>
                <a:gd name="T17" fmla="*/ 233 h 233"/>
                <a:gd name="T18" fmla="*/ 117 w 234"/>
                <a:gd name="T19" fmla="*/ 233 h 233"/>
                <a:gd name="T20" fmla="*/ 192 w 234"/>
                <a:gd name="T21" fmla="*/ 42 h 233"/>
                <a:gd name="T22" fmla="*/ 43 w 234"/>
                <a:gd name="T23" fmla="*/ 42 h 233"/>
                <a:gd name="T24" fmla="*/ 43 w 234"/>
                <a:gd name="T25" fmla="*/ 191 h 233"/>
                <a:gd name="T26" fmla="*/ 192 w 234"/>
                <a:gd name="T27" fmla="*/ 191 h 233"/>
                <a:gd name="T28" fmla="*/ 192 w 234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233"/>
                  </a:moveTo>
                  <a:cubicBezTo>
                    <a:pt x="93" y="233"/>
                    <a:pt x="69" y="233"/>
                    <a:pt x="46" y="233"/>
                  </a:cubicBezTo>
                  <a:cubicBezTo>
                    <a:pt x="19" y="233"/>
                    <a:pt x="1" y="216"/>
                    <a:pt x="1" y="190"/>
                  </a:cubicBezTo>
                  <a:cubicBezTo>
                    <a:pt x="1" y="141"/>
                    <a:pt x="0" y="92"/>
                    <a:pt x="1" y="43"/>
                  </a:cubicBezTo>
                  <a:cubicBezTo>
                    <a:pt x="1" y="18"/>
                    <a:pt x="19" y="0"/>
                    <a:pt x="45" y="0"/>
                  </a:cubicBezTo>
                  <a:cubicBezTo>
                    <a:pt x="93" y="0"/>
                    <a:pt x="142" y="0"/>
                    <a:pt x="190" y="0"/>
                  </a:cubicBezTo>
                  <a:cubicBezTo>
                    <a:pt x="216" y="0"/>
                    <a:pt x="233" y="18"/>
                    <a:pt x="234" y="43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6" y="233"/>
                    <a:pt x="189" y="233"/>
                  </a:cubicBezTo>
                  <a:cubicBezTo>
                    <a:pt x="165" y="233"/>
                    <a:pt x="141" y="233"/>
                    <a:pt x="117" y="233"/>
                  </a:cubicBezTo>
                  <a:close/>
                  <a:moveTo>
                    <a:pt x="192" y="42"/>
                  </a:move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1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ubicBezTo>
                    <a:pt x="192" y="141"/>
                    <a:pt x="192" y="92"/>
                    <a:pt x="192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2"/>
            <p:cNvSpPr>
              <a:spLocks/>
            </p:cNvSpPr>
            <p:nvPr/>
          </p:nvSpPr>
          <p:spPr bwMode="auto">
            <a:xfrm>
              <a:off x="5037138" y="3209925"/>
              <a:ext cx="138113" cy="12700"/>
            </a:xfrm>
            <a:custGeom>
              <a:avLst/>
              <a:gdLst>
                <a:gd name="T0" fmla="*/ 224 w 452"/>
                <a:gd name="T1" fmla="*/ 42 h 42"/>
                <a:gd name="T2" fmla="*/ 28 w 452"/>
                <a:gd name="T3" fmla="*/ 41 h 42"/>
                <a:gd name="T4" fmla="*/ 10 w 452"/>
                <a:gd name="T5" fmla="*/ 38 h 42"/>
                <a:gd name="T6" fmla="*/ 1 w 452"/>
                <a:gd name="T7" fmla="*/ 19 h 42"/>
                <a:gd name="T8" fmla="*/ 14 w 452"/>
                <a:gd name="T9" fmla="*/ 2 h 42"/>
                <a:gd name="T10" fmla="*/ 31 w 452"/>
                <a:gd name="T11" fmla="*/ 1 h 42"/>
                <a:gd name="T12" fmla="*/ 420 w 452"/>
                <a:gd name="T13" fmla="*/ 0 h 42"/>
                <a:gd name="T14" fmla="*/ 427 w 452"/>
                <a:gd name="T15" fmla="*/ 0 h 42"/>
                <a:gd name="T16" fmla="*/ 451 w 452"/>
                <a:gd name="T17" fmla="*/ 22 h 42"/>
                <a:gd name="T18" fmla="*/ 427 w 452"/>
                <a:gd name="T19" fmla="*/ 41 h 42"/>
                <a:gd name="T20" fmla="*/ 224 w 452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42">
                  <a:moveTo>
                    <a:pt x="224" y="42"/>
                  </a:moveTo>
                  <a:cubicBezTo>
                    <a:pt x="159" y="42"/>
                    <a:pt x="93" y="42"/>
                    <a:pt x="28" y="41"/>
                  </a:cubicBezTo>
                  <a:cubicBezTo>
                    <a:pt x="22" y="41"/>
                    <a:pt x="14" y="42"/>
                    <a:pt x="10" y="38"/>
                  </a:cubicBezTo>
                  <a:cubicBezTo>
                    <a:pt x="5" y="34"/>
                    <a:pt x="0" y="25"/>
                    <a:pt x="1" y="19"/>
                  </a:cubicBezTo>
                  <a:cubicBezTo>
                    <a:pt x="1" y="13"/>
                    <a:pt x="8" y="6"/>
                    <a:pt x="14" y="2"/>
                  </a:cubicBezTo>
                  <a:cubicBezTo>
                    <a:pt x="18" y="0"/>
                    <a:pt x="25" y="1"/>
                    <a:pt x="31" y="1"/>
                  </a:cubicBezTo>
                  <a:cubicBezTo>
                    <a:pt x="161" y="0"/>
                    <a:pt x="290" y="0"/>
                    <a:pt x="420" y="0"/>
                  </a:cubicBezTo>
                  <a:cubicBezTo>
                    <a:pt x="422" y="0"/>
                    <a:pt x="424" y="0"/>
                    <a:pt x="427" y="0"/>
                  </a:cubicBezTo>
                  <a:cubicBezTo>
                    <a:pt x="443" y="1"/>
                    <a:pt x="452" y="9"/>
                    <a:pt x="451" y="22"/>
                  </a:cubicBezTo>
                  <a:cubicBezTo>
                    <a:pt x="451" y="34"/>
                    <a:pt x="442" y="41"/>
                    <a:pt x="427" y="41"/>
                  </a:cubicBezTo>
                  <a:cubicBezTo>
                    <a:pt x="359" y="42"/>
                    <a:pt x="292" y="42"/>
                    <a:pt x="22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23"/>
            <p:cNvSpPr>
              <a:spLocks/>
            </p:cNvSpPr>
            <p:nvPr/>
          </p:nvSpPr>
          <p:spPr bwMode="auto">
            <a:xfrm>
              <a:off x="5140325" y="3267075"/>
              <a:ext cx="63500" cy="14288"/>
            </a:xfrm>
            <a:custGeom>
              <a:avLst/>
              <a:gdLst>
                <a:gd name="T0" fmla="*/ 103 w 205"/>
                <a:gd name="T1" fmla="*/ 0 h 42"/>
                <a:gd name="T2" fmla="*/ 181 w 205"/>
                <a:gd name="T3" fmla="*/ 0 h 42"/>
                <a:gd name="T4" fmla="*/ 205 w 205"/>
                <a:gd name="T5" fmla="*/ 21 h 42"/>
                <a:gd name="T6" fmla="*/ 181 w 205"/>
                <a:gd name="T7" fmla="*/ 41 h 42"/>
                <a:gd name="T8" fmla="*/ 23 w 205"/>
                <a:gd name="T9" fmla="*/ 41 h 42"/>
                <a:gd name="T10" fmla="*/ 0 w 205"/>
                <a:gd name="T11" fmla="*/ 20 h 42"/>
                <a:gd name="T12" fmla="*/ 23 w 205"/>
                <a:gd name="T13" fmla="*/ 0 h 42"/>
                <a:gd name="T14" fmla="*/ 103 w 20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3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1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2"/>
                    <a:pt x="23" y="41"/>
                  </a:cubicBezTo>
                  <a:cubicBezTo>
                    <a:pt x="8" y="41"/>
                    <a:pt x="0" y="33"/>
                    <a:pt x="0" y="20"/>
                  </a:cubicBezTo>
                  <a:cubicBezTo>
                    <a:pt x="0" y="8"/>
                    <a:pt x="8" y="0"/>
                    <a:pt x="23" y="0"/>
                  </a:cubicBezTo>
                  <a:cubicBezTo>
                    <a:pt x="50" y="0"/>
                    <a:pt x="76" y="0"/>
                    <a:pt x="10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4"/>
            <p:cNvSpPr>
              <a:spLocks/>
            </p:cNvSpPr>
            <p:nvPr/>
          </p:nvSpPr>
          <p:spPr bwMode="auto">
            <a:xfrm>
              <a:off x="5140325" y="3354388"/>
              <a:ext cx="63500" cy="12700"/>
            </a:xfrm>
            <a:custGeom>
              <a:avLst/>
              <a:gdLst>
                <a:gd name="T0" fmla="*/ 102 w 205"/>
                <a:gd name="T1" fmla="*/ 41 h 41"/>
                <a:gd name="T2" fmla="*/ 24 w 205"/>
                <a:gd name="T3" fmla="*/ 41 h 41"/>
                <a:gd name="T4" fmla="*/ 0 w 205"/>
                <a:gd name="T5" fmla="*/ 21 h 41"/>
                <a:gd name="T6" fmla="*/ 24 w 205"/>
                <a:gd name="T7" fmla="*/ 0 h 41"/>
                <a:gd name="T8" fmla="*/ 180 w 205"/>
                <a:gd name="T9" fmla="*/ 0 h 41"/>
                <a:gd name="T10" fmla="*/ 205 w 205"/>
                <a:gd name="T11" fmla="*/ 21 h 41"/>
                <a:gd name="T12" fmla="*/ 180 w 205"/>
                <a:gd name="T13" fmla="*/ 41 h 41"/>
                <a:gd name="T14" fmla="*/ 102 w 205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2" y="41"/>
                  </a:moveTo>
                  <a:cubicBezTo>
                    <a:pt x="76" y="41"/>
                    <a:pt x="50" y="41"/>
                    <a:pt x="24" y="41"/>
                  </a:cubicBezTo>
                  <a:cubicBezTo>
                    <a:pt x="8" y="41"/>
                    <a:pt x="0" y="34"/>
                    <a:pt x="0" y="21"/>
                  </a:cubicBezTo>
                  <a:cubicBezTo>
                    <a:pt x="0" y="8"/>
                    <a:pt x="9" y="0"/>
                    <a:pt x="24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6" y="0"/>
                    <a:pt x="205" y="9"/>
                    <a:pt x="205" y="21"/>
                  </a:cubicBezTo>
                  <a:cubicBezTo>
                    <a:pt x="204" y="34"/>
                    <a:pt x="196" y="41"/>
                    <a:pt x="180" y="41"/>
                  </a:cubicBezTo>
                  <a:cubicBezTo>
                    <a:pt x="154" y="41"/>
                    <a:pt x="128" y="41"/>
                    <a:pt x="102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5"/>
            <p:cNvSpPr>
              <a:spLocks/>
            </p:cNvSpPr>
            <p:nvPr/>
          </p:nvSpPr>
          <p:spPr bwMode="auto">
            <a:xfrm>
              <a:off x="5140325" y="3440113"/>
              <a:ext cx="63500" cy="12700"/>
            </a:xfrm>
            <a:custGeom>
              <a:avLst/>
              <a:gdLst>
                <a:gd name="T0" fmla="*/ 102 w 205"/>
                <a:gd name="T1" fmla="*/ 1 h 42"/>
                <a:gd name="T2" fmla="*/ 180 w 205"/>
                <a:gd name="T3" fmla="*/ 1 h 42"/>
                <a:gd name="T4" fmla="*/ 205 w 205"/>
                <a:gd name="T5" fmla="*/ 20 h 42"/>
                <a:gd name="T6" fmla="*/ 180 w 205"/>
                <a:gd name="T7" fmla="*/ 42 h 42"/>
                <a:gd name="T8" fmla="*/ 25 w 205"/>
                <a:gd name="T9" fmla="*/ 42 h 42"/>
                <a:gd name="T10" fmla="*/ 0 w 205"/>
                <a:gd name="T11" fmla="*/ 21 h 42"/>
                <a:gd name="T12" fmla="*/ 25 w 205"/>
                <a:gd name="T13" fmla="*/ 1 h 42"/>
                <a:gd name="T14" fmla="*/ 102 w 205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2" y="1"/>
                  </a:moveTo>
                  <a:cubicBezTo>
                    <a:pt x="128" y="1"/>
                    <a:pt x="154" y="0"/>
                    <a:pt x="180" y="1"/>
                  </a:cubicBezTo>
                  <a:cubicBezTo>
                    <a:pt x="196" y="1"/>
                    <a:pt x="204" y="8"/>
                    <a:pt x="205" y="20"/>
                  </a:cubicBezTo>
                  <a:cubicBezTo>
                    <a:pt x="205" y="33"/>
                    <a:pt x="196" y="42"/>
                    <a:pt x="180" y="42"/>
                  </a:cubicBezTo>
                  <a:cubicBezTo>
                    <a:pt x="128" y="42"/>
                    <a:pt x="77" y="42"/>
                    <a:pt x="25" y="42"/>
                  </a:cubicBezTo>
                  <a:cubicBezTo>
                    <a:pt x="9" y="42"/>
                    <a:pt x="0" y="34"/>
                    <a:pt x="0" y="21"/>
                  </a:cubicBezTo>
                  <a:cubicBezTo>
                    <a:pt x="0" y="8"/>
                    <a:pt x="9" y="1"/>
                    <a:pt x="25" y="1"/>
                  </a:cubicBezTo>
                  <a:cubicBezTo>
                    <a:pt x="51" y="0"/>
                    <a:pt x="76" y="1"/>
                    <a:pt x="10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6"/>
            <p:cNvSpPr>
              <a:spLocks/>
            </p:cNvSpPr>
            <p:nvPr/>
          </p:nvSpPr>
          <p:spPr bwMode="auto">
            <a:xfrm>
              <a:off x="5138738" y="3238500"/>
              <a:ext cx="65088" cy="12700"/>
            </a:xfrm>
            <a:custGeom>
              <a:avLst/>
              <a:gdLst>
                <a:gd name="T0" fmla="*/ 110 w 212"/>
                <a:gd name="T1" fmla="*/ 1 h 42"/>
                <a:gd name="T2" fmla="*/ 187 w 212"/>
                <a:gd name="T3" fmla="*/ 1 h 42"/>
                <a:gd name="T4" fmla="*/ 212 w 212"/>
                <a:gd name="T5" fmla="*/ 21 h 42"/>
                <a:gd name="T6" fmla="*/ 188 w 212"/>
                <a:gd name="T7" fmla="*/ 42 h 42"/>
                <a:gd name="T8" fmla="*/ 30 w 212"/>
                <a:gd name="T9" fmla="*/ 42 h 42"/>
                <a:gd name="T10" fmla="*/ 10 w 212"/>
                <a:gd name="T11" fmla="*/ 11 h 42"/>
                <a:gd name="T12" fmla="*/ 30 w 212"/>
                <a:gd name="T13" fmla="*/ 1 h 42"/>
                <a:gd name="T14" fmla="*/ 110 w 212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42">
                  <a:moveTo>
                    <a:pt x="110" y="1"/>
                  </a:moveTo>
                  <a:cubicBezTo>
                    <a:pt x="135" y="1"/>
                    <a:pt x="161" y="0"/>
                    <a:pt x="187" y="1"/>
                  </a:cubicBezTo>
                  <a:cubicBezTo>
                    <a:pt x="203" y="1"/>
                    <a:pt x="212" y="8"/>
                    <a:pt x="212" y="21"/>
                  </a:cubicBezTo>
                  <a:cubicBezTo>
                    <a:pt x="211" y="33"/>
                    <a:pt x="203" y="42"/>
                    <a:pt x="188" y="42"/>
                  </a:cubicBezTo>
                  <a:cubicBezTo>
                    <a:pt x="135" y="42"/>
                    <a:pt x="83" y="42"/>
                    <a:pt x="30" y="42"/>
                  </a:cubicBezTo>
                  <a:cubicBezTo>
                    <a:pt x="11" y="41"/>
                    <a:pt x="0" y="25"/>
                    <a:pt x="10" y="11"/>
                  </a:cubicBezTo>
                  <a:cubicBezTo>
                    <a:pt x="14" y="6"/>
                    <a:pt x="23" y="1"/>
                    <a:pt x="30" y="1"/>
                  </a:cubicBezTo>
                  <a:cubicBezTo>
                    <a:pt x="57" y="0"/>
                    <a:pt x="83" y="1"/>
                    <a:pt x="11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7"/>
            <p:cNvSpPr>
              <a:spLocks/>
            </p:cNvSpPr>
            <p:nvPr/>
          </p:nvSpPr>
          <p:spPr bwMode="auto">
            <a:xfrm>
              <a:off x="5140325" y="3325813"/>
              <a:ext cx="63500" cy="12700"/>
            </a:xfrm>
            <a:custGeom>
              <a:avLst/>
              <a:gdLst>
                <a:gd name="T0" fmla="*/ 101 w 205"/>
                <a:gd name="T1" fmla="*/ 42 h 42"/>
                <a:gd name="T2" fmla="*/ 24 w 205"/>
                <a:gd name="T3" fmla="*/ 41 h 42"/>
                <a:gd name="T4" fmla="*/ 0 w 205"/>
                <a:gd name="T5" fmla="*/ 22 h 42"/>
                <a:gd name="T6" fmla="*/ 25 w 205"/>
                <a:gd name="T7" fmla="*/ 0 h 42"/>
                <a:gd name="T8" fmla="*/ 180 w 205"/>
                <a:gd name="T9" fmla="*/ 0 h 42"/>
                <a:gd name="T10" fmla="*/ 205 w 205"/>
                <a:gd name="T11" fmla="*/ 21 h 42"/>
                <a:gd name="T12" fmla="*/ 179 w 205"/>
                <a:gd name="T13" fmla="*/ 42 h 42"/>
                <a:gd name="T14" fmla="*/ 101 w 205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1" y="42"/>
                  </a:moveTo>
                  <a:cubicBezTo>
                    <a:pt x="76" y="42"/>
                    <a:pt x="50" y="42"/>
                    <a:pt x="24" y="41"/>
                  </a:cubicBezTo>
                  <a:cubicBezTo>
                    <a:pt x="9" y="41"/>
                    <a:pt x="0" y="34"/>
                    <a:pt x="0" y="22"/>
                  </a:cubicBezTo>
                  <a:cubicBezTo>
                    <a:pt x="0" y="8"/>
                    <a:pt x="9" y="1"/>
                    <a:pt x="25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5" y="0"/>
                    <a:pt x="205" y="8"/>
                    <a:pt x="205" y="21"/>
                  </a:cubicBezTo>
                  <a:cubicBezTo>
                    <a:pt x="205" y="34"/>
                    <a:pt x="195" y="41"/>
                    <a:pt x="179" y="42"/>
                  </a:cubicBezTo>
                  <a:cubicBezTo>
                    <a:pt x="153" y="42"/>
                    <a:pt x="127" y="42"/>
                    <a:pt x="10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8"/>
            <p:cNvSpPr>
              <a:spLocks/>
            </p:cNvSpPr>
            <p:nvPr/>
          </p:nvSpPr>
          <p:spPr bwMode="auto">
            <a:xfrm>
              <a:off x="5140325" y="3411538"/>
              <a:ext cx="63500" cy="12700"/>
            </a:xfrm>
            <a:custGeom>
              <a:avLst/>
              <a:gdLst>
                <a:gd name="T0" fmla="*/ 104 w 205"/>
                <a:gd name="T1" fmla="*/ 0 h 41"/>
                <a:gd name="T2" fmla="*/ 181 w 205"/>
                <a:gd name="T3" fmla="*/ 0 h 41"/>
                <a:gd name="T4" fmla="*/ 205 w 205"/>
                <a:gd name="T5" fmla="*/ 20 h 41"/>
                <a:gd name="T6" fmla="*/ 181 w 205"/>
                <a:gd name="T7" fmla="*/ 41 h 41"/>
                <a:gd name="T8" fmla="*/ 23 w 205"/>
                <a:gd name="T9" fmla="*/ 41 h 41"/>
                <a:gd name="T10" fmla="*/ 0 w 205"/>
                <a:gd name="T11" fmla="*/ 20 h 41"/>
                <a:gd name="T12" fmla="*/ 24 w 205"/>
                <a:gd name="T13" fmla="*/ 0 h 41"/>
                <a:gd name="T14" fmla="*/ 104 w 205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4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0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1"/>
                    <a:pt x="23" y="41"/>
                  </a:cubicBezTo>
                  <a:cubicBezTo>
                    <a:pt x="8" y="41"/>
                    <a:pt x="0" y="32"/>
                    <a:pt x="0" y="20"/>
                  </a:cubicBezTo>
                  <a:cubicBezTo>
                    <a:pt x="0" y="7"/>
                    <a:pt x="9" y="0"/>
                    <a:pt x="24" y="0"/>
                  </a:cubicBezTo>
                  <a:cubicBezTo>
                    <a:pt x="51" y="0"/>
                    <a:pt x="77" y="0"/>
                    <a:pt x="10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9"/>
            <p:cNvSpPr>
              <a:spLocks/>
            </p:cNvSpPr>
            <p:nvPr/>
          </p:nvSpPr>
          <p:spPr bwMode="auto">
            <a:xfrm>
              <a:off x="5097463" y="3297238"/>
              <a:ext cx="60325" cy="12700"/>
            </a:xfrm>
            <a:custGeom>
              <a:avLst/>
              <a:gdLst>
                <a:gd name="T0" fmla="*/ 98 w 193"/>
                <a:gd name="T1" fmla="*/ 0 h 41"/>
                <a:gd name="T2" fmla="*/ 169 w 193"/>
                <a:gd name="T3" fmla="*/ 0 h 41"/>
                <a:gd name="T4" fmla="*/ 193 w 193"/>
                <a:gd name="T5" fmla="*/ 20 h 41"/>
                <a:gd name="T6" fmla="*/ 169 w 193"/>
                <a:gd name="T7" fmla="*/ 41 h 41"/>
                <a:gd name="T8" fmla="*/ 25 w 193"/>
                <a:gd name="T9" fmla="*/ 41 h 41"/>
                <a:gd name="T10" fmla="*/ 1 w 193"/>
                <a:gd name="T11" fmla="*/ 20 h 41"/>
                <a:gd name="T12" fmla="*/ 26 w 193"/>
                <a:gd name="T13" fmla="*/ 0 h 41"/>
                <a:gd name="T14" fmla="*/ 98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8" y="0"/>
                  </a:moveTo>
                  <a:cubicBezTo>
                    <a:pt x="122" y="0"/>
                    <a:pt x="146" y="0"/>
                    <a:pt x="169" y="0"/>
                  </a:cubicBezTo>
                  <a:cubicBezTo>
                    <a:pt x="184" y="0"/>
                    <a:pt x="193" y="8"/>
                    <a:pt x="193" y="20"/>
                  </a:cubicBezTo>
                  <a:cubicBezTo>
                    <a:pt x="193" y="33"/>
                    <a:pt x="184" y="41"/>
                    <a:pt x="169" y="41"/>
                  </a:cubicBezTo>
                  <a:cubicBezTo>
                    <a:pt x="121" y="41"/>
                    <a:pt x="73" y="41"/>
                    <a:pt x="25" y="41"/>
                  </a:cubicBezTo>
                  <a:cubicBezTo>
                    <a:pt x="10" y="41"/>
                    <a:pt x="0" y="32"/>
                    <a:pt x="1" y="20"/>
                  </a:cubicBezTo>
                  <a:cubicBezTo>
                    <a:pt x="1" y="7"/>
                    <a:pt x="10" y="0"/>
                    <a:pt x="26" y="0"/>
                  </a:cubicBezTo>
                  <a:cubicBezTo>
                    <a:pt x="50" y="0"/>
                    <a:pt x="74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30"/>
            <p:cNvSpPr>
              <a:spLocks/>
            </p:cNvSpPr>
            <p:nvPr/>
          </p:nvSpPr>
          <p:spPr bwMode="auto">
            <a:xfrm>
              <a:off x="5099050" y="3382963"/>
              <a:ext cx="58738" cy="12700"/>
            </a:xfrm>
            <a:custGeom>
              <a:avLst/>
              <a:gdLst>
                <a:gd name="T0" fmla="*/ 97 w 192"/>
                <a:gd name="T1" fmla="*/ 41 h 41"/>
                <a:gd name="T2" fmla="*/ 24 w 192"/>
                <a:gd name="T3" fmla="*/ 41 h 41"/>
                <a:gd name="T4" fmla="*/ 0 w 192"/>
                <a:gd name="T5" fmla="*/ 21 h 41"/>
                <a:gd name="T6" fmla="*/ 25 w 192"/>
                <a:gd name="T7" fmla="*/ 0 h 41"/>
                <a:gd name="T8" fmla="*/ 167 w 192"/>
                <a:gd name="T9" fmla="*/ 0 h 41"/>
                <a:gd name="T10" fmla="*/ 192 w 192"/>
                <a:gd name="T11" fmla="*/ 21 h 41"/>
                <a:gd name="T12" fmla="*/ 167 w 192"/>
                <a:gd name="T13" fmla="*/ 41 h 41"/>
                <a:gd name="T14" fmla="*/ 97 w 192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1">
                  <a:moveTo>
                    <a:pt x="97" y="41"/>
                  </a:moveTo>
                  <a:cubicBezTo>
                    <a:pt x="73" y="41"/>
                    <a:pt x="49" y="41"/>
                    <a:pt x="24" y="41"/>
                  </a:cubicBezTo>
                  <a:cubicBezTo>
                    <a:pt x="9" y="41"/>
                    <a:pt x="0" y="33"/>
                    <a:pt x="0" y="21"/>
                  </a:cubicBezTo>
                  <a:cubicBezTo>
                    <a:pt x="0" y="8"/>
                    <a:pt x="9" y="0"/>
                    <a:pt x="25" y="0"/>
                  </a:cubicBezTo>
                  <a:cubicBezTo>
                    <a:pt x="72" y="0"/>
                    <a:pt x="120" y="0"/>
                    <a:pt x="167" y="0"/>
                  </a:cubicBezTo>
                  <a:cubicBezTo>
                    <a:pt x="184" y="0"/>
                    <a:pt x="192" y="8"/>
                    <a:pt x="192" y="21"/>
                  </a:cubicBezTo>
                  <a:cubicBezTo>
                    <a:pt x="192" y="34"/>
                    <a:pt x="183" y="41"/>
                    <a:pt x="167" y="41"/>
                  </a:cubicBezTo>
                  <a:cubicBezTo>
                    <a:pt x="143" y="41"/>
                    <a:pt x="120" y="41"/>
                    <a:pt x="97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31"/>
            <p:cNvSpPr>
              <a:spLocks/>
            </p:cNvSpPr>
            <p:nvPr/>
          </p:nvSpPr>
          <p:spPr bwMode="auto">
            <a:xfrm>
              <a:off x="5097463" y="3468688"/>
              <a:ext cx="60325" cy="12700"/>
            </a:xfrm>
            <a:custGeom>
              <a:avLst/>
              <a:gdLst>
                <a:gd name="T0" fmla="*/ 97 w 193"/>
                <a:gd name="T1" fmla="*/ 0 h 41"/>
                <a:gd name="T2" fmla="*/ 168 w 193"/>
                <a:gd name="T3" fmla="*/ 0 h 41"/>
                <a:gd name="T4" fmla="*/ 193 w 193"/>
                <a:gd name="T5" fmla="*/ 21 h 41"/>
                <a:gd name="T6" fmla="*/ 168 w 193"/>
                <a:gd name="T7" fmla="*/ 41 h 41"/>
                <a:gd name="T8" fmla="*/ 26 w 193"/>
                <a:gd name="T9" fmla="*/ 41 h 41"/>
                <a:gd name="T10" fmla="*/ 1 w 193"/>
                <a:gd name="T11" fmla="*/ 20 h 41"/>
                <a:gd name="T12" fmla="*/ 25 w 193"/>
                <a:gd name="T13" fmla="*/ 0 h 41"/>
                <a:gd name="T14" fmla="*/ 97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7" y="0"/>
                  </a:moveTo>
                  <a:cubicBezTo>
                    <a:pt x="120" y="0"/>
                    <a:pt x="144" y="0"/>
                    <a:pt x="168" y="0"/>
                  </a:cubicBezTo>
                  <a:cubicBezTo>
                    <a:pt x="184" y="0"/>
                    <a:pt x="193" y="8"/>
                    <a:pt x="193" y="21"/>
                  </a:cubicBezTo>
                  <a:cubicBezTo>
                    <a:pt x="193" y="34"/>
                    <a:pt x="184" y="41"/>
                    <a:pt x="168" y="41"/>
                  </a:cubicBezTo>
                  <a:cubicBezTo>
                    <a:pt x="120" y="41"/>
                    <a:pt x="73" y="41"/>
                    <a:pt x="26" y="41"/>
                  </a:cubicBezTo>
                  <a:cubicBezTo>
                    <a:pt x="10" y="41"/>
                    <a:pt x="0" y="33"/>
                    <a:pt x="1" y="20"/>
                  </a:cubicBezTo>
                  <a:cubicBezTo>
                    <a:pt x="1" y="8"/>
                    <a:pt x="10" y="0"/>
                    <a:pt x="25" y="0"/>
                  </a:cubicBezTo>
                  <a:cubicBezTo>
                    <a:pt x="49" y="0"/>
                    <a:pt x="73" y="0"/>
                    <a:pt x="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32"/>
            <p:cNvSpPr>
              <a:spLocks/>
            </p:cNvSpPr>
            <p:nvPr/>
          </p:nvSpPr>
          <p:spPr bwMode="auto">
            <a:xfrm>
              <a:off x="5097463" y="3325813"/>
              <a:ext cx="31750" cy="12700"/>
            </a:xfrm>
            <a:custGeom>
              <a:avLst/>
              <a:gdLst>
                <a:gd name="T0" fmla="*/ 49 w 99"/>
                <a:gd name="T1" fmla="*/ 41 h 42"/>
                <a:gd name="T2" fmla="*/ 21 w 99"/>
                <a:gd name="T3" fmla="*/ 41 h 42"/>
                <a:gd name="T4" fmla="*/ 1 w 99"/>
                <a:gd name="T5" fmla="*/ 22 h 42"/>
                <a:gd name="T6" fmla="*/ 21 w 99"/>
                <a:gd name="T7" fmla="*/ 1 h 42"/>
                <a:gd name="T8" fmla="*/ 79 w 99"/>
                <a:gd name="T9" fmla="*/ 1 h 42"/>
                <a:gd name="T10" fmla="*/ 99 w 99"/>
                <a:gd name="T11" fmla="*/ 21 h 42"/>
                <a:gd name="T12" fmla="*/ 78 w 99"/>
                <a:gd name="T13" fmla="*/ 41 h 42"/>
                <a:gd name="T14" fmla="*/ 49 w 99"/>
                <a:gd name="T1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49" y="41"/>
                  </a:moveTo>
                  <a:cubicBezTo>
                    <a:pt x="40" y="41"/>
                    <a:pt x="31" y="42"/>
                    <a:pt x="21" y="41"/>
                  </a:cubicBezTo>
                  <a:cubicBezTo>
                    <a:pt x="9" y="41"/>
                    <a:pt x="1" y="33"/>
                    <a:pt x="1" y="22"/>
                  </a:cubicBezTo>
                  <a:cubicBezTo>
                    <a:pt x="0" y="10"/>
                    <a:pt x="9" y="1"/>
                    <a:pt x="21" y="1"/>
                  </a:cubicBezTo>
                  <a:cubicBezTo>
                    <a:pt x="40" y="0"/>
                    <a:pt x="60" y="0"/>
                    <a:pt x="79" y="1"/>
                  </a:cubicBezTo>
                  <a:cubicBezTo>
                    <a:pt x="91" y="1"/>
                    <a:pt x="99" y="10"/>
                    <a:pt x="99" y="21"/>
                  </a:cubicBezTo>
                  <a:cubicBezTo>
                    <a:pt x="99" y="32"/>
                    <a:pt x="90" y="41"/>
                    <a:pt x="78" y="41"/>
                  </a:cubicBezTo>
                  <a:cubicBezTo>
                    <a:pt x="68" y="42"/>
                    <a:pt x="58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33"/>
            <p:cNvSpPr>
              <a:spLocks/>
            </p:cNvSpPr>
            <p:nvPr/>
          </p:nvSpPr>
          <p:spPr bwMode="auto">
            <a:xfrm>
              <a:off x="5097463" y="3354388"/>
              <a:ext cx="31750" cy="12700"/>
            </a:xfrm>
            <a:custGeom>
              <a:avLst/>
              <a:gdLst>
                <a:gd name="T0" fmla="*/ 49 w 99"/>
                <a:gd name="T1" fmla="*/ 41 h 41"/>
                <a:gd name="T2" fmla="*/ 20 w 99"/>
                <a:gd name="T3" fmla="*/ 41 h 41"/>
                <a:gd name="T4" fmla="*/ 1 w 99"/>
                <a:gd name="T5" fmla="*/ 23 h 41"/>
                <a:gd name="T6" fmla="*/ 17 w 99"/>
                <a:gd name="T7" fmla="*/ 1 h 41"/>
                <a:gd name="T8" fmla="*/ 82 w 99"/>
                <a:gd name="T9" fmla="*/ 1 h 41"/>
                <a:gd name="T10" fmla="*/ 99 w 99"/>
                <a:gd name="T11" fmla="*/ 22 h 41"/>
                <a:gd name="T12" fmla="*/ 79 w 99"/>
                <a:gd name="T13" fmla="*/ 41 h 41"/>
                <a:gd name="T14" fmla="*/ 49 w 9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1">
                  <a:moveTo>
                    <a:pt x="49" y="41"/>
                  </a:moveTo>
                  <a:cubicBezTo>
                    <a:pt x="39" y="41"/>
                    <a:pt x="30" y="41"/>
                    <a:pt x="20" y="41"/>
                  </a:cubicBezTo>
                  <a:cubicBezTo>
                    <a:pt x="9" y="40"/>
                    <a:pt x="2" y="34"/>
                    <a:pt x="1" y="23"/>
                  </a:cubicBezTo>
                  <a:cubicBezTo>
                    <a:pt x="0" y="11"/>
                    <a:pt x="6" y="2"/>
                    <a:pt x="17" y="1"/>
                  </a:cubicBezTo>
                  <a:cubicBezTo>
                    <a:pt x="39" y="0"/>
                    <a:pt x="60" y="0"/>
                    <a:pt x="82" y="1"/>
                  </a:cubicBezTo>
                  <a:cubicBezTo>
                    <a:pt x="93" y="2"/>
                    <a:pt x="99" y="11"/>
                    <a:pt x="99" y="22"/>
                  </a:cubicBezTo>
                  <a:cubicBezTo>
                    <a:pt x="98" y="33"/>
                    <a:pt x="91" y="40"/>
                    <a:pt x="79" y="41"/>
                  </a:cubicBezTo>
                  <a:cubicBezTo>
                    <a:pt x="69" y="41"/>
                    <a:pt x="59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34"/>
            <p:cNvSpPr>
              <a:spLocks/>
            </p:cNvSpPr>
            <p:nvPr/>
          </p:nvSpPr>
          <p:spPr bwMode="auto">
            <a:xfrm>
              <a:off x="5097463" y="3440113"/>
              <a:ext cx="31750" cy="12700"/>
            </a:xfrm>
            <a:custGeom>
              <a:avLst/>
              <a:gdLst>
                <a:gd name="T0" fmla="*/ 50 w 99"/>
                <a:gd name="T1" fmla="*/ 42 h 42"/>
                <a:gd name="T2" fmla="*/ 21 w 99"/>
                <a:gd name="T3" fmla="*/ 41 h 42"/>
                <a:gd name="T4" fmla="*/ 1 w 99"/>
                <a:gd name="T5" fmla="*/ 20 h 42"/>
                <a:gd name="T6" fmla="*/ 22 w 99"/>
                <a:gd name="T7" fmla="*/ 1 h 42"/>
                <a:gd name="T8" fmla="*/ 78 w 99"/>
                <a:gd name="T9" fmla="*/ 1 h 42"/>
                <a:gd name="T10" fmla="*/ 99 w 99"/>
                <a:gd name="T11" fmla="*/ 21 h 42"/>
                <a:gd name="T12" fmla="*/ 79 w 99"/>
                <a:gd name="T13" fmla="*/ 41 h 42"/>
                <a:gd name="T14" fmla="*/ 50 w 99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0" y="42"/>
                  </a:moveTo>
                  <a:cubicBezTo>
                    <a:pt x="40" y="42"/>
                    <a:pt x="31" y="42"/>
                    <a:pt x="21" y="41"/>
                  </a:cubicBezTo>
                  <a:cubicBezTo>
                    <a:pt x="9" y="41"/>
                    <a:pt x="0" y="32"/>
                    <a:pt x="1" y="20"/>
                  </a:cubicBezTo>
                  <a:cubicBezTo>
                    <a:pt x="1" y="9"/>
                    <a:pt x="10" y="1"/>
                    <a:pt x="22" y="1"/>
                  </a:cubicBezTo>
                  <a:cubicBezTo>
                    <a:pt x="40" y="0"/>
                    <a:pt x="59" y="0"/>
                    <a:pt x="78" y="1"/>
                  </a:cubicBezTo>
                  <a:cubicBezTo>
                    <a:pt x="90" y="1"/>
                    <a:pt x="99" y="10"/>
                    <a:pt x="99" y="21"/>
                  </a:cubicBezTo>
                  <a:cubicBezTo>
                    <a:pt x="99" y="32"/>
                    <a:pt x="91" y="41"/>
                    <a:pt x="79" y="41"/>
                  </a:cubicBezTo>
                  <a:cubicBezTo>
                    <a:pt x="69" y="42"/>
                    <a:pt x="60" y="42"/>
                    <a:pt x="5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35"/>
            <p:cNvSpPr>
              <a:spLocks/>
            </p:cNvSpPr>
            <p:nvPr/>
          </p:nvSpPr>
          <p:spPr bwMode="auto">
            <a:xfrm>
              <a:off x="5097463" y="3267075"/>
              <a:ext cx="31750" cy="14288"/>
            </a:xfrm>
            <a:custGeom>
              <a:avLst/>
              <a:gdLst>
                <a:gd name="T0" fmla="*/ 50 w 100"/>
                <a:gd name="T1" fmla="*/ 0 h 42"/>
                <a:gd name="T2" fmla="*/ 79 w 100"/>
                <a:gd name="T3" fmla="*/ 0 h 42"/>
                <a:gd name="T4" fmla="*/ 99 w 100"/>
                <a:gd name="T5" fmla="*/ 19 h 42"/>
                <a:gd name="T6" fmla="*/ 80 w 100"/>
                <a:gd name="T7" fmla="*/ 41 h 42"/>
                <a:gd name="T8" fmla="*/ 20 w 100"/>
                <a:gd name="T9" fmla="*/ 41 h 42"/>
                <a:gd name="T10" fmla="*/ 1 w 100"/>
                <a:gd name="T11" fmla="*/ 20 h 42"/>
                <a:gd name="T12" fmla="*/ 22 w 100"/>
                <a:gd name="T13" fmla="*/ 0 h 42"/>
                <a:gd name="T14" fmla="*/ 24 w 100"/>
                <a:gd name="T15" fmla="*/ 0 h 42"/>
                <a:gd name="T16" fmla="*/ 50 w 100"/>
                <a:gd name="T17" fmla="*/ 0 h 42"/>
                <a:gd name="T18" fmla="*/ 50 w 100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42">
                  <a:moveTo>
                    <a:pt x="50" y="0"/>
                  </a:moveTo>
                  <a:cubicBezTo>
                    <a:pt x="60" y="0"/>
                    <a:pt x="69" y="0"/>
                    <a:pt x="79" y="0"/>
                  </a:cubicBezTo>
                  <a:cubicBezTo>
                    <a:pt x="91" y="1"/>
                    <a:pt x="97" y="8"/>
                    <a:pt x="99" y="19"/>
                  </a:cubicBezTo>
                  <a:cubicBezTo>
                    <a:pt x="100" y="30"/>
                    <a:pt x="92" y="40"/>
                    <a:pt x="80" y="41"/>
                  </a:cubicBezTo>
                  <a:cubicBezTo>
                    <a:pt x="60" y="42"/>
                    <a:pt x="40" y="42"/>
                    <a:pt x="20" y="41"/>
                  </a:cubicBezTo>
                  <a:cubicBezTo>
                    <a:pt x="8" y="40"/>
                    <a:pt x="0" y="31"/>
                    <a:pt x="1" y="20"/>
                  </a:cubicBezTo>
                  <a:cubicBezTo>
                    <a:pt x="1" y="9"/>
                    <a:pt x="9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3" y="0"/>
                    <a:pt x="42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36"/>
            <p:cNvSpPr>
              <a:spLocks/>
            </p:cNvSpPr>
            <p:nvPr/>
          </p:nvSpPr>
          <p:spPr bwMode="auto">
            <a:xfrm>
              <a:off x="5099050" y="3411538"/>
              <a:ext cx="30163" cy="12700"/>
            </a:xfrm>
            <a:custGeom>
              <a:avLst/>
              <a:gdLst>
                <a:gd name="T0" fmla="*/ 49 w 98"/>
                <a:gd name="T1" fmla="*/ 0 h 41"/>
                <a:gd name="T2" fmla="*/ 78 w 98"/>
                <a:gd name="T3" fmla="*/ 0 h 41"/>
                <a:gd name="T4" fmla="*/ 98 w 98"/>
                <a:gd name="T5" fmla="*/ 19 h 41"/>
                <a:gd name="T6" fmla="*/ 80 w 98"/>
                <a:gd name="T7" fmla="*/ 40 h 41"/>
                <a:gd name="T8" fmla="*/ 18 w 98"/>
                <a:gd name="T9" fmla="*/ 40 h 41"/>
                <a:gd name="T10" fmla="*/ 0 w 98"/>
                <a:gd name="T11" fmla="*/ 19 h 41"/>
                <a:gd name="T12" fmla="*/ 21 w 98"/>
                <a:gd name="T13" fmla="*/ 0 h 41"/>
                <a:gd name="T14" fmla="*/ 49 w 98"/>
                <a:gd name="T15" fmla="*/ 0 h 41"/>
                <a:gd name="T16" fmla="*/ 49 w 98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0"/>
                  </a:moveTo>
                  <a:cubicBezTo>
                    <a:pt x="59" y="0"/>
                    <a:pt x="69" y="0"/>
                    <a:pt x="78" y="0"/>
                  </a:cubicBezTo>
                  <a:cubicBezTo>
                    <a:pt x="90" y="1"/>
                    <a:pt x="97" y="8"/>
                    <a:pt x="98" y="19"/>
                  </a:cubicBezTo>
                  <a:cubicBezTo>
                    <a:pt x="98" y="31"/>
                    <a:pt x="92" y="39"/>
                    <a:pt x="80" y="40"/>
                  </a:cubicBezTo>
                  <a:cubicBezTo>
                    <a:pt x="60" y="41"/>
                    <a:pt x="38" y="41"/>
                    <a:pt x="18" y="40"/>
                  </a:cubicBezTo>
                  <a:cubicBezTo>
                    <a:pt x="6" y="39"/>
                    <a:pt x="0" y="31"/>
                    <a:pt x="0" y="19"/>
                  </a:cubicBezTo>
                  <a:cubicBezTo>
                    <a:pt x="0" y="9"/>
                    <a:pt x="9" y="1"/>
                    <a:pt x="21" y="0"/>
                  </a:cubicBezTo>
                  <a:cubicBezTo>
                    <a:pt x="30" y="0"/>
                    <a:pt x="4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37"/>
            <p:cNvSpPr>
              <a:spLocks/>
            </p:cNvSpPr>
            <p:nvPr/>
          </p:nvSpPr>
          <p:spPr bwMode="auto">
            <a:xfrm>
              <a:off x="5097463" y="3238500"/>
              <a:ext cx="31750" cy="12700"/>
            </a:xfrm>
            <a:custGeom>
              <a:avLst/>
              <a:gdLst>
                <a:gd name="T0" fmla="*/ 51 w 99"/>
                <a:gd name="T1" fmla="*/ 1 h 42"/>
                <a:gd name="T2" fmla="*/ 79 w 99"/>
                <a:gd name="T3" fmla="*/ 1 h 42"/>
                <a:gd name="T4" fmla="*/ 99 w 99"/>
                <a:gd name="T5" fmla="*/ 20 h 42"/>
                <a:gd name="T6" fmla="*/ 81 w 99"/>
                <a:gd name="T7" fmla="*/ 41 h 42"/>
                <a:gd name="T8" fmla="*/ 18 w 99"/>
                <a:gd name="T9" fmla="*/ 41 h 42"/>
                <a:gd name="T10" fmla="*/ 1 w 99"/>
                <a:gd name="T11" fmla="*/ 20 h 42"/>
                <a:gd name="T12" fmla="*/ 21 w 99"/>
                <a:gd name="T13" fmla="*/ 1 h 42"/>
                <a:gd name="T14" fmla="*/ 51 w 99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1" y="1"/>
                  </a:moveTo>
                  <a:cubicBezTo>
                    <a:pt x="60" y="1"/>
                    <a:pt x="70" y="0"/>
                    <a:pt x="79" y="1"/>
                  </a:cubicBezTo>
                  <a:cubicBezTo>
                    <a:pt x="91" y="1"/>
                    <a:pt x="98" y="9"/>
                    <a:pt x="99" y="20"/>
                  </a:cubicBezTo>
                  <a:cubicBezTo>
                    <a:pt x="99" y="31"/>
                    <a:pt x="93" y="40"/>
                    <a:pt x="81" y="41"/>
                  </a:cubicBezTo>
                  <a:cubicBezTo>
                    <a:pt x="60" y="42"/>
                    <a:pt x="39" y="42"/>
                    <a:pt x="18" y="41"/>
                  </a:cubicBezTo>
                  <a:cubicBezTo>
                    <a:pt x="7" y="40"/>
                    <a:pt x="0" y="31"/>
                    <a:pt x="1" y="20"/>
                  </a:cubicBezTo>
                  <a:cubicBezTo>
                    <a:pt x="2" y="8"/>
                    <a:pt x="9" y="1"/>
                    <a:pt x="21" y="1"/>
                  </a:cubicBezTo>
                  <a:cubicBezTo>
                    <a:pt x="31" y="0"/>
                    <a:pt x="4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38"/>
            <p:cNvSpPr>
              <a:spLocks/>
            </p:cNvSpPr>
            <p:nvPr/>
          </p:nvSpPr>
          <p:spPr bwMode="auto">
            <a:xfrm>
              <a:off x="5027613" y="3433763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2 w 100"/>
                <a:gd name="T3" fmla="*/ 9 h 80"/>
                <a:gd name="T4" fmla="*/ 91 w 100"/>
                <a:gd name="T5" fmla="*/ 8 h 80"/>
                <a:gd name="T6" fmla="*/ 91 w 100"/>
                <a:gd name="T7" fmla="*/ 38 h 80"/>
                <a:gd name="T8" fmla="*/ 60 w 100"/>
                <a:gd name="T9" fmla="*/ 69 h 80"/>
                <a:gd name="T10" fmla="*/ 23 w 100"/>
                <a:gd name="T11" fmla="*/ 69 h 80"/>
                <a:gd name="T12" fmla="*/ 14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3"/>
                    <a:pt x="56" y="16"/>
                    <a:pt x="62" y="9"/>
                  </a:cubicBezTo>
                  <a:cubicBezTo>
                    <a:pt x="71" y="0"/>
                    <a:pt x="83" y="0"/>
                    <a:pt x="91" y="8"/>
                  </a:cubicBezTo>
                  <a:cubicBezTo>
                    <a:pt x="100" y="16"/>
                    <a:pt x="100" y="28"/>
                    <a:pt x="91" y="38"/>
                  </a:cubicBezTo>
                  <a:cubicBezTo>
                    <a:pt x="81" y="49"/>
                    <a:pt x="70" y="59"/>
                    <a:pt x="60" y="69"/>
                  </a:cubicBezTo>
                  <a:cubicBezTo>
                    <a:pt x="48" y="80"/>
                    <a:pt x="35" y="80"/>
                    <a:pt x="23" y="69"/>
                  </a:cubicBezTo>
                  <a:cubicBezTo>
                    <a:pt x="20" y="66"/>
                    <a:pt x="17" y="63"/>
                    <a:pt x="14" y="60"/>
                  </a:cubicBezTo>
                  <a:cubicBezTo>
                    <a:pt x="2" y="48"/>
                    <a:pt x="0" y="37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39"/>
            <p:cNvSpPr>
              <a:spLocks/>
            </p:cNvSpPr>
            <p:nvPr/>
          </p:nvSpPr>
          <p:spPr bwMode="auto">
            <a:xfrm>
              <a:off x="5027613" y="3259138"/>
              <a:ext cx="31750" cy="23813"/>
            </a:xfrm>
            <a:custGeom>
              <a:avLst/>
              <a:gdLst>
                <a:gd name="T0" fmla="*/ 44 w 100"/>
                <a:gd name="T1" fmla="*/ 31 h 80"/>
                <a:gd name="T2" fmla="*/ 63 w 100"/>
                <a:gd name="T3" fmla="*/ 9 h 80"/>
                <a:gd name="T4" fmla="*/ 92 w 100"/>
                <a:gd name="T5" fmla="*/ 9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1 h 80"/>
                <a:gd name="T12" fmla="*/ 13 w 100"/>
                <a:gd name="T13" fmla="*/ 60 h 80"/>
                <a:gd name="T14" fmla="*/ 8 w 100"/>
                <a:gd name="T15" fmla="*/ 28 h 80"/>
                <a:gd name="T16" fmla="*/ 44 w 100"/>
                <a:gd name="T1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1"/>
                  </a:moveTo>
                  <a:cubicBezTo>
                    <a:pt x="50" y="23"/>
                    <a:pt x="56" y="15"/>
                    <a:pt x="63" y="9"/>
                  </a:cubicBezTo>
                  <a:cubicBezTo>
                    <a:pt x="73" y="0"/>
                    <a:pt x="84" y="1"/>
                    <a:pt x="92" y="9"/>
                  </a:cubicBezTo>
                  <a:cubicBezTo>
                    <a:pt x="100" y="17"/>
                    <a:pt x="100" y="29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1"/>
                  </a:cubicBezTo>
                  <a:cubicBezTo>
                    <a:pt x="20" y="67"/>
                    <a:pt x="17" y="64"/>
                    <a:pt x="13" y="60"/>
                  </a:cubicBezTo>
                  <a:cubicBezTo>
                    <a:pt x="2" y="48"/>
                    <a:pt x="0" y="37"/>
                    <a:pt x="8" y="28"/>
                  </a:cubicBezTo>
                  <a:cubicBezTo>
                    <a:pt x="16" y="18"/>
                    <a:pt x="27" y="19"/>
                    <a:pt x="4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40"/>
            <p:cNvSpPr>
              <a:spLocks/>
            </p:cNvSpPr>
            <p:nvPr/>
          </p:nvSpPr>
          <p:spPr bwMode="auto">
            <a:xfrm>
              <a:off x="5027613" y="3348038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3 w 100"/>
                <a:gd name="T3" fmla="*/ 8 h 80"/>
                <a:gd name="T4" fmla="*/ 91 w 100"/>
                <a:gd name="T5" fmla="*/ 8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0 h 80"/>
                <a:gd name="T12" fmla="*/ 13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2"/>
                    <a:pt x="56" y="15"/>
                    <a:pt x="63" y="8"/>
                  </a:cubicBezTo>
                  <a:cubicBezTo>
                    <a:pt x="72" y="0"/>
                    <a:pt x="83" y="0"/>
                    <a:pt x="91" y="8"/>
                  </a:cubicBezTo>
                  <a:cubicBezTo>
                    <a:pt x="100" y="16"/>
                    <a:pt x="100" y="28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0"/>
                  </a:cubicBezTo>
                  <a:cubicBezTo>
                    <a:pt x="20" y="67"/>
                    <a:pt x="17" y="63"/>
                    <a:pt x="13" y="60"/>
                  </a:cubicBezTo>
                  <a:cubicBezTo>
                    <a:pt x="2" y="48"/>
                    <a:pt x="0" y="36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3911909" y="2285256"/>
            <a:ext cx="446088" cy="450851"/>
            <a:chOff x="5476875" y="3111500"/>
            <a:chExt cx="44608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384" name="Freeform 41"/>
            <p:cNvSpPr>
              <a:spLocks/>
            </p:cNvSpPr>
            <p:nvPr/>
          </p:nvSpPr>
          <p:spPr bwMode="auto">
            <a:xfrm>
              <a:off x="5476875" y="3111500"/>
              <a:ext cx="288925" cy="296863"/>
            </a:xfrm>
            <a:custGeom>
              <a:avLst/>
              <a:gdLst>
                <a:gd name="T0" fmla="*/ 824 w 942"/>
                <a:gd name="T1" fmla="*/ 915 h 963"/>
                <a:gd name="T2" fmla="*/ 793 w 942"/>
                <a:gd name="T3" fmla="*/ 944 h 963"/>
                <a:gd name="T4" fmla="*/ 726 w 942"/>
                <a:gd name="T5" fmla="*/ 877 h 963"/>
                <a:gd name="T6" fmla="*/ 704 w 942"/>
                <a:gd name="T7" fmla="*/ 874 h 963"/>
                <a:gd name="T8" fmla="*/ 224 w 942"/>
                <a:gd name="T9" fmla="*/ 859 h 963"/>
                <a:gd name="T10" fmla="*/ 27 w 942"/>
                <a:gd name="T11" fmla="*/ 415 h 963"/>
                <a:gd name="T12" fmla="*/ 296 w 942"/>
                <a:gd name="T13" fmla="*/ 66 h 963"/>
                <a:gd name="T14" fmla="*/ 740 w 942"/>
                <a:gd name="T15" fmla="*/ 115 h 963"/>
                <a:gd name="T16" fmla="*/ 919 w 942"/>
                <a:gd name="T17" fmla="*/ 391 h 963"/>
                <a:gd name="T18" fmla="*/ 871 w 942"/>
                <a:gd name="T19" fmla="*/ 704 h 963"/>
                <a:gd name="T20" fmla="*/ 876 w 942"/>
                <a:gd name="T21" fmla="*/ 741 h 963"/>
                <a:gd name="T22" fmla="*/ 937 w 942"/>
                <a:gd name="T23" fmla="*/ 802 h 963"/>
                <a:gd name="T24" fmla="*/ 909 w 942"/>
                <a:gd name="T25" fmla="*/ 829 h 963"/>
                <a:gd name="T26" fmla="*/ 807 w 942"/>
                <a:gd name="T27" fmla="*/ 728 h 963"/>
                <a:gd name="T28" fmla="*/ 866 w 942"/>
                <a:gd name="T29" fmla="*/ 357 h 963"/>
                <a:gd name="T30" fmla="*/ 674 w 942"/>
                <a:gd name="T31" fmla="*/ 122 h 963"/>
                <a:gd name="T32" fmla="*/ 153 w 942"/>
                <a:gd name="T33" fmla="*/ 225 h 963"/>
                <a:gd name="T34" fmla="*/ 183 w 942"/>
                <a:gd name="T35" fmla="*/ 773 h 963"/>
                <a:gd name="T36" fmla="*/ 771 w 942"/>
                <a:gd name="T37" fmla="*/ 770 h 963"/>
                <a:gd name="T38" fmla="*/ 799 w 942"/>
                <a:gd name="T39" fmla="*/ 801 h 963"/>
                <a:gd name="T40" fmla="*/ 752 w 942"/>
                <a:gd name="T41" fmla="*/ 843 h 963"/>
                <a:gd name="T42" fmla="*/ 824 w 942"/>
                <a:gd name="T43" fmla="*/ 915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2" h="963">
                  <a:moveTo>
                    <a:pt x="824" y="915"/>
                  </a:moveTo>
                  <a:cubicBezTo>
                    <a:pt x="813" y="925"/>
                    <a:pt x="803" y="934"/>
                    <a:pt x="793" y="944"/>
                  </a:cubicBezTo>
                  <a:cubicBezTo>
                    <a:pt x="771" y="922"/>
                    <a:pt x="748" y="900"/>
                    <a:pt x="726" y="877"/>
                  </a:cubicBezTo>
                  <a:cubicBezTo>
                    <a:pt x="718" y="869"/>
                    <a:pt x="713" y="869"/>
                    <a:pt x="704" y="874"/>
                  </a:cubicBezTo>
                  <a:cubicBezTo>
                    <a:pt x="541" y="963"/>
                    <a:pt x="378" y="962"/>
                    <a:pt x="224" y="859"/>
                  </a:cubicBezTo>
                  <a:cubicBezTo>
                    <a:pt x="68" y="755"/>
                    <a:pt x="0" y="602"/>
                    <a:pt x="27" y="415"/>
                  </a:cubicBezTo>
                  <a:cubicBezTo>
                    <a:pt x="51" y="250"/>
                    <a:pt x="144" y="132"/>
                    <a:pt x="296" y="66"/>
                  </a:cubicBezTo>
                  <a:cubicBezTo>
                    <a:pt x="451" y="0"/>
                    <a:pt x="602" y="18"/>
                    <a:pt x="740" y="115"/>
                  </a:cubicBezTo>
                  <a:cubicBezTo>
                    <a:pt x="836" y="183"/>
                    <a:pt x="895" y="277"/>
                    <a:pt x="919" y="391"/>
                  </a:cubicBezTo>
                  <a:cubicBezTo>
                    <a:pt x="942" y="501"/>
                    <a:pt x="926" y="606"/>
                    <a:pt x="871" y="704"/>
                  </a:cubicBezTo>
                  <a:cubicBezTo>
                    <a:pt x="860" y="724"/>
                    <a:pt x="859" y="724"/>
                    <a:pt x="876" y="741"/>
                  </a:cubicBezTo>
                  <a:cubicBezTo>
                    <a:pt x="896" y="761"/>
                    <a:pt x="916" y="781"/>
                    <a:pt x="937" y="802"/>
                  </a:cubicBezTo>
                  <a:cubicBezTo>
                    <a:pt x="927" y="812"/>
                    <a:pt x="917" y="821"/>
                    <a:pt x="909" y="829"/>
                  </a:cubicBezTo>
                  <a:cubicBezTo>
                    <a:pt x="875" y="796"/>
                    <a:pt x="842" y="762"/>
                    <a:pt x="807" y="728"/>
                  </a:cubicBezTo>
                  <a:cubicBezTo>
                    <a:pt x="886" y="615"/>
                    <a:pt x="908" y="490"/>
                    <a:pt x="866" y="357"/>
                  </a:cubicBezTo>
                  <a:cubicBezTo>
                    <a:pt x="834" y="254"/>
                    <a:pt x="768" y="176"/>
                    <a:pt x="674" y="122"/>
                  </a:cubicBezTo>
                  <a:cubicBezTo>
                    <a:pt x="505" y="25"/>
                    <a:pt x="273" y="70"/>
                    <a:pt x="153" y="225"/>
                  </a:cubicBezTo>
                  <a:cubicBezTo>
                    <a:pt x="22" y="394"/>
                    <a:pt x="35" y="623"/>
                    <a:pt x="183" y="773"/>
                  </a:cubicBezTo>
                  <a:cubicBezTo>
                    <a:pt x="325" y="919"/>
                    <a:pt x="594" y="951"/>
                    <a:pt x="771" y="770"/>
                  </a:cubicBezTo>
                  <a:cubicBezTo>
                    <a:pt x="780" y="780"/>
                    <a:pt x="789" y="790"/>
                    <a:pt x="799" y="801"/>
                  </a:cubicBezTo>
                  <a:cubicBezTo>
                    <a:pt x="784" y="814"/>
                    <a:pt x="769" y="828"/>
                    <a:pt x="752" y="843"/>
                  </a:cubicBezTo>
                  <a:cubicBezTo>
                    <a:pt x="776" y="867"/>
                    <a:pt x="800" y="891"/>
                    <a:pt x="824" y="9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42"/>
            <p:cNvSpPr>
              <a:spLocks noEditPoints="1"/>
            </p:cNvSpPr>
            <p:nvPr/>
          </p:nvSpPr>
          <p:spPr bwMode="auto">
            <a:xfrm>
              <a:off x="5719763" y="3357563"/>
              <a:ext cx="203200" cy="204788"/>
            </a:xfrm>
            <a:custGeom>
              <a:avLst/>
              <a:gdLst>
                <a:gd name="T0" fmla="*/ 0 w 666"/>
                <a:gd name="T1" fmla="*/ 203 h 665"/>
                <a:gd name="T2" fmla="*/ 203 w 666"/>
                <a:gd name="T3" fmla="*/ 0 h 665"/>
                <a:gd name="T4" fmla="*/ 666 w 666"/>
                <a:gd name="T5" fmla="*/ 462 h 665"/>
                <a:gd name="T6" fmla="*/ 462 w 666"/>
                <a:gd name="T7" fmla="*/ 665 h 665"/>
                <a:gd name="T8" fmla="*/ 0 w 666"/>
                <a:gd name="T9" fmla="*/ 203 h 665"/>
                <a:gd name="T10" fmla="*/ 608 w 666"/>
                <a:gd name="T11" fmla="*/ 461 h 665"/>
                <a:gd name="T12" fmla="*/ 205 w 666"/>
                <a:gd name="T13" fmla="*/ 58 h 665"/>
                <a:gd name="T14" fmla="*/ 62 w 666"/>
                <a:gd name="T15" fmla="*/ 202 h 665"/>
                <a:gd name="T16" fmla="*/ 96 w 666"/>
                <a:gd name="T17" fmla="*/ 241 h 665"/>
                <a:gd name="T18" fmla="*/ 165 w 666"/>
                <a:gd name="T19" fmla="*/ 172 h 665"/>
                <a:gd name="T20" fmla="*/ 194 w 666"/>
                <a:gd name="T21" fmla="*/ 200 h 665"/>
                <a:gd name="T22" fmla="*/ 125 w 666"/>
                <a:gd name="T23" fmla="*/ 267 h 665"/>
                <a:gd name="T24" fmla="*/ 463 w 666"/>
                <a:gd name="T25" fmla="*/ 605 h 665"/>
                <a:gd name="T26" fmla="*/ 608 w 666"/>
                <a:gd name="T27" fmla="*/ 461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6" h="665">
                  <a:moveTo>
                    <a:pt x="0" y="203"/>
                  </a:moveTo>
                  <a:cubicBezTo>
                    <a:pt x="68" y="135"/>
                    <a:pt x="136" y="67"/>
                    <a:pt x="203" y="0"/>
                  </a:cubicBezTo>
                  <a:cubicBezTo>
                    <a:pt x="357" y="153"/>
                    <a:pt x="512" y="308"/>
                    <a:pt x="666" y="462"/>
                  </a:cubicBezTo>
                  <a:cubicBezTo>
                    <a:pt x="599" y="528"/>
                    <a:pt x="530" y="597"/>
                    <a:pt x="462" y="665"/>
                  </a:cubicBezTo>
                  <a:cubicBezTo>
                    <a:pt x="309" y="511"/>
                    <a:pt x="154" y="357"/>
                    <a:pt x="0" y="203"/>
                  </a:cubicBezTo>
                  <a:close/>
                  <a:moveTo>
                    <a:pt x="608" y="461"/>
                  </a:moveTo>
                  <a:cubicBezTo>
                    <a:pt x="473" y="326"/>
                    <a:pt x="339" y="192"/>
                    <a:pt x="205" y="58"/>
                  </a:cubicBezTo>
                  <a:cubicBezTo>
                    <a:pt x="157" y="107"/>
                    <a:pt x="108" y="156"/>
                    <a:pt x="62" y="202"/>
                  </a:cubicBezTo>
                  <a:cubicBezTo>
                    <a:pt x="72" y="213"/>
                    <a:pt x="83" y="226"/>
                    <a:pt x="96" y="241"/>
                  </a:cubicBezTo>
                  <a:cubicBezTo>
                    <a:pt x="120" y="217"/>
                    <a:pt x="143" y="194"/>
                    <a:pt x="165" y="172"/>
                  </a:cubicBezTo>
                  <a:cubicBezTo>
                    <a:pt x="174" y="181"/>
                    <a:pt x="183" y="190"/>
                    <a:pt x="194" y="200"/>
                  </a:cubicBezTo>
                  <a:cubicBezTo>
                    <a:pt x="170" y="223"/>
                    <a:pt x="147" y="245"/>
                    <a:pt x="125" y="267"/>
                  </a:cubicBezTo>
                  <a:cubicBezTo>
                    <a:pt x="239" y="381"/>
                    <a:pt x="351" y="494"/>
                    <a:pt x="463" y="605"/>
                  </a:cubicBezTo>
                  <a:cubicBezTo>
                    <a:pt x="511" y="558"/>
                    <a:pt x="559" y="509"/>
                    <a:pt x="608" y="4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3"/>
            <p:cNvSpPr>
              <a:spLocks noEditPoints="1"/>
            </p:cNvSpPr>
            <p:nvPr/>
          </p:nvSpPr>
          <p:spPr bwMode="auto">
            <a:xfrm>
              <a:off x="5526088" y="3163888"/>
              <a:ext cx="192088" cy="192088"/>
            </a:xfrm>
            <a:custGeom>
              <a:avLst/>
              <a:gdLst>
                <a:gd name="T0" fmla="*/ 626 w 626"/>
                <a:gd name="T1" fmla="*/ 313 h 626"/>
                <a:gd name="T2" fmla="*/ 313 w 626"/>
                <a:gd name="T3" fmla="*/ 626 h 626"/>
                <a:gd name="T4" fmla="*/ 0 w 626"/>
                <a:gd name="T5" fmla="*/ 313 h 626"/>
                <a:gd name="T6" fmla="*/ 313 w 626"/>
                <a:gd name="T7" fmla="*/ 0 h 626"/>
                <a:gd name="T8" fmla="*/ 626 w 626"/>
                <a:gd name="T9" fmla="*/ 313 h 626"/>
                <a:gd name="T10" fmla="*/ 312 w 626"/>
                <a:gd name="T11" fmla="*/ 583 h 626"/>
                <a:gd name="T12" fmla="*/ 583 w 626"/>
                <a:gd name="T13" fmla="*/ 313 h 626"/>
                <a:gd name="T14" fmla="*/ 315 w 626"/>
                <a:gd name="T15" fmla="*/ 42 h 626"/>
                <a:gd name="T16" fmla="*/ 42 w 626"/>
                <a:gd name="T17" fmla="*/ 311 h 626"/>
                <a:gd name="T18" fmla="*/ 312 w 626"/>
                <a:gd name="T19" fmla="*/ 583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6" h="626">
                  <a:moveTo>
                    <a:pt x="626" y="313"/>
                  </a:moveTo>
                  <a:cubicBezTo>
                    <a:pt x="626" y="485"/>
                    <a:pt x="485" y="626"/>
                    <a:pt x="313" y="626"/>
                  </a:cubicBezTo>
                  <a:cubicBezTo>
                    <a:pt x="140" y="626"/>
                    <a:pt x="0" y="485"/>
                    <a:pt x="0" y="313"/>
                  </a:cubicBezTo>
                  <a:cubicBezTo>
                    <a:pt x="0" y="140"/>
                    <a:pt x="140" y="0"/>
                    <a:pt x="313" y="0"/>
                  </a:cubicBezTo>
                  <a:cubicBezTo>
                    <a:pt x="485" y="0"/>
                    <a:pt x="626" y="141"/>
                    <a:pt x="626" y="313"/>
                  </a:cubicBezTo>
                  <a:close/>
                  <a:moveTo>
                    <a:pt x="312" y="583"/>
                  </a:moveTo>
                  <a:cubicBezTo>
                    <a:pt x="460" y="584"/>
                    <a:pt x="583" y="463"/>
                    <a:pt x="583" y="313"/>
                  </a:cubicBezTo>
                  <a:cubicBezTo>
                    <a:pt x="584" y="165"/>
                    <a:pt x="463" y="43"/>
                    <a:pt x="315" y="42"/>
                  </a:cubicBezTo>
                  <a:cubicBezTo>
                    <a:pt x="165" y="41"/>
                    <a:pt x="43" y="161"/>
                    <a:pt x="42" y="311"/>
                  </a:cubicBezTo>
                  <a:cubicBezTo>
                    <a:pt x="41" y="460"/>
                    <a:pt x="162" y="582"/>
                    <a:pt x="312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4"/>
            <p:cNvSpPr>
              <a:spLocks/>
            </p:cNvSpPr>
            <p:nvPr/>
          </p:nvSpPr>
          <p:spPr bwMode="auto">
            <a:xfrm>
              <a:off x="5751513" y="3178175"/>
              <a:ext cx="115888" cy="244475"/>
            </a:xfrm>
            <a:custGeom>
              <a:avLst/>
              <a:gdLst>
                <a:gd name="T0" fmla="*/ 335 w 376"/>
                <a:gd name="T1" fmla="*/ 41 h 797"/>
                <a:gd name="T2" fmla="*/ 0 w 376"/>
                <a:gd name="T3" fmla="*/ 41 h 797"/>
                <a:gd name="T4" fmla="*/ 0 w 376"/>
                <a:gd name="T5" fmla="*/ 0 h 797"/>
                <a:gd name="T6" fmla="*/ 376 w 376"/>
                <a:gd name="T7" fmla="*/ 0 h 797"/>
                <a:gd name="T8" fmla="*/ 376 w 376"/>
                <a:gd name="T9" fmla="*/ 797 h 797"/>
                <a:gd name="T10" fmla="*/ 335 w 376"/>
                <a:gd name="T11" fmla="*/ 797 h 797"/>
                <a:gd name="T12" fmla="*/ 335 w 376"/>
                <a:gd name="T13" fmla="*/ 41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797">
                  <a:moveTo>
                    <a:pt x="335" y="41"/>
                  </a:moveTo>
                  <a:cubicBezTo>
                    <a:pt x="222" y="41"/>
                    <a:pt x="111" y="41"/>
                    <a:pt x="0" y="41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25" y="0"/>
                    <a:pt x="250" y="0"/>
                    <a:pt x="376" y="0"/>
                  </a:cubicBezTo>
                  <a:cubicBezTo>
                    <a:pt x="376" y="266"/>
                    <a:pt x="376" y="531"/>
                    <a:pt x="376" y="797"/>
                  </a:cubicBezTo>
                  <a:cubicBezTo>
                    <a:pt x="363" y="797"/>
                    <a:pt x="350" y="797"/>
                    <a:pt x="335" y="797"/>
                  </a:cubicBezTo>
                  <a:cubicBezTo>
                    <a:pt x="335" y="546"/>
                    <a:pt x="335" y="295"/>
                    <a:pt x="33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5"/>
            <p:cNvSpPr>
              <a:spLocks/>
            </p:cNvSpPr>
            <p:nvPr/>
          </p:nvSpPr>
          <p:spPr bwMode="auto">
            <a:xfrm>
              <a:off x="5540375" y="3390900"/>
              <a:ext cx="244475" cy="114300"/>
            </a:xfrm>
            <a:custGeom>
              <a:avLst/>
              <a:gdLst>
                <a:gd name="T0" fmla="*/ 41 w 798"/>
                <a:gd name="T1" fmla="*/ 335 h 376"/>
                <a:gd name="T2" fmla="*/ 798 w 798"/>
                <a:gd name="T3" fmla="*/ 335 h 376"/>
                <a:gd name="T4" fmla="*/ 798 w 798"/>
                <a:gd name="T5" fmla="*/ 376 h 376"/>
                <a:gd name="T6" fmla="*/ 0 w 798"/>
                <a:gd name="T7" fmla="*/ 376 h 376"/>
                <a:gd name="T8" fmla="*/ 0 w 798"/>
                <a:gd name="T9" fmla="*/ 0 h 376"/>
                <a:gd name="T10" fmla="*/ 41 w 798"/>
                <a:gd name="T11" fmla="*/ 0 h 376"/>
                <a:gd name="T12" fmla="*/ 41 w 798"/>
                <a:gd name="T13" fmla="*/ 33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8" h="376">
                  <a:moveTo>
                    <a:pt x="41" y="335"/>
                  </a:moveTo>
                  <a:cubicBezTo>
                    <a:pt x="295" y="335"/>
                    <a:pt x="546" y="335"/>
                    <a:pt x="798" y="335"/>
                  </a:cubicBezTo>
                  <a:cubicBezTo>
                    <a:pt x="798" y="349"/>
                    <a:pt x="798" y="362"/>
                    <a:pt x="798" y="376"/>
                  </a:cubicBezTo>
                  <a:cubicBezTo>
                    <a:pt x="532" y="376"/>
                    <a:pt x="267" y="376"/>
                    <a:pt x="0" y="376"/>
                  </a:cubicBezTo>
                  <a:cubicBezTo>
                    <a:pt x="0" y="251"/>
                    <a:pt x="0" y="126"/>
                    <a:pt x="0" y="0"/>
                  </a:cubicBezTo>
                  <a:cubicBezTo>
                    <a:pt x="13" y="0"/>
                    <a:pt x="26" y="0"/>
                    <a:pt x="41" y="0"/>
                  </a:cubicBezTo>
                  <a:cubicBezTo>
                    <a:pt x="41" y="111"/>
                    <a:pt x="41" y="222"/>
                    <a:pt x="41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6"/>
            <p:cNvSpPr>
              <a:spLocks/>
            </p:cNvSpPr>
            <p:nvPr/>
          </p:nvSpPr>
          <p:spPr bwMode="auto">
            <a:xfrm>
              <a:off x="5810250" y="3198813"/>
              <a:ext cx="34925" cy="150813"/>
            </a:xfrm>
            <a:custGeom>
              <a:avLst/>
              <a:gdLst>
                <a:gd name="T0" fmla="*/ 0 w 116"/>
                <a:gd name="T1" fmla="*/ 0 h 491"/>
                <a:gd name="T2" fmla="*/ 116 w 116"/>
                <a:gd name="T3" fmla="*/ 0 h 491"/>
                <a:gd name="T4" fmla="*/ 116 w 116"/>
                <a:gd name="T5" fmla="*/ 491 h 491"/>
                <a:gd name="T6" fmla="*/ 75 w 116"/>
                <a:gd name="T7" fmla="*/ 491 h 491"/>
                <a:gd name="T8" fmla="*/ 75 w 116"/>
                <a:gd name="T9" fmla="*/ 42 h 491"/>
                <a:gd name="T10" fmla="*/ 0 w 116"/>
                <a:gd name="T11" fmla="*/ 42 h 491"/>
                <a:gd name="T12" fmla="*/ 0 w 116"/>
                <a:gd name="T13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91">
                  <a:moveTo>
                    <a:pt x="0" y="0"/>
                  </a:moveTo>
                  <a:cubicBezTo>
                    <a:pt x="39" y="0"/>
                    <a:pt x="77" y="0"/>
                    <a:pt x="116" y="0"/>
                  </a:cubicBezTo>
                  <a:cubicBezTo>
                    <a:pt x="116" y="163"/>
                    <a:pt x="116" y="327"/>
                    <a:pt x="116" y="491"/>
                  </a:cubicBezTo>
                  <a:cubicBezTo>
                    <a:pt x="103" y="491"/>
                    <a:pt x="90" y="491"/>
                    <a:pt x="75" y="491"/>
                  </a:cubicBezTo>
                  <a:cubicBezTo>
                    <a:pt x="75" y="342"/>
                    <a:pt x="75" y="192"/>
                    <a:pt x="75" y="42"/>
                  </a:cubicBezTo>
                  <a:cubicBezTo>
                    <a:pt x="50" y="42"/>
                    <a:pt x="25" y="42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7"/>
            <p:cNvSpPr>
              <a:spLocks/>
            </p:cNvSpPr>
            <p:nvPr/>
          </p:nvSpPr>
          <p:spPr bwMode="auto">
            <a:xfrm>
              <a:off x="5662613" y="3151188"/>
              <a:ext cx="79375" cy="109538"/>
            </a:xfrm>
            <a:custGeom>
              <a:avLst/>
              <a:gdLst>
                <a:gd name="T0" fmla="*/ 0 w 259"/>
                <a:gd name="T1" fmla="*/ 36 h 353"/>
                <a:gd name="T2" fmla="*/ 15 w 259"/>
                <a:gd name="T3" fmla="*/ 0 h 353"/>
                <a:gd name="T4" fmla="*/ 253 w 259"/>
                <a:gd name="T5" fmla="*/ 353 h 353"/>
                <a:gd name="T6" fmla="*/ 213 w 259"/>
                <a:gd name="T7" fmla="*/ 353 h 353"/>
                <a:gd name="T8" fmla="*/ 0 w 259"/>
                <a:gd name="T9" fmla="*/ 3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353">
                  <a:moveTo>
                    <a:pt x="0" y="36"/>
                  </a:moveTo>
                  <a:cubicBezTo>
                    <a:pt x="5" y="24"/>
                    <a:pt x="10" y="12"/>
                    <a:pt x="15" y="0"/>
                  </a:cubicBezTo>
                  <a:cubicBezTo>
                    <a:pt x="160" y="53"/>
                    <a:pt x="259" y="211"/>
                    <a:pt x="253" y="353"/>
                  </a:cubicBezTo>
                  <a:cubicBezTo>
                    <a:pt x="240" y="353"/>
                    <a:pt x="227" y="353"/>
                    <a:pt x="213" y="353"/>
                  </a:cubicBezTo>
                  <a:cubicBezTo>
                    <a:pt x="206" y="205"/>
                    <a:pt x="135" y="100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8"/>
            <p:cNvSpPr>
              <a:spLocks/>
            </p:cNvSpPr>
            <p:nvPr/>
          </p:nvSpPr>
          <p:spPr bwMode="auto">
            <a:xfrm>
              <a:off x="5622925" y="3141663"/>
              <a:ext cx="12700" cy="14288"/>
            </a:xfrm>
            <a:custGeom>
              <a:avLst/>
              <a:gdLst>
                <a:gd name="T0" fmla="*/ 0 w 43"/>
                <a:gd name="T1" fmla="*/ 0 h 44"/>
                <a:gd name="T2" fmla="*/ 43 w 43"/>
                <a:gd name="T3" fmla="*/ 3 h 44"/>
                <a:gd name="T4" fmla="*/ 38 w 43"/>
                <a:gd name="T5" fmla="*/ 44 h 44"/>
                <a:gd name="T6" fmla="*/ 0 w 43"/>
                <a:gd name="T7" fmla="*/ 42 h 44"/>
                <a:gd name="T8" fmla="*/ 0 w 4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0" y="0"/>
                  </a:moveTo>
                  <a:cubicBezTo>
                    <a:pt x="15" y="1"/>
                    <a:pt x="29" y="2"/>
                    <a:pt x="43" y="3"/>
                  </a:cubicBezTo>
                  <a:cubicBezTo>
                    <a:pt x="41" y="17"/>
                    <a:pt x="40" y="29"/>
                    <a:pt x="38" y="44"/>
                  </a:cubicBezTo>
                  <a:cubicBezTo>
                    <a:pt x="25" y="43"/>
                    <a:pt x="12" y="43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9"/>
            <p:cNvSpPr>
              <a:spLocks/>
            </p:cNvSpPr>
            <p:nvPr/>
          </p:nvSpPr>
          <p:spPr bwMode="auto">
            <a:xfrm>
              <a:off x="5641975" y="3144838"/>
              <a:ext cx="15875" cy="15875"/>
            </a:xfrm>
            <a:custGeom>
              <a:avLst/>
              <a:gdLst>
                <a:gd name="T0" fmla="*/ 0 w 50"/>
                <a:gd name="T1" fmla="*/ 41 h 51"/>
                <a:gd name="T2" fmla="*/ 8 w 50"/>
                <a:gd name="T3" fmla="*/ 0 h 51"/>
                <a:gd name="T4" fmla="*/ 50 w 50"/>
                <a:gd name="T5" fmla="*/ 11 h 51"/>
                <a:gd name="T6" fmla="*/ 38 w 50"/>
                <a:gd name="T7" fmla="*/ 51 h 51"/>
                <a:gd name="T8" fmla="*/ 0 w 50"/>
                <a:gd name="T9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0" y="41"/>
                  </a:moveTo>
                  <a:cubicBezTo>
                    <a:pt x="2" y="27"/>
                    <a:pt x="5" y="14"/>
                    <a:pt x="8" y="0"/>
                  </a:cubicBezTo>
                  <a:cubicBezTo>
                    <a:pt x="22" y="4"/>
                    <a:pt x="35" y="7"/>
                    <a:pt x="50" y="11"/>
                  </a:cubicBezTo>
                  <a:cubicBezTo>
                    <a:pt x="46" y="24"/>
                    <a:pt x="42" y="37"/>
                    <a:pt x="38" y="51"/>
                  </a:cubicBezTo>
                  <a:cubicBezTo>
                    <a:pt x="25" y="48"/>
                    <a:pt x="13" y="45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50"/>
            <p:cNvSpPr>
              <a:spLocks/>
            </p:cNvSpPr>
            <p:nvPr/>
          </p:nvSpPr>
          <p:spPr bwMode="auto">
            <a:xfrm>
              <a:off x="5767388" y="3198813"/>
              <a:ext cx="12700" cy="12700"/>
            </a:xfrm>
            <a:custGeom>
              <a:avLst/>
              <a:gdLst>
                <a:gd name="T0" fmla="*/ 0 w 40"/>
                <a:gd name="T1" fmla="*/ 0 h 40"/>
                <a:gd name="T2" fmla="*/ 40 w 40"/>
                <a:gd name="T3" fmla="*/ 0 h 40"/>
                <a:gd name="T4" fmla="*/ 40 w 40"/>
                <a:gd name="T5" fmla="*/ 40 h 40"/>
                <a:gd name="T6" fmla="*/ 0 w 40"/>
                <a:gd name="T7" fmla="*/ 40 h 40"/>
                <a:gd name="T8" fmla="*/ 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14" y="0"/>
                    <a:pt x="26" y="0"/>
                    <a:pt x="40" y="0"/>
                  </a:cubicBezTo>
                  <a:cubicBezTo>
                    <a:pt x="40" y="14"/>
                    <a:pt x="40" y="26"/>
                    <a:pt x="40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51"/>
            <p:cNvSpPr>
              <a:spLocks/>
            </p:cNvSpPr>
            <p:nvPr/>
          </p:nvSpPr>
          <p:spPr bwMode="auto">
            <a:xfrm>
              <a:off x="5788025" y="3198813"/>
              <a:ext cx="12700" cy="12700"/>
            </a:xfrm>
            <a:custGeom>
              <a:avLst/>
              <a:gdLst>
                <a:gd name="T0" fmla="*/ 41 w 41"/>
                <a:gd name="T1" fmla="*/ 0 h 40"/>
                <a:gd name="T2" fmla="*/ 41 w 41"/>
                <a:gd name="T3" fmla="*/ 40 h 40"/>
                <a:gd name="T4" fmla="*/ 0 w 41"/>
                <a:gd name="T5" fmla="*/ 40 h 40"/>
                <a:gd name="T6" fmla="*/ 0 w 41"/>
                <a:gd name="T7" fmla="*/ 0 h 40"/>
                <a:gd name="T8" fmla="*/ 41 w 4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41" y="0"/>
                  </a:moveTo>
                  <a:cubicBezTo>
                    <a:pt x="41" y="14"/>
                    <a:pt x="41" y="27"/>
                    <a:pt x="41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4" y="0"/>
                    <a:pt x="27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52"/>
            <p:cNvSpPr>
              <a:spLocks/>
            </p:cNvSpPr>
            <p:nvPr/>
          </p:nvSpPr>
          <p:spPr bwMode="auto">
            <a:xfrm>
              <a:off x="5827713" y="3441700"/>
              <a:ext cx="63500" cy="63500"/>
            </a:xfrm>
            <a:custGeom>
              <a:avLst/>
              <a:gdLst>
                <a:gd name="T0" fmla="*/ 209 w 209"/>
                <a:gd name="T1" fmla="*/ 183 h 207"/>
                <a:gd name="T2" fmla="*/ 182 w 209"/>
                <a:gd name="T3" fmla="*/ 207 h 207"/>
                <a:gd name="T4" fmla="*/ 0 w 209"/>
                <a:gd name="T5" fmla="*/ 25 h 207"/>
                <a:gd name="T6" fmla="*/ 25 w 209"/>
                <a:gd name="T7" fmla="*/ 0 h 207"/>
                <a:gd name="T8" fmla="*/ 209 w 209"/>
                <a:gd name="T9" fmla="*/ 18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7">
                  <a:moveTo>
                    <a:pt x="209" y="183"/>
                  </a:moveTo>
                  <a:cubicBezTo>
                    <a:pt x="201" y="190"/>
                    <a:pt x="191" y="199"/>
                    <a:pt x="182" y="207"/>
                  </a:cubicBezTo>
                  <a:cubicBezTo>
                    <a:pt x="122" y="147"/>
                    <a:pt x="61" y="85"/>
                    <a:pt x="0" y="25"/>
                  </a:cubicBezTo>
                  <a:cubicBezTo>
                    <a:pt x="8" y="17"/>
                    <a:pt x="17" y="8"/>
                    <a:pt x="25" y="0"/>
                  </a:cubicBezTo>
                  <a:cubicBezTo>
                    <a:pt x="85" y="60"/>
                    <a:pt x="146" y="121"/>
                    <a:pt x="209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53"/>
            <p:cNvSpPr>
              <a:spLocks/>
            </p:cNvSpPr>
            <p:nvPr/>
          </p:nvSpPr>
          <p:spPr bwMode="auto">
            <a:xfrm>
              <a:off x="5795963" y="3409950"/>
              <a:ext cx="17463" cy="17463"/>
            </a:xfrm>
            <a:custGeom>
              <a:avLst/>
              <a:gdLst>
                <a:gd name="T0" fmla="*/ 29 w 56"/>
                <a:gd name="T1" fmla="*/ 0 h 57"/>
                <a:gd name="T2" fmla="*/ 56 w 56"/>
                <a:gd name="T3" fmla="*/ 29 h 57"/>
                <a:gd name="T4" fmla="*/ 29 w 56"/>
                <a:gd name="T5" fmla="*/ 57 h 57"/>
                <a:gd name="T6" fmla="*/ 0 w 56"/>
                <a:gd name="T7" fmla="*/ 29 h 57"/>
                <a:gd name="T8" fmla="*/ 29 w 56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cubicBezTo>
                    <a:pt x="38" y="9"/>
                    <a:pt x="47" y="19"/>
                    <a:pt x="56" y="29"/>
                  </a:cubicBezTo>
                  <a:cubicBezTo>
                    <a:pt x="47" y="38"/>
                    <a:pt x="38" y="47"/>
                    <a:pt x="29" y="57"/>
                  </a:cubicBezTo>
                  <a:cubicBezTo>
                    <a:pt x="19" y="47"/>
                    <a:pt x="9" y="38"/>
                    <a:pt x="0" y="29"/>
                  </a:cubicBezTo>
                  <a:cubicBezTo>
                    <a:pt x="10" y="19"/>
                    <a:pt x="19" y="1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54"/>
            <p:cNvSpPr>
              <a:spLocks/>
            </p:cNvSpPr>
            <p:nvPr/>
          </p:nvSpPr>
          <p:spPr bwMode="auto">
            <a:xfrm>
              <a:off x="5811838" y="3425825"/>
              <a:ext cx="15875" cy="17463"/>
            </a:xfrm>
            <a:custGeom>
              <a:avLst/>
              <a:gdLst>
                <a:gd name="T0" fmla="*/ 0 w 54"/>
                <a:gd name="T1" fmla="*/ 26 h 56"/>
                <a:gd name="T2" fmla="*/ 26 w 54"/>
                <a:gd name="T3" fmla="*/ 0 h 56"/>
                <a:gd name="T4" fmla="*/ 54 w 54"/>
                <a:gd name="T5" fmla="*/ 29 h 56"/>
                <a:gd name="T6" fmla="*/ 27 w 54"/>
                <a:gd name="T7" fmla="*/ 56 h 56"/>
                <a:gd name="T8" fmla="*/ 0 w 54"/>
                <a:gd name="T9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6">
                  <a:moveTo>
                    <a:pt x="0" y="26"/>
                  </a:moveTo>
                  <a:cubicBezTo>
                    <a:pt x="9" y="18"/>
                    <a:pt x="18" y="9"/>
                    <a:pt x="26" y="0"/>
                  </a:cubicBezTo>
                  <a:cubicBezTo>
                    <a:pt x="36" y="10"/>
                    <a:pt x="45" y="19"/>
                    <a:pt x="54" y="29"/>
                  </a:cubicBezTo>
                  <a:cubicBezTo>
                    <a:pt x="46" y="37"/>
                    <a:pt x="37" y="46"/>
                    <a:pt x="27" y="56"/>
                  </a:cubicBezTo>
                  <a:cubicBezTo>
                    <a:pt x="18" y="47"/>
                    <a:pt x="10" y="37"/>
                    <a:pt x="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55"/>
            <p:cNvSpPr>
              <a:spLocks noEditPoints="1"/>
            </p:cNvSpPr>
            <p:nvPr/>
          </p:nvSpPr>
          <p:spPr bwMode="auto">
            <a:xfrm>
              <a:off x="5600700" y="3189288"/>
              <a:ext cx="44450" cy="84138"/>
            </a:xfrm>
            <a:custGeom>
              <a:avLst/>
              <a:gdLst>
                <a:gd name="T0" fmla="*/ 0 w 146"/>
                <a:gd name="T1" fmla="*/ 0 h 272"/>
                <a:gd name="T2" fmla="*/ 146 w 146"/>
                <a:gd name="T3" fmla="*/ 0 h 272"/>
                <a:gd name="T4" fmla="*/ 146 w 146"/>
                <a:gd name="T5" fmla="*/ 272 h 272"/>
                <a:gd name="T6" fmla="*/ 0 w 146"/>
                <a:gd name="T7" fmla="*/ 272 h 272"/>
                <a:gd name="T8" fmla="*/ 0 w 146"/>
                <a:gd name="T9" fmla="*/ 0 h 272"/>
                <a:gd name="T10" fmla="*/ 104 w 146"/>
                <a:gd name="T11" fmla="*/ 43 h 272"/>
                <a:gd name="T12" fmla="*/ 42 w 146"/>
                <a:gd name="T13" fmla="*/ 43 h 272"/>
                <a:gd name="T14" fmla="*/ 42 w 146"/>
                <a:gd name="T15" fmla="*/ 230 h 272"/>
                <a:gd name="T16" fmla="*/ 104 w 146"/>
                <a:gd name="T17" fmla="*/ 230 h 272"/>
                <a:gd name="T18" fmla="*/ 104 w 146"/>
                <a:gd name="T19" fmla="*/ 4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272">
                  <a:moveTo>
                    <a:pt x="0" y="0"/>
                  </a:moveTo>
                  <a:cubicBezTo>
                    <a:pt x="49" y="0"/>
                    <a:pt x="97" y="0"/>
                    <a:pt x="146" y="0"/>
                  </a:cubicBezTo>
                  <a:cubicBezTo>
                    <a:pt x="146" y="90"/>
                    <a:pt x="146" y="181"/>
                    <a:pt x="146" y="272"/>
                  </a:cubicBezTo>
                  <a:cubicBezTo>
                    <a:pt x="98" y="272"/>
                    <a:pt x="49" y="272"/>
                    <a:pt x="0" y="272"/>
                  </a:cubicBezTo>
                  <a:cubicBezTo>
                    <a:pt x="0" y="182"/>
                    <a:pt x="0" y="92"/>
                    <a:pt x="0" y="0"/>
                  </a:cubicBezTo>
                  <a:close/>
                  <a:moveTo>
                    <a:pt x="104" y="43"/>
                  </a:moveTo>
                  <a:cubicBezTo>
                    <a:pt x="83" y="43"/>
                    <a:pt x="63" y="43"/>
                    <a:pt x="42" y="43"/>
                  </a:cubicBezTo>
                  <a:cubicBezTo>
                    <a:pt x="42" y="106"/>
                    <a:pt x="42" y="168"/>
                    <a:pt x="42" y="230"/>
                  </a:cubicBezTo>
                  <a:cubicBezTo>
                    <a:pt x="64" y="230"/>
                    <a:pt x="84" y="230"/>
                    <a:pt x="104" y="230"/>
                  </a:cubicBezTo>
                  <a:cubicBezTo>
                    <a:pt x="104" y="167"/>
                    <a:pt x="104" y="106"/>
                    <a:pt x="1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56"/>
            <p:cNvSpPr>
              <a:spLocks noEditPoints="1"/>
            </p:cNvSpPr>
            <p:nvPr/>
          </p:nvSpPr>
          <p:spPr bwMode="auto">
            <a:xfrm>
              <a:off x="5600700" y="3287713"/>
              <a:ext cx="44450" cy="44450"/>
            </a:xfrm>
            <a:custGeom>
              <a:avLst/>
              <a:gdLst>
                <a:gd name="T0" fmla="*/ 0 w 146"/>
                <a:gd name="T1" fmla="*/ 0 h 146"/>
                <a:gd name="T2" fmla="*/ 146 w 146"/>
                <a:gd name="T3" fmla="*/ 0 h 146"/>
                <a:gd name="T4" fmla="*/ 146 w 146"/>
                <a:gd name="T5" fmla="*/ 146 h 146"/>
                <a:gd name="T6" fmla="*/ 0 w 146"/>
                <a:gd name="T7" fmla="*/ 146 h 146"/>
                <a:gd name="T8" fmla="*/ 0 w 146"/>
                <a:gd name="T9" fmla="*/ 0 h 146"/>
                <a:gd name="T10" fmla="*/ 104 w 146"/>
                <a:gd name="T11" fmla="*/ 42 h 146"/>
                <a:gd name="T12" fmla="*/ 42 w 146"/>
                <a:gd name="T13" fmla="*/ 42 h 146"/>
                <a:gd name="T14" fmla="*/ 42 w 146"/>
                <a:gd name="T15" fmla="*/ 103 h 146"/>
                <a:gd name="T16" fmla="*/ 104 w 146"/>
                <a:gd name="T17" fmla="*/ 103 h 146"/>
                <a:gd name="T18" fmla="*/ 104 w 146"/>
                <a:gd name="T19" fmla="*/ 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0" y="0"/>
                  </a:moveTo>
                  <a:cubicBezTo>
                    <a:pt x="48" y="0"/>
                    <a:pt x="97" y="0"/>
                    <a:pt x="146" y="0"/>
                  </a:cubicBezTo>
                  <a:cubicBezTo>
                    <a:pt x="146" y="48"/>
                    <a:pt x="146" y="96"/>
                    <a:pt x="146" y="146"/>
                  </a:cubicBezTo>
                  <a:cubicBezTo>
                    <a:pt x="97" y="146"/>
                    <a:pt x="49" y="146"/>
                    <a:pt x="0" y="146"/>
                  </a:cubicBezTo>
                  <a:cubicBezTo>
                    <a:pt x="0" y="97"/>
                    <a:pt x="0" y="49"/>
                    <a:pt x="0" y="0"/>
                  </a:cubicBezTo>
                  <a:close/>
                  <a:moveTo>
                    <a:pt x="104" y="42"/>
                  </a:moveTo>
                  <a:cubicBezTo>
                    <a:pt x="82" y="42"/>
                    <a:pt x="62" y="42"/>
                    <a:pt x="42" y="42"/>
                  </a:cubicBezTo>
                  <a:cubicBezTo>
                    <a:pt x="42" y="63"/>
                    <a:pt x="42" y="83"/>
                    <a:pt x="42" y="103"/>
                  </a:cubicBezTo>
                  <a:cubicBezTo>
                    <a:pt x="63" y="103"/>
                    <a:pt x="83" y="103"/>
                    <a:pt x="104" y="103"/>
                  </a:cubicBezTo>
                  <a:cubicBezTo>
                    <a:pt x="104" y="82"/>
                    <a:pt x="104" y="63"/>
                    <a:pt x="10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57"/>
            <p:cNvSpPr>
              <a:spLocks/>
            </p:cNvSpPr>
            <p:nvPr/>
          </p:nvSpPr>
          <p:spPr bwMode="auto">
            <a:xfrm>
              <a:off x="5665788" y="3249613"/>
              <a:ext cx="34925" cy="61913"/>
            </a:xfrm>
            <a:custGeom>
              <a:avLst/>
              <a:gdLst>
                <a:gd name="T0" fmla="*/ 56 w 115"/>
                <a:gd name="T1" fmla="*/ 7 h 206"/>
                <a:gd name="T2" fmla="*/ 95 w 115"/>
                <a:gd name="T3" fmla="*/ 0 h 206"/>
                <a:gd name="T4" fmla="*/ 29 w 115"/>
                <a:gd name="T5" fmla="*/ 206 h 206"/>
                <a:gd name="T6" fmla="*/ 0 w 115"/>
                <a:gd name="T7" fmla="*/ 178 h 206"/>
                <a:gd name="T8" fmla="*/ 56 w 115"/>
                <a:gd name="T9" fmla="*/ 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6">
                  <a:moveTo>
                    <a:pt x="56" y="7"/>
                  </a:moveTo>
                  <a:cubicBezTo>
                    <a:pt x="70" y="4"/>
                    <a:pt x="83" y="2"/>
                    <a:pt x="95" y="0"/>
                  </a:cubicBezTo>
                  <a:cubicBezTo>
                    <a:pt x="115" y="58"/>
                    <a:pt x="81" y="162"/>
                    <a:pt x="29" y="206"/>
                  </a:cubicBezTo>
                  <a:cubicBezTo>
                    <a:pt x="20" y="197"/>
                    <a:pt x="10" y="188"/>
                    <a:pt x="0" y="178"/>
                  </a:cubicBezTo>
                  <a:cubicBezTo>
                    <a:pt x="45" y="130"/>
                    <a:pt x="64" y="74"/>
                    <a:pt x="56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58"/>
            <p:cNvSpPr>
              <a:spLocks/>
            </p:cNvSpPr>
            <p:nvPr/>
          </p:nvSpPr>
          <p:spPr bwMode="auto">
            <a:xfrm>
              <a:off x="5676900" y="3225800"/>
              <a:ext cx="17463" cy="17463"/>
            </a:xfrm>
            <a:custGeom>
              <a:avLst/>
              <a:gdLst>
                <a:gd name="T0" fmla="*/ 14 w 55"/>
                <a:gd name="T1" fmla="*/ 54 h 54"/>
                <a:gd name="T2" fmla="*/ 0 w 55"/>
                <a:gd name="T3" fmla="*/ 19 h 54"/>
                <a:gd name="T4" fmla="*/ 38 w 55"/>
                <a:gd name="T5" fmla="*/ 0 h 54"/>
                <a:gd name="T6" fmla="*/ 55 w 55"/>
                <a:gd name="T7" fmla="*/ 43 h 54"/>
                <a:gd name="T8" fmla="*/ 14 w 55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14" y="54"/>
                  </a:moveTo>
                  <a:cubicBezTo>
                    <a:pt x="9" y="42"/>
                    <a:pt x="5" y="32"/>
                    <a:pt x="0" y="19"/>
                  </a:cubicBezTo>
                  <a:cubicBezTo>
                    <a:pt x="12" y="13"/>
                    <a:pt x="24" y="7"/>
                    <a:pt x="38" y="0"/>
                  </a:cubicBezTo>
                  <a:cubicBezTo>
                    <a:pt x="43" y="14"/>
                    <a:pt x="49" y="28"/>
                    <a:pt x="55" y="43"/>
                  </a:cubicBezTo>
                  <a:cubicBezTo>
                    <a:pt x="41" y="47"/>
                    <a:pt x="28" y="50"/>
                    <a:pt x="1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9"/>
            <p:cNvSpPr>
              <a:spLocks/>
            </p:cNvSpPr>
            <p:nvPr/>
          </p:nvSpPr>
          <p:spPr bwMode="auto">
            <a:xfrm>
              <a:off x="5665788" y="3208338"/>
              <a:ext cx="19050" cy="17463"/>
            </a:xfrm>
            <a:custGeom>
              <a:avLst/>
              <a:gdLst>
                <a:gd name="T0" fmla="*/ 58 w 58"/>
                <a:gd name="T1" fmla="*/ 34 h 58"/>
                <a:gd name="T2" fmla="*/ 23 w 58"/>
                <a:gd name="T3" fmla="*/ 58 h 58"/>
                <a:gd name="T4" fmla="*/ 0 w 58"/>
                <a:gd name="T5" fmla="*/ 30 h 58"/>
                <a:gd name="T6" fmla="*/ 30 w 58"/>
                <a:gd name="T7" fmla="*/ 0 h 58"/>
                <a:gd name="T8" fmla="*/ 58 w 58"/>
                <a:gd name="T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58" y="34"/>
                  </a:moveTo>
                  <a:cubicBezTo>
                    <a:pt x="46" y="43"/>
                    <a:pt x="35" y="50"/>
                    <a:pt x="23" y="58"/>
                  </a:cubicBezTo>
                  <a:cubicBezTo>
                    <a:pt x="15" y="48"/>
                    <a:pt x="7" y="39"/>
                    <a:pt x="0" y="30"/>
                  </a:cubicBezTo>
                  <a:cubicBezTo>
                    <a:pt x="10" y="20"/>
                    <a:pt x="20" y="11"/>
                    <a:pt x="30" y="0"/>
                  </a:cubicBezTo>
                  <a:cubicBezTo>
                    <a:pt x="38" y="10"/>
                    <a:pt x="48" y="21"/>
                    <a:pt x="58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8341625" y="1561358"/>
            <a:ext cx="388938" cy="434976"/>
            <a:chOff x="6111875" y="3105150"/>
            <a:chExt cx="388938" cy="43497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04" name="Freeform 60"/>
            <p:cNvSpPr>
              <a:spLocks noEditPoints="1"/>
            </p:cNvSpPr>
            <p:nvPr/>
          </p:nvSpPr>
          <p:spPr bwMode="auto">
            <a:xfrm>
              <a:off x="6111875" y="3182938"/>
              <a:ext cx="388938" cy="357188"/>
            </a:xfrm>
            <a:custGeom>
              <a:avLst/>
              <a:gdLst>
                <a:gd name="T0" fmla="*/ 0 w 1266"/>
                <a:gd name="T1" fmla="*/ 1106 h 1162"/>
                <a:gd name="T2" fmla="*/ 53 w 1266"/>
                <a:gd name="T3" fmla="*/ 335 h 1162"/>
                <a:gd name="T4" fmla="*/ 401 w 1266"/>
                <a:gd name="T5" fmla="*/ 406 h 1162"/>
                <a:gd name="T6" fmla="*/ 521 w 1266"/>
                <a:gd name="T7" fmla="*/ 339 h 1162"/>
                <a:gd name="T8" fmla="*/ 662 w 1266"/>
                <a:gd name="T9" fmla="*/ 36 h 1162"/>
                <a:gd name="T10" fmla="*/ 816 w 1266"/>
                <a:gd name="T11" fmla="*/ 17 h 1162"/>
                <a:gd name="T12" fmla="*/ 880 w 1266"/>
                <a:gd name="T13" fmla="*/ 406 h 1162"/>
                <a:gd name="T14" fmla="*/ 954 w 1266"/>
                <a:gd name="T15" fmla="*/ 417 h 1162"/>
                <a:gd name="T16" fmla="*/ 1236 w 1266"/>
                <a:gd name="T17" fmla="*/ 509 h 1162"/>
                <a:gd name="T18" fmla="*/ 1217 w 1266"/>
                <a:gd name="T19" fmla="*/ 635 h 1162"/>
                <a:gd name="T20" fmla="*/ 1216 w 1266"/>
                <a:gd name="T21" fmla="*/ 799 h 1162"/>
                <a:gd name="T22" fmla="*/ 1154 w 1266"/>
                <a:gd name="T23" fmla="*/ 991 h 1162"/>
                <a:gd name="T24" fmla="*/ 1054 w 1266"/>
                <a:gd name="T25" fmla="*/ 1160 h 1162"/>
                <a:gd name="T26" fmla="*/ 654 w 1266"/>
                <a:gd name="T27" fmla="*/ 1162 h 1162"/>
                <a:gd name="T28" fmla="*/ 562 w 1266"/>
                <a:gd name="T29" fmla="*/ 1143 h 1162"/>
                <a:gd name="T30" fmla="*/ 395 w 1266"/>
                <a:gd name="T31" fmla="*/ 1102 h 1162"/>
                <a:gd name="T32" fmla="*/ 309 w 1266"/>
                <a:gd name="T33" fmla="*/ 1162 h 1162"/>
                <a:gd name="T34" fmla="*/ 736 w 1266"/>
                <a:gd name="T35" fmla="*/ 85 h 1162"/>
                <a:gd name="T36" fmla="*/ 602 w 1266"/>
                <a:gd name="T37" fmla="*/ 372 h 1162"/>
                <a:gd name="T38" fmla="*/ 414 w 1266"/>
                <a:gd name="T39" fmla="*/ 507 h 1162"/>
                <a:gd name="T40" fmla="*/ 425 w 1266"/>
                <a:gd name="T41" fmla="*/ 1012 h 1162"/>
                <a:gd name="T42" fmla="*/ 684 w 1266"/>
                <a:gd name="T43" fmla="*/ 1079 h 1162"/>
                <a:gd name="T44" fmla="*/ 1075 w 1266"/>
                <a:gd name="T45" fmla="*/ 1040 h 1162"/>
                <a:gd name="T46" fmla="*/ 993 w 1266"/>
                <a:gd name="T47" fmla="*/ 954 h 1162"/>
                <a:gd name="T48" fmla="*/ 1113 w 1266"/>
                <a:gd name="T49" fmla="*/ 914 h 1162"/>
                <a:gd name="T50" fmla="*/ 1113 w 1266"/>
                <a:gd name="T51" fmla="*/ 831 h 1162"/>
                <a:gd name="T52" fmla="*/ 993 w 1266"/>
                <a:gd name="T53" fmla="*/ 790 h 1162"/>
                <a:gd name="T54" fmla="*/ 1113 w 1266"/>
                <a:gd name="T55" fmla="*/ 748 h 1162"/>
                <a:gd name="T56" fmla="*/ 1113 w 1266"/>
                <a:gd name="T57" fmla="*/ 666 h 1162"/>
                <a:gd name="T58" fmla="*/ 993 w 1266"/>
                <a:gd name="T59" fmla="*/ 624 h 1162"/>
                <a:gd name="T60" fmla="*/ 1106 w 1266"/>
                <a:gd name="T61" fmla="*/ 583 h 1162"/>
                <a:gd name="T62" fmla="*/ 1106 w 1266"/>
                <a:gd name="T63" fmla="*/ 500 h 1162"/>
                <a:gd name="T64" fmla="*/ 662 w 1266"/>
                <a:gd name="T65" fmla="*/ 459 h 1162"/>
                <a:gd name="T66" fmla="*/ 776 w 1266"/>
                <a:gd name="T67" fmla="*/ 418 h 1162"/>
                <a:gd name="T68" fmla="*/ 826 w 1266"/>
                <a:gd name="T69" fmla="*/ 158 h 1162"/>
                <a:gd name="T70" fmla="*/ 84 w 1266"/>
                <a:gd name="T71" fmla="*/ 417 h 1162"/>
                <a:gd name="T72" fmla="*/ 279 w 1266"/>
                <a:gd name="T73" fmla="*/ 1079 h 1162"/>
                <a:gd name="T74" fmla="*/ 331 w 1266"/>
                <a:gd name="T75" fmla="*/ 470 h 1162"/>
                <a:gd name="T76" fmla="*/ 288 w 1266"/>
                <a:gd name="T77" fmla="*/ 417 h 1162"/>
                <a:gd name="T78" fmla="*/ 84 w 1266"/>
                <a:gd name="T79" fmla="*/ 417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6" h="1162">
                  <a:moveTo>
                    <a:pt x="30" y="1162"/>
                  </a:moveTo>
                  <a:cubicBezTo>
                    <a:pt x="7" y="1151"/>
                    <a:pt x="0" y="1132"/>
                    <a:pt x="0" y="1106"/>
                  </a:cubicBezTo>
                  <a:cubicBezTo>
                    <a:pt x="0" y="867"/>
                    <a:pt x="0" y="627"/>
                    <a:pt x="0" y="388"/>
                  </a:cubicBezTo>
                  <a:cubicBezTo>
                    <a:pt x="0" y="349"/>
                    <a:pt x="14" y="335"/>
                    <a:pt x="53" y="335"/>
                  </a:cubicBezTo>
                  <a:cubicBezTo>
                    <a:pt x="128" y="335"/>
                    <a:pt x="204" y="335"/>
                    <a:pt x="279" y="334"/>
                  </a:cubicBezTo>
                  <a:cubicBezTo>
                    <a:pt x="334" y="334"/>
                    <a:pt x="376" y="356"/>
                    <a:pt x="401" y="406"/>
                  </a:cubicBezTo>
                  <a:cubicBezTo>
                    <a:pt x="405" y="413"/>
                    <a:pt x="409" y="412"/>
                    <a:pt x="416" y="410"/>
                  </a:cubicBezTo>
                  <a:cubicBezTo>
                    <a:pt x="458" y="396"/>
                    <a:pt x="491" y="371"/>
                    <a:pt x="521" y="339"/>
                  </a:cubicBezTo>
                  <a:cubicBezTo>
                    <a:pt x="586" y="269"/>
                    <a:pt x="627" y="187"/>
                    <a:pt x="648" y="94"/>
                  </a:cubicBezTo>
                  <a:cubicBezTo>
                    <a:pt x="652" y="75"/>
                    <a:pt x="657" y="55"/>
                    <a:pt x="662" y="36"/>
                  </a:cubicBezTo>
                  <a:cubicBezTo>
                    <a:pt x="668" y="13"/>
                    <a:pt x="683" y="1"/>
                    <a:pt x="708" y="1"/>
                  </a:cubicBezTo>
                  <a:cubicBezTo>
                    <a:pt x="745" y="0"/>
                    <a:pt x="782" y="0"/>
                    <a:pt x="816" y="17"/>
                  </a:cubicBezTo>
                  <a:cubicBezTo>
                    <a:pt x="875" y="48"/>
                    <a:pt x="907" y="97"/>
                    <a:pt x="910" y="163"/>
                  </a:cubicBezTo>
                  <a:cubicBezTo>
                    <a:pt x="913" y="246"/>
                    <a:pt x="902" y="327"/>
                    <a:pt x="880" y="406"/>
                  </a:cubicBezTo>
                  <a:cubicBezTo>
                    <a:pt x="879" y="409"/>
                    <a:pt x="878" y="413"/>
                    <a:pt x="877" y="417"/>
                  </a:cubicBezTo>
                  <a:cubicBezTo>
                    <a:pt x="903" y="417"/>
                    <a:pt x="928" y="417"/>
                    <a:pt x="954" y="417"/>
                  </a:cubicBezTo>
                  <a:cubicBezTo>
                    <a:pt x="1007" y="417"/>
                    <a:pt x="1060" y="417"/>
                    <a:pt x="1114" y="417"/>
                  </a:cubicBezTo>
                  <a:cubicBezTo>
                    <a:pt x="1174" y="418"/>
                    <a:pt x="1220" y="452"/>
                    <a:pt x="1236" y="509"/>
                  </a:cubicBezTo>
                  <a:cubicBezTo>
                    <a:pt x="1247" y="546"/>
                    <a:pt x="1240" y="581"/>
                    <a:pt x="1218" y="613"/>
                  </a:cubicBezTo>
                  <a:cubicBezTo>
                    <a:pt x="1212" y="621"/>
                    <a:pt x="1210" y="626"/>
                    <a:pt x="1217" y="635"/>
                  </a:cubicBezTo>
                  <a:cubicBezTo>
                    <a:pt x="1249" y="677"/>
                    <a:pt x="1249" y="737"/>
                    <a:pt x="1217" y="779"/>
                  </a:cubicBezTo>
                  <a:cubicBezTo>
                    <a:pt x="1212" y="786"/>
                    <a:pt x="1210" y="790"/>
                    <a:pt x="1216" y="799"/>
                  </a:cubicBezTo>
                  <a:cubicBezTo>
                    <a:pt x="1266" y="866"/>
                    <a:pt x="1238" y="959"/>
                    <a:pt x="1160" y="988"/>
                  </a:cubicBezTo>
                  <a:cubicBezTo>
                    <a:pt x="1157" y="990"/>
                    <a:pt x="1154" y="991"/>
                    <a:pt x="1154" y="991"/>
                  </a:cubicBezTo>
                  <a:cubicBezTo>
                    <a:pt x="1155" y="1013"/>
                    <a:pt x="1158" y="1034"/>
                    <a:pt x="1156" y="1055"/>
                  </a:cubicBezTo>
                  <a:cubicBezTo>
                    <a:pt x="1150" y="1108"/>
                    <a:pt x="1108" y="1151"/>
                    <a:pt x="1054" y="1160"/>
                  </a:cubicBezTo>
                  <a:cubicBezTo>
                    <a:pt x="1052" y="1160"/>
                    <a:pt x="1050" y="1161"/>
                    <a:pt x="1048" y="1162"/>
                  </a:cubicBezTo>
                  <a:cubicBezTo>
                    <a:pt x="917" y="1162"/>
                    <a:pt x="785" y="1162"/>
                    <a:pt x="654" y="1162"/>
                  </a:cubicBezTo>
                  <a:cubicBezTo>
                    <a:pt x="650" y="1161"/>
                    <a:pt x="646" y="1160"/>
                    <a:pt x="642" y="1159"/>
                  </a:cubicBezTo>
                  <a:cubicBezTo>
                    <a:pt x="615" y="1154"/>
                    <a:pt x="588" y="1151"/>
                    <a:pt x="562" y="1143"/>
                  </a:cubicBezTo>
                  <a:cubicBezTo>
                    <a:pt x="512" y="1129"/>
                    <a:pt x="463" y="1112"/>
                    <a:pt x="414" y="1095"/>
                  </a:cubicBezTo>
                  <a:cubicBezTo>
                    <a:pt x="404" y="1092"/>
                    <a:pt x="400" y="1093"/>
                    <a:pt x="395" y="1102"/>
                  </a:cubicBezTo>
                  <a:cubicBezTo>
                    <a:pt x="384" y="1121"/>
                    <a:pt x="368" y="1137"/>
                    <a:pt x="348" y="1147"/>
                  </a:cubicBezTo>
                  <a:cubicBezTo>
                    <a:pt x="336" y="1153"/>
                    <a:pt x="322" y="1157"/>
                    <a:pt x="309" y="1162"/>
                  </a:cubicBezTo>
                  <a:cubicBezTo>
                    <a:pt x="216" y="1162"/>
                    <a:pt x="123" y="1162"/>
                    <a:pt x="30" y="1162"/>
                  </a:cubicBezTo>
                  <a:close/>
                  <a:moveTo>
                    <a:pt x="736" y="85"/>
                  </a:moveTo>
                  <a:cubicBezTo>
                    <a:pt x="734" y="91"/>
                    <a:pt x="732" y="97"/>
                    <a:pt x="731" y="103"/>
                  </a:cubicBezTo>
                  <a:cubicBezTo>
                    <a:pt x="709" y="203"/>
                    <a:pt x="668" y="293"/>
                    <a:pt x="602" y="372"/>
                  </a:cubicBezTo>
                  <a:cubicBezTo>
                    <a:pt x="554" y="430"/>
                    <a:pt x="497" y="476"/>
                    <a:pt x="422" y="494"/>
                  </a:cubicBezTo>
                  <a:cubicBezTo>
                    <a:pt x="413" y="496"/>
                    <a:pt x="414" y="501"/>
                    <a:pt x="414" y="507"/>
                  </a:cubicBezTo>
                  <a:cubicBezTo>
                    <a:pt x="414" y="670"/>
                    <a:pt x="414" y="833"/>
                    <a:pt x="414" y="997"/>
                  </a:cubicBezTo>
                  <a:cubicBezTo>
                    <a:pt x="414" y="1006"/>
                    <a:pt x="417" y="1009"/>
                    <a:pt x="425" y="1012"/>
                  </a:cubicBezTo>
                  <a:cubicBezTo>
                    <a:pt x="472" y="1027"/>
                    <a:pt x="520" y="1044"/>
                    <a:pt x="567" y="1059"/>
                  </a:cubicBezTo>
                  <a:cubicBezTo>
                    <a:pt x="605" y="1072"/>
                    <a:pt x="644" y="1079"/>
                    <a:pt x="684" y="1079"/>
                  </a:cubicBezTo>
                  <a:cubicBezTo>
                    <a:pt x="799" y="1079"/>
                    <a:pt x="915" y="1079"/>
                    <a:pt x="1031" y="1079"/>
                  </a:cubicBezTo>
                  <a:cubicBezTo>
                    <a:pt x="1056" y="1079"/>
                    <a:pt x="1074" y="1063"/>
                    <a:pt x="1075" y="1040"/>
                  </a:cubicBezTo>
                  <a:cubicBezTo>
                    <a:pt x="1076" y="1017"/>
                    <a:pt x="1060" y="999"/>
                    <a:pt x="1035" y="996"/>
                  </a:cubicBezTo>
                  <a:cubicBezTo>
                    <a:pt x="1009" y="994"/>
                    <a:pt x="992" y="977"/>
                    <a:pt x="993" y="954"/>
                  </a:cubicBezTo>
                  <a:cubicBezTo>
                    <a:pt x="994" y="930"/>
                    <a:pt x="1012" y="914"/>
                    <a:pt x="1038" y="914"/>
                  </a:cubicBezTo>
                  <a:cubicBezTo>
                    <a:pt x="1063" y="914"/>
                    <a:pt x="1088" y="914"/>
                    <a:pt x="1113" y="914"/>
                  </a:cubicBezTo>
                  <a:cubicBezTo>
                    <a:pt x="1140" y="913"/>
                    <a:pt x="1158" y="897"/>
                    <a:pt x="1158" y="873"/>
                  </a:cubicBezTo>
                  <a:cubicBezTo>
                    <a:pt x="1158" y="848"/>
                    <a:pt x="1140" y="831"/>
                    <a:pt x="1113" y="831"/>
                  </a:cubicBezTo>
                  <a:cubicBezTo>
                    <a:pt x="1088" y="831"/>
                    <a:pt x="1063" y="831"/>
                    <a:pt x="1039" y="831"/>
                  </a:cubicBezTo>
                  <a:cubicBezTo>
                    <a:pt x="1012" y="831"/>
                    <a:pt x="993" y="814"/>
                    <a:pt x="993" y="790"/>
                  </a:cubicBezTo>
                  <a:cubicBezTo>
                    <a:pt x="993" y="766"/>
                    <a:pt x="1011" y="748"/>
                    <a:pt x="1038" y="748"/>
                  </a:cubicBezTo>
                  <a:cubicBezTo>
                    <a:pt x="1063" y="748"/>
                    <a:pt x="1088" y="748"/>
                    <a:pt x="1113" y="748"/>
                  </a:cubicBezTo>
                  <a:cubicBezTo>
                    <a:pt x="1140" y="748"/>
                    <a:pt x="1158" y="731"/>
                    <a:pt x="1158" y="707"/>
                  </a:cubicBezTo>
                  <a:cubicBezTo>
                    <a:pt x="1158" y="683"/>
                    <a:pt x="1140" y="666"/>
                    <a:pt x="1113" y="666"/>
                  </a:cubicBezTo>
                  <a:cubicBezTo>
                    <a:pt x="1088" y="665"/>
                    <a:pt x="1062" y="666"/>
                    <a:pt x="1037" y="665"/>
                  </a:cubicBezTo>
                  <a:cubicBezTo>
                    <a:pt x="1011" y="665"/>
                    <a:pt x="993" y="648"/>
                    <a:pt x="993" y="624"/>
                  </a:cubicBezTo>
                  <a:cubicBezTo>
                    <a:pt x="993" y="601"/>
                    <a:pt x="1011" y="583"/>
                    <a:pt x="1037" y="583"/>
                  </a:cubicBezTo>
                  <a:cubicBezTo>
                    <a:pt x="1060" y="583"/>
                    <a:pt x="1083" y="583"/>
                    <a:pt x="1106" y="583"/>
                  </a:cubicBezTo>
                  <a:cubicBezTo>
                    <a:pt x="1139" y="583"/>
                    <a:pt x="1158" y="568"/>
                    <a:pt x="1158" y="541"/>
                  </a:cubicBezTo>
                  <a:cubicBezTo>
                    <a:pt x="1158" y="515"/>
                    <a:pt x="1139" y="500"/>
                    <a:pt x="1106" y="500"/>
                  </a:cubicBezTo>
                  <a:cubicBezTo>
                    <a:pt x="973" y="500"/>
                    <a:pt x="840" y="500"/>
                    <a:pt x="707" y="500"/>
                  </a:cubicBezTo>
                  <a:cubicBezTo>
                    <a:pt x="681" y="500"/>
                    <a:pt x="662" y="483"/>
                    <a:pt x="662" y="459"/>
                  </a:cubicBezTo>
                  <a:cubicBezTo>
                    <a:pt x="662" y="435"/>
                    <a:pt x="681" y="418"/>
                    <a:pt x="707" y="417"/>
                  </a:cubicBezTo>
                  <a:cubicBezTo>
                    <a:pt x="730" y="417"/>
                    <a:pt x="753" y="417"/>
                    <a:pt x="776" y="418"/>
                  </a:cubicBezTo>
                  <a:cubicBezTo>
                    <a:pt x="785" y="418"/>
                    <a:pt x="789" y="415"/>
                    <a:pt x="792" y="407"/>
                  </a:cubicBezTo>
                  <a:cubicBezTo>
                    <a:pt x="819" y="326"/>
                    <a:pt x="831" y="243"/>
                    <a:pt x="826" y="158"/>
                  </a:cubicBezTo>
                  <a:cubicBezTo>
                    <a:pt x="824" y="112"/>
                    <a:pt x="783" y="81"/>
                    <a:pt x="736" y="85"/>
                  </a:cubicBezTo>
                  <a:close/>
                  <a:moveTo>
                    <a:pt x="84" y="417"/>
                  </a:moveTo>
                  <a:cubicBezTo>
                    <a:pt x="84" y="639"/>
                    <a:pt x="84" y="859"/>
                    <a:pt x="84" y="1079"/>
                  </a:cubicBezTo>
                  <a:cubicBezTo>
                    <a:pt x="149" y="1079"/>
                    <a:pt x="214" y="1079"/>
                    <a:pt x="279" y="1079"/>
                  </a:cubicBezTo>
                  <a:cubicBezTo>
                    <a:pt x="317" y="1079"/>
                    <a:pt x="331" y="1065"/>
                    <a:pt x="331" y="1027"/>
                  </a:cubicBezTo>
                  <a:cubicBezTo>
                    <a:pt x="331" y="841"/>
                    <a:pt x="331" y="655"/>
                    <a:pt x="331" y="470"/>
                  </a:cubicBezTo>
                  <a:cubicBezTo>
                    <a:pt x="331" y="467"/>
                    <a:pt x="331" y="463"/>
                    <a:pt x="331" y="460"/>
                  </a:cubicBezTo>
                  <a:cubicBezTo>
                    <a:pt x="330" y="435"/>
                    <a:pt x="314" y="418"/>
                    <a:pt x="288" y="417"/>
                  </a:cubicBezTo>
                  <a:cubicBezTo>
                    <a:pt x="274" y="417"/>
                    <a:pt x="260" y="417"/>
                    <a:pt x="246" y="417"/>
                  </a:cubicBezTo>
                  <a:cubicBezTo>
                    <a:pt x="192" y="417"/>
                    <a:pt x="138" y="417"/>
                    <a:pt x="84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61"/>
            <p:cNvSpPr>
              <a:spLocks/>
            </p:cNvSpPr>
            <p:nvPr/>
          </p:nvSpPr>
          <p:spPr bwMode="auto">
            <a:xfrm>
              <a:off x="6340475" y="3105150"/>
              <a:ext cx="25400" cy="52388"/>
            </a:xfrm>
            <a:custGeom>
              <a:avLst/>
              <a:gdLst>
                <a:gd name="T0" fmla="*/ 1 w 84"/>
                <a:gd name="T1" fmla="*/ 84 h 168"/>
                <a:gd name="T2" fmla="*/ 1 w 84"/>
                <a:gd name="T3" fmla="*/ 41 h 168"/>
                <a:gd name="T4" fmla="*/ 42 w 84"/>
                <a:gd name="T5" fmla="*/ 0 h 168"/>
                <a:gd name="T6" fmla="*/ 83 w 84"/>
                <a:gd name="T7" fmla="*/ 41 h 168"/>
                <a:gd name="T8" fmla="*/ 83 w 84"/>
                <a:gd name="T9" fmla="*/ 127 h 168"/>
                <a:gd name="T10" fmla="*/ 42 w 84"/>
                <a:gd name="T11" fmla="*/ 168 h 168"/>
                <a:gd name="T12" fmla="*/ 1 w 84"/>
                <a:gd name="T13" fmla="*/ 127 h 168"/>
                <a:gd name="T14" fmla="*/ 1 w 84"/>
                <a:gd name="T15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68">
                  <a:moveTo>
                    <a:pt x="1" y="84"/>
                  </a:moveTo>
                  <a:cubicBezTo>
                    <a:pt x="1" y="70"/>
                    <a:pt x="0" y="55"/>
                    <a:pt x="1" y="41"/>
                  </a:cubicBezTo>
                  <a:cubicBezTo>
                    <a:pt x="2" y="18"/>
                    <a:pt x="20" y="0"/>
                    <a:pt x="42" y="0"/>
                  </a:cubicBezTo>
                  <a:cubicBezTo>
                    <a:pt x="65" y="0"/>
                    <a:pt x="83" y="18"/>
                    <a:pt x="83" y="41"/>
                  </a:cubicBezTo>
                  <a:cubicBezTo>
                    <a:pt x="84" y="70"/>
                    <a:pt x="84" y="98"/>
                    <a:pt x="83" y="127"/>
                  </a:cubicBezTo>
                  <a:cubicBezTo>
                    <a:pt x="83" y="151"/>
                    <a:pt x="65" y="168"/>
                    <a:pt x="42" y="168"/>
                  </a:cubicBezTo>
                  <a:cubicBezTo>
                    <a:pt x="19" y="168"/>
                    <a:pt x="2" y="150"/>
                    <a:pt x="1" y="127"/>
                  </a:cubicBezTo>
                  <a:cubicBezTo>
                    <a:pt x="0" y="112"/>
                    <a:pt x="1" y="98"/>
                    <a:pt x="1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62"/>
            <p:cNvSpPr>
              <a:spLocks/>
            </p:cNvSpPr>
            <p:nvPr/>
          </p:nvSpPr>
          <p:spPr bwMode="auto">
            <a:xfrm>
              <a:off x="6259513" y="3140075"/>
              <a:ext cx="46038" cy="44450"/>
            </a:xfrm>
            <a:custGeom>
              <a:avLst/>
              <a:gdLst>
                <a:gd name="T0" fmla="*/ 0 w 148"/>
                <a:gd name="T1" fmla="*/ 43 h 149"/>
                <a:gd name="T2" fmla="*/ 25 w 148"/>
                <a:gd name="T3" fmla="*/ 7 h 149"/>
                <a:gd name="T4" fmla="*/ 67 w 148"/>
                <a:gd name="T5" fmla="*/ 11 h 149"/>
                <a:gd name="T6" fmla="*/ 133 w 148"/>
                <a:gd name="T7" fmla="*/ 78 h 149"/>
                <a:gd name="T8" fmla="*/ 131 w 148"/>
                <a:gd name="T9" fmla="*/ 131 h 149"/>
                <a:gd name="T10" fmla="*/ 76 w 148"/>
                <a:gd name="T11" fmla="*/ 134 h 149"/>
                <a:gd name="T12" fmla="*/ 11 w 148"/>
                <a:gd name="T13" fmla="*/ 69 h 149"/>
                <a:gd name="T14" fmla="*/ 0 w 148"/>
                <a:gd name="T15" fmla="*/ 4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9">
                  <a:moveTo>
                    <a:pt x="0" y="43"/>
                  </a:moveTo>
                  <a:cubicBezTo>
                    <a:pt x="3" y="26"/>
                    <a:pt x="10" y="14"/>
                    <a:pt x="25" y="7"/>
                  </a:cubicBezTo>
                  <a:cubicBezTo>
                    <a:pt x="39" y="0"/>
                    <a:pt x="55" y="0"/>
                    <a:pt x="67" y="11"/>
                  </a:cubicBezTo>
                  <a:cubicBezTo>
                    <a:pt x="90" y="33"/>
                    <a:pt x="113" y="55"/>
                    <a:pt x="133" y="78"/>
                  </a:cubicBezTo>
                  <a:cubicBezTo>
                    <a:pt x="148" y="93"/>
                    <a:pt x="145" y="117"/>
                    <a:pt x="131" y="131"/>
                  </a:cubicBezTo>
                  <a:cubicBezTo>
                    <a:pt x="116" y="147"/>
                    <a:pt x="92" y="149"/>
                    <a:pt x="76" y="134"/>
                  </a:cubicBezTo>
                  <a:cubicBezTo>
                    <a:pt x="53" y="114"/>
                    <a:pt x="32" y="92"/>
                    <a:pt x="11" y="69"/>
                  </a:cubicBezTo>
                  <a:cubicBezTo>
                    <a:pt x="5" y="63"/>
                    <a:pt x="3" y="52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63"/>
            <p:cNvSpPr>
              <a:spLocks/>
            </p:cNvSpPr>
            <p:nvPr/>
          </p:nvSpPr>
          <p:spPr bwMode="auto">
            <a:xfrm>
              <a:off x="6402388" y="3140075"/>
              <a:ext cx="44450" cy="44450"/>
            </a:xfrm>
            <a:custGeom>
              <a:avLst/>
              <a:gdLst>
                <a:gd name="T0" fmla="*/ 106 w 149"/>
                <a:gd name="T1" fmla="*/ 0 h 148"/>
                <a:gd name="T2" fmla="*/ 142 w 149"/>
                <a:gd name="T3" fmla="*/ 25 h 148"/>
                <a:gd name="T4" fmla="*/ 139 w 149"/>
                <a:gd name="T5" fmla="*/ 67 h 148"/>
                <a:gd name="T6" fmla="*/ 71 w 149"/>
                <a:gd name="T7" fmla="*/ 135 h 148"/>
                <a:gd name="T8" fmla="*/ 18 w 149"/>
                <a:gd name="T9" fmla="*/ 131 h 148"/>
                <a:gd name="T10" fmla="*/ 14 w 149"/>
                <a:gd name="T11" fmla="*/ 77 h 148"/>
                <a:gd name="T12" fmla="*/ 80 w 149"/>
                <a:gd name="T13" fmla="*/ 11 h 148"/>
                <a:gd name="T14" fmla="*/ 106 w 149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06" y="0"/>
                  </a:moveTo>
                  <a:cubicBezTo>
                    <a:pt x="123" y="3"/>
                    <a:pt x="135" y="11"/>
                    <a:pt x="142" y="25"/>
                  </a:cubicBezTo>
                  <a:cubicBezTo>
                    <a:pt x="149" y="39"/>
                    <a:pt x="149" y="55"/>
                    <a:pt x="139" y="67"/>
                  </a:cubicBezTo>
                  <a:cubicBezTo>
                    <a:pt x="117" y="90"/>
                    <a:pt x="94" y="113"/>
                    <a:pt x="71" y="135"/>
                  </a:cubicBezTo>
                  <a:cubicBezTo>
                    <a:pt x="56" y="148"/>
                    <a:pt x="32" y="145"/>
                    <a:pt x="18" y="131"/>
                  </a:cubicBezTo>
                  <a:cubicBezTo>
                    <a:pt x="3" y="116"/>
                    <a:pt x="0" y="93"/>
                    <a:pt x="14" y="77"/>
                  </a:cubicBezTo>
                  <a:cubicBezTo>
                    <a:pt x="35" y="54"/>
                    <a:pt x="58" y="32"/>
                    <a:pt x="80" y="11"/>
                  </a:cubicBezTo>
                  <a:cubicBezTo>
                    <a:pt x="87" y="5"/>
                    <a:pt x="98" y="4"/>
                    <a:pt x="1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64"/>
            <p:cNvSpPr>
              <a:spLocks/>
            </p:cNvSpPr>
            <p:nvPr/>
          </p:nvSpPr>
          <p:spPr bwMode="auto">
            <a:xfrm>
              <a:off x="6162675" y="3463925"/>
              <a:ext cx="25400" cy="25400"/>
            </a:xfrm>
            <a:custGeom>
              <a:avLst/>
              <a:gdLst>
                <a:gd name="T0" fmla="*/ 44 w 84"/>
                <a:gd name="T1" fmla="*/ 1 h 84"/>
                <a:gd name="T2" fmla="*/ 83 w 84"/>
                <a:gd name="T3" fmla="*/ 44 h 84"/>
                <a:gd name="T4" fmla="*/ 40 w 84"/>
                <a:gd name="T5" fmla="*/ 83 h 84"/>
                <a:gd name="T6" fmla="*/ 1 w 84"/>
                <a:gd name="T7" fmla="*/ 40 h 84"/>
                <a:gd name="T8" fmla="*/ 44 w 84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44" y="1"/>
                  </a:moveTo>
                  <a:cubicBezTo>
                    <a:pt x="66" y="2"/>
                    <a:pt x="84" y="22"/>
                    <a:pt x="83" y="44"/>
                  </a:cubicBezTo>
                  <a:cubicBezTo>
                    <a:pt x="82" y="67"/>
                    <a:pt x="62" y="84"/>
                    <a:pt x="40" y="83"/>
                  </a:cubicBezTo>
                  <a:cubicBezTo>
                    <a:pt x="17" y="82"/>
                    <a:pt x="0" y="62"/>
                    <a:pt x="1" y="40"/>
                  </a:cubicBezTo>
                  <a:cubicBezTo>
                    <a:pt x="2" y="18"/>
                    <a:pt x="21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/>
          <p:cNvGrpSpPr/>
          <p:nvPr/>
        </p:nvGrpSpPr>
        <p:grpSpPr>
          <a:xfrm>
            <a:off x="4641635" y="2299544"/>
            <a:ext cx="460375" cy="457200"/>
            <a:chOff x="-1603375" y="1485900"/>
            <a:chExt cx="460375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10" name="Freeform 5"/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6"/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7"/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8"/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9"/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0"/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1"/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2"/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3"/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9" name="Group 418"/>
          <p:cNvGrpSpPr/>
          <p:nvPr/>
        </p:nvGrpSpPr>
        <p:grpSpPr>
          <a:xfrm>
            <a:off x="5382168" y="2254300"/>
            <a:ext cx="444500" cy="458788"/>
            <a:chOff x="3657600" y="2798763"/>
            <a:chExt cx="444500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0" name="Freeform 69"/>
            <p:cNvSpPr>
              <a:spLocks noEditPoints="1"/>
            </p:cNvSpPr>
            <p:nvPr/>
          </p:nvSpPr>
          <p:spPr bwMode="auto">
            <a:xfrm>
              <a:off x="3657600" y="2798763"/>
              <a:ext cx="444500" cy="458788"/>
            </a:xfrm>
            <a:custGeom>
              <a:avLst/>
              <a:gdLst>
                <a:gd name="T0" fmla="*/ 1210 w 1493"/>
                <a:gd name="T1" fmla="*/ 1512 h 1542"/>
                <a:gd name="T2" fmla="*/ 1390 w 1493"/>
                <a:gd name="T3" fmla="*/ 1497 h 1542"/>
                <a:gd name="T4" fmla="*/ 1448 w 1493"/>
                <a:gd name="T5" fmla="*/ 535 h 1542"/>
                <a:gd name="T6" fmla="*/ 1429 w 1493"/>
                <a:gd name="T7" fmla="*/ 521 h 1542"/>
                <a:gd name="T8" fmla="*/ 1024 w 1493"/>
                <a:gd name="T9" fmla="*/ 519 h 1542"/>
                <a:gd name="T10" fmla="*/ 1029 w 1493"/>
                <a:gd name="T11" fmla="*/ 477 h 1542"/>
                <a:gd name="T12" fmla="*/ 1428 w 1493"/>
                <a:gd name="T13" fmla="*/ 476 h 1542"/>
                <a:gd name="T14" fmla="*/ 1448 w 1493"/>
                <a:gd name="T15" fmla="*/ 460 h 1542"/>
                <a:gd name="T16" fmla="*/ 1388 w 1493"/>
                <a:gd name="T17" fmla="*/ 198 h 1542"/>
                <a:gd name="T18" fmla="*/ 1286 w 1493"/>
                <a:gd name="T19" fmla="*/ 252 h 1542"/>
                <a:gd name="T20" fmla="*/ 1130 w 1493"/>
                <a:gd name="T21" fmla="*/ 321 h 1542"/>
                <a:gd name="T22" fmla="*/ 1099 w 1493"/>
                <a:gd name="T23" fmla="*/ 199 h 1542"/>
                <a:gd name="T24" fmla="*/ 840 w 1493"/>
                <a:gd name="T25" fmla="*/ 250 h 1542"/>
                <a:gd name="T26" fmla="*/ 654 w 1493"/>
                <a:gd name="T27" fmla="*/ 258 h 1542"/>
                <a:gd name="T28" fmla="*/ 395 w 1493"/>
                <a:gd name="T29" fmla="*/ 199 h 1542"/>
                <a:gd name="T30" fmla="*/ 311 w 1493"/>
                <a:gd name="T31" fmla="*/ 344 h 1542"/>
                <a:gd name="T32" fmla="*/ 207 w 1493"/>
                <a:gd name="T33" fmla="*/ 246 h 1542"/>
                <a:gd name="T34" fmla="*/ 183 w 1493"/>
                <a:gd name="T35" fmla="*/ 198 h 1542"/>
                <a:gd name="T36" fmla="*/ 46 w 1493"/>
                <a:gd name="T37" fmla="*/ 248 h 1542"/>
                <a:gd name="T38" fmla="*/ 48 w 1493"/>
                <a:gd name="T39" fmla="*/ 476 h 1542"/>
                <a:gd name="T40" fmla="*/ 918 w 1493"/>
                <a:gd name="T41" fmla="*/ 476 h 1542"/>
                <a:gd name="T42" fmla="*/ 957 w 1493"/>
                <a:gd name="T43" fmla="*/ 499 h 1542"/>
                <a:gd name="T44" fmla="*/ 918 w 1493"/>
                <a:gd name="T45" fmla="*/ 521 h 1542"/>
                <a:gd name="T46" fmla="*/ 46 w 1493"/>
                <a:gd name="T47" fmla="*/ 521 h 1542"/>
                <a:gd name="T48" fmla="*/ 45 w 1493"/>
                <a:gd name="T49" fmla="*/ 718 h 1542"/>
                <a:gd name="T50" fmla="*/ 3 w 1493"/>
                <a:gd name="T51" fmla="*/ 734 h 1542"/>
                <a:gd name="T52" fmla="*/ 1 w 1493"/>
                <a:gd name="T53" fmla="*/ 253 h 1542"/>
                <a:gd name="T54" fmla="*/ 178 w 1493"/>
                <a:gd name="T55" fmla="*/ 153 h 1542"/>
                <a:gd name="T56" fmla="*/ 207 w 1493"/>
                <a:gd name="T57" fmla="*/ 99 h 1542"/>
                <a:gd name="T58" fmla="*/ 393 w 1493"/>
                <a:gd name="T59" fmla="*/ 85 h 1542"/>
                <a:gd name="T60" fmla="*/ 654 w 1493"/>
                <a:gd name="T61" fmla="*/ 152 h 1542"/>
                <a:gd name="T62" fmla="*/ 740 w 1493"/>
                <a:gd name="T63" fmla="*/ 6 h 1542"/>
                <a:gd name="T64" fmla="*/ 839 w 1493"/>
                <a:gd name="T65" fmla="*/ 152 h 1542"/>
                <a:gd name="T66" fmla="*/ 1099 w 1493"/>
                <a:gd name="T67" fmla="*/ 100 h 1542"/>
                <a:gd name="T68" fmla="*/ 1247 w 1493"/>
                <a:gd name="T69" fmla="*/ 24 h 1542"/>
                <a:gd name="T70" fmla="*/ 1287 w 1493"/>
                <a:gd name="T71" fmla="*/ 153 h 1542"/>
                <a:gd name="T72" fmla="*/ 1489 w 1493"/>
                <a:gd name="T73" fmla="*/ 224 h 1542"/>
                <a:gd name="T74" fmla="*/ 1493 w 1493"/>
                <a:gd name="T75" fmla="*/ 1437 h 1542"/>
                <a:gd name="T76" fmla="*/ 1413 w 1493"/>
                <a:gd name="T77" fmla="*/ 1542 h 1542"/>
                <a:gd name="T78" fmla="*/ 350 w 1493"/>
                <a:gd name="T79" fmla="*/ 176 h 1542"/>
                <a:gd name="T80" fmla="*/ 301 w 1493"/>
                <a:gd name="T81" fmla="*/ 51 h 1542"/>
                <a:gd name="T82" fmla="*/ 252 w 1493"/>
                <a:gd name="T83" fmla="*/ 245 h 1542"/>
                <a:gd name="T84" fmla="*/ 350 w 1493"/>
                <a:gd name="T85" fmla="*/ 246 h 1542"/>
                <a:gd name="T86" fmla="*/ 1242 w 1493"/>
                <a:gd name="T87" fmla="*/ 175 h 1542"/>
                <a:gd name="T88" fmla="*/ 1193 w 1493"/>
                <a:gd name="T89" fmla="*/ 51 h 1542"/>
                <a:gd name="T90" fmla="*/ 1144 w 1493"/>
                <a:gd name="T91" fmla="*/ 247 h 1542"/>
                <a:gd name="T92" fmla="*/ 1242 w 1493"/>
                <a:gd name="T93" fmla="*/ 247 h 1542"/>
                <a:gd name="T94" fmla="*/ 795 w 1493"/>
                <a:gd name="T95" fmla="*/ 177 h 1542"/>
                <a:gd name="T96" fmla="*/ 746 w 1493"/>
                <a:gd name="T97" fmla="*/ 51 h 1542"/>
                <a:gd name="T98" fmla="*/ 699 w 1493"/>
                <a:gd name="T99" fmla="*/ 249 h 1542"/>
                <a:gd name="T100" fmla="*/ 795 w 1493"/>
                <a:gd name="T101" fmla="*/ 249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3" h="1542">
                  <a:moveTo>
                    <a:pt x="1224" y="1542"/>
                  </a:moveTo>
                  <a:cubicBezTo>
                    <a:pt x="1213" y="1535"/>
                    <a:pt x="1205" y="1526"/>
                    <a:pt x="1210" y="1512"/>
                  </a:cubicBezTo>
                  <a:cubicBezTo>
                    <a:pt x="1214" y="1499"/>
                    <a:pt x="1226" y="1497"/>
                    <a:pt x="1239" y="1497"/>
                  </a:cubicBezTo>
                  <a:cubicBezTo>
                    <a:pt x="1289" y="1497"/>
                    <a:pt x="1340" y="1497"/>
                    <a:pt x="1390" y="1497"/>
                  </a:cubicBezTo>
                  <a:cubicBezTo>
                    <a:pt x="1427" y="1497"/>
                    <a:pt x="1448" y="1476"/>
                    <a:pt x="1448" y="1439"/>
                  </a:cubicBezTo>
                  <a:cubicBezTo>
                    <a:pt x="1448" y="1138"/>
                    <a:pt x="1448" y="836"/>
                    <a:pt x="1448" y="535"/>
                  </a:cubicBezTo>
                  <a:cubicBezTo>
                    <a:pt x="1448" y="531"/>
                    <a:pt x="1448" y="527"/>
                    <a:pt x="1447" y="521"/>
                  </a:cubicBezTo>
                  <a:cubicBezTo>
                    <a:pt x="1441" y="521"/>
                    <a:pt x="1435" y="521"/>
                    <a:pt x="1429" y="521"/>
                  </a:cubicBezTo>
                  <a:cubicBezTo>
                    <a:pt x="1301" y="521"/>
                    <a:pt x="1172" y="521"/>
                    <a:pt x="1044" y="521"/>
                  </a:cubicBezTo>
                  <a:cubicBezTo>
                    <a:pt x="1037" y="521"/>
                    <a:pt x="1030" y="521"/>
                    <a:pt x="1024" y="519"/>
                  </a:cubicBezTo>
                  <a:cubicBezTo>
                    <a:pt x="1013" y="516"/>
                    <a:pt x="1009" y="507"/>
                    <a:pt x="1010" y="496"/>
                  </a:cubicBezTo>
                  <a:cubicBezTo>
                    <a:pt x="1012" y="485"/>
                    <a:pt x="1018" y="479"/>
                    <a:pt x="1029" y="477"/>
                  </a:cubicBezTo>
                  <a:cubicBezTo>
                    <a:pt x="1034" y="476"/>
                    <a:pt x="1040" y="476"/>
                    <a:pt x="1045" y="476"/>
                  </a:cubicBezTo>
                  <a:cubicBezTo>
                    <a:pt x="1173" y="476"/>
                    <a:pt x="1300" y="476"/>
                    <a:pt x="1428" y="476"/>
                  </a:cubicBezTo>
                  <a:cubicBezTo>
                    <a:pt x="1434" y="476"/>
                    <a:pt x="1440" y="476"/>
                    <a:pt x="1447" y="476"/>
                  </a:cubicBezTo>
                  <a:cubicBezTo>
                    <a:pt x="1448" y="470"/>
                    <a:pt x="1448" y="465"/>
                    <a:pt x="1448" y="460"/>
                  </a:cubicBezTo>
                  <a:cubicBezTo>
                    <a:pt x="1448" y="393"/>
                    <a:pt x="1448" y="326"/>
                    <a:pt x="1448" y="259"/>
                  </a:cubicBezTo>
                  <a:cubicBezTo>
                    <a:pt x="1448" y="218"/>
                    <a:pt x="1428" y="198"/>
                    <a:pt x="1388" y="198"/>
                  </a:cubicBezTo>
                  <a:cubicBezTo>
                    <a:pt x="1355" y="198"/>
                    <a:pt x="1322" y="198"/>
                    <a:pt x="1287" y="198"/>
                  </a:cubicBezTo>
                  <a:cubicBezTo>
                    <a:pt x="1287" y="217"/>
                    <a:pt x="1287" y="234"/>
                    <a:pt x="1286" y="252"/>
                  </a:cubicBezTo>
                  <a:cubicBezTo>
                    <a:pt x="1285" y="292"/>
                    <a:pt x="1266" y="321"/>
                    <a:pt x="1230" y="337"/>
                  </a:cubicBezTo>
                  <a:cubicBezTo>
                    <a:pt x="1194" y="352"/>
                    <a:pt x="1160" y="346"/>
                    <a:pt x="1130" y="321"/>
                  </a:cubicBezTo>
                  <a:cubicBezTo>
                    <a:pt x="1108" y="301"/>
                    <a:pt x="1099" y="276"/>
                    <a:pt x="1099" y="247"/>
                  </a:cubicBezTo>
                  <a:cubicBezTo>
                    <a:pt x="1099" y="231"/>
                    <a:pt x="1099" y="215"/>
                    <a:pt x="1099" y="199"/>
                  </a:cubicBezTo>
                  <a:cubicBezTo>
                    <a:pt x="1013" y="199"/>
                    <a:pt x="928" y="199"/>
                    <a:pt x="840" y="199"/>
                  </a:cubicBezTo>
                  <a:cubicBezTo>
                    <a:pt x="840" y="216"/>
                    <a:pt x="841" y="233"/>
                    <a:pt x="840" y="250"/>
                  </a:cubicBezTo>
                  <a:cubicBezTo>
                    <a:pt x="840" y="299"/>
                    <a:pt x="809" y="335"/>
                    <a:pt x="761" y="343"/>
                  </a:cubicBezTo>
                  <a:cubicBezTo>
                    <a:pt x="709" y="353"/>
                    <a:pt x="656" y="311"/>
                    <a:pt x="654" y="258"/>
                  </a:cubicBezTo>
                  <a:cubicBezTo>
                    <a:pt x="653" y="239"/>
                    <a:pt x="654" y="219"/>
                    <a:pt x="654" y="199"/>
                  </a:cubicBezTo>
                  <a:cubicBezTo>
                    <a:pt x="567" y="199"/>
                    <a:pt x="482" y="199"/>
                    <a:pt x="395" y="199"/>
                  </a:cubicBezTo>
                  <a:cubicBezTo>
                    <a:pt x="395" y="217"/>
                    <a:pt x="396" y="234"/>
                    <a:pt x="395" y="251"/>
                  </a:cubicBezTo>
                  <a:cubicBezTo>
                    <a:pt x="393" y="301"/>
                    <a:pt x="359" y="338"/>
                    <a:pt x="311" y="344"/>
                  </a:cubicBezTo>
                  <a:cubicBezTo>
                    <a:pt x="268" y="350"/>
                    <a:pt x="225" y="322"/>
                    <a:pt x="212" y="279"/>
                  </a:cubicBezTo>
                  <a:cubicBezTo>
                    <a:pt x="209" y="268"/>
                    <a:pt x="208" y="257"/>
                    <a:pt x="207" y="246"/>
                  </a:cubicBezTo>
                  <a:cubicBezTo>
                    <a:pt x="207" y="231"/>
                    <a:pt x="207" y="215"/>
                    <a:pt x="207" y="198"/>
                  </a:cubicBezTo>
                  <a:cubicBezTo>
                    <a:pt x="199" y="198"/>
                    <a:pt x="191" y="198"/>
                    <a:pt x="183" y="198"/>
                  </a:cubicBezTo>
                  <a:cubicBezTo>
                    <a:pt x="156" y="198"/>
                    <a:pt x="128" y="198"/>
                    <a:pt x="101" y="198"/>
                  </a:cubicBezTo>
                  <a:cubicBezTo>
                    <a:pt x="70" y="198"/>
                    <a:pt x="47" y="218"/>
                    <a:pt x="46" y="248"/>
                  </a:cubicBezTo>
                  <a:cubicBezTo>
                    <a:pt x="45" y="323"/>
                    <a:pt x="46" y="397"/>
                    <a:pt x="46" y="472"/>
                  </a:cubicBezTo>
                  <a:cubicBezTo>
                    <a:pt x="46" y="473"/>
                    <a:pt x="47" y="474"/>
                    <a:pt x="48" y="476"/>
                  </a:cubicBezTo>
                  <a:cubicBezTo>
                    <a:pt x="53" y="476"/>
                    <a:pt x="60" y="476"/>
                    <a:pt x="66" y="476"/>
                  </a:cubicBezTo>
                  <a:cubicBezTo>
                    <a:pt x="350" y="476"/>
                    <a:pt x="634" y="476"/>
                    <a:pt x="918" y="476"/>
                  </a:cubicBezTo>
                  <a:cubicBezTo>
                    <a:pt x="923" y="476"/>
                    <a:pt x="928" y="476"/>
                    <a:pt x="933" y="477"/>
                  </a:cubicBezTo>
                  <a:cubicBezTo>
                    <a:pt x="947" y="477"/>
                    <a:pt x="957" y="486"/>
                    <a:pt x="957" y="499"/>
                  </a:cubicBezTo>
                  <a:cubicBezTo>
                    <a:pt x="957" y="511"/>
                    <a:pt x="947" y="520"/>
                    <a:pt x="933" y="521"/>
                  </a:cubicBezTo>
                  <a:cubicBezTo>
                    <a:pt x="928" y="522"/>
                    <a:pt x="923" y="521"/>
                    <a:pt x="918" y="521"/>
                  </a:cubicBezTo>
                  <a:cubicBezTo>
                    <a:pt x="634" y="521"/>
                    <a:pt x="350" y="521"/>
                    <a:pt x="66" y="521"/>
                  </a:cubicBezTo>
                  <a:cubicBezTo>
                    <a:pt x="60" y="521"/>
                    <a:pt x="54" y="521"/>
                    <a:pt x="46" y="521"/>
                  </a:cubicBezTo>
                  <a:cubicBezTo>
                    <a:pt x="46" y="529"/>
                    <a:pt x="46" y="534"/>
                    <a:pt x="46" y="539"/>
                  </a:cubicBezTo>
                  <a:cubicBezTo>
                    <a:pt x="46" y="599"/>
                    <a:pt x="46" y="658"/>
                    <a:pt x="45" y="718"/>
                  </a:cubicBezTo>
                  <a:cubicBezTo>
                    <a:pt x="45" y="725"/>
                    <a:pt x="43" y="734"/>
                    <a:pt x="39" y="740"/>
                  </a:cubicBezTo>
                  <a:cubicBezTo>
                    <a:pt x="29" y="752"/>
                    <a:pt x="9" y="749"/>
                    <a:pt x="3" y="734"/>
                  </a:cubicBezTo>
                  <a:cubicBezTo>
                    <a:pt x="1" y="729"/>
                    <a:pt x="1" y="723"/>
                    <a:pt x="1" y="718"/>
                  </a:cubicBezTo>
                  <a:cubicBezTo>
                    <a:pt x="1" y="563"/>
                    <a:pt x="0" y="408"/>
                    <a:pt x="1" y="253"/>
                  </a:cubicBezTo>
                  <a:cubicBezTo>
                    <a:pt x="1" y="194"/>
                    <a:pt x="43" y="153"/>
                    <a:pt x="102" y="153"/>
                  </a:cubicBezTo>
                  <a:cubicBezTo>
                    <a:pt x="127" y="153"/>
                    <a:pt x="153" y="153"/>
                    <a:pt x="178" y="153"/>
                  </a:cubicBezTo>
                  <a:cubicBezTo>
                    <a:pt x="187" y="153"/>
                    <a:pt x="196" y="153"/>
                    <a:pt x="207" y="153"/>
                  </a:cubicBezTo>
                  <a:cubicBezTo>
                    <a:pt x="207" y="134"/>
                    <a:pt x="207" y="117"/>
                    <a:pt x="207" y="99"/>
                  </a:cubicBezTo>
                  <a:cubicBezTo>
                    <a:pt x="209" y="45"/>
                    <a:pt x="253" y="4"/>
                    <a:pt x="306" y="6"/>
                  </a:cubicBezTo>
                  <a:cubicBezTo>
                    <a:pt x="350" y="8"/>
                    <a:pt x="388" y="42"/>
                    <a:pt x="393" y="85"/>
                  </a:cubicBezTo>
                  <a:cubicBezTo>
                    <a:pt x="395" y="107"/>
                    <a:pt x="393" y="129"/>
                    <a:pt x="393" y="152"/>
                  </a:cubicBezTo>
                  <a:cubicBezTo>
                    <a:pt x="481" y="152"/>
                    <a:pt x="567" y="152"/>
                    <a:pt x="654" y="152"/>
                  </a:cubicBezTo>
                  <a:cubicBezTo>
                    <a:pt x="654" y="134"/>
                    <a:pt x="653" y="116"/>
                    <a:pt x="654" y="98"/>
                  </a:cubicBezTo>
                  <a:cubicBezTo>
                    <a:pt x="655" y="49"/>
                    <a:pt x="692" y="10"/>
                    <a:pt x="740" y="6"/>
                  </a:cubicBezTo>
                  <a:cubicBezTo>
                    <a:pt x="788" y="3"/>
                    <a:pt x="832" y="36"/>
                    <a:pt x="839" y="83"/>
                  </a:cubicBezTo>
                  <a:cubicBezTo>
                    <a:pt x="842" y="105"/>
                    <a:pt x="839" y="128"/>
                    <a:pt x="839" y="152"/>
                  </a:cubicBezTo>
                  <a:cubicBezTo>
                    <a:pt x="927" y="152"/>
                    <a:pt x="1012" y="152"/>
                    <a:pt x="1099" y="152"/>
                  </a:cubicBezTo>
                  <a:cubicBezTo>
                    <a:pt x="1099" y="134"/>
                    <a:pt x="1099" y="117"/>
                    <a:pt x="1099" y="100"/>
                  </a:cubicBezTo>
                  <a:cubicBezTo>
                    <a:pt x="1100" y="62"/>
                    <a:pt x="1118" y="32"/>
                    <a:pt x="1152" y="16"/>
                  </a:cubicBezTo>
                  <a:cubicBezTo>
                    <a:pt x="1185" y="0"/>
                    <a:pt x="1217" y="3"/>
                    <a:pt x="1247" y="24"/>
                  </a:cubicBezTo>
                  <a:cubicBezTo>
                    <a:pt x="1274" y="42"/>
                    <a:pt x="1286" y="69"/>
                    <a:pt x="1287" y="101"/>
                  </a:cubicBezTo>
                  <a:cubicBezTo>
                    <a:pt x="1287" y="118"/>
                    <a:pt x="1287" y="134"/>
                    <a:pt x="1287" y="153"/>
                  </a:cubicBezTo>
                  <a:cubicBezTo>
                    <a:pt x="1322" y="153"/>
                    <a:pt x="1355" y="153"/>
                    <a:pt x="1388" y="153"/>
                  </a:cubicBezTo>
                  <a:cubicBezTo>
                    <a:pt x="1439" y="153"/>
                    <a:pt x="1477" y="179"/>
                    <a:pt x="1489" y="224"/>
                  </a:cubicBezTo>
                  <a:cubicBezTo>
                    <a:pt x="1492" y="235"/>
                    <a:pt x="1493" y="247"/>
                    <a:pt x="1493" y="258"/>
                  </a:cubicBezTo>
                  <a:cubicBezTo>
                    <a:pt x="1493" y="651"/>
                    <a:pt x="1493" y="1044"/>
                    <a:pt x="1493" y="1437"/>
                  </a:cubicBezTo>
                  <a:cubicBezTo>
                    <a:pt x="1493" y="1490"/>
                    <a:pt x="1468" y="1524"/>
                    <a:pt x="1417" y="1540"/>
                  </a:cubicBezTo>
                  <a:cubicBezTo>
                    <a:pt x="1415" y="1540"/>
                    <a:pt x="1414" y="1541"/>
                    <a:pt x="1413" y="1542"/>
                  </a:cubicBezTo>
                  <a:cubicBezTo>
                    <a:pt x="1350" y="1542"/>
                    <a:pt x="1287" y="1542"/>
                    <a:pt x="1224" y="1542"/>
                  </a:cubicBezTo>
                  <a:close/>
                  <a:moveTo>
                    <a:pt x="350" y="176"/>
                  </a:moveTo>
                  <a:cubicBezTo>
                    <a:pt x="350" y="152"/>
                    <a:pt x="350" y="128"/>
                    <a:pt x="350" y="104"/>
                  </a:cubicBezTo>
                  <a:cubicBezTo>
                    <a:pt x="349" y="72"/>
                    <a:pt x="329" y="51"/>
                    <a:pt x="301" y="51"/>
                  </a:cubicBezTo>
                  <a:cubicBezTo>
                    <a:pt x="273" y="51"/>
                    <a:pt x="252" y="73"/>
                    <a:pt x="252" y="105"/>
                  </a:cubicBezTo>
                  <a:cubicBezTo>
                    <a:pt x="252" y="152"/>
                    <a:pt x="252" y="199"/>
                    <a:pt x="252" y="245"/>
                  </a:cubicBezTo>
                  <a:cubicBezTo>
                    <a:pt x="252" y="278"/>
                    <a:pt x="273" y="300"/>
                    <a:pt x="302" y="300"/>
                  </a:cubicBezTo>
                  <a:cubicBezTo>
                    <a:pt x="330" y="299"/>
                    <a:pt x="350" y="278"/>
                    <a:pt x="350" y="246"/>
                  </a:cubicBezTo>
                  <a:cubicBezTo>
                    <a:pt x="350" y="223"/>
                    <a:pt x="350" y="199"/>
                    <a:pt x="350" y="176"/>
                  </a:cubicBezTo>
                  <a:close/>
                  <a:moveTo>
                    <a:pt x="1242" y="175"/>
                  </a:moveTo>
                  <a:cubicBezTo>
                    <a:pt x="1242" y="152"/>
                    <a:pt x="1242" y="128"/>
                    <a:pt x="1242" y="105"/>
                  </a:cubicBezTo>
                  <a:cubicBezTo>
                    <a:pt x="1241" y="73"/>
                    <a:pt x="1222" y="51"/>
                    <a:pt x="1193" y="51"/>
                  </a:cubicBezTo>
                  <a:cubicBezTo>
                    <a:pt x="1165" y="51"/>
                    <a:pt x="1144" y="72"/>
                    <a:pt x="1144" y="104"/>
                  </a:cubicBezTo>
                  <a:cubicBezTo>
                    <a:pt x="1144" y="152"/>
                    <a:pt x="1144" y="199"/>
                    <a:pt x="1144" y="247"/>
                  </a:cubicBezTo>
                  <a:cubicBezTo>
                    <a:pt x="1144" y="278"/>
                    <a:pt x="1166" y="300"/>
                    <a:pt x="1194" y="300"/>
                  </a:cubicBezTo>
                  <a:cubicBezTo>
                    <a:pt x="1221" y="299"/>
                    <a:pt x="1241" y="277"/>
                    <a:pt x="1242" y="247"/>
                  </a:cubicBezTo>
                  <a:cubicBezTo>
                    <a:pt x="1242" y="223"/>
                    <a:pt x="1242" y="199"/>
                    <a:pt x="1242" y="175"/>
                  </a:cubicBezTo>
                  <a:close/>
                  <a:moveTo>
                    <a:pt x="795" y="177"/>
                  </a:moveTo>
                  <a:cubicBezTo>
                    <a:pt x="795" y="152"/>
                    <a:pt x="796" y="127"/>
                    <a:pt x="795" y="102"/>
                  </a:cubicBezTo>
                  <a:cubicBezTo>
                    <a:pt x="795" y="72"/>
                    <a:pt x="774" y="51"/>
                    <a:pt x="746" y="51"/>
                  </a:cubicBezTo>
                  <a:cubicBezTo>
                    <a:pt x="719" y="51"/>
                    <a:pt x="699" y="73"/>
                    <a:pt x="699" y="102"/>
                  </a:cubicBezTo>
                  <a:cubicBezTo>
                    <a:pt x="698" y="151"/>
                    <a:pt x="698" y="200"/>
                    <a:pt x="699" y="249"/>
                  </a:cubicBezTo>
                  <a:cubicBezTo>
                    <a:pt x="699" y="278"/>
                    <a:pt x="720" y="300"/>
                    <a:pt x="748" y="300"/>
                  </a:cubicBezTo>
                  <a:cubicBezTo>
                    <a:pt x="775" y="299"/>
                    <a:pt x="795" y="278"/>
                    <a:pt x="795" y="249"/>
                  </a:cubicBezTo>
                  <a:cubicBezTo>
                    <a:pt x="796" y="225"/>
                    <a:pt x="795" y="201"/>
                    <a:pt x="795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70"/>
            <p:cNvSpPr>
              <a:spLocks/>
            </p:cNvSpPr>
            <p:nvPr/>
          </p:nvSpPr>
          <p:spPr bwMode="auto">
            <a:xfrm>
              <a:off x="3657600" y="3036888"/>
              <a:ext cx="344488" cy="220663"/>
            </a:xfrm>
            <a:custGeom>
              <a:avLst/>
              <a:gdLst>
                <a:gd name="T0" fmla="*/ 80 w 1158"/>
                <a:gd name="T1" fmla="*/ 742 h 742"/>
                <a:gd name="T2" fmla="*/ 65 w 1158"/>
                <a:gd name="T3" fmla="*/ 736 h 742"/>
                <a:gd name="T4" fmla="*/ 0 w 1158"/>
                <a:gd name="T5" fmla="*/ 638 h 742"/>
                <a:gd name="T6" fmla="*/ 0 w 1158"/>
                <a:gd name="T7" fmla="*/ 285 h 742"/>
                <a:gd name="T8" fmla="*/ 0 w 1158"/>
                <a:gd name="T9" fmla="*/ 34 h 742"/>
                <a:gd name="T10" fmla="*/ 1 w 1158"/>
                <a:gd name="T11" fmla="*/ 18 h 742"/>
                <a:gd name="T12" fmla="*/ 24 w 1158"/>
                <a:gd name="T13" fmla="*/ 1 h 742"/>
                <a:gd name="T14" fmla="*/ 44 w 1158"/>
                <a:gd name="T15" fmla="*/ 21 h 742"/>
                <a:gd name="T16" fmla="*/ 45 w 1158"/>
                <a:gd name="T17" fmla="*/ 38 h 742"/>
                <a:gd name="T18" fmla="*/ 45 w 1158"/>
                <a:gd name="T19" fmla="*/ 637 h 742"/>
                <a:gd name="T20" fmla="*/ 86 w 1158"/>
                <a:gd name="T21" fmla="*/ 695 h 742"/>
                <a:gd name="T22" fmla="*/ 108 w 1158"/>
                <a:gd name="T23" fmla="*/ 697 h 742"/>
                <a:gd name="T24" fmla="*/ 1111 w 1158"/>
                <a:gd name="T25" fmla="*/ 697 h 742"/>
                <a:gd name="T26" fmla="*/ 1123 w 1158"/>
                <a:gd name="T27" fmla="*/ 697 h 742"/>
                <a:gd name="T28" fmla="*/ 1153 w 1158"/>
                <a:gd name="T29" fmla="*/ 712 h 742"/>
                <a:gd name="T30" fmla="*/ 1139 w 1158"/>
                <a:gd name="T31" fmla="*/ 742 h 742"/>
                <a:gd name="T32" fmla="*/ 80 w 1158"/>
                <a:gd name="T33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8" h="742">
                  <a:moveTo>
                    <a:pt x="80" y="742"/>
                  </a:moveTo>
                  <a:cubicBezTo>
                    <a:pt x="75" y="740"/>
                    <a:pt x="70" y="738"/>
                    <a:pt x="65" y="736"/>
                  </a:cubicBezTo>
                  <a:cubicBezTo>
                    <a:pt x="24" y="722"/>
                    <a:pt x="0" y="686"/>
                    <a:pt x="0" y="638"/>
                  </a:cubicBezTo>
                  <a:cubicBezTo>
                    <a:pt x="0" y="521"/>
                    <a:pt x="0" y="403"/>
                    <a:pt x="0" y="285"/>
                  </a:cubicBezTo>
                  <a:cubicBezTo>
                    <a:pt x="0" y="201"/>
                    <a:pt x="0" y="118"/>
                    <a:pt x="0" y="34"/>
                  </a:cubicBezTo>
                  <a:cubicBezTo>
                    <a:pt x="0" y="29"/>
                    <a:pt x="0" y="23"/>
                    <a:pt x="1" y="18"/>
                  </a:cubicBezTo>
                  <a:cubicBezTo>
                    <a:pt x="4" y="6"/>
                    <a:pt x="12" y="0"/>
                    <a:pt x="24" y="1"/>
                  </a:cubicBezTo>
                  <a:cubicBezTo>
                    <a:pt x="36" y="2"/>
                    <a:pt x="43" y="9"/>
                    <a:pt x="44" y="21"/>
                  </a:cubicBezTo>
                  <a:cubicBezTo>
                    <a:pt x="45" y="27"/>
                    <a:pt x="45" y="32"/>
                    <a:pt x="45" y="38"/>
                  </a:cubicBezTo>
                  <a:cubicBezTo>
                    <a:pt x="45" y="237"/>
                    <a:pt x="45" y="437"/>
                    <a:pt x="45" y="637"/>
                  </a:cubicBezTo>
                  <a:cubicBezTo>
                    <a:pt x="45" y="669"/>
                    <a:pt x="59" y="689"/>
                    <a:pt x="86" y="695"/>
                  </a:cubicBezTo>
                  <a:cubicBezTo>
                    <a:pt x="93" y="697"/>
                    <a:pt x="101" y="697"/>
                    <a:pt x="108" y="697"/>
                  </a:cubicBezTo>
                  <a:cubicBezTo>
                    <a:pt x="443" y="697"/>
                    <a:pt x="777" y="697"/>
                    <a:pt x="1111" y="697"/>
                  </a:cubicBezTo>
                  <a:cubicBezTo>
                    <a:pt x="1115" y="697"/>
                    <a:pt x="1119" y="697"/>
                    <a:pt x="1123" y="697"/>
                  </a:cubicBezTo>
                  <a:cubicBezTo>
                    <a:pt x="1136" y="696"/>
                    <a:pt x="1148" y="698"/>
                    <a:pt x="1153" y="712"/>
                  </a:cubicBezTo>
                  <a:cubicBezTo>
                    <a:pt x="1158" y="726"/>
                    <a:pt x="1149" y="735"/>
                    <a:pt x="1139" y="742"/>
                  </a:cubicBezTo>
                  <a:cubicBezTo>
                    <a:pt x="786" y="742"/>
                    <a:pt x="433" y="742"/>
                    <a:pt x="80" y="7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71"/>
            <p:cNvSpPr>
              <a:spLocks noEditPoints="1"/>
            </p:cNvSpPr>
            <p:nvPr/>
          </p:nvSpPr>
          <p:spPr bwMode="auto">
            <a:xfrm>
              <a:off x="3700463" y="2990850"/>
              <a:ext cx="107950" cy="95250"/>
            </a:xfrm>
            <a:custGeom>
              <a:avLst/>
              <a:gdLst>
                <a:gd name="T0" fmla="*/ 320 w 364"/>
                <a:gd name="T1" fmla="*/ 58 h 320"/>
                <a:gd name="T2" fmla="*/ 338 w 364"/>
                <a:gd name="T3" fmla="*/ 50 h 320"/>
                <a:gd name="T4" fmla="*/ 360 w 364"/>
                <a:gd name="T5" fmla="*/ 60 h 320"/>
                <a:gd name="T6" fmla="*/ 358 w 364"/>
                <a:gd name="T7" fmla="*/ 85 h 320"/>
                <a:gd name="T8" fmla="*/ 329 w 364"/>
                <a:gd name="T9" fmla="*/ 117 h 320"/>
                <a:gd name="T10" fmla="*/ 320 w 364"/>
                <a:gd name="T11" fmla="*/ 138 h 320"/>
                <a:gd name="T12" fmla="*/ 320 w 364"/>
                <a:gd name="T13" fmla="*/ 274 h 320"/>
                <a:gd name="T14" fmla="*/ 274 w 364"/>
                <a:gd name="T15" fmla="*/ 320 h 320"/>
                <a:gd name="T16" fmla="*/ 46 w 364"/>
                <a:gd name="T17" fmla="*/ 320 h 320"/>
                <a:gd name="T18" fmla="*/ 1 w 364"/>
                <a:gd name="T19" fmla="*/ 274 h 320"/>
                <a:gd name="T20" fmla="*/ 1 w 364"/>
                <a:gd name="T21" fmla="*/ 45 h 320"/>
                <a:gd name="T22" fmla="*/ 45 w 364"/>
                <a:gd name="T23" fmla="*/ 0 h 320"/>
                <a:gd name="T24" fmla="*/ 270 w 364"/>
                <a:gd name="T25" fmla="*/ 0 h 320"/>
                <a:gd name="T26" fmla="*/ 320 w 364"/>
                <a:gd name="T27" fmla="*/ 49 h 320"/>
                <a:gd name="T28" fmla="*/ 320 w 364"/>
                <a:gd name="T29" fmla="*/ 58 h 320"/>
                <a:gd name="T30" fmla="*/ 47 w 364"/>
                <a:gd name="T31" fmla="*/ 46 h 320"/>
                <a:gd name="T32" fmla="*/ 47 w 364"/>
                <a:gd name="T33" fmla="*/ 274 h 320"/>
                <a:gd name="T34" fmla="*/ 274 w 364"/>
                <a:gd name="T35" fmla="*/ 274 h 320"/>
                <a:gd name="T36" fmla="*/ 274 w 364"/>
                <a:gd name="T37" fmla="*/ 173 h 320"/>
                <a:gd name="T38" fmla="*/ 262 w 364"/>
                <a:gd name="T39" fmla="*/ 184 h 320"/>
                <a:gd name="T40" fmla="*/ 209 w 364"/>
                <a:gd name="T41" fmla="*/ 237 h 320"/>
                <a:gd name="T42" fmla="*/ 174 w 364"/>
                <a:gd name="T43" fmla="*/ 240 h 320"/>
                <a:gd name="T44" fmla="*/ 109 w 364"/>
                <a:gd name="T45" fmla="*/ 176 h 320"/>
                <a:gd name="T46" fmla="*/ 109 w 364"/>
                <a:gd name="T47" fmla="*/ 145 h 320"/>
                <a:gd name="T48" fmla="*/ 141 w 364"/>
                <a:gd name="T49" fmla="*/ 144 h 320"/>
                <a:gd name="T50" fmla="*/ 152 w 364"/>
                <a:gd name="T51" fmla="*/ 155 h 320"/>
                <a:gd name="T52" fmla="*/ 189 w 364"/>
                <a:gd name="T53" fmla="*/ 191 h 320"/>
                <a:gd name="T54" fmla="*/ 270 w 364"/>
                <a:gd name="T55" fmla="*/ 112 h 320"/>
                <a:gd name="T56" fmla="*/ 275 w 364"/>
                <a:gd name="T57" fmla="*/ 102 h 320"/>
                <a:gd name="T58" fmla="*/ 275 w 364"/>
                <a:gd name="T59" fmla="*/ 46 h 320"/>
                <a:gd name="T60" fmla="*/ 47 w 364"/>
                <a:gd name="T61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4" h="320">
                  <a:moveTo>
                    <a:pt x="320" y="58"/>
                  </a:moveTo>
                  <a:cubicBezTo>
                    <a:pt x="327" y="54"/>
                    <a:pt x="333" y="49"/>
                    <a:pt x="338" y="50"/>
                  </a:cubicBezTo>
                  <a:cubicBezTo>
                    <a:pt x="346" y="51"/>
                    <a:pt x="357" y="54"/>
                    <a:pt x="360" y="60"/>
                  </a:cubicBezTo>
                  <a:cubicBezTo>
                    <a:pt x="364" y="66"/>
                    <a:pt x="363" y="79"/>
                    <a:pt x="358" y="85"/>
                  </a:cubicBezTo>
                  <a:cubicBezTo>
                    <a:pt x="350" y="97"/>
                    <a:pt x="338" y="106"/>
                    <a:pt x="329" y="117"/>
                  </a:cubicBezTo>
                  <a:cubicBezTo>
                    <a:pt x="324" y="123"/>
                    <a:pt x="320" y="131"/>
                    <a:pt x="320" y="138"/>
                  </a:cubicBezTo>
                  <a:cubicBezTo>
                    <a:pt x="320" y="183"/>
                    <a:pt x="320" y="229"/>
                    <a:pt x="320" y="274"/>
                  </a:cubicBezTo>
                  <a:cubicBezTo>
                    <a:pt x="320" y="306"/>
                    <a:pt x="306" y="320"/>
                    <a:pt x="274" y="320"/>
                  </a:cubicBezTo>
                  <a:cubicBezTo>
                    <a:pt x="198" y="320"/>
                    <a:pt x="122" y="320"/>
                    <a:pt x="46" y="320"/>
                  </a:cubicBezTo>
                  <a:cubicBezTo>
                    <a:pt x="15" y="320"/>
                    <a:pt x="1" y="306"/>
                    <a:pt x="1" y="274"/>
                  </a:cubicBezTo>
                  <a:cubicBezTo>
                    <a:pt x="0" y="198"/>
                    <a:pt x="0" y="121"/>
                    <a:pt x="1" y="45"/>
                  </a:cubicBezTo>
                  <a:cubicBezTo>
                    <a:pt x="1" y="14"/>
                    <a:pt x="15" y="0"/>
                    <a:pt x="45" y="0"/>
                  </a:cubicBezTo>
                  <a:cubicBezTo>
                    <a:pt x="120" y="0"/>
                    <a:pt x="195" y="0"/>
                    <a:pt x="270" y="0"/>
                  </a:cubicBezTo>
                  <a:cubicBezTo>
                    <a:pt x="307" y="0"/>
                    <a:pt x="319" y="12"/>
                    <a:pt x="320" y="49"/>
                  </a:cubicBezTo>
                  <a:cubicBezTo>
                    <a:pt x="320" y="52"/>
                    <a:pt x="320" y="54"/>
                    <a:pt x="320" y="58"/>
                  </a:cubicBezTo>
                  <a:close/>
                  <a:moveTo>
                    <a:pt x="47" y="46"/>
                  </a:moveTo>
                  <a:cubicBezTo>
                    <a:pt x="47" y="122"/>
                    <a:pt x="47" y="198"/>
                    <a:pt x="47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240"/>
                    <a:pt x="274" y="208"/>
                    <a:pt x="274" y="173"/>
                  </a:cubicBezTo>
                  <a:cubicBezTo>
                    <a:pt x="269" y="178"/>
                    <a:pt x="265" y="181"/>
                    <a:pt x="262" y="184"/>
                  </a:cubicBezTo>
                  <a:cubicBezTo>
                    <a:pt x="244" y="202"/>
                    <a:pt x="227" y="220"/>
                    <a:pt x="209" y="237"/>
                  </a:cubicBezTo>
                  <a:cubicBezTo>
                    <a:pt x="197" y="249"/>
                    <a:pt x="186" y="250"/>
                    <a:pt x="174" y="240"/>
                  </a:cubicBezTo>
                  <a:cubicBezTo>
                    <a:pt x="152" y="219"/>
                    <a:pt x="131" y="197"/>
                    <a:pt x="109" y="176"/>
                  </a:cubicBezTo>
                  <a:cubicBezTo>
                    <a:pt x="100" y="166"/>
                    <a:pt x="100" y="153"/>
                    <a:pt x="109" y="145"/>
                  </a:cubicBezTo>
                  <a:cubicBezTo>
                    <a:pt x="118" y="135"/>
                    <a:pt x="130" y="135"/>
                    <a:pt x="141" y="144"/>
                  </a:cubicBezTo>
                  <a:cubicBezTo>
                    <a:pt x="145" y="148"/>
                    <a:pt x="148" y="151"/>
                    <a:pt x="152" y="155"/>
                  </a:cubicBezTo>
                  <a:cubicBezTo>
                    <a:pt x="164" y="167"/>
                    <a:pt x="177" y="180"/>
                    <a:pt x="189" y="191"/>
                  </a:cubicBezTo>
                  <a:cubicBezTo>
                    <a:pt x="217" y="164"/>
                    <a:pt x="243" y="138"/>
                    <a:pt x="270" y="112"/>
                  </a:cubicBezTo>
                  <a:cubicBezTo>
                    <a:pt x="272" y="109"/>
                    <a:pt x="275" y="105"/>
                    <a:pt x="275" y="102"/>
                  </a:cubicBezTo>
                  <a:cubicBezTo>
                    <a:pt x="275" y="83"/>
                    <a:pt x="275" y="65"/>
                    <a:pt x="275" y="46"/>
                  </a:cubicBezTo>
                  <a:cubicBezTo>
                    <a:pt x="198" y="46"/>
                    <a:pt x="123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72"/>
            <p:cNvSpPr>
              <a:spLocks noEditPoints="1"/>
            </p:cNvSpPr>
            <p:nvPr/>
          </p:nvSpPr>
          <p:spPr bwMode="auto">
            <a:xfrm>
              <a:off x="3832225" y="2990850"/>
              <a:ext cx="114300" cy="95250"/>
            </a:xfrm>
            <a:custGeom>
              <a:avLst/>
              <a:gdLst>
                <a:gd name="T0" fmla="*/ 324 w 387"/>
                <a:gd name="T1" fmla="*/ 80 h 320"/>
                <a:gd name="T2" fmla="*/ 345 w 387"/>
                <a:gd name="T3" fmla="*/ 57 h 320"/>
                <a:gd name="T4" fmla="*/ 378 w 387"/>
                <a:gd name="T5" fmla="*/ 56 h 320"/>
                <a:gd name="T6" fmla="*/ 377 w 387"/>
                <a:gd name="T7" fmla="*/ 88 h 320"/>
                <a:gd name="T8" fmla="*/ 330 w 387"/>
                <a:gd name="T9" fmla="*/ 134 h 320"/>
                <a:gd name="T10" fmla="*/ 319 w 387"/>
                <a:gd name="T11" fmla="*/ 161 h 320"/>
                <a:gd name="T12" fmla="*/ 320 w 387"/>
                <a:gd name="T13" fmla="*/ 276 h 320"/>
                <a:gd name="T14" fmla="*/ 275 w 387"/>
                <a:gd name="T15" fmla="*/ 320 h 320"/>
                <a:gd name="T16" fmla="*/ 44 w 387"/>
                <a:gd name="T17" fmla="*/ 320 h 320"/>
                <a:gd name="T18" fmla="*/ 0 w 387"/>
                <a:gd name="T19" fmla="*/ 276 h 320"/>
                <a:gd name="T20" fmla="*/ 0 w 387"/>
                <a:gd name="T21" fmla="*/ 43 h 320"/>
                <a:gd name="T22" fmla="*/ 44 w 387"/>
                <a:gd name="T23" fmla="*/ 0 h 320"/>
                <a:gd name="T24" fmla="*/ 276 w 387"/>
                <a:gd name="T25" fmla="*/ 0 h 320"/>
                <a:gd name="T26" fmla="*/ 320 w 387"/>
                <a:gd name="T27" fmla="*/ 43 h 320"/>
                <a:gd name="T28" fmla="*/ 320 w 387"/>
                <a:gd name="T29" fmla="*/ 77 h 320"/>
                <a:gd name="T30" fmla="*/ 324 w 387"/>
                <a:gd name="T31" fmla="*/ 80 h 320"/>
                <a:gd name="T32" fmla="*/ 46 w 387"/>
                <a:gd name="T33" fmla="*/ 45 h 320"/>
                <a:gd name="T34" fmla="*/ 46 w 387"/>
                <a:gd name="T35" fmla="*/ 274 h 320"/>
                <a:gd name="T36" fmla="*/ 273 w 387"/>
                <a:gd name="T37" fmla="*/ 274 h 320"/>
                <a:gd name="T38" fmla="*/ 273 w 387"/>
                <a:gd name="T39" fmla="*/ 192 h 320"/>
                <a:gd name="T40" fmla="*/ 231 w 387"/>
                <a:gd name="T41" fmla="*/ 236 h 320"/>
                <a:gd name="T42" fmla="*/ 191 w 387"/>
                <a:gd name="T43" fmla="*/ 236 h 320"/>
                <a:gd name="T44" fmla="*/ 133 w 387"/>
                <a:gd name="T45" fmla="*/ 179 h 320"/>
                <a:gd name="T46" fmla="*/ 129 w 387"/>
                <a:gd name="T47" fmla="*/ 144 h 320"/>
                <a:gd name="T48" fmla="*/ 165 w 387"/>
                <a:gd name="T49" fmla="*/ 148 h 320"/>
                <a:gd name="T50" fmla="*/ 207 w 387"/>
                <a:gd name="T51" fmla="*/ 194 h 320"/>
                <a:gd name="T52" fmla="*/ 270 w 387"/>
                <a:gd name="T53" fmla="*/ 132 h 320"/>
                <a:gd name="T54" fmla="*/ 274 w 387"/>
                <a:gd name="T55" fmla="*/ 124 h 320"/>
                <a:gd name="T56" fmla="*/ 274 w 387"/>
                <a:gd name="T57" fmla="*/ 45 h 320"/>
                <a:gd name="T58" fmla="*/ 46 w 387"/>
                <a:gd name="T59" fmla="*/ 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7" h="320">
                  <a:moveTo>
                    <a:pt x="324" y="80"/>
                  </a:moveTo>
                  <a:cubicBezTo>
                    <a:pt x="331" y="72"/>
                    <a:pt x="338" y="64"/>
                    <a:pt x="345" y="57"/>
                  </a:cubicBezTo>
                  <a:cubicBezTo>
                    <a:pt x="356" y="46"/>
                    <a:pt x="369" y="46"/>
                    <a:pt x="378" y="56"/>
                  </a:cubicBezTo>
                  <a:cubicBezTo>
                    <a:pt x="387" y="65"/>
                    <a:pt x="387" y="77"/>
                    <a:pt x="377" y="88"/>
                  </a:cubicBezTo>
                  <a:cubicBezTo>
                    <a:pt x="362" y="104"/>
                    <a:pt x="347" y="119"/>
                    <a:pt x="330" y="134"/>
                  </a:cubicBezTo>
                  <a:cubicBezTo>
                    <a:pt x="323" y="142"/>
                    <a:pt x="319" y="150"/>
                    <a:pt x="319" y="161"/>
                  </a:cubicBezTo>
                  <a:cubicBezTo>
                    <a:pt x="320" y="199"/>
                    <a:pt x="320" y="237"/>
                    <a:pt x="320" y="276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5"/>
                    <a:pt x="0" y="276"/>
                  </a:cubicBezTo>
                  <a:cubicBezTo>
                    <a:pt x="0" y="198"/>
                    <a:pt x="0" y="121"/>
                    <a:pt x="0" y="43"/>
                  </a:cubicBezTo>
                  <a:cubicBezTo>
                    <a:pt x="0" y="15"/>
                    <a:pt x="15" y="0"/>
                    <a:pt x="44" y="0"/>
                  </a:cubicBezTo>
                  <a:cubicBezTo>
                    <a:pt x="121" y="0"/>
                    <a:pt x="199" y="0"/>
                    <a:pt x="276" y="0"/>
                  </a:cubicBezTo>
                  <a:cubicBezTo>
                    <a:pt x="305" y="0"/>
                    <a:pt x="319" y="14"/>
                    <a:pt x="320" y="43"/>
                  </a:cubicBezTo>
                  <a:cubicBezTo>
                    <a:pt x="320" y="54"/>
                    <a:pt x="320" y="66"/>
                    <a:pt x="320" y="77"/>
                  </a:cubicBezTo>
                  <a:cubicBezTo>
                    <a:pt x="321" y="78"/>
                    <a:pt x="323" y="79"/>
                    <a:pt x="324" y="80"/>
                  </a:cubicBezTo>
                  <a:close/>
                  <a:moveTo>
                    <a:pt x="46" y="45"/>
                  </a:moveTo>
                  <a:cubicBezTo>
                    <a:pt x="46" y="122"/>
                    <a:pt x="46" y="198"/>
                    <a:pt x="46" y="274"/>
                  </a:cubicBezTo>
                  <a:cubicBezTo>
                    <a:pt x="123" y="274"/>
                    <a:pt x="198" y="274"/>
                    <a:pt x="273" y="274"/>
                  </a:cubicBezTo>
                  <a:cubicBezTo>
                    <a:pt x="273" y="247"/>
                    <a:pt x="273" y="221"/>
                    <a:pt x="273" y="192"/>
                  </a:cubicBezTo>
                  <a:cubicBezTo>
                    <a:pt x="258" y="208"/>
                    <a:pt x="244" y="222"/>
                    <a:pt x="231" y="236"/>
                  </a:cubicBezTo>
                  <a:cubicBezTo>
                    <a:pt x="216" y="250"/>
                    <a:pt x="205" y="250"/>
                    <a:pt x="191" y="236"/>
                  </a:cubicBezTo>
                  <a:cubicBezTo>
                    <a:pt x="171" y="217"/>
                    <a:pt x="152" y="199"/>
                    <a:pt x="133" y="179"/>
                  </a:cubicBezTo>
                  <a:cubicBezTo>
                    <a:pt x="121" y="167"/>
                    <a:pt x="120" y="154"/>
                    <a:pt x="129" y="144"/>
                  </a:cubicBezTo>
                  <a:cubicBezTo>
                    <a:pt x="139" y="134"/>
                    <a:pt x="153" y="136"/>
                    <a:pt x="165" y="148"/>
                  </a:cubicBezTo>
                  <a:cubicBezTo>
                    <a:pt x="179" y="163"/>
                    <a:pt x="193" y="178"/>
                    <a:pt x="207" y="194"/>
                  </a:cubicBezTo>
                  <a:cubicBezTo>
                    <a:pt x="230" y="171"/>
                    <a:pt x="250" y="152"/>
                    <a:pt x="270" y="132"/>
                  </a:cubicBezTo>
                  <a:cubicBezTo>
                    <a:pt x="272" y="130"/>
                    <a:pt x="274" y="127"/>
                    <a:pt x="274" y="124"/>
                  </a:cubicBezTo>
                  <a:cubicBezTo>
                    <a:pt x="275" y="98"/>
                    <a:pt x="274" y="72"/>
                    <a:pt x="274" y="45"/>
                  </a:cubicBezTo>
                  <a:cubicBezTo>
                    <a:pt x="197" y="45"/>
                    <a:pt x="123" y="45"/>
                    <a:pt x="4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73"/>
            <p:cNvSpPr>
              <a:spLocks noEditPoints="1"/>
            </p:cNvSpPr>
            <p:nvPr/>
          </p:nvSpPr>
          <p:spPr bwMode="auto">
            <a:xfrm>
              <a:off x="3962400" y="2990850"/>
              <a:ext cx="95250" cy="95250"/>
            </a:xfrm>
            <a:custGeom>
              <a:avLst/>
              <a:gdLst>
                <a:gd name="T0" fmla="*/ 319 w 320"/>
                <a:gd name="T1" fmla="*/ 160 h 320"/>
                <a:gd name="T2" fmla="*/ 319 w 320"/>
                <a:gd name="T3" fmla="*/ 274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5 h 320"/>
                <a:gd name="T10" fmla="*/ 0 w 320"/>
                <a:gd name="T11" fmla="*/ 45 h 320"/>
                <a:gd name="T12" fmla="*/ 45 w 320"/>
                <a:gd name="T13" fmla="*/ 0 h 320"/>
                <a:gd name="T14" fmla="*/ 275 w 320"/>
                <a:gd name="T15" fmla="*/ 0 h 320"/>
                <a:gd name="T16" fmla="*/ 319 w 320"/>
                <a:gd name="T17" fmla="*/ 45 h 320"/>
                <a:gd name="T18" fmla="*/ 319 w 320"/>
                <a:gd name="T19" fmla="*/ 160 h 320"/>
                <a:gd name="T20" fmla="*/ 273 w 320"/>
                <a:gd name="T21" fmla="*/ 274 h 320"/>
                <a:gd name="T22" fmla="*/ 273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3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0"/>
                  </a:moveTo>
                  <a:cubicBezTo>
                    <a:pt x="319" y="198"/>
                    <a:pt x="320" y="236"/>
                    <a:pt x="319" y="274"/>
                  </a:cubicBezTo>
                  <a:cubicBezTo>
                    <a:pt x="319" y="305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4" y="320"/>
                    <a:pt x="0" y="305"/>
                    <a:pt x="0" y="275"/>
                  </a:cubicBezTo>
                  <a:cubicBezTo>
                    <a:pt x="0" y="199"/>
                    <a:pt x="0" y="122"/>
                    <a:pt x="0" y="45"/>
                  </a:cubicBezTo>
                  <a:cubicBezTo>
                    <a:pt x="0" y="14"/>
                    <a:pt x="15" y="0"/>
                    <a:pt x="45" y="0"/>
                  </a:cubicBezTo>
                  <a:cubicBezTo>
                    <a:pt x="122" y="0"/>
                    <a:pt x="198" y="0"/>
                    <a:pt x="275" y="0"/>
                  </a:cubicBezTo>
                  <a:cubicBezTo>
                    <a:pt x="305" y="0"/>
                    <a:pt x="319" y="14"/>
                    <a:pt x="319" y="45"/>
                  </a:cubicBezTo>
                  <a:cubicBezTo>
                    <a:pt x="320" y="84"/>
                    <a:pt x="319" y="122"/>
                    <a:pt x="319" y="160"/>
                  </a:cubicBezTo>
                  <a:close/>
                  <a:moveTo>
                    <a:pt x="273" y="274"/>
                  </a:moveTo>
                  <a:cubicBezTo>
                    <a:pt x="273" y="197"/>
                    <a:pt x="273" y="121"/>
                    <a:pt x="273" y="46"/>
                  </a:cubicBezTo>
                  <a:cubicBezTo>
                    <a:pt x="197" y="46"/>
                    <a:pt x="122" y="46"/>
                    <a:pt x="46" y="46"/>
                  </a:cubicBezTo>
                  <a:cubicBezTo>
                    <a:pt x="46" y="122"/>
                    <a:pt x="46" y="198"/>
                    <a:pt x="46" y="274"/>
                  </a:cubicBezTo>
                  <a:cubicBezTo>
                    <a:pt x="122" y="274"/>
                    <a:pt x="197" y="274"/>
                    <a:pt x="273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74"/>
            <p:cNvSpPr>
              <a:spLocks noEditPoints="1"/>
            </p:cNvSpPr>
            <p:nvPr/>
          </p:nvSpPr>
          <p:spPr bwMode="auto">
            <a:xfrm>
              <a:off x="3962400" y="3113088"/>
              <a:ext cx="95250" cy="95250"/>
            </a:xfrm>
            <a:custGeom>
              <a:avLst/>
              <a:gdLst>
                <a:gd name="T0" fmla="*/ 319 w 320"/>
                <a:gd name="T1" fmla="*/ 161 h 320"/>
                <a:gd name="T2" fmla="*/ 319 w 320"/>
                <a:gd name="T3" fmla="*/ 275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7 h 320"/>
                <a:gd name="T10" fmla="*/ 0 w 320"/>
                <a:gd name="T11" fmla="*/ 43 h 320"/>
                <a:gd name="T12" fmla="*/ 43 w 320"/>
                <a:gd name="T13" fmla="*/ 0 h 320"/>
                <a:gd name="T14" fmla="*/ 278 w 320"/>
                <a:gd name="T15" fmla="*/ 0 h 320"/>
                <a:gd name="T16" fmla="*/ 319 w 320"/>
                <a:gd name="T17" fmla="*/ 43 h 320"/>
                <a:gd name="T18" fmla="*/ 319 w 320"/>
                <a:gd name="T19" fmla="*/ 161 h 320"/>
                <a:gd name="T20" fmla="*/ 274 w 320"/>
                <a:gd name="T21" fmla="*/ 274 h 320"/>
                <a:gd name="T22" fmla="*/ 274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4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1"/>
                  </a:moveTo>
                  <a:cubicBezTo>
                    <a:pt x="319" y="199"/>
                    <a:pt x="320" y="237"/>
                    <a:pt x="319" y="275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6"/>
                    <a:pt x="0" y="277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4" y="1"/>
                    <a:pt x="43" y="0"/>
                  </a:cubicBezTo>
                  <a:cubicBezTo>
                    <a:pt x="121" y="0"/>
                    <a:pt x="199" y="0"/>
                    <a:pt x="278" y="0"/>
                  </a:cubicBezTo>
                  <a:cubicBezTo>
                    <a:pt x="305" y="1"/>
                    <a:pt x="319" y="15"/>
                    <a:pt x="319" y="43"/>
                  </a:cubicBezTo>
                  <a:cubicBezTo>
                    <a:pt x="320" y="82"/>
                    <a:pt x="319" y="122"/>
                    <a:pt x="319" y="161"/>
                  </a:cubicBezTo>
                  <a:close/>
                  <a:moveTo>
                    <a:pt x="274" y="274"/>
                  </a:moveTo>
                  <a:cubicBezTo>
                    <a:pt x="274" y="198"/>
                    <a:pt x="274" y="123"/>
                    <a:pt x="274" y="46"/>
                  </a:cubicBezTo>
                  <a:cubicBezTo>
                    <a:pt x="198" y="46"/>
                    <a:pt x="122" y="46"/>
                    <a:pt x="46" y="46"/>
                  </a:cubicBezTo>
                  <a:cubicBezTo>
                    <a:pt x="46" y="123"/>
                    <a:pt x="46" y="198"/>
                    <a:pt x="46" y="274"/>
                  </a:cubicBezTo>
                  <a:cubicBezTo>
                    <a:pt x="122" y="274"/>
                    <a:pt x="197" y="274"/>
                    <a:pt x="274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75"/>
            <p:cNvSpPr>
              <a:spLocks noEditPoints="1"/>
            </p:cNvSpPr>
            <p:nvPr/>
          </p:nvSpPr>
          <p:spPr bwMode="auto">
            <a:xfrm>
              <a:off x="3700463" y="3113088"/>
              <a:ext cx="95250" cy="95250"/>
            </a:xfrm>
            <a:custGeom>
              <a:avLst/>
              <a:gdLst>
                <a:gd name="T0" fmla="*/ 1 w 320"/>
                <a:gd name="T1" fmla="*/ 160 h 320"/>
                <a:gd name="T2" fmla="*/ 1 w 320"/>
                <a:gd name="T3" fmla="*/ 44 h 320"/>
                <a:gd name="T4" fmla="*/ 44 w 320"/>
                <a:gd name="T5" fmla="*/ 0 h 320"/>
                <a:gd name="T6" fmla="*/ 277 w 320"/>
                <a:gd name="T7" fmla="*/ 0 h 320"/>
                <a:gd name="T8" fmla="*/ 320 w 320"/>
                <a:gd name="T9" fmla="*/ 43 h 320"/>
                <a:gd name="T10" fmla="*/ 320 w 320"/>
                <a:gd name="T11" fmla="*/ 277 h 320"/>
                <a:gd name="T12" fmla="*/ 276 w 320"/>
                <a:gd name="T13" fmla="*/ 320 h 320"/>
                <a:gd name="T14" fmla="*/ 44 w 320"/>
                <a:gd name="T15" fmla="*/ 320 h 320"/>
                <a:gd name="T16" fmla="*/ 1 w 320"/>
                <a:gd name="T17" fmla="*/ 276 h 320"/>
                <a:gd name="T18" fmla="*/ 1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1" y="160"/>
                  </a:moveTo>
                  <a:cubicBezTo>
                    <a:pt x="1" y="121"/>
                    <a:pt x="0" y="83"/>
                    <a:pt x="1" y="44"/>
                  </a:cubicBezTo>
                  <a:cubicBezTo>
                    <a:pt x="1" y="15"/>
                    <a:pt x="15" y="1"/>
                    <a:pt x="44" y="0"/>
                  </a:cubicBezTo>
                  <a:cubicBezTo>
                    <a:pt x="122" y="0"/>
                    <a:pt x="200" y="0"/>
                    <a:pt x="277" y="0"/>
                  </a:cubicBezTo>
                  <a:cubicBezTo>
                    <a:pt x="305" y="1"/>
                    <a:pt x="320" y="15"/>
                    <a:pt x="320" y="43"/>
                  </a:cubicBezTo>
                  <a:cubicBezTo>
                    <a:pt x="320" y="121"/>
                    <a:pt x="320" y="199"/>
                    <a:pt x="320" y="277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9" y="320"/>
                    <a:pt x="121" y="320"/>
                    <a:pt x="44" y="320"/>
                  </a:cubicBezTo>
                  <a:cubicBezTo>
                    <a:pt x="15" y="320"/>
                    <a:pt x="1" y="305"/>
                    <a:pt x="1" y="276"/>
                  </a:cubicBezTo>
                  <a:cubicBezTo>
                    <a:pt x="0" y="237"/>
                    <a:pt x="1" y="199"/>
                    <a:pt x="1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8"/>
                    <a:pt x="46" y="274"/>
                  </a:cubicBezTo>
                  <a:cubicBezTo>
                    <a:pt x="123" y="274"/>
                    <a:pt x="199" y="274"/>
                    <a:pt x="274" y="274"/>
                  </a:cubicBezTo>
                  <a:cubicBezTo>
                    <a:pt x="274" y="197"/>
                    <a:pt x="274" y="122"/>
                    <a:pt x="274" y="46"/>
                  </a:cubicBezTo>
                  <a:cubicBezTo>
                    <a:pt x="198" y="46"/>
                    <a:pt x="123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76"/>
            <p:cNvSpPr>
              <a:spLocks noEditPoints="1"/>
            </p:cNvSpPr>
            <p:nvPr/>
          </p:nvSpPr>
          <p:spPr bwMode="auto">
            <a:xfrm>
              <a:off x="3832225" y="3113088"/>
              <a:ext cx="95250" cy="95250"/>
            </a:xfrm>
            <a:custGeom>
              <a:avLst/>
              <a:gdLst>
                <a:gd name="T0" fmla="*/ 320 w 320"/>
                <a:gd name="T1" fmla="*/ 160 h 320"/>
                <a:gd name="T2" fmla="*/ 320 w 320"/>
                <a:gd name="T3" fmla="*/ 276 h 320"/>
                <a:gd name="T4" fmla="*/ 276 w 320"/>
                <a:gd name="T5" fmla="*/ 320 h 320"/>
                <a:gd name="T6" fmla="*/ 43 w 320"/>
                <a:gd name="T7" fmla="*/ 320 h 320"/>
                <a:gd name="T8" fmla="*/ 0 w 320"/>
                <a:gd name="T9" fmla="*/ 278 h 320"/>
                <a:gd name="T10" fmla="*/ 0 w 320"/>
                <a:gd name="T11" fmla="*/ 43 h 320"/>
                <a:gd name="T12" fmla="*/ 42 w 320"/>
                <a:gd name="T13" fmla="*/ 0 h 320"/>
                <a:gd name="T14" fmla="*/ 277 w 320"/>
                <a:gd name="T15" fmla="*/ 0 h 320"/>
                <a:gd name="T16" fmla="*/ 320 w 320"/>
                <a:gd name="T17" fmla="*/ 43 h 320"/>
                <a:gd name="T18" fmla="*/ 320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20" y="160"/>
                  </a:moveTo>
                  <a:cubicBezTo>
                    <a:pt x="320" y="199"/>
                    <a:pt x="320" y="237"/>
                    <a:pt x="320" y="276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8" y="320"/>
                    <a:pt x="121" y="320"/>
                    <a:pt x="43" y="320"/>
                  </a:cubicBezTo>
                  <a:cubicBezTo>
                    <a:pt x="16" y="320"/>
                    <a:pt x="0" y="305"/>
                    <a:pt x="0" y="278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5" y="1"/>
                    <a:pt x="42" y="0"/>
                  </a:cubicBezTo>
                  <a:cubicBezTo>
                    <a:pt x="120" y="0"/>
                    <a:pt x="199" y="0"/>
                    <a:pt x="277" y="0"/>
                  </a:cubicBezTo>
                  <a:cubicBezTo>
                    <a:pt x="305" y="1"/>
                    <a:pt x="319" y="15"/>
                    <a:pt x="320" y="43"/>
                  </a:cubicBezTo>
                  <a:cubicBezTo>
                    <a:pt x="320" y="82"/>
                    <a:pt x="320" y="121"/>
                    <a:pt x="320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9"/>
                    <a:pt x="46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198"/>
                    <a:pt x="274" y="122"/>
                    <a:pt x="274" y="46"/>
                  </a:cubicBezTo>
                  <a:cubicBezTo>
                    <a:pt x="197" y="46"/>
                    <a:pt x="122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8" name="Group 427"/>
          <p:cNvGrpSpPr/>
          <p:nvPr/>
        </p:nvGrpSpPr>
        <p:grpSpPr>
          <a:xfrm>
            <a:off x="6115226" y="2263825"/>
            <a:ext cx="447675" cy="441325"/>
            <a:chOff x="4337050" y="2808288"/>
            <a:chExt cx="447675" cy="4413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29" name="Freeform 77"/>
            <p:cNvSpPr>
              <a:spLocks noEditPoints="1"/>
            </p:cNvSpPr>
            <p:nvPr/>
          </p:nvSpPr>
          <p:spPr bwMode="auto">
            <a:xfrm>
              <a:off x="4337050" y="2808288"/>
              <a:ext cx="447675" cy="441325"/>
            </a:xfrm>
            <a:custGeom>
              <a:avLst/>
              <a:gdLst>
                <a:gd name="T0" fmla="*/ 0 w 1505"/>
                <a:gd name="T1" fmla="*/ 671 h 1486"/>
                <a:gd name="T2" fmla="*/ 137 w 1505"/>
                <a:gd name="T3" fmla="*/ 628 h 1486"/>
                <a:gd name="T4" fmla="*/ 72 w 1505"/>
                <a:gd name="T5" fmla="*/ 502 h 1486"/>
                <a:gd name="T6" fmla="*/ 96 w 1505"/>
                <a:gd name="T7" fmla="*/ 439 h 1486"/>
                <a:gd name="T8" fmla="*/ 95 w 1505"/>
                <a:gd name="T9" fmla="*/ 144 h 1486"/>
                <a:gd name="T10" fmla="*/ 238 w 1505"/>
                <a:gd name="T11" fmla="*/ 331 h 1486"/>
                <a:gd name="T12" fmla="*/ 287 w 1505"/>
                <a:gd name="T13" fmla="*/ 270 h 1486"/>
                <a:gd name="T14" fmla="*/ 287 w 1505"/>
                <a:gd name="T15" fmla="*/ 0 h 1486"/>
                <a:gd name="T16" fmla="*/ 431 w 1505"/>
                <a:gd name="T17" fmla="*/ 329 h 1486"/>
                <a:gd name="T18" fmla="*/ 479 w 1505"/>
                <a:gd name="T19" fmla="*/ 65 h 1486"/>
                <a:gd name="T20" fmla="*/ 622 w 1505"/>
                <a:gd name="T21" fmla="*/ 48 h 1486"/>
                <a:gd name="T22" fmla="*/ 815 w 1505"/>
                <a:gd name="T23" fmla="*/ 191 h 1486"/>
                <a:gd name="T24" fmla="*/ 858 w 1505"/>
                <a:gd name="T25" fmla="*/ 329 h 1486"/>
                <a:gd name="T26" fmla="*/ 986 w 1505"/>
                <a:gd name="T27" fmla="*/ 245 h 1486"/>
                <a:gd name="T28" fmla="*/ 1484 w 1505"/>
                <a:gd name="T29" fmla="*/ 325 h 1486"/>
                <a:gd name="T30" fmla="*/ 1156 w 1505"/>
                <a:gd name="T31" fmla="*/ 615 h 1486"/>
                <a:gd name="T32" fmla="*/ 1294 w 1505"/>
                <a:gd name="T33" fmla="*/ 671 h 1486"/>
                <a:gd name="T34" fmla="*/ 1229 w 1505"/>
                <a:gd name="T35" fmla="*/ 1007 h 1486"/>
                <a:gd name="T36" fmla="*/ 1177 w 1505"/>
                <a:gd name="T37" fmla="*/ 1131 h 1486"/>
                <a:gd name="T38" fmla="*/ 985 w 1505"/>
                <a:gd name="T39" fmla="*/ 1414 h 1486"/>
                <a:gd name="T40" fmla="*/ 862 w 1505"/>
                <a:gd name="T41" fmla="*/ 1348 h 1486"/>
                <a:gd name="T42" fmla="*/ 815 w 1505"/>
                <a:gd name="T43" fmla="*/ 1484 h 1486"/>
                <a:gd name="T44" fmla="*/ 479 w 1505"/>
                <a:gd name="T45" fmla="*/ 1486 h 1486"/>
                <a:gd name="T46" fmla="*/ 436 w 1505"/>
                <a:gd name="T47" fmla="*/ 1349 h 1486"/>
                <a:gd name="T48" fmla="*/ 311 w 1505"/>
                <a:gd name="T49" fmla="*/ 1414 h 1486"/>
                <a:gd name="T50" fmla="*/ 122 w 1505"/>
                <a:gd name="T51" fmla="*/ 1126 h 1486"/>
                <a:gd name="T52" fmla="*/ 74 w 1505"/>
                <a:gd name="T53" fmla="*/ 1007 h 1486"/>
                <a:gd name="T54" fmla="*/ 527 w 1505"/>
                <a:gd name="T55" fmla="*/ 1438 h 1486"/>
                <a:gd name="T56" fmla="*/ 840 w 1505"/>
                <a:gd name="T57" fmla="*/ 1305 h 1486"/>
                <a:gd name="T58" fmla="*/ 1158 w 1505"/>
                <a:gd name="T59" fmla="*/ 1179 h 1486"/>
                <a:gd name="T60" fmla="*/ 1246 w 1505"/>
                <a:gd name="T61" fmla="*/ 959 h 1486"/>
                <a:gd name="T62" fmla="*/ 1224 w 1505"/>
                <a:gd name="T63" fmla="*/ 719 h 1486"/>
                <a:gd name="T64" fmla="*/ 1091 w 1505"/>
                <a:gd name="T65" fmla="*/ 587 h 1486"/>
                <a:gd name="T66" fmla="*/ 955 w 1505"/>
                <a:gd name="T67" fmla="*/ 359 h 1486"/>
                <a:gd name="T68" fmla="*/ 767 w 1505"/>
                <a:gd name="T69" fmla="*/ 240 h 1486"/>
                <a:gd name="T70" fmla="*/ 453 w 1505"/>
                <a:gd name="T71" fmla="*/ 373 h 1486"/>
                <a:gd name="T72" fmla="*/ 139 w 1505"/>
                <a:gd name="T73" fmla="*/ 501 h 1486"/>
                <a:gd name="T74" fmla="*/ 48 w 1505"/>
                <a:gd name="T75" fmla="*/ 719 h 1486"/>
                <a:gd name="T76" fmla="*/ 181 w 1505"/>
                <a:gd name="T77" fmla="*/ 1032 h 1486"/>
                <a:gd name="T78" fmla="*/ 310 w 1505"/>
                <a:gd name="T79" fmla="*/ 1346 h 1486"/>
                <a:gd name="T80" fmla="*/ 527 w 1505"/>
                <a:gd name="T81" fmla="*/ 1438 h 1486"/>
                <a:gd name="T82" fmla="*/ 1224 w 1505"/>
                <a:gd name="T83" fmla="*/ 143 h 1486"/>
                <a:gd name="T84" fmla="*/ 1222 w 1505"/>
                <a:gd name="T85" fmla="*/ 575 h 1486"/>
                <a:gd name="T86" fmla="*/ 378 w 1505"/>
                <a:gd name="T87" fmla="*/ 330 h 1486"/>
                <a:gd name="T88" fmla="*/ 382 w 1505"/>
                <a:gd name="T89" fmla="*/ 48 h 1486"/>
                <a:gd name="T90" fmla="*/ 335 w 1505"/>
                <a:gd name="T91" fmla="*/ 52 h 1486"/>
                <a:gd name="T92" fmla="*/ 338 w 1505"/>
                <a:gd name="T93" fmla="*/ 291 h 1486"/>
                <a:gd name="T94" fmla="*/ 144 w 1505"/>
                <a:gd name="T95" fmla="*/ 192 h 1486"/>
                <a:gd name="T96" fmla="*/ 185 w 1505"/>
                <a:gd name="T97" fmla="*/ 384 h 1486"/>
                <a:gd name="T98" fmla="*/ 191 w 1505"/>
                <a:gd name="T99" fmla="*/ 235 h 1486"/>
                <a:gd name="T100" fmla="*/ 144 w 1505"/>
                <a:gd name="T101" fmla="*/ 192 h 1486"/>
                <a:gd name="T102" fmla="*/ 574 w 1505"/>
                <a:gd name="T103" fmla="*/ 190 h 1486"/>
                <a:gd name="T104" fmla="*/ 528 w 1505"/>
                <a:gd name="T105" fmla="*/ 9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5" h="1486">
                  <a:moveTo>
                    <a:pt x="0" y="1007"/>
                  </a:moveTo>
                  <a:cubicBezTo>
                    <a:pt x="0" y="894"/>
                    <a:pt x="0" y="783"/>
                    <a:pt x="0" y="671"/>
                  </a:cubicBezTo>
                  <a:cubicBezTo>
                    <a:pt x="23" y="671"/>
                    <a:pt x="45" y="671"/>
                    <a:pt x="68" y="671"/>
                  </a:cubicBezTo>
                  <a:cubicBezTo>
                    <a:pt x="101" y="671"/>
                    <a:pt x="126" y="656"/>
                    <a:pt x="137" y="628"/>
                  </a:cubicBezTo>
                  <a:cubicBezTo>
                    <a:pt x="149" y="598"/>
                    <a:pt x="142" y="571"/>
                    <a:pt x="119" y="549"/>
                  </a:cubicBezTo>
                  <a:cubicBezTo>
                    <a:pt x="103" y="533"/>
                    <a:pt x="87" y="517"/>
                    <a:pt x="72" y="502"/>
                  </a:cubicBezTo>
                  <a:cubicBezTo>
                    <a:pt x="72" y="499"/>
                    <a:pt x="72" y="498"/>
                    <a:pt x="72" y="498"/>
                  </a:cubicBezTo>
                  <a:cubicBezTo>
                    <a:pt x="93" y="483"/>
                    <a:pt x="96" y="463"/>
                    <a:pt x="96" y="439"/>
                  </a:cubicBezTo>
                  <a:cubicBezTo>
                    <a:pt x="94" y="347"/>
                    <a:pt x="95" y="254"/>
                    <a:pt x="95" y="162"/>
                  </a:cubicBezTo>
                  <a:cubicBezTo>
                    <a:pt x="95" y="156"/>
                    <a:pt x="95" y="151"/>
                    <a:pt x="95" y="144"/>
                  </a:cubicBezTo>
                  <a:cubicBezTo>
                    <a:pt x="143" y="144"/>
                    <a:pt x="190" y="144"/>
                    <a:pt x="238" y="144"/>
                  </a:cubicBezTo>
                  <a:cubicBezTo>
                    <a:pt x="238" y="205"/>
                    <a:pt x="238" y="266"/>
                    <a:pt x="238" y="331"/>
                  </a:cubicBezTo>
                  <a:cubicBezTo>
                    <a:pt x="256" y="314"/>
                    <a:pt x="271" y="299"/>
                    <a:pt x="285" y="284"/>
                  </a:cubicBezTo>
                  <a:cubicBezTo>
                    <a:pt x="287" y="281"/>
                    <a:pt x="287" y="275"/>
                    <a:pt x="287" y="270"/>
                  </a:cubicBezTo>
                  <a:cubicBezTo>
                    <a:pt x="287" y="186"/>
                    <a:pt x="287" y="102"/>
                    <a:pt x="287" y="18"/>
                  </a:cubicBezTo>
                  <a:cubicBezTo>
                    <a:pt x="287" y="12"/>
                    <a:pt x="287" y="7"/>
                    <a:pt x="287" y="0"/>
                  </a:cubicBezTo>
                  <a:cubicBezTo>
                    <a:pt x="335" y="0"/>
                    <a:pt x="382" y="0"/>
                    <a:pt x="431" y="0"/>
                  </a:cubicBezTo>
                  <a:cubicBezTo>
                    <a:pt x="431" y="109"/>
                    <a:pt x="431" y="219"/>
                    <a:pt x="431" y="329"/>
                  </a:cubicBezTo>
                  <a:cubicBezTo>
                    <a:pt x="460" y="321"/>
                    <a:pt x="479" y="295"/>
                    <a:pt x="479" y="263"/>
                  </a:cubicBezTo>
                  <a:cubicBezTo>
                    <a:pt x="479" y="197"/>
                    <a:pt x="479" y="131"/>
                    <a:pt x="479" y="65"/>
                  </a:cubicBezTo>
                  <a:cubicBezTo>
                    <a:pt x="479" y="60"/>
                    <a:pt x="479" y="54"/>
                    <a:pt x="479" y="48"/>
                  </a:cubicBezTo>
                  <a:cubicBezTo>
                    <a:pt x="527" y="48"/>
                    <a:pt x="574" y="48"/>
                    <a:pt x="622" y="48"/>
                  </a:cubicBezTo>
                  <a:cubicBezTo>
                    <a:pt x="622" y="95"/>
                    <a:pt x="622" y="142"/>
                    <a:pt x="622" y="191"/>
                  </a:cubicBezTo>
                  <a:cubicBezTo>
                    <a:pt x="687" y="191"/>
                    <a:pt x="750" y="191"/>
                    <a:pt x="815" y="191"/>
                  </a:cubicBezTo>
                  <a:cubicBezTo>
                    <a:pt x="815" y="214"/>
                    <a:pt x="815" y="236"/>
                    <a:pt x="815" y="258"/>
                  </a:cubicBezTo>
                  <a:cubicBezTo>
                    <a:pt x="814" y="290"/>
                    <a:pt x="828" y="315"/>
                    <a:pt x="858" y="329"/>
                  </a:cubicBezTo>
                  <a:cubicBezTo>
                    <a:pt x="886" y="341"/>
                    <a:pt x="914" y="334"/>
                    <a:pt x="940" y="309"/>
                  </a:cubicBezTo>
                  <a:cubicBezTo>
                    <a:pt x="959" y="290"/>
                    <a:pt x="975" y="270"/>
                    <a:pt x="986" y="245"/>
                  </a:cubicBezTo>
                  <a:cubicBezTo>
                    <a:pt x="1035" y="139"/>
                    <a:pt x="1150" y="80"/>
                    <a:pt x="1266" y="98"/>
                  </a:cubicBezTo>
                  <a:cubicBezTo>
                    <a:pt x="1379" y="116"/>
                    <a:pt x="1470" y="210"/>
                    <a:pt x="1484" y="325"/>
                  </a:cubicBezTo>
                  <a:cubicBezTo>
                    <a:pt x="1505" y="489"/>
                    <a:pt x="1374" y="631"/>
                    <a:pt x="1209" y="622"/>
                  </a:cubicBezTo>
                  <a:cubicBezTo>
                    <a:pt x="1191" y="622"/>
                    <a:pt x="1173" y="618"/>
                    <a:pt x="1156" y="615"/>
                  </a:cubicBezTo>
                  <a:cubicBezTo>
                    <a:pt x="1155" y="642"/>
                    <a:pt x="1186" y="670"/>
                    <a:pt x="1219" y="671"/>
                  </a:cubicBezTo>
                  <a:cubicBezTo>
                    <a:pt x="1244" y="671"/>
                    <a:pt x="1268" y="671"/>
                    <a:pt x="1294" y="671"/>
                  </a:cubicBezTo>
                  <a:cubicBezTo>
                    <a:pt x="1294" y="783"/>
                    <a:pt x="1294" y="894"/>
                    <a:pt x="1294" y="1007"/>
                  </a:cubicBezTo>
                  <a:cubicBezTo>
                    <a:pt x="1272" y="1007"/>
                    <a:pt x="1250" y="1007"/>
                    <a:pt x="1229" y="1007"/>
                  </a:cubicBezTo>
                  <a:cubicBezTo>
                    <a:pt x="1196" y="1006"/>
                    <a:pt x="1171" y="1019"/>
                    <a:pt x="1158" y="1049"/>
                  </a:cubicBezTo>
                  <a:cubicBezTo>
                    <a:pt x="1145" y="1078"/>
                    <a:pt x="1152" y="1106"/>
                    <a:pt x="1177" y="1131"/>
                  </a:cubicBezTo>
                  <a:cubicBezTo>
                    <a:pt x="1192" y="1146"/>
                    <a:pt x="1208" y="1161"/>
                    <a:pt x="1223" y="1176"/>
                  </a:cubicBezTo>
                  <a:cubicBezTo>
                    <a:pt x="1143" y="1256"/>
                    <a:pt x="1065" y="1334"/>
                    <a:pt x="985" y="1414"/>
                  </a:cubicBezTo>
                  <a:cubicBezTo>
                    <a:pt x="969" y="1399"/>
                    <a:pt x="952" y="1381"/>
                    <a:pt x="935" y="1364"/>
                  </a:cubicBezTo>
                  <a:cubicBezTo>
                    <a:pt x="914" y="1344"/>
                    <a:pt x="889" y="1338"/>
                    <a:pt x="862" y="1348"/>
                  </a:cubicBezTo>
                  <a:cubicBezTo>
                    <a:pt x="833" y="1358"/>
                    <a:pt x="816" y="1383"/>
                    <a:pt x="815" y="1413"/>
                  </a:cubicBezTo>
                  <a:cubicBezTo>
                    <a:pt x="815" y="1437"/>
                    <a:pt x="815" y="1460"/>
                    <a:pt x="815" y="1484"/>
                  </a:cubicBezTo>
                  <a:cubicBezTo>
                    <a:pt x="815" y="1484"/>
                    <a:pt x="814" y="1485"/>
                    <a:pt x="814" y="1486"/>
                  </a:cubicBezTo>
                  <a:cubicBezTo>
                    <a:pt x="703" y="1486"/>
                    <a:pt x="592" y="1486"/>
                    <a:pt x="479" y="1486"/>
                  </a:cubicBezTo>
                  <a:cubicBezTo>
                    <a:pt x="479" y="1463"/>
                    <a:pt x="479" y="1441"/>
                    <a:pt x="479" y="1419"/>
                  </a:cubicBezTo>
                  <a:cubicBezTo>
                    <a:pt x="479" y="1387"/>
                    <a:pt x="466" y="1363"/>
                    <a:pt x="436" y="1349"/>
                  </a:cubicBezTo>
                  <a:cubicBezTo>
                    <a:pt x="408" y="1337"/>
                    <a:pt x="380" y="1344"/>
                    <a:pt x="356" y="1368"/>
                  </a:cubicBezTo>
                  <a:cubicBezTo>
                    <a:pt x="340" y="1383"/>
                    <a:pt x="325" y="1399"/>
                    <a:pt x="311" y="1414"/>
                  </a:cubicBezTo>
                  <a:cubicBezTo>
                    <a:pt x="232" y="1334"/>
                    <a:pt x="153" y="1255"/>
                    <a:pt x="72" y="1174"/>
                  </a:cubicBezTo>
                  <a:cubicBezTo>
                    <a:pt x="87" y="1160"/>
                    <a:pt x="105" y="1144"/>
                    <a:pt x="122" y="1126"/>
                  </a:cubicBezTo>
                  <a:cubicBezTo>
                    <a:pt x="143" y="1105"/>
                    <a:pt x="149" y="1079"/>
                    <a:pt x="137" y="1050"/>
                  </a:cubicBezTo>
                  <a:cubicBezTo>
                    <a:pt x="125" y="1023"/>
                    <a:pt x="104" y="1008"/>
                    <a:pt x="74" y="1007"/>
                  </a:cubicBezTo>
                  <a:cubicBezTo>
                    <a:pt x="50" y="1006"/>
                    <a:pt x="25" y="1007"/>
                    <a:pt x="0" y="1007"/>
                  </a:cubicBezTo>
                  <a:close/>
                  <a:moveTo>
                    <a:pt x="527" y="1438"/>
                  </a:moveTo>
                  <a:cubicBezTo>
                    <a:pt x="608" y="1438"/>
                    <a:pt x="687" y="1438"/>
                    <a:pt x="767" y="1438"/>
                  </a:cubicBezTo>
                  <a:cubicBezTo>
                    <a:pt x="763" y="1377"/>
                    <a:pt x="782" y="1329"/>
                    <a:pt x="840" y="1305"/>
                  </a:cubicBezTo>
                  <a:cubicBezTo>
                    <a:pt x="898" y="1281"/>
                    <a:pt x="946" y="1302"/>
                    <a:pt x="986" y="1348"/>
                  </a:cubicBezTo>
                  <a:cubicBezTo>
                    <a:pt x="1044" y="1292"/>
                    <a:pt x="1100" y="1236"/>
                    <a:pt x="1158" y="1179"/>
                  </a:cubicBezTo>
                  <a:cubicBezTo>
                    <a:pt x="1109" y="1138"/>
                    <a:pt x="1089" y="1090"/>
                    <a:pt x="1113" y="1032"/>
                  </a:cubicBezTo>
                  <a:cubicBezTo>
                    <a:pt x="1138" y="974"/>
                    <a:pt x="1186" y="954"/>
                    <a:pt x="1246" y="959"/>
                  </a:cubicBezTo>
                  <a:cubicBezTo>
                    <a:pt x="1246" y="878"/>
                    <a:pt x="1246" y="799"/>
                    <a:pt x="1246" y="719"/>
                  </a:cubicBezTo>
                  <a:cubicBezTo>
                    <a:pt x="1238" y="719"/>
                    <a:pt x="1231" y="719"/>
                    <a:pt x="1224" y="719"/>
                  </a:cubicBezTo>
                  <a:cubicBezTo>
                    <a:pt x="1159" y="719"/>
                    <a:pt x="1109" y="673"/>
                    <a:pt x="1104" y="608"/>
                  </a:cubicBezTo>
                  <a:cubicBezTo>
                    <a:pt x="1103" y="597"/>
                    <a:pt x="1100" y="592"/>
                    <a:pt x="1091" y="587"/>
                  </a:cubicBezTo>
                  <a:cubicBezTo>
                    <a:pt x="1038" y="556"/>
                    <a:pt x="999" y="512"/>
                    <a:pt x="978" y="454"/>
                  </a:cubicBezTo>
                  <a:cubicBezTo>
                    <a:pt x="967" y="424"/>
                    <a:pt x="962" y="391"/>
                    <a:pt x="955" y="359"/>
                  </a:cubicBezTo>
                  <a:cubicBezTo>
                    <a:pt x="913" y="388"/>
                    <a:pt x="868" y="392"/>
                    <a:pt x="822" y="364"/>
                  </a:cubicBezTo>
                  <a:cubicBezTo>
                    <a:pt x="777" y="336"/>
                    <a:pt x="763" y="291"/>
                    <a:pt x="767" y="240"/>
                  </a:cubicBezTo>
                  <a:cubicBezTo>
                    <a:pt x="686" y="240"/>
                    <a:pt x="607" y="240"/>
                    <a:pt x="527" y="240"/>
                  </a:cubicBezTo>
                  <a:cubicBezTo>
                    <a:pt x="531" y="301"/>
                    <a:pt x="512" y="349"/>
                    <a:pt x="453" y="373"/>
                  </a:cubicBezTo>
                  <a:cubicBezTo>
                    <a:pt x="395" y="397"/>
                    <a:pt x="347" y="376"/>
                    <a:pt x="309" y="332"/>
                  </a:cubicBezTo>
                  <a:cubicBezTo>
                    <a:pt x="252" y="389"/>
                    <a:pt x="196" y="444"/>
                    <a:pt x="139" y="501"/>
                  </a:cubicBezTo>
                  <a:cubicBezTo>
                    <a:pt x="184" y="540"/>
                    <a:pt x="205" y="587"/>
                    <a:pt x="181" y="646"/>
                  </a:cubicBezTo>
                  <a:cubicBezTo>
                    <a:pt x="157" y="704"/>
                    <a:pt x="108" y="723"/>
                    <a:pt x="48" y="719"/>
                  </a:cubicBezTo>
                  <a:cubicBezTo>
                    <a:pt x="48" y="800"/>
                    <a:pt x="48" y="879"/>
                    <a:pt x="48" y="959"/>
                  </a:cubicBezTo>
                  <a:cubicBezTo>
                    <a:pt x="108" y="954"/>
                    <a:pt x="157" y="974"/>
                    <a:pt x="181" y="1032"/>
                  </a:cubicBezTo>
                  <a:cubicBezTo>
                    <a:pt x="205" y="1090"/>
                    <a:pt x="184" y="1139"/>
                    <a:pt x="140" y="1176"/>
                  </a:cubicBezTo>
                  <a:cubicBezTo>
                    <a:pt x="197" y="1234"/>
                    <a:pt x="253" y="1290"/>
                    <a:pt x="310" y="1346"/>
                  </a:cubicBezTo>
                  <a:cubicBezTo>
                    <a:pt x="348" y="1302"/>
                    <a:pt x="396" y="1281"/>
                    <a:pt x="454" y="1305"/>
                  </a:cubicBezTo>
                  <a:cubicBezTo>
                    <a:pt x="512" y="1329"/>
                    <a:pt x="531" y="1378"/>
                    <a:pt x="527" y="1438"/>
                  </a:cubicBezTo>
                  <a:close/>
                  <a:moveTo>
                    <a:pt x="1439" y="359"/>
                  </a:moveTo>
                  <a:cubicBezTo>
                    <a:pt x="1439" y="240"/>
                    <a:pt x="1342" y="143"/>
                    <a:pt x="1224" y="143"/>
                  </a:cubicBezTo>
                  <a:cubicBezTo>
                    <a:pt x="1104" y="143"/>
                    <a:pt x="1007" y="240"/>
                    <a:pt x="1007" y="359"/>
                  </a:cubicBezTo>
                  <a:cubicBezTo>
                    <a:pt x="1007" y="478"/>
                    <a:pt x="1104" y="575"/>
                    <a:pt x="1222" y="575"/>
                  </a:cubicBezTo>
                  <a:cubicBezTo>
                    <a:pt x="1342" y="575"/>
                    <a:pt x="1439" y="478"/>
                    <a:pt x="1439" y="359"/>
                  </a:cubicBezTo>
                  <a:close/>
                  <a:moveTo>
                    <a:pt x="378" y="330"/>
                  </a:moveTo>
                  <a:cubicBezTo>
                    <a:pt x="380" y="329"/>
                    <a:pt x="381" y="328"/>
                    <a:pt x="382" y="327"/>
                  </a:cubicBezTo>
                  <a:cubicBezTo>
                    <a:pt x="382" y="234"/>
                    <a:pt x="382" y="141"/>
                    <a:pt x="382" y="48"/>
                  </a:cubicBezTo>
                  <a:cubicBezTo>
                    <a:pt x="366" y="48"/>
                    <a:pt x="351" y="48"/>
                    <a:pt x="336" y="48"/>
                  </a:cubicBezTo>
                  <a:cubicBezTo>
                    <a:pt x="336" y="50"/>
                    <a:pt x="335" y="51"/>
                    <a:pt x="335" y="52"/>
                  </a:cubicBezTo>
                  <a:cubicBezTo>
                    <a:pt x="335" y="129"/>
                    <a:pt x="335" y="205"/>
                    <a:pt x="335" y="282"/>
                  </a:cubicBezTo>
                  <a:cubicBezTo>
                    <a:pt x="335" y="285"/>
                    <a:pt x="336" y="289"/>
                    <a:pt x="338" y="291"/>
                  </a:cubicBezTo>
                  <a:cubicBezTo>
                    <a:pt x="351" y="305"/>
                    <a:pt x="365" y="317"/>
                    <a:pt x="378" y="330"/>
                  </a:cubicBezTo>
                  <a:close/>
                  <a:moveTo>
                    <a:pt x="144" y="192"/>
                  </a:moveTo>
                  <a:cubicBezTo>
                    <a:pt x="144" y="270"/>
                    <a:pt x="144" y="346"/>
                    <a:pt x="144" y="425"/>
                  </a:cubicBezTo>
                  <a:cubicBezTo>
                    <a:pt x="159" y="410"/>
                    <a:pt x="173" y="398"/>
                    <a:pt x="185" y="384"/>
                  </a:cubicBezTo>
                  <a:cubicBezTo>
                    <a:pt x="189" y="380"/>
                    <a:pt x="191" y="373"/>
                    <a:pt x="191" y="367"/>
                  </a:cubicBezTo>
                  <a:cubicBezTo>
                    <a:pt x="191" y="323"/>
                    <a:pt x="191" y="279"/>
                    <a:pt x="191" y="235"/>
                  </a:cubicBezTo>
                  <a:cubicBezTo>
                    <a:pt x="191" y="221"/>
                    <a:pt x="191" y="207"/>
                    <a:pt x="191" y="192"/>
                  </a:cubicBezTo>
                  <a:cubicBezTo>
                    <a:pt x="175" y="192"/>
                    <a:pt x="160" y="192"/>
                    <a:pt x="144" y="192"/>
                  </a:cubicBezTo>
                  <a:close/>
                  <a:moveTo>
                    <a:pt x="528" y="190"/>
                  </a:moveTo>
                  <a:cubicBezTo>
                    <a:pt x="544" y="190"/>
                    <a:pt x="559" y="190"/>
                    <a:pt x="574" y="190"/>
                  </a:cubicBezTo>
                  <a:cubicBezTo>
                    <a:pt x="574" y="158"/>
                    <a:pt x="574" y="127"/>
                    <a:pt x="574" y="96"/>
                  </a:cubicBezTo>
                  <a:cubicBezTo>
                    <a:pt x="558" y="96"/>
                    <a:pt x="543" y="96"/>
                    <a:pt x="528" y="96"/>
                  </a:cubicBezTo>
                  <a:cubicBezTo>
                    <a:pt x="528" y="128"/>
                    <a:pt x="528" y="159"/>
                    <a:pt x="52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78"/>
            <p:cNvSpPr>
              <a:spLocks noEditPoints="1"/>
            </p:cNvSpPr>
            <p:nvPr/>
          </p:nvSpPr>
          <p:spPr bwMode="auto">
            <a:xfrm>
              <a:off x="4394200" y="2922588"/>
              <a:ext cx="271463" cy="271463"/>
            </a:xfrm>
            <a:custGeom>
              <a:avLst/>
              <a:gdLst>
                <a:gd name="T0" fmla="*/ 456 w 912"/>
                <a:gd name="T1" fmla="*/ 0 h 912"/>
                <a:gd name="T2" fmla="*/ 912 w 912"/>
                <a:gd name="T3" fmla="*/ 456 h 912"/>
                <a:gd name="T4" fmla="*/ 456 w 912"/>
                <a:gd name="T5" fmla="*/ 912 h 912"/>
                <a:gd name="T6" fmla="*/ 0 w 912"/>
                <a:gd name="T7" fmla="*/ 456 h 912"/>
                <a:gd name="T8" fmla="*/ 456 w 912"/>
                <a:gd name="T9" fmla="*/ 0 h 912"/>
                <a:gd name="T10" fmla="*/ 760 w 912"/>
                <a:gd name="T11" fmla="*/ 185 h 912"/>
                <a:gd name="T12" fmla="*/ 697 w 912"/>
                <a:gd name="T13" fmla="*/ 251 h 912"/>
                <a:gd name="T14" fmla="*/ 659 w 912"/>
                <a:gd name="T15" fmla="*/ 215 h 912"/>
                <a:gd name="T16" fmla="*/ 725 w 912"/>
                <a:gd name="T17" fmla="*/ 150 h 912"/>
                <a:gd name="T18" fmla="*/ 479 w 912"/>
                <a:gd name="T19" fmla="*/ 49 h 912"/>
                <a:gd name="T20" fmla="*/ 479 w 912"/>
                <a:gd name="T21" fmla="*/ 143 h 912"/>
                <a:gd name="T22" fmla="*/ 432 w 912"/>
                <a:gd name="T23" fmla="*/ 143 h 912"/>
                <a:gd name="T24" fmla="*/ 432 w 912"/>
                <a:gd name="T25" fmla="*/ 49 h 912"/>
                <a:gd name="T26" fmla="*/ 184 w 912"/>
                <a:gd name="T27" fmla="*/ 153 h 912"/>
                <a:gd name="T28" fmla="*/ 251 w 912"/>
                <a:gd name="T29" fmla="*/ 217 h 912"/>
                <a:gd name="T30" fmla="*/ 216 w 912"/>
                <a:gd name="T31" fmla="*/ 253 h 912"/>
                <a:gd name="T32" fmla="*/ 151 w 912"/>
                <a:gd name="T33" fmla="*/ 186 h 912"/>
                <a:gd name="T34" fmla="*/ 49 w 912"/>
                <a:gd name="T35" fmla="*/ 432 h 912"/>
                <a:gd name="T36" fmla="*/ 143 w 912"/>
                <a:gd name="T37" fmla="*/ 432 h 912"/>
                <a:gd name="T38" fmla="*/ 143 w 912"/>
                <a:gd name="T39" fmla="*/ 480 h 912"/>
                <a:gd name="T40" fmla="*/ 50 w 912"/>
                <a:gd name="T41" fmla="*/ 480 h 912"/>
                <a:gd name="T42" fmla="*/ 82 w 912"/>
                <a:gd name="T43" fmla="*/ 617 h 912"/>
                <a:gd name="T44" fmla="*/ 97 w 912"/>
                <a:gd name="T45" fmla="*/ 624 h 912"/>
                <a:gd name="T46" fmla="*/ 274 w 912"/>
                <a:gd name="T47" fmla="*/ 624 h 912"/>
                <a:gd name="T48" fmla="*/ 290 w 912"/>
                <a:gd name="T49" fmla="*/ 624 h 912"/>
                <a:gd name="T50" fmla="*/ 377 w 912"/>
                <a:gd name="T51" fmla="*/ 500 h 912"/>
                <a:gd name="T52" fmla="*/ 384 w 912"/>
                <a:gd name="T53" fmla="*/ 484 h 912"/>
                <a:gd name="T54" fmla="*/ 384 w 912"/>
                <a:gd name="T55" fmla="*/ 317 h 912"/>
                <a:gd name="T56" fmla="*/ 456 w 912"/>
                <a:gd name="T57" fmla="*/ 240 h 912"/>
                <a:gd name="T58" fmla="*/ 528 w 912"/>
                <a:gd name="T59" fmla="*/ 317 h 912"/>
                <a:gd name="T60" fmla="*/ 528 w 912"/>
                <a:gd name="T61" fmla="*/ 484 h 912"/>
                <a:gd name="T62" fmla="*/ 539 w 912"/>
                <a:gd name="T63" fmla="*/ 502 h 912"/>
                <a:gd name="T64" fmla="*/ 603 w 912"/>
                <a:gd name="T65" fmla="*/ 569 h 912"/>
                <a:gd name="T66" fmla="*/ 625 w 912"/>
                <a:gd name="T67" fmla="*/ 624 h 912"/>
                <a:gd name="T68" fmla="*/ 820 w 912"/>
                <a:gd name="T69" fmla="*/ 624 h 912"/>
                <a:gd name="T70" fmla="*/ 830 w 912"/>
                <a:gd name="T71" fmla="*/ 618 h 912"/>
                <a:gd name="T72" fmla="*/ 862 w 912"/>
                <a:gd name="T73" fmla="*/ 480 h 912"/>
                <a:gd name="T74" fmla="*/ 769 w 912"/>
                <a:gd name="T75" fmla="*/ 480 h 912"/>
                <a:gd name="T76" fmla="*/ 769 w 912"/>
                <a:gd name="T77" fmla="*/ 431 h 912"/>
                <a:gd name="T78" fmla="*/ 863 w 912"/>
                <a:gd name="T79" fmla="*/ 431 h 912"/>
                <a:gd name="T80" fmla="*/ 760 w 912"/>
                <a:gd name="T81" fmla="*/ 185 h 912"/>
                <a:gd name="T82" fmla="*/ 802 w 912"/>
                <a:gd name="T83" fmla="*/ 673 h 912"/>
                <a:gd name="T84" fmla="*/ 110 w 912"/>
                <a:gd name="T85" fmla="*/ 673 h 912"/>
                <a:gd name="T86" fmla="*/ 457 w 912"/>
                <a:gd name="T87" fmla="*/ 863 h 912"/>
                <a:gd name="T88" fmla="*/ 802 w 912"/>
                <a:gd name="T89" fmla="*/ 673 h 912"/>
                <a:gd name="T90" fmla="*/ 340 w 912"/>
                <a:gd name="T91" fmla="*/ 623 h 912"/>
                <a:gd name="T92" fmla="*/ 572 w 912"/>
                <a:gd name="T93" fmla="*/ 623 h 912"/>
                <a:gd name="T94" fmla="*/ 455 w 912"/>
                <a:gd name="T95" fmla="*/ 528 h 912"/>
                <a:gd name="T96" fmla="*/ 340 w 912"/>
                <a:gd name="T97" fmla="*/ 623 h 912"/>
                <a:gd name="T98" fmla="*/ 480 w 912"/>
                <a:gd name="T99" fmla="*/ 481 h 912"/>
                <a:gd name="T100" fmla="*/ 480 w 912"/>
                <a:gd name="T101" fmla="*/ 315 h 912"/>
                <a:gd name="T102" fmla="*/ 457 w 912"/>
                <a:gd name="T103" fmla="*/ 288 h 912"/>
                <a:gd name="T104" fmla="*/ 432 w 912"/>
                <a:gd name="T105" fmla="*/ 316 h 912"/>
                <a:gd name="T106" fmla="*/ 432 w 912"/>
                <a:gd name="T107" fmla="*/ 421 h 912"/>
                <a:gd name="T108" fmla="*/ 432 w 912"/>
                <a:gd name="T109" fmla="*/ 481 h 912"/>
                <a:gd name="T110" fmla="*/ 480 w 912"/>
                <a:gd name="T111" fmla="*/ 481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2" h="912">
                  <a:moveTo>
                    <a:pt x="456" y="0"/>
                  </a:moveTo>
                  <a:cubicBezTo>
                    <a:pt x="707" y="0"/>
                    <a:pt x="912" y="204"/>
                    <a:pt x="912" y="456"/>
                  </a:cubicBezTo>
                  <a:cubicBezTo>
                    <a:pt x="912" y="707"/>
                    <a:pt x="707" y="912"/>
                    <a:pt x="456" y="912"/>
                  </a:cubicBezTo>
                  <a:cubicBezTo>
                    <a:pt x="205" y="912"/>
                    <a:pt x="0" y="707"/>
                    <a:pt x="0" y="456"/>
                  </a:cubicBezTo>
                  <a:cubicBezTo>
                    <a:pt x="0" y="205"/>
                    <a:pt x="204" y="0"/>
                    <a:pt x="456" y="0"/>
                  </a:cubicBezTo>
                  <a:close/>
                  <a:moveTo>
                    <a:pt x="760" y="185"/>
                  </a:moveTo>
                  <a:cubicBezTo>
                    <a:pt x="738" y="208"/>
                    <a:pt x="717" y="230"/>
                    <a:pt x="697" y="251"/>
                  </a:cubicBezTo>
                  <a:cubicBezTo>
                    <a:pt x="684" y="239"/>
                    <a:pt x="673" y="228"/>
                    <a:pt x="659" y="215"/>
                  </a:cubicBezTo>
                  <a:cubicBezTo>
                    <a:pt x="681" y="193"/>
                    <a:pt x="702" y="172"/>
                    <a:pt x="725" y="150"/>
                  </a:cubicBezTo>
                  <a:cubicBezTo>
                    <a:pt x="655" y="90"/>
                    <a:pt x="574" y="55"/>
                    <a:pt x="479" y="49"/>
                  </a:cubicBezTo>
                  <a:cubicBezTo>
                    <a:pt x="479" y="82"/>
                    <a:pt x="479" y="113"/>
                    <a:pt x="479" y="143"/>
                  </a:cubicBezTo>
                  <a:cubicBezTo>
                    <a:pt x="463" y="143"/>
                    <a:pt x="448" y="143"/>
                    <a:pt x="432" y="143"/>
                  </a:cubicBezTo>
                  <a:cubicBezTo>
                    <a:pt x="432" y="112"/>
                    <a:pt x="432" y="81"/>
                    <a:pt x="432" y="49"/>
                  </a:cubicBezTo>
                  <a:cubicBezTo>
                    <a:pt x="337" y="56"/>
                    <a:pt x="256" y="90"/>
                    <a:pt x="184" y="153"/>
                  </a:cubicBezTo>
                  <a:cubicBezTo>
                    <a:pt x="207" y="175"/>
                    <a:pt x="229" y="196"/>
                    <a:pt x="251" y="217"/>
                  </a:cubicBezTo>
                  <a:cubicBezTo>
                    <a:pt x="239" y="229"/>
                    <a:pt x="229" y="240"/>
                    <a:pt x="216" y="253"/>
                  </a:cubicBezTo>
                  <a:cubicBezTo>
                    <a:pt x="194" y="231"/>
                    <a:pt x="173" y="209"/>
                    <a:pt x="151" y="186"/>
                  </a:cubicBezTo>
                  <a:cubicBezTo>
                    <a:pt x="90" y="257"/>
                    <a:pt x="56" y="338"/>
                    <a:pt x="49" y="432"/>
                  </a:cubicBezTo>
                  <a:cubicBezTo>
                    <a:pt x="82" y="432"/>
                    <a:pt x="112" y="432"/>
                    <a:pt x="143" y="432"/>
                  </a:cubicBezTo>
                  <a:cubicBezTo>
                    <a:pt x="143" y="449"/>
                    <a:pt x="143" y="464"/>
                    <a:pt x="143" y="480"/>
                  </a:cubicBezTo>
                  <a:cubicBezTo>
                    <a:pt x="111" y="480"/>
                    <a:pt x="81" y="480"/>
                    <a:pt x="50" y="480"/>
                  </a:cubicBezTo>
                  <a:cubicBezTo>
                    <a:pt x="52" y="529"/>
                    <a:pt x="63" y="574"/>
                    <a:pt x="82" y="617"/>
                  </a:cubicBezTo>
                  <a:cubicBezTo>
                    <a:pt x="84" y="621"/>
                    <a:pt x="92" y="624"/>
                    <a:pt x="97" y="624"/>
                  </a:cubicBezTo>
                  <a:cubicBezTo>
                    <a:pt x="156" y="624"/>
                    <a:pt x="215" y="624"/>
                    <a:pt x="274" y="624"/>
                  </a:cubicBezTo>
                  <a:cubicBezTo>
                    <a:pt x="279" y="624"/>
                    <a:pt x="284" y="624"/>
                    <a:pt x="290" y="624"/>
                  </a:cubicBezTo>
                  <a:cubicBezTo>
                    <a:pt x="300" y="568"/>
                    <a:pt x="329" y="527"/>
                    <a:pt x="377" y="500"/>
                  </a:cubicBezTo>
                  <a:cubicBezTo>
                    <a:pt x="381" y="497"/>
                    <a:pt x="384" y="489"/>
                    <a:pt x="384" y="484"/>
                  </a:cubicBezTo>
                  <a:cubicBezTo>
                    <a:pt x="384" y="428"/>
                    <a:pt x="384" y="373"/>
                    <a:pt x="384" y="317"/>
                  </a:cubicBezTo>
                  <a:cubicBezTo>
                    <a:pt x="384" y="273"/>
                    <a:pt x="414" y="240"/>
                    <a:pt x="456" y="240"/>
                  </a:cubicBezTo>
                  <a:cubicBezTo>
                    <a:pt x="497" y="240"/>
                    <a:pt x="528" y="273"/>
                    <a:pt x="528" y="317"/>
                  </a:cubicBezTo>
                  <a:cubicBezTo>
                    <a:pt x="528" y="373"/>
                    <a:pt x="528" y="428"/>
                    <a:pt x="528" y="484"/>
                  </a:cubicBezTo>
                  <a:cubicBezTo>
                    <a:pt x="528" y="493"/>
                    <a:pt x="530" y="498"/>
                    <a:pt x="539" y="502"/>
                  </a:cubicBezTo>
                  <a:cubicBezTo>
                    <a:pt x="567" y="518"/>
                    <a:pt x="589" y="540"/>
                    <a:pt x="603" y="569"/>
                  </a:cubicBezTo>
                  <a:cubicBezTo>
                    <a:pt x="612" y="586"/>
                    <a:pt x="617" y="605"/>
                    <a:pt x="625" y="624"/>
                  </a:cubicBezTo>
                  <a:cubicBezTo>
                    <a:pt x="689" y="624"/>
                    <a:pt x="754" y="624"/>
                    <a:pt x="820" y="624"/>
                  </a:cubicBezTo>
                  <a:cubicBezTo>
                    <a:pt x="823" y="624"/>
                    <a:pt x="829" y="621"/>
                    <a:pt x="830" y="618"/>
                  </a:cubicBezTo>
                  <a:cubicBezTo>
                    <a:pt x="849" y="574"/>
                    <a:pt x="860" y="529"/>
                    <a:pt x="862" y="480"/>
                  </a:cubicBezTo>
                  <a:cubicBezTo>
                    <a:pt x="831" y="480"/>
                    <a:pt x="800" y="480"/>
                    <a:pt x="769" y="480"/>
                  </a:cubicBezTo>
                  <a:cubicBezTo>
                    <a:pt x="769" y="463"/>
                    <a:pt x="769" y="448"/>
                    <a:pt x="769" y="431"/>
                  </a:cubicBezTo>
                  <a:cubicBezTo>
                    <a:pt x="801" y="431"/>
                    <a:pt x="831" y="431"/>
                    <a:pt x="863" y="431"/>
                  </a:cubicBezTo>
                  <a:cubicBezTo>
                    <a:pt x="856" y="337"/>
                    <a:pt x="822" y="257"/>
                    <a:pt x="760" y="185"/>
                  </a:cubicBezTo>
                  <a:close/>
                  <a:moveTo>
                    <a:pt x="802" y="673"/>
                  </a:moveTo>
                  <a:cubicBezTo>
                    <a:pt x="570" y="673"/>
                    <a:pt x="342" y="673"/>
                    <a:pt x="110" y="673"/>
                  </a:cubicBezTo>
                  <a:cubicBezTo>
                    <a:pt x="195" y="796"/>
                    <a:pt x="309" y="863"/>
                    <a:pt x="457" y="863"/>
                  </a:cubicBezTo>
                  <a:cubicBezTo>
                    <a:pt x="604" y="863"/>
                    <a:pt x="717" y="796"/>
                    <a:pt x="802" y="673"/>
                  </a:cubicBezTo>
                  <a:close/>
                  <a:moveTo>
                    <a:pt x="340" y="623"/>
                  </a:moveTo>
                  <a:cubicBezTo>
                    <a:pt x="418" y="623"/>
                    <a:pt x="495" y="623"/>
                    <a:pt x="572" y="623"/>
                  </a:cubicBezTo>
                  <a:cubicBezTo>
                    <a:pt x="563" y="569"/>
                    <a:pt x="512" y="528"/>
                    <a:pt x="455" y="528"/>
                  </a:cubicBezTo>
                  <a:cubicBezTo>
                    <a:pt x="399" y="528"/>
                    <a:pt x="348" y="570"/>
                    <a:pt x="340" y="623"/>
                  </a:cubicBezTo>
                  <a:close/>
                  <a:moveTo>
                    <a:pt x="480" y="481"/>
                  </a:moveTo>
                  <a:cubicBezTo>
                    <a:pt x="480" y="425"/>
                    <a:pt x="480" y="370"/>
                    <a:pt x="480" y="315"/>
                  </a:cubicBezTo>
                  <a:cubicBezTo>
                    <a:pt x="480" y="299"/>
                    <a:pt x="471" y="288"/>
                    <a:pt x="457" y="288"/>
                  </a:cubicBezTo>
                  <a:cubicBezTo>
                    <a:pt x="442" y="288"/>
                    <a:pt x="432" y="299"/>
                    <a:pt x="432" y="316"/>
                  </a:cubicBezTo>
                  <a:cubicBezTo>
                    <a:pt x="432" y="351"/>
                    <a:pt x="432" y="386"/>
                    <a:pt x="432" y="421"/>
                  </a:cubicBezTo>
                  <a:cubicBezTo>
                    <a:pt x="432" y="440"/>
                    <a:pt x="432" y="460"/>
                    <a:pt x="432" y="481"/>
                  </a:cubicBezTo>
                  <a:cubicBezTo>
                    <a:pt x="448" y="481"/>
                    <a:pt x="463" y="481"/>
                    <a:pt x="480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79"/>
            <p:cNvSpPr>
              <a:spLocks/>
            </p:cNvSpPr>
            <p:nvPr/>
          </p:nvSpPr>
          <p:spPr bwMode="auto">
            <a:xfrm>
              <a:off x="4678363" y="2865438"/>
              <a:ext cx="44450" cy="98425"/>
            </a:xfrm>
            <a:custGeom>
              <a:avLst/>
              <a:gdLst>
                <a:gd name="T0" fmla="*/ 100 w 151"/>
                <a:gd name="T1" fmla="*/ 287 h 334"/>
                <a:gd name="T2" fmla="*/ 100 w 151"/>
                <a:gd name="T3" fmla="*/ 334 h 334"/>
                <a:gd name="T4" fmla="*/ 52 w 151"/>
                <a:gd name="T5" fmla="*/ 334 h 334"/>
                <a:gd name="T6" fmla="*/ 52 w 151"/>
                <a:gd name="T7" fmla="*/ 293 h 334"/>
                <a:gd name="T8" fmla="*/ 46 w 151"/>
                <a:gd name="T9" fmla="*/ 281 h 334"/>
                <a:gd name="T10" fmla="*/ 5 w 151"/>
                <a:gd name="T11" fmla="*/ 192 h 334"/>
                <a:gd name="T12" fmla="*/ 50 w 151"/>
                <a:gd name="T13" fmla="*/ 192 h 334"/>
                <a:gd name="T14" fmla="*/ 100 w 151"/>
                <a:gd name="T15" fmla="*/ 238 h 334"/>
                <a:gd name="T16" fmla="*/ 100 w 151"/>
                <a:gd name="T17" fmla="*/ 212 h 334"/>
                <a:gd name="T18" fmla="*/ 75 w 151"/>
                <a:gd name="T19" fmla="*/ 191 h 334"/>
                <a:gd name="T20" fmla="*/ 4 w 151"/>
                <a:gd name="T21" fmla="*/ 114 h 334"/>
                <a:gd name="T22" fmla="*/ 4 w 151"/>
                <a:gd name="T23" fmla="*/ 48 h 334"/>
                <a:gd name="T24" fmla="*/ 52 w 151"/>
                <a:gd name="T25" fmla="*/ 48 h 334"/>
                <a:gd name="T26" fmla="*/ 52 w 151"/>
                <a:gd name="T27" fmla="*/ 0 h 334"/>
                <a:gd name="T28" fmla="*/ 100 w 151"/>
                <a:gd name="T29" fmla="*/ 0 h 334"/>
                <a:gd name="T30" fmla="*/ 100 w 151"/>
                <a:gd name="T31" fmla="*/ 41 h 334"/>
                <a:gd name="T32" fmla="*/ 105 w 151"/>
                <a:gd name="T33" fmla="*/ 53 h 334"/>
                <a:gd name="T34" fmla="*/ 147 w 151"/>
                <a:gd name="T35" fmla="*/ 142 h 334"/>
                <a:gd name="T36" fmla="*/ 105 w 151"/>
                <a:gd name="T37" fmla="*/ 142 h 334"/>
                <a:gd name="T38" fmla="*/ 89 w 151"/>
                <a:gd name="T39" fmla="*/ 101 h 334"/>
                <a:gd name="T40" fmla="*/ 52 w 151"/>
                <a:gd name="T41" fmla="*/ 93 h 334"/>
                <a:gd name="T42" fmla="*/ 52 w 151"/>
                <a:gd name="T43" fmla="*/ 117 h 334"/>
                <a:gd name="T44" fmla="*/ 77 w 151"/>
                <a:gd name="T45" fmla="*/ 143 h 334"/>
                <a:gd name="T46" fmla="*/ 148 w 151"/>
                <a:gd name="T47" fmla="*/ 221 h 334"/>
                <a:gd name="T48" fmla="*/ 148 w 151"/>
                <a:gd name="T49" fmla="*/ 287 h 334"/>
                <a:gd name="T50" fmla="*/ 100 w 151"/>
                <a:gd name="T51" fmla="*/ 28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334">
                  <a:moveTo>
                    <a:pt x="100" y="287"/>
                  </a:moveTo>
                  <a:cubicBezTo>
                    <a:pt x="100" y="304"/>
                    <a:pt x="100" y="318"/>
                    <a:pt x="100" y="334"/>
                  </a:cubicBezTo>
                  <a:cubicBezTo>
                    <a:pt x="84" y="334"/>
                    <a:pt x="69" y="334"/>
                    <a:pt x="52" y="334"/>
                  </a:cubicBezTo>
                  <a:cubicBezTo>
                    <a:pt x="52" y="320"/>
                    <a:pt x="52" y="306"/>
                    <a:pt x="52" y="293"/>
                  </a:cubicBezTo>
                  <a:cubicBezTo>
                    <a:pt x="52" y="288"/>
                    <a:pt x="50" y="282"/>
                    <a:pt x="46" y="281"/>
                  </a:cubicBezTo>
                  <a:cubicBezTo>
                    <a:pt x="10" y="262"/>
                    <a:pt x="0" y="231"/>
                    <a:pt x="5" y="192"/>
                  </a:cubicBezTo>
                  <a:cubicBezTo>
                    <a:pt x="20" y="192"/>
                    <a:pt x="35" y="192"/>
                    <a:pt x="50" y="192"/>
                  </a:cubicBezTo>
                  <a:cubicBezTo>
                    <a:pt x="57" y="240"/>
                    <a:pt x="59" y="241"/>
                    <a:pt x="100" y="238"/>
                  </a:cubicBezTo>
                  <a:cubicBezTo>
                    <a:pt x="100" y="230"/>
                    <a:pt x="101" y="221"/>
                    <a:pt x="100" y="212"/>
                  </a:cubicBezTo>
                  <a:cubicBezTo>
                    <a:pt x="97" y="198"/>
                    <a:pt x="88" y="192"/>
                    <a:pt x="75" y="191"/>
                  </a:cubicBezTo>
                  <a:cubicBezTo>
                    <a:pt x="30" y="187"/>
                    <a:pt x="4" y="158"/>
                    <a:pt x="4" y="114"/>
                  </a:cubicBezTo>
                  <a:cubicBezTo>
                    <a:pt x="4" y="92"/>
                    <a:pt x="4" y="71"/>
                    <a:pt x="4" y="48"/>
                  </a:cubicBezTo>
                  <a:cubicBezTo>
                    <a:pt x="20" y="48"/>
                    <a:pt x="35" y="48"/>
                    <a:pt x="52" y="48"/>
                  </a:cubicBezTo>
                  <a:cubicBezTo>
                    <a:pt x="52" y="31"/>
                    <a:pt x="52" y="16"/>
                    <a:pt x="52" y="0"/>
                  </a:cubicBezTo>
                  <a:cubicBezTo>
                    <a:pt x="68" y="0"/>
                    <a:pt x="83" y="0"/>
                    <a:pt x="100" y="0"/>
                  </a:cubicBezTo>
                  <a:cubicBezTo>
                    <a:pt x="100" y="13"/>
                    <a:pt x="100" y="27"/>
                    <a:pt x="100" y="41"/>
                  </a:cubicBezTo>
                  <a:cubicBezTo>
                    <a:pt x="100" y="45"/>
                    <a:pt x="102" y="52"/>
                    <a:pt x="105" y="53"/>
                  </a:cubicBezTo>
                  <a:cubicBezTo>
                    <a:pt x="142" y="72"/>
                    <a:pt x="151" y="103"/>
                    <a:pt x="147" y="142"/>
                  </a:cubicBezTo>
                  <a:cubicBezTo>
                    <a:pt x="132" y="142"/>
                    <a:pt x="117" y="142"/>
                    <a:pt x="105" y="142"/>
                  </a:cubicBezTo>
                  <a:cubicBezTo>
                    <a:pt x="100" y="127"/>
                    <a:pt x="98" y="111"/>
                    <a:pt x="89" y="101"/>
                  </a:cubicBezTo>
                  <a:cubicBezTo>
                    <a:pt x="82" y="93"/>
                    <a:pt x="66" y="95"/>
                    <a:pt x="52" y="93"/>
                  </a:cubicBezTo>
                  <a:cubicBezTo>
                    <a:pt x="52" y="103"/>
                    <a:pt x="52" y="110"/>
                    <a:pt x="52" y="117"/>
                  </a:cubicBezTo>
                  <a:cubicBezTo>
                    <a:pt x="53" y="133"/>
                    <a:pt x="61" y="141"/>
                    <a:pt x="77" y="143"/>
                  </a:cubicBezTo>
                  <a:cubicBezTo>
                    <a:pt x="122" y="147"/>
                    <a:pt x="148" y="175"/>
                    <a:pt x="148" y="221"/>
                  </a:cubicBezTo>
                  <a:cubicBezTo>
                    <a:pt x="148" y="242"/>
                    <a:pt x="148" y="264"/>
                    <a:pt x="148" y="287"/>
                  </a:cubicBezTo>
                  <a:cubicBezTo>
                    <a:pt x="131" y="287"/>
                    <a:pt x="116" y="287"/>
                    <a:pt x="100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" name="Group 431"/>
          <p:cNvGrpSpPr/>
          <p:nvPr/>
        </p:nvGrpSpPr>
        <p:grpSpPr>
          <a:xfrm>
            <a:off x="6867067" y="2252712"/>
            <a:ext cx="428625" cy="460375"/>
            <a:chOff x="5021263" y="2797175"/>
            <a:chExt cx="428625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3" name="Freeform 80"/>
            <p:cNvSpPr>
              <a:spLocks noEditPoints="1"/>
            </p:cNvSpPr>
            <p:nvPr/>
          </p:nvSpPr>
          <p:spPr bwMode="auto">
            <a:xfrm>
              <a:off x="5021263" y="2797175"/>
              <a:ext cx="428625" cy="460375"/>
            </a:xfrm>
            <a:custGeom>
              <a:avLst/>
              <a:gdLst>
                <a:gd name="T0" fmla="*/ 410 w 1439"/>
                <a:gd name="T1" fmla="*/ 1529 h 1547"/>
                <a:gd name="T2" fmla="*/ 269 w 1439"/>
                <a:gd name="T3" fmla="*/ 1315 h 1547"/>
                <a:gd name="T4" fmla="*/ 122 w 1439"/>
                <a:gd name="T5" fmla="*/ 979 h 1547"/>
                <a:gd name="T6" fmla="*/ 122 w 1439"/>
                <a:gd name="T7" fmla="*/ 579 h 1547"/>
                <a:gd name="T8" fmla="*/ 265 w 1439"/>
                <a:gd name="T9" fmla="*/ 244 h 1547"/>
                <a:gd name="T10" fmla="*/ 456 w 1439"/>
                <a:gd name="T11" fmla="*/ 15 h 1547"/>
                <a:gd name="T12" fmla="*/ 688 w 1439"/>
                <a:gd name="T13" fmla="*/ 104 h 1547"/>
                <a:gd name="T14" fmla="*/ 900 w 1439"/>
                <a:gd name="T15" fmla="*/ 104 h 1547"/>
                <a:gd name="T16" fmla="*/ 900 w 1439"/>
                <a:gd name="T17" fmla="*/ 289 h 1547"/>
                <a:gd name="T18" fmla="*/ 1009 w 1439"/>
                <a:gd name="T19" fmla="*/ 346 h 1547"/>
                <a:gd name="T20" fmla="*/ 1335 w 1439"/>
                <a:gd name="T21" fmla="*/ 397 h 1547"/>
                <a:gd name="T22" fmla="*/ 1240 w 1439"/>
                <a:gd name="T23" fmla="*/ 638 h 1547"/>
                <a:gd name="T24" fmla="*/ 1422 w 1439"/>
                <a:gd name="T25" fmla="*/ 644 h 1547"/>
                <a:gd name="T26" fmla="*/ 1439 w 1439"/>
                <a:gd name="T27" fmla="*/ 914 h 1547"/>
                <a:gd name="T28" fmla="*/ 1256 w 1439"/>
                <a:gd name="T29" fmla="*/ 914 h 1547"/>
                <a:gd name="T30" fmla="*/ 1199 w 1439"/>
                <a:gd name="T31" fmla="*/ 1022 h 1547"/>
                <a:gd name="T32" fmla="*/ 1145 w 1439"/>
                <a:gd name="T33" fmla="*/ 1350 h 1547"/>
                <a:gd name="T34" fmla="*/ 908 w 1439"/>
                <a:gd name="T35" fmla="*/ 1253 h 1547"/>
                <a:gd name="T36" fmla="*/ 900 w 1439"/>
                <a:gd name="T37" fmla="*/ 1436 h 1547"/>
                <a:gd name="T38" fmla="*/ 883 w 1439"/>
                <a:gd name="T39" fmla="*/ 1454 h 1547"/>
                <a:gd name="T40" fmla="*/ 670 w 1439"/>
                <a:gd name="T41" fmla="*/ 1461 h 1547"/>
                <a:gd name="T42" fmla="*/ 519 w 1439"/>
                <a:gd name="T43" fmla="*/ 1547 h 1547"/>
                <a:gd name="T44" fmla="*/ 293 w 1439"/>
                <a:gd name="T45" fmla="*/ 661 h 1547"/>
                <a:gd name="T46" fmla="*/ 112 w 1439"/>
                <a:gd name="T47" fmla="*/ 851 h 1547"/>
                <a:gd name="T48" fmla="*/ 293 w 1439"/>
                <a:gd name="T49" fmla="*/ 896 h 1547"/>
                <a:gd name="T50" fmla="*/ 228 w 1439"/>
                <a:gd name="T51" fmla="*/ 1003 h 1547"/>
                <a:gd name="T52" fmla="*/ 232 w 1439"/>
                <a:gd name="T53" fmla="*/ 1200 h 1547"/>
                <a:gd name="T54" fmla="*/ 380 w 1439"/>
                <a:gd name="T55" fmla="*/ 1228 h 1547"/>
                <a:gd name="T56" fmla="*/ 405 w 1439"/>
                <a:gd name="T57" fmla="*/ 1420 h 1547"/>
                <a:gd name="T58" fmla="*/ 630 w 1439"/>
                <a:gd name="T59" fmla="*/ 1316 h 1547"/>
                <a:gd name="T60" fmla="*/ 630 w 1439"/>
                <a:gd name="T61" fmla="*/ 232 h 1547"/>
                <a:gd name="T62" fmla="*/ 365 w 1439"/>
                <a:gd name="T63" fmla="*/ 271 h 1547"/>
                <a:gd name="T64" fmla="*/ 311 w 1439"/>
                <a:gd name="T65" fmla="*/ 330 h 1547"/>
                <a:gd name="T66" fmla="*/ 205 w 1439"/>
                <a:gd name="T67" fmla="*/ 541 h 1547"/>
                <a:gd name="T68" fmla="*/ 337 w 1439"/>
                <a:gd name="T69" fmla="*/ 585 h 1547"/>
                <a:gd name="T70" fmla="*/ 719 w 1439"/>
                <a:gd name="T71" fmla="*/ 558 h 1547"/>
                <a:gd name="T72" fmla="*/ 935 w 1439"/>
                <a:gd name="T73" fmla="*/ 925 h 1547"/>
                <a:gd name="T74" fmla="*/ 719 w 1439"/>
                <a:gd name="T75" fmla="*/ 1363 h 1547"/>
                <a:gd name="T76" fmla="*/ 810 w 1439"/>
                <a:gd name="T77" fmla="*/ 1182 h 1547"/>
                <a:gd name="T78" fmla="*/ 1145 w 1439"/>
                <a:gd name="T79" fmla="*/ 1221 h 1547"/>
                <a:gd name="T80" fmla="*/ 1082 w 1439"/>
                <a:gd name="T81" fmla="*/ 1031 h 1547"/>
                <a:gd name="T82" fmla="*/ 1349 w 1439"/>
                <a:gd name="T83" fmla="*/ 823 h 1547"/>
                <a:gd name="T84" fmla="*/ 1169 w 1439"/>
                <a:gd name="T85" fmla="*/ 734 h 1547"/>
                <a:gd name="T86" fmla="*/ 1208 w 1439"/>
                <a:gd name="T87" fmla="*/ 397 h 1547"/>
                <a:gd name="T88" fmla="*/ 1019 w 1439"/>
                <a:gd name="T89" fmla="*/ 463 h 1547"/>
                <a:gd name="T90" fmla="*/ 810 w 1439"/>
                <a:gd name="T91" fmla="*/ 195 h 1547"/>
                <a:gd name="T92" fmla="*/ 719 w 1439"/>
                <a:gd name="T93" fmla="*/ 558 h 1547"/>
                <a:gd name="T94" fmla="*/ 720 w 1439"/>
                <a:gd name="T95" fmla="*/ 893 h 1547"/>
                <a:gd name="T96" fmla="*/ 875 w 1439"/>
                <a:gd name="T97" fmla="*/ 856 h 1547"/>
                <a:gd name="T98" fmla="*/ 732 w 1439"/>
                <a:gd name="T99" fmla="*/ 648 h 1547"/>
                <a:gd name="T100" fmla="*/ 720 w 1439"/>
                <a:gd name="T101" fmla="*/ 778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39" h="1547">
                  <a:moveTo>
                    <a:pt x="471" y="1547"/>
                  </a:moveTo>
                  <a:cubicBezTo>
                    <a:pt x="450" y="1541"/>
                    <a:pt x="429" y="1538"/>
                    <a:pt x="410" y="1529"/>
                  </a:cubicBezTo>
                  <a:cubicBezTo>
                    <a:pt x="322" y="1490"/>
                    <a:pt x="276" y="1421"/>
                    <a:pt x="270" y="1326"/>
                  </a:cubicBezTo>
                  <a:cubicBezTo>
                    <a:pt x="270" y="1322"/>
                    <a:pt x="270" y="1319"/>
                    <a:pt x="269" y="1315"/>
                  </a:cubicBezTo>
                  <a:cubicBezTo>
                    <a:pt x="195" y="1296"/>
                    <a:pt x="140" y="1254"/>
                    <a:pt x="109" y="1184"/>
                  </a:cubicBezTo>
                  <a:cubicBezTo>
                    <a:pt x="79" y="1115"/>
                    <a:pt x="84" y="1046"/>
                    <a:pt x="122" y="979"/>
                  </a:cubicBezTo>
                  <a:cubicBezTo>
                    <a:pt x="45" y="934"/>
                    <a:pt x="1" y="869"/>
                    <a:pt x="1" y="779"/>
                  </a:cubicBezTo>
                  <a:cubicBezTo>
                    <a:pt x="0" y="690"/>
                    <a:pt x="44" y="625"/>
                    <a:pt x="122" y="579"/>
                  </a:cubicBezTo>
                  <a:cubicBezTo>
                    <a:pt x="85" y="513"/>
                    <a:pt x="78" y="444"/>
                    <a:pt x="109" y="374"/>
                  </a:cubicBezTo>
                  <a:cubicBezTo>
                    <a:pt x="140" y="304"/>
                    <a:pt x="195" y="262"/>
                    <a:pt x="265" y="244"/>
                  </a:cubicBezTo>
                  <a:cubicBezTo>
                    <a:pt x="272" y="214"/>
                    <a:pt x="275" y="185"/>
                    <a:pt x="285" y="158"/>
                  </a:cubicBezTo>
                  <a:cubicBezTo>
                    <a:pt x="316" y="80"/>
                    <a:pt x="373" y="30"/>
                    <a:pt x="456" y="15"/>
                  </a:cubicBezTo>
                  <a:cubicBezTo>
                    <a:pt x="541" y="0"/>
                    <a:pt x="613" y="29"/>
                    <a:pt x="668" y="95"/>
                  </a:cubicBezTo>
                  <a:cubicBezTo>
                    <a:pt x="674" y="102"/>
                    <a:pt x="680" y="104"/>
                    <a:pt x="688" y="104"/>
                  </a:cubicBezTo>
                  <a:cubicBezTo>
                    <a:pt x="753" y="104"/>
                    <a:pt x="817" y="104"/>
                    <a:pt x="882" y="104"/>
                  </a:cubicBezTo>
                  <a:cubicBezTo>
                    <a:pt x="887" y="104"/>
                    <a:pt x="893" y="104"/>
                    <a:pt x="900" y="104"/>
                  </a:cubicBezTo>
                  <a:cubicBezTo>
                    <a:pt x="900" y="110"/>
                    <a:pt x="900" y="116"/>
                    <a:pt x="900" y="121"/>
                  </a:cubicBezTo>
                  <a:cubicBezTo>
                    <a:pt x="900" y="177"/>
                    <a:pt x="900" y="233"/>
                    <a:pt x="900" y="289"/>
                  </a:cubicBezTo>
                  <a:cubicBezTo>
                    <a:pt x="900" y="299"/>
                    <a:pt x="902" y="303"/>
                    <a:pt x="912" y="307"/>
                  </a:cubicBezTo>
                  <a:cubicBezTo>
                    <a:pt x="944" y="319"/>
                    <a:pt x="975" y="332"/>
                    <a:pt x="1009" y="346"/>
                  </a:cubicBezTo>
                  <a:cubicBezTo>
                    <a:pt x="1054" y="301"/>
                    <a:pt x="1100" y="254"/>
                    <a:pt x="1146" y="208"/>
                  </a:cubicBezTo>
                  <a:cubicBezTo>
                    <a:pt x="1209" y="271"/>
                    <a:pt x="1272" y="334"/>
                    <a:pt x="1335" y="397"/>
                  </a:cubicBezTo>
                  <a:cubicBezTo>
                    <a:pt x="1289" y="442"/>
                    <a:pt x="1242" y="489"/>
                    <a:pt x="1198" y="533"/>
                  </a:cubicBezTo>
                  <a:cubicBezTo>
                    <a:pt x="1213" y="571"/>
                    <a:pt x="1226" y="605"/>
                    <a:pt x="1240" y="638"/>
                  </a:cubicBezTo>
                  <a:cubicBezTo>
                    <a:pt x="1241" y="641"/>
                    <a:pt x="1249" y="644"/>
                    <a:pt x="1254" y="644"/>
                  </a:cubicBezTo>
                  <a:cubicBezTo>
                    <a:pt x="1310" y="644"/>
                    <a:pt x="1366" y="644"/>
                    <a:pt x="1422" y="644"/>
                  </a:cubicBezTo>
                  <a:cubicBezTo>
                    <a:pt x="1428" y="644"/>
                    <a:pt x="1433" y="644"/>
                    <a:pt x="1439" y="644"/>
                  </a:cubicBezTo>
                  <a:cubicBezTo>
                    <a:pt x="1439" y="734"/>
                    <a:pt x="1439" y="823"/>
                    <a:pt x="1439" y="914"/>
                  </a:cubicBezTo>
                  <a:cubicBezTo>
                    <a:pt x="1434" y="914"/>
                    <a:pt x="1429" y="914"/>
                    <a:pt x="1424" y="914"/>
                  </a:cubicBezTo>
                  <a:cubicBezTo>
                    <a:pt x="1368" y="914"/>
                    <a:pt x="1312" y="914"/>
                    <a:pt x="1256" y="914"/>
                  </a:cubicBezTo>
                  <a:cubicBezTo>
                    <a:pt x="1245" y="914"/>
                    <a:pt x="1240" y="916"/>
                    <a:pt x="1237" y="927"/>
                  </a:cubicBezTo>
                  <a:cubicBezTo>
                    <a:pt x="1225" y="958"/>
                    <a:pt x="1212" y="989"/>
                    <a:pt x="1199" y="1022"/>
                  </a:cubicBezTo>
                  <a:cubicBezTo>
                    <a:pt x="1244" y="1067"/>
                    <a:pt x="1291" y="1113"/>
                    <a:pt x="1336" y="1159"/>
                  </a:cubicBezTo>
                  <a:cubicBezTo>
                    <a:pt x="1272" y="1223"/>
                    <a:pt x="1209" y="1286"/>
                    <a:pt x="1145" y="1350"/>
                  </a:cubicBezTo>
                  <a:cubicBezTo>
                    <a:pt x="1100" y="1304"/>
                    <a:pt x="1053" y="1257"/>
                    <a:pt x="1009" y="1213"/>
                  </a:cubicBezTo>
                  <a:cubicBezTo>
                    <a:pt x="974" y="1227"/>
                    <a:pt x="941" y="1239"/>
                    <a:pt x="908" y="1253"/>
                  </a:cubicBezTo>
                  <a:cubicBezTo>
                    <a:pt x="904" y="1255"/>
                    <a:pt x="900" y="1263"/>
                    <a:pt x="900" y="1268"/>
                  </a:cubicBezTo>
                  <a:cubicBezTo>
                    <a:pt x="900" y="1324"/>
                    <a:pt x="900" y="1380"/>
                    <a:pt x="900" y="1436"/>
                  </a:cubicBezTo>
                  <a:cubicBezTo>
                    <a:pt x="900" y="1441"/>
                    <a:pt x="900" y="1447"/>
                    <a:pt x="900" y="1454"/>
                  </a:cubicBezTo>
                  <a:cubicBezTo>
                    <a:pt x="894" y="1454"/>
                    <a:pt x="889" y="1454"/>
                    <a:pt x="883" y="1454"/>
                  </a:cubicBezTo>
                  <a:cubicBezTo>
                    <a:pt x="818" y="1454"/>
                    <a:pt x="753" y="1454"/>
                    <a:pt x="688" y="1454"/>
                  </a:cubicBezTo>
                  <a:cubicBezTo>
                    <a:pt x="682" y="1454"/>
                    <a:pt x="674" y="1457"/>
                    <a:pt x="670" y="1461"/>
                  </a:cubicBezTo>
                  <a:cubicBezTo>
                    <a:pt x="632" y="1508"/>
                    <a:pt x="584" y="1536"/>
                    <a:pt x="525" y="1545"/>
                  </a:cubicBezTo>
                  <a:cubicBezTo>
                    <a:pt x="523" y="1545"/>
                    <a:pt x="521" y="1546"/>
                    <a:pt x="519" y="1547"/>
                  </a:cubicBezTo>
                  <a:cubicBezTo>
                    <a:pt x="503" y="1547"/>
                    <a:pt x="487" y="1547"/>
                    <a:pt x="471" y="1547"/>
                  </a:cubicBezTo>
                  <a:close/>
                  <a:moveTo>
                    <a:pt x="293" y="661"/>
                  </a:moveTo>
                  <a:cubicBezTo>
                    <a:pt x="223" y="625"/>
                    <a:pt x="155" y="653"/>
                    <a:pt x="122" y="692"/>
                  </a:cubicBezTo>
                  <a:cubicBezTo>
                    <a:pt x="84" y="738"/>
                    <a:pt x="79" y="802"/>
                    <a:pt x="112" y="851"/>
                  </a:cubicBezTo>
                  <a:cubicBezTo>
                    <a:pt x="128" y="876"/>
                    <a:pt x="150" y="894"/>
                    <a:pt x="178" y="905"/>
                  </a:cubicBezTo>
                  <a:cubicBezTo>
                    <a:pt x="217" y="919"/>
                    <a:pt x="256" y="916"/>
                    <a:pt x="293" y="896"/>
                  </a:cubicBezTo>
                  <a:cubicBezTo>
                    <a:pt x="308" y="923"/>
                    <a:pt x="322" y="947"/>
                    <a:pt x="337" y="972"/>
                  </a:cubicBezTo>
                  <a:cubicBezTo>
                    <a:pt x="313" y="991"/>
                    <a:pt x="269" y="1003"/>
                    <a:pt x="228" y="1003"/>
                  </a:cubicBezTo>
                  <a:cubicBezTo>
                    <a:pt x="218" y="1003"/>
                    <a:pt x="213" y="1007"/>
                    <a:pt x="207" y="1014"/>
                  </a:cubicBezTo>
                  <a:cubicBezTo>
                    <a:pt x="163" y="1072"/>
                    <a:pt x="174" y="1156"/>
                    <a:pt x="232" y="1200"/>
                  </a:cubicBezTo>
                  <a:cubicBezTo>
                    <a:pt x="264" y="1225"/>
                    <a:pt x="300" y="1231"/>
                    <a:pt x="338" y="1228"/>
                  </a:cubicBezTo>
                  <a:cubicBezTo>
                    <a:pt x="352" y="1227"/>
                    <a:pt x="365" y="1228"/>
                    <a:pt x="380" y="1228"/>
                  </a:cubicBezTo>
                  <a:cubicBezTo>
                    <a:pt x="375" y="1248"/>
                    <a:pt x="369" y="1268"/>
                    <a:pt x="364" y="1288"/>
                  </a:cubicBezTo>
                  <a:cubicBezTo>
                    <a:pt x="353" y="1340"/>
                    <a:pt x="367" y="1384"/>
                    <a:pt x="405" y="1420"/>
                  </a:cubicBezTo>
                  <a:cubicBezTo>
                    <a:pt x="442" y="1454"/>
                    <a:pt x="485" y="1466"/>
                    <a:pt x="534" y="1451"/>
                  </a:cubicBezTo>
                  <a:cubicBezTo>
                    <a:pt x="591" y="1433"/>
                    <a:pt x="630" y="1379"/>
                    <a:pt x="630" y="1316"/>
                  </a:cubicBezTo>
                  <a:cubicBezTo>
                    <a:pt x="630" y="958"/>
                    <a:pt x="630" y="600"/>
                    <a:pt x="630" y="241"/>
                  </a:cubicBezTo>
                  <a:cubicBezTo>
                    <a:pt x="630" y="238"/>
                    <a:pt x="630" y="235"/>
                    <a:pt x="630" y="232"/>
                  </a:cubicBezTo>
                  <a:cubicBezTo>
                    <a:pt x="626" y="144"/>
                    <a:pt x="538" y="81"/>
                    <a:pt x="455" y="107"/>
                  </a:cubicBezTo>
                  <a:cubicBezTo>
                    <a:pt x="388" y="129"/>
                    <a:pt x="348" y="201"/>
                    <a:pt x="365" y="271"/>
                  </a:cubicBezTo>
                  <a:cubicBezTo>
                    <a:pt x="369" y="291"/>
                    <a:pt x="375" y="311"/>
                    <a:pt x="380" y="330"/>
                  </a:cubicBezTo>
                  <a:cubicBezTo>
                    <a:pt x="355" y="330"/>
                    <a:pt x="333" y="329"/>
                    <a:pt x="311" y="330"/>
                  </a:cubicBezTo>
                  <a:cubicBezTo>
                    <a:pt x="258" y="332"/>
                    <a:pt x="218" y="357"/>
                    <a:pt x="194" y="404"/>
                  </a:cubicBezTo>
                  <a:cubicBezTo>
                    <a:pt x="171" y="451"/>
                    <a:pt x="176" y="497"/>
                    <a:pt x="205" y="541"/>
                  </a:cubicBezTo>
                  <a:cubicBezTo>
                    <a:pt x="211" y="551"/>
                    <a:pt x="219" y="555"/>
                    <a:pt x="232" y="555"/>
                  </a:cubicBezTo>
                  <a:cubicBezTo>
                    <a:pt x="269" y="555"/>
                    <a:pt x="304" y="564"/>
                    <a:pt x="337" y="585"/>
                  </a:cubicBezTo>
                  <a:cubicBezTo>
                    <a:pt x="322" y="611"/>
                    <a:pt x="308" y="636"/>
                    <a:pt x="293" y="661"/>
                  </a:cubicBezTo>
                  <a:close/>
                  <a:moveTo>
                    <a:pt x="719" y="558"/>
                  </a:moveTo>
                  <a:cubicBezTo>
                    <a:pt x="856" y="531"/>
                    <a:pt x="981" y="631"/>
                    <a:pt x="990" y="765"/>
                  </a:cubicBezTo>
                  <a:cubicBezTo>
                    <a:pt x="993" y="825"/>
                    <a:pt x="975" y="880"/>
                    <a:pt x="935" y="925"/>
                  </a:cubicBezTo>
                  <a:cubicBezTo>
                    <a:pt x="878" y="990"/>
                    <a:pt x="806" y="1013"/>
                    <a:pt x="719" y="1000"/>
                  </a:cubicBezTo>
                  <a:cubicBezTo>
                    <a:pt x="719" y="1122"/>
                    <a:pt x="719" y="1242"/>
                    <a:pt x="719" y="1363"/>
                  </a:cubicBezTo>
                  <a:cubicBezTo>
                    <a:pt x="748" y="1363"/>
                    <a:pt x="778" y="1363"/>
                    <a:pt x="810" y="1363"/>
                  </a:cubicBezTo>
                  <a:cubicBezTo>
                    <a:pt x="810" y="1303"/>
                    <a:pt x="810" y="1243"/>
                    <a:pt x="810" y="1182"/>
                  </a:cubicBezTo>
                  <a:cubicBezTo>
                    <a:pt x="888" y="1172"/>
                    <a:pt x="956" y="1142"/>
                    <a:pt x="1019" y="1095"/>
                  </a:cubicBezTo>
                  <a:cubicBezTo>
                    <a:pt x="1063" y="1138"/>
                    <a:pt x="1105" y="1181"/>
                    <a:pt x="1145" y="1221"/>
                  </a:cubicBezTo>
                  <a:cubicBezTo>
                    <a:pt x="1166" y="1200"/>
                    <a:pt x="1187" y="1180"/>
                    <a:pt x="1209" y="1157"/>
                  </a:cubicBezTo>
                  <a:cubicBezTo>
                    <a:pt x="1168" y="1116"/>
                    <a:pt x="1126" y="1074"/>
                    <a:pt x="1082" y="1031"/>
                  </a:cubicBezTo>
                  <a:cubicBezTo>
                    <a:pt x="1129" y="970"/>
                    <a:pt x="1158" y="901"/>
                    <a:pt x="1169" y="823"/>
                  </a:cubicBezTo>
                  <a:cubicBezTo>
                    <a:pt x="1230" y="823"/>
                    <a:pt x="1290" y="823"/>
                    <a:pt x="1349" y="823"/>
                  </a:cubicBezTo>
                  <a:cubicBezTo>
                    <a:pt x="1349" y="793"/>
                    <a:pt x="1349" y="764"/>
                    <a:pt x="1349" y="734"/>
                  </a:cubicBezTo>
                  <a:cubicBezTo>
                    <a:pt x="1289" y="734"/>
                    <a:pt x="1230" y="734"/>
                    <a:pt x="1169" y="734"/>
                  </a:cubicBezTo>
                  <a:cubicBezTo>
                    <a:pt x="1158" y="657"/>
                    <a:pt x="1128" y="588"/>
                    <a:pt x="1080" y="524"/>
                  </a:cubicBezTo>
                  <a:cubicBezTo>
                    <a:pt x="1124" y="480"/>
                    <a:pt x="1166" y="438"/>
                    <a:pt x="1208" y="397"/>
                  </a:cubicBezTo>
                  <a:cubicBezTo>
                    <a:pt x="1187" y="377"/>
                    <a:pt x="1167" y="356"/>
                    <a:pt x="1146" y="335"/>
                  </a:cubicBezTo>
                  <a:cubicBezTo>
                    <a:pt x="1105" y="377"/>
                    <a:pt x="1062" y="420"/>
                    <a:pt x="1019" y="463"/>
                  </a:cubicBezTo>
                  <a:cubicBezTo>
                    <a:pt x="956" y="415"/>
                    <a:pt x="887" y="386"/>
                    <a:pt x="810" y="375"/>
                  </a:cubicBezTo>
                  <a:cubicBezTo>
                    <a:pt x="810" y="314"/>
                    <a:pt x="810" y="255"/>
                    <a:pt x="810" y="195"/>
                  </a:cubicBezTo>
                  <a:cubicBezTo>
                    <a:pt x="778" y="195"/>
                    <a:pt x="748" y="195"/>
                    <a:pt x="719" y="195"/>
                  </a:cubicBezTo>
                  <a:cubicBezTo>
                    <a:pt x="719" y="316"/>
                    <a:pt x="719" y="436"/>
                    <a:pt x="719" y="558"/>
                  </a:cubicBezTo>
                  <a:close/>
                  <a:moveTo>
                    <a:pt x="720" y="778"/>
                  </a:moveTo>
                  <a:cubicBezTo>
                    <a:pt x="720" y="817"/>
                    <a:pt x="720" y="855"/>
                    <a:pt x="720" y="893"/>
                  </a:cubicBezTo>
                  <a:cubicBezTo>
                    <a:pt x="720" y="903"/>
                    <a:pt x="722" y="908"/>
                    <a:pt x="732" y="910"/>
                  </a:cubicBezTo>
                  <a:cubicBezTo>
                    <a:pt x="785" y="924"/>
                    <a:pt x="843" y="902"/>
                    <a:pt x="875" y="856"/>
                  </a:cubicBezTo>
                  <a:cubicBezTo>
                    <a:pt x="908" y="810"/>
                    <a:pt x="908" y="748"/>
                    <a:pt x="876" y="702"/>
                  </a:cubicBezTo>
                  <a:cubicBezTo>
                    <a:pt x="843" y="656"/>
                    <a:pt x="785" y="634"/>
                    <a:pt x="732" y="648"/>
                  </a:cubicBezTo>
                  <a:cubicBezTo>
                    <a:pt x="722" y="650"/>
                    <a:pt x="720" y="655"/>
                    <a:pt x="720" y="664"/>
                  </a:cubicBezTo>
                  <a:cubicBezTo>
                    <a:pt x="720" y="702"/>
                    <a:pt x="720" y="740"/>
                    <a:pt x="720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81"/>
            <p:cNvSpPr>
              <a:spLocks/>
            </p:cNvSpPr>
            <p:nvPr/>
          </p:nvSpPr>
          <p:spPr bwMode="auto">
            <a:xfrm>
              <a:off x="5094288" y="3011488"/>
              <a:ext cx="95250" cy="42863"/>
            </a:xfrm>
            <a:custGeom>
              <a:avLst/>
              <a:gdLst>
                <a:gd name="T0" fmla="*/ 323 w 323"/>
                <a:gd name="T1" fmla="*/ 71 h 143"/>
                <a:gd name="T2" fmla="*/ 0 w 323"/>
                <a:gd name="T3" fmla="*/ 71 h 143"/>
                <a:gd name="T4" fmla="*/ 52 w 323"/>
                <a:gd name="T5" fmla="*/ 0 h 143"/>
                <a:gd name="T6" fmla="*/ 269 w 323"/>
                <a:gd name="T7" fmla="*/ 0 h 143"/>
                <a:gd name="T8" fmla="*/ 323 w 323"/>
                <a:gd name="T9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143">
                  <a:moveTo>
                    <a:pt x="323" y="71"/>
                  </a:moveTo>
                  <a:cubicBezTo>
                    <a:pt x="234" y="143"/>
                    <a:pt x="91" y="143"/>
                    <a:pt x="0" y="71"/>
                  </a:cubicBezTo>
                  <a:cubicBezTo>
                    <a:pt x="17" y="48"/>
                    <a:pt x="34" y="24"/>
                    <a:pt x="52" y="0"/>
                  </a:cubicBezTo>
                  <a:cubicBezTo>
                    <a:pt x="124" y="47"/>
                    <a:pt x="196" y="47"/>
                    <a:pt x="269" y="0"/>
                  </a:cubicBezTo>
                  <a:cubicBezTo>
                    <a:pt x="287" y="23"/>
                    <a:pt x="304" y="47"/>
                    <a:pt x="323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82"/>
            <p:cNvSpPr>
              <a:spLocks/>
            </p:cNvSpPr>
            <p:nvPr/>
          </p:nvSpPr>
          <p:spPr bwMode="auto">
            <a:xfrm>
              <a:off x="5145088" y="2887663"/>
              <a:ext cx="42863" cy="95250"/>
            </a:xfrm>
            <a:custGeom>
              <a:avLst/>
              <a:gdLst>
                <a:gd name="T0" fmla="*/ 0 w 144"/>
                <a:gd name="T1" fmla="*/ 53 h 322"/>
                <a:gd name="T2" fmla="*/ 70 w 144"/>
                <a:gd name="T3" fmla="*/ 0 h 322"/>
                <a:gd name="T4" fmla="*/ 70 w 144"/>
                <a:gd name="T5" fmla="*/ 322 h 322"/>
                <a:gd name="T6" fmla="*/ 0 w 144"/>
                <a:gd name="T7" fmla="*/ 269 h 322"/>
                <a:gd name="T8" fmla="*/ 0 w 144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322">
                  <a:moveTo>
                    <a:pt x="0" y="53"/>
                  </a:moveTo>
                  <a:cubicBezTo>
                    <a:pt x="24" y="35"/>
                    <a:pt x="47" y="17"/>
                    <a:pt x="70" y="0"/>
                  </a:cubicBezTo>
                  <a:cubicBezTo>
                    <a:pt x="141" y="85"/>
                    <a:pt x="144" y="232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5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83"/>
            <p:cNvSpPr>
              <a:spLocks/>
            </p:cNvSpPr>
            <p:nvPr/>
          </p:nvSpPr>
          <p:spPr bwMode="auto">
            <a:xfrm>
              <a:off x="5145088" y="3074988"/>
              <a:ext cx="42863" cy="95250"/>
            </a:xfrm>
            <a:custGeom>
              <a:avLst/>
              <a:gdLst>
                <a:gd name="T0" fmla="*/ 0 w 146"/>
                <a:gd name="T1" fmla="*/ 53 h 322"/>
                <a:gd name="T2" fmla="*/ 70 w 146"/>
                <a:gd name="T3" fmla="*/ 0 h 322"/>
                <a:gd name="T4" fmla="*/ 70 w 146"/>
                <a:gd name="T5" fmla="*/ 322 h 322"/>
                <a:gd name="T6" fmla="*/ 0 w 146"/>
                <a:gd name="T7" fmla="*/ 269 h 322"/>
                <a:gd name="T8" fmla="*/ 0 w 146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22">
                  <a:moveTo>
                    <a:pt x="0" y="53"/>
                  </a:moveTo>
                  <a:cubicBezTo>
                    <a:pt x="23" y="35"/>
                    <a:pt x="47" y="17"/>
                    <a:pt x="70" y="0"/>
                  </a:cubicBezTo>
                  <a:cubicBezTo>
                    <a:pt x="139" y="82"/>
                    <a:pt x="146" y="228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6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7" name="Group 436"/>
          <p:cNvGrpSpPr/>
          <p:nvPr/>
        </p:nvGrpSpPr>
        <p:grpSpPr>
          <a:xfrm>
            <a:off x="7627474" y="2254300"/>
            <a:ext cx="363538" cy="458788"/>
            <a:chOff x="5734050" y="2798763"/>
            <a:chExt cx="363538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38" name="Freeform 84"/>
            <p:cNvSpPr>
              <a:spLocks noEditPoints="1"/>
            </p:cNvSpPr>
            <p:nvPr/>
          </p:nvSpPr>
          <p:spPr bwMode="auto">
            <a:xfrm>
              <a:off x="5734050" y="2798763"/>
              <a:ext cx="363538" cy="458788"/>
            </a:xfrm>
            <a:custGeom>
              <a:avLst/>
              <a:gdLst>
                <a:gd name="T0" fmla="*/ 1 w 1224"/>
                <a:gd name="T1" fmla="*/ 1479 h 1540"/>
                <a:gd name="T2" fmla="*/ 53 w 1224"/>
                <a:gd name="T3" fmla="*/ 1240 h 1540"/>
                <a:gd name="T4" fmla="*/ 121 w 1224"/>
                <a:gd name="T5" fmla="*/ 1224 h 1540"/>
                <a:gd name="T6" fmla="*/ 171 w 1224"/>
                <a:gd name="T7" fmla="*/ 1060 h 1540"/>
                <a:gd name="T8" fmla="*/ 204 w 1224"/>
                <a:gd name="T9" fmla="*/ 948 h 1540"/>
                <a:gd name="T10" fmla="*/ 31 w 1224"/>
                <a:gd name="T11" fmla="*/ 847 h 1540"/>
                <a:gd name="T12" fmla="*/ 82 w 1224"/>
                <a:gd name="T13" fmla="*/ 426 h 1540"/>
                <a:gd name="T14" fmla="*/ 653 w 1224"/>
                <a:gd name="T15" fmla="*/ 110 h 1540"/>
                <a:gd name="T16" fmla="*/ 730 w 1224"/>
                <a:gd name="T17" fmla="*/ 116 h 1540"/>
                <a:gd name="T18" fmla="*/ 870 w 1224"/>
                <a:gd name="T19" fmla="*/ 6 h 1540"/>
                <a:gd name="T20" fmla="*/ 928 w 1224"/>
                <a:gd name="T21" fmla="*/ 234 h 1540"/>
                <a:gd name="T22" fmla="*/ 1179 w 1224"/>
                <a:gd name="T23" fmla="*/ 520 h 1540"/>
                <a:gd name="T24" fmla="*/ 1129 w 1224"/>
                <a:gd name="T25" fmla="*/ 738 h 1540"/>
                <a:gd name="T26" fmla="*/ 824 w 1224"/>
                <a:gd name="T27" fmla="*/ 697 h 1540"/>
                <a:gd name="T28" fmla="*/ 759 w 1224"/>
                <a:gd name="T29" fmla="*/ 783 h 1540"/>
                <a:gd name="T30" fmla="*/ 871 w 1224"/>
                <a:gd name="T31" fmla="*/ 964 h 1540"/>
                <a:gd name="T32" fmla="*/ 940 w 1224"/>
                <a:gd name="T33" fmla="*/ 1060 h 1540"/>
                <a:gd name="T34" fmla="*/ 991 w 1224"/>
                <a:gd name="T35" fmla="*/ 1240 h 1540"/>
                <a:gd name="T36" fmla="*/ 1111 w 1224"/>
                <a:gd name="T37" fmla="*/ 1295 h 1540"/>
                <a:gd name="T38" fmla="*/ 1078 w 1224"/>
                <a:gd name="T39" fmla="*/ 1540 h 1540"/>
                <a:gd name="T40" fmla="*/ 318 w 1224"/>
                <a:gd name="T41" fmla="*/ 1059 h 1540"/>
                <a:gd name="T42" fmla="*/ 781 w 1224"/>
                <a:gd name="T43" fmla="*/ 989 h 1540"/>
                <a:gd name="T44" fmla="*/ 684 w 1224"/>
                <a:gd name="T45" fmla="*/ 833 h 1540"/>
                <a:gd name="T46" fmla="*/ 853 w 1224"/>
                <a:gd name="T47" fmla="*/ 612 h 1540"/>
                <a:gd name="T48" fmla="*/ 1066 w 1224"/>
                <a:gd name="T49" fmla="*/ 674 h 1540"/>
                <a:gd name="T50" fmla="*/ 1110 w 1224"/>
                <a:gd name="T51" fmla="*/ 578 h 1540"/>
                <a:gd name="T52" fmla="*/ 840 w 1224"/>
                <a:gd name="T53" fmla="*/ 262 h 1540"/>
                <a:gd name="T54" fmla="*/ 777 w 1224"/>
                <a:gd name="T55" fmla="*/ 197 h 1540"/>
                <a:gd name="T56" fmla="*/ 593 w 1224"/>
                <a:gd name="T57" fmla="*/ 274 h 1540"/>
                <a:gd name="T58" fmla="*/ 296 w 1224"/>
                <a:gd name="T59" fmla="*/ 955 h 1540"/>
                <a:gd name="T60" fmla="*/ 1021 w 1224"/>
                <a:gd name="T61" fmla="*/ 1331 h 1540"/>
                <a:gd name="T62" fmla="*/ 92 w 1224"/>
                <a:gd name="T63" fmla="*/ 1449 h 1540"/>
                <a:gd name="T64" fmla="*/ 1021 w 1224"/>
                <a:gd name="T65" fmla="*/ 1331 h 1540"/>
                <a:gd name="T66" fmla="*/ 212 w 1224"/>
                <a:gd name="T67" fmla="*/ 1151 h 1540"/>
                <a:gd name="T68" fmla="*/ 901 w 1224"/>
                <a:gd name="T69" fmla="*/ 1239 h 1540"/>
                <a:gd name="T70" fmla="*/ 192 w 1224"/>
                <a:gd name="T71" fmla="*/ 818 h 1540"/>
                <a:gd name="T72" fmla="*/ 202 w 1224"/>
                <a:gd name="T73" fmla="*/ 667 h 1540"/>
                <a:gd name="T74" fmla="*/ 546 w 1224"/>
                <a:gd name="T75" fmla="*/ 195 h 1540"/>
                <a:gd name="T76" fmla="*/ 537 w 1224"/>
                <a:gd name="T77" fmla="*/ 193 h 1540"/>
                <a:gd name="T78" fmla="*/ 94 w 1224"/>
                <a:gd name="T79" fmla="*/ 769 h 1540"/>
                <a:gd name="T80" fmla="*/ 192 w 1224"/>
                <a:gd name="T81" fmla="*/ 818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24" h="1540">
                  <a:moveTo>
                    <a:pt x="34" y="1540"/>
                  </a:moveTo>
                  <a:cubicBezTo>
                    <a:pt x="8" y="1528"/>
                    <a:pt x="0" y="1507"/>
                    <a:pt x="1" y="1479"/>
                  </a:cubicBezTo>
                  <a:cubicBezTo>
                    <a:pt x="2" y="1417"/>
                    <a:pt x="1" y="1354"/>
                    <a:pt x="1" y="1292"/>
                  </a:cubicBezTo>
                  <a:cubicBezTo>
                    <a:pt x="1" y="1258"/>
                    <a:pt x="19" y="1240"/>
                    <a:pt x="53" y="1240"/>
                  </a:cubicBezTo>
                  <a:cubicBezTo>
                    <a:pt x="75" y="1240"/>
                    <a:pt x="97" y="1240"/>
                    <a:pt x="121" y="1240"/>
                  </a:cubicBezTo>
                  <a:cubicBezTo>
                    <a:pt x="121" y="1234"/>
                    <a:pt x="121" y="1229"/>
                    <a:pt x="121" y="1224"/>
                  </a:cubicBezTo>
                  <a:cubicBezTo>
                    <a:pt x="121" y="1186"/>
                    <a:pt x="121" y="1148"/>
                    <a:pt x="121" y="1110"/>
                  </a:cubicBezTo>
                  <a:cubicBezTo>
                    <a:pt x="121" y="1079"/>
                    <a:pt x="140" y="1060"/>
                    <a:pt x="171" y="1060"/>
                  </a:cubicBezTo>
                  <a:cubicBezTo>
                    <a:pt x="189" y="1060"/>
                    <a:pt x="206" y="1060"/>
                    <a:pt x="225" y="1060"/>
                  </a:cubicBezTo>
                  <a:cubicBezTo>
                    <a:pt x="217" y="1022"/>
                    <a:pt x="209" y="985"/>
                    <a:pt x="204" y="948"/>
                  </a:cubicBezTo>
                  <a:cubicBezTo>
                    <a:pt x="202" y="925"/>
                    <a:pt x="193" y="915"/>
                    <a:pt x="173" y="907"/>
                  </a:cubicBezTo>
                  <a:cubicBezTo>
                    <a:pt x="125" y="889"/>
                    <a:pt x="78" y="867"/>
                    <a:pt x="31" y="847"/>
                  </a:cubicBezTo>
                  <a:cubicBezTo>
                    <a:pt x="11" y="838"/>
                    <a:pt x="0" y="823"/>
                    <a:pt x="1" y="801"/>
                  </a:cubicBezTo>
                  <a:cubicBezTo>
                    <a:pt x="9" y="672"/>
                    <a:pt x="29" y="545"/>
                    <a:pt x="82" y="426"/>
                  </a:cubicBezTo>
                  <a:cubicBezTo>
                    <a:pt x="135" y="308"/>
                    <a:pt x="212" y="214"/>
                    <a:pt x="329" y="156"/>
                  </a:cubicBezTo>
                  <a:cubicBezTo>
                    <a:pt x="432" y="105"/>
                    <a:pt x="541" y="94"/>
                    <a:pt x="653" y="110"/>
                  </a:cubicBezTo>
                  <a:cubicBezTo>
                    <a:pt x="673" y="113"/>
                    <a:pt x="692" y="119"/>
                    <a:pt x="712" y="121"/>
                  </a:cubicBezTo>
                  <a:cubicBezTo>
                    <a:pt x="718" y="122"/>
                    <a:pt x="726" y="120"/>
                    <a:pt x="730" y="116"/>
                  </a:cubicBezTo>
                  <a:cubicBezTo>
                    <a:pt x="760" y="86"/>
                    <a:pt x="789" y="54"/>
                    <a:pt x="819" y="23"/>
                  </a:cubicBezTo>
                  <a:cubicBezTo>
                    <a:pt x="833" y="8"/>
                    <a:pt x="849" y="0"/>
                    <a:pt x="870" y="6"/>
                  </a:cubicBezTo>
                  <a:cubicBezTo>
                    <a:pt x="890" y="13"/>
                    <a:pt x="899" y="28"/>
                    <a:pt x="902" y="49"/>
                  </a:cubicBezTo>
                  <a:cubicBezTo>
                    <a:pt x="910" y="111"/>
                    <a:pt x="919" y="173"/>
                    <a:pt x="928" y="234"/>
                  </a:cubicBezTo>
                  <a:cubicBezTo>
                    <a:pt x="929" y="241"/>
                    <a:pt x="933" y="249"/>
                    <a:pt x="937" y="254"/>
                  </a:cubicBezTo>
                  <a:cubicBezTo>
                    <a:pt x="1018" y="343"/>
                    <a:pt x="1098" y="432"/>
                    <a:pt x="1179" y="520"/>
                  </a:cubicBezTo>
                  <a:cubicBezTo>
                    <a:pt x="1222" y="568"/>
                    <a:pt x="1224" y="620"/>
                    <a:pt x="1184" y="670"/>
                  </a:cubicBezTo>
                  <a:cubicBezTo>
                    <a:pt x="1166" y="693"/>
                    <a:pt x="1148" y="716"/>
                    <a:pt x="1129" y="738"/>
                  </a:cubicBezTo>
                  <a:cubicBezTo>
                    <a:pt x="1098" y="776"/>
                    <a:pt x="1054" y="788"/>
                    <a:pt x="1008" y="770"/>
                  </a:cubicBezTo>
                  <a:cubicBezTo>
                    <a:pt x="947" y="746"/>
                    <a:pt x="886" y="721"/>
                    <a:pt x="824" y="697"/>
                  </a:cubicBezTo>
                  <a:cubicBezTo>
                    <a:pt x="788" y="683"/>
                    <a:pt x="754" y="700"/>
                    <a:pt x="746" y="736"/>
                  </a:cubicBezTo>
                  <a:cubicBezTo>
                    <a:pt x="742" y="754"/>
                    <a:pt x="749" y="769"/>
                    <a:pt x="759" y="783"/>
                  </a:cubicBezTo>
                  <a:cubicBezTo>
                    <a:pt x="792" y="829"/>
                    <a:pt x="824" y="875"/>
                    <a:pt x="858" y="921"/>
                  </a:cubicBezTo>
                  <a:cubicBezTo>
                    <a:pt x="867" y="934"/>
                    <a:pt x="872" y="948"/>
                    <a:pt x="871" y="964"/>
                  </a:cubicBezTo>
                  <a:cubicBezTo>
                    <a:pt x="871" y="996"/>
                    <a:pt x="871" y="1027"/>
                    <a:pt x="871" y="1060"/>
                  </a:cubicBezTo>
                  <a:cubicBezTo>
                    <a:pt x="895" y="1060"/>
                    <a:pt x="917" y="1060"/>
                    <a:pt x="940" y="1060"/>
                  </a:cubicBezTo>
                  <a:cubicBezTo>
                    <a:pt x="974" y="1060"/>
                    <a:pt x="991" y="1078"/>
                    <a:pt x="991" y="1112"/>
                  </a:cubicBezTo>
                  <a:cubicBezTo>
                    <a:pt x="991" y="1154"/>
                    <a:pt x="991" y="1196"/>
                    <a:pt x="991" y="1240"/>
                  </a:cubicBezTo>
                  <a:cubicBezTo>
                    <a:pt x="1013" y="1240"/>
                    <a:pt x="1034" y="1240"/>
                    <a:pt x="1056" y="1240"/>
                  </a:cubicBezTo>
                  <a:cubicBezTo>
                    <a:pt x="1095" y="1240"/>
                    <a:pt x="1111" y="1256"/>
                    <a:pt x="1111" y="1295"/>
                  </a:cubicBezTo>
                  <a:cubicBezTo>
                    <a:pt x="1111" y="1357"/>
                    <a:pt x="1110" y="1419"/>
                    <a:pt x="1112" y="1481"/>
                  </a:cubicBezTo>
                  <a:cubicBezTo>
                    <a:pt x="1112" y="1509"/>
                    <a:pt x="1103" y="1529"/>
                    <a:pt x="1078" y="1540"/>
                  </a:cubicBezTo>
                  <a:cubicBezTo>
                    <a:pt x="730" y="1540"/>
                    <a:pt x="382" y="1540"/>
                    <a:pt x="34" y="1540"/>
                  </a:cubicBezTo>
                  <a:close/>
                  <a:moveTo>
                    <a:pt x="318" y="1059"/>
                  </a:moveTo>
                  <a:cubicBezTo>
                    <a:pt x="474" y="1059"/>
                    <a:pt x="627" y="1059"/>
                    <a:pt x="781" y="1059"/>
                  </a:cubicBezTo>
                  <a:cubicBezTo>
                    <a:pt x="781" y="1035"/>
                    <a:pt x="781" y="1012"/>
                    <a:pt x="781" y="989"/>
                  </a:cubicBezTo>
                  <a:cubicBezTo>
                    <a:pt x="782" y="976"/>
                    <a:pt x="778" y="965"/>
                    <a:pt x="770" y="953"/>
                  </a:cubicBezTo>
                  <a:cubicBezTo>
                    <a:pt x="741" y="914"/>
                    <a:pt x="713" y="873"/>
                    <a:pt x="684" y="833"/>
                  </a:cubicBezTo>
                  <a:cubicBezTo>
                    <a:pt x="666" y="809"/>
                    <a:pt x="656" y="782"/>
                    <a:pt x="655" y="752"/>
                  </a:cubicBezTo>
                  <a:cubicBezTo>
                    <a:pt x="652" y="647"/>
                    <a:pt x="755" y="574"/>
                    <a:pt x="853" y="612"/>
                  </a:cubicBezTo>
                  <a:cubicBezTo>
                    <a:pt x="913" y="635"/>
                    <a:pt x="973" y="659"/>
                    <a:pt x="1033" y="683"/>
                  </a:cubicBezTo>
                  <a:cubicBezTo>
                    <a:pt x="1048" y="690"/>
                    <a:pt x="1057" y="686"/>
                    <a:pt x="1066" y="674"/>
                  </a:cubicBezTo>
                  <a:cubicBezTo>
                    <a:pt x="1080" y="655"/>
                    <a:pt x="1096" y="636"/>
                    <a:pt x="1111" y="617"/>
                  </a:cubicBezTo>
                  <a:cubicBezTo>
                    <a:pt x="1127" y="598"/>
                    <a:pt x="1126" y="596"/>
                    <a:pt x="1110" y="578"/>
                  </a:cubicBezTo>
                  <a:cubicBezTo>
                    <a:pt x="1026" y="486"/>
                    <a:pt x="943" y="394"/>
                    <a:pt x="859" y="302"/>
                  </a:cubicBezTo>
                  <a:cubicBezTo>
                    <a:pt x="848" y="290"/>
                    <a:pt x="842" y="277"/>
                    <a:pt x="840" y="262"/>
                  </a:cubicBezTo>
                  <a:cubicBezTo>
                    <a:pt x="836" y="225"/>
                    <a:pt x="830" y="188"/>
                    <a:pt x="824" y="148"/>
                  </a:cubicBezTo>
                  <a:cubicBezTo>
                    <a:pt x="807" y="166"/>
                    <a:pt x="792" y="181"/>
                    <a:pt x="777" y="197"/>
                  </a:cubicBezTo>
                  <a:cubicBezTo>
                    <a:pt x="766" y="210"/>
                    <a:pt x="752" y="217"/>
                    <a:pt x="736" y="222"/>
                  </a:cubicBezTo>
                  <a:cubicBezTo>
                    <a:pt x="688" y="239"/>
                    <a:pt x="638" y="253"/>
                    <a:pt x="593" y="274"/>
                  </a:cubicBezTo>
                  <a:cubicBezTo>
                    <a:pt x="415" y="357"/>
                    <a:pt x="315" y="498"/>
                    <a:pt x="289" y="692"/>
                  </a:cubicBezTo>
                  <a:cubicBezTo>
                    <a:pt x="277" y="780"/>
                    <a:pt x="281" y="868"/>
                    <a:pt x="296" y="955"/>
                  </a:cubicBezTo>
                  <a:cubicBezTo>
                    <a:pt x="302" y="990"/>
                    <a:pt x="311" y="1025"/>
                    <a:pt x="318" y="1059"/>
                  </a:cubicBezTo>
                  <a:close/>
                  <a:moveTo>
                    <a:pt x="1021" y="1331"/>
                  </a:moveTo>
                  <a:cubicBezTo>
                    <a:pt x="710" y="1331"/>
                    <a:pt x="401" y="1331"/>
                    <a:pt x="92" y="1331"/>
                  </a:cubicBezTo>
                  <a:cubicBezTo>
                    <a:pt x="92" y="1371"/>
                    <a:pt x="92" y="1410"/>
                    <a:pt x="92" y="1449"/>
                  </a:cubicBezTo>
                  <a:cubicBezTo>
                    <a:pt x="402" y="1449"/>
                    <a:pt x="711" y="1449"/>
                    <a:pt x="1021" y="1449"/>
                  </a:cubicBezTo>
                  <a:cubicBezTo>
                    <a:pt x="1021" y="1409"/>
                    <a:pt x="1021" y="1371"/>
                    <a:pt x="1021" y="1331"/>
                  </a:cubicBezTo>
                  <a:close/>
                  <a:moveTo>
                    <a:pt x="901" y="1151"/>
                  </a:moveTo>
                  <a:cubicBezTo>
                    <a:pt x="670" y="1151"/>
                    <a:pt x="441" y="1151"/>
                    <a:pt x="212" y="1151"/>
                  </a:cubicBezTo>
                  <a:cubicBezTo>
                    <a:pt x="212" y="1181"/>
                    <a:pt x="212" y="1210"/>
                    <a:pt x="212" y="1239"/>
                  </a:cubicBezTo>
                  <a:cubicBezTo>
                    <a:pt x="442" y="1239"/>
                    <a:pt x="671" y="1239"/>
                    <a:pt x="901" y="1239"/>
                  </a:cubicBezTo>
                  <a:cubicBezTo>
                    <a:pt x="901" y="1210"/>
                    <a:pt x="901" y="1181"/>
                    <a:pt x="901" y="1151"/>
                  </a:cubicBezTo>
                  <a:close/>
                  <a:moveTo>
                    <a:pt x="192" y="818"/>
                  </a:moveTo>
                  <a:cubicBezTo>
                    <a:pt x="192" y="811"/>
                    <a:pt x="192" y="807"/>
                    <a:pt x="192" y="803"/>
                  </a:cubicBezTo>
                  <a:cubicBezTo>
                    <a:pt x="195" y="757"/>
                    <a:pt x="195" y="712"/>
                    <a:pt x="202" y="667"/>
                  </a:cubicBezTo>
                  <a:cubicBezTo>
                    <a:pt x="234" y="457"/>
                    <a:pt x="343" y="301"/>
                    <a:pt x="532" y="203"/>
                  </a:cubicBezTo>
                  <a:cubicBezTo>
                    <a:pt x="536" y="200"/>
                    <a:pt x="540" y="198"/>
                    <a:pt x="546" y="195"/>
                  </a:cubicBezTo>
                  <a:cubicBezTo>
                    <a:pt x="543" y="194"/>
                    <a:pt x="542" y="194"/>
                    <a:pt x="541" y="193"/>
                  </a:cubicBezTo>
                  <a:cubicBezTo>
                    <a:pt x="540" y="193"/>
                    <a:pt x="538" y="193"/>
                    <a:pt x="537" y="193"/>
                  </a:cubicBezTo>
                  <a:cubicBezTo>
                    <a:pt x="414" y="201"/>
                    <a:pt x="310" y="249"/>
                    <a:pt x="234" y="347"/>
                  </a:cubicBezTo>
                  <a:cubicBezTo>
                    <a:pt x="137" y="471"/>
                    <a:pt x="107" y="617"/>
                    <a:pt x="94" y="769"/>
                  </a:cubicBezTo>
                  <a:cubicBezTo>
                    <a:pt x="94" y="772"/>
                    <a:pt x="97" y="777"/>
                    <a:pt x="100" y="779"/>
                  </a:cubicBezTo>
                  <a:cubicBezTo>
                    <a:pt x="130" y="792"/>
                    <a:pt x="159" y="804"/>
                    <a:pt x="192" y="8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85"/>
            <p:cNvSpPr>
              <a:spLocks/>
            </p:cNvSpPr>
            <p:nvPr/>
          </p:nvSpPr>
          <p:spPr bwMode="auto">
            <a:xfrm>
              <a:off x="5953125" y="2917825"/>
              <a:ext cx="25400" cy="26988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6 w 90"/>
                <a:gd name="T5" fmla="*/ 0 h 90"/>
                <a:gd name="T6" fmla="*/ 90 w 90"/>
                <a:gd name="T7" fmla="*/ 46 h 90"/>
                <a:gd name="T8" fmla="*/ 45 w 90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1" y="90"/>
                    <a:pt x="0" y="69"/>
                    <a:pt x="0" y="45"/>
                  </a:cubicBezTo>
                  <a:cubicBezTo>
                    <a:pt x="0" y="20"/>
                    <a:pt x="22" y="0"/>
                    <a:pt x="46" y="0"/>
                  </a:cubicBezTo>
                  <a:cubicBezTo>
                    <a:pt x="71" y="1"/>
                    <a:pt x="90" y="21"/>
                    <a:pt x="90" y="46"/>
                  </a:cubicBezTo>
                  <a:cubicBezTo>
                    <a:pt x="90" y="70"/>
                    <a:pt x="70" y="90"/>
                    <a:pt x="4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0" name="Group 439"/>
          <p:cNvGrpSpPr/>
          <p:nvPr/>
        </p:nvGrpSpPr>
        <p:grpSpPr>
          <a:xfrm>
            <a:off x="8320988" y="2270175"/>
            <a:ext cx="430213" cy="431800"/>
            <a:chOff x="6376988" y="2814638"/>
            <a:chExt cx="430213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1" name="Freeform 86"/>
            <p:cNvSpPr>
              <a:spLocks noEditPoints="1"/>
            </p:cNvSpPr>
            <p:nvPr/>
          </p:nvSpPr>
          <p:spPr bwMode="auto">
            <a:xfrm>
              <a:off x="6376988" y="2814638"/>
              <a:ext cx="430213" cy="431800"/>
            </a:xfrm>
            <a:custGeom>
              <a:avLst/>
              <a:gdLst>
                <a:gd name="T0" fmla="*/ 18 w 1443"/>
                <a:gd name="T1" fmla="*/ 1320 h 1451"/>
                <a:gd name="T2" fmla="*/ 623 w 1443"/>
                <a:gd name="T3" fmla="*/ 1379 h 1451"/>
                <a:gd name="T4" fmla="*/ 1364 w 1443"/>
                <a:gd name="T5" fmla="*/ 1237 h 1451"/>
                <a:gd name="T6" fmla="*/ 1334 w 1443"/>
                <a:gd name="T7" fmla="*/ 1152 h 1451"/>
                <a:gd name="T8" fmla="*/ 577 w 1443"/>
                <a:gd name="T9" fmla="*/ 1104 h 1451"/>
                <a:gd name="T10" fmla="*/ 929 w 1443"/>
                <a:gd name="T11" fmla="*/ 1032 h 1451"/>
                <a:gd name="T12" fmla="*/ 540 w 1443"/>
                <a:gd name="T13" fmla="*/ 1030 h 1451"/>
                <a:gd name="T14" fmla="*/ 16 w 1443"/>
                <a:gd name="T15" fmla="*/ 1128 h 1451"/>
                <a:gd name="T16" fmla="*/ 18 w 1443"/>
                <a:gd name="T17" fmla="*/ 1080 h 1451"/>
                <a:gd name="T18" fmla="*/ 452 w 1443"/>
                <a:gd name="T19" fmla="*/ 1032 h 1451"/>
                <a:gd name="T20" fmla="*/ 0 w 1443"/>
                <a:gd name="T21" fmla="*/ 865 h 1451"/>
                <a:gd name="T22" fmla="*/ 48 w 1443"/>
                <a:gd name="T23" fmla="*/ 82 h 1451"/>
                <a:gd name="T24" fmla="*/ 1392 w 1443"/>
                <a:gd name="T25" fmla="*/ 81 h 1451"/>
                <a:gd name="T26" fmla="*/ 1439 w 1443"/>
                <a:gd name="T27" fmla="*/ 864 h 1451"/>
                <a:gd name="T28" fmla="*/ 1361 w 1443"/>
                <a:gd name="T29" fmla="*/ 1032 h 1451"/>
                <a:gd name="T30" fmla="*/ 976 w 1443"/>
                <a:gd name="T31" fmla="*/ 1104 h 1451"/>
                <a:gd name="T32" fmla="*/ 1440 w 1443"/>
                <a:gd name="T33" fmla="*/ 1202 h 1451"/>
                <a:gd name="T34" fmla="*/ 846 w 1443"/>
                <a:gd name="T35" fmla="*/ 1428 h 1451"/>
                <a:gd name="T36" fmla="*/ 348 w 1443"/>
                <a:gd name="T37" fmla="*/ 1368 h 1451"/>
                <a:gd name="T38" fmla="*/ 1344 w 1443"/>
                <a:gd name="T39" fmla="*/ 863 h 1451"/>
                <a:gd name="T40" fmla="*/ 1309 w 1443"/>
                <a:gd name="T41" fmla="*/ 48 h 1451"/>
                <a:gd name="T42" fmla="*/ 96 w 1443"/>
                <a:gd name="T43" fmla="*/ 847 h 1451"/>
                <a:gd name="T44" fmla="*/ 408 w 1443"/>
                <a:gd name="T45" fmla="*/ 807 h 1451"/>
                <a:gd name="T46" fmla="*/ 460 w 1443"/>
                <a:gd name="T47" fmla="*/ 685 h 1451"/>
                <a:gd name="T48" fmla="*/ 647 w 1443"/>
                <a:gd name="T49" fmla="*/ 619 h 1451"/>
                <a:gd name="T50" fmla="*/ 778 w 1443"/>
                <a:gd name="T51" fmla="*/ 558 h 1451"/>
                <a:gd name="T52" fmla="*/ 898 w 1443"/>
                <a:gd name="T53" fmla="*/ 605 h 1451"/>
                <a:gd name="T54" fmla="*/ 968 w 1443"/>
                <a:gd name="T55" fmla="*/ 792 h 1451"/>
                <a:gd name="T56" fmla="*/ 1344 w 1443"/>
                <a:gd name="T57" fmla="*/ 863 h 1451"/>
                <a:gd name="T58" fmla="*/ 48 w 1443"/>
                <a:gd name="T59" fmla="*/ 953 h 1451"/>
                <a:gd name="T60" fmla="*/ 528 w 1443"/>
                <a:gd name="T61" fmla="*/ 978 h 1451"/>
                <a:gd name="T62" fmla="*/ 941 w 1443"/>
                <a:gd name="T63" fmla="*/ 976 h 1451"/>
                <a:gd name="T64" fmla="*/ 1368 w 1443"/>
                <a:gd name="T65" fmla="*/ 984 h 1451"/>
                <a:gd name="T66" fmla="*/ 575 w 1443"/>
                <a:gd name="T67" fmla="*/ 863 h 1451"/>
                <a:gd name="T68" fmla="*/ 983 w 1443"/>
                <a:gd name="T69" fmla="*/ 863 h 1451"/>
                <a:gd name="T70" fmla="*/ 915 w 1443"/>
                <a:gd name="T71" fmla="*/ 821 h 1451"/>
                <a:gd name="T72" fmla="*/ 915 w 1443"/>
                <a:gd name="T73" fmla="*/ 698 h 1451"/>
                <a:gd name="T74" fmla="*/ 874 w 1443"/>
                <a:gd name="T75" fmla="*/ 676 h 1451"/>
                <a:gd name="T76" fmla="*/ 712 w 1443"/>
                <a:gd name="T77" fmla="*/ 600 h 1451"/>
                <a:gd name="T78" fmla="*/ 675 w 1443"/>
                <a:gd name="T79" fmla="*/ 669 h 1451"/>
                <a:gd name="T80" fmla="*/ 555 w 1443"/>
                <a:gd name="T81" fmla="*/ 669 h 1451"/>
                <a:gd name="T82" fmla="*/ 537 w 1443"/>
                <a:gd name="T83" fmla="*/ 719 h 1451"/>
                <a:gd name="T84" fmla="*/ 457 w 1443"/>
                <a:gd name="T85" fmla="*/ 863 h 1451"/>
                <a:gd name="T86" fmla="*/ 713 w 1443"/>
                <a:gd name="T87" fmla="*/ 768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3" h="1451">
                  <a:moveTo>
                    <a:pt x="0" y="1368"/>
                  </a:moveTo>
                  <a:cubicBezTo>
                    <a:pt x="0" y="1351"/>
                    <a:pt x="0" y="1337"/>
                    <a:pt x="0" y="1320"/>
                  </a:cubicBezTo>
                  <a:cubicBezTo>
                    <a:pt x="6" y="1320"/>
                    <a:pt x="12" y="1320"/>
                    <a:pt x="18" y="1320"/>
                  </a:cubicBezTo>
                  <a:cubicBezTo>
                    <a:pt x="145" y="1320"/>
                    <a:pt x="273" y="1319"/>
                    <a:pt x="400" y="1320"/>
                  </a:cubicBezTo>
                  <a:cubicBezTo>
                    <a:pt x="423" y="1321"/>
                    <a:pt x="447" y="1325"/>
                    <a:pt x="469" y="1332"/>
                  </a:cubicBezTo>
                  <a:cubicBezTo>
                    <a:pt x="521" y="1346"/>
                    <a:pt x="571" y="1366"/>
                    <a:pt x="623" y="1379"/>
                  </a:cubicBezTo>
                  <a:cubicBezTo>
                    <a:pt x="706" y="1400"/>
                    <a:pt x="790" y="1396"/>
                    <a:pt x="872" y="1373"/>
                  </a:cubicBezTo>
                  <a:cubicBezTo>
                    <a:pt x="1031" y="1330"/>
                    <a:pt x="1189" y="1286"/>
                    <a:pt x="1347" y="1242"/>
                  </a:cubicBezTo>
                  <a:cubicBezTo>
                    <a:pt x="1353" y="1241"/>
                    <a:pt x="1359" y="1239"/>
                    <a:pt x="1364" y="1237"/>
                  </a:cubicBezTo>
                  <a:cubicBezTo>
                    <a:pt x="1383" y="1229"/>
                    <a:pt x="1395" y="1209"/>
                    <a:pt x="1392" y="1190"/>
                  </a:cubicBezTo>
                  <a:cubicBezTo>
                    <a:pt x="1388" y="1170"/>
                    <a:pt x="1373" y="1155"/>
                    <a:pt x="1352" y="1152"/>
                  </a:cubicBezTo>
                  <a:cubicBezTo>
                    <a:pt x="1346" y="1152"/>
                    <a:pt x="1340" y="1152"/>
                    <a:pt x="1334" y="1152"/>
                  </a:cubicBezTo>
                  <a:cubicBezTo>
                    <a:pt x="1088" y="1152"/>
                    <a:pt x="842" y="1152"/>
                    <a:pt x="596" y="1152"/>
                  </a:cubicBezTo>
                  <a:cubicBezTo>
                    <a:pt x="590" y="1152"/>
                    <a:pt x="584" y="1152"/>
                    <a:pt x="577" y="1152"/>
                  </a:cubicBezTo>
                  <a:cubicBezTo>
                    <a:pt x="577" y="1136"/>
                    <a:pt x="577" y="1121"/>
                    <a:pt x="577" y="1104"/>
                  </a:cubicBezTo>
                  <a:cubicBezTo>
                    <a:pt x="582" y="1104"/>
                    <a:pt x="588" y="1104"/>
                    <a:pt x="593" y="1104"/>
                  </a:cubicBezTo>
                  <a:cubicBezTo>
                    <a:pt x="690" y="1104"/>
                    <a:pt x="788" y="1104"/>
                    <a:pt x="885" y="1104"/>
                  </a:cubicBezTo>
                  <a:cubicBezTo>
                    <a:pt x="925" y="1104"/>
                    <a:pt x="949" y="1065"/>
                    <a:pt x="929" y="1032"/>
                  </a:cubicBezTo>
                  <a:cubicBezTo>
                    <a:pt x="920" y="1017"/>
                    <a:pt x="906" y="1008"/>
                    <a:pt x="888" y="1008"/>
                  </a:cubicBezTo>
                  <a:cubicBezTo>
                    <a:pt x="789" y="1008"/>
                    <a:pt x="689" y="1008"/>
                    <a:pt x="590" y="1008"/>
                  </a:cubicBezTo>
                  <a:cubicBezTo>
                    <a:pt x="571" y="1008"/>
                    <a:pt x="554" y="1016"/>
                    <a:pt x="540" y="1030"/>
                  </a:cubicBezTo>
                  <a:cubicBezTo>
                    <a:pt x="521" y="1050"/>
                    <a:pt x="501" y="1069"/>
                    <a:pt x="481" y="1089"/>
                  </a:cubicBezTo>
                  <a:cubicBezTo>
                    <a:pt x="455" y="1116"/>
                    <a:pt x="424" y="1128"/>
                    <a:pt x="387" y="1128"/>
                  </a:cubicBezTo>
                  <a:cubicBezTo>
                    <a:pt x="263" y="1128"/>
                    <a:pt x="140" y="1128"/>
                    <a:pt x="16" y="1128"/>
                  </a:cubicBezTo>
                  <a:cubicBezTo>
                    <a:pt x="12" y="1128"/>
                    <a:pt x="7" y="1128"/>
                    <a:pt x="1" y="1128"/>
                  </a:cubicBezTo>
                  <a:cubicBezTo>
                    <a:pt x="1" y="1112"/>
                    <a:pt x="1" y="1097"/>
                    <a:pt x="1" y="1080"/>
                  </a:cubicBezTo>
                  <a:cubicBezTo>
                    <a:pt x="6" y="1080"/>
                    <a:pt x="12" y="1080"/>
                    <a:pt x="18" y="1080"/>
                  </a:cubicBezTo>
                  <a:cubicBezTo>
                    <a:pt x="134" y="1080"/>
                    <a:pt x="251" y="1079"/>
                    <a:pt x="367" y="1081"/>
                  </a:cubicBezTo>
                  <a:cubicBezTo>
                    <a:pt x="410" y="1082"/>
                    <a:pt x="442" y="1069"/>
                    <a:pt x="467" y="1032"/>
                  </a:cubicBezTo>
                  <a:cubicBezTo>
                    <a:pt x="462" y="1032"/>
                    <a:pt x="457" y="1032"/>
                    <a:pt x="452" y="1032"/>
                  </a:cubicBezTo>
                  <a:cubicBezTo>
                    <a:pt x="329" y="1032"/>
                    <a:pt x="206" y="1032"/>
                    <a:pt x="83" y="1032"/>
                  </a:cubicBezTo>
                  <a:cubicBezTo>
                    <a:pt x="28" y="1032"/>
                    <a:pt x="0" y="1004"/>
                    <a:pt x="0" y="949"/>
                  </a:cubicBezTo>
                  <a:cubicBezTo>
                    <a:pt x="0" y="921"/>
                    <a:pt x="0" y="894"/>
                    <a:pt x="0" y="865"/>
                  </a:cubicBezTo>
                  <a:cubicBezTo>
                    <a:pt x="16" y="865"/>
                    <a:pt x="31" y="865"/>
                    <a:pt x="48" y="865"/>
                  </a:cubicBezTo>
                  <a:cubicBezTo>
                    <a:pt x="48" y="857"/>
                    <a:pt x="48" y="851"/>
                    <a:pt x="48" y="846"/>
                  </a:cubicBezTo>
                  <a:cubicBezTo>
                    <a:pt x="48" y="591"/>
                    <a:pt x="48" y="337"/>
                    <a:pt x="48" y="82"/>
                  </a:cubicBezTo>
                  <a:cubicBezTo>
                    <a:pt x="48" y="28"/>
                    <a:pt x="76" y="0"/>
                    <a:pt x="130" y="0"/>
                  </a:cubicBezTo>
                  <a:cubicBezTo>
                    <a:pt x="524" y="0"/>
                    <a:pt x="917" y="0"/>
                    <a:pt x="1311" y="0"/>
                  </a:cubicBezTo>
                  <a:cubicBezTo>
                    <a:pt x="1364" y="0"/>
                    <a:pt x="1392" y="28"/>
                    <a:pt x="1392" y="81"/>
                  </a:cubicBezTo>
                  <a:cubicBezTo>
                    <a:pt x="1392" y="336"/>
                    <a:pt x="1392" y="590"/>
                    <a:pt x="1392" y="845"/>
                  </a:cubicBezTo>
                  <a:cubicBezTo>
                    <a:pt x="1392" y="851"/>
                    <a:pt x="1392" y="857"/>
                    <a:pt x="1392" y="864"/>
                  </a:cubicBezTo>
                  <a:cubicBezTo>
                    <a:pt x="1408" y="864"/>
                    <a:pt x="1423" y="864"/>
                    <a:pt x="1439" y="864"/>
                  </a:cubicBezTo>
                  <a:cubicBezTo>
                    <a:pt x="1439" y="869"/>
                    <a:pt x="1440" y="873"/>
                    <a:pt x="1440" y="877"/>
                  </a:cubicBezTo>
                  <a:cubicBezTo>
                    <a:pt x="1440" y="902"/>
                    <a:pt x="1440" y="927"/>
                    <a:pt x="1440" y="952"/>
                  </a:cubicBezTo>
                  <a:cubicBezTo>
                    <a:pt x="1440" y="1003"/>
                    <a:pt x="1411" y="1032"/>
                    <a:pt x="1361" y="1032"/>
                  </a:cubicBezTo>
                  <a:cubicBezTo>
                    <a:pt x="1241" y="1032"/>
                    <a:pt x="1120" y="1032"/>
                    <a:pt x="1000" y="1032"/>
                  </a:cubicBezTo>
                  <a:cubicBezTo>
                    <a:pt x="994" y="1032"/>
                    <a:pt x="988" y="1032"/>
                    <a:pt x="986" y="1032"/>
                  </a:cubicBezTo>
                  <a:cubicBezTo>
                    <a:pt x="982" y="1057"/>
                    <a:pt x="979" y="1080"/>
                    <a:pt x="976" y="1104"/>
                  </a:cubicBezTo>
                  <a:cubicBezTo>
                    <a:pt x="978" y="1104"/>
                    <a:pt x="984" y="1104"/>
                    <a:pt x="989" y="1104"/>
                  </a:cubicBezTo>
                  <a:cubicBezTo>
                    <a:pt x="1108" y="1104"/>
                    <a:pt x="1227" y="1104"/>
                    <a:pt x="1346" y="1104"/>
                  </a:cubicBezTo>
                  <a:cubicBezTo>
                    <a:pt x="1402" y="1104"/>
                    <a:pt x="1443" y="1148"/>
                    <a:pt x="1440" y="1202"/>
                  </a:cubicBezTo>
                  <a:cubicBezTo>
                    <a:pt x="1437" y="1243"/>
                    <a:pt x="1410" y="1275"/>
                    <a:pt x="1366" y="1287"/>
                  </a:cubicBezTo>
                  <a:cubicBezTo>
                    <a:pt x="1268" y="1314"/>
                    <a:pt x="1169" y="1341"/>
                    <a:pt x="1071" y="1368"/>
                  </a:cubicBezTo>
                  <a:cubicBezTo>
                    <a:pt x="996" y="1388"/>
                    <a:pt x="922" y="1411"/>
                    <a:pt x="846" y="1428"/>
                  </a:cubicBezTo>
                  <a:cubicBezTo>
                    <a:pt x="747" y="1451"/>
                    <a:pt x="649" y="1442"/>
                    <a:pt x="553" y="1410"/>
                  </a:cubicBezTo>
                  <a:cubicBezTo>
                    <a:pt x="535" y="1404"/>
                    <a:pt x="516" y="1399"/>
                    <a:pt x="499" y="1391"/>
                  </a:cubicBezTo>
                  <a:cubicBezTo>
                    <a:pt x="450" y="1371"/>
                    <a:pt x="400" y="1367"/>
                    <a:pt x="348" y="1368"/>
                  </a:cubicBezTo>
                  <a:cubicBezTo>
                    <a:pt x="238" y="1369"/>
                    <a:pt x="128" y="1368"/>
                    <a:pt x="18" y="1368"/>
                  </a:cubicBezTo>
                  <a:cubicBezTo>
                    <a:pt x="13" y="1368"/>
                    <a:pt x="7" y="1368"/>
                    <a:pt x="0" y="1368"/>
                  </a:cubicBezTo>
                  <a:close/>
                  <a:moveTo>
                    <a:pt x="1344" y="863"/>
                  </a:moveTo>
                  <a:cubicBezTo>
                    <a:pt x="1344" y="857"/>
                    <a:pt x="1344" y="852"/>
                    <a:pt x="1344" y="847"/>
                  </a:cubicBezTo>
                  <a:cubicBezTo>
                    <a:pt x="1344" y="592"/>
                    <a:pt x="1344" y="337"/>
                    <a:pt x="1344" y="82"/>
                  </a:cubicBezTo>
                  <a:cubicBezTo>
                    <a:pt x="1344" y="55"/>
                    <a:pt x="1337" y="48"/>
                    <a:pt x="1309" y="48"/>
                  </a:cubicBezTo>
                  <a:cubicBezTo>
                    <a:pt x="916" y="48"/>
                    <a:pt x="523" y="48"/>
                    <a:pt x="130" y="48"/>
                  </a:cubicBezTo>
                  <a:cubicBezTo>
                    <a:pt x="103" y="48"/>
                    <a:pt x="96" y="55"/>
                    <a:pt x="96" y="83"/>
                  </a:cubicBezTo>
                  <a:cubicBezTo>
                    <a:pt x="96" y="338"/>
                    <a:pt x="96" y="592"/>
                    <a:pt x="96" y="847"/>
                  </a:cubicBezTo>
                  <a:cubicBezTo>
                    <a:pt x="96" y="853"/>
                    <a:pt x="96" y="858"/>
                    <a:pt x="96" y="863"/>
                  </a:cubicBezTo>
                  <a:cubicBezTo>
                    <a:pt x="201" y="863"/>
                    <a:pt x="304" y="863"/>
                    <a:pt x="408" y="863"/>
                  </a:cubicBezTo>
                  <a:cubicBezTo>
                    <a:pt x="408" y="844"/>
                    <a:pt x="408" y="826"/>
                    <a:pt x="408" y="807"/>
                  </a:cubicBezTo>
                  <a:cubicBezTo>
                    <a:pt x="432" y="802"/>
                    <a:pt x="455" y="796"/>
                    <a:pt x="478" y="790"/>
                  </a:cubicBezTo>
                  <a:cubicBezTo>
                    <a:pt x="492" y="787"/>
                    <a:pt x="504" y="757"/>
                    <a:pt x="496" y="744"/>
                  </a:cubicBezTo>
                  <a:cubicBezTo>
                    <a:pt x="484" y="724"/>
                    <a:pt x="472" y="704"/>
                    <a:pt x="460" y="685"/>
                  </a:cubicBezTo>
                  <a:cubicBezTo>
                    <a:pt x="488" y="658"/>
                    <a:pt x="514" y="632"/>
                    <a:pt x="541" y="604"/>
                  </a:cubicBezTo>
                  <a:cubicBezTo>
                    <a:pt x="560" y="615"/>
                    <a:pt x="579" y="627"/>
                    <a:pt x="599" y="639"/>
                  </a:cubicBezTo>
                  <a:cubicBezTo>
                    <a:pt x="614" y="649"/>
                    <a:pt x="643" y="637"/>
                    <a:pt x="647" y="619"/>
                  </a:cubicBezTo>
                  <a:cubicBezTo>
                    <a:pt x="653" y="597"/>
                    <a:pt x="658" y="575"/>
                    <a:pt x="663" y="553"/>
                  </a:cubicBezTo>
                  <a:cubicBezTo>
                    <a:pt x="702" y="553"/>
                    <a:pt x="739" y="553"/>
                    <a:pt x="776" y="553"/>
                  </a:cubicBezTo>
                  <a:cubicBezTo>
                    <a:pt x="777" y="555"/>
                    <a:pt x="778" y="556"/>
                    <a:pt x="778" y="558"/>
                  </a:cubicBezTo>
                  <a:cubicBezTo>
                    <a:pt x="783" y="578"/>
                    <a:pt x="788" y="599"/>
                    <a:pt x="793" y="619"/>
                  </a:cubicBezTo>
                  <a:cubicBezTo>
                    <a:pt x="797" y="636"/>
                    <a:pt x="826" y="648"/>
                    <a:pt x="841" y="639"/>
                  </a:cubicBezTo>
                  <a:cubicBezTo>
                    <a:pt x="861" y="627"/>
                    <a:pt x="881" y="616"/>
                    <a:pt x="898" y="605"/>
                  </a:cubicBezTo>
                  <a:cubicBezTo>
                    <a:pt x="926" y="632"/>
                    <a:pt x="952" y="658"/>
                    <a:pt x="980" y="686"/>
                  </a:cubicBezTo>
                  <a:cubicBezTo>
                    <a:pt x="969" y="703"/>
                    <a:pt x="957" y="722"/>
                    <a:pt x="946" y="740"/>
                  </a:cubicBezTo>
                  <a:cubicBezTo>
                    <a:pt x="935" y="759"/>
                    <a:pt x="947" y="787"/>
                    <a:pt x="968" y="792"/>
                  </a:cubicBezTo>
                  <a:cubicBezTo>
                    <a:pt x="990" y="797"/>
                    <a:pt x="1011" y="802"/>
                    <a:pt x="1032" y="807"/>
                  </a:cubicBezTo>
                  <a:cubicBezTo>
                    <a:pt x="1032" y="827"/>
                    <a:pt x="1032" y="845"/>
                    <a:pt x="1032" y="863"/>
                  </a:cubicBezTo>
                  <a:cubicBezTo>
                    <a:pt x="1136" y="863"/>
                    <a:pt x="1239" y="863"/>
                    <a:pt x="1344" y="863"/>
                  </a:cubicBezTo>
                  <a:close/>
                  <a:moveTo>
                    <a:pt x="1392" y="913"/>
                  </a:moveTo>
                  <a:cubicBezTo>
                    <a:pt x="943" y="913"/>
                    <a:pt x="496" y="913"/>
                    <a:pt x="48" y="913"/>
                  </a:cubicBezTo>
                  <a:cubicBezTo>
                    <a:pt x="48" y="927"/>
                    <a:pt x="48" y="940"/>
                    <a:pt x="48" y="953"/>
                  </a:cubicBezTo>
                  <a:cubicBezTo>
                    <a:pt x="48" y="976"/>
                    <a:pt x="56" y="984"/>
                    <a:pt x="80" y="984"/>
                  </a:cubicBezTo>
                  <a:cubicBezTo>
                    <a:pt x="223" y="984"/>
                    <a:pt x="366" y="984"/>
                    <a:pt x="509" y="984"/>
                  </a:cubicBezTo>
                  <a:cubicBezTo>
                    <a:pt x="515" y="984"/>
                    <a:pt x="522" y="980"/>
                    <a:pt x="528" y="978"/>
                  </a:cubicBezTo>
                  <a:cubicBezTo>
                    <a:pt x="548" y="972"/>
                    <a:pt x="569" y="961"/>
                    <a:pt x="589" y="961"/>
                  </a:cubicBezTo>
                  <a:cubicBezTo>
                    <a:pt x="689" y="959"/>
                    <a:pt x="789" y="959"/>
                    <a:pt x="889" y="961"/>
                  </a:cubicBezTo>
                  <a:cubicBezTo>
                    <a:pt x="906" y="961"/>
                    <a:pt x="924" y="971"/>
                    <a:pt x="941" y="976"/>
                  </a:cubicBezTo>
                  <a:cubicBezTo>
                    <a:pt x="950" y="979"/>
                    <a:pt x="958" y="984"/>
                    <a:pt x="967" y="984"/>
                  </a:cubicBezTo>
                  <a:cubicBezTo>
                    <a:pt x="1097" y="984"/>
                    <a:pt x="1226" y="984"/>
                    <a:pt x="1356" y="984"/>
                  </a:cubicBezTo>
                  <a:cubicBezTo>
                    <a:pt x="1360" y="984"/>
                    <a:pt x="1364" y="984"/>
                    <a:pt x="1368" y="984"/>
                  </a:cubicBezTo>
                  <a:cubicBezTo>
                    <a:pt x="1382" y="983"/>
                    <a:pt x="1391" y="974"/>
                    <a:pt x="1392" y="959"/>
                  </a:cubicBezTo>
                  <a:cubicBezTo>
                    <a:pt x="1392" y="944"/>
                    <a:pt x="1392" y="929"/>
                    <a:pt x="1392" y="913"/>
                  </a:cubicBezTo>
                  <a:close/>
                  <a:moveTo>
                    <a:pt x="575" y="863"/>
                  </a:moveTo>
                  <a:cubicBezTo>
                    <a:pt x="588" y="774"/>
                    <a:pt x="642" y="720"/>
                    <a:pt x="720" y="720"/>
                  </a:cubicBezTo>
                  <a:cubicBezTo>
                    <a:pt x="798" y="720"/>
                    <a:pt x="852" y="774"/>
                    <a:pt x="865" y="863"/>
                  </a:cubicBezTo>
                  <a:cubicBezTo>
                    <a:pt x="904" y="863"/>
                    <a:pt x="943" y="863"/>
                    <a:pt x="983" y="863"/>
                  </a:cubicBezTo>
                  <a:cubicBezTo>
                    <a:pt x="987" y="850"/>
                    <a:pt x="983" y="843"/>
                    <a:pt x="970" y="841"/>
                  </a:cubicBezTo>
                  <a:cubicBezTo>
                    <a:pt x="955" y="839"/>
                    <a:pt x="941" y="835"/>
                    <a:pt x="927" y="831"/>
                  </a:cubicBezTo>
                  <a:cubicBezTo>
                    <a:pt x="923" y="829"/>
                    <a:pt x="917" y="825"/>
                    <a:pt x="915" y="821"/>
                  </a:cubicBezTo>
                  <a:cubicBezTo>
                    <a:pt x="905" y="800"/>
                    <a:pt x="897" y="778"/>
                    <a:pt x="889" y="757"/>
                  </a:cubicBezTo>
                  <a:cubicBezTo>
                    <a:pt x="887" y="752"/>
                    <a:pt x="887" y="745"/>
                    <a:pt x="890" y="741"/>
                  </a:cubicBezTo>
                  <a:cubicBezTo>
                    <a:pt x="898" y="726"/>
                    <a:pt x="907" y="713"/>
                    <a:pt x="915" y="698"/>
                  </a:cubicBezTo>
                  <a:cubicBezTo>
                    <a:pt x="917" y="695"/>
                    <a:pt x="918" y="690"/>
                    <a:pt x="916" y="687"/>
                  </a:cubicBezTo>
                  <a:cubicBezTo>
                    <a:pt x="910" y="678"/>
                    <a:pt x="903" y="670"/>
                    <a:pt x="896" y="661"/>
                  </a:cubicBezTo>
                  <a:cubicBezTo>
                    <a:pt x="886" y="669"/>
                    <a:pt x="879" y="671"/>
                    <a:pt x="874" y="676"/>
                  </a:cubicBezTo>
                  <a:cubicBezTo>
                    <a:pt x="849" y="699"/>
                    <a:pt x="824" y="696"/>
                    <a:pt x="793" y="683"/>
                  </a:cubicBezTo>
                  <a:cubicBezTo>
                    <a:pt x="764" y="671"/>
                    <a:pt x="748" y="656"/>
                    <a:pt x="744" y="625"/>
                  </a:cubicBezTo>
                  <a:cubicBezTo>
                    <a:pt x="741" y="599"/>
                    <a:pt x="739" y="599"/>
                    <a:pt x="712" y="600"/>
                  </a:cubicBezTo>
                  <a:cubicBezTo>
                    <a:pt x="704" y="600"/>
                    <a:pt x="700" y="602"/>
                    <a:pt x="699" y="610"/>
                  </a:cubicBezTo>
                  <a:cubicBezTo>
                    <a:pt x="696" y="625"/>
                    <a:pt x="692" y="640"/>
                    <a:pt x="687" y="655"/>
                  </a:cubicBezTo>
                  <a:cubicBezTo>
                    <a:pt x="686" y="661"/>
                    <a:pt x="681" y="667"/>
                    <a:pt x="675" y="669"/>
                  </a:cubicBezTo>
                  <a:cubicBezTo>
                    <a:pt x="655" y="679"/>
                    <a:pt x="634" y="688"/>
                    <a:pt x="613" y="695"/>
                  </a:cubicBezTo>
                  <a:cubicBezTo>
                    <a:pt x="609" y="697"/>
                    <a:pt x="601" y="697"/>
                    <a:pt x="597" y="694"/>
                  </a:cubicBezTo>
                  <a:cubicBezTo>
                    <a:pt x="583" y="686"/>
                    <a:pt x="569" y="677"/>
                    <a:pt x="555" y="669"/>
                  </a:cubicBezTo>
                  <a:cubicBezTo>
                    <a:pt x="551" y="667"/>
                    <a:pt x="545" y="667"/>
                    <a:pt x="542" y="669"/>
                  </a:cubicBezTo>
                  <a:cubicBezTo>
                    <a:pt x="533" y="674"/>
                    <a:pt x="525" y="681"/>
                    <a:pt x="517" y="688"/>
                  </a:cubicBezTo>
                  <a:cubicBezTo>
                    <a:pt x="526" y="701"/>
                    <a:pt x="531" y="711"/>
                    <a:pt x="537" y="719"/>
                  </a:cubicBezTo>
                  <a:cubicBezTo>
                    <a:pt x="554" y="739"/>
                    <a:pt x="551" y="757"/>
                    <a:pt x="543" y="781"/>
                  </a:cubicBezTo>
                  <a:cubicBezTo>
                    <a:pt x="531" y="818"/>
                    <a:pt x="510" y="840"/>
                    <a:pt x="471" y="842"/>
                  </a:cubicBezTo>
                  <a:cubicBezTo>
                    <a:pt x="456" y="842"/>
                    <a:pt x="453" y="850"/>
                    <a:pt x="457" y="863"/>
                  </a:cubicBezTo>
                  <a:cubicBezTo>
                    <a:pt x="496" y="863"/>
                    <a:pt x="536" y="863"/>
                    <a:pt x="575" y="863"/>
                  </a:cubicBezTo>
                  <a:close/>
                  <a:moveTo>
                    <a:pt x="815" y="863"/>
                  </a:moveTo>
                  <a:cubicBezTo>
                    <a:pt x="815" y="808"/>
                    <a:pt x="768" y="765"/>
                    <a:pt x="713" y="768"/>
                  </a:cubicBezTo>
                  <a:cubicBezTo>
                    <a:pt x="663" y="771"/>
                    <a:pt x="619" y="819"/>
                    <a:pt x="626" y="863"/>
                  </a:cubicBezTo>
                  <a:cubicBezTo>
                    <a:pt x="689" y="863"/>
                    <a:pt x="751" y="863"/>
                    <a:pt x="815" y="8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87"/>
            <p:cNvSpPr>
              <a:spLocks noEditPoints="1"/>
            </p:cNvSpPr>
            <p:nvPr/>
          </p:nvSpPr>
          <p:spPr bwMode="auto">
            <a:xfrm>
              <a:off x="6418263" y="2841625"/>
              <a:ext cx="346075" cy="211138"/>
            </a:xfrm>
            <a:custGeom>
              <a:avLst/>
              <a:gdLst>
                <a:gd name="T0" fmla="*/ 246 w 1165"/>
                <a:gd name="T1" fmla="*/ 223 h 709"/>
                <a:gd name="T2" fmla="*/ 181 w 1165"/>
                <a:gd name="T3" fmla="*/ 214 h 709"/>
                <a:gd name="T4" fmla="*/ 100 w 1165"/>
                <a:gd name="T5" fmla="*/ 147 h 709"/>
                <a:gd name="T6" fmla="*/ 28 w 1165"/>
                <a:gd name="T7" fmla="*/ 28 h 709"/>
                <a:gd name="T8" fmla="*/ 147 w 1165"/>
                <a:gd name="T9" fmla="*/ 100 h 709"/>
                <a:gd name="T10" fmla="*/ 186 w 1165"/>
                <a:gd name="T11" fmla="*/ 152 h 709"/>
                <a:gd name="T12" fmla="*/ 247 w 1165"/>
                <a:gd name="T13" fmla="*/ 162 h 709"/>
                <a:gd name="T14" fmla="*/ 318 w 1165"/>
                <a:gd name="T15" fmla="*/ 7 h 709"/>
                <a:gd name="T16" fmla="*/ 919 w 1165"/>
                <a:gd name="T17" fmla="*/ 79 h 709"/>
                <a:gd name="T18" fmla="*/ 976 w 1165"/>
                <a:gd name="T19" fmla="*/ 157 h 709"/>
                <a:gd name="T20" fmla="*/ 1018 w 1165"/>
                <a:gd name="T21" fmla="*/ 98 h 709"/>
                <a:gd name="T22" fmla="*/ 1131 w 1165"/>
                <a:gd name="T23" fmla="*/ 22 h 709"/>
                <a:gd name="T24" fmla="*/ 1084 w 1165"/>
                <a:gd name="T25" fmla="*/ 151 h 709"/>
                <a:gd name="T26" fmla="*/ 1032 w 1165"/>
                <a:gd name="T27" fmla="*/ 168 h 709"/>
                <a:gd name="T28" fmla="*/ 963 w 1165"/>
                <a:gd name="T29" fmla="*/ 223 h 709"/>
                <a:gd name="T30" fmla="*/ 920 w 1165"/>
                <a:gd name="T31" fmla="*/ 390 h 709"/>
                <a:gd name="T32" fmla="*/ 996 w 1165"/>
                <a:gd name="T33" fmla="*/ 352 h 709"/>
                <a:gd name="T34" fmla="*/ 1060 w 1165"/>
                <a:gd name="T35" fmla="*/ 228 h 709"/>
                <a:gd name="T36" fmla="*/ 1148 w 1165"/>
                <a:gd name="T37" fmla="*/ 333 h 709"/>
                <a:gd name="T38" fmla="*/ 1045 w 1165"/>
                <a:gd name="T39" fmla="*/ 371 h 709"/>
                <a:gd name="T40" fmla="*/ 962 w 1165"/>
                <a:gd name="T41" fmla="*/ 439 h 709"/>
                <a:gd name="T42" fmla="*/ 920 w 1165"/>
                <a:gd name="T43" fmla="*/ 487 h 709"/>
                <a:gd name="T44" fmla="*/ 988 w 1165"/>
                <a:gd name="T45" fmla="*/ 498 h 709"/>
                <a:gd name="T46" fmla="*/ 1068 w 1165"/>
                <a:gd name="T47" fmla="*/ 562 h 709"/>
                <a:gd name="T48" fmla="*/ 1143 w 1165"/>
                <a:gd name="T49" fmla="*/ 676 h 709"/>
                <a:gd name="T50" fmla="*/ 1015 w 1165"/>
                <a:gd name="T51" fmla="*/ 627 h 709"/>
                <a:gd name="T52" fmla="*/ 1001 w 1165"/>
                <a:gd name="T53" fmla="*/ 578 h 709"/>
                <a:gd name="T54" fmla="*/ 919 w 1165"/>
                <a:gd name="T55" fmla="*/ 537 h 709"/>
                <a:gd name="T56" fmla="*/ 871 w 1165"/>
                <a:gd name="T57" fmla="*/ 654 h 709"/>
                <a:gd name="T58" fmla="*/ 871 w 1165"/>
                <a:gd name="T59" fmla="*/ 91 h 709"/>
                <a:gd name="T60" fmla="*/ 330 w 1165"/>
                <a:gd name="T61" fmla="*/ 55 h 709"/>
                <a:gd name="T62" fmla="*/ 295 w 1165"/>
                <a:gd name="T63" fmla="*/ 635 h 709"/>
                <a:gd name="T64" fmla="*/ 247 w 1165"/>
                <a:gd name="T65" fmla="*/ 654 h 709"/>
                <a:gd name="T66" fmla="*/ 193 w 1165"/>
                <a:gd name="T67" fmla="*/ 551 h 709"/>
                <a:gd name="T68" fmla="*/ 149 w 1165"/>
                <a:gd name="T69" fmla="*/ 627 h 709"/>
                <a:gd name="T70" fmla="*/ 23 w 1165"/>
                <a:gd name="T71" fmla="*/ 677 h 709"/>
                <a:gd name="T72" fmla="*/ 98 w 1165"/>
                <a:gd name="T73" fmla="*/ 562 h 709"/>
                <a:gd name="T74" fmla="*/ 181 w 1165"/>
                <a:gd name="T75" fmla="*/ 495 h 709"/>
                <a:gd name="T76" fmla="*/ 246 w 1165"/>
                <a:gd name="T77" fmla="*/ 487 h 709"/>
                <a:gd name="T78" fmla="*/ 205 w 1165"/>
                <a:gd name="T79" fmla="*/ 439 h 709"/>
                <a:gd name="T80" fmla="*/ 120 w 1165"/>
                <a:gd name="T81" fmla="*/ 370 h 709"/>
                <a:gd name="T82" fmla="*/ 18 w 1165"/>
                <a:gd name="T83" fmla="*/ 334 h 709"/>
                <a:gd name="T84" fmla="*/ 104 w 1165"/>
                <a:gd name="T85" fmla="*/ 228 h 709"/>
                <a:gd name="T86" fmla="*/ 150 w 1165"/>
                <a:gd name="T87" fmla="*/ 304 h 709"/>
                <a:gd name="T88" fmla="*/ 187 w 1165"/>
                <a:gd name="T89" fmla="*/ 370 h 709"/>
                <a:gd name="T90" fmla="*/ 103 w 1165"/>
                <a:gd name="T91" fmla="*/ 79 h 709"/>
                <a:gd name="T92" fmla="*/ 55 w 1165"/>
                <a:gd name="T93" fmla="*/ 78 h 709"/>
                <a:gd name="T94" fmla="*/ 103 w 1165"/>
                <a:gd name="T95" fmla="*/ 79 h 709"/>
                <a:gd name="T96" fmla="*/ 1087 w 1165"/>
                <a:gd name="T97" fmla="*/ 55 h 709"/>
                <a:gd name="T98" fmla="*/ 1088 w 1165"/>
                <a:gd name="T99" fmla="*/ 103 h 709"/>
                <a:gd name="T100" fmla="*/ 103 w 1165"/>
                <a:gd name="T101" fmla="*/ 295 h 709"/>
                <a:gd name="T102" fmla="*/ 55 w 1165"/>
                <a:gd name="T103" fmla="*/ 294 h 709"/>
                <a:gd name="T104" fmla="*/ 103 w 1165"/>
                <a:gd name="T105" fmla="*/ 295 h 709"/>
                <a:gd name="T106" fmla="*/ 1087 w 1165"/>
                <a:gd name="T107" fmla="*/ 271 h 709"/>
                <a:gd name="T108" fmla="*/ 1088 w 1165"/>
                <a:gd name="T109" fmla="*/ 319 h 709"/>
                <a:gd name="T110" fmla="*/ 103 w 1165"/>
                <a:gd name="T111" fmla="*/ 631 h 709"/>
                <a:gd name="T112" fmla="*/ 55 w 1165"/>
                <a:gd name="T113" fmla="*/ 630 h 709"/>
                <a:gd name="T114" fmla="*/ 103 w 1165"/>
                <a:gd name="T115" fmla="*/ 631 h 709"/>
                <a:gd name="T116" fmla="*/ 1111 w 1165"/>
                <a:gd name="T117" fmla="*/ 631 h 709"/>
                <a:gd name="T118" fmla="*/ 1063 w 1165"/>
                <a:gd name="T119" fmla="*/ 63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5" h="709">
                  <a:moveTo>
                    <a:pt x="246" y="389"/>
                  </a:moveTo>
                  <a:cubicBezTo>
                    <a:pt x="246" y="334"/>
                    <a:pt x="246" y="279"/>
                    <a:pt x="246" y="223"/>
                  </a:cubicBezTo>
                  <a:cubicBezTo>
                    <a:pt x="231" y="223"/>
                    <a:pt x="216" y="224"/>
                    <a:pt x="201" y="223"/>
                  </a:cubicBezTo>
                  <a:cubicBezTo>
                    <a:pt x="194" y="222"/>
                    <a:pt x="186" y="219"/>
                    <a:pt x="181" y="214"/>
                  </a:cubicBezTo>
                  <a:cubicBezTo>
                    <a:pt x="160" y="194"/>
                    <a:pt x="139" y="174"/>
                    <a:pt x="119" y="153"/>
                  </a:cubicBezTo>
                  <a:cubicBezTo>
                    <a:pt x="113" y="147"/>
                    <a:pt x="109" y="145"/>
                    <a:pt x="100" y="147"/>
                  </a:cubicBezTo>
                  <a:cubicBezTo>
                    <a:pt x="67" y="157"/>
                    <a:pt x="34" y="144"/>
                    <a:pt x="17" y="116"/>
                  </a:cubicBezTo>
                  <a:cubicBezTo>
                    <a:pt x="0" y="87"/>
                    <a:pt x="5" y="52"/>
                    <a:pt x="28" y="28"/>
                  </a:cubicBezTo>
                  <a:cubicBezTo>
                    <a:pt x="51" y="5"/>
                    <a:pt x="86" y="0"/>
                    <a:pt x="115" y="16"/>
                  </a:cubicBezTo>
                  <a:cubicBezTo>
                    <a:pt x="144" y="33"/>
                    <a:pt x="157" y="67"/>
                    <a:pt x="147" y="100"/>
                  </a:cubicBezTo>
                  <a:cubicBezTo>
                    <a:pt x="145" y="109"/>
                    <a:pt x="147" y="113"/>
                    <a:pt x="152" y="118"/>
                  </a:cubicBezTo>
                  <a:cubicBezTo>
                    <a:pt x="164" y="129"/>
                    <a:pt x="176" y="140"/>
                    <a:pt x="186" y="152"/>
                  </a:cubicBezTo>
                  <a:cubicBezTo>
                    <a:pt x="202" y="172"/>
                    <a:pt x="220" y="181"/>
                    <a:pt x="246" y="173"/>
                  </a:cubicBezTo>
                  <a:cubicBezTo>
                    <a:pt x="246" y="170"/>
                    <a:pt x="247" y="166"/>
                    <a:pt x="247" y="162"/>
                  </a:cubicBezTo>
                  <a:cubicBezTo>
                    <a:pt x="247" y="134"/>
                    <a:pt x="247" y="107"/>
                    <a:pt x="247" y="79"/>
                  </a:cubicBezTo>
                  <a:cubicBezTo>
                    <a:pt x="248" y="39"/>
                    <a:pt x="278" y="7"/>
                    <a:pt x="318" y="7"/>
                  </a:cubicBezTo>
                  <a:cubicBezTo>
                    <a:pt x="495" y="7"/>
                    <a:pt x="671" y="7"/>
                    <a:pt x="848" y="7"/>
                  </a:cubicBezTo>
                  <a:cubicBezTo>
                    <a:pt x="888" y="7"/>
                    <a:pt x="918" y="39"/>
                    <a:pt x="919" y="79"/>
                  </a:cubicBezTo>
                  <a:cubicBezTo>
                    <a:pt x="919" y="110"/>
                    <a:pt x="919" y="142"/>
                    <a:pt x="919" y="174"/>
                  </a:cubicBezTo>
                  <a:cubicBezTo>
                    <a:pt x="941" y="177"/>
                    <a:pt x="961" y="177"/>
                    <a:pt x="976" y="157"/>
                  </a:cubicBezTo>
                  <a:cubicBezTo>
                    <a:pt x="986" y="143"/>
                    <a:pt x="999" y="132"/>
                    <a:pt x="1012" y="121"/>
                  </a:cubicBezTo>
                  <a:cubicBezTo>
                    <a:pt x="1019" y="114"/>
                    <a:pt x="1021" y="108"/>
                    <a:pt x="1018" y="98"/>
                  </a:cubicBezTo>
                  <a:cubicBezTo>
                    <a:pt x="1009" y="68"/>
                    <a:pt x="1021" y="36"/>
                    <a:pt x="1047" y="19"/>
                  </a:cubicBezTo>
                  <a:cubicBezTo>
                    <a:pt x="1073" y="2"/>
                    <a:pt x="1107" y="3"/>
                    <a:pt x="1131" y="22"/>
                  </a:cubicBezTo>
                  <a:cubicBezTo>
                    <a:pt x="1156" y="42"/>
                    <a:pt x="1165" y="75"/>
                    <a:pt x="1154" y="104"/>
                  </a:cubicBezTo>
                  <a:cubicBezTo>
                    <a:pt x="1143" y="133"/>
                    <a:pt x="1115" y="152"/>
                    <a:pt x="1084" y="151"/>
                  </a:cubicBezTo>
                  <a:cubicBezTo>
                    <a:pt x="1082" y="151"/>
                    <a:pt x="1081" y="151"/>
                    <a:pt x="1080" y="151"/>
                  </a:cubicBezTo>
                  <a:cubicBezTo>
                    <a:pt x="1057" y="139"/>
                    <a:pt x="1045" y="154"/>
                    <a:pt x="1032" y="168"/>
                  </a:cubicBezTo>
                  <a:cubicBezTo>
                    <a:pt x="1018" y="183"/>
                    <a:pt x="1002" y="198"/>
                    <a:pt x="987" y="213"/>
                  </a:cubicBezTo>
                  <a:cubicBezTo>
                    <a:pt x="980" y="221"/>
                    <a:pt x="973" y="224"/>
                    <a:pt x="963" y="223"/>
                  </a:cubicBezTo>
                  <a:cubicBezTo>
                    <a:pt x="949" y="222"/>
                    <a:pt x="935" y="223"/>
                    <a:pt x="920" y="223"/>
                  </a:cubicBezTo>
                  <a:cubicBezTo>
                    <a:pt x="920" y="279"/>
                    <a:pt x="920" y="334"/>
                    <a:pt x="920" y="390"/>
                  </a:cubicBezTo>
                  <a:cubicBezTo>
                    <a:pt x="940" y="392"/>
                    <a:pt x="960" y="395"/>
                    <a:pt x="974" y="374"/>
                  </a:cubicBezTo>
                  <a:cubicBezTo>
                    <a:pt x="980" y="366"/>
                    <a:pt x="989" y="359"/>
                    <a:pt x="996" y="352"/>
                  </a:cubicBezTo>
                  <a:cubicBezTo>
                    <a:pt x="1011" y="338"/>
                    <a:pt x="1023" y="326"/>
                    <a:pt x="1016" y="301"/>
                  </a:cubicBezTo>
                  <a:cubicBezTo>
                    <a:pt x="1009" y="271"/>
                    <a:pt x="1031" y="240"/>
                    <a:pt x="1060" y="228"/>
                  </a:cubicBezTo>
                  <a:cubicBezTo>
                    <a:pt x="1089" y="216"/>
                    <a:pt x="1123" y="225"/>
                    <a:pt x="1143" y="250"/>
                  </a:cubicBezTo>
                  <a:cubicBezTo>
                    <a:pt x="1162" y="274"/>
                    <a:pt x="1164" y="307"/>
                    <a:pt x="1148" y="333"/>
                  </a:cubicBezTo>
                  <a:cubicBezTo>
                    <a:pt x="1131" y="360"/>
                    <a:pt x="1099" y="373"/>
                    <a:pt x="1068" y="364"/>
                  </a:cubicBezTo>
                  <a:cubicBezTo>
                    <a:pt x="1058" y="361"/>
                    <a:pt x="1052" y="364"/>
                    <a:pt x="1045" y="371"/>
                  </a:cubicBezTo>
                  <a:cubicBezTo>
                    <a:pt x="1026" y="390"/>
                    <a:pt x="1006" y="409"/>
                    <a:pt x="987" y="429"/>
                  </a:cubicBezTo>
                  <a:cubicBezTo>
                    <a:pt x="980" y="437"/>
                    <a:pt x="973" y="440"/>
                    <a:pt x="962" y="439"/>
                  </a:cubicBezTo>
                  <a:cubicBezTo>
                    <a:pt x="948" y="438"/>
                    <a:pt x="935" y="439"/>
                    <a:pt x="920" y="439"/>
                  </a:cubicBezTo>
                  <a:cubicBezTo>
                    <a:pt x="920" y="455"/>
                    <a:pt x="920" y="470"/>
                    <a:pt x="920" y="487"/>
                  </a:cubicBezTo>
                  <a:cubicBezTo>
                    <a:pt x="934" y="487"/>
                    <a:pt x="948" y="488"/>
                    <a:pt x="962" y="487"/>
                  </a:cubicBezTo>
                  <a:cubicBezTo>
                    <a:pt x="973" y="486"/>
                    <a:pt x="981" y="490"/>
                    <a:pt x="988" y="498"/>
                  </a:cubicBezTo>
                  <a:cubicBezTo>
                    <a:pt x="1007" y="517"/>
                    <a:pt x="1026" y="536"/>
                    <a:pt x="1045" y="555"/>
                  </a:cubicBezTo>
                  <a:cubicBezTo>
                    <a:pt x="1052" y="562"/>
                    <a:pt x="1058" y="565"/>
                    <a:pt x="1068" y="562"/>
                  </a:cubicBezTo>
                  <a:cubicBezTo>
                    <a:pt x="1099" y="553"/>
                    <a:pt x="1131" y="566"/>
                    <a:pt x="1148" y="592"/>
                  </a:cubicBezTo>
                  <a:cubicBezTo>
                    <a:pt x="1164" y="619"/>
                    <a:pt x="1162" y="652"/>
                    <a:pt x="1143" y="676"/>
                  </a:cubicBezTo>
                  <a:cubicBezTo>
                    <a:pt x="1123" y="701"/>
                    <a:pt x="1091" y="709"/>
                    <a:pt x="1062" y="698"/>
                  </a:cubicBezTo>
                  <a:cubicBezTo>
                    <a:pt x="1032" y="687"/>
                    <a:pt x="1013" y="658"/>
                    <a:pt x="1015" y="627"/>
                  </a:cubicBezTo>
                  <a:cubicBezTo>
                    <a:pt x="1015" y="625"/>
                    <a:pt x="1015" y="623"/>
                    <a:pt x="1015" y="622"/>
                  </a:cubicBezTo>
                  <a:cubicBezTo>
                    <a:pt x="1026" y="602"/>
                    <a:pt x="1015" y="590"/>
                    <a:pt x="1001" y="578"/>
                  </a:cubicBezTo>
                  <a:cubicBezTo>
                    <a:pt x="993" y="572"/>
                    <a:pt x="985" y="564"/>
                    <a:pt x="978" y="556"/>
                  </a:cubicBezTo>
                  <a:cubicBezTo>
                    <a:pt x="964" y="536"/>
                    <a:pt x="944" y="530"/>
                    <a:pt x="919" y="537"/>
                  </a:cubicBezTo>
                  <a:cubicBezTo>
                    <a:pt x="919" y="575"/>
                    <a:pt x="919" y="614"/>
                    <a:pt x="919" y="654"/>
                  </a:cubicBezTo>
                  <a:cubicBezTo>
                    <a:pt x="903" y="654"/>
                    <a:pt x="888" y="654"/>
                    <a:pt x="871" y="654"/>
                  </a:cubicBezTo>
                  <a:cubicBezTo>
                    <a:pt x="871" y="649"/>
                    <a:pt x="871" y="643"/>
                    <a:pt x="871" y="637"/>
                  </a:cubicBezTo>
                  <a:cubicBezTo>
                    <a:pt x="871" y="455"/>
                    <a:pt x="871" y="273"/>
                    <a:pt x="871" y="91"/>
                  </a:cubicBezTo>
                  <a:cubicBezTo>
                    <a:pt x="871" y="61"/>
                    <a:pt x="865" y="55"/>
                    <a:pt x="835" y="55"/>
                  </a:cubicBezTo>
                  <a:cubicBezTo>
                    <a:pt x="667" y="55"/>
                    <a:pt x="498" y="55"/>
                    <a:pt x="330" y="55"/>
                  </a:cubicBezTo>
                  <a:cubicBezTo>
                    <a:pt x="302" y="55"/>
                    <a:pt x="295" y="62"/>
                    <a:pt x="295" y="89"/>
                  </a:cubicBezTo>
                  <a:cubicBezTo>
                    <a:pt x="295" y="271"/>
                    <a:pt x="295" y="453"/>
                    <a:pt x="295" y="635"/>
                  </a:cubicBezTo>
                  <a:cubicBezTo>
                    <a:pt x="295" y="641"/>
                    <a:pt x="295" y="647"/>
                    <a:pt x="295" y="654"/>
                  </a:cubicBezTo>
                  <a:cubicBezTo>
                    <a:pt x="279" y="654"/>
                    <a:pt x="264" y="654"/>
                    <a:pt x="247" y="654"/>
                  </a:cubicBezTo>
                  <a:cubicBezTo>
                    <a:pt x="247" y="615"/>
                    <a:pt x="247" y="576"/>
                    <a:pt x="247" y="536"/>
                  </a:cubicBezTo>
                  <a:cubicBezTo>
                    <a:pt x="227" y="534"/>
                    <a:pt x="207" y="530"/>
                    <a:pt x="193" y="551"/>
                  </a:cubicBezTo>
                  <a:cubicBezTo>
                    <a:pt x="187" y="559"/>
                    <a:pt x="179" y="565"/>
                    <a:pt x="172" y="572"/>
                  </a:cubicBezTo>
                  <a:cubicBezTo>
                    <a:pt x="157" y="587"/>
                    <a:pt x="141" y="598"/>
                    <a:pt x="149" y="627"/>
                  </a:cubicBezTo>
                  <a:cubicBezTo>
                    <a:pt x="158" y="657"/>
                    <a:pt x="134" y="687"/>
                    <a:pt x="105" y="698"/>
                  </a:cubicBezTo>
                  <a:cubicBezTo>
                    <a:pt x="75" y="709"/>
                    <a:pt x="43" y="701"/>
                    <a:pt x="23" y="677"/>
                  </a:cubicBezTo>
                  <a:cubicBezTo>
                    <a:pt x="4" y="653"/>
                    <a:pt x="2" y="619"/>
                    <a:pt x="18" y="593"/>
                  </a:cubicBezTo>
                  <a:cubicBezTo>
                    <a:pt x="35" y="566"/>
                    <a:pt x="67" y="553"/>
                    <a:pt x="98" y="562"/>
                  </a:cubicBezTo>
                  <a:cubicBezTo>
                    <a:pt x="108" y="565"/>
                    <a:pt x="114" y="563"/>
                    <a:pt x="121" y="556"/>
                  </a:cubicBezTo>
                  <a:cubicBezTo>
                    <a:pt x="140" y="535"/>
                    <a:pt x="161" y="515"/>
                    <a:pt x="181" y="495"/>
                  </a:cubicBezTo>
                  <a:cubicBezTo>
                    <a:pt x="186" y="491"/>
                    <a:pt x="194" y="488"/>
                    <a:pt x="201" y="487"/>
                  </a:cubicBezTo>
                  <a:cubicBezTo>
                    <a:pt x="215" y="486"/>
                    <a:pt x="230" y="487"/>
                    <a:pt x="246" y="487"/>
                  </a:cubicBezTo>
                  <a:cubicBezTo>
                    <a:pt x="246" y="471"/>
                    <a:pt x="246" y="456"/>
                    <a:pt x="246" y="439"/>
                  </a:cubicBezTo>
                  <a:cubicBezTo>
                    <a:pt x="233" y="439"/>
                    <a:pt x="219" y="438"/>
                    <a:pt x="205" y="439"/>
                  </a:cubicBezTo>
                  <a:cubicBezTo>
                    <a:pt x="193" y="440"/>
                    <a:pt x="185" y="436"/>
                    <a:pt x="177" y="427"/>
                  </a:cubicBezTo>
                  <a:cubicBezTo>
                    <a:pt x="158" y="407"/>
                    <a:pt x="138" y="389"/>
                    <a:pt x="120" y="370"/>
                  </a:cubicBezTo>
                  <a:cubicBezTo>
                    <a:pt x="113" y="362"/>
                    <a:pt x="107" y="361"/>
                    <a:pt x="98" y="364"/>
                  </a:cubicBezTo>
                  <a:cubicBezTo>
                    <a:pt x="67" y="373"/>
                    <a:pt x="35" y="360"/>
                    <a:pt x="18" y="334"/>
                  </a:cubicBezTo>
                  <a:cubicBezTo>
                    <a:pt x="2" y="308"/>
                    <a:pt x="3" y="274"/>
                    <a:pt x="23" y="250"/>
                  </a:cubicBezTo>
                  <a:cubicBezTo>
                    <a:pt x="43" y="225"/>
                    <a:pt x="75" y="217"/>
                    <a:pt x="104" y="228"/>
                  </a:cubicBezTo>
                  <a:cubicBezTo>
                    <a:pt x="134" y="239"/>
                    <a:pt x="153" y="268"/>
                    <a:pt x="151" y="299"/>
                  </a:cubicBezTo>
                  <a:cubicBezTo>
                    <a:pt x="151" y="301"/>
                    <a:pt x="151" y="302"/>
                    <a:pt x="150" y="304"/>
                  </a:cubicBezTo>
                  <a:cubicBezTo>
                    <a:pt x="140" y="323"/>
                    <a:pt x="151" y="336"/>
                    <a:pt x="165" y="347"/>
                  </a:cubicBezTo>
                  <a:cubicBezTo>
                    <a:pt x="173" y="354"/>
                    <a:pt x="181" y="361"/>
                    <a:pt x="187" y="370"/>
                  </a:cubicBezTo>
                  <a:cubicBezTo>
                    <a:pt x="202" y="390"/>
                    <a:pt x="221" y="396"/>
                    <a:pt x="246" y="389"/>
                  </a:cubicBezTo>
                  <a:close/>
                  <a:moveTo>
                    <a:pt x="103" y="79"/>
                  </a:moveTo>
                  <a:cubicBezTo>
                    <a:pt x="103" y="66"/>
                    <a:pt x="93" y="55"/>
                    <a:pt x="80" y="55"/>
                  </a:cubicBezTo>
                  <a:cubicBezTo>
                    <a:pt x="67" y="55"/>
                    <a:pt x="56" y="65"/>
                    <a:pt x="55" y="78"/>
                  </a:cubicBezTo>
                  <a:cubicBezTo>
                    <a:pt x="54" y="91"/>
                    <a:pt x="66" y="103"/>
                    <a:pt x="79" y="103"/>
                  </a:cubicBezTo>
                  <a:cubicBezTo>
                    <a:pt x="92" y="103"/>
                    <a:pt x="103" y="92"/>
                    <a:pt x="103" y="79"/>
                  </a:cubicBezTo>
                  <a:close/>
                  <a:moveTo>
                    <a:pt x="1111" y="79"/>
                  </a:moveTo>
                  <a:cubicBezTo>
                    <a:pt x="1111" y="66"/>
                    <a:pt x="1100" y="55"/>
                    <a:pt x="1087" y="55"/>
                  </a:cubicBezTo>
                  <a:cubicBezTo>
                    <a:pt x="1074" y="55"/>
                    <a:pt x="1063" y="66"/>
                    <a:pt x="1063" y="80"/>
                  </a:cubicBezTo>
                  <a:cubicBezTo>
                    <a:pt x="1064" y="93"/>
                    <a:pt x="1075" y="103"/>
                    <a:pt x="1088" y="103"/>
                  </a:cubicBezTo>
                  <a:cubicBezTo>
                    <a:pt x="1100" y="103"/>
                    <a:pt x="1111" y="92"/>
                    <a:pt x="1111" y="79"/>
                  </a:cubicBezTo>
                  <a:close/>
                  <a:moveTo>
                    <a:pt x="103" y="295"/>
                  </a:moveTo>
                  <a:cubicBezTo>
                    <a:pt x="103" y="282"/>
                    <a:pt x="92" y="271"/>
                    <a:pt x="79" y="271"/>
                  </a:cubicBezTo>
                  <a:cubicBezTo>
                    <a:pt x="67" y="271"/>
                    <a:pt x="56" y="281"/>
                    <a:pt x="55" y="294"/>
                  </a:cubicBezTo>
                  <a:cubicBezTo>
                    <a:pt x="55" y="308"/>
                    <a:pt x="66" y="319"/>
                    <a:pt x="79" y="319"/>
                  </a:cubicBezTo>
                  <a:cubicBezTo>
                    <a:pt x="92" y="319"/>
                    <a:pt x="103" y="308"/>
                    <a:pt x="103" y="295"/>
                  </a:cubicBezTo>
                  <a:close/>
                  <a:moveTo>
                    <a:pt x="1111" y="294"/>
                  </a:moveTo>
                  <a:cubicBezTo>
                    <a:pt x="1111" y="282"/>
                    <a:pt x="1100" y="271"/>
                    <a:pt x="1087" y="271"/>
                  </a:cubicBezTo>
                  <a:cubicBezTo>
                    <a:pt x="1073" y="271"/>
                    <a:pt x="1062" y="283"/>
                    <a:pt x="1063" y="296"/>
                  </a:cubicBezTo>
                  <a:cubicBezTo>
                    <a:pt x="1064" y="309"/>
                    <a:pt x="1075" y="319"/>
                    <a:pt x="1088" y="319"/>
                  </a:cubicBezTo>
                  <a:cubicBezTo>
                    <a:pt x="1101" y="318"/>
                    <a:pt x="1111" y="307"/>
                    <a:pt x="1111" y="294"/>
                  </a:cubicBezTo>
                  <a:close/>
                  <a:moveTo>
                    <a:pt x="103" y="631"/>
                  </a:moveTo>
                  <a:cubicBezTo>
                    <a:pt x="103" y="618"/>
                    <a:pt x="92" y="607"/>
                    <a:pt x="79" y="607"/>
                  </a:cubicBezTo>
                  <a:cubicBezTo>
                    <a:pt x="66" y="607"/>
                    <a:pt x="55" y="617"/>
                    <a:pt x="55" y="630"/>
                  </a:cubicBezTo>
                  <a:cubicBezTo>
                    <a:pt x="55" y="644"/>
                    <a:pt x="66" y="655"/>
                    <a:pt x="79" y="655"/>
                  </a:cubicBezTo>
                  <a:cubicBezTo>
                    <a:pt x="92" y="655"/>
                    <a:pt x="103" y="644"/>
                    <a:pt x="103" y="631"/>
                  </a:cubicBezTo>
                  <a:close/>
                  <a:moveTo>
                    <a:pt x="1087" y="655"/>
                  </a:moveTo>
                  <a:cubicBezTo>
                    <a:pt x="1100" y="655"/>
                    <a:pt x="1111" y="644"/>
                    <a:pt x="1111" y="631"/>
                  </a:cubicBezTo>
                  <a:cubicBezTo>
                    <a:pt x="1111" y="619"/>
                    <a:pt x="1101" y="608"/>
                    <a:pt x="1088" y="607"/>
                  </a:cubicBezTo>
                  <a:cubicBezTo>
                    <a:pt x="1074" y="607"/>
                    <a:pt x="1063" y="618"/>
                    <a:pt x="1063" y="631"/>
                  </a:cubicBezTo>
                  <a:cubicBezTo>
                    <a:pt x="1063" y="644"/>
                    <a:pt x="1074" y="655"/>
                    <a:pt x="1087" y="6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88"/>
            <p:cNvSpPr>
              <a:spLocks/>
            </p:cNvSpPr>
            <p:nvPr/>
          </p:nvSpPr>
          <p:spPr bwMode="auto">
            <a:xfrm>
              <a:off x="6519863" y="2879725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89"/>
            <p:cNvSpPr>
              <a:spLocks/>
            </p:cNvSpPr>
            <p:nvPr/>
          </p:nvSpPr>
          <p:spPr bwMode="auto">
            <a:xfrm>
              <a:off x="6519863" y="2914650"/>
              <a:ext cx="142875" cy="14288"/>
            </a:xfrm>
            <a:custGeom>
              <a:avLst/>
              <a:gdLst>
                <a:gd name="T0" fmla="*/ 0 w 478"/>
                <a:gd name="T1" fmla="*/ 0 h 46"/>
                <a:gd name="T2" fmla="*/ 478 w 478"/>
                <a:gd name="T3" fmla="*/ 0 h 46"/>
                <a:gd name="T4" fmla="*/ 478 w 478"/>
                <a:gd name="T5" fmla="*/ 46 h 46"/>
                <a:gd name="T6" fmla="*/ 0 w 478"/>
                <a:gd name="T7" fmla="*/ 46 h 46"/>
                <a:gd name="T8" fmla="*/ 0 w 47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0"/>
                  </a:move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90"/>
            <p:cNvSpPr>
              <a:spLocks/>
            </p:cNvSpPr>
            <p:nvPr/>
          </p:nvSpPr>
          <p:spPr bwMode="auto">
            <a:xfrm>
              <a:off x="6519863" y="2951163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378754" y="3079141"/>
            <a:ext cx="444501" cy="376238"/>
            <a:chOff x="228600" y="2911475"/>
            <a:chExt cx="444501" cy="37623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47" name="Freeform 94"/>
            <p:cNvSpPr>
              <a:spLocks/>
            </p:cNvSpPr>
            <p:nvPr/>
          </p:nvSpPr>
          <p:spPr bwMode="auto">
            <a:xfrm>
              <a:off x="471488" y="3005138"/>
              <a:ext cx="201613" cy="146050"/>
            </a:xfrm>
            <a:custGeom>
              <a:avLst/>
              <a:gdLst>
                <a:gd name="T0" fmla="*/ 728 w 728"/>
                <a:gd name="T1" fmla="*/ 191 h 521"/>
                <a:gd name="T2" fmla="*/ 166 w 728"/>
                <a:gd name="T3" fmla="*/ 512 h 521"/>
                <a:gd name="T4" fmla="*/ 151 w 728"/>
                <a:gd name="T5" fmla="*/ 521 h 521"/>
                <a:gd name="T6" fmla="*/ 0 w 728"/>
                <a:gd name="T7" fmla="*/ 332 h 521"/>
                <a:gd name="T8" fmla="*/ 607 w 728"/>
                <a:gd name="T9" fmla="*/ 0 h 521"/>
                <a:gd name="T10" fmla="*/ 616 w 728"/>
                <a:gd name="T11" fmla="*/ 14 h 521"/>
                <a:gd name="T12" fmla="*/ 718 w 728"/>
                <a:gd name="T13" fmla="*/ 174 h 521"/>
                <a:gd name="T14" fmla="*/ 728 w 728"/>
                <a:gd name="T15" fmla="*/ 187 h 521"/>
                <a:gd name="T16" fmla="*/ 728 w 728"/>
                <a:gd name="T17" fmla="*/ 19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8" h="521">
                  <a:moveTo>
                    <a:pt x="728" y="191"/>
                  </a:moveTo>
                  <a:cubicBezTo>
                    <a:pt x="541" y="298"/>
                    <a:pt x="353" y="405"/>
                    <a:pt x="166" y="512"/>
                  </a:cubicBezTo>
                  <a:cubicBezTo>
                    <a:pt x="162" y="515"/>
                    <a:pt x="157" y="517"/>
                    <a:pt x="151" y="521"/>
                  </a:cubicBezTo>
                  <a:cubicBezTo>
                    <a:pt x="101" y="458"/>
                    <a:pt x="51" y="396"/>
                    <a:pt x="0" y="332"/>
                  </a:cubicBezTo>
                  <a:cubicBezTo>
                    <a:pt x="203" y="221"/>
                    <a:pt x="404" y="111"/>
                    <a:pt x="607" y="0"/>
                  </a:cubicBezTo>
                  <a:cubicBezTo>
                    <a:pt x="610" y="5"/>
                    <a:pt x="613" y="9"/>
                    <a:pt x="616" y="14"/>
                  </a:cubicBezTo>
                  <a:cubicBezTo>
                    <a:pt x="650" y="67"/>
                    <a:pt x="684" y="121"/>
                    <a:pt x="718" y="174"/>
                  </a:cubicBezTo>
                  <a:cubicBezTo>
                    <a:pt x="721" y="179"/>
                    <a:pt x="725" y="183"/>
                    <a:pt x="728" y="187"/>
                  </a:cubicBezTo>
                  <a:cubicBezTo>
                    <a:pt x="728" y="188"/>
                    <a:pt x="728" y="189"/>
                    <a:pt x="728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95"/>
            <p:cNvSpPr>
              <a:spLocks/>
            </p:cNvSpPr>
            <p:nvPr/>
          </p:nvSpPr>
          <p:spPr bwMode="auto">
            <a:xfrm>
              <a:off x="287338" y="2911475"/>
              <a:ext cx="328613" cy="166688"/>
            </a:xfrm>
            <a:custGeom>
              <a:avLst/>
              <a:gdLst>
                <a:gd name="T0" fmla="*/ 0 w 1180"/>
                <a:gd name="T1" fmla="*/ 288 h 598"/>
                <a:gd name="T2" fmla="*/ 234 w 1180"/>
                <a:gd name="T3" fmla="*/ 173 h 598"/>
                <a:gd name="T4" fmla="*/ 579 w 1180"/>
                <a:gd name="T5" fmla="*/ 4 h 598"/>
                <a:gd name="T6" fmla="*/ 601 w 1180"/>
                <a:gd name="T7" fmla="*/ 3 h 598"/>
                <a:gd name="T8" fmla="*/ 1173 w 1180"/>
                <a:gd name="T9" fmla="*/ 272 h 598"/>
                <a:gd name="T10" fmla="*/ 1180 w 1180"/>
                <a:gd name="T11" fmla="*/ 276 h 598"/>
                <a:gd name="T12" fmla="*/ 1168 w 1180"/>
                <a:gd name="T13" fmla="*/ 284 h 598"/>
                <a:gd name="T14" fmla="*/ 601 w 1180"/>
                <a:gd name="T15" fmla="*/ 594 h 598"/>
                <a:gd name="T16" fmla="*/ 580 w 1180"/>
                <a:gd name="T17" fmla="*/ 595 h 598"/>
                <a:gd name="T18" fmla="*/ 10 w 1180"/>
                <a:gd name="T19" fmla="*/ 295 h 598"/>
                <a:gd name="T20" fmla="*/ 0 w 1180"/>
                <a:gd name="T21" fmla="*/ 28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0" h="598">
                  <a:moveTo>
                    <a:pt x="0" y="288"/>
                  </a:moveTo>
                  <a:cubicBezTo>
                    <a:pt x="79" y="249"/>
                    <a:pt x="156" y="211"/>
                    <a:pt x="234" y="173"/>
                  </a:cubicBezTo>
                  <a:cubicBezTo>
                    <a:pt x="349" y="117"/>
                    <a:pt x="463" y="60"/>
                    <a:pt x="579" y="4"/>
                  </a:cubicBezTo>
                  <a:cubicBezTo>
                    <a:pt x="585" y="1"/>
                    <a:pt x="595" y="0"/>
                    <a:pt x="601" y="3"/>
                  </a:cubicBezTo>
                  <a:cubicBezTo>
                    <a:pt x="792" y="92"/>
                    <a:pt x="983" y="182"/>
                    <a:pt x="1173" y="272"/>
                  </a:cubicBezTo>
                  <a:cubicBezTo>
                    <a:pt x="1175" y="273"/>
                    <a:pt x="1176" y="274"/>
                    <a:pt x="1180" y="276"/>
                  </a:cubicBezTo>
                  <a:cubicBezTo>
                    <a:pt x="1175" y="279"/>
                    <a:pt x="1172" y="282"/>
                    <a:pt x="1168" y="284"/>
                  </a:cubicBezTo>
                  <a:cubicBezTo>
                    <a:pt x="979" y="387"/>
                    <a:pt x="790" y="491"/>
                    <a:pt x="601" y="594"/>
                  </a:cubicBezTo>
                  <a:cubicBezTo>
                    <a:pt x="596" y="597"/>
                    <a:pt x="586" y="598"/>
                    <a:pt x="580" y="595"/>
                  </a:cubicBezTo>
                  <a:cubicBezTo>
                    <a:pt x="390" y="495"/>
                    <a:pt x="200" y="395"/>
                    <a:pt x="10" y="295"/>
                  </a:cubicBezTo>
                  <a:cubicBezTo>
                    <a:pt x="8" y="293"/>
                    <a:pt x="5" y="292"/>
                    <a:pt x="0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96"/>
            <p:cNvSpPr>
              <a:spLocks/>
            </p:cNvSpPr>
            <p:nvPr/>
          </p:nvSpPr>
          <p:spPr bwMode="auto">
            <a:xfrm>
              <a:off x="269875" y="3113088"/>
              <a:ext cx="168275" cy="174625"/>
            </a:xfrm>
            <a:custGeom>
              <a:avLst/>
              <a:gdLst>
                <a:gd name="T0" fmla="*/ 601 w 601"/>
                <a:gd name="T1" fmla="*/ 68 h 627"/>
                <a:gd name="T2" fmla="*/ 601 w 601"/>
                <a:gd name="T3" fmla="*/ 627 h 627"/>
                <a:gd name="T4" fmla="*/ 579 w 601"/>
                <a:gd name="T5" fmla="*/ 616 h 627"/>
                <a:gd name="T6" fmla="*/ 14 w 601"/>
                <a:gd name="T7" fmla="*/ 318 h 627"/>
                <a:gd name="T8" fmla="*/ 0 w 601"/>
                <a:gd name="T9" fmla="*/ 294 h 627"/>
                <a:gd name="T10" fmla="*/ 0 w 601"/>
                <a:gd name="T11" fmla="*/ 18 h 627"/>
                <a:gd name="T12" fmla="*/ 0 w 601"/>
                <a:gd name="T13" fmla="*/ 0 h 627"/>
                <a:gd name="T14" fmla="*/ 19 w 601"/>
                <a:gd name="T15" fmla="*/ 10 h 627"/>
                <a:gd name="T16" fmla="*/ 404 w 601"/>
                <a:gd name="T17" fmla="*/ 230 h 627"/>
                <a:gd name="T18" fmla="*/ 483 w 601"/>
                <a:gd name="T19" fmla="*/ 215 h 627"/>
                <a:gd name="T20" fmla="*/ 589 w 601"/>
                <a:gd name="T21" fmla="*/ 82 h 627"/>
                <a:gd name="T22" fmla="*/ 601 w 601"/>
                <a:gd name="T23" fmla="*/ 6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1" h="627">
                  <a:moveTo>
                    <a:pt x="601" y="68"/>
                  </a:moveTo>
                  <a:cubicBezTo>
                    <a:pt x="601" y="256"/>
                    <a:pt x="601" y="440"/>
                    <a:pt x="601" y="627"/>
                  </a:cubicBezTo>
                  <a:cubicBezTo>
                    <a:pt x="593" y="623"/>
                    <a:pt x="586" y="620"/>
                    <a:pt x="579" y="616"/>
                  </a:cubicBezTo>
                  <a:cubicBezTo>
                    <a:pt x="391" y="517"/>
                    <a:pt x="203" y="417"/>
                    <a:pt x="14" y="318"/>
                  </a:cubicBezTo>
                  <a:cubicBezTo>
                    <a:pt x="4" y="312"/>
                    <a:pt x="0" y="306"/>
                    <a:pt x="0" y="294"/>
                  </a:cubicBezTo>
                  <a:cubicBezTo>
                    <a:pt x="1" y="202"/>
                    <a:pt x="0" y="110"/>
                    <a:pt x="0" y="18"/>
                  </a:cubicBezTo>
                  <a:cubicBezTo>
                    <a:pt x="0" y="13"/>
                    <a:pt x="0" y="8"/>
                    <a:pt x="0" y="0"/>
                  </a:cubicBezTo>
                  <a:cubicBezTo>
                    <a:pt x="8" y="4"/>
                    <a:pt x="14" y="7"/>
                    <a:pt x="19" y="10"/>
                  </a:cubicBezTo>
                  <a:cubicBezTo>
                    <a:pt x="147" y="83"/>
                    <a:pt x="276" y="157"/>
                    <a:pt x="404" y="230"/>
                  </a:cubicBezTo>
                  <a:cubicBezTo>
                    <a:pt x="439" y="251"/>
                    <a:pt x="458" y="247"/>
                    <a:pt x="483" y="215"/>
                  </a:cubicBezTo>
                  <a:cubicBezTo>
                    <a:pt x="518" y="171"/>
                    <a:pt x="554" y="127"/>
                    <a:pt x="589" y="82"/>
                  </a:cubicBezTo>
                  <a:cubicBezTo>
                    <a:pt x="592" y="78"/>
                    <a:pt x="596" y="74"/>
                    <a:pt x="601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97"/>
            <p:cNvSpPr>
              <a:spLocks/>
            </p:cNvSpPr>
            <p:nvPr/>
          </p:nvSpPr>
          <p:spPr bwMode="auto">
            <a:xfrm>
              <a:off x="465138" y="3113088"/>
              <a:ext cx="166688" cy="174625"/>
            </a:xfrm>
            <a:custGeom>
              <a:avLst/>
              <a:gdLst>
                <a:gd name="T0" fmla="*/ 599 w 600"/>
                <a:gd name="T1" fmla="*/ 0 h 624"/>
                <a:gd name="T2" fmla="*/ 599 w 600"/>
                <a:gd name="T3" fmla="*/ 15 h 624"/>
                <a:gd name="T4" fmla="*/ 600 w 600"/>
                <a:gd name="T5" fmla="*/ 282 h 624"/>
                <a:gd name="T6" fmla="*/ 589 w 600"/>
                <a:gd name="T7" fmla="*/ 302 h 624"/>
                <a:gd name="T8" fmla="*/ 9 w 600"/>
                <a:gd name="T9" fmla="*/ 620 h 624"/>
                <a:gd name="T10" fmla="*/ 0 w 600"/>
                <a:gd name="T11" fmla="*/ 624 h 624"/>
                <a:gd name="T12" fmla="*/ 0 w 600"/>
                <a:gd name="T13" fmla="*/ 67 h 624"/>
                <a:gd name="T14" fmla="*/ 48 w 600"/>
                <a:gd name="T15" fmla="*/ 127 h 624"/>
                <a:gd name="T16" fmla="*/ 121 w 600"/>
                <a:gd name="T17" fmla="*/ 218 h 624"/>
                <a:gd name="T18" fmla="*/ 193 w 600"/>
                <a:gd name="T19" fmla="*/ 232 h 624"/>
                <a:gd name="T20" fmla="*/ 582 w 600"/>
                <a:gd name="T21" fmla="*/ 9 h 624"/>
                <a:gd name="T22" fmla="*/ 599 w 600"/>
                <a:gd name="T23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624">
                  <a:moveTo>
                    <a:pt x="599" y="0"/>
                  </a:moveTo>
                  <a:cubicBezTo>
                    <a:pt x="599" y="7"/>
                    <a:pt x="599" y="11"/>
                    <a:pt x="599" y="15"/>
                  </a:cubicBezTo>
                  <a:cubicBezTo>
                    <a:pt x="599" y="104"/>
                    <a:pt x="599" y="193"/>
                    <a:pt x="600" y="282"/>
                  </a:cubicBezTo>
                  <a:cubicBezTo>
                    <a:pt x="600" y="291"/>
                    <a:pt x="598" y="297"/>
                    <a:pt x="589" y="302"/>
                  </a:cubicBezTo>
                  <a:cubicBezTo>
                    <a:pt x="395" y="408"/>
                    <a:pt x="202" y="514"/>
                    <a:pt x="9" y="620"/>
                  </a:cubicBezTo>
                  <a:cubicBezTo>
                    <a:pt x="6" y="621"/>
                    <a:pt x="4" y="622"/>
                    <a:pt x="0" y="624"/>
                  </a:cubicBezTo>
                  <a:cubicBezTo>
                    <a:pt x="0" y="439"/>
                    <a:pt x="0" y="255"/>
                    <a:pt x="0" y="67"/>
                  </a:cubicBezTo>
                  <a:cubicBezTo>
                    <a:pt x="17" y="89"/>
                    <a:pt x="33" y="108"/>
                    <a:pt x="48" y="127"/>
                  </a:cubicBezTo>
                  <a:cubicBezTo>
                    <a:pt x="72" y="157"/>
                    <a:pt x="96" y="187"/>
                    <a:pt x="121" y="218"/>
                  </a:cubicBezTo>
                  <a:cubicBezTo>
                    <a:pt x="142" y="245"/>
                    <a:pt x="163" y="249"/>
                    <a:pt x="193" y="232"/>
                  </a:cubicBezTo>
                  <a:cubicBezTo>
                    <a:pt x="322" y="157"/>
                    <a:pt x="452" y="83"/>
                    <a:pt x="582" y="9"/>
                  </a:cubicBezTo>
                  <a:cubicBezTo>
                    <a:pt x="587" y="6"/>
                    <a:pt x="592" y="4"/>
                    <a:pt x="59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98"/>
            <p:cNvSpPr>
              <a:spLocks/>
            </p:cNvSpPr>
            <p:nvPr/>
          </p:nvSpPr>
          <p:spPr bwMode="auto">
            <a:xfrm>
              <a:off x="228600" y="3008313"/>
              <a:ext cx="203200" cy="142875"/>
            </a:xfrm>
            <a:custGeom>
              <a:avLst/>
              <a:gdLst>
                <a:gd name="T0" fmla="*/ 726 w 726"/>
                <a:gd name="T1" fmla="*/ 321 h 509"/>
                <a:gd name="T2" fmla="*/ 577 w 726"/>
                <a:gd name="T3" fmla="*/ 509 h 509"/>
                <a:gd name="T4" fmla="*/ 0 w 726"/>
                <a:gd name="T5" fmla="*/ 179 h 509"/>
                <a:gd name="T6" fmla="*/ 119 w 726"/>
                <a:gd name="T7" fmla="*/ 0 h 509"/>
                <a:gd name="T8" fmla="*/ 726 w 726"/>
                <a:gd name="T9" fmla="*/ 32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509">
                  <a:moveTo>
                    <a:pt x="726" y="321"/>
                  </a:moveTo>
                  <a:cubicBezTo>
                    <a:pt x="676" y="385"/>
                    <a:pt x="627" y="446"/>
                    <a:pt x="577" y="509"/>
                  </a:cubicBezTo>
                  <a:cubicBezTo>
                    <a:pt x="385" y="399"/>
                    <a:pt x="193" y="289"/>
                    <a:pt x="0" y="179"/>
                  </a:cubicBezTo>
                  <a:cubicBezTo>
                    <a:pt x="40" y="119"/>
                    <a:pt x="80" y="60"/>
                    <a:pt x="119" y="0"/>
                  </a:cubicBezTo>
                  <a:cubicBezTo>
                    <a:pt x="322" y="107"/>
                    <a:pt x="523" y="213"/>
                    <a:pt x="726" y="3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2" name="Group 451"/>
          <p:cNvGrpSpPr/>
          <p:nvPr/>
        </p:nvGrpSpPr>
        <p:grpSpPr>
          <a:xfrm>
            <a:off x="1163398" y="3038660"/>
            <a:ext cx="331788" cy="457201"/>
            <a:chOff x="790575" y="2876550"/>
            <a:chExt cx="331788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3" name="Freeform 99"/>
            <p:cNvSpPr>
              <a:spLocks noEditPoints="1"/>
            </p:cNvSpPr>
            <p:nvPr/>
          </p:nvSpPr>
          <p:spPr bwMode="auto">
            <a:xfrm>
              <a:off x="790575" y="2876550"/>
              <a:ext cx="314325" cy="457200"/>
            </a:xfrm>
            <a:custGeom>
              <a:avLst/>
              <a:gdLst>
                <a:gd name="T0" fmla="*/ 7 w 1129"/>
                <a:gd name="T1" fmla="*/ 1523 h 1639"/>
                <a:gd name="T2" fmla="*/ 369 w 1129"/>
                <a:gd name="T3" fmla="*/ 996 h 1639"/>
                <a:gd name="T4" fmla="*/ 280 w 1129"/>
                <a:gd name="T5" fmla="*/ 667 h 1639"/>
                <a:gd name="T6" fmla="*/ 200 w 1129"/>
                <a:gd name="T7" fmla="*/ 476 h 1639"/>
                <a:gd name="T8" fmla="*/ 235 w 1129"/>
                <a:gd name="T9" fmla="*/ 240 h 1639"/>
                <a:gd name="T10" fmla="*/ 252 w 1129"/>
                <a:gd name="T11" fmla="*/ 431 h 1639"/>
                <a:gd name="T12" fmla="*/ 443 w 1129"/>
                <a:gd name="T13" fmla="*/ 280 h 1639"/>
                <a:gd name="T14" fmla="*/ 845 w 1129"/>
                <a:gd name="T15" fmla="*/ 334 h 1639"/>
                <a:gd name="T16" fmla="*/ 940 w 1129"/>
                <a:gd name="T17" fmla="*/ 434 h 1639"/>
                <a:gd name="T18" fmla="*/ 350 w 1129"/>
                <a:gd name="T19" fmla="*/ 152 h 1639"/>
                <a:gd name="T20" fmla="*/ 302 w 1129"/>
                <a:gd name="T21" fmla="*/ 133 h 1639"/>
                <a:gd name="T22" fmla="*/ 560 w 1129"/>
                <a:gd name="T23" fmla="*/ 0 h 1639"/>
                <a:gd name="T24" fmla="*/ 985 w 1129"/>
                <a:gd name="T25" fmla="*/ 375 h 1639"/>
                <a:gd name="T26" fmla="*/ 930 w 1129"/>
                <a:gd name="T27" fmla="*/ 619 h 1639"/>
                <a:gd name="T28" fmla="*/ 754 w 1129"/>
                <a:gd name="T29" fmla="*/ 958 h 1639"/>
                <a:gd name="T30" fmla="*/ 1110 w 1129"/>
                <a:gd name="T31" fmla="*/ 1160 h 1639"/>
                <a:gd name="T32" fmla="*/ 1078 w 1129"/>
                <a:gd name="T33" fmla="*/ 1241 h 1639"/>
                <a:gd name="T34" fmla="*/ 816 w 1129"/>
                <a:gd name="T35" fmla="*/ 1046 h 1639"/>
                <a:gd name="T36" fmla="*/ 691 w 1129"/>
                <a:gd name="T37" fmla="*/ 1191 h 1639"/>
                <a:gd name="T38" fmla="*/ 614 w 1129"/>
                <a:gd name="T39" fmla="*/ 1361 h 1639"/>
                <a:gd name="T40" fmla="*/ 566 w 1129"/>
                <a:gd name="T41" fmla="*/ 1350 h 1639"/>
                <a:gd name="T42" fmla="*/ 494 w 1129"/>
                <a:gd name="T43" fmla="*/ 1192 h 1639"/>
                <a:gd name="T44" fmla="*/ 324 w 1129"/>
                <a:gd name="T45" fmla="*/ 1060 h 1639"/>
                <a:gd name="T46" fmla="*/ 54 w 1129"/>
                <a:gd name="T47" fmla="*/ 1528 h 1639"/>
                <a:gd name="T48" fmla="*/ 224 w 1129"/>
                <a:gd name="T49" fmla="*/ 1590 h 1639"/>
                <a:gd name="T50" fmla="*/ 225 w 1129"/>
                <a:gd name="T51" fmla="*/ 1360 h 1639"/>
                <a:gd name="T52" fmla="*/ 272 w 1129"/>
                <a:gd name="T53" fmla="*/ 1378 h 1639"/>
                <a:gd name="T54" fmla="*/ 348 w 1129"/>
                <a:gd name="T55" fmla="*/ 1591 h 1639"/>
                <a:gd name="T56" fmla="*/ 83 w 1129"/>
                <a:gd name="T57" fmla="*/ 1639 h 1639"/>
                <a:gd name="T58" fmla="*/ 866 w 1129"/>
                <a:gd name="T59" fmla="*/ 506 h 1639"/>
                <a:gd name="T60" fmla="*/ 798 w 1129"/>
                <a:gd name="T61" fmla="*/ 348 h 1639"/>
                <a:gd name="T62" fmla="*/ 392 w 1129"/>
                <a:gd name="T63" fmla="*/ 352 h 1639"/>
                <a:gd name="T64" fmla="*/ 326 w 1129"/>
                <a:gd name="T65" fmla="*/ 633 h 1639"/>
                <a:gd name="T66" fmla="*/ 857 w 1129"/>
                <a:gd name="T67" fmla="*/ 687 h 1639"/>
                <a:gd name="T68" fmla="*/ 494 w 1129"/>
                <a:gd name="T69" fmla="*/ 933 h 1639"/>
                <a:gd name="T70" fmla="*/ 591 w 1129"/>
                <a:gd name="T71" fmla="*/ 1088 h 1639"/>
                <a:gd name="T72" fmla="*/ 724 w 1129"/>
                <a:gd name="T73" fmla="*/ 995 h 1639"/>
                <a:gd name="T74" fmla="*/ 764 w 1129"/>
                <a:gd name="T75" fmla="*/ 1032 h 1639"/>
                <a:gd name="T76" fmla="*/ 552 w 1129"/>
                <a:gd name="T77" fmla="*/ 1117 h 1639"/>
                <a:gd name="T78" fmla="*/ 427 w 1129"/>
                <a:gd name="T79" fmla="*/ 1036 h 1639"/>
                <a:gd name="T80" fmla="*/ 552 w 1129"/>
                <a:gd name="T81" fmla="*/ 1117 h 1639"/>
                <a:gd name="T82" fmla="*/ 276 w 1129"/>
                <a:gd name="T83" fmla="*/ 572 h 1639"/>
                <a:gd name="T84" fmla="*/ 956 w 1129"/>
                <a:gd name="T85" fmla="*/ 524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9" h="1639">
                  <a:moveTo>
                    <a:pt x="83" y="1639"/>
                  </a:moveTo>
                  <a:cubicBezTo>
                    <a:pt x="66" y="1631"/>
                    <a:pt x="47" y="1626"/>
                    <a:pt x="33" y="1615"/>
                  </a:cubicBezTo>
                  <a:cubicBezTo>
                    <a:pt x="4" y="1592"/>
                    <a:pt x="0" y="1557"/>
                    <a:pt x="7" y="1523"/>
                  </a:cubicBezTo>
                  <a:cubicBezTo>
                    <a:pt x="29" y="1404"/>
                    <a:pt x="53" y="1285"/>
                    <a:pt x="78" y="1166"/>
                  </a:cubicBezTo>
                  <a:cubicBezTo>
                    <a:pt x="91" y="1105"/>
                    <a:pt x="132" y="1067"/>
                    <a:pt x="192" y="1050"/>
                  </a:cubicBezTo>
                  <a:cubicBezTo>
                    <a:pt x="251" y="1032"/>
                    <a:pt x="311" y="1016"/>
                    <a:pt x="369" y="996"/>
                  </a:cubicBezTo>
                  <a:cubicBezTo>
                    <a:pt x="395" y="987"/>
                    <a:pt x="419" y="968"/>
                    <a:pt x="443" y="953"/>
                  </a:cubicBezTo>
                  <a:cubicBezTo>
                    <a:pt x="453" y="946"/>
                    <a:pt x="448" y="911"/>
                    <a:pt x="437" y="905"/>
                  </a:cubicBezTo>
                  <a:cubicBezTo>
                    <a:pt x="347" y="851"/>
                    <a:pt x="294" y="772"/>
                    <a:pt x="280" y="667"/>
                  </a:cubicBezTo>
                  <a:cubicBezTo>
                    <a:pt x="278" y="653"/>
                    <a:pt x="282" y="637"/>
                    <a:pt x="275" y="627"/>
                  </a:cubicBezTo>
                  <a:cubicBezTo>
                    <a:pt x="269" y="618"/>
                    <a:pt x="252" y="616"/>
                    <a:pt x="240" y="610"/>
                  </a:cubicBezTo>
                  <a:cubicBezTo>
                    <a:pt x="193" y="586"/>
                    <a:pt x="167" y="525"/>
                    <a:pt x="200" y="476"/>
                  </a:cubicBezTo>
                  <a:cubicBezTo>
                    <a:pt x="204" y="471"/>
                    <a:pt x="204" y="463"/>
                    <a:pt x="204" y="456"/>
                  </a:cubicBezTo>
                  <a:cubicBezTo>
                    <a:pt x="205" y="406"/>
                    <a:pt x="201" y="356"/>
                    <a:pt x="213" y="307"/>
                  </a:cubicBezTo>
                  <a:cubicBezTo>
                    <a:pt x="219" y="284"/>
                    <a:pt x="227" y="262"/>
                    <a:pt x="235" y="240"/>
                  </a:cubicBezTo>
                  <a:cubicBezTo>
                    <a:pt x="241" y="223"/>
                    <a:pt x="254" y="217"/>
                    <a:pt x="267" y="222"/>
                  </a:cubicBezTo>
                  <a:cubicBezTo>
                    <a:pt x="280" y="228"/>
                    <a:pt x="286" y="241"/>
                    <a:pt x="279" y="257"/>
                  </a:cubicBezTo>
                  <a:cubicBezTo>
                    <a:pt x="255" y="313"/>
                    <a:pt x="251" y="371"/>
                    <a:pt x="252" y="431"/>
                  </a:cubicBezTo>
                  <a:cubicBezTo>
                    <a:pt x="307" y="428"/>
                    <a:pt x="337" y="413"/>
                    <a:pt x="345" y="341"/>
                  </a:cubicBezTo>
                  <a:cubicBezTo>
                    <a:pt x="349" y="305"/>
                    <a:pt x="370" y="280"/>
                    <a:pt x="404" y="277"/>
                  </a:cubicBezTo>
                  <a:cubicBezTo>
                    <a:pt x="417" y="276"/>
                    <a:pt x="430" y="278"/>
                    <a:pt x="443" y="280"/>
                  </a:cubicBezTo>
                  <a:cubicBezTo>
                    <a:pt x="543" y="293"/>
                    <a:pt x="644" y="295"/>
                    <a:pt x="745" y="280"/>
                  </a:cubicBezTo>
                  <a:cubicBezTo>
                    <a:pt x="757" y="278"/>
                    <a:pt x="770" y="277"/>
                    <a:pt x="782" y="277"/>
                  </a:cubicBezTo>
                  <a:cubicBezTo>
                    <a:pt x="814" y="277"/>
                    <a:pt x="839" y="301"/>
                    <a:pt x="845" y="334"/>
                  </a:cubicBezTo>
                  <a:cubicBezTo>
                    <a:pt x="848" y="355"/>
                    <a:pt x="853" y="376"/>
                    <a:pt x="862" y="395"/>
                  </a:cubicBezTo>
                  <a:cubicBezTo>
                    <a:pt x="870" y="413"/>
                    <a:pt x="886" y="427"/>
                    <a:pt x="909" y="427"/>
                  </a:cubicBezTo>
                  <a:cubicBezTo>
                    <a:pt x="918" y="427"/>
                    <a:pt x="927" y="431"/>
                    <a:pt x="940" y="434"/>
                  </a:cubicBezTo>
                  <a:cubicBezTo>
                    <a:pt x="938" y="399"/>
                    <a:pt x="938" y="365"/>
                    <a:pt x="933" y="333"/>
                  </a:cubicBezTo>
                  <a:cubicBezTo>
                    <a:pt x="915" y="228"/>
                    <a:pt x="858" y="148"/>
                    <a:pt x="765" y="95"/>
                  </a:cubicBezTo>
                  <a:cubicBezTo>
                    <a:pt x="632" y="19"/>
                    <a:pt x="459" y="37"/>
                    <a:pt x="350" y="152"/>
                  </a:cubicBezTo>
                  <a:cubicBezTo>
                    <a:pt x="345" y="156"/>
                    <a:pt x="341" y="161"/>
                    <a:pt x="336" y="166"/>
                  </a:cubicBezTo>
                  <a:cubicBezTo>
                    <a:pt x="325" y="175"/>
                    <a:pt x="313" y="176"/>
                    <a:pt x="303" y="167"/>
                  </a:cubicBezTo>
                  <a:cubicBezTo>
                    <a:pt x="293" y="158"/>
                    <a:pt x="291" y="144"/>
                    <a:pt x="302" y="133"/>
                  </a:cubicBezTo>
                  <a:cubicBezTo>
                    <a:pt x="324" y="111"/>
                    <a:pt x="347" y="88"/>
                    <a:pt x="372" y="70"/>
                  </a:cubicBezTo>
                  <a:cubicBezTo>
                    <a:pt x="424" y="31"/>
                    <a:pt x="484" y="10"/>
                    <a:pt x="549" y="3"/>
                  </a:cubicBezTo>
                  <a:cubicBezTo>
                    <a:pt x="552" y="2"/>
                    <a:pt x="556" y="1"/>
                    <a:pt x="560" y="0"/>
                  </a:cubicBezTo>
                  <a:cubicBezTo>
                    <a:pt x="582" y="0"/>
                    <a:pt x="604" y="0"/>
                    <a:pt x="627" y="0"/>
                  </a:cubicBezTo>
                  <a:cubicBezTo>
                    <a:pt x="659" y="8"/>
                    <a:pt x="692" y="13"/>
                    <a:pt x="723" y="23"/>
                  </a:cubicBezTo>
                  <a:cubicBezTo>
                    <a:pt x="877" y="74"/>
                    <a:pt x="980" y="213"/>
                    <a:pt x="985" y="375"/>
                  </a:cubicBezTo>
                  <a:cubicBezTo>
                    <a:pt x="986" y="393"/>
                    <a:pt x="987" y="411"/>
                    <a:pt x="986" y="428"/>
                  </a:cubicBezTo>
                  <a:cubicBezTo>
                    <a:pt x="986" y="451"/>
                    <a:pt x="988" y="472"/>
                    <a:pt x="998" y="494"/>
                  </a:cubicBezTo>
                  <a:cubicBezTo>
                    <a:pt x="1020" y="543"/>
                    <a:pt x="988" y="601"/>
                    <a:pt x="930" y="619"/>
                  </a:cubicBezTo>
                  <a:cubicBezTo>
                    <a:pt x="915" y="624"/>
                    <a:pt x="913" y="631"/>
                    <a:pt x="912" y="645"/>
                  </a:cubicBezTo>
                  <a:cubicBezTo>
                    <a:pt x="905" y="758"/>
                    <a:pt x="851" y="843"/>
                    <a:pt x="756" y="903"/>
                  </a:cubicBezTo>
                  <a:cubicBezTo>
                    <a:pt x="737" y="914"/>
                    <a:pt x="738" y="944"/>
                    <a:pt x="754" y="958"/>
                  </a:cubicBezTo>
                  <a:cubicBezTo>
                    <a:pt x="797" y="995"/>
                    <a:pt x="850" y="1005"/>
                    <a:pt x="901" y="1021"/>
                  </a:cubicBezTo>
                  <a:cubicBezTo>
                    <a:pt x="940" y="1033"/>
                    <a:pt x="979" y="1043"/>
                    <a:pt x="1017" y="1057"/>
                  </a:cubicBezTo>
                  <a:cubicBezTo>
                    <a:pt x="1065" y="1075"/>
                    <a:pt x="1095" y="1111"/>
                    <a:pt x="1110" y="1160"/>
                  </a:cubicBezTo>
                  <a:cubicBezTo>
                    <a:pt x="1117" y="1184"/>
                    <a:pt x="1121" y="1208"/>
                    <a:pt x="1125" y="1233"/>
                  </a:cubicBezTo>
                  <a:cubicBezTo>
                    <a:pt x="1129" y="1250"/>
                    <a:pt x="1122" y="1262"/>
                    <a:pt x="1108" y="1265"/>
                  </a:cubicBezTo>
                  <a:cubicBezTo>
                    <a:pt x="1093" y="1268"/>
                    <a:pt x="1082" y="1260"/>
                    <a:pt x="1078" y="1241"/>
                  </a:cubicBezTo>
                  <a:cubicBezTo>
                    <a:pt x="1074" y="1221"/>
                    <a:pt x="1070" y="1200"/>
                    <a:pt x="1066" y="1180"/>
                  </a:cubicBezTo>
                  <a:cubicBezTo>
                    <a:pt x="1057" y="1141"/>
                    <a:pt x="1033" y="1112"/>
                    <a:pt x="995" y="1100"/>
                  </a:cubicBezTo>
                  <a:cubicBezTo>
                    <a:pt x="936" y="1080"/>
                    <a:pt x="876" y="1064"/>
                    <a:pt x="816" y="1046"/>
                  </a:cubicBezTo>
                  <a:cubicBezTo>
                    <a:pt x="815" y="1046"/>
                    <a:pt x="813" y="1046"/>
                    <a:pt x="810" y="1046"/>
                  </a:cubicBezTo>
                  <a:cubicBezTo>
                    <a:pt x="797" y="1082"/>
                    <a:pt x="783" y="1117"/>
                    <a:pt x="772" y="1154"/>
                  </a:cubicBezTo>
                  <a:cubicBezTo>
                    <a:pt x="760" y="1195"/>
                    <a:pt x="726" y="1209"/>
                    <a:pt x="691" y="1191"/>
                  </a:cubicBezTo>
                  <a:cubicBezTo>
                    <a:pt x="667" y="1179"/>
                    <a:pt x="641" y="1172"/>
                    <a:pt x="614" y="1163"/>
                  </a:cubicBezTo>
                  <a:cubicBezTo>
                    <a:pt x="614" y="1175"/>
                    <a:pt x="614" y="1186"/>
                    <a:pt x="614" y="1196"/>
                  </a:cubicBezTo>
                  <a:cubicBezTo>
                    <a:pt x="614" y="1251"/>
                    <a:pt x="614" y="1306"/>
                    <a:pt x="614" y="1361"/>
                  </a:cubicBezTo>
                  <a:cubicBezTo>
                    <a:pt x="614" y="1377"/>
                    <a:pt x="604" y="1388"/>
                    <a:pt x="590" y="1388"/>
                  </a:cubicBezTo>
                  <a:cubicBezTo>
                    <a:pt x="577" y="1388"/>
                    <a:pt x="567" y="1378"/>
                    <a:pt x="566" y="1363"/>
                  </a:cubicBezTo>
                  <a:cubicBezTo>
                    <a:pt x="566" y="1359"/>
                    <a:pt x="566" y="1355"/>
                    <a:pt x="566" y="1350"/>
                  </a:cubicBezTo>
                  <a:cubicBezTo>
                    <a:pt x="566" y="1295"/>
                    <a:pt x="566" y="1239"/>
                    <a:pt x="566" y="1184"/>
                  </a:cubicBezTo>
                  <a:cubicBezTo>
                    <a:pt x="566" y="1178"/>
                    <a:pt x="566" y="1172"/>
                    <a:pt x="566" y="1164"/>
                  </a:cubicBezTo>
                  <a:cubicBezTo>
                    <a:pt x="541" y="1174"/>
                    <a:pt x="517" y="1183"/>
                    <a:pt x="494" y="1192"/>
                  </a:cubicBezTo>
                  <a:cubicBezTo>
                    <a:pt x="459" y="1207"/>
                    <a:pt x="435" y="1197"/>
                    <a:pt x="422" y="1162"/>
                  </a:cubicBezTo>
                  <a:cubicBezTo>
                    <a:pt x="407" y="1123"/>
                    <a:pt x="394" y="1085"/>
                    <a:pt x="379" y="1045"/>
                  </a:cubicBezTo>
                  <a:cubicBezTo>
                    <a:pt x="361" y="1050"/>
                    <a:pt x="342" y="1055"/>
                    <a:pt x="324" y="1060"/>
                  </a:cubicBezTo>
                  <a:cubicBezTo>
                    <a:pt x="285" y="1072"/>
                    <a:pt x="247" y="1083"/>
                    <a:pt x="208" y="1095"/>
                  </a:cubicBezTo>
                  <a:cubicBezTo>
                    <a:pt x="163" y="1108"/>
                    <a:pt x="133" y="1135"/>
                    <a:pt x="123" y="1183"/>
                  </a:cubicBezTo>
                  <a:cubicBezTo>
                    <a:pt x="101" y="1298"/>
                    <a:pt x="77" y="1413"/>
                    <a:pt x="54" y="1528"/>
                  </a:cubicBezTo>
                  <a:cubicBezTo>
                    <a:pt x="53" y="1532"/>
                    <a:pt x="53" y="1537"/>
                    <a:pt x="52" y="1542"/>
                  </a:cubicBezTo>
                  <a:cubicBezTo>
                    <a:pt x="50" y="1571"/>
                    <a:pt x="63" y="1588"/>
                    <a:pt x="91" y="1590"/>
                  </a:cubicBezTo>
                  <a:cubicBezTo>
                    <a:pt x="135" y="1591"/>
                    <a:pt x="178" y="1590"/>
                    <a:pt x="224" y="1590"/>
                  </a:cubicBezTo>
                  <a:cubicBezTo>
                    <a:pt x="224" y="1582"/>
                    <a:pt x="224" y="1575"/>
                    <a:pt x="224" y="1567"/>
                  </a:cubicBezTo>
                  <a:cubicBezTo>
                    <a:pt x="224" y="1504"/>
                    <a:pt x="224" y="1440"/>
                    <a:pt x="224" y="1377"/>
                  </a:cubicBezTo>
                  <a:cubicBezTo>
                    <a:pt x="224" y="1371"/>
                    <a:pt x="224" y="1365"/>
                    <a:pt x="225" y="1360"/>
                  </a:cubicBezTo>
                  <a:cubicBezTo>
                    <a:pt x="228" y="1347"/>
                    <a:pt x="236" y="1340"/>
                    <a:pt x="249" y="1341"/>
                  </a:cubicBezTo>
                  <a:cubicBezTo>
                    <a:pt x="262" y="1342"/>
                    <a:pt x="270" y="1350"/>
                    <a:pt x="271" y="1362"/>
                  </a:cubicBezTo>
                  <a:cubicBezTo>
                    <a:pt x="272" y="1368"/>
                    <a:pt x="272" y="1373"/>
                    <a:pt x="272" y="1378"/>
                  </a:cubicBezTo>
                  <a:cubicBezTo>
                    <a:pt x="272" y="1448"/>
                    <a:pt x="272" y="1518"/>
                    <a:pt x="272" y="1591"/>
                  </a:cubicBezTo>
                  <a:cubicBezTo>
                    <a:pt x="289" y="1591"/>
                    <a:pt x="306" y="1591"/>
                    <a:pt x="323" y="1591"/>
                  </a:cubicBezTo>
                  <a:cubicBezTo>
                    <a:pt x="331" y="1591"/>
                    <a:pt x="340" y="1591"/>
                    <a:pt x="348" y="1591"/>
                  </a:cubicBezTo>
                  <a:cubicBezTo>
                    <a:pt x="362" y="1590"/>
                    <a:pt x="374" y="1591"/>
                    <a:pt x="380" y="1606"/>
                  </a:cubicBezTo>
                  <a:cubicBezTo>
                    <a:pt x="386" y="1621"/>
                    <a:pt x="377" y="1630"/>
                    <a:pt x="368" y="1639"/>
                  </a:cubicBezTo>
                  <a:cubicBezTo>
                    <a:pt x="273" y="1639"/>
                    <a:pt x="178" y="1639"/>
                    <a:pt x="83" y="1639"/>
                  </a:cubicBezTo>
                  <a:close/>
                  <a:moveTo>
                    <a:pt x="868" y="567"/>
                  </a:moveTo>
                  <a:cubicBezTo>
                    <a:pt x="867" y="567"/>
                    <a:pt x="866" y="567"/>
                    <a:pt x="865" y="567"/>
                  </a:cubicBezTo>
                  <a:cubicBezTo>
                    <a:pt x="865" y="546"/>
                    <a:pt x="864" y="526"/>
                    <a:pt x="866" y="506"/>
                  </a:cubicBezTo>
                  <a:cubicBezTo>
                    <a:pt x="867" y="481"/>
                    <a:pt x="863" y="462"/>
                    <a:pt x="841" y="444"/>
                  </a:cubicBezTo>
                  <a:cubicBezTo>
                    <a:pt x="825" y="432"/>
                    <a:pt x="816" y="410"/>
                    <a:pt x="807" y="391"/>
                  </a:cubicBezTo>
                  <a:cubicBezTo>
                    <a:pt x="801" y="378"/>
                    <a:pt x="801" y="363"/>
                    <a:pt x="798" y="348"/>
                  </a:cubicBezTo>
                  <a:cubicBezTo>
                    <a:pt x="794" y="327"/>
                    <a:pt x="789" y="323"/>
                    <a:pt x="768" y="325"/>
                  </a:cubicBezTo>
                  <a:cubicBezTo>
                    <a:pt x="654" y="340"/>
                    <a:pt x="539" y="343"/>
                    <a:pt x="424" y="326"/>
                  </a:cubicBezTo>
                  <a:cubicBezTo>
                    <a:pt x="399" y="322"/>
                    <a:pt x="395" y="326"/>
                    <a:pt x="392" y="352"/>
                  </a:cubicBezTo>
                  <a:cubicBezTo>
                    <a:pt x="387" y="396"/>
                    <a:pt x="370" y="433"/>
                    <a:pt x="333" y="460"/>
                  </a:cubicBezTo>
                  <a:cubicBezTo>
                    <a:pt x="328" y="464"/>
                    <a:pt x="325" y="472"/>
                    <a:pt x="325" y="478"/>
                  </a:cubicBezTo>
                  <a:cubicBezTo>
                    <a:pt x="325" y="529"/>
                    <a:pt x="325" y="581"/>
                    <a:pt x="326" y="633"/>
                  </a:cubicBezTo>
                  <a:cubicBezTo>
                    <a:pt x="326" y="651"/>
                    <a:pt x="327" y="669"/>
                    <a:pt x="332" y="687"/>
                  </a:cubicBezTo>
                  <a:cubicBezTo>
                    <a:pt x="364" y="827"/>
                    <a:pt x="494" y="916"/>
                    <a:pt x="637" y="895"/>
                  </a:cubicBezTo>
                  <a:cubicBezTo>
                    <a:pt x="743" y="880"/>
                    <a:pt x="837" y="794"/>
                    <a:pt x="857" y="687"/>
                  </a:cubicBezTo>
                  <a:cubicBezTo>
                    <a:pt x="865" y="648"/>
                    <a:pt x="865" y="607"/>
                    <a:pt x="868" y="567"/>
                  </a:cubicBezTo>
                  <a:close/>
                  <a:moveTo>
                    <a:pt x="693" y="931"/>
                  </a:moveTo>
                  <a:cubicBezTo>
                    <a:pt x="627" y="952"/>
                    <a:pt x="562" y="951"/>
                    <a:pt x="494" y="933"/>
                  </a:cubicBezTo>
                  <a:cubicBezTo>
                    <a:pt x="496" y="946"/>
                    <a:pt x="499" y="958"/>
                    <a:pt x="505" y="968"/>
                  </a:cubicBezTo>
                  <a:cubicBezTo>
                    <a:pt x="521" y="993"/>
                    <a:pt x="539" y="1017"/>
                    <a:pt x="557" y="1041"/>
                  </a:cubicBezTo>
                  <a:cubicBezTo>
                    <a:pt x="568" y="1056"/>
                    <a:pt x="579" y="1071"/>
                    <a:pt x="591" y="1088"/>
                  </a:cubicBezTo>
                  <a:cubicBezTo>
                    <a:pt x="623" y="1047"/>
                    <a:pt x="653" y="1007"/>
                    <a:pt x="685" y="968"/>
                  </a:cubicBezTo>
                  <a:cubicBezTo>
                    <a:pt x="693" y="957"/>
                    <a:pt x="697" y="947"/>
                    <a:pt x="693" y="931"/>
                  </a:cubicBezTo>
                  <a:close/>
                  <a:moveTo>
                    <a:pt x="724" y="995"/>
                  </a:moveTo>
                  <a:cubicBezTo>
                    <a:pt x="692" y="1036"/>
                    <a:pt x="662" y="1076"/>
                    <a:pt x="629" y="1117"/>
                  </a:cubicBezTo>
                  <a:cubicBezTo>
                    <a:pt x="661" y="1128"/>
                    <a:pt x="690" y="1139"/>
                    <a:pt x="721" y="1151"/>
                  </a:cubicBezTo>
                  <a:cubicBezTo>
                    <a:pt x="736" y="1110"/>
                    <a:pt x="750" y="1071"/>
                    <a:pt x="764" y="1032"/>
                  </a:cubicBezTo>
                  <a:cubicBezTo>
                    <a:pt x="765" y="1028"/>
                    <a:pt x="763" y="1022"/>
                    <a:pt x="760" y="1020"/>
                  </a:cubicBezTo>
                  <a:cubicBezTo>
                    <a:pt x="749" y="1011"/>
                    <a:pt x="737" y="1004"/>
                    <a:pt x="724" y="995"/>
                  </a:cubicBezTo>
                  <a:close/>
                  <a:moveTo>
                    <a:pt x="552" y="1117"/>
                  </a:moveTo>
                  <a:cubicBezTo>
                    <a:pt x="523" y="1076"/>
                    <a:pt x="494" y="1036"/>
                    <a:pt x="465" y="996"/>
                  </a:cubicBezTo>
                  <a:cubicBezTo>
                    <a:pt x="454" y="1004"/>
                    <a:pt x="444" y="1011"/>
                    <a:pt x="433" y="1017"/>
                  </a:cubicBezTo>
                  <a:cubicBezTo>
                    <a:pt x="425" y="1022"/>
                    <a:pt x="424" y="1027"/>
                    <a:pt x="427" y="1036"/>
                  </a:cubicBezTo>
                  <a:cubicBezTo>
                    <a:pt x="439" y="1068"/>
                    <a:pt x="450" y="1100"/>
                    <a:pt x="462" y="1132"/>
                  </a:cubicBezTo>
                  <a:cubicBezTo>
                    <a:pt x="464" y="1138"/>
                    <a:pt x="467" y="1144"/>
                    <a:pt x="469" y="1151"/>
                  </a:cubicBezTo>
                  <a:cubicBezTo>
                    <a:pt x="498" y="1139"/>
                    <a:pt x="524" y="1129"/>
                    <a:pt x="552" y="1117"/>
                  </a:cubicBezTo>
                  <a:close/>
                  <a:moveTo>
                    <a:pt x="276" y="478"/>
                  </a:moveTo>
                  <a:cubicBezTo>
                    <a:pt x="249" y="487"/>
                    <a:pt x="233" y="506"/>
                    <a:pt x="234" y="527"/>
                  </a:cubicBezTo>
                  <a:cubicBezTo>
                    <a:pt x="234" y="548"/>
                    <a:pt x="251" y="566"/>
                    <a:pt x="276" y="572"/>
                  </a:cubicBezTo>
                  <a:cubicBezTo>
                    <a:pt x="276" y="541"/>
                    <a:pt x="276" y="510"/>
                    <a:pt x="276" y="478"/>
                  </a:cubicBezTo>
                  <a:close/>
                  <a:moveTo>
                    <a:pt x="914" y="572"/>
                  </a:moveTo>
                  <a:cubicBezTo>
                    <a:pt x="940" y="566"/>
                    <a:pt x="957" y="547"/>
                    <a:pt x="956" y="524"/>
                  </a:cubicBezTo>
                  <a:cubicBezTo>
                    <a:pt x="956" y="502"/>
                    <a:pt x="938" y="483"/>
                    <a:pt x="914" y="480"/>
                  </a:cubicBezTo>
                  <a:cubicBezTo>
                    <a:pt x="914" y="510"/>
                    <a:pt x="914" y="541"/>
                    <a:pt x="914" y="5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00"/>
            <p:cNvSpPr>
              <a:spLocks/>
            </p:cNvSpPr>
            <p:nvPr/>
          </p:nvSpPr>
          <p:spPr bwMode="auto">
            <a:xfrm>
              <a:off x="914400" y="3246438"/>
              <a:ext cx="207963" cy="87313"/>
            </a:xfrm>
            <a:custGeom>
              <a:avLst/>
              <a:gdLst>
                <a:gd name="T0" fmla="*/ 21 w 749"/>
                <a:gd name="T1" fmla="*/ 313 h 313"/>
                <a:gd name="T2" fmla="*/ 5 w 749"/>
                <a:gd name="T3" fmla="*/ 281 h 313"/>
                <a:gd name="T4" fmla="*/ 37 w 749"/>
                <a:gd name="T5" fmla="*/ 265 h 313"/>
                <a:gd name="T6" fmla="*/ 454 w 749"/>
                <a:gd name="T7" fmla="*/ 265 h 313"/>
                <a:gd name="T8" fmla="*/ 475 w 749"/>
                <a:gd name="T9" fmla="*/ 265 h 313"/>
                <a:gd name="T10" fmla="*/ 475 w 749"/>
                <a:gd name="T11" fmla="*/ 247 h 313"/>
                <a:gd name="T12" fmla="*/ 475 w 749"/>
                <a:gd name="T13" fmla="*/ 50 h 313"/>
                <a:gd name="T14" fmla="*/ 476 w 749"/>
                <a:gd name="T15" fmla="*/ 36 h 313"/>
                <a:gd name="T16" fmla="*/ 500 w 749"/>
                <a:gd name="T17" fmla="*/ 15 h 313"/>
                <a:gd name="T18" fmla="*/ 523 w 749"/>
                <a:gd name="T19" fmla="*/ 37 h 313"/>
                <a:gd name="T20" fmla="*/ 523 w 749"/>
                <a:gd name="T21" fmla="*/ 53 h 313"/>
                <a:gd name="T22" fmla="*/ 523 w 749"/>
                <a:gd name="T23" fmla="*/ 264 h 313"/>
                <a:gd name="T24" fmla="*/ 560 w 749"/>
                <a:gd name="T25" fmla="*/ 264 h 313"/>
                <a:gd name="T26" fmla="*/ 645 w 749"/>
                <a:gd name="T27" fmla="*/ 264 h 313"/>
                <a:gd name="T28" fmla="*/ 693 w 749"/>
                <a:gd name="T29" fmla="*/ 212 h 313"/>
                <a:gd name="T30" fmla="*/ 669 w 749"/>
                <a:gd name="T31" fmla="*/ 83 h 313"/>
                <a:gd name="T32" fmla="*/ 659 w 749"/>
                <a:gd name="T33" fmla="*/ 33 h 313"/>
                <a:gd name="T34" fmla="*/ 678 w 749"/>
                <a:gd name="T35" fmla="*/ 3 h 313"/>
                <a:gd name="T36" fmla="*/ 705 w 749"/>
                <a:gd name="T37" fmla="*/ 22 h 313"/>
                <a:gd name="T38" fmla="*/ 740 w 749"/>
                <a:gd name="T39" fmla="*/ 205 h 313"/>
                <a:gd name="T40" fmla="*/ 668 w 749"/>
                <a:gd name="T41" fmla="*/ 310 h 313"/>
                <a:gd name="T42" fmla="*/ 664 w 749"/>
                <a:gd name="T43" fmla="*/ 313 h 313"/>
                <a:gd name="T44" fmla="*/ 21 w 749"/>
                <a:gd name="T4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313">
                  <a:moveTo>
                    <a:pt x="21" y="313"/>
                  </a:moveTo>
                  <a:cubicBezTo>
                    <a:pt x="9" y="305"/>
                    <a:pt x="0" y="296"/>
                    <a:pt x="5" y="281"/>
                  </a:cubicBezTo>
                  <a:cubicBezTo>
                    <a:pt x="10" y="266"/>
                    <a:pt x="23" y="264"/>
                    <a:pt x="37" y="265"/>
                  </a:cubicBezTo>
                  <a:cubicBezTo>
                    <a:pt x="176" y="265"/>
                    <a:pt x="315" y="265"/>
                    <a:pt x="454" y="265"/>
                  </a:cubicBezTo>
                  <a:cubicBezTo>
                    <a:pt x="460" y="265"/>
                    <a:pt x="466" y="265"/>
                    <a:pt x="475" y="265"/>
                  </a:cubicBezTo>
                  <a:cubicBezTo>
                    <a:pt x="475" y="258"/>
                    <a:pt x="475" y="253"/>
                    <a:pt x="475" y="247"/>
                  </a:cubicBezTo>
                  <a:cubicBezTo>
                    <a:pt x="475" y="181"/>
                    <a:pt x="475" y="116"/>
                    <a:pt x="475" y="50"/>
                  </a:cubicBezTo>
                  <a:cubicBezTo>
                    <a:pt x="475" y="45"/>
                    <a:pt x="475" y="41"/>
                    <a:pt x="476" y="36"/>
                  </a:cubicBezTo>
                  <a:cubicBezTo>
                    <a:pt x="478" y="23"/>
                    <a:pt x="486" y="15"/>
                    <a:pt x="500" y="15"/>
                  </a:cubicBezTo>
                  <a:cubicBezTo>
                    <a:pt x="514" y="15"/>
                    <a:pt x="521" y="24"/>
                    <a:pt x="523" y="37"/>
                  </a:cubicBezTo>
                  <a:cubicBezTo>
                    <a:pt x="523" y="42"/>
                    <a:pt x="523" y="48"/>
                    <a:pt x="523" y="53"/>
                  </a:cubicBezTo>
                  <a:cubicBezTo>
                    <a:pt x="523" y="123"/>
                    <a:pt x="523" y="192"/>
                    <a:pt x="523" y="264"/>
                  </a:cubicBezTo>
                  <a:cubicBezTo>
                    <a:pt x="536" y="264"/>
                    <a:pt x="548" y="264"/>
                    <a:pt x="560" y="264"/>
                  </a:cubicBezTo>
                  <a:cubicBezTo>
                    <a:pt x="588" y="264"/>
                    <a:pt x="616" y="265"/>
                    <a:pt x="645" y="264"/>
                  </a:cubicBezTo>
                  <a:cubicBezTo>
                    <a:pt x="682" y="264"/>
                    <a:pt x="697" y="249"/>
                    <a:pt x="693" y="212"/>
                  </a:cubicBezTo>
                  <a:cubicBezTo>
                    <a:pt x="687" y="169"/>
                    <a:pt x="677" y="126"/>
                    <a:pt x="669" y="83"/>
                  </a:cubicBezTo>
                  <a:cubicBezTo>
                    <a:pt x="665" y="67"/>
                    <a:pt x="662" y="50"/>
                    <a:pt x="659" y="33"/>
                  </a:cubicBezTo>
                  <a:cubicBezTo>
                    <a:pt x="656" y="18"/>
                    <a:pt x="664" y="5"/>
                    <a:pt x="678" y="3"/>
                  </a:cubicBezTo>
                  <a:cubicBezTo>
                    <a:pt x="690" y="0"/>
                    <a:pt x="702" y="8"/>
                    <a:pt x="705" y="22"/>
                  </a:cubicBezTo>
                  <a:cubicBezTo>
                    <a:pt x="717" y="83"/>
                    <a:pt x="731" y="143"/>
                    <a:pt x="740" y="205"/>
                  </a:cubicBezTo>
                  <a:cubicBezTo>
                    <a:pt x="749" y="260"/>
                    <a:pt x="720" y="302"/>
                    <a:pt x="668" y="310"/>
                  </a:cubicBezTo>
                  <a:cubicBezTo>
                    <a:pt x="667" y="311"/>
                    <a:pt x="665" y="312"/>
                    <a:pt x="664" y="313"/>
                  </a:cubicBezTo>
                  <a:cubicBezTo>
                    <a:pt x="449" y="313"/>
                    <a:pt x="235" y="313"/>
                    <a:pt x="21" y="3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5" name="Group 454"/>
          <p:cNvGrpSpPr/>
          <p:nvPr/>
        </p:nvGrpSpPr>
        <p:grpSpPr>
          <a:xfrm>
            <a:off x="1824038" y="3038660"/>
            <a:ext cx="395288" cy="457200"/>
            <a:chOff x="1217613" y="2876550"/>
            <a:chExt cx="3952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56" name="Freeform 101"/>
            <p:cNvSpPr>
              <a:spLocks noEditPoints="1"/>
            </p:cNvSpPr>
            <p:nvPr/>
          </p:nvSpPr>
          <p:spPr bwMode="auto">
            <a:xfrm>
              <a:off x="1217613" y="2876550"/>
              <a:ext cx="395288" cy="457200"/>
            </a:xfrm>
            <a:custGeom>
              <a:avLst/>
              <a:gdLst>
                <a:gd name="T0" fmla="*/ 920 w 1417"/>
                <a:gd name="T1" fmla="*/ 66 h 1639"/>
                <a:gd name="T2" fmla="*/ 1192 w 1417"/>
                <a:gd name="T3" fmla="*/ 226 h 1639"/>
                <a:gd name="T4" fmla="*/ 1324 w 1417"/>
                <a:gd name="T5" fmla="*/ 455 h 1639"/>
                <a:gd name="T6" fmla="*/ 1388 w 1417"/>
                <a:gd name="T7" fmla="*/ 787 h 1639"/>
                <a:gd name="T8" fmla="*/ 1288 w 1417"/>
                <a:gd name="T9" fmla="*/ 1071 h 1639"/>
                <a:gd name="T10" fmla="*/ 1357 w 1417"/>
                <a:gd name="T11" fmla="*/ 1397 h 1639"/>
                <a:gd name="T12" fmla="*/ 1123 w 1417"/>
                <a:gd name="T13" fmla="*/ 1465 h 1639"/>
                <a:gd name="T14" fmla="*/ 999 w 1417"/>
                <a:gd name="T15" fmla="*/ 1639 h 1639"/>
                <a:gd name="T16" fmla="*/ 830 w 1417"/>
                <a:gd name="T17" fmla="*/ 1360 h 1639"/>
                <a:gd name="T18" fmla="*/ 586 w 1417"/>
                <a:gd name="T19" fmla="*/ 1361 h 1639"/>
                <a:gd name="T20" fmla="*/ 416 w 1417"/>
                <a:gd name="T21" fmla="*/ 1639 h 1639"/>
                <a:gd name="T22" fmla="*/ 290 w 1417"/>
                <a:gd name="T23" fmla="*/ 1460 h 1639"/>
                <a:gd name="T24" fmla="*/ 59 w 1417"/>
                <a:gd name="T25" fmla="*/ 1399 h 1639"/>
                <a:gd name="T26" fmla="*/ 126 w 1417"/>
                <a:gd name="T27" fmla="*/ 1045 h 1639"/>
                <a:gd name="T28" fmla="*/ 28 w 1417"/>
                <a:gd name="T29" fmla="*/ 786 h 1639"/>
                <a:gd name="T30" fmla="*/ 103 w 1417"/>
                <a:gd name="T31" fmla="*/ 444 h 1639"/>
                <a:gd name="T32" fmla="*/ 221 w 1417"/>
                <a:gd name="T33" fmla="*/ 228 h 1639"/>
                <a:gd name="T34" fmla="*/ 525 w 1417"/>
                <a:gd name="T35" fmla="*/ 71 h 1639"/>
                <a:gd name="T36" fmla="*/ 717 w 1417"/>
                <a:gd name="T37" fmla="*/ 0 h 1639"/>
                <a:gd name="T38" fmla="*/ 384 w 1417"/>
                <a:gd name="T39" fmla="*/ 169 h 1639"/>
                <a:gd name="T40" fmla="*/ 109 w 1417"/>
                <a:gd name="T41" fmla="*/ 515 h 1639"/>
                <a:gd name="T42" fmla="*/ 110 w 1417"/>
                <a:gd name="T43" fmla="*/ 908 h 1639"/>
                <a:gd name="T44" fmla="*/ 383 w 1417"/>
                <a:gd name="T45" fmla="*/ 1249 h 1639"/>
                <a:gd name="T46" fmla="*/ 683 w 1417"/>
                <a:gd name="T47" fmla="*/ 1359 h 1639"/>
                <a:gd name="T48" fmla="*/ 899 w 1417"/>
                <a:gd name="T49" fmla="*/ 1296 h 1639"/>
                <a:gd name="T50" fmla="*/ 1041 w 1417"/>
                <a:gd name="T51" fmla="*/ 1236 h 1639"/>
                <a:gd name="T52" fmla="*/ 1234 w 1417"/>
                <a:gd name="T53" fmla="*/ 1075 h 1639"/>
                <a:gd name="T54" fmla="*/ 1314 w 1417"/>
                <a:gd name="T55" fmla="*/ 901 h 1639"/>
                <a:gd name="T56" fmla="*/ 1322 w 1417"/>
                <a:gd name="T57" fmla="*/ 651 h 1639"/>
                <a:gd name="T58" fmla="*/ 1307 w 1417"/>
                <a:gd name="T59" fmla="*/ 514 h 1639"/>
                <a:gd name="T60" fmla="*/ 1033 w 1417"/>
                <a:gd name="T61" fmla="*/ 172 h 1639"/>
                <a:gd name="T62" fmla="*/ 732 w 1417"/>
                <a:gd name="T63" fmla="*/ 63 h 1639"/>
                <a:gd name="T64" fmla="*/ 509 w 1417"/>
                <a:gd name="T65" fmla="*/ 125 h 1639"/>
                <a:gd name="T66" fmla="*/ 144 w 1417"/>
                <a:gd name="T67" fmla="*/ 1393 h 1639"/>
                <a:gd name="T68" fmla="*/ 393 w 1417"/>
                <a:gd name="T69" fmla="*/ 1530 h 1639"/>
                <a:gd name="T70" fmla="*/ 480 w 1417"/>
                <a:gd name="T71" fmla="*/ 1359 h 1639"/>
                <a:gd name="T72" fmla="*/ 249 w 1417"/>
                <a:gd name="T73" fmla="*/ 1203 h 1639"/>
                <a:gd name="T74" fmla="*/ 126 w 1417"/>
                <a:gd name="T75" fmla="*/ 1392 h 1639"/>
                <a:gd name="T76" fmla="*/ 1089 w 1417"/>
                <a:gd name="T77" fmla="*/ 1416 h 1639"/>
                <a:gd name="T78" fmla="*/ 1290 w 1417"/>
                <a:gd name="T79" fmla="*/ 1392 h 1639"/>
                <a:gd name="T80" fmla="*/ 1089 w 1417"/>
                <a:gd name="T81" fmla="*/ 1263 h 1639"/>
                <a:gd name="T82" fmla="*/ 924 w 1417"/>
                <a:gd name="T83" fmla="*/ 13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7" h="1639">
                  <a:moveTo>
                    <a:pt x="717" y="0"/>
                  </a:moveTo>
                  <a:cubicBezTo>
                    <a:pt x="756" y="9"/>
                    <a:pt x="788" y="30"/>
                    <a:pt x="819" y="54"/>
                  </a:cubicBezTo>
                  <a:cubicBezTo>
                    <a:pt x="850" y="77"/>
                    <a:pt x="885" y="73"/>
                    <a:pt x="920" y="66"/>
                  </a:cubicBezTo>
                  <a:cubicBezTo>
                    <a:pt x="937" y="63"/>
                    <a:pt x="954" y="61"/>
                    <a:pt x="971" y="61"/>
                  </a:cubicBezTo>
                  <a:cubicBezTo>
                    <a:pt x="1019" y="62"/>
                    <a:pt x="1053" y="89"/>
                    <a:pt x="1071" y="129"/>
                  </a:cubicBezTo>
                  <a:cubicBezTo>
                    <a:pt x="1096" y="183"/>
                    <a:pt x="1134" y="212"/>
                    <a:pt x="1192" y="226"/>
                  </a:cubicBezTo>
                  <a:cubicBezTo>
                    <a:pt x="1258" y="242"/>
                    <a:pt x="1281" y="275"/>
                    <a:pt x="1289" y="347"/>
                  </a:cubicBezTo>
                  <a:cubicBezTo>
                    <a:pt x="1290" y="366"/>
                    <a:pt x="1291" y="384"/>
                    <a:pt x="1293" y="403"/>
                  </a:cubicBezTo>
                  <a:cubicBezTo>
                    <a:pt x="1295" y="425"/>
                    <a:pt x="1308" y="441"/>
                    <a:pt x="1324" y="455"/>
                  </a:cubicBezTo>
                  <a:cubicBezTo>
                    <a:pt x="1338" y="468"/>
                    <a:pt x="1353" y="481"/>
                    <a:pt x="1366" y="494"/>
                  </a:cubicBezTo>
                  <a:cubicBezTo>
                    <a:pt x="1406" y="535"/>
                    <a:pt x="1413" y="585"/>
                    <a:pt x="1389" y="634"/>
                  </a:cubicBezTo>
                  <a:cubicBezTo>
                    <a:pt x="1362" y="687"/>
                    <a:pt x="1364" y="734"/>
                    <a:pt x="1388" y="787"/>
                  </a:cubicBezTo>
                  <a:cubicBezTo>
                    <a:pt x="1417" y="850"/>
                    <a:pt x="1405" y="887"/>
                    <a:pt x="1355" y="937"/>
                  </a:cubicBezTo>
                  <a:cubicBezTo>
                    <a:pt x="1355" y="938"/>
                    <a:pt x="1354" y="939"/>
                    <a:pt x="1353" y="939"/>
                  </a:cubicBezTo>
                  <a:cubicBezTo>
                    <a:pt x="1306" y="971"/>
                    <a:pt x="1287" y="1014"/>
                    <a:pt x="1288" y="1071"/>
                  </a:cubicBezTo>
                  <a:cubicBezTo>
                    <a:pt x="1289" y="1115"/>
                    <a:pt x="1274" y="1155"/>
                    <a:pt x="1231" y="1180"/>
                  </a:cubicBezTo>
                  <a:cubicBezTo>
                    <a:pt x="1234" y="1185"/>
                    <a:pt x="1237" y="1190"/>
                    <a:pt x="1240" y="1195"/>
                  </a:cubicBezTo>
                  <a:cubicBezTo>
                    <a:pt x="1279" y="1263"/>
                    <a:pt x="1317" y="1331"/>
                    <a:pt x="1357" y="1397"/>
                  </a:cubicBezTo>
                  <a:cubicBezTo>
                    <a:pt x="1373" y="1423"/>
                    <a:pt x="1362" y="1449"/>
                    <a:pt x="1328" y="1448"/>
                  </a:cubicBezTo>
                  <a:cubicBezTo>
                    <a:pt x="1269" y="1446"/>
                    <a:pt x="1211" y="1448"/>
                    <a:pt x="1152" y="1448"/>
                  </a:cubicBezTo>
                  <a:cubicBezTo>
                    <a:pt x="1137" y="1448"/>
                    <a:pt x="1130" y="1453"/>
                    <a:pt x="1123" y="1465"/>
                  </a:cubicBezTo>
                  <a:cubicBezTo>
                    <a:pt x="1095" y="1515"/>
                    <a:pt x="1066" y="1566"/>
                    <a:pt x="1036" y="1615"/>
                  </a:cubicBezTo>
                  <a:cubicBezTo>
                    <a:pt x="1031" y="1624"/>
                    <a:pt x="1022" y="1631"/>
                    <a:pt x="1015" y="1639"/>
                  </a:cubicBezTo>
                  <a:cubicBezTo>
                    <a:pt x="1009" y="1639"/>
                    <a:pt x="1004" y="1639"/>
                    <a:pt x="999" y="1639"/>
                  </a:cubicBezTo>
                  <a:cubicBezTo>
                    <a:pt x="992" y="1630"/>
                    <a:pt x="983" y="1623"/>
                    <a:pt x="977" y="1614"/>
                  </a:cubicBezTo>
                  <a:cubicBezTo>
                    <a:pt x="931" y="1535"/>
                    <a:pt x="885" y="1456"/>
                    <a:pt x="840" y="1376"/>
                  </a:cubicBezTo>
                  <a:cubicBezTo>
                    <a:pt x="837" y="1371"/>
                    <a:pt x="834" y="1367"/>
                    <a:pt x="830" y="1360"/>
                  </a:cubicBezTo>
                  <a:cubicBezTo>
                    <a:pt x="816" y="1370"/>
                    <a:pt x="803" y="1379"/>
                    <a:pt x="790" y="1388"/>
                  </a:cubicBezTo>
                  <a:cubicBezTo>
                    <a:pt x="730" y="1431"/>
                    <a:pt x="686" y="1430"/>
                    <a:pt x="626" y="1389"/>
                  </a:cubicBezTo>
                  <a:cubicBezTo>
                    <a:pt x="613" y="1380"/>
                    <a:pt x="600" y="1370"/>
                    <a:pt x="586" y="1361"/>
                  </a:cubicBezTo>
                  <a:cubicBezTo>
                    <a:pt x="582" y="1367"/>
                    <a:pt x="579" y="1372"/>
                    <a:pt x="576" y="1377"/>
                  </a:cubicBezTo>
                  <a:cubicBezTo>
                    <a:pt x="530" y="1456"/>
                    <a:pt x="485" y="1536"/>
                    <a:pt x="438" y="1614"/>
                  </a:cubicBezTo>
                  <a:cubicBezTo>
                    <a:pt x="433" y="1624"/>
                    <a:pt x="424" y="1631"/>
                    <a:pt x="416" y="1639"/>
                  </a:cubicBezTo>
                  <a:cubicBezTo>
                    <a:pt x="411" y="1639"/>
                    <a:pt x="406" y="1639"/>
                    <a:pt x="400" y="1639"/>
                  </a:cubicBezTo>
                  <a:cubicBezTo>
                    <a:pt x="393" y="1630"/>
                    <a:pt x="385" y="1623"/>
                    <a:pt x="379" y="1614"/>
                  </a:cubicBezTo>
                  <a:cubicBezTo>
                    <a:pt x="349" y="1563"/>
                    <a:pt x="319" y="1512"/>
                    <a:pt x="290" y="1460"/>
                  </a:cubicBezTo>
                  <a:cubicBezTo>
                    <a:pt x="285" y="1451"/>
                    <a:pt x="279" y="1448"/>
                    <a:pt x="268" y="1448"/>
                  </a:cubicBezTo>
                  <a:cubicBezTo>
                    <a:pt x="208" y="1448"/>
                    <a:pt x="147" y="1447"/>
                    <a:pt x="86" y="1447"/>
                  </a:cubicBezTo>
                  <a:cubicBezTo>
                    <a:pt x="53" y="1447"/>
                    <a:pt x="42" y="1427"/>
                    <a:pt x="59" y="1399"/>
                  </a:cubicBezTo>
                  <a:cubicBezTo>
                    <a:pt x="97" y="1331"/>
                    <a:pt x="136" y="1264"/>
                    <a:pt x="175" y="1196"/>
                  </a:cubicBezTo>
                  <a:cubicBezTo>
                    <a:pt x="178" y="1191"/>
                    <a:pt x="181" y="1186"/>
                    <a:pt x="184" y="1180"/>
                  </a:cubicBezTo>
                  <a:cubicBezTo>
                    <a:pt x="132" y="1149"/>
                    <a:pt x="127" y="1097"/>
                    <a:pt x="126" y="1045"/>
                  </a:cubicBezTo>
                  <a:cubicBezTo>
                    <a:pt x="125" y="1008"/>
                    <a:pt x="111" y="980"/>
                    <a:pt x="84" y="958"/>
                  </a:cubicBezTo>
                  <a:cubicBezTo>
                    <a:pt x="68" y="944"/>
                    <a:pt x="53" y="930"/>
                    <a:pt x="39" y="914"/>
                  </a:cubicBezTo>
                  <a:cubicBezTo>
                    <a:pt x="7" y="874"/>
                    <a:pt x="6" y="829"/>
                    <a:pt x="28" y="786"/>
                  </a:cubicBezTo>
                  <a:cubicBezTo>
                    <a:pt x="54" y="734"/>
                    <a:pt x="52" y="687"/>
                    <a:pt x="28" y="634"/>
                  </a:cubicBezTo>
                  <a:cubicBezTo>
                    <a:pt x="0" y="573"/>
                    <a:pt x="10" y="532"/>
                    <a:pt x="62" y="482"/>
                  </a:cubicBezTo>
                  <a:cubicBezTo>
                    <a:pt x="76" y="470"/>
                    <a:pt x="90" y="457"/>
                    <a:pt x="103" y="444"/>
                  </a:cubicBezTo>
                  <a:cubicBezTo>
                    <a:pt x="120" y="428"/>
                    <a:pt x="124" y="406"/>
                    <a:pt x="125" y="384"/>
                  </a:cubicBezTo>
                  <a:cubicBezTo>
                    <a:pt x="126" y="368"/>
                    <a:pt x="127" y="352"/>
                    <a:pt x="128" y="336"/>
                  </a:cubicBezTo>
                  <a:cubicBezTo>
                    <a:pt x="134" y="279"/>
                    <a:pt x="165" y="240"/>
                    <a:pt x="221" y="228"/>
                  </a:cubicBezTo>
                  <a:cubicBezTo>
                    <a:pt x="280" y="215"/>
                    <a:pt x="317" y="184"/>
                    <a:pt x="344" y="130"/>
                  </a:cubicBezTo>
                  <a:cubicBezTo>
                    <a:pt x="373" y="72"/>
                    <a:pt x="412" y="54"/>
                    <a:pt x="481" y="64"/>
                  </a:cubicBezTo>
                  <a:cubicBezTo>
                    <a:pt x="496" y="66"/>
                    <a:pt x="510" y="69"/>
                    <a:pt x="525" y="71"/>
                  </a:cubicBezTo>
                  <a:cubicBezTo>
                    <a:pt x="552" y="75"/>
                    <a:pt x="576" y="69"/>
                    <a:pt x="598" y="53"/>
                  </a:cubicBezTo>
                  <a:cubicBezTo>
                    <a:pt x="628" y="30"/>
                    <a:pt x="660" y="9"/>
                    <a:pt x="698" y="0"/>
                  </a:cubicBezTo>
                  <a:cubicBezTo>
                    <a:pt x="704" y="0"/>
                    <a:pt x="711" y="0"/>
                    <a:pt x="717" y="0"/>
                  </a:cubicBezTo>
                  <a:close/>
                  <a:moveTo>
                    <a:pt x="454" y="115"/>
                  </a:moveTo>
                  <a:cubicBezTo>
                    <a:pt x="432" y="115"/>
                    <a:pt x="415" y="122"/>
                    <a:pt x="403" y="139"/>
                  </a:cubicBezTo>
                  <a:cubicBezTo>
                    <a:pt x="396" y="149"/>
                    <a:pt x="388" y="158"/>
                    <a:pt x="384" y="169"/>
                  </a:cubicBezTo>
                  <a:cubicBezTo>
                    <a:pt x="359" y="227"/>
                    <a:pt x="315" y="261"/>
                    <a:pt x="253" y="275"/>
                  </a:cubicBezTo>
                  <a:cubicBezTo>
                    <a:pt x="194" y="288"/>
                    <a:pt x="181" y="306"/>
                    <a:pt x="181" y="365"/>
                  </a:cubicBezTo>
                  <a:cubicBezTo>
                    <a:pt x="182" y="428"/>
                    <a:pt x="158" y="476"/>
                    <a:pt x="109" y="515"/>
                  </a:cubicBezTo>
                  <a:cubicBezTo>
                    <a:pt x="62" y="552"/>
                    <a:pt x="58" y="573"/>
                    <a:pt x="84" y="627"/>
                  </a:cubicBezTo>
                  <a:cubicBezTo>
                    <a:pt x="110" y="683"/>
                    <a:pt x="112" y="737"/>
                    <a:pt x="84" y="793"/>
                  </a:cubicBezTo>
                  <a:cubicBezTo>
                    <a:pt x="57" y="847"/>
                    <a:pt x="62" y="871"/>
                    <a:pt x="110" y="908"/>
                  </a:cubicBezTo>
                  <a:cubicBezTo>
                    <a:pt x="159" y="946"/>
                    <a:pt x="182" y="995"/>
                    <a:pt x="182" y="1057"/>
                  </a:cubicBezTo>
                  <a:cubicBezTo>
                    <a:pt x="182" y="1118"/>
                    <a:pt x="197" y="1135"/>
                    <a:pt x="256" y="1148"/>
                  </a:cubicBezTo>
                  <a:cubicBezTo>
                    <a:pt x="316" y="1161"/>
                    <a:pt x="357" y="1194"/>
                    <a:pt x="383" y="1249"/>
                  </a:cubicBezTo>
                  <a:cubicBezTo>
                    <a:pt x="409" y="1304"/>
                    <a:pt x="430" y="1315"/>
                    <a:pt x="490" y="1301"/>
                  </a:cubicBezTo>
                  <a:cubicBezTo>
                    <a:pt x="549" y="1287"/>
                    <a:pt x="602" y="1297"/>
                    <a:pt x="648" y="1337"/>
                  </a:cubicBezTo>
                  <a:cubicBezTo>
                    <a:pt x="659" y="1346"/>
                    <a:pt x="671" y="1352"/>
                    <a:pt x="683" y="1359"/>
                  </a:cubicBezTo>
                  <a:cubicBezTo>
                    <a:pt x="700" y="1368"/>
                    <a:pt x="717" y="1368"/>
                    <a:pt x="733" y="1358"/>
                  </a:cubicBezTo>
                  <a:cubicBezTo>
                    <a:pt x="749" y="1349"/>
                    <a:pt x="763" y="1339"/>
                    <a:pt x="777" y="1329"/>
                  </a:cubicBezTo>
                  <a:cubicBezTo>
                    <a:pt x="814" y="1303"/>
                    <a:pt x="853" y="1288"/>
                    <a:pt x="899" y="1296"/>
                  </a:cubicBezTo>
                  <a:cubicBezTo>
                    <a:pt x="916" y="1299"/>
                    <a:pt x="933" y="1302"/>
                    <a:pt x="950" y="1304"/>
                  </a:cubicBezTo>
                  <a:cubicBezTo>
                    <a:pt x="979" y="1309"/>
                    <a:pt x="1003" y="1301"/>
                    <a:pt x="1019" y="1275"/>
                  </a:cubicBezTo>
                  <a:cubicBezTo>
                    <a:pt x="1027" y="1262"/>
                    <a:pt x="1034" y="1249"/>
                    <a:pt x="1041" y="1236"/>
                  </a:cubicBezTo>
                  <a:cubicBezTo>
                    <a:pt x="1062" y="1195"/>
                    <a:pt x="1093" y="1167"/>
                    <a:pt x="1138" y="1154"/>
                  </a:cubicBezTo>
                  <a:cubicBezTo>
                    <a:pt x="1149" y="1150"/>
                    <a:pt x="1160" y="1149"/>
                    <a:pt x="1170" y="1145"/>
                  </a:cubicBezTo>
                  <a:cubicBezTo>
                    <a:pt x="1221" y="1128"/>
                    <a:pt x="1227" y="1119"/>
                    <a:pt x="1234" y="1075"/>
                  </a:cubicBezTo>
                  <a:cubicBezTo>
                    <a:pt x="1236" y="1063"/>
                    <a:pt x="1235" y="1051"/>
                    <a:pt x="1235" y="1039"/>
                  </a:cubicBezTo>
                  <a:cubicBezTo>
                    <a:pt x="1237" y="996"/>
                    <a:pt x="1250" y="958"/>
                    <a:pt x="1283" y="928"/>
                  </a:cubicBezTo>
                  <a:cubicBezTo>
                    <a:pt x="1293" y="919"/>
                    <a:pt x="1304" y="910"/>
                    <a:pt x="1314" y="901"/>
                  </a:cubicBezTo>
                  <a:cubicBezTo>
                    <a:pt x="1353" y="863"/>
                    <a:pt x="1354" y="850"/>
                    <a:pt x="1337" y="803"/>
                  </a:cubicBezTo>
                  <a:cubicBezTo>
                    <a:pt x="1334" y="793"/>
                    <a:pt x="1328" y="784"/>
                    <a:pt x="1324" y="774"/>
                  </a:cubicBezTo>
                  <a:cubicBezTo>
                    <a:pt x="1307" y="733"/>
                    <a:pt x="1306" y="693"/>
                    <a:pt x="1322" y="651"/>
                  </a:cubicBezTo>
                  <a:cubicBezTo>
                    <a:pt x="1326" y="642"/>
                    <a:pt x="1332" y="632"/>
                    <a:pt x="1335" y="622"/>
                  </a:cubicBezTo>
                  <a:cubicBezTo>
                    <a:pt x="1356" y="572"/>
                    <a:pt x="1352" y="555"/>
                    <a:pt x="1311" y="517"/>
                  </a:cubicBezTo>
                  <a:cubicBezTo>
                    <a:pt x="1310" y="516"/>
                    <a:pt x="1309" y="515"/>
                    <a:pt x="1307" y="514"/>
                  </a:cubicBezTo>
                  <a:cubicBezTo>
                    <a:pt x="1257" y="478"/>
                    <a:pt x="1234" y="429"/>
                    <a:pt x="1234" y="367"/>
                  </a:cubicBezTo>
                  <a:cubicBezTo>
                    <a:pt x="1234" y="304"/>
                    <a:pt x="1221" y="287"/>
                    <a:pt x="1160" y="273"/>
                  </a:cubicBezTo>
                  <a:cubicBezTo>
                    <a:pt x="1100" y="260"/>
                    <a:pt x="1059" y="227"/>
                    <a:pt x="1033" y="172"/>
                  </a:cubicBezTo>
                  <a:cubicBezTo>
                    <a:pt x="1007" y="118"/>
                    <a:pt x="985" y="106"/>
                    <a:pt x="925" y="121"/>
                  </a:cubicBezTo>
                  <a:cubicBezTo>
                    <a:pt x="867" y="135"/>
                    <a:pt x="815" y="124"/>
                    <a:pt x="768" y="85"/>
                  </a:cubicBezTo>
                  <a:cubicBezTo>
                    <a:pt x="757" y="76"/>
                    <a:pt x="744" y="70"/>
                    <a:pt x="732" y="63"/>
                  </a:cubicBezTo>
                  <a:cubicBezTo>
                    <a:pt x="716" y="54"/>
                    <a:pt x="699" y="53"/>
                    <a:pt x="683" y="63"/>
                  </a:cubicBezTo>
                  <a:cubicBezTo>
                    <a:pt x="669" y="71"/>
                    <a:pt x="654" y="80"/>
                    <a:pt x="641" y="91"/>
                  </a:cubicBezTo>
                  <a:cubicBezTo>
                    <a:pt x="601" y="121"/>
                    <a:pt x="558" y="134"/>
                    <a:pt x="509" y="125"/>
                  </a:cubicBezTo>
                  <a:cubicBezTo>
                    <a:pt x="490" y="122"/>
                    <a:pt x="472" y="118"/>
                    <a:pt x="454" y="115"/>
                  </a:cubicBezTo>
                  <a:close/>
                  <a:moveTo>
                    <a:pt x="126" y="1392"/>
                  </a:moveTo>
                  <a:cubicBezTo>
                    <a:pt x="133" y="1392"/>
                    <a:pt x="138" y="1393"/>
                    <a:pt x="144" y="1393"/>
                  </a:cubicBezTo>
                  <a:cubicBezTo>
                    <a:pt x="192" y="1393"/>
                    <a:pt x="241" y="1394"/>
                    <a:pt x="289" y="1393"/>
                  </a:cubicBezTo>
                  <a:cubicBezTo>
                    <a:pt x="306" y="1393"/>
                    <a:pt x="318" y="1400"/>
                    <a:pt x="326" y="1415"/>
                  </a:cubicBezTo>
                  <a:cubicBezTo>
                    <a:pt x="348" y="1454"/>
                    <a:pt x="371" y="1491"/>
                    <a:pt x="393" y="1530"/>
                  </a:cubicBezTo>
                  <a:cubicBezTo>
                    <a:pt x="398" y="1538"/>
                    <a:pt x="403" y="1546"/>
                    <a:pt x="409" y="1557"/>
                  </a:cubicBezTo>
                  <a:cubicBezTo>
                    <a:pt x="449" y="1487"/>
                    <a:pt x="488" y="1420"/>
                    <a:pt x="529" y="1350"/>
                  </a:cubicBezTo>
                  <a:cubicBezTo>
                    <a:pt x="510" y="1353"/>
                    <a:pt x="495" y="1357"/>
                    <a:pt x="480" y="1359"/>
                  </a:cubicBezTo>
                  <a:cubicBezTo>
                    <a:pt x="430" y="1366"/>
                    <a:pt x="386" y="1354"/>
                    <a:pt x="356" y="1310"/>
                  </a:cubicBezTo>
                  <a:cubicBezTo>
                    <a:pt x="346" y="1296"/>
                    <a:pt x="337" y="1281"/>
                    <a:pt x="330" y="1266"/>
                  </a:cubicBezTo>
                  <a:cubicBezTo>
                    <a:pt x="313" y="1231"/>
                    <a:pt x="286" y="1211"/>
                    <a:pt x="249" y="1203"/>
                  </a:cubicBezTo>
                  <a:cubicBezTo>
                    <a:pt x="239" y="1200"/>
                    <a:pt x="235" y="1202"/>
                    <a:pt x="230" y="1210"/>
                  </a:cubicBezTo>
                  <a:cubicBezTo>
                    <a:pt x="198" y="1267"/>
                    <a:pt x="165" y="1324"/>
                    <a:pt x="132" y="1381"/>
                  </a:cubicBezTo>
                  <a:cubicBezTo>
                    <a:pt x="130" y="1384"/>
                    <a:pt x="129" y="1387"/>
                    <a:pt x="126" y="1392"/>
                  </a:cubicBezTo>
                  <a:close/>
                  <a:moveTo>
                    <a:pt x="1007" y="1557"/>
                  </a:moveTo>
                  <a:cubicBezTo>
                    <a:pt x="1011" y="1551"/>
                    <a:pt x="1013" y="1546"/>
                    <a:pt x="1016" y="1542"/>
                  </a:cubicBezTo>
                  <a:cubicBezTo>
                    <a:pt x="1040" y="1500"/>
                    <a:pt x="1065" y="1458"/>
                    <a:pt x="1089" y="1416"/>
                  </a:cubicBezTo>
                  <a:cubicBezTo>
                    <a:pt x="1098" y="1400"/>
                    <a:pt x="1110" y="1393"/>
                    <a:pt x="1128" y="1393"/>
                  </a:cubicBezTo>
                  <a:cubicBezTo>
                    <a:pt x="1176" y="1394"/>
                    <a:pt x="1225" y="1393"/>
                    <a:pt x="1273" y="1393"/>
                  </a:cubicBezTo>
                  <a:cubicBezTo>
                    <a:pt x="1278" y="1393"/>
                    <a:pt x="1283" y="1392"/>
                    <a:pt x="1290" y="1392"/>
                  </a:cubicBezTo>
                  <a:cubicBezTo>
                    <a:pt x="1254" y="1328"/>
                    <a:pt x="1218" y="1267"/>
                    <a:pt x="1183" y="1206"/>
                  </a:cubicBezTo>
                  <a:cubicBezTo>
                    <a:pt x="1181" y="1203"/>
                    <a:pt x="1174" y="1201"/>
                    <a:pt x="1170" y="1202"/>
                  </a:cubicBezTo>
                  <a:cubicBezTo>
                    <a:pt x="1133" y="1210"/>
                    <a:pt x="1105" y="1228"/>
                    <a:pt x="1089" y="1263"/>
                  </a:cubicBezTo>
                  <a:cubicBezTo>
                    <a:pt x="1085" y="1272"/>
                    <a:pt x="1080" y="1281"/>
                    <a:pt x="1075" y="1290"/>
                  </a:cubicBezTo>
                  <a:cubicBezTo>
                    <a:pt x="1052" y="1328"/>
                    <a:pt x="1023" y="1358"/>
                    <a:pt x="975" y="1359"/>
                  </a:cubicBezTo>
                  <a:cubicBezTo>
                    <a:pt x="958" y="1360"/>
                    <a:pt x="941" y="1357"/>
                    <a:pt x="924" y="1355"/>
                  </a:cubicBezTo>
                  <a:cubicBezTo>
                    <a:pt x="913" y="1354"/>
                    <a:pt x="902" y="1352"/>
                    <a:pt x="887" y="1349"/>
                  </a:cubicBezTo>
                  <a:cubicBezTo>
                    <a:pt x="928" y="1420"/>
                    <a:pt x="967" y="1487"/>
                    <a:pt x="1007" y="15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02"/>
            <p:cNvSpPr>
              <a:spLocks noEditPoints="1"/>
            </p:cNvSpPr>
            <p:nvPr/>
          </p:nvSpPr>
          <p:spPr bwMode="auto">
            <a:xfrm>
              <a:off x="1308100" y="2952750"/>
              <a:ext cx="225425" cy="198438"/>
            </a:xfrm>
            <a:custGeom>
              <a:avLst/>
              <a:gdLst>
                <a:gd name="T0" fmla="*/ 700 w 808"/>
                <a:gd name="T1" fmla="*/ 220 h 711"/>
                <a:gd name="T2" fmla="*/ 766 w 808"/>
                <a:gd name="T3" fmla="*/ 361 h 711"/>
                <a:gd name="T4" fmla="*/ 737 w 808"/>
                <a:gd name="T5" fmla="*/ 472 h 711"/>
                <a:gd name="T6" fmla="*/ 709 w 808"/>
                <a:gd name="T7" fmla="*/ 581 h 711"/>
                <a:gd name="T8" fmla="*/ 631 w 808"/>
                <a:gd name="T9" fmla="*/ 710 h 711"/>
                <a:gd name="T10" fmla="*/ 224 w 808"/>
                <a:gd name="T11" fmla="*/ 678 h 711"/>
                <a:gd name="T12" fmla="*/ 174 w 808"/>
                <a:gd name="T13" fmla="*/ 710 h 711"/>
                <a:gd name="T14" fmla="*/ 1 w 808"/>
                <a:gd name="T15" fmla="*/ 675 h 711"/>
                <a:gd name="T16" fmla="*/ 37 w 808"/>
                <a:gd name="T17" fmla="*/ 192 h 711"/>
                <a:gd name="T18" fmla="*/ 219 w 808"/>
                <a:gd name="T19" fmla="*/ 231 h 711"/>
                <a:gd name="T20" fmla="*/ 319 w 808"/>
                <a:gd name="T21" fmla="*/ 202 h 711"/>
                <a:gd name="T22" fmla="*/ 356 w 808"/>
                <a:gd name="T23" fmla="*/ 34 h 711"/>
                <a:gd name="T24" fmla="*/ 432 w 808"/>
                <a:gd name="T25" fmla="*/ 0 h 711"/>
                <a:gd name="T26" fmla="*/ 520 w 808"/>
                <a:gd name="T27" fmla="*/ 200 h 711"/>
                <a:gd name="T28" fmla="*/ 219 w 808"/>
                <a:gd name="T29" fmla="*/ 303 h 711"/>
                <a:gd name="T30" fmla="*/ 230 w 808"/>
                <a:gd name="T31" fmla="*/ 619 h 711"/>
                <a:gd name="T32" fmla="*/ 511 w 808"/>
                <a:gd name="T33" fmla="*/ 656 h 711"/>
                <a:gd name="T34" fmla="*/ 655 w 808"/>
                <a:gd name="T35" fmla="*/ 633 h 711"/>
                <a:gd name="T36" fmla="*/ 602 w 808"/>
                <a:gd name="T37" fmla="*/ 574 h 711"/>
                <a:gd name="T38" fmla="*/ 659 w 808"/>
                <a:gd name="T39" fmla="*/ 546 h 711"/>
                <a:gd name="T40" fmla="*/ 664 w 808"/>
                <a:gd name="T41" fmla="*/ 494 h 711"/>
                <a:gd name="T42" fmla="*/ 629 w 808"/>
                <a:gd name="T43" fmla="*/ 464 h 711"/>
                <a:gd name="T44" fmla="*/ 676 w 808"/>
                <a:gd name="T45" fmla="*/ 438 h 711"/>
                <a:gd name="T46" fmla="*/ 682 w 808"/>
                <a:gd name="T47" fmla="*/ 383 h 711"/>
                <a:gd name="T48" fmla="*/ 686 w 808"/>
                <a:gd name="T49" fmla="*/ 329 h 711"/>
                <a:gd name="T50" fmla="*/ 738 w 808"/>
                <a:gd name="T51" fmla="*/ 301 h 711"/>
                <a:gd name="T52" fmla="*/ 696 w 808"/>
                <a:gd name="T53" fmla="*/ 274 h 711"/>
                <a:gd name="T54" fmla="*/ 465 w 808"/>
                <a:gd name="T55" fmla="*/ 234 h 711"/>
                <a:gd name="T56" fmla="*/ 441 w 808"/>
                <a:gd name="T57" fmla="*/ 56 h 711"/>
                <a:gd name="T58" fmla="*/ 219 w 808"/>
                <a:gd name="T59" fmla="*/ 303 h 711"/>
                <a:gd name="T60" fmla="*/ 56 w 808"/>
                <a:gd name="T61" fmla="*/ 655 h 711"/>
                <a:gd name="T62" fmla="*/ 163 w 808"/>
                <a:gd name="T63" fmla="*/ 2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8" h="711">
                  <a:moveTo>
                    <a:pt x="520" y="219"/>
                  </a:moveTo>
                  <a:cubicBezTo>
                    <a:pt x="582" y="219"/>
                    <a:pt x="641" y="219"/>
                    <a:pt x="700" y="220"/>
                  </a:cubicBezTo>
                  <a:cubicBezTo>
                    <a:pt x="715" y="220"/>
                    <a:pt x="732" y="222"/>
                    <a:pt x="746" y="229"/>
                  </a:cubicBezTo>
                  <a:cubicBezTo>
                    <a:pt x="799" y="253"/>
                    <a:pt x="808" y="322"/>
                    <a:pt x="766" y="361"/>
                  </a:cubicBezTo>
                  <a:cubicBezTo>
                    <a:pt x="757" y="368"/>
                    <a:pt x="756" y="374"/>
                    <a:pt x="760" y="384"/>
                  </a:cubicBezTo>
                  <a:cubicBezTo>
                    <a:pt x="772" y="415"/>
                    <a:pt x="763" y="449"/>
                    <a:pt x="737" y="472"/>
                  </a:cubicBezTo>
                  <a:cubicBezTo>
                    <a:pt x="730" y="478"/>
                    <a:pt x="729" y="482"/>
                    <a:pt x="732" y="490"/>
                  </a:cubicBezTo>
                  <a:cubicBezTo>
                    <a:pt x="745" y="525"/>
                    <a:pt x="737" y="557"/>
                    <a:pt x="709" y="581"/>
                  </a:cubicBezTo>
                  <a:cubicBezTo>
                    <a:pt x="703" y="587"/>
                    <a:pt x="701" y="591"/>
                    <a:pt x="704" y="599"/>
                  </a:cubicBezTo>
                  <a:cubicBezTo>
                    <a:pt x="724" y="654"/>
                    <a:pt x="689" y="709"/>
                    <a:pt x="631" y="710"/>
                  </a:cubicBezTo>
                  <a:cubicBezTo>
                    <a:pt x="535" y="711"/>
                    <a:pt x="439" y="711"/>
                    <a:pt x="343" y="709"/>
                  </a:cubicBezTo>
                  <a:cubicBezTo>
                    <a:pt x="301" y="708"/>
                    <a:pt x="261" y="695"/>
                    <a:pt x="224" y="678"/>
                  </a:cubicBezTo>
                  <a:cubicBezTo>
                    <a:pt x="218" y="688"/>
                    <a:pt x="214" y="700"/>
                    <a:pt x="206" y="705"/>
                  </a:cubicBezTo>
                  <a:cubicBezTo>
                    <a:pt x="197" y="710"/>
                    <a:pt x="185" y="710"/>
                    <a:pt x="174" y="710"/>
                  </a:cubicBezTo>
                  <a:cubicBezTo>
                    <a:pt x="128" y="711"/>
                    <a:pt x="82" y="711"/>
                    <a:pt x="36" y="711"/>
                  </a:cubicBezTo>
                  <a:cubicBezTo>
                    <a:pt x="10" y="710"/>
                    <a:pt x="1" y="702"/>
                    <a:pt x="1" y="675"/>
                  </a:cubicBezTo>
                  <a:cubicBezTo>
                    <a:pt x="0" y="526"/>
                    <a:pt x="0" y="376"/>
                    <a:pt x="1" y="227"/>
                  </a:cubicBezTo>
                  <a:cubicBezTo>
                    <a:pt x="1" y="201"/>
                    <a:pt x="10" y="192"/>
                    <a:pt x="37" y="192"/>
                  </a:cubicBezTo>
                  <a:cubicBezTo>
                    <a:pt x="84" y="191"/>
                    <a:pt x="132" y="191"/>
                    <a:pt x="179" y="191"/>
                  </a:cubicBezTo>
                  <a:cubicBezTo>
                    <a:pt x="211" y="192"/>
                    <a:pt x="219" y="200"/>
                    <a:pt x="219" y="231"/>
                  </a:cubicBezTo>
                  <a:cubicBezTo>
                    <a:pt x="219" y="236"/>
                    <a:pt x="219" y="240"/>
                    <a:pt x="219" y="245"/>
                  </a:cubicBezTo>
                  <a:cubicBezTo>
                    <a:pt x="260" y="245"/>
                    <a:pt x="292" y="230"/>
                    <a:pt x="319" y="202"/>
                  </a:cubicBezTo>
                  <a:cubicBezTo>
                    <a:pt x="346" y="174"/>
                    <a:pt x="356" y="139"/>
                    <a:pt x="356" y="101"/>
                  </a:cubicBezTo>
                  <a:cubicBezTo>
                    <a:pt x="356" y="78"/>
                    <a:pt x="355" y="56"/>
                    <a:pt x="356" y="34"/>
                  </a:cubicBezTo>
                  <a:cubicBezTo>
                    <a:pt x="356" y="10"/>
                    <a:pt x="366" y="1"/>
                    <a:pt x="389" y="0"/>
                  </a:cubicBezTo>
                  <a:cubicBezTo>
                    <a:pt x="404" y="0"/>
                    <a:pt x="418" y="0"/>
                    <a:pt x="432" y="0"/>
                  </a:cubicBezTo>
                  <a:cubicBezTo>
                    <a:pt x="486" y="2"/>
                    <a:pt x="519" y="35"/>
                    <a:pt x="520" y="89"/>
                  </a:cubicBezTo>
                  <a:cubicBezTo>
                    <a:pt x="520" y="126"/>
                    <a:pt x="520" y="163"/>
                    <a:pt x="520" y="200"/>
                  </a:cubicBezTo>
                  <a:cubicBezTo>
                    <a:pt x="520" y="206"/>
                    <a:pt x="520" y="211"/>
                    <a:pt x="520" y="219"/>
                  </a:cubicBezTo>
                  <a:close/>
                  <a:moveTo>
                    <a:pt x="219" y="303"/>
                  </a:moveTo>
                  <a:cubicBezTo>
                    <a:pt x="219" y="404"/>
                    <a:pt x="219" y="505"/>
                    <a:pt x="220" y="605"/>
                  </a:cubicBezTo>
                  <a:cubicBezTo>
                    <a:pt x="220" y="610"/>
                    <a:pt x="225" y="616"/>
                    <a:pt x="230" y="619"/>
                  </a:cubicBezTo>
                  <a:cubicBezTo>
                    <a:pt x="271" y="642"/>
                    <a:pt x="315" y="655"/>
                    <a:pt x="363" y="655"/>
                  </a:cubicBezTo>
                  <a:cubicBezTo>
                    <a:pt x="412" y="656"/>
                    <a:pt x="462" y="656"/>
                    <a:pt x="511" y="656"/>
                  </a:cubicBezTo>
                  <a:cubicBezTo>
                    <a:pt x="549" y="656"/>
                    <a:pt x="587" y="656"/>
                    <a:pt x="625" y="656"/>
                  </a:cubicBezTo>
                  <a:cubicBezTo>
                    <a:pt x="642" y="656"/>
                    <a:pt x="653" y="648"/>
                    <a:pt x="655" y="633"/>
                  </a:cubicBezTo>
                  <a:cubicBezTo>
                    <a:pt x="658" y="616"/>
                    <a:pt x="649" y="606"/>
                    <a:pt x="626" y="601"/>
                  </a:cubicBezTo>
                  <a:cubicBezTo>
                    <a:pt x="611" y="598"/>
                    <a:pt x="602" y="587"/>
                    <a:pt x="602" y="574"/>
                  </a:cubicBezTo>
                  <a:cubicBezTo>
                    <a:pt x="602" y="559"/>
                    <a:pt x="612" y="549"/>
                    <a:pt x="629" y="547"/>
                  </a:cubicBezTo>
                  <a:cubicBezTo>
                    <a:pt x="639" y="546"/>
                    <a:pt x="649" y="547"/>
                    <a:pt x="659" y="546"/>
                  </a:cubicBezTo>
                  <a:cubicBezTo>
                    <a:pt x="673" y="545"/>
                    <a:pt x="681" y="536"/>
                    <a:pt x="683" y="522"/>
                  </a:cubicBezTo>
                  <a:cubicBezTo>
                    <a:pt x="684" y="508"/>
                    <a:pt x="677" y="499"/>
                    <a:pt x="664" y="494"/>
                  </a:cubicBezTo>
                  <a:cubicBezTo>
                    <a:pt x="660" y="493"/>
                    <a:pt x="656" y="492"/>
                    <a:pt x="652" y="491"/>
                  </a:cubicBezTo>
                  <a:cubicBezTo>
                    <a:pt x="637" y="488"/>
                    <a:pt x="629" y="479"/>
                    <a:pt x="629" y="464"/>
                  </a:cubicBezTo>
                  <a:cubicBezTo>
                    <a:pt x="629" y="451"/>
                    <a:pt x="640" y="440"/>
                    <a:pt x="655" y="438"/>
                  </a:cubicBezTo>
                  <a:cubicBezTo>
                    <a:pt x="662" y="437"/>
                    <a:pt x="669" y="438"/>
                    <a:pt x="676" y="438"/>
                  </a:cubicBezTo>
                  <a:cubicBezTo>
                    <a:pt x="697" y="437"/>
                    <a:pt x="709" y="429"/>
                    <a:pt x="710" y="412"/>
                  </a:cubicBezTo>
                  <a:cubicBezTo>
                    <a:pt x="711" y="397"/>
                    <a:pt x="703" y="387"/>
                    <a:pt x="682" y="383"/>
                  </a:cubicBezTo>
                  <a:cubicBezTo>
                    <a:pt x="664" y="379"/>
                    <a:pt x="656" y="368"/>
                    <a:pt x="657" y="353"/>
                  </a:cubicBezTo>
                  <a:cubicBezTo>
                    <a:pt x="658" y="338"/>
                    <a:pt x="669" y="329"/>
                    <a:pt x="686" y="329"/>
                  </a:cubicBezTo>
                  <a:cubicBezTo>
                    <a:pt x="695" y="328"/>
                    <a:pt x="704" y="329"/>
                    <a:pt x="713" y="328"/>
                  </a:cubicBezTo>
                  <a:cubicBezTo>
                    <a:pt x="728" y="326"/>
                    <a:pt x="738" y="314"/>
                    <a:pt x="738" y="301"/>
                  </a:cubicBezTo>
                  <a:cubicBezTo>
                    <a:pt x="737" y="288"/>
                    <a:pt x="726" y="276"/>
                    <a:pt x="712" y="274"/>
                  </a:cubicBezTo>
                  <a:cubicBezTo>
                    <a:pt x="707" y="274"/>
                    <a:pt x="702" y="274"/>
                    <a:pt x="696" y="274"/>
                  </a:cubicBezTo>
                  <a:cubicBezTo>
                    <a:pt x="633" y="274"/>
                    <a:pt x="569" y="274"/>
                    <a:pt x="506" y="274"/>
                  </a:cubicBezTo>
                  <a:cubicBezTo>
                    <a:pt x="473" y="274"/>
                    <a:pt x="465" y="266"/>
                    <a:pt x="465" y="234"/>
                  </a:cubicBezTo>
                  <a:cubicBezTo>
                    <a:pt x="465" y="186"/>
                    <a:pt x="465" y="138"/>
                    <a:pt x="465" y="90"/>
                  </a:cubicBezTo>
                  <a:cubicBezTo>
                    <a:pt x="465" y="69"/>
                    <a:pt x="457" y="58"/>
                    <a:pt x="441" y="56"/>
                  </a:cubicBezTo>
                  <a:cubicBezTo>
                    <a:pt x="431" y="55"/>
                    <a:pt x="422" y="56"/>
                    <a:pt x="410" y="56"/>
                  </a:cubicBezTo>
                  <a:cubicBezTo>
                    <a:pt x="419" y="194"/>
                    <a:pt x="366" y="283"/>
                    <a:pt x="219" y="303"/>
                  </a:cubicBezTo>
                  <a:close/>
                  <a:moveTo>
                    <a:pt x="56" y="247"/>
                  </a:moveTo>
                  <a:cubicBezTo>
                    <a:pt x="56" y="383"/>
                    <a:pt x="56" y="519"/>
                    <a:pt x="56" y="655"/>
                  </a:cubicBezTo>
                  <a:cubicBezTo>
                    <a:pt x="93" y="655"/>
                    <a:pt x="128" y="655"/>
                    <a:pt x="163" y="655"/>
                  </a:cubicBezTo>
                  <a:cubicBezTo>
                    <a:pt x="163" y="518"/>
                    <a:pt x="163" y="383"/>
                    <a:pt x="163" y="247"/>
                  </a:cubicBezTo>
                  <a:cubicBezTo>
                    <a:pt x="127" y="247"/>
                    <a:pt x="92" y="247"/>
                    <a:pt x="56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03"/>
            <p:cNvSpPr>
              <a:spLocks/>
            </p:cNvSpPr>
            <p:nvPr/>
          </p:nvSpPr>
          <p:spPr bwMode="auto">
            <a:xfrm>
              <a:off x="1270000" y="2924175"/>
              <a:ext cx="298450" cy="298450"/>
            </a:xfrm>
            <a:custGeom>
              <a:avLst/>
              <a:gdLst>
                <a:gd name="T0" fmla="*/ 0 w 1070"/>
                <a:gd name="T1" fmla="*/ 527 h 1071"/>
                <a:gd name="T2" fmla="*/ 370 w 1070"/>
                <a:gd name="T3" fmla="*/ 42 h 1071"/>
                <a:gd name="T4" fmla="*/ 776 w 1070"/>
                <a:gd name="T5" fmla="*/ 88 h 1071"/>
                <a:gd name="T6" fmla="*/ 791 w 1070"/>
                <a:gd name="T7" fmla="*/ 127 h 1071"/>
                <a:gd name="T8" fmla="*/ 751 w 1070"/>
                <a:gd name="T9" fmla="*/ 136 h 1071"/>
                <a:gd name="T10" fmla="*/ 592 w 1070"/>
                <a:gd name="T11" fmla="*/ 80 h 1071"/>
                <a:gd name="T12" fmla="*/ 167 w 1070"/>
                <a:gd name="T13" fmla="*/ 238 h 1071"/>
                <a:gd name="T14" fmla="*/ 83 w 1070"/>
                <a:gd name="T15" fmla="*/ 692 h 1071"/>
                <a:gd name="T16" fmla="*/ 447 w 1070"/>
                <a:gd name="T17" fmla="*/ 995 h 1071"/>
                <a:gd name="T18" fmla="*/ 942 w 1070"/>
                <a:gd name="T19" fmla="*/ 728 h 1071"/>
                <a:gd name="T20" fmla="*/ 922 w 1070"/>
                <a:gd name="T21" fmla="*/ 309 h 1071"/>
                <a:gd name="T22" fmla="*/ 908 w 1070"/>
                <a:gd name="T23" fmla="*/ 285 h 1071"/>
                <a:gd name="T24" fmla="*/ 917 w 1070"/>
                <a:gd name="T25" fmla="*/ 246 h 1071"/>
                <a:gd name="T26" fmla="*/ 955 w 1070"/>
                <a:gd name="T27" fmla="*/ 257 h 1071"/>
                <a:gd name="T28" fmla="*/ 999 w 1070"/>
                <a:gd name="T29" fmla="*/ 342 h 1071"/>
                <a:gd name="T30" fmla="*/ 921 w 1070"/>
                <a:gd name="T31" fmla="*/ 866 h 1071"/>
                <a:gd name="T32" fmla="*/ 570 w 1070"/>
                <a:gd name="T33" fmla="*/ 1054 h 1071"/>
                <a:gd name="T34" fmla="*/ 100 w 1070"/>
                <a:gd name="T35" fmla="*/ 843 h 1071"/>
                <a:gd name="T36" fmla="*/ 0 w 1070"/>
                <a:gd name="T37" fmla="*/ 52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0" h="1071">
                  <a:moveTo>
                    <a:pt x="0" y="527"/>
                  </a:moveTo>
                  <a:cubicBezTo>
                    <a:pt x="3" y="307"/>
                    <a:pt x="151" y="107"/>
                    <a:pt x="370" y="42"/>
                  </a:cubicBezTo>
                  <a:cubicBezTo>
                    <a:pt x="512" y="0"/>
                    <a:pt x="647" y="17"/>
                    <a:pt x="776" y="88"/>
                  </a:cubicBezTo>
                  <a:cubicBezTo>
                    <a:pt x="793" y="97"/>
                    <a:pt x="798" y="112"/>
                    <a:pt x="791" y="127"/>
                  </a:cubicBezTo>
                  <a:cubicBezTo>
                    <a:pt x="783" y="141"/>
                    <a:pt x="768" y="145"/>
                    <a:pt x="751" y="136"/>
                  </a:cubicBezTo>
                  <a:cubicBezTo>
                    <a:pt x="701" y="108"/>
                    <a:pt x="648" y="88"/>
                    <a:pt x="592" y="80"/>
                  </a:cubicBezTo>
                  <a:cubicBezTo>
                    <a:pt x="422" y="57"/>
                    <a:pt x="278" y="108"/>
                    <a:pt x="167" y="238"/>
                  </a:cubicBezTo>
                  <a:cubicBezTo>
                    <a:pt x="53" y="372"/>
                    <a:pt x="24" y="527"/>
                    <a:pt x="83" y="692"/>
                  </a:cubicBezTo>
                  <a:cubicBezTo>
                    <a:pt x="143" y="862"/>
                    <a:pt x="268" y="966"/>
                    <a:pt x="447" y="995"/>
                  </a:cubicBezTo>
                  <a:cubicBezTo>
                    <a:pt x="657" y="1030"/>
                    <a:pt x="855" y="922"/>
                    <a:pt x="942" y="728"/>
                  </a:cubicBezTo>
                  <a:cubicBezTo>
                    <a:pt x="1005" y="586"/>
                    <a:pt x="997" y="445"/>
                    <a:pt x="922" y="309"/>
                  </a:cubicBezTo>
                  <a:cubicBezTo>
                    <a:pt x="918" y="301"/>
                    <a:pt x="913" y="293"/>
                    <a:pt x="908" y="285"/>
                  </a:cubicBezTo>
                  <a:cubicBezTo>
                    <a:pt x="900" y="269"/>
                    <a:pt x="904" y="254"/>
                    <a:pt x="917" y="246"/>
                  </a:cubicBezTo>
                  <a:cubicBezTo>
                    <a:pt x="930" y="238"/>
                    <a:pt x="946" y="242"/>
                    <a:pt x="955" y="257"/>
                  </a:cubicBezTo>
                  <a:cubicBezTo>
                    <a:pt x="971" y="285"/>
                    <a:pt x="988" y="313"/>
                    <a:pt x="999" y="342"/>
                  </a:cubicBezTo>
                  <a:cubicBezTo>
                    <a:pt x="1070" y="531"/>
                    <a:pt x="1046" y="708"/>
                    <a:pt x="921" y="866"/>
                  </a:cubicBezTo>
                  <a:cubicBezTo>
                    <a:pt x="832" y="978"/>
                    <a:pt x="713" y="1041"/>
                    <a:pt x="570" y="1054"/>
                  </a:cubicBezTo>
                  <a:cubicBezTo>
                    <a:pt x="375" y="1071"/>
                    <a:pt x="218" y="998"/>
                    <a:pt x="100" y="843"/>
                  </a:cubicBezTo>
                  <a:cubicBezTo>
                    <a:pt x="32" y="753"/>
                    <a:pt x="1" y="648"/>
                    <a:pt x="0" y="5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04"/>
            <p:cNvSpPr>
              <a:spLocks/>
            </p:cNvSpPr>
            <p:nvPr/>
          </p:nvSpPr>
          <p:spPr bwMode="auto">
            <a:xfrm>
              <a:off x="1498600" y="2963863"/>
              <a:ext cx="23813" cy="23813"/>
            </a:xfrm>
            <a:custGeom>
              <a:avLst/>
              <a:gdLst>
                <a:gd name="T0" fmla="*/ 86 w 86"/>
                <a:gd name="T1" fmla="*/ 58 h 81"/>
                <a:gd name="T2" fmla="*/ 70 w 86"/>
                <a:gd name="T3" fmla="*/ 77 h 81"/>
                <a:gd name="T4" fmla="*/ 44 w 86"/>
                <a:gd name="T5" fmla="*/ 77 h 81"/>
                <a:gd name="T6" fmla="*/ 8 w 86"/>
                <a:gd name="T7" fmla="*/ 43 h 81"/>
                <a:gd name="T8" fmla="*/ 10 w 86"/>
                <a:gd name="T9" fmla="*/ 13 h 81"/>
                <a:gd name="T10" fmla="*/ 37 w 86"/>
                <a:gd name="T11" fmla="*/ 4 h 81"/>
                <a:gd name="T12" fmla="*/ 83 w 86"/>
                <a:gd name="T13" fmla="*/ 46 h 81"/>
                <a:gd name="T14" fmla="*/ 86 w 86"/>
                <a:gd name="T15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1">
                  <a:moveTo>
                    <a:pt x="86" y="58"/>
                  </a:moveTo>
                  <a:cubicBezTo>
                    <a:pt x="82" y="63"/>
                    <a:pt x="78" y="73"/>
                    <a:pt x="70" y="77"/>
                  </a:cubicBezTo>
                  <a:cubicBezTo>
                    <a:pt x="63" y="81"/>
                    <a:pt x="50" y="81"/>
                    <a:pt x="44" y="77"/>
                  </a:cubicBezTo>
                  <a:cubicBezTo>
                    <a:pt x="31" y="68"/>
                    <a:pt x="19" y="56"/>
                    <a:pt x="8" y="43"/>
                  </a:cubicBezTo>
                  <a:cubicBezTo>
                    <a:pt x="0" y="34"/>
                    <a:pt x="0" y="20"/>
                    <a:pt x="10" y="13"/>
                  </a:cubicBezTo>
                  <a:cubicBezTo>
                    <a:pt x="17" y="7"/>
                    <a:pt x="32" y="0"/>
                    <a:pt x="37" y="4"/>
                  </a:cubicBezTo>
                  <a:cubicBezTo>
                    <a:pt x="54" y="16"/>
                    <a:pt x="68" y="32"/>
                    <a:pt x="83" y="46"/>
                  </a:cubicBezTo>
                  <a:cubicBezTo>
                    <a:pt x="84" y="48"/>
                    <a:pt x="84" y="51"/>
                    <a:pt x="86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/>
          <p:cNvGrpSpPr/>
          <p:nvPr/>
        </p:nvGrpSpPr>
        <p:grpSpPr>
          <a:xfrm>
            <a:off x="2469582" y="3045804"/>
            <a:ext cx="442913" cy="442913"/>
            <a:chOff x="1812925" y="2886075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61" name="Freeform 105"/>
            <p:cNvSpPr>
              <a:spLocks noEditPoints="1"/>
            </p:cNvSpPr>
            <p:nvPr/>
          </p:nvSpPr>
          <p:spPr bwMode="auto">
            <a:xfrm>
              <a:off x="1812925" y="2886075"/>
              <a:ext cx="442913" cy="442913"/>
            </a:xfrm>
            <a:custGeom>
              <a:avLst/>
              <a:gdLst>
                <a:gd name="T0" fmla="*/ 1226 w 1585"/>
                <a:gd name="T1" fmla="*/ 1228 h 1587"/>
                <a:gd name="T2" fmla="*/ 949 w 1585"/>
                <a:gd name="T3" fmla="*/ 1023 h 1587"/>
                <a:gd name="T4" fmla="*/ 565 w 1585"/>
                <a:gd name="T5" fmla="*/ 768 h 1587"/>
                <a:gd name="T6" fmla="*/ 971 w 1585"/>
                <a:gd name="T7" fmla="*/ 611 h 1587"/>
                <a:gd name="T8" fmla="*/ 845 w 1585"/>
                <a:gd name="T9" fmla="*/ 435 h 1587"/>
                <a:gd name="T10" fmla="*/ 562 w 1585"/>
                <a:gd name="T11" fmla="*/ 342 h 1587"/>
                <a:gd name="T12" fmla="*/ 431 w 1585"/>
                <a:gd name="T13" fmla="*/ 519 h 1587"/>
                <a:gd name="T14" fmla="*/ 220 w 1585"/>
                <a:gd name="T15" fmla="*/ 560 h 1587"/>
                <a:gd name="T16" fmla="*/ 42 w 1585"/>
                <a:gd name="T17" fmla="*/ 429 h 1587"/>
                <a:gd name="T18" fmla="*/ 1 w 1585"/>
                <a:gd name="T19" fmla="*/ 218 h 1587"/>
                <a:gd name="T20" fmla="*/ 135 w 1585"/>
                <a:gd name="T21" fmla="*/ 41 h 1587"/>
                <a:gd name="T22" fmla="*/ 344 w 1585"/>
                <a:gd name="T23" fmla="*/ 0 h 1587"/>
                <a:gd name="T24" fmla="*/ 521 w 1585"/>
                <a:gd name="T25" fmla="*/ 129 h 1587"/>
                <a:gd name="T26" fmla="*/ 564 w 1585"/>
                <a:gd name="T27" fmla="*/ 252 h 1587"/>
                <a:gd name="T28" fmla="*/ 1457 w 1585"/>
                <a:gd name="T29" fmla="*/ 128 h 1587"/>
                <a:gd name="T30" fmla="*/ 1230 w 1585"/>
                <a:gd name="T31" fmla="*/ 663 h 1587"/>
                <a:gd name="T32" fmla="*/ 796 w 1585"/>
                <a:gd name="T33" fmla="*/ 766 h 1587"/>
                <a:gd name="T34" fmla="*/ 946 w 1585"/>
                <a:gd name="T35" fmla="*/ 845 h 1587"/>
                <a:gd name="T36" fmla="*/ 1282 w 1585"/>
                <a:gd name="T37" fmla="*/ 1149 h 1587"/>
                <a:gd name="T38" fmla="*/ 1585 w 1585"/>
                <a:gd name="T39" fmla="*/ 1583 h 1587"/>
                <a:gd name="T40" fmla="*/ 875 w 1585"/>
                <a:gd name="T41" fmla="*/ 1568 h 1587"/>
                <a:gd name="T42" fmla="*/ 101 w 1585"/>
                <a:gd name="T43" fmla="*/ 1561 h 1587"/>
                <a:gd name="T44" fmla="*/ 205 w 1585"/>
                <a:gd name="T45" fmla="*/ 1228 h 1587"/>
                <a:gd name="T46" fmla="*/ 974 w 1585"/>
                <a:gd name="T47" fmla="*/ 1317 h 1587"/>
                <a:gd name="T48" fmla="*/ 1028 w 1585"/>
                <a:gd name="T49" fmla="*/ 1532 h 1587"/>
                <a:gd name="T50" fmla="*/ 1029 w 1585"/>
                <a:gd name="T51" fmla="*/ 1280 h 1587"/>
                <a:gd name="T52" fmla="*/ 1406 w 1585"/>
                <a:gd name="T53" fmla="*/ 381 h 1587"/>
                <a:gd name="T54" fmla="*/ 1001 w 1585"/>
                <a:gd name="T55" fmla="*/ 896 h 1587"/>
                <a:gd name="T56" fmla="*/ 1406 w 1585"/>
                <a:gd name="T57" fmla="*/ 896 h 1587"/>
                <a:gd name="T58" fmla="*/ 302 w 1585"/>
                <a:gd name="T59" fmla="*/ 51 h 1587"/>
                <a:gd name="T60" fmla="*/ 132 w 1585"/>
                <a:gd name="T61" fmla="*/ 104 h 1587"/>
                <a:gd name="T62" fmla="*/ 53 w 1585"/>
                <a:gd name="T63" fmla="*/ 300 h 1587"/>
                <a:gd name="T64" fmla="*/ 135 w 1585"/>
                <a:gd name="T65" fmla="*/ 458 h 1587"/>
                <a:gd name="T66" fmla="*/ 346 w 1585"/>
                <a:gd name="T67" fmla="*/ 431 h 1587"/>
                <a:gd name="T68" fmla="*/ 433 w 1585"/>
                <a:gd name="T69" fmla="*/ 343 h 1587"/>
                <a:gd name="T70" fmla="*/ 433 w 1585"/>
                <a:gd name="T71" fmla="*/ 216 h 1587"/>
                <a:gd name="T72" fmla="*/ 792 w 1585"/>
                <a:gd name="T73" fmla="*/ 1280 h 1587"/>
                <a:gd name="T74" fmla="*/ 792 w 1585"/>
                <a:gd name="T75" fmla="*/ 1379 h 1587"/>
                <a:gd name="T76" fmla="*/ 335 w 1585"/>
                <a:gd name="T77" fmla="*/ 1434 h 1587"/>
                <a:gd name="T78" fmla="*/ 792 w 1585"/>
                <a:gd name="T79" fmla="*/ 1434 h 1587"/>
                <a:gd name="T80" fmla="*/ 919 w 1585"/>
                <a:gd name="T81" fmla="*/ 715 h 1587"/>
                <a:gd name="T82" fmla="*/ 615 w 1585"/>
                <a:gd name="T83" fmla="*/ 561 h 1587"/>
                <a:gd name="T84" fmla="*/ 51 w 1585"/>
                <a:gd name="T85" fmla="*/ 1410 h 1587"/>
                <a:gd name="T86" fmla="*/ 846 w 1585"/>
                <a:gd name="T87" fmla="*/ 1527 h 1587"/>
                <a:gd name="T88" fmla="*/ 846 w 1585"/>
                <a:gd name="T89" fmla="*/ 1527 h 1587"/>
                <a:gd name="T90" fmla="*/ 280 w 1585"/>
                <a:gd name="T91" fmla="*/ 153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5" h="1587">
                  <a:moveTo>
                    <a:pt x="974" y="1317"/>
                  </a:moveTo>
                  <a:cubicBezTo>
                    <a:pt x="974" y="1283"/>
                    <a:pt x="974" y="1256"/>
                    <a:pt x="974" y="1228"/>
                  </a:cubicBezTo>
                  <a:cubicBezTo>
                    <a:pt x="1059" y="1228"/>
                    <a:pt x="1141" y="1228"/>
                    <a:pt x="1226" y="1228"/>
                  </a:cubicBezTo>
                  <a:cubicBezTo>
                    <a:pt x="1226" y="1202"/>
                    <a:pt x="1226" y="1178"/>
                    <a:pt x="1226" y="1152"/>
                  </a:cubicBezTo>
                  <a:cubicBezTo>
                    <a:pt x="1135" y="1152"/>
                    <a:pt x="1044" y="1152"/>
                    <a:pt x="949" y="1152"/>
                  </a:cubicBezTo>
                  <a:cubicBezTo>
                    <a:pt x="949" y="1108"/>
                    <a:pt x="949" y="1068"/>
                    <a:pt x="949" y="1023"/>
                  </a:cubicBezTo>
                  <a:cubicBezTo>
                    <a:pt x="879" y="1023"/>
                    <a:pt x="812" y="1023"/>
                    <a:pt x="744" y="1023"/>
                  </a:cubicBezTo>
                  <a:cubicBezTo>
                    <a:pt x="744" y="937"/>
                    <a:pt x="744" y="854"/>
                    <a:pt x="744" y="768"/>
                  </a:cubicBezTo>
                  <a:cubicBezTo>
                    <a:pt x="683" y="768"/>
                    <a:pt x="625" y="768"/>
                    <a:pt x="565" y="768"/>
                  </a:cubicBezTo>
                  <a:cubicBezTo>
                    <a:pt x="565" y="681"/>
                    <a:pt x="565" y="597"/>
                    <a:pt x="565" y="512"/>
                  </a:cubicBezTo>
                  <a:cubicBezTo>
                    <a:pt x="700" y="512"/>
                    <a:pt x="834" y="512"/>
                    <a:pt x="971" y="512"/>
                  </a:cubicBezTo>
                  <a:cubicBezTo>
                    <a:pt x="971" y="544"/>
                    <a:pt x="971" y="576"/>
                    <a:pt x="971" y="611"/>
                  </a:cubicBezTo>
                  <a:cubicBezTo>
                    <a:pt x="1041" y="611"/>
                    <a:pt x="1108" y="611"/>
                    <a:pt x="1176" y="611"/>
                  </a:cubicBezTo>
                  <a:cubicBezTo>
                    <a:pt x="1176" y="553"/>
                    <a:pt x="1176" y="495"/>
                    <a:pt x="1176" y="435"/>
                  </a:cubicBezTo>
                  <a:cubicBezTo>
                    <a:pt x="1067" y="435"/>
                    <a:pt x="958" y="435"/>
                    <a:pt x="845" y="435"/>
                  </a:cubicBezTo>
                  <a:cubicBezTo>
                    <a:pt x="845" y="390"/>
                    <a:pt x="845" y="349"/>
                    <a:pt x="845" y="307"/>
                  </a:cubicBezTo>
                  <a:cubicBezTo>
                    <a:pt x="750" y="307"/>
                    <a:pt x="659" y="307"/>
                    <a:pt x="565" y="307"/>
                  </a:cubicBezTo>
                  <a:cubicBezTo>
                    <a:pt x="564" y="318"/>
                    <a:pt x="563" y="329"/>
                    <a:pt x="562" y="342"/>
                  </a:cubicBezTo>
                  <a:cubicBezTo>
                    <a:pt x="537" y="349"/>
                    <a:pt x="511" y="356"/>
                    <a:pt x="483" y="364"/>
                  </a:cubicBezTo>
                  <a:cubicBezTo>
                    <a:pt x="497" y="388"/>
                    <a:pt x="510" y="410"/>
                    <a:pt x="523" y="433"/>
                  </a:cubicBezTo>
                  <a:cubicBezTo>
                    <a:pt x="493" y="461"/>
                    <a:pt x="463" y="489"/>
                    <a:pt x="431" y="519"/>
                  </a:cubicBezTo>
                  <a:cubicBezTo>
                    <a:pt x="414" y="509"/>
                    <a:pt x="392" y="496"/>
                    <a:pt x="366" y="481"/>
                  </a:cubicBezTo>
                  <a:cubicBezTo>
                    <a:pt x="358" y="509"/>
                    <a:pt x="351" y="533"/>
                    <a:pt x="344" y="560"/>
                  </a:cubicBezTo>
                  <a:cubicBezTo>
                    <a:pt x="304" y="560"/>
                    <a:pt x="263" y="560"/>
                    <a:pt x="220" y="560"/>
                  </a:cubicBezTo>
                  <a:cubicBezTo>
                    <a:pt x="213" y="536"/>
                    <a:pt x="206" y="511"/>
                    <a:pt x="198" y="482"/>
                  </a:cubicBezTo>
                  <a:cubicBezTo>
                    <a:pt x="173" y="496"/>
                    <a:pt x="151" y="509"/>
                    <a:pt x="128" y="522"/>
                  </a:cubicBezTo>
                  <a:cubicBezTo>
                    <a:pt x="100" y="492"/>
                    <a:pt x="72" y="462"/>
                    <a:pt x="42" y="429"/>
                  </a:cubicBezTo>
                  <a:cubicBezTo>
                    <a:pt x="52" y="412"/>
                    <a:pt x="65" y="389"/>
                    <a:pt x="80" y="364"/>
                  </a:cubicBezTo>
                  <a:cubicBezTo>
                    <a:pt x="52" y="356"/>
                    <a:pt x="27" y="349"/>
                    <a:pt x="1" y="342"/>
                  </a:cubicBezTo>
                  <a:cubicBezTo>
                    <a:pt x="1" y="301"/>
                    <a:pt x="1" y="260"/>
                    <a:pt x="1" y="218"/>
                  </a:cubicBezTo>
                  <a:cubicBezTo>
                    <a:pt x="26" y="211"/>
                    <a:pt x="52" y="204"/>
                    <a:pt x="80" y="196"/>
                  </a:cubicBezTo>
                  <a:cubicBezTo>
                    <a:pt x="66" y="172"/>
                    <a:pt x="53" y="150"/>
                    <a:pt x="40" y="127"/>
                  </a:cubicBezTo>
                  <a:cubicBezTo>
                    <a:pt x="71" y="99"/>
                    <a:pt x="101" y="72"/>
                    <a:pt x="135" y="41"/>
                  </a:cubicBezTo>
                  <a:cubicBezTo>
                    <a:pt x="149" y="50"/>
                    <a:pt x="171" y="63"/>
                    <a:pt x="197" y="78"/>
                  </a:cubicBezTo>
                  <a:cubicBezTo>
                    <a:pt x="205" y="51"/>
                    <a:pt x="212" y="26"/>
                    <a:pt x="220" y="0"/>
                  </a:cubicBezTo>
                  <a:cubicBezTo>
                    <a:pt x="260" y="0"/>
                    <a:pt x="302" y="0"/>
                    <a:pt x="344" y="0"/>
                  </a:cubicBezTo>
                  <a:cubicBezTo>
                    <a:pt x="351" y="25"/>
                    <a:pt x="358" y="51"/>
                    <a:pt x="366" y="78"/>
                  </a:cubicBezTo>
                  <a:cubicBezTo>
                    <a:pt x="391" y="64"/>
                    <a:pt x="413" y="51"/>
                    <a:pt x="435" y="38"/>
                  </a:cubicBezTo>
                  <a:cubicBezTo>
                    <a:pt x="463" y="68"/>
                    <a:pt x="491" y="97"/>
                    <a:pt x="521" y="129"/>
                  </a:cubicBezTo>
                  <a:cubicBezTo>
                    <a:pt x="511" y="147"/>
                    <a:pt x="498" y="170"/>
                    <a:pt x="483" y="196"/>
                  </a:cubicBezTo>
                  <a:cubicBezTo>
                    <a:pt x="511" y="204"/>
                    <a:pt x="536" y="210"/>
                    <a:pt x="562" y="218"/>
                  </a:cubicBezTo>
                  <a:cubicBezTo>
                    <a:pt x="563" y="229"/>
                    <a:pt x="563" y="239"/>
                    <a:pt x="564" y="252"/>
                  </a:cubicBezTo>
                  <a:cubicBezTo>
                    <a:pt x="656" y="252"/>
                    <a:pt x="749" y="252"/>
                    <a:pt x="844" y="252"/>
                  </a:cubicBezTo>
                  <a:cubicBezTo>
                    <a:pt x="844" y="211"/>
                    <a:pt x="844" y="170"/>
                    <a:pt x="844" y="128"/>
                  </a:cubicBezTo>
                  <a:cubicBezTo>
                    <a:pt x="1050" y="128"/>
                    <a:pt x="1252" y="128"/>
                    <a:pt x="1457" y="128"/>
                  </a:cubicBezTo>
                  <a:cubicBezTo>
                    <a:pt x="1457" y="228"/>
                    <a:pt x="1457" y="329"/>
                    <a:pt x="1457" y="433"/>
                  </a:cubicBezTo>
                  <a:cubicBezTo>
                    <a:pt x="1382" y="433"/>
                    <a:pt x="1307" y="433"/>
                    <a:pt x="1230" y="433"/>
                  </a:cubicBezTo>
                  <a:cubicBezTo>
                    <a:pt x="1230" y="511"/>
                    <a:pt x="1230" y="585"/>
                    <a:pt x="1230" y="663"/>
                  </a:cubicBezTo>
                  <a:cubicBezTo>
                    <a:pt x="1144" y="663"/>
                    <a:pt x="1060" y="663"/>
                    <a:pt x="973" y="663"/>
                  </a:cubicBezTo>
                  <a:cubicBezTo>
                    <a:pt x="973" y="698"/>
                    <a:pt x="973" y="731"/>
                    <a:pt x="973" y="766"/>
                  </a:cubicBezTo>
                  <a:cubicBezTo>
                    <a:pt x="912" y="766"/>
                    <a:pt x="855" y="766"/>
                    <a:pt x="796" y="766"/>
                  </a:cubicBezTo>
                  <a:cubicBezTo>
                    <a:pt x="796" y="834"/>
                    <a:pt x="796" y="901"/>
                    <a:pt x="796" y="969"/>
                  </a:cubicBezTo>
                  <a:cubicBezTo>
                    <a:pt x="845" y="969"/>
                    <a:pt x="893" y="969"/>
                    <a:pt x="946" y="969"/>
                  </a:cubicBezTo>
                  <a:cubicBezTo>
                    <a:pt x="946" y="929"/>
                    <a:pt x="946" y="888"/>
                    <a:pt x="946" y="845"/>
                  </a:cubicBezTo>
                  <a:cubicBezTo>
                    <a:pt x="1118" y="845"/>
                    <a:pt x="1287" y="845"/>
                    <a:pt x="1457" y="845"/>
                  </a:cubicBezTo>
                  <a:cubicBezTo>
                    <a:pt x="1457" y="946"/>
                    <a:pt x="1457" y="1045"/>
                    <a:pt x="1457" y="1149"/>
                  </a:cubicBezTo>
                  <a:cubicBezTo>
                    <a:pt x="1400" y="1149"/>
                    <a:pt x="1342" y="1149"/>
                    <a:pt x="1282" y="1149"/>
                  </a:cubicBezTo>
                  <a:cubicBezTo>
                    <a:pt x="1282" y="1176"/>
                    <a:pt x="1282" y="1200"/>
                    <a:pt x="1282" y="1226"/>
                  </a:cubicBezTo>
                  <a:cubicBezTo>
                    <a:pt x="1383" y="1226"/>
                    <a:pt x="1483" y="1226"/>
                    <a:pt x="1585" y="1226"/>
                  </a:cubicBezTo>
                  <a:cubicBezTo>
                    <a:pt x="1585" y="1346"/>
                    <a:pt x="1585" y="1464"/>
                    <a:pt x="1585" y="1583"/>
                  </a:cubicBezTo>
                  <a:cubicBezTo>
                    <a:pt x="1382" y="1583"/>
                    <a:pt x="1179" y="1583"/>
                    <a:pt x="974" y="1583"/>
                  </a:cubicBezTo>
                  <a:cubicBezTo>
                    <a:pt x="974" y="1556"/>
                    <a:pt x="974" y="1530"/>
                    <a:pt x="974" y="1495"/>
                  </a:cubicBezTo>
                  <a:cubicBezTo>
                    <a:pt x="937" y="1522"/>
                    <a:pt x="907" y="1547"/>
                    <a:pt x="875" y="1568"/>
                  </a:cubicBezTo>
                  <a:cubicBezTo>
                    <a:pt x="861" y="1577"/>
                    <a:pt x="843" y="1585"/>
                    <a:pt x="826" y="1585"/>
                  </a:cubicBezTo>
                  <a:cubicBezTo>
                    <a:pt x="624" y="1586"/>
                    <a:pt x="421" y="1587"/>
                    <a:pt x="218" y="1584"/>
                  </a:cubicBezTo>
                  <a:cubicBezTo>
                    <a:pt x="179" y="1584"/>
                    <a:pt x="138" y="1575"/>
                    <a:pt x="101" y="1561"/>
                  </a:cubicBezTo>
                  <a:cubicBezTo>
                    <a:pt x="32" y="1534"/>
                    <a:pt x="0" y="1478"/>
                    <a:pt x="0" y="1405"/>
                  </a:cubicBezTo>
                  <a:cubicBezTo>
                    <a:pt x="1" y="1333"/>
                    <a:pt x="34" y="1279"/>
                    <a:pt x="101" y="1252"/>
                  </a:cubicBezTo>
                  <a:cubicBezTo>
                    <a:pt x="133" y="1238"/>
                    <a:pt x="170" y="1228"/>
                    <a:pt x="205" y="1228"/>
                  </a:cubicBezTo>
                  <a:cubicBezTo>
                    <a:pt x="414" y="1226"/>
                    <a:pt x="623" y="1227"/>
                    <a:pt x="832" y="1228"/>
                  </a:cubicBezTo>
                  <a:cubicBezTo>
                    <a:pt x="845" y="1228"/>
                    <a:pt x="859" y="1233"/>
                    <a:pt x="870" y="1240"/>
                  </a:cubicBezTo>
                  <a:cubicBezTo>
                    <a:pt x="903" y="1263"/>
                    <a:pt x="935" y="1288"/>
                    <a:pt x="974" y="1317"/>
                  </a:cubicBezTo>
                  <a:close/>
                  <a:moveTo>
                    <a:pt x="1029" y="1280"/>
                  </a:moveTo>
                  <a:cubicBezTo>
                    <a:pt x="1004" y="1345"/>
                    <a:pt x="1044" y="1377"/>
                    <a:pt x="1096" y="1407"/>
                  </a:cubicBezTo>
                  <a:cubicBezTo>
                    <a:pt x="1040" y="1436"/>
                    <a:pt x="1006" y="1471"/>
                    <a:pt x="1028" y="1532"/>
                  </a:cubicBezTo>
                  <a:cubicBezTo>
                    <a:pt x="1197" y="1532"/>
                    <a:pt x="1365" y="1532"/>
                    <a:pt x="1534" y="1532"/>
                  </a:cubicBezTo>
                  <a:cubicBezTo>
                    <a:pt x="1534" y="1446"/>
                    <a:pt x="1534" y="1363"/>
                    <a:pt x="1534" y="1280"/>
                  </a:cubicBezTo>
                  <a:cubicBezTo>
                    <a:pt x="1363" y="1280"/>
                    <a:pt x="1195" y="1280"/>
                    <a:pt x="1029" y="1280"/>
                  </a:cubicBezTo>
                  <a:close/>
                  <a:moveTo>
                    <a:pt x="899" y="179"/>
                  </a:moveTo>
                  <a:cubicBezTo>
                    <a:pt x="899" y="248"/>
                    <a:pt x="899" y="315"/>
                    <a:pt x="899" y="381"/>
                  </a:cubicBezTo>
                  <a:cubicBezTo>
                    <a:pt x="1069" y="381"/>
                    <a:pt x="1237" y="381"/>
                    <a:pt x="1406" y="381"/>
                  </a:cubicBezTo>
                  <a:cubicBezTo>
                    <a:pt x="1406" y="312"/>
                    <a:pt x="1406" y="246"/>
                    <a:pt x="1406" y="179"/>
                  </a:cubicBezTo>
                  <a:cubicBezTo>
                    <a:pt x="1236" y="179"/>
                    <a:pt x="1068" y="179"/>
                    <a:pt x="899" y="179"/>
                  </a:cubicBezTo>
                  <a:close/>
                  <a:moveTo>
                    <a:pt x="1001" y="896"/>
                  </a:moveTo>
                  <a:cubicBezTo>
                    <a:pt x="1001" y="965"/>
                    <a:pt x="1001" y="1031"/>
                    <a:pt x="1001" y="1096"/>
                  </a:cubicBezTo>
                  <a:cubicBezTo>
                    <a:pt x="1138" y="1096"/>
                    <a:pt x="1272" y="1096"/>
                    <a:pt x="1406" y="1096"/>
                  </a:cubicBezTo>
                  <a:cubicBezTo>
                    <a:pt x="1406" y="1028"/>
                    <a:pt x="1406" y="963"/>
                    <a:pt x="1406" y="896"/>
                  </a:cubicBezTo>
                  <a:cubicBezTo>
                    <a:pt x="1271" y="896"/>
                    <a:pt x="1137" y="896"/>
                    <a:pt x="1001" y="896"/>
                  </a:cubicBezTo>
                  <a:close/>
                  <a:moveTo>
                    <a:pt x="430" y="101"/>
                  </a:moveTo>
                  <a:cubicBezTo>
                    <a:pt x="343" y="150"/>
                    <a:pt x="336" y="147"/>
                    <a:pt x="302" y="51"/>
                  </a:cubicBezTo>
                  <a:cubicBezTo>
                    <a:pt x="288" y="51"/>
                    <a:pt x="274" y="51"/>
                    <a:pt x="261" y="51"/>
                  </a:cubicBezTo>
                  <a:cubicBezTo>
                    <a:pt x="244" y="77"/>
                    <a:pt x="257" y="113"/>
                    <a:pt x="217" y="129"/>
                  </a:cubicBezTo>
                  <a:cubicBezTo>
                    <a:pt x="179" y="144"/>
                    <a:pt x="163" y="106"/>
                    <a:pt x="132" y="104"/>
                  </a:cubicBezTo>
                  <a:cubicBezTo>
                    <a:pt x="123" y="112"/>
                    <a:pt x="113" y="122"/>
                    <a:pt x="104" y="130"/>
                  </a:cubicBezTo>
                  <a:cubicBezTo>
                    <a:pt x="149" y="227"/>
                    <a:pt x="149" y="227"/>
                    <a:pt x="53" y="259"/>
                  </a:cubicBezTo>
                  <a:cubicBezTo>
                    <a:pt x="53" y="273"/>
                    <a:pt x="53" y="287"/>
                    <a:pt x="53" y="300"/>
                  </a:cubicBezTo>
                  <a:cubicBezTo>
                    <a:pt x="79" y="317"/>
                    <a:pt x="115" y="305"/>
                    <a:pt x="130" y="344"/>
                  </a:cubicBezTo>
                  <a:cubicBezTo>
                    <a:pt x="146" y="383"/>
                    <a:pt x="108" y="398"/>
                    <a:pt x="106" y="429"/>
                  </a:cubicBezTo>
                  <a:cubicBezTo>
                    <a:pt x="115" y="438"/>
                    <a:pt x="126" y="448"/>
                    <a:pt x="135" y="458"/>
                  </a:cubicBezTo>
                  <a:cubicBezTo>
                    <a:pt x="221" y="410"/>
                    <a:pt x="227" y="412"/>
                    <a:pt x="261" y="508"/>
                  </a:cubicBezTo>
                  <a:cubicBezTo>
                    <a:pt x="275" y="508"/>
                    <a:pt x="289" y="508"/>
                    <a:pt x="301" y="508"/>
                  </a:cubicBezTo>
                  <a:cubicBezTo>
                    <a:pt x="320" y="483"/>
                    <a:pt x="306" y="447"/>
                    <a:pt x="346" y="431"/>
                  </a:cubicBezTo>
                  <a:cubicBezTo>
                    <a:pt x="384" y="416"/>
                    <a:pt x="400" y="453"/>
                    <a:pt x="425" y="455"/>
                  </a:cubicBezTo>
                  <a:cubicBezTo>
                    <a:pt x="439" y="445"/>
                    <a:pt x="451" y="436"/>
                    <a:pt x="458" y="431"/>
                  </a:cubicBezTo>
                  <a:cubicBezTo>
                    <a:pt x="451" y="396"/>
                    <a:pt x="418" y="381"/>
                    <a:pt x="433" y="343"/>
                  </a:cubicBezTo>
                  <a:cubicBezTo>
                    <a:pt x="449" y="305"/>
                    <a:pt x="486" y="318"/>
                    <a:pt x="510" y="300"/>
                  </a:cubicBezTo>
                  <a:cubicBezTo>
                    <a:pt x="510" y="287"/>
                    <a:pt x="510" y="272"/>
                    <a:pt x="510" y="261"/>
                  </a:cubicBezTo>
                  <a:cubicBezTo>
                    <a:pt x="485" y="241"/>
                    <a:pt x="448" y="255"/>
                    <a:pt x="433" y="216"/>
                  </a:cubicBezTo>
                  <a:cubicBezTo>
                    <a:pt x="418" y="177"/>
                    <a:pt x="455" y="161"/>
                    <a:pt x="457" y="130"/>
                  </a:cubicBezTo>
                  <a:cubicBezTo>
                    <a:pt x="449" y="121"/>
                    <a:pt x="440" y="111"/>
                    <a:pt x="430" y="101"/>
                  </a:cubicBezTo>
                  <a:close/>
                  <a:moveTo>
                    <a:pt x="792" y="1280"/>
                  </a:moveTo>
                  <a:cubicBezTo>
                    <a:pt x="638" y="1280"/>
                    <a:pt x="486" y="1280"/>
                    <a:pt x="334" y="1280"/>
                  </a:cubicBezTo>
                  <a:cubicBezTo>
                    <a:pt x="334" y="1314"/>
                    <a:pt x="334" y="1346"/>
                    <a:pt x="334" y="1379"/>
                  </a:cubicBezTo>
                  <a:cubicBezTo>
                    <a:pt x="487" y="1379"/>
                    <a:pt x="639" y="1379"/>
                    <a:pt x="792" y="1379"/>
                  </a:cubicBezTo>
                  <a:cubicBezTo>
                    <a:pt x="792" y="1346"/>
                    <a:pt x="792" y="1314"/>
                    <a:pt x="792" y="1280"/>
                  </a:cubicBezTo>
                  <a:close/>
                  <a:moveTo>
                    <a:pt x="792" y="1434"/>
                  </a:moveTo>
                  <a:cubicBezTo>
                    <a:pt x="638" y="1434"/>
                    <a:pt x="486" y="1434"/>
                    <a:pt x="335" y="1434"/>
                  </a:cubicBezTo>
                  <a:cubicBezTo>
                    <a:pt x="335" y="1469"/>
                    <a:pt x="335" y="1501"/>
                    <a:pt x="335" y="1533"/>
                  </a:cubicBezTo>
                  <a:cubicBezTo>
                    <a:pt x="489" y="1533"/>
                    <a:pt x="640" y="1533"/>
                    <a:pt x="792" y="1533"/>
                  </a:cubicBezTo>
                  <a:cubicBezTo>
                    <a:pt x="792" y="1499"/>
                    <a:pt x="792" y="1468"/>
                    <a:pt x="792" y="1434"/>
                  </a:cubicBezTo>
                  <a:close/>
                  <a:moveTo>
                    <a:pt x="615" y="715"/>
                  </a:moveTo>
                  <a:cubicBezTo>
                    <a:pt x="667" y="715"/>
                    <a:pt x="717" y="715"/>
                    <a:pt x="767" y="715"/>
                  </a:cubicBezTo>
                  <a:cubicBezTo>
                    <a:pt x="818" y="715"/>
                    <a:pt x="868" y="715"/>
                    <a:pt x="919" y="715"/>
                  </a:cubicBezTo>
                  <a:cubicBezTo>
                    <a:pt x="919" y="662"/>
                    <a:pt x="919" y="613"/>
                    <a:pt x="919" y="561"/>
                  </a:cubicBezTo>
                  <a:cubicBezTo>
                    <a:pt x="867" y="561"/>
                    <a:pt x="817" y="561"/>
                    <a:pt x="767" y="561"/>
                  </a:cubicBezTo>
                  <a:cubicBezTo>
                    <a:pt x="717" y="561"/>
                    <a:pt x="666" y="561"/>
                    <a:pt x="615" y="561"/>
                  </a:cubicBezTo>
                  <a:cubicBezTo>
                    <a:pt x="615" y="614"/>
                    <a:pt x="615" y="662"/>
                    <a:pt x="615" y="715"/>
                  </a:cubicBezTo>
                  <a:close/>
                  <a:moveTo>
                    <a:pt x="178" y="1283"/>
                  </a:moveTo>
                  <a:cubicBezTo>
                    <a:pt x="97" y="1291"/>
                    <a:pt x="49" y="1340"/>
                    <a:pt x="51" y="1410"/>
                  </a:cubicBezTo>
                  <a:cubicBezTo>
                    <a:pt x="53" y="1477"/>
                    <a:pt x="105" y="1526"/>
                    <a:pt x="178" y="1528"/>
                  </a:cubicBezTo>
                  <a:cubicBezTo>
                    <a:pt x="178" y="1447"/>
                    <a:pt x="178" y="1366"/>
                    <a:pt x="178" y="1283"/>
                  </a:cubicBezTo>
                  <a:close/>
                  <a:moveTo>
                    <a:pt x="846" y="1527"/>
                  </a:moveTo>
                  <a:cubicBezTo>
                    <a:pt x="902" y="1485"/>
                    <a:pt x="953" y="1446"/>
                    <a:pt x="1007" y="1406"/>
                  </a:cubicBezTo>
                  <a:cubicBezTo>
                    <a:pt x="952" y="1365"/>
                    <a:pt x="901" y="1327"/>
                    <a:pt x="846" y="1286"/>
                  </a:cubicBezTo>
                  <a:cubicBezTo>
                    <a:pt x="846" y="1368"/>
                    <a:pt x="846" y="1444"/>
                    <a:pt x="846" y="1527"/>
                  </a:cubicBezTo>
                  <a:close/>
                  <a:moveTo>
                    <a:pt x="233" y="1280"/>
                  </a:moveTo>
                  <a:cubicBezTo>
                    <a:pt x="233" y="1366"/>
                    <a:pt x="233" y="1449"/>
                    <a:pt x="233" y="1533"/>
                  </a:cubicBezTo>
                  <a:cubicBezTo>
                    <a:pt x="249" y="1533"/>
                    <a:pt x="264" y="1533"/>
                    <a:pt x="280" y="1533"/>
                  </a:cubicBezTo>
                  <a:cubicBezTo>
                    <a:pt x="280" y="1448"/>
                    <a:pt x="280" y="1365"/>
                    <a:pt x="280" y="1280"/>
                  </a:cubicBezTo>
                  <a:cubicBezTo>
                    <a:pt x="264" y="1280"/>
                    <a:pt x="249" y="1280"/>
                    <a:pt x="233" y="12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06"/>
            <p:cNvSpPr>
              <a:spLocks/>
            </p:cNvSpPr>
            <p:nvPr/>
          </p:nvSpPr>
          <p:spPr bwMode="auto">
            <a:xfrm>
              <a:off x="2141538" y="32718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7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6"/>
                    <a:pt x="35" y="50"/>
                    <a:pt x="28" y="49"/>
                  </a:cubicBezTo>
                  <a:cubicBezTo>
                    <a:pt x="17" y="47"/>
                    <a:pt x="9" y="34"/>
                    <a:pt x="0" y="26"/>
                  </a:cubicBezTo>
                  <a:cubicBezTo>
                    <a:pt x="9" y="17"/>
                    <a:pt x="17" y="4"/>
                    <a:pt x="27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07"/>
            <p:cNvSpPr>
              <a:spLocks/>
            </p:cNvSpPr>
            <p:nvPr/>
          </p:nvSpPr>
          <p:spPr bwMode="auto">
            <a:xfrm>
              <a:off x="2170113" y="3268663"/>
              <a:ext cx="14288" cy="15875"/>
            </a:xfrm>
            <a:custGeom>
              <a:avLst/>
              <a:gdLst>
                <a:gd name="T0" fmla="*/ 22 w 48"/>
                <a:gd name="T1" fmla="*/ 0 h 61"/>
                <a:gd name="T2" fmla="*/ 47 w 48"/>
                <a:gd name="T3" fmla="*/ 34 h 61"/>
                <a:gd name="T4" fmla="*/ 23 w 48"/>
                <a:gd name="T5" fmla="*/ 60 h 61"/>
                <a:gd name="T6" fmla="*/ 0 w 48"/>
                <a:gd name="T7" fmla="*/ 38 h 61"/>
                <a:gd name="T8" fmla="*/ 22 w 48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1">
                  <a:moveTo>
                    <a:pt x="22" y="0"/>
                  </a:moveTo>
                  <a:cubicBezTo>
                    <a:pt x="35" y="16"/>
                    <a:pt x="48" y="26"/>
                    <a:pt x="47" y="34"/>
                  </a:cubicBezTo>
                  <a:cubicBezTo>
                    <a:pt x="45" y="44"/>
                    <a:pt x="33" y="57"/>
                    <a:pt x="23" y="60"/>
                  </a:cubicBezTo>
                  <a:cubicBezTo>
                    <a:pt x="18" y="61"/>
                    <a:pt x="1" y="46"/>
                    <a:pt x="0" y="38"/>
                  </a:cubicBezTo>
                  <a:cubicBezTo>
                    <a:pt x="0" y="28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08"/>
            <p:cNvSpPr>
              <a:spLocks/>
            </p:cNvSpPr>
            <p:nvPr/>
          </p:nvSpPr>
          <p:spPr bwMode="auto">
            <a:xfrm>
              <a:off x="2198688" y="3271838"/>
              <a:ext cx="14288" cy="15875"/>
            </a:xfrm>
            <a:custGeom>
              <a:avLst/>
              <a:gdLst>
                <a:gd name="T0" fmla="*/ 26 w 50"/>
                <a:gd name="T1" fmla="*/ 60 h 60"/>
                <a:gd name="T2" fmla="*/ 1 w 50"/>
                <a:gd name="T3" fmla="*/ 28 h 60"/>
                <a:gd name="T4" fmla="*/ 24 w 50"/>
                <a:gd name="T5" fmla="*/ 0 h 60"/>
                <a:gd name="T6" fmla="*/ 49 w 50"/>
                <a:gd name="T7" fmla="*/ 26 h 60"/>
                <a:gd name="T8" fmla="*/ 26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6" y="60"/>
                  </a:moveTo>
                  <a:cubicBezTo>
                    <a:pt x="14" y="45"/>
                    <a:pt x="0" y="36"/>
                    <a:pt x="1" y="28"/>
                  </a:cubicBezTo>
                  <a:cubicBezTo>
                    <a:pt x="3" y="18"/>
                    <a:pt x="16" y="9"/>
                    <a:pt x="24" y="0"/>
                  </a:cubicBezTo>
                  <a:cubicBezTo>
                    <a:pt x="33" y="9"/>
                    <a:pt x="46" y="16"/>
                    <a:pt x="49" y="26"/>
                  </a:cubicBezTo>
                  <a:cubicBezTo>
                    <a:pt x="50" y="34"/>
                    <a:pt x="37" y="44"/>
                    <a:pt x="2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09"/>
            <p:cNvSpPr>
              <a:spLocks/>
            </p:cNvSpPr>
            <p:nvPr/>
          </p:nvSpPr>
          <p:spPr bwMode="auto">
            <a:xfrm>
              <a:off x="2098675" y="2957513"/>
              <a:ext cx="17463" cy="12700"/>
            </a:xfrm>
            <a:custGeom>
              <a:avLst/>
              <a:gdLst>
                <a:gd name="T0" fmla="*/ 61 w 61"/>
                <a:gd name="T1" fmla="*/ 24 h 50"/>
                <a:gd name="T2" fmla="*/ 28 w 61"/>
                <a:gd name="T3" fmla="*/ 48 h 50"/>
                <a:gd name="T4" fmla="*/ 0 w 61"/>
                <a:gd name="T5" fmla="*/ 26 h 50"/>
                <a:gd name="T6" fmla="*/ 27 w 61"/>
                <a:gd name="T7" fmla="*/ 1 h 50"/>
                <a:gd name="T8" fmla="*/ 61 w 61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4"/>
                  </a:moveTo>
                  <a:cubicBezTo>
                    <a:pt x="46" y="36"/>
                    <a:pt x="36" y="50"/>
                    <a:pt x="28" y="48"/>
                  </a:cubicBezTo>
                  <a:cubicBezTo>
                    <a:pt x="18" y="47"/>
                    <a:pt x="10" y="34"/>
                    <a:pt x="0" y="26"/>
                  </a:cubicBezTo>
                  <a:cubicBezTo>
                    <a:pt x="9" y="17"/>
                    <a:pt x="17" y="3"/>
                    <a:pt x="27" y="1"/>
                  </a:cubicBezTo>
                  <a:cubicBezTo>
                    <a:pt x="34" y="0"/>
                    <a:pt x="45" y="13"/>
                    <a:pt x="61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0"/>
            <p:cNvSpPr>
              <a:spLocks/>
            </p:cNvSpPr>
            <p:nvPr/>
          </p:nvSpPr>
          <p:spPr bwMode="auto">
            <a:xfrm>
              <a:off x="2127250" y="2957513"/>
              <a:ext cx="17463" cy="12700"/>
            </a:xfrm>
            <a:custGeom>
              <a:avLst/>
              <a:gdLst>
                <a:gd name="T0" fmla="*/ 60 w 60"/>
                <a:gd name="T1" fmla="*/ 26 h 50"/>
                <a:gd name="T2" fmla="*/ 26 w 60"/>
                <a:gd name="T3" fmla="*/ 48 h 50"/>
                <a:gd name="T4" fmla="*/ 0 w 60"/>
                <a:gd name="T5" fmla="*/ 24 h 50"/>
                <a:gd name="T6" fmla="*/ 28 w 60"/>
                <a:gd name="T7" fmla="*/ 1 h 50"/>
                <a:gd name="T8" fmla="*/ 60 w 6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6"/>
                  </a:moveTo>
                  <a:cubicBezTo>
                    <a:pt x="44" y="37"/>
                    <a:pt x="33" y="50"/>
                    <a:pt x="26" y="48"/>
                  </a:cubicBezTo>
                  <a:cubicBezTo>
                    <a:pt x="16" y="46"/>
                    <a:pt x="8" y="32"/>
                    <a:pt x="0" y="24"/>
                  </a:cubicBezTo>
                  <a:cubicBezTo>
                    <a:pt x="9" y="16"/>
                    <a:pt x="18" y="3"/>
                    <a:pt x="28" y="1"/>
                  </a:cubicBezTo>
                  <a:cubicBezTo>
                    <a:pt x="36" y="0"/>
                    <a:pt x="45" y="14"/>
                    <a:pt x="6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11"/>
            <p:cNvSpPr>
              <a:spLocks/>
            </p:cNvSpPr>
            <p:nvPr/>
          </p:nvSpPr>
          <p:spPr bwMode="auto">
            <a:xfrm>
              <a:off x="2155825" y="2957513"/>
              <a:ext cx="17463" cy="12700"/>
            </a:xfrm>
            <a:custGeom>
              <a:avLst/>
              <a:gdLst>
                <a:gd name="T0" fmla="*/ 62 w 62"/>
                <a:gd name="T1" fmla="*/ 27 h 49"/>
                <a:gd name="T2" fmla="*/ 22 w 62"/>
                <a:gd name="T3" fmla="*/ 48 h 49"/>
                <a:gd name="T4" fmla="*/ 2 w 62"/>
                <a:gd name="T5" fmla="*/ 24 h 49"/>
                <a:gd name="T6" fmla="*/ 29 w 62"/>
                <a:gd name="T7" fmla="*/ 1 h 49"/>
                <a:gd name="T8" fmla="*/ 62 w 6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62" y="27"/>
                  </a:moveTo>
                  <a:cubicBezTo>
                    <a:pt x="43" y="38"/>
                    <a:pt x="32" y="49"/>
                    <a:pt x="22" y="48"/>
                  </a:cubicBezTo>
                  <a:cubicBezTo>
                    <a:pt x="14" y="47"/>
                    <a:pt x="0" y="30"/>
                    <a:pt x="2" y="24"/>
                  </a:cubicBezTo>
                  <a:cubicBezTo>
                    <a:pt x="5" y="14"/>
                    <a:pt x="18" y="3"/>
                    <a:pt x="29" y="1"/>
                  </a:cubicBezTo>
                  <a:cubicBezTo>
                    <a:pt x="36" y="0"/>
                    <a:pt x="46" y="14"/>
                    <a:pt x="62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2"/>
            <p:cNvSpPr>
              <a:spLocks/>
            </p:cNvSpPr>
            <p:nvPr/>
          </p:nvSpPr>
          <p:spPr bwMode="auto">
            <a:xfrm>
              <a:off x="2112963" y="3154363"/>
              <a:ext cx="14288" cy="17463"/>
            </a:xfrm>
            <a:custGeom>
              <a:avLst/>
              <a:gdLst>
                <a:gd name="T0" fmla="*/ 22 w 49"/>
                <a:gd name="T1" fmla="*/ 0 h 62"/>
                <a:gd name="T2" fmla="*/ 47 w 49"/>
                <a:gd name="T3" fmla="*/ 34 h 62"/>
                <a:gd name="T4" fmla="*/ 24 w 49"/>
                <a:gd name="T5" fmla="*/ 60 h 62"/>
                <a:gd name="T6" fmla="*/ 0 w 49"/>
                <a:gd name="T7" fmla="*/ 39 h 62"/>
                <a:gd name="T8" fmla="*/ 22 w 4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2">
                  <a:moveTo>
                    <a:pt x="22" y="0"/>
                  </a:moveTo>
                  <a:cubicBezTo>
                    <a:pt x="35" y="16"/>
                    <a:pt x="49" y="26"/>
                    <a:pt x="47" y="34"/>
                  </a:cubicBezTo>
                  <a:cubicBezTo>
                    <a:pt x="46" y="44"/>
                    <a:pt x="34" y="57"/>
                    <a:pt x="24" y="60"/>
                  </a:cubicBezTo>
                  <a:cubicBezTo>
                    <a:pt x="18" y="62"/>
                    <a:pt x="1" y="47"/>
                    <a:pt x="0" y="39"/>
                  </a:cubicBezTo>
                  <a:cubicBezTo>
                    <a:pt x="0" y="29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13"/>
            <p:cNvSpPr>
              <a:spLocks/>
            </p:cNvSpPr>
            <p:nvPr/>
          </p:nvSpPr>
          <p:spPr bwMode="auto">
            <a:xfrm>
              <a:off x="2141538" y="31575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6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7"/>
                    <a:pt x="35" y="50"/>
                    <a:pt x="28" y="49"/>
                  </a:cubicBezTo>
                  <a:cubicBezTo>
                    <a:pt x="18" y="48"/>
                    <a:pt x="9" y="35"/>
                    <a:pt x="0" y="26"/>
                  </a:cubicBezTo>
                  <a:cubicBezTo>
                    <a:pt x="9" y="18"/>
                    <a:pt x="16" y="4"/>
                    <a:pt x="26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14"/>
            <p:cNvSpPr>
              <a:spLocks/>
            </p:cNvSpPr>
            <p:nvPr/>
          </p:nvSpPr>
          <p:spPr bwMode="auto">
            <a:xfrm>
              <a:off x="2170113" y="3157538"/>
              <a:ext cx="17463" cy="14288"/>
            </a:xfrm>
            <a:custGeom>
              <a:avLst/>
              <a:gdLst>
                <a:gd name="T0" fmla="*/ 61 w 61"/>
                <a:gd name="T1" fmla="*/ 26 h 50"/>
                <a:gd name="T2" fmla="*/ 26 w 61"/>
                <a:gd name="T3" fmla="*/ 48 h 50"/>
                <a:gd name="T4" fmla="*/ 0 w 61"/>
                <a:gd name="T5" fmla="*/ 24 h 50"/>
                <a:gd name="T6" fmla="*/ 28 w 61"/>
                <a:gd name="T7" fmla="*/ 1 h 50"/>
                <a:gd name="T8" fmla="*/ 61 w 61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6"/>
                  </a:moveTo>
                  <a:cubicBezTo>
                    <a:pt x="45" y="37"/>
                    <a:pt x="34" y="50"/>
                    <a:pt x="26" y="48"/>
                  </a:cubicBezTo>
                  <a:cubicBezTo>
                    <a:pt x="16" y="46"/>
                    <a:pt x="9" y="32"/>
                    <a:pt x="0" y="24"/>
                  </a:cubicBezTo>
                  <a:cubicBezTo>
                    <a:pt x="10" y="16"/>
                    <a:pt x="18" y="3"/>
                    <a:pt x="28" y="1"/>
                  </a:cubicBezTo>
                  <a:cubicBezTo>
                    <a:pt x="36" y="0"/>
                    <a:pt x="46" y="14"/>
                    <a:pt x="61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/>
            <p:cNvSpPr>
              <a:spLocks noEditPoints="1"/>
            </p:cNvSpPr>
            <p:nvPr/>
          </p:nvSpPr>
          <p:spPr bwMode="auto">
            <a:xfrm>
              <a:off x="1854200" y="2927350"/>
              <a:ext cx="74613" cy="73025"/>
            </a:xfrm>
            <a:custGeom>
              <a:avLst/>
              <a:gdLst>
                <a:gd name="T0" fmla="*/ 133 w 265"/>
                <a:gd name="T1" fmla="*/ 265 h 265"/>
                <a:gd name="T2" fmla="*/ 0 w 265"/>
                <a:gd name="T3" fmla="*/ 133 h 265"/>
                <a:gd name="T4" fmla="*/ 132 w 265"/>
                <a:gd name="T5" fmla="*/ 0 h 265"/>
                <a:gd name="T6" fmla="*/ 265 w 265"/>
                <a:gd name="T7" fmla="*/ 133 h 265"/>
                <a:gd name="T8" fmla="*/ 133 w 265"/>
                <a:gd name="T9" fmla="*/ 265 h 265"/>
                <a:gd name="T10" fmla="*/ 134 w 265"/>
                <a:gd name="T11" fmla="*/ 52 h 265"/>
                <a:gd name="T12" fmla="*/ 52 w 265"/>
                <a:gd name="T13" fmla="*/ 132 h 265"/>
                <a:gd name="T14" fmla="*/ 133 w 265"/>
                <a:gd name="T15" fmla="*/ 214 h 265"/>
                <a:gd name="T16" fmla="*/ 214 w 265"/>
                <a:gd name="T17" fmla="*/ 135 h 265"/>
                <a:gd name="T18" fmla="*/ 134 w 265"/>
                <a:gd name="T19" fmla="*/ 52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265">
                  <a:moveTo>
                    <a:pt x="133" y="265"/>
                  </a:moveTo>
                  <a:cubicBezTo>
                    <a:pt x="61" y="265"/>
                    <a:pt x="0" y="205"/>
                    <a:pt x="0" y="133"/>
                  </a:cubicBezTo>
                  <a:cubicBezTo>
                    <a:pt x="0" y="61"/>
                    <a:pt x="60" y="0"/>
                    <a:pt x="132" y="0"/>
                  </a:cubicBezTo>
                  <a:cubicBezTo>
                    <a:pt x="204" y="0"/>
                    <a:pt x="265" y="60"/>
                    <a:pt x="265" y="133"/>
                  </a:cubicBezTo>
                  <a:cubicBezTo>
                    <a:pt x="265" y="204"/>
                    <a:pt x="204" y="265"/>
                    <a:pt x="133" y="265"/>
                  </a:cubicBezTo>
                  <a:close/>
                  <a:moveTo>
                    <a:pt x="134" y="52"/>
                  </a:moveTo>
                  <a:cubicBezTo>
                    <a:pt x="90" y="51"/>
                    <a:pt x="52" y="88"/>
                    <a:pt x="52" y="132"/>
                  </a:cubicBezTo>
                  <a:cubicBezTo>
                    <a:pt x="51" y="176"/>
                    <a:pt x="89" y="214"/>
                    <a:pt x="133" y="214"/>
                  </a:cubicBezTo>
                  <a:cubicBezTo>
                    <a:pt x="176" y="214"/>
                    <a:pt x="212" y="178"/>
                    <a:pt x="214" y="135"/>
                  </a:cubicBezTo>
                  <a:cubicBezTo>
                    <a:pt x="215" y="91"/>
                    <a:pt x="178" y="53"/>
                    <a:pt x="13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16"/>
            <p:cNvSpPr>
              <a:spLocks/>
            </p:cNvSpPr>
            <p:nvPr/>
          </p:nvSpPr>
          <p:spPr bwMode="auto">
            <a:xfrm>
              <a:off x="2006600" y="3057525"/>
              <a:ext cx="12700" cy="15875"/>
            </a:xfrm>
            <a:custGeom>
              <a:avLst/>
              <a:gdLst>
                <a:gd name="T0" fmla="*/ 26 w 49"/>
                <a:gd name="T1" fmla="*/ 61 h 61"/>
                <a:gd name="T2" fmla="*/ 1 w 49"/>
                <a:gd name="T3" fmla="*/ 27 h 61"/>
                <a:gd name="T4" fmla="*/ 25 w 49"/>
                <a:gd name="T5" fmla="*/ 2 h 61"/>
                <a:gd name="T6" fmla="*/ 48 w 49"/>
                <a:gd name="T7" fmla="*/ 24 h 61"/>
                <a:gd name="T8" fmla="*/ 26 w 4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1">
                  <a:moveTo>
                    <a:pt x="26" y="61"/>
                  </a:moveTo>
                  <a:cubicBezTo>
                    <a:pt x="13" y="45"/>
                    <a:pt x="0" y="35"/>
                    <a:pt x="1" y="27"/>
                  </a:cubicBezTo>
                  <a:cubicBezTo>
                    <a:pt x="3" y="17"/>
                    <a:pt x="15" y="5"/>
                    <a:pt x="25" y="2"/>
                  </a:cubicBezTo>
                  <a:cubicBezTo>
                    <a:pt x="31" y="0"/>
                    <a:pt x="48" y="15"/>
                    <a:pt x="48" y="24"/>
                  </a:cubicBezTo>
                  <a:cubicBezTo>
                    <a:pt x="49" y="33"/>
                    <a:pt x="37" y="44"/>
                    <a:pt x="26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17"/>
            <p:cNvSpPr>
              <a:spLocks/>
            </p:cNvSpPr>
            <p:nvPr/>
          </p:nvSpPr>
          <p:spPr bwMode="auto">
            <a:xfrm>
              <a:off x="2035175" y="3057525"/>
              <a:ext cx="12700" cy="15875"/>
            </a:xfrm>
            <a:custGeom>
              <a:avLst/>
              <a:gdLst>
                <a:gd name="T0" fmla="*/ 24 w 50"/>
                <a:gd name="T1" fmla="*/ 60 h 60"/>
                <a:gd name="T2" fmla="*/ 2 w 50"/>
                <a:gd name="T3" fmla="*/ 26 h 60"/>
                <a:gd name="T4" fmla="*/ 26 w 50"/>
                <a:gd name="T5" fmla="*/ 0 h 60"/>
                <a:gd name="T6" fmla="*/ 49 w 50"/>
                <a:gd name="T7" fmla="*/ 28 h 60"/>
                <a:gd name="T8" fmla="*/ 24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4" y="60"/>
                  </a:moveTo>
                  <a:cubicBezTo>
                    <a:pt x="13" y="45"/>
                    <a:pt x="0" y="34"/>
                    <a:pt x="2" y="26"/>
                  </a:cubicBezTo>
                  <a:cubicBezTo>
                    <a:pt x="4" y="16"/>
                    <a:pt x="17" y="9"/>
                    <a:pt x="26" y="0"/>
                  </a:cubicBezTo>
                  <a:cubicBezTo>
                    <a:pt x="34" y="9"/>
                    <a:pt x="47" y="18"/>
                    <a:pt x="49" y="28"/>
                  </a:cubicBezTo>
                  <a:cubicBezTo>
                    <a:pt x="50" y="36"/>
                    <a:pt x="36" y="45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3199479" y="3048979"/>
            <a:ext cx="434975" cy="436563"/>
            <a:chOff x="2387600" y="2890838"/>
            <a:chExt cx="434975" cy="4365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5" name="Freeform 118"/>
            <p:cNvSpPr>
              <a:spLocks noEditPoints="1"/>
            </p:cNvSpPr>
            <p:nvPr/>
          </p:nvSpPr>
          <p:spPr bwMode="auto">
            <a:xfrm>
              <a:off x="2387600" y="2890838"/>
              <a:ext cx="434975" cy="436563"/>
            </a:xfrm>
            <a:custGeom>
              <a:avLst/>
              <a:gdLst>
                <a:gd name="T0" fmla="*/ 882 w 1558"/>
                <a:gd name="T1" fmla="*/ 830 h 1561"/>
                <a:gd name="T2" fmla="*/ 559 w 1558"/>
                <a:gd name="T3" fmla="*/ 753 h 1561"/>
                <a:gd name="T4" fmla="*/ 77 w 1558"/>
                <a:gd name="T5" fmla="*/ 1050 h 1561"/>
                <a:gd name="T6" fmla="*/ 344 w 1558"/>
                <a:gd name="T7" fmla="*/ 1083 h 1561"/>
                <a:gd name="T8" fmla="*/ 650 w 1558"/>
                <a:gd name="T9" fmla="*/ 1183 h 1561"/>
                <a:gd name="T10" fmla="*/ 1107 w 1558"/>
                <a:gd name="T11" fmla="*/ 966 h 1561"/>
                <a:gd name="T12" fmla="*/ 1547 w 1558"/>
                <a:gd name="T13" fmla="*/ 1263 h 1561"/>
                <a:gd name="T14" fmla="*/ 930 w 1558"/>
                <a:gd name="T15" fmla="*/ 1267 h 1561"/>
                <a:gd name="T16" fmla="*/ 400 w 1558"/>
                <a:gd name="T17" fmla="*/ 1431 h 1561"/>
                <a:gd name="T18" fmla="*/ 344 w 1558"/>
                <a:gd name="T19" fmla="*/ 1271 h 1561"/>
                <a:gd name="T20" fmla="*/ 13 w 1558"/>
                <a:gd name="T21" fmla="*/ 943 h 1561"/>
                <a:gd name="T22" fmla="*/ 804 w 1558"/>
                <a:gd name="T23" fmla="*/ 522 h 1561"/>
                <a:gd name="T24" fmla="*/ 883 w 1558"/>
                <a:gd name="T25" fmla="*/ 658 h 1561"/>
                <a:gd name="T26" fmla="*/ 1308 w 1558"/>
                <a:gd name="T27" fmla="*/ 672 h 1561"/>
                <a:gd name="T28" fmla="*/ 1312 w 1558"/>
                <a:gd name="T29" fmla="*/ 244 h 1561"/>
                <a:gd name="T30" fmla="*/ 944 w 1558"/>
                <a:gd name="T31" fmla="*/ 404 h 1561"/>
                <a:gd name="T32" fmla="*/ 882 w 1558"/>
                <a:gd name="T33" fmla="*/ 241 h 1561"/>
                <a:gd name="T34" fmla="*/ 256 w 1558"/>
                <a:gd name="T35" fmla="*/ 306 h 1561"/>
                <a:gd name="T36" fmla="*/ 11 w 1558"/>
                <a:gd name="T37" fmla="*/ 370 h 1561"/>
                <a:gd name="T38" fmla="*/ 73 w 1558"/>
                <a:gd name="T39" fmla="*/ 25 h 1561"/>
                <a:gd name="T40" fmla="*/ 428 w 1558"/>
                <a:gd name="T41" fmla="*/ 188 h 1561"/>
                <a:gd name="T42" fmla="*/ 882 w 1558"/>
                <a:gd name="T43" fmla="*/ 59 h 1561"/>
                <a:gd name="T44" fmla="*/ 1206 w 1558"/>
                <a:gd name="T45" fmla="*/ 165 h 1561"/>
                <a:gd name="T46" fmla="*/ 1547 w 1558"/>
                <a:gd name="T47" fmla="*/ 463 h 1561"/>
                <a:gd name="T48" fmla="*/ 882 w 1558"/>
                <a:gd name="T49" fmla="*/ 727 h 1561"/>
                <a:gd name="T50" fmla="*/ 985 w 1558"/>
                <a:gd name="T51" fmla="*/ 1241 h 1561"/>
                <a:gd name="T52" fmla="*/ 1496 w 1558"/>
                <a:gd name="T53" fmla="*/ 1237 h 1561"/>
                <a:gd name="T54" fmla="*/ 66 w 1558"/>
                <a:gd name="T55" fmla="*/ 80 h 1561"/>
                <a:gd name="T56" fmla="*/ 316 w 1558"/>
                <a:gd name="T57" fmla="*/ 215 h 1561"/>
                <a:gd name="T58" fmla="*/ 936 w 1558"/>
                <a:gd name="T59" fmla="*/ 80 h 1561"/>
                <a:gd name="T60" fmla="*/ 1186 w 1558"/>
                <a:gd name="T61" fmla="*/ 215 h 1561"/>
                <a:gd name="T62" fmla="*/ 827 w 1558"/>
                <a:gd name="T63" fmla="*/ 835 h 1561"/>
                <a:gd name="T64" fmla="*/ 578 w 1558"/>
                <a:gd name="T65" fmla="*/ 701 h 1561"/>
                <a:gd name="T66" fmla="*/ 648 w 1558"/>
                <a:gd name="T67" fmla="*/ 1239 h 1561"/>
                <a:gd name="T68" fmla="*/ 400 w 1558"/>
                <a:gd name="T69" fmla="*/ 1372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8" h="1561">
                  <a:moveTo>
                    <a:pt x="882" y="727"/>
                  </a:moveTo>
                  <a:cubicBezTo>
                    <a:pt x="882" y="767"/>
                    <a:pt x="882" y="798"/>
                    <a:pt x="882" y="830"/>
                  </a:cubicBezTo>
                  <a:cubicBezTo>
                    <a:pt x="882" y="917"/>
                    <a:pt x="876" y="920"/>
                    <a:pt x="802" y="881"/>
                  </a:cubicBezTo>
                  <a:cubicBezTo>
                    <a:pt x="721" y="837"/>
                    <a:pt x="645" y="784"/>
                    <a:pt x="559" y="753"/>
                  </a:cubicBezTo>
                  <a:cubicBezTo>
                    <a:pt x="433" y="707"/>
                    <a:pt x="300" y="702"/>
                    <a:pt x="177" y="767"/>
                  </a:cubicBezTo>
                  <a:cubicBezTo>
                    <a:pt x="77" y="820"/>
                    <a:pt x="39" y="943"/>
                    <a:pt x="77" y="1050"/>
                  </a:cubicBezTo>
                  <a:cubicBezTo>
                    <a:pt x="114" y="1159"/>
                    <a:pt x="215" y="1220"/>
                    <a:pt x="344" y="1209"/>
                  </a:cubicBezTo>
                  <a:cubicBezTo>
                    <a:pt x="344" y="1168"/>
                    <a:pt x="345" y="1125"/>
                    <a:pt x="344" y="1083"/>
                  </a:cubicBezTo>
                  <a:cubicBezTo>
                    <a:pt x="344" y="1037"/>
                    <a:pt x="362" y="1026"/>
                    <a:pt x="403" y="1048"/>
                  </a:cubicBezTo>
                  <a:cubicBezTo>
                    <a:pt x="485" y="1093"/>
                    <a:pt x="570" y="1134"/>
                    <a:pt x="650" y="1183"/>
                  </a:cubicBezTo>
                  <a:cubicBezTo>
                    <a:pt x="738" y="1237"/>
                    <a:pt x="833" y="1201"/>
                    <a:pt x="929" y="1216"/>
                  </a:cubicBezTo>
                  <a:cubicBezTo>
                    <a:pt x="952" y="1104"/>
                    <a:pt x="999" y="1007"/>
                    <a:pt x="1107" y="966"/>
                  </a:cubicBezTo>
                  <a:cubicBezTo>
                    <a:pt x="1169" y="943"/>
                    <a:pt x="1245" y="933"/>
                    <a:pt x="1310" y="944"/>
                  </a:cubicBezTo>
                  <a:cubicBezTo>
                    <a:pt x="1461" y="971"/>
                    <a:pt x="1558" y="1112"/>
                    <a:pt x="1547" y="1263"/>
                  </a:cubicBezTo>
                  <a:cubicBezTo>
                    <a:pt x="1536" y="1409"/>
                    <a:pt x="1417" y="1531"/>
                    <a:pt x="1270" y="1545"/>
                  </a:cubicBezTo>
                  <a:cubicBezTo>
                    <a:pt x="1108" y="1561"/>
                    <a:pt x="987" y="1464"/>
                    <a:pt x="930" y="1267"/>
                  </a:cubicBezTo>
                  <a:cubicBezTo>
                    <a:pt x="820" y="1266"/>
                    <a:pt x="710" y="1247"/>
                    <a:pt x="607" y="1318"/>
                  </a:cubicBezTo>
                  <a:cubicBezTo>
                    <a:pt x="543" y="1362"/>
                    <a:pt x="469" y="1393"/>
                    <a:pt x="400" y="1431"/>
                  </a:cubicBezTo>
                  <a:cubicBezTo>
                    <a:pt x="362" y="1452"/>
                    <a:pt x="344" y="1440"/>
                    <a:pt x="344" y="1398"/>
                  </a:cubicBezTo>
                  <a:cubicBezTo>
                    <a:pt x="344" y="1355"/>
                    <a:pt x="344" y="1313"/>
                    <a:pt x="344" y="1271"/>
                  </a:cubicBezTo>
                  <a:cubicBezTo>
                    <a:pt x="302" y="1264"/>
                    <a:pt x="264" y="1262"/>
                    <a:pt x="227" y="1252"/>
                  </a:cubicBezTo>
                  <a:cubicBezTo>
                    <a:pt x="90" y="1216"/>
                    <a:pt x="0" y="1085"/>
                    <a:pt x="13" y="943"/>
                  </a:cubicBezTo>
                  <a:cubicBezTo>
                    <a:pt x="25" y="801"/>
                    <a:pt x="145" y="667"/>
                    <a:pt x="286" y="681"/>
                  </a:cubicBezTo>
                  <a:cubicBezTo>
                    <a:pt x="487" y="700"/>
                    <a:pt x="643" y="613"/>
                    <a:pt x="804" y="522"/>
                  </a:cubicBezTo>
                  <a:cubicBezTo>
                    <a:pt x="874" y="482"/>
                    <a:pt x="882" y="488"/>
                    <a:pt x="882" y="569"/>
                  </a:cubicBezTo>
                  <a:cubicBezTo>
                    <a:pt x="882" y="598"/>
                    <a:pt x="883" y="628"/>
                    <a:pt x="883" y="658"/>
                  </a:cubicBezTo>
                  <a:cubicBezTo>
                    <a:pt x="883" y="662"/>
                    <a:pt x="886" y="666"/>
                    <a:pt x="889" y="674"/>
                  </a:cubicBezTo>
                  <a:cubicBezTo>
                    <a:pt x="1028" y="674"/>
                    <a:pt x="1168" y="680"/>
                    <a:pt x="1308" y="672"/>
                  </a:cubicBezTo>
                  <a:cubicBezTo>
                    <a:pt x="1416" y="666"/>
                    <a:pt x="1496" y="566"/>
                    <a:pt x="1496" y="457"/>
                  </a:cubicBezTo>
                  <a:cubicBezTo>
                    <a:pt x="1496" y="352"/>
                    <a:pt x="1418" y="257"/>
                    <a:pt x="1312" y="244"/>
                  </a:cubicBezTo>
                  <a:cubicBezTo>
                    <a:pt x="1279" y="240"/>
                    <a:pt x="1239" y="248"/>
                    <a:pt x="1209" y="263"/>
                  </a:cubicBezTo>
                  <a:cubicBezTo>
                    <a:pt x="1119" y="307"/>
                    <a:pt x="1032" y="356"/>
                    <a:pt x="944" y="404"/>
                  </a:cubicBezTo>
                  <a:cubicBezTo>
                    <a:pt x="901" y="428"/>
                    <a:pt x="880" y="419"/>
                    <a:pt x="882" y="368"/>
                  </a:cubicBezTo>
                  <a:cubicBezTo>
                    <a:pt x="883" y="328"/>
                    <a:pt x="882" y="288"/>
                    <a:pt x="882" y="241"/>
                  </a:cubicBezTo>
                  <a:cubicBezTo>
                    <a:pt x="714" y="241"/>
                    <a:pt x="550" y="236"/>
                    <a:pt x="387" y="244"/>
                  </a:cubicBezTo>
                  <a:cubicBezTo>
                    <a:pt x="342" y="246"/>
                    <a:pt x="299" y="283"/>
                    <a:pt x="256" y="306"/>
                  </a:cubicBezTo>
                  <a:cubicBezTo>
                    <a:pt x="193" y="338"/>
                    <a:pt x="131" y="372"/>
                    <a:pt x="70" y="406"/>
                  </a:cubicBezTo>
                  <a:cubicBezTo>
                    <a:pt x="28" y="429"/>
                    <a:pt x="11" y="416"/>
                    <a:pt x="11" y="370"/>
                  </a:cubicBezTo>
                  <a:cubicBezTo>
                    <a:pt x="12" y="268"/>
                    <a:pt x="12" y="166"/>
                    <a:pt x="11" y="63"/>
                  </a:cubicBezTo>
                  <a:cubicBezTo>
                    <a:pt x="11" y="14"/>
                    <a:pt x="28" y="0"/>
                    <a:pt x="73" y="25"/>
                  </a:cubicBezTo>
                  <a:cubicBezTo>
                    <a:pt x="158" y="72"/>
                    <a:pt x="244" y="120"/>
                    <a:pt x="332" y="164"/>
                  </a:cubicBezTo>
                  <a:cubicBezTo>
                    <a:pt x="361" y="178"/>
                    <a:pt x="396" y="188"/>
                    <a:pt x="428" y="188"/>
                  </a:cubicBezTo>
                  <a:cubicBezTo>
                    <a:pt x="577" y="191"/>
                    <a:pt x="726" y="189"/>
                    <a:pt x="882" y="189"/>
                  </a:cubicBezTo>
                  <a:cubicBezTo>
                    <a:pt x="882" y="143"/>
                    <a:pt x="882" y="101"/>
                    <a:pt x="882" y="59"/>
                  </a:cubicBezTo>
                  <a:cubicBezTo>
                    <a:pt x="881" y="12"/>
                    <a:pt x="900" y="2"/>
                    <a:pt x="941" y="24"/>
                  </a:cubicBezTo>
                  <a:cubicBezTo>
                    <a:pt x="1029" y="72"/>
                    <a:pt x="1117" y="120"/>
                    <a:pt x="1206" y="165"/>
                  </a:cubicBezTo>
                  <a:cubicBezTo>
                    <a:pt x="1231" y="178"/>
                    <a:pt x="1261" y="187"/>
                    <a:pt x="1290" y="189"/>
                  </a:cubicBezTo>
                  <a:cubicBezTo>
                    <a:pt x="1438" y="200"/>
                    <a:pt x="1550" y="317"/>
                    <a:pt x="1547" y="463"/>
                  </a:cubicBezTo>
                  <a:cubicBezTo>
                    <a:pt x="1545" y="608"/>
                    <a:pt x="1429" y="724"/>
                    <a:pt x="1280" y="726"/>
                  </a:cubicBezTo>
                  <a:cubicBezTo>
                    <a:pt x="1150" y="729"/>
                    <a:pt x="1021" y="727"/>
                    <a:pt x="882" y="727"/>
                  </a:cubicBezTo>
                  <a:close/>
                  <a:moveTo>
                    <a:pt x="1238" y="983"/>
                  </a:moveTo>
                  <a:cubicBezTo>
                    <a:pt x="1097" y="985"/>
                    <a:pt x="984" y="1100"/>
                    <a:pt x="985" y="1241"/>
                  </a:cubicBezTo>
                  <a:cubicBezTo>
                    <a:pt x="986" y="1382"/>
                    <a:pt x="1102" y="1496"/>
                    <a:pt x="1243" y="1495"/>
                  </a:cubicBezTo>
                  <a:cubicBezTo>
                    <a:pt x="1383" y="1493"/>
                    <a:pt x="1497" y="1377"/>
                    <a:pt x="1496" y="1237"/>
                  </a:cubicBezTo>
                  <a:cubicBezTo>
                    <a:pt x="1495" y="1096"/>
                    <a:pt x="1379" y="982"/>
                    <a:pt x="1238" y="983"/>
                  </a:cubicBezTo>
                  <a:close/>
                  <a:moveTo>
                    <a:pt x="66" y="80"/>
                  </a:moveTo>
                  <a:cubicBezTo>
                    <a:pt x="66" y="174"/>
                    <a:pt x="66" y="257"/>
                    <a:pt x="66" y="349"/>
                  </a:cubicBezTo>
                  <a:cubicBezTo>
                    <a:pt x="150" y="304"/>
                    <a:pt x="228" y="262"/>
                    <a:pt x="316" y="215"/>
                  </a:cubicBezTo>
                  <a:cubicBezTo>
                    <a:pt x="226" y="167"/>
                    <a:pt x="150" y="126"/>
                    <a:pt x="66" y="80"/>
                  </a:cubicBezTo>
                  <a:close/>
                  <a:moveTo>
                    <a:pt x="936" y="80"/>
                  </a:moveTo>
                  <a:cubicBezTo>
                    <a:pt x="936" y="175"/>
                    <a:pt x="936" y="257"/>
                    <a:pt x="936" y="349"/>
                  </a:cubicBezTo>
                  <a:cubicBezTo>
                    <a:pt x="1021" y="304"/>
                    <a:pt x="1099" y="262"/>
                    <a:pt x="1186" y="215"/>
                  </a:cubicBezTo>
                  <a:cubicBezTo>
                    <a:pt x="1097" y="167"/>
                    <a:pt x="1021" y="126"/>
                    <a:pt x="936" y="80"/>
                  </a:cubicBezTo>
                  <a:close/>
                  <a:moveTo>
                    <a:pt x="827" y="835"/>
                  </a:moveTo>
                  <a:cubicBezTo>
                    <a:pt x="827" y="741"/>
                    <a:pt x="827" y="659"/>
                    <a:pt x="827" y="567"/>
                  </a:cubicBezTo>
                  <a:cubicBezTo>
                    <a:pt x="744" y="612"/>
                    <a:pt x="667" y="654"/>
                    <a:pt x="578" y="701"/>
                  </a:cubicBezTo>
                  <a:cubicBezTo>
                    <a:pt x="666" y="749"/>
                    <a:pt x="743" y="790"/>
                    <a:pt x="827" y="835"/>
                  </a:cubicBezTo>
                  <a:close/>
                  <a:moveTo>
                    <a:pt x="648" y="1239"/>
                  </a:moveTo>
                  <a:cubicBezTo>
                    <a:pt x="559" y="1191"/>
                    <a:pt x="482" y="1149"/>
                    <a:pt x="400" y="1106"/>
                  </a:cubicBezTo>
                  <a:cubicBezTo>
                    <a:pt x="400" y="1199"/>
                    <a:pt x="400" y="1282"/>
                    <a:pt x="400" y="1372"/>
                  </a:cubicBezTo>
                  <a:cubicBezTo>
                    <a:pt x="483" y="1328"/>
                    <a:pt x="559" y="1287"/>
                    <a:pt x="648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119"/>
            <p:cNvSpPr>
              <a:spLocks noEditPoints="1"/>
            </p:cNvSpPr>
            <p:nvPr/>
          </p:nvSpPr>
          <p:spPr bwMode="auto">
            <a:xfrm>
              <a:off x="2705100" y="3194050"/>
              <a:ext cx="79375" cy="85725"/>
            </a:xfrm>
            <a:custGeom>
              <a:avLst/>
              <a:gdLst>
                <a:gd name="T0" fmla="*/ 285 w 286"/>
                <a:gd name="T1" fmla="*/ 165 h 302"/>
                <a:gd name="T2" fmla="*/ 41 w 286"/>
                <a:gd name="T3" fmla="*/ 298 h 302"/>
                <a:gd name="T4" fmla="*/ 3 w 286"/>
                <a:gd name="T5" fmla="*/ 275 h 302"/>
                <a:gd name="T6" fmla="*/ 3 w 286"/>
                <a:gd name="T7" fmla="*/ 26 h 302"/>
                <a:gd name="T8" fmla="*/ 38 w 286"/>
                <a:gd name="T9" fmla="*/ 4 h 302"/>
                <a:gd name="T10" fmla="*/ 286 w 286"/>
                <a:gd name="T11" fmla="*/ 140 h 302"/>
                <a:gd name="T12" fmla="*/ 285 w 286"/>
                <a:gd name="T13" fmla="*/ 165 h 302"/>
                <a:gd name="T14" fmla="*/ 57 w 286"/>
                <a:gd name="T15" fmla="*/ 70 h 302"/>
                <a:gd name="T16" fmla="*/ 57 w 286"/>
                <a:gd name="T17" fmla="*/ 235 h 302"/>
                <a:gd name="T18" fmla="*/ 202 w 286"/>
                <a:gd name="T19" fmla="*/ 151 h 302"/>
                <a:gd name="T20" fmla="*/ 57 w 286"/>
                <a:gd name="T21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6" h="302">
                  <a:moveTo>
                    <a:pt x="285" y="165"/>
                  </a:moveTo>
                  <a:cubicBezTo>
                    <a:pt x="204" y="210"/>
                    <a:pt x="123" y="256"/>
                    <a:pt x="41" y="298"/>
                  </a:cubicBezTo>
                  <a:cubicBezTo>
                    <a:pt x="34" y="302"/>
                    <a:pt x="4" y="284"/>
                    <a:pt x="3" y="275"/>
                  </a:cubicBezTo>
                  <a:cubicBezTo>
                    <a:pt x="0" y="192"/>
                    <a:pt x="1" y="109"/>
                    <a:pt x="3" y="26"/>
                  </a:cubicBezTo>
                  <a:cubicBezTo>
                    <a:pt x="4" y="18"/>
                    <a:pt x="31" y="0"/>
                    <a:pt x="38" y="4"/>
                  </a:cubicBezTo>
                  <a:cubicBezTo>
                    <a:pt x="122" y="47"/>
                    <a:pt x="204" y="94"/>
                    <a:pt x="286" y="140"/>
                  </a:cubicBezTo>
                  <a:cubicBezTo>
                    <a:pt x="286" y="148"/>
                    <a:pt x="286" y="157"/>
                    <a:pt x="285" y="165"/>
                  </a:cubicBezTo>
                  <a:close/>
                  <a:moveTo>
                    <a:pt x="57" y="70"/>
                  </a:moveTo>
                  <a:cubicBezTo>
                    <a:pt x="57" y="129"/>
                    <a:pt x="57" y="177"/>
                    <a:pt x="57" y="235"/>
                  </a:cubicBezTo>
                  <a:cubicBezTo>
                    <a:pt x="108" y="205"/>
                    <a:pt x="151" y="180"/>
                    <a:pt x="202" y="151"/>
                  </a:cubicBezTo>
                  <a:cubicBezTo>
                    <a:pt x="149" y="121"/>
                    <a:pt x="107" y="98"/>
                    <a:pt x="57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7" name="Group 476"/>
          <p:cNvGrpSpPr/>
          <p:nvPr/>
        </p:nvGrpSpPr>
        <p:grpSpPr>
          <a:xfrm>
            <a:off x="3911909" y="3075173"/>
            <a:ext cx="446088" cy="384175"/>
            <a:chOff x="3579813" y="2684463"/>
            <a:chExt cx="446088" cy="3841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78" name="Freeform 123"/>
            <p:cNvSpPr>
              <a:spLocks noEditPoints="1"/>
            </p:cNvSpPr>
            <p:nvPr/>
          </p:nvSpPr>
          <p:spPr bwMode="auto">
            <a:xfrm>
              <a:off x="3900488" y="2708275"/>
              <a:ext cx="125413" cy="131763"/>
            </a:xfrm>
            <a:custGeom>
              <a:avLst/>
              <a:gdLst>
                <a:gd name="T0" fmla="*/ 434 w 434"/>
                <a:gd name="T1" fmla="*/ 247 h 454"/>
                <a:gd name="T2" fmla="*/ 411 w 434"/>
                <a:gd name="T3" fmla="*/ 316 h 454"/>
                <a:gd name="T4" fmla="*/ 170 w 434"/>
                <a:gd name="T5" fmla="*/ 431 h 454"/>
                <a:gd name="T6" fmla="*/ 4 w 434"/>
                <a:gd name="T7" fmla="*/ 213 h 454"/>
                <a:gd name="T8" fmla="*/ 202 w 434"/>
                <a:gd name="T9" fmla="*/ 7 h 454"/>
                <a:gd name="T10" fmla="*/ 431 w 434"/>
                <a:gd name="T11" fmla="*/ 189 h 454"/>
                <a:gd name="T12" fmla="*/ 434 w 434"/>
                <a:gd name="T13" fmla="*/ 196 h 454"/>
                <a:gd name="T14" fmla="*/ 434 w 434"/>
                <a:gd name="T15" fmla="*/ 247 h 454"/>
                <a:gd name="T16" fmla="*/ 94 w 434"/>
                <a:gd name="T17" fmla="*/ 221 h 454"/>
                <a:gd name="T18" fmla="*/ 219 w 434"/>
                <a:gd name="T19" fmla="*/ 346 h 454"/>
                <a:gd name="T20" fmla="*/ 344 w 434"/>
                <a:gd name="T21" fmla="*/ 222 h 454"/>
                <a:gd name="T22" fmla="*/ 219 w 434"/>
                <a:gd name="T23" fmla="*/ 97 h 454"/>
                <a:gd name="T24" fmla="*/ 94 w 434"/>
                <a:gd name="T25" fmla="*/ 22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4" h="454">
                  <a:moveTo>
                    <a:pt x="434" y="247"/>
                  </a:moveTo>
                  <a:cubicBezTo>
                    <a:pt x="426" y="270"/>
                    <a:pt x="421" y="294"/>
                    <a:pt x="411" y="316"/>
                  </a:cubicBezTo>
                  <a:cubicBezTo>
                    <a:pt x="369" y="405"/>
                    <a:pt x="265" y="454"/>
                    <a:pt x="170" y="431"/>
                  </a:cubicBezTo>
                  <a:cubicBezTo>
                    <a:pt x="68" y="405"/>
                    <a:pt x="0" y="316"/>
                    <a:pt x="4" y="213"/>
                  </a:cubicBezTo>
                  <a:cubicBezTo>
                    <a:pt x="9" y="103"/>
                    <a:pt x="95" y="14"/>
                    <a:pt x="202" y="7"/>
                  </a:cubicBezTo>
                  <a:cubicBezTo>
                    <a:pt x="316" y="0"/>
                    <a:pt x="413" y="77"/>
                    <a:pt x="431" y="189"/>
                  </a:cubicBezTo>
                  <a:cubicBezTo>
                    <a:pt x="431" y="191"/>
                    <a:pt x="433" y="194"/>
                    <a:pt x="434" y="196"/>
                  </a:cubicBezTo>
                  <a:cubicBezTo>
                    <a:pt x="434" y="213"/>
                    <a:pt x="434" y="230"/>
                    <a:pt x="434" y="247"/>
                  </a:cubicBezTo>
                  <a:close/>
                  <a:moveTo>
                    <a:pt x="94" y="221"/>
                  </a:moveTo>
                  <a:cubicBezTo>
                    <a:pt x="94" y="290"/>
                    <a:pt x="150" y="346"/>
                    <a:pt x="219" y="346"/>
                  </a:cubicBezTo>
                  <a:cubicBezTo>
                    <a:pt x="287" y="346"/>
                    <a:pt x="343" y="291"/>
                    <a:pt x="344" y="222"/>
                  </a:cubicBezTo>
                  <a:cubicBezTo>
                    <a:pt x="344" y="155"/>
                    <a:pt x="288" y="97"/>
                    <a:pt x="219" y="97"/>
                  </a:cubicBezTo>
                  <a:cubicBezTo>
                    <a:pt x="151" y="96"/>
                    <a:pt x="94" y="152"/>
                    <a:pt x="94" y="2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124"/>
            <p:cNvSpPr>
              <a:spLocks noEditPoints="1"/>
            </p:cNvSpPr>
            <p:nvPr/>
          </p:nvSpPr>
          <p:spPr bwMode="auto">
            <a:xfrm>
              <a:off x="3579813" y="2714625"/>
              <a:ext cx="301625" cy="354013"/>
            </a:xfrm>
            <a:custGeom>
              <a:avLst/>
              <a:gdLst>
                <a:gd name="T0" fmla="*/ 879 w 1047"/>
                <a:gd name="T1" fmla="*/ 168 h 1222"/>
                <a:gd name="T2" fmla="*/ 804 w 1047"/>
                <a:gd name="T3" fmla="*/ 102 h 1222"/>
                <a:gd name="T4" fmla="*/ 784 w 1047"/>
                <a:gd name="T5" fmla="*/ 85 h 1222"/>
                <a:gd name="T6" fmla="*/ 779 w 1047"/>
                <a:gd name="T7" fmla="*/ 21 h 1222"/>
                <a:gd name="T8" fmla="*/ 843 w 1047"/>
                <a:gd name="T9" fmla="*/ 18 h 1222"/>
                <a:gd name="T10" fmla="*/ 925 w 1047"/>
                <a:gd name="T11" fmla="*/ 88 h 1222"/>
                <a:gd name="T12" fmla="*/ 1018 w 1047"/>
                <a:gd name="T13" fmla="*/ 169 h 1222"/>
                <a:gd name="T14" fmla="*/ 1024 w 1047"/>
                <a:gd name="T15" fmla="*/ 243 h 1222"/>
                <a:gd name="T16" fmla="*/ 873 w 1047"/>
                <a:gd name="T17" fmla="*/ 416 h 1222"/>
                <a:gd name="T18" fmla="*/ 822 w 1047"/>
                <a:gd name="T19" fmla="*/ 432 h 1222"/>
                <a:gd name="T20" fmla="*/ 792 w 1047"/>
                <a:gd name="T21" fmla="*/ 396 h 1222"/>
                <a:gd name="T22" fmla="*/ 806 w 1047"/>
                <a:gd name="T23" fmla="*/ 356 h 1222"/>
                <a:gd name="T24" fmla="*/ 881 w 1047"/>
                <a:gd name="T25" fmla="*/ 269 h 1222"/>
                <a:gd name="T26" fmla="*/ 889 w 1047"/>
                <a:gd name="T27" fmla="*/ 260 h 1222"/>
                <a:gd name="T28" fmla="*/ 514 w 1047"/>
                <a:gd name="T29" fmla="*/ 418 h 1222"/>
                <a:gd name="T30" fmla="*/ 291 w 1047"/>
                <a:gd name="T31" fmla="*/ 756 h 1222"/>
                <a:gd name="T32" fmla="*/ 363 w 1047"/>
                <a:gd name="T33" fmla="*/ 803 h 1222"/>
                <a:gd name="T34" fmla="*/ 304 w 1047"/>
                <a:gd name="T35" fmla="*/ 1164 h 1222"/>
                <a:gd name="T36" fmla="*/ 9 w 1047"/>
                <a:gd name="T37" fmla="*/ 951 h 1222"/>
                <a:gd name="T38" fmla="*/ 185 w 1047"/>
                <a:gd name="T39" fmla="*/ 754 h 1222"/>
                <a:gd name="T40" fmla="*/ 203 w 1047"/>
                <a:gd name="T41" fmla="*/ 738 h 1222"/>
                <a:gd name="T42" fmla="*/ 360 w 1047"/>
                <a:gd name="T43" fmla="*/ 447 h 1222"/>
                <a:gd name="T44" fmla="*/ 720 w 1047"/>
                <a:gd name="T45" fmla="*/ 205 h 1222"/>
                <a:gd name="T46" fmla="*/ 862 w 1047"/>
                <a:gd name="T47" fmla="*/ 171 h 1222"/>
                <a:gd name="T48" fmla="*/ 879 w 1047"/>
                <a:gd name="T49" fmla="*/ 168 h 1222"/>
                <a:gd name="T50" fmla="*/ 223 w 1047"/>
                <a:gd name="T51" fmla="*/ 1089 h 1222"/>
                <a:gd name="T52" fmla="*/ 348 w 1047"/>
                <a:gd name="T53" fmla="*/ 965 h 1222"/>
                <a:gd name="T54" fmla="*/ 223 w 1047"/>
                <a:gd name="T55" fmla="*/ 840 h 1222"/>
                <a:gd name="T56" fmla="*/ 98 w 1047"/>
                <a:gd name="T57" fmla="*/ 965 h 1222"/>
                <a:gd name="T58" fmla="*/ 223 w 1047"/>
                <a:gd name="T59" fmla="*/ 1089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7" h="1222">
                  <a:moveTo>
                    <a:pt x="879" y="168"/>
                  </a:moveTo>
                  <a:cubicBezTo>
                    <a:pt x="852" y="145"/>
                    <a:pt x="828" y="123"/>
                    <a:pt x="804" y="102"/>
                  </a:cubicBezTo>
                  <a:cubicBezTo>
                    <a:pt x="797" y="96"/>
                    <a:pt x="791" y="91"/>
                    <a:pt x="784" y="85"/>
                  </a:cubicBezTo>
                  <a:cubicBezTo>
                    <a:pt x="764" y="66"/>
                    <a:pt x="762" y="40"/>
                    <a:pt x="779" y="21"/>
                  </a:cubicBezTo>
                  <a:cubicBezTo>
                    <a:pt x="796" y="2"/>
                    <a:pt x="823" y="0"/>
                    <a:pt x="843" y="18"/>
                  </a:cubicBezTo>
                  <a:cubicBezTo>
                    <a:pt x="871" y="41"/>
                    <a:pt x="898" y="65"/>
                    <a:pt x="925" y="88"/>
                  </a:cubicBezTo>
                  <a:cubicBezTo>
                    <a:pt x="956" y="115"/>
                    <a:pt x="987" y="142"/>
                    <a:pt x="1018" y="169"/>
                  </a:cubicBezTo>
                  <a:cubicBezTo>
                    <a:pt x="1045" y="192"/>
                    <a:pt x="1047" y="217"/>
                    <a:pt x="1024" y="243"/>
                  </a:cubicBezTo>
                  <a:cubicBezTo>
                    <a:pt x="974" y="301"/>
                    <a:pt x="923" y="358"/>
                    <a:pt x="873" y="416"/>
                  </a:cubicBezTo>
                  <a:cubicBezTo>
                    <a:pt x="860" y="432"/>
                    <a:pt x="843" y="439"/>
                    <a:pt x="822" y="432"/>
                  </a:cubicBezTo>
                  <a:cubicBezTo>
                    <a:pt x="805" y="426"/>
                    <a:pt x="795" y="414"/>
                    <a:pt x="792" y="396"/>
                  </a:cubicBezTo>
                  <a:cubicBezTo>
                    <a:pt x="790" y="381"/>
                    <a:pt x="796" y="368"/>
                    <a:pt x="806" y="356"/>
                  </a:cubicBezTo>
                  <a:cubicBezTo>
                    <a:pt x="831" y="327"/>
                    <a:pt x="856" y="298"/>
                    <a:pt x="881" y="269"/>
                  </a:cubicBezTo>
                  <a:cubicBezTo>
                    <a:pt x="884" y="266"/>
                    <a:pt x="886" y="263"/>
                    <a:pt x="889" y="260"/>
                  </a:cubicBezTo>
                  <a:cubicBezTo>
                    <a:pt x="810" y="250"/>
                    <a:pt x="616" y="331"/>
                    <a:pt x="514" y="418"/>
                  </a:cubicBezTo>
                  <a:cubicBezTo>
                    <a:pt x="406" y="509"/>
                    <a:pt x="334" y="625"/>
                    <a:pt x="291" y="756"/>
                  </a:cubicBezTo>
                  <a:cubicBezTo>
                    <a:pt x="316" y="772"/>
                    <a:pt x="342" y="785"/>
                    <a:pt x="363" y="803"/>
                  </a:cubicBezTo>
                  <a:cubicBezTo>
                    <a:pt x="485" y="905"/>
                    <a:pt x="452" y="1105"/>
                    <a:pt x="304" y="1164"/>
                  </a:cubicBezTo>
                  <a:cubicBezTo>
                    <a:pt x="156" y="1222"/>
                    <a:pt x="0" y="1110"/>
                    <a:pt x="9" y="951"/>
                  </a:cubicBezTo>
                  <a:cubicBezTo>
                    <a:pt x="14" y="854"/>
                    <a:pt x="89" y="770"/>
                    <a:pt x="185" y="754"/>
                  </a:cubicBezTo>
                  <a:cubicBezTo>
                    <a:pt x="195" y="752"/>
                    <a:pt x="200" y="748"/>
                    <a:pt x="203" y="738"/>
                  </a:cubicBezTo>
                  <a:cubicBezTo>
                    <a:pt x="236" y="631"/>
                    <a:pt x="288" y="534"/>
                    <a:pt x="360" y="447"/>
                  </a:cubicBezTo>
                  <a:cubicBezTo>
                    <a:pt x="456" y="331"/>
                    <a:pt x="576" y="250"/>
                    <a:pt x="720" y="205"/>
                  </a:cubicBezTo>
                  <a:cubicBezTo>
                    <a:pt x="766" y="190"/>
                    <a:pt x="814" y="182"/>
                    <a:pt x="862" y="171"/>
                  </a:cubicBezTo>
                  <a:cubicBezTo>
                    <a:pt x="867" y="170"/>
                    <a:pt x="871" y="169"/>
                    <a:pt x="879" y="168"/>
                  </a:cubicBezTo>
                  <a:close/>
                  <a:moveTo>
                    <a:pt x="223" y="1089"/>
                  </a:moveTo>
                  <a:cubicBezTo>
                    <a:pt x="292" y="1089"/>
                    <a:pt x="348" y="1033"/>
                    <a:pt x="348" y="965"/>
                  </a:cubicBezTo>
                  <a:cubicBezTo>
                    <a:pt x="348" y="896"/>
                    <a:pt x="291" y="839"/>
                    <a:pt x="223" y="840"/>
                  </a:cubicBezTo>
                  <a:cubicBezTo>
                    <a:pt x="155" y="840"/>
                    <a:pt x="98" y="897"/>
                    <a:pt x="98" y="965"/>
                  </a:cubicBezTo>
                  <a:cubicBezTo>
                    <a:pt x="98" y="1033"/>
                    <a:pt x="155" y="1089"/>
                    <a:pt x="223" y="10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25"/>
            <p:cNvSpPr>
              <a:spLocks/>
            </p:cNvSpPr>
            <p:nvPr/>
          </p:nvSpPr>
          <p:spPr bwMode="auto">
            <a:xfrm>
              <a:off x="3592513" y="2684463"/>
              <a:ext cx="114300" cy="114300"/>
            </a:xfrm>
            <a:custGeom>
              <a:avLst/>
              <a:gdLst>
                <a:gd name="T0" fmla="*/ 260 w 398"/>
                <a:gd name="T1" fmla="*/ 196 h 398"/>
                <a:gd name="T2" fmla="*/ 374 w 398"/>
                <a:gd name="T3" fmla="*/ 311 h 398"/>
                <a:gd name="T4" fmla="*/ 392 w 398"/>
                <a:gd name="T5" fmla="*/ 339 h 398"/>
                <a:gd name="T6" fmla="*/ 370 w 398"/>
                <a:gd name="T7" fmla="*/ 387 h 398"/>
                <a:gd name="T8" fmla="*/ 316 w 398"/>
                <a:gd name="T9" fmla="*/ 379 h 398"/>
                <a:gd name="T10" fmla="*/ 212 w 398"/>
                <a:gd name="T11" fmla="*/ 275 h 398"/>
                <a:gd name="T12" fmla="*/ 198 w 398"/>
                <a:gd name="T13" fmla="*/ 262 h 398"/>
                <a:gd name="T14" fmla="*/ 167 w 398"/>
                <a:gd name="T15" fmla="*/ 295 h 398"/>
                <a:gd name="T16" fmla="*/ 86 w 398"/>
                <a:gd name="T17" fmla="*/ 377 h 398"/>
                <a:gd name="T18" fmla="*/ 19 w 398"/>
                <a:gd name="T19" fmla="*/ 380 h 398"/>
                <a:gd name="T20" fmla="*/ 22 w 398"/>
                <a:gd name="T21" fmla="*/ 313 h 398"/>
                <a:gd name="T22" fmla="*/ 136 w 398"/>
                <a:gd name="T23" fmla="*/ 200 h 398"/>
                <a:gd name="T24" fmla="*/ 124 w 398"/>
                <a:gd name="T25" fmla="*/ 188 h 398"/>
                <a:gd name="T26" fmla="*/ 23 w 398"/>
                <a:gd name="T27" fmla="*/ 86 h 398"/>
                <a:gd name="T28" fmla="*/ 7 w 398"/>
                <a:gd name="T29" fmla="*/ 43 h 398"/>
                <a:gd name="T30" fmla="*/ 36 w 398"/>
                <a:gd name="T31" fmla="*/ 8 h 398"/>
                <a:gd name="T32" fmla="*/ 84 w 398"/>
                <a:gd name="T33" fmla="*/ 20 h 398"/>
                <a:gd name="T34" fmla="*/ 188 w 398"/>
                <a:gd name="T35" fmla="*/ 124 h 398"/>
                <a:gd name="T36" fmla="*/ 199 w 398"/>
                <a:gd name="T37" fmla="*/ 140 h 398"/>
                <a:gd name="T38" fmla="*/ 225 w 398"/>
                <a:gd name="T39" fmla="*/ 110 h 398"/>
                <a:gd name="T40" fmla="*/ 313 w 398"/>
                <a:gd name="T41" fmla="*/ 22 h 398"/>
                <a:gd name="T42" fmla="*/ 380 w 398"/>
                <a:gd name="T43" fmla="*/ 19 h 398"/>
                <a:gd name="T44" fmla="*/ 377 w 398"/>
                <a:gd name="T45" fmla="*/ 86 h 398"/>
                <a:gd name="T46" fmla="*/ 275 w 398"/>
                <a:gd name="T47" fmla="*/ 187 h 398"/>
                <a:gd name="T48" fmla="*/ 260 w 398"/>
                <a:gd name="T49" fmla="*/ 1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8" h="398">
                  <a:moveTo>
                    <a:pt x="260" y="196"/>
                  </a:moveTo>
                  <a:cubicBezTo>
                    <a:pt x="301" y="237"/>
                    <a:pt x="338" y="273"/>
                    <a:pt x="374" y="311"/>
                  </a:cubicBezTo>
                  <a:cubicBezTo>
                    <a:pt x="382" y="319"/>
                    <a:pt x="389" y="329"/>
                    <a:pt x="392" y="339"/>
                  </a:cubicBezTo>
                  <a:cubicBezTo>
                    <a:pt x="397" y="359"/>
                    <a:pt x="387" y="378"/>
                    <a:pt x="370" y="387"/>
                  </a:cubicBezTo>
                  <a:cubicBezTo>
                    <a:pt x="352" y="397"/>
                    <a:pt x="332" y="395"/>
                    <a:pt x="316" y="379"/>
                  </a:cubicBezTo>
                  <a:cubicBezTo>
                    <a:pt x="281" y="345"/>
                    <a:pt x="247" y="310"/>
                    <a:pt x="212" y="275"/>
                  </a:cubicBezTo>
                  <a:cubicBezTo>
                    <a:pt x="208" y="272"/>
                    <a:pt x="204" y="268"/>
                    <a:pt x="198" y="262"/>
                  </a:cubicBezTo>
                  <a:cubicBezTo>
                    <a:pt x="187" y="273"/>
                    <a:pt x="178" y="285"/>
                    <a:pt x="167" y="295"/>
                  </a:cubicBezTo>
                  <a:cubicBezTo>
                    <a:pt x="140" y="323"/>
                    <a:pt x="113" y="350"/>
                    <a:pt x="86" y="377"/>
                  </a:cubicBezTo>
                  <a:cubicBezTo>
                    <a:pt x="64" y="398"/>
                    <a:pt x="38" y="398"/>
                    <a:pt x="19" y="380"/>
                  </a:cubicBezTo>
                  <a:cubicBezTo>
                    <a:pt x="0" y="361"/>
                    <a:pt x="1" y="334"/>
                    <a:pt x="22" y="313"/>
                  </a:cubicBezTo>
                  <a:cubicBezTo>
                    <a:pt x="59" y="275"/>
                    <a:pt x="97" y="238"/>
                    <a:pt x="136" y="200"/>
                  </a:cubicBezTo>
                  <a:cubicBezTo>
                    <a:pt x="132" y="195"/>
                    <a:pt x="128" y="191"/>
                    <a:pt x="124" y="188"/>
                  </a:cubicBezTo>
                  <a:cubicBezTo>
                    <a:pt x="90" y="154"/>
                    <a:pt x="57" y="120"/>
                    <a:pt x="23" y="86"/>
                  </a:cubicBezTo>
                  <a:cubicBezTo>
                    <a:pt x="11" y="74"/>
                    <a:pt x="3" y="60"/>
                    <a:pt x="7" y="43"/>
                  </a:cubicBezTo>
                  <a:cubicBezTo>
                    <a:pt x="10" y="26"/>
                    <a:pt x="20" y="14"/>
                    <a:pt x="36" y="8"/>
                  </a:cubicBezTo>
                  <a:cubicBezTo>
                    <a:pt x="54" y="2"/>
                    <a:pt x="71" y="7"/>
                    <a:pt x="84" y="20"/>
                  </a:cubicBezTo>
                  <a:cubicBezTo>
                    <a:pt x="119" y="55"/>
                    <a:pt x="154" y="89"/>
                    <a:pt x="188" y="124"/>
                  </a:cubicBezTo>
                  <a:cubicBezTo>
                    <a:pt x="191" y="128"/>
                    <a:pt x="194" y="132"/>
                    <a:pt x="199" y="140"/>
                  </a:cubicBezTo>
                  <a:cubicBezTo>
                    <a:pt x="210" y="128"/>
                    <a:pt x="217" y="118"/>
                    <a:pt x="225" y="110"/>
                  </a:cubicBezTo>
                  <a:cubicBezTo>
                    <a:pt x="255" y="80"/>
                    <a:pt x="284" y="51"/>
                    <a:pt x="313" y="22"/>
                  </a:cubicBezTo>
                  <a:cubicBezTo>
                    <a:pt x="334" y="1"/>
                    <a:pt x="362" y="0"/>
                    <a:pt x="380" y="19"/>
                  </a:cubicBezTo>
                  <a:cubicBezTo>
                    <a:pt x="398" y="37"/>
                    <a:pt x="397" y="65"/>
                    <a:pt x="377" y="86"/>
                  </a:cubicBezTo>
                  <a:cubicBezTo>
                    <a:pt x="343" y="120"/>
                    <a:pt x="309" y="154"/>
                    <a:pt x="275" y="187"/>
                  </a:cubicBezTo>
                  <a:cubicBezTo>
                    <a:pt x="271" y="191"/>
                    <a:pt x="265" y="193"/>
                    <a:pt x="260" y="1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26"/>
            <p:cNvSpPr>
              <a:spLocks/>
            </p:cNvSpPr>
            <p:nvPr/>
          </p:nvSpPr>
          <p:spPr bwMode="auto">
            <a:xfrm>
              <a:off x="3763963" y="2943225"/>
              <a:ext cx="115888" cy="114300"/>
            </a:xfrm>
            <a:custGeom>
              <a:avLst/>
              <a:gdLst>
                <a:gd name="T0" fmla="*/ 261 w 397"/>
                <a:gd name="T1" fmla="*/ 197 h 397"/>
                <a:gd name="T2" fmla="*/ 355 w 397"/>
                <a:gd name="T3" fmla="*/ 291 h 397"/>
                <a:gd name="T4" fmla="*/ 378 w 397"/>
                <a:gd name="T5" fmla="*/ 313 h 397"/>
                <a:gd name="T6" fmla="*/ 379 w 397"/>
                <a:gd name="T7" fmla="*/ 379 h 397"/>
                <a:gd name="T8" fmla="*/ 314 w 397"/>
                <a:gd name="T9" fmla="*/ 377 h 397"/>
                <a:gd name="T10" fmla="*/ 208 w 397"/>
                <a:gd name="T11" fmla="*/ 271 h 397"/>
                <a:gd name="T12" fmla="*/ 196 w 397"/>
                <a:gd name="T13" fmla="*/ 259 h 397"/>
                <a:gd name="T14" fmla="*/ 177 w 397"/>
                <a:gd name="T15" fmla="*/ 283 h 397"/>
                <a:gd name="T16" fmla="*/ 85 w 397"/>
                <a:gd name="T17" fmla="*/ 375 h 397"/>
                <a:gd name="T18" fmla="*/ 18 w 397"/>
                <a:gd name="T19" fmla="*/ 378 h 397"/>
                <a:gd name="T20" fmla="*/ 21 w 397"/>
                <a:gd name="T21" fmla="*/ 312 h 397"/>
                <a:gd name="T22" fmla="*/ 123 w 397"/>
                <a:gd name="T23" fmla="*/ 210 h 397"/>
                <a:gd name="T24" fmla="*/ 137 w 397"/>
                <a:gd name="T25" fmla="*/ 200 h 397"/>
                <a:gd name="T26" fmla="*/ 23 w 397"/>
                <a:gd name="T27" fmla="*/ 86 h 397"/>
                <a:gd name="T28" fmla="*/ 6 w 397"/>
                <a:gd name="T29" fmla="*/ 57 h 397"/>
                <a:gd name="T30" fmla="*/ 28 w 397"/>
                <a:gd name="T31" fmla="*/ 10 h 397"/>
                <a:gd name="T32" fmla="*/ 82 w 397"/>
                <a:gd name="T33" fmla="*/ 18 h 397"/>
                <a:gd name="T34" fmla="*/ 176 w 397"/>
                <a:gd name="T35" fmla="*/ 112 h 397"/>
                <a:gd name="T36" fmla="*/ 201 w 397"/>
                <a:gd name="T37" fmla="*/ 138 h 397"/>
                <a:gd name="T38" fmla="*/ 215 w 397"/>
                <a:gd name="T39" fmla="*/ 118 h 397"/>
                <a:gd name="T40" fmla="*/ 315 w 397"/>
                <a:gd name="T41" fmla="*/ 19 h 397"/>
                <a:gd name="T42" fmla="*/ 361 w 397"/>
                <a:gd name="T43" fmla="*/ 7 h 397"/>
                <a:gd name="T44" fmla="*/ 392 w 397"/>
                <a:gd name="T45" fmla="*/ 41 h 397"/>
                <a:gd name="T46" fmla="*/ 375 w 397"/>
                <a:gd name="T47" fmla="*/ 85 h 397"/>
                <a:gd name="T48" fmla="*/ 275 w 397"/>
                <a:gd name="T49" fmla="*/ 186 h 397"/>
                <a:gd name="T50" fmla="*/ 261 w 397"/>
                <a:gd name="T51" fmla="*/ 1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397">
                  <a:moveTo>
                    <a:pt x="261" y="197"/>
                  </a:moveTo>
                  <a:cubicBezTo>
                    <a:pt x="294" y="230"/>
                    <a:pt x="325" y="260"/>
                    <a:pt x="355" y="291"/>
                  </a:cubicBezTo>
                  <a:cubicBezTo>
                    <a:pt x="363" y="298"/>
                    <a:pt x="370" y="306"/>
                    <a:pt x="378" y="313"/>
                  </a:cubicBezTo>
                  <a:cubicBezTo>
                    <a:pt x="397" y="334"/>
                    <a:pt x="397" y="361"/>
                    <a:pt x="379" y="379"/>
                  </a:cubicBezTo>
                  <a:cubicBezTo>
                    <a:pt x="361" y="396"/>
                    <a:pt x="334" y="396"/>
                    <a:pt x="314" y="377"/>
                  </a:cubicBezTo>
                  <a:cubicBezTo>
                    <a:pt x="279" y="342"/>
                    <a:pt x="244" y="306"/>
                    <a:pt x="208" y="271"/>
                  </a:cubicBezTo>
                  <a:cubicBezTo>
                    <a:pt x="205" y="268"/>
                    <a:pt x="202" y="266"/>
                    <a:pt x="196" y="259"/>
                  </a:cubicBezTo>
                  <a:cubicBezTo>
                    <a:pt x="190" y="267"/>
                    <a:pt x="184" y="276"/>
                    <a:pt x="177" y="283"/>
                  </a:cubicBezTo>
                  <a:cubicBezTo>
                    <a:pt x="147" y="314"/>
                    <a:pt x="116" y="345"/>
                    <a:pt x="85" y="375"/>
                  </a:cubicBezTo>
                  <a:cubicBezTo>
                    <a:pt x="64" y="396"/>
                    <a:pt x="37" y="397"/>
                    <a:pt x="18" y="378"/>
                  </a:cubicBezTo>
                  <a:cubicBezTo>
                    <a:pt x="0" y="360"/>
                    <a:pt x="1" y="333"/>
                    <a:pt x="21" y="312"/>
                  </a:cubicBezTo>
                  <a:cubicBezTo>
                    <a:pt x="55" y="278"/>
                    <a:pt x="89" y="244"/>
                    <a:pt x="123" y="210"/>
                  </a:cubicBezTo>
                  <a:cubicBezTo>
                    <a:pt x="127" y="206"/>
                    <a:pt x="132" y="204"/>
                    <a:pt x="137" y="200"/>
                  </a:cubicBezTo>
                  <a:cubicBezTo>
                    <a:pt x="97" y="160"/>
                    <a:pt x="60" y="123"/>
                    <a:pt x="23" y="86"/>
                  </a:cubicBezTo>
                  <a:cubicBezTo>
                    <a:pt x="16" y="78"/>
                    <a:pt x="9" y="67"/>
                    <a:pt x="6" y="57"/>
                  </a:cubicBezTo>
                  <a:cubicBezTo>
                    <a:pt x="2" y="38"/>
                    <a:pt x="12" y="19"/>
                    <a:pt x="28" y="10"/>
                  </a:cubicBezTo>
                  <a:cubicBezTo>
                    <a:pt x="46" y="0"/>
                    <a:pt x="66" y="2"/>
                    <a:pt x="82" y="18"/>
                  </a:cubicBezTo>
                  <a:cubicBezTo>
                    <a:pt x="114" y="49"/>
                    <a:pt x="145" y="81"/>
                    <a:pt x="176" y="112"/>
                  </a:cubicBezTo>
                  <a:cubicBezTo>
                    <a:pt x="183" y="119"/>
                    <a:pt x="190" y="127"/>
                    <a:pt x="201" y="138"/>
                  </a:cubicBezTo>
                  <a:cubicBezTo>
                    <a:pt x="206" y="130"/>
                    <a:pt x="210" y="123"/>
                    <a:pt x="215" y="118"/>
                  </a:cubicBezTo>
                  <a:cubicBezTo>
                    <a:pt x="248" y="85"/>
                    <a:pt x="281" y="52"/>
                    <a:pt x="315" y="19"/>
                  </a:cubicBezTo>
                  <a:cubicBezTo>
                    <a:pt x="328" y="6"/>
                    <a:pt x="343" y="1"/>
                    <a:pt x="361" y="7"/>
                  </a:cubicBezTo>
                  <a:cubicBezTo>
                    <a:pt x="378" y="12"/>
                    <a:pt x="388" y="24"/>
                    <a:pt x="392" y="41"/>
                  </a:cubicBezTo>
                  <a:cubicBezTo>
                    <a:pt x="395" y="59"/>
                    <a:pt x="388" y="73"/>
                    <a:pt x="375" y="85"/>
                  </a:cubicBezTo>
                  <a:cubicBezTo>
                    <a:pt x="342" y="119"/>
                    <a:pt x="308" y="152"/>
                    <a:pt x="275" y="186"/>
                  </a:cubicBezTo>
                  <a:cubicBezTo>
                    <a:pt x="271" y="189"/>
                    <a:pt x="267" y="192"/>
                    <a:pt x="261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2" name="Group 481"/>
          <p:cNvGrpSpPr/>
          <p:nvPr/>
        </p:nvGrpSpPr>
        <p:grpSpPr>
          <a:xfrm>
            <a:off x="4643222" y="3038660"/>
            <a:ext cx="457200" cy="457200"/>
            <a:chOff x="4129088" y="2647950"/>
            <a:chExt cx="457200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3" name="Freeform 127"/>
            <p:cNvSpPr>
              <a:spLocks noEditPoints="1"/>
            </p:cNvSpPr>
            <p:nvPr/>
          </p:nvSpPr>
          <p:spPr bwMode="auto">
            <a:xfrm>
              <a:off x="4129088" y="2647950"/>
              <a:ext cx="457200" cy="457200"/>
            </a:xfrm>
            <a:custGeom>
              <a:avLst/>
              <a:gdLst>
                <a:gd name="T0" fmla="*/ 1578 w 1578"/>
                <a:gd name="T1" fmla="*/ 835 h 1578"/>
                <a:gd name="T2" fmla="*/ 1512 w 1578"/>
                <a:gd name="T3" fmla="*/ 876 h 1578"/>
                <a:gd name="T4" fmla="*/ 1440 w 1578"/>
                <a:gd name="T5" fmla="*/ 875 h 1578"/>
                <a:gd name="T6" fmla="*/ 876 w 1578"/>
                <a:gd name="T7" fmla="*/ 1439 h 1578"/>
                <a:gd name="T8" fmla="*/ 876 w 1578"/>
                <a:gd name="T9" fmla="*/ 1499 h 1578"/>
                <a:gd name="T10" fmla="*/ 876 w 1578"/>
                <a:gd name="T11" fmla="*/ 1527 h 1578"/>
                <a:gd name="T12" fmla="*/ 826 w 1578"/>
                <a:gd name="T13" fmla="*/ 1577 h 1578"/>
                <a:gd name="T14" fmla="*/ 753 w 1578"/>
                <a:gd name="T15" fmla="*/ 1577 h 1578"/>
                <a:gd name="T16" fmla="*/ 703 w 1578"/>
                <a:gd name="T17" fmla="*/ 1526 h 1578"/>
                <a:gd name="T18" fmla="*/ 703 w 1578"/>
                <a:gd name="T19" fmla="*/ 1439 h 1578"/>
                <a:gd name="T20" fmla="*/ 139 w 1578"/>
                <a:gd name="T21" fmla="*/ 875 h 1578"/>
                <a:gd name="T22" fmla="*/ 61 w 1578"/>
                <a:gd name="T23" fmla="*/ 875 h 1578"/>
                <a:gd name="T24" fmla="*/ 0 w 1578"/>
                <a:gd name="T25" fmla="*/ 815 h 1578"/>
                <a:gd name="T26" fmla="*/ 0 w 1578"/>
                <a:gd name="T27" fmla="*/ 763 h 1578"/>
                <a:gd name="T28" fmla="*/ 62 w 1578"/>
                <a:gd name="T29" fmla="*/ 702 h 1578"/>
                <a:gd name="T30" fmla="*/ 139 w 1578"/>
                <a:gd name="T31" fmla="*/ 702 h 1578"/>
                <a:gd name="T32" fmla="*/ 702 w 1578"/>
                <a:gd name="T33" fmla="*/ 138 h 1578"/>
                <a:gd name="T34" fmla="*/ 702 w 1578"/>
                <a:gd name="T35" fmla="*/ 66 h 1578"/>
                <a:gd name="T36" fmla="*/ 743 w 1578"/>
                <a:gd name="T37" fmla="*/ 0 h 1578"/>
                <a:gd name="T38" fmla="*/ 835 w 1578"/>
                <a:gd name="T39" fmla="*/ 0 h 1578"/>
                <a:gd name="T40" fmla="*/ 876 w 1578"/>
                <a:gd name="T41" fmla="*/ 66 h 1578"/>
                <a:gd name="T42" fmla="*/ 876 w 1578"/>
                <a:gd name="T43" fmla="*/ 138 h 1578"/>
                <a:gd name="T44" fmla="*/ 1440 w 1578"/>
                <a:gd name="T45" fmla="*/ 702 h 1578"/>
                <a:gd name="T46" fmla="*/ 1512 w 1578"/>
                <a:gd name="T47" fmla="*/ 701 h 1578"/>
                <a:gd name="T48" fmla="*/ 1578 w 1578"/>
                <a:gd name="T49" fmla="*/ 742 h 1578"/>
                <a:gd name="T50" fmla="*/ 1578 w 1578"/>
                <a:gd name="T51" fmla="*/ 835 h 1578"/>
                <a:gd name="T52" fmla="*/ 1258 w 1578"/>
                <a:gd name="T53" fmla="*/ 877 h 1578"/>
                <a:gd name="T54" fmla="*/ 1256 w 1578"/>
                <a:gd name="T55" fmla="*/ 876 h 1578"/>
                <a:gd name="T56" fmla="*/ 1190 w 1578"/>
                <a:gd name="T57" fmla="*/ 875 h 1578"/>
                <a:gd name="T58" fmla="*/ 1132 w 1578"/>
                <a:gd name="T59" fmla="*/ 819 h 1578"/>
                <a:gd name="T60" fmla="*/ 1132 w 1578"/>
                <a:gd name="T61" fmla="*/ 762 h 1578"/>
                <a:gd name="T62" fmla="*/ 1193 w 1578"/>
                <a:gd name="T63" fmla="*/ 702 h 1578"/>
                <a:gd name="T64" fmla="*/ 1259 w 1578"/>
                <a:gd name="T65" fmla="*/ 702 h 1578"/>
                <a:gd name="T66" fmla="*/ 876 w 1578"/>
                <a:gd name="T67" fmla="*/ 319 h 1578"/>
                <a:gd name="T68" fmla="*/ 876 w 1578"/>
                <a:gd name="T69" fmla="*/ 388 h 1578"/>
                <a:gd name="T70" fmla="*/ 820 w 1578"/>
                <a:gd name="T71" fmla="*/ 446 h 1578"/>
                <a:gd name="T72" fmla="*/ 804 w 1578"/>
                <a:gd name="T73" fmla="*/ 446 h 1578"/>
                <a:gd name="T74" fmla="*/ 702 w 1578"/>
                <a:gd name="T75" fmla="*/ 345 h 1578"/>
                <a:gd name="T76" fmla="*/ 702 w 1578"/>
                <a:gd name="T77" fmla="*/ 319 h 1578"/>
                <a:gd name="T78" fmla="*/ 320 w 1578"/>
                <a:gd name="T79" fmla="*/ 702 h 1578"/>
                <a:gd name="T80" fmla="*/ 396 w 1578"/>
                <a:gd name="T81" fmla="*/ 702 h 1578"/>
                <a:gd name="T82" fmla="*/ 445 w 1578"/>
                <a:gd name="T83" fmla="*/ 746 h 1578"/>
                <a:gd name="T84" fmla="*/ 445 w 1578"/>
                <a:gd name="T85" fmla="*/ 831 h 1578"/>
                <a:gd name="T86" fmla="*/ 396 w 1578"/>
                <a:gd name="T87" fmla="*/ 875 h 1578"/>
                <a:gd name="T88" fmla="*/ 342 w 1578"/>
                <a:gd name="T89" fmla="*/ 875 h 1578"/>
                <a:gd name="T90" fmla="*/ 319 w 1578"/>
                <a:gd name="T91" fmla="*/ 875 h 1578"/>
                <a:gd name="T92" fmla="*/ 702 w 1578"/>
                <a:gd name="T93" fmla="*/ 1257 h 1578"/>
                <a:gd name="T94" fmla="*/ 702 w 1578"/>
                <a:gd name="T95" fmla="*/ 1189 h 1578"/>
                <a:gd name="T96" fmla="*/ 760 w 1578"/>
                <a:gd name="T97" fmla="*/ 1132 h 1578"/>
                <a:gd name="T98" fmla="*/ 818 w 1578"/>
                <a:gd name="T99" fmla="*/ 1132 h 1578"/>
                <a:gd name="T100" fmla="*/ 876 w 1578"/>
                <a:gd name="T101" fmla="*/ 1190 h 1578"/>
                <a:gd name="T102" fmla="*/ 876 w 1578"/>
                <a:gd name="T103" fmla="*/ 1258 h 1578"/>
                <a:gd name="T104" fmla="*/ 1258 w 1578"/>
                <a:gd name="T105" fmla="*/ 877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8" h="1578">
                  <a:moveTo>
                    <a:pt x="1578" y="835"/>
                  </a:moveTo>
                  <a:cubicBezTo>
                    <a:pt x="1567" y="865"/>
                    <a:pt x="1544" y="878"/>
                    <a:pt x="1512" y="876"/>
                  </a:cubicBezTo>
                  <a:cubicBezTo>
                    <a:pt x="1488" y="874"/>
                    <a:pt x="1463" y="875"/>
                    <a:pt x="1440" y="875"/>
                  </a:cubicBezTo>
                  <a:cubicBezTo>
                    <a:pt x="1376" y="1188"/>
                    <a:pt x="1190" y="1375"/>
                    <a:pt x="876" y="1439"/>
                  </a:cubicBezTo>
                  <a:cubicBezTo>
                    <a:pt x="876" y="1457"/>
                    <a:pt x="876" y="1478"/>
                    <a:pt x="876" y="1499"/>
                  </a:cubicBezTo>
                  <a:cubicBezTo>
                    <a:pt x="876" y="1508"/>
                    <a:pt x="876" y="1517"/>
                    <a:pt x="876" y="1527"/>
                  </a:cubicBezTo>
                  <a:cubicBezTo>
                    <a:pt x="875" y="1555"/>
                    <a:pt x="854" y="1576"/>
                    <a:pt x="826" y="1577"/>
                  </a:cubicBezTo>
                  <a:cubicBezTo>
                    <a:pt x="802" y="1578"/>
                    <a:pt x="778" y="1578"/>
                    <a:pt x="753" y="1577"/>
                  </a:cubicBezTo>
                  <a:cubicBezTo>
                    <a:pt x="724" y="1576"/>
                    <a:pt x="703" y="1555"/>
                    <a:pt x="703" y="1526"/>
                  </a:cubicBezTo>
                  <a:cubicBezTo>
                    <a:pt x="702" y="1496"/>
                    <a:pt x="703" y="1467"/>
                    <a:pt x="703" y="1439"/>
                  </a:cubicBezTo>
                  <a:cubicBezTo>
                    <a:pt x="389" y="1375"/>
                    <a:pt x="203" y="1188"/>
                    <a:pt x="139" y="875"/>
                  </a:cubicBezTo>
                  <a:cubicBezTo>
                    <a:pt x="114" y="875"/>
                    <a:pt x="88" y="875"/>
                    <a:pt x="61" y="875"/>
                  </a:cubicBezTo>
                  <a:cubicBezTo>
                    <a:pt x="20" y="875"/>
                    <a:pt x="1" y="855"/>
                    <a:pt x="0" y="815"/>
                  </a:cubicBezTo>
                  <a:cubicBezTo>
                    <a:pt x="0" y="798"/>
                    <a:pt x="0" y="780"/>
                    <a:pt x="0" y="763"/>
                  </a:cubicBezTo>
                  <a:cubicBezTo>
                    <a:pt x="1" y="721"/>
                    <a:pt x="20" y="702"/>
                    <a:pt x="62" y="702"/>
                  </a:cubicBezTo>
                  <a:cubicBezTo>
                    <a:pt x="88" y="702"/>
                    <a:pt x="114" y="702"/>
                    <a:pt x="139" y="702"/>
                  </a:cubicBezTo>
                  <a:cubicBezTo>
                    <a:pt x="202" y="389"/>
                    <a:pt x="389" y="202"/>
                    <a:pt x="702" y="138"/>
                  </a:cubicBezTo>
                  <a:cubicBezTo>
                    <a:pt x="702" y="116"/>
                    <a:pt x="704" y="91"/>
                    <a:pt x="702" y="66"/>
                  </a:cubicBezTo>
                  <a:cubicBezTo>
                    <a:pt x="700" y="33"/>
                    <a:pt x="713" y="11"/>
                    <a:pt x="743" y="0"/>
                  </a:cubicBezTo>
                  <a:cubicBezTo>
                    <a:pt x="774" y="0"/>
                    <a:pt x="805" y="0"/>
                    <a:pt x="835" y="0"/>
                  </a:cubicBezTo>
                  <a:cubicBezTo>
                    <a:pt x="866" y="11"/>
                    <a:pt x="878" y="33"/>
                    <a:pt x="876" y="66"/>
                  </a:cubicBezTo>
                  <a:cubicBezTo>
                    <a:pt x="875" y="90"/>
                    <a:pt x="876" y="116"/>
                    <a:pt x="876" y="138"/>
                  </a:cubicBezTo>
                  <a:cubicBezTo>
                    <a:pt x="1190" y="202"/>
                    <a:pt x="1376" y="389"/>
                    <a:pt x="1440" y="702"/>
                  </a:cubicBezTo>
                  <a:cubicBezTo>
                    <a:pt x="1463" y="702"/>
                    <a:pt x="1488" y="703"/>
                    <a:pt x="1512" y="701"/>
                  </a:cubicBezTo>
                  <a:cubicBezTo>
                    <a:pt x="1544" y="699"/>
                    <a:pt x="1567" y="712"/>
                    <a:pt x="1578" y="742"/>
                  </a:cubicBezTo>
                  <a:cubicBezTo>
                    <a:pt x="1578" y="773"/>
                    <a:pt x="1578" y="804"/>
                    <a:pt x="1578" y="835"/>
                  </a:cubicBezTo>
                  <a:close/>
                  <a:moveTo>
                    <a:pt x="1258" y="877"/>
                  </a:moveTo>
                  <a:cubicBezTo>
                    <a:pt x="1257" y="876"/>
                    <a:pt x="1256" y="876"/>
                    <a:pt x="1256" y="876"/>
                  </a:cubicBezTo>
                  <a:cubicBezTo>
                    <a:pt x="1234" y="876"/>
                    <a:pt x="1212" y="876"/>
                    <a:pt x="1190" y="875"/>
                  </a:cubicBezTo>
                  <a:cubicBezTo>
                    <a:pt x="1154" y="875"/>
                    <a:pt x="1133" y="855"/>
                    <a:pt x="1132" y="819"/>
                  </a:cubicBezTo>
                  <a:cubicBezTo>
                    <a:pt x="1132" y="800"/>
                    <a:pt x="1132" y="781"/>
                    <a:pt x="1132" y="762"/>
                  </a:cubicBezTo>
                  <a:cubicBezTo>
                    <a:pt x="1132" y="722"/>
                    <a:pt x="1152" y="702"/>
                    <a:pt x="1193" y="702"/>
                  </a:cubicBezTo>
                  <a:cubicBezTo>
                    <a:pt x="1215" y="702"/>
                    <a:pt x="1237" y="702"/>
                    <a:pt x="1259" y="702"/>
                  </a:cubicBezTo>
                  <a:cubicBezTo>
                    <a:pt x="1229" y="509"/>
                    <a:pt x="1060" y="346"/>
                    <a:pt x="876" y="319"/>
                  </a:cubicBezTo>
                  <a:cubicBezTo>
                    <a:pt x="876" y="343"/>
                    <a:pt x="876" y="366"/>
                    <a:pt x="876" y="388"/>
                  </a:cubicBezTo>
                  <a:cubicBezTo>
                    <a:pt x="876" y="424"/>
                    <a:pt x="855" y="444"/>
                    <a:pt x="820" y="446"/>
                  </a:cubicBezTo>
                  <a:cubicBezTo>
                    <a:pt x="814" y="446"/>
                    <a:pt x="809" y="445"/>
                    <a:pt x="804" y="446"/>
                  </a:cubicBezTo>
                  <a:cubicBezTo>
                    <a:pt x="716" y="449"/>
                    <a:pt x="698" y="440"/>
                    <a:pt x="702" y="345"/>
                  </a:cubicBezTo>
                  <a:cubicBezTo>
                    <a:pt x="703" y="336"/>
                    <a:pt x="702" y="328"/>
                    <a:pt x="702" y="319"/>
                  </a:cubicBezTo>
                  <a:cubicBezTo>
                    <a:pt x="497" y="352"/>
                    <a:pt x="343" y="531"/>
                    <a:pt x="320" y="702"/>
                  </a:cubicBezTo>
                  <a:cubicBezTo>
                    <a:pt x="346" y="702"/>
                    <a:pt x="371" y="701"/>
                    <a:pt x="396" y="702"/>
                  </a:cubicBezTo>
                  <a:cubicBezTo>
                    <a:pt x="422" y="703"/>
                    <a:pt x="443" y="720"/>
                    <a:pt x="445" y="746"/>
                  </a:cubicBezTo>
                  <a:cubicBezTo>
                    <a:pt x="447" y="774"/>
                    <a:pt x="447" y="803"/>
                    <a:pt x="445" y="831"/>
                  </a:cubicBezTo>
                  <a:cubicBezTo>
                    <a:pt x="443" y="857"/>
                    <a:pt x="422" y="874"/>
                    <a:pt x="396" y="875"/>
                  </a:cubicBezTo>
                  <a:cubicBezTo>
                    <a:pt x="378" y="876"/>
                    <a:pt x="360" y="875"/>
                    <a:pt x="342" y="875"/>
                  </a:cubicBezTo>
                  <a:cubicBezTo>
                    <a:pt x="334" y="875"/>
                    <a:pt x="327" y="875"/>
                    <a:pt x="319" y="875"/>
                  </a:cubicBezTo>
                  <a:cubicBezTo>
                    <a:pt x="355" y="1087"/>
                    <a:pt x="539" y="1237"/>
                    <a:pt x="702" y="1257"/>
                  </a:cubicBezTo>
                  <a:cubicBezTo>
                    <a:pt x="702" y="1234"/>
                    <a:pt x="702" y="1212"/>
                    <a:pt x="702" y="1189"/>
                  </a:cubicBezTo>
                  <a:cubicBezTo>
                    <a:pt x="703" y="1153"/>
                    <a:pt x="723" y="1132"/>
                    <a:pt x="760" y="1132"/>
                  </a:cubicBezTo>
                  <a:cubicBezTo>
                    <a:pt x="779" y="1131"/>
                    <a:pt x="799" y="1131"/>
                    <a:pt x="818" y="1132"/>
                  </a:cubicBezTo>
                  <a:cubicBezTo>
                    <a:pt x="856" y="1132"/>
                    <a:pt x="876" y="1152"/>
                    <a:pt x="876" y="1190"/>
                  </a:cubicBezTo>
                  <a:cubicBezTo>
                    <a:pt x="876" y="1213"/>
                    <a:pt x="876" y="1235"/>
                    <a:pt x="876" y="1258"/>
                  </a:cubicBezTo>
                  <a:cubicBezTo>
                    <a:pt x="1059" y="1231"/>
                    <a:pt x="1229" y="1069"/>
                    <a:pt x="1258" y="8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28"/>
            <p:cNvSpPr>
              <a:spLocks/>
            </p:cNvSpPr>
            <p:nvPr/>
          </p:nvSpPr>
          <p:spPr bwMode="auto">
            <a:xfrm>
              <a:off x="4325938" y="2846388"/>
              <a:ext cx="61913" cy="60325"/>
            </a:xfrm>
            <a:custGeom>
              <a:avLst/>
              <a:gdLst>
                <a:gd name="T0" fmla="*/ 0 w 213"/>
                <a:gd name="T1" fmla="*/ 106 h 213"/>
                <a:gd name="T2" fmla="*/ 106 w 213"/>
                <a:gd name="T3" fmla="*/ 0 h 213"/>
                <a:gd name="T4" fmla="*/ 212 w 213"/>
                <a:gd name="T5" fmla="*/ 107 h 213"/>
                <a:gd name="T6" fmla="*/ 106 w 213"/>
                <a:gd name="T7" fmla="*/ 212 h 213"/>
                <a:gd name="T8" fmla="*/ 0 w 213"/>
                <a:gd name="T9" fmla="*/ 1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0" y="106"/>
                  </a:moveTo>
                  <a:cubicBezTo>
                    <a:pt x="0" y="48"/>
                    <a:pt x="48" y="0"/>
                    <a:pt x="106" y="0"/>
                  </a:cubicBezTo>
                  <a:cubicBezTo>
                    <a:pt x="164" y="0"/>
                    <a:pt x="213" y="49"/>
                    <a:pt x="212" y="107"/>
                  </a:cubicBezTo>
                  <a:cubicBezTo>
                    <a:pt x="211" y="166"/>
                    <a:pt x="164" y="213"/>
                    <a:pt x="106" y="212"/>
                  </a:cubicBezTo>
                  <a:cubicBezTo>
                    <a:pt x="48" y="212"/>
                    <a:pt x="0" y="164"/>
                    <a:pt x="0" y="1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5" name="Group 484"/>
          <p:cNvGrpSpPr/>
          <p:nvPr/>
        </p:nvGrpSpPr>
        <p:grpSpPr>
          <a:xfrm>
            <a:off x="5382962" y="3045010"/>
            <a:ext cx="442913" cy="444500"/>
            <a:chOff x="4689475" y="2649538"/>
            <a:chExt cx="442913" cy="4445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86" name="Freeform 129"/>
            <p:cNvSpPr>
              <a:spLocks noEditPoints="1"/>
            </p:cNvSpPr>
            <p:nvPr/>
          </p:nvSpPr>
          <p:spPr bwMode="auto">
            <a:xfrm>
              <a:off x="4689475" y="2649538"/>
              <a:ext cx="442913" cy="444500"/>
            </a:xfrm>
            <a:custGeom>
              <a:avLst/>
              <a:gdLst>
                <a:gd name="T0" fmla="*/ 722 w 1535"/>
                <a:gd name="T1" fmla="*/ 1535 h 1535"/>
                <a:gd name="T2" fmla="*/ 722 w 1535"/>
                <a:gd name="T3" fmla="*/ 1354 h 1535"/>
                <a:gd name="T4" fmla="*/ 180 w 1535"/>
                <a:gd name="T5" fmla="*/ 813 h 1535"/>
                <a:gd name="T6" fmla="*/ 0 w 1535"/>
                <a:gd name="T7" fmla="*/ 813 h 1535"/>
                <a:gd name="T8" fmla="*/ 0 w 1535"/>
                <a:gd name="T9" fmla="*/ 722 h 1535"/>
                <a:gd name="T10" fmla="*/ 180 w 1535"/>
                <a:gd name="T11" fmla="*/ 722 h 1535"/>
                <a:gd name="T12" fmla="*/ 721 w 1535"/>
                <a:gd name="T13" fmla="*/ 180 h 1535"/>
                <a:gd name="T14" fmla="*/ 721 w 1535"/>
                <a:gd name="T15" fmla="*/ 0 h 1535"/>
                <a:gd name="T16" fmla="*/ 811 w 1535"/>
                <a:gd name="T17" fmla="*/ 0 h 1535"/>
                <a:gd name="T18" fmla="*/ 811 w 1535"/>
                <a:gd name="T19" fmla="*/ 180 h 1535"/>
                <a:gd name="T20" fmla="*/ 1354 w 1535"/>
                <a:gd name="T21" fmla="*/ 722 h 1535"/>
                <a:gd name="T22" fmla="*/ 1535 w 1535"/>
                <a:gd name="T23" fmla="*/ 722 h 1535"/>
                <a:gd name="T24" fmla="*/ 1535 w 1535"/>
                <a:gd name="T25" fmla="*/ 812 h 1535"/>
                <a:gd name="T26" fmla="*/ 1354 w 1535"/>
                <a:gd name="T27" fmla="*/ 812 h 1535"/>
                <a:gd name="T28" fmla="*/ 812 w 1535"/>
                <a:gd name="T29" fmla="*/ 1354 h 1535"/>
                <a:gd name="T30" fmla="*/ 812 w 1535"/>
                <a:gd name="T31" fmla="*/ 1535 h 1535"/>
                <a:gd name="T32" fmla="*/ 722 w 1535"/>
                <a:gd name="T33" fmla="*/ 1535 h 1535"/>
                <a:gd name="T34" fmla="*/ 1258 w 1535"/>
                <a:gd name="T35" fmla="*/ 722 h 1535"/>
                <a:gd name="T36" fmla="*/ 812 w 1535"/>
                <a:gd name="T37" fmla="*/ 276 h 1535"/>
                <a:gd name="T38" fmla="*/ 812 w 1535"/>
                <a:gd name="T39" fmla="*/ 364 h 1535"/>
                <a:gd name="T40" fmla="*/ 722 w 1535"/>
                <a:gd name="T41" fmla="*/ 364 h 1535"/>
                <a:gd name="T42" fmla="*/ 722 w 1535"/>
                <a:gd name="T43" fmla="*/ 275 h 1535"/>
                <a:gd name="T44" fmla="*/ 276 w 1535"/>
                <a:gd name="T45" fmla="*/ 722 h 1535"/>
                <a:gd name="T46" fmla="*/ 361 w 1535"/>
                <a:gd name="T47" fmla="*/ 722 h 1535"/>
                <a:gd name="T48" fmla="*/ 361 w 1535"/>
                <a:gd name="T49" fmla="*/ 813 h 1535"/>
                <a:gd name="T50" fmla="*/ 275 w 1535"/>
                <a:gd name="T51" fmla="*/ 813 h 1535"/>
                <a:gd name="T52" fmla="*/ 723 w 1535"/>
                <a:gd name="T53" fmla="*/ 1257 h 1535"/>
                <a:gd name="T54" fmla="*/ 723 w 1535"/>
                <a:gd name="T55" fmla="*/ 1176 h 1535"/>
                <a:gd name="T56" fmla="*/ 812 w 1535"/>
                <a:gd name="T57" fmla="*/ 1176 h 1535"/>
                <a:gd name="T58" fmla="*/ 812 w 1535"/>
                <a:gd name="T59" fmla="*/ 1258 h 1535"/>
                <a:gd name="T60" fmla="*/ 1258 w 1535"/>
                <a:gd name="T61" fmla="*/ 812 h 1535"/>
                <a:gd name="T62" fmla="*/ 1173 w 1535"/>
                <a:gd name="T63" fmla="*/ 812 h 1535"/>
                <a:gd name="T64" fmla="*/ 1173 w 1535"/>
                <a:gd name="T65" fmla="*/ 722 h 1535"/>
                <a:gd name="T66" fmla="*/ 1258 w 1535"/>
                <a:gd name="T67" fmla="*/ 722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5" h="1535">
                  <a:moveTo>
                    <a:pt x="722" y="1535"/>
                  </a:moveTo>
                  <a:cubicBezTo>
                    <a:pt x="722" y="1474"/>
                    <a:pt x="722" y="1413"/>
                    <a:pt x="722" y="1354"/>
                  </a:cubicBezTo>
                  <a:cubicBezTo>
                    <a:pt x="411" y="1304"/>
                    <a:pt x="231" y="1125"/>
                    <a:pt x="180" y="813"/>
                  </a:cubicBezTo>
                  <a:cubicBezTo>
                    <a:pt x="122" y="813"/>
                    <a:pt x="62" y="813"/>
                    <a:pt x="0" y="813"/>
                  </a:cubicBezTo>
                  <a:cubicBezTo>
                    <a:pt x="0" y="782"/>
                    <a:pt x="0" y="753"/>
                    <a:pt x="0" y="722"/>
                  </a:cubicBezTo>
                  <a:cubicBezTo>
                    <a:pt x="61" y="722"/>
                    <a:pt x="122" y="722"/>
                    <a:pt x="180" y="722"/>
                  </a:cubicBezTo>
                  <a:cubicBezTo>
                    <a:pt x="230" y="410"/>
                    <a:pt x="409" y="231"/>
                    <a:pt x="721" y="180"/>
                  </a:cubicBezTo>
                  <a:cubicBezTo>
                    <a:pt x="721" y="123"/>
                    <a:pt x="721" y="62"/>
                    <a:pt x="721" y="0"/>
                  </a:cubicBezTo>
                  <a:cubicBezTo>
                    <a:pt x="752" y="0"/>
                    <a:pt x="781" y="0"/>
                    <a:pt x="811" y="0"/>
                  </a:cubicBezTo>
                  <a:cubicBezTo>
                    <a:pt x="811" y="61"/>
                    <a:pt x="811" y="121"/>
                    <a:pt x="811" y="180"/>
                  </a:cubicBezTo>
                  <a:cubicBezTo>
                    <a:pt x="1124" y="230"/>
                    <a:pt x="1303" y="409"/>
                    <a:pt x="1354" y="722"/>
                  </a:cubicBezTo>
                  <a:cubicBezTo>
                    <a:pt x="1412" y="722"/>
                    <a:pt x="1474" y="722"/>
                    <a:pt x="1535" y="722"/>
                  </a:cubicBezTo>
                  <a:cubicBezTo>
                    <a:pt x="1535" y="752"/>
                    <a:pt x="1535" y="782"/>
                    <a:pt x="1535" y="812"/>
                  </a:cubicBezTo>
                  <a:cubicBezTo>
                    <a:pt x="1474" y="812"/>
                    <a:pt x="1412" y="812"/>
                    <a:pt x="1354" y="812"/>
                  </a:cubicBezTo>
                  <a:cubicBezTo>
                    <a:pt x="1303" y="1125"/>
                    <a:pt x="1124" y="1304"/>
                    <a:pt x="812" y="1354"/>
                  </a:cubicBezTo>
                  <a:cubicBezTo>
                    <a:pt x="812" y="1413"/>
                    <a:pt x="812" y="1474"/>
                    <a:pt x="812" y="1535"/>
                  </a:cubicBezTo>
                  <a:cubicBezTo>
                    <a:pt x="782" y="1535"/>
                    <a:pt x="752" y="1535"/>
                    <a:pt x="722" y="1535"/>
                  </a:cubicBezTo>
                  <a:close/>
                  <a:moveTo>
                    <a:pt x="1258" y="722"/>
                  </a:moveTo>
                  <a:cubicBezTo>
                    <a:pt x="1243" y="483"/>
                    <a:pt x="1035" y="288"/>
                    <a:pt x="812" y="276"/>
                  </a:cubicBezTo>
                  <a:cubicBezTo>
                    <a:pt x="812" y="305"/>
                    <a:pt x="812" y="334"/>
                    <a:pt x="812" y="364"/>
                  </a:cubicBezTo>
                  <a:cubicBezTo>
                    <a:pt x="781" y="364"/>
                    <a:pt x="752" y="364"/>
                    <a:pt x="722" y="364"/>
                  </a:cubicBezTo>
                  <a:cubicBezTo>
                    <a:pt x="722" y="334"/>
                    <a:pt x="722" y="305"/>
                    <a:pt x="722" y="275"/>
                  </a:cubicBezTo>
                  <a:cubicBezTo>
                    <a:pt x="476" y="293"/>
                    <a:pt x="286" y="507"/>
                    <a:pt x="276" y="722"/>
                  </a:cubicBezTo>
                  <a:cubicBezTo>
                    <a:pt x="304" y="722"/>
                    <a:pt x="333" y="722"/>
                    <a:pt x="361" y="722"/>
                  </a:cubicBezTo>
                  <a:cubicBezTo>
                    <a:pt x="361" y="753"/>
                    <a:pt x="361" y="782"/>
                    <a:pt x="361" y="813"/>
                  </a:cubicBezTo>
                  <a:cubicBezTo>
                    <a:pt x="332" y="813"/>
                    <a:pt x="303" y="813"/>
                    <a:pt x="275" y="813"/>
                  </a:cubicBezTo>
                  <a:cubicBezTo>
                    <a:pt x="295" y="1067"/>
                    <a:pt x="517" y="1250"/>
                    <a:pt x="723" y="1257"/>
                  </a:cubicBezTo>
                  <a:cubicBezTo>
                    <a:pt x="723" y="1230"/>
                    <a:pt x="723" y="1203"/>
                    <a:pt x="723" y="1176"/>
                  </a:cubicBezTo>
                  <a:cubicBezTo>
                    <a:pt x="753" y="1176"/>
                    <a:pt x="782" y="1176"/>
                    <a:pt x="812" y="1176"/>
                  </a:cubicBezTo>
                  <a:cubicBezTo>
                    <a:pt x="812" y="1204"/>
                    <a:pt x="812" y="1231"/>
                    <a:pt x="812" y="1258"/>
                  </a:cubicBezTo>
                  <a:cubicBezTo>
                    <a:pt x="1033" y="1246"/>
                    <a:pt x="1243" y="1052"/>
                    <a:pt x="1258" y="812"/>
                  </a:cubicBezTo>
                  <a:cubicBezTo>
                    <a:pt x="1230" y="812"/>
                    <a:pt x="1201" y="812"/>
                    <a:pt x="1173" y="812"/>
                  </a:cubicBezTo>
                  <a:cubicBezTo>
                    <a:pt x="1173" y="781"/>
                    <a:pt x="1173" y="752"/>
                    <a:pt x="1173" y="722"/>
                  </a:cubicBezTo>
                  <a:cubicBezTo>
                    <a:pt x="1202" y="722"/>
                    <a:pt x="1230" y="722"/>
                    <a:pt x="1258" y="7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30"/>
            <p:cNvSpPr>
              <a:spLocks/>
            </p:cNvSpPr>
            <p:nvPr/>
          </p:nvSpPr>
          <p:spPr bwMode="auto">
            <a:xfrm>
              <a:off x="5029200" y="2649538"/>
              <a:ext cx="103188" cy="103188"/>
            </a:xfrm>
            <a:custGeom>
              <a:avLst/>
              <a:gdLst>
                <a:gd name="T0" fmla="*/ 359 w 359"/>
                <a:gd name="T1" fmla="*/ 360 h 360"/>
                <a:gd name="T2" fmla="*/ 269 w 359"/>
                <a:gd name="T3" fmla="*/ 360 h 360"/>
                <a:gd name="T4" fmla="*/ 269 w 359"/>
                <a:gd name="T5" fmla="*/ 91 h 360"/>
                <a:gd name="T6" fmla="*/ 0 w 359"/>
                <a:gd name="T7" fmla="*/ 91 h 360"/>
                <a:gd name="T8" fmla="*/ 0 w 359"/>
                <a:gd name="T9" fmla="*/ 0 h 360"/>
                <a:gd name="T10" fmla="*/ 359 w 359"/>
                <a:gd name="T11" fmla="*/ 0 h 360"/>
                <a:gd name="T12" fmla="*/ 359 w 359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9" h="360">
                  <a:moveTo>
                    <a:pt x="359" y="360"/>
                  </a:moveTo>
                  <a:cubicBezTo>
                    <a:pt x="330" y="360"/>
                    <a:pt x="300" y="360"/>
                    <a:pt x="269" y="360"/>
                  </a:cubicBezTo>
                  <a:cubicBezTo>
                    <a:pt x="269" y="270"/>
                    <a:pt x="269" y="181"/>
                    <a:pt x="269" y="91"/>
                  </a:cubicBezTo>
                  <a:cubicBezTo>
                    <a:pt x="179" y="91"/>
                    <a:pt x="90" y="91"/>
                    <a:pt x="0" y="91"/>
                  </a:cubicBezTo>
                  <a:cubicBezTo>
                    <a:pt x="0" y="60"/>
                    <a:pt x="0" y="31"/>
                    <a:pt x="0" y="0"/>
                  </a:cubicBezTo>
                  <a:cubicBezTo>
                    <a:pt x="120" y="0"/>
                    <a:pt x="239" y="0"/>
                    <a:pt x="359" y="0"/>
                  </a:cubicBezTo>
                  <a:cubicBezTo>
                    <a:pt x="359" y="120"/>
                    <a:pt x="359" y="240"/>
                    <a:pt x="359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31"/>
            <p:cNvSpPr>
              <a:spLocks/>
            </p:cNvSpPr>
            <p:nvPr/>
          </p:nvSpPr>
          <p:spPr bwMode="auto">
            <a:xfrm>
              <a:off x="4689475" y="2989263"/>
              <a:ext cx="103188" cy="104775"/>
            </a:xfrm>
            <a:custGeom>
              <a:avLst/>
              <a:gdLst>
                <a:gd name="T0" fmla="*/ 0 w 360"/>
                <a:gd name="T1" fmla="*/ 359 h 359"/>
                <a:gd name="T2" fmla="*/ 0 w 360"/>
                <a:gd name="T3" fmla="*/ 0 h 359"/>
                <a:gd name="T4" fmla="*/ 89 w 360"/>
                <a:gd name="T5" fmla="*/ 0 h 359"/>
                <a:gd name="T6" fmla="*/ 89 w 360"/>
                <a:gd name="T7" fmla="*/ 268 h 359"/>
                <a:gd name="T8" fmla="*/ 360 w 360"/>
                <a:gd name="T9" fmla="*/ 268 h 359"/>
                <a:gd name="T10" fmla="*/ 360 w 360"/>
                <a:gd name="T11" fmla="*/ 359 h 359"/>
                <a:gd name="T12" fmla="*/ 0 w 360"/>
                <a:gd name="T13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59">
                  <a:moveTo>
                    <a:pt x="0" y="359"/>
                  </a:moveTo>
                  <a:cubicBezTo>
                    <a:pt x="0" y="240"/>
                    <a:pt x="0" y="120"/>
                    <a:pt x="0" y="0"/>
                  </a:cubicBezTo>
                  <a:cubicBezTo>
                    <a:pt x="30" y="0"/>
                    <a:pt x="59" y="0"/>
                    <a:pt x="89" y="0"/>
                  </a:cubicBezTo>
                  <a:cubicBezTo>
                    <a:pt x="89" y="89"/>
                    <a:pt x="89" y="178"/>
                    <a:pt x="89" y="268"/>
                  </a:cubicBezTo>
                  <a:cubicBezTo>
                    <a:pt x="180" y="268"/>
                    <a:pt x="269" y="268"/>
                    <a:pt x="360" y="268"/>
                  </a:cubicBezTo>
                  <a:cubicBezTo>
                    <a:pt x="360" y="299"/>
                    <a:pt x="360" y="329"/>
                    <a:pt x="360" y="359"/>
                  </a:cubicBezTo>
                  <a:cubicBezTo>
                    <a:pt x="240" y="359"/>
                    <a:pt x="120" y="359"/>
                    <a:pt x="0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32"/>
            <p:cNvSpPr>
              <a:spLocks/>
            </p:cNvSpPr>
            <p:nvPr/>
          </p:nvSpPr>
          <p:spPr bwMode="auto">
            <a:xfrm>
              <a:off x="5029200" y="2989263"/>
              <a:ext cx="103188" cy="104775"/>
            </a:xfrm>
            <a:custGeom>
              <a:avLst/>
              <a:gdLst>
                <a:gd name="T0" fmla="*/ 0 w 360"/>
                <a:gd name="T1" fmla="*/ 360 h 360"/>
                <a:gd name="T2" fmla="*/ 0 w 360"/>
                <a:gd name="T3" fmla="*/ 270 h 360"/>
                <a:gd name="T4" fmla="*/ 270 w 360"/>
                <a:gd name="T5" fmla="*/ 270 h 360"/>
                <a:gd name="T6" fmla="*/ 270 w 360"/>
                <a:gd name="T7" fmla="*/ 0 h 360"/>
                <a:gd name="T8" fmla="*/ 360 w 360"/>
                <a:gd name="T9" fmla="*/ 0 h 360"/>
                <a:gd name="T10" fmla="*/ 360 w 360"/>
                <a:gd name="T11" fmla="*/ 360 h 360"/>
                <a:gd name="T12" fmla="*/ 0 w 360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60">
                  <a:moveTo>
                    <a:pt x="0" y="360"/>
                  </a:moveTo>
                  <a:cubicBezTo>
                    <a:pt x="0" y="331"/>
                    <a:pt x="0" y="301"/>
                    <a:pt x="0" y="270"/>
                  </a:cubicBezTo>
                  <a:cubicBezTo>
                    <a:pt x="90" y="270"/>
                    <a:pt x="179" y="270"/>
                    <a:pt x="270" y="270"/>
                  </a:cubicBezTo>
                  <a:cubicBezTo>
                    <a:pt x="270" y="180"/>
                    <a:pt x="270" y="91"/>
                    <a:pt x="270" y="0"/>
                  </a:cubicBezTo>
                  <a:cubicBezTo>
                    <a:pt x="300" y="0"/>
                    <a:pt x="330" y="0"/>
                    <a:pt x="360" y="0"/>
                  </a:cubicBezTo>
                  <a:cubicBezTo>
                    <a:pt x="360" y="120"/>
                    <a:pt x="360" y="240"/>
                    <a:pt x="360" y="360"/>
                  </a:cubicBezTo>
                  <a:cubicBezTo>
                    <a:pt x="240" y="360"/>
                    <a:pt x="120" y="360"/>
                    <a:pt x="0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33"/>
            <p:cNvSpPr>
              <a:spLocks/>
            </p:cNvSpPr>
            <p:nvPr/>
          </p:nvSpPr>
          <p:spPr bwMode="auto">
            <a:xfrm>
              <a:off x="4689475" y="2649538"/>
              <a:ext cx="103188" cy="103188"/>
            </a:xfrm>
            <a:custGeom>
              <a:avLst/>
              <a:gdLst>
                <a:gd name="T0" fmla="*/ 358 w 358"/>
                <a:gd name="T1" fmla="*/ 0 h 358"/>
                <a:gd name="T2" fmla="*/ 358 w 358"/>
                <a:gd name="T3" fmla="*/ 89 h 358"/>
                <a:gd name="T4" fmla="*/ 89 w 358"/>
                <a:gd name="T5" fmla="*/ 89 h 358"/>
                <a:gd name="T6" fmla="*/ 89 w 358"/>
                <a:gd name="T7" fmla="*/ 358 h 358"/>
                <a:gd name="T8" fmla="*/ 0 w 358"/>
                <a:gd name="T9" fmla="*/ 358 h 358"/>
                <a:gd name="T10" fmla="*/ 0 w 358"/>
                <a:gd name="T11" fmla="*/ 0 h 358"/>
                <a:gd name="T12" fmla="*/ 358 w 358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8" h="358">
                  <a:moveTo>
                    <a:pt x="358" y="0"/>
                  </a:moveTo>
                  <a:cubicBezTo>
                    <a:pt x="358" y="29"/>
                    <a:pt x="358" y="58"/>
                    <a:pt x="358" y="89"/>
                  </a:cubicBezTo>
                  <a:cubicBezTo>
                    <a:pt x="269" y="89"/>
                    <a:pt x="180" y="89"/>
                    <a:pt x="89" y="89"/>
                  </a:cubicBezTo>
                  <a:cubicBezTo>
                    <a:pt x="89" y="179"/>
                    <a:pt x="89" y="268"/>
                    <a:pt x="89" y="358"/>
                  </a:cubicBezTo>
                  <a:cubicBezTo>
                    <a:pt x="59" y="358"/>
                    <a:pt x="30" y="358"/>
                    <a:pt x="0" y="358"/>
                  </a:cubicBezTo>
                  <a:cubicBezTo>
                    <a:pt x="0" y="239"/>
                    <a:pt x="0" y="120"/>
                    <a:pt x="0" y="0"/>
                  </a:cubicBezTo>
                  <a:cubicBezTo>
                    <a:pt x="119" y="0"/>
                    <a:pt x="238" y="0"/>
                    <a:pt x="3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134"/>
            <p:cNvSpPr>
              <a:spLocks/>
            </p:cNvSpPr>
            <p:nvPr/>
          </p:nvSpPr>
          <p:spPr bwMode="auto">
            <a:xfrm>
              <a:off x="4845050" y="2779713"/>
              <a:ext cx="131763" cy="182563"/>
            </a:xfrm>
            <a:custGeom>
              <a:avLst/>
              <a:gdLst>
                <a:gd name="T0" fmla="*/ 0 w 453"/>
                <a:gd name="T1" fmla="*/ 632 h 632"/>
                <a:gd name="T2" fmla="*/ 10 w 453"/>
                <a:gd name="T3" fmla="*/ 450 h 632"/>
                <a:gd name="T4" fmla="*/ 196 w 453"/>
                <a:gd name="T5" fmla="*/ 276 h 632"/>
                <a:gd name="T6" fmla="*/ 209 w 453"/>
                <a:gd name="T7" fmla="*/ 272 h 632"/>
                <a:gd name="T8" fmla="*/ 117 w 453"/>
                <a:gd name="T9" fmla="*/ 214 h 632"/>
                <a:gd name="T10" fmla="*/ 96 w 453"/>
                <a:gd name="T11" fmla="*/ 111 h 632"/>
                <a:gd name="T12" fmla="*/ 236 w 453"/>
                <a:gd name="T13" fmla="*/ 3 h 632"/>
                <a:gd name="T14" fmla="*/ 363 w 453"/>
                <a:gd name="T15" fmla="*/ 128 h 632"/>
                <a:gd name="T16" fmla="*/ 247 w 453"/>
                <a:gd name="T17" fmla="*/ 272 h 632"/>
                <a:gd name="T18" fmla="*/ 262 w 453"/>
                <a:gd name="T19" fmla="*/ 276 h 632"/>
                <a:gd name="T20" fmla="*/ 453 w 453"/>
                <a:gd name="T21" fmla="*/ 493 h 632"/>
                <a:gd name="T22" fmla="*/ 453 w 453"/>
                <a:gd name="T23" fmla="*/ 632 h 632"/>
                <a:gd name="T24" fmla="*/ 0 w 453"/>
                <a:gd name="T25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632">
                  <a:moveTo>
                    <a:pt x="0" y="632"/>
                  </a:moveTo>
                  <a:cubicBezTo>
                    <a:pt x="3" y="571"/>
                    <a:pt x="0" y="509"/>
                    <a:pt x="10" y="450"/>
                  </a:cubicBezTo>
                  <a:cubicBezTo>
                    <a:pt x="25" y="357"/>
                    <a:pt x="102" y="290"/>
                    <a:pt x="196" y="276"/>
                  </a:cubicBezTo>
                  <a:cubicBezTo>
                    <a:pt x="199" y="275"/>
                    <a:pt x="202" y="274"/>
                    <a:pt x="209" y="272"/>
                  </a:cubicBezTo>
                  <a:cubicBezTo>
                    <a:pt x="169" y="264"/>
                    <a:pt x="138" y="246"/>
                    <a:pt x="117" y="214"/>
                  </a:cubicBezTo>
                  <a:cubicBezTo>
                    <a:pt x="96" y="183"/>
                    <a:pt x="89" y="149"/>
                    <a:pt x="96" y="111"/>
                  </a:cubicBezTo>
                  <a:cubicBezTo>
                    <a:pt x="108" y="46"/>
                    <a:pt x="169" y="0"/>
                    <a:pt x="236" y="3"/>
                  </a:cubicBezTo>
                  <a:cubicBezTo>
                    <a:pt x="302" y="7"/>
                    <a:pt x="358" y="61"/>
                    <a:pt x="363" y="128"/>
                  </a:cubicBezTo>
                  <a:cubicBezTo>
                    <a:pt x="368" y="197"/>
                    <a:pt x="322" y="255"/>
                    <a:pt x="247" y="272"/>
                  </a:cubicBezTo>
                  <a:cubicBezTo>
                    <a:pt x="254" y="274"/>
                    <a:pt x="258" y="275"/>
                    <a:pt x="262" y="276"/>
                  </a:cubicBezTo>
                  <a:cubicBezTo>
                    <a:pt x="369" y="291"/>
                    <a:pt x="451" y="385"/>
                    <a:pt x="453" y="493"/>
                  </a:cubicBezTo>
                  <a:cubicBezTo>
                    <a:pt x="453" y="539"/>
                    <a:pt x="453" y="585"/>
                    <a:pt x="453" y="632"/>
                  </a:cubicBezTo>
                  <a:cubicBezTo>
                    <a:pt x="303" y="632"/>
                    <a:pt x="154" y="632"/>
                    <a:pt x="0" y="6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/>
          <p:cNvGrpSpPr/>
          <p:nvPr/>
        </p:nvGrpSpPr>
        <p:grpSpPr>
          <a:xfrm>
            <a:off x="6109669" y="3038660"/>
            <a:ext cx="458788" cy="457200"/>
            <a:chOff x="5235575" y="26479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3" name="Freeform 135"/>
            <p:cNvSpPr>
              <a:spLocks noEditPoints="1"/>
            </p:cNvSpPr>
            <p:nvPr/>
          </p:nvSpPr>
          <p:spPr bwMode="auto">
            <a:xfrm>
              <a:off x="5235575" y="2647950"/>
              <a:ext cx="458788" cy="457200"/>
            </a:xfrm>
            <a:custGeom>
              <a:avLst/>
              <a:gdLst>
                <a:gd name="T0" fmla="*/ 876 w 1585"/>
                <a:gd name="T1" fmla="*/ 65 h 1578"/>
                <a:gd name="T2" fmla="*/ 891 w 1585"/>
                <a:gd name="T3" fmla="*/ 111 h 1578"/>
                <a:gd name="T4" fmla="*/ 1467 w 1585"/>
                <a:gd name="T5" fmla="*/ 684 h 1578"/>
                <a:gd name="T6" fmla="*/ 1571 w 1585"/>
                <a:gd name="T7" fmla="*/ 754 h 1578"/>
                <a:gd name="T8" fmla="*/ 1483 w 1585"/>
                <a:gd name="T9" fmla="*/ 880 h 1578"/>
                <a:gd name="T10" fmla="*/ 948 w 1585"/>
                <a:gd name="T11" fmla="*/ 1457 h 1578"/>
                <a:gd name="T12" fmla="*/ 847 w 1585"/>
                <a:gd name="T13" fmla="*/ 1556 h 1578"/>
                <a:gd name="T14" fmla="*/ 696 w 1585"/>
                <a:gd name="T15" fmla="*/ 1470 h 1578"/>
                <a:gd name="T16" fmla="*/ 121 w 1585"/>
                <a:gd name="T17" fmla="*/ 946 h 1578"/>
                <a:gd name="T18" fmla="*/ 100 w 1585"/>
                <a:gd name="T19" fmla="*/ 880 h 1578"/>
                <a:gd name="T20" fmla="*/ 0 w 1585"/>
                <a:gd name="T21" fmla="*/ 773 h 1578"/>
                <a:gd name="T22" fmla="*/ 111 w 1585"/>
                <a:gd name="T23" fmla="*/ 684 h 1578"/>
                <a:gd name="T24" fmla="*/ 685 w 1585"/>
                <a:gd name="T25" fmla="*/ 111 h 1578"/>
                <a:gd name="T26" fmla="*/ 702 w 1585"/>
                <a:gd name="T27" fmla="*/ 65 h 1578"/>
                <a:gd name="T28" fmla="*/ 804 w 1585"/>
                <a:gd name="T29" fmla="*/ 0 h 1578"/>
                <a:gd name="T30" fmla="*/ 1363 w 1585"/>
                <a:gd name="T31" fmla="*/ 880 h 1578"/>
                <a:gd name="T32" fmla="*/ 1343 w 1585"/>
                <a:gd name="T33" fmla="*/ 937 h 1578"/>
                <a:gd name="T34" fmla="*/ 1278 w 1585"/>
                <a:gd name="T35" fmla="*/ 1045 h 1578"/>
                <a:gd name="T36" fmla="*/ 1273 w 1585"/>
                <a:gd name="T37" fmla="*/ 999 h 1578"/>
                <a:gd name="T38" fmla="*/ 1237 w 1585"/>
                <a:gd name="T39" fmla="*/ 791 h 1578"/>
                <a:gd name="T40" fmla="*/ 878 w 1585"/>
                <a:gd name="T41" fmla="*/ 271 h 1578"/>
                <a:gd name="T42" fmla="*/ 699 w 1585"/>
                <a:gd name="T43" fmla="*/ 271 h 1578"/>
                <a:gd name="T44" fmla="*/ 341 w 1585"/>
                <a:gd name="T45" fmla="*/ 784 h 1578"/>
                <a:gd name="T46" fmla="*/ 699 w 1585"/>
                <a:gd name="T47" fmla="*/ 1308 h 1578"/>
                <a:gd name="T48" fmla="*/ 879 w 1585"/>
                <a:gd name="T49" fmla="*/ 1309 h 1578"/>
                <a:gd name="T50" fmla="*/ 1213 w 1585"/>
                <a:gd name="T51" fmla="*/ 1104 h 1578"/>
                <a:gd name="T52" fmla="*/ 1253 w 1585"/>
                <a:gd name="T53" fmla="*/ 1109 h 1578"/>
                <a:gd name="T54" fmla="*/ 979 w 1585"/>
                <a:gd name="T55" fmla="*/ 1330 h 1578"/>
                <a:gd name="T56" fmla="*/ 881 w 1585"/>
                <a:gd name="T57" fmla="*/ 1422 h 1578"/>
                <a:gd name="T58" fmla="*/ 880 w 1585"/>
                <a:gd name="T59" fmla="*/ 157 h 1578"/>
                <a:gd name="T60" fmla="*/ 893 w 1585"/>
                <a:gd name="T61" fmla="*/ 225 h 1578"/>
                <a:gd name="T62" fmla="*/ 1353 w 1585"/>
                <a:gd name="T63" fmla="*/ 684 h 1578"/>
                <a:gd name="T64" fmla="*/ 1421 w 1585"/>
                <a:gd name="T65" fmla="*/ 697 h 1578"/>
                <a:gd name="T66" fmla="*/ 157 w 1585"/>
                <a:gd name="T67" fmla="*/ 697 h 1578"/>
                <a:gd name="T68" fmla="*/ 225 w 1585"/>
                <a:gd name="T69" fmla="*/ 684 h 1578"/>
                <a:gd name="T70" fmla="*/ 686 w 1585"/>
                <a:gd name="T71" fmla="*/ 224 h 1578"/>
                <a:gd name="T72" fmla="*/ 697 w 1585"/>
                <a:gd name="T73" fmla="*/ 157 h 1578"/>
                <a:gd name="T74" fmla="*/ 156 w 1585"/>
                <a:gd name="T75" fmla="*/ 881 h 1578"/>
                <a:gd name="T76" fmla="*/ 697 w 1585"/>
                <a:gd name="T77" fmla="*/ 1422 h 1578"/>
                <a:gd name="T78" fmla="*/ 220 w 1585"/>
                <a:gd name="T79" fmla="*/ 881 h 1578"/>
                <a:gd name="T80" fmla="*/ 745 w 1585"/>
                <a:gd name="T81" fmla="*/ 171 h 1578"/>
                <a:gd name="T82" fmla="*/ 744 w 1585"/>
                <a:gd name="T83" fmla="*/ 243 h 1578"/>
                <a:gd name="T84" fmla="*/ 789 w 1585"/>
                <a:gd name="T85" fmla="*/ 295 h 1578"/>
                <a:gd name="T86" fmla="*/ 834 w 1585"/>
                <a:gd name="T87" fmla="*/ 94 h 1578"/>
                <a:gd name="T88" fmla="*/ 782 w 1585"/>
                <a:gd name="T89" fmla="*/ 47 h 1578"/>
                <a:gd name="T90" fmla="*/ 745 w 1585"/>
                <a:gd name="T91" fmla="*/ 171 h 1578"/>
                <a:gd name="T92" fmla="*/ 170 w 1585"/>
                <a:gd name="T93" fmla="*/ 834 h 1578"/>
                <a:gd name="T94" fmla="*/ 295 w 1585"/>
                <a:gd name="T95" fmla="*/ 788 h 1578"/>
                <a:gd name="T96" fmla="*/ 95 w 1585"/>
                <a:gd name="T97" fmla="*/ 744 h 1578"/>
                <a:gd name="T98" fmla="*/ 48 w 1585"/>
                <a:gd name="T99" fmla="*/ 800 h 1578"/>
                <a:gd name="T100" fmla="*/ 170 w 1585"/>
                <a:gd name="T101" fmla="*/ 834 h 1578"/>
                <a:gd name="T102" fmla="*/ 834 w 1585"/>
                <a:gd name="T103" fmla="*/ 1332 h 1578"/>
                <a:gd name="T104" fmla="*/ 744 w 1585"/>
                <a:gd name="T105" fmla="*/ 1332 h 1578"/>
                <a:gd name="T106" fmla="*/ 790 w 1585"/>
                <a:gd name="T107" fmla="*/ 1531 h 1578"/>
                <a:gd name="T108" fmla="*/ 834 w 1585"/>
                <a:gd name="T109" fmla="*/ 1406 h 1578"/>
                <a:gd name="T110" fmla="*/ 1408 w 1585"/>
                <a:gd name="T111" fmla="*/ 834 h 1578"/>
                <a:gd name="T112" fmla="*/ 1531 w 1585"/>
                <a:gd name="T113" fmla="*/ 789 h 1578"/>
                <a:gd name="T114" fmla="*/ 1331 w 1585"/>
                <a:gd name="T115" fmla="*/ 744 h 1578"/>
                <a:gd name="T116" fmla="*/ 1284 w 1585"/>
                <a:gd name="T117" fmla="*/ 799 h 1578"/>
                <a:gd name="T118" fmla="*/ 1408 w 1585"/>
                <a:gd name="T119" fmla="*/ 833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85" h="1578">
                  <a:moveTo>
                    <a:pt x="804" y="0"/>
                  </a:moveTo>
                  <a:cubicBezTo>
                    <a:pt x="839" y="10"/>
                    <a:pt x="866" y="29"/>
                    <a:pt x="876" y="65"/>
                  </a:cubicBezTo>
                  <a:cubicBezTo>
                    <a:pt x="879" y="76"/>
                    <a:pt x="880" y="87"/>
                    <a:pt x="880" y="98"/>
                  </a:cubicBezTo>
                  <a:cubicBezTo>
                    <a:pt x="880" y="107"/>
                    <a:pt x="883" y="110"/>
                    <a:pt x="891" y="111"/>
                  </a:cubicBezTo>
                  <a:cubicBezTo>
                    <a:pt x="998" y="126"/>
                    <a:pt x="1096" y="165"/>
                    <a:pt x="1184" y="228"/>
                  </a:cubicBezTo>
                  <a:cubicBezTo>
                    <a:pt x="1340" y="341"/>
                    <a:pt x="1436" y="493"/>
                    <a:pt x="1467" y="684"/>
                  </a:cubicBezTo>
                  <a:cubicBezTo>
                    <a:pt x="1469" y="697"/>
                    <a:pt x="1475" y="697"/>
                    <a:pt x="1485" y="697"/>
                  </a:cubicBezTo>
                  <a:cubicBezTo>
                    <a:pt x="1525" y="699"/>
                    <a:pt x="1555" y="717"/>
                    <a:pt x="1571" y="754"/>
                  </a:cubicBezTo>
                  <a:cubicBezTo>
                    <a:pt x="1585" y="789"/>
                    <a:pt x="1578" y="822"/>
                    <a:pt x="1553" y="850"/>
                  </a:cubicBezTo>
                  <a:cubicBezTo>
                    <a:pt x="1535" y="871"/>
                    <a:pt x="1510" y="880"/>
                    <a:pt x="1483" y="880"/>
                  </a:cubicBezTo>
                  <a:cubicBezTo>
                    <a:pt x="1472" y="879"/>
                    <a:pt x="1468" y="883"/>
                    <a:pt x="1467" y="894"/>
                  </a:cubicBezTo>
                  <a:cubicBezTo>
                    <a:pt x="1428" y="1165"/>
                    <a:pt x="1215" y="1397"/>
                    <a:pt x="948" y="1457"/>
                  </a:cubicBezTo>
                  <a:cubicBezTo>
                    <a:pt x="926" y="1462"/>
                    <a:pt x="904" y="1466"/>
                    <a:pt x="881" y="1470"/>
                  </a:cubicBezTo>
                  <a:cubicBezTo>
                    <a:pt x="882" y="1504"/>
                    <a:pt x="874" y="1534"/>
                    <a:pt x="847" y="1556"/>
                  </a:cubicBezTo>
                  <a:cubicBezTo>
                    <a:pt x="830" y="1571"/>
                    <a:pt x="809" y="1578"/>
                    <a:pt x="786" y="1577"/>
                  </a:cubicBezTo>
                  <a:cubicBezTo>
                    <a:pt x="734" y="1576"/>
                    <a:pt x="704" y="1541"/>
                    <a:pt x="696" y="1470"/>
                  </a:cubicBezTo>
                  <a:cubicBezTo>
                    <a:pt x="672" y="1465"/>
                    <a:pt x="647" y="1462"/>
                    <a:pt x="623" y="1455"/>
                  </a:cubicBezTo>
                  <a:cubicBezTo>
                    <a:pt x="359" y="1381"/>
                    <a:pt x="192" y="1211"/>
                    <a:pt x="121" y="946"/>
                  </a:cubicBezTo>
                  <a:cubicBezTo>
                    <a:pt x="116" y="929"/>
                    <a:pt x="114" y="910"/>
                    <a:pt x="110" y="892"/>
                  </a:cubicBezTo>
                  <a:cubicBezTo>
                    <a:pt x="109" y="887"/>
                    <a:pt x="104" y="880"/>
                    <a:pt x="100" y="880"/>
                  </a:cubicBezTo>
                  <a:cubicBezTo>
                    <a:pt x="47" y="880"/>
                    <a:pt x="15" y="854"/>
                    <a:pt x="0" y="804"/>
                  </a:cubicBezTo>
                  <a:cubicBezTo>
                    <a:pt x="0" y="794"/>
                    <a:pt x="0" y="783"/>
                    <a:pt x="0" y="773"/>
                  </a:cubicBezTo>
                  <a:cubicBezTo>
                    <a:pt x="15" y="723"/>
                    <a:pt x="47" y="696"/>
                    <a:pt x="100" y="697"/>
                  </a:cubicBezTo>
                  <a:cubicBezTo>
                    <a:pt x="110" y="697"/>
                    <a:pt x="109" y="691"/>
                    <a:pt x="111" y="684"/>
                  </a:cubicBezTo>
                  <a:cubicBezTo>
                    <a:pt x="121" y="643"/>
                    <a:pt x="127" y="601"/>
                    <a:pt x="142" y="562"/>
                  </a:cubicBezTo>
                  <a:cubicBezTo>
                    <a:pt x="238" y="310"/>
                    <a:pt x="419" y="159"/>
                    <a:pt x="685" y="111"/>
                  </a:cubicBezTo>
                  <a:cubicBezTo>
                    <a:pt x="695" y="109"/>
                    <a:pt x="698" y="106"/>
                    <a:pt x="698" y="97"/>
                  </a:cubicBezTo>
                  <a:cubicBezTo>
                    <a:pt x="698" y="86"/>
                    <a:pt x="699" y="75"/>
                    <a:pt x="702" y="65"/>
                  </a:cubicBezTo>
                  <a:cubicBezTo>
                    <a:pt x="712" y="29"/>
                    <a:pt x="739" y="10"/>
                    <a:pt x="774" y="0"/>
                  </a:cubicBezTo>
                  <a:cubicBezTo>
                    <a:pt x="784" y="0"/>
                    <a:pt x="794" y="0"/>
                    <a:pt x="804" y="0"/>
                  </a:cubicBezTo>
                  <a:close/>
                  <a:moveTo>
                    <a:pt x="1421" y="880"/>
                  </a:moveTo>
                  <a:cubicBezTo>
                    <a:pt x="1401" y="880"/>
                    <a:pt x="1382" y="879"/>
                    <a:pt x="1363" y="880"/>
                  </a:cubicBezTo>
                  <a:cubicBezTo>
                    <a:pt x="1360" y="881"/>
                    <a:pt x="1355" y="887"/>
                    <a:pt x="1354" y="891"/>
                  </a:cubicBezTo>
                  <a:cubicBezTo>
                    <a:pt x="1350" y="906"/>
                    <a:pt x="1348" y="922"/>
                    <a:pt x="1343" y="937"/>
                  </a:cubicBezTo>
                  <a:cubicBezTo>
                    <a:pt x="1333" y="969"/>
                    <a:pt x="1321" y="1000"/>
                    <a:pt x="1309" y="1031"/>
                  </a:cubicBezTo>
                  <a:cubicBezTo>
                    <a:pt x="1303" y="1046"/>
                    <a:pt x="1290" y="1050"/>
                    <a:pt x="1278" y="1045"/>
                  </a:cubicBezTo>
                  <a:cubicBezTo>
                    <a:pt x="1266" y="1039"/>
                    <a:pt x="1261" y="1027"/>
                    <a:pt x="1267" y="1012"/>
                  </a:cubicBezTo>
                  <a:cubicBezTo>
                    <a:pt x="1269" y="1008"/>
                    <a:pt x="1271" y="1004"/>
                    <a:pt x="1273" y="999"/>
                  </a:cubicBezTo>
                  <a:cubicBezTo>
                    <a:pt x="1290" y="961"/>
                    <a:pt x="1302" y="921"/>
                    <a:pt x="1309" y="879"/>
                  </a:cubicBezTo>
                  <a:cubicBezTo>
                    <a:pt x="1265" y="865"/>
                    <a:pt x="1238" y="837"/>
                    <a:pt x="1237" y="791"/>
                  </a:cubicBezTo>
                  <a:cubicBezTo>
                    <a:pt x="1236" y="743"/>
                    <a:pt x="1263" y="713"/>
                    <a:pt x="1308" y="699"/>
                  </a:cubicBezTo>
                  <a:cubicBezTo>
                    <a:pt x="1270" y="461"/>
                    <a:pt x="1065" y="294"/>
                    <a:pt x="878" y="271"/>
                  </a:cubicBezTo>
                  <a:cubicBezTo>
                    <a:pt x="864" y="313"/>
                    <a:pt x="837" y="339"/>
                    <a:pt x="792" y="341"/>
                  </a:cubicBezTo>
                  <a:cubicBezTo>
                    <a:pt x="744" y="342"/>
                    <a:pt x="714" y="315"/>
                    <a:pt x="699" y="271"/>
                  </a:cubicBezTo>
                  <a:cubicBezTo>
                    <a:pt x="487" y="300"/>
                    <a:pt x="300" y="487"/>
                    <a:pt x="271" y="699"/>
                  </a:cubicBezTo>
                  <a:cubicBezTo>
                    <a:pt x="312" y="712"/>
                    <a:pt x="339" y="740"/>
                    <a:pt x="341" y="784"/>
                  </a:cubicBezTo>
                  <a:cubicBezTo>
                    <a:pt x="343" y="834"/>
                    <a:pt x="315" y="864"/>
                    <a:pt x="270" y="879"/>
                  </a:cubicBezTo>
                  <a:cubicBezTo>
                    <a:pt x="308" y="1111"/>
                    <a:pt x="499" y="1278"/>
                    <a:pt x="699" y="1308"/>
                  </a:cubicBezTo>
                  <a:cubicBezTo>
                    <a:pt x="712" y="1264"/>
                    <a:pt x="741" y="1237"/>
                    <a:pt x="788" y="1236"/>
                  </a:cubicBezTo>
                  <a:cubicBezTo>
                    <a:pt x="836" y="1236"/>
                    <a:pt x="865" y="1264"/>
                    <a:pt x="879" y="1309"/>
                  </a:cubicBezTo>
                  <a:cubicBezTo>
                    <a:pt x="976" y="1292"/>
                    <a:pt x="1062" y="1252"/>
                    <a:pt x="1134" y="1187"/>
                  </a:cubicBezTo>
                  <a:cubicBezTo>
                    <a:pt x="1163" y="1162"/>
                    <a:pt x="1186" y="1131"/>
                    <a:pt x="1213" y="1104"/>
                  </a:cubicBezTo>
                  <a:cubicBezTo>
                    <a:pt x="1218" y="1099"/>
                    <a:pt x="1229" y="1094"/>
                    <a:pt x="1236" y="1095"/>
                  </a:cubicBezTo>
                  <a:cubicBezTo>
                    <a:pt x="1243" y="1095"/>
                    <a:pt x="1252" y="1104"/>
                    <a:pt x="1253" y="1109"/>
                  </a:cubicBezTo>
                  <a:cubicBezTo>
                    <a:pt x="1254" y="1118"/>
                    <a:pt x="1250" y="1130"/>
                    <a:pt x="1245" y="1137"/>
                  </a:cubicBezTo>
                  <a:cubicBezTo>
                    <a:pt x="1175" y="1228"/>
                    <a:pt x="1087" y="1293"/>
                    <a:pt x="979" y="1330"/>
                  </a:cubicBezTo>
                  <a:cubicBezTo>
                    <a:pt x="947" y="1341"/>
                    <a:pt x="914" y="1349"/>
                    <a:pt x="881" y="1358"/>
                  </a:cubicBezTo>
                  <a:cubicBezTo>
                    <a:pt x="881" y="1379"/>
                    <a:pt x="881" y="1400"/>
                    <a:pt x="881" y="1422"/>
                  </a:cubicBezTo>
                  <a:cubicBezTo>
                    <a:pt x="1168" y="1383"/>
                    <a:pt x="1388" y="1144"/>
                    <a:pt x="1421" y="880"/>
                  </a:cubicBezTo>
                  <a:close/>
                  <a:moveTo>
                    <a:pt x="880" y="157"/>
                  </a:moveTo>
                  <a:cubicBezTo>
                    <a:pt x="880" y="175"/>
                    <a:pt x="881" y="192"/>
                    <a:pt x="880" y="210"/>
                  </a:cubicBezTo>
                  <a:cubicBezTo>
                    <a:pt x="880" y="220"/>
                    <a:pt x="883" y="223"/>
                    <a:pt x="893" y="225"/>
                  </a:cubicBezTo>
                  <a:cubicBezTo>
                    <a:pt x="1037" y="253"/>
                    <a:pt x="1154" y="325"/>
                    <a:pt x="1243" y="440"/>
                  </a:cubicBezTo>
                  <a:cubicBezTo>
                    <a:pt x="1300" y="512"/>
                    <a:pt x="1336" y="594"/>
                    <a:pt x="1353" y="684"/>
                  </a:cubicBezTo>
                  <a:cubicBezTo>
                    <a:pt x="1354" y="689"/>
                    <a:pt x="1358" y="696"/>
                    <a:pt x="1361" y="696"/>
                  </a:cubicBezTo>
                  <a:cubicBezTo>
                    <a:pt x="1381" y="698"/>
                    <a:pt x="1401" y="697"/>
                    <a:pt x="1421" y="697"/>
                  </a:cubicBezTo>
                  <a:cubicBezTo>
                    <a:pt x="1386" y="415"/>
                    <a:pt x="1144" y="187"/>
                    <a:pt x="880" y="157"/>
                  </a:cubicBezTo>
                  <a:close/>
                  <a:moveTo>
                    <a:pt x="157" y="697"/>
                  </a:moveTo>
                  <a:cubicBezTo>
                    <a:pt x="175" y="697"/>
                    <a:pt x="192" y="697"/>
                    <a:pt x="210" y="697"/>
                  </a:cubicBezTo>
                  <a:cubicBezTo>
                    <a:pt x="220" y="698"/>
                    <a:pt x="223" y="694"/>
                    <a:pt x="225" y="684"/>
                  </a:cubicBezTo>
                  <a:cubicBezTo>
                    <a:pt x="251" y="549"/>
                    <a:pt x="317" y="438"/>
                    <a:pt x="421" y="350"/>
                  </a:cubicBezTo>
                  <a:cubicBezTo>
                    <a:pt x="498" y="284"/>
                    <a:pt x="587" y="243"/>
                    <a:pt x="686" y="224"/>
                  </a:cubicBezTo>
                  <a:cubicBezTo>
                    <a:pt x="690" y="224"/>
                    <a:pt x="697" y="219"/>
                    <a:pt x="697" y="217"/>
                  </a:cubicBezTo>
                  <a:cubicBezTo>
                    <a:pt x="698" y="197"/>
                    <a:pt x="697" y="177"/>
                    <a:pt x="697" y="157"/>
                  </a:cubicBezTo>
                  <a:cubicBezTo>
                    <a:pt x="410" y="193"/>
                    <a:pt x="186" y="438"/>
                    <a:pt x="157" y="697"/>
                  </a:cubicBezTo>
                  <a:close/>
                  <a:moveTo>
                    <a:pt x="156" y="881"/>
                  </a:moveTo>
                  <a:cubicBezTo>
                    <a:pt x="177" y="1022"/>
                    <a:pt x="237" y="1142"/>
                    <a:pt x="337" y="1242"/>
                  </a:cubicBezTo>
                  <a:cubicBezTo>
                    <a:pt x="437" y="1341"/>
                    <a:pt x="557" y="1401"/>
                    <a:pt x="697" y="1422"/>
                  </a:cubicBezTo>
                  <a:cubicBezTo>
                    <a:pt x="697" y="1399"/>
                    <a:pt x="697" y="1378"/>
                    <a:pt x="697" y="1358"/>
                  </a:cubicBezTo>
                  <a:cubicBezTo>
                    <a:pt x="436" y="1299"/>
                    <a:pt x="278" y="1140"/>
                    <a:pt x="220" y="881"/>
                  </a:cubicBezTo>
                  <a:cubicBezTo>
                    <a:pt x="199" y="881"/>
                    <a:pt x="178" y="881"/>
                    <a:pt x="156" y="881"/>
                  </a:cubicBezTo>
                  <a:close/>
                  <a:moveTo>
                    <a:pt x="745" y="171"/>
                  </a:moveTo>
                  <a:cubicBezTo>
                    <a:pt x="745" y="171"/>
                    <a:pt x="744" y="171"/>
                    <a:pt x="744" y="171"/>
                  </a:cubicBezTo>
                  <a:cubicBezTo>
                    <a:pt x="744" y="195"/>
                    <a:pt x="744" y="219"/>
                    <a:pt x="744" y="243"/>
                  </a:cubicBezTo>
                  <a:cubicBezTo>
                    <a:pt x="744" y="244"/>
                    <a:pt x="744" y="245"/>
                    <a:pt x="744" y="246"/>
                  </a:cubicBezTo>
                  <a:cubicBezTo>
                    <a:pt x="745" y="275"/>
                    <a:pt x="764" y="295"/>
                    <a:pt x="789" y="295"/>
                  </a:cubicBezTo>
                  <a:cubicBezTo>
                    <a:pt x="814" y="295"/>
                    <a:pt x="834" y="275"/>
                    <a:pt x="834" y="246"/>
                  </a:cubicBezTo>
                  <a:cubicBezTo>
                    <a:pt x="834" y="195"/>
                    <a:pt x="834" y="145"/>
                    <a:pt x="834" y="94"/>
                  </a:cubicBezTo>
                  <a:cubicBezTo>
                    <a:pt x="834" y="85"/>
                    <a:pt x="831" y="76"/>
                    <a:pt x="827" y="69"/>
                  </a:cubicBezTo>
                  <a:cubicBezTo>
                    <a:pt x="819" y="52"/>
                    <a:pt x="799" y="44"/>
                    <a:pt x="782" y="47"/>
                  </a:cubicBezTo>
                  <a:cubicBezTo>
                    <a:pt x="762" y="50"/>
                    <a:pt x="746" y="65"/>
                    <a:pt x="745" y="85"/>
                  </a:cubicBezTo>
                  <a:cubicBezTo>
                    <a:pt x="744" y="113"/>
                    <a:pt x="745" y="142"/>
                    <a:pt x="745" y="171"/>
                  </a:cubicBezTo>
                  <a:close/>
                  <a:moveTo>
                    <a:pt x="170" y="834"/>
                  </a:moveTo>
                  <a:cubicBezTo>
                    <a:pt x="170" y="834"/>
                    <a:pt x="170" y="834"/>
                    <a:pt x="170" y="834"/>
                  </a:cubicBezTo>
                  <a:cubicBezTo>
                    <a:pt x="195" y="834"/>
                    <a:pt x="220" y="834"/>
                    <a:pt x="245" y="834"/>
                  </a:cubicBezTo>
                  <a:cubicBezTo>
                    <a:pt x="275" y="833"/>
                    <a:pt x="296" y="814"/>
                    <a:pt x="295" y="788"/>
                  </a:cubicBezTo>
                  <a:cubicBezTo>
                    <a:pt x="295" y="763"/>
                    <a:pt x="275" y="744"/>
                    <a:pt x="246" y="744"/>
                  </a:cubicBezTo>
                  <a:cubicBezTo>
                    <a:pt x="196" y="743"/>
                    <a:pt x="146" y="743"/>
                    <a:pt x="95" y="744"/>
                  </a:cubicBezTo>
                  <a:cubicBezTo>
                    <a:pt x="85" y="744"/>
                    <a:pt x="74" y="748"/>
                    <a:pt x="65" y="753"/>
                  </a:cubicBezTo>
                  <a:cubicBezTo>
                    <a:pt x="49" y="763"/>
                    <a:pt x="43" y="783"/>
                    <a:pt x="48" y="800"/>
                  </a:cubicBezTo>
                  <a:cubicBezTo>
                    <a:pt x="54" y="820"/>
                    <a:pt x="69" y="833"/>
                    <a:pt x="91" y="833"/>
                  </a:cubicBezTo>
                  <a:cubicBezTo>
                    <a:pt x="118" y="834"/>
                    <a:pt x="144" y="834"/>
                    <a:pt x="170" y="834"/>
                  </a:cubicBezTo>
                  <a:close/>
                  <a:moveTo>
                    <a:pt x="834" y="1406"/>
                  </a:moveTo>
                  <a:cubicBezTo>
                    <a:pt x="834" y="1382"/>
                    <a:pt x="834" y="1357"/>
                    <a:pt x="834" y="1332"/>
                  </a:cubicBezTo>
                  <a:cubicBezTo>
                    <a:pt x="834" y="1303"/>
                    <a:pt x="815" y="1282"/>
                    <a:pt x="789" y="1282"/>
                  </a:cubicBezTo>
                  <a:cubicBezTo>
                    <a:pt x="763" y="1282"/>
                    <a:pt x="744" y="1303"/>
                    <a:pt x="744" y="1332"/>
                  </a:cubicBezTo>
                  <a:cubicBezTo>
                    <a:pt x="744" y="1382"/>
                    <a:pt x="744" y="1432"/>
                    <a:pt x="744" y="1482"/>
                  </a:cubicBezTo>
                  <a:cubicBezTo>
                    <a:pt x="744" y="1511"/>
                    <a:pt x="763" y="1531"/>
                    <a:pt x="790" y="1531"/>
                  </a:cubicBezTo>
                  <a:cubicBezTo>
                    <a:pt x="815" y="1530"/>
                    <a:pt x="833" y="1511"/>
                    <a:pt x="834" y="1482"/>
                  </a:cubicBezTo>
                  <a:cubicBezTo>
                    <a:pt x="834" y="1457"/>
                    <a:pt x="834" y="1431"/>
                    <a:pt x="834" y="1406"/>
                  </a:cubicBezTo>
                  <a:close/>
                  <a:moveTo>
                    <a:pt x="1408" y="833"/>
                  </a:moveTo>
                  <a:cubicBezTo>
                    <a:pt x="1408" y="834"/>
                    <a:pt x="1408" y="834"/>
                    <a:pt x="1408" y="834"/>
                  </a:cubicBezTo>
                  <a:cubicBezTo>
                    <a:pt x="1433" y="834"/>
                    <a:pt x="1457" y="834"/>
                    <a:pt x="1482" y="834"/>
                  </a:cubicBezTo>
                  <a:cubicBezTo>
                    <a:pt x="1511" y="833"/>
                    <a:pt x="1531" y="815"/>
                    <a:pt x="1531" y="789"/>
                  </a:cubicBezTo>
                  <a:cubicBezTo>
                    <a:pt x="1532" y="763"/>
                    <a:pt x="1512" y="744"/>
                    <a:pt x="1482" y="744"/>
                  </a:cubicBezTo>
                  <a:cubicBezTo>
                    <a:pt x="1432" y="743"/>
                    <a:pt x="1382" y="743"/>
                    <a:pt x="1331" y="744"/>
                  </a:cubicBezTo>
                  <a:cubicBezTo>
                    <a:pt x="1321" y="744"/>
                    <a:pt x="1311" y="747"/>
                    <a:pt x="1302" y="752"/>
                  </a:cubicBezTo>
                  <a:cubicBezTo>
                    <a:pt x="1286" y="761"/>
                    <a:pt x="1280" y="781"/>
                    <a:pt x="1284" y="799"/>
                  </a:cubicBezTo>
                  <a:cubicBezTo>
                    <a:pt x="1289" y="819"/>
                    <a:pt x="1304" y="832"/>
                    <a:pt x="1327" y="833"/>
                  </a:cubicBezTo>
                  <a:cubicBezTo>
                    <a:pt x="1354" y="834"/>
                    <a:pt x="1381" y="833"/>
                    <a:pt x="1408" y="8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36"/>
            <p:cNvSpPr>
              <a:spLocks noEditPoints="1"/>
            </p:cNvSpPr>
            <p:nvPr/>
          </p:nvSpPr>
          <p:spPr bwMode="auto">
            <a:xfrm>
              <a:off x="5356225" y="2786063"/>
              <a:ext cx="215900" cy="180975"/>
            </a:xfrm>
            <a:custGeom>
              <a:avLst/>
              <a:gdLst>
                <a:gd name="T0" fmla="*/ 48 w 743"/>
                <a:gd name="T1" fmla="*/ 550 h 622"/>
                <a:gd name="T2" fmla="*/ 263 w 743"/>
                <a:gd name="T3" fmla="*/ 342 h 622"/>
                <a:gd name="T4" fmla="*/ 49 w 743"/>
                <a:gd name="T5" fmla="*/ 148 h 622"/>
                <a:gd name="T6" fmla="*/ 47 w 743"/>
                <a:gd name="T7" fmla="*/ 164 h 622"/>
                <a:gd name="T8" fmla="*/ 47 w 743"/>
                <a:gd name="T9" fmla="*/ 245 h 622"/>
                <a:gd name="T10" fmla="*/ 24 w 743"/>
                <a:gd name="T11" fmla="*/ 273 h 622"/>
                <a:gd name="T12" fmla="*/ 1 w 743"/>
                <a:gd name="T13" fmla="*/ 246 h 622"/>
                <a:gd name="T14" fmla="*/ 1 w 743"/>
                <a:gd name="T15" fmla="*/ 78 h 622"/>
                <a:gd name="T16" fmla="*/ 82 w 743"/>
                <a:gd name="T17" fmla="*/ 0 h 622"/>
                <a:gd name="T18" fmla="*/ 662 w 743"/>
                <a:gd name="T19" fmla="*/ 0 h 622"/>
                <a:gd name="T20" fmla="*/ 743 w 743"/>
                <a:gd name="T21" fmla="*/ 81 h 622"/>
                <a:gd name="T22" fmla="*/ 743 w 743"/>
                <a:gd name="T23" fmla="*/ 542 h 622"/>
                <a:gd name="T24" fmla="*/ 662 w 743"/>
                <a:gd name="T25" fmla="*/ 622 h 622"/>
                <a:gd name="T26" fmla="*/ 94 w 743"/>
                <a:gd name="T27" fmla="*/ 622 h 622"/>
                <a:gd name="T28" fmla="*/ 56 w 743"/>
                <a:gd name="T29" fmla="*/ 618 h 622"/>
                <a:gd name="T30" fmla="*/ 2 w 743"/>
                <a:gd name="T31" fmla="*/ 558 h 622"/>
                <a:gd name="T32" fmla="*/ 1 w 743"/>
                <a:gd name="T33" fmla="*/ 356 h 622"/>
                <a:gd name="T34" fmla="*/ 23 w 743"/>
                <a:gd name="T35" fmla="*/ 334 h 622"/>
                <a:gd name="T36" fmla="*/ 47 w 743"/>
                <a:gd name="T37" fmla="*/ 355 h 622"/>
                <a:gd name="T38" fmla="*/ 47 w 743"/>
                <a:gd name="T39" fmla="*/ 371 h 622"/>
                <a:gd name="T40" fmla="*/ 47 w 743"/>
                <a:gd name="T41" fmla="*/ 535 h 622"/>
                <a:gd name="T42" fmla="*/ 48 w 743"/>
                <a:gd name="T43" fmla="*/ 550 h 622"/>
                <a:gd name="T44" fmla="*/ 371 w 743"/>
                <a:gd name="T45" fmla="*/ 47 h 622"/>
                <a:gd name="T46" fmla="*/ 86 w 743"/>
                <a:gd name="T47" fmla="*/ 47 h 622"/>
                <a:gd name="T48" fmla="*/ 66 w 743"/>
                <a:gd name="T49" fmla="*/ 48 h 622"/>
                <a:gd name="T50" fmla="*/ 55 w 743"/>
                <a:gd name="T51" fmla="*/ 92 h 622"/>
                <a:gd name="T52" fmla="*/ 312 w 743"/>
                <a:gd name="T53" fmla="*/ 324 h 622"/>
                <a:gd name="T54" fmla="*/ 430 w 743"/>
                <a:gd name="T55" fmla="*/ 325 h 622"/>
                <a:gd name="T56" fmla="*/ 690 w 743"/>
                <a:gd name="T57" fmla="*/ 90 h 622"/>
                <a:gd name="T58" fmla="*/ 696 w 743"/>
                <a:gd name="T59" fmla="*/ 74 h 622"/>
                <a:gd name="T60" fmla="*/ 660 w 743"/>
                <a:gd name="T61" fmla="*/ 47 h 622"/>
                <a:gd name="T62" fmla="*/ 371 w 743"/>
                <a:gd name="T63" fmla="*/ 47 h 622"/>
                <a:gd name="T64" fmla="*/ 97 w 743"/>
                <a:gd name="T65" fmla="*/ 571 h 622"/>
                <a:gd name="T66" fmla="*/ 100 w 743"/>
                <a:gd name="T67" fmla="*/ 574 h 622"/>
                <a:gd name="T68" fmla="*/ 646 w 743"/>
                <a:gd name="T69" fmla="*/ 574 h 622"/>
                <a:gd name="T70" fmla="*/ 649 w 743"/>
                <a:gd name="T71" fmla="*/ 571 h 622"/>
                <a:gd name="T72" fmla="*/ 442 w 743"/>
                <a:gd name="T73" fmla="*/ 374 h 622"/>
                <a:gd name="T74" fmla="*/ 302 w 743"/>
                <a:gd name="T75" fmla="*/ 375 h 622"/>
                <a:gd name="T76" fmla="*/ 97 w 743"/>
                <a:gd name="T77" fmla="*/ 571 h 622"/>
                <a:gd name="T78" fmla="*/ 483 w 743"/>
                <a:gd name="T79" fmla="*/ 340 h 622"/>
                <a:gd name="T80" fmla="*/ 695 w 743"/>
                <a:gd name="T81" fmla="*/ 556 h 622"/>
                <a:gd name="T82" fmla="*/ 695 w 743"/>
                <a:gd name="T83" fmla="*/ 148 h 622"/>
                <a:gd name="T84" fmla="*/ 483 w 743"/>
                <a:gd name="T85" fmla="*/ 34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43" h="622">
                  <a:moveTo>
                    <a:pt x="48" y="550"/>
                  </a:moveTo>
                  <a:cubicBezTo>
                    <a:pt x="119" y="482"/>
                    <a:pt x="190" y="413"/>
                    <a:pt x="263" y="342"/>
                  </a:cubicBezTo>
                  <a:cubicBezTo>
                    <a:pt x="191" y="277"/>
                    <a:pt x="121" y="213"/>
                    <a:pt x="49" y="148"/>
                  </a:cubicBezTo>
                  <a:cubicBezTo>
                    <a:pt x="48" y="155"/>
                    <a:pt x="47" y="159"/>
                    <a:pt x="47" y="164"/>
                  </a:cubicBezTo>
                  <a:cubicBezTo>
                    <a:pt x="47" y="191"/>
                    <a:pt x="47" y="218"/>
                    <a:pt x="47" y="245"/>
                  </a:cubicBezTo>
                  <a:cubicBezTo>
                    <a:pt x="47" y="263"/>
                    <a:pt x="38" y="274"/>
                    <a:pt x="24" y="273"/>
                  </a:cubicBezTo>
                  <a:cubicBezTo>
                    <a:pt x="10" y="273"/>
                    <a:pt x="1" y="263"/>
                    <a:pt x="1" y="246"/>
                  </a:cubicBezTo>
                  <a:cubicBezTo>
                    <a:pt x="1" y="190"/>
                    <a:pt x="0" y="134"/>
                    <a:pt x="1" y="78"/>
                  </a:cubicBezTo>
                  <a:cubicBezTo>
                    <a:pt x="2" y="29"/>
                    <a:pt x="33" y="0"/>
                    <a:pt x="82" y="0"/>
                  </a:cubicBezTo>
                  <a:cubicBezTo>
                    <a:pt x="275" y="0"/>
                    <a:pt x="469" y="0"/>
                    <a:pt x="662" y="0"/>
                  </a:cubicBezTo>
                  <a:cubicBezTo>
                    <a:pt x="712" y="0"/>
                    <a:pt x="743" y="31"/>
                    <a:pt x="743" y="81"/>
                  </a:cubicBezTo>
                  <a:cubicBezTo>
                    <a:pt x="743" y="235"/>
                    <a:pt x="743" y="388"/>
                    <a:pt x="743" y="542"/>
                  </a:cubicBezTo>
                  <a:cubicBezTo>
                    <a:pt x="743" y="592"/>
                    <a:pt x="712" y="622"/>
                    <a:pt x="662" y="622"/>
                  </a:cubicBezTo>
                  <a:cubicBezTo>
                    <a:pt x="473" y="622"/>
                    <a:pt x="283" y="622"/>
                    <a:pt x="94" y="622"/>
                  </a:cubicBezTo>
                  <a:cubicBezTo>
                    <a:pt x="81" y="622"/>
                    <a:pt x="68" y="621"/>
                    <a:pt x="56" y="618"/>
                  </a:cubicBezTo>
                  <a:cubicBezTo>
                    <a:pt x="27" y="612"/>
                    <a:pt x="3" y="587"/>
                    <a:pt x="2" y="558"/>
                  </a:cubicBezTo>
                  <a:cubicBezTo>
                    <a:pt x="1" y="490"/>
                    <a:pt x="1" y="423"/>
                    <a:pt x="1" y="356"/>
                  </a:cubicBezTo>
                  <a:cubicBezTo>
                    <a:pt x="1" y="343"/>
                    <a:pt x="10" y="335"/>
                    <a:pt x="23" y="334"/>
                  </a:cubicBezTo>
                  <a:cubicBezTo>
                    <a:pt x="36" y="333"/>
                    <a:pt x="45" y="341"/>
                    <a:pt x="47" y="355"/>
                  </a:cubicBezTo>
                  <a:cubicBezTo>
                    <a:pt x="47" y="360"/>
                    <a:pt x="47" y="365"/>
                    <a:pt x="47" y="371"/>
                  </a:cubicBezTo>
                  <a:cubicBezTo>
                    <a:pt x="47" y="425"/>
                    <a:pt x="47" y="480"/>
                    <a:pt x="47" y="535"/>
                  </a:cubicBezTo>
                  <a:cubicBezTo>
                    <a:pt x="47" y="541"/>
                    <a:pt x="48" y="547"/>
                    <a:pt x="48" y="550"/>
                  </a:cubicBezTo>
                  <a:close/>
                  <a:moveTo>
                    <a:pt x="371" y="47"/>
                  </a:moveTo>
                  <a:cubicBezTo>
                    <a:pt x="276" y="47"/>
                    <a:pt x="181" y="47"/>
                    <a:pt x="86" y="47"/>
                  </a:cubicBezTo>
                  <a:cubicBezTo>
                    <a:pt x="80" y="47"/>
                    <a:pt x="73" y="47"/>
                    <a:pt x="66" y="48"/>
                  </a:cubicBezTo>
                  <a:cubicBezTo>
                    <a:pt x="49" y="53"/>
                    <a:pt x="42" y="80"/>
                    <a:pt x="55" y="92"/>
                  </a:cubicBezTo>
                  <a:cubicBezTo>
                    <a:pt x="141" y="169"/>
                    <a:pt x="226" y="247"/>
                    <a:pt x="312" y="324"/>
                  </a:cubicBezTo>
                  <a:cubicBezTo>
                    <a:pt x="347" y="356"/>
                    <a:pt x="395" y="357"/>
                    <a:pt x="430" y="325"/>
                  </a:cubicBezTo>
                  <a:cubicBezTo>
                    <a:pt x="517" y="247"/>
                    <a:pt x="603" y="168"/>
                    <a:pt x="690" y="90"/>
                  </a:cubicBezTo>
                  <a:cubicBezTo>
                    <a:pt x="694" y="86"/>
                    <a:pt x="696" y="79"/>
                    <a:pt x="696" y="74"/>
                  </a:cubicBezTo>
                  <a:cubicBezTo>
                    <a:pt x="695" y="54"/>
                    <a:pt x="684" y="47"/>
                    <a:pt x="660" y="47"/>
                  </a:cubicBezTo>
                  <a:cubicBezTo>
                    <a:pt x="564" y="47"/>
                    <a:pt x="468" y="47"/>
                    <a:pt x="371" y="47"/>
                  </a:cubicBezTo>
                  <a:close/>
                  <a:moveTo>
                    <a:pt x="97" y="571"/>
                  </a:moveTo>
                  <a:cubicBezTo>
                    <a:pt x="98" y="572"/>
                    <a:pt x="99" y="573"/>
                    <a:pt x="100" y="574"/>
                  </a:cubicBezTo>
                  <a:cubicBezTo>
                    <a:pt x="282" y="574"/>
                    <a:pt x="464" y="574"/>
                    <a:pt x="646" y="574"/>
                  </a:cubicBezTo>
                  <a:cubicBezTo>
                    <a:pt x="647" y="573"/>
                    <a:pt x="648" y="572"/>
                    <a:pt x="649" y="571"/>
                  </a:cubicBezTo>
                  <a:cubicBezTo>
                    <a:pt x="580" y="506"/>
                    <a:pt x="512" y="441"/>
                    <a:pt x="442" y="374"/>
                  </a:cubicBezTo>
                  <a:cubicBezTo>
                    <a:pt x="397" y="402"/>
                    <a:pt x="347" y="402"/>
                    <a:pt x="302" y="375"/>
                  </a:cubicBezTo>
                  <a:cubicBezTo>
                    <a:pt x="232" y="441"/>
                    <a:pt x="165" y="506"/>
                    <a:pt x="97" y="571"/>
                  </a:cubicBezTo>
                  <a:close/>
                  <a:moveTo>
                    <a:pt x="483" y="340"/>
                  </a:moveTo>
                  <a:cubicBezTo>
                    <a:pt x="554" y="412"/>
                    <a:pt x="623" y="483"/>
                    <a:pt x="695" y="556"/>
                  </a:cubicBezTo>
                  <a:cubicBezTo>
                    <a:pt x="695" y="418"/>
                    <a:pt x="695" y="285"/>
                    <a:pt x="695" y="148"/>
                  </a:cubicBezTo>
                  <a:cubicBezTo>
                    <a:pt x="623" y="213"/>
                    <a:pt x="554" y="276"/>
                    <a:pt x="483" y="3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5" name="Group 494"/>
          <p:cNvGrpSpPr/>
          <p:nvPr/>
        </p:nvGrpSpPr>
        <p:grpSpPr>
          <a:xfrm>
            <a:off x="6851192" y="3036279"/>
            <a:ext cx="460375" cy="461963"/>
            <a:chOff x="7086600" y="2652713"/>
            <a:chExt cx="460375" cy="4619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496" name="Freeform 140"/>
            <p:cNvSpPr>
              <a:spLocks noEditPoints="1"/>
            </p:cNvSpPr>
            <p:nvPr/>
          </p:nvSpPr>
          <p:spPr bwMode="auto">
            <a:xfrm>
              <a:off x="7086600" y="2652713"/>
              <a:ext cx="460375" cy="461963"/>
            </a:xfrm>
            <a:custGeom>
              <a:avLst/>
              <a:gdLst>
                <a:gd name="T0" fmla="*/ 1150 w 1516"/>
                <a:gd name="T1" fmla="*/ 170 h 1519"/>
                <a:gd name="T2" fmla="*/ 1330 w 1516"/>
                <a:gd name="T3" fmla="*/ 2 h 1519"/>
                <a:gd name="T4" fmla="*/ 1343 w 1516"/>
                <a:gd name="T5" fmla="*/ 336 h 1519"/>
                <a:gd name="T6" fmla="*/ 1343 w 1516"/>
                <a:gd name="T7" fmla="*/ 793 h 1519"/>
                <a:gd name="T8" fmla="*/ 1470 w 1516"/>
                <a:gd name="T9" fmla="*/ 1215 h 1519"/>
                <a:gd name="T10" fmla="*/ 722 w 1516"/>
                <a:gd name="T11" fmla="*/ 1143 h 1519"/>
                <a:gd name="T12" fmla="*/ 0 w 1516"/>
                <a:gd name="T13" fmla="*/ 1130 h 1519"/>
                <a:gd name="T14" fmla="*/ 720 w 1516"/>
                <a:gd name="T15" fmla="*/ 1081 h 1519"/>
                <a:gd name="T16" fmla="*/ 672 w 1516"/>
                <a:gd name="T17" fmla="*/ 1034 h 1519"/>
                <a:gd name="T18" fmla="*/ 816 w 1516"/>
                <a:gd name="T19" fmla="*/ 747 h 1519"/>
                <a:gd name="T20" fmla="*/ 1294 w 1516"/>
                <a:gd name="T21" fmla="*/ 771 h 1519"/>
                <a:gd name="T22" fmla="*/ 1216 w 1516"/>
                <a:gd name="T23" fmla="*/ 307 h 1519"/>
                <a:gd name="T24" fmla="*/ 1076 w 1516"/>
                <a:gd name="T25" fmla="*/ 464 h 1519"/>
                <a:gd name="T26" fmla="*/ 974 w 1516"/>
                <a:gd name="T27" fmla="*/ 546 h 1519"/>
                <a:gd name="T28" fmla="*/ 917 w 1516"/>
                <a:gd name="T29" fmla="*/ 425 h 1519"/>
                <a:gd name="T30" fmla="*/ 884 w 1516"/>
                <a:gd name="T31" fmla="*/ 406 h 1519"/>
                <a:gd name="T32" fmla="*/ 823 w 1516"/>
                <a:gd name="T33" fmla="*/ 412 h 1519"/>
                <a:gd name="T34" fmla="*/ 716 w 1516"/>
                <a:gd name="T35" fmla="*/ 534 h 1519"/>
                <a:gd name="T36" fmla="*/ 596 w 1516"/>
                <a:gd name="T37" fmla="*/ 604 h 1519"/>
                <a:gd name="T38" fmla="*/ 666 w 1516"/>
                <a:gd name="T39" fmla="*/ 485 h 1519"/>
                <a:gd name="T40" fmla="*/ 788 w 1516"/>
                <a:gd name="T41" fmla="*/ 379 h 1519"/>
                <a:gd name="T42" fmla="*/ 819 w 1516"/>
                <a:gd name="T43" fmla="*/ 282 h 1519"/>
                <a:gd name="T44" fmla="*/ 934 w 1516"/>
                <a:gd name="T45" fmla="*/ 343 h 1519"/>
                <a:gd name="T46" fmla="*/ 967 w 1516"/>
                <a:gd name="T47" fmla="*/ 408 h 1519"/>
                <a:gd name="T48" fmla="*/ 1026 w 1516"/>
                <a:gd name="T49" fmla="*/ 414 h 1519"/>
                <a:gd name="T50" fmla="*/ 1176 w 1516"/>
                <a:gd name="T51" fmla="*/ 279 h 1519"/>
                <a:gd name="T52" fmla="*/ 1164 w 1516"/>
                <a:gd name="T53" fmla="*/ 233 h 1519"/>
                <a:gd name="T54" fmla="*/ 64 w 1516"/>
                <a:gd name="T55" fmla="*/ 218 h 1519"/>
                <a:gd name="T56" fmla="*/ 48 w 1516"/>
                <a:gd name="T57" fmla="*/ 1081 h 1519"/>
                <a:gd name="T58" fmla="*/ 1298 w 1516"/>
                <a:gd name="T59" fmla="*/ 1247 h 1519"/>
                <a:gd name="T60" fmla="*/ 825 w 1516"/>
                <a:gd name="T61" fmla="*/ 1295 h 1519"/>
                <a:gd name="T62" fmla="*/ 1381 w 1516"/>
                <a:gd name="T63" fmla="*/ 1295 h 1519"/>
                <a:gd name="T64" fmla="*/ 1078 w 1516"/>
                <a:gd name="T65" fmla="*/ 772 h 1519"/>
                <a:gd name="T66" fmla="*/ 884 w 1516"/>
                <a:gd name="T67" fmla="*/ 1205 h 1519"/>
                <a:gd name="T68" fmla="*/ 1078 w 1516"/>
                <a:gd name="T69" fmla="*/ 867 h 1519"/>
                <a:gd name="T70" fmla="*/ 1128 w 1516"/>
                <a:gd name="T71" fmla="*/ 772 h 1519"/>
                <a:gd name="T72" fmla="*/ 1310 w 1516"/>
                <a:gd name="T73" fmla="*/ 986 h 1519"/>
                <a:gd name="T74" fmla="*/ 1404 w 1516"/>
                <a:gd name="T75" fmla="*/ 1252 h 1519"/>
                <a:gd name="T76" fmla="*/ 1295 w 1516"/>
                <a:gd name="T77" fmla="*/ 1105 h 1519"/>
                <a:gd name="T78" fmla="*/ 911 w 1516"/>
                <a:gd name="T79" fmla="*/ 1106 h 1519"/>
                <a:gd name="T80" fmla="*/ 1295 w 1516"/>
                <a:gd name="T81" fmla="*/ 1105 h 1519"/>
                <a:gd name="T82" fmla="*/ 1319 w 1516"/>
                <a:gd name="T83" fmla="*/ 50 h 1519"/>
                <a:gd name="T84" fmla="*/ 1318 w 1516"/>
                <a:gd name="T85" fmla="*/ 290 h 1519"/>
                <a:gd name="T86" fmla="*/ 720 w 1516"/>
                <a:gd name="T87" fmla="*/ 989 h 1519"/>
                <a:gd name="T88" fmla="*/ 767 w 1516"/>
                <a:gd name="T89" fmla="*/ 867 h 1519"/>
                <a:gd name="T90" fmla="*/ 767 w 1516"/>
                <a:gd name="T91" fmla="*/ 795 h 1519"/>
                <a:gd name="T92" fmla="*/ 720 w 1516"/>
                <a:gd name="T93" fmla="*/ 989 h 1519"/>
                <a:gd name="T94" fmla="*/ 887 w 1516"/>
                <a:gd name="T95" fmla="*/ 338 h 1519"/>
                <a:gd name="T96" fmla="*/ 839 w 1516"/>
                <a:gd name="T97" fmla="*/ 338 h 1519"/>
                <a:gd name="T98" fmla="*/ 1031 w 1516"/>
                <a:gd name="T99" fmla="*/ 481 h 1519"/>
                <a:gd name="T100" fmla="*/ 983 w 1516"/>
                <a:gd name="T101" fmla="*/ 483 h 1519"/>
                <a:gd name="T102" fmla="*/ 1031 w 1516"/>
                <a:gd name="T103" fmla="*/ 481 h 1519"/>
                <a:gd name="T104" fmla="*/ 647 w 1516"/>
                <a:gd name="T105" fmla="*/ 530 h 1519"/>
                <a:gd name="T106" fmla="*/ 647 w 1516"/>
                <a:gd name="T107" fmla="*/ 57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6" h="1519">
                  <a:moveTo>
                    <a:pt x="0" y="170"/>
                  </a:moveTo>
                  <a:cubicBezTo>
                    <a:pt x="384" y="170"/>
                    <a:pt x="767" y="170"/>
                    <a:pt x="1150" y="170"/>
                  </a:cubicBezTo>
                  <a:cubicBezTo>
                    <a:pt x="1153" y="116"/>
                    <a:pt x="1173" y="71"/>
                    <a:pt x="1216" y="38"/>
                  </a:cubicBezTo>
                  <a:cubicBezTo>
                    <a:pt x="1249" y="12"/>
                    <a:pt x="1288" y="0"/>
                    <a:pt x="1330" y="2"/>
                  </a:cubicBezTo>
                  <a:cubicBezTo>
                    <a:pt x="1412" y="7"/>
                    <a:pt x="1480" y="75"/>
                    <a:pt x="1487" y="157"/>
                  </a:cubicBezTo>
                  <a:cubicBezTo>
                    <a:pt x="1493" y="244"/>
                    <a:pt x="1436" y="316"/>
                    <a:pt x="1343" y="336"/>
                  </a:cubicBezTo>
                  <a:cubicBezTo>
                    <a:pt x="1343" y="341"/>
                    <a:pt x="1343" y="347"/>
                    <a:pt x="1343" y="352"/>
                  </a:cubicBezTo>
                  <a:cubicBezTo>
                    <a:pt x="1343" y="499"/>
                    <a:pt x="1343" y="646"/>
                    <a:pt x="1343" y="793"/>
                  </a:cubicBezTo>
                  <a:cubicBezTo>
                    <a:pt x="1343" y="803"/>
                    <a:pt x="1346" y="809"/>
                    <a:pt x="1353" y="816"/>
                  </a:cubicBezTo>
                  <a:cubicBezTo>
                    <a:pt x="1472" y="925"/>
                    <a:pt x="1516" y="1060"/>
                    <a:pt x="1470" y="1215"/>
                  </a:cubicBezTo>
                  <a:cubicBezTo>
                    <a:pt x="1424" y="1369"/>
                    <a:pt x="1315" y="1461"/>
                    <a:pt x="1156" y="1486"/>
                  </a:cubicBezTo>
                  <a:cubicBezTo>
                    <a:pt x="941" y="1519"/>
                    <a:pt x="742" y="1360"/>
                    <a:pt x="722" y="1143"/>
                  </a:cubicBezTo>
                  <a:cubicBezTo>
                    <a:pt x="721" y="1139"/>
                    <a:pt x="720" y="1135"/>
                    <a:pt x="719" y="1130"/>
                  </a:cubicBezTo>
                  <a:cubicBezTo>
                    <a:pt x="480" y="1130"/>
                    <a:pt x="240" y="1130"/>
                    <a:pt x="0" y="1130"/>
                  </a:cubicBezTo>
                  <a:cubicBezTo>
                    <a:pt x="0" y="810"/>
                    <a:pt x="0" y="491"/>
                    <a:pt x="0" y="170"/>
                  </a:cubicBezTo>
                  <a:close/>
                  <a:moveTo>
                    <a:pt x="720" y="1081"/>
                  </a:moveTo>
                  <a:cubicBezTo>
                    <a:pt x="722" y="1066"/>
                    <a:pt x="723" y="1051"/>
                    <a:pt x="725" y="1034"/>
                  </a:cubicBezTo>
                  <a:cubicBezTo>
                    <a:pt x="707" y="1034"/>
                    <a:pt x="690" y="1034"/>
                    <a:pt x="672" y="1034"/>
                  </a:cubicBezTo>
                  <a:cubicBezTo>
                    <a:pt x="672" y="937"/>
                    <a:pt x="672" y="842"/>
                    <a:pt x="672" y="747"/>
                  </a:cubicBezTo>
                  <a:cubicBezTo>
                    <a:pt x="720" y="747"/>
                    <a:pt x="767" y="747"/>
                    <a:pt x="816" y="747"/>
                  </a:cubicBezTo>
                  <a:cubicBezTo>
                    <a:pt x="816" y="782"/>
                    <a:pt x="816" y="815"/>
                    <a:pt x="816" y="849"/>
                  </a:cubicBezTo>
                  <a:cubicBezTo>
                    <a:pt x="958" y="711"/>
                    <a:pt x="1117" y="685"/>
                    <a:pt x="1294" y="771"/>
                  </a:cubicBezTo>
                  <a:cubicBezTo>
                    <a:pt x="1294" y="626"/>
                    <a:pt x="1294" y="481"/>
                    <a:pt x="1294" y="340"/>
                  </a:cubicBezTo>
                  <a:cubicBezTo>
                    <a:pt x="1267" y="328"/>
                    <a:pt x="1242" y="318"/>
                    <a:pt x="1216" y="307"/>
                  </a:cubicBezTo>
                  <a:cubicBezTo>
                    <a:pt x="1173" y="350"/>
                    <a:pt x="1128" y="396"/>
                    <a:pt x="1082" y="440"/>
                  </a:cubicBezTo>
                  <a:cubicBezTo>
                    <a:pt x="1075" y="448"/>
                    <a:pt x="1073" y="453"/>
                    <a:pt x="1076" y="464"/>
                  </a:cubicBezTo>
                  <a:cubicBezTo>
                    <a:pt x="1085" y="494"/>
                    <a:pt x="1075" y="519"/>
                    <a:pt x="1051" y="538"/>
                  </a:cubicBezTo>
                  <a:cubicBezTo>
                    <a:pt x="1027" y="557"/>
                    <a:pt x="1001" y="559"/>
                    <a:pt x="974" y="546"/>
                  </a:cubicBezTo>
                  <a:cubicBezTo>
                    <a:pt x="948" y="533"/>
                    <a:pt x="929" y="504"/>
                    <a:pt x="936" y="477"/>
                  </a:cubicBezTo>
                  <a:cubicBezTo>
                    <a:pt x="943" y="451"/>
                    <a:pt x="932" y="439"/>
                    <a:pt x="917" y="425"/>
                  </a:cubicBezTo>
                  <a:cubicBezTo>
                    <a:pt x="912" y="421"/>
                    <a:pt x="907" y="417"/>
                    <a:pt x="903" y="412"/>
                  </a:cubicBezTo>
                  <a:cubicBezTo>
                    <a:pt x="897" y="406"/>
                    <a:pt x="892" y="404"/>
                    <a:pt x="884" y="406"/>
                  </a:cubicBezTo>
                  <a:cubicBezTo>
                    <a:pt x="870" y="409"/>
                    <a:pt x="856" y="409"/>
                    <a:pt x="842" y="406"/>
                  </a:cubicBezTo>
                  <a:cubicBezTo>
                    <a:pt x="834" y="404"/>
                    <a:pt x="829" y="406"/>
                    <a:pt x="823" y="412"/>
                  </a:cubicBezTo>
                  <a:cubicBezTo>
                    <a:pt x="789" y="446"/>
                    <a:pt x="755" y="480"/>
                    <a:pt x="720" y="515"/>
                  </a:cubicBezTo>
                  <a:cubicBezTo>
                    <a:pt x="714" y="521"/>
                    <a:pt x="713" y="526"/>
                    <a:pt x="716" y="534"/>
                  </a:cubicBezTo>
                  <a:cubicBezTo>
                    <a:pt x="725" y="566"/>
                    <a:pt x="711" y="600"/>
                    <a:pt x="683" y="616"/>
                  </a:cubicBezTo>
                  <a:cubicBezTo>
                    <a:pt x="654" y="633"/>
                    <a:pt x="619" y="628"/>
                    <a:pt x="596" y="604"/>
                  </a:cubicBezTo>
                  <a:cubicBezTo>
                    <a:pt x="573" y="581"/>
                    <a:pt x="568" y="546"/>
                    <a:pt x="585" y="517"/>
                  </a:cubicBezTo>
                  <a:cubicBezTo>
                    <a:pt x="602" y="489"/>
                    <a:pt x="635" y="476"/>
                    <a:pt x="666" y="485"/>
                  </a:cubicBezTo>
                  <a:cubicBezTo>
                    <a:pt x="675" y="488"/>
                    <a:pt x="681" y="487"/>
                    <a:pt x="687" y="480"/>
                  </a:cubicBezTo>
                  <a:cubicBezTo>
                    <a:pt x="720" y="446"/>
                    <a:pt x="754" y="413"/>
                    <a:pt x="788" y="379"/>
                  </a:cubicBezTo>
                  <a:cubicBezTo>
                    <a:pt x="795" y="372"/>
                    <a:pt x="797" y="366"/>
                    <a:pt x="794" y="356"/>
                  </a:cubicBezTo>
                  <a:cubicBezTo>
                    <a:pt x="785" y="326"/>
                    <a:pt x="795" y="301"/>
                    <a:pt x="819" y="282"/>
                  </a:cubicBezTo>
                  <a:cubicBezTo>
                    <a:pt x="843" y="263"/>
                    <a:pt x="869" y="261"/>
                    <a:pt x="896" y="274"/>
                  </a:cubicBezTo>
                  <a:cubicBezTo>
                    <a:pt x="922" y="287"/>
                    <a:pt x="941" y="317"/>
                    <a:pt x="934" y="343"/>
                  </a:cubicBezTo>
                  <a:cubicBezTo>
                    <a:pt x="926" y="369"/>
                    <a:pt x="938" y="381"/>
                    <a:pt x="954" y="395"/>
                  </a:cubicBezTo>
                  <a:cubicBezTo>
                    <a:pt x="958" y="399"/>
                    <a:pt x="963" y="403"/>
                    <a:pt x="967" y="408"/>
                  </a:cubicBezTo>
                  <a:cubicBezTo>
                    <a:pt x="973" y="415"/>
                    <a:pt x="978" y="416"/>
                    <a:pt x="987" y="414"/>
                  </a:cubicBezTo>
                  <a:cubicBezTo>
                    <a:pt x="999" y="411"/>
                    <a:pt x="1013" y="411"/>
                    <a:pt x="1026" y="414"/>
                  </a:cubicBezTo>
                  <a:cubicBezTo>
                    <a:pt x="1036" y="416"/>
                    <a:pt x="1041" y="414"/>
                    <a:pt x="1048" y="407"/>
                  </a:cubicBezTo>
                  <a:cubicBezTo>
                    <a:pt x="1091" y="364"/>
                    <a:pt x="1133" y="322"/>
                    <a:pt x="1176" y="279"/>
                  </a:cubicBezTo>
                  <a:cubicBezTo>
                    <a:pt x="1179" y="276"/>
                    <a:pt x="1181" y="273"/>
                    <a:pt x="1183" y="271"/>
                  </a:cubicBezTo>
                  <a:cubicBezTo>
                    <a:pt x="1176" y="257"/>
                    <a:pt x="1168" y="246"/>
                    <a:pt x="1164" y="233"/>
                  </a:cubicBezTo>
                  <a:cubicBezTo>
                    <a:pt x="1160" y="220"/>
                    <a:pt x="1153" y="218"/>
                    <a:pt x="1141" y="218"/>
                  </a:cubicBezTo>
                  <a:cubicBezTo>
                    <a:pt x="782" y="218"/>
                    <a:pt x="423" y="218"/>
                    <a:pt x="64" y="218"/>
                  </a:cubicBezTo>
                  <a:cubicBezTo>
                    <a:pt x="59" y="218"/>
                    <a:pt x="54" y="218"/>
                    <a:pt x="48" y="218"/>
                  </a:cubicBezTo>
                  <a:cubicBezTo>
                    <a:pt x="48" y="507"/>
                    <a:pt x="48" y="794"/>
                    <a:pt x="48" y="1081"/>
                  </a:cubicBezTo>
                  <a:cubicBezTo>
                    <a:pt x="272" y="1081"/>
                    <a:pt x="496" y="1081"/>
                    <a:pt x="720" y="1081"/>
                  </a:cubicBezTo>
                  <a:close/>
                  <a:moveTo>
                    <a:pt x="1298" y="1247"/>
                  </a:moveTo>
                  <a:cubicBezTo>
                    <a:pt x="1199" y="1378"/>
                    <a:pt x="1007" y="1379"/>
                    <a:pt x="907" y="1247"/>
                  </a:cubicBezTo>
                  <a:cubicBezTo>
                    <a:pt x="880" y="1262"/>
                    <a:pt x="853" y="1278"/>
                    <a:pt x="825" y="1295"/>
                  </a:cubicBezTo>
                  <a:cubicBezTo>
                    <a:pt x="896" y="1391"/>
                    <a:pt x="989" y="1443"/>
                    <a:pt x="1108" y="1441"/>
                  </a:cubicBezTo>
                  <a:cubicBezTo>
                    <a:pt x="1223" y="1440"/>
                    <a:pt x="1313" y="1388"/>
                    <a:pt x="1381" y="1295"/>
                  </a:cubicBezTo>
                  <a:cubicBezTo>
                    <a:pt x="1353" y="1278"/>
                    <a:pt x="1326" y="1263"/>
                    <a:pt x="1298" y="1247"/>
                  </a:cubicBezTo>
                  <a:close/>
                  <a:moveTo>
                    <a:pt x="1078" y="772"/>
                  </a:moveTo>
                  <a:cubicBezTo>
                    <a:pt x="841" y="789"/>
                    <a:pt x="697" y="1044"/>
                    <a:pt x="802" y="1252"/>
                  </a:cubicBezTo>
                  <a:cubicBezTo>
                    <a:pt x="830" y="1236"/>
                    <a:pt x="857" y="1220"/>
                    <a:pt x="884" y="1205"/>
                  </a:cubicBezTo>
                  <a:cubicBezTo>
                    <a:pt x="853" y="1128"/>
                    <a:pt x="855" y="1055"/>
                    <a:pt x="896" y="986"/>
                  </a:cubicBezTo>
                  <a:cubicBezTo>
                    <a:pt x="936" y="916"/>
                    <a:pt x="999" y="878"/>
                    <a:pt x="1078" y="867"/>
                  </a:cubicBezTo>
                  <a:cubicBezTo>
                    <a:pt x="1078" y="835"/>
                    <a:pt x="1078" y="804"/>
                    <a:pt x="1078" y="772"/>
                  </a:cubicBezTo>
                  <a:close/>
                  <a:moveTo>
                    <a:pt x="1128" y="772"/>
                  </a:moveTo>
                  <a:cubicBezTo>
                    <a:pt x="1128" y="804"/>
                    <a:pt x="1128" y="835"/>
                    <a:pt x="1128" y="867"/>
                  </a:cubicBezTo>
                  <a:cubicBezTo>
                    <a:pt x="1207" y="878"/>
                    <a:pt x="1270" y="916"/>
                    <a:pt x="1310" y="986"/>
                  </a:cubicBezTo>
                  <a:cubicBezTo>
                    <a:pt x="1351" y="1056"/>
                    <a:pt x="1353" y="1130"/>
                    <a:pt x="1322" y="1205"/>
                  </a:cubicBezTo>
                  <a:cubicBezTo>
                    <a:pt x="1350" y="1221"/>
                    <a:pt x="1377" y="1236"/>
                    <a:pt x="1404" y="1252"/>
                  </a:cubicBezTo>
                  <a:cubicBezTo>
                    <a:pt x="1510" y="1041"/>
                    <a:pt x="1362" y="788"/>
                    <a:pt x="1128" y="772"/>
                  </a:cubicBezTo>
                  <a:close/>
                  <a:moveTo>
                    <a:pt x="1295" y="1105"/>
                  </a:moveTo>
                  <a:cubicBezTo>
                    <a:pt x="1295" y="1000"/>
                    <a:pt x="1208" y="914"/>
                    <a:pt x="1103" y="914"/>
                  </a:cubicBezTo>
                  <a:cubicBezTo>
                    <a:pt x="997" y="914"/>
                    <a:pt x="911" y="1000"/>
                    <a:pt x="911" y="1106"/>
                  </a:cubicBezTo>
                  <a:cubicBezTo>
                    <a:pt x="911" y="1212"/>
                    <a:pt x="998" y="1298"/>
                    <a:pt x="1104" y="1298"/>
                  </a:cubicBezTo>
                  <a:cubicBezTo>
                    <a:pt x="1209" y="1298"/>
                    <a:pt x="1295" y="1211"/>
                    <a:pt x="1295" y="1105"/>
                  </a:cubicBezTo>
                  <a:close/>
                  <a:moveTo>
                    <a:pt x="1439" y="171"/>
                  </a:moveTo>
                  <a:cubicBezTo>
                    <a:pt x="1439" y="104"/>
                    <a:pt x="1385" y="50"/>
                    <a:pt x="1319" y="50"/>
                  </a:cubicBezTo>
                  <a:cubicBezTo>
                    <a:pt x="1254" y="50"/>
                    <a:pt x="1200" y="103"/>
                    <a:pt x="1199" y="169"/>
                  </a:cubicBezTo>
                  <a:cubicBezTo>
                    <a:pt x="1198" y="235"/>
                    <a:pt x="1252" y="290"/>
                    <a:pt x="1318" y="290"/>
                  </a:cubicBezTo>
                  <a:cubicBezTo>
                    <a:pt x="1384" y="290"/>
                    <a:pt x="1439" y="237"/>
                    <a:pt x="1439" y="171"/>
                  </a:cubicBezTo>
                  <a:close/>
                  <a:moveTo>
                    <a:pt x="720" y="989"/>
                  </a:moveTo>
                  <a:cubicBezTo>
                    <a:pt x="729" y="985"/>
                    <a:pt x="738" y="984"/>
                    <a:pt x="740" y="980"/>
                  </a:cubicBezTo>
                  <a:cubicBezTo>
                    <a:pt x="756" y="944"/>
                    <a:pt x="774" y="909"/>
                    <a:pt x="767" y="867"/>
                  </a:cubicBezTo>
                  <a:cubicBezTo>
                    <a:pt x="765" y="857"/>
                    <a:pt x="767" y="846"/>
                    <a:pt x="767" y="835"/>
                  </a:cubicBezTo>
                  <a:cubicBezTo>
                    <a:pt x="767" y="821"/>
                    <a:pt x="767" y="808"/>
                    <a:pt x="767" y="795"/>
                  </a:cubicBezTo>
                  <a:cubicBezTo>
                    <a:pt x="750" y="795"/>
                    <a:pt x="735" y="795"/>
                    <a:pt x="720" y="795"/>
                  </a:cubicBezTo>
                  <a:cubicBezTo>
                    <a:pt x="720" y="859"/>
                    <a:pt x="720" y="922"/>
                    <a:pt x="720" y="989"/>
                  </a:cubicBezTo>
                  <a:close/>
                  <a:moveTo>
                    <a:pt x="863" y="362"/>
                  </a:moveTo>
                  <a:cubicBezTo>
                    <a:pt x="876" y="362"/>
                    <a:pt x="887" y="351"/>
                    <a:pt x="887" y="338"/>
                  </a:cubicBezTo>
                  <a:cubicBezTo>
                    <a:pt x="887" y="325"/>
                    <a:pt x="876" y="314"/>
                    <a:pt x="863" y="314"/>
                  </a:cubicBezTo>
                  <a:cubicBezTo>
                    <a:pt x="850" y="314"/>
                    <a:pt x="839" y="325"/>
                    <a:pt x="839" y="338"/>
                  </a:cubicBezTo>
                  <a:cubicBezTo>
                    <a:pt x="839" y="351"/>
                    <a:pt x="850" y="362"/>
                    <a:pt x="863" y="362"/>
                  </a:cubicBezTo>
                  <a:close/>
                  <a:moveTo>
                    <a:pt x="1031" y="481"/>
                  </a:moveTo>
                  <a:cubicBezTo>
                    <a:pt x="1031" y="468"/>
                    <a:pt x="1019" y="458"/>
                    <a:pt x="1006" y="458"/>
                  </a:cubicBezTo>
                  <a:cubicBezTo>
                    <a:pt x="993" y="458"/>
                    <a:pt x="983" y="470"/>
                    <a:pt x="983" y="483"/>
                  </a:cubicBezTo>
                  <a:cubicBezTo>
                    <a:pt x="983" y="496"/>
                    <a:pt x="995" y="506"/>
                    <a:pt x="1008" y="506"/>
                  </a:cubicBezTo>
                  <a:cubicBezTo>
                    <a:pt x="1021" y="506"/>
                    <a:pt x="1031" y="494"/>
                    <a:pt x="1031" y="481"/>
                  </a:cubicBezTo>
                  <a:close/>
                  <a:moveTo>
                    <a:pt x="671" y="554"/>
                  </a:moveTo>
                  <a:cubicBezTo>
                    <a:pt x="671" y="541"/>
                    <a:pt x="660" y="530"/>
                    <a:pt x="647" y="530"/>
                  </a:cubicBezTo>
                  <a:cubicBezTo>
                    <a:pt x="634" y="530"/>
                    <a:pt x="623" y="541"/>
                    <a:pt x="623" y="554"/>
                  </a:cubicBezTo>
                  <a:cubicBezTo>
                    <a:pt x="623" y="567"/>
                    <a:pt x="634" y="578"/>
                    <a:pt x="647" y="578"/>
                  </a:cubicBezTo>
                  <a:cubicBezTo>
                    <a:pt x="660" y="578"/>
                    <a:pt x="671" y="567"/>
                    <a:pt x="671" y="5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141"/>
            <p:cNvSpPr>
              <a:spLocks noEditPoints="1"/>
            </p:cNvSpPr>
            <p:nvPr/>
          </p:nvSpPr>
          <p:spPr bwMode="auto">
            <a:xfrm>
              <a:off x="7232650" y="2851150"/>
              <a:ext cx="42863" cy="115888"/>
            </a:xfrm>
            <a:custGeom>
              <a:avLst/>
              <a:gdLst>
                <a:gd name="T0" fmla="*/ 142 w 142"/>
                <a:gd name="T1" fmla="*/ 382 h 382"/>
                <a:gd name="T2" fmla="*/ 0 w 142"/>
                <a:gd name="T3" fmla="*/ 382 h 382"/>
                <a:gd name="T4" fmla="*/ 0 w 142"/>
                <a:gd name="T5" fmla="*/ 0 h 382"/>
                <a:gd name="T6" fmla="*/ 142 w 142"/>
                <a:gd name="T7" fmla="*/ 0 h 382"/>
                <a:gd name="T8" fmla="*/ 142 w 142"/>
                <a:gd name="T9" fmla="*/ 382 h 382"/>
                <a:gd name="T10" fmla="*/ 48 w 142"/>
                <a:gd name="T11" fmla="*/ 48 h 382"/>
                <a:gd name="T12" fmla="*/ 48 w 142"/>
                <a:gd name="T13" fmla="*/ 334 h 382"/>
                <a:gd name="T14" fmla="*/ 94 w 142"/>
                <a:gd name="T15" fmla="*/ 334 h 382"/>
                <a:gd name="T16" fmla="*/ 94 w 142"/>
                <a:gd name="T17" fmla="*/ 48 h 382"/>
                <a:gd name="T18" fmla="*/ 48 w 142"/>
                <a:gd name="T19" fmla="*/ 4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382">
                  <a:moveTo>
                    <a:pt x="142" y="382"/>
                  </a:moveTo>
                  <a:cubicBezTo>
                    <a:pt x="94" y="382"/>
                    <a:pt x="47" y="382"/>
                    <a:pt x="0" y="382"/>
                  </a:cubicBezTo>
                  <a:cubicBezTo>
                    <a:pt x="0" y="255"/>
                    <a:pt x="0" y="128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27"/>
                    <a:pt x="142" y="254"/>
                    <a:pt x="142" y="382"/>
                  </a:cubicBezTo>
                  <a:close/>
                  <a:moveTo>
                    <a:pt x="48" y="48"/>
                  </a:moveTo>
                  <a:cubicBezTo>
                    <a:pt x="48" y="144"/>
                    <a:pt x="48" y="239"/>
                    <a:pt x="48" y="334"/>
                  </a:cubicBezTo>
                  <a:cubicBezTo>
                    <a:pt x="64" y="334"/>
                    <a:pt x="79" y="334"/>
                    <a:pt x="94" y="334"/>
                  </a:cubicBezTo>
                  <a:cubicBezTo>
                    <a:pt x="94" y="238"/>
                    <a:pt x="94" y="143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42"/>
            <p:cNvSpPr>
              <a:spLocks noEditPoints="1"/>
            </p:cNvSpPr>
            <p:nvPr/>
          </p:nvSpPr>
          <p:spPr bwMode="auto">
            <a:xfrm>
              <a:off x="7116763" y="2894013"/>
              <a:ext cx="42863" cy="73025"/>
            </a:xfrm>
            <a:custGeom>
              <a:avLst/>
              <a:gdLst>
                <a:gd name="T0" fmla="*/ 142 w 142"/>
                <a:gd name="T1" fmla="*/ 238 h 238"/>
                <a:gd name="T2" fmla="*/ 0 w 142"/>
                <a:gd name="T3" fmla="*/ 238 h 238"/>
                <a:gd name="T4" fmla="*/ 0 w 142"/>
                <a:gd name="T5" fmla="*/ 0 h 238"/>
                <a:gd name="T6" fmla="*/ 142 w 142"/>
                <a:gd name="T7" fmla="*/ 0 h 238"/>
                <a:gd name="T8" fmla="*/ 142 w 142"/>
                <a:gd name="T9" fmla="*/ 238 h 238"/>
                <a:gd name="T10" fmla="*/ 48 w 142"/>
                <a:gd name="T11" fmla="*/ 48 h 238"/>
                <a:gd name="T12" fmla="*/ 48 w 142"/>
                <a:gd name="T13" fmla="*/ 190 h 238"/>
                <a:gd name="T14" fmla="*/ 94 w 142"/>
                <a:gd name="T15" fmla="*/ 190 h 238"/>
                <a:gd name="T16" fmla="*/ 94 w 142"/>
                <a:gd name="T17" fmla="*/ 48 h 238"/>
                <a:gd name="T18" fmla="*/ 48 w 142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38">
                  <a:moveTo>
                    <a:pt x="142" y="238"/>
                  </a:moveTo>
                  <a:cubicBezTo>
                    <a:pt x="94" y="238"/>
                    <a:pt x="47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79"/>
                    <a:pt x="142" y="158"/>
                    <a:pt x="142" y="238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64" y="190"/>
                    <a:pt x="79" y="190"/>
                    <a:pt x="94" y="190"/>
                  </a:cubicBezTo>
                  <a:cubicBezTo>
                    <a:pt x="94" y="142"/>
                    <a:pt x="94" y="95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43"/>
            <p:cNvSpPr>
              <a:spLocks noEditPoints="1"/>
            </p:cNvSpPr>
            <p:nvPr/>
          </p:nvSpPr>
          <p:spPr bwMode="auto">
            <a:xfrm>
              <a:off x="7173913" y="2908300"/>
              <a:ext cx="42863" cy="58738"/>
            </a:xfrm>
            <a:custGeom>
              <a:avLst/>
              <a:gdLst>
                <a:gd name="T0" fmla="*/ 142 w 142"/>
                <a:gd name="T1" fmla="*/ 190 h 190"/>
                <a:gd name="T2" fmla="*/ 0 w 142"/>
                <a:gd name="T3" fmla="*/ 190 h 190"/>
                <a:gd name="T4" fmla="*/ 0 w 142"/>
                <a:gd name="T5" fmla="*/ 0 h 190"/>
                <a:gd name="T6" fmla="*/ 142 w 142"/>
                <a:gd name="T7" fmla="*/ 0 h 190"/>
                <a:gd name="T8" fmla="*/ 142 w 142"/>
                <a:gd name="T9" fmla="*/ 190 h 190"/>
                <a:gd name="T10" fmla="*/ 48 w 142"/>
                <a:gd name="T11" fmla="*/ 48 h 190"/>
                <a:gd name="T12" fmla="*/ 48 w 142"/>
                <a:gd name="T13" fmla="*/ 142 h 190"/>
                <a:gd name="T14" fmla="*/ 94 w 142"/>
                <a:gd name="T15" fmla="*/ 142 h 190"/>
                <a:gd name="T16" fmla="*/ 94 w 142"/>
                <a:gd name="T17" fmla="*/ 48 h 190"/>
                <a:gd name="T18" fmla="*/ 48 w 142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0">
                  <a:moveTo>
                    <a:pt x="142" y="190"/>
                  </a:moveTo>
                  <a:cubicBezTo>
                    <a:pt x="95" y="190"/>
                    <a:pt x="48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63"/>
                    <a:pt x="142" y="126"/>
                    <a:pt x="142" y="190"/>
                  </a:cubicBezTo>
                  <a:close/>
                  <a:moveTo>
                    <a:pt x="48" y="48"/>
                  </a:moveTo>
                  <a:cubicBezTo>
                    <a:pt x="48" y="80"/>
                    <a:pt x="48" y="111"/>
                    <a:pt x="48" y="142"/>
                  </a:cubicBezTo>
                  <a:cubicBezTo>
                    <a:pt x="64" y="142"/>
                    <a:pt x="79" y="142"/>
                    <a:pt x="94" y="142"/>
                  </a:cubicBezTo>
                  <a:cubicBezTo>
                    <a:pt x="94" y="110"/>
                    <a:pt x="94" y="79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44"/>
            <p:cNvSpPr>
              <a:spLocks/>
            </p:cNvSpPr>
            <p:nvPr/>
          </p:nvSpPr>
          <p:spPr bwMode="auto">
            <a:xfrm>
              <a:off x="7145338" y="2733675"/>
              <a:ext cx="101600" cy="14288"/>
            </a:xfrm>
            <a:custGeom>
              <a:avLst/>
              <a:gdLst>
                <a:gd name="T0" fmla="*/ 334 w 334"/>
                <a:gd name="T1" fmla="*/ 47 h 47"/>
                <a:gd name="T2" fmla="*/ 0 w 334"/>
                <a:gd name="T3" fmla="*/ 47 h 47"/>
                <a:gd name="T4" fmla="*/ 0 w 334"/>
                <a:gd name="T5" fmla="*/ 0 h 47"/>
                <a:gd name="T6" fmla="*/ 334 w 334"/>
                <a:gd name="T7" fmla="*/ 0 h 47"/>
                <a:gd name="T8" fmla="*/ 334 w 33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7">
                  <a:moveTo>
                    <a:pt x="334" y="47"/>
                  </a:moveTo>
                  <a:cubicBezTo>
                    <a:pt x="222" y="47"/>
                    <a:pt x="11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45"/>
            <p:cNvSpPr>
              <a:spLocks/>
            </p:cNvSpPr>
            <p:nvPr/>
          </p:nvSpPr>
          <p:spPr bwMode="auto">
            <a:xfrm>
              <a:off x="7145338" y="2762250"/>
              <a:ext cx="101600" cy="14288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46"/>
            <p:cNvSpPr>
              <a:spLocks/>
            </p:cNvSpPr>
            <p:nvPr/>
          </p:nvSpPr>
          <p:spPr bwMode="auto">
            <a:xfrm>
              <a:off x="7145338" y="2792413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147"/>
            <p:cNvSpPr>
              <a:spLocks/>
            </p:cNvSpPr>
            <p:nvPr/>
          </p:nvSpPr>
          <p:spPr bwMode="auto">
            <a:xfrm>
              <a:off x="7145338" y="2820988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2" y="0"/>
                    <a:pt x="223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48"/>
            <p:cNvSpPr>
              <a:spLocks/>
            </p:cNvSpPr>
            <p:nvPr/>
          </p:nvSpPr>
          <p:spPr bwMode="auto">
            <a:xfrm>
              <a:off x="7116763" y="2733675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49"/>
            <p:cNvSpPr>
              <a:spLocks/>
            </p:cNvSpPr>
            <p:nvPr/>
          </p:nvSpPr>
          <p:spPr bwMode="auto">
            <a:xfrm>
              <a:off x="7116763" y="2762250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50"/>
            <p:cNvSpPr>
              <a:spLocks/>
            </p:cNvSpPr>
            <p:nvPr/>
          </p:nvSpPr>
          <p:spPr bwMode="auto">
            <a:xfrm>
              <a:off x="7116763" y="2792413"/>
              <a:ext cx="12700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51"/>
            <p:cNvSpPr>
              <a:spLocks/>
            </p:cNvSpPr>
            <p:nvPr/>
          </p:nvSpPr>
          <p:spPr bwMode="auto">
            <a:xfrm>
              <a:off x="7116763" y="2820988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152"/>
            <p:cNvSpPr>
              <a:spLocks noEditPoints="1"/>
            </p:cNvSpPr>
            <p:nvPr/>
          </p:nvSpPr>
          <p:spPr bwMode="auto">
            <a:xfrm>
              <a:off x="7377113" y="2944813"/>
              <a:ext cx="87313" cy="87313"/>
            </a:xfrm>
            <a:custGeom>
              <a:avLst/>
              <a:gdLst>
                <a:gd name="T0" fmla="*/ 288 w 288"/>
                <a:gd name="T1" fmla="*/ 145 h 288"/>
                <a:gd name="T2" fmla="*/ 143 w 288"/>
                <a:gd name="T3" fmla="*/ 288 h 288"/>
                <a:gd name="T4" fmla="*/ 0 w 288"/>
                <a:gd name="T5" fmla="*/ 143 h 288"/>
                <a:gd name="T6" fmla="*/ 145 w 288"/>
                <a:gd name="T7" fmla="*/ 0 h 288"/>
                <a:gd name="T8" fmla="*/ 288 w 288"/>
                <a:gd name="T9" fmla="*/ 145 h 288"/>
                <a:gd name="T10" fmla="*/ 240 w 288"/>
                <a:gd name="T11" fmla="*/ 144 h 288"/>
                <a:gd name="T12" fmla="*/ 144 w 288"/>
                <a:gd name="T13" fmla="*/ 48 h 288"/>
                <a:gd name="T14" fmla="*/ 48 w 288"/>
                <a:gd name="T15" fmla="*/ 143 h 288"/>
                <a:gd name="T16" fmla="*/ 143 w 288"/>
                <a:gd name="T17" fmla="*/ 240 h 288"/>
                <a:gd name="T18" fmla="*/ 240 w 288"/>
                <a:gd name="T19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288" y="145"/>
                  </a:moveTo>
                  <a:cubicBezTo>
                    <a:pt x="288" y="224"/>
                    <a:pt x="222" y="288"/>
                    <a:pt x="143" y="288"/>
                  </a:cubicBezTo>
                  <a:cubicBezTo>
                    <a:pt x="64" y="288"/>
                    <a:pt x="0" y="222"/>
                    <a:pt x="0" y="143"/>
                  </a:cubicBezTo>
                  <a:cubicBezTo>
                    <a:pt x="0" y="64"/>
                    <a:pt x="66" y="0"/>
                    <a:pt x="145" y="0"/>
                  </a:cubicBezTo>
                  <a:cubicBezTo>
                    <a:pt x="224" y="0"/>
                    <a:pt x="288" y="66"/>
                    <a:pt x="288" y="145"/>
                  </a:cubicBezTo>
                  <a:close/>
                  <a:moveTo>
                    <a:pt x="240" y="144"/>
                  </a:moveTo>
                  <a:cubicBezTo>
                    <a:pt x="240" y="91"/>
                    <a:pt x="197" y="48"/>
                    <a:pt x="144" y="48"/>
                  </a:cubicBezTo>
                  <a:cubicBezTo>
                    <a:pt x="92" y="48"/>
                    <a:pt x="48" y="91"/>
                    <a:pt x="48" y="143"/>
                  </a:cubicBezTo>
                  <a:cubicBezTo>
                    <a:pt x="48" y="196"/>
                    <a:pt x="91" y="240"/>
                    <a:pt x="143" y="240"/>
                  </a:cubicBezTo>
                  <a:cubicBezTo>
                    <a:pt x="196" y="240"/>
                    <a:pt x="240" y="197"/>
                    <a:pt x="240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7582231" y="3041835"/>
            <a:ext cx="454025" cy="450851"/>
            <a:chOff x="7700963" y="2647950"/>
            <a:chExt cx="454025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153"/>
            <p:cNvSpPr>
              <a:spLocks noEditPoints="1"/>
            </p:cNvSpPr>
            <p:nvPr/>
          </p:nvSpPr>
          <p:spPr bwMode="auto">
            <a:xfrm>
              <a:off x="7700963" y="2744788"/>
              <a:ext cx="454025" cy="354013"/>
            </a:xfrm>
            <a:custGeom>
              <a:avLst/>
              <a:gdLst>
                <a:gd name="T0" fmla="*/ 1251 w 1496"/>
                <a:gd name="T1" fmla="*/ 1000 h 1166"/>
                <a:gd name="T2" fmla="*/ 1235 w 1496"/>
                <a:gd name="T3" fmla="*/ 1166 h 1166"/>
                <a:gd name="T4" fmla="*/ 1192 w 1496"/>
                <a:gd name="T5" fmla="*/ 968 h 1166"/>
                <a:gd name="T6" fmla="*/ 742 w 1496"/>
                <a:gd name="T7" fmla="*/ 840 h 1166"/>
                <a:gd name="T8" fmla="*/ 386 w 1496"/>
                <a:gd name="T9" fmla="*/ 820 h 1166"/>
                <a:gd name="T10" fmla="*/ 304 w 1496"/>
                <a:gd name="T11" fmla="*/ 1152 h 1166"/>
                <a:gd name="T12" fmla="*/ 260 w 1496"/>
                <a:gd name="T13" fmla="*/ 1148 h 1166"/>
                <a:gd name="T14" fmla="*/ 9 w 1496"/>
                <a:gd name="T15" fmla="*/ 929 h 1166"/>
                <a:gd name="T16" fmla="*/ 71 w 1496"/>
                <a:gd name="T17" fmla="*/ 747 h 1166"/>
                <a:gd name="T18" fmla="*/ 164 w 1496"/>
                <a:gd name="T19" fmla="*/ 521 h 1166"/>
                <a:gd name="T20" fmla="*/ 442 w 1496"/>
                <a:gd name="T21" fmla="*/ 467 h 1166"/>
                <a:gd name="T22" fmla="*/ 416 w 1496"/>
                <a:gd name="T23" fmla="*/ 687 h 1166"/>
                <a:gd name="T24" fmla="*/ 588 w 1496"/>
                <a:gd name="T25" fmla="*/ 662 h 1166"/>
                <a:gd name="T26" fmla="*/ 599 w 1496"/>
                <a:gd name="T27" fmla="*/ 542 h 1166"/>
                <a:gd name="T28" fmla="*/ 515 w 1496"/>
                <a:gd name="T29" fmla="*/ 358 h 1166"/>
                <a:gd name="T30" fmla="*/ 978 w 1496"/>
                <a:gd name="T31" fmla="*/ 230 h 1166"/>
                <a:gd name="T32" fmla="*/ 953 w 1496"/>
                <a:gd name="T33" fmla="*/ 409 h 1166"/>
                <a:gd name="T34" fmla="*/ 885 w 1496"/>
                <a:gd name="T35" fmla="*/ 631 h 1166"/>
                <a:gd name="T36" fmla="*/ 1024 w 1496"/>
                <a:gd name="T37" fmla="*/ 711 h 1166"/>
                <a:gd name="T38" fmla="*/ 1049 w 1496"/>
                <a:gd name="T39" fmla="*/ 512 h 1166"/>
                <a:gd name="T40" fmla="*/ 1321 w 1496"/>
                <a:gd name="T41" fmla="*/ 434 h 1166"/>
                <a:gd name="T42" fmla="*/ 1417 w 1496"/>
                <a:gd name="T43" fmla="*/ 745 h 1166"/>
                <a:gd name="T44" fmla="*/ 1496 w 1496"/>
                <a:gd name="T45" fmla="*/ 928 h 1166"/>
                <a:gd name="T46" fmla="*/ 602 w 1496"/>
                <a:gd name="T47" fmla="*/ 463 h 1166"/>
                <a:gd name="T48" fmla="*/ 932 w 1496"/>
                <a:gd name="T49" fmla="*/ 352 h 1166"/>
                <a:gd name="T50" fmla="*/ 807 w 1496"/>
                <a:gd name="T51" fmla="*/ 231 h 1166"/>
                <a:gd name="T52" fmla="*/ 610 w 1496"/>
                <a:gd name="T53" fmla="*/ 258 h 1166"/>
                <a:gd name="T54" fmla="*/ 1064 w 1496"/>
                <a:gd name="T55" fmla="*/ 744 h 1166"/>
                <a:gd name="T56" fmla="*/ 1255 w 1496"/>
                <a:gd name="T57" fmla="*/ 956 h 1166"/>
                <a:gd name="T58" fmla="*/ 1399 w 1496"/>
                <a:gd name="T59" fmla="*/ 785 h 1166"/>
                <a:gd name="T60" fmla="*/ 1238 w 1496"/>
                <a:gd name="T61" fmla="*/ 671 h 1166"/>
                <a:gd name="T62" fmla="*/ 1064 w 1496"/>
                <a:gd name="T63" fmla="*/ 744 h 1166"/>
                <a:gd name="T64" fmla="*/ 189 w 1496"/>
                <a:gd name="T65" fmla="*/ 737 h 1166"/>
                <a:gd name="T66" fmla="*/ 47 w 1496"/>
                <a:gd name="T67" fmla="*/ 892 h 1166"/>
                <a:gd name="T68" fmla="*/ 255 w 1496"/>
                <a:gd name="T69" fmla="*/ 956 h 1166"/>
                <a:gd name="T70" fmla="*/ 318 w 1496"/>
                <a:gd name="T71" fmla="*/ 814 h 1166"/>
                <a:gd name="T72" fmla="*/ 353 w 1496"/>
                <a:gd name="T73" fmla="*/ 669 h 1166"/>
                <a:gd name="T74" fmla="*/ 704 w 1496"/>
                <a:gd name="T75" fmla="*/ 213 h 1166"/>
                <a:gd name="T76" fmla="*/ 838 w 1496"/>
                <a:gd name="T77" fmla="*/ 190 h 1166"/>
                <a:gd name="T78" fmla="*/ 742 w 1496"/>
                <a:gd name="T79" fmla="*/ 49 h 1166"/>
                <a:gd name="T80" fmla="*/ 206 w 1496"/>
                <a:gd name="T81" fmla="*/ 495 h 1166"/>
                <a:gd name="T82" fmla="*/ 386 w 1496"/>
                <a:gd name="T83" fmla="*/ 569 h 1166"/>
                <a:gd name="T84" fmla="*/ 211 w 1496"/>
                <a:gd name="T85" fmla="*/ 450 h 1166"/>
                <a:gd name="T86" fmla="*/ 1280 w 1496"/>
                <a:gd name="T87" fmla="*/ 455 h 1166"/>
                <a:gd name="T88" fmla="*/ 1095 w 1496"/>
                <a:gd name="T89" fmla="*/ 522 h 1166"/>
                <a:gd name="T90" fmla="*/ 1283 w 1496"/>
                <a:gd name="T91" fmla="*/ 494 h 1166"/>
                <a:gd name="T92" fmla="*/ 652 w 1496"/>
                <a:gd name="T93" fmla="*/ 619 h 1166"/>
                <a:gd name="T94" fmla="*/ 745 w 1496"/>
                <a:gd name="T95" fmla="*/ 796 h 1166"/>
                <a:gd name="T96" fmla="*/ 842 w 1496"/>
                <a:gd name="T97" fmla="*/ 645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6" h="1166">
                  <a:moveTo>
                    <a:pt x="1496" y="928"/>
                  </a:moveTo>
                  <a:cubicBezTo>
                    <a:pt x="1446" y="946"/>
                    <a:pt x="1396" y="967"/>
                    <a:pt x="1346" y="983"/>
                  </a:cubicBezTo>
                  <a:cubicBezTo>
                    <a:pt x="1315" y="993"/>
                    <a:pt x="1283" y="996"/>
                    <a:pt x="1251" y="1000"/>
                  </a:cubicBezTo>
                  <a:cubicBezTo>
                    <a:pt x="1239" y="1001"/>
                    <a:pt x="1236" y="1005"/>
                    <a:pt x="1236" y="1017"/>
                  </a:cubicBezTo>
                  <a:cubicBezTo>
                    <a:pt x="1236" y="1061"/>
                    <a:pt x="1236" y="1105"/>
                    <a:pt x="1236" y="1150"/>
                  </a:cubicBezTo>
                  <a:cubicBezTo>
                    <a:pt x="1236" y="1155"/>
                    <a:pt x="1236" y="1160"/>
                    <a:pt x="1235" y="1166"/>
                  </a:cubicBezTo>
                  <a:cubicBezTo>
                    <a:pt x="1221" y="1166"/>
                    <a:pt x="1207" y="1166"/>
                    <a:pt x="1192" y="1166"/>
                  </a:cubicBezTo>
                  <a:cubicBezTo>
                    <a:pt x="1192" y="1160"/>
                    <a:pt x="1192" y="1155"/>
                    <a:pt x="1192" y="1149"/>
                  </a:cubicBezTo>
                  <a:cubicBezTo>
                    <a:pt x="1192" y="1089"/>
                    <a:pt x="1190" y="1028"/>
                    <a:pt x="1192" y="968"/>
                  </a:cubicBezTo>
                  <a:cubicBezTo>
                    <a:pt x="1193" y="905"/>
                    <a:pt x="1169" y="856"/>
                    <a:pt x="1116" y="824"/>
                  </a:cubicBezTo>
                  <a:cubicBezTo>
                    <a:pt x="1048" y="784"/>
                    <a:pt x="978" y="749"/>
                    <a:pt x="908" y="711"/>
                  </a:cubicBezTo>
                  <a:cubicBezTo>
                    <a:pt x="881" y="794"/>
                    <a:pt x="829" y="841"/>
                    <a:pt x="742" y="840"/>
                  </a:cubicBezTo>
                  <a:cubicBezTo>
                    <a:pt x="671" y="838"/>
                    <a:pt x="629" y="802"/>
                    <a:pt x="590" y="715"/>
                  </a:cubicBezTo>
                  <a:cubicBezTo>
                    <a:pt x="589" y="715"/>
                    <a:pt x="588" y="714"/>
                    <a:pt x="587" y="715"/>
                  </a:cubicBezTo>
                  <a:cubicBezTo>
                    <a:pt x="520" y="750"/>
                    <a:pt x="452" y="783"/>
                    <a:pt x="386" y="820"/>
                  </a:cubicBezTo>
                  <a:cubicBezTo>
                    <a:pt x="346" y="843"/>
                    <a:pt x="317" y="876"/>
                    <a:pt x="308" y="923"/>
                  </a:cubicBezTo>
                  <a:cubicBezTo>
                    <a:pt x="306" y="938"/>
                    <a:pt x="305" y="953"/>
                    <a:pt x="304" y="968"/>
                  </a:cubicBezTo>
                  <a:cubicBezTo>
                    <a:pt x="304" y="1029"/>
                    <a:pt x="304" y="1091"/>
                    <a:pt x="304" y="1152"/>
                  </a:cubicBezTo>
                  <a:cubicBezTo>
                    <a:pt x="304" y="1156"/>
                    <a:pt x="304" y="1161"/>
                    <a:pt x="304" y="1166"/>
                  </a:cubicBezTo>
                  <a:cubicBezTo>
                    <a:pt x="289" y="1166"/>
                    <a:pt x="275" y="1166"/>
                    <a:pt x="260" y="1166"/>
                  </a:cubicBezTo>
                  <a:cubicBezTo>
                    <a:pt x="260" y="1160"/>
                    <a:pt x="260" y="1154"/>
                    <a:pt x="260" y="1148"/>
                  </a:cubicBezTo>
                  <a:cubicBezTo>
                    <a:pt x="260" y="1104"/>
                    <a:pt x="259" y="1059"/>
                    <a:pt x="260" y="1014"/>
                  </a:cubicBezTo>
                  <a:cubicBezTo>
                    <a:pt x="260" y="1003"/>
                    <a:pt x="257" y="998"/>
                    <a:pt x="246" y="998"/>
                  </a:cubicBezTo>
                  <a:cubicBezTo>
                    <a:pt x="162" y="991"/>
                    <a:pt x="84" y="967"/>
                    <a:pt x="9" y="929"/>
                  </a:cubicBezTo>
                  <a:cubicBezTo>
                    <a:pt x="6" y="927"/>
                    <a:pt x="1" y="922"/>
                    <a:pt x="1" y="919"/>
                  </a:cubicBezTo>
                  <a:cubicBezTo>
                    <a:pt x="1" y="892"/>
                    <a:pt x="0" y="865"/>
                    <a:pt x="2" y="839"/>
                  </a:cubicBezTo>
                  <a:cubicBezTo>
                    <a:pt x="7" y="795"/>
                    <a:pt x="33" y="766"/>
                    <a:pt x="71" y="747"/>
                  </a:cubicBezTo>
                  <a:cubicBezTo>
                    <a:pt x="111" y="726"/>
                    <a:pt x="151" y="707"/>
                    <a:pt x="191" y="686"/>
                  </a:cubicBezTo>
                  <a:cubicBezTo>
                    <a:pt x="212" y="676"/>
                    <a:pt x="218" y="648"/>
                    <a:pt x="203" y="630"/>
                  </a:cubicBezTo>
                  <a:cubicBezTo>
                    <a:pt x="178" y="598"/>
                    <a:pt x="165" y="561"/>
                    <a:pt x="164" y="521"/>
                  </a:cubicBezTo>
                  <a:cubicBezTo>
                    <a:pt x="164" y="488"/>
                    <a:pt x="161" y="455"/>
                    <a:pt x="172" y="422"/>
                  </a:cubicBezTo>
                  <a:cubicBezTo>
                    <a:pt x="191" y="366"/>
                    <a:pt x="256" y="326"/>
                    <a:pt x="315" y="330"/>
                  </a:cubicBezTo>
                  <a:cubicBezTo>
                    <a:pt x="379" y="335"/>
                    <a:pt x="442" y="396"/>
                    <a:pt x="442" y="467"/>
                  </a:cubicBezTo>
                  <a:cubicBezTo>
                    <a:pt x="441" y="509"/>
                    <a:pt x="445" y="551"/>
                    <a:pt x="426" y="590"/>
                  </a:cubicBezTo>
                  <a:cubicBezTo>
                    <a:pt x="420" y="604"/>
                    <a:pt x="412" y="617"/>
                    <a:pt x="403" y="629"/>
                  </a:cubicBezTo>
                  <a:cubicBezTo>
                    <a:pt x="389" y="649"/>
                    <a:pt x="394" y="676"/>
                    <a:pt x="416" y="687"/>
                  </a:cubicBezTo>
                  <a:cubicBezTo>
                    <a:pt x="433" y="695"/>
                    <a:pt x="450" y="704"/>
                    <a:pt x="467" y="711"/>
                  </a:cubicBezTo>
                  <a:cubicBezTo>
                    <a:pt x="473" y="713"/>
                    <a:pt x="482" y="714"/>
                    <a:pt x="487" y="711"/>
                  </a:cubicBezTo>
                  <a:cubicBezTo>
                    <a:pt x="521" y="696"/>
                    <a:pt x="555" y="679"/>
                    <a:pt x="588" y="662"/>
                  </a:cubicBezTo>
                  <a:cubicBezTo>
                    <a:pt x="599" y="657"/>
                    <a:pt x="605" y="649"/>
                    <a:pt x="605" y="638"/>
                  </a:cubicBezTo>
                  <a:cubicBezTo>
                    <a:pt x="606" y="610"/>
                    <a:pt x="606" y="583"/>
                    <a:pt x="606" y="556"/>
                  </a:cubicBezTo>
                  <a:cubicBezTo>
                    <a:pt x="606" y="551"/>
                    <a:pt x="602" y="546"/>
                    <a:pt x="599" y="542"/>
                  </a:cubicBezTo>
                  <a:cubicBezTo>
                    <a:pt x="563" y="504"/>
                    <a:pt x="546" y="457"/>
                    <a:pt x="538" y="406"/>
                  </a:cubicBezTo>
                  <a:cubicBezTo>
                    <a:pt x="537" y="399"/>
                    <a:pt x="531" y="392"/>
                    <a:pt x="528" y="385"/>
                  </a:cubicBezTo>
                  <a:cubicBezTo>
                    <a:pt x="523" y="376"/>
                    <a:pt x="515" y="367"/>
                    <a:pt x="515" y="358"/>
                  </a:cubicBezTo>
                  <a:cubicBezTo>
                    <a:pt x="514" y="304"/>
                    <a:pt x="511" y="250"/>
                    <a:pt x="518" y="197"/>
                  </a:cubicBezTo>
                  <a:cubicBezTo>
                    <a:pt x="533" y="82"/>
                    <a:pt x="635" y="0"/>
                    <a:pt x="751" y="4"/>
                  </a:cubicBezTo>
                  <a:cubicBezTo>
                    <a:pt x="879" y="8"/>
                    <a:pt x="973" y="102"/>
                    <a:pt x="978" y="230"/>
                  </a:cubicBezTo>
                  <a:cubicBezTo>
                    <a:pt x="979" y="270"/>
                    <a:pt x="979" y="310"/>
                    <a:pt x="977" y="350"/>
                  </a:cubicBezTo>
                  <a:cubicBezTo>
                    <a:pt x="977" y="362"/>
                    <a:pt x="969" y="375"/>
                    <a:pt x="963" y="387"/>
                  </a:cubicBezTo>
                  <a:cubicBezTo>
                    <a:pt x="960" y="395"/>
                    <a:pt x="954" y="402"/>
                    <a:pt x="953" y="409"/>
                  </a:cubicBezTo>
                  <a:cubicBezTo>
                    <a:pt x="946" y="460"/>
                    <a:pt x="926" y="506"/>
                    <a:pt x="892" y="545"/>
                  </a:cubicBezTo>
                  <a:cubicBezTo>
                    <a:pt x="888" y="549"/>
                    <a:pt x="885" y="556"/>
                    <a:pt x="885" y="562"/>
                  </a:cubicBezTo>
                  <a:cubicBezTo>
                    <a:pt x="884" y="585"/>
                    <a:pt x="885" y="608"/>
                    <a:pt x="885" y="631"/>
                  </a:cubicBezTo>
                  <a:cubicBezTo>
                    <a:pt x="885" y="647"/>
                    <a:pt x="891" y="657"/>
                    <a:pt x="906" y="664"/>
                  </a:cubicBezTo>
                  <a:cubicBezTo>
                    <a:pt x="938" y="679"/>
                    <a:pt x="970" y="696"/>
                    <a:pt x="1002" y="710"/>
                  </a:cubicBezTo>
                  <a:cubicBezTo>
                    <a:pt x="1008" y="713"/>
                    <a:pt x="1018" y="713"/>
                    <a:pt x="1024" y="711"/>
                  </a:cubicBezTo>
                  <a:cubicBezTo>
                    <a:pt x="1043" y="703"/>
                    <a:pt x="1061" y="694"/>
                    <a:pt x="1078" y="685"/>
                  </a:cubicBezTo>
                  <a:cubicBezTo>
                    <a:pt x="1096" y="676"/>
                    <a:pt x="1102" y="647"/>
                    <a:pt x="1090" y="632"/>
                  </a:cubicBezTo>
                  <a:cubicBezTo>
                    <a:pt x="1062" y="597"/>
                    <a:pt x="1048" y="557"/>
                    <a:pt x="1049" y="512"/>
                  </a:cubicBezTo>
                  <a:cubicBezTo>
                    <a:pt x="1050" y="482"/>
                    <a:pt x="1051" y="451"/>
                    <a:pt x="1058" y="423"/>
                  </a:cubicBezTo>
                  <a:cubicBezTo>
                    <a:pt x="1074" y="365"/>
                    <a:pt x="1141" y="324"/>
                    <a:pt x="1200" y="331"/>
                  </a:cubicBezTo>
                  <a:cubicBezTo>
                    <a:pt x="1264" y="339"/>
                    <a:pt x="1308" y="373"/>
                    <a:pt x="1321" y="434"/>
                  </a:cubicBezTo>
                  <a:cubicBezTo>
                    <a:pt x="1336" y="503"/>
                    <a:pt x="1335" y="573"/>
                    <a:pt x="1286" y="633"/>
                  </a:cubicBezTo>
                  <a:cubicBezTo>
                    <a:pt x="1274" y="648"/>
                    <a:pt x="1281" y="676"/>
                    <a:pt x="1299" y="685"/>
                  </a:cubicBezTo>
                  <a:cubicBezTo>
                    <a:pt x="1338" y="705"/>
                    <a:pt x="1378" y="725"/>
                    <a:pt x="1417" y="745"/>
                  </a:cubicBezTo>
                  <a:cubicBezTo>
                    <a:pt x="1458" y="764"/>
                    <a:pt x="1486" y="793"/>
                    <a:pt x="1494" y="839"/>
                  </a:cubicBezTo>
                  <a:cubicBezTo>
                    <a:pt x="1494" y="840"/>
                    <a:pt x="1495" y="842"/>
                    <a:pt x="1496" y="843"/>
                  </a:cubicBezTo>
                  <a:cubicBezTo>
                    <a:pt x="1496" y="871"/>
                    <a:pt x="1496" y="899"/>
                    <a:pt x="1496" y="928"/>
                  </a:cubicBezTo>
                  <a:close/>
                  <a:moveTo>
                    <a:pt x="558" y="352"/>
                  </a:moveTo>
                  <a:cubicBezTo>
                    <a:pt x="578" y="355"/>
                    <a:pt x="580" y="368"/>
                    <a:pt x="583" y="385"/>
                  </a:cubicBezTo>
                  <a:cubicBezTo>
                    <a:pt x="587" y="411"/>
                    <a:pt x="592" y="438"/>
                    <a:pt x="602" y="463"/>
                  </a:cubicBezTo>
                  <a:cubicBezTo>
                    <a:pt x="639" y="558"/>
                    <a:pt x="753" y="593"/>
                    <a:pt x="834" y="535"/>
                  </a:cubicBezTo>
                  <a:cubicBezTo>
                    <a:pt x="884" y="499"/>
                    <a:pt x="904" y="446"/>
                    <a:pt x="908" y="386"/>
                  </a:cubicBezTo>
                  <a:cubicBezTo>
                    <a:pt x="910" y="370"/>
                    <a:pt x="912" y="355"/>
                    <a:pt x="932" y="352"/>
                  </a:cubicBezTo>
                  <a:cubicBezTo>
                    <a:pt x="932" y="337"/>
                    <a:pt x="933" y="322"/>
                    <a:pt x="932" y="307"/>
                  </a:cubicBezTo>
                  <a:cubicBezTo>
                    <a:pt x="932" y="280"/>
                    <a:pt x="912" y="258"/>
                    <a:pt x="885" y="259"/>
                  </a:cubicBezTo>
                  <a:cubicBezTo>
                    <a:pt x="855" y="259"/>
                    <a:pt x="827" y="256"/>
                    <a:pt x="807" y="231"/>
                  </a:cubicBezTo>
                  <a:cubicBezTo>
                    <a:pt x="803" y="234"/>
                    <a:pt x="799" y="236"/>
                    <a:pt x="797" y="239"/>
                  </a:cubicBezTo>
                  <a:cubicBezTo>
                    <a:pt x="785" y="256"/>
                    <a:pt x="769" y="259"/>
                    <a:pt x="750" y="259"/>
                  </a:cubicBezTo>
                  <a:cubicBezTo>
                    <a:pt x="703" y="258"/>
                    <a:pt x="656" y="258"/>
                    <a:pt x="610" y="258"/>
                  </a:cubicBezTo>
                  <a:cubicBezTo>
                    <a:pt x="581" y="259"/>
                    <a:pt x="560" y="277"/>
                    <a:pt x="559" y="306"/>
                  </a:cubicBezTo>
                  <a:cubicBezTo>
                    <a:pt x="558" y="321"/>
                    <a:pt x="558" y="336"/>
                    <a:pt x="558" y="352"/>
                  </a:cubicBezTo>
                  <a:close/>
                  <a:moveTo>
                    <a:pt x="1064" y="744"/>
                  </a:moveTo>
                  <a:cubicBezTo>
                    <a:pt x="1109" y="768"/>
                    <a:pt x="1150" y="791"/>
                    <a:pt x="1184" y="826"/>
                  </a:cubicBezTo>
                  <a:cubicBezTo>
                    <a:pt x="1219" y="862"/>
                    <a:pt x="1233" y="907"/>
                    <a:pt x="1234" y="958"/>
                  </a:cubicBezTo>
                  <a:cubicBezTo>
                    <a:pt x="1243" y="957"/>
                    <a:pt x="1249" y="957"/>
                    <a:pt x="1255" y="956"/>
                  </a:cubicBezTo>
                  <a:cubicBezTo>
                    <a:pt x="1309" y="949"/>
                    <a:pt x="1361" y="936"/>
                    <a:pt x="1410" y="913"/>
                  </a:cubicBezTo>
                  <a:cubicBezTo>
                    <a:pt x="1447" y="897"/>
                    <a:pt x="1446" y="897"/>
                    <a:pt x="1446" y="858"/>
                  </a:cubicBezTo>
                  <a:cubicBezTo>
                    <a:pt x="1445" y="824"/>
                    <a:pt x="1431" y="800"/>
                    <a:pt x="1399" y="785"/>
                  </a:cubicBezTo>
                  <a:cubicBezTo>
                    <a:pt x="1358" y="766"/>
                    <a:pt x="1319" y="745"/>
                    <a:pt x="1279" y="726"/>
                  </a:cubicBezTo>
                  <a:cubicBezTo>
                    <a:pt x="1260" y="716"/>
                    <a:pt x="1249" y="702"/>
                    <a:pt x="1242" y="683"/>
                  </a:cubicBezTo>
                  <a:cubicBezTo>
                    <a:pt x="1240" y="678"/>
                    <a:pt x="1239" y="674"/>
                    <a:pt x="1238" y="671"/>
                  </a:cubicBezTo>
                  <a:cubicBezTo>
                    <a:pt x="1221" y="673"/>
                    <a:pt x="1204" y="677"/>
                    <a:pt x="1188" y="677"/>
                  </a:cubicBezTo>
                  <a:cubicBezTo>
                    <a:pt x="1172" y="677"/>
                    <a:pt x="1156" y="674"/>
                    <a:pt x="1137" y="671"/>
                  </a:cubicBezTo>
                  <a:cubicBezTo>
                    <a:pt x="1134" y="713"/>
                    <a:pt x="1098" y="725"/>
                    <a:pt x="1064" y="744"/>
                  </a:cubicBezTo>
                  <a:close/>
                  <a:moveTo>
                    <a:pt x="353" y="669"/>
                  </a:moveTo>
                  <a:cubicBezTo>
                    <a:pt x="319" y="680"/>
                    <a:pt x="287" y="680"/>
                    <a:pt x="252" y="669"/>
                  </a:cubicBezTo>
                  <a:cubicBezTo>
                    <a:pt x="248" y="708"/>
                    <a:pt x="219" y="723"/>
                    <a:pt x="189" y="737"/>
                  </a:cubicBezTo>
                  <a:cubicBezTo>
                    <a:pt x="154" y="754"/>
                    <a:pt x="119" y="772"/>
                    <a:pt x="84" y="789"/>
                  </a:cubicBezTo>
                  <a:cubicBezTo>
                    <a:pt x="68" y="798"/>
                    <a:pt x="55" y="810"/>
                    <a:pt x="52" y="828"/>
                  </a:cubicBezTo>
                  <a:cubicBezTo>
                    <a:pt x="48" y="849"/>
                    <a:pt x="48" y="870"/>
                    <a:pt x="47" y="892"/>
                  </a:cubicBezTo>
                  <a:cubicBezTo>
                    <a:pt x="47" y="894"/>
                    <a:pt x="50" y="898"/>
                    <a:pt x="53" y="899"/>
                  </a:cubicBezTo>
                  <a:cubicBezTo>
                    <a:pt x="70" y="907"/>
                    <a:pt x="87" y="915"/>
                    <a:pt x="104" y="921"/>
                  </a:cubicBezTo>
                  <a:cubicBezTo>
                    <a:pt x="153" y="940"/>
                    <a:pt x="203" y="952"/>
                    <a:pt x="255" y="956"/>
                  </a:cubicBezTo>
                  <a:cubicBezTo>
                    <a:pt x="256" y="954"/>
                    <a:pt x="257" y="953"/>
                    <a:pt x="257" y="952"/>
                  </a:cubicBezTo>
                  <a:cubicBezTo>
                    <a:pt x="257" y="949"/>
                    <a:pt x="257" y="946"/>
                    <a:pt x="258" y="944"/>
                  </a:cubicBezTo>
                  <a:cubicBezTo>
                    <a:pt x="260" y="892"/>
                    <a:pt x="278" y="847"/>
                    <a:pt x="318" y="814"/>
                  </a:cubicBezTo>
                  <a:cubicBezTo>
                    <a:pt x="347" y="791"/>
                    <a:pt x="379" y="773"/>
                    <a:pt x="410" y="753"/>
                  </a:cubicBezTo>
                  <a:cubicBezTo>
                    <a:pt x="415" y="750"/>
                    <a:pt x="420" y="747"/>
                    <a:pt x="427" y="743"/>
                  </a:cubicBezTo>
                  <a:cubicBezTo>
                    <a:pt x="392" y="726"/>
                    <a:pt x="359" y="711"/>
                    <a:pt x="353" y="669"/>
                  </a:cubicBezTo>
                  <a:close/>
                  <a:moveTo>
                    <a:pt x="561" y="224"/>
                  </a:moveTo>
                  <a:cubicBezTo>
                    <a:pt x="590" y="210"/>
                    <a:pt x="621" y="213"/>
                    <a:pt x="651" y="213"/>
                  </a:cubicBezTo>
                  <a:cubicBezTo>
                    <a:pt x="669" y="213"/>
                    <a:pt x="686" y="211"/>
                    <a:pt x="704" y="213"/>
                  </a:cubicBezTo>
                  <a:cubicBezTo>
                    <a:pt x="742" y="218"/>
                    <a:pt x="774" y="210"/>
                    <a:pt x="797" y="176"/>
                  </a:cubicBezTo>
                  <a:cubicBezTo>
                    <a:pt x="803" y="168"/>
                    <a:pt x="813" y="165"/>
                    <a:pt x="823" y="169"/>
                  </a:cubicBezTo>
                  <a:cubicBezTo>
                    <a:pt x="833" y="172"/>
                    <a:pt x="837" y="179"/>
                    <a:pt x="838" y="190"/>
                  </a:cubicBezTo>
                  <a:cubicBezTo>
                    <a:pt x="839" y="201"/>
                    <a:pt x="846" y="210"/>
                    <a:pt x="858" y="212"/>
                  </a:cubicBezTo>
                  <a:cubicBezTo>
                    <a:pt x="882" y="215"/>
                    <a:pt x="907" y="218"/>
                    <a:pt x="931" y="220"/>
                  </a:cubicBezTo>
                  <a:cubicBezTo>
                    <a:pt x="930" y="129"/>
                    <a:pt x="848" y="47"/>
                    <a:pt x="742" y="49"/>
                  </a:cubicBezTo>
                  <a:cubicBezTo>
                    <a:pt x="642" y="51"/>
                    <a:pt x="553" y="137"/>
                    <a:pt x="561" y="224"/>
                  </a:cubicBezTo>
                  <a:close/>
                  <a:moveTo>
                    <a:pt x="209" y="494"/>
                  </a:moveTo>
                  <a:cubicBezTo>
                    <a:pt x="208" y="494"/>
                    <a:pt x="207" y="494"/>
                    <a:pt x="206" y="495"/>
                  </a:cubicBezTo>
                  <a:cubicBezTo>
                    <a:pt x="210" y="520"/>
                    <a:pt x="213" y="546"/>
                    <a:pt x="221" y="570"/>
                  </a:cubicBezTo>
                  <a:cubicBezTo>
                    <a:pt x="233" y="609"/>
                    <a:pt x="267" y="633"/>
                    <a:pt x="303" y="633"/>
                  </a:cubicBezTo>
                  <a:cubicBezTo>
                    <a:pt x="340" y="633"/>
                    <a:pt x="372" y="608"/>
                    <a:pt x="386" y="569"/>
                  </a:cubicBezTo>
                  <a:cubicBezTo>
                    <a:pt x="400" y="532"/>
                    <a:pt x="399" y="494"/>
                    <a:pt x="395" y="457"/>
                  </a:cubicBezTo>
                  <a:cubicBezTo>
                    <a:pt x="390" y="413"/>
                    <a:pt x="350" y="377"/>
                    <a:pt x="306" y="375"/>
                  </a:cubicBezTo>
                  <a:cubicBezTo>
                    <a:pt x="262" y="374"/>
                    <a:pt x="219" y="408"/>
                    <a:pt x="211" y="450"/>
                  </a:cubicBezTo>
                  <a:cubicBezTo>
                    <a:pt x="209" y="465"/>
                    <a:pt x="210" y="479"/>
                    <a:pt x="209" y="494"/>
                  </a:cubicBezTo>
                  <a:close/>
                  <a:moveTo>
                    <a:pt x="1283" y="494"/>
                  </a:moveTo>
                  <a:cubicBezTo>
                    <a:pt x="1282" y="481"/>
                    <a:pt x="1282" y="468"/>
                    <a:pt x="1280" y="455"/>
                  </a:cubicBezTo>
                  <a:cubicBezTo>
                    <a:pt x="1274" y="409"/>
                    <a:pt x="1230" y="373"/>
                    <a:pt x="1184" y="375"/>
                  </a:cubicBezTo>
                  <a:cubicBezTo>
                    <a:pt x="1137" y="378"/>
                    <a:pt x="1097" y="418"/>
                    <a:pt x="1095" y="464"/>
                  </a:cubicBezTo>
                  <a:cubicBezTo>
                    <a:pt x="1094" y="483"/>
                    <a:pt x="1095" y="503"/>
                    <a:pt x="1095" y="522"/>
                  </a:cubicBezTo>
                  <a:cubicBezTo>
                    <a:pt x="1096" y="547"/>
                    <a:pt x="1103" y="570"/>
                    <a:pt x="1116" y="591"/>
                  </a:cubicBezTo>
                  <a:cubicBezTo>
                    <a:pt x="1149" y="643"/>
                    <a:pt x="1216" y="647"/>
                    <a:pt x="1255" y="599"/>
                  </a:cubicBezTo>
                  <a:cubicBezTo>
                    <a:pt x="1279" y="568"/>
                    <a:pt x="1283" y="532"/>
                    <a:pt x="1283" y="494"/>
                  </a:cubicBezTo>
                  <a:close/>
                  <a:moveTo>
                    <a:pt x="838" y="585"/>
                  </a:moveTo>
                  <a:cubicBezTo>
                    <a:pt x="776" y="615"/>
                    <a:pt x="714" y="615"/>
                    <a:pt x="652" y="585"/>
                  </a:cubicBezTo>
                  <a:cubicBezTo>
                    <a:pt x="652" y="598"/>
                    <a:pt x="651" y="608"/>
                    <a:pt x="652" y="619"/>
                  </a:cubicBezTo>
                  <a:cubicBezTo>
                    <a:pt x="653" y="643"/>
                    <a:pt x="648" y="666"/>
                    <a:pt x="632" y="686"/>
                  </a:cubicBezTo>
                  <a:cubicBezTo>
                    <a:pt x="630" y="689"/>
                    <a:pt x="630" y="695"/>
                    <a:pt x="631" y="699"/>
                  </a:cubicBezTo>
                  <a:cubicBezTo>
                    <a:pt x="640" y="753"/>
                    <a:pt x="689" y="794"/>
                    <a:pt x="745" y="796"/>
                  </a:cubicBezTo>
                  <a:cubicBezTo>
                    <a:pt x="797" y="797"/>
                    <a:pt x="848" y="757"/>
                    <a:pt x="860" y="705"/>
                  </a:cubicBezTo>
                  <a:cubicBezTo>
                    <a:pt x="862" y="695"/>
                    <a:pt x="861" y="688"/>
                    <a:pt x="855" y="679"/>
                  </a:cubicBezTo>
                  <a:cubicBezTo>
                    <a:pt x="848" y="669"/>
                    <a:pt x="843" y="657"/>
                    <a:pt x="842" y="645"/>
                  </a:cubicBezTo>
                  <a:cubicBezTo>
                    <a:pt x="839" y="626"/>
                    <a:pt x="839" y="607"/>
                    <a:pt x="838" y="5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154"/>
            <p:cNvSpPr>
              <a:spLocks/>
            </p:cNvSpPr>
            <p:nvPr/>
          </p:nvSpPr>
          <p:spPr bwMode="auto">
            <a:xfrm>
              <a:off x="7702550" y="2647950"/>
              <a:ext cx="223838" cy="184150"/>
            </a:xfrm>
            <a:custGeom>
              <a:avLst/>
              <a:gdLst>
                <a:gd name="T0" fmla="*/ 0 w 742"/>
                <a:gd name="T1" fmla="*/ 0 h 607"/>
                <a:gd name="T2" fmla="*/ 742 w 742"/>
                <a:gd name="T3" fmla="*/ 0 h 607"/>
                <a:gd name="T4" fmla="*/ 742 w 742"/>
                <a:gd name="T5" fmla="*/ 276 h 607"/>
                <a:gd name="T6" fmla="*/ 698 w 742"/>
                <a:gd name="T7" fmla="*/ 276 h 607"/>
                <a:gd name="T8" fmla="*/ 698 w 742"/>
                <a:gd name="T9" fmla="*/ 46 h 607"/>
                <a:gd name="T10" fmla="*/ 46 w 742"/>
                <a:gd name="T11" fmla="*/ 46 h 607"/>
                <a:gd name="T12" fmla="*/ 46 w 742"/>
                <a:gd name="T13" fmla="*/ 465 h 607"/>
                <a:gd name="T14" fmla="*/ 114 w 742"/>
                <a:gd name="T15" fmla="*/ 465 h 607"/>
                <a:gd name="T16" fmla="*/ 114 w 742"/>
                <a:gd name="T17" fmla="*/ 527 h 607"/>
                <a:gd name="T18" fmla="*/ 155 w 742"/>
                <a:gd name="T19" fmla="*/ 485 h 607"/>
                <a:gd name="T20" fmla="*/ 204 w 742"/>
                <a:gd name="T21" fmla="*/ 465 h 607"/>
                <a:gd name="T22" fmla="*/ 443 w 742"/>
                <a:gd name="T23" fmla="*/ 465 h 607"/>
                <a:gd name="T24" fmla="*/ 462 w 742"/>
                <a:gd name="T25" fmla="*/ 465 h 607"/>
                <a:gd name="T26" fmla="*/ 462 w 742"/>
                <a:gd name="T27" fmla="*/ 510 h 607"/>
                <a:gd name="T28" fmla="*/ 445 w 742"/>
                <a:gd name="T29" fmla="*/ 510 h 607"/>
                <a:gd name="T30" fmla="*/ 209 w 742"/>
                <a:gd name="T31" fmla="*/ 510 h 607"/>
                <a:gd name="T32" fmla="*/ 183 w 742"/>
                <a:gd name="T33" fmla="*/ 521 h 607"/>
                <a:gd name="T34" fmla="*/ 112 w 742"/>
                <a:gd name="T35" fmla="*/ 592 h 607"/>
                <a:gd name="T36" fmla="*/ 82 w 742"/>
                <a:gd name="T37" fmla="*/ 602 h 607"/>
                <a:gd name="T38" fmla="*/ 69 w 742"/>
                <a:gd name="T39" fmla="*/ 574 h 607"/>
                <a:gd name="T40" fmla="*/ 69 w 742"/>
                <a:gd name="T41" fmla="*/ 511 h 607"/>
                <a:gd name="T42" fmla="*/ 0 w 742"/>
                <a:gd name="T43" fmla="*/ 511 h 607"/>
                <a:gd name="T44" fmla="*/ 0 w 742"/>
                <a:gd name="T4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2" h="607">
                  <a:moveTo>
                    <a:pt x="0" y="0"/>
                  </a:moveTo>
                  <a:cubicBezTo>
                    <a:pt x="248" y="0"/>
                    <a:pt x="494" y="0"/>
                    <a:pt x="742" y="0"/>
                  </a:cubicBezTo>
                  <a:cubicBezTo>
                    <a:pt x="742" y="92"/>
                    <a:pt x="742" y="184"/>
                    <a:pt x="742" y="276"/>
                  </a:cubicBezTo>
                  <a:cubicBezTo>
                    <a:pt x="728" y="276"/>
                    <a:pt x="713" y="276"/>
                    <a:pt x="698" y="276"/>
                  </a:cubicBezTo>
                  <a:cubicBezTo>
                    <a:pt x="698" y="199"/>
                    <a:pt x="698" y="123"/>
                    <a:pt x="698" y="46"/>
                  </a:cubicBezTo>
                  <a:cubicBezTo>
                    <a:pt x="480" y="46"/>
                    <a:pt x="263" y="46"/>
                    <a:pt x="46" y="46"/>
                  </a:cubicBezTo>
                  <a:cubicBezTo>
                    <a:pt x="46" y="185"/>
                    <a:pt x="46" y="324"/>
                    <a:pt x="46" y="465"/>
                  </a:cubicBezTo>
                  <a:cubicBezTo>
                    <a:pt x="68" y="465"/>
                    <a:pt x="90" y="465"/>
                    <a:pt x="114" y="465"/>
                  </a:cubicBezTo>
                  <a:cubicBezTo>
                    <a:pt x="114" y="485"/>
                    <a:pt x="114" y="504"/>
                    <a:pt x="114" y="527"/>
                  </a:cubicBezTo>
                  <a:cubicBezTo>
                    <a:pt x="130" y="511"/>
                    <a:pt x="144" y="499"/>
                    <a:pt x="155" y="485"/>
                  </a:cubicBezTo>
                  <a:cubicBezTo>
                    <a:pt x="168" y="470"/>
                    <a:pt x="184" y="465"/>
                    <a:pt x="204" y="465"/>
                  </a:cubicBezTo>
                  <a:cubicBezTo>
                    <a:pt x="284" y="466"/>
                    <a:pt x="364" y="465"/>
                    <a:pt x="443" y="465"/>
                  </a:cubicBezTo>
                  <a:cubicBezTo>
                    <a:pt x="449" y="465"/>
                    <a:pt x="455" y="465"/>
                    <a:pt x="462" y="465"/>
                  </a:cubicBezTo>
                  <a:cubicBezTo>
                    <a:pt x="462" y="480"/>
                    <a:pt x="462" y="494"/>
                    <a:pt x="462" y="510"/>
                  </a:cubicBezTo>
                  <a:cubicBezTo>
                    <a:pt x="456" y="510"/>
                    <a:pt x="451" y="510"/>
                    <a:pt x="445" y="510"/>
                  </a:cubicBezTo>
                  <a:cubicBezTo>
                    <a:pt x="366" y="510"/>
                    <a:pt x="287" y="511"/>
                    <a:pt x="209" y="510"/>
                  </a:cubicBezTo>
                  <a:cubicBezTo>
                    <a:pt x="198" y="510"/>
                    <a:pt x="190" y="513"/>
                    <a:pt x="183" y="521"/>
                  </a:cubicBezTo>
                  <a:cubicBezTo>
                    <a:pt x="160" y="545"/>
                    <a:pt x="136" y="568"/>
                    <a:pt x="112" y="592"/>
                  </a:cubicBezTo>
                  <a:cubicBezTo>
                    <a:pt x="104" y="600"/>
                    <a:pt x="95" y="607"/>
                    <a:pt x="82" y="602"/>
                  </a:cubicBezTo>
                  <a:cubicBezTo>
                    <a:pt x="70" y="596"/>
                    <a:pt x="68" y="586"/>
                    <a:pt x="69" y="574"/>
                  </a:cubicBezTo>
                  <a:cubicBezTo>
                    <a:pt x="69" y="553"/>
                    <a:pt x="69" y="533"/>
                    <a:pt x="69" y="511"/>
                  </a:cubicBezTo>
                  <a:cubicBezTo>
                    <a:pt x="45" y="511"/>
                    <a:pt x="23" y="511"/>
                    <a:pt x="0" y="511"/>
                  </a:cubicBezTo>
                  <a:cubicBezTo>
                    <a:pt x="0" y="340"/>
                    <a:pt x="0" y="17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155"/>
            <p:cNvSpPr>
              <a:spLocks/>
            </p:cNvSpPr>
            <p:nvPr/>
          </p:nvSpPr>
          <p:spPr bwMode="auto">
            <a:xfrm>
              <a:off x="7970838" y="2711450"/>
              <a:ext cx="182563" cy="139700"/>
            </a:xfrm>
            <a:custGeom>
              <a:avLst/>
              <a:gdLst>
                <a:gd name="T0" fmla="*/ 602 w 602"/>
                <a:gd name="T1" fmla="*/ 369 h 461"/>
                <a:gd name="T2" fmla="*/ 545 w 602"/>
                <a:gd name="T3" fmla="*/ 369 h 461"/>
                <a:gd name="T4" fmla="*/ 533 w 602"/>
                <a:gd name="T5" fmla="*/ 381 h 461"/>
                <a:gd name="T6" fmla="*/ 533 w 602"/>
                <a:gd name="T7" fmla="*/ 437 h 461"/>
                <a:gd name="T8" fmla="*/ 518 w 602"/>
                <a:gd name="T9" fmla="*/ 460 h 461"/>
                <a:gd name="T10" fmla="*/ 493 w 602"/>
                <a:gd name="T11" fmla="*/ 453 h 461"/>
                <a:gd name="T12" fmla="*/ 418 w 602"/>
                <a:gd name="T13" fmla="*/ 379 h 461"/>
                <a:gd name="T14" fmla="*/ 395 w 602"/>
                <a:gd name="T15" fmla="*/ 370 h 461"/>
                <a:gd name="T16" fmla="*/ 158 w 602"/>
                <a:gd name="T17" fmla="*/ 369 h 461"/>
                <a:gd name="T18" fmla="*/ 140 w 602"/>
                <a:gd name="T19" fmla="*/ 369 h 461"/>
                <a:gd name="T20" fmla="*/ 140 w 602"/>
                <a:gd name="T21" fmla="*/ 324 h 461"/>
                <a:gd name="T22" fmla="*/ 156 w 602"/>
                <a:gd name="T23" fmla="*/ 324 h 461"/>
                <a:gd name="T24" fmla="*/ 405 w 602"/>
                <a:gd name="T25" fmla="*/ 324 h 461"/>
                <a:gd name="T26" fmla="*/ 442 w 602"/>
                <a:gd name="T27" fmla="*/ 339 h 461"/>
                <a:gd name="T28" fmla="*/ 488 w 602"/>
                <a:gd name="T29" fmla="*/ 386 h 461"/>
                <a:gd name="T30" fmla="*/ 488 w 602"/>
                <a:gd name="T31" fmla="*/ 324 h 461"/>
                <a:gd name="T32" fmla="*/ 557 w 602"/>
                <a:gd name="T33" fmla="*/ 324 h 461"/>
                <a:gd name="T34" fmla="*/ 558 w 602"/>
                <a:gd name="T35" fmla="*/ 308 h 461"/>
                <a:gd name="T36" fmla="*/ 559 w 602"/>
                <a:gd name="T37" fmla="*/ 59 h 461"/>
                <a:gd name="T38" fmla="*/ 543 w 602"/>
                <a:gd name="T39" fmla="*/ 43 h 461"/>
                <a:gd name="T40" fmla="*/ 60 w 602"/>
                <a:gd name="T41" fmla="*/ 43 h 461"/>
                <a:gd name="T42" fmla="*/ 45 w 602"/>
                <a:gd name="T43" fmla="*/ 44 h 461"/>
                <a:gd name="T44" fmla="*/ 45 w 602"/>
                <a:gd name="T45" fmla="*/ 112 h 461"/>
                <a:gd name="T46" fmla="*/ 0 w 602"/>
                <a:gd name="T47" fmla="*/ 112 h 461"/>
                <a:gd name="T48" fmla="*/ 0 w 602"/>
                <a:gd name="T49" fmla="*/ 0 h 461"/>
                <a:gd name="T50" fmla="*/ 602 w 602"/>
                <a:gd name="T51" fmla="*/ 0 h 461"/>
                <a:gd name="T52" fmla="*/ 602 w 602"/>
                <a:gd name="T53" fmla="*/ 36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2" h="461">
                  <a:moveTo>
                    <a:pt x="602" y="369"/>
                  </a:moveTo>
                  <a:cubicBezTo>
                    <a:pt x="582" y="369"/>
                    <a:pt x="563" y="370"/>
                    <a:pt x="545" y="369"/>
                  </a:cubicBezTo>
                  <a:cubicBezTo>
                    <a:pt x="536" y="369"/>
                    <a:pt x="533" y="372"/>
                    <a:pt x="533" y="381"/>
                  </a:cubicBezTo>
                  <a:cubicBezTo>
                    <a:pt x="533" y="400"/>
                    <a:pt x="533" y="418"/>
                    <a:pt x="533" y="437"/>
                  </a:cubicBezTo>
                  <a:cubicBezTo>
                    <a:pt x="533" y="448"/>
                    <a:pt x="529" y="459"/>
                    <a:pt x="518" y="460"/>
                  </a:cubicBezTo>
                  <a:cubicBezTo>
                    <a:pt x="510" y="461"/>
                    <a:pt x="499" y="458"/>
                    <a:pt x="493" y="453"/>
                  </a:cubicBezTo>
                  <a:cubicBezTo>
                    <a:pt x="467" y="429"/>
                    <a:pt x="443" y="403"/>
                    <a:pt x="418" y="379"/>
                  </a:cubicBezTo>
                  <a:cubicBezTo>
                    <a:pt x="412" y="374"/>
                    <a:pt x="403" y="370"/>
                    <a:pt x="395" y="370"/>
                  </a:cubicBezTo>
                  <a:cubicBezTo>
                    <a:pt x="316" y="369"/>
                    <a:pt x="237" y="369"/>
                    <a:pt x="158" y="369"/>
                  </a:cubicBezTo>
                  <a:cubicBezTo>
                    <a:pt x="153" y="369"/>
                    <a:pt x="147" y="369"/>
                    <a:pt x="140" y="369"/>
                  </a:cubicBezTo>
                  <a:cubicBezTo>
                    <a:pt x="140" y="354"/>
                    <a:pt x="140" y="340"/>
                    <a:pt x="140" y="324"/>
                  </a:cubicBezTo>
                  <a:cubicBezTo>
                    <a:pt x="145" y="324"/>
                    <a:pt x="151" y="324"/>
                    <a:pt x="156" y="324"/>
                  </a:cubicBezTo>
                  <a:cubicBezTo>
                    <a:pt x="239" y="324"/>
                    <a:pt x="322" y="324"/>
                    <a:pt x="405" y="324"/>
                  </a:cubicBezTo>
                  <a:cubicBezTo>
                    <a:pt x="420" y="324"/>
                    <a:pt x="432" y="328"/>
                    <a:pt x="442" y="339"/>
                  </a:cubicBezTo>
                  <a:cubicBezTo>
                    <a:pt x="455" y="354"/>
                    <a:pt x="470" y="368"/>
                    <a:pt x="488" y="386"/>
                  </a:cubicBezTo>
                  <a:cubicBezTo>
                    <a:pt x="488" y="363"/>
                    <a:pt x="488" y="345"/>
                    <a:pt x="488" y="324"/>
                  </a:cubicBezTo>
                  <a:cubicBezTo>
                    <a:pt x="512" y="324"/>
                    <a:pt x="534" y="324"/>
                    <a:pt x="557" y="324"/>
                  </a:cubicBezTo>
                  <a:cubicBezTo>
                    <a:pt x="558" y="318"/>
                    <a:pt x="558" y="313"/>
                    <a:pt x="558" y="308"/>
                  </a:cubicBezTo>
                  <a:cubicBezTo>
                    <a:pt x="558" y="225"/>
                    <a:pt x="558" y="142"/>
                    <a:pt x="559" y="59"/>
                  </a:cubicBezTo>
                  <a:cubicBezTo>
                    <a:pt x="559" y="47"/>
                    <a:pt x="555" y="43"/>
                    <a:pt x="543" y="43"/>
                  </a:cubicBezTo>
                  <a:cubicBezTo>
                    <a:pt x="382" y="43"/>
                    <a:pt x="221" y="43"/>
                    <a:pt x="60" y="43"/>
                  </a:cubicBezTo>
                  <a:cubicBezTo>
                    <a:pt x="55" y="43"/>
                    <a:pt x="51" y="44"/>
                    <a:pt x="45" y="44"/>
                  </a:cubicBezTo>
                  <a:cubicBezTo>
                    <a:pt x="45" y="67"/>
                    <a:pt x="45" y="89"/>
                    <a:pt x="45" y="112"/>
                  </a:cubicBezTo>
                  <a:cubicBezTo>
                    <a:pt x="29" y="112"/>
                    <a:pt x="15" y="112"/>
                    <a:pt x="0" y="112"/>
                  </a:cubicBezTo>
                  <a:cubicBezTo>
                    <a:pt x="0" y="74"/>
                    <a:pt x="0" y="38"/>
                    <a:pt x="0" y="0"/>
                  </a:cubicBezTo>
                  <a:cubicBezTo>
                    <a:pt x="200" y="0"/>
                    <a:pt x="400" y="0"/>
                    <a:pt x="602" y="0"/>
                  </a:cubicBezTo>
                  <a:cubicBezTo>
                    <a:pt x="602" y="122"/>
                    <a:pt x="602" y="245"/>
                    <a:pt x="602" y="3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56"/>
            <p:cNvSpPr>
              <a:spLocks/>
            </p:cNvSpPr>
            <p:nvPr/>
          </p:nvSpPr>
          <p:spPr bwMode="auto">
            <a:xfrm>
              <a:off x="7743825" y="2690813"/>
              <a:ext cx="141288" cy="12700"/>
            </a:xfrm>
            <a:custGeom>
              <a:avLst/>
              <a:gdLst>
                <a:gd name="T0" fmla="*/ 462 w 462"/>
                <a:gd name="T1" fmla="*/ 43 h 43"/>
                <a:gd name="T2" fmla="*/ 0 w 462"/>
                <a:gd name="T3" fmla="*/ 43 h 43"/>
                <a:gd name="T4" fmla="*/ 0 w 462"/>
                <a:gd name="T5" fmla="*/ 0 h 43"/>
                <a:gd name="T6" fmla="*/ 462 w 462"/>
                <a:gd name="T7" fmla="*/ 0 h 43"/>
                <a:gd name="T8" fmla="*/ 462 w 46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43">
                  <a:moveTo>
                    <a:pt x="462" y="43"/>
                  </a:moveTo>
                  <a:cubicBezTo>
                    <a:pt x="307" y="43"/>
                    <a:pt x="154" y="43"/>
                    <a:pt x="0" y="43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54" y="0"/>
                    <a:pt x="307" y="0"/>
                    <a:pt x="462" y="0"/>
                  </a:cubicBezTo>
                  <a:cubicBezTo>
                    <a:pt x="462" y="14"/>
                    <a:pt x="462" y="28"/>
                    <a:pt x="462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157"/>
            <p:cNvSpPr>
              <a:spLocks/>
            </p:cNvSpPr>
            <p:nvPr/>
          </p:nvSpPr>
          <p:spPr bwMode="auto">
            <a:xfrm>
              <a:off x="7743825" y="2719388"/>
              <a:ext cx="141288" cy="12700"/>
            </a:xfrm>
            <a:custGeom>
              <a:avLst/>
              <a:gdLst>
                <a:gd name="T0" fmla="*/ 0 w 463"/>
                <a:gd name="T1" fmla="*/ 42 h 42"/>
                <a:gd name="T2" fmla="*/ 0 w 463"/>
                <a:gd name="T3" fmla="*/ 0 h 42"/>
                <a:gd name="T4" fmla="*/ 463 w 463"/>
                <a:gd name="T5" fmla="*/ 0 h 42"/>
                <a:gd name="T6" fmla="*/ 463 w 463"/>
                <a:gd name="T7" fmla="*/ 42 h 42"/>
                <a:gd name="T8" fmla="*/ 0 w 4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42">
                  <a:moveTo>
                    <a:pt x="0" y="42"/>
                  </a:moveTo>
                  <a:cubicBezTo>
                    <a:pt x="0" y="28"/>
                    <a:pt x="0" y="15"/>
                    <a:pt x="0" y="0"/>
                  </a:cubicBezTo>
                  <a:cubicBezTo>
                    <a:pt x="154" y="0"/>
                    <a:pt x="308" y="0"/>
                    <a:pt x="463" y="0"/>
                  </a:cubicBezTo>
                  <a:cubicBezTo>
                    <a:pt x="463" y="14"/>
                    <a:pt x="463" y="27"/>
                    <a:pt x="463" y="42"/>
                  </a:cubicBezTo>
                  <a:cubicBezTo>
                    <a:pt x="309" y="42"/>
                    <a:pt x="155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158"/>
            <p:cNvSpPr>
              <a:spLocks/>
            </p:cNvSpPr>
            <p:nvPr/>
          </p:nvSpPr>
          <p:spPr bwMode="auto">
            <a:xfrm>
              <a:off x="7743825" y="2746375"/>
              <a:ext cx="98425" cy="12700"/>
            </a:xfrm>
            <a:custGeom>
              <a:avLst/>
              <a:gdLst>
                <a:gd name="T0" fmla="*/ 0 w 325"/>
                <a:gd name="T1" fmla="*/ 44 h 44"/>
                <a:gd name="T2" fmla="*/ 0 w 325"/>
                <a:gd name="T3" fmla="*/ 2 h 44"/>
                <a:gd name="T4" fmla="*/ 14 w 325"/>
                <a:gd name="T5" fmla="*/ 1 h 44"/>
                <a:gd name="T6" fmla="*/ 309 w 325"/>
                <a:gd name="T7" fmla="*/ 1 h 44"/>
                <a:gd name="T8" fmla="*/ 324 w 325"/>
                <a:gd name="T9" fmla="*/ 16 h 44"/>
                <a:gd name="T10" fmla="*/ 324 w 325"/>
                <a:gd name="T11" fmla="*/ 44 h 44"/>
                <a:gd name="T12" fmla="*/ 0 w 32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" h="44">
                  <a:moveTo>
                    <a:pt x="0" y="44"/>
                  </a:moveTo>
                  <a:cubicBezTo>
                    <a:pt x="0" y="30"/>
                    <a:pt x="0" y="17"/>
                    <a:pt x="0" y="2"/>
                  </a:cubicBezTo>
                  <a:cubicBezTo>
                    <a:pt x="5" y="2"/>
                    <a:pt x="9" y="1"/>
                    <a:pt x="14" y="1"/>
                  </a:cubicBezTo>
                  <a:cubicBezTo>
                    <a:pt x="112" y="1"/>
                    <a:pt x="210" y="1"/>
                    <a:pt x="309" y="1"/>
                  </a:cubicBezTo>
                  <a:cubicBezTo>
                    <a:pt x="321" y="0"/>
                    <a:pt x="325" y="4"/>
                    <a:pt x="324" y="16"/>
                  </a:cubicBezTo>
                  <a:cubicBezTo>
                    <a:pt x="323" y="25"/>
                    <a:pt x="324" y="34"/>
                    <a:pt x="324" y="44"/>
                  </a:cubicBezTo>
                  <a:cubicBezTo>
                    <a:pt x="215" y="44"/>
                    <a:pt x="108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59"/>
            <p:cNvSpPr>
              <a:spLocks/>
            </p:cNvSpPr>
            <p:nvPr/>
          </p:nvSpPr>
          <p:spPr bwMode="auto">
            <a:xfrm>
              <a:off x="8005763" y="3057525"/>
              <a:ext cx="12700" cy="41275"/>
            </a:xfrm>
            <a:custGeom>
              <a:avLst/>
              <a:gdLst>
                <a:gd name="T0" fmla="*/ 43 w 43"/>
                <a:gd name="T1" fmla="*/ 137 h 137"/>
                <a:gd name="T2" fmla="*/ 0 w 43"/>
                <a:gd name="T3" fmla="*/ 137 h 137"/>
                <a:gd name="T4" fmla="*/ 0 w 43"/>
                <a:gd name="T5" fmla="*/ 0 h 137"/>
                <a:gd name="T6" fmla="*/ 43 w 43"/>
                <a:gd name="T7" fmla="*/ 0 h 137"/>
                <a:gd name="T8" fmla="*/ 43 w 43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37">
                  <a:moveTo>
                    <a:pt x="43" y="137"/>
                  </a:moveTo>
                  <a:cubicBezTo>
                    <a:pt x="29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ubicBezTo>
                    <a:pt x="14" y="0"/>
                    <a:pt x="28" y="0"/>
                    <a:pt x="43" y="0"/>
                  </a:cubicBezTo>
                  <a:cubicBezTo>
                    <a:pt x="43" y="46"/>
                    <a:pt x="43" y="91"/>
                    <a:pt x="43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160"/>
            <p:cNvSpPr>
              <a:spLocks/>
            </p:cNvSpPr>
            <p:nvPr/>
          </p:nvSpPr>
          <p:spPr bwMode="auto">
            <a:xfrm>
              <a:off x="7835900" y="3057525"/>
              <a:ext cx="12700" cy="41275"/>
            </a:xfrm>
            <a:custGeom>
              <a:avLst/>
              <a:gdLst>
                <a:gd name="T0" fmla="*/ 0 w 42"/>
                <a:gd name="T1" fmla="*/ 0 h 137"/>
                <a:gd name="T2" fmla="*/ 42 w 42"/>
                <a:gd name="T3" fmla="*/ 0 h 137"/>
                <a:gd name="T4" fmla="*/ 42 w 42"/>
                <a:gd name="T5" fmla="*/ 137 h 137"/>
                <a:gd name="T6" fmla="*/ 0 w 42"/>
                <a:gd name="T7" fmla="*/ 137 h 137"/>
                <a:gd name="T8" fmla="*/ 0 w 42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46"/>
                    <a:pt x="42" y="91"/>
                    <a:pt x="42" y="137"/>
                  </a:cubicBezTo>
                  <a:cubicBezTo>
                    <a:pt x="28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161"/>
            <p:cNvSpPr>
              <a:spLocks/>
            </p:cNvSpPr>
            <p:nvPr/>
          </p:nvSpPr>
          <p:spPr bwMode="auto">
            <a:xfrm>
              <a:off x="8026400" y="2760663"/>
              <a:ext cx="14288" cy="12700"/>
            </a:xfrm>
            <a:custGeom>
              <a:avLst/>
              <a:gdLst>
                <a:gd name="T0" fmla="*/ 0 w 46"/>
                <a:gd name="T1" fmla="*/ 44 h 44"/>
                <a:gd name="T2" fmla="*/ 0 w 46"/>
                <a:gd name="T3" fmla="*/ 0 h 44"/>
                <a:gd name="T4" fmla="*/ 37 w 46"/>
                <a:gd name="T5" fmla="*/ 1 h 44"/>
                <a:gd name="T6" fmla="*/ 45 w 46"/>
                <a:gd name="T7" fmla="*/ 10 h 44"/>
                <a:gd name="T8" fmla="*/ 45 w 46"/>
                <a:gd name="T9" fmla="*/ 44 h 44"/>
                <a:gd name="T10" fmla="*/ 0 w 4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4">
                  <a:moveTo>
                    <a:pt x="0" y="44"/>
                  </a:moveTo>
                  <a:cubicBezTo>
                    <a:pt x="0" y="29"/>
                    <a:pt x="0" y="16"/>
                    <a:pt x="0" y="0"/>
                  </a:cubicBezTo>
                  <a:cubicBezTo>
                    <a:pt x="13" y="0"/>
                    <a:pt x="25" y="0"/>
                    <a:pt x="37" y="1"/>
                  </a:cubicBezTo>
                  <a:cubicBezTo>
                    <a:pt x="40" y="1"/>
                    <a:pt x="44" y="6"/>
                    <a:pt x="45" y="10"/>
                  </a:cubicBezTo>
                  <a:cubicBezTo>
                    <a:pt x="46" y="21"/>
                    <a:pt x="45" y="32"/>
                    <a:pt x="45" y="44"/>
                  </a:cubicBezTo>
                  <a:cubicBezTo>
                    <a:pt x="30" y="44"/>
                    <a:pt x="15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62"/>
            <p:cNvSpPr>
              <a:spLocks/>
            </p:cNvSpPr>
            <p:nvPr/>
          </p:nvSpPr>
          <p:spPr bwMode="auto">
            <a:xfrm>
              <a:off x="8054975" y="2760663"/>
              <a:ext cx="14288" cy="14288"/>
            </a:xfrm>
            <a:custGeom>
              <a:avLst/>
              <a:gdLst>
                <a:gd name="T0" fmla="*/ 44 w 45"/>
                <a:gd name="T1" fmla="*/ 45 h 45"/>
                <a:gd name="T2" fmla="*/ 0 w 45"/>
                <a:gd name="T3" fmla="*/ 45 h 45"/>
                <a:gd name="T4" fmla="*/ 0 w 45"/>
                <a:gd name="T5" fmla="*/ 0 h 45"/>
                <a:gd name="T6" fmla="*/ 36 w 45"/>
                <a:gd name="T7" fmla="*/ 1 h 45"/>
                <a:gd name="T8" fmla="*/ 44 w 45"/>
                <a:gd name="T9" fmla="*/ 9 h 45"/>
                <a:gd name="T10" fmla="*/ 44 w 45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44" y="45"/>
                  </a:moveTo>
                  <a:cubicBezTo>
                    <a:pt x="28" y="45"/>
                    <a:pt x="14" y="45"/>
                    <a:pt x="0" y="45"/>
                  </a:cubicBezTo>
                  <a:cubicBezTo>
                    <a:pt x="0" y="30"/>
                    <a:pt x="0" y="16"/>
                    <a:pt x="0" y="0"/>
                  </a:cubicBezTo>
                  <a:cubicBezTo>
                    <a:pt x="12" y="0"/>
                    <a:pt x="24" y="0"/>
                    <a:pt x="36" y="1"/>
                  </a:cubicBezTo>
                  <a:cubicBezTo>
                    <a:pt x="39" y="1"/>
                    <a:pt x="43" y="6"/>
                    <a:pt x="44" y="9"/>
                  </a:cubicBezTo>
                  <a:cubicBezTo>
                    <a:pt x="45" y="20"/>
                    <a:pt x="44" y="32"/>
                    <a:pt x="4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163"/>
            <p:cNvSpPr>
              <a:spLocks/>
            </p:cNvSpPr>
            <p:nvPr/>
          </p:nvSpPr>
          <p:spPr bwMode="auto">
            <a:xfrm>
              <a:off x="8083550" y="2760663"/>
              <a:ext cx="12700" cy="12700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1 h 44"/>
                <a:gd name="T6" fmla="*/ 36 w 44"/>
                <a:gd name="T7" fmla="*/ 1 h 44"/>
                <a:gd name="T8" fmla="*/ 43 w 44"/>
                <a:gd name="T9" fmla="*/ 9 h 44"/>
                <a:gd name="T10" fmla="*/ 44 w 44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cubicBezTo>
                    <a:pt x="28" y="44"/>
                    <a:pt x="15" y="44"/>
                    <a:pt x="0" y="44"/>
                  </a:cubicBezTo>
                  <a:cubicBezTo>
                    <a:pt x="0" y="30"/>
                    <a:pt x="0" y="16"/>
                    <a:pt x="0" y="1"/>
                  </a:cubicBezTo>
                  <a:cubicBezTo>
                    <a:pt x="12" y="1"/>
                    <a:pt x="24" y="0"/>
                    <a:pt x="36" y="1"/>
                  </a:cubicBezTo>
                  <a:cubicBezTo>
                    <a:pt x="39" y="1"/>
                    <a:pt x="43" y="6"/>
                    <a:pt x="43" y="9"/>
                  </a:cubicBezTo>
                  <a:cubicBezTo>
                    <a:pt x="44" y="20"/>
                    <a:pt x="44" y="31"/>
                    <a:pt x="4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8326403" y="3038660"/>
            <a:ext cx="455613" cy="457200"/>
            <a:chOff x="4267200" y="30289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2" name="Freeform 5"/>
            <p:cNvSpPr>
              <a:spLocks noEditPoints="1"/>
            </p:cNvSpPr>
            <p:nvPr/>
          </p:nvSpPr>
          <p:spPr bwMode="auto">
            <a:xfrm>
              <a:off x="4267200" y="3028950"/>
              <a:ext cx="455613" cy="457200"/>
            </a:xfrm>
            <a:custGeom>
              <a:avLst/>
              <a:gdLst>
                <a:gd name="T0" fmla="*/ 1635 w 1638"/>
                <a:gd name="T1" fmla="*/ 459 h 1639"/>
                <a:gd name="T2" fmla="*/ 1542 w 1638"/>
                <a:gd name="T3" fmla="*/ 1056 h 1639"/>
                <a:gd name="T4" fmla="*/ 1638 w 1638"/>
                <a:gd name="T5" fmla="*/ 1184 h 1639"/>
                <a:gd name="T6" fmla="*/ 1550 w 1638"/>
                <a:gd name="T7" fmla="*/ 1336 h 1639"/>
                <a:gd name="T8" fmla="*/ 1507 w 1638"/>
                <a:gd name="T9" fmla="*/ 1639 h 1639"/>
                <a:gd name="T10" fmla="*/ 96 w 1638"/>
                <a:gd name="T11" fmla="*/ 1352 h 1639"/>
                <a:gd name="T12" fmla="*/ 0 w 1638"/>
                <a:gd name="T13" fmla="*/ 1223 h 1639"/>
                <a:gd name="T14" fmla="*/ 88 w 1638"/>
                <a:gd name="T15" fmla="*/ 1071 h 1639"/>
                <a:gd name="T16" fmla="*/ 86 w 1638"/>
                <a:gd name="T17" fmla="*/ 563 h 1639"/>
                <a:gd name="T18" fmla="*/ 0 w 1638"/>
                <a:gd name="T19" fmla="*/ 407 h 1639"/>
                <a:gd name="T20" fmla="*/ 199 w 1638"/>
                <a:gd name="T21" fmla="*/ 183 h 1639"/>
                <a:gd name="T22" fmla="*/ 1439 w 1638"/>
                <a:gd name="T23" fmla="*/ 183 h 1639"/>
                <a:gd name="T24" fmla="*/ 1638 w 1638"/>
                <a:gd name="T25" fmla="*/ 407 h 1639"/>
                <a:gd name="T26" fmla="*/ 430 w 1638"/>
                <a:gd name="T27" fmla="*/ 715 h 1639"/>
                <a:gd name="T28" fmla="*/ 651 w 1638"/>
                <a:gd name="T29" fmla="*/ 895 h 1639"/>
                <a:gd name="T30" fmla="*/ 1446 w 1638"/>
                <a:gd name="T31" fmla="*/ 1058 h 1639"/>
                <a:gd name="T32" fmla="*/ 1424 w 1638"/>
                <a:gd name="T33" fmla="*/ 557 h 1639"/>
                <a:gd name="T34" fmla="*/ 1215 w 1638"/>
                <a:gd name="T35" fmla="*/ 546 h 1639"/>
                <a:gd name="T36" fmla="*/ 1003 w 1638"/>
                <a:gd name="T37" fmla="*/ 545 h 1639"/>
                <a:gd name="T38" fmla="*/ 633 w 1638"/>
                <a:gd name="T39" fmla="*/ 546 h 1639"/>
                <a:gd name="T40" fmla="*/ 422 w 1638"/>
                <a:gd name="T41" fmla="*/ 546 h 1639"/>
                <a:gd name="T42" fmla="*/ 205 w 1638"/>
                <a:gd name="T43" fmla="*/ 562 h 1639"/>
                <a:gd name="T44" fmla="*/ 192 w 1638"/>
                <a:gd name="T45" fmla="*/ 1059 h 1639"/>
                <a:gd name="T46" fmla="*/ 1445 w 1638"/>
                <a:gd name="T47" fmla="*/ 1541 h 1639"/>
                <a:gd name="T48" fmla="*/ 193 w 1638"/>
                <a:gd name="T49" fmla="*/ 1541 h 1639"/>
                <a:gd name="T50" fmla="*/ 97 w 1638"/>
                <a:gd name="T51" fmla="*/ 420 h 1639"/>
                <a:gd name="T52" fmla="*/ 200 w 1638"/>
                <a:gd name="T53" fmla="*/ 406 h 1639"/>
                <a:gd name="T54" fmla="*/ 288 w 1638"/>
                <a:gd name="T55" fmla="*/ 438 h 1639"/>
                <a:gd name="T56" fmla="*/ 384 w 1638"/>
                <a:gd name="T57" fmla="*/ 426 h 1639"/>
                <a:gd name="T58" fmla="*/ 480 w 1638"/>
                <a:gd name="T59" fmla="*/ 438 h 1639"/>
                <a:gd name="T60" fmla="*/ 576 w 1638"/>
                <a:gd name="T61" fmla="*/ 429 h 1639"/>
                <a:gd name="T62" fmla="*/ 704 w 1638"/>
                <a:gd name="T63" fmla="*/ 477 h 1639"/>
                <a:gd name="T64" fmla="*/ 867 w 1638"/>
                <a:gd name="T65" fmla="*/ 430 h 1639"/>
                <a:gd name="T66" fmla="*/ 963 w 1638"/>
                <a:gd name="T67" fmla="*/ 438 h 1639"/>
                <a:gd name="T68" fmla="*/ 1058 w 1638"/>
                <a:gd name="T69" fmla="*/ 425 h 1639"/>
                <a:gd name="T70" fmla="*/ 1158 w 1638"/>
                <a:gd name="T71" fmla="*/ 435 h 1639"/>
                <a:gd name="T72" fmla="*/ 1254 w 1638"/>
                <a:gd name="T73" fmla="*/ 426 h 1639"/>
                <a:gd name="T74" fmla="*/ 1350 w 1638"/>
                <a:gd name="T75" fmla="*/ 438 h 1639"/>
                <a:gd name="T76" fmla="*/ 1446 w 1638"/>
                <a:gd name="T77" fmla="*/ 426 h 1639"/>
                <a:gd name="T78" fmla="*/ 1541 w 1638"/>
                <a:gd name="T79" fmla="*/ 434 h 1639"/>
                <a:gd name="T80" fmla="*/ 819 w 1638"/>
                <a:gd name="T81" fmla="*/ 288 h 1639"/>
                <a:gd name="T82" fmla="*/ 96 w 1638"/>
                <a:gd name="T83" fmla="*/ 1203 h 1639"/>
                <a:gd name="T84" fmla="*/ 1542 w 1638"/>
                <a:gd name="T85" fmla="*/ 1203 h 1639"/>
                <a:gd name="T86" fmla="*/ 1340 w 1638"/>
                <a:gd name="T87" fmla="*/ 191 h 1639"/>
                <a:gd name="T88" fmla="*/ 436 w 1638"/>
                <a:gd name="T89" fmla="*/ 97 h 1639"/>
                <a:gd name="T90" fmla="*/ 1340 w 1638"/>
                <a:gd name="T91" fmla="*/ 191 h 1639"/>
                <a:gd name="T92" fmla="*/ 527 w 1638"/>
                <a:gd name="T93" fmla="*/ 963 h 1639"/>
                <a:gd name="T94" fmla="*/ 527 w 1638"/>
                <a:gd name="T95" fmla="*/ 772 h 1639"/>
                <a:gd name="T96" fmla="*/ 576 w 1638"/>
                <a:gd name="T97" fmla="*/ 81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8" h="1639">
                  <a:moveTo>
                    <a:pt x="1638" y="407"/>
                  </a:moveTo>
                  <a:cubicBezTo>
                    <a:pt x="1638" y="422"/>
                    <a:pt x="1638" y="436"/>
                    <a:pt x="1638" y="451"/>
                  </a:cubicBezTo>
                  <a:cubicBezTo>
                    <a:pt x="1637" y="454"/>
                    <a:pt x="1636" y="456"/>
                    <a:pt x="1635" y="459"/>
                  </a:cubicBezTo>
                  <a:cubicBezTo>
                    <a:pt x="1625" y="508"/>
                    <a:pt x="1596" y="544"/>
                    <a:pt x="1550" y="565"/>
                  </a:cubicBezTo>
                  <a:cubicBezTo>
                    <a:pt x="1546" y="567"/>
                    <a:pt x="1543" y="575"/>
                    <a:pt x="1543" y="580"/>
                  </a:cubicBezTo>
                  <a:cubicBezTo>
                    <a:pt x="1542" y="738"/>
                    <a:pt x="1542" y="897"/>
                    <a:pt x="1542" y="1056"/>
                  </a:cubicBezTo>
                  <a:cubicBezTo>
                    <a:pt x="1542" y="1064"/>
                    <a:pt x="1545" y="1069"/>
                    <a:pt x="1552" y="1073"/>
                  </a:cubicBezTo>
                  <a:cubicBezTo>
                    <a:pt x="1566" y="1079"/>
                    <a:pt x="1578" y="1087"/>
                    <a:pt x="1590" y="1097"/>
                  </a:cubicBezTo>
                  <a:cubicBezTo>
                    <a:pt x="1617" y="1119"/>
                    <a:pt x="1630" y="1151"/>
                    <a:pt x="1638" y="1184"/>
                  </a:cubicBezTo>
                  <a:cubicBezTo>
                    <a:pt x="1638" y="1197"/>
                    <a:pt x="1638" y="1210"/>
                    <a:pt x="1638" y="1223"/>
                  </a:cubicBezTo>
                  <a:cubicBezTo>
                    <a:pt x="1637" y="1225"/>
                    <a:pt x="1636" y="1227"/>
                    <a:pt x="1635" y="1230"/>
                  </a:cubicBezTo>
                  <a:cubicBezTo>
                    <a:pt x="1625" y="1280"/>
                    <a:pt x="1596" y="1315"/>
                    <a:pt x="1550" y="1336"/>
                  </a:cubicBezTo>
                  <a:cubicBezTo>
                    <a:pt x="1546" y="1338"/>
                    <a:pt x="1543" y="1347"/>
                    <a:pt x="1543" y="1352"/>
                  </a:cubicBezTo>
                  <a:cubicBezTo>
                    <a:pt x="1542" y="1426"/>
                    <a:pt x="1541" y="1500"/>
                    <a:pt x="1543" y="1574"/>
                  </a:cubicBezTo>
                  <a:cubicBezTo>
                    <a:pt x="1543" y="1604"/>
                    <a:pt x="1535" y="1626"/>
                    <a:pt x="1507" y="1639"/>
                  </a:cubicBezTo>
                  <a:cubicBezTo>
                    <a:pt x="1048" y="1639"/>
                    <a:pt x="590" y="1639"/>
                    <a:pt x="131" y="1639"/>
                  </a:cubicBezTo>
                  <a:cubicBezTo>
                    <a:pt x="103" y="1626"/>
                    <a:pt x="95" y="1604"/>
                    <a:pt x="95" y="1574"/>
                  </a:cubicBezTo>
                  <a:cubicBezTo>
                    <a:pt x="97" y="1500"/>
                    <a:pt x="96" y="1426"/>
                    <a:pt x="96" y="1352"/>
                  </a:cubicBezTo>
                  <a:cubicBezTo>
                    <a:pt x="96" y="1342"/>
                    <a:pt x="93" y="1338"/>
                    <a:pt x="84" y="1333"/>
                  </a:cubicBezTo>
                  <a:cubicBezTo>
                    <a:pt x="71" y="1327"/>
                    <a:pt x="59" y="1319"/>
                    <a:pt x="48" y="1310"/>
                  </a:cubicBezTo>
                  <a:cubicBezTo>
                    <a:pt x="21" y="1287"/>
                    <a:pt x="8" y="1256"/>
                    <a:pt x="0" y="1223"/>
                  </a:cubicBezTo>
                  <a:cubicBezTo>
                    <a:pt x="0" y="1210"/>
                    <a:pt x="0" y="1197"/>
                    <a:pt x="0" y="1184"/>
                  </a:cubicBezTo>
                  <a:cubicBezTo>
                    <a:pt x="1" y="1182"/>
                    <a:pt x="2" y="1179"/>
                    <a:pt x="3" y="1177"/>
                  </a:cubicBezTo>
                  <a:cubicBezTo>
                    <a:pt x="13" y="1127"/>
                    <a:pt x="42" y="1092"/>
                    <a:pt x="88" y="1071"/>
                  </a:cubicBezTo>
                  <a:cubicBezTo>
                    <a:pt x="92" y="1069"/>
                    <a:pt x="95" y="1061"/>
                    <a:pt x="95" y="1056"/>
                  </a:cubicBezTo>
                  <a:cubicBezTo>
                    <a:pt x="96" y="897"/>
                    <a:pt x="96" y="738"/>
                    <a:pt x="96" y="580"/>
                  </a:cubicBezTo>
                  <a:cubicBezTo>
                    <a:pt x="96" y="571"/>
                    <a:pt x="93" y="567"/>
                    <a:pt x="86" y="563"/>
                  </a:cubicBezTo>
                  <a:cubicBezTo>
                    <a:pt x="72" y="556"/>
                    <a:pt x="60" y="548"/>
                    <a:pt x="48" y="539"/>
                  </a:cubicBezTo>
                  <a:cubicBezTo>
                    <a:pt x="21" y="516"/>
                    <a:pt x="8" y="485"/>
                    <a:pt x="0" y="451"/>
                  </a:cubicBezTo>
                  <a:cubicBezTo>
                    <a:pt x="0" y="436"/>
                    <a:pt x="0" y="422"/>
                    <a:pt x="0" y="407"/>
                  </a:cubicBezTo>
                  <a:cubicBezTo>
                    <a:pt x="1" y="404"/>
                    <a:pt x="2" y="402"/>
                    <a:pt x="2" y="399"/>
                  </a:cubicBezTo>
                  <a:cubicBezTo>
                    <a:pt x="21" y="294"/>
                    <a:pt x="82" y="228"/>
                    <a:pt x="184" y="199"/>
                  </a:cubicBezTo>
                  <a:cubicBezTo>
                    <a:pt x="194" y="197"/>
                    <a:pt x="197" y="192"/>
                    <a:pt x="199" y="183"/>
                  </a:cubicBezTo>
                  <a:cubicBezTo>
                    <a:pt x="225" y="77"/>
                    <a:pt x="319" y="1"/>
                    <a:pt x="429" y="1"/>
                  </a:cubicBezTo>
                  <a:cubicBezTo>
                    <a:pt x="689" y="0"/>
                    <a:pt x="949" y="0"/>
                    <a:pt x="1209" y="1"/>
                  </a:cubicBezTo>
                  <a:cubicBezTo>
                    <a:pt x="1319" y="1"/>
                    <a:pt x="1413" y="77"/>
                    <a:pt x="1439" y="183"/>
                  </a:cubicBezTo>
                  <a:cubicBezTo>
                    <a:pt x="1441" y="193"/>
                    <a:pt x="1446" y="197"/>
                    <a:pt x="1455" y="200"/>
                  </a:cubicBezTo>
                  <a:cubicBezTo>
                    <a:pt x="1545" y="224"/>
                    <a:pt x="1603" y="281"/>
                    <a:pt x="1630" y="369"/>
                  </a:cubicBezTo>
                  <a:cubicBezTo>
                    <a:pt x="1633" y="382"/>
                    <a:pt x="1635" y="394"/>
                    <a:pt x="1638" y="407"/>
                  </a:cubicBezTo>
                  <a:close/>
                  <a:moveTo>
                    <a:pt x="293" y="1059"/>
                  </a:moveTo>
                  <a:cubicBezTo>
                    <a:pt x="309" y="988"/>
                    <a:pt x="348" y="936"/>
                    <a:pt x="407" y="899"/>
                  </a:cubicBezTo>
                  <a:cubicBezTo>
                    <a:pt x="364" y="827"/>
                    <a:pt x="387" y="754"/>
                    <a:pt x="430" y="715"/>
                  </a:cubicBezTo>
                  <a:cubicBezTo>
                    <a:pt x="480" y="669"/>
                    <a:pt x="551" y="663"/>
                    <a:pt x="607" y="699"/>
                  </a:cubicBezTo>
                  <a:cubicBezTo>
                    <a:pt x="632" y="716"/>
                    <a:pt x="651" y="738"/>
                    <a:pt x="661" y="766"/>
                  </a:cubicBezTo>
                  <a:cubicBezTo>
                    <a:pt x="679" y="813"/>
                    <a:pt x="674" y="857"/>
                    <a:pt x="651" y="895"/>
                  </a:cubicBezTo>
                  <a:cubicBezTo>
                    <a:pt x="676" y="921"/>
                    <a:pt x="703" y="942"/>
                    <a:pt x="722" y="969"/>
                  </a:cubicBezTo>
                  <a:cubicBezTo>
                    <a:pt x="741" y="995"/>
                    <a:pt x="753" y="1027"/>
                    <a:pt x="768" y="1058"/>
                  </a:cubicBezTo>
                  <a:cubicBezTo>
                    <a:pt x="992" y="1058"/>
                    <a:pt x="1218" y="1058"/>
                    <a:pt x="1446" y="1058"/>
                  </a:cubicBezTo>
                  <a:cubicBezTo>
                    <a:pt x="1446" y="1051"/>
                    <a:pt x="1446" y="1045"/>
                    <a:pt x="1446" y="1038"/>
                  </a:cubicBezTo>
                  <a:cubicBezTo>
                    <a:pt x="1446" y="891"/>
                    <a:pt x="1446" y="743"/>
                    <a:pt x="1447" y="595"/>
                  </a:cubicBezTo>
                  <a:cubicBezTo>
                    <a:pt x="1447" y="576"/>
                    <a:pt x="1445" y="562"/>
                    <a:pt x="1424" y="557"/>
                  </a:cubicBezTo>
                  <a:cubicBezTo>
                    <a:pt x="1418" y="556"/>
                    <a:pt x="1413" y="551"/>
                    <a:pt x="1408" y="547"/>
                  </a:cubicBezTo>
                  <a:cubicBezTo>
                    <a:pt x="1402" y="541"/>
                    <a:pt x="1396" y="541"/>
                    <a:pt x="1389" y="546"/>
                  </a:cubicBezTo>
                  <a:cubicBezTo>
                    <a:pt x="1333" y="586"/>
                    <a:pt x="1272" y="586"/>
                    <a:pt x="1215" y="546"/>
                  </a:cubicBezTo>
                  <a:cubicBezTo>
                    <a:pt x="1209" y="541"/>
                    <a:pt x="1205" y="541"/>
                    <a:pt x="1197" y="546"/>
                  </a:cubicBezTo>
                  <a:cubicBezTo>
                    <a:pt x="1139" y="586"/>
                    <a:pt x="1079" y="586"/>
                    <a:pt x="1021" y="545"/>
                  </a:cubicBezTo>
                  <a:cubicBezTo>
                    <a:pt x="1014" y="541"/>
                    <a:pt x="1010" y="540"/>
                    <a:pt x="1003" y="545"/>
                  </a:cubicBezTo>
                  <a:cubicBezTo>
                    <a:pt x="953" y="586"/>
                    <a:pt x="877" y="586"/>
                    <a:pt x="827" y="545"/>
                  </a:cubicBezTo>
                  <a:cubicBezTo>
                    <a:pt x="821" y="540"/>
                    <a:pt x="816" y="540"/>
                    <a:pt x="809" y="545"/>
                  </a:cubicBezTo>
                  <a:cubicBezTo>
                    <a:pt x="750" y="586"/>
                    <a:pt x="690" y="586"/>
                    <a:pt x="633" y="546"/>
                  </a:cubicBezTo>
                  <a:cubicBezTo>
                    <a:pt x="626" y="541"/>
                    <a:pt x="622" y="541"/>
                    <a:pt x="615" y="546"/>
                  </a:cubicBezTo>
                  <a:cubicBezTo>
                    <a:pt x="558" y="586"/>
                    <a:pt x="497" y="586"/>
                    <a:pt x="441" y="546"/>
                  </a:cubicBezTo>
                  <a:cubicBezTo>
                    <a:pt x="434" y="541"/>
                    <a:pt x="429" y="541"/>
                    <a:pt x="422" y="546"/>
                  </a:cubicBezTo>
                  <a:cubicBezTo>
                    <a:pt x="373" y="582"/>
                    <a:pt x="320" y="587"/>
                    <a:pt x="268" y="557"/>
                  </a:cubicBezTo>
                  <a:cubicBezTo>
                    <a:pt x="246" y="545"/>
                    <a:pt x="230" y="540"/>
                    <a:pt x="212" y="558"/>
                  </a:cubicBezTo>
                  <a:cubicBezTo>
                    <a:pt x="210" y="560"/>
                    <a:pt x="207" y="561"/>
                    <a:pt x="205" y="562"/>
                  </a:cubicBezTo>
                  <a:cubicBezTo>
                    <a:pt x="194" y="565"/>
                    <a:pt x="192" y="572"/>
                    <a:pt x="192" y="583"/>
                  </a:cubicBezTo>
                  <a:cubicBezTo>
                    <a:pt x="192" y="737"/>
                    <a:pt x="192" y="890"/>
                    <a:pt x="192" y="1044"/>
                  </a:cubicBezTo>
                  <a:cubicBezTo>
                    <a:pt x="192" y="1049"/>
                    <a:pt x="192" y="1054"/>
                    <a:pt x="192" y="1059"/>
                  </a:cubicBezTo>
                  <a:cubicBezTo>
                    <a:pt x="227" y="1059"/>
                    <a:pt x="259" y="1059"/>
                    <a:pt x="293" y="1059"/>
                  </a:cubicBezTo>
                  <a:close/>
                  <a:moveTo>
                    <a:pt x="193" y="1541"/>
                  </a:moveTo>
                  <a:cubicBezTo>
                    <a:pt x="611" y="1541"/>
                    <a:pt x="1028" y="1541"/>
                    <a:pt x="1445" y="1541"/>
                  </a:cubicBezTo>
                  <a:cubicBezTo>
                    <a:pt x="1445" y="1476"/>
                    <a:pt x="1445" y="1412"/>
                    <a:pt x="1445" y="1348"/>
                  </a:cubicBezTo>
                  <a:cubicBezTo>
                    <a:pt x="1027" y="1348"/>
                    <a:pt x="610" y="1348"/>
                    <a:pt x="193" y="1348"/>
                  </a:cubicBezTo>
                  <a:cubicBezTo>
                    <a:pt x="193" y="1413"/>
                    <a:pt x="193" y="1477"/>
                    <a:pt x="193" y="1541"/>
                  </a:cubicBezTo>
                  <a:close/>
                  <a:moveTo>
                    <a:pt x="819" y="288"/>
                  </a:moveTo>
                  <a:cubicBezTo>
                    <a:pt x="628" y="288"/>
                    <a:pt x="437" y="288"/>
                    <a:pt x="247" y="288"/>
                  </a:cubicBezTo>
                  <a:cubicBezTo>
                    <a:pt x="165" y="288"/>
                    <a:pt x="106" y="340"/>
                    <a:pt x="97" y="420"/>
                  </a:cubicBezTo>
                  <a:cubicBezTo>
                    <a:pt x="93" y="452"/>
                    <a:pt x="110" y="476"/>
                    <a:pt x="138" y="480"/>
                  </a:cubicBezTo>
                  <a:cubicBezTo>
                    <a:pt x="166" y="483"/>
                    <a:pt x="188" y="463"/>
                    <a:pt x="192" y="431"/>
                  </a:cubicBezTo>
                  <a:cubicBezTo>
                    <a:pt x="193" y="423"/>
                    <a:pt x="196" y="413"/>
                    <a:pt x="200" y="406"/>
                  </a:cubicBezTo>
                  <a:cubicBezTo>
                    <a:pt x="210" y="389"/>
                    <a:pt x="231" y="381"/>
                    <a:pt x="249" y="385"/>
                  </a:cubicBezTo>
                  <a:cubicBezTo>
                    <a:pt x="269" y="389"/>
                    <a:pt x="284" y="405"/>
                    <a:pt x="287" y="425"/>
                  </a:cubicBezTo>
                  <a:cubicBezTo>
                    <a:pt x="288" y="429"/>
                    <a:pt x="288" y="434"/>
                    <a:pt x="288" y="438"/>
                  </a:cubicBezTo>
                  <a:cubicBezTo>
                    <a:pt x="292" y="462"/>
                    <a:pt x="312" y="480"/>
                    <a:pt x="335" y="480"/>
                  </a:cubicBezTo>
                  <a:cubicBezTo>
                    <a:pt x="359" y="480"/>
                    <a:pt x="380" y="462"/>
                    <a:pt x="383" y="438"/>
                  </a:cubicBezTo>
                  <a:cubicBezTo>
                    <a:pt x="384" y="434"/>
                    <a:pt x="384" y="430"/>
                    <a:pt x="384" y="426"/>
                  </a:cubicBezTo>
                  <a:cubicBezTo>
                    <a:pt x="388" y="402"/>
                    <a:pt x="408" y="385"/>
                    <a:pt x="431" y="384"/>
                  </a:cubicBezTo>
                  <a:cubicBezTo>
                    <a:pt x="456" y="384"/>
                    <a:pt x="476" y="402"/>
                    <a:pt x="479" y="427"/>
                  </a:cubicBezTo>
                  <a:cubicBezTo>
                    <a:pt x="480" y="431"/>
                    <a:pt x="480" y="434"/>
                    <a:pt x="480" y="438"/>
                  </a:cubicBezTo>
                  <a:cubicBezTo>
                    <a:pt x="484" y="462"/>
                    <a:pt x="504" y="480"/>
                    <a:pt x="527" y="480"/>
                  </a:cubicBezTo>
                  <a:cubicBezTo>
                    <a:pt x="552" y="480"/>
                    <a:pt x="572" y="462"/>
                    <a:pt x="575" y="437"/>
                  </a:cubicBezTo>
                  <a:cubicBezTo>
                    <a:pt x="576" y="435"/>
                    <a:pt x="576" y="432"/>
                    <a:pt x="576" y="429"/>
                  </a:cubicBezTo>
                  <a:cubicBezTo>
                    <a:pt x="579" y="403"/>
                    <a:pt x="598" y="385"/>
                    <a:pt x="623" y="384"/>
                  </a:cubicBezTo>
                  <a:cubicBezTo>
                    <a:pt x="649" y="384"/>
                    <a:pt x="669" y="403"/>
                    <a:pt x="672" y="430"/>
                  </a:cubicBezTo>
                  <a:cubicBezTo>
                    <a:pt x="673" y="452"/>
                    <a:pt x="682" y="469"/>
                    <a:pt x="704" y="477"/>
                  </a:cubicBezTo>
                  <a:cubicBezTo>
                    <a:pt x="736" y="489"/>
                    <a:pt x="767" y="467"/>
                    <a:pt x="771" y="430"/>
                  </a:cubicBezTo>
                  <a:cubicBezTo>
                    <a:pt x="774" y="403"/>
                    <a:pt x="794" y="384"/>
                    <a:pt x="820" y="384"/>
                  </a:cubicBezTo>
                  <a:cubicBezTo>
                    <a:pt x="845" y="385"/>
                    <a:pt x="864" y="403"/>
                    <a:pt x="867" y="430"/>
                  </a:cubicBezTo>
                  <a:cubicBezTo>
                    <a:pt x="867" y="432"/>
                    <a:pt x="867" y="435"/>
                    <a:pt x="867" y="438"/>
                  </a:cubicBezTo>
                  <a:cubicBezTo>
                    <a:pt x="871" y="462"/>
                    <a:pt x="891" y="480"/>
                    <a:pt x="916" y="480"/>
                  </a:cubicBezTo>
                  <a:cubicBezTo>
                    <a:pt x="939" y="480"/>
                    <a:pt x="959" y="462"/>
                    <a:pt x="963" y="438"/>
                  </a:cubicBezTo>
                  <a:cubicBezTo>
                    <a:pt x="963" y="434"/>
                    <a:pt x="963" y="429"/>
                    <a:pt x="964" y="425"/>
                  </a:cubicBezTo>
                  <a:cubicBezTo>
                    <a:pt x="968" y="402"/>
                    <a:pt x="987" y="385"/>
                    <a:pt x="1010" y="384"/>
                  </a:cubicBezTo>
                  <a:cubicBezTo>
                    <a:pt x="1034" y="384"/>
                    <a:pt x="1054" y="401"/>
                    <a:pt x="1058" y="425"/>
                  </a:cubicBezTo>
                  <a:cubicBezTo>
                    <a:pt x="1059" y="429"/>
                    <a:pt x="1059" y="432"/>
                    <a:pt x="1059" y="436"/>
                  </a:cubicBezTo>
                  <a:cubicBezTo>
                    <a:pt x="1063" y="461"/>
                    <a:pt x="1085" y="480"/>
                    <a:pt x="1110" y="480"/>
                  </a:cubicBezTo>
                  <a:cubicBezTo>
                    <a:pt x="1135" y="480"/>
                    <a:pt x="1155" y="461"/>
                    <a:pt x="1158" y="435"/>
                  </a:cubicBezTo>
                  <a:cubicBezTo>
                    <a:pt x="1158" y="432"/>
                    <a:pt x="1158" y="429"/>
                    <a:pt x="1159" y="426"/>
                  </a:cubicBezTo>
                  <a:cubicBezTo>
                    <a:pt x="1163" y="402"/>
                    <a:pt x="1183" y="384"/>
                    <a:pt x="1206" y="384"/>
                  </a:cubicBezTo>
                  <a:cubicBezTo>
                    <a:pt x="1230" y="384"/>
                    <a:pt x="1250" y="402"/>
                    <a:pt x="1254" y="426"/>
                  </a:cubicBezTo>
                  <a:cubicBezTo>
                    <a:pt x="1254" y="430"/>
                    <a:pt x="1254" y="435"/>
                    <a:pt x="1255" y="439"/>
                  </a:cubicBezTo>
                  <a:cubicBezTo>
                    <a:pt x="1259" y="463"/>
                    <a:pt x="1279" y="480"/>
                    <a:pt x="1302" y="480"/>
                  </a:cubicBezTo>
                  <a:cubicBezTo>
                    <a:pt x="1326" y="480"/>
                    <a:pt x="1346" y="462"/>
                    <a:pt x="1350" y="438"/>
                  </a:cubicBezTo>
                  <a:cubicBezTo>
                    <a:pt x="1350" y="434"/>
                    <a:pt x="1350" y="430"/>
                    <a:pt x="1351" y="426"/>
                  </a:cubicBezTo>
                  <a:cubicBezTo>
                    <a:pt x="1355" y="402"/>
                    <a:pt x="1375" y="384"/>
                    <a:pt x="1398" y="384"/>
                  </a:cubicBezTo>
                  <a:cubicBezTo>
                    <a:pt x="1422" y="384"/>
                    <a:pt x="1442" y="402"/>
                    <a:pt x="1446" y="426"/>
                  </a:cubicBezTo>
                  <a:cubicBezTo>
                    <a:pt x="1446" y="430"/>
                    <a:pt x="1446" y="435"/>
                    <a:pt x="1447" y="439"/>
                  </a:cubicBezTo>
                  <a:cubicBezTo>
                    <a:pt x="1451" y="464"/>
                    <a:pt x="1473" y="482"/>
                    <a:pt x="1498" y="480"/>
                  </a:cubicBezTo>
                  <a:cubicBezTo>
                    <a:pt x="1522" y="478"/>
                    <a:pt x="1543" y="458"/>
                    <a:pt x="1541" y="434"/>
                  </a:cubicBezTo>
                  <a:cubicBezTo>
                    <a:pt x="1540" y="412"/>
                    <a:pt x="1536" y="390"/>
                    <a:pt x="1527" y="370"/>
                  </a:cubicBezTo>
                  <a:cubicBezTo>
                    <a:pt x="1500" y="314"/>
                    <a:pt x="1452" y="288"/>
                    <a:pt x="1390" y="288"/>
                  </a:cubicBezTo>
                  <a:cubicBezTo>
                    <a:pt x="1200" y="288"/>
                    <a:pt x="1010" y="288"/>
                    <a:pt x="819" y="288"/>
                  </a:cubicBezTo>
                  <a:close/>
                  <a:moveTo>
                    <a:pt x="821" y="1155"/>
                  </a:moveTo>
                  <a:cubicBezTo>
                    <a:pt x="599" y="1155"/>
                    <a:pt x="378" y="1155"/>
                    <a:pt x="157" y="1155"/>
                  </a:cubicBezTo>
                  <a:cubicBezTo>
                    <a:pt x="118" y="1155"/>
                    <a:pt x="96" y="1173"/>
                    <a:pt x="96" y="1203"/>
                  </a:cubicBezTo>
                  <a:cubicBezTo>
                    <a:pt x="96" y="1234"/>
                    <a:pt x="118" y="1251"/>
                    <a:pt x="157" y="1251"/>
                  </a:cubicBezTo>
                  <a:cubicBezTo>
                    <a:pt x="598" y="1251"/>
                    <a:pt x="1040" y="1251"/>
                    <a:pt x="1481" y="1251"/>
                  </a:cubicBezTo>
                  <a:cubicBezTo>
                    <a:pt x="1520" y="1251"/>
                    <a:pt x="1542" y="1234"/>
                    <a:pt x="1542" y="1203"/>
                  </a:cubicBezTo>
                  <a:cubicBezTo>
                    <a:pt x="1542" y="1173"/>
                    <a:pt x="1520" y="1155"/>
                    <a:pt x="1481" y="1155"/>
                  </a:cubicBezTo>
                  <a:cubicBezTo>
                    <a:pt x="1261" y="1155"/>
                    <a:pt x="1041" y="1155"/>
                    <a:pt x="821" y="1155"/>
                  </a:cubicBezTo>
                  <a:close/>
                  <a:moveTo>
                    <a:pt x="1340" y="191"/>
                  </a:moveTo>
                  <a:cubicBezTo>
                    <a:pt x="1340" y="189"/>
                    <a:pt x="1339" y="187"/>
                    <a:pt x="1339" y="185"/>
                  </a:cubicBezTo>
                  <a:cubicBezTo>
                    <a:pt x="1317" y="131"/>
                    <a:pt x="1265" y="96"/>
                    <a:pt x="1202" y="96"/>
                  </a:cubicBezTo>
                  <a:cubicBezTo>
                    <a:pt x="947" y="96"/>
                    <a:pt x="692" y="96"/>
                    <a:pt x="436" y="97"/>
                  </a:cubicBezTo>
                  <a:cubicBezTo>
                    <a:pt x="415" y="97"/>
                    <a:pt x="392" y="102"/>
                    <a:pt x="371" y="110"/>
                  </a:cubicBezTo>
                  <a:cubicBezTo>
                    <a:pt x="335" y="126"/>
                    <a:pt x="311" y="153"/>
                    <a:pt x="297" y="191"/>
                  </a:cubicBezTo>
                  <a:cubicBezTo>
                    <a:pt x="646" y="191"/>
                    <a:pt x="993" y="191"/>
                    <a:pt x="1340" y="191"/>
                  </a:cubicBezTo>
                  <a:close/>
                  <a:moveTo>
                    <a:pt x="394" y="1058"/>
                  </a:moveTo>
                  <a:cubicBezTo>
                    <a:pt x="484" y="1058"/>
                    <a:pt x="573" y="1058"/>
                    <a:pt x="661" y="1058"/>
                  </a:cubicBezTo>
                  <a:cubicBezTo>
                    <a:pt x="645" y="1004"/>
                    <a:pt x="587" y="963"/>
                    <a:pt x="527" y="963"/>
                  </a:cubicBezTo>
                  <a:cubicBezTo>
                    <a:pt x="467" y="964"/>
                    <a:pt x="409" y="1005"/>
                    <a:pt x="394" y="1058"/>
                  </a:cubicBezTo>
                  <a:close/>
                  <a:moveTo>
                    <a:pt x="576" y="819"/>
                  </a:moveTo>
                  <a:cubicBezTo>
                    <a:pt x="575" y="793"/>
                    <a:pt x="553" y="771"/>
                    <a:pt x="527" y="772"/>
                  </a:cubicBezTo>
                  <a:cubicBezTo>
                    <a:pt x="501" y="772"/>
                    <a:pt x="480" y="794"/>
                    <a:pt x="480" y="820"/>
                  </a:cubicBezTo>
                  <a:cubicBezTo>
                    <a:pt x="480" y="846"/>
                    <a:pt x="502" y="868"/>
                    <a:pt x="528" y="867"/>
                  </a:cubicBezTo>
                  <a:cubicBezTo>
                    <a:pt x="554" y="867"/>
                    <a:pt x="576" y="845"/>
                    <a:pt x="57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6"/>
            <p:cNvSpPr>
              <a:spLocks/>
            </p:cNvSpPr>
            <p:nvPr/>
          </p:nvSpPr>
          <p:spPr bwMode="auto">
            <a:xfrm>
              <a:off x="4494213" y="3244850"/>
              <a:ext cx="163513" cy="52388"/>
            </a:xfrm>
            <a:custGeom>
              <a:avLst/>
              <a:gdLst>
                <a:gd name="T0" fmla="*/ 532 w 582"/>
                <a:gd name="T1" fmla="*/ 95 h 193"/>
                <a:gd name="T2" fmla="*/ 547 w 582"/>
                <a:gd name="T3" fmla="*/ 99 h 193"/>
                <a:gd name="T4" fmla="*/ 580 w 582"/>
                <a:gd name="T5" fmla="*/ 148 h 193"/>
                <a:gd name="T6" fmla="*/ 538 w 582"/>
                <a:gd name="T7" fmla="*/ 192 h 193"/>
                <a:gd name="T8" fmla="*/ 524 w 582"/>
                <a:gd name="T9" fmla="*/ 192 h 193"/>
                <a:gd name="T10" fmla="*/ 57 w 582"/>
                <a:gd name="T11" fmla="*/ 192 h 193"/>
                <a:gd name="T12" fmla="*/ 39 w 582"/>
                <a:gd name="T13" fmla="*/ 191 h 193"/>
                <a:gd name="T14" fmla="*/ 1 w 582"/>
                <a:gd name="T15" fmla="*/ 146 h 193"/>
                <a:gd name="T16" fmla="*/ 35 w 582"/>
                <a:gd name="T17" fmla="*/ 99 h 193"/>
                <a:gd name="T18" fmla="*/ 49 w 582"/>
                <a:gd name="T19" fmla="*/ 95 h 193"/>
                <a:gd name="T20" fmla="*/ 49 w 582"/>
                <a:gd name="T21" fmla="*/ 51 h 193"/>
                <a:gd name="T22" fmla="*/ 97 w 582"/>
                <a:gd name="T23" fmla="*/ 1 h 193"/>
                <a:gd name="T24" fmla="*/ 145 w 582"/>
                <a:gd name="T25" fmla="*/ 52 h 193"/>
                <a:gd name="T26" fmla="*/ 145 w 582"/>
                <a:gd name="T27" fmla="*/ 95 h 193"/>
                <a:gd name="T28" fmla="*/ 244 w 582"/>
                <a:gd name="T29" fmla="*/ 95 h 193"/>
                <a:gd name="T30" fmla="*/ 244 w 582"/>
                <a:gd name="T31" fmla="*/ 76 h 193"/>
                <a:gd name="T32" fmla="*/ 292 w 582"/>
                <a:gd name="T33" fmla="*/ 1 h 193"/>
                <a:gd name="T34" fmla="*/ 340 w 582"/>
                <a:gd name="T35" fmla="*/ 77 h 193"/>
                <a:gd name="T36" fmla="*/ 340 w 582"/>
                <a:gd name="T37" fmla="*/ 95 h 193"/>
                <a:gd name="T38" fmla="*/ 436 w 582"/>
                <a:gd name="T39" fmla="*/ 95 h 193"/>
                <a:gd name="T40" fmla="*/ 436 w 582"/>
                <a:gd name="T41" fmla="*/ 51 h 193"/>
                <a:gd name="T42" fmla="*/ 485 w 582"/>
                <a:gd name="T43" fmla="*/ 1 h 193"/>
                <a:gd name="T44" fmla="*/ 532 w 582"/>
                <a:gd name="T45" fmla="*/ 51 h 193"/>
                <a:gd name="T46" fmla="*/ 532 w 582"/>
                <a:gd name="T47" fmla="*/ 9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193">
                  <a:moveTo>
                    <a:pt x="532" y="95"/>
                  </a:moveTo>
                  <a:cubicBezTo>
                    <a:pt x="538" y="97"/>
                    <a:pt x="542" y="98"/>
                    <a:pt x="547" y="99"/>
                  </a:cubicBezTo>
                  <a:cubicBezTo>
                    <a:pt x="568" y="106"/>
                    <a:pt x="582" y="126"/>
                    <a:pt x="580" y="148"/>
                  </a:cubicBezTo>
                  <a:cubicBezTo>
                    <a:pt x="578" y="171"/>
                    <a:pt x="561" y="189"/>
                    <a:pt x="538" y="192"/>
                  </a:cubicBezTo>
                  <a:cubicBezTo>
                    <a:pt x="533" y="193"/>
                    <a:pt x="528" y="192"/>
                    <a:pt x="524" y="192"/>
                  </a:cubicBezTo>
                  <a:cubicBezTo>
                    <a:pt x="368" y="192"/>
                    <a:pt x="212" y="192"/>
                    <a:pt x="57" y="192"/>
                  </a:cubicBezTo>
                  <a:cubicBezTo>
                    <a:pt x="51" y="192"/>
                    <a:pt x="45" y="192"/>
                    <a:pt x="39" y="191"/>
                  </a:cubicBezTo>
                  <a:cubicBezTo>
                    <a:pt x="17" y="187"/>
                    <a:pt x="2" y="168"/>
                    <a:pt x="1" y="146"/>
                  </a:cubicBezTo>
                  <a:cubicBezTo>
                    <a:pt x="0" y="124"/>
                    <a:pt x="14" y="106"/>
                    <a:pt x="35" y="99"/>
                  </a:cubicBezTo>
                  <a:cubicBezTo>
                    <a:pt x="39" y="98"/>
                    <a:pt x="43" y="97"/>
                    <a:pt x="49" y="95"/>
                  </a:cubicBezTo>
                  <a:cubicBezTo>
                    <a:pt x="49" y="81"/>
                    <a:pt x="49" y="66"/>
                    <a:pt x="49" y="51"/>
                  </a:cubicBezTo>
                  <a:cubicBezTo>
                    <a:pt x="50" y="22"/>
                    <a:pt x="70" y="0"/>
                    <a:pt x="97" y="1"/>
                  </a:cubicBezTo>
                  <a:cubicBezTo>
                    <a:pt x="125" y="1"/>
                    <a:pt x="144" y="22"/>
                    <a:pt x="145" y="52"/>
                  </a:cubicBezTo>
                  <a:cubicBezTo>
                    <a:pt x="145" y="66"/>
                    <a:pt x="145" y="80"/>
                    <a:pt x="145" y="95"/>
                  </a:cubicBezTo>
                  <a:cubicBezTo>
                    <a:pt x="178" y="95"/>
                    <a:pt x="210" y="95"/>
                    <a:pt x="244" y="95"/>
                  </a:cubicBezTo>
                  <a:cubicBezTo>
                    <a:pt x="244" y="89"/>
                    <a:pt x="244" y="83"/>
                    <a:pt x="244" y="76"/>
                  </a:cubicBezTo>
                  <a:cubicBezTo>
                    <a:pt x="244" y="24"/>
                    <a:pt x="259" y="1"/>
                    <a:pt x="292" y="1"/>
                  </a:cubicBezTo>
                  <a:cubicBezTo>
                    <a:pt x="326" y="0"/>
                    <a:pt x="340" y="23"/>
                    <a:pt x="340" y="77"/>
                  </a:cubicBezTo>
                  <a:cubicBezTo>
                    <a:pt x="340" y="83"/>
                    <a:pt x="340" y="88"/>
                    <a:pt x="340" y="95"/>
                  </a:cubicBezTo>
                  <a:cubicBezTo>
                    <a:pt x="372" y="95"/>
                    <a:pt x="403" y="95"/>
                    <a:pt x="436" y="95"/>
                  </a:cubicBezTo>
                  <a:cubicBezTo>
                    <a:pt x="436" y="80"/>
                    <a:pt x="436" y="66"/>
                    <a:pt x="436" y="51"/>
                  </a:cubicBezTo>
                  <a:cubicBezTo>
                    <a:pt x="437" y="21"/>
                    <a:pt x="457" y="0"/>
                    <a:pt x="485" y="1"/>
                  </a:cubicBezTo>
                  <a:cubicBezTo>
                    <a:pt x="512" y="1"/>
                    <a:pt x="532" y="22"/>
                    <a:pt x="532" y="51"/>
                  </a:cubicBezTo>
                  <a:cubicBezTo>
                    <a:pt x="532" y="65"/>
                    <a:pt x="532" y="80"/>
                    <a:pt x="532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373198" y="3783063"/>
            <a:ext cx="455613" cy="457200"/>
            <a:chOff x="4816475" y="3028950"/>
            <a:chExt cx="455613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25" name="Freeform 7"/>
            <p:cNvSpPr>
              <a:spLocks noEditPoints="1"/>
            </p:cNvSpPr>
            <p:nvPr/>
          </p:nvSpPr>
          <p:spPr bwMode="auto">
            <a:xfrm>
              <a:off x="4816475" y="3028950"/>
              <a:ext cx="455613" cy="457200"/>
            </a:xfrm>
            <a:custGeom>
              <a:avLst/>
              <a:gdLst>
                <a:gd name="T0" fmla="*/ 277 w 1638"/>
                <a:gd name="T1" fmla="*/ 1596 h 1639"/>
                <a:gd name="T2" fmla="*/ 287 w 1638"/>
                <a:gd name="T3" fmla="*/ 1457 h 1639"/>
                <a:gd name="T4" fmla="*/ 339 w 1638"/>
                <a:gd name="T5" fmla="*/ 1473 h 1639"/>
                <a:gd name="T6" fmla="*/ 341 w 1638"/>
                <a:gd name="T7" fmla="*/ 1573 h 1639"/>
                <a:gd name="T8" fmla="*/ 1300 w 1638"/>
                <a:gd name="T9" fmla="*/ 955 h 1639"/>
                <a:gd name="T10" fmla="*/ 341 w 1638"/>
                <a:gd name="T11" fmla="*/ 974 h 1639"/>
                <a:gd name="T12" fmla="*/ 309 w 1638"/>
                <a:gd name="T13" fmla="*/ 1254 h 1639"/>
                <a:gd name="T14" fmla="*/ 277 w 1638"/>
                <a:gd name="T15" fmla="*/ 1133 h 1639"/>
                <a:gd name="T16" fmla="*/ 144 w 1638"/>
                <a:gd name="T17" fmla="*/ 1133 h 1639"/>
                <a:gd name="T18" fmla="*/ 0 w 1638"/>
                <a:gd name="T19" fmla="*/ 553 h 1639"/>
                <a:gd name="T20" fmla="*/ 134 w 1638"/>
                <a:gd name="T21" fmla="*/ 301 h 1639"/>
                <a:gd name="T22" fmla="*/ 149 w 1638"/>
                <a:gd name="T23" fmla="*/ 283 h 1639"/>
                <a:gd name="T24" fmla="*/ 196 w 1638"/>
                <a:gd name="T25" fmla="*/ 83 h 1639"/>
                <a:gd name="T26" fmla="*/ 277 w 1638"/>
                <a:gd name="T27" fmla="*/ 39 h 1639"/>
                <a:gd name="T28" fmla="*/ 1324 w 1638"/>
                <a:gd name="T29" fmla="*/ 0 h 1639"/>
                <a:gd name="T30" fmla="*/ 1365 w 1638"/>
                <a:gd name="T31" fmla="*/ 83 h 1639"/>
                <a:gd name="T32" fmla="*/ 1493 w 1638"/>
                <a:gd name="T33" fmla="*/ 129 h 1639"/>
                <a:gd name="T34" fmla="*/ 1493 w 1638"/>
                <a:gd name="T35" fmla="*/ 296 h 1639"/>
                <a:gd name="T36" fmla="*/ 1636 w 1638"/>
                <a:gd name="T37" fmla="*/ 412 h 1639"/>
                <a:gd name="T38" fmla="*/ 1638 w 1638"/>
                <a:gd name="T39" fmla="*/ 1015 h 1639"/>
                <a:gd name="T40" fmla="*/ 1518 w 1638"/>
                <a:gd name="T41" fmla="*/ 1131 h 1639"/>
                <a:gd name="T42" fmla="*/ 1365 w 1638"/>
                <a:gd name="T43" fmla="*/ 1133 h 1639"/>
                <a:gd name="T44" fmla="*/ 1365 w 1638"/>
                <a:gd name="T45" fmla="*/ 1595 h 1639"/>
                <a:gd name="T46" fmla="*/ 301 w 1638"/>
                <a:gd name="T47" fmla="*/ 1639 h 1639"/>
                <a:gd name="T48" fmla="*/ 149 w 1638"/>
                <a:gd name="T49" fmla="*/ 932 h 1639"/>
                <a:gd name="T50" fmla="*/ 1450 w 1638"/>
                <a:gd name="T51" fmla="*/ 890 h 1639"/>
                <a:gd name="T52" fmla="*/ 1493 w 1638"/>
                <a:gd name="T53" fmla="*/ 1052 h 1639"/>
                <a:gd name="T54" fmla="*/ 1574 w 1638"/>
                <a:gd name="T55" fmla="*/ 999 h 1639"/>
                <a:gd name="T56" fmla="*/ 1548 w 1638"/>
                <a:gd name="T57" fmla="*/ 381 h 1639"/>
                <a:gd name="T58" fmla="*/ 146 w 1638"/>
                <a:gd name="T59" fmla="*/ 365 h 1639"/>
                <a:gd name="T60" fmla="*/ 64 w 1638"/>
                <a:gd name="T61" fmla="*/ 435 h 1639"/>
                <a:gd name="T62" fmla="*/ 149 w 1638"/>
                <a:gd name="T63" fmla="*/ 1067 h 1639"/>
                <a:gd name="T64" fmla="*/ 342 w 1638"/>
                <a:gd name="T65" fmla="*/ 65 h 1639"/>
                <a:gd name="T66" fmla="*/ 1300 w 1638"/>
                <a:gd name="T67" fmla="*/ 300 h 1639"/>
                <a:gd name="T68" fmla="*/ 214 w 1638"/>
                <a:gd name="T69" fmla="*/ 148 h 1639"/>
                <a:gd name="T70" fmla="*/ 276 w 1638"/>
                <a:gd name="T71" fmla="*/ 300 h 1639"/>
                <a:gd name="T72" fmla="*/ 214 w 1638"/>
                <a:gd name="T73" fmla="*/ 148 h 1639"/>
                <a:gd name="T74" fmla="*/ 1366 w 1638"/>
                <a:gd name="T75" fmla="*/ 300 h 1639"/>
                <a:gd name="T76" fmla="*/ 1427 w 1638"/>
                <a:gd name="T77" fmla="*/ 148 h 1639"/>
                <a:gd name="T78" fmla="*/ 275 w 1638"/>
                <a:gd name="T79" fmla="*/ 1068 h 1639"/>
                <a:gd name="T80" fmla="*/ 214 w 1638"/>
                <a:gd name="T81" fmla="*/ 955 h 1639"/>
                <a:gd name="T82" fmla="*/ 275 w 1638"/>
                <a:gd name="T83" fmla="*/ 1068 h 1639"/>
                <a:gd name="T84" fmla="*/ 1428 w 1638"/>
                <a:gd name="T85" fmla="*/ 1068 h 1639"/>
                <a:gd name="T86" fmla="*/ 1366 w 1638"/>
                <a:gd name="T87" fmla="*/ 9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8" h="1639">
                  <a:moveTo>
                    <a:pt x="301" y="1639"/>
                  </a:moveTo>
                  <a:cubicBezTo>
                    <a:pt x="282" y="1630"/>
                    <a:pt x="276" y="1616"/>
                    <a:pt x="277" y="1596"/>
                  </a:cubicBezTo>
                  <a:cubicBezTo>
                    <a:pt x="277" y="1560"/>
                    <a:pt x="276" y="1524"/>
                    <a:pt x="277" y="1487"/>
                  </a:cubicBezTo>
                  <a:cubicBezTo>
                    <a:pt x="278" y="1477"/>
                    <a:pt x="280" y="1464"/>
                    <a:pt x="287" y="1457"/>
                  </a:cubicBezTo>
                  <a:cubicBezTo>
                    <a:pt x="294" y="1451"/>
                    <a:pt x="307" y="1448"/>
                    <a:pt x="317" y="1449"/>
                  </a:cubicBezTo>
                  <a:cubicBezTo>
                    <a:pt x="330" y="1450"/>
                    <a:pt x="338" y="1460"/>
                    <a:pt x="339" y="1473"/>
                  </a:cubicBezTo>
                  <a:cubicBezTo>
                    <a:pt x="341" y="1493"/>
                    <a:pt x="340" y="1514"/>
                    <a:pt x="341" y="1534"/>
                  </a:cubicBezTo>
                  <a:cubicBezTo>
                    <a:pt x="341" y="1547"/>
                    <a:pt x="341" y="1559"/>
                    <a:pt x="341" y="1573"/>
                  </a:cubicBezTo>
                  <a:cubicBezTo>
                    <a:pt x="661" y="1573"/>
                    <a:pt x="980" y="1573"/>
                    <a:pt x="1300" y="1573"/>
                  </a:cubicBezTo>
                  <a:cubicBezTo>
                    <a:pt x="1300" y="1367"/>
                    <a:pt x="1300" y="1162"/>
                    <a:pt x="1300" y="955"/>
                  </a:cubicBezTo>
                  <a:cubicBezTo>
                    <a:pt x="981" y="955"/>
                    <a:pt x="662" y="955"/>
                    <a:pt x="341" y="955"/>
                  </a:cubicBezTo>
                  <a:cubicBezTo>
                    <a:pt x="341" y="962"/>
                    <a:pt x="341" y="968"/>
                    <a:pt x="341" y="974"/>
                  </a:cubicBezTo>
                  <a:cubicBezTo>
                    <a:pt x="341" y="1052"/>
                    <a:pt x="341" y="1131"/>
                    <a:pt x="341" y="1209"/>
                  </a:cubicBezTo>
                  <a:cubicBezTo>
                    <a:pt x="341" y="1239"/>
                    <a:pt x="330" y="1254"/>
                    <a:pt x="309" y="1254"/>
                  </a:cubicBezTo>
                  <a:cubicBezTo>
                    <a:pt x="288" y="1255"/>
                    <a:pt x="277" y="1239"/>
                    <a:pt x="277" y="1209"/>
                  </a:cubicBezTo>
                  <a:cubicBezTo>
                    <a:pt x="277" y="1184"/>
                    <a:pt x="277" y="1160"/>
                    <a:pt x="277" y="1133"/>
                  </a:cubicBezTo>
                  <a:cubicBezTo>
                    <a:pt x="271" y="1133"/>
                    <a:pt x="265" y="1133"/>
                    <a:pt x="260" y="1133"/>
                  </a:cubicBezTo>
                  <a:cubicBezTo>
                    <a:pt x="221" y="1133"/>
                    <a:pt x="183" y="1133"/>
                    <a:pt x="144" y="1133"/>
                  </a:cubicBezTo>
                  <a:cubicBezTo>
                    <a:pt x="57" y="1133"/>
                    <a:pt x="0" y="1076"/>
                    <a:pt x="0" y="990"/>
                  </a:cubicBezTo>
                  <a:cubicBezTo>
                    <a:pt x="0" y="844"/>
                    <a:pt x="0" y="699"/>
                    <a:pt x="0" y="553"/>
                  </a:cubicBezTo>
                  <a:cubicBezTo>
                    <a:pt x="0" y="516"/>
                    <a:pt x="0" y="478"/>
                    <a:pt x="0" y="441"/>
                  </a:cubicBezTo>
                  <a:cubicBezTo>
                    <a:pt x="1" y="361"/>
                    <a:pt x="54" y="305"/>
                    <a:pt x="134" y="301"/>
                  </a:cubicBezTo>
                  <a:cubicBezTo>
                    <a:pt x="138" y="301"/>
                    <a:pt x="142" y="301"/>
                    <a:pt x="148" y="301"/>
                  </a:cubicBezTo>
                  <a:cubicBezTo>
                    <a:pt x="148" y="294"/>
                    <a:pt x="149" y="289"/>
                    <a:pt x="149" y="283"/>
                  </a:cubicBezTo>
                  <a:cubicBezTo>
                    <a:pt x="149" y="232"/>
                    <a:pt x="149" y="182"/>
                    <a:pt x="149" y="131"/>
                  </a:cubicBezTo>
                  <a:cubicBezTo>
                    <a:pt x="149" y="93"/>
                    <a:pt x="158" y="83"/>
                    <a:pt x="196" y="83"/>
                  </a:cubicBezTo>
                  <a:cubicBezTo>
                    <a:pt x="222" y="83"/>
                    <a:pt x="249" y="83"/>
                    <a:pt x="277" y="83"/>
                  </a:cubicBezTo>
                  <a:cubicBezTo>
                    <a:pt x="277" y="67"/>
                    <a:pt x="276" y="53"/>
                    <a:pt x="277" y="39"/>
                  </a:cubicBezTo>
                  <a:cubicBezTo>
                    <a:pt x="278" y="12"/>
                    <a:pt x="289" y="0"/>
                    <a:pt x="317" y="0"/>
                  </a:cubicBezTo>
                  <a:cubicBezTo>
                    <a:pt x="653" y="0"/>
                    <a:pt x="989" y="0"/>
                    <a:pt x="1324" y="0"/>
                  </a:cubicBezTo>
                  <a:cubicBezTo>
                    <a:pt x="1353" y="0"/>
                    <a:pt x="1364" y="12"/>
                    <a:pt x="1365" y="40"/>
                  </a:cubicBezTo>
                  <a:cubicBezTo>
                    <a:pt x="1365" y="54"/>
                    <a:pt x="1365" y="67"/>
                    <a:pt x="1365" y="83"/>
                  </a:cubicBezTo>
                  <a:cubicBezTo>
                    <a:pt x="1393" y="83"/>
                    <a:pt x="1420" y="83"/>
                    <a:pt x="1447" y="83"/>
                  </a:cubicBezTo>
                  <a:cubicBezTo>
                    <a:pt x="1483" y="83"/>
                    <a:pt x="1493" y="93"/>
                    <a:pt x="1493" y="129"/>
                  </a:cubicBezTo>
                  <a:cubicBezTo>
                    <a:pt x="1493" y="180"/>
                    <a:pt x="1493" y="231"/>
                    <a:pt x="1493" y="282"/>
                  </a:cubicBezTo>
                  <a:cubicBezTo>
                    <a:pt x="1493" y="288"/>
                    <a:pt x="1493" y="294"/>
                    <a:pt x="1493" y="296"/>
                  </a:cubicBezTo>
                  <a:cubicBezTo>
                    <a:pt x="1519" y="303"/>
                    <a:pt x="1543" y="307"/>
                    <a:pt x="1565" y="317"/>
                  </a:cubicBezTo>
                  <a:cubicBezTo>
                    <a:pt x="1605" y="336"/>
                    <a:pt x="1627" y="369"/>
                    <a:pt x="1636" y="412"/>
                  </a:cubicBezTo>
                  <a:cubicBezTo>
                    <a:pt x="1636" y="414"/>
                    <a:pt x="1638" y="417"/>
                    <a:pt x="1638" y="419"/>
                  </a:cubicBezTo>
                  <a:cubicBezTo>
                    <a:pt x="1638" y="618"/>
                    <a:pt x="1638" y="816"/>
                    <a:pt x="1638" y="1015"/>
                  </a:cubicBezTo>
                  <a:cubicBezTo>
                    <a:pt x="1638" y="1017"/>
                    <a:pt x="1636" y="1020"/>
                    <a:pt x="1636" y="1022"/>
                  </a:cubicBezTo>
                  <a:cubicBezTo>
                    <a:pt x="1624" y="1083"/>
                    <a:pt x="1580" y="1126"/>
                    <a:pt x="1518" y="1131"/>
                  </a:cubicBezTo>
                  <a:cubicBezTo>
                    <a:pt x="1474" y="1135"/>
                    <a:pt x="1429" y="1133"/>
                    <a:pt x="1384" y="1133"/>
                  </a:cubicBezTo>
                  <a:cubicBezTo>
                    <a:pt x="1378" y="1133"/>
                    <a:pt x="1372" y="1133"/>
                    <a:pt x="1365" y="1133"/>
                  </a:cubicBezTo>
                  <a:cubicBezTo>
                    <a:pt x="1365" y="1143"/>
                    <a:pt x="1365" y="1149"/>
                    <a:pt x="1365" y="1156"/>
                  </a:cubicBezTo>
                  <a:cubicBezTo>
                    <a:pt x="1365" y="1302"/>
                    <a:pt x="1365" y="1448"/>
                    <a:pt x="1365" y="1595"/>
                  </a:cubicBezTo>
                  <a:cubicBezTo>
                    <a:pt x="1365" y="1614"/>
                    <a:pt x="1360" y="1630"/>
                    <a:pt x="1341" y="1639"/>
                  </a:cubicBezTo>
                  <a:cubicBezTo>
                    <a:pt x="994" y="1639"/>
                    <a:pt x="647" y="1639"/>
                    <a:pt x="301" y="1639"/>
                  </a:cubicBezTo>
                  <a:close/>
                  <a:moveTo>
                    <a:pt x="149" y="1067"/>
                  </a:moveTo>
                  <a:cubicBezTo>
                    <a:pt x="149" y="1022"/>
                    <a:pt x="149" y="977"/>
                    <a:pt x="149" y="932"/>
                  </a:cubicBezTo>
                  <a:cubicBezTo>
                    <a:pt x="149" y="901"/>
                    <a:pt x="160" y="890"/>
                    <a:pt x="191" y="890"/>
                  </a:cubicBezTo>
                  <a:cubicBezTo>
                    <a:pt x="611" y="890"/>
                    <a:pt x="1030" y="890"/>
                    <a:pt x="1450" y="890"/>
                  </a:cubicBezTo>
                  <a:cubicBezTo>
                    <a:pt x="1482" y="890"/>
                    <a:pt x="1493" y="901"/>
                    <a:pt x="1493" y="933"/>
                  </a:cubicBezTo>
                  <a:cubicBezTo>
                    <a:pt x="1493" y="973"/>
                    <a:pt x="1493" y="1012"/>
                    <a:pt x="1493" y="1052"/>
                  </a:cubicBezTo>
                  <a:cubicBezTo>
                    <a:pt x="1493" y="1057"/>
                    <a:pt x="1493" y="1063"/>
                    <a:pt x="1494" y="1068"/>
                  </a:cubicBezTo>
                  <a:cubicBezTo>
                    <a:pt x="1540" y="1071"/>
                    <a:pt x="1574" y="1042"/>
                    <a:pt x="1574" y="999"/>
                  </a:cubicBezTo>
                  <a:cubicBezTo>
                    <a:pt x="1575" y="811"/>
                    <a:pt x="1574" y="624"/>
                    <a:pt x="1574" y="436"/>
                  </a:cubicBezTo>
                  <a:cubicBezTo>
                    <a:pt x="1574" y="414"/>
                    <a:pt x="1565" y="396"/>
                    <a:pt x="1548" y="381"/>
                  </a:cubicBezTo>
                  <a:cubicBezTo>
                    <a:pt x="1532" y="368"/>
                    <a:pt x="1513" y="365"/>
                    <a:pt x="1493" y="365"/>
                  </a:cubicBezTo>
                  <a:cubicBezTo>
                    <a:pt x="1044" y="365"/>
                    <a:pt x="595" y="365"/>
                    <a:pt x="146" y="365"/>
                  </a:cubicBezTo>
                  <a:cubicBezTo>
                    <a:pt x="142" y="365"/>
                    <a:pt x="138" y="365"/>
                    <a:pt x="133" y="365"/>
                  </a:cubicBezTo>
                  <a:cubicBezTo>
                    <a:pt x="94" y="367"/>
                    <a:pt x="64" y="396"/>
                    <a:pt x="64" y="435"/>
                  </a:cubicBezTo>
                  <a:cubicBezTo>
                    <a:pt x="64" y="623"/>
                    <a:pt x="64" y="811"/>
                    <a:pt x="64" y="998"/>
                  </a:cubicBezTo>
                  <a:cubicBezTo>
                    <a:pt x="64" y="1043"/>
                    <a:pt x="101" y="1073"/>
                    <a:pt x="149" y="1067"/>
                  </a:cubicBezTo>
                  <a:close/>
                  <a:moveTo>
                    <a:pt x="1300" y="65"/>
                  </a:moveTo>
                  <a:cubicBezTo>
                    <a:pt x="980" y="65"/>
                    <a:pt x="661" y="65"/>
                    <a:pt x="342" y="65"/>
                  </a:cubicBezTo>
                  <a:cubicBezTo>
                    <a:pt x="342" y="144"/>
                    <a:pt x="342" y="222"/>
                    <a:pt x="342" y="300"/>
                  </a:cubicBezTo>
                  <a:cubicBezTo>
                    <a:pt x="662" y="300"/>
                    <a:pt x="981" y="300"/>
                    <a:pt x="1300" y="300"/>
                  </a:cubicBezTo>
                  <a:cubicBezTo>
                    <a:pt x="1300" y="221"/>
                    <a:pt x="1300" y="144"/>
                    <a:pt x="1300" y="65"/>
                  </a:cubicBezTo>
                  <a:close/>
                  <a:moveTo>
                    <a:pt x="214" y="148"/>
                  </a:moveTo>
                  <a:cubicBezTo>
                    <a:pt x="214" y="200"/>
                    <a:pt x="214" y="250"/>
                    <a:pt x="214" y="300"/>
                  </a:cubicBezTo>
                  <a:cubicBezTo>
                    <a:pt x="236" y="300"/>
                    <a:pt x="256" y="300"/>
                    <a:pt x="276" y="300"/>
                  </a:cubicBezTo>
                  <a:cubicBezTo>
                    <a:pt x="276" y="249"/>
                    <a:pt x="276" y="199"/>
                    <a:pt x="276" y="148"/>
                  </a:cubicBezTo>
                  <a:cubicBezTo>
                    <a:pt x="255" y="148"/>
                    <a:pt x="235" y="148"/>
                    <a:pt x="214" y="148"/>
                  </a:cubicBezTo>
                  <a:close/>
                  <a:moveTo>
                    <a:pt x="1366" y="148"/>
                  </a:moveTo>
                  <a:cubicBezTo>
                    <a:pt x="1366" y="200"/>
                    <a:pt x="1366" y="250"/>
                    <a:pt x="1366" y="300"/>
                  </a:cubicBezTo>
                  <a:cubicBezTo>
                    <a:pt x="1387" y="300"/>
                    <a:pt x="1407" y="300"/>
                    <a:pt x="1427" y="300"/>
                  </a:cubicBezTo>
                  <a:cubicBezTo>
                    <a:pt x="1427" y="249"/>
                    <a:pt x="1427" y="199"/>
                    <a:pt x="1427" y="148"/>
                  </a:cubicBezTo>
                  <a:cubicBezTo>
                    <a:pt x="1407" y="148"/>
                    <a:pt x="1387" y="148"/>
                    <a:pt x="1366" y="148"/>
                  </a:cubicBezTo>
                  <a:close/>
                  <a:moveTo>
                    <a:pt x="275" y="1068"/>
                  </a:moveTo>
                  <a:cubicBezTo>
                    <a:pt x="275" y="1030"/>
                    <a:pt x="275" y="992"/>
                    <a:pt x="275" y="955"/>
                  </a:cubicBezTo>
                  <a:cubicBezTo>
                    <a:pt x="254" y="955"/>
                    <a:pt x="234" y="955"/>
                    <a:pt x="214" y="955"/>
                  </a:cubicBezTo>
                  <a:cubicBezTo>
                    <a:pt x="214" y="993"/>
                    <a:pt x="214" y="1031"/>
                    <a:pt x="214" y="1068"/>
                  </a:cubicBezTo>
                  <a:cubicBezTo>
                    <a:pt x="235" y="1068"/>
                    <a:pt x="255" y="1068"/>
                    <a:pt x="275" y="1068"/>
                  </a:cubicBezTo>
                  <a:close/>
                  <a:moveTo>
                    <a:pt x="1366" y="1068"/>
                  </a:moveTo>
                  <a:cubicBezTo>
                    <a:pt x="1387" y="1068"/>
                    <a:pt x="1407" y="1068"/>
                    <a:pt x="1428" y="1068"/>
                  </a:cubicBezTo>
                  <a:cubicBezTo>
                    <a:pt x="1428" y="1030"/>
                    <a:pt x="1428" y="992"/>
                    <a:pt x="1428" y="955"/>
                  </a:cubicBezTo>
                  <a:cubicBezTo>
                    <a:pt x="1407" y="955"/>
                    <a:pt x="1386" y="955"/>
                    <a:pt x="1366" y="955"/>
                  </a:cubicBezTo>
                  <a:cubicBezTo>
                    <a:pt x="1366" y="993"/>
                    <a:pt x="1366" y="1030"/>
                    <a:pt x="1366" y="10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8"/>
            <p:cNvSpPr>
              <a:spLocks noEditPoints="1"/>
            </p:cNvSpPr>
            <p:nvPr/>
          </p:nvSpPr>
          <p:spPr bwMode="auto">
            <a:xfrm>
              <a:off x="5054600" y="3333750"/>
              <a:ext cx="66675" cy="88900"/>
            </a:xfrm>
            <a:custGeom>
              <a:avLst/>
              <a:gdLst>
                <a:gd name="T0" fmla="*/ 0 w 240"/>
                <a:gd name="T1" fmla="*/ 161 h 322"/>
                <a:gd name="T2" fmla="*/ 0 w 240"/>
                <a:gd name="T3" fmla="*/ 41 h 322"/>
                <a:gd name="T4" fmla="*/ 40 w 240"/>
                <a:gd name="T5" fmla="*/ 2 h 322"/>
                <a:gd name="T6" fmla="*/ 132 w 240"/>
                <a:gd name="T7" fmla="*/ 11 h 322"/>
                <a:gd name="T8" fmla="*/ 235 w 240"/>
                <a:gd name="T9" fmla="*/ 138 h 322"/>
                <a:gd name="T10" fmla="*/ 200 w 240"/>
                <a:gd name="T11" fmla="*/ 267 h 322"/>
                <a:gd name="T12" fmla="*/ 82 w 240"/>
                <a:gd name="T13" fmla="*/ 321 h 322"/>
                <a:gd name="T14" fmla="*/ 38 w 240"/>
                <a:gd name="T15" fmla="*/ 321 h 322"/>
                <a:gd name="T16" fmla="*/ 0 w 240"/>
                <a:gd name="T17" fmla="*/ 284 h 322"/>
                <a:gd name="T18" fmla="*/ 0 w 240"/>
                <a:gd name="T19" fmla="*/ 161 h 322"/>
                <a:gd name="T20" fmla="*/ 64 w 240"/>
                <a:gd name="T21" fmla="*/ 256 h 322"/>
                <a:gd name="T22" fmla="*/ 160 w 240"/>
                <a:gd name="T23" fmla="*/ 214 h 322"/>
                <a:gd name="T24" fmla="*/ 154 w 240"/>
                <a:gd name="T25" fmla="*/ 100 h 322"/>
                <a:gd name="T26" fmla="*/ 64 w 240"/>
                <a:gd name="T27" fmla="*/ 68 h 322"/>
                <a:gd name="T28" fmla="*/ 64 w 240"/>
                <a:gd name="T29" fmla="*/ 25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322">
                  <a:moveTo>
                    <a:pt x="0" y="161"/>
                  </a:moveTo>
                  <a:cubicBezTo>
                    <a:pt x="0" y="121"/>
                    <a:pt x="0" y="81"/>
                    <a:pt x="0" y="41"/>
                  </a:cubicBezTo>
                  <a:cubicBezTo>
                    <a:pt x="0" y="13"/>
                    <a:pt x="12" y="0"/>
                    <a:pt x="40" y="2"/>
                  </a:cubicBezTo>
                  <a:cubicBezTo>
                    <a:pt x="71" y="3"/>
                    <a:pt x="102" y="3"/>
                    <a:pt x="132" y="11"/>
                  </a:cubicBezTo>
                  <a:cubicBezTo>
                    <a:pt x="189" y="26"/>
                    <a:pt x="228" y="79"/>
                    <a:pt x="235" y="138"/>
                  </a:cubicBezTo>
                  <a:cubicBezTo>
                    <a:pt x="240" y="186"/>
                    <a:pt x="232" y="229"/>
                    <a:pt x="200" y="267"/>
                  </a:cubicBezTo>
                  <a:cubicBezTo>
                    <a:pt x="169" y="303"/>
                    <a:pt x="129" y="320"/>
                    <a:pt x="82" y="321"/>
                  </a:cubicBezTo>
                  <a:cubicBezTo>
                    <a:pt x="68" y="322"/>
                    <a:pt x="53" y="322"/>
                    <a:pt x="38" y="321"/>
                  </a:cubicBezTo>
                  <a:cubicBezTo>
                    <a:pt x="13" y="321"/>
                    <a:pt x="0" y="309"/>
                    <a:pt x="0" y="284"/>
                  </a:cubicBezTo>
                  <a:cubicBezTo>
                    <a:pt x="0" y="243"/>
                    <a:pt x="0" y="202"/>
                    <a:pt x="0" y="161"/>
                  </a:cubicBezTo>
                  <a:close/>
                  <a:moveTo>
                    <a:pt x="64" y="256"/>
                  </a:moveTo>
                  <a:cubicBezTo>
                    <a:pt x="107" y="261"/>
                    <a:pt x="141" y="246"/>
                    <a:pt x="160" y="214"/>
                  </a:cubicBezTo>
                  <a:cubicBezTo>
                    <a:pt x="179" y="181"/>
                    <a:pt x="176" y="129"/>
                    <a:pt x="154" y="100"/>
                  </a:cubicBezTo>
                  <a:cubicBezTo>
                    <a:pt x="133" y="73"/>
                    <a:pt x="95" y="59"/>
                    <a:pt x="64" y="68"/>
                  </a:cubicBezTo>
                  <a:cubicBezTo>
                    <a:pt x="64" y="130"/>
                    <a:pt x="64" y="193"/>
                    <a:pt x="64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9"/>
            <p:cNvSpPr>
              <a:spLocks noEditPoints="1"/>
            </p:cNvSpPr>
            <p:nvPr/>
          </p:nvSpPr>
          <p:spPr bwMode="auto">
            <a:xfrm>
              <a:off x="4967288" y="3333750"/>
              <a:ext cx="66675" cy="90488"/>
            </a:xfrm>
            <a:custGeom>
              <a:avLst/>
              <a:gdLst>
                <a:gd name="T0" fmla="*/ 240 w 240"/>
                <a:gd name="T1" fmla="*/ 286 h 324"/>
                <a:gd name="T2" fmla="*/ 215 w 240"/>
                <a:gd name="T3" fmla="*/ 319 h 324"/>
                <a:gd name="T4" fmla="*/ 180 w 240"/>
                <a:gd name="T5" fmla="*/ 301 h 324"/>
                <a:gd name="T6" fmla="*/ 155 w 240"/>
                <a:gd name="T7" fmla="*/ 286 h 324"/>
                <a:gd name="T8" fmla="*/ 83 w 240"/>
                <a:gd name="T9" fmla="*/ 286 h 324"/>
                <a:gd name="T10" fmla="*/ 67 w 240"/>
                <a:gd name="T11" fmla="*/ 296 h 324"/>
                <a:gd name="T12" fmla="*/ 25 w 240"/>
                <a:gd name="T13" fmla="*/ 318 h 324"/>
                <a:gd name="T14" fmla="*/ 7 w 240"/>
                <a:gd name="T15" fmla="*/ 274 h 324"/>
                <a:gd name="T16" fmla="*/ 91 w 240"/>
                <a:gd name="T17" fmla="*/ 25 h 324"/>
                <a:gd name="T18" fmla="*/ 123 w 240"/>
                <a:gd name="T19" fmla="*/ 1 h 324"/>
                <a:gd name="T20" fmla="*/ 153 w 240"/>
                <a:gd name="T21" fmla="*/ 25 h 324"/>
                <a:gd name="T22" fmla="*/ 238 w 240"/>
                <a:gd name="T23" fmla="*/ 276 h 324"/>
                <a:gd name="T24" fmla="*/ 240 w 240"/>
                <a:gd name="T25" fmla="*/ 286 h 324"/>
                <a:gd name="T26" fmla="*/ 124 w 240"/>
                <a:gd name="T27" fmla="*/ 138 h 324"/>
                <a:gd name="T28" fmla="*/ 121 w 240"/>
                <a:gd name="T29" fmla="*/ 137 h 324"/>
                <a:gd name="T30" fmla="*/ 93 w 240"/>
                <a:gd name="T31" fmla="*/ 221 h 324"/>
                <a:gd name="T32" fmla="*/ 152 w 240"/>
                <a:gd name="T33" fmla="*/ 221 h 324"/>
                <a:gd name="T34" fmla="*/ 124 w 240"/>
                <a:gd name="T35" fmla="*/ 13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324">
                  <a:moveTo>
                    <a:pt x="240" y="286"/>
                  </a:moveTo>
                  <a:cubicBezTo>
                    <a:pt x="240" y="303"/>
                    <a:pt x="230" y="316"/>
                    <a:pt x="215" y="319"/>
                  </a:cubicBezTo>
                  <a:cubicBezTo>
                    <a:pt x="201" y="323"/>
                    <a:pt x="185" y="316"/>
                    <a:pt x="180" y="301"/>
                  </a:cubicBezTo>
                  <a:cubicBezTo>
                    <a:pt x="176" y="287"/>
                    <a:pt x="168" y="285"/>
                    <a:pt x="155" y="286"/>
                  </a:cubicBezTo>
                  <a:cubicBezTo>
                    <a:pt x="131" y="287"/>
                    <a:pt x="107" y="286"/>
                    <a:pt x="83" y="286"/>
                  </a:cubicBezTo>
                  <a:cubicBezTo>
                    <a:pt x="75" y="286"/>
                    <a:pt x="70" y="288"/>
                    <a:pt x="67" y="296"/>
                  </a:cubicBezTo>
                  <a:cubicBezTo>
                    <a:pt x="59" y="317"/>
                    <a:pt x="42" y="324"/>
                    <a:pt x="25" y="318"/>
                  </a:cubicBezTo>
                  <a:cubicBezTo>
                    <a:pt x="8" y="311"/>
                    <a:pt x="0" y="295"/>
                    <a:pt x="7" y="274"/>
                  </a:cubicBezTo>
                  <a:cubicBezTo>
                    <a:pt x="35" y="191"/>
                    <a:pt x="63" y="108"/>
                    <a:pt x="91" y="25"/>
                  </a:cubicBezTo>
                  <a:cubicBezTo>
                    <a:pt x="96" y="10"/>
                    <a:pt x="107" y="0"/>
                    <a:pt x="123" y="1"/>
                  </a:cubicBezTo>
                  <a:cubicBezTo>
                    <a:pt x="139" y="1"/>
                    <a:pt x="149" y="10"/>
                    <a:pt x="153" y="25"/>
                  </a:cubicBezTo>
                  <a:cubicBezTo>
                    <a:pt x="182" y="108"/>
                    <a:pt x="210" y="192"/>
                    <a:pt x="238" y="276"/>
                  </a:cubicBezTo>
                  <a:cubicBezTo>
                    <a:pt x="239" y="280"/>
                    <a:pt x="240" y="284"/>
                    <a:pt x="240" y="286"/>
                  </a:cubicBezTo>
                  <a:close/>
                  <a:moveTo>
                    <a:pt x="124" y="138"/>
                  </a:moveTo>
                  <a:cubicBezTo>
                    <a:pt x="123" y="138"/>
                    <a:pt x="122" y="138"/>
                    <a:pt x="121" y="137"/>
                  </a:cubicBezTo>
                  <a:cubicBezTo>
                    <a:pt x="112" y="165"/>
                    <a:pt x="102" y="193"/>
                    <a:pt x="93" y="221"/>
                  </a:cubicBezTo>
                  <a:cubicBezTo>
                    <a:pt x="114" y="221"/>
                    <a:pt x="132" y="221"/>
                    <a:pt x="152" y="221"/>
                  </a:cubicBezTo>
                  <a:cubicBezTo>
                    <a:pt x="142" y="192"/>
                    <a:pt x="133" y="165"/>
                    <a:pt x="124" y="1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0"/>
            <p:cNvSpPr>
              <a:spLocks/>
            </p:cNvSpPr>
            <p:nvPr/>
          </p:nvSpPr>
          <p:spPr bwMode="auto">
            <a:xfrm>
              <a:off x="4892675" y="3397250"/>
              <a:ext cx="17463" cy="17463"/>
            </a:xfrm>
            <a:custGeom>
              <a:avLst/>
              <a:gdLst>
                <a:gd name="T0" fmla="*/ 32 w 63"/>
                <a:gd name="T1" fmla="*/ 63 h 64"/>
                <a:gd name="T2" fmla="*/ 1 w 63"/>
                <a:gd name="T3" fmla="*/ 31 h 64"/>
                <a:gd name="T4" fmla="*/ 32 w 63"/>
                <a:gd name="T5" fmla="*/ 0 h 64"/>
                <a:gd name="T6" fmla="*/ 63 w 63"/>
                <a:gd name="T7" fmla="*/ 32 h 64"/>
                <a:gd name="T8" fmla="*/ 32 w 6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63"/>
                  </a:moveTo>
                  <a:cubicBezTo>
                    <a:pt x="15" y="63"/>
                    <a:pt x="0" y="49"/>
                    <a:pt x="1" y="31"/>
                  </a:cubicBez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3" y="15"/>
                    <a:pt x="63" y="32"/>
                  </a:cubicBezTo>
                  <a:cubicBezTo>
                    <a:pt x="63" y="49"/>
                    <a:pt x="49" y="64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1"/>
            <p:cNvSpPr>
              <a:spLocks noEditPoints="1"/>
            </p:cNvSpPr>
            <p:nvPr/>
          </p:nvSpPr>
          <p:spPr bwMode="auto">
            <a:xfrm>
              <a:off x="4873625" y="3170238"/>
              <a:ext cx="60325" cy="60325"/>
            </a:xfrm>
            <a:custGeom>
              <a:avLst/>
              <a:gdLst>
                <a:gd name="T0" fmla="*/ 218 w 219"/>
                <a:gd name="T1" fmla="*/ 109 h 218"/>
                <a:gd name="T2" fmla="*/ 110 w 219"/>
                <a:gd name="T3" fmla="*/ 218 h 218"/>
                <a:gd name="T4" fmla="*/ 1 w 219"/>
                <a:gd name="T5" fmla="*/ 111 h 218"/>
                <a:gd name="T6" fmla="*/ 109 w 219"/>
                <a:gd name="T7" fmla="*/ 1 h 218"/>
                <a:gd name="T8" fmla="*/ 218 w 219"/>
                <a:gd name="T9" fmla="*/ 109 h 218"/>
                <a:gd name="T10" fmla="*/ 110 w 219"/>
                <a:gd name="T11" fmla="*/ 65 h 218"/>
                <a:gd name="T12" fmla="*/ 65 w 219"/>
                <a:gd name="T13" fmla="*/ 110 h 218"/>
                <a:gd name="T14" fmla="*/ 110 w 219"/>
                <a:gd name="T15" fmla="*/ 154 h 218"/>
                <a:gd name="T16" fmla="*/ 154 w 219"/>
                <a:gd name="T17" fmla="*/ 110 h 218"/>
                <a:gd name="T18" fmla="*/ 110 w 219"/>
                <a:gd name="T19" fmla="*/ 6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8">
                  <a:moveTo>
                    <a:pt x="218" y="109"/>
                  </a:moveTo>
                  <a:cubicBezTo>
                    <a:pt x="219" y="169"/>
                    <a:pt x="170" y="218"/>
                    <a:pt x="110" y="218"/>
                  </a:cubicBezTo>
                  <a:cubicBezTo>
                    <a:pt x="50" y="218"/>
                    <a:pt x="2" y="170"/>
                    <a:pt x="1" y="111"/>
                  </a:cubicBezTo>
                  <a:cubicBezTo>
                    <a:pt x="0" y="52"/>
                    <a:pt x="50" y="2"/>
                    <a:pt x="109" y="1"/>
                  </a:cubicBezTo>
                  <a:cubicBezTo>
                    <a:pt x="168" y="0"/>
                    <a:pt x="218" y="50"/>
                    <a:pt x="218" y="109"/>
                  </a:cubicBezTo>
                  <a:close/>
                  <a:moveTo>
                    <a:pt x="110" y="65"/>
                  </a:moveTo>
                  <a:cubicBezTo>
                    <a:pt x="86" y="65"/>
                    <a:pt x="65" y="85"/>
                    <a:pt x="65" y="110"/>
                  </a:cubicBezTo>
                  <a:cubicBezTo>
                    <a:pt x="65" y="134"/>
                    <a:pt x="85" y="154"/>
                    <a:pt x="110" y="154"/>
                  </a:cubicBezTo>
                  <a:cubicBezTo>
                    <a:pt x="135" y="154"/>
                    <a:pt x="154" y="135"/>
                    <a:pt x="154" y="110"/>
                  </a:cubicBezTo>
                  <a:cubicBezTo>
                    <a:pt x="154" y="85"/>
                    <a:pt x="134" y="65"/>
                    <a:pt x="110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2"/>
            <p:cNvSpPr>
              <a:spLocks noEditPoints="1"/>
            </p:cNvSpPr>
            <p:nvPr/>
          </p:nvSpPr>
          <p:spPr bwMode="auto">
            <a:xfrm>
              <a:off x="4956175" y="3170238"/>
              <a:ext cx="60325" cy="60325"/>
            </a:xfrm>
            <a:custGeom>
              <a:avLst/>
              <a:gdLst>
                <a:gd name="T0" fmla="*/ 109 w 219"/>
                <a:gd name="T1" fmla="*/ 217 h 217"/>
                <a:gd name="T2" fmla="*/ 0 w 219"/>
                <a:gd name="T3" fmla="*/ 109 h 217"/>
                <a:gd name="T4" fmla="*/ 109 w 219"/>
                <a:gd name="T5" fmla="*/ 0 h 217"/>
                <a:gd name="T6" fmla="*/ 217 w 219"/>
                <a:gd name="T7" fmla="*/ 108 h 217"/>
                <a:gd name="T8" fmla="*/ 109 w 219"/>
                <a:gd name="T9" fmla="*/ 217 h 217"/>
                <a:gd name="T10" fmla="*/ 64 w 219"/>
                <a:gd name="T11" fmla="*/ 108 h 217"/>
                <a:gd name="T12" fmla="*/ 107 w 219"/>
                <a:gd name="T13" fmla="*/ 153 h 217"/>
                <a:gd name="T14" fmla="*/ 153 w 219"/>
                <a:gd name="T15" fmla="*/ 110 h 217"/>
                <a:gd name="T16" fmla="*/ 110 w 219"/>
                <a:gd name="T17" fmla="*/ 64 h 217"/>
                <a:gd name="T18" fmla="*/ 64 w 219"/>
                <a:gd name="T19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7">
                  <a:moveTo>
                    <a:pt x="109" y="217"/>
                  </a:moveTo>
                  <a:cubicBezTo>
                    <a:pt x="49" y="217"/>
                    <a:pt x="0" y="169"/>
                    <a:pt x="0" y="109"/>
                  </a:cubicBezTo>
                  <a:cubicBezTo>
                    <a:pt x="0" y="49"/>
                    <a:pt x="49" y="0"/>
                    <a:pt x="109" y="0"/>
                  </a:cubicBezTo>
                  <a:cubicBezTo>
                    <a:pt x="167" y="0"/>
                    <a:pt x="216" y="48"/>
                    <a:pt x="217" y="108"/>
                  </a:cubicBezTo>
                  <a:cubicBezTo>
                    <a:pt x="219" y="166"/>
                    <a:pt x="169" y="217"/>
                    <a:pt x="109" y="217"/>
                  </a:cubicBezTo>
                  <a:close/>
                  <a:moveTo>
                    <a:pt x="64" y="108"/>
                  </a:moveTo>
                  <a:cubicBezTo>
                    <a:pt x="64" y="133"/>
                    <a:pt x="83" y="153"/>
                    <a:pt x="107" y="153"/>
                  </a:cubicBezTo>
                  <a:cubicBezTo>
                    <a:pt x="132" y="153"/>
                    <a:pt x="153" y="134"/>
                    <a:pt x="153" y="110"/>
                  </a:cubicBezTo>
                  <a:cubicBezTo>
                    <a:pt x="154" y="86"/>
                    <a:pt x="134" y="65"/>
                    <a:pt x="110" y="64"/>
                  </a:cubicBezTo>
                  <a:cubicBezTo>
                    <a:pt x="85" y="63"/>
                    <a:pt x="65" y="83"/>
                    <a:pt x="6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3"/>
            <p:cNvSpPr>
              <a:spLocks noEditPoints="1"/>
            </p:cNvSpPr>
            <p:nvPr/>
          </p:nvSpPr>
          <p:spPr bwMode="auto">
            <a:xfrm>
              <a:off x="5037138" y="3170238"/>
              <a:ext cx="60325" cy="60325"/>
            </a:xfrm>
            <a:custGeom>
              <a:avLst/>
              <a:gdLst>
                <a:gd name="T0" fmla="*/ 109 w 218"/>
                <a:gd name="T1" fmla="*/ 218 h 218"/>
                <a:gd name="T2" fmla="*/ 0 w 218"/>
                <a:gd name="T3" fmla="*/ 109 h 218"/>
                <a:gd name="T4" fmla="*/ 109 w 218"/>
                <a:gd name="T5" fmla="*/ 1 h 218"/>
                <a:gd name="T6" fmla="*/ 217 w 218"/>
                <a:gd name="T7" fmla="*/ 109 h 218"/>
                <a:gd name="T8" fmla="*/ 109 w 218"/>
                <a:gd name="T9" fmla="*/ 218 h 218"/>
                <a:gd name="T10" fmla="*/ 153 w 218"/>
                <a:gd name="T11" fmla="*/ 110 h 218"/>
                <a:gd name="T12" fmla="*/ 109 w 218"/>
                <a:gd name="T13" fmla="*/ 65 h 218"/>
                <a:gd name="T14" fmla="*/ 64 w 218"/>
                <a:gd name="T15" fmla="*/ 109 h 218"/>
                <a:gd name="T16" fmla="*/ 108 w 218"/>
                <a:gd name="T17" fmla="*/ 154 h 218"/>
                <a:gd name="T18" fmla="*/ 153 w 218"/>
                <a:gd name="T19" fmla="*/ 11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218"/>
                  </a:moveTo>
                  <a:cubicBezTo>
                    <a:pt x="49" y="218"/>
                    <a:pt x="0" y="169"/>
                    <a:pt x="0" y="109"/>
                  </a:cubicBezTo>
                  <a:cubicBezTo>
                    <a:pt x="0" y="50"/>
                    <a:pt x="50" y="0"/>
                    <a:pt x="109" y="1"/>
                  </a:cubicBezTo>
                  <a:cubicBezTo>
                    <a:pt x="168" y="2"/>
                    <a:pt x="217" y="50"/>
                    <a:pt x="217" y="109"/>
                  </a:cubicBezTo>
                  <a:cubicBezTo>
                    <a:pt x="218" y="169"/>
                    <a:pt x="169" y="218"/>
                    <a:pt x="109" y="218"/>
                  </a:cubicBezTo>
                  <a:close/>
                  <a:moveTo>
                    <a:pt x="153" y="110"/>
                  </a:moveTo>
                  <a:cubicBezTo>
                    <a:pt x="153" y="86"/>
                    <a:pt x="133" y="65"/>
                    <a:pt x="109" y="65"/>
                  </a:cubicBezTo>
                  <a:cubicBezTo>
                    <a:pt x="84" y="65"/>
                    <a:pt x="64" y="85"/>
                    <a:pt x="64" y="109"/>
                  </a:cubicBezTo>
                  <a:cubicBezTo>
                    <a:pt x="63" y="134"/>
                    <a:pt x="83" y="154"/>
                    <a:pt x="108" y="154"/>
                  </a:cubicBezTo>
                  <a:cubicBezTo>
                    <a:pt x="133" y="154"/>
                    <a:pt x="153" y="135"/>
                    <a:pt x="153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14"/>
            <p:cNvSpPr>
              <a:spLocks/>
            </p:cNvSpPr>
            <p:nvPr/>
          </p:nvSpPr>
          <p:spPr bwMode="auto">
            <a:xfrm>
              <a:off x="5124450" y="3192463"/>
              <a:ext cx="63500" cy="17463"/>
            </a:xfrm>
            <a:custGeom>
              <a:avLst/>
              <a:gdLst>
                <a:gd name="T0" fmla="*/ 115 w 231"/>
                <a:gd name="T1" fmla="*/ 64 h 64"/>
                <a:gd name="T2" fmla="*/ 37 w 231"/>
                <a:gd name="T3" fmla="*/ 64 h 64"/>
                <a:gd name="T4" fmla="*/ 0 w 231"/>
                <a:gd name="T5" fmla="*/ 32 h 64"/>
                <a:gd name="T6" fmla="*/ 36 w 231"/>
                <a:gd name="T7" fmla="*/ 0 h 64"/>
                <a:gd name="T8" fmla="*/ 194 w 231"/>
                <a:gd name="T9" fmla="*/ 0 h 64"/>
                <a:gd name="T10" fmla="*/ 230 w 231"/>
                <a:gd name="T11" fmla="*/ 33 h 64"/>
                <a:gd name="T12" fmla="*/ 194 w 231"/>
                <a:gd name="T13" fmla="*/ 64 h 64"/>
                <a:gd name="T14" fmla="*/ 115 w 23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64">
                  <a:moveTo>
                    <a:pt x="115" y="64"/>
                  </a:moveTo>
                  <a:cubicBezTo>
                    <a:pt x="89" y="64"/>
                    <a:pt x="63" y="64"/>
                    <a:pt x="37" y="64"/>
                  </a:cubicBezTo>
                  <a:cubicBezTo>
                    <a:pt x="15" y="64"/>
                    <a:pt x="0" y="51"/>
                    <a:pt x="0" y="32"/>
                  </a:cubicBezTo>
                  <a:cubicBezTo>
                    <a:pt x="1" y="14"/>
                    <a:pt x="15" y="0"/>
                    <a:pt x="36" y="0"/>
                  </a:cubicBezTo>
                  <a:cubicBezTo>
                    <a:pt x="88" y="0"/>
                    <a:pt x="141" y="0"/>
                    <a:pt x="194" y="0"/>
                  </a:cubicBezTo>
                  <a:cubicBezTo>
                    <a:pt x="216" y="0"/>
                    <a:pt x="231" y="14"/>
                    <a:pt x="230" y="33"/>
                  </a:cubicBezTo>
                  <a:cubicBezTo>
                    <a:pt x="230" y="51"/>
                    <a:pt x="216" y="64"/>
                    <a:pt x="194" y="64"/>
                  </a:cubicBezTo>
                  <a:cubicBezTo>
                    <a:pt x="167" y="64"/>
                    <a:pt x="141" y="64"/>
                    <a:pt x="115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15"/>
            <p:cNvSpPr>
              <a:spLocks/>
            </p:cNvSpPr>
            <p:nvPr/>
          </p:nvSpPr>
          <p:spPr bwMode="auto">
            <a:xfrm>
              <a:off x="5205413" y="3192463"/>
              <a:ext cx="19050" cy="17463"/>
            </a:xfrm>
            <a:custGeom>
              <a:avLst/>
              <a:gdLst>
                <a:gd name="T0" fmla="*/ 64 w 65"/>
                <a:gd name="T1" fmla="*/ 33 h 64"/>
                <a:gd name="T2" fmla="*/ 32 w 65"/>
                <a:gd name="T3" fmla="*/ 64 h 64"/>
                <a:gd name="T4" fmla="*/ 1 w 65"/>
                <a:gd name="T5" fmla="*/ 31 h 64"/>
                <a:gd name="T6" fmla="*/ 33 w 65"/>
                <a:gd name="T7" fmla="*/ 1 h 64"/>
                <a:gd name="T8" fmla="*/ 64 w 65"/>
                <a:gd name="T9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64" y="33"/>
                  </a:moveTo>
                  <a:cubicBezTo>
                    <a:pt x="64" y="50"/>
                    <a:pt x="49" y="64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5"/>
                    <a:pt x="17" y="0"/>
                    <a:pt x="33" y="1"/>
                  </a:cubicBezTo>
                  <a:cubicBezTo>
                    <a:pt x="50" y="1"/>
                    <a:pt x="65" y="17"/>
                    <a:pt x="64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4" name="Group 533"/>
          <p:cNvGrpSpPr/>
          <p:nvPr/>
        </p:nvGrpSpPr>
        <p:grpSpPr>
          <a:xfrm>
            <a:off x="1107836" y="3782269"/>
            <a:ext cx="442912" cy="458788"/>
            <a:chOff x="455613" y="3105150"/>
            <a:chExt cx="442912" cy="4587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35" name="Freeform 19"/>
            <p:cNvSpPr>
              <a:spLocks noEditPoints="1"/>
            </p:cNvSpPr>
            <p:nvPr/>
          </p:nvSpPr>
          <p:spPr bwMode="auto">
            <a:xfrm>
              <a:off x="552450" y="3105150"/>
              <a:ext cx="346075" cy="192088"/>
            </a:xfrm>
            <a:custGeom>
              <a:avLst/>
              <a:gdLst>
                <a:gd name="T0" fmla="*/ 1028 w 1242"/>
                <a:gd name="T1" fmla="*/ 33 h 689"/>
                <a:gd name="T2" fmla="*/ 1236 w 1242"/>
                <a:gd name="T3" fmla="*/ 285 h 689"/>
                <a:gd name="T4" fmla="*/ 1057 w 1242"/>
                <a:gd name="T5" fmla="*/ 482 h 689"/>
                <a:gd name="T6" fmla="*/ 929 w 1242"/>
                <a:gd name="T7" fmla="*/ 508 h 689"/>
                <a:gd name="T8" fmla="*/ 644 w 1242"/>
                <a:gd name="T9" fmla="*/ 601 h 689"/>
                <a:gd name="T10" fmla="*/ 465 w 1242"/>
                <a:gd name="T11" fmla="*/ 560 h 689"/>
                <a:gd name="T12" fmla="*/ 290 w 1242"/>
                <a:gd name="T13" fmla="*/ 598 h 689"/>
                <a:gd name="T14" fmla="*/ 153 w 1242"/>
                <a:gd name="T15" fmla="*/ 677 h 689"/>
                <a:gd name="T16" fmla="*/ 81 w 1242"/>
                <a:gd name="T17" fmla="*/ 596 h 689"/>
                <a:gd name="T18" fmla="*/ 76 w 1242"/>
                <a:gd name="T19" fmla="*/ 430 h 689"/>
                <a:gd name="T20" fmla="*/ 536 w 1242"/>
                <a:gd name="T21" fmla="*/ 230 h 689"/>
                <a:gd name="T22" fmla="*/ 779 w 1242"/>
                <a:gd name="T23" fmla="*/ 233 h 689"/>
                <a:gd name="T24" fmla="*/ 777 w 1242"/>
                <a:gd name="T25" fmla="*/ 158 h 689"/>
                <a:gd name="T26" fmla="*/ 965 w 1242"/>
                <a:gd name="T27" fmla="*/ 0 h 689"/>
                <a:gd name="T28" fmla="*/ 811 w 1242"/>
                <a:gd name="T29" fmla="*/ 270 h 689"/>
                <a:gd name="T30" fmla="*/ 669 w 1242"/>
                <a:gd name="T31" fmla="*/ 313 h 689"/>
                <a:gd name="T32" fmla="*/ 415 w 1242"/>
                <a:gd name="T33" fmla="*/ 290 h 689"/>
                <a:gd name="T34" fmla="*/ 87 w 1242"/>
                <a:gd name="T35" fmla="*/ 481 h 689"/>
                <a:gd name="T36" fmla="*/ 125 w 1242"/>
                <a:gd name="T37" fmla="*/ 546 h 689"/>
                <a:gd name="T38" fmla="*/ 386 w 1242"/>
                <a:gd name="T39" fmla="*/ 431 h 689"/>
                <a:gd name="T40" fmla="*/ 485 w 1242"/>
                <a:gd name="T41" fmla="*/ 400 h 689"/>
                <a:gd name="T42" fmla="*/ 633 w 1242"/>
                <a:gd name="T43" fmla="*/ 444 h 689"/>
                <a:gd name="T44" fmla="*/ 566 w 1242"/>
                <a:gd name="T45" fmla="*/ 459 h 689"/>
                <a:gd name="T46" fmla="*/ 424 w 1242"/>
                <a:gd name="T47" fmla="*/ 473 h 689"/>
                <a:gd name="T48" fmla="*/ 563 w 1242"/>
                <a:gd name="T49" fmla="*/ 538 h 689"/>
                <a:gd name="T50" fmla="*/ 950 w 1242"/>
                <a:gd name="T51" fmla="*/ 431 h 689"/>
                <a:gd name="T52" fmla="*/ 809 w 1242"/>
                <a:gd name="T53" fmla="*/ 193 h 689"/>
                <a:gd name="T54" fmla="*/ 1178 w 1242"/>
                <a:gd name="T55" fmla="*/ 315 h 689"/>
                <a:gd name="T56" fmla="*/ 987 w 1242"/>
                <a:gd name="T57" fmla="*/ 59 h 689"/>
                <a:gd name="T58" fmla="*/ 809 w 1242"/>
                <a:gd name="T59" fmla="*/ 193 h 689"/>
                <a:gd name="T60" fmla="*/ 274 w 1242"/>
                <a:gd name="T61" fmla="*/ 538 h 689"/>
                <a:gd name="T62" fmla="*/ 141 w 1242"/>
                <a:gd name="T63" fmla="*/ 606 h 689"/>
                <a:gd name="T64" fmla="*/ 276 w 1242"/>
                <a:gd name="T65" fmla="*/ 54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2" h="689">
                  <a:moveTo>
                    <a:pt x="990" y="0"/>
                  </a:moveTo>
                  <a:cubicBezTo>
                    <a:pt x="1003" y="11"/>
                    <a:pt x="1017" y="20"/>
                    <a:pt x="1028" y="33"/>
                  </a:cubicBezTo>
                  <a:cubicBezTo>
                    <a:pt x="1092" y="106"/>
                    <a:pt x="1155" y="180"/>
                    <a:pt x="1218" y="254"/>
                  </a:cubicBezTo>
                  <a:cubicBezTo>
                    <a:pt x="1225" y="263"/>
                    <a:pt x="1233" y="274"/>
                    <a:pt x="1236" y="285"/>
                  </a:cubicBezTo>
                  <a:cubicBezTo>
                    <a:pt x="1242" y="307"/>
                    <a:pt x="1236" y="327"/>
                    <a:pt x="1219" y="342"/>
                  </a:cubicBezTo>
                  <a:cubicBezTo>
                    <a:pt x="1166" y="389"/>
                    <a:pt x="1112" y="436"/>
                    <a:pt x="1057" y="482"/>
                  </a:cubicBezTo>
                  <a:cubicBezTo>
                    <a:pt x="1034" y="501"/>
                    <a:pt x="1011" y="496"/>
                    <a:pt x="981" y="469"/>
                  </a:cubicBezTo>
                  <a:cubicBezTo>
                    <a:pt x="964" y="482"/>
                    <a:pt x="947" y="496"/>
                    <a:pt x="929" y="508"/>
                  </a:cubicBezTo>
                  <a:cubicBezTo>
                    <a:pt x="884" y="537"/>
                    <a:pt x="841" y="572"/>
                    <a:pt x="787" y="583"/>
                  </a:cubicBezTo>
                  <a:cubicBezTo>
                    <a:pt x="740" y="592"/>
                    <a:pt x="692" y="602"/>
                    <a:pt x="644" y="601"/>
                  </a:cubicBezTo>
                  <a:cubicBezTo>
                    <a:pt x="605" y="601"/>
                    <a:pt x="566" y="587"/>
                    <a:pt x="527" y="578"/>
                  </a:cubicBezTo>
                  <a:cubicBezTo>
                    <a:pt x="506" y="573"/>
                    <a:pt x="486" y="565"/>
                    <a:pt x="465" y="560"/>
                  </a:cubicBezTo>
                  <a:cubicBezTo>
                    <a:pt x="427" y="551"/>
                    <a:pt x="392" y="538"/>
                    <a:pt x="378" y="495"/>
                  </a:cubicBezTo>
                  <a:cubicBezTo>
                    <a:pt x="348" y="530"/>
                    <a:pt x="319" y="564"/>
                    <a:pt x="290" y="598"/>
                  </a:cubicBezTo>
                  <a:cubicBezTo>
                    <a:pt x="276" y="614"/>
                    <a:pt x="262" y="630"/>
                    <a:pt x="248" y="646"/>
                  </a:cubicBezTo>
                  <a:cubicBezTo>
                    <a:pt x="223" y="676"/>
                    <a:pt x="191" y="689"/>
                    <a:pt x="153" y="677"/>
                  </a:cubicBezTo>
                  <a:cubicBezTo>
                    <a:pt x="115" y="666"/>
                    <a:pt x="95" y="639"/>
                    <a:pt x="90" y="599"/>
                  </a:cubicBezTo>
                  <a:cubicBezTo>
                    <a:pt x="87" y="598"/>
                    <a:pt x="84" y="597"/>
                    <a:pt x="81" y="596"/>
                  </a:cubicBezTo>
                  <a:cubicBezTo>
                    <a:pt x="20" y="576"/>
                    <a:pt x="0" y="503"/>
                    <a:pt x="43" y="456"/>
                  </a:cubicBezTo>
                  <a:cubicBezTo>
                    <a:pt x="53" y="446"/>
                    <a:pt x="64" y="437"/>
                    <a:pt x="76" y="430"/>
                  </a:cubicBezTo>
                  <a:cubicBezTo>
                    <a:pt x="183" y="368"/>
                    <a:pt x="290" y="307"/>
                    <a:pt x="397" y="246"/>
                  </a:cubicBezTo>
                  <a:cubicBezTo>
                    <a:pt x="442" y="220"/>
                    <a:pt x="488" y="217"/>
                    <a:pt x="536" y="230"/>
                  </a:cubicBezTo>
                  <a:cubicBezTo>
                    <a:pt x="584" y="242"/>
                    <a:pt x="631" y="257"/>
                    <a:pt x="678" y="266"/>
                  </a:cubicBezTo>
                  <a:cubicBezTo>
                    <a:pt x="716" y="274"/>
                    <a:pt x="750" y="262"/>
                    <a:pt x="779" y="233"/>
                  </a:cubicBezTo>
                  <a:cubicBezTo>
                    <a:pt x="776" y="230"/>
                    <a:pt x="773" y="227"/>
                    <a:pt x="771" y="223"/>
                  </a:cubicBezTo>
                  <a:cubicBezTo>
                    <a:pt x="756" y="202"/>
                    <a:pt x="757" y="176"/>
                    <a:pt x="777" y="158"/>
                  </a:cubicBezTo>
                  <a:cubicBezTo>
                    <a:pt x="833" y="108"/>
                    <a:pt x="890" y="60"/>
                    <a:pt x="947" y="11"/>
                  </a:cubicBezTo>
                  <a:cubicBezTo>
                    <a:pt x="952" y="6"/>
                    <a:pt x="959" y="4"/>
                    <a:pt x="965" y="0"/>
                  </a:cubicBezTo>
                  <a:cubicBezTo>
                    <a:pt x="973" y="0"/>
                    <a:pt x="982" y="0"/>
                    <a:pt x="990" y="0"/>
                  </a:cubicBezTo>
                  <a:close/>
                  <a:moveTo>
                    <a:pt x="811" y="270"/>
                  </a:moveTo>
                  <a:cubicBezTo>
                    <a:pt x="808" y="273"/>
                    <a:pt x="806" y="274"/>
                    <a:pt x="804" y="275"/>
                  </a:cubicBezTo>
                  <a:cubicBezTo>
                    <a:pt x="765" y="309"/>
                    <a:pt x="720" y="323"/>
                    <a:pt x="669" y="313"/>
                  </a:cubicBezTo>
                  <a:cubicBezTo>
                    <a:pt x="622" y="304"/>
                    <a:pt x="576" y="290"/>
                    <a:pt x="529" y="277"/>
                  </a:cubicBezTo>
                  <a:cubicBezTo>
                    <a:pt x="489" y="266"/>
                    <a:pt x="452" y="269"/>
                    <a:pt x="415" y="290"/>
                  </a:cubicBezTo>
                  <a:cubicBezTo>
                    <a:pt x="312" y="350"/>
                    <a:pt x="208" y="409"/>
                    <a:pt x="105" y="468"/>
                  </a:cubicBezTo>
                  <a:cubicBezTo>
                    <a:pt x="98" y="472"/>
                    <a:pt x="92" y="476"/>
                    <a:pt x="87" y="481"/>
                  </a:cubicBezTo>
                  <a:cubicBezTo>
                    <a:pt x="69" y="497"/>
                    <a:pt x="64" y="517"/>
                    <a:pt x="75" y="534"/>
                  </a:cubicBezTo>
                  <a:cubicBezTo>
                    <a:pt x="85" y="551"/>
                    <a:pt x="102" y="555"/>
                    <a:pt x="125" y="546"/>
                  </a:cubicBezTo>
                  <a:cubicBezTo>
                    <a:pt x="207" y="513"/>
                    <a:pt x="289" y="479"/>
                    <a:pt x="370" y="445"/>
                  </a:cubicBezTo>
                  <a:cubicBezTo>
                    <a:pt x="377" y="443"/>
                    <a:pt x="383" y="437"/>
                    <a:pt x="386" y="431"/>
                  </a:cubicBezTo>
                  <a:cubicBezTo>
                    <a:pt x="401" y="407"/>
                    <a:pt x="421" y="395"/>
                    <a:pt x="450" y="396"/>
                  </a:cubicBezTo>
                  <a:cubicBezTo>
                    <a:pt x="461" y="397"/>
                    <a:pt x="473" y="399"/>
                    <a:pt x="485" y="400"/>
                  </a:cubicBezTo>
                  <a:cubicBezTo>
                    <a:pt x="526" y="405"/>
                    <a:pt x="567" y="411"/>
                    <a:pt x="608" y="417"/>
                  </a:cubicBezTo>
                  <a:cubicBezTo>
                    <a:pt x="626" y="419"/>
                    <a:pt x="634" y="429"/>
                    <a:pt x="633" y="444"/>
                  </a:cubicBezTo>
                  <a:cubicBezTo>
                    <a:pt x="631" y="458"/>
                    <a:pt x="621" y="465"/>
                    <a:pt x="604" y="464"/>
                  </a:cubicBezTo>
                  <a:cubicBezTo>
                    <a:pt x="591" y="463"/>
                    <a:pt x="578" y="461"/>
                    <a:pt x="566" y="459"/>
                  </a:cubicBezTo>
                  <a:cubicBezTo>
                    <a:pt x="528" y="454"/>
                    <a:pt x="491" y="449"/>
                    <a:pt x="453" y="445"/>
                  </a:cubicBezTo>
                  <a:cubicBezTo>
                    <a:pt x="434" y="442"/>
                    <a:pt x="423" y="454"/>
                    <a:pt x="424" y="473"/>
                  </a:cubicBezTo>
                  <a:cubicBezTo>
                    <a:pt x="424" y="491"/>
                    <a:pt x="431" y="500"/>
                    <a:pt x="451" y="506"/>
                  </a:cubicBezTo>
                  <a:cubicBezTo>
                    <a:pt x="488" y="517"/>
                    <a:pt x="526" y="526"/>
                    <a:pt x="563" y="538"/>
                  </a:cubicBezTo>
                  <a:cubicBezTo>
                    <a:pt x="605" y="551"/>
                    <a:pt x="647" y="554"/>
                    <a:pt x="692" y="551"/>
                  </a:cubicBezTo>
                  <a:cubicBezTo>
                    <a:pt x="795" y="546"/>
                    <a:pt x="873" y="493"/>
                    <a:pt x="950" y="431"/>
                  </a:cubicBezTo>
                  <a:cubicBezTo>
                    <a:pt x="904" y="377"/>
                    <a:pt x="858" y="324"/>
                    <a:pt x="811" y="270"/>
                  </a:cubicBezTo>
                  <a:close/>
                  <a:moveTo>
                    <a:pt x="809" y="193"/>
                  </a:moveTo>
                  <a:cubicBezTo>
                    <a:pt x="882" y="278"/>
                    <a:pt x="953" y="361"/>
                    <a:pt x="1026" y="445"/>
                  </a:cubicBezTo>
                  <a:cubicBezTo>
                    <a:pt x="1077" y="401"/>
                    <a:pt x="1128" y="358"/>
                    <a:pt x="1178" y="315"/>
                  </a:cubicBezTo>
                  <a:cubicBezTo>
                    <a:pt x="1193" y="302"/>
                    <a:pt x="1194" y="299"/>
                    <a:pt x="1180" y="283"/>
                  </a:cubicBezTo>
                  <a:cubicBezTo>
                    <a:pt x="1116" y="208"/>
                    <a:pt x="1052" y="133"/>
                    <a:pt x="987" y="59"/>
                  </a:cubicBezTo>
                  <a:cubicBezTo>
                    <a:pt x="984" y="55"/>
                    <a:pt x="981" y="52"/>
                    <a:pt x="977" y="48"/>
                  </a:cubicBezTo>
                  <a:cubicBezTo>
                    <a:pt x="921" y="96"/>
                    <a:pt x="866" y="144"/>
                    <a:pt x="809" y="193"/>
                  </a:cubicBezTo>
                  <a:close/>
                  <a:moveTo>
                    <a:pt x="276" y="540"/>
                  </a:moveTo>
                  <a:cubicBezTo>
                    <a:pt x="275" y="539"/>
                    <a:pt x="275" y="538"/>
                    <a:pt x="274" y="538"/>
                  </a:cubicBezTo>
                  <a:cubicBezTo>
                    <a:pt x="231" y="555"/>
                    <a:pt x="188" y="573"/>
                    <a:pt x="146" y="591"/>
                  </a:cubicBezTo>
                  <a:cubicBezTo>
                    <a:pt x="143" y="593"/>
                    <a:pt x="140" y="602"/>
                    <a:pt x="141" y="606"/>
                  </a:cubicBezTo>
                  <a:cubicBezTo>
                    <a:pt x="148" y="634"/>
                    <a:pt x="185" y="643"/>
                    <a:pt x="206" y="620"/>
                  </a:cubicBezTo>
                  <a:cubicBezTo>
                    <a:pt x="230" y="594"/>
                    <a:pt x="253" y="567"/>
                    <a:pt x="276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0"/>
            <p:cNvSpPr>
              <a:spLocks noEditPoints="1"/>
            </p:cNvSpPr>
            <p:nvPr/>
          </p:nvSpPr>
          <p:spPr bwMode="auto">
            <a:xfrm>
              <a:off x="455613" y="3370263"/>
              <a:ext cx="344488" cy="193675"/>
            </a:xfrm>
            <a:custGeom>
              <a:avLst/>
              <a:gdLst>
                <a:gd name="T0" fmla="*/ 368 w 1236"/>
                <a:gd name="T1" fmla="*/ 149 h 694"/>
                <a:gd name="T2" fmla="*/ 742 w 1236"/>
                <a:gd name="T3" fmla="*/ 115 h 694"/>
                <a:gd name="T4" fmla="*/ 873 w 1236"/>
                <a:gd name="T5" fmla="*/ 195 h 694"/>
                <a:gd name="T6" fmla="*/ 1009 w 1236"/>
                <a:gd name="T7" fmla="*/ 35 h 694"/>
                <a:gd name="T8" fmla="*/ 1159 w 1236"/>
                <a:gd name="T9" fmla="*/ 78 h 694"/>
                <a:gd name="T10" fmla="*/ 1228 w 1236"/>
                <a:gd name="T11" fmla="*/ 157 h 694"/>
                <a:gd name="T12" fmla="*/ 1174 w 1236"/>
                <a:gd name="T13" fmla="*/ 258 h 694"/>
                <a:gd name="T14" fmla="*/ 844 w 1236"/>
                <a:gd name="T15" fmla="*/ 446 h 694"/>
                <a:gd name="T16" fmla="*/ 822 w 1236"/>
                <a:gd name="T17" fmla="*/ 406 h 694"/>
                <a:gd name="T18" fmla="*/ 1145 w 1236"/>
                <a:gd name="T19" fmla="*/ 219 h 694"/>
                <a:gd name="T20" fmla="*/ 1175 w 1236"/>
                <a:gd name="T21" fmla="*/ 152 h 694"/>
                <a:gd name="T22" fmla="*/ 1082 w 1236"/>
                <a:gd name="T23" fmla="*/ 158 h 694"/>
                <a:gd name="T24" fmla="*/ 864 w 1236"/>
                <a:gd name="T25" fmla="*/ 257 h 694"/>
                <a:gd name="T26" fmla="*/ 643 w 1236"/>
                <a:gd name="T27" fmla="*/ 271 h 694"/>
                <a:gd name="T28" fmla="*/ 650 w 1236"/>
                <a:gd name="T29" fmla="*/ 223 h 694"/>
                <a:gd name="T30" fmla="*/ 825 w 1236"/>
                <a:gd name="T31" fmla="*/ 227 h 694"/>
                <a:gd name="T32" fmla="*/ 799 w 1236"/>
                <a:gd name="T33" fmla="*/ 181 h 694"/>
                <a:gd name="T34" fmla="*/ 528 w 1236"/>
                <a:gd name="T35" fmla="*/ 141 h 694"/>
                <a:gd name="T36" fmla="*/ 300 w 1236"/>
                <a:gd name="T37" fmla="*/ 256 h 694"/>
                <a:gd name="T38" fmla="*/ 470 w 1236"/>
                <a:gd name="T39" fmla="*/ 395 h 694"/>
                <a:gd name="T40" fmla="*/ 726 w 1236"/>
                <a:gd name="T41" fmla="*/ 412 h 694"/>
                <a:gd name="T42" fmla="*/ 713 w 1236"/>
                <a:gd name="T43" fmla="*/ 458 h 694"/>
                <a:gd name="T44" fmla="*/ 513 w 1236"/>
                <a:gd name="T45" fmla="*/ 427 h 694"/>
                <a:gd name="T46" fmla="*/ 461 w 1236"/>
                <a:gd name="T47" fmla="*/ 541 h 694"/>
                <a:gd name="T48" fmla="*/ 236 w 1236"/>
                <a:gd name="T49" fmla="*/ 665 h 694"/>
                <a:gd name="T50" fmla="*/ 30 w 1236"/>
                <a:gd name="T51" fmla="*/ 346 h 694"/>
                <a:gd name="T52" fmla="*/ 268 w 1236"/>
                <a:gd name="T53" fmla="*/ 217 h 694"/>
                <a:gd name="T54" fmla="*/ 56 w 1236"/>
                <a:gd name="T55" fmla="*/ 387 h 694"/>
                <a:gd name="T56" fmla="*/ 441 w 1236"/>
                <a:gd name="T57" fmla="*/ 493 h 694"/>
                <a:gd name="T58" fmla="*/ 975 w 1236"/>
                <a:gd name="T59" fmla="*/ 146 h 694"/>
                <a:gd name="T60" fmla="*/ 1106 w 1236"/>
                <a:gd name="T61" fmla="*/ 96 h 694"/>
                <a:gd name="T62" fmla="*/ 1050 w 1236"/>
                <a:gd name="T63" fmla="*/ 63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6" h="694">
                  <a:moveTo>
                    <a:pt x="268" y="217"/>
                  </a:moveTo>
                  <a:cubicBezTo>
                    <a:pt x="302" y="195"/>
                    <a:pt x="335" y="172"/>
                    <a:pt x="368" y="149"/>
                  </a:cubicBezTo>
                  <a:cubicBezTo>
                    <a:pt x="420" y="113"/>
                    <a:pt x="478" y="101"/>
                    <a:pt x="539" y="90"/>
                  </a:cubicBezTo>
                  <a:cubicBezTo>
                    <a:pt x="610" y="78"/>
                    <a:pt x="676" y="95"/>
                    <a:pt x="742" y="115"/>
                  </a:cubicBezTo>
                  <a:cubicBezTo>
                    <a:pt x="760" y="120"/>
                    <a:pt x="777" y="125"/>
                    <a:pt x="795" y="130"/>
                  </a:cubicBezTo>
                  <a:cubicBezTo>
                    <a:pt x="830" y="138"/>
                    <a:pt x="860" y="154"/>
                    <a:pt x="873" y="195"/>
                  </a:cubicBezTo>
                  <a:cubicBezTo>
                    <a:pt x="880" y="185"/>
                    <a:pt x="885" y="178"/>
                    <a:pt x="890" y="172"/>
                  </a:cubicBezTo>
                  <a:cubicBezTo>
                    <a:pt x="930" y="126"/>
                    <a:pt x="969" y="80"/>
                    <a:pt x="1009" y="35"/>
                  </a:cubicBezTo>
                  <a:cubicBezTo>
                    <a:pt x="1032" y="8"/>
                    <a:pt x="1063" y="0"/>
                    <a:pt x="1097" y="10"/>
                  </a:cubicBezTo>
                  <a:cubicBezTo>
                    <a:pt x="1131" y="20"/>
                    <a:pt x="1152" y="43"/>
                    <a:pt x="1159" y="78"/>
                  </a:cubicBezTo>
                  <a:cubicBezTo>
                    <a:pt x="1160" y="83"/>
                    <a:pt x="1165" y="89"/>
                    <a:pt x="1170" y="91"/>
                  </a:cubicBezTo>
                  <a:cubicBezTo>
                    <a:pt x="1201" y="103"/>
                    <a:pt x="1221" y="125"/>
                    <a:pt x="1228" y="157"/>
                  </a:cubicBezTo>
                  <a:cubicBezTo>
                    <a:pt x="1236" y="193"/>
                    <a:pt x="1221" y="221"/>
                    <a:pt x="1195" y="244"/>
                  </a:cubicBezTo>
                  <a:cubicBezTo>
                    <a:pt x="1189" y="249"/>
                    <a:pt x="1181" y="254"/>
                    <a:pt x="1174" y="258"/>
                  </a:cubicBezTo>
                  <a:cubicBezTo>
                    <a:pt x="1069" y="319"/>
                    <a:pt x="963" y="379"/>
                    <a:pt x="858" y="439"/>
                  </a:cubicBezTo>
                  <a:cubicBezTo>
                    <a:pt x="853" y="442"/>
                    <a:pt x="849" y="445"/>
                    <a:pt x="844" y="446"/>
                  </a:cubicBezTo>
                  <a:cubicBezTo>
                    <a:pt x="832" y="449"/>
                    <a:pt x="822" y="445"/>
                    <a:pt x="817" y="434"/>
                  </a:cubicBezTo>
                  <a:cubicBezTo>
                    <a:pt x="811" y="424"/>
                    <a:pt x="813" y="414"/>
                    <a:pt x="822" y="406"/>
                  </a:cubicBezTo>
                  <a:cubicBezTo>
                    <a:pt x="827" y="402"/>
                    <a:pt x="833" y="399"/>
                    <a:pt x="838" y="395"/>
                  </a:cubicBezTo>
                  <a:cubicBezTo>
                    <a:pt x="941" y="337"/>
                    <a:pt x="1043" y="278"/>
                    <a:pt x="1145" y="219"/>
                  </a:cubicBezTo>
                  <a:cubicBezTo>
                    <a:pt x="1155" y="213"/>
                    <a:pt x="1165" y="205"/>
                    <a:pt x="1173" y="196"/>
                  </a:cubicBezTo>
                  <a:cubicBezTo>
                    <a:pt x="1184" y="183"/>
                    <a:pt x="1184" y="165"/>
                    <a:pt x="1175" y="152"/>
                  </a:cubicBezTo>
                  <a:cubicBezTo>
                    <a:pt x="1165" y="138"/>
                    <a:pt x="1148" y="133"/>
                    <a:pt x="1131" y="139"/>
                  </a:cubicBezTo>
                  <a:cubicBezTo>
                    <a:pt x="1114" y="145"/>
                    <a:pt x="1098" y="152"/>
                    <a:pt x="1082" y="158"/>
                  </a:cubicBezTo>
                  <a:cubicBezTo>
                    <a:pt x="1015" y="186"/>
                    <a:pt x="948" y="213"/>
                    <a:pt x="881" y="242"/>
                  </a:cubicBezTo>
                  <a:cubicBezTo>
                    <a:pt x="874" y="244"/>
                    <a:pt x="868" y="250"/>
                    <a:pt x="864" y="257"/>
                  </a:cubicBezTo>
                  <a:cubicBezTo>
                    <a:pt x="848" y="282"/>
                    <a:pt x="825" y="295"/>
                    <a:pt x="795" y="291"/>
                  </a:cubicBezTo>
                  <a:cubicBezTo>
                    <a:pt x="745" y="285"/>
                    <a:pt x="694" y="278"/>
                    <a:pt x="643" y="271"/>
                  </a:cubicBezTo>
                  <a:cubicBezTo>
                    <a:pt x="625" y="268"/>
                    <a:pt x="615" y="257"/>
                    <a:pt x="617" y="243"/>
                  </a:cubicBezTo>
                  <a:cubicBezTo>
                    <a:pt x="620" y="228"/>
                    <a:pt x="632" y="221"/>
                    <a:pt x="650" y="223"/>
                  </a:cubicBezTo>
                  <a:cubicBezTo>
                    <a:pt x="698" y="230"/>
                    <a:pt x="745" y="236"/>
                    <a:pt x="793" y="243"/>
                  </a:cubicBezTo>
                  <a:cubicBezTo>
                    <a:pt x="808" y="245"/>
                    <a:pt x="819" y="242"/>
                    <a:pt x="825" y="227"/>
                  </a:cubicBezTo>
                  <a:cubicBezTo>
                    <a:pt x="830" y="211"/>
                    <a:pt x="824" y="194"/>
                    <a:pt x="811" y="186"/>
                  </a:cubicBezTo>
                  <a:cubicBezTo>
                    <a:pt x="807" y="184"/>
                    <a:pt x="803" y="182"/>
                    <a:pt x="799" y="181"/>
                  </a:cubicBezTo>
                  <a:cubicBezTo>
                    <a:pt x="746" y="167"/>
                    <a:pt x="694" y="152"/>
                    <a:pt x="641" y="137"/>
                  </a:cubicBezTo>
                  <a:cubicBezTo>
                    <a:pt x="603" y="127"/>
                    <a:pt x="566" y="138"/>
                    <a:pt x="528" y="141"/>
                  </a:cubicBezTo>
                  <a:cubicBezTo>
                    <a:pt x="460" y="145"/>
                    <a:pt x="405" y="180"/>
                    <a:pt x="352" y="217"/>
                  </a:cubicBezTo>
                  <a:cubicBezTo>
                    <a:pt x="334" y="229"/>
                    <a:pt x="318" y="242"/>
                    <a:pt x="300" y="256"/>
                  </a:cubicBezTo>
                  <a:cubicBezTo>
                    <a:pt x="346" y="310"/>
                    <a:pt x="392" y="363"/>
                    <a:pt x="439" y="417"/>
                  </a:cubicBezTo>
                  <a:cubicBezTo>
                    <a:pt x="450" y="409"/>
                    <a:pt x="459" y="401"/>
                    <a:pt x="470" y="395"/>
                  </a:cubicBezTo>
                  <a:cubicBezTo>
                    <a:pt x="515" y="368"/>
                    <a:pt x="564" y="366"/>
                    <a:pt x="613" y="380"/>
                  </a:cubicBezTo>
                  <a:cubicBezTo>
                    <a:pt x="651" y="390"/>
                    <a:pt x="688" y="401"/>
                    <a:pt x="726" y="412"/>
                  </a:cubicBezTo>
                  <a:cubicBezTo>
                    <a:pt x="737" y="415"/>
                    <a:pt x="747" y="420"/>
                    <a:pt x="748" y="433"/>
                  </a:cubicBezTo>
                  <a:cubicBezTo>
                    <a:pt x="751" y="452"/>
                    <a:pt x="735" y="464"/>
                    <a:pt x="713" y="458"/>
                  </a:cubicBezTo>
                  <a:cubicBezTo>
                    <a:pt x="675" y="448"/>
                    <a:pt x="637" y="436"/>
                    <a:pt x="599" y="426"/>
                  </a:cubicBezTo>
                  <a:cubicBezTo>
                    <a:pt x="570" y="418"/>
                    <a:pt x="541" y="416"/>
                    <a:pt x="513" y="427"/>
                  </a:cubicBezTo>
                  <a:cubicBezTo>
                    <a:pt x="498" y="434"/>
                    <a:pt x="485" y="443"/>
                    <a:pt x="471" y="452"/>
                  </a:cubicBezTo>
                  <a:cubicBezTo>
                    <a:pt x="498" y="493"/>
                    <a:pt x="496" y="511"/>
                    <a:pt x="461" y="541"/>
                  </a:cubicBezTo>
                  <a:cubicBezTo>
                    <a:pt x="411" y="584"/>
                    <a:pt x="362" y="627"/>
                    <a:pt x="312" y="670"/>
                  </a:cubicBezTo>
                  <a:cubicBezTo>
                    <a:pt x="284" y="694"/>
                    <a:pt x="260" y="692"/>
                    <a:pt x="236" y="665"/>
                  </a:cubicBezTo>
                  <a:cubicBezTo>
                    <a:pt x="165" y="585"/>
                    <a:pt x="94" y="504"/>
                    <a:pt x="24" y="423"/>
                  </a:cubicBezTo>
                  <a:cubicBezTo>
                    <a:pt x="0" y="396"/>
                    <a:pt x="2" y="370"/>
                    <a:pt x="30" y="346"/>
                  </a:cubicBezTo>
                  <a:cubicBezTo>
                    <a:pt x="79" y="303"/>
                    <a:pt x="129" y="261"/>
                    <a:pt x="178" y="218"/>
                  </a:cubicBezTo>
                  <a:cubicBezTo>
                    <a:pt x="215" y="186"/>
                    <a:pt x="232" y="186"/>
                    <a:pt x="268" y="217"/>
                  </a:cubicBezTo>
                  <a:close/>
                  <a:moveTo>
                    <a:pt x="224" y="242"/>
                  </a:moveTo>
                  <a:cubicBezTo>
                    <a:pt x="168" y="291"/>
                    <a:pt x="112" y="338"/>
                    <a:pt x="56" y="387"/>
                  </a:cubicBezTo>
                  <a:cubicBezTo>
                    <a:pt x="129" y="471"/>
                    <a:pt x="202" y="554"/>
                    <a:pt x="276" y="638"/>
                  </a:cubicBezTo>
                  <a:cubicBezTo>
                    <a:pt x="332" y="589"/>
                    <a:pt x="386" y="541"/>
                    <a:pt x="441" y="493"/>
                  </a:cubicBezTo>
                  <a:cubicBezTo>
                    <a:pt x="368" y="409"/>
                    <a:pt x="297" y="326"/>
                    <a:pt x="224" y="242"/>
                  </a:cubicBezTo>
                  <a:close/>
                  <a:moveTo>
                    <a:pt x="975" y="146"/>
                  </a:moveTo>
                  <a:cubicBezTo>
                    <a:pt x="976" y="147"/>
                    <a:pt x="977" y="148"/>
                    <a:pt x="977" y="149"/>
                  </a:cubicBezTo>
                  <a:cubicBezTo>
                    <a:pt x="1020" y="132"/>
                    <a:pt x="1064" y="114"/>
                    <a:pt x="1106" y="96"/>
                  </a:cubicBezTo>
                  <a:cubicBezTo>
                    <a:pt x="1109" y="95"/>
                    <a:pt x="1111" y="87"/>
                    <a:pt x="1110" y="82"/>
                  </a:cubicBezTo>
                  <a:cubicBezTo>
                    <a:pt x="1105" y="57"/>
                    <a:pt x="1069" y="44"/>
                    <a:pt x="1050" y="63"/>
                  </a:cubicBezTo>
                  <a:cubicBezTo>
                    <a:pt x="1024" y="89"/>
                    <a:pt x="1000" y="118"/>
                    <a:pt x="975" y="1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1"/>
            <p:cNvSpPr>
              <a:spLocks/>
            </p:cNvSpPr>
            <p:nvPr/>
          </p:nvSpPr>
          <p:spPr bwMode="auto">
            <a:xfrm>
              <a:off x="615950" y="3278188"/>
              <a:ext cx="117475" cy="119063"/>
            </a:xfrm>
            <a:custGeom>
              <a:avLst/>
              <a:gdLst>
                <a:gd name="T0" fmla="*/ 213 w 420"/>
                <a:gd name="T1" fmla="*/ 0 h 424"/>
                <a:gd name="T2" fmla="*/ 410 w 420"/>
                <a:gd name="T3" fmla="*/ 126 h 424"/>
                <a:gd name="T4" fmla="*/ 401 w 420"/>
                <a:gd name="T5" fmla="*/ 162 h 424"/>
                <a:gd name="T6" fmla="*/ 367 w 420"/>
                <a:gd name="T7" fmla="*/ 146 h 424"/>
                <a:gd name="T8" fmla="*/ 255 w 420"/>
                <a:gd name="T9" fmla="*/ 53 h 424"/>
                <a:gd name="T10" fmla="*/ 75 w 420"/>
                <a:gd name="T11" fmla="*/ 184 h 424"/>
                <a:gd name="T12" fmla="*/ 186 w 420"/>
                <a:gd name="T13" fmla="*/ 348 h 424"/>
                <a:gd name="T14" fmla="*/ 363 w 420"/>
                <a:gd name="T15" fmla="*/ 264 h 424"/>
                <a:gd name="T16" fmla="*/ 372 w 420"/>
                <a:gd name="T17" fmla="*/ 244 h 424"/>
                <a:gd name="T18" fmla="*/ 403 w 420"/>
                <a:gd name="T19" fmla="*/ 232 h 424"/>
                <a:gd name="T20" fmla="*/ 415 w 420"/>
                <a:gd name="T21" fmla="*/ 262 h 424"/>
                <a:gd name="T22" fmla="*/ 286 w 420"/>
                <a:gd name="T23" fmla="*/ 392 h 424"/>
                <a:gd name="T24" fmla="*/ 39 w 420"/>
                <a:gd name="T25" fmla="*/ 274 h 424"/>
                <a:gd name="T26" fmla="*/ 143 w 420"/>
                <a:gd name="T27" fmla="*/ 20 h 424"/>
                <a:gd name="T28" fmla="*/ 213 w 420"/>
                <a:gd name="T2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424">
                  <a:moveTo>
                    <a:pt x="213" y="0"/>
                  </a:moveTo>
                  <a:cubicBezTo>
                    <a:pt x="311" y="6"/>
                    <a:pt x="374" y="46"/>
                    <a:pt x="410" y="126"/>
                  </a:cubicBezTo>
                  <a:cubicBezTo>
                    <a:pt x="418" y="143"/>
                    <a:pt x="414" y="156"/>
                    <a:pt x="401" y="162"/>
                  </a:cubicBezTo>
                  <a:cubicBezTo>
                    <a:pt x="387" y="169"/>
                    <a:pt x="374" y="163"/>
                    <a:pt x="367" y="146"/>
                  </a:cubicBezTo>
                  <a:cubicBezTo>
                    <a:pt x="345" y="96"/>
                    <a:pt x="308" y="64"/>
                    <a:pt x="255" y="53"/>
                  </a:cubicBezTo>
                  <a:cubicBezTo>
                    <a:pt x="169" y="34"/>
                    <a:pt x="84" y="98"/>
                    <a:pt x="75" y="184"/>
                  </a:cubicBezTo>
                  <a:cubicBezTo>
                    <a:pt x="66" y="262"/>
                    <a:pt x="118" y="330"/>
                    <a:pt x="186" y="348"/>
                  </a:cubicBezTo>
                  <a:cubicBezTo>
                    <a:pt x="255" y="367"/>
                    <a:pt x="335" y="331"/>
                    <a:pt x="363" y="264"/>
                  </a:cubicBezTo>
                  <a:cubicBezTo>
                    <a:pt x="366" y="257"/>
                    <a:pt x="369" y="250"/>
                    <a:pt x="372" y="244"/>
                  </a:cubicBezTo>
                  <a:cubicBezTo>
                    <a:pt x="379" y="231"/>
                    <a:pt x="391" y="226"/>
                    <a:pt x="403" y="232"/>
                  </a:cubicBezTo>
                  <a:cubicBezTo>
                    <a:pt x="415" y="237"/>
                    <a:pt x="420" y="249"/>
                    <a:pt x="415" y="262"/>
                  </a:cubicBezTo>
                  <a:cubicBezTo>
                    <a:pt x="394" y="327"/>
                    <a:pt x="351" y="371"/>
                    <a:pt x="286" y="392"/>
                  </a:cubicBezTo>
                  <a:cubicBezTo>
                    <a:pt x="184" y="424"/>
                    <a:pt x="77" y="372"/>
                    <a:pt x="39" y="274"/>
                  </a:cubicBezTo>
                  <a:cubicBezTo>
                    <a:pt x="0" y="175"/>
                    <a:pt x="45" y="64"/>
                    <a:pt x="143" y="20"/>
                  </a:cubicBezTo>
                  <a:cubicBezTo>
                    <a:pt x="168" y="9"/>
                    <a:pt x="197" y="5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2"/>
            <p:cNvSpPr>
              <a:spLocks noEditPoints="1"/>
            </p:cNvSpPr>
            <p:nvPr/>
          </p:nvSpPr>
          <p:spPr bwMode="auto">
            <a:xfrm>
              <a:off x="658813" y="3302000"/>
              <a:ext cx="41275" cy="65088"/>
            </a:xfrm>
            <a:custGeom>
              <a:avLst/>
              <a:gdLst>
                <a:gd name="T0" fmla="*/ 65 w 147"/>
                <a:gd name="T1" fmla="*/ 189 h 236"/>
                <a:gd name="T2" fmla="*/ 65 w 147"/>
                <a:gd name="T3" fmla="*/ 136 h 236"/>
                <a:gd name="T4" fmla="*/ 57 w 147"/>
                <a:gd name="T5" fmla="*/ 126 h 236"/>
                <a:gd name="T6" fmla="*/ 34 w 147"/>
                <a:gd name="T7" fmla="*/ 114 h 236"/>
                <a:gd name="T8" fmla="*/ 9 w 147"/>
                <a:gd name="T9" fmla="*/ 62 h 236"/>
                <a:gd name="T10" fmla="*/ 44 w 147"/>
                <a:gd name="T11" fmla="*/ 18 h 236"/>
                <a:gd name="T12" fmla="*/ 68 w 147"/>
                <a:gd name="T13" fmla="*/ 1 h 236"/>
                <a:gd name="T14" fmla="*/ 82 w 147"/>
                <a:gd name="T15" fmla="*/ 2 h 236"/>
                <a:gd name="T16" fmla="*/ 104 w 147"/>
                <a:gd name="T17" fmla="*/ 15 h 236"/>
                <a:gd name="T18" fmla="*/ 125 w 147"/>
                <a:gd name="T19" fmla="*/ 22 h 236"/>
                <a:gd name="T20" fmla="*/ 132 w 147"/>
                <a:gd name="T21" fmla="*/ 45 h 236"/>
                <a:gd name="T22" fmla="*/ 111 w 147"/>
                <a:gd name="T23" fmla="*/ 53 h 236"/>
                <a:gd name="T24" fmla="*/ 85 w 147"/>
                <a:gd name="T25" fmla="*/ 44 h 236"/>
                <a:gd name="T26" fmla="*/ 86 w 147"/>
                <a:gd name="T27" fmla="*/ 89 h 236"/>
                <a:gd name="T28" fmla="*/ 99 w 147"/>
                <a:gd name="T29" fmla="*/ 102 h 236"/>
                <a:gd name="T30" fmla="*/ 137 w 147"/>
                <a:gd name="T31" fmla="*/ 179 h 236"/>
                <a:gd name="T32" fmla="*/ 99 w 147"/>
                <a:gd name="T33" fmla="*/ 217 h 236"/>
                <a:gd name="T34" fmla="*/ 84 w 147"/>
                <a:gd name="T35" fmla="*/ 230 h 236"/>
                <a:gd name="T36" fmla="*/ 76 w 147"/>
                <a:gd name="T37" fmla="*/ 236 h 236"/>
                <a:gd name="T38" fmla="*/ 66 w 147"/>
                <a:gd name="T39" fmla="*/ 230 h 236"/>
                <a:gd name="T40" fmla="*/ 52 w 147"/>
                <a:gd name="T41" fmla="*/ 220 h 236"/>
                <a:gd name="T42" fmla="*/ 11 w 147"/>
                <a:gd name="T43" fmla="*/ 201 h 236"/>
                <a:gd name="T44" fmla="*/ 9 w 147"/>
                <a:gd name="T45" fmla="*/ 171 h 236"/>
                <a:gd name="T46" fmla="*/ 34 w 147"/>
                <a:gd name="T47" fmla="*/ 172 h 236"/>
                <a:gd name="T48" fmla="*/ 65 w 147"/>
                <a:gd name="T49" fmla="*/ 189 h 236"/>
                <a:gd name="T50" fmla="*/ 83 w 147"/>
                <a:gd name="T51" fmla="*/ 185 h 236"/>
                <a:gd name="T52" fmla="*/ 104 w 147"/>
                <a:gd name="T53" fmla="*/ 163 h 236"/>
                <a:gd name="T54" fmla="*/ 83 w 147"/>
                <a:gd name="T55" fmla="*/ 138 h 236"/>
                <a:gd name="T56" fmla="*/ 83 w 147"/>
                <a:gd name="T57" fmla="*/ 185 h 236"/>
                <a:gd name="T58" fmla="*/ 66 w 147"/>
                <a:gd name="T59" fmla="*/ 89 h 236"/>
                <a:gd name="T60" fmla="*/ 66 w 147"/>
                <a:gd name="T61" fmla="*/ 46 h 236"/>
                <a:gd name="T62" fmla="*/ 44 w 147"/>
                <a:gd name="T63" fmla="*/ 66 h 236"/>
                <a:gd name="T64" fmla="*/ 66 w 147"/>
                <a:gd name="T65" fmla="*/ 8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36">
                  <a:moveTo>
                    <a:pt x="65" y="189"/>
                  </a:moveTo>
                  <a:cubicBezTo>
                    <a:pt x="65" y="168"/>
                    <a:pt x="66" y="152"/>
                    <a:pt x="65" y="136"/>
                  </a:cubicBezTo>
                  <a:cubicBezTo>
                    <a:pt x="65" y="132"/>
                    <a:pt x="61" y="128"/>
                    <a:pt x="57" y="126"/>
                  </a:cubicBezTo>
                  <a:cubicBezTo>
                    <a:pt x="50" y="121"/>
                    <a:pt x="42" y="118"/>
                    <a:pt x="34" y="114"/>
                  </a:cubicBezTo>
                  <a:cubicBezTo>
                    <a:pt x="14" y="103"/>
                    <a:pt x="6" y="84"/>
                    <a:pt x="9" y="62"/>
                  </a:cubicBezTo>
                  <a:cubicBezTo>
                    <a:pt x="11" y="40"/>
                    <a:pt x="24" y="26"/>
                    <a:pt x="44" y="18"/>
                  </a:cubicBezTo>
                  <a:cubicBezTo>
                    <a:pt x="53" y="15"/>
                    <a:pt x="66" y="16"/>
                    <a:pt x="68" y="1"/>
                  </a:cubicBezTo>
                  <a:cubicBezTo>
                    <a:pt x="68" y="1"/>
                    <a:pt x="82" y="0"/>
                    <a:pt x="82" y="2"/>
                  </a:cubicBezTo>
                  <a:cubicBezTo>
                    <a:pt x="85" y="15"/>
                    <a:pt x="96" y="12"/>
                    <a:pt x="104" y="15"/>
                  </a:cubicBezTo>
                  <a:cubicBezTo>
                    <a:pt x="112" y="17"/>
                    <a:pt x="119" y="19"/>
                    <a:pt x="125" y="22"/>
                  </a:cubicBezTo>
                  <a:cubicBezTo>
                    <a:pt x="136" y="27"/>
                    <a:pt x="136" y="36"/>
                    <a:pt x="132" y="45"/>
                  </a:cubicBezTo>
                  <a:cubicBezTo>
                    <a:pt x="128" y="55"/>
                    <a:pt x="120" y="56"/>
                    <a:pt x="111" y="53"/>
                  </a:cubicBezTo>
                  <a:cubicBezTo>
                    <a:pt x="103" y="50"/>
                    <a:pt x="95" y="47"/>
                    <a:pt x="85" y="44"/>
                  </a:cubicBezTo>
                  <a:cubicBezTo>
                    <a:pt x="85" y="61"/>
                    <a:pt x="84" y="75"/>
                    <a:pt x="86" y="89"/>
                  </a:cubicBezTo>
                  <a:cubicBezTo>
                    <a:pt x="86" y="94"/>
                    <a:pt x="94" y="99"/>
                    <a:pt x="99" y="102"/>
                  </a:cubicBezTo>
                  <a:cubicBezTo>
                    <a:pt x="134" y="118"/>
                    <a:pt x="147" y="146"/>
                    <a:pt x="137" y="179"/>
                  </a:cubicBezTo>
                  <a:cubicBezTo>
                    <a:pt x="131" y="199"/>
                    <a:pt x="118" y="211"/>
                    <a:pt x="99" y="217"/>
                  </a:cubicBezTo>
                  <a:cubicBezTo>
                    <a:pt x="92" y="219"/>
                    <a:pt x="84" y="220"/>
                    <a:pt x="84" y="230"/>
                  </a:cubicBezTo>
                  <a:cubicBezTo>
                    <a:pt x="84" y="232"/>
                    <a:pt x="78" y="236"/>
                    <a:pt x="76" y="236"/>
                  </a:cubicBezTo>
                  <a:cubicBezTo>
                    <a:pt x="72" y="236"/>
                    <a:pt x="69" y="232"/>
                    <a:pt x="66" y="230"/>
                  </a:cubicBezTo>
                  <a:cubicBezTo>
                    <a:pt x="61" y="227"/>
                    <a:pt x="57" y="223"/>
                    <a:pt x="52" y="220"/>
                  </a:cubicBezTo>
                  <a:cubicBezTo>
                    <a:pt x="39" y="214"/>
                    <a:pt x="24" y="209"/>
                    <a:pt x="11" y="201"/>
                  </a:cubicBezTo>
                  <a:cubicBezTo>
                    <a:pt x="1" y="194"/>
                    <a:pt x="0" y="182"/>
                    <a:pt x="9" y="171"/>
                  </a:cubicBezTo>
                  <a:cubicBezTo>
                    <a:pt x="18" y="161"/>
                    <a:pt x="25" y="167"/>
                    <a:pt x="34" y="172"/>
                  </a:cubicBezTo>
                  <a:cubicBezTo>
                    <a:pt x="43" y="178"/>
                    <a:pt x="52" y="182"/>
                    <a:pt x="65" y="189"/>
                  </a:cubicBezTo>
                  <a:close/>
                  <a:moveTo>
                    <a:pt x="83" y="185"/>
                  </a:moveTo>
                  <a:cubicBezTo>
                    <a:pt x="97" y="183"/>
                    <a:pt x="104" y="175"/>
                    <a:pt x="104" y="163"/>
                  </a:cubicBezTo>
                  <a:cubicBezTo>
                    <a:pt x="104" y="150"/>
                    <a:pt x="97" y="141"/>
                    <a:pt x="83" y="138"/>
                  </a:cubicBezTo>
                  <a:cubicBezTo>
                    <a:pt x="83" y="154"/>
                    <a:pt x="83" y="169"/>
                    <a:pt x="83" y="185"/>
                  </a:cubicBezTo>
                  <a:close/>
                  <a:moveTo>
                    <a:pt x="66" y="89"/>
                  </a:moveTo>
                  <a:cubicBezTo>
                    <a:pt x="66" y="74"/>
                    <a:pt x="66" y="61"/>
                    <a:pt x="66" y="46"/>
                  </a:cubicBezTo>
                  <a:cubicBezTo>
                    <a:pt x="53" y="49"/>
                    <a:pt x="45" y="54"/>
                    <a:pt x="44" y="66"/>
                  </a:cubicBezTo>
                  <a:cubicBezTo>
                    <a:pt x="44" y="79"/>
                    <a:pt x="54" y="84"/>
                    <a:pt x="66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9" name="Group 538"/>
          <p:cNvGrpSpPr/>
          <p:nvPr/>
        </p:nvGrpSpPr>
        <p:grpSpPr>
          <a:xfrm>
            <a:off x="1827213" y="3817988"/>
            <a:ext cx="388938" cy="387351"/>
            <a:chOff x="1216025" y="3140075"/>
            <a:chExt cx="388938" cy="3873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40" name="Freeform 23"/>
            <p:cNvSpPr>
              <a:spLocks noEditPoints="1"/>
            </p:cNvSpPr>
            <p:nvPr/>
          </p:nvSpPr>
          <p:spPr bwMode="auto">
            <a:xfrm>
              <a:off x="1216025" y="3179763"/>
              <a:ext cx="388938" cy="347663"/>
            </a:xfrm>
            <a:custGeom>
              <a:avLst/>
              <a:gdLst>
                <a:gd name="T0" fmla="*/ 559 w 1392"/>
                <a:gd name="T1" fmla="*/ 1056 h 1248"/>
                <a:gd name="T2" fmla="*/ 543 w 1392"/>
                <a:gd name="T3" fmla="*/ 1056 h 1248"/>
                <a:gd name="T4" fmla="*/ 34 w 1392"/>
                <a:gd name="T5" fmla="*/ 1056 h 1248"/>
                <a:gd name="T6" fmla="*/ 0 w 1392"/>
                <a:gd name="T7" fmla="*/ 1021 h 1248"/>
                <a:gd name="T8" fmla="*/ 0 w 1392"/>
                <a:gd name="T9" fmla="*/ 34 h 1248"/>
                <a:gd name="T10" fmla="*/ 35 w 1392"/>
                <a:gd name="T11" fmla="*/ 0 h 1248"/>
                <a:gd name="T12" fmla="*/ 212 w 1392"/>
                <a:gd name="T13" fmla="*/ 0 h 1248"/>
                <a:gd name="T14" fmla="*/ 240 w 1392"/>
                <a:gd name="T15" fmla="*/ 27 h 1248"/>
                <a:gd name="T16" fmla="*/ 211 w 1392"/>
                <a:gd name="T17" fmla="*/ 48 h 1248"/>
                <a:gd name="T18" fmla="*/ 66 w 1392"/>
                <a:gd name="T19" fmla="*/ 48 h 1248"/>
                <a:gd name="T20" fmla="*/ 49 w 1392"/>
                <a:gd name="T21" fmla="*/ 48 h 1248"/>
                <a:gd name="T22" fmla="*/ 49 w 1392"/>
                <a:gd name="T23" fmla="*/ 1007 h 1248"/>
                <a:gd name="T24" fmla="*/ 1343 w 1392"/>
                <a:gd name="T25" fmla="*/ 1007 h 1248"/>
                <a:gd name="T26" fmla="*/ 1343 w 1392"/>
                <a:gd name="T27" fmla="*/ 48 h 1248"/>
                <a:gd name="T28" fmla="*/ 1327 w 1392"/>
                <a:gd name="T29" fmla="*/ 48 h 1248"/>
                <a:gd name="T30" fmla="*/ 1185 w 1392"/>
                <a:gd name="T31" fmla="*/ 48 h 1248"/>
                <a:gd name="T32" fmla="*/ 1152 w 1392"/>
                <a:gd name="T33" fmla="*/ 24 h 1248"/>
                <a:gd name="T34" fmla="*/ 1184 w 1392"/>
                <a:gd name="T35" fmla="*/ 0 h 1248"/>
                <a:gd name="T36" fmla="*/ 1359 w 1392"/>
                <a:gd name="T37" fmla="*/ 0 h 1248"/>
                <a:gd name="T38" fmla="*/ 1392 w 1392"/>
                <a:gd name="T39" fmla="*/ 33 h 1248"/>
                <a:gd name="T40" fmla="*/ 1392 w 1392"/>
                <a:gd name="T41" fmla="*/ 998 h 1248"/>
                <a:gd name="T42" fmla="*/ 1392 w 1392"/>
                <a:gd name="T43" fmla="*/ 1025 h 1248"/>
                <a:gd name="T44" fmla="*/ 1360 w 1392"/>
                <a:gd name="T45" fmla="*/ 1056 h 1248"/>
                <a:gd name="T46" fmla="*/ 850 w 1392"/>
                <a:gd name="T47" fmla="*/ 1056 h 1248"/>
                <a:gd name="T48" fmla="*/ 832 w 1392"/>
                <a:gd name="T49" fmla="*/ 1056 h 1248"/>
                <a:gd name="T50" fmla="*/ 836 w 1392"/>
                <a:gd name="T51" fmla="*/ 1066 h 1248"/>
                <a:gd name="T52" fmla="*/ 897 w 1392"/>
                <a:gd name="T53" fmla="*/ 1190 h 1248"/>
                <a:gd name="T54" fmla="*/ 915 w 1392"/>
                <a:gd name="T55" fmla="*/ 1200 h 1248"/>
                <a:gd name="T56" fmla="*/ 1075 w 1392"/>
                <a:gd name="T57" fmla="*/ 1200 h 1248"/>
                <a:gd name="T58" fmla="*/ 1102 w 1392"/>
                <a:gd name="T59" fmla="*/ 1215 h 1248"/>
                <a:gd name="T60" fmla="*/ 1083 w 1392"/>
                <a:gd name="T61" fmla="*/ 1248 h 1248"/>
                <a:gd name="T62" fmla="*/ 1070 w 1392"/>
                <a:gd name="T63" fmla="*/ 1248 h 1248"/>
                <a:gd name="T64" fmla="*/ 321 w 1392"/>
                <a:gd name="T65" fmla="*/ 1248 h 1248"/>
                <a:gd name="T66" fmla="*/ 309 w 1392"/>
                <a:gd name="T67" fmla="*/ 1248 h 1248"/>
                <a:gd name="T68" fmla="*/ 288 w 1392"/>
                <a:gd name="T69" fmla="*/ 1224 h 1248"/>
                <a:gd name="T70" fmla="*/ 310 w 1392"/>
                <a:gd name="T71" fmla="*/ 1200 h 1248"/>
                <a:gd name="T72" fmla="*/ 351 w 1392"/>
                <a:gd name="T73" fmla="*/ 1200 h 1248"/>
                <a:gd name="T74" fmla="*/ 478 w 1392"/>
                <a:gd name="T75" fmla="*/ 1200 h 1248"/>
                <a:gd name="T76" fmla="*/ 492 w 1392"/>
                <a:gd name="T77" fmla="*/ 1193 h 1248"/>
                <a:gd name="T78" fmla="*/ 559 w 1392"/>
                <a:gd name="T79" fmla="*/ 1060 h 1248"/>
                <a:gd name="T80" fmla="*/ 559 w 1392"/>
                <a:gd name="T81" fmla="*/ 1056 h 1248"/>
                <a:gd name="T82" fmla="*/ 849 w 1392"/>
                <a:gd name="T83" fmla="*/ 1200 h 1248"/>
                <a:gd name="T84" fmla="*/ 780 w 1392"/>
                <a:gd name="T85" fmla="*/ 1063 h 1248"/>
                <a:gd name="T86" fmla="*/ 766 w 1392"/>
                <a:gd name="T87" fmla="*/ 1056 h 1248"/>
                <a:gd name="T88" fmla="*/ 626 w 1392"/>
                <a:gd name="T89" fmla="*/ 1056 h 1248"/>
                <a:gd name="T90" fmla="*/ 609 w 1392"/>
                <a:gd name="T91" fmla="*/ 1067 h 1248"/>
                <a:gd name="T92" fmla="*/ 549 w 1392"/>
                <a:gd name="T93" fmla="*/ 1188 h 1248"/>
                <a:gd name="T94" fmla="*/ 544 w 1392"/>
                <a:gd name="T95" fmla="*/ 1200 h 1248"/>
                <a:gd name="T96" fmla="*/ 849 w 1392"/>
                <a:gd name="T97" fmla="*/ 120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92" h="1248">
                  <a:moveTo>
                    <a:pt x="559" y="1056"/>
                  </a:moveTo>
                  <a:cubicBezTo>
                    <a:pt x="553" y="1056"/>
                    <a:pt x="548" y="1056"/>
                    <a:pt x="543" y="1056"/>
                  </a:cubicBezTo>
                  <a:cubicBezTo>
                    <a:pt x="373" y="1056"/>
                    <a:pt x="204" y="1056"/>
                    <a:pt x="34" y="1056"/>
                  </a:cubicBezTo>
                  <a:cubicBezTo>
                    <a:pt x="7" y="1056"/>
                    <a:pt x="0" y="1049"/>
                    <a:pt x="0" y="1021"/>
                  </a:cubicBezTo>
                  <a:cubicBezTo>
                    <a:pt x="0" y="692"/>
                    <a:pt x="0" y="363"/>
                    <a:pt x="0" y="34"/>
                  </a:cubicBezTo>
                  <a:cubicBezTo>
                    <a:pt x="0" y="7"/>
                    <a:pt x="7" y="0"/>
                    <a:pt x="35" y="0"/>
                  </a:cubicBezTo>
                  <a:cubicBezTo>
                    <a:pt x="94" y="0"/>
                    <a:pt x="153" y="0"/>
                    <a:pt x="212" y="0"/>
                  </a:cubicBezTo>
                  <a:cubicBezTo>
                    <a:pt x="230" y="0"/>
                    <a:pt x="242" y="12"/>
                    <a:pt x="240" y="27"/>
                  </a:cubicBezTo>
                  <a:cubicBezTo>
                    <a:pt x="238" y="40"/>
                    <a:pt x="228" y="48"/>
                    <a:pt x="211" y="48"/>
                  </a:cubicBezTo>
                  <a:cubicBezTo>
                    <a:pt x="163" y="48"/>
                    <a:pt x="114" y="48"/>
                    <a:pt x="66" y="48"/>
                  </a:cubicBezTo>
                  <a:cubicBezTo>
                    <a:pt x="61" y="48"/>
                    <a:pt x="55" y="48"/>
                    <a:pt x="49" y="48"/>
                  </a:cubicBezTo>
                  <a:cubicBezTo>
                    <a:pt x="49" y="368"/>
                    <a:pt x="49" y="687"/>
                    <a:pt x="49" y="1007"/>
                  </a:cubicBezTo>
                  <a:cubicBezTo>
                    <a:pt x="480" y="1007"/>
                    <a:pt x="911" y="1007"/>
                    <a:pt x="1343" y="1007"/>
                  </a:cubicBezTo>
                  <a:cubicBezTo>
                    <a:pt x="1343" y="688"/>
                    <a:pt x="1343" y="369"/>
                    <a:pt x="1343" y="48"/>
                  </a:cubicBezTo>
                  <a:cubicBezTo>
                    <a:pt x="1338" y="48"/>
                    <a:pt x="1332" y="48"/>
                    <a:pt x="1327" y="48"/>
                  </a:cubicBezTo>
                  <a:cubicBezTo>
                    <a:pt x="1280" y="48"/>
                    <a:pt x="1232" y="48"/>
                    <a:pt x="1185" y="48"/>
                  </a:cubicBezTo>
                  <a:cubicBezTo>
                    <a:pt x="1163" y="48"/>
                    <a:pt x="1152" y="39"/>
                    <a:pt x="1152" y="24"/>
                  </a:cubicBezTo>
                  <a:cubicBezTo>
                    <a:pt x="1152" y="8"/>
                    <a:pt x="1163" y="0"/>
                    <a:pt x="1184" y="0"/>
                  </a:cubicBezTo>
                  <a:cubicBezTo>
                    <a:pt x="1242" y="0"/>
                    <a:pt x="1301" y="0"/>
                    <a:pt x="1359" y="0"/>
                  </a:cubicBezTo>
                  <a:cubicBezTo>
                    <a:pt x="1385" y="0"/>
                    <a:pt x="1392" y="8"/>
                    <a:pt x="1392" y="33"/>
                  </a:cubicBezTo>
                  <a:cubicBezTo>
                    <a:pt x="1392" y="355"/>
                    <a:pt x="1392" y="676"/>
                    <a:pt x="1392" y="998"/>
                  </a:cubicBezTo>
                  <a:cubicBezTo>
                    <a:pt x="1392" y="1007"/>
                    <a:pt x="1392" y="1016"/>
                    <a:pt x="1392" y="1025"/>
                  </a:cubicBezTo>
                  <a:cubicBezTo>
                    <a:pt x="1392" y="1048"/>
                    <a:pt x="1384" y="1056"/>
                    <a:pt x="1360" y="1056"/>
                  </a:cubicBezTo>
                  <a:cubicBezTo>
                    <a:pt x="1190" y="1056"/>
                    <a:pt x="1020" y="1056"/>
                    <a:pt x="850" y="1056"/>
                  </a:cubicBezTo>
                  <a:cubicBezTo>
                    <a:pt x="845" y="1056"/>
                    <a:pt x="839" y="1056"/>
                    <a:pt x="832" y="1056"/>
                  </a:cubicBezTo>
                  <a:cubicBezTo>
                    <a:pt x="834" y="1060"/>
                    <a:pt x="835" y="1063"/>
                    <a:pt x="836" y="1066"/>
                  </a:cubicBezTo>
                  <a:cubicBezTo>
                    <a:pt x="857" y="1107"/>
                    <a:pt x="877" y="1148"/>
                    <a:pt x="897" y="1190"/>
                  </a:cubicBezTo>
                  <a:cubicBezTo>
                    <a:pt x="901" y="1198"/>
                    <a:pt x="906" y="1200"/>
                    <a:pt x="915" y="1200"/>
                  </a:cubicBezTo>
                  <a:cubicBezTo>
                    <a:pt x="968" y="1200"/>
                    <a:pt x="1022" y="1200"/>
                    <a:pt x="1075" y="1200"/>
                  </a:cubicBezTo>
                  <a:cubicBezTo>
                    <a:pt x="1087" y="1200"/>
                    <a:pt x="1097" y="1203"/>
                    <a:pt x="1102" y="1215"/>
                  </a:cubicBezTo>
                  <a:cubicBezTo>
                    <a:pt x="1108" y="1229"/>
                    <a:pt x="1099" y="1245"/>
                    <a:pt x="1083" y="1248"/>
                  </a:cubicBezTo>
                  <a:cubicBezTo>
                    <a:pt x="1079" y="1248"/>
                    <a:pt x="1074" y="1248"/>
                    <a:pt x="1070" y="1248"/>
                  </a:cubicBezTo>
                  <a:cubicBezTo>
                    <a:pt x="820" y="1248"/>
                    <a:pt x="571" y="1248"/>
                    <a:pt x="321" y="1248"/>
                  </a:cubicBezTo>
                  <a:cubicBezTo>
                    <a:pt x="317" y="1248"/>
                    <a:pt x="313" y="1248"/>
                    <a:pt x="309" y="1248"/>
                  </a:cubicBezTo>
                  <a:cubicBezTo>
                    <a:pt x="297" y="1245"/>
                    <a:pt x="289" y="1238"/>
                    <a:pt x="288" y="1224"/>
                  </a:cubicBezTo>
                  <a:cubicBezTo>
                    <a:pt x="288" y="1212"/>
                    <a:pt x="297" y="1201"/>
                    <a:pt x="310" y="1200"/>
                  </a:cubicBezTo>
                  <a:cubicBezTo>
                    <a:pt x="323" y="1199"/>
                    <a:pt x="337" y="1200"/>
                    <a:pt x="351" y="1200"/>
                  </a:cubicBezTo>
                  <a:cubicBezTo>
                    <a:pt x="393" y="1200"/>
                    <a:pt x="436" y="1200"/>
                    <a:pt x="478" y="1200"/>
                  </a:cubicBezTo>
                  <a:cubicBezTo>
                    <a:pt x="483" y="1200"/>
                    <a:pt x="490" y="1197"/>
                    <a:pt x="492" y="1193"/>
                  </a:cubicBezTo>
                  <a:cubicBezTo>
                    <a:pt x="515" y="1149"/>
                    <a:pt x="537" y="1105"/>
                    <a:pt x="559" y="1060"/>
                  </a:cubicBezTo>
                  <a:cubicBezTo>
                    <a:pt x="559" y="1060"/>
                    <a:pt x="559" y="1058"/>
                    <a:pt x="559" y="1056"/>
                  </a:cubicBezTo>
                  <a:close/>
                  <a:moveTo>
                    <a:pt x="849" y="1200"/>
                  </a:moveTo>
                  <a:cubicBezTo>
                    <a:pt x="825" y="1152"/>
                    <a:pt x="803" y="1107"/>
                    <a:pt x="780" y="1063"/>
                  </a:cubicBezTo>
                  <a:cubicBezTo>
                    <a:pt x="778" y="1059"/>
                    <a:pt x="770" y="1056"/>
                    <a:pt x="766" y="1056"/>
                  </a:cubicBezTo>
                  <a:cubicBezTo>
                    <a:pt x="719" y="1056"/>
                    <a:pt x="673" y="1056"/>
                    <a:pt x="626" y="1056"/>
                  </a:cubicBezTo>
                  <a:cubicBezTo>
                    <a:pt x="617" y="1056"/>
                    <a:pt x="613" y="1059"/>
                    <a:pt x="609" y="1067"/>
                  </a:cubicBezTo>
                  <a:cubicBezTo>
                    <a:pt x="589" y="1107"/>
                    <a:pt x="569" y="1148"/>
                    <a:pt x="549" y="1188"/>
                  </a:cubicBezTo>
                  <a:cubicBezTo>
                    <a:pt x="547" y="1192"/>
                    <a:pt x="546" y="1195"/>
                    <a:pt x="544" y="1200"/>
                  </a:cubicBezTo>
                  <a:cubicBezTo>
                    <a:pt x="646" y="1200"/>
                    <a:pt x="746" y="1200"/>
                    <a:pt x="849" y="12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24"/>
            <p:cNvSpPr>
              <a:spLocks/>
            </p:cNvSpPr>
            <p:nvPr/>
          </p:nvSpPr>
          <p:spPr bwMode="auto">
            <a:xfrm>
              <a:off x="1243013" y="3205163"/>
              <a:ext cx="334963" cy="215900"/>
            </a:xfrm>
            <a:custGeom>
              <a:avLst/>
              <a:gdLst>
                <a:gd name="T0" fmla="*/ 1151 w 1200"/>
                <a:gd name="T1" fmla="*/ 723 h 772"/>
                <a:gd name="T2" fmla="*/ 1151 w 1200"/>
                <a:gd name="T3" fmla="*/ 48 h 772"/>
                <a:gd name="T4" fmla="*/ 1094 w 1200"/>
                <a:gd name="T5" fmla="*/ 48 h 772"/>
                <a:gd name="T6" fmla="*/ 1079 w 1200"/>
                <a:gd name="T7" fmla="*/ 47 h 772"/>
                <a:gd name="T8" fmla="*/ 1056 w 1200"/>
                <a:gd name="T9" fmla="*/ 24 h 772"/>
                <a:gd name="T10" fmla="*/ 1079 w 1200"/>
                <a:gd name="T11" fmla="*/ 0 h 772"/>
                <a:gd name="T12" fmla="*/ 1178 w 1200"/>
                <a:gd name="T13" fmla="*/ 0 h 772"/>
                <a:gd name="T14" fmla="*/ 1200 w 1200"/>
                <a:gd name="T15" fmla="*/ 24 h 772"/>
                <a:gd name="T16" fmla="*/ 1200 w 1200"/>
                <a:gd name="T17" fmla="*/ 36 h 772"/>
                <a:gd name="T18" fmla="*/ 1200 w 1200"/>
                <a:gd name="T19" fmla="*/ 736 h 772"/>
                <a:gd name="T20" fmla="*/ 1164 w 1200"/>
                <a:gd name="T21" fmla="*/ 772 h 772"/>
                <a:gd name="T22" fmla="*/ 36 w 1200"/>
                <a:gd name="T23" fmla="*/ 772 h 772"/>
                <a:gd name="T24" fmla="*/ 0 w 1200"/>
                <a:gd name="T25" fmla="*/ 736 h 772"/>
                <a:gd name="T26" fmla="*/ 0 w 1200"/>
                <a:gd name="T27" fmla="*/ 34 h 772"/>
                <a:gd name="T28" fmla="*/ 35 w 1200"/>
                <a:gd name="T29" fmla="*/ 0 h 772"/>
                <a:gd name="T30" fmla="*/ 114 w 1200"/>
                <a:gd name="T31" fmla="*/ 0 h 772"/>
                <a:gd name="T32" fmla="*/ 144 w 1200"/>
                <a:gd name="T33" fmla="*/ 24 h 772"/>
                <a:gd name="T34" fmla="*/ 114 w 1200"/>
                <a:gd name="T35" fmla="*/ 48 h 772"/>
                <a:gd name="T36" fmla="*/ 49 w 1200"/>
                <a:gd name="T37" fmla="*/ 48 h 772"/>
                <a:gd name="T38" fmla="*/ 49 w 1200"/>
                <a:gd name="T39" fmla="*/ 723 h 772"/>
                <a:gd name="T40" fmla="*/ 1151 w 1200"/>
                <a:gd name="T41" fmla="*/ 723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0" h="772">
                  <a:moveTo>
                    <a:pt x="1151" y="723"/>
                  </a:moveTo>
                  <a:cubicBezTo>
                    <a:pt x="1151" y="498"/>
                    <a:pt x="1151" y="273"/>
                    <a:pt x="1151" y="48"/>
                  </a:cubicBezTo>
                  <a:cubicBezTo>
                    <a:pt x="1131" y="48"/>
                    <a:pt x="1113" y="48"/>
                    <a:pt x="1094" y="48"/>
                  </a:cubicBezTo>
                  <a:cubicBezTo>
                    <a:pt x="1089" y="48"/>
                    <a:pt x="1084" y="48"/>
                    <a:pt x="1079" y="47"/>
                  </a:cubicBezTo>
                  <a:cubicBezTo>
                    <a:pt x="1065" y="46"/>
                    <a:pt x="1056" y="36"/>
                    <a:pt x="1056" y="24"/>
                  </a:cubicBezTo>
                  <a:cubicBezTo>
                    <a:pt x="1056" y="11"/>
                    <a:pt x="1065" y="1"/>
                    <a:pt x="1079" y="0"/>
                  </a:cubicBezTo>
                  <a:cubicBezTo>
                    <a:pt x="1112" y="0"/>
                    <a:pt x="1145" y="0"/>
                    <a:pt x="1178" y="0"/>
                  </a:cubicBezTo>
                  <a:cubicBezTo>
                    <a:pt x="1192" y="1"/>
                    <a:pt x="1199" y="10"/>
                    <a:pt x="1200" y="24"/>
                  </a:cubicBezTo>
                  <a:cubicBezTo>
                    <a:pt x="1200" y="28"/>
                    <a:pt x="1200" y="32"/>
                    <a:pt x="1200" y="36"/>
                  </a:cubicBezTo>
                  <a:cubicBezTo>
                    <a:pt x="1200" y="269"/>
                    <a:pt x="1200" y="503"/>
                    <a:pt x="1200" y="736"/>
                  </a:cubicBezTo>
                  <a:cubicBezTo>
                    <a:pt x="1200" y="766"/>
                    <a:pt x="1194" y="772"/>
                    <a:pt x="1164" y="772"/>
                  </a:cubicBezTo>
                  <a:cubicBezTo>
                    <a:pt x="788" y="772"/>
                    <a:pt x="412" y="772"/>
                    <a:pt x="36" y="772"/>
                  </a:cubicBezTo>
                  <a:cubicBezTo>
                    <a:pt x="6" y="772"/>
                    <a:pt x="0" y="766"/>
                    <a:pt x="0" y="736"/>
                  </a:cubicBezTo>
                  <a:cubicBezTo>
                    <a:pt x="0" y="502"/>
                    <a:pt x="0" y="268"/>
                    <a:pt x="0" y="34"/>
                  </a:cubicBezTo>
                  <a:cubicBezTo>
                    <a:pt x="0" y="6"/>
                    <a:pt x="7" y="0"/>
                    <a:pt x="35" y="0"/>
                  </a:cubicBezTo>
                  <a:cubicBezTo>
                    <a:pt x="61" y="0"/>
                    <a:pt x="87" y="0"/>
                    <a:pt x="114" y="0"/>
                  </a:cubicBezTo>
                  <a:cubicBezTo>
                    <a:pt x="133" y="0"/>
                    <a:pt x="144" y="9"/>
                    <a:pt x="144" y="24"/>
                  </a:cubicBezTo>
                  <a:cubicBezTo>
                    <a:pt x="144" y="38"/>
                    <a:pt x="133" y="47"/>
                    <a:pt x="114" y="48"/>
                  </a:cubicBezTo>
                  <a:cubicBezTo>
                    <a:pt x="92" y="48"/>
                    <a:pt x="71" y="48"/>
                    <a:pt x="49" y="48"/>
                  </a:cubicBezTo>
                  <a:cubicBezTo>
                    <a:pt x="49" y="273"/>
                    <a:pt x="49" y="498"/>
                    <a:pt x="49" y="723"/>
                  </a:cubicBezTo>
                  <a:cubicBezTo>
                    <a:pt x="416" y="723"/>
                    <a:pt x="783" y="723"/>
                    <a:pt x="1151" y="7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25"/>
            <p:cNvSpPr>
              <a:spLocks noEditPoints="1"/>
            </p:cNvSpPr>
            <p:nvPr/>
          </p:nvSpPr>
          <p:spPr bwMode="auto">
            <a:xfrm>
              <a:off x="1296988" y="3140075"/>
              <a:ext cx="227013" cy="120650"/>
            </a:xfrm>
            <a:custGeom>
              <a:avLst/>
              <a:gdLst>
                <a:gd name="T0" fmla="*/ 409 w 816"/>
                <a:gd name="T1" fmla="*/ 0 h 432"/>
                <a:gd name="T2" fmla="*/ 781 w 816"/>
                <a:gd name="T3" fmla="*/ 0 h 432"/>
                <a:gd name="T4" fmla="*/ 816 w 816"/>
                <a:gd name="T5" fmla="*/ 34 h 432"/>
                <a:gd name="T6" fmla="*/ 816 w 816"/>
                <a:gd name="T7" fmla="*/ 397 h 432"/>
                <a:gd name="T8" fmla="*/ 782 w 816"/>
                <a:gd name="T9" fmla="*/ 432 h 432"/>
                <a:gd name="T10" fmla="*/ 35 w 816"/>
                <a:gd name="T11" fmla="*/ 432 h 432"/>
                <a:gd name="T12" fmla="*/ 0 w 816"/>
                <a:gd name="T13" fmla="*/ 398 h 432"/>
                <a:gd name="T14" fmla="*/ 0 w 816"/>
                <a:gd name="T15" fmla="*/ 33 h 432"/>
                <a:gd name="T16" fmla="*/ 33 w 816"/>
                <a:gd name="T17" fmla="*/ 0 h 432"/>
                <a:gd name="T18" fmla="*/ 409 w 816"/>
                <a:gd name="T19" fmla="*/ 0 h 432"/>
                <a:gd name="T20" fmla="*/ 49 w 816"/>
                <a:gd name="T21" fmla="*/ 383 h 432"/>
                <a:gd name="T22" fmla="*/ 767 w 816"/>
                <a:gd name="T23" fmla="*/ 383 h 432"/>
                <a:gd name="T24" fmla="*/ 767 w 816"/>
                <a:gd name="T25" fmla="*/ 49 h 432"/>
                <a:gd name="T26" fmla="*/ 49 w 816"/>
                <a:gd name="T27" fmla="*/ 49 h 432"/>
                <a:gd name="T28" fmla="*/ 49 w 81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6" h="432">
                  <a:moveTo>
                    <a:pt x="409" y="0"/>
                  </a:moveTo>
                  <a:cubicBezTo>
                    <a:pt x="533" y="0"/>
                    <a:pt x="657" y="0"/>
                    <a:pt x="781" y="0"/>
                  </a:cubicBezTo>
                  <a:cubicBezTo>
                    <a:pt x="809" y="0"/>
                    <a:pt x="816" y="7"/>
                    <a:pt x="816" y="34"/>
                  </a:cubicBezTo>
                  <a:cubicBezTo>
                    <a:pt x="816" y="155"/>
                    <a:pt x="816" y="276"/>
                    <a:pt x="816" y="397"/>
                  </a:cubicBezTo>
                  <a:cubicBezTo>
                    <a:pt x="816" y="425"/>
                    <a:pt x="809" y="432"/>
                    <a:pt x="782" y="432"/>
                  </a:cubicBezTo>
                  <a:cubicBezTo>
                    <a:pt x="533" y="432"/>
                    <a:pt x="284" y="432"/>
                    <a:pt x="35" y="432"/>
                  </a:cubicBezTo>
                  <a:cubicBezTo>
                    <a:pt x="7" y="432"/>
                    <a:pt x="0" y="425"/>
                    <a:pt x="0" y="398"/>
                  </a:cubicBezTo>
                  <a:cubicBezTo>
                    <a:pt x="0" y="276"/>
                    <a:pt x="0" y="155"/>
                    <a:pt x="0" y="33"/>
                  </a:cubicBezTo>
                  <a:cubicBezTo>
                    <a:pt x="0" y="7"/>
                    <a:pt x="7" y="0"/>
                    <a:pt x="33" y="0"/>
                  </a:cubicBezTo>
                  <a:cubicBezTo>
                    <a:pt x="158" y="0"/>
                    <a:pt x="284" y="0"/>
                    <a:pt x="409" y="0"/>
                  </a:cubicBezTo>
                  <a:close/>
                  <a:moveTo>
                    <a:pt x="49" y="383"/>
                  </a:moveTo>
                  <a:cubicBezTo>
                    <a:pt x="289" y="383"/>
                    <a:pt x="528" y="383"/>
                    <a:pt x="767" y="383"/>
                  </a:cubicBezTo>
                  <a:cubicBezTo>
                    <a:pt x="767" y="271"/>
                    <a:pt x="767" y="160"/>
                    <a:pt x="767" y="49"/>
                  </a:cubicBezTo>
                  <a:cubicBezTo>
                    <a:pt x="527" y="49"/>
                    <a:pt x="288" y="49"/>
                    <a:pt x="49" y="49"/>
                  </a:cubicBezTo>
                  <a:cubicBezTo>
                    <a:pt x="49" y="160"/>
                    <a:pt x="49" y="271"/>
                    <a:pt x="49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26"/>
            <p:cNvSpPr>
              <a:spLocks noEditPoints="1"/>
            </p:cNvSpPr>
            <p:nvPr/>
          </p:nvSpPr>
          <p:spPr bwMode="auto">
            <a:xfrm>
              <a:off x="1370013" y="3271838"/>
              <a:ext cx="93663" cy="96838"/>
            </a:xfrm>
            <a:custGeom>
              <a:avLst/>
              <a:gdLst>
                <a:gd name="T0" fmla="*/ 0 w 336"/>
                <a:gd name="T1" fmla="*/ 172 h 348"/>
                <a:gd name="T2" fmla="*/ 0 w 336"/>
                <a:gd name="T3" fmla="*/ 36 h 348"/>
                <a:gd name="T4" fmla="*/ 40 w 336"/>
                <a:gd name="T5" fmla="*/ 11 h 348"/>
                <a:gd name="T6" fmla="*/ 318 w 336"/>
                <a:gd name="T7" fmla="*/ 150 h 348"/>
                <a:gd name="T8" fmla="*/ 336 w 336"/>
                <a:gd name="T9" fmla="*/ 174 h 348"/>
                <a:gd name="T10" fmla="*/ 318 w 336"/>
                <a:gd name="T11" fmla="*/ 198 h 348"/>
                <a:gd name="T12" fmla="*/ 40 w 336"/>
                <a:gd name="T13" fmla="*/ 337 h 348"/>
                <a:gd name="T14" fmla="*/ 0 w 336"/>
                <a:gd name="T15" fmla="*/ 312 h 348"/>
                <a:gd name="T16" fmla="*/ 0 w 336"/>
                <a:gd name="T17" fmla="*/ 172 h 348"/>
                <a:gd name="T18" fmla="*/ 49 w 336"/>
                <a:gd name="T19" fmla="*/ 279 h 348"/>
                <a:gd name="T20" fmla="*/ 258 w 336"/>
                <a:gd name="T21" fmla="*/ 174 h 348"/>
                <a:gd name="T22" fmla="*/ 49 w 336"/>
                <a:gd name="T23" fmla="*/ 69 h 348"/>
                <a:gd name="T24" fmla="*/ 49 w 336"/>
                <a:gd name="T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348">
                  <a:moveTo>
                    <a:pt x="0" y="172"/>
                  </a:moveTo>
                  <a:cubicBezTo>
                    <a:pt x="0" y="127"/>
                    <a:pt x="0" y="82"/>
                    <a:pt x="0" y="36"/>
                  </a:cubicBezTo>
                  <a:cubicBezTo>
                    <a:pt x="0" y="10"/>
                    <a:pt x="16" y="0"/>
                    <a:pt x="40" y="11"/>
                  </a:cubicBezTo>
                  <a:cubicBezTo>
                    <a:pt x="133" y="57"/>
                    <a:pt x="225" y="104"/>
                    <a:pt x="318" y="150"/>
                  </a:cubicBezTo>
                  <a:cubicBezTo>
                    <a:pt x="328" y="155"/>
                    <a:pt x="336" y="162"/>
                    <a:pt x="336" y="174"/>
                  </a:cubicBezTo>
                  <a:cubicBezTo>
                    <a:pt x="336" y="186"/>
                    <a:pt x="328" y="193"/>
                    <a:pt x="318" y="198"/>
                  </a:cubicBezTo>
                  <a:cubicBezTo>
                    <a:pt x="225" y="244"/>
                    <a:pt x="133" y="291"/>
                    <a:pt x="40" y="337"/>
                  </a:cubicBezTo>
                  <a:cubicBezTo>
                    <a:pt x="16" y="348"/>
                    <a:pt x="0" y="338"/>
                    <a:pt x="0" y="312"/>
                  </a:cubicBezTo>
                  <a:cubicBezTo>
                    <a:pt x="0" y="265"/>
                    <a:pt x="0" y="219"/>
                    <a:pt x="0" y="172"/>
                  </a:cubicBezTo>
                  <a:close/>
                  <a:moveTo>
                    <a:pt x="49" y="279"/>
                  </a:moveTo>
                  <a:cubicBezTo>
                    <a:pt x="119" y="244"/>
                    <a:pt x="187" y="210"/>
                    <a:pt x="258" y="174"/>
                  </a:cubicBezTo>
                  <a:cubicBezTo>
                    <a:pt x="187" y="138"/>
                    <a:pt x="119" y="104"/>
                    <a:pt x="49" y="69"/>
                  </a:cubicBezTo>
                  <a:cubicBezTo>
                    <a:pt x="49" y="140"/>
                    <a:pt x="49" y="208"/>
                    <a:pt x="49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27"/>
            <p:cNvSpPr>
              <a:spLocks noEditPoints="1"/>
            </p:cNvSpPr>
            <p:nvPr/>
          </p:nvSpPr>
          <p:spPr bwMode="auto">
            <a:xfrm>
              <a:off x="1270000" y="3354388"/>
              <a:ext cx="39688" cy="39688"/>
            </a:xfrm>
            <a:custGeom>
              <a:avLst/>
              <a:gdLst>
                <a:gd name="T0" fmla="*/ 144 w 144"/>
                <a:gd name="T1" fmla="*/ 72 h 144"/>
                <a:gd name="T2" fmla="*/ 73 w 144"/>
                <a:gd name="T3" fmla="*/ 144 h 144"/>
                <a:gd name="T4" fmla="*/ 0 w 144"/>
                <a:gd name="T5" fmla="*/ 72 h 144"/>
                <a:gd name="T6" fmla="*/ 71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2" y="144"/>
                    <a:pt x="73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28"/>
            <p:cNvSpPr>
              <a:spLocks/>
            </p:cNvSpPr>
            <p:nvPr/>
          </p:nvSpPr>
          <p:spPr bwMode="auto">
            <a:xfrm>
              <a:off x="1243013" y="3433763"/>
              <a:ext cx="41275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3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5 h 48"/>
                <a:gd name="T12" fmla="*/ 118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4" y="0"/>
                    <a:pt x="144" y="11"/>
                    <a:pt x="144" y="25"/>
                  </a:cubicBezTo>
                  <a:cubicBezTo>
                    <a:pt x="143" y="38"/>
                    <a:pt x="133" y="48"/>
                    <a:pt x="118" y="48"/>
                  </a:cubicBezTo>
                  <a:cubicBezTo>
                    <a:pt x="102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29"/>
            <p:cNvSpPr>
              <a:spLocks/>
            </p:cNvSpPr>
            <p:nvPr/>
          </p:nvSpPr>
          <p:spPr bwMode="auto">
            <a:xfrm>
              <a:off x="1296988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116 w 144"/>
                <a:gd name="T15" fmla="*/ 48 h 48"/>
                <a:gd name="T16" fmla="*/ 71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7"/>
                    <a:pt x="117" y="48"/>
                  </a:cubicBezTo>
                  <a:cubicBezTo>
                    <a:pt x="117" y="48"/>
                    <a:pt x="116" y="48"/>
                    <a:pt x="116" y="48"/>
                  </a:cubicBezTo>
                  <a:cubicBezTo>
                    <a:pt x="101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30"/>
            <p:cNvSpPr>
              <a:spLocks/>
            </p:cNvSpPr>
            <p:nvPr/>
          </p:nvSpPr>
          <p:spPr bwMode="auto">
            <a:xfrm>
              <a:off x="1350963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5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9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1"/>
                    <a:pt x="10" y="0"/>
                    <a:pt x="25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7"/>
                    <a:pt x="134" y="47"/>
                    <a:pt x="119" y="48"/>
                  </a:cubicBezTo>
                  <a:cubicBezTo>
                    <a:pt x="103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31"/>
            <p:cNvSpPr>
              <a:spLocks/>
            </p:cNvSpPr>
            <p:nvPr/>
          </p:nvSpPr>
          <p:spPr bwMode="auto">
            <a:xfrm>
              <a:off x="1463675" y="3167063"/>
              <a:ext cx="41275" cy="66675"/>
            </a:xfrm>
            <a:custGeom>
              <a:avLst/>
              <a:gdLst>
                <a:gd name="T0" fmla="*/ 48 w 144"/>
                <a:gd name="T1" fmla="*/ 48 h 240"/>
                <a:gd name="T2" fmla="*/ 48 w 144"/>
                <a:gd name="T3" fmla="*/ 96 h 240"/>
                <a:gd name="T4" fmla="*/ 97 w 144"/>
                <a:gd name="T5" fmla="*/ 96 h 240"/>
                <a:gd name="T6" fmla="*/ 114 w 144"/>
                <a:gd name="T7" fmla="*/ 96 h 240"/>
                <a:gd name="T8" fmla="*/ 144 w 144"/>
                <a:gd name="T9" fmla="*/ 120 h 240"/>
                <a:gd name="T10" fmla="*/ 113 w 144"/>
                <a:gd name="T11" fmla="*/ 144 h 240"/>
                <a:gd name="T12" fmla="*/ 49 w 144"/>
                <a:gd name="T13" fmla="*/ 144 h 240"/>
                <a:gd name="T14" fmla="*/ 49 w 144"/>
                <a:gd name="T15" fmla="*/ 192 h 240"/>
                <a:gd name="T16" fmla="*/ 113 w 144"/>
                <a:gd name="T17" fmla="*/ 192 h 240"/>
                <a:gd name="T18" fmla="*/ 144 w 144"/>
                <a:gd name="T19" fmla="*/ 217 h 240"/>
                <a:gd name="T20" fmla="*/ 113 w 144"/>
                <a:gd name="T21" fmla="*/ 240 h 240"/>
                <a:gd name="T22" fmla="*/ 29 w 144"/>
                <a:gd name="T23" fmla="*/ 240 h 240"/>
                <a:gd name="T24" fmla="*/ 0 w 144"/>
                <a:gd name="T25" fmla="*/ 211 h 240"/>
                <a:gd name="T26" fmla="*/ 0 w 144"/>
                <a:gd name="T27" fmla="*/ 28 h 240"/>
                <a:gd name="T28" fmla="*/ 29 w 144"/>
                <a:gd name="T29" fmla="*/ 0 h 240"/>
                <a:gd name="T30" fmla="*/ 116 w 144"/>
                <a:gd name="T31" fmla="*/ 0 h 240"/>
                <a:gd name="T32" fmla="*/ 144 w 144"/>
                <a:gd name="T33" fmla="*/ 24 h 240"/>
                <a:gd name="T34" fmla="*/ 115 w 144"/>
                <a:gd name="T35" fmla="*/ 48 h 240"/>
                <a:gd name="T36" fmla="*/ 48 w 144"/>
                <a:gd name="T37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240">
                  <a:moveTo>
                    <a:pt x="48" y="48"/>
                  </a:moveTo>
                  <a:cubicBezTo>
                    <a:pt x="48" y="65"/>
                    <a:pt x="48" y="79"/>
                    <a:pt x="48" y="96"/>
                  </a:cubicBezTo>
                  <a:cubicBezTo>
                    <a:pt x="65" y="96"/>
                    <a:pt x="81" y="96"/>
                    <a:pt x="97" y="96"/>
                  </a:cubicBezTo>
                  <a:cubicBezTo>
                    <a:pt x="103" y="96"/>
                    <a:pt x="108" y="96"/>
                    <a:pt x="114" y="96"/>
                  </a:cubicBezTo>
                  <a:cubicBezTo>
                    <a:pt x="133" y="96"/>
                    <a:pt x="144" y="105"/>
                    <a:pt x="144" y="120"/>
                  </a:cubicBezTo>
                  <a:cubicBezTo>
                    <a:pt x="144" y="135"/>
                    <a:pt x="133" y="144"/>
                    <a:pt x="113" y="144"/>
                  </a:cubicBezTo>
                  <a:cubicBezTo>
                    <a:pt x="92" y="144"/>
                    <a:pt x="71" y="144"/>
                    <a:pt x="49" y="144"/>
                  </a:cubicBezTo>
                  <a:cubicBezTo>
                    <a:pt x="49" y="160"/>
                    <a:pt x="49" y="175"/>
                    <a:pt x="49" y="192"/>
                  </a:cubicBezTo>
                  <a:cubicBezTo>
                    <a:pt x="70" y="192"/>
                    <a:pt x="92" y="192"/>
                    <a:pt x="113" y="192"/>
                  </a:cubicBezTo>
                  <a:cubicBezTo>
                    <a:pt x="133" y="192"/>
                    <a:pt x="144" y="201"/>
                    <a:pt x="144" y="217"/>
                  </a:cubicBezTo>
                  <a:cubicBezTo>
                    <a:pt x="143" y="231"/>
                    <a:pt x="133" y="240"/>
                    <a:pt x="113" y="240"/>
                  </a:cubicBezTo>
                  <a:cubicBezTo>
                    <a:pt x="85" y="240"/>
                    <a:pt x="57" y="240"/>
                    <a:pt x="29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8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58" y="0"/>
                    <a:pt x="87" y="0"/>
                    <a:pt x="116" y="0"/>
                  </a:cubicBezTo>
                  <a:cubicBezTo>
                    <a:pt x="133" y="0"/>
                    <a:pt x="144" y="10"/>
                    <a:pt x="144" y="24"/>
                  </a:cubicBezTo>
                  <a:cubicBezTo>
                    <a:pt x="144" y="39"/>
                    <a:pt x="133" y="48"/>
                    <a:pt x="115" y="48"/>
                  </a:cubicBezTo>
                  <a:cubicBezTo>
                    <a:pt x="93" y="48"/>
                    <a:pt x="72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32"/>
            <p:cNvSpPr>
              <a:spLocks/>
            </p:cNvSpPr>
            <p:nvPr/>
          </p:nvSpPr>
          <p:spPr bwMode="auto">
            <a:xfrm>
              <a:off x="1397000" y="3165475"/>
              <a:ext cx="53975" cy="68263"/>
            </a:xfrm>
            <a:custGeom>
              <a:avLst/>
              <a:gdLst>
                <a:gd name="T0" fmla="*/ 101 w 198"/>
                <a:gd name="T1" fmla="*/ 147 h 244"/>
                <a:gd name="T2" fmla="*/ 144 w 198"/>
                <a:gd name="T3" fmla="*/ 32 h 244"/>
                <a:gd name="T4" fmla="*/ 148 w 198"/>
                <a:gd name="T5" fmla="*/ 21 h 244"/>
                <a:gd name="T6" fmla="*/ 179 w 198"/>
                <a:gd name="T7" fmla="*/ 6 h 244"/>
                <a:gd name="T8" fmla="*/ 193 w 198"/>
                <a:gd name="T9" fmla="*/ 38 h 244"/>
                <a:gd name="T10" fmla="*/ 157 w 198"/>
                <a:gd name="T11" fmla="*/ 134 h 244"/>
                <a:gd name="T12" fmla="*/ 123 w 198"/>
                <a:gd name="T13" fmla="*/ 224 h 244"/>
                <a:gd name="T14" fmla="*/ 100 w 198"/>
                <a:gd name="T15" fmla="*/ 244 h 244"/>
                <a:gd name="T16" fmla="*/ 75 w 198"/>
                <a:gd name="T17" fmla="*/ 224 h 244"/>
                <a:gd name="T18" fmla="*/ 6 w 198"/>
                <a:gd name="T19" fmla="*/ 40 h 244"/>
                <a:gd name="T20" fmla="*/ 18 w 198"/>
                <a:gd name="T21" fmla="*/ 5 h 244"/>
                <a:gd name="T22" fmla="*/ 51 w 198"/>
                <a:gd name="T23" fmla="*/ 24 h 244"/>
                <a:gd name="T24" fmla="*/ 97 w 198"/>
                <a:gd name="T25" fmla="*/ 147 h 244"/>
                <a:gd name="T26" fmla="*/ 101 w 198"/>
                <a:gd name="T27" fmla="*/ 14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44">
                  <a:moveTo>
                    <a:pt x="101" y="147"/>
                  </a:moveTo>
                  <a:cubicBezTo>
                    <a:pt x="115" y="109"/>
                    <a:pt x="129" y="70"/>
                    <a:pt x="144" y="32"/>
                  </a:cubicBezTo>
                  <a:cubicBezTo>
                    <a:pt x="145" y="28"/>
                    <a:pt x="146" y="25"/>
                    <a:pt x="148" y="21"/>
                  </a:cubicBezTo>
                  <a:cubicBezTo>
                    <a:pt x="154" y="7"/>
                    <a:pt x="167" y="1"/>
                    <a:pt x="179" y="6"/>
                  </a:cubicBezTo>
                  <a:cubicBezTo>
                    <a:pt x="192" y="11"/>
                    <a:pt x="198" y="23"/>
                    <a:pt x="193" y="38"/>
                  </a:cubicBezTo>
                  <a:cubicBezTo>
                    <a:pt x="181" y="70"/>
                    <a:pt x="169" y="102"/>
                    <a:pt x="157" y="134"/>
                  </a:cubicBezTo>
                  <a:cubicBezTo>
                    <a:pt x="145" y="164"/>
                    <a:pt x="134" y="194"/>
                    <a:pt x="123" y="224"/>
                  </a:cubicBezTo>
                  <a:cubicBezTo>
                    <a:pt x="119" y="235"/>
                    <a:pt x="112" y="244"/>
                    <a:pt x="100" y="244"/>
                  </a:cubicBezTo>
                  <a:cubicBezTo>
                    <a:pt x="86" y="244"/>
                    <a:pt x="79" y="236"/>
                    <a:pt x="75" y="224"/>
                  </a:cubicBezTo>
                  <a:cubicBezTo>
                    <a:pt x="52" y="163"/>
                    <a:pt x="29" y="102"/>
                    <a:pt x="6" y="40"/>
                  </a:cubicBezTo>
                  <a:cubicBezTo>
                    <a:pt x="0" y="24"/>
                    <a:pt x="5" y="10"/>
                    <a:pt x="18" y="5"/>
                  </a:cubicBezTo>
                  <a:cubicBezTo>
                    <a:pt x="32" y="0"/>
                    <a:pt x="44" y="6"/>
                    <a:pt x="51" y="24"/>
                  </a:cubicBezTo>
                  <a:cubicBezTo>
                    <a:pt x="67" y="65"/>
                    <a:pt x="82" y="106"/>
                    <a:pt x="97" y="147"/>
                  </a:cubicBezTo>
                  <a:cubicBezTo>
                    <a:pt x="98" y="147"/>
                    <a:pt x="100" y="147"/>
                    <a:pt x="101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3"/>
            <p:cNvSpPr>
              <a:spLocks/>
            </p:cNvSpPr>
            <p:nvPr/>
          </p:nvSpPr>
          <p:spPr bwMode="auto">
            <a:xfrm>
              <a:off x="1317625" y="3167063"/>
              <a:ext cx="39688" cy="66675"/>
            </a:xfrm>
            <a:custGeom>
              <a:avLst/>
              <a:gdLst>
                <a:gd name="T0" fmla="*/ 48 w 144"/>
                <a:gd name="T1" fmla="*/ 192 h 240"/>
                <a:gd name="T2" fmla="*/ 116 w 144"/>
                <a:gd name="T3" fmla="*/ 192 h 240"/>
                <a:gd name="T4" fmla="*/ 144 w 144"/>
                <a:gd name="T5" fmla="*/ 216 h 240"/>
                <a:gd name="T6" fmla="*/ 115 w 144"/>
                <a:gd name="T7" fmla="*/ 240 h 240"/>
                <a:gd name="T8" fmla="*/ 28 w 144"/>
                <a:gd name="T9" fmla="*/ 240 h 240"/>
                <a:gd name="T10" fmla="*/ 0 w 144"/>
                <a:gd name="T11" fmla="*/ 211 h 240"/>
                <a:gd name="T12" fmla="*/ 0 w 144"/>
                <a:gd name="T13" fmla="*/ 29 h 240"/>
                <a:gd name="T14" fmla="*/ 24 w 144"/>
                <a:gd name="T15" fmla="*/ 0 h 240"/>
                <a:gd name="T16" fmla="*/ 48 w 144"/>
                <a:gd name="T17" fmla="*/ 28 h 240"/>
                <a:gd name="T18" fmla="*/ 48 w 144"/>
                <a:gd name="T19" fmla="*/ 174 h 240"/>
                <a:gd name="T20" fmla="*/ 48 w 144"/>
                <a:gd name="T21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40">
                  <a:moveTo>
                    <a:pt x="48" y="192"/>
                  </a:moveTo>
                  <a:cubicBezTo>
                    <a:pt x="72" y="192"/>
                    <a:pt x="94" y="192"/>
                    <a:pt x="116" y="192"/>
                  </a:cubicBezTo>
                  <a:cubicBezTo>
                    <a:pt x="133" y="192"/>
                    <a:pt x="144" y="202"/>
                    <a:pt x="144" y="216"/>
                  </a:cubicBezTo>
                  <a:cubicBezTo>
                    <a:pt x="144" y="231"/>
                    <a:pt x="133" y="240"/>
                    <a:pt x="115" y="240"/>
                  </a:cubicBezTo>
                  <a:cubicBezTo>
                    <a:pt x="86" y="240"/>
                    <a:pt x="57" y="240"/>
                    <a:pt x="28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9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8" y="0"/>
                    <a:pt x="48" y="11"/>
                    <a:pt x="48" y="28"/>
                  </a:cubicBezTo>
                  <a:cubicBezTo>
                    <a:pt x="48" y="77"/>
                    <a:pt x="48" y="125"/>
                    <a:pt x="48" y="174"/>
                  </a:cubicBezTo>
                  <a:cubicBezTo>
                    <a:pt x="48" y="179"/>
                    <a:pt x="48" y="185"/>
                    <a:pt x="48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34"/>
            <p:cNvSpPr>
              <a:spLocks/>
            </p:cNvSpPr>
            <p:nvPr/>
          </p:nvSpPr>
          <p:spPr bwMode="auto">
            <a:xfrm>
              <a:off x="1370013" y="3167063"/>
              <a:ext cx="14288" cy="66675"/>
            </a:xfrm>
            <a:custGeom>
              <a:avLst/>
              <a:gdLst>
                <a:gd name="T0" fmla="*/ 48 w 48"/>
                <a:gd name="T1" fmla="*/ 119 h 240"/>
                <a:gd name="T2" fmla="*/ 48 w 48"/>
                <a:gd name="T3" fmla="*/ 210 h 240"/>
                <a:gd name="T4" fmla="*/ 24 w 48"/>
                <a:gd name="T5" fmla="*/ 240 h 240"/>
                <a:gd name="T6" fmla="*/ 0 w 48"/>
                <a:gd name="T7" fmla="*/ 210 h 240"/>
                <a:gd name="T8" fmla="*/ 0 w 48"/>
                <a:gd name="T9" fmla="*/ 30 h 240"/>
                <a:gd name="T10" fmla="*/ 24 w 48"/>
                <a:gd name="T11" fmla="*/ 0 h 240"/>
                <a:gd name="T12" fmla="*/ 48 w 48"/>
                <a:gd name="T13" fmla="*/ 30 h 240"/>
                <a:gd name="T14" fmla="*/ 48 w 48"/>
                <a:gd name="T15" fmla="*/ 11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40">
                  <a:moveTo>
                    <a:pt x="48" y="119"/>
                  </a:moveTo>
                  <a:cubicBezTo>
                    <a:pt x="48" y="149"/>
                    <a:pt x="48" y="180"/>
                    <a:pt x="48" y="210"/>
                  </a:cubicBezTo>
                  <a:cubicBezTo>
                    <a:pt x="48" y="229"/>
                    <a:pt x="39" y="240"/>
                    <a:pt x="24" y="240"/>
                  </a:cubicBezTo>
                  <a:cubicBezTo>
                    <a:pt x="9" y="240"/>
                    <a:pt x="0" y="229"/>
                    <a:pt x="0" y="210"/>
                  </a:cubicBezTo>
                  <a:cubicBezTo>
                    <a:pt x="0" y="150"/>
                    <a:pt x="0" y="90"/>
                    <a:pt x="0" y="30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9" y="0"/>
                    <a:pt x="48" y="11"/>
                    <a:pt x="48" y="30"/>
                  </a:cubicBezTo>
                  <a:cubicBezTo>
                    <a:pt x="48" y="60"/>
                    <a:pt x="48" y="89"/>
                    <a:pt x="48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2462438" y="3800526"/>
            <a:ext cx="457200" cy="422275"/>
            <a:chOff x="1916113" y="3124200"/>
            <a:chExt cx="457200" cy="4222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53" name="Freeform 35"/>
            <p:cNvSpPr>
              <a:spLocks noEditPoints="1"/>
            </p:cNvSpPr>
            <p:nvPr/>
          </p:nvSpPr>
          <p:spPr bwMode="auto">
            <a:xfrm>
              <a:off x="1916113" y="3124200"/>
              <a:ext cx="457200" cy="422275"/>
            </a:xfrm>
            <a:custGeom>
              <a:avLst/>
              <a:gdLst>
                <a:gd name="T0" fmla="*/ 0 w 1639"/>
                <a:gd name="T1" fmla="*/ 85 h 1510"/>
                <a:gd name="T2" fmla="*/ 54 w 1639"/>
                <a:gd name="T3" fmla="*/ 13 h 1510"/>
                <a:gd name="T4" fmla="*/ 111 w 1639"/>
                <a:gd name="T5" fmla="*/ 0 h 1510"/>
                <a:gd name="T6" fmla="*/ 1528 w 1639"/>
                <a:gd name="T7" fmla="*/ 0 h 1510"/>
                <a:gd name="T8" fmla="*/ 1639 w 1639"/>
                <a:gd name="T9" fmla="*/ 111 h 1510"/>
                <a:gd name="T10" fmla="*/ 1639 w 1639"/>
                <a:gd name="T11" fmla="*/ 1399 h 1510"/>
                <a:gd name="T12" fmla="*/ 1528 w 1639"/>
                <a:gd name="T13" fmla="*/ 1510 h 1510"/>
                <a:gd name="T14" fmla="*/ 983 w 1639"/>
                <a:gd name="T15" fmla="*/ 1510 h 1510"/>
                <a:gd name="T16" fmla="*/ 965 w 1639"/>
                <a:gd name="T17" fmla="*/ 1508 h 1510"/>
                <a:gd name="T18" fmla="*/ 941 w 1639"/>
                <a:gd name="T19" fmla="*/ 1479 h 1510"/>
                <a:gd name="T20" fmla="*/ 963 w 1639"/>
                <a:gd name="T21" fmla="*/ 1448 h 1510"/>
                <a:gd name="T22" fmla="*/ 989 w 1639"/>
                <a:gd name="T23" fmla="*/ 1446 h 1510"/>
                <a:gd name="T24" fmla="*/ 1520 w 1639"/>
                <a:gd name="T25" fmla="*/ 1446 h 1510"/>
                <a:gd name="T26" fmla="*/ 1542 w 1639"/>
                <a:gd name="T27" fmla="*/ 1445 h 1510"/>
                <a:gd name="T28" fmla="*/ 1572 w 1639"/>
                <a:gd name="T29" fmla="*/ 1418 h 1510"/>
                <a:gd name="T30" fmla="*/ 1575 w 1639"/>
                <a:gd name="T31" fmla="*/ 1394 h 1510"/>
                <a:gd name="T32" fmla="*/ 1575 w 1639"/>
                <a:gd name="T33" fmla="*/ 390 h 1510"/>
                <a:gd name="T34" fmla="*/ 1575 w 1639"/>
                <a:gd name="T35" fmla="*/ 371 h 1510"/>
                <a:gd name="T36" fmla="*/ 64 w 1639"/>
                <a:gd name="T37" fmla="*/ 371 h 1510"/>
                <a:gd name="T38" fmla="*/ 64 w 1639"/>
                <a:gd name="T39" fmla="*/ 389 h 1510"/>
                <a:gd name="T40" fmla="*/ 64 w 1639"/>
                <a:gd name="T41" fmla="*/ 1395 h 1510"/>
                <a:gd name="T42" fmla="*/ 115 w 1639"/>
                <a:gd name="T43" fmla="*/ 1446 h 1510"/>
                <a:gd name="T44" fmla="*/ 691 w 1639"/>
                <a:gd name="T45" fmla="*/ 1446 h 1510"/>
                <a:gd name="T46" fmla="*/ 715 w 1639"/>
                <a:gd name="T47" fmla="*/ 1448 h 1510"/>
                <a:gd name="T48" fmla="*/ 739 w 1639"/>
                <a:gd name="T49" fmla="*/ 1478 h 1510"/>
                <a:gd name="T50" fmla="*/ 714 w 1639"/>
                <a:gd name="T51" fmla="*/ 1508 h 1510"/>
                <a:gd name="T52" fmla="*/ 692 w 1639"/>
                <a:gd name="T53" fmla="*/ 1510 h 1510"/>
                <a:gd name="T54" fmla="*/ 128 w 1639"/>
                <a:gd name="T55" fmla="*/ 1510 h 1510"/>
                <a:gd name="T56" fmla="*/ 0 w 1639"/>
                <a:gd name="T57" fmla="*/ 1425 h 1510"/>
                <a:gd name="T58" fmla="*/ 0 w 1639"/>
                <a:gd name="T59" fmla="*/ 85 h 1510"/>
                <a:gd name="T60" fmla="*/ 64 w 1639"/>
                <a:gd name="T61" fmla="*/ 305 h 1510"/>
                <a:gd name="T62" fmla="*/ 1574 w 1639"/>
                <a:gd name="T63" fmla="*/ 305 h 1510"/>
                <a:gd name="T64" fmla="*/ 1574 w 1639"/>
                <a:gd name="T65" fmla="*/ 102 h 1510"/>
                <a:gd name="T66" fmla="*/ 1537 w 1639"/>
                <a:gd name="T67" fmla="*/ 64 h 1510"/>
                <a:gd name="T68" fmla="*/ 1519 w 1639"/>
                <a:gd name="T69" fmla="*/ 64 h 1510"/>
                <a:gd name="T70" fmla="*/ 120 w 1639"/>
                <a:gd name="T71" fmla="*/ 64 h 1510"/>
                <a:gd name="T72" fmla="*/ 100 w 1639"/>
                <a:gd name="T73" fmla="*/ 65 h 1510"/>
                <a:gd name="T74" fmla="*/ 65 w 1639"/>
                <a:gd name="T75" fmla="*/ 102 h 1510"/>
                <a:gd name="T76" fmla="*/ 64 w 1639"/>
                <a:gd name="T77" fmla="*/ 305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510">
                  <a:moveTo>
                    <a:pt x="0" y="85"/>
                  </a:moveTo>
                  <a:cubicBezTo>
                    <a:pt x="10" y="54"/>
                    <a:pt x="23" y="26"/>
                    <a:pt x="54" y="13"/>
                  </a:cubicBezTo>
                  <a:cubicBezTo>
                    <a:pt x="72" y="6"/>
                    <a:pt x="92" y="0"/>
                    <a:pt x="111" y="0"/>
                  </a:cubicBezTo>
                  <a:cubicBezTo>
                    <a:pt x="583" y="0"/>
                    <a:pt x="1056" y="0"/>
                    <a:pt x="1528" y="0"/>
                  </a:cubicBezTo>
                  <a:cubicBezTo>
                    <a:pt x="1597" y="0"/>
                    <a:pt x="1639" y="42"/>
                    <a:pt x="1639" y="111"/>
                  </a:cubicBezTo>
                  <a:cubicBezTo>
                    <a:pt x="1639" y="540"/>
                    <a:pt x="1639" y="970"/>
                    <a:pt x="1639" y="1399"/>
                  </a:cubicBezTo>
                  <a:cubicBezTo>
                    <a:pt x="1639" y="1468"/>
                    <a:pt x="1597" y="1510"/>
                    <a:pt x="1528" y="1510"/>
                  </a:cubicBezTo>
                  <a:cubicBezTo>
                    <a:pt x="1346" y="1510"/>
                    <a:pt x="1164" y="1510"/>
                    <a:pt x="983" y="1510"/>
                  </a:cubicBezTo>
                  <a:cubicBezTo>
                    <a:pt x="977" y="1510"/>
                    <a:pt x="971" y="1510"/>
                    <a:pt x="965" y="1508"/>
                  </a:cubicBezTo>
                  <a:cubicBezTo>
                    <a:pt x="951" y="1506"/>
                    <a:pt x="941" y="1493"/>
                    <a:pt x="941" y="1479"/>
                  </a:cubicBezTo>
                  <a:cubicBezTo>
                    <a:pt x="940" y="1464"/>
                    <a:pt x="949" y="1451"/>
                    <a:pt x="963" y="1448"/>
                  </a:cubicBezTo>
                  <a:cubicBezTo>
                    <a:pt x="972" y="1446"/>
                    <a:pt x="980" y="1446"/>
                    <a:pt x="989" y="1446"/>
                  </a:cubicBezTo>
                  <a:cubicBezTo>
                    <a:pt x="1166" y="1446"/>
                    <a:pt x="1343" y="1446"/>
                    <a:pt x="1520" y="1446"/>
                  </a:cubicBezTo>
                  <a:cubicBezTo>
                    <a:pt x="1527" y="1446"/>
                    <a:pt x="1535" y="1446"/>
                    <a:pt x="1542" y="1445"/>
                  </a:cubicBezTo>
                  <a:cubicBezTo>
                    <a:pt x="1558" y="1443"/>
                    <a:pt x="1569" y="1434"/>
                    <a:pt x="1572" y="1418"/>
                  </a:cubicBezTo>
                  <a:cubicBezTo>
                    <a:pt x="1574" y="1410"/>
                    <a:pt x="1575" y="1402"/>
                    <a:pt x="1575" y="1394"/>
                  </a:cubicBezTo>
                  <a:cubicBezTo>
                    <a:pt x="1575" y="1059"/>
                    <a:pt x="1575" y="724"/>
                    <a:pt x="1575" y="390"/>
                  </a:cubicBezTo>
                  <a:cubicBezTo>
                    <a:pt x="1575" y="384"/>
                    <a:pt x="1575" y="378"/>
                    <a:pt x="1575" y="371"/>
                  </a:cubicBezTo>
                  <a:cubicBezTo>
                    <a:pt x="1071" y="371"/>
                    <a:pt x="568" y="371"/>
                    <a:pt x="64" y="371"/>
                  </a:cubicBezTo>
                  <a:cubicBezTo>
                    <a:pt x="64" y="378"/>
                    <a:pt x="64" y="383"/>
                    <a:pt x="64" y="389"/>
                  </a:cubicBezTo>
                  <a:cubicBezTo>
                    <a:pt x="64" y="724"/>
                    <a:pt x="64" y="1060"/>
                    <a:pt x="64" y="1395"/>
                  </a:cubicBezTo>
                  <a:cubicBezTo>
                    <a:pt x="64" y="1433"/>
                    <a:pt x="77" y="1446"/>
                    <a:pt x="115" y="1446"/>
                  </a:cubicBezTo>
                  <a:cubicBezTo>
                    <a:pt x="307" y="1446"/>
                    <a:pt x="499" y="1446"/>
                    <a:pt x="691" y="1446"/>
                  </a:cubicBezTo>
                  <a:cubicBezTo>
                    <a:pt x="699" y="1446"/>
                    <a:pt x="707" y="1446"/>
                    <a:pt x="715" y="1448"/>
                  </a:cubicBezTo>
                  <a:cubicBezTo>
                    <a:pt x="729" y="1451"/>
                    <a:pt x="739" y="1464"/>
                    <a:pt x="739" y="1478"/>
                  </a:cubicBezTo>
                  <a:cubicBezTo>
                    <a:pt x="739" y="1492"/>
                    <a:pt x="728" y="1506"/>
                    <a:pt x="714" y="1508"/>
                  </a:cubicBezTo>
                  <a:cubicBezTo>
                    <a:pt x="707" y="1510"/>
                    <a:pt x="699" y="1510"/>
                    <a:pt x="692" y="1510"/>
                  </a:cubicBezTo>
                  <a:cubicBezTo>
                    <a:pt x="504" y="1510"/>
                    <a:pt x="316" y="1510"/>
                    <a:pt x="128" y="1510"/>
                  </a:cubicBezTo>
                  <a:cubicBezTo>
                    <a:pt x="51" y="1510"/>
                    <a:pt x="29" y="1495"/>
                    <a:pt x="0" y="1425"/>
                  </a:cubicBezTo>
                  <a:cubicBezTo>
                    <a:pt x="0" y="978"/>
                    <a:pt x="0" y="532"/>
                    <a:pt x="0" y="85"/>
                  </a:cubicBezTo>
                  <a:close/>
                  <a:moveTo>
                    <a:pt x="64" y="305"/>
                  </a:moveTo>
                  <a:cubicBezTo>
                    <a:pt x="569" y="305"/>
                    <a:pt x="1071" y="305"/>
                    <a:pt x="1574" y="305"/>
                  </a:cubicBezTo>
                  <a:cubicBezTo>
                    <a:pt x="1574" y="237"/>
                    <a:pt x="1575" y="169"/>
                    <a:pt x="1574" y="102"/>
                  </a:cubicBezTo>
                  <a:cubicBezTo>
                    <a:pt x="1574" y="79"/>
                    <a:pt x="1560" y="67"/>
                    <a:pt x="1537" y="64"/>
                  </a:cubicBezTo>
                  <a:cubicBezTo>
                    <a:pt x="1531" y="64"/>
                    <a:pt x="1525" y="64"/>
                    <a:pt x="1519" y="64"/>
                  </a:cubicBezTo>
                  <a:cubicBezTo>
                    <a:pt x="1053" y="64"/>
                    <a:pt x="586" y="64"/>
                    <a:pt x="120" y="64"/>
                  </a:cubicBezTo>
                  <a:cubicBezTo>
                    <a:pt x="113" y="64"/>
                    <a:pt x="107" y="64"/>
                    <a:pt x="100" y="65"/>
                  </a:cubicBezTo>
                  <a:cubicBezTo>
                    <a:pt x="78" y="67"/>
                    <a:pt x="65" y="80"/>
                    <a:pt x="65" y="102"/>
                  </a:cubicBezTo>
                  <a:cubicBezTo>
                    <a:pt x="64" y="169"/>
                    <a:pt x="64" y="236"/>
                    <a:pt x="64" y="3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36"/>
            <p:cNvSpPr>
              <a:spLocks noEditPoints="1"/>
            </p:cNvSpPr>
            <p:nvPr/>
          </p:nvSpPr>
          <p:spPr bwMode="auto">
            <a:xfrm>
              <a:off x="2003425" y="3297238"/>
              <a:ext cx="74613" cy="111125"/>
            </a:xfrm>
            <a:custGeom>
              <a:avLst/>
              <a:gdLst>
                <a:gd name="T0" fmla="*/ 220 w 264"/>
                <a:gd name="T1" fmla="*/ 199 h 398"/>
                <a:gd name="T2" fmla="*/ 253 w 264"/>
                <a:gd name="T3" fmla="*/ 297 h 398"/>
                <a:gd name="T4" fmla="*/ 137 w 264"/>
                <a:gd name="T5" fmla="*/ 397 h 398"/>
                <a:gd name="T6" fmla="*/ 37 w 264"/>
                <a:gd name="T7" fmla="*/ 397 h 398"/>
                <a:gd name="T8" fmla="*/ 0 w 264"/>
                <a:gd name="T9" fmla="*/ 361 h 398"/>
                <a:gd name="T10" fmla="*/ 0 w 264"/>
                <a:gd name="T11" fmla="*/ 38 h 398"/>
                <a:gd name="T12" fmla="*/ 35 w 264"/>
                <a:gd name="T13" fmla="*/ 1 h 398"/>
                <a:gd name="T14" fmla="*/ 147 w 264"/>
                <a:gd name="T15" fmla="*/ 2 h 398"/>
                <a:gd name="T16" fmla="*/ 245 w 264"/>
                <a:gd name="T17" fmla="*/ 72 h 398"/>
                <a:gd name="T18" fmla="*/ 226 w 264"/>
                <a:gd name="T19" fmla="*/ 191 h 398"/>
                <a:gd name="T20" fmla="*/ 220 w 264"/>
                <a:gd name="T21" fmla="*/ 199 h 398"/>
                <a:gd name="T22" fmla="*/ 63 w 264"/>
                <a:gd name="T23" fmla="*/ 115 h 398"/>
                <a:gd name="T24" fmla="*/ 64 w 264"/>
                <a:gd name="T25" fmla="*/ 115 h 398"/>
                <a:gd name="T26" fmla="*/ 64 w 264"/>
                <a:gd name="T27" fmla="*/ 156 h 398"/>
                <a:gd name="T28" fmla="*/ 74 w 264"/>
                <a:gd name="T29" fmla="*/ 166 h 398"/>
                <a:gd name="T30" fmla="*/ 147 w 264"/>
                <a:gd name="T31" fmla="*/ 166 h 398"/>
                <a:gd name="T32" fmla="*/ 191 w 264"/>
                <a:gd name="T33" fmla="*/ 117 h 398"/>
                <a:gd name="T34" fmla="*/ 147 w 264"/>
                <a:gd name="T35" fmla="*/ 66 h 398"/>
                <a:gd name="T36" fmla="*/ 114 w 264"/>
                <a:gd name="T37" fmla="*/ 65 h 398"/>
                <a:gd name="T38" fmla="*/ 68 w 264"/>
                <a:gd name="T39" fmla="*/ 68 h 398"/>
                <a:gd name="T40" fmla="*/ 63 w 264"/>
                <a:gd name="T41" fmla="*/ 115 h 398"/>
                <a:gd name="T42" fmla="*/ 64 w 264"/>
                <a:gd name="T43" fmla="*/ 233 h 398"/>
                <a:gd name="T44" fmla="*/ 64 w 264"/>
                <a:gd name="T45" fmla="*/ 325 h 398"/>
                <a:gd name="T46" fmla="*/ 73 w 264"/>
                <a:gd name="T47" fmla="*/ 333 h 398"/>
                <a:gd name="T48" fmla="*/ 149 w 264"/>
                <a:gd name="T49" fmla="*/ 332 h 398"/>
                <a:gd name="T50" fmla="*/ 191 w 264"/>
                <a:gd name="T51" fmla="*/ 284 h 398"/>
                <a:gd name="T52" fmla="*/ 151 w 264"/>
                <a:gd name="T53" fmla="*/ 233 h 398"/>
                <a:gd name="T54" fmla="*/ 64 w 264"/>
                <a:gd name="T55" fmla="*/ 23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398">
                  <a:moveTo>
                    <a:pt x="220" y="199"/>
                  </a:moveTo>
                  <a:cubicBezTo>
                    <a:pt x="245" y="227"/>
                    <a:pt x="259" y="259"/>
                    <a:pt x="253" y="297"/>
                  </a:cubicBezTo>
                  <a:cubicBezTo>
                    <a:pt x="246" y="355"/>
                    <a:pt x="201" y="395"/>
                    <a:pt x="137" y="397"/>
                  </a:cubicBezTo>
                  <a:cubicBezTo>
                    <a:pt x="104" y="398"/>
                    <a:pt x="70" y="398"/>
                    <a:pt x="37" y="397"/>
                  </a:cubicBezTo>
                  <a:cubicBezTo>
                    <a:pt x="12" y="397"/>
                    <a:pt x="0" y="385"/>
                    <a:pt x="0" y="361"/>
                  </a:cubicBezTo>
                  <a:cubicBezTo>
                    <a:pt x="0" y="253"/>
                    <a:pt x="0" y="145"/>
                    <a:pt x="0" y="38"/>
                  </a:cubicBezTo>
                  <a:cubicBezTo>
                    <a:pt x="0" y="14"/>
                    <a:pt x="12" y="1"/>
                    <a:pt x="35" y="1"/>
                  </a:cubicBezTo>
                  <a:cubicBezTo>
                    <a:pt x="72" y="0"/>
                    <a:pt x="110" y="0"/>
                    <a:pt x="147" y="2"/>
                  </a:cubicBezTo>
                  <a:cubicBezTo>
                    <a:pt x="194" y="4"/>
                    <a:pt x="227" y="29"/>
                    <a:pt x="245" y="72"/>
                  </a:cubicBezTo>
                  <a:cubicBezTo>
                    <a:pt x="264" y="115"/>
                    <a:pt x="256" y="155"/>
                    <a:pt x="226" y="191"/>
                  </a:cubicBezTo>
                  <a:cubicBezTo>
                    <a:pt x="224" y="194"/>
                    <a:pt x="222" y="196"/>
                    <a:pt x="220" y="199"/>
                  </a:cubicBezTo>
                  <a:close/>
                  <a:moveTo>
                    <a:pt x="63" y="115"/>
                  </a:moveTo>
                  <a:cubicBezTo>
                    <a:pt x="63" y="115"/>
                    <a:pt x="63" y="115"/>
                    <a:pt x="64" y="115"/>
                  </a:cubicBezTo>
                  <a:cubicBezTo>
                    <a:pt x="64" y="129"/>
                    <a:pt x="63" y="143"/>
                    <a:pt x="64" y="156"/>
                  </a:cubicBezTo>
                  <a:cubicBezTo>
                    <a:pt x="65" y="160"/>
                    <a:pt x="70" y="166"/>
                    <a:pt x="74" y="166"/>
                  </a:cubicBezTo>
                  <a:cubicBezTo>
                    <a:pt x="98" y="167"/>
                    <a:pt x="123" y="168"/>
                    <a:pt x="147" y="166"/>
                  </a:cubicBezTo>
                  <a:cubicBezTo>
                    <a:pt x="172" y="164"/>
                    <a:pt x="190" y="142"/>
                    <a:pt x="191" y="117"/>
                  </a:cubicBezTo>
                  <a:cubicBezTo>
                    <a:pt x="191" y="91"/>
                    <a:pt x="173" y="69"/>
                    <a:pt x="147" y="66"/>
                  </a:cubicBezTo>
                  <a:cubicBezTo>
                    <a:pt x="136" y="64"/>
                    <a:pt x="125" y="65"/>
                    <a:pt x="114" y="65"/>
                  </a:cubicBezTo>
                  <a:cubicBezTo>
                    <a:pt x="98" y="65"/>
                    <a:pt x="76" y="60"/>
                    <a:pt x="68" y="68"/>
                  </a:cubicBezTo>
                  <a:cubicBezTo>
                    <a:pt x="59" y="77"/>
                    <a:pt x="64" y="99"/>
                    <a:pt x="63" y="115"/>
                  </a:cubicBezTo>
                  <a:close/>
                  <a:moveTo>
                    <a:pt x="64" y="233"/>
                  </a:moveTo>
                  <a:cubicBezTo>
                    <a:pt x="64" y="264"/>
                    <a:pt x="64" y="294"/>
                    <a:pt x="64" y="325"/>
                  </a:cubicBezTo>
                  <a:cubicBezTo>
                    <a:pt x="64" y="328"/>
                    <a:pt x="70" y="333"/>
                    <a:pt x="73" y="333"/>
                  </a:cubicBezTo>
                  <a:cubicBezTo>
                    <a:pt x="98" y="333"/>
                    <a:pt x="124" y="334"/>
                    <a:pt x="149" y="332"/>
                  </a:cubicBezTo>
                  <a:cubicBezTo>
                    <a:pt x="172" y="330"/>
                    <a:pt x="190" y="308"/>
                    <a:pt x="191" y="284"/>
                  </a:cubicBezTo>
                  <a:cubicBezTo>
                    <a:pt x="192" y="260"/>
                    <a:pt x="175" y="235"/>
                    <a:pt x="151" y="233"/>
                  </a:cubicBezTo>
                  <a:cubicBezTo>
                    <a:pt x="123" y="231"/>
                    <a:pt x="94" y="233"/>
                    <a:pt x="64" y="2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37"/>
            <p:cNvSpPr>
              <a:spLocks/>
            </p:cNvSpPr>
            <p:nvPr/>
          </p:nvSpPr>
          <p:spPr bwMode="auto">
            <a:xfrm>
              <a:off x="2003425" y="3478213"/>
              <a:ext cx="280988" cy="17463"/>
            </a:xfrm>
            <a:custGeom>
              <a:avLst/>
              <a:gdLst>
                <a:gd name="T0" fmla="*/ 504 w 1009"/>
                <a:gd name="T1" fmla="*/ 64 h 64"/>
                <a:gd name="T2" fmla="*/ 49 w 1009"/>
                <a:gd name="T3" fmla="*/ 64 h 64"/>
                <a:gd name="T4" fmla="*/ 27 w 1009"/>
                <a:gd name="T5" fmla="*/ 63 h 64"/>
                <a:gd name="T6" fmla="*/ 0 w 1009"/>
                <a:gd name="T7" fmla="*/ 31 h 64"/>
                <a:gd name="T8" fmla="*/ 26 w 1009"/>
                <a:gd name="T9" fmla="*/ 1 h 64"/>
                <a:gd name="T10" fmla="*/ 47 w 1009"/>
                <a:gd name="T11" fmla="*/ 0 h 64"/>
                <a:gd name="T12" fmla="*/ 962 w 1009"/>
                <a:gd name="T13" fmla="*/ 0 h 64"/>
                <a:gd name="T14" fmla="*/ 982 w 1009"/>
                <a:gd name="T15" fmla="*/ 1 h 64"/>
                <a:gd name="T16" fmla="*/ 1008 w 1009"/>
                <a:gd name="T17" fmla="*/ 33 h 64"/>
                <a:gd name="T18" fmla="*/ 982 w 1009"/>
                <a:gd name="T19" fmla="*/ 63 h 64"/>
                <a:gd name="T20" fmla="*/ 960 w 1009"/>
                <a:gd name="T21" fmla="*/ 64 h 64"/>
                <a:gd name="T22" fmla="*/ 504 w 1009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9" h="64">
                  <a:moveTo>
                    <a:pt x="504" y="64"/>
                  </a:moveTo>
                  <a:cubicBezTo>
                    <a:pt x="353" y="64"/>
                    <a:pt x="201" y="64"/>
                    <a:pt x="49" y="64"/>
                  </a:cubicBezTo>
                  <a:cubicBezTo>
                    <a:pt x="41" y="64"/>
                    <a:pt x="34" y="64"/>
                    <a:pt x="27" y="63"/>
                  </a:cubicBezTo>
                  <a:cubicBezTo>
                    <a:pt x="11" y="60"/>
                    <a:pt x="0" y="47"/>
                    <a:pt x="0" y="31"/>
                  </a:cubicBezTo>
                  <a:cubicBezTo>
                    <a:pt x="1" y="16"/>
                    <a:pt x="11" y="4"/>
                    <a:pt x="26" y="1"/>
                  </a:cubicBezTo>
                  <a:cubicBezTo>
                    <a:pt x="33" y="0"/>
                    <a:pt x="40" y="0"/>
                    <a:pt x="47" y="0"/>
                  </a:cubicBezTo>
                  <a:cubicBezTo>
                    <a:pt x="352" y="0"/>
                    <a:pt x="657" y="0"/>
                    <a:pt x="962" y="0"/>
                  </a:cubicBezTo>
                  <a:cubicBezTo>
                    <a:pt x="969" y="0"/>
                    <a:pt x="976" y="0"/>
                    <a:pt x="982" y="1"/>
                  </a:cubicBezTo>
                  <a:cubicBezTo>
                    <a:pt x="998" y="4"/>
                    <a:pt x="1009" y="17"/>
                    <a:pt x="1008" y="33"/>
                  </a:cubicBezTo>
                  <a:cubicBezTo>
                    <a:pt x="1008" y="48"/>
                    <a:pt x="998" y="60"/>
                    <a:pt x="982" y="63"/>
                  </a:cubicBezTo>
                  <a:cubicBezTo>
                    <a:pt x="975" y="64"/>
                    <a:pt x="968" y="64"/>
                    <a:pt x="960" y="64"/>
                  </a:cubicBezTo>
                  <a:cubicBezTo>
                    <a:pt x="808" y="64"/>
                    <a:pt x="656" y="64"/>
                    <a:pt x="504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38"/>
            <p:cNvSpPr>
              <a:spLocks noEditPoints="1"/>
            </p:cNvSpPr>
            <p:nvPr/>
          </p:nvSpPr>
          <p:spPr bwMode="auto">
            <a:xfrm>
              <a:off x="2219325" y="3341688"/>
              <a:ext cx="66675" cy="109538"/>
            </a:xfrm>
            <a:custGeom>
              <a:avLst/>
              <a:gdLst>
                <a:gd name="T0" fmla="*/ 171 w 237"/>
                <a:gd name="T1" fmla="*/ 225 h 391"/>
                <a:gd name="T2" fmla="*/ 82 w 237"/>
                <a:gd name="T3" fmla="*/ 231 h 391"/>
                <a:gd name="T4" fmla="*/ 4 w 237"/>
                <a:gd name="T5" fmla="*/ 116 h 391"/>
                <a:gd name="T6" fmla="*/ 110 w 237"/>
                <a:gd name="T7" fmla="*/ 6 h 391"/>
                <a:gd name="T8" fmla="*/ 228 w 237"/>
                <a:gd name="T9" fmla="*/ 82 h 391"/>
                <a:gd name="T10" fmla="*/ 236 w 237"/>
                <a:gd name="T11" fmla="*/ 122 h 391"/>
                <a:gd name="T12" fmla="*/ 234 w 237"/>
                <a:gd name="T13" fmla="*/ 290 h 391"/>
                <a:gd name="T14" fmla="*/ 120 w 237"/>
                <a:gd name="T15" fmla="*/ 391 h 391"/>
                <a:gd name="T16" fmla="*/ 6 w 237"/>
                <a:gd name="T17" fmla="*/ 294 h 391"/>
                <a:gd name="T18" fmla="*/ 6 w 237"/>
                <a:gd name="T19" fmla="*/ 267 h 391"/>
                <a:gd name="T20" fmla="*/ 36 w 237"/>
                <a:gd name="T21" fmla="*/ 243 h 391"/>
                <a:gd name="T22" fmla="*/ 67 w 237"/>
                <a:gd name="T23" fmla="*/ 269 h 391"/>
                <a:gd name="T24" fmla="*/ 70 w 237"/>
                <a:gd name="T25" fmla="*/ 288 h 391"/>
                <a:gd name="T26" fmla="*/ 122 w 237"/>
                <a:gd name="T27" fmla="*/ 326 h 391"/>
                <a:gd name="T28" fmla="*/ 170 w 237"/>
                <a:gd name="T29" fmla="*/ 284 h 391"/>
                <a:gd name="T30" fmla="*/ 171 w 237"/>
                <a:gd name="T31" fmla="*/ 225 h 391"/>
                <a:gd name="T32" fmla="*/ 121 w 237"/>
                <a:gd name="T33" fmla="*/ 173 h 391"/>
                <a:gd name="T34" fmla="*/ 172 w 237"/>
                <a:gd name="T35" fmla="*/ 120 h 391"/>
                <a:gd name="T36" fmla="*/ 120 w 237"/>
                <a:gd name="T37" fmla="*/ 70 h 391"/>
                <a:gd name="T38" fmla="*/ 68 w 237"/>
                <a:gd name="T39" fmla="*/ 122 h 391"/>
                <a:gd name="T40" fmla="*/ 121 w 237"/>
                <a:gd name="T41" fmla="*/ 17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7" h="391">
                  <a:moveTo>
                    <a:pt x="171" y="225"/>
                  </a:moveTo>
                  <a:cubicBezTo>
                    <a:pt x="141" y="239"/>
                    <a:pt x="112" y="240"/>
                    <a:pt x="82" y="231"/>
                  </a:cubicBezTo>
                  <a:cubicBezTo>
                    <a:pt x="35" y="215"/>
                    <a:pt x="0" y="164"/>
                    <a:pt x="4" y="116"/>
                  </a:cubicBezTo>
                  <a:cubicBezTo>
                    <a:pt x="10" y="55"/>
                    <a:pt x="50" y="14"/>
                    <a:pt x="110" y="6"/>
                  </a:cubicBezTo>
                  <a:cubicBezTo>
                    <a:pt x="159" y="0"/>
                    <a:pt x="212" y="34"/>
                    <a:pt x="228" y="82"/>
                  </a:cubicBezTo>
                  <a:cubicBezTo>
                    <a:pt x="232" y="94"/>
                    <a:pt x="235" y="108"/>
                    <a:pt x="236" y="122"/>
                  </a:cubicBezTo>
                  <a:cubicBezTo>
                    <a:pt x="236" y="178"/>
                    <a:pt x="237" y="234"/>
                    <a:pt x="234" y="290"/>
                  </a:cubicBezTo>
                  <a:cubicBezTo>
                    <a:pt x="231" y="346"/>
                    <a:pt x="178" y="390"/>
                    <a:pt x="120" y="391"/>
                  </a:cubicBezTo>
                  <a:cubicBezTo>
                    <a:pt x="64" y="391"/>
                    <a:pt x="13" y="348"/>
                    <a:pt x="6" y="294"/>
                  </a:cubicBezTo>
                  <a:cubicBezTo>
                    <a:pt x="5" y="285"/>
                    <a:pt x="5" y="276"/>
                    <a:pt x="6" y="267"/>
                  </a:cubicBezTo>
                  <a:cubicBezTo>
                    <a:pt x="9" y="253"/>
                    <a:pt x="22" y="243"/>
                    <a:pt x="36" y="243"/>
                  </a:cubicBezTo>
                  <a:cubicBezTo>
                    <a:pt x="51" y="243"/>
                    <a:pt x="64" y="254"/>
                    <a:pt x="67" y="269"/>
                  </a:cubicBezTo>
                  <a:cubicBezTo>
                    <a:pt x="68" y="275"/>
                    <a:pt x="69" y="282"/>
                    <a:pt x="70" y="288"/>
                  </a:cubicBezTo>
                  <a:cubicBezTo>
                    <a:pt x="76" y="312"/>
                    <a:pt x="97" y="327"/>
                    <a:pt x="122" y="326"/>
                  </a:cubicBezTo>
                  <a:cubicBezTo>
                    <a:pt x="147" y="325"/>
                    <a:pt x="168" y="308"/>
                    <a:pt x="170" y="284"/>
                  </a:cubicBezTo>
                  <a:cubicBezTo>
                    <a:pt x="172" y="265"/>
                    <a:pt x="171" y="247"/>
                    <a:pt x="171" y="225"/>
                  </a:cubicBezTo>
                  <a:close/>
                  <a:moveTo>
                    <a:pt x="121" y="173"/>
                  </a:moveTo>
                  <a:cubicBezTo>
                    <a:pt x="149" y="173"/>
                    <a:pt x="172" y="149"/>
                    <a:pt x="172" y="120"/>
                  </a:cubicBezTo>
                  <a:cubicBezTo>
                    <a:pt x="171" y="93"/>
                    <a:pt x="148" y="70"/>
                    <a:pt x="120" y="70"/>
                  </a:cubicBezTo>
                  <a:cubicBezTo>
                    <a:pt x="92" y="70"/>
                    <a:pt x="68" y="94"/>
                    <a:pt x="68" y="122"/>
                  </a:cubicBezTo>
                  <a:cubicBezTo>
                    <a:pt x="68" y="150"/>
                    <a:pt x="92" y="173"/>
                    <a:pt x="121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39"/>
            <p:cNvSpPr>
              <a:spLocks noEditPoints="1"/>
            </p:cNvSpPr>
            <p:nvPr/>
          </p:nvSpPr>
          <p:spPr bwMode="auto">
            <a:xfrm>
              <a:off x="2141538" y="3343275"/>
              <a:ext cx="65088" cy="65088"/>
            </a:xfrm>
            <a:custGeom>
              <a:avLst/>
              <a:gdLst>
                <a:gd name="T0" fmla="*/ 115 w 235"/>
                <a:gd name="T1" fmla="*/ 233 h 235"/>
                <a:gd name="T2" fmla="*/ 1 w 235"/>
                <a:gd name="T3" fmla="*/ 117 h 235"/>
                <a:gd name="T4" fmla="*/ 118 w 235"/>
                <a:gd name="T5" fmla="*/ 2 h 235"/>
                <a:gd name="T6" fmla="*/ 233 w 235"/>
                <a:gd name="T7" fmla="*/ 119 h 235"/>
                <a:gd name="T8" fmla="*/ 115 w 235"/>
                <a:gd name="T9" fmla="*/ 233 h 235"/>
                <a:gd name="T10" fmla="*/ 118 w 235"/>
                <a:gd name="T11" fmla="*/ 169 h 235"/>
                <a:gd name="T12" fmla="*/ 169 w 235"/>
                <a:gd name="T13" fmla="*/ 116 h 235"/>
                <a:gd name="T14" fmla="*/ 117 w 235"/>
                <a:gd name="T15" fmla="*/ 66 h 235"/>
                <a:gd name="T16" fmla="*/ 65 w 235"/>
                <a:gd name="T17" fmla="*/ 118 h 235"/>
                <a:gd name="T18" fmla="*/ 118 w 235"/>
                <a:gd name="T19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5" y="233"/>
                  </a:moveTo>
                  <a:cubicBezTo>
                    <a:pt x="51" y="231"/>
                    <a:pt x="0" y="179"/>
                    <a:pt x="1" y="117"/>
                  </a:cubicBezTo>
                  <a:cubicBezTo>
                    <a:pt x="2" y="53"/>
                    <a:pt x="55" y="0"/>
                    <a:pt x="118" y="2"/>
                  </a:cubicBezTo>
                  <a:cubicBezTo>
                    <a:pt x="182" y="3"/>
                    <a:pt x="235" y="57"/>
                    <a:pt x="233" y="119"/>
                  </a:cubicBezTo>
                  <a:cubicBezTo>
                    <a:pt x="231" y="184"/>
                    <a:pt x="178" y="235"/>
                    <a:pt x="115" y="233"/>
                  </a:cubicBezTo>
                  <a:close/>
                  <a:moveTo>
                    <a:pt x="118" y="169"/>
                  </a:moveTo>
                  <a:cubicBezTo>
                    <a:pt x="146" y="169"/>
                    <a:pt x="170" y="145"/>
                    <a:pt x="169" y="116"/>
                  </a:cubicBezTo>
                  <a:cubicBezTo>
                    <a:pt x="168" y="89"/>
                    <a:pt x="145" y="66"/>
                    <a:pt x="117" y="66"/>
                  </a:cubicBezTo>
                  <a:cubicBezTo>
                    <a:pt x="89" y="66"/>
                    <a:pt x="65" y="89"/>
                    <a:pt x="65" y="118"/>
                  </a:cubicBezTo>
                  <a:cubicBezTo>
                    <a:pt x="65" y="146"/>
                    <a:pt x="89" y="169"/>
                    <a:pt x="11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40"/>
            <p:cNvSpPr>
              <a:spLocks/>
            </p:cNvSpPr>
            <p:nvPr/>
          </p:nvSpPr>
          <p:spPr bwMode="auto">
            <a:xfrm>
              <a:off x="2090738" y="3297238"/>
              <a:ext cx="39688" cy="111125"/>
            </a:xfrm>
            <a:custGeom>
              <a:avLst/>
              <a:gdLst>
                <a:gd name="T0" fmla="*/ 1 w 140"/>
                <a:gd name="T1" fmla="*/ 167 h 396"/>
                <a:gd name="T2" fmla="*/ 1 w 140"/>
                <a:gd name="T3" fmla="*/ 33 h 396"/>
                <a:gd name="T4" fmla="*/ 31 w 140"/>
                <a:gd name="T5" fmla="*/ 0 h 396"/>
                <a:gd name="T6" fmla="*/ 64 w 140"/>
                <a:gd name="T7" fmla="*/ 30 h 396"/>
                <a:gd name="T8" fmla="*/ 65 w 140"/>
                <a:gd name="T9" fmla="*/ 46 h 396"/>
                <a:gd name="T10" fmla="*/ 64 w 140"/>
                <a:gd name="T11" fmla="*/ 278 h 396"/>
                <a:gd name="T12" fmla="*/ 110 w 140"/>
                <a:gd name="T13" fmla="*/ 334 h 396"/>
                <a:gd name="T14" fmla="*/ 138 w 140"/>
                <a:gd name="T15" fmla="*/ 368 h 396"/>
                <a:gd name="T16" fmla="*/ 103 w 140"/>
                <a:gd name="T17" fmla="*/ 396 h 396"/>
                <a:gd name="T18" fmla="*/ 2 w 140"/>
                <a:gd name="T19" fmla="*/ 298 h 396"/>
                <a:gd name="T20" fmla="*/ 1 w 140"/>
                <a:gd name="T21" fmla="*/ 167 h 396"/>
                <a:gd name="T22" fmla="*/ 1 w 140"/>
                <a:gd name="T23" fmla="*/ 16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396">
                  <a:moveTo>
                    <a:pt x="1" y="167"/>
                  </a:moveTo>
                  <a:cubicBezTo>
                    <a:pt x="1" y="122"/>
                    <a:pt x="0" y="78"/>
                    <a:pt x="1" y="33"/>
                  </a:cubicBezTo>
                  <a:cubicBezTo>
                    <a:pt x="1" y="13"/>
                    <a:pt x="14" y="1"/>
                    <a:pt x="31" y="0"/>
                  </a:cubicBezTo>
                  <a:cubicBezTo>
                    <a:pt x="49" y="0"/>
                    <a:pt x="61" y="11"/>
                    <a:pt x="64" y="30"/>
                  </a:cubicBezTo>
                  <a:cubicBezTo>
                    <a:pt x="65" y="35"/>
                    <a:pt x="65" y="41"/>
                    <a:pt x="65" y="46"/>
                  </a:cubicBezTo>
                  <a:cubicBezTo>
                    <a:pt x="65" y="123"/>
                    <a:pt x="66" y="201"/>
                    <a:pt x="64" y="278"/>
                  </a:cubicBezTo>
                  <a:cubicBezTo>
                    <a:pt x="64" y="310"/>
                    <a:pt x="79" y="330"/>
                    <a:pt x="110" y="334"/>
                  </a:cubicBezTo>
                  <a:cubicBezTo>
                    <a:pt x="129" y="336"/>
                    <a:pt x="140" y="351"/>
                    <a:pt x="138" y="368"/>
                  </a:cubicBezTo>
                  <a:cubicBezTo>
                    <a:pt x="136" y="385"/>
                    <a:pt x="122" y="396"/>
                    <a:pt x="103" y="396"/>
                  </a:cubicBezTo>
                  <a:cubicBezTo>
                    <a:pt x="50" y="395"/>
                    <a:pt x="4" y="352"/>
                    <a:pt x="2" y="298"/>
                  </a:cubicBezTo>
                  <a:cubicBezTo>
                    <a:pt x="0" y="255"/>
                    <a:pt x="1" y="211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41"/>
            <p:cNvSpPr>
              <a:spLocks/>
            </p:cNvSpPr>
            <p:nvPr/>
          </p:nvSpPr>
          <p:spPr bwMode="auto">
            <a:xfrm>
              <a:off x="2141538" y="3529013"/>
              <a:ext cx="17463" cy="15875"/>
            </a:xfrm>
            <a:custGeom>
              <a:avLst/>
              <a:gdLst>
                <a:gd name="T0" fmla="*/ 31 w 63"/>
                <a:gd name="T1" fmla="*/ 0 h 62"/>
                <a:gd name="T2" fmla="*/ 63 w 63"/>
                <a:gd name="T3" fmla="*/ 31 h 62"/>
                <a:gd name="T4" fmla="*/ 32 w 63"/>
                <a:gd name="T5" fmla="*/ 62 h 62"/>
                <a:gd name="T6" fmla="*/ 0 w 63"/>
                <a:gd name="T7" fmla="*/ 31 h 62"/>
                <a:gd name="T8" fmla="*/ 31 w 63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cubicBezTo>
                    <a:pt x="48" y="0"/>
                    <a:pt x="63" y="14"/>
                    <a:pt x="63" y="31"/>
                  </a:cubicBezTo>
                  <a:cubicBezTo>
                    <a:pt x="63" y="48"/>
                    <a:pt x="49" y="62"/>
                    <a:pt x="32" y="62"/>
                  </a:cubicBez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42"/>
            <p:cNvSpPr>
              <a:spLocks/>
            </p:cNvSpPr>
            <p:nvPr/>
          </p:nvSpPr>
          <p:spPr bwMode="auto">
            <a:xfrm>
              <a:off x="2132013" y="3167063"/>
              <a:ext cx="188913" cy="17463"/>
            </a:xfrm>
            <a:custGeom>
              <a:avLst/>
              <a:gdLst>
                <a:gd name="T0" fmla="*/ 341 w 681"/>
                <a:gd name="T1" fmla="*/ 64 h 64"/>
                <a:gd name="T2" fmla="*/ 45 w 681"/>
                <a:gd name="T3" fmla="*/ 64 h 64"/>
                <a:gd name="T4" fmla="*/ 0 w 681"/>
                <a:gd name="T5" fmla="*/ 33 h 64"/>
                <a:gd name="T6" fmla="*/ 45 w 681"/>
                <a:gd name="T7" fmla="*/ 0 h 64"/>
                <a:gd name="T8" fmla="*/ 636 w 681"/>
                <a:gd name="T9" fmla="*/ 0 h 64"/>
                <a:gd name="T10" fmla="*/ 680 w 681"/>
                <a:gd name="T11" fmla="*/ 31 h 64"/>
                <a:gd name="T12" fmla="*/ 635 w 681"/>
                <a:gd name="T13" fmla="*/ 64 h 64"/>
                <a:gd name="T14" fmla="*/ 341 w 68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64">
                  <a:moveTo>
                    <a:pt x="341" y="64"/>
                  </a:moveTo>
                  <a:cubicBezTo>
                    <a:pt x="242" y="64"/>
                    <a:pt x="144" y="64"/>
                    <a:pt x="45" y="64"/>
                  </a:cubicBezTo>
                  <a:cubicBezTo>
                    <a:pt x="15" y="64"/>
                    <a:pt x="0" y="53"/>
                    <a:pt x="0" y="33"/>
                  </a:cubicBezTo>
                  <a:cubicBezTo>
                    <a:pt x="0" y="11"/>
                    <a:pt x="15" y="0"/>
                    <a:pt x="45" y="0"/>
                  </a:cubicBezTo>
                  <a:cubicBezTo>
                    <a:pt x="242" y="0"/>
                    <a:pt x="439" y="0"/>
                    <a:pt x="636" y="0"/>
                  </a:cubicBezTo>
                  <a:cubicBezTo>
                    <a:pt x="665" y="0"/>
                    <a:pt x="680" y="10"/>
                    <a:pt x="680" y="31"/>
                  </a:cubicBezTo>
                  <a:cubicBezTo>
                    <a:pt x="681" y="53"/>
                    <a:pt x="666" y="64"/>
                    <a:pt x="635" y="64"/>
                  </a:cubicBezTo>
                  <a:cubicBezTo>
                    <a:pt x="537" y="64"/>
                    <a:pt x="439" y="64"/>
                    <a:pt x="34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43"/>
            <p:cNvSpPr>
              <a:spLocks/>
            </p:cNvSpPr>
            <p:nvPr/>
          </p:nvSpPr>
          <p:spPr bwMode="auto">
            <a:xfrm>
              <a:off x="1966913" y="3167063"/>
              <a:ext cx="17463" cy="17463"/>
            </a:xfrm>
            <a:custGeom>
              <a:avLst/>
              <a:gdLst>
                <a:gd name="T0" fmla="*/ 64 w 64"/>
                <a:gd name="T1" fmla="*/ 32 h 64"/>
                <a:gd name="T2" fmla="*/ 33 w 64"/>
                <a:gd name="T3" fmla="*/ 63 h 64"/>
                <a:gd name="T4" fmla="*/ 0 w 64"/>
                <a:gd name="T5" fmla="*/ 31 h 64"/>
                <a:gd name="T6" fmla="*/ 32 w 64"/>
                <a:gd name="T7" fmla="*/ 1 h 64"/>
                <a:gd name="T8" fmla="*/ 64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49"/>
                    <a:pt x="50" y="63"/>
                    <a:pt x="33" y="63"/>
                  </a:cubicBezTo>
                  <a:cubicBezTo>
                    <a:pt x="15" y="64"/>
                    <a:pt x="0" y="49"/>
                    <a:pt x="0" y="31"/>
                  </a:cubicBezTo>
                  <a:cubicBezTo>
                    <a:pt x="0" y="14"/>
                    <a:pt x="15" y="0"/>
                    <a:pt x="32" y="1"/>
                  </a:cubicBezTo>
                  <a:cubicBezTo>
                    <a:pt x="49" y="1"/>
                    <a:pt x="64" y="15"/>
                    <a:pt x="6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44"/>
            <p:cNvSpPr>
              <a:spLocks/>
            </p:cNvSpPr>
            <p:nvPr/>
          </p:nvSpPr>
          <p:spPr bwMode="auto">
            <a:xfrm>
              <a:off x="2011363" y="3167063"/>
              <a:ext cx="17463" cy="17463"/>
            </a:xfrm>
            <a:custGeom>
              <a:avLst/>
              <a:gdLst>
                <a:gd name="T0" fmla="*/ 0 w 64"/>
                <a:gd name="T1" fmla="*/ 32 h 64"/>
                <a:gd name="T2" fmla="*/ 31 w 64"/>
                <a:gd name="T3" fmla="*/ 0 h 64"/>
                <a:gd name="T4" fmla="*/ 63 w 64"/>
                <a:gd name="T5" fmla="*/ 33 h 64"/>
                <a:gd name="T6" fmla="*/ 31 w 64"/>
                <a:gd name="T7" fmla="*/ 63 h 64"/>
                <a:gd name="T8" fmla="*/ 0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2"/>
                  </a:moveTo>
                  <a:cubicBezTo>
                    <a:pt x="0" y="15"/>
                    <a:pt x="14" y="1"/>
                    <a:pt x="31" y="0"/>
                  </a:cubicBezTo>
                  <a:cubicBezTo>
                    <a:pt x="49" y="0"/>
                    <a:pt x="64" y="16"/>
                    <a:pt x="63" y="33"/>
                  </a:cubicBezTo>
                  <a:cubicBezTo>
                    <a:pt x="63" y="50"/>
                    <a:pt x="48" y="64"/>
                    <a:pt x="31" y="63"/>
                  </a:cubicBezTo>
                  <a:cubicBezTo>
                    <a:pt x="14" y="63"/>
                    <a:pt x="0" y="49"/>
                    <a:pt x="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45"/>
            <p:cNvSpPr>
              <a:spLocks/>
            </p:cNvSpPr>
            <p:nvPr/>
          </p:nvSpPr>
          <p:spPr bwMode="auto">
            <a:xfrm>
              <a:off x="2055813" y="3167063"/>
              <a:ext cx="17463" cy="17463"/>
            </a:xfrm>
            <a:custGeom>
              <a:avLst/>
              <a:gdLst>
                <a:gd name="T0" fmla="*/ 34 w 65"/>
                <a:gd name="T1" fmla="*/ 1 h 64"/>
                <a:gd name="T2" fmla="*/ 65 w 65"/>
                <a:gd name="T3" fmla="*/ 32 h 64"/>
                <a:gd name="T4" fmla="*/ 32 w 65"/>
                <a:gd name="T5" fmla="*/ 63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1"/>
                    <a:pt x="65" y="15"/>
                    <a:pt x="65" y="32"/>
                  </a:cubicBezTo>
                  <a:cubicBezTo>
                    <a:pt x="65" y="50"/>
                    <a:pt x="50" y="64"/>
                    <a:pt x="32" y="63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4" name="Group 563"/>
          <p:cNvGrpSpPr/>
          <p:nvPr/>
        </p:nvGrpSpPr>
        <p:grpSpPr>
          <a:xfrm>
            <a:off x="3200272" y="3794969"/>
            <a:ext cx="433388" cy="433388"/>
            <a:chOff x="2660650" y="3114675"/>
            <a:chExt cx="433388" cy="433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65" name="Freeform 46"/>
            <p:cNvSpPr>
              <a:spLocks noEditPoints="1"/>
            </p:cNvSpPr>
            <p:nvPr/>
          </p:nvSpPr>
          <p:spPr bwMode="auto">
            <a:xfrm>
              <a:off x="2660650" y="3114675"/>
              <a:ext cx="433388" cy="433388"/>
            </a:xfrm>
            <a:custGeom>
              <a:avLst/>
              <a:gdLst>
                <a:gd name="T0" fmla="*/ 1544 w 1554"/>
                <a:gd name="T1" fmla="*/ 1455 h 1553"/>
                <a:gd name="T2" fmla="*/ 1406 w 1554"/>
                <a:gd name="T3" fmla="*/ 1552 h 1553"/>
                <a:gd name="T4" fmla="*/ 19 w 1554"/>
                <a:gd name="T5" fmla="*/ 1454 h 1553"/>
                <a:gd name="T6" fmla="*/ 144 w 1554"/>
                <a:gd name="T7" fmla="*/ 1330 h 1553"/>
                <a:gd name="T8" fmla="*/ 159 w 1554"/>
                <a:gd name="T9" fmla="*/ 1310 h 1553"/>
                <a:gd name="T10" fmla="*/ 182 w 1554"/>
                <a:gd name="T11" fmla="*/ 902 h 1553"/>
                <a:gd name="T12" fmla="*/ 204 w 1554"/>
                <a:gd name="T13" fmla="*/ 1309 h 1553"/>
                <a:gd name="T14" fmla="*/ 1359 w 1554"/>
                <a:gd name="T15" fmla="*/ 1329 h 1553"/>
                <a:gd name="T16" fmla="*/ 1307 w 1554"/>
                <a:gd name="T17" fmla="*/ 799 h 1553"/>
                <a:gd name="T18" fmla="*/ 1307 w 1554"/>
                <a:gd name="T19" fmla="*/ 1219 h 1553"/>
                <a:gd name="T20" fmla="*/ 329 w 1554"/>
                <a:gd name="T21" fmla="*/ 1292 h 1553"/>
                <a:gd name="T22" fmla="*/ 257 w 1554"/>
                <a:gd name="T23" fmla="*/ 768 h 1553"/>
                <a:gd name="T24" fmla="*/ 204 w 1554"/>
                <a:gd name="T25" fmla="*/ 745 h 1553"/>
                <a:gd name="T26" fmla="*/ 204 w 1554"/>
                <a:gd name="T27" fmla="*/ 833 h 1553"/>
                <a:gd name="T28" fmla="*/ 160 w 1554"/>
                <a:gd name="T29" fmla="*/ 833 h 1553"/>
                <a:gd name="T30" fmla="*/ 128 w 1554"/>
                <a:gd name="T31" fmla="*/ 711 h 1553"/>
                <a:gd name="T32" fmla="*/ 215 w 1554"/>
                <a:gd name="T33" fmla="*/ 283 h 1553"/>
                <a:gd name="T34" fmla="*/ 482 w 1554"/>
                <a:gd name="T35" fmla="*/ 431 h 1553"/>
                <a:gd name="T36" fmla="*/ 768 w 1554"/>
                <a:gd name="T37" fmla="*/ 429 h 1553"/>
                <a:gd name="T38" fmla="*/ 1084 w 1554"/>
                <a:gd name="T39" fmla="*/ 80 h 1553"/>
                <a:gd name="T40" fmla="*/ 1134 w 1554"/>
                <a:gd name="T41" fmla="*/ 414 h 1553"/>
                <a:gd name="T42" fmla="*/ 1547 w 1554"/>
                <a:gd name="T43" fmla="*/ 543 h 1553"/>
                <a:gd name="T44" fmla="*/ 1404 w 1554"/>
                <a:gd name="T45" fmla="*/ 793 h 1553"/>
                <a:gd name="T46" fmla="*/ 1405 w 1554"/>
                <a:gd name="T47" fmla="*/ 1330 h 1553"/>
                <a:gd name="T48" fmla="*/ 1550 w 1554"/>
                <a:gd name="T49" fmla="*/ 1401 h 1553"/>
                <a:gd name="T50" fmla="*/ 1262 w 1554"/>
                <a:gd name="T51" fmla="*/ 793 h 1553"/>
                <a:gd name="T52" fmla="*/ 1086 w 1554"/>
                <a:gd name="T53" fmla="*/ 621 h 1553"/>
                <a:gd name="T54" fmla="*/ 482 w 1554"/>
                <a:gd name="T55" fmla="*/ 607 h 1553"/>
                <a:gd name="T56" fmla="*/ 317 w 1554"/>
                <a:gd name="T57" fmla="*/ 739 h 1553"/>
                <a:gd name="T58" fmla="*/ 302 w 1554"/>
                <a:gd name="T59" fmla="*/ 1217 h 1553"/>
                <a:gd name="T60" fmla="*/ 1232 w 1554"/>
                <a:gd name="T61" fmla="*/ 1247 h 1553"/>
                <a:gd name="T62" fmla="*/ 1262 w 1554"/>
                <a:gd name="T63" fmla="*/ 808 h 1553"/>
                <a:gd name="T64" fmla="*/ 502 w 1554"/>
                <a:gd name="T65" fmla="*/ 1376 h 1553"/>
                <a:gd name="T66" fmla="*/ 104 w 1554"/>
                <a:gd name="T67" fmla="*/ 1375 h 1553"/>
                <a:gd name="T68" fmla="*/ 157 w 1554"/>
                <a:gd name="T69" fmla="*/ 1507 h 1553"/>
                <a:gd name="T70" fmla="*/ 1424 w 1554"/>
                <a:gd name="T71" fmla="*/ 1507 h 1553"/>
                <a:gd name="T72" fmla="*/ 1450 w 1554"/>
                <a:gd name="T73" fmla="*/ 1375 h 1553"/>
                <a:gd name="T74" fmla="*/ 1062 w 1554"/>
                <a:gd name="T75" fmla="*/ 1375 h 1553"/>
                <a:gd name="T76" fmla="*/ 597 w 1554"/>
                <a:gd name="T77" fmla="*/ 1460 h 1553"/>
                <a:gd name="T78" fmla="*/ 252 w 1554"/>
                <a:gd name="T79" fmla="*/ 704 h 1553"/>
                <a:gd name="T80" fmla="*/ 255 w 1554"/>
                <a:gd name="T81" fmla="*/ 325 h 1553"/>
                <a:gd name="T82" fmla="*/ 252 w 1554"/>
                <a:gd name="T83" fmla="*/ 704 h 1553"/>
                <a:gd name="T84" fmla="*/ 1124 w 1554"/>
                <a:gd name="T85" fmla="*/ 560 h 1553"/>
                <a:gd name="T86" fmla="*/ 1502 w 1554"/>
                <a:gd name="T87" fmla="*/ 564 h 1553"/>
                <a:gd name="T88" fmla="*/ 927 w 1554"/>
                <a:gd name="T89" fmla="*/ 65 h 1553"/>
                <a:gd name="T90" fmla="*/ 925 w 1554"/>
                <a:gd name="T91" fmla="*/ 444 h 1553"/>
                <a:gd name="T92" fmla="*/ 927 w 1554"/>
                <a:gd name="T93" fmla="*/ 65 h 1553"/>
                <a:gd name="T94" fmla="*/ 981 w 1554"/>
                <a:gd name="T95" fmla="*/ 482 h 1553"/>
                <a:gd name="T96" fmla="*/ 837 w 1554"/>
                <a:gd name="T97" fmla="*/ 476 h 1553"/>
                <a:gd name="T98" fmla="*/ 485 w 1554"/>
                <a:gd name="T99" fmla="*/ 476 h 1553"/>
                <a:gd name="T100" fmla="*/ 1076 w 1554"/>
                <a:gd name="T101" fmla="*/ 561 h 1553"/>
                <a:gd name="T102" fmla="*/ 1015 w 1554"/>
                <a:gd name="T103" fmla="*/ 1377 h 1553"/>
                <a:gd name="T104" fmla="*/ 549 w 1554"/>
                <a:gd name="T105" fmla="*/ 1386 h 1553"/>
                <a:gd name="T106" fmla="*/ 969 w 1554"/>
                <a:gd name="T107" fmla="*/ 1415 h 1553"/>
                <a:gd name="T108" fmla="*/ 1015 w 1554"/>
                <a:gd name="T109" fmla="*/ 1377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553">
                  <a:moveTo>
                    <a:pt x="1550" y="1437"/>
                  </a:moveTo>
                  <a:cubicBezTo>
                    <a:pt x="1548" y="1443"/>
                    <a:pt x="1546" y="1449"/>
                    <a:pt x="1544" y="1455"/>
                  </a:cubicBezTo>
                  <a:cubicBezTo>
                    <a:pt x="1529" y="1510"/>
                    <a:pt x="1482" y="1548"/>
                    <a:pt x="1425" y="1552"/>
                  </a:cubicBezTo>
                  <a:cubicBezTo>
                    <a:pt x="1419" y="1552"/>
                    <a:pt x="1412" y="1552"/>
                    <a:pt x="1406" y="1552"/>
                  </a:cubicBezTo>
                  <a:cubicBezTo>
                    <a:pt x="990" y="1552"/>
                    <a:pt x="574" y="1552"/>
                    <a:pt x="158" y="1553"/>
                  </a:cubicBezTo>
                  <a:cubicBezTo>
                    <a:pt x="78" y="1553"/>
                    <a:pt x="31" y="1500"/>
                    <a:pt x="19" y="1454"/>
                  </a:cubicBezTo>
                  <a:cubicBezTo>
                    <a:pt x="0" y="1383"/>
                    <a:pt x="40" y="1330"/>
                    <a:pt x="112" y="1330"/>
                  </a:cubicBezTo>
                  <a:cubicBezTo>
                    <a:pt x="123" y="1330"/>
                    <a:pt x="133" y="1330"/>
                    <a:pt x="144" y="1330"/>
                  </a:cubicBezTo>
                  <a:cubicBezTo>
                    <a:pt x="148" y="1330"/>
                    <a:pt x="153" y="1330"/>
                    <a:pt x="159" y="1329"/>
                  </a:cubicBezTo>
                  <a:cubicBezTo>
                    <a:pt x="159" y="1322"/>
                    <a:pt x="159" y="1316"/>
                    <a:pt x="159" y="1310"/>
                  </a:cubicBezTo>
                  <a:cubicBezTo>
                    <a:pt x="159" y="1186"/>
                    <a:pt x="159" y="1063"/>
                    <a:pt x="159" y="939"/>
                  </a:cubicBezTo>
                  <a:cubicBezTo>
                    <a:pt x="159" y="912"/>
                    <a:pt x="166" y="901"/>
                    <a:pt x="182" y="902"/>
                  </a:cubicBezTo>
                  <a:cubicBezTo>
                    <a:pt x="198" y="902"/>
                    <a:pt x="204" y="912"/>
                    <a:pt x="204" y="939"/>
                  </a:cubicBezTo>
                  <a:cubicBezTo>
                    <a:pt x="204" y="1062"/>
                    <a:pt x="204" y="1186"/>
                    <a:pt x="204" y="1309"/>
                  </a:cubicBezTo>
                  <a:cubicBezTo>
                    <a:pt x="204" y="1316"/>
                    <a:pt x="204" y="1322"/>
                    <a:pt x="204" y="1329"/>
                  </a:cubicBezTo>
                  <a:cubicBezTo>
                    <a:pt x="590" y="1329"/>
                    <a:pt x="974" y="1329"/>
                    <a:pt x="1359" y="1329"/>
                  </a:cubicBezTo>
                  <a:cubicBezTo>
                    <a:pt x="1359" y="1151"/>
                    <a:pt x="1359" y="973"/>
                    <a:pt x="1359" y="794"/>
                  </a:cubicBezTo>
                  <a:cubicBezTo>
                    <a:pt x="1342" y="796"/>
                    <a:pt x="1325" y="797"/>
                    <a:pt x="1307" y="799"/>
                  </a:cubicBezTo>
                  <a:cubicBezTo>
                    <a:pt x="1307" y="804"/>
                    <a:pt x="1307" y="810"/>
                    <a:pt x="1307" y="816"/>
                  </a:cubicBezTo>
                  <a:cubicBezTo>
                    <a:pt x="1307" y="950"/>
                    <a:pt x="1307" y="1085"/>
                    <a:pt x="1307" y="1219"/>
                  </a:cubicBezTo>
                  <a:cubicBezTo>
                    <a:pt x="1307" y="1266"/>
                    <a:pt x="1282" y="1292"/>
                    <a:pt x="1235" y="1292"/>
                  </a:cubicBezTo>
                  <a:cubicBezTo>
                    <a:pt x="933" y="1292"/>
                    <a:pt x="631" y="1292"/>
                    <a:pt x="329" y="1292"/>
                  </a:cubicBezTo>
                  <a:cubicBezTo>
                    <a:pt x="282" y="1292"/>
                    <a:pt x="257" y="1266"/>
                    <a:pt x="257" y="1219"/>
                  </a:cubicBezTo>
                  <a:cubicBezTo>
                    <a:pt x="257" y="1069"/>
                    <a:pt x="257" y="918"/>
                    <a:pt x="257" y="768"/>
                  </a:cubicBezTo>
                  <a:cubicBezTo>
                    <a:pt x="257" y="762"/>
                    <a:pt x="257" y="756"/>
                    <a:pt x="257" y="750"/>
                  </a:cubicBezTo>
                  <a:cubicBezTo>
                    <a:pt x="239" y="748"/>
                    <a:pt x="223" y="746"/>
                    <a:pt x="204" y="745"/>
                  </a:cubicBezTo>
                  <a:cubicBezTo>
                    <a:pt x="204" y="766"/>
                    <a:pt x="204" y="786"/>
                    <a:pt x="204" y="807"/>
                  </a:cubicBezTo>
                  <a:cubicBezTo>
                    <a:pt x="204" y="816"/>
                    <a:pt x="205" y="824"/>
                    <a:pt x="204" y="833"/>
                  </a:cubicBezTo>
                  <a:cubicBezTo>
                    <a:pt x="203" y="847"/>
                    <a:pt x="195" y="856"/>
                    <a:pt x="182" y="856"/>
                  </a:cubicBezTo>
                  <a:cubicBezTo>
                    <a:pt x="169" y="856"/>
                    <a:pt x="160" y="848"/>
                    <a:pt x="160" y="833"/>
                  </a:cubicBezTo>
                  <a:cubicBezTo>
                    <a:pt x="159" y="812"/>
                    <a:pt x="158" y="792"/>
                    <a:pt x="160" y="772"/>
                  </a:cubicBezTo>
                  <a:cubicBezTo>
                    <a:pt x="163" y="743"/>
                    <a:pt x="154" y="727"/>
                    <a:pt x="128" y="711"/>
                  </a:cubicBezTo>
                  <a:cubicBezTo>
                    <a:pt x="43" y="660"/>
                    <a:pt x="3" y="561"/>
                    <a:pt x="23" y="465"/>
                  </a:cubicBezTo>
                  <a:cubicBezTo>
                    <a:pt x="43" y="372"/>
                    <a:pt x="119" y="299"/>
                    <a:pt x="215" y="283"/>
                  </a:cubicBezTo>
                  <a:cubicBezTo>
                    <a:pt x="318" y="265"/>
                    <a:pt x="423" y="321"/>
                    <a:pt x="466" y="418"/>
                  </a:cubicBezTo>
                  <a:cubicBezTo>
                    <a:pt x="470" y="425"/>
                    <a:pt x="472" y="431"/>
                    <a:pt x="482" y="431"/>
                  </a:cubicBezTo>
                  <a:cubicBezTo>
                    <a:pt x="575" y="431"/>
                    <a:pt x="669" y="431"/>
                    <a:pt x="762" y="431"/>
                  </a:cubicBezTo>
                  <a:cubicBezTo>
                    <a:pt x="764" y="431"/>
                    <a:pt x="766" y="430"/>
                    <a:pt x="768" y="429"/>
                  </a:cubicBezTo>
                  <a:cubicBezTo>
                    <a:pt x="646" y="311"/>
                    <a:pt x="689" y="148"/>
                    <a:pt x="771" y="77"/>
                  </a:cubicBezTo>
                  <a:cubicBezTo>
                    <a:pt x="861" y="0"/>
                    <a:pt x="995" y="1"/>
                    <a:pt x="1084" y="80"/>
                  </a:cubicBezTo>
                  <a:cubicBezTo>
                    <a:pt x="1169" y="156"/>
                    <a:pt x="1201" y="317"/>
                    <a:pt x="1084" y="430"/>
                  </a:cubicBezTo>
                  <a:cubicBezTo>
                    <a:pt x="1103" y="431"/>
                    <a:pt x="1119" y="433"/>
                    <a:pt x="1134" y="414"/>
                  </a:cubicBezTo>
                  <a:cubicBezTo>
                    <a:pt x="1193" y="340"/>
                    <a:pt x="1293" y="311"/>
                    <a:pt x="1384" y="340"/>
                  </a:cubicBezTo>
                  <a:cubicBezTo>
                    <a:pt x="1473" y="368"/>
                    <a:pt x="1540" y="451"/>
                    <a:pt x="1547" y="543"/>
                  </a:cubicBezTo>
                  <a:cubicBezTo>
                    <a:pt x="1554" y="640"/>
                    <a:pt x="1504" y="730"/>
                    <a:pt x="1418" y="773"/>
                  </a:cubicBezTo>
                  <a:cubicBezTo>
                    <a:pt x="1408" y="777"/>
                    <a:pt x="1404" y="782"/>
                    <a:pt x="1404" y="793"/>
                  </a:cubicBezTo>
                  <a:cubicBezTo>
                    <a:pt x="1405" y="967"/>
                    <a:pt x="1405" y="1141"/>
                    <a:pt x="1405" y="1315"/>
                  </a:cubicBezTo>
                  <a:cubicBezTo>
                    <a:pt x="1405" y="1319"/>
                    <a:pt x="1405" y="1323"/>
                    <a:pt x="1405" y="1330"/>
                  </a:cubicBezTo>
                  <a:cubicBezTo>
                    <a:pt x="1417" y="1330"/>
                    <a:pt x="1428" y="1331"/>
                    <a:pt x="1438" y="1330"/>
                  </a:cubicBezTo>
                  <a:cubicBezTo>
                    <a:pt x="1493" y="1326"/>
                    <a:pt x="1532" y="1347"/>
                    <a:pt x="1550" y="1401"/>
                  </a:cubicBezTo>
                  <a:cubicBezTo>
                    <a:pt x="1550" y="1413"/>
                    <a:pt x="1550" y="1425"/>
                    <a:pt x="1550" y="1437"/>
                  </a:cubicBezTo>
                  <a:close/>
                  <a:moveTo>
                    <a:pt x="1262" y="793"/>
                  </a:moveTo>
                  <a:cubicBezTo>
                    <a:pt x="1257" y="791"/>
                    <a:pt x="1253" y="790"/>
                    <a:pt x="1250" y="789"/>
                  </a:cubicBezTo>
                  <a:cubicBezTo>
                    <a:pt x="1165" y="762"/>
                    <a:pt x="1110" y="706"/>
                    <a:pt x="1086" y="621"/>
                  </a:cubicBezTo>
                  <a:cubicBezTo>
                    <a:pt x="1083" y="609"/>
                    <a:pt x="1079" y="607"/>
                    <a:pt x="1068" y="607"/>
                  </a:cubicBezTo>
                  <a:cubicBezTo>
                    <a:pt x="873" y="607"/>
                    <a:pt x="677" y="607"/>
                    <a:pt x="482" y="607"/>
                  </a:cubicBezTo>
                  <a:cubicBezTo>
                    <a:pt x="472" y="607"/>
                    <a:pt x="467" y="609"/>
                    <a:pt x="462" y="618"/>
                  </a:cubicBezTo>
                  <a:cubicBezTo>
                    <a:pt x="431" y="679"/>
                    <a:pt x="383" y="720"/>
                    <a:pt x="317" y="739"/>
                  </a:cubicBezTo>
                  <a:cubicBezTo>
                    <a:pt x="305" y="743"/>
                    <a:pt x="302" y="747"/>
                    <a:pt x="302" y="759"/>
                  </a:cubicBezTo>
                  <a:cubicBezTo>
                    <a:pt x="302" y="912"/>
                    <a:pt x="302" y="1064"/>
                    <a:pt x="302" y="1217"/>
                  </a:cubicBezTo>
                  <a:cubicBezTo>
                    <a:pt x="302" y="1242"/>
                    <a:pt x="307" y="1247"/>
                    <a:pt x="332" y="1247"/>
                  </a:cubicBezTo>
                  <a:cubicBezTo>
                    <a:pt x="632" y="1247"/>
                    <a:pt x="932" y="1247"/>
                    <a:pt x="1232" y="1247"/>
                  </a:cubicBezTo>
                  <a:cubicBezTo>
                    <a:pt x="1257" y="1247"/>
                    <a:pt x="1262" y="1242"/>
                    <a:pt x="1262" y="1217"/>
                  </a:cubicBezTo>
                  <a:cubicBezTo>
                    <a:pt x="1262" y="1081"/>
                    <a:pt x="1262" y="944"/>
                    <a:pt x="1262" y="808"/>
                  </a:cubicBezTo>
                  <a:cubicBezTo>
                    <a:pt x="1262" y="803"/>
                    <a:pt x="1262" y="798"/>
                    <a:pt x="1262" y="793"/>
                  </a:cubicBezTo>
                  <a:close/>
                  <a:moveTo>
                    <a:pt x="502" y="1376"/>
                  </a:moveTo>
                  <a:cubicBezTo>
                    <a:pt x="500" y="1376"/>
                    <a:pt x="498" y="1375"/>
                    <a:pt x="497" y="1375"/>
                  </a:cubicBezTo>
                  <a:cubicBezTo>
                    <a:pt x="366" y="1375"/>
                    <a:pt x="235" y="1375"/>
                    <a:pt x="104" y="1375"/>
                  </a:cubicBezTo>
                  <a:cubicBezTo>
                    <a:pt x="72" y="1376"/>
                    <a:pt x="55" y="1400"/>
                    <a:pt x="60" y="1432"/>
                  </a:cubicBezTo>
                  <a:cubicBezTo>
                    <a:pt x="68" y="1479"/>
                    <a:pt x="104" y="1507"/>
                    <a:pt x="157" y="1507"/>
                  </a:cubicBezTo>
                  <a:cubicBezTo>
                    <a:pt x="573" y="1507"/>
                    <a:pt x="990" y="1507"/>
                    <a:pt x="1407" y="1507"/>
                  </a:cubicBezTo>
                  <a:cubicBezTo>
                    <a:pt x="1413" y="1507"/>
                    <a:pt x="1418" y="1507"/>
                    <a:pt x="1424" y="1507"/>
                  </a:cubicBezTo>
                  <a:cubicBezTo>
                    <a:pt x="1460" y="1504"/>
                    <a:pt x="1490" y="1479"/>
                    <a:pt x="1501" y="1445"/>
                  </a:cubicBezTo>
                  <a:cubicBezTo>
                    <a:pt x="1514" y="1403"/>
                    <a:pt x="1493" y="1374"/>
                    <a:pt x="1450" y="1375"/>
                  </a:cubicBezTo>
                  <a:cubicBezTo>
                    <a:pt x="1326" y="1376"/>
                    <a:pt x="1202" y="1375"/>
                    <a:pt x="1078" y="1375"/>
                  </a:cubicBezTo>
                  <a:cubicBezTo>
                    <a:pt x="1073" y="1375"/>
                    <a:pt x="1067" y="1375"/>
                    <a:pt x="1062" y="1375"/>
                  </a:cubicBezTo>
                  <a:cubicBezTo>
                    <a:pt x="1054" y="1433"/>
                    <a:pt x="1024" y="1460"/>
                    <a:pt x="967" y="1460"/>
                  </a:cubicBezTo>
                  <a:cubicBezTo>
                    <a:pt x="844" y="1460"/>
                    <a:pt x="720" y="1460"/>
                    <a:pt x="597" y="1460"/>
                  </a:cubicBezTo>
                  <a:cubicBezTo>
                    <a:pt x="540" y="1460"/>
                    <a:pt x="509" y="1433"/>
                    <a:pt x="502" y="1376"/>
                  </a:cubicBezTo>
                  <a:close/>
                  <a:moveTo>
                    <a:pt x="252" y="704"/>
                  </a:moveTo>
                  <a:cubicBezTo>
                    <a:pt x="353" y="705"/>
                    <a:pt x="441" y="620"/>
                    <a:pt x="443" y="519"/>
                  </a:cubicBezTo>
                  <a:cubicBezTo>
                    <a:pt x="445" y="414"/>
                    <a:pt x="360" y="326"/>
                    <a:pt x="255" y="325"/>
                  </a:cubicBezTo>
                  <a:cubicBezTo>
                    <a:pt x="151" y="323"/>
                    <a:pt x="65" y="408"/>
                    <a:pt x="63" y="513"/>
                  </a:cubicBezTo>
                  <a:cubicBezTo>
                    <a:pt x="62" y="617"/>
                    <a:pt x="146" y="702"/>
                    <a:pt x="252" y="704"/>
                  </a:cubicBezTo>
                  <a:close/>
                  <a:moveTo>
                    <a:pt x="1312" y="374"/>
                  </a:moveTo>
                  <a:cubicBezTo>
                    <a:pt x="1210" y="374"/>
                    <a:pt x="1124" y="458"/>
                    <a:pt x="1124" y="560"/>
                  </a:cubicBezTo>
                  <a:cubicBezTo>
                    <a:pt x="1123" y="665"/>
                    <a:pt x="1207" y="753"/>
                    <a:pt x="1308" y="753"/>
                  </a:cubicBezTo>
                  <a:cubicBezTo>
                    <a:pt x="1416" y="754"/>
                    <a:pt x="1502" y="670"/>
                    <a:pt x="1502" y="564"/>
                  </a:cubicBezTo>
                  <a:cubicBezTo>
                    <a:pt x="1503" y="459"/>
                    <a:pt x="1419" y="374"/>
                    <a:pt x="1312" y="374"/>
                  </a:cubicBezTo>
                  <a:close/>
                  <a:moveTo>
                    <a:pt x="927" y="65"/>
                  </a:moveTo>
                  <a:cubicBezTo>
                    <a:pt x="823" y="64"/>
                    <a:pt x="738" y="148"/>
                    <a:pt x="737" y="251"/>
                  </a:cubicBezTo>
                  <a:cubicBezTo>
                    <a:pt x="736" y="357"/>
                    <a:pt x="821" y="443"/>
                    <a:pt x="925" y="444"/>
                  </a:cubicBezTo>
                  <a:cubicBezTo>
                    <a:pt x="1029" y="444"/>
                    <a:pt x="1115" y="359"/>
                    <a:pt x="1115" y="255"/>
                  </a:cubicBezTo>
                  <a:cubicBezTo>
                    <a:pt x="1116" y="150"/>
                    <a:pt x="1032" y="65"/>
                    <a:pt x="927" y="65"/>
                  </a:cubicBezTo>
                  <a:close/>
                  <a:moveTo>
                    <a:pt x="1093" y="473"/>
                  </a:moveTo>
                  <a:cubicBezTo>
                    <a:pt x="1055" y="476"/>
                    <a:pt x="1018" y="479"/>
                    <a:pt x="981" y="482"/>
                  </a:cubicBezTo>
                  <a:cubicBezTo>
                    <a:pt x="954" y="484"/>
                    <a:pt x="927" y="487"/>
                    <a:pt x="901" y="486"/>
                  </a:cubicBezTo>
                  <a:cubicBezTo>
                    <a:pt x="879" y="485"/>
                    <a:pt x="858" y="476"/>
                    <a:pt x="837" y="476"/>
                  </a:cubicBezTo>
                  <a:cubicBezTo>
                    <a:pt x="725" y="475"/>
                    <a:pt x="614" y="476"/>
                    <a:pt x="502" y="476"/>
                  </a:cubicBezTo>
                  <a:cubicBezTo>
                    <a:pt x="496" y="476"/>
                    <a:pt x="491" y="476"/>
                    <a:pt x="485" y="476"/>
                  </a:cubicBezTo>
                  <a:cubicBezTo>
                    <a:pt x="485" y="505"/>
                    <a:pt x="485" y="532"/>
                    <a:pt x="485" y="561"/>
                  </a:cubicBezTo>
                  <a:cubicBezTo>
                    <a:pt x="682" y="561"/>
                    <a:pt x="880" y="561"/>
                    <a:pt x="1076" y="561"/>
                  </a:cubicBezTo>
                  <a:cubicBezTo>
                    <a:pt x="1082" y="532"/>
                    <a:pt x="1087" y="505"/>
                    <a:pt x="1093" y="473"/>
                  </a:cubicBezTo>
                  <a:close/>
                  <a:moveTo>
                    <a:pt x="1015" y="1377"/>
                  </a:moveTo>
                  <a:cubicBezTo>
                    <a:pt x="859" y="1377"/>
                    <a:pt x="704" y="1377"/>
                    <a:pt x="548" y="1377"/>
                  </a:cubicBezTo>
                  <a:cubicBezTo>
                    <a:pt x="549" y="1381"/>
                    <a:pt x="548" y="1384"/>
                    <a:pt x="549" y="1386"/>
                  </a:cubicBezTo>
                  <a:cubicBezTo>
                    <a:pt x="554" y="1406"/>
                    <a:pt x="569" y="1415"/>
                    <a:pt x="595" y="1415"/>
                  </a:cubicBezTo>
                  <a:cubicBezTo>
                    <a:pt x="719" y="1415"/>
                    <a:pt x="844" y="1415"/>
                    <a:pt x="969" y="1415"/>
                  </a:cubicBezTo>
                  <a:cubicBezTo>
                    <a:pt x="974" y="1415"/>
                    <a:pt x="979" y="1414"/>
                    <a:pt x="984" y="1414"/>
                  </a:cubicBezTo>
                  <a:cubicBezTo>
                    <a:pt x="1003" y="1411"/>
                    <a:pt x="1014" y="1398"/>
                    <a:pt x="1015" y="13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47"/>
            <p:cNvSpPr>
              <a:spLocks noEditPoints="1"/>
            </p:cNvSpPr>
            <p:nvPr/>
          </p:nvSpPr>
          <p:spPr bwMode="auto">
            <a:xfrm>
              <a:off x="2784475" y="3328988"/>
              <a:ext cx="187325" cy="112713"/>
            </a:xfrm>
            <a:custGeom>
              <a:avLst/>
              <a:gdLst>
                <a:gd name="T0" fmla="*/ 412 w 671"/>
                <a:gd name="T1" fmla="*/ 255 h 404"/>
                <a:gd name="T2" fmla="*/ 392 w 671"/>
                <a:gd name="T3" fmla="*/ 255 h 404"/>
                <a:gd name="T4" fmla="*/ 79 w 671"/>
                <a:gd name="T5" fmla="*/ 255 h 404"/>
                <a:gd name="T6" fmla="*/ 2 w 671"/>
                <a:gd name="T7" fmla="*/ 178 h 404"/>
                <a:gd name="T8" fmla="*/ 3 w 671"/>
                <a:gd name="T9" fmla="*/ 67 h 404"/>
                <a:gd name="T10" fmla="*/ 19 w 671"/>
                <a:gd name="T11" fmla="*/ 24 h 404"/>
                <a:gd name="T12" fmla="*/ 50 w 671"/>
                <a:gd name="T13" fmla="*/ 19 h 404"/>
                <a:gd name="T14" fmla="*/ 54 w 671"/>
                <a:gd name="T15" fmla="*/ 50 h 404"/>
                <a:gd name="T16" fmla="*/ 47 w 671"/>
                <a:gd name="T17" fmla="*/ 75 h 404"/>
                <a:gd name="T18" fmla="*/ 47 w 671"/>
                <a:gd name="T19" fmla="*/ 183 h 404"/>
                <a:gd name="T20" fmla="*/ 73 w 671"/>
                <a:gd name="T21" fmla="*/ 210 h 404"/>
                <a:gd name="T22" fmla="*/ 399 w 671"/>
                <a:gd name="T23" fmla="*/ 210 h 404"/>
                <a:gd name="T24" fmla="*/ 406 w 671"/>
                <a:gd name="T25" fmla="*/ 209 h 404"/>
                <a:gd name="T26" fmla="*/ 402 w 671"/>
                <a:gd name="T27" fmla="*/ 171 h 404"/>
                <a:gd name="T28" fmla="*/ 421 w 671"/>
                <a:gd name="T29" fmla="*/ 123 h 404"/>
                <a:gd name="T30" fmla="*/ 471 w 671"/>
                <a:gd name="T31" fmla="*/ 121 h 404"/>
                <a:gd name="T32" fmla="*/ 529 w 671"/>
                <a:gd name="T33" fmla="*/ 150 h 404"/>
                <a:gd name="T34" fmla="*/ 528 w 671"/>
                <a:gd name="T35" fmla="*/ 61 h 404"/>
                <a:gd name="T36" fmla="*/ 508 w 671"/>
                <a:gd name="T37" fmla="*/ 46 h 404"/>
                <a:gd name="T38" fmla="*/ 477 w 671"/>
                <a:gd name="T39" fmla="*/ 45 h 404"/>
                <a:gd name="T40" fmla="*/ 135 w 671"/>
                <a:gd name="T41" fmla="*/ 45 h 404"/>
                <a:gd name="T42" fmla="*/ 118 w 671"/>
                <a:gd name="T43" fmla="*/ 44 h 404"/>
                <a:gd name="T44" fmla="*/ 100 w 671"/>
                <a:gd name="T45" fmla="*/ 20 h 404"/>
                <a:gd name="T46" fmla="*/ 121 w 671"/>
                <a:gd name="T47" fmla="*/ 0 h 404"/>
                <a:gd name="T48" fmla="*/ 131 w 671"/>
                <a:gd name="T49" fmla="*/ 0 h 404"/>
                <a:gd name="T50" fmla="*/ 501 w 671"/>
                <a:gd name="T51" fmla="*/ 0 h 404"/>
                <a:gd name="T52" fmla="*/ 575 w 671"/>
                <a:gd name="T53" fmla="*/ 73 h 404"/>
                <a:gd name="T54" fmla="*/ 575 w 671"/>
                <a:gd name="T55" fmla="*/ 162 h 404"/>
                <a:gd name="T56" fmla="*/ 585 w 671"/>
                <a:gd name="T57" fmla="*/ 178 h 404"/>
                <a:gd name="T58" fmla="*/ 641 w 671"/>
                <a:gd name="T59" fmla="*/ 206 h 404"/>
                <a:gd name="T60" fmla="*/ 668 w 671"/>
                <a:gd name="T61" fmla="*/ 255 h 404"/>
                <a:gd name="T62" fmla="*/ 626 w 671"/>
                <a:gd name="T63" fmla="*/ 292 h 404"/>
                <a:gd name="T64" fmla="*/ 565 w 671"/>
                <a:gd name="T65" fmla="*/ 297 h 404"/>
                <a:gd name="T66" fmla="*/ 535 w 671"/>
                <a:gd name="T67" fmla="*/ 316 h 404"/>
                <a:gd name="T68" fmla="*/ 510 w 671"/>
                <a:gd name="T69" fmla="*/ 371 h 404"/>
                <a:gd name="T70" fmla="*/ 458 w 671"/>
                <a:gd name="T71" fmla="*/ 399 h 404"/>
                <a:gd name="T72" fmla="*/ 422 w 671"/>
                <a:gd name="T73" fmla="*/ 355 h 404"/>
                <a:gd name="T74" fmla="*/ 412 w 671"/>
                <a:gd name="T75" fmla="*/ 255 h 404"/>
                <a:gd name="T76" fmla="*/ 447 w 671"/>
                <a:gd name="T77" fmla="*/ 159 h 404"/>
                <a:gd name="T78" fmla="*/ 467 w 671"/>
                <a:gd name="T79" fmla="*/ 351 h 404"/>
                <a:gd name="T80" fmla="*/ 496 w 671"/>
                <a:gd name="T81" fmla="*/ 293 h 404"/>
                <a:gd name="T82" fmla="*/ 557 w 671"/>
                <a:gd name="T83" fmla="*/ 252 h 404"/>
                <a:gd name="T84" fmla="*/ 617 w 671"/>
                <a:gd name="T85" fmla="*/ 248 h 404"/>
                <a:gd name="T86" fmla="*/ 618 w 671"/>
                <a:gd name="T87" fmla="*/ 245 h 404"/>
                <a:gd name="T88" fmla="*/ 447 w 671"/>
                <a:gd name="T89" fmla="*/ 15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1" h="404">
                  <a:moveTo>
                    <a:pt x="412" y="255"/>
                  </a:moveTo>
                  <a:cubicBezTo>
                    <a:pt x="404" y="255"/>
                    <a:pt x="398" y="255"/>
                    <a:pt x="392" y="255"/>
                  </a:cubicBezTo>
                  <a:cubicBezTo>
                    <a:pt x="288" y="255"/>
                    <a:pt x="183" y="255"/>
                    <a:pt x="79" y="255"/>
                  </a:cubicBezTo>
                  <a:cubicBezTo>
                    <a:pt x="29" y="255"/>
                    <a:pt x="2" y="228"/>
                    <a:pt x="2" y="178"/>
                  </a:cubicBezTo>
                  <a:cubicBezTo>
                    <a:pt x="2" y="141"/>
                    <a:pt x="0" y="104"/>
                    <a:pt x="3" y="67"/>
                  </a:cubicBezTo>
                  <a:cubicBezTo>
                    <a:pt x="3" y="53"/>
                    <a:pt x="11" y="37"/>
                    <a:pt x="19" y="24"/>
                  </a:cubicBezTo>
                  <a:cubicBezTo>
                    <a:pt x="25" y="12"/>
                    <a:pt x="41" y="11"/>
                    <a:pt x="50" y="19"/>
                  </a:cubicBezTo>
                  <a:cubicBezTo>
                    <a:pt x="60" y="28"/>
                    <a:pt x="61" y="38"/>
                    <a:pt x="54" y="50"/>
                  </a:cubicBezTo>
                  <a:cubicBezTo>
                    <a:pt x="50" y="58"/>
                    <a:pt x="47" y="67"/>
                    <a:pt x="47" y="75"/>
                  </a:cubicBezTo>
                  <a:cubicBezTo>
                    <a:pt x="46" y="111"/>
                    <a:pt x="47" y="147"/>
                    <a:pt x="47" y="183"/>
                  </a:cubicBezTo>
                  <a:cubicBezTo>
                    <a:pt x="47" y="201"/>
                    <a:pt x="55" y="210"/>
                    <a:pt x="73" y="210"/>
                  </a:cubicBezTo>
                  <a:cubicBezTo>
                    <a:pt x="182" y="210"/>
                    <a:pt x="290" y="210"/>
                    <a:pt x="399" y="210"/>
                  </a:cubicBezTo>
                  <a:cubicBezTo>
                    <a:pt x="401" y="210"/>
                    <a:pt x="403" y="209"/>
                    <a:pt x="406" y="209"/>
                  </a:cubicBezTo>
                  <a:cubicBezTo>
                    <a:pt x="405" y="196"/>
                    <a:pt x="404" y="183"/>
                    <a:pt x="402" y="171"/>
                  </a:cubicBezTo>
                  <a:cubicBezTo>
                    <a:pt x="399" y="151"/>
                    <a:pt x="404" y="135"/>
                    <a:pt x="421" y="123"/>
                  </a:cubicBezTo>
                  <a:cubicBezTo>
                    <a:pt x="437" y="111"/>
                    <a:pt x="454" y="112"/>
                    <a:pt x="471" y="121"/>
                  </a:cubicBezTo>
                  <a:cubicBezTo>
                    <a:pt x="490" y="131"/>
                    <a:pt x="509" y="140"/>
                    <a:pt x="529" y="150"/>
                  </a:cubicBezTo>
                  <a:cubicBezTo>
                    <a:pt x="529" y="119"/>
                    <a:pt x="531" y="90"/>
                    <a:pt x="528" y="61"/>
                  </a:cubicBezTo>
                  <a:cubicBezTo>
                    <a:pt x="528" y="55"/>
                    <a:pt x="516" y="48"/>
                    <a:pt x="508" y="46"/>
                  </a:cubicBezTo>
                  <a:cubicBezTo>
                    <a:pt x="498" y="43"/>
                    <a:pt x="487" y="45"/>
                    <a:pt x="477" y="45"/>
                  </a:cubicBezTo>
                  <a:cubicBezTo>
                    <a:pt x="363" y="45"/>
                    <a:pt x="249" y="45"/>
                    <a:pt x="135" y="45"/>
                  </a:cubicBezTo>
                  <a:cubicBezTo>
                    <a:pt x="129" y="45"/>
                    <a:pt x="124" y="45"/>
                    <a:pt x="118" y="44"/>
                  </a:cubicBezTo>
                  <a:cubicBezTo>
                    <a:pt x="106" y="41"/>
                    <a:pt x="99" y="33"/>
                    <a:pt x="100" y="20"/>
                  </a:cubicBezTo>
                  <a:cubicBezTo>
                    <a:pt x="101" y="8"/>
                    <a:pt x="109" y="2"/>
                    <a:pt x="121" y="0"/>
                  </a:cubicBezTo>
                  <a:cubicBezTo>
                    <a:pt x="124" y="0"/>
                    <a:pt x="128" y="0"/>
                    <a:pt x="131" y="0"/>
                  </a:cubicBezTo>
                  <a:cubicBezTo>
                    <a:pt x="255" y="0"/>
                    <a:pt x="378" y="0"/>
                    <a:pt x="501" y="0"/>
                  </a:cubicBezTo>
                  <a:cubicBezTo>
                    <a:pt x="548" y="0"/>
                    <a:pt x="575" y="27"/>
                    <a:pt x="575" y="73"/>
                  </a:cubicBezTo>
                  <a:cubicBezTo>
                    <a:pt x="575" y="103"/>
                    <a:pt x="575" y="132"/>
                    <a:pt x="575" y="162"/>
                  </a:cubicBezTo>
                  <a:cubicBezTo>
                    <a:pt x="575" y="170"/>
                    <a:pt x="577" y="174"/>
                    <a:pt x="585" y="178"/>
                  </a:cubicBezTo>
                  <a:cubicBezTo>
                    <a:pt x="604" y="187"/>
                    <a:pt x="622" y="196"/>
                    <a:pt x="641" y="206"/>
                  </a:cubicBezTo>
                  <a:cubicBezTo>
                    <a:pt x="661" y="217"/>
                    <a:pt x="671" y="235"/>
                    <a:pt x="668" y="255"/>
                  </a:cubicBezTo>
                  <a:cubicBezTo>
                    <a:pt x="664" y="275"/>
                    <a:pt x="649" y="290"/>
                    <a:pt x="626" y="292"/>
                  </a:cubicBezTo>
                  <a:cubicBezTo>
                    <a:pt x="606" y="295"/>
                    <a:pt x="586" y="297"/>
                    <a:pt x="565" y="297"/>
                  </a:cubicBezTo>
                  <a:cubicBezTo>
                    <a:pt x="550" y="297"/>
                    <a:pt x="541" y="301"/>
                    <a:pt x="535" y="316"/>
                  </a:cubicBezTo>
                  <a:cubicBezTo>
                    <a:pt x="528" y="335"/>
                    <a:pt x="519" y="353"/>
                    <a:pt x="510" y="371"/>
                  </a:cubicBezTo>
                  <a:cubicBezTo>
                    <a:pt x="499" y="394"/>
                    <a:pt x="482" y="404"/>
                    <a:pt x="458" y="399"/>
                  </a:cubicBezTo>
                  <a:cubicBezTo>
                    <a:pt x="438" y="395"/>
                    <a:pt x="425" y="379"/>
                    <a:pt x="422" y="355"/>
                  </a:cubicBezTo>
                  <a:cubicBezTo>
                    <a:pt x="419" y="323"/>
                    <a:pt x="415" y="290"/>
                    <a:pt x="412" y="255"/>
                  </a:cubicBezTo>
                  <a:close/>
                  <a:moveTo>
                    <a:pt x="447" y="159"/>
                  </a:moveTo>
                  <a:cubicBezTo>
                    <a:pt x="454" y="226"/>
                    <a:pt x="460" y="288"/>
                    <a:pt x="467" y="351"/>
                  </a:cubicBezTo>
                  <a:cubicBezTo>
                    <a:pt x="479" y="332"/>
                    <a:pt x="489" y="313"/>
                    <a:pt x="496" y="293"/>
                  </a:cubicBezTo>
                  <a:cubicBezTo>
                    <a:pt x="507" y="264"/>
                    <a:pt x="527" y="252"/>
                    <a:pt x="557" y="252"/>
                  </a:cubicBezTo>
                  <a:cubicBezTo>
                    <a:pt x="577" y="252"/>
                    <a:pt x="597" y="249"/>
                    <a:pt x="617" y="248"/>
                  </a:cubicBezTo>
                  <a:cubicBezTo>
                    <a:pt x="618" y="247"/>
                    <a:pt x="618" y="246"/>
                    <a:pt x="618" y="245"/>
                  </a:cubicBezTo>
                  <a:cubicBezTo>
                    <a:pt x="562" y="217"/>
                    <a:pt x="506" y="189"/>
                    <a:pt x="447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48"/>
            <p:cNvSpPr>
              <a:spLocks/>
            </p:cNvSpPr>
            <p:nvPr/>
          </p:nvSpPr>
          <p:spPr bwMode="auto">
            <a:xfrm>
              <a:off x="2767013" y="3402013"/>
              <a:ext cx="19050" cy="20638"/>
            </a:xfrm>
            <a:custGeom>
              <a:avLst/>
              <a:gdLst>
                <a:gd name="T0" fmla="*/ 73 w 73"/>
                <a:gd name="T1" fmla="*/ 20 h 71"/>
                <a:gd name="T2" fmla="*/ 64 w 73"/>
                <a:gd name="T3" fmla="*/ 38 h 71"/>
                <a:gd name="T4" fmla="*/ 41 w 73"/>
                <a:gd name="T5" fmla="*/ 61 h 71"/>
                <a:gd name="T6" fmla="*/ 9 w 73"/>
                <a:gd name="T7" fmla="*/ 61 h 71"/>
                <a:gd name="T8" fmla="*/ 9 w 73"/>
                <a:gd name="T9" fmla="*/ 30 h 71"/>
                <a:gd name="T10" fmla="*/ 34 w 73"/>
                <a:gd name="T11" fmla="*/ 6 h 71"/>
                <a:gd name="T12" fmla="*/ 57 w 73"/>
                <a:gd name="T13" fmla="*/ 3 h 71"/>
                <a:gd name="T14" fmla="*/ 73 w 73"/>
                <a:gd name="T1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71">
                  <a:moveTo>
                    <a:pt x="73" y="20"/>
                  </a:moveTo>
                  <a:cubicBezTo>
                    <a:pt x="69" y="28"/>
                    <a:pt x="68" y="34"/>
                    <a:pt x="64" y="38"/>
                  </a:cubicBezTo>
                  <a:cubicBezTo>
                    <a:pt x="57" y="46"/>
                    <a:pt x="49" y="54"/>
                    <a:pt x="41" y="61"/>
                  </a:cubicBezTo>
                  <a:cubicBezTo>
                    <a:pt x="30" y="71"/>
                    <a:pt x="18" y="70"/>
                    <a:pt x="9" y="61"/>
                  </a:cubicBezTo>
                  <a:cubicBezTo>
                    <a:pt x="1" y="52"/>
                    <a:pt x="0" y="40"/>
                    <a:pt x="9" y="30"/>
                  </a:cubicBezTo>
                  <a:cubicBezTo>
                    <a:pt x="17" y="21"/>
                    <a:pt x="24" y="12"/>
                    <a:pt x="34" y="6"/>
                  </a:cubicBezTo>
                  <a:cubicBezTo>
                    <a:pt x="40" y="2"/>
                    <a:pt x="50" y="0"/>
                    <a:pt x="57" y="3"/>
                  </a:cubicBezTo>
                  <a:cubicBezTo>
                    <a:pt x="63" y="5"/>
                    <a:pt x="68" y="14"/>
                    <a:pt x="73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49"/>
            <p:cNvSpPr>
              <a:spLocks/>
            </p:cNvSpPr>
            <p:nvPr/>
          </p:nvSpPr>
          <p:spPr bwMode="auto">
            <a:xfrm>
              <a:off x="2911475" y="3295650"/>
              <a:ext cx="14288" cy="22225"/>
            </a:xfrm>
            <a:custGeom>
              <a:avLst/>
              <a:gdLst>
                <a:gd name="T0" fmla="*/ 0 w 46"/>
                <a:gd name="T1" fmla="*/ 37 h 78"/>
                <a:gd name="T2" fmla="*/ 2 w 46"/>
                <a:gd name="T3" fmla="*/ 18 h 78"/>
                <a:gd name="T4" fmla="*/ 23 w 46"/>
                <a:gd name="T5" fmla="*/ 1 h 78"/>
                <a:gd name="T6" fmla="*/ 44 w 46"/>
                <a:gd name="T7" fmla="*/ 17 h 78"/>
                <a:gd name="T8" fmla="*/ 44 w 46"/>
                <a:gd name="T9" fmla="*/ 60 h 78"/>
                <a:gd name="T10" fmla="*/ 22 w 46"/>
                <a:gd name="T11" fmla="*/ 78 h 78"/>
                <a:gd name="T12" fmla="*/ 1 w 46"/>
                <a:gd name="T13" fmla="*/ 58 h 78"/>
                <a:gd name="T14" fmla="*/ 1 w 46"/>
                <a:gd name="T15" fmla="*/ 37 h 78"/>
                <a:gd name="T16" fmla="*/ 0 w 46"/>
                <a:gd name="T17" fmla="*/ 3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8">
                  <a:moveTo>
                    <a:pt x="0" y="37"/>
                  </a:moveTo>
                  <a:cubicBezTo>
                    <a:pt x="1" y="31"/>
                    <a:pt x="0" y="24"/>
                    <a:pt x="2" y="18"/>
                  </a:cubicBezTo>
                  <a:cubicBezTo>
                    <a:pt x="4" y="7"/>
                    <a:pt x="11" y="1"/>
                    <a:pt x="23" y="1"/>
                  </a:cubicBezTo>
                  <a:cubicBezTo>
                    <a:pt x="34" y="0"/>
                    <a:pt x="43" y="6"/>
                    <a:pt x="44" y="17"/>
                  </a:cubicBezTo>
                  <a:cubicBezTo>
                    <a:pt x="46" y="31"/>
                    <a:pt x="46" y="46"/>
                    <a:pt x="44" y="60"/>
                  </a:cubicBezTo>
                  <a:cubicBezTo>
                    <a:pt x="43" y="72"/>
                    <a:pt x="34" y="78"/>
                    <a:pt x="22" y="78"/>
                  </a:cubicBezTo>
                  <a:cubicBezTo>
                    <a:pt x="11" y="77"/>
                    <a:pt x="3" y="70"/>
                    <a:pt x="1" y="58"/>
                  </a:cubicBezTo>
                  <a:cubicBezTo>
                    <a:pt x="1" y="51"/>
                    <a:pt x="1" y="44"/>
                    <a:pt x="1" y="37"/>
                  </a:cubicBezTo>
                  <a:cubicBezTo>
                    <a:pt x="1" y="37"/>
                    <a:pt x="1" y="37"/>
                    <a:pt x="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50"/>
            <p:cNvSpPr>
              <a:spLocks/>
            </p:cNvSpPr>
            <p:nvPr/>
          </p:nvSpPr>
          <p:spPr bwMode="auto">
            <a:xfrm>
              <a:off x="2943225" y="3306763"/>
              <a:ext cx="20638" cy="19050"/>
            </a:xfrm>
            <a:custGeom>
              <a:avLst/>
              <a:gdLst>
                <a:gd name="T0" fmla="*/ 46 w 76"/>
                <a:gd name="T1" fmla="*/ 1 h 68"/>
                <a:gd name="T2" fmla="*/ 66 w 76"/>
                <a:gd name="T3" fmla="*/ 33 h 68"/>
                <a:gd name="T4" fmla="*/ 35 w 76"/>
                <a:gd name="T5" fmla="*/ 65 h 68"/>
                <a:gd name="T6" fmla="*/ 10 w 76"/>
                <a:gd name="T7" fmla="*/ 63 h 68"/>
                <a:gd name="T8" fmla="*/ 3 w 76"/>
                <a:gd name="T9" fmla="*/ 40 h 68"/>
                <a:gd name="T10" fmla="*/ 40 w 76"/>
                <a:gd name="T11" fmla="*/ 2 h 68"/>
                <a:gd name="T12" fmla="*/ 46 w 76"/>
                <a:gd name="T1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8">
                  <a:moveTo>
                    <a:pt x="46" y="1"/>
                  </a:moveTo>
                  <a:cubicBezTo>
                    <a:pt x="64" y="1"/>
                    <a:pt x="76" y="19"/>
                    <a:pt x="66" y="33"/>
                  </a:cubicBezTo>
                  <a:cubicBezTo>
                    <a:pt x="58" y="45"/>
                    <a:pt x="47" y="56"/>
                    <a:pt x="35" y="65"/>
                  </a:cubicBezTo>
                  <a:cubicBezTo>
                    <a:pt x="29" y="68"/>
                    <a:pt x="16" y="67"/>
                    <a:pt x="10" y="63"/>
                  </a:cubicBezTo>
                  <a:cubicBezTo>
                    <a:pt x="5" y="59"/>
                    <a:pt x="0" y="44"/>
                    <a:pt x="3" y="40"/>
                  </a:cubicBezTo>
                  <a:cubicBezTo>
                    <a:pt x="13" y="26"/>
                    <a:pt x="27" y="14"/>
                    <a:pt x="40" y="2"/>
                  </a:cubicBezTo>
                  <a:cubicBezTo>
                    <a:pt x="41" y="0"/>
                    <a:pt x="44" y="1"/>
                    <a:pt x="4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51"/>
            <p:cNvSpPr>
              <a:spLocks/>
            </p:cNvSpPr>
            <p:nvPr/>
          </p:nvSpPr>
          <p:spPr bwMode="auto">
            <a:xfrm>
              <a:off x="2957513" y="3343275"/>
              <a:ext cx="20638" cy="12700"/>
            </a:xfrm>
            <a:custGeom>
              <a:avLst/>
              <a:gdLst>
                <a:gd name="T0" fmla="*/ 37 w 77"/>
                <a:gd name="T1" fmla="*/ 46 h 47"/>
                <a:gd name="T2" fmla="*/ 19 w 77"/>
                <a:gd name="T3" fmla="*/ 46 h 47"/>
                <a:gd name="T4" fmla="*/ 0 w 77"/>
                <a:gd name="T5" fmla="*/ 23 h 47"/>
                <a:gd name="T6" fmla="*/ 19 w 77"/>
                <a:gd name="T7" fmla="*/ 2 h 47"/>
                <a:gd name="T8" fmla="*/ 58 w 77"/>
                <a:gd name="T9" fmla="*/ 2 h 47"/>
                <a:gd name="T10" fmla="*/ 77 w 77"/>
                <a:gd name="T11" fmla="*/ 24 h 47"/>
                <a:gd name="T12" fmla="*/ 56 w 77"/>
                <a:gd name="T13" fmla="*/ 46 h 47"/>
                <a:gd name="T14" fmla="*/ 37 w 77"/>
                <a:gd name="T15" fmla="*/ 46 h 47"/>
                <a:gd name="T16" fmla="*/ 37 w 77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37" y="46"/>
                  </a:moveTo>
                  <a:cubicBezTo>
                    <a:pt x="31" y="46"/>
                    <a:pt x="25" y="47"/>
                    <a:pt x="19" y="46"/>
                  </a:cubicBezTo>
                  <a:cubicBezTo>
                    <a:pt x="7" y="44"/>
                    <a:pt x="0" y="36"/>
                    <a:pt x="0" y="23"/>
                  </a:cubicBezTo>
                  <a:cubicBezTo>
                    <a:pt x="0" y="11"/>
                    <a:pt x="7" y="3"/>
                    <a:pt x="19" y="2"/>
                  </a:cubicBezTo>
                  <a:cubicBezTo>
                    <a:pt x="32" y="0"/>
                    <a:pt x="45" y="0"/>
                    <a:pt x="58" y="2"/>
                  </a:cubicBezTo>
                  <a:cubicBezTo>
                    <a:pt x="70" y="3"/>
                    <a:pt x="77" y="11"/>
                    <a:pt x="77" y="24"/>
                  </a:cubicBezTo>
                  <a:cubicBezTo>
                    <a:pt x="76" y="37"/>
                    <a:pt x="69" y="44"/>
                    <a:pt x="56" y="46"/>
                  </a:cubicBezTo>
                  <a:cubicBezTo>
                    <a:pt x="50" y="47"/>
                    <a:pt x="43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52"/>
            <p:cNvSpPr>
              <a:spLocks/>
            </p:cNvSpPr>
            <p:nvPr/>
          </p:nvSpPr>
          <p:spPr bwMode="auto">
            <a:xfrm>
              <a:off x="2751138" y="3373438"/>
              <a:ext cx="22225" cy="12700"/>
            </a:xfrm>
            <a:custGeom>
              <a:avLst/>
              <a:gdLst>
                <a:gd name="T0" fmla="*/ 39 w 79"/>
                <a:gd name="T1" fmla="*/ 46 h 46"/>
                <a:gd name="T2" fmla="*/ 20 w 79"/>
                <a:gd name="T3" fmla="*/ 45 h 46"/>
                <a:gd name="T4" fmla="*/ 1 w 79"/>
                <a:gd name="T5" fmla="*/ 22 h 46"/>
                <a:gd name="T6" fmla="*/ 22 w 79"/>
                <a:gd name="T7" fmla="*/ 1 h 46"/>
                <a:gd name="T8" fmla="*/ 56 w 79"/>
                <a:gd name="T9" fmla="*/ 1 h 46"/>
                <a:gd name="T10" fmla="*/ 78 w 79"/>
                <a:gd name="T11" fmla="*/ 21 h 46"/>
                <a:gd name="T12" fmla="*/ 59 w 79"/>
                <a:gd name="T13" fmla="*/ 45 h 46"/>
                <a:gd name="T14" fmla="*/ 39 w 79"/>
                <a:gd name="T15" fmla="*/ 45 h 46"/>
                <a:gd name="T16" fmla="*/ 39 w 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6">
                  <a:moveTo>
                    <a:pt x="39" y="46"/>
                  </a:moveTo>
                  <a:cubicBezTo>
                    <a:pt x="33" y="45"/>
                    <a:pt x="26" y="46"/>
                    <a:pt x="20" y="45"/>
                  </a:cubicBezTo>
                  <a:cubicBezTo>
                    <a:pt x="8" y="42"/>
                    <a:pt x="0" y="34"/>
                    <a:pt x="1" y="22"/>
                  </a:cubicBezTo>
                  <a:cubicBezTo>
                    <a:pt x="2" y="9"/>
                    <a:pt x="9" y="1"/>
                    <a:pt x="22" y="1"/>
                  </a:cubicBezTo>
                  <a:cubicBezTo>
                    <a:pt x="34" y="0"/>
                    <a:pt x="45" y="0"/>
                    <a:pt x="56" y="1"/>
                  </a:cubicBezTo>
                  <a:cubicBezTo>
                    <a:pt x="69" y="1"/>
                    <a:pt x="77" y="8"/>
                    <a:pt x="78" y="21"/>
                  </a:cubicBezTo>
                  <a:cubicBezTo>
                    <a:pt x="79" y="33"/>
                    <a:pt x="71" y="43"/>
                    <a:pt x="59" y="45"/>
                  </a:cubicBezTo>
                  <a:cubicBezTo>
                    <a:pt x="52" y="46"/>
                    <a:pt x="46" y="45"/>
                    <a:pt x="39" y="45"/>
                  </a:cubicBezTo>
                  <a:cubicBezTo>
                    <a:pt x="39" y="45"/>
                    <a:pt x="39" y="45"/>
                    <a:pt x="39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53"/>
            <p:cNvSpPr>
              <a:spLocks/>
            </p:cNvSpPr>
            <p:nvPr/>
          </p:nvSpPr>
          <p:spPr bwMode="auto">
            <a:xfrm>
              <a:off x="2803525" y="3411538"/>
              <a:ext cx="14288" cy="20638"/>
            </a:xfrm>
            <a:custGeom>
              <a:avLst/>
              <a:gdLst>
                <a:gd name="T0" fmla="*/ 0 w 46"/>
                <a:gd name="T1" fmla="*/ 40 h 78"/>
                <a:gd name="T2" fmla="*/ 1 w 46"/>
                <a:gd name="T3" fmla="*/ 20 h 78"/>
                <a:gd name="T4" fmla="*/ 24 w 46"/>
                <a:gd name="T5" fmla="*/ 1 h 78"/>
                <a:gd name="T6" fmla="*/ 45 w 46"/>
                <a:gd name="T7" fmla="*/ 20 h 78"/>
                <a:gd name="T8" fmla="*/ 44 w 46"/>
                <a:gd name="T9" fmla="*/ 59 h 78"/>
                <a:gd name="T10" fmla="*/ 23 w 46"/>
                <a:gd name="T11" fmla="*/ 78 h 78"/>
                <a:gd name="T12" fmla="*/ 1 w 46"/>
                <a:gd name="T13" fmla="*/ 60 h 78"/>
                <a:gd name="T14" fmla="*/ 0 w 46"/>
                <a:gd name="T15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78">
                  <a:moveTo>
                    <a:pt x="0" y="40"/>
                  </a:moveTo>
                  <a:cubicBezTo>
                    <a:pt x="0" y="32"/>
                    <a:pt x="0" y="26"/>
                    <a:pt x="1" y="20"/>
                  </a:cubicBezTo>
                  <a:cubicBezTo>
                    <a:pt x="3" y="7"/>
                    <a:pt x="11" y="0"/>
                    <a:pt x="24" y="1"/>
                  </a:cubicBezTo>
                  <a:cubicBezTo>
                    <a:pt x="36" y="1"/>
                    <a:pt x="44" y="8"/>
                    <a:pt x="45" y="20"/>
                  </a:cubicBezTo>
                  <a:cubicBezTo>
                    <a:pt x="45" y="33"/>
                    <a:pt x="46" y="46"/>
                    <a:pt x="44" y="59"/>
                  </a:cubicBezTo>
                  <a:cubicBezTo>
                    <a:pt x="43" y="71"/>
                    <a:pt x="35" y="78"/>
                    <a:pt x="23" y="78"/>
                  </a:cubicBezTo>
                  <a:cubicBezTo>
                    <a:pt x="11" y="78"/>
                    <a:pt x="3" y="72"/>
                    <a:pt x="1" y="60"/>
                  </a:cubicBezTo>
                  <a:cubicBezTo>
                    <a:pt x="0" y="53"/>
                    <a:pt x="0" y="46"/>
                    <a:pt x="0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54"/>
            <p:cNvSpPr>
              <a:spLocks/>
            </p:cNvSpPr>
            <p:nvPr/>
          </p:nvSpPr>
          <p:spPr bwMode="auto">
            <a:xfrm>
              <a:off x="3017838" y="3511550"/>
              <a:ext cx="14288" cy="14288"/>
            </a:xfrm>
            <a:custGeom>
              <a:avLst/>
              <a:gdLst>
                <a:gd name="T0" fmla="*/ 47 w 47"/>
                <a:gd name="T1" fmla="*/ 25 h 48"/>
                <a:gd name="T2" fmla="*/ 23 w 47"/>
                <a:gd name="T3" fmla="*/ 48 h 48"/>
                <a:gd name="T4" fmla="*/ 0 w 47"/>
                <a:gd name="T5" fmla="*/ 24 h 48"/>
                <a:gd name="T6" fmla="*/ 24 w 47"/>
                <a:gd name="T7" fmla="*/ 1 h 48"/>
                <a:gd name="T8" fmla="*/ 47 w 47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5"/>
                  </a:moveTo>
                  <a:cubicBezTo>
                    <a:pt x="47" y="38"/>
                    <a:pt x="37" y="48"/>
                    <a:pt x="23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2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55"/>
            <p:cNvSpPr>
              <a:spLocks/>
            </p:cNvSpPr>
            <p:nvPr/>
          </p:nvSpPr>
          <p:spPr bwMode="auto">
            <a:xfrm>
              <a:off x="3038475" y="3511550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5 h 48"/>
                <a:gd name="T6" fmla="*/ 24 w 48"/>
                <a:gd name="T7" fmla="*/ 1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1" y="1"/>
                    <a:pt x="24" y="1"/>
                  </a:cubicBezTo>
                  <a:cubicBezTo>
                    <a:pt x="36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56"/>
            <p:cNvSpPr>
              <a:spLocks/>
            </p:cNvSpPr>
            <p:nvPr/>
          </p:nvSpPr>
          <p:spPr bwMode="auto">
            <a:xfrm>
              <a:off x="2997200" y="3511550"/>
              <a:ext cx="14288" cy="14288"/>
            </a:xfrm>
            <a:custGeom>
              <a:avLst/>
              <a:gdLst>
                <a:gd name="T0" fmla="*/ 47 w 47"/>
                <a:gd name="T1" fmla="*/ 24 h 48"/>
                <a:gd name="T2" fmla="*/ 24 w 47"/>
                <a:gd name="T3" fmla="*/ 48 h 48"/>
                <a:gd name="T4" fmla="*/ 0 w 47"/>
                <a:gd name="T5" fmla="*/ 25 h 48"/>
                <a:gd name="T6" fmla="*/ 23 w 47"/>
                <a:gd name="T7" fmla="*/ 1 h 48"/>
                <a:gd name="T8" fmla="*/ 47 w 47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4"/>
                  </a:moveTo>
                  <a:cubicBezTo>
                    <a:pt x="47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1"/>
                    <a:pt x="47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57"/>
            <p:cNvSpPr>
              <a:spLocks/>
            </p:cNvSpPr>
            <p:nvPr/>
          </p:nvSpPr>
          <p:spPr bwMode="auto">
            <a:xfrm>
              <a:off x="2682875" y="3213100"/>
              <a:ext cx="92075" cy="92075"/>
            </a:xfrm>
            <a:custGeom>
              <a:avLst/>
              <a:gdLst>
                <a:gd name="T0" fmla="*/ 330 w 331"/>
                <a:gd name="T1" fmla="*/ 163 h 333"/>
                <a:gd name="T2" fmla="*/ 212 w 331"/>
                <a:gd name="T3" fmla="*/ 315 h 333"/>
                <a:gd name="T4" fmla="*/ 35 w 331"/>
                <a:gd name="T5" fmla="*/ 239 h 333"/>
                <a:gd name="T6" fmla="*/ 62 w 331"/>
                <a:gd name="T7" fmla="*/ 50 h 333"/>
                <a:gd name="T8" fmla="*/ 94 w 331"/>
                <a:gd name="T9" fmla="*/ 45 h 333"/>
                <a:gd name="T10" fmla="*/ 101 w 331"/>
                <a:gd name="T11" fmla="*/ 71 h 333"/>
                <a:gd name="T12" fmla="*/ 89 w 331"/>
                <a:gd name="T13" fmla="*/ 86 h 333"/>
                <a:gd name="T14" fmla="*/ 140 w 331"/>
                <a:gd name="T15" fmla="*/ 270 h 333"/>
                <a:gd name="T16" fmla="*/ 256 w 331"/>
                <a:gd name="T17" fmla="*/ 238 h 333"/>
                <a:gd name="T18" fmla="*/ 276 w 331"/>
                <a:gd name="T19" fmla="*/ 116 h 333"/>
                <a:gd name="T20" fmla="*/ 175 w 331"/>
                <a:gd name="T21" fmla="*/ 50 h 333"/>
                <a:gd name="T22" fmla="*/ 166 w 331"/>
                <a:gd name="T23" fmla="*/ 50 h 333"/>
                <a:gd name="T24" fmla="*/ 140 w 331"/>
                <a:gd name="T25" fmla="*/ 28 h 333"/>
                <a:gd name="T26" fmla="*/ 165 w 331"/>
                <a:gd name="T27" fmla="*/ 5 h 333"/>
                <a:gd name="T28" fmla="*/ 330 w 331"/>
                <a:gd name="T29" fmla="*/ 16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333">
                  <a:moveTo>
                    <a:pt x="330" y="163"/>
                  </a:moveTo>
                  <a:cubicBezTo>
                    <a:pt x="330" y="235"/>
                    <a:pt x="282" y="297"/>
                    <a:pt x="212" y="315"/>
                  </a:cubicBezTo>
                  <a:cubicBezTo>
                    <a:pt x="143" y="333"/>
                    <a:pt x="71" y="302"/>
                    <a:pt x="35" y="239"/>
                  </a:cubicBezTo>
                  <a:cubicBezTo>
                    <a:pt x="0" y="178"/>
                    <a:pt x="12" y="99"/>
                    <a:pt x="62" y="50"/>
                  </a:cubicBezTo>
                  <a:cubicBezTo>
                    <a:pt x="71" y="40"/>
                    <a:pt x="82" y="37"/>
                    <a:pt x="94" y="45"/>
                  </a:cubicBezTo>
                  <a:cubicBezTo>
                    <a:pt x="103" y="51"/>
                    <a:pt x="105" y="61"/>
                    <a:pt x="101" y="71"/>
                  </a:cubicBezTo>
                  <a:cubicBezTo>
                    <a:pt x="99" y="77"/>
                    <a:pt x="94" y="81"/>
                    <a:pt x="89" y="86"/>
                  </a:cubicBezTo>
                  <a:cubicBezTo>
                    <a:pt x="34" y="148"/>
                    <a:pt x="61" y="246"/>
                    <a:pt x="140" y="270"/>
                  </a:cubicBezTo>
                  <a:cubicBezTo>
                    <a:pt x="185" y="283"/>
                    <a:pt x="225" y="272"/>
                    <a:pt x="256" y="238"/>
                  </a:cubicBezTo>
                  <a:cubicBezTo>
                    <a:pt x="288" y="202"/>
                    <a:pt x="295" y="160"/>
                    <a:pt x="276" y="116"/>
                  </a:cubicBezTo>
                  <a:cubicBezTo>
                    <a:pt x="257" y="74"/>
                    <a:pt x="222" y="52"/>
                    <a:pt x="175" y="50"/>
                  </a:cubicBezTo>
                  <a:cubicBezTo>
                    <a:pt x="172" y="49"/>
                    <a:pt x="169" y="50"/>
                    <a:pt x="166" y="50"/>
                  </a:cubicBezTo>
                  <a:cubicBezTo>
                    <a:pt x="150" y="49"/>
                    <a:pt x="140" y="41"/>
                    <a:pt x="140" y="28"/>
                  </a:cubicBezTo>
                  <a:cubicBezTo>
                    <a:pt x="139" y="14"/>
                    <a:pt x="149" y="5"/>
                    <a:pt x="165" y="5"/>
                  </a:cubicBezTo>
                  <a:cubicBezTo>
                    <a:pt x="256" y="0"/>
                    <a:pt x="331" y="72"/>
                    <a:pt x="330" y="1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58"/>
            <p:cNvSpPr>
              <a:spLocks/>
            </p:cNvSpPr>
            <p:nvPr/>
          </p:nvSpPr>
          <p:spPr bwMode="auto">
            <a:xfrm>
              <a:off x="2716213" y="3233738"/>
              <a:ext cx="28575" cy="49213"/>
            </a:xfrm>
            <a:custGeom>
              <a:avLst/>
              <a:gdLst>
                <a:gd name="T0" fmla="*/ 46 w 102"/>
                <a:gd name="T1" fmla="*/ 60 h 178"/>
                <a:gd name="T2" fmla="*/ 65 w 102"/>
                <a:gd name="T3" fmla="*/ 69 h 178"/>
                <a:gd name="T4" fmla="*/ 100 w 102"/>
                <a:gd name="T5" fmla="*/ 108 h 178"/>
                <a:gd name="T6" fmla="*/ 77 w 102"/>
                <a:gd name="T7" fmla="*/ 158 h 178"/>
                <a:gd name="T8" fmla="*/ 71 w 102"/>
                <a:gd name="T9" fmla="*/ 167 h 178"/>
                <a:gd name="T10" fmla="*/ 54 w 102"/>
                <a:gd name="T11" fmla="*/ 177 h 178"/>
                <a:gd name="T12" fmla="*/ 38 w 102"/>
                <a:gd name="T13" fmla="*/ 168 h 178"/>
                <a:gd name="T14" fmla="*/ 25 w 102"/>
                <a:gd name="T15" fmla="*/ 156 h 178"/>
                <a:gd name="T16" fmla="*/ 10 w 102"/>
                <a:gd name="T17" fmla="*/ 140 h 178"/>
                <a:gd name="T18" fmla="*/ 16 w 102"/>
                <a:gd name="T19" fmla="*/ 118 h 178"/>
                <a:gd name="T20" fmla="*/ 36 w 102"/>
                <a:gd name="T21" fmla="*/ 119 h 178"/>
                <a:gd name="T22" fmla="*/ 48 w 102"/>
                <a:gd name="T23" fmla="*/ 126 h 178"/>
                <a:gd name="T24" fmla="*/ 63 w 102"/>
                <a:gd name="T25" fmla="*/ 121 h 178"/>
                <a:gd name="T26" fmla="*/ 56 w 102"/>
                <a:gd name="T27" fmla="*/ 106 h 178"/>
                <a:gd name="T28" fmla="*/ 37 w 102"/>
                <a:gd name="T29" fmla="*/ 98 h 178"/>
                <a:gd name="T30" fmla="*/ 29 w 102"/>
                <a:gd name="T31" fmla="*/ 23 h 178"/>
                <a:gd name="T32" fmla="*/ 37 w 102"/>
                <a:gd name="T33" fmla="*/ 13 h 178"/>
                <a:gd name="T34" fmla="*/ 53 w 102"/>
                <a:gd name="T35" fmla="*/ 1 h 178"/>
                <a:gd name="T36" fmla="*/ 70 w 102"/>
                <a:gd name="T37" fmla="*/ 10 h 178"/>
                <a:gd name="T38" fmla="*/ 83 w 102"/>
                <a:gd name="T39" fmla="*/ 21 h 178"/>
                <a:gd name="T40" fmla="*/ 96 w 102"/>
                <a:gd name="T41" fmla="*/ 47 h 178"/>
                <a:gd name="T42" fmla="*/ 69 w 102"/>
                <a:gd name="T43" fmla="*/ 55 h 178"/>
                <a:gd name="T44" fmla="*/ 47 w 102"/>
                <a:gd name="T45" fmla="*/ 53 h 178"/>
                <a:gd name="T46" fmla="*/ 46 w 102"/>
                <a:gd name="T47" fmla="*/ 6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78">
                  <a:moveTo>
                    <a:pt x="46" y="60"/>
                  </a:moveTo>
                  <a:cubicBezTo>
                    <a:pt x="52" y="63"/>
                    <a:pt x="58" y="67"/>
                    <a:pt x="65" y="69"/>
                  </a:cubicBezTo>
                  <a:cubicBezTo>
                    <a:pt x="83" y="76"/>
                    <a:pt x="97" y="87"/>
                    <a:pt x="100" y="108"/>
                  </a:cubicBezTo>
                  <a:cubicBezTo>
                    <a:pt x="102" y="129"/>
                    <a:pt x="97" y="146"/>
                    <a:pt x="77" y="158"/>
                  </a:cubicBezTo>
                  <a:cubicBezTo>
                    <a:pt x="74" y="159"/>
                    <a:pt x="73" y="164"/>
                    <a:pt x="71" y="167"/>
                  </a:cubicBezTo>
                  <a:cubicBezTo>
                    <a:pt x="66" y="171"/>
                    <a:pt x="60" y="177"/>
                    <a:pt x="54" y="177"/>
                  </a:cubicBezTo>
                  <a:cubicBezTo>
                    <a:pt x="49" y="178"/>
                    <a:pt x="43" y="172"/>
                    <a:pt x="38" y="168"/>
                  </a:cubicBezTo>
                  <a:cubicBezTo>
                    <a:pt x="33" y="165"/>
                    <a:pt x="29" y="160"/>
                    <a:pt x="25" y="156"/>
                  </a:cubicBezTo>
                  <a:cubicBezTo>
                    <a:pt x="20" y="151"/>
                    <a:pt x="11" y="146"/>
                    <a:pt x="10" y="140"/>
                  </a:cubicBezTo>
                  <a:cubicBezTo>
                    <a:pt x="8" y="133"/>
                    <a:pt x="11" y="123"/>
                    <a:pt x="16" y="118"/>
                  </a:cubicBezTo>
                  <a:cubicBezTo>
                    <a:pt x="19" y="114"/>
                    <a:pt x="29" y="117"/>
                    <a:pt x="36" y="119"/>
                  </a:cubicBezTo>
                  <a:cubicBezTo>
                    <a:pt x="40" y="120"/>
                    <a:pt x="44" y="126"/>
                    <a:pt x="48" y="126"/>
                  </a:cubicBezTo>
                  <a:cubicBezTo>
                    <a:pt x="53" y="126"/>
                    <a:pt x="58" y="123"/>
                    <a:pt x="63" y="121"/>
                  </a:cubicBezTo>
                  <a:cubicBezTo>
                    <a:pt x="61" y="116"/>
                    <a:pt x="60" y="110"/>
                    <a:pt x="56" y="106"/>
                  </a:cubicBezTo>
                  <a:cubicBezTo>
                    <a:pt x="51" y="102"/>
                    <a:pt x="43" y="101"/>
                    <a:pt x="37" y="98"/>
                  </a:cubicBezTo>
                  <a:cubicBezTo>
                    <a:pt x="4" y="83"/>
                    <a:pt x="0" y="46"/>
                    <a:pt x="29" y="23"/>
                  </a:cubicBezTo>
                  <a:cubicBezTo>
                    <a:pt x="32" y="21"/>
                    <a:pt x="33" y="16"/>
                    <a:pt x="37" y="13"/>
                  </a:cubicBezTo>
                  <a:cubicBezTo>
                    <a:pt x="42" y="9"/>
                    <a:pt x="47" y="2"/>
                    <a:pt x="53" y="1"/>
                  </a:cubicBezTo>
                  <a:cubicBezTo>
                    <a:pt x="58" y="0"/>
                    <a:pt x="65" y="6"/>
                    <a:pt x="70" y="10"/>
                  </a:cubicBezTo>
                  <a:cubicBezTo>
                    <a:pt x="75" y="13"/>
                    <a:pt x="78" y="18"/>
                    <a:pt x="83" y="21"/>
                  </a:cubicBezTo>
                  <a:cubicBezTo>
                    <a:pt x="96" y="28"/>
                    <a:pt x="101" y="37"/>
                    <a:pt x="96" y="47"/>
                  </a:cubicBezTo>
                  <a:cubicBezTo>
                    <a:pt x="90" y="59"/>
                    <a:pt x="81" y="60"/>
                    <a:pt x="69" y="55"/>
                  </a:cubicBezTo>
                  <a:cubicBezTo>
                    <a:pt x="63" y="53"/>
                    <a:pt x="55" y="53"/>
                    <a:pt x="47" y="53"/>
                  </a:cubicBezTo>
                  <a:cubicBezTo>
                    <a:pt x="47" y="55"/>
                    <a:pt x="46" y="58"/>
                    <a:pt x="4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59"/>
            <p:cNvSpPr>
              <a:spLocks/>
            </p:cNvSpPr>
            <p:nvPr/>
          </p:nvSpPr>
          <p:spPr bwMode="auto">
            <a:xfrm>
              <a:off x="2982913" y="3224213"/>
              <a:ext cx="90488" cy="92075"/>
            </a:xfrm>
            <a:custGeom>
              <a:avLst/>
              <a:gdLst>
                <a:gd name="T0" fmla="*/ 155 w 324"/>
                <a:gd name="T1" fmla="*/ 327 h 327"/>
                <a:gd name="T2" fmla="*/ 18 w 324"/>
                <a:gd name="T3" fmla="*/ 245 h 327"/>
                <a:gd name="T4" fmla="*/ 23 w 324"/>
                <a:gd name="T5" fmla="*/ 207 h 327"/>
                <a:gd name="T6" fmla="*/ 57 w 324"/>
                <a:gd name="T7" fmla="*/ 223 h 327"/>
                <a:gd name="T8" fmla="*/ 196 w 324"/>
                <a:gd name="T9" fmla="*/ 275 h 327"/>
                <a:gd name="T10" fmla="*/ 267 w 324"/>
                <a:gd name="T11" fmla="*/ 146 h 327"/>
                <a:gd name="T12" fmla="*/ 151 w 324"/>
                <a:gd name="T13" fmla="*/ 56 h 327"/>
                <a:gd name="T14" fmla="*/ 48 w 324"/>
                <a:gd name="T15" fmla="*/ 136 h 327"/>
                <a:gd name="T16" fmla="*/ 41 w 324"/>
                <a:gd name="T17" fmla="*/ 153 h 327"/>
                <a:gd name="T18" fmla="*/ 14 w 324"/>
                <a:gd name="T19" fmla="*/ 159 h 327"/>
                <a:gd name="T20" fmla="*/ 3 w 324"/>
                <a:gd name="T21" fmla="*/ 133 h 327"/>
                <a:gd name="T22" fmla="*/ 60 w 324"/>
                <a:gd name="T23" fmla="*/ 44 h 327"/>
                <a:gd name="T24" fmla="*/ 240 w 324"/>
                <a:gd name="T25" fmla="*/ 35 h 327"/>
                <a:gd name="T26" fmla="*/ 311 w 324"/>
                <a:gd name="T27" fmla="*/ 199 h 327"/>
                <a:gd name="T28" fmla="*/ 181 w 324"/>
                <a:gd name="T29" fmla="*/ 325 h 327"/>
                <a:gd name="T30" fmla="*/ 155 w 324"/>
                <a:gd name="T3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327">
                  <a:moveTo>
                    <a:pt x="155" y="327"/>
                  </a:moveTo>
                  <a:cubicBezTo>
                    <a:pt x="95" y="325"/>
                    <a:pt x="48" y="299"/>
                    <a:pt x="18" y="245"/>
                  </a:cubicBezTo>
                  <a:cubicBezTo>
                    <a:pt x="8" y="228"/>
                    <a:pt x="10" y="214"/>
                    <a:pt x="23" y="207"/>
                  </a:cubicBezTo>
                  <a:cubicBezTo>
                    <a:pt x="35" y="200"/>
                    <a:pt x="47" y="206"/>
                    <a:pt x="57" y="223"/>
                  </a:cubicBezTo>
                  <a:cubicBezTo>
                    <a:pt x="85" y="273"/>
                    <a:pt x="143" y="295"/>
                    <a:pt x="196" y="275"/>
                  </a:cubicBezTo>
                  <a:cubicBezTo>
                    <a:pt x="248" y="256"/>
                    <a:pt x="278" y="201"/>
                    <a:pt x="267" y="146"/>
                  </a:cubicBezTo>
                  <a:cubicBezTo>
                    <a:pt x="256" y="93"/>
                    <a:pt x="207" y="54"/>
                    <a:pt x="151" y="56"/>
                  </a:cubicBezTo>
                  <a:cubicBezTo>
                    <a:pt x="104" y="58"/>
                    <a:pt x="63" y="90"/>
                    <a:pt x="48" y="136"/>
                  </a:cubicBezTo>
                  <a:cubicBezTo>
                    <a:pt x="46" y="142"/>
                    <a:pt x="45" y="148"/>
                    <a:pt x="41" y="153"/>
                  </a:cubicBezTo>
                  <a:cubicBezTo>
                    <a:pt x="34" y="162"/>
                    <a:pt x="25" y="164"/>
                    <a:pt x="14" y="159"/>
                  </a:cubicBezTo>
                  <a:cubicBezTo>
                    <a:pt x="3" y="154"/>
                    <a:pt x="0" y="144"/>
                    <a:pt x="3" y="133"/>
                  </a:cubicBezTo>
                  <a:cubicBezTo>
                    <a:pt x="11" y="96"/>
                    <a:pt x="30" y="66"/>
                    <a:pt x="60" y="44"/>
                  </a:cubicBezTo>
                  <a:cubicBezTo>
                    <a:pt x="113" y="3"/>
                    <a:pt x="184" y="0"/>
                    <a:pt x="240" y="35"/>
                  </a:cubicBezTo>
                  <a:cubicBezTo>
                    <a:pt x="295" y="70"/>
                    <a:pt x="324" y="136"/>
                    <a:pt x="311" y="199"/>
                  </a:cubicBezTo>
                  <a:cubicBezTo>
                    <a:pt x="298" y="266"/>
                    <a:pt x="248" y="314"/>
                    <a:pt x="181" y="325"/>
                  </a:cubicBezTo>
                  <a:cubicBezTo>
                    <a:pt x="172" y="326"/>
                    <a:pt x="164" y="326"/>
                    <a:pt x="155" y="3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60"/>
            <p:cNvSpPr>
              <a:spLocks/>
            </p:cNvSpPr>
            <p:nvPr/>
          </p:nvSpPr>
          <p:spPr bwMode="auto">
            <a:xfrm>
              <a:off x="3011488" y="3246438"/>
              <a:ext cx="30163" cy="49213"/>
            </a:xfrm>
            <a:custGeom>
              <a:avLst/>
              <a:gdLst>
                <a:gd name="T0" fmla="*/ 82 w 109"/>
                <a:gd name="T1" fmla="*/ 59 h 178"/>
                <a:gd name="T2" fmla="*/ 58 w 109"/>
                <a:gd name="T3" fmla="*/ 52 h 178"/>
                <a:gd name="T4" fmla="*/ 46 w 109"/>
                <a:gd name="T5" fmla="*/ 57 h 178"/>
                <a:gd name="T6" fmla="*/ 54 w 109"/>
                <a:gd name="T7" fmla="*/ 66 h 178"/>
                <a:gd name="T8" fmla="*/ 72 w 109"/>
                <a:gd name="T9" fmla="*/ 73 h 178"/>
                <a:gd name="T10" fmla="*/ 77 w 109"/>
                <a:gd name="T11" fmla="*/ 157 h 178"/>
                <a:gd name="T12" fmla="*/ 69 w 109"/>
                <a:gd name="T13" fmla="*/ 166 h 178"/>
                <a:gd name="T14" fmla="*/ 52 w 109"/>
                <a:gd name="T15" fmla="*/ 177 h 178"/>
                <a:gd name="T16" fmla="*/ 35 w 109"/>
                <a:gd name="T17" fmla="*/ 167 h 178"/>
                <a:gd name="T18" fmla="*/ 24 w 109"/>
                <a:gd name="T19" fmla="*/ 157 h 178"/>
                <a:gd name="T20" fmla="*/ 8 w 109"/>
                <a:gd name="T21" fmla="*/ 139 h 178"/>
                <a:gd name="T22" fmla="*/ 15 w 109"/>
                <a:gd name="T23" fmla="*/ 117 h 178"/>
                <a:gd name="T24" fmla="*/ 35 w 109"/>
                <a:gd name="T25" fmla="*/ 119 h 178"/>
                <a:gd name="T26" fmla="*/ 37 w 109"/>
                <a:gd name="T27" fmla="*/ 121 h 178"/>
                <a:gd name="T28" fmla="*/ 58 w 109"/>
                <a:gd name="T29" fmla="*/ 125 h 178"/>
                <a:gd name="T30" fmla="*/ 62 w 109"/>
                <a:gd name="T31" fmla="*/ 117 h 178"/>
                <a:gd name="T32" fmla="*/ 48 w 109"/>
                <a:gd name="T33" fmla="*/ 103 h 178"/>
                <a:gd name="T34" fmla="*/ 30 w 109"/>
                <a:gd name="T35" fmla="*/ 95 h 178"/>
                <a:gd name="T36" fmla="*/ 26 w 109"/>
                <a:gd name="T37" fmla="*/ 24 h 178"/>
                <a:gd name="T38" fmla="*/ 34 w 109"/>
                <a:gd name="T39" fmla="*/ 14 h 178"/>
                <a:gd name="T40" fmla="*/ 51 w 109"/>
                <a:gd name="T41" fmla="*/ 1 h 178"/>
                <a:gd name="T42" fmla="*/ 69 w 109"/>
                <a:gd name="T43" fmla="*/ 11 h 178"/>
                <a:gd name="T44" fmla="*/ 84 w 109"/>
                <a:gd name="T45" fmla="*/ 23 h 178"/>
                <a:gd name="T46" fmla="*/ 94 w 109"/>
                <a:gd name="T47" fmla="*/ 43 h 178"/>
                <a:gd name="T48" fmla="*/ 82 w 109"/>
                <a:gd name="T49" fmla="*/ 5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78">
                  <a:moveTo>
                    <a:pt x="82" y="59"/>
                  </a:moveTo>
                  <a:cubicBezTo>
                    <a:pt x="72" y="56"/>
                    <a:pt x="65" y="53"/>
                    <a:pt x="58" y="52"/>
                  </a:cubicBezTo>
                  <a:cubicBezTo>
                    <a:pt x="54" y="52"/>
                    <a:pt x="50" y="55"/>
                    <a:pt x="46" y="57"/>
                  </a:cubicBezTo>
                  <a:cubicBezTo>
                    <a:pt x="49" y="60"/>
                    <a:pt x="51" y="64"/>
                    <a:pt x="54" y="66"/>
                  </a:cubicBezTo>
                  <a:cubicBezTo>
                    <a:pt x="60" y="69"/>
                    <a:pt x="66" y="70"/>
                    <a:pt x="72" y="73"/>
                  </a:cubicBezTo>
                  <a:cubicBezTo>
                    <a:pt x="106" y="90"/>
                    <a:pt x="109" y="135"/>
                    <a:pt x="77" y="157"/>
                  </a:cubicBezTo>
                  <a:cubicBezTo>
                    <a:pt x="74" y="159"/>
                    <a:pt x="73" y="164"/>
                    <a:pt x="69" y="166"/>
                  </a:cubicBezTo>
                  <a:cubicBezTo>
                    <a:pt x="64" y="171"/>
                    <a:pt x="58" y="177"/>
                    <a:pt x="52" y="177"/>
                  </a:cubicBezTo>
                  <a:cubicBezTo>
                    <a:pt x="47" y="178"/>
                    <a:pt x="41" y="171"/>
                    <a:pt x="35" y="167"/>
                  </a:cubicBezTo>
                  <a:cubicBezTo>
                    <a:pt x="31" y="164"/>
                    <a:pt x="28" y="160"/>
                    <a:pt x="24" y="157"/>
                  </a:cubicBezTo>
                  <a:cubicBezTo>
                    <a:pt x="19" y="151"/>
                    <a:pt x="10" y="146"/>
                    <a:pt x="8" y="139"/>
                  </a:cubicBezTo>
                  <a:cubicBezTo>
                    <a:pt x="6" y="132"/>
                    <a:pt x="10" y="122"/>
                    <a:pt x="15" y="117"/>
                  </a:cubicBezTo>
                  <a:cubicBezTo>
                    <a:pt x="18" y="114"/>
                    <a:pt x="28" y="118"/>
                    <a:pt x="35" y="119"/>
                  </a:cubicBezTo>
                  <a:cubicBezTo>
                    <a:pt x="35" y="119"/>
                    <a:pt x="36" y="121"/>
                    <a:pt x="37" y="121"/>
                  </a:cubicBezTo>
                  <a:cubicBezTo>
                    <a:pt x="44" y="122"/>
                    <a:pt x="51" y="124"/>
                    <a:pt x="58" y="125"/>
                  </a:cubicBezTo>
                  <a:cubicBezTo>
                    <a:pt x="59" y="125"/>
                    <a:pt x="62" y="118"/>
                    <a:pt x="62" y="117"/>
                  </a:cubicBezTo>
                  <a:cubicBezTo>
                    <a:pt x="58" y="112"/>
                    <a:pt x="53" y="107"/>
                    <a:pt x="48" y="103"/>
                  </a:cubicBezTo>
                  <a:cubicBezTo>
                    <a:pt x="43" y="100"/>
                    <a:pt x="36" y="98"/>
                    <a:pt x="30" y="95"/>
                  </a:cubicBezTo>
                  <a:cubicBezTo>
                    <a:pt x="3" y="80"/>
                    <a:pt x="0" y="43"/>
                    <a:pt x="26" y="24"/>
                  </a:cubicBezTo>
                  <a:cubicBezTo>
                    <a:pt x="29" y="22"/>
                    <a:pt x="31" y="17"/>
                    <a:pt x="34" y="14"/>
                  </a:cubicBezTo>
                  <a:cubicBezTo>
                    <a:pt x="40" y="9"/>
                    <a:pt x="45" y="1"/>
                    <a:pt x="51" y="1"/>
                  </a:cubicBezTo>
                  <a:cubicBezTo>
                    <a:pt x="56" y="0"/>
                    <a:pt x="63" y="7"/>
                    <a:pt x="69" y="11"/>
                  </a:cubicBezTo>
                  <a:cubicBezTo>
                    <a:pt x="74" y="14"/>
                    <a:pt x="80" y="18"/>
                    <a:pt x="84" y="23"/>
                  </a:cubicBezTo>
                  <a:cubicBezTo>
                    <a:pt x="89" y="29"/>
                    <a:pt x="95" y="36"/>
                    <a:pt x="94" y="43"/>
                  </a:cubicBezTo>
                  <a:cubicBezTo>
                    <a:pt x="94" y="49"/>
                    <a:pt x="86" y="54"/>
                    <a:pt x="82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61"/>
            <p:cNvSpPr>
              <a:spLocks/>
            </p:cNvSpPr>
            <p:nvPr/>
          </p:nvSpPr>
          <p:spPr bwMode="auto">
            <a:xfrm>
              <a:off x="2870200" y="3136900"/>
              <a:ext cx="93663" cy="92075"/>
            </a:xfrm>
            <a:custGeom>
              <a:avLst/>
              <a:gdLst>
                <a:gd name="T0" fmla="*/ 183 w 331"/>
                <a:gd name="T1" fmla="*/ 330 h 330"/>
                <a:gd name="T2" fmla="*/ 19 w 331"/>
                <a:gd name="T3" fmla="*/ 214 h 330"/>
                <a:gd name="T4" fmla="*/ 90 w 331"/>
                <a:gd name="T5" fmla="*/ 37 h 330"/>
                <a:gd name="T6" fmla="*/ 279 w 331"/>
                <a:gd name="T7" fmla="*/ 57 h 330"/>
                <a:gd name="T8" fmla="*/ 290 w 331"/>
                <a:gd name="T9" fmla="*/ 69 h 330"/>
                <a:gd name="T10" fmla="*/ 284 w 331"/>
                <a:gd name="T11" fmla="*/ 97 h 330"/>
                <a:gd name="T12" fmla="*/ 253 w 331"/>
                <a:gd name="T13" fmla="*/ 94 h 330"/>
                <a:gd name="T14" fmla="*/ 192 w 331"/>
                <a:gd name="T15" fmla="*/ 61 h 330"/>
                <a:gd name="T16" fmla="*/ 60 w 331"/>
                <a:gd name="T17" fmla="*/ 149 h 330"/>
                <a:gd name="T18" fmla="*/ 152 w 331"/>
                <a:gd name="T19" fmla="*/ 283 h 330"/>
                <a:gd name="T20" fmla="*/ 282 w 331"/>
                <a:gd name="T21" fmla="*/ 190 h 330"/>
                <a:gd name="T22" fmla="*/ 284 w 331"/>
                <a:gd name="T23" fmla="*/ 164 h 330"/>
                <a:gd name="T24" fmla="*/ 305 w 331"/>
                <a:gd name="T25" fmla="*/ 138 h 330"/>
                <a:gd name="T26" fmla="*/ 329 w 331"/>
                <a:gd name="T27" fmla="*/ 163 h 330"/>
                <a:gd name="T28" fmla="*/ 281 w 331"/>
                <a:gd name="T29" fmla="*/ 285 h 330"/>
                <a:gd name="T30" fmla="*/ 183 w 331"/>
                <a:gd name="T3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1" h="330">
                  <a:moveTo>
                    <a:pt x="183" y="330"/>
                  </a:moveTo>
                  <a:cubicBezTo>
                    <a:pt x="99" y="329"/>
                    <a:pt x="37" y="282"/>
                    <a:pt x="19" y="214"/>
                  </a:cubicBezTo>
                  <a:cubicBezTo>
                    <a:pt x="0" y="144"/>
                    <a:pt x="29" y="73"/>
                    <a:pt x="90" y="37"/>
                  </a:cubicBezTo>
                  <a:cubicBezTo>
                    <a:pt x="152" y="0"/>
                    <a:pt x="228" y="8"/>
                    <a:pt x="279" y="57"/>
                  </a:cubicBezTo>
                  <a:cubicBezTo>
                    <a:pt x="283" y="60"/>
                    <a:pt x="287" y="64"/>
                    <a:pt x="290" y="69"/>
                  </a:cubicBezTo>
                  <a:cubicBezTo>
                    <a:pt x="295" y="79"/>
                    <a:pt x="294" y="90"/>
                    <a:pt x="284" y="97"/>
                  </a:cubicBezTo>
                  <a:cubicBezTo>
                    <a:pt x="273" y="105"/>
                    <a:pt x="262" y="103"/>
                    <a:pt x="253" y="94"/>
                  </a:cubicBezTo>
                  <a:cubicBezTo>
                    <a:pt x="236" y="77"/>
                    <a:pt x="216" y="65"/>
                    <a:pt x="192" y="61"/>
                  </a:cubicBezTo>
                  <a:cubicBezTo>
                    <a:pt x="133" y="49"/>
                    <a:pt x="71" y="91"/>
                    <a:pt x="60" y="149"/>
                  </a:cubicBezTo>
                  <a:cubicBezTo>
                    <a:pt x="49" y="213"/>
                    <a:pt x="90" y="273"/>
                    <a:pt x="152" y="283"/>
                  </a:cubicBezTo>
                  <a:cubicBezTo>
                    <a:pt x="214" y="294"/>
                    <a:pt x="273" y="251"/>
                    <a:pt x="282" y="190"/>
                  </a:cubicBezTo>
                  <a:cubicBezTo>
                    <a:pt x="284" y="181"/>
                    <a:pt x="284" y="173"/>
                    <a:pt x="284" y="164"/>
                  </a:cubicBezTo>
                  <a:cubicBezTo>
                    <a:pt x="284" y="149"/>
                    <a:pt x="292" y="139"/>
                    <a:pt x="305" y="138"/>
                  </a:cubicBezTo>
                  <a:cubicBezTo>
                    <a:pt x="318" y="137"/>
                    <a:pt x="328" y="147"/>
                    <a:pt x="329" y="163"/>
                  </a:cubicBezTo>
                  <a:cubicBezTo>
                    <a:pt x="331" y="210"/>
                    <a:pt x="315" y="251"/>
                    <a:pt x="281" y="285"/>
                  </a:cubicBezTo>
                  <a:cubicBezTo>
                    <a:pt x="251" y="315"/>
                    <a:pt x="214" y="330"/>
                    <a:pt x="183" y="3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62"/>
            <p:cNvSpPr>
              <a:spLocks/>
            </p:cNvSpPr>
            <p:nvPr/>
          </p:nvSpPr>
          <p:spPr bwMode="auto">
            <a:xfrm>
              <a:off x="2903538" y="3159125"/>
              <a:ext cx="28575" cy="50800"/>
            </a:xfrm>
            <a:custGeom>
              <a:avLst/>
              <a:gdLst>
                <a:gd name="T0" fmla="*/ 83 w 102"/>
                <a:gd name="T1" fmla="*/ 63 h 181"/>
                <a:gd name="T2" fmla="*/ 61 w 102"/>
                <a:gd name="T3" fmla="*/ 56 h 181"/>
                <a:gd name="T4" fmla="*/ 48 w 102"/>
                <a:gd name="T5" fmla="*/ 60 h 181"/>
                <a:gd name="T6" fmla="*/ 57 w 102"/>
                <a:gd name="T7" fmla="*/ 70 h 181"/>
                <a:gd name="T8" fmla="*/ 71 w 102"/>
                <a:gd name="T9" fmla="*/ 75 h 181"/>
                <a:gd name="T10" fmla="*/ 101 w 102"/>
                <a:gd name="T11" fmla="*/ 116 h 181"/>
                <a:gd name="T12" fmla="*/ 79 w 102"/>
                <a:gd name="T13" fmla="*/ 161 h 181"/>
                <a:gd name="T14" fmla="*/ 71 w 102"/>
                <a:gd name="T15" fmla="*/ 170 h 181"/>
                <a:gd name="T16" fmla="*/ 55 w 102"/>
                <a:gd name="T17" fmla="*/ 181 h 181"/>
                <a:gd name="T18" fmla="*/ 38 w 102"/>
                <a:gd name="T19" fmla="*/ 172 h 181"/>
                <a:gd name="T20" fmla="*/ 25 w 102"/>
                <a:gd name="T21" fmla="*/ 159 h 181"/>
                <a:gd name="T22" fmla="*/ 9 w 102"/>
                <a:gd name="T23" fmla="*/ 141 h 181"/>
                <a:gd name="T24" fmla="*/ 17 w 102"/>
                <a:gd name="T25" fmla="*/ 121 h 181"/>
                <a:gd name="T26" fmla="*/ 37 w 102"/>
                <a:gd name="T27" fmla="*/ 123 h 181"/>
                <a:gd name="T28" fmla="*/ 53 w 102"/>
                <a:gd name="T29" fmla="*/ 130 h 181"/>
                <a:gd name="T30" fmla="*/ 63 w 102"/>
                <a:gd name="T31" fmla="*/ 124 h 181"/>
                <a:gd name="T32" fmla="*/ 59 w 102"/>
                <a:gd name="T33" fmla="*/ 112 h 181"/>
                <a:gd name="T34" fmla="*/ 37 w 102"/>
                <a:gd name="T35" fmla="*/ 102 h 181"/>
                <a:gd name="T36" fmla="*/ 29 w 102"/>
                <a:gd name="T37" fmla="*/ 27 h 181"/>
                <a:gd name="T38" fmla="*/ 37 w 102"/>
                <a:gd name="T39" fmla="*/ 15 h 181"/>
                <a:gd name="T40" fmla="*/ 69 w 102"/>
                <a:gd name="T41" fmla="*/ 11 h 181"/>
                <a:gd name="T42" fmla="*/ 87 w 102"/>
                <a:gd name="T43" fmla="*/ 27 h 181"/>
                <a:gd name="T44" fmla="*/ 96 w 102"/>
                <a:gd name="T45" fmla="*/ 48 h 181"/>
                <a:gd name="T46" fmla="*/ 83 w 102"/>
                <a:gd name="T47" fmla="*/ 6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81">
                  <a:moveTo>
                    <a:pt x="83" y="63"/>
                  </a:moveTo>
                  <a:cubicBezTo>
                    <a:pt x="74" y="60"/>
                    <a:pt x="68" y="57"/>
                    <a:pt x="61" y="56"/>
                  </a:cubicBezTo>
                  <a:cubicBezTo>
                    <a:pt x="57" y="56"/>
                    <a:pt x="52" y="58"/>
                    <a:pt x="48" y="60"/>
                  </a:cubicBezTo>
                  <a:cubicBezTo>
                    <a:pt x="51" y="63"/>
                    <a:pt x="53" y="67"/>
                    <a:pt x="57" y="70"/>
                  </a:cubicBezTo>
                  <a:cubicBezTo>
                    <a:pt x="61" y="72"/>
                    <a:pt x="66" y="73"/>
                    <a:pt x="71" y="75"/>
                  </a:cubicBezTo>
                  <a:cubicBezTo>
                    <a:pt x="89" y="83"/>
                    <a:pt x="100" y="96"/>
                    <a:pt x="101" y="116"/>
                  </a:cubicBezTo>
                  <a:cubicBezTo>
                    <a:pt x="102" y="135"/>
                    <a:pt x="96" y="150"/>
                    <a:pt x="79" y="161"/>
                  </a:cubicBezTo>
                  <a:cubicBezTo>
                    <a:pt x="76" y="163"/>
                    <a:pt x="74" y="168"/>
                    <a:pt x="71" y="170"/>
                  </a:cubicBezTo>
                  <a:cubicBezTo>
                    <a:pt x="66" y="175"/>
                    <a:pt x="60" y="181"/>
                    <a:pt x="55" y="181"/>
                  </a:cubicBezTo>
                  <a:cubicBezTo>
                    <a:pt x="49" y="181"/>
                    <a:pt x="43" y="176"/>
                    <a:pt x="38" y="172"/>
                  </a:cubicBezTo>
                  <a:cubicBezTo>
                    <a:pt x="33" y="168"/>
                    <a:pt x="29" y="164"/>
                    <a:pt x="25" y="159"/>
                  </a:cubicBezTo>
                  <a:cubicBezTo>
                    <a:pt x="19" y="153"/>
                    <a:pt x="11" y="148"/>
                    <a:pt x="9" y="141"/>
                  </a:cubicBezTo>
                  <a:cubicBezTo>
                    <a:pt x="8" y="135"/>
                    <a:pt x="12" y="125"/>
                    <a:pt x="17" y="121"/>
                  </a:cubicBezTo>
                  <a:cubicBezTo>
                    <a:pt x="21" y="118"/>
                    <a:pt x="30" y="121"/>
                    <a:pt x="37" y="123"/>
                  </a:cubicBezTo>
                  <a:cubicBezTo>
                    <a:pt x="43" y="125"/>
                    <a:pt x="47" y="129"/>
                    <a:pt x="53" y="130"/>
                  </a:cubicBezTo>
                  <a:cubicBezTo>
                    <a:pt x="56" y="130"/>
                    <a:pt x="62" y="127"/>
                    <a:pt x="63" y="124"/>
                  </a:cubicBezTo>
                  <a:cubicBezTo>
                    <a:pt x="64" y="120"/>
                    <a:pt x="62" y="114"/>
                    <a:pt x="59" y="112"/>
                  </a:cubicBezTo>
                  <a:cubicBezTo>
                    <a:pt x="52" y="107"/>
                    <a:pt x="44" y="105"/>
                    <a:pt x="37" y="102"/>
                  </a:cubicBezTo>
                  <a:cubicBezTo>
                    <a:pt x="4" y="86"/>
                    <a:pt x="0" y="49"/>
                    <a:pt x="29" y="27"/>
                  </a:cubicBezTo>
                  <a:cubicBezTo>
                    <a:pt x="33" y="24"/>
                    <a:pt x="35" y="20"/>
                    <a:pt x="37" y="15"/>
                  </a:cubicBezTo>
                  <a:cubicBezTo>
                    <a:pt x="43" y="2"/>
                    <a:pt x="59" y="0"/>
                    <a:pt x="69" y="11"/>
                  </a:cubicBezTo>
                  <a:cubicBezTo>
                    <a:pt x="74" y="17"/>
                    <a:pt x="82" y="21"/>
                    <a:pt x="87" y="27"/>
                  </a:cubicBezTo>
                  <a:cubicBezTo>
                    <a:pt x="91" y="33"/>
                    <a:pt x="97" y="41"/>
                    <a:pt x="96" y="48"/>
                  </a:cubicBezTo>
                  <a:cubicBezTo>
                    <a:pt x="96" y="53"/>
                    <a:pt x="87" y="58"/>
                    <a:pt x="83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63"/>
            <p:cNvSpPr>
              <a:spLocks/>
            </p:cNvSpPr>
            <p:nvPr/>
          </p:nvSpPr>
          <p:spPr bwMode="auto">
            <a:xfrm>
              <a:off x="2871788" y="3251200"/>
              <a:ext cx="14288" cy="15875"/>
            </a:xfrm>
            <a:custGeom>
              <a:avLst/>
              <a:gdLst>
                <a:gd name="T0" fmla="*/ 52 w 52"/>
                <a:gd name="T1" fmla="*/ 26 h 53"/>
                <a:gd name="T2" fmla="*/ 25 w 52"/>
                <a:gd name="T3" fmla="*/ 52 h 53"/>
                <a:gd name="T4" fmla="*/ 0 w 52"/>
                <a:gd name="T5" fmla="*/ 26 h 53"/>
                <a:gd name="T6" fmla="*/ 27 w 52"/>
                <a:gd name="T7" fmla="*/ 0 h 53"/>
                <a:gd name="T8" fmla="*/ 52 w 52"/>
                <a:gd name="T9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52" y="26"/>
                  </a:moveTo>
                  <a:cubicBezTo>
                    <a:pt x="52" y="41"/>
                    <a:pt x="40" y="53"/>
                    <a:pt x="25" y="52"/>
                  </a:cubicBezTo>
                  <a:cubicBezTo>
                    <a:pt x="11" y="52"/>
                    <a:pt x="0" y="40"/>
                    <a:pt x="0" y="26"/>
                  </a:cubicBezTo>
                  <a:cubicBezTo>
                    <a:pt x="0" y="12"/>
                    <a:pt x="13" y="0"/>
                    <a:pt x="27" y="0"/>
                  </a:cubicBezTo>
                  <a:cubicBezTo>
                    <a:pt x="41" y="1"/>
                    <a:pt x="52" y="13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4" name="Group 583"/>
          <p:cNvGrpSpPr/>
          <p:nvPr/>
        </p:nvGrpSpPr>
        <p:grpSpPr>
          <a:xfrm>
            <a:off x="3911909" y="3786238"/>
            <a:ext cx="446088" cy="450851"/>
            <a:chOff x="4267200" y="2952750"/>
            <a:chExt cx="446088" cy="45085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85" name="Freeform 67"/>
            <p:cNvSpPr>
              <a:spLocks/>
            </p:cNvSpPr>
            <p:nvPr/>
          </p:nvSpPr>
          <p:spPr bwMode="auto">
            <a:xfrm>
              <a:off x="4335463" y="3344863"/>
              <a:ext cx="60325" cy="58738"/>
            </a:xfrm>
            <a:custGeom>
              <a:avLst/>
              <a:gdLst>
                <a:gd name="T0" fmla="*/ 28 w 196"/>
                <a:gd name="T1" fmla="*/ 189 h 189"/>
                <a:gd name="T2" fmla="*/ 22 w 196"/>
                <a:gd name="T3" fmla="*/ 134 h 189"/>
                <a:gd name="T4" fmla="*/ 140 w 196"/>
                <a:gd name="T5" fmla="*/ 16 h 189"/>
                <a:gd name="T6" fmla="*/ 158 w 196"/>
                <a:gd name="T7" fmla="*/ 4 h 189"/>
                <a:gd name="T8" fmla="*/ 190 w 196"/>
                <a:gd name="T9" fmla="*/ 17 h 189"/>
                <a:gd name="T10" fmla="*/ 184 w 196"/>
                <a:gd name="T11" fmla="*/ 52 h 189"/>
                <a:gd name="T12" fmla="*/ 83 w 196"/>
                <a:gd name="T13" fmla="*/ 153 h 189"/>
                <a:gd name="T14" fmla="*/ 45 w 196"/>
                <a:gd name="T15" fmla="*/ 189 h 189"/>
                <a:gd name="T16" fmla="*/ 28 w 196"/>
                <a:gd name="T1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89">
                  <a:moveTo>
                    <a:pt x="28" y="189"/>
                  </a:moveTo>
                  <a:cubicBezTo>
                    <a:pt x="3" y="173"/>
                    <a:pt x="0" y="155"/>
                    <a:pt x="22" y="134"/>
                  </a:cubicBezTo>
                  <a:cubicBezTo>
                    <a:pt x="61" y="95"/>
                    <a:pt x="100" y="55"/>
                    <a:pt x="140" y="16"/>
                  </a:cubicBezTo>
                  <a:cubicBezTo>
                    <a:pt x="145" y="11"/>
                    <a:pt x="151" y="6"/>
                    <a:pt x="158" y="4"/>
                  </a:cubicBezTo>
                  <a:cubicBezTo>
                    <a:pt x="170" y="0"/>
                    <a:pt x="184" y="6"/>
                    <a:pt x="190" y="17"/>
                  </a:cubicBezTo>
                  <a:cubicBezTo>
                    <a:pt x="196" y="30"/>
                    <a:pt x="194" y="42"/>
                    <a:pt x="184" y="52"/>
                  </a:cubicBezTo>
                  <a:cubicBezTo>
                    <a:pt x="150" y="86"/>
                    <a:pt x="117" y="119"/>
                    <a:pt x="83" y="153"/>
                  </a:cubicBezTo>
                  <a:cubicBezTo>
                    <a:pt x="71" y="165"/>
                    <a:pt x="58" y="177"/>
                    <a:pt x="45" y="189"/>
                  </a:cubicBezTo>
                  <a:cubicBezTo>
                    <a:pt x="40" y="189"/>
                    <a:pt x="34" y="189"/>
                    <a:pt x="28" y="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68"/>
            <p:cNvSpPr>
              <a:spLocks noEditPoints="1"/>
            </p:cNvSpPr>
            <p:nvPr/>
          </p:nvSpPr>
          <p:spPr bwMode="auto">
            <a:xfrm>
              <a:off x="4318000" y="2952750"/>
              <a:ext cx="395288" cy="395288"/>
            </a:xfrm>
            <a:custGeom>
              <a:avLst/>
              <a:gdLst>
                <a:gd name="T0" fmla="*/ 469 w 1275"/>
                <a:gd name="T1" fmla="*/ 1048 h 1274"/>
                <a:gd name="T2" fmla="*/ 406 w 1275"/>
                <a:gd name="T3" fmla="*/ 1096 h 1274"/>
                <a:gd name="T4" fmla="*/ 136 w 1275"/>
                <a:gd name="T5" fmla="*/ 1198 h 1274"/>
                <a:gd name="T6" fmla="*/ 108 w 1275"/>
                <a:gd name="T7" fmla="*/ 1202 h 1274"/>
                <a:gd name="T8" fmla="*/ 74 w 1275"/>
                <a:gd name="T9" fmla="*/ 1169 h 1274"/>
                <a:gd name="T10" fmla="*/ 164 w 1275"/>
                <a:gd name="T11" fmla="*/ 893 h 1274"/>
                <a:gd name="T12" fmla="*/ 225 w 1275"/>
                <a:gd name="T13" fmla="*/ 807 h 1274"/>
                <a:gd name="T14" fmla="*/ 216 w 1275"/>
                <a:gd name="T15" fmla="*/ 797 h 1274"/>
                <a:gd name="T16" fmla="*/ 21 w 1275"/>
                <a:gd name="T17" fmla="*/ 602 h 1274"/>
                <a:gd name="T18" fmla="*/ 21 w 1275"/>
                <a:gd name="T19" fmla="*/ 548 h 1274"/>
                <a:gd name="T20" fmla="*/ 191 w 1275"/>
                <a:gd name="T21" fmla="*/ 380 h 1274"/>
                <a:gd name="T22" fmla="*/ 619 w 1275"/>
                <a:gd name="T23" fmla="*/ 206 h 1274"/>
                <a:gd name="T24" fmla="*/ 641 w 1275"/>
                <a:gd name="T25" fmla="*/ 198 h 1274"/>
                <a:gd name="T26" fmla="*/ 1183 w 1275"/>
                <a:gd name="T27" fmla="*/ 3 h 1274"/>
                <a:gd name="T28" fmla="*/ 1239 w 1275"/>
                <a:gd name="T29" fmla="*/ 1 h 1274"/>
                <a:gd name="T30" fmla="*/ 1275 w 1275"/>
                <a:gd name="T31" fmla="*/ 36 h 1274"/>
                <a:gd name="T32" fmla="*/ 1151 w 1275"/>
                <a:gd name="T33" fmla="*/ 518 h 1274"/>
                <a:gd name="T34" fmla="*/ 1077 w 1275"/>
                <a:gd name="T35" fmla="*/ 635 h 1274"/>
                <a:gd name="T36" fmla="*/ 1070 w 1275"/>
                <a:gd name="T37" fmla="*/ 655 h 1274"/>
                <a:gd name="T38" fmla="*/ 871 w 1275"/>
                <a:gd name="T39" fmla="*/ 1111 h 1274"/>
                <a:gd name="T40" fmla="*/ 726 w 1275"/>
                <a:gd name="T41" fmla="*/ 1256 h 1274"/>
                <a:gd name="T42" fmla="*/ 675 w 1275"/>
                <a:gd name="T43" fmla="*/ 1256 h 1274"/>
                <a:gd name="T44" fmla="*/ 480 w 1275"/>
                <a:gd name="T45" fmla="*/ 1061 h 1274"/>
                <a:gd name="T46" fmla="*/ 469 w 1275"/>
                <a:gd name="T47" fmla="*/ 1048 h 1274"/>
                <a:gd name="T48" fmla="*/ 1219 w 1275"/>
                <a:gd name="T49" fmla="*/ 57 h 1274"/>
                <a:gd name="T50" fmla="*/ 1122 w 1275"/>
                <a:gd name="T51" fmla="*/ 66 h 1274"/>
                <a:gd name="T52" fmla="*/ 571 w 1275"/>
                <a:gd name="T53" fmla="*/ 331 h 1274"/>
                <a:gd name="T54" fmla="*/ 209 w 1275"/>
                <a:gd name="T55" fmla="*/ 693 h 1274"/>
                <a:gd name="T56" fmla="*/ 203 w 1275"/>
                <a:gd name="T57" fmla="*/ 700 h 1274"/>
                <a:gd name="T58" fmla="*/ 575 w 1275"/>
                <a:gd name="T59" fmla="*/ 1073 h 1274"/>
                <a:gd name="T60" fmla="*/ 585 w 1275"/>
                <a:gd name="T61" fmla="*/ 1064 h 1274"/>
                <a:gd name="T62" fmla="*/ 648 w 1275"/>
                <a:gd name="T63" fmla="*/ 1001 h 1274"/>
                <a:gd name="T64" fmla="*/ 690 w 1275"/>
                <a:gd name="T65" fmla="*/ 999 h 1274"/>
                <a:gd name="T66" fmla="*/ 688 w 1275"/>
                <a:gd name="T67" fmla="*/ 1041 h 1274"/>
                <a:gd name="T68" fmla="*/ 677 w 1275"/>
                <a:gd name="T69" fmla="*/ 1053 h 1274"/>
                <a:gd name="T70" fmla="*/ 616 w 1275"/>
                <a:gd name="T71" fmla="*/ 1113 h 1274"/>
                <a:gd name="T72" fmla="*/ 702 w 1275"/>
                <a:gd name="T73" fmla="*/ 1199 h 1274"/>
                <a:gd name="T74" fmla="*/ 706 w 1275"/>
                <a:gd name="T75" fmla="*/ 1195 h 1274"/>
                <a:gd name="T76" fmla="*/ 834 w 1275"/>
                <a:gd name="T77" fmla="*/ 1067 h 1274"/>
                <a:gd name="T78" fmla="*/ 997 w 1275"/>
                <a:gd name="T79" fmla="*/ 772 h 1274"/>
                <a:gd name="T80" fmla="*/ 1006 w 1275"/>
                <a:gd name="T81" fmla="*/ 726 h 1274"/>
                <a:gd name="T82" fmla="*/ 895 w 1275"/>
                <a:gd name="T83" fmla="*/ 834 h 1274"/>
                <a:gd name="T84" fmla="*/ 859 w 1275"/>
                <a:gd name="T85" fmla="*/ 870 h 1274"/>
                <a:gd name="T86" fmla="*/ 820 w 1275"/>
                <a:gd name="T87" fmla="*/ 869 h 1274"/>
                <a:gd name="T88" fmla="*/ 819 w 1275"/>
                <a:gd name="T89" fmla="*/ 830 h 1274"/>
                <a:gd name="T90" fmla="*/ 830 w 1275"/>
                <a:gd name="T91" fmla="*/ 819 h 1274"/>
                <a:gd name="T92" fmla="*/ 997 w 1275"/>
                <a:gd name="T93" fmla="*/ 645 h 1274"/>
                <a:gd name="T94" fmla="*/ 1211 w 1275"/>
                <a:gd name="T95" fmla="*/ 144 h 1274"/>
                <a:gd name="T96" fmla="*/ 1219 w 1275"/>
                <a:gd name="T97" fmla="*/ 57 h 1274"/>
                <a:gd name="T98" fmla="*/ 160 w 1275"/>
                <a:gd name="T99" fmla="*/ 659 h 1274"/>
                <a:gd name="T100" fmla="*/ 548 w 1275"/>
                <a:gd name="T101" fmla="*/ 271 h 1274"/>
                <a:gd name="T102" fmla="*/ 544 w 1275"/>
                <a:gd name="T103" fmla="*/ 271 h 1274"/>
                <a:gd name="T104" fmla="*/ 537 w 1275"/>
                <a:gd name="T105" fmla="*/ 271 h 1274"/>
                <a:gd name="T106" fmla="*/ 221 w 1275"/>
                <a:gd name="T107" fmla="*/ 430 h 1274"/>
                <a:gd name="T108" fmla="*/ 81 w 1275"/>
                <a:gd name="T109" fmla="*/ 569 h 1274"/>
                <a:gd name="T110" fmla="*/ 76 w 1275"/>
                <a:gd name="T111" fmla="*/ 575 h 1274"/>
                <a:gd name="T112" fmla="*/ 160 w 1275"/>
                <a:gd name="T113" fmla="*/ 659 h 1274"/>
                <a:gd name="T114" fmla="*/ 266 w 1275"/>
                <a:gd name="T115" fmla="*/ 850 h 1274"/>
                <a:gd name="T116" fmla="*/ 135 w 1275"/>
                <a:gd name="T117" fmla="*/ 1141 h 1274"/>
                <a:gd name="T118" fmla="*/ 425 w 1275"/>
                <a:gd name="T119" fmla="*/ 1009 h 1274"/>
                <a:gd name="T120" fmla="*/ 266 w 1275"/>
                <a:gd name="T121" fmla="*/ 85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5" h="1274">
                  <a:moveTo>
                    <a:pt x="469" y="1048"/>
                  </a:moveTo>
                  <a:cubicBezTo>
                    <a:pt x="447" y="1066"/>
                    <a:pt x="427" y="1082"/>
                    <a:pt x="406" y="1096"/>
                  </a:cubicBezTo>
                  <a:cubicBezTo>
                    <a:pt x="325" y="1153"/>
                    <a:pt x="235" y="1186"/>
                    <a:pt x="136" y="1198"/>
                  </a:cubicBezTo>
                  <a:cubicBezTo>
                    <a:pt x="127" y="1199"/>
                    <a:pt x="118" y="1200"/>
                    <a:pt x="108" y="1202"/>
                  </a:cubicBezTo>
                  <a:cubicBezTo>
                    <a:pt x="86" y="1204"/>
                    <a:pt x="72" y="1191"/>
                    <a:pt x="74" y="1169"/>
                  </a:cubicBezTo>
                  <a:cubicBezTo>
                    <a:pt x="83" y="1070"/>
                    <a:pt x="110" y="977"/>
                    <a:pt x="164" y="893"/>
                  </a:cubicBezTo>
                  <a:cubicBezTo>
                    <a:pt x="183" y="864"/>
                    <a:pt x="204" y="836"/>
                    <a:pt x="225" y="807"/>
                  </a:cubicBezTo>
                  <a:cubicBezTo>
                    <a:pt x="223" y="805"/>
                    <a:pt x="220" y="801"/>
                    <a:pt x="216" y="797"/>
                  </a:cubicBezTo>
                  <a:cubicBezTo>
                    <a:pt x="151" y="732"/>
                    <a:pt x="86" y="667"/>
                    <a:pt x="21" y="602"/>
                  </a:cubicBezTo>
                  <a:cubicBezTo>
                    <a:pt x="0" y="582"/>
                    <a:pt x="0" y="569"/>
                    <a:pt x="21" y="548"/>
                  </a:cubicBezTo>
                  <a:cubicBezTo>
                    <a:pt x="78" y="492"/>
                    <a:pt x="133" y="434"/>
                    <a:pt x="191" y="380"/>
                  </a:cubicBezTo>
                  <a:cubicBezTo>
                    <a:pt x="312" y="270"/>
                    <a:pt x="456" y="214"/>
                    <a:pt x="619" y="206"/>
                  </a:cubicBezTo>
                  <a:cubicBezTo>
                    <a:pt x="626" y="205"/>
                    <a:pt x="635" y="202"/>
                    <a:pt x="641" y="198"/>
                  </a:cubicBezTo>
                  <a:cubicBezTo>
                    <a:pt x="803" y="82"/>
                    <a:pt x="983" y="16"/>
                    <a:pt x="1183" y="3"/>
                  </a:cubicBezTo>
                  <a:cubicBezTo>
                    <a:pt x="1201" y="2"/>
                    <a:pt x="1220" y="1"/>
                    <a:pt x="1239" y="1"/>
                  </a:cubicBezTo>
                  <a:cubicBezTo>
                    <a:pt x="1265" y="0"/>
                    <a:pt x="1275" y="11"/>
                    <a:pt x="1275" y="36"/>
                  </a:cubicBezTo>
                  <a:cubicBezTo>
                    <a:pt x="1274" y="207"/>
                    <a:pt x="1233" y="368"/>
                    <a:pt x="1151" y="518"/>
                  </a:cubicBezTo>
                  <a:cubicBezTo>
                    <a:pt x="1129" y="558"/>
                    <a:pt x="1101" y="596"/>
                    <a:pt x="1077" y="635"/>
                  </a:cubicBezTo>
                  <a:cubicBezTo>
                    <a:pt x="1073" y="641"/>
                    <a:pt x="1070" y="648"/>
                    <a:pt x="1070" y="655"/>
                  </a:cubicBezTo>
                  <a:cubicBezTo>
                    <a:pt x="1062" y="832"/>
                    <a:pt x="995" y="984"/>
                    <a:pt x="871" y="1111"/>
                  </a:cubicBezTo>
                  <a:cubicBezTo>
                    <a:pt x="823" y="1160"/>
                    <a:pt x="774" y="1208"/>
                    <a:pt x="726" y="1256"/>
                  </a:cubicBezTo>
                  <a:cubicBezTo>
                    <a:pt x="707" y="1274"/>
                    <a:pt x="693" y="1274"/>
                    <a:pt x="675" y="1256"/>
                  </a:cubicBezTo>
                  <a:cubicBezTo>
                    <a:pt x="610" y="1191"/>
                    <a:pt x="545" y="1126"/>
                    <a:pt x="480" y="1061"/>
                  </a:cubicBezTo>
                  <a:cubicBezTo>
                    <a:pt x="476" y="1057"/>
                    <a:pt x="473" y="1053"/>
                    <a:pt x="469" y="1048"/>
                  </a:cubicBezTo>
                  <a:close/>
                  <a:moveTo>
                    <a:pt x="1219" y="57"/>
                  </a:moveTo>
                  <a:cubicBezTo>
                    <a:pt x="1185" y="60"/>
                    <a:pt x="1153" y="62"/>
                    <a:pt x="1122" y="66"/>
                  </a:cubicBezTo>
                  <a:cubicBezTo>
                    <a:pt x="909" y="94"/>
                    <a:pt x="725" y="182"/>
                    <a:pt x="571" y="331"/>
                  </a:cubicBezTo>
                  <a:cubicBezTo>
                    <a:pt x="449" y="450"/>
                    <a:pt x="330" y="572"/>
                    <a:pt x="209" y="693"/>
                  </a:cubicBezTo>
                  <a:cubicBezTo>
                    <a:pt x="207" y="696"/>
                    <a:pt x="204" y="698"/>
                    <a:pt x="203" y="700"/>
                  </a:cubicBezTo>
                  <a:cubicBezTo>
                    <a:pt x="327" y="825"/>
                    <a:pt x="451" y="949"/>
                    <a:pt x="575" y="1073"/>
                  </a:cubicBezTo>
                  <a:cubicBezTo>
                    <a:pt x="578" y="1071"/>
                    <a:pt x="582" y="1068"/>
                    <a:pt x="585" y="1064"/>
                  </a:cubicBezTo>
                  <a:cubicBezTo>
                    <a:pt x="606" y="1043"/>
                    <a:pt x="627" y="1022"/>
                    <a:pt x="648" y="1001"/>
                  </a:cubicBezTo>
                  <a:cubicBezTo>
                    <a:pt x="662" y="988"/>
                    <a:pt x="678" y="987"/>
                    <a:pt x="690" y="999"/>
                  </a:cubicBezTo>
                  <a:cubicBezTo>
                    <a:pt x="702" y="1010"/>
                    <a:pt x="701" y="1028"/>
                    <a:pt x="688" y="1041"/>
                  </a:cubicBezTo>
                  <a:cubicBezTo>
                    <a:pt x="684" y="1045"/>
                    <a:pt x="681" y="1049"/>
                    <a:pt x="677" y="1053"/>
                  </a:cubicBezTo>
                  <a:cubicBezTo>
                    <a:pt x="656" y="1073"/>
                    <a:pt x="636" y="1094"/>
                    <a:pt x="616" y="1113"/>
                  </a:cubicBezTo>
                  <a:cubicBezTo>
                    <a:pt x="645" y="1142"/>
                    <a:pt x="673" y="1170"/>
                    <a:pt x="702" y="1199"/>
                  </a:cubicBezTo>
                  <a:cubicBezTo>
                    <a:pt x="703" y="1198"/>
                    <a:pt x="704" y="1197"/>
                    <a:pt x="706" y="1195"/>
                  </a:cubicBezTo>
                  <a:cubicBezTo>
                    <a:pt x="749" y="1153"/>
                    <a:pt x="791" y="1110"/>
                    <a:pt x="834" y="1067"/>
                  </a:cubicBezTo>
                  <a:cubicBezTo>
                    <a:pt x="916" y="984"/>
                    <a:pt x="970" y="886"/>
                    <a:pt x="997" y="772"/>
                  </a:cubicBezTo>
                  <a:cubicBezTo>
                    <a:pt x="1000" y="757"/>
                    <a:pt x="1003" y="742"/>
                    <a:pt x="1006" y="726"/>
                  </a:cubicBezTo>
                  <a:cubicBezTo>
                    <a:pt x="968" y="763"/>
                    <a:pt x="932" y="799"/>
                    <a:pt x="895" y="834"/>
                  </a:cubicBezTo>
                  <a:cubicBezTo>
                    <a:pt x="883" y="846"/>
                    <a:pt x="872" y="859"/>
                    <a:pt x="859" y="870"/>
                  </a:cubicBezTo>
                  <a:cubicBezTo>
                    <a:pt x="848" y="880"/>
                    <a:pt x="831" y="879"/>
                    <a:pt x="820" y="869"/>
                  </a:cubicBezTo>
                  <a:cubicBezTo>
                    <a:pt x="810" y="858"/>
                    <a:pt x="809" y="843"/>
                    <a:pt x="819" y="830"/>
                  </a:cubicBezTo>
                  <a:cubicBezTo>
                    <a:pt x="822" y="826"/>
                    <a:pt x="826" y="823"/>
                    <a:pt x="830" y="819"/>
                  </a:cubicBezTo>
                  <a:cubicBezTo>
                    <a:pt x="886" y="761"/>
                    <a:pt x="945" y="706"/>
                    <a:pt x="997" y="645"/>
                  </a:cubicBezTo>
                  <a:cubicBezTo>
                    <a:pt x="1119" y="500"/>
                    <a:pt x="1188" y="332"/>
                    <a:pt x="1211" y="144"/>
                  </a:cubicBezTo>
                  <a:cubicBezTo>
                    <a:pt x="1215" y="116"/>
                    <a:pt x="1216" y="88"/>
                    <a:pt x="1219" y="57"/>
                  </a:cubicBezTo>
                  <a:close/>
                  <a:moveTo>
                    <a:pt x="160" y="659"/>
                  </a:moveTo>
                  <a:cubicBezTo>
                    <a:pt x="290" y="530"/>
                    <a:pt x="419" y="400"/>
                    <a:pt x="548" y="271"/>
                  </a:cubicBezTo>
                  <a:cubicBezTo>
                    <a:pt x="547" y="271"/>
                    <a:pt x="546" y="271"/>
                    <a:pt x="544" y="271"/>
                  </a:cubicBezTo>
                  <a:cubicBezTo>
                    <a:pt x="542" y="271"/>
                    <a:pt x="540" y="271"/>
                    <a:pt x="537" y="271"/>
                  </a:cubicBezTo>
                  <a:cubicBezTo>
                    <a:pt x="416" y="294"/>
                    <a:pt x="310" y="346"/>
                    <a:pt x="221" y="430"/>
                  </a:cubicBezTo>
                  <a:cubicBezTo>
                    <a:pt x="173" y="475"/>
                    <a:pt x="128" y="523"/>
                    <a:pt x="81" y="569"/>
                  </a:cubicBezTo>
                  <a:cubicBezTo>
                    <a:pt x="79" y="571"/>
                    <a:pt x="78" y="574"/>
                    <a:pt x="76" y="575"/>
                  </a:cubicBezTo>
                  <a:cubicBezTo>
                    <a:pt x="104" y="604"/>
                    <a:pt x="132" y="631"/>
                    <a:pt x="160" y="659"/>
                  </a:cubicBezTo>
                  <a:close/>
                  <a:moveTo>
                    <a:pt x="266" y="850"/>
                  </a:moveTo>
                  <a:cubicBezTo>
                    <a:pt x="194" y="933"/>
                    <a:pt x="150" y="1029"/>
                    <a:pt x="135" y="1141"/>
                  </a:cubicBezTo>
                  <a:cubicBezTo>
                    <a:pt x="247" y="1126"/>
                    <a:pt x="343" y="1082"/>
                    <a:pt x="425" y="1009"/>
                  </a:cubicBezTo>
                  <a:cubicBezTo>
                    <a:pt x="372" y="956"/>
                    <a:pt x="320" y="904"/>
                    <a:pt x="266" y="8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69"/>
            <p:cNvSpPr>
              <a:spLocks/>
            </p:cNvSpPr>
            <p:nvPr/>
          </p:nvSpPr>
          <p:spPr bwMode="auto">
            <a:xfrm>
              <a:off x="4402138" y="3313113"/>
              <a:ext cx="79375" cy="79375"/>
            </a:xfrm>
            <a:custGeom>
              <a:avLst/>
              <a:gdLst>
                <a:gd name="T0" fmla="*/ 258 w 258"/>
                <a:gd name="T1" fmla="*/ 30 h 258"/>
                <a:gd name="T2" fmla="*/ 245 w 258"/>
                <a:gd name="T3" fmla="*/ 54 h 258"/>
                <a:gd name="T4" fmla="*/ 53 w 258"/>
                <a:gd name="T5" fmla="*/ 245 h 258"/>
                <a:gd name="T6" fmla="*/ 12 w 258"/>
                <a:gd name="T7" fmla="*/ 247 h 258"/>
                <a:gd name="T8" fmla="*/ 13 w 258"/>
                <a:gd name="T9" fmla="*/ 205 h 258"/>
                <a:gd name="T10" fmla="*/ 205 w 258"/>
                <a:gd name="T11" fmla="*/ 13 h 258"/>
                <a:gd name="T12" fmla="*/ 237 w 258"/>
                <a:gd name="T13" fmla="*/ 7 h 258"/>
                <a:gd name="T14" fmla="*/ 258 w 258"/>
                <a:gd name="T15" fmla="*/ 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8">
                  <a:moveTo>
                    <a:pt x="258" y="30"/>
                  </a:moveTo>
                  <a:cubicBezTo>
                    <a:pt x="253" y="40"/>
                    <a:pt x="250" y="48"/>
                    <a:pt x="245" y="54"/>
                  </a:cubicBezTo>
                  <a:cubicBezTo>
                    <a:pt x="181" y="118"/>
                    <a:pt x="117" y="182"/>
                    <a:pt x="53" y="245"/>
                  </a:cubicBezTo>
                  <a:cubicBezTo>
                    <a:pt x="40" y="258"/>
                    <a:pt x="24" y="258"/>
                    <a:pt x="12" y="247"/>
                  </a:cubicBezTo>
                  <a:cubicBezTo>
                    <a:pt x="0" y="236"/>
                    <a:pt x="0" y="218"/>
                    <a:pt x="13" y="205"/>
                  </a:cubicBezTo>
                  <a:cubicBezTo>
                    <a:pt x="77" y="141"/>
                    <a:pt x="141" y="77"/>
                    <a:pt x="205" y="13"/>
                  </a:cubicBezTo>
                  <a:cubicBezTo>
                    <a:pt x="214" y="4"/>
                    <a:pt x="226" y="0"/>
                    <a:pt x="237" y="7"/>
                  </a:cubicBezTo>
                  <a:cubicBezTo>
                    <a:pt x="246" y="12"/>
                    <a:pt x="251" y="22"/>
                    <a:pt x="258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70"/>
            <p:cNvSpPr>
              <a:spLocks/>
            </p:cNvSpPr>
            <p:nvPr/>
          </p:nvSpPr>
          <p:spPr bwMode="auto">
            <a:xfrm>
              <a:off x="4267200" y="3243263"/>
              <a:ext cx="60325" cy="60325"/>
            </a:xfrm>
            <a:custGeom>
              <a:avLst/>
              <a:gdLst>
                <a:gd name="T0" fmla="*/ 170 w 196"/>
                <a:gd name="T1" fmla="*/ 0 h 197"/>
                <a:gd name="T2" fmla="*/ 193 w 196"/>
                <a:gd name="T3" fmla="*/ 19 h 197"/>
                <a:gd name="T4" fmla="*/ 193 w 196"/>
                <a:gd name="T5" fmla="*/ 47 h 197"/>
                <a:gd name="T6" fmla="*/ 185 w 196"/>
                <a:gd name="T7" fmla="*/ 57 h 197"/>
                <a:gd name="T8" fmla="*/ 56 w 196"/>
                <a:gd name="T9" fmla="*/ 185 h 197"/>
                <a:gd name="T10" fmla="*/ 29 w 196"/>
                <a:gd name="T11" fmla="*/ 196 h 197"/>
                <a:gd name="T12" fmla="*/ 6 w 196"/>
                <a:gd name="T13" fmla="*/ 178 h 197"/>
                <a:gd name="T14" fmla="*/ 13 w 196"/>
                <a:gd name="T15" fmla="*/ 148 h 197"/>
                <a:gd name="T16" fmla="*/ 77 w 196"/>
                <a:gd name="T17" fmla="*/ 84 h 197"/>
                <a:gd name="T18" fmla="*/ 146 w 196"/>
                <a:gd name="T19" fmla="*/ 16 h 197"/>
                <a:gd name="T20" fmla="*/ 170 w 196"/>
                <a:gd name="T2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97">
                  <a:moveTo>
                    <a:pt x="170" y="0"/>
                  </a:moveTo>
                  <a:cubicBezTo>
                    <a:pt x="179" y="7"/>
                    <a:pt x="189" y="11"/>
                    <a:pt x="193" y="19"/>
                  </a:cubicBezTo>
                  <a:cubicBezTo>
                    <a:pt x="196" y="26"/>
                    <a:pt x="194" y="37"/>
                    <a:pt x="193" y="47"/>
                  </a:cubicBezTo>
                  <a:cubicBezTo>
                    <a:pt x="192" y="50"/>
                    <a:pt x="188" y="54"/>
                    <a:pt x="185" y="57"/>
                  </a:cubicBezTo>
                  <a:cubicBezTo>
                    <a:pt x="142" y="99"/>
                    <a:pt x="99" y="143"/>
                    <a:pt x="56" y="185"/>
                  </a:cubicBezTo>
                  <a:cubicBezTo>
                    <a:pt x="49" y="191"/>
                    <a:pt x="37" y="197"/>
                    <a:pt x="29" y="196"/>
                  </a:cubicBezTo>
                  <a:cubicBezTo>
                    <a:pt x="21" y="195"/>
                    <a:pt x="11" y="186"/>
                    <a:pt x="6" y="178"/>
                  </a:cubicBezTo>
                  <a:cubicBezTo>
                    <a:pt x="0" y="168"/>
                    <a:pt x="5" y="157"/>
                    <a:pt x="13" y="148"/>
                  </a:cubicBezTo>
                  <a:cubicBezTo>
                    <a:pt x="34" y="127"/>
                    <a:pt x="56" y="105"/>
                    <a:pt x="77" y="84"/>
                  </a:cubicBezTo>
                  <a:cubicBezTo>
                    <a:pt x="100" y="61"/>
                    <a:pt x="122" y="38"/>
                    <a:pt x="146" y="16"/>
                  </a:cubicBezTo>
                  <a:cubicBezTo>
                    <a:pt x="152" y="10"/>
                    <a:pt x="160" y="7"/>
                    <a:pt x="1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71"/>
            <p:cNvSpPr>
              <a:spLocks/>
            </p:cNvSpPr>
            <p:nvPr/>
          </p:nvSpPr>
          <p:spPr bwMode="auto">
            <a:xfrm>
              <a:off x="4335463" y="3217863"/>
              <a:ext cx="17463" cy="19050"/>
            </a:xfrm>
            <a:custGeom>
              <a:avLst/>
              <a:gdLst>
                <a:gd name="T0" fmla="*/ 56 w 56"/>
                <a:gd name="T1" fmla="*/ 28 h 57"/>
                <a:gd name="T2" fmla="*/ 29 w 56"/>
                <a:gd name="T3" fmla="*/ 56 h 57"/>
                <a:gd name="T4" fmla="*/ 0 w 56"/>
                <a:gd name="T5" fmla="*/ 28 h 57"/>
                <a:gd name="T6" fmla="*/ 28 w 56"/>
                <a:gd name="T7" fmla="*/ 0 h 57"/>
                <a:gd name="T8" fmla="*/ 56 w 56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6" y="28"/>
                  </a:moveTo>
                  <a:cubicBezTo>
                    <a:pt x="56" y="43"/>
                    <a:pt x="45" y="56"/>
                    <a:pt x="29" y="56"/>
                  </a:cubicBezTo>
                  <a:cubicBezTo>
                    <a:pt x="13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72"/>
            <p:cNvSpPr>
              <a:spLocks noEditPoints="1"/>
            </p:cNvSpPr>
            <p:nvPr/>
          </p:nvSpPr>
          <p:spPr bwMode="auto">
            <a:xfrm>
              <a:off x="4546600" y="3030538"/>
              <a:ext cx="88900" cy="88900"/>
            </a:xfrm>
            <a:custGeom>
              <a:avLst/>
              <a:gdLst>
                <a:gd name="T0" fmla="*/ 284 w 285"/>
                <a:gd name="T1" fmla="*/ 142 h 285"/>
                <a:gd name="T2" fmla="*/ 143 w 285"/>
                <a:gd name="T3" fmla="*/ 284 h 285"/>
                <a:gd name="T4" fmla="*/ 0 w 285"/>
                <a:gd name="T5" fmla="*/ 142 h 285"/>
                <a:gd name="T6" fmla="*/ 143 w 285"/>
                <a:gd name="T7" fmla="*/ 0 h 285"/>
                <a:gd name="T8" fmla="*/ 284 w 285"/>
                <a:gd name="T9" fmla="*/ 142 h 285"/>
                <a:gd name="T10" fmla="*/ 143 w 285"/>
                <a:gd name="T11" fmla="*/ 57 h 285"/>
                <a:gd name="T12" fmla="*/ 57 w 285"/>
                <a:gd name="T13" fmla="*/ 141 h 285"/>
                <a:gd name="T14" fmla="*/ 143 w 285"/>
                <a:gd name="T15" fmla="*/ 228 h 285"/>
                <a:gd name="T16" fmla="*/ 228 w 285"/>
                <a:gd name="T17" fmla="*/ 142 h 285"/>
                <a:gd name="T18" fmla="*/ 143 w 285"/>
                <a:gd name="T19" fmla="*/ 5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85">
                  <a:moveTo>
                    <a:pt x="284" y="142"/>
                  </a:moveTo>
                  <a:cubicBezTo>
                    <a:pt x="285" y="220"/>
                    <a:pt x="222" y="284"/>
                    <a:pt x="143" y="284"/>
                  </a:cubicBezTo>
                  <a:cubicBezTo>
                    <a:pt x="65" y="285"/>
                    <a:pt x="0" y="220"/>
                    <a:pt x="0" y="142"/>
                  </a:cubicBezTo>
                  <a:cubicBezTo>
                    <a:pt x="1" y="63"/>
                    <a:pt x="64" y="0"/>
                    <a:pt x="143" y="0"/>
                  </a:cubicBezTo>
                  <a:cubicBezTo>
                    <a:pt x="221" y="0"/>
                    <a:pt x="284" y="63"/>
                    <a:pt x="284" y="142"/>
                  </a:cubicBezTo>
                  <a:close/>
                  <a:moveTo>
                    <a:pt x="143" y="57"/>
                  </a:moveTo>
                  <a:cubicBezTo>
                    <a:pt x="96" y="57"/>
                    <a:pt x="58" y="94"/>
                    <a:pt x="57" y="141"/>
                  </a:cubicBezTo>
                  <a:cubicBezTo>
                    <a:pt x="56" y="188"/>
                    <a:pt x="96" y="228"/>
                    <a:pt x="143" y="228"/>
                  </a:cubicBezTo>
                  <a:cubicBezTo>
                    <a:pt x="190" y="227"/>
                    <a:pt x="227" y="189"/>
                    <a:pt x="228" y="142"/>
                  </a:cubicBezTo>
                  <a:cubicBezTo>
                    <a:pt x="228" y="95"/>
                    <a:pt x="190" y="57"/>
                    <a:pt x="14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73"/>
            <p:cNvSpPr>
              <a:spLocks noEditPoints="1"/>
            </p:cNvSpPr>
            <p:nvPr/>
          </p:nvSpPr>
          <p:spPr bwMode="auto">
            <a:xfrm>
              <a:off x="4459288" y="3119438"/>
              <a:ext cx="87313" cy="88900"/>
            </a:xfrm>
            <a:custGeom>
              <a:avLst/>
              <a:gdLst>
                <a:gd name="T0" fmla="*/ 141 w 284"/>
                <a:gd name="T1" fmla="*/ 285 h 285"/>
                <a:gd name="T2" fmla="*/ 0 w 284"/>
                <a:gd name="T3" fmla="*/ 143 h 285"/>
                <a:gd name="T4" fmla="*/ 141 w 284"/>
                <a:gd name="T5" fmla="*/ 1 h 285"/>
                <a:gd name="T6" fmla="*/ 284 w 284"/>
                <a:gd name="T7" fmla="*/ 144 h 285"/>
                <a:gd name="T8" fmla="*/ 141 w 284"/>
                <a:gd name="T9" fmla="*/ 285 h 285"/>
                <a:gd name="T10" fmla="*/ 142 w 284"/>
                <a:gd name="T11" fmla="*/ 228 h 285"/>
                <a:gd name="T12" fmla="*/ 227 w 284"/>
                <a:gd name="T13" fmla="*/ 143 h 285"/>
                <a:gd name="T14" fmla="*/ 141 w 284"/>
                <a:gd name="T15" fmla="*/ 58 h 285"/>
                <a:gd name="T16" fmla="*/ 57 w 284"/>
                <a:gd name="T17" fmla="*/ 144 h 285"/>
                <a:gd name="T18" fmla="*/ 142 w 284"/>
                <a:gd name="T19" fmla="*/ 2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285">
                  <a:moveTo>
                    <a:pt x="141" y="285"/>
                  </a:moveTo>
                  <a:cubicBezTo>
                    <a:pt x="63" y="285"/>
                    <a:pt x="0" y="221"/>
                    <a:pt x="0" y="143"/>
                  </a:cubicBezTo>
                  <a:cubicBezTo>
                    <a:pt x="0" y="65"/>
                    <a:pt x="63" y="1"/>
                    <a:pt x="141" y="1"/>
                  </a:cubicBezTo>
                  <a:cubicBezTo>
                    <a:pt x="220" y="0"/>
                    <a:pt x="284" y="65"/>
                    <a:pt x="284" y="144"/>
                  </a:cubicBezTo>
                  <a:cubicBezTo>
                    <a:pt x="283" y="222"/>
                    <a:pt x="220" y="285"/>
                    <a:pt x="141" y="285"/>
                  </a:cubicBezTo>
                  <a:close/>
                  <a:moveTo>
                    <a:pt x="142" y="228"/>
                  </a:moveTo>
                  <a:cubicBezTo>
                    <a:pt x="189" y="228"/>
                    <a:pt x="227" y="190"/>
                    <a:pt x="227" y="143"/>
                  </a:cubicBezTo>
                  <a:cubicBezTo>
                    <a:pt x="227" y="96"/>
                    <a:pt x="188" y="57"/>
                    <a:pt x="141" y="58"/>
                  </a:cubicBezTo>
                  <a:cubicBezTo>
                    <a:pt x="94" y="58"/>
                    <a:pt x="56" y="96"/>
                    <a:pt x="57" y="144"/>
                  </a:cubicBezTo>
                  <a:cubicBezTo>
                    <a:pt x="57" y="191"/>
                    <a:pt x="95" y="228"/>
                    <a:pt x="142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74"/>
            <p:cNvSpPr>
              <a:spLocks/>
            </p:cNvSpPr>
            <p:nvPr/>
          </p:nvSpPr>
          <p:spPr bwMode="auto">
            <a:xfrm>
              <a:off x="4543425" y="3233738"/>
              <a:ext cx="17463" cy="17463"/>
            </a:xfrm>
            <a:custGeom>
              <a:avLst/>
              <a:gdLst>
                <a:gd name="T0" fmla="*/ 29 w 57"/>
                <a:gd name="T1" fmla="*/ 0 h 57"/>
                <a:gd name="T2" fmla="*/ 57 w 57"/>
                <a:gd name="T3" fmla="*/ 29 h 57"/>
                <a:gd name="T4" fmla="*/ 29 w 57"/>
                <a:gd name="T5" fmla="*/ 57 h 57"/>
                <a:gd name="T6" fmla="*/ 1 w 57"/>
                <a:gd name="T7" fmla="*/ 28 h 57"/>
                <a:gd name="T8" fmla="*/ 29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cubicBezTo>
                    <a:pt x="45" y="1"/>
                    <a:pt x="57" y="13"/>
                    <a:pt x="57" y="29"/>
                  </a:cubicBezTo>
                  <a:cubicBezTo>
                    <a:pt x="57" y="44"/>
                    <a:pt x="44" y="57"/>
                    <a:pt x="29" y="57"/>
                  </a:cubicBezTo>
                  <a:cubicBezTo>
                    <a:pt x="14" y="57"/>
                    <a:pt x="0" y="44"/>
                    <a:pt x="1" y="28"/>
                  </a:cubicBezTo>
                  <a:cubicBezTo>
                    <a:pt x="1" y="12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3" name="Group 592"/>
          <p:cNvGrpSpPr/>
          <p:nvPr/>
        </p:nvGrpSpPr>
        <p:grpSpPr>
          <a:xfrm>
            <a:off x="4634491" y="3792588"/>
            <a:ext cx="474663" cy="438150"/>
            <a:chOff x="4957763" y="2971800"/>
            <a:chExt cx="474663" cy="4381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94" name="Freeform 75"/>
            <p:cNvSpPr>
              <a:spLocks noEditPoints="1"/>
            </p:cNvSpPr>
            <p:nvPr/>
          </p:nvSpPr>
          <p:spPr bwMode="auto">
            <a:xfrm>
              <a:off x="4957763" y="2971800"/>
              <a:ext cx="474663" cy="438150"/>
            </a:xfrm>
            <a:custGeom>
              <a:avLst/>
              <a:gdLst>
                <a:gd name="T0" fmla="*/ 8 w 1536"/>
                <a:gd name="T1" fmla="*/ 104 h 1416"/>
                <a:gd name="T2" fmla="*/ 629 w 1536"/>
                <a:gd name="T3" fmla="*/ 0 h 1416"/>
                <a:gd name="T4" fmla="*/ 629 w 1536"/>
                <a:gd name="T5" fmla="*/ 60 h 1416"/>
                <a:gd name="T6" fmla="*/ 60 w 1536"/>
                <a:gd name="T7" fmla="*/ 160 h 1416"/>
                <a:gd name="T8" fmla="*/ 60 w 1536"/>
                <a:gd name="T9" fmla="*/ 839 h 1416"/>
                <a:gd name="T10" fmla="*/ 210 w 1536"/>
                <a:gd name="T11" fmla="*/ 840 h 1416"/>
                <a:gd name="T12" fmla="*/ 277 w 1536"/>
                <a:gd name="T13" fmla="*/ 784 h 1416"/>
                <a:gd name="T14" fmla="*/ 493 w 1536"/>
                <a:gd name="T15" fmla="*/ 266 h 1416"/>
                <a:gd name="T16" fmla="*/ 898 w 1536"/>
                <a:gd name="T17" fmla="*/ 825 h 1416"/>
                <a:gd name="T18" fmla="*/ 1476 w 1536"/>
                <a:gd name="T19" fmla="*/ 836 h 1416"/>
                <a:gd name="T20" fmla="*/ 1476 w 1536"/>
                <a:gd name="T21" fmla="*/ 158 h 1416"/>
                <a:gd name="T22" fmla="*/ 916 w 1536"/>
                <a:gd name="T23" fmla="*/ 60 h 1416"/>
                <a:gd name="T24" fmla="*/ 873 w 1536"/>
                <a:gd name="T25" fmla="*/ 30 h 1416"/>
                <a:gd name="T26" fmla="*/ 914 w 1536"/>
                <a:gd name="T27" fmla="*/ 0 h 1416"/>
                <a:gd name="T28" fmla="*/ 1536 w 1536"/>
                <a:gd name="T29" fmla="*/ 158 h 1416"/>
                <a:gd name="T30" fmla="*/ 1377 w 1536"/>
                <a:gd name="T31" fmla="*/ 1116 h 1416"/>
                <a:gd name="T32" fmla="*/ 989 w 1536"/>
                <a:gd name="T33" fmla="*/ 1116 h 1416"/>
                <a:gd name="T34" fmla="*/ 1070 w 1536"/>
                <a:gd name="T35" fmla="*/ 1227 h 1416"/>
                <a:gd name="T36" fmla="*/ 1052 w 1536"/>
                <a:gd name="T37" fmla="*/ 1416 h 1416"/>
                <a:gd name="T38" fmla="*/ 390 w 1536"/>
                <a:gd name="T39" fmla="*/ 1320 h 1416"/>
                <a:gd name="T40" fmla="*/ 528 w 1536"/>
                <a:gd name="T41" fmla="*/ 1189 h 1416"/>
                <a:gd name="T42" fmla="*/ 532 w 1536"/>
                <a:gd name="T43" fmla="*/ 1116 h 1416"/>
                <a:gd name="T44" fmla="*/ 248 w 1536"/>
                <a:gd name="T45" fmla="*/ 1126 h 1416"/>
                <a:gd name="T46" fmla="*/ 3 w 1536"/>
                <a:gd name="T47" fmla="*/ 1130 h 1416"/>
                <a:gd name="T48" fmla="*/ 0 w 1536"/>
                <a:gd name="T49" fmla="*/ 1089 h 1416"/>
                <a:gd name="T50" fmla="*/ 18 w 1536"/>
                <a:gd name="T51" fmla="*/ 1037 h 1416"/>
                <a:gd name="T52" fmla="*/ 0 w 1536"/>
                <a:gd name="T53" fmla="*/ 129 h 1416"/>
                <a:gd name="T54" fmla="*/ 606 w 1536"/>
                <a:gd name="T55" fmla="*/ 912 h 1416"/>
                <a:gd name="T56" fmla="*/ 606 w 1536"/>
                <a:gd name="T57" fmla="*/ 308 h 1416"/>
                <a:gd name="T58" fmla="*/ 1476 w 1536"/>
                <a:gd name="T59" fmla="*/ 898 h 1416"/>
                <a:gd name="T60" fmla="*/ 837 w 1536"/>
                <a:gd name="T61" fmla="*/ 898 h 1416"/>
                <a:gd name="T62" fmla="*/ 453 w 1536"/>
                <a:gd name="T63" fmla="*/ 937 h 1416"/>
                <a:gd name="T64" fmla="*/ 326 w 1536"/>
                <a:gd name="T65" fmla="*/ 1047 h 1416"/>
                <a:gd name="T66" fmla="*/ 336 w 1536"/>
                <a:gd name="T67" fmla="*/ 1056 h 1416"/>
                <a:gd name="T68" fmla="*/ 1390 w 1536"/>
                <a:gd name="T69" fmla="*/ 1056 h 1416"/>
                <a:gd name="T70" fmla="*/ 1476 w 1536"/>
                <a:gd name="T71" fmla="*/ 898 h 1416"/>
                <a:gd name="T72" fmla="*/ 834 w 1536"/>
                <a:gd name="T73" fmla="*/ 1356 h 1416"/>
                <a:gd name="T74" fmla="*/ 1086 w 1536"/>
                <a:gd name="T75" fmla="*/ 1320 h 1416"/>
                <a:gd name="T76" fmla="*/ 1034 w 1536"/>
                <a:gd name="T77" fmla="*/ 1284 h 1416"/>
                <a:gd name="T78" fmla="*/ 486 w 1536"/>
                <a:gd name="T79" fmla="*/ 1284 h 1416"/>
                <a:gd name="T80" fmla="*/ 490 w 1536"/>
                <a:gd name="T81" fmla="*/ 1356 h 1416"/>
                <a:gd name="T82" fmla="*/ 312 w 1536"/>
                <a:gd name="T83" fmla="*/ 832 h 1416"/>
                <a:gd name="T84" fmla="*/ 79 w 1536"/>
                <a:gd name="T85" fmla="*/ 1066 h 1416"/>
                <a:gd name="T86" fmla="*/ 97 w 1536"/>
                <a:gd name="T87" fmla="*/ 1155 h 1416"/>
                <a:gd name="T88" fmla="*/ 381 w 1536"/>
                <a:gd name="T89" fmla="*/ 908 h 1416"/>
                <a:gd name="T90" fmla="*/ 383 w 1536"/>
                <a:gd name="T91" fmla="*/ 903 h 1416"/>
                <a:gd name="T92" fmla="*/ 927 w 1536"/>
                <a:gd name="T93" fmla="*/ 1117 h 1416"/>
                <a:gd name="T94" fmla="*/ 582 w 1536"/>
                <a:gd name="T95" fmla="*/ 1223 h 1416"/>
                <a:gd name="T96" fmla="*/ 927 w 1536"/>
                <a:gd name="T97" fmla="*/ 1117 h 1416"/>
                <a:gd name="T98" fmla="*/ 59 w 1536"/>
                <a:gd name="T99" fmla="*/ 901 h 1416"/>
                <a:gd name="T100" fmla="*/ 155 w 1536"/>
                <a:gd name="T101" fmla="*/ 9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" h="1416">
                  <a:moveTo>
                    <a:pt x="0" y="129"/>
                  </a:moveTo>
                  <a:cubicBezTo>
                    <a:pt x="2" y="120"/>
                    <a:pt x="5" y="112"/>
                    <a:pt x="8" y="104"/>
                  </a:cubicBezTo>
                  <a:cubicBezTo>
                    <a:pt x="28" y="43"/>
                    <a:pt x="83" y="0"/>
                    <a:pt x="148" y="0"/>
                  </a:cubicBezTo>
                  <a:cubicBezTo>
                    <a:pt x="308" y="0"/>
                    <a:pt x="469" y="0"/>
                    <a:pt x="629" y="0"/>
                  </a:cubicBezTo>
                  <a:cubicBezTo>
                    <a:pt x="650" y="0"/>
                    <a:pt x="663" y="12"/>
                    <a:pt x="663" y="30"/>
                  </a:cubicBezTo>
                  <a:cubicBezTo>
                    <a:pt x="663" y="48"/>
                    <a:pt x="649" y="60"/>
                    <a:pt x="629" y="60"/>
                  </a:cubicBezTo>
                  <a:cubicBezTo>
                    <a:pt x="472" y="60"/>
                    <a:pt x="316" y="60"/>
                    <a:pt x="159" y="60"/>
                  </a:cubicBezTo>
                  <a:cubicBezTo>
                    <a:pt x="96" y="60"/>
                    <a:pt x="60" y="97"/>
                    <a:pt x="60" y="160"/>
                  </a:cubicBezTo>
                  <a:cubicBezTo>
                    <a:pt x="60" y="380"/>
                    <a:pt x="60" y="601"/>
                    <a:pt x="60" y="821"/>
                  </a:cubicBezTo>
                  <a:cubicBezTo>
                    <a:pt x="60" y="827"/>
                    <a:pt x="60" y="832"/>
                    <a:pt x="60" y="839"/>
                  </a:cubicBezTo>
                  <a:cubicBezTo>
                    <a:pt x="64" y="839"/>
                    <a:pt x="68" y="840"/>
                    <a:pt x="72" y="840"/>
                  </a:cubicBezTo>
                  <a:cubicBezTo>
                    <a:pt x="118" y="840"/>
                    <a:pt x="164" y="840"/>
                    <a:pt x="210" y="840"/>
                  </a:cubicBezTo>
                  <a:cubicBezTo>
                    <a:pt x="216" y="840"/>
                    <a:pt x="223" y="836"/>
                    <a:pt x="228" y="832"/>
                  </a:cubicBezTo>
                  <a:cubicBezTo>
                    <a:pt x="245" y="817"/>
                    <a:pt x="260" y="799"/>
                    <a:pt x="277" y="784"/>
                  </a:cubicBezTo>
                  <a:cubicBezTo>
                    <a:pt x="284" y="777"/>
                    <a:pt x="283" y="772"/>
                    <a:pt x="280" y="765"/>
                  </a:cubicBezTo>
                  <a:cubicBezTo>
                    <a:pt x="187" y="566"/>
                    <a:pt x="286" y="335"/>
                    <a:pt x="493" y="266"/>
                  </a:cubicBezTo>
                  <a:cubicBezTo>
                    <a:pt x="712" y="193"/>
                    <a:pt x="944" y="344"/>
                    <a:pt x="967" y="573"/>
                  </a:cubicBezTo>
                  <a:cubicBezTo>
                    <a:pt x="976" y="666"/>
                    <a:pt x="952" y="750"/>
                    <a:pt x="898" y="825"/>
                  </a:cubicBezTo>
                  <a:cubicBezTo>
                    <a:pt x="896" y="828"/>
                    <a:pt x="893" y="831"/>
                    <a:pt x="890" y="836"/>
                  </a:cubicBezTo>
                  <a:cubicBezTo>
                    <a:pt x="1086" y="836"/>
                    <a:pt x="1280" y="836"/>
                    <a:pt x="1476" y="836"/>
                  </a:cubicBezTo>
                  <a:cubicBezTo>
                    <a:pt x="1476" y="831"/>
                    <a:pt x="1476" y="825"/>
                    <a:pt x="1476" y="820"/>
                  </a:cubicBezTo>
                  <a:cubicBezTo>
                    <a:pt x="1476" y="599"/>
                    <a:pt x="1476" y="379"/>
                    <a:pt x="1476" y="158"/>
                  </a:cubicBezTo>
                  <a:cubicBezTo>
                    <a:pt x="1476" y="97"/>
                    <a:pt x="1439" y="60"/>
                    <a:pt x="1377" y="60"/>
                  </a:cubicBezTo>
                  <a:cubicBezTo>
                    <a:pt x="1223" y="60"/>
                    <a:pt x="1070" y="60"/>
                    <a:pt x="916" y="60"/>
                  </a:cubicBezTo>
                  <a:cubicBezTo>
                    <a:pt x="912" y="60"/>
                    <a:pt x="907" y="60"/>
                    <a:pt x="903" y="60"/>
                  </a:cubicBezTo>
                  <a:cubicBezTo>
                    <a:pt x="886" y="59"/>
                    <a:pt x="873" y="46"/>
                    <a:pt x="873" y="30"/>
                  </a:cubicBezTo>
                  <a:cubicBezTo>
                    <a:pt x="873" y="14"/>
                    <a:pt x="885" y="1"/>
                    <a:pt x="902" y="0"/>
                  </a:cubicBezTo>
                  <a:cubicBezTo>
                    <a:pt x="906" y="0"/>
                    <a:pt x="910" y="0"/>
                    <a:pt x="914" y="0"/>
                  </a:cubicBezTo>
                  <a:cubicBezTo>
                    <a:pt x="1069" y="0"/>
                    <a:pt x="1223" y="0"/>
                    <a:pt x="1378" y="0"/>
                  </a:cubicBezTo>
                  <a:cubicBezTo>
                    <a:pt x="1472" y="0"/>
                    <a:pt x="1536" y="64"/>
                    <a:pt x="1536" y="158"/>
                  </a:cubicBezTo>
                  <a:cubicBezTo>
                    <a:pt x="1536" y="424"/>
                    <a:pt x="1536" y="691"/>
                    <a:pt x="1536" y="957"/>
                  </a:cubicBezTo>
                  <a:cubicBezTo>
                    <a:pt x="1536" y="1052"/>
                    <a:pt x="1472" y="1116"/>
                    <a:pt x="1377" y="1116"/>
                  </a:cubicBezTo>
                  <a:cubicBezTo>
                    <a:pt x="1254" y="1116"/>
                    <a:pt x="1131" y="1116"/>
                    <a:pt x="1008" y="1116"/>
                  </a:cubicBezTo>
                  <a:cubicBezTo>
                    <a:pt x="1002" y="1116"/>
                    <a:pt x="997" y="1116"/>
                    <a:pt x="989" y="1116"/>
                  </a:cubicBezTo>
                  <a:cubicBezTo>
                    <a:pt x="998" y="1153"/>
                    <a:pt x="1007" y="1188"/>
                    <a:pt x="1016" y="1223"/>
                  </a:cubicBezTo>
                  <a:cubicBezTo>
                    <a:pt x="1035" y="1224"/>
                    <a:pt x="1053" y="1223"/>
                    <a:pt x="1070" y="1227"/>
                  </a:cubicBezTo>
                  <a:cubicBezTo>
                    <a:pt x="1118" y="1236"/>
                    <a:pt x="1150" y="1281"/>
                    <a:pt x="1146" y="1329"/>
                  </a:cubicBezTo>
                  <a:cubicBezTo>
                    <a:pt x="1141" y="1377"/>
                    <a:pt x="1101" y="1416"/>
                    <a:pt x="1052" y="1416"/>
                  </a:cubicBezTo>
                  <a:cubicBezTo>
                    <a:pt x="863" y="1416"/>
                    <a:pt x="674" y="1416"/>
                    <a:pt x="484" y="1416"/>
                  </a:cubicBezTo>
                  <a:cubicBezTo>
                    <a:pt x="432" y="1416"/>
                    <a:pt x="390" y="1372"/>
                    <a:pt x="390" y="1320"/>
                  </a:cubicBezTo>
                  <a:cubicBezTo>
                    <a:pt x="390" y="1268"/>
                    <a:pt x="432" y="1225"/>
                    <a:pt x="485" y="1224"/>
                  </a:cubicBezTo>
                  <a:cubicBezTo>
                    <a:pt x="520" y="1223"/>
                    <a:pt x="520" y="1223"/>
                    <a:pt x="528" y="1189"/>
                  </a:cubicBezTo>
                  <a:cubicBezTo>
                    <a:pt x="534" y="1166"/>
                    <a:pt x="541" y="1142"/>
                    <a:pt x="547" y="1117"/>
                  </a:cubicBezTo>
                  <a:cubicBezTo>
                    <a:pt x="541" y="1117"/>
                    <a:pt x="536" y="1116"/>
                    <a:pt x="532" y="1116"/>
                  </a:cubicBezTo>
                  <a:cubicBezTo>
                    <a:pt x="445" y="1116"/>
                    <a:pt x="358" y="1116"/>
                    <a:pt x="271" y="1116"/>
                  </a:cubicBezTo>
                  <a:cubicBezTo>
                    <a:pt x="263" y="1116"/>
                    <a:pt x="254" y="1121"/>
                    <a:pt x="248" y="1126"/>
                  </a:cubicBezTo>
                  <a:cubicBezTo>
                    <a:pt x="228" y="1144"/>
                    <a:pt x="210" y="1163"/>
                    <a:pt x="191" y="1182"/>
                  </a:cubicBezTo>
                  <a:cubicBezTo>
                    <a:pt x="126" y="1246"/>
                    <a:pt x="27" y="1218"/>
                    <a:pt x="3" y="1130"/>
                  </a:cubicBezTo>
                  <a:cubicBezTo>
                    <a:pt x="2" y="1128"/>
                    <a:pt x="1" y="1127"/>
                    <a:pt x="0" y="1125"/>
                  </a:cubicBezTo>
                  <a:cubicBezTo>
                    <a:pt x="0" y="1113"/>
                    <a:pt x="0" y="1101"/>
                    <a:pt x="0" y="1089"/>
                  </a:cubicBezTo>
                  <a:cubicBezTo>
                    <a:pt x="6" y="1075"/>
                    <a:pt x="12" y="1061"/>
                    <a:pt x="17" y="1047"/>
                  </a:cubicBezTo>
                  <a:cubicBezTo>
                    <a:pt x="18" y="1044"/>
                    <a:pt x="19" y="1040"/>
                    <a:pt x="18" y="1037"/>
                  </a:cubicBezTo>
                  <a:cubicBezTo>
                    <a:pt x="12" y="1020"/>
                    <a:pt x="6" y="1004"/>
                    <a:pt x="0" y="987"/>
                  </a:cubicBezTo>
                  <a:cubicBezTo>
                    <a:pt x="0" y="701"/>
                    <a:pt x="0" y="415"/>
                    <a:pt x="0" y="129"/>
                  </a:cubicBezTo>
                  <a:close/>
                  <a:moveTo>
                    <a:pt x="305" y="610"/>
                  </a:moveTo>
                  <a:cubicBezTo>
                    <a:pt x="305" y="776"/>
                    <a:pt x="440" y="911"/>
                    <a:pt x="606" y="912"/>
                  </a:cubicBezTo>
                  <a:cubicBezTo>
                    <a:pt x="772" y="912"/>
                    <a:pt x="909" y="777"/>
                    <a:pt x="909" y="610"/>
                  </a:cubicBezTo>
                  <a:cubicBezTo>
                    <a:pt x="909" y="443"/>
                    <a:pt x="773" y="308"/>
                    <a:pt x="606" y="308"/>
                  </a:cubicBezTo>
                  <a:cubicBezTo>
                    <a:pt x="440" y="309"/>
                    <a:pt x="305" y="443"/>
                    <a:pt x="305" y="610"/>
                  </a:cubicBezTo>
                  <a:close/>
                  <a:moveTo>
                    <a:pt x="1476" y="898"/>
                  </a:moveTo>
                  <a:cubicBezTo>
                    <a:pt x="1471" y="898"/>
                    <a:pt x="1467" y="898"/>
                    <a:pt x="1464" y="898"/>
                  </a:cubicBezTo>
                  <a:cubicBezTo>
                    <a:pt x="1255" y="898"/>
                    <a:pt x="1046" y="897"/>
                    <a:pt x="837" y="898"/>
                  </a:cubicBezTo>
                  <a:cubicBezTo>
                    <a:pt x="830" y="898"/>
                    <a:pt x="823" y="901"/>
                    <a:pt x="817" y="905"/>
                  </a:cubicBezTo>
                  <a:cubicBezTo>
                    <a:pt x="701" y="982"/>
                    <a:pt x="580" y="993"/>
                    <a:pt x="453" y="937"/>
                  </a:cubicBezTo>
                  <a:cubicBezTo>
                    <a:pt x="444" y="933"/>
                    <a:pt x="439" y="934"/>
                    <a:pt x="432" y="941"/>
                  </a:cubicBezTo>
                  <a:cubicBezTo>
                    <a:pt x="397" y="976"/>
                    <a:pt x="362" y="1011"/>
                    <a:pt x="326" y="1047"/>
                  </a:cubicBezTo>
                  <a:cubicBezTo>
                    <a:pt x="324" y="1049"/>
                    <a:pt x="322" y="1052"/>
                    <a:pt x="319" y="1056"/>
                  </a:cubicBezTo>
                  <a:cubicBezTo>
                    <a:pt x="326" y="1056"/>
                    <a:pt x="331" y="1056"/>
                    <a:pt x="336" y="1056"/>
                  </a:cubicBezTo>
                  <a:cubicBezTo>
                    <a:pt x="683" y="1056"/>
                    <a:pt x="1030" y="1056"/>
                    <a:pt x="1376" y="1056"/>
                  </a:cubicBezTo>
                  <a:cubicBezTo>
                    <a:pt x="1381" y="1056"/>
                    <a:pt x="1385" y="1056"/>
                    <a:pt x="1390" y="1056"/>
                  </a:cubicBezTo>
                  <a:cubicBezTo>
                    <a:pt x="1434" y="1054"/>
                    <a:pt x="1472" y="1019"/>
                    <a:pt x="1475" y="975"/>
                  </a:cubicBezTo>
                  <a:cubicBezTo>
                    <a:pt x="1477" y="950"/>
                    <a:pt x="1476" y="925"/>
                    <a:pt x="1476" y="898"/>
                  </a:cubicBezTo>
                  <a:close/>
                  <a:moveTo>
                    <a:pt x="768" y="1356"/>
                  </a:moveTo>
                  <a:cubicBezTo>
                    <a:pt x="790" y="1356"/>
                    <a:pt x="812" y="1356"/>
                    <a:pt x="834" y="1356"/>
                  </a:cubicBezTo>
                  <a:cubicBezTo>
                    <a:pt x="905" y="1356"/>
                    <a:pt x="976" y="1356"/>
                    <a:pt x="1046" y="1356"/>
                  </a:cubicBezTo>
                  <a:cubicBezTo>
                    <a:pt x="1070" y="1356"/>
                    <a:pt x="1086" y="1341"/>
                    <a:pt x="1086" y="1320"/>
                  </a:cubicBezTo>
                  <a:cubicBezTo>
                    <a:pt x="1086" y="1299"/>
                    <a:pt x="1070" y="1284"/>
                    <a:pt x="1046" y="1284"/>
                  </a:cubicBezTo>
                  <a:cubicBezTo>
                    <a:pt x="1042" y="1284"/>
                    <a:pt x="1038" y="1284"/>
                    <a:pt x="1034" y="1284"/>
                  </a:cubicBezTo>
                  <a:cubicBezTo>
                    <a:pt x="869" y="1284"/>
                    <a:pt x="704" y="1284"/>
                    <a:pt x="538" y="1284"/>
                  </a:cubicBezTo>
                  <a:cubicBezTo>
                    <a:pt x="521" y="1284"/>
                    <a:pt x="503" y="1284"/>
                    <a:pt x="486" y="1284"/>
                  </a:cubicBezTo>
                  <a:cubicBezTo>
                    <a:pt x="467" y="1285"/>
                    <a:pt x="453" y="1298"/>
                    <a:pt x="450" y="1315"/>
                  </a:cubicBezTo>
                  <a:cubicBezTo>
                    <a:pt x="447" y="1337"/>
                    <a:pt x="465" y="1356"/>
                    <a:pt x="490" y="1356"/>
                  </a:cubicBezTo>
                  <a:cubicBezTo>
                    <a:pt x="583" y="1356"/>
                    <a:pt x="675" y="1356"/>
                    <a:pt x="768" y="1356"/>
                  </a:cubicBezTo>
                  <a:close/>
                  <a:moveTo>
                    <a:pt x="312" y="832"/>
                  </a:moveTo>
                  <a:cubicBezTo>
                    <a:pt x="293" y="852"/>
                    <a:pt x="270" y="875"/>
                    <a:pt x="248" y="898"/>
                  </a:cubicBezTo>
                  <a:cubicBezTo>
                    <a:pt x="191" y="954"/>
                    <a:pt x="135" y="1010"/>
                    <a:pt x="79" y="1066"/>
                  </a:cubicBezTo>
                  <a:cubicBezTo>
                    <a:pt x="65" y="1080"/>
                    <a:pt x="57" y="1097"/>
                    <a:pt x="61" y="1117"/>
                  </a:cubicBezTo>
                  <a:cubicBezTo>
                    <a:pt x="66" y="1136"/>
                    <a:pt x="78" y="1149"/>
                    <a:pt x="97" y="1155"/>
                  </a:cubicBezTo>
                  <a:cubicBezTo>
                    <a:pt x="117" y="1160"/>
                    <a:pt x="135" y="1154"/>
                    <a:pt x="150" y="1139"/>
                  </a:cubicBezTo>
                  <a:cubicBezTo>
                    <a:pt x="227" y="1062"/>
                    <a:pt x="304" y="985"/>
                    <a:pt x="381" y="908"/>
                  </a:cubicBezTo>
                  <a:cubicBezTo>
                    <a:pt x="383" y="905"/>
                    <a:pt x="385" y="902"/>
                    <a:pt x="388" y="899"/>
                  </a:cubicBezTo>
                  <a:cubicBezTo>
                    <a:pt x="386" y="900"/>
                    <a:pt x="384" y="901"/>
                    <a:pt x="383" y="903"/>
                  </a:cubicBezTo>
                  <a:cubicBezTo>
                    <a:pt x="360" y="880"/>
                    <a:pt x="337" y="857"/>
                    <a:pt x="312" y="832"/>
                  </a:cubicBezTo>
                  <a:close/>
                  <a:moveTo>
                    <a:pt x="927" y="1117"/>
                  </a:moveTo>
                  <a:cubicBezTo>
                    <a:pt x="820" y="1117"/>
                    <a:pt x="715" y="1117"/>
                    <a:pt x="609" y="1117"/>
                  </a:cubicBezTo>
                  <a:cubicBezTo>
                    <a:pt x="600" y="1152"/>
                    <a:pt x="591" y="1188"/>
                    <a:pt x="582" y="1223"/>
                  </a:cubicBezTo>
                  <a:cubicBezTo>
                    <a:pt x="706" y="1223"/>
                    <a:pt x="830" y="1223"/>
                    <a:pt x="954" y="1223"/>
                  </a:cubicBezTo>
                  <a:cubicBezTo>
                    <a:pt x="945" y="1187"/>
                    <a:pt x="936" y="1152"/>
                    <a:pt x="927" y="1117"/>
                  </a:cubicBezTo>
                  <a:close/>
                  <a:moveTo>
                    <a:pt x="155" y="901"/>
                  </a:moveTo>
                  <a:cubicBezTo>
                    <a:pt x="124" y="901"/>
                    <a:pt x="92" y="901"/>
                    <a:pt x="59" y="901"/>
                  </a:cubicBezTo>
                  <a:cubicBezTo>
                    <a:pt x="62" y="932"/>
                    <a:pt x="56" y="963"/>
                    <a:pt x="64" y="992"/>
                  </a:cubicBezTo>
                  <a:cubicBezTo>
                    <a:pt x="95" y="961"/>
                    <a:pt x="125" y="931"/>
                    <a:pt x="155" y="9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5280025" y="3076575"/>
              <a:ext cx="111125" cy="19050"/>
            </a:xfrm>
            <a:custGeom>
              <a:avLst/>
              <a:gdLst>
                <a:gd name="T0" fmla="*/ 181 w 362"/>
                <a:gd name="T1" fmla="*/ 60 h 60"/>
                <a:gd name="T2" fmla="*/ 36 w 362"/>
                <a:gd name="T3" fmla="*/ 60 h 60"/>
                <a:gd name="T4" fmla="*/ 0 w 362"/>
                <a:gd name="T5" fmla="*/ 30 h 60"/>
                <a:gd name="T6" fmla="*/ 36 w 362"/>
                <a:gd name="T7" fmla="*/ 0 h 60"/>
                <a:gd name="T8" fmla="*/ 326 w 362"/>
                <a:gd name="T9" fmla="*/ 0 h 60"/>
                <a:gd name="T10" fmla="*/ 362 w 362"/>
                <a:gd name="T11" fmla="*/ 30 h 60"/>
                <a:gd name="T12" fmla="*/ 327 w 362"/>
                <a:gd name="T13" fmla="*/ 60 h 60"/>
                <a:gd name="T14" fmla="*/ 181 w 362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60">
                  <a:moveTo>
                    <a:pt x="181" y="60"/>
                  </a:moveTo>
                  <a:cubicBezTo>
                    <a:pt x="133" y="60"/>
                    <a:pt x="84" y="60"/>
                    <a:pt x="36" y="60"/>
                  </a:cubicBezTo>
                  <a:cubicBezTo>
                    <a:pt x="14" y="60"/>
                    <a:pt x="0" y="49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33" y="0"/>
                    <a:pt x="229" y="0"/>
                    <a:pt x="326" y="0"/>
                  </a:cubicBezTo>
                  <a:cubicBezTo>
                    <a:pt x="348" y="0"/>
                    <a:pt x="362" y="12"/>
                    <a:pt x="362" y="30"/>
                  </a:cubicBezTo>
                  <a:cubicBezTo>
                    <a:pt x="362" y="49"/>
                    <a:pt x="348" y="60"/>
                    <a:pt x="327" y="60"/>
                  </a:cubicBezTo>
                  <a:cubicBezTo>
                    <a:pt x="278" y="60"/>
                    <a:pt x="230" y="60"/>
                    <a:pt x="18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5319713" y="3032125"/>
              <a:ext cx="71438" cy="19050"/>
            </a:xfrm>
            <a:custGeom>
              <a:avLst/>
              <a:gdLst>
                <a:gd name="T0" fmla="*/ 117 w 234"/>
                <a:gd name="T1" fmla="*/ 60 h 60"/>
                <a:gd name="T2" fmla="*/ 34 w 234"/>
                <a:gd name="T3" fmla="*/ 60 h 60"/>
                <a:gd name="T4" fmla="*/ 0 w 234"/>
                <a:gd name="T5" fmla="*/ 30 h 60"/>
                <a:gd name="T6" fmla="*/ 33 w 234"/>
                <a:gd name="T7" fmla="*/ 0 h 60"/>
                <a:gd name="T8" fmla="*/ 201 w 234"/>
                <a:gd name="T9" fmla="*/ 0 h 60"/>
                <a:gd name="T10" fmla="*/ 234 w 234"/>
                <a:gd name="T11" fmla="*/ 31 h 60"/>
                <a:gd name="T12" fmla="*/ 200 w 234"/>
                <a:gd name="T13" fmla="*/ 60 h 60"/>
                <a:gd name="T14" fmla="*/ 117 w 2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60">
                  <a:moveTo>
                    <a:pt x="117" y="60"/>
                  </a:moveTo>
                  <a:cubicBezTo>
                    <a:pt x="89" y="60"/>
                    <a:pt x="62" y="60"/>
                    <a:pt x="34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3"/>
                    <a:pt x="14" y="0"/>
                    <a:pt x="33" y="0"/>
                  </a:cubicBezTo>
                  <a:cubicBezTo>
                    <a:pt x="89" y="0"/>
                    <a:pt x="145" y="0"/>
                    <a:pt x="201" y="0"/>
                  </a:cubicBezTo>
                  <a:cubicBezTo>
                    <a:pt x="221" y="0"/>
                    <a:pt x="234" y="14"/>
                    <a:pt x="234" y="31"/>
                  </a:cubicBezTo>
                  <a:cubicBezTo>
                    <a:pt x="233" y="49"/>
                    <a:pt x="220" y="60"/>
                    <a:pt x="200" y="60"/>
                  </a:cubicBezTo>
                  <a:cubicBezTo>
                    <a:pt x="172" y="60"/>
                    <a:pt x="145" y="60"/>
                    <a:pt x="11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5349875" y="3165475"/>
              <a:ext cx="49213" cy="19050"/>
            </a:xfrm>
            <a:custGeom>
              <a:avLst/>
              <a:gdLst>
                <a:gd name="T0" fmla="*/ 79 w 158"/>
                <a:gd name="T1" fmla="*/ 60 h 60"/>
                <a:gd name="T2" fmla="*/ 31 w 158"/>
                <a:gd name="T3" fmla="*/ 60 h 60"/>
                <a:gd name="T4" fmla="*/ 0 w 158"/>
                <a:gd name="T5" fmla="*/ 31 h 60"/>
                <a:gd name="T6" fmla="*/ 30 w 158"/>
                <a:gd name="T7" fmla="*/ 1 h 60"/>
                <a:gd name="T8" fmla="*/ 128 w 158"/>
                <a:gd name="T9" fmla="*/ 0 h 60"/>
                <a:gd name="T10" fmla="*/ 158 w 158"/>
                <a:gd name="T11" fmla="*/ 31 h 60"/>
                <a:gd name="T12" fmla="*/ 127 w 158"/>
                <a:gd name="T13" fmla="*/ 60 h 60"/>
                <a:gd name="T14" fmla="*/ 79 w 15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2" y="60"/>
                    <a:pt x="0" y="48"/>
                    <a:pt x="0" y="31"/>
                  </a:cubicBezTo>
                  <a:cubicBezTo>
                    <a:pt x="0" y="14"/>
                    <a:pt x="12" y="1"/>
                    <a:pt x="30" y="1"/>
                  </a:cubicBezTo>
                  <a:cubicBezTo>
                    <a:pt x="63" y="0"/>
                    <a:pt x="95" y="0"/>
                    <a:pt x="128" y="0"/>
                  </a:cubicBezTo>
                  <a:cubicBezTo>
                    <a:pt x="146" y="1"/>
                    <a:pt x="158" y="14"/>
                    <a:pt x="158" y="31"/>
                  </a:cubicBezTo>
                  <a:cubicBezTo>
                    <a:pt x="158" y="48"/>
                    <a:pt x="146" y="60"/>
                    <a:pt x="127" y="60"/>
                  </a:cubicBezTo>
                  <a:cubicBezTo>
                    <a:pt x="111" y="60"/>
                    <a:pt x="95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5280025" y="3165475"/>
              <a:ext cx="47625" cy="19050"/>
            </a:xfrm>
            <a:custGeom>
              <a:avLst/>
              <a:gdLst>
                <a:gd name="T0" fmla="*/ 79 w 157"/>
                <a:gd name="T1" fmla="*/ 60 h 60"/>
                <a:gd name="T2" fmla="*/ 31 w 157"/>
                <a:gd name="T3" fmla="*/ 60 h 60"/>
                <a:gd name="T4" fmla="*/ 0 w 157"/>
                <a:gd name="T5" fmla="*/ 32 h 60"/>
                <a:gd name="T6" fmla="*/ 30 w 157"/>
                <a:gd name="T7" fmla="*/ 1 h 60"/>
                <a:gd name="T8" fmla="*/ 127 w 157"/>
                <a:gd name="T9" fmla="*/ 1 h 60"/>
                <a:gd name="T10" fmla="*/ 156 w 157"/>
                <a:gd name="T11" fmla="*/ 32 h 60"/>
                <a:gd name="T12" fmla="*/ 125 w 157"/>
                <a:gd name="T13" fmla="*/ 60 h 60"/>
                <a:gd name="T14" fmla="*/ 79 w 1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4" y="60"/>
                    <a:pt x="1" y="48"/>
                    <a:pt x="0" y="32"/>
                  </a:cubicBezTo>
                  <a:cubicBezTo>
                    <a:pt x="0" y="15"/>
                    <a:pt x="12" y="1"/>
                    <a:pt x="30" y="1"/>
                  </a:cubicBezTo>
                  <a:cubicBezTo>
                    <a:pt x="62" y="0"/>
                    <a:pt x="95" y="0"/>
                    <a:pt x="127" y="1"/>
                  </a:cubicBezTo>
                  <a:cubicBezTo>
                    <a:pt x="145" y="1"/>
                    <a:pt x="157" y="15"/>
                    <a:pt x="156" y="32"/>
                  </a:cubicBezTo>
                  <a:cubicBezTo>
                    <a:pt x="155" y="48"/>
                    <a:pt x="143" y="60"/>
                    <a:pt x="125" y="60"/>
                  </a:cubicBezTo>
                  <a:cubicBezTo>
                    <a:pt x="110" y="60"/>
                    <a:pt x="94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5186363" y="2971800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5326063" y="3121025"/>
              <a:ext cx="19050" cy="19050"/>
            </a:xfrm>
            <a:custGeom>
              <a:avLst/>
              <a:gdLst>
                <a:gd name="T0" fmla="*/ 1 w 60"/>
                <a:gd name="T1" fmla="*/ 30 h 60"/>
                <a:gd name="T2" fmla="*/ 30 w 60"/>
                <a:gd name="T3" fmla="*/ 0 h 60"/>
                <a:gd name="T4" fmla="*/ 60 w 60"/>
                <a:gd name="T5" fmla="*/ 30 h 60"/>
                <a:gd name="T6" fmla="*/ 29 w 60"/>
                <a:gd name="T7" fmla="*/ 60 h 60"/>
                <a:gd name="T8" fmla="*/ 1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1" y="30"/>
                  </a:moveTo>
                  <a:cubicBezTo>
                    <a:pt x="1" y="14"/>
                    <a:pt x="14" y="0"/>
                    <a:pt x="30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7"/>
                    <a:pt x="46" y="60"/>
                    <a:pt x="29" y="60"/>
                  </a:cubicBezTo>
                  <a:cubicBezTo>
                    <a:pt x="13" y="60"/>
                    <a:pt x="0" y="47"/>
                    <a:pt x="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5280025" y="3121025"/>
              <a:ext cx="17463" cy="19050"/>
            </a:xfrm>
            <a:custGeom>
              <a:avLst/>
              <a:gdLst>
                <a:gd name="T0" fmla="*/ 60 w 60"/>
                <a:gd name="T1" fmla="*/ 31 h 60"/>
                <a:gd name="T2" fmla="*/ 30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1"/>
                  </a:moveTo>
                  <a:cubicBezTo>
                    <a:pt x="59" y="48"/>
                    <a:pt x="46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5" y="0"/>
                    <a:pt x="31" y="0"/>
                  </a:cubicBezTo>
                  <a:cubicBezTo>
                    <a:pt x="48" y="1"/>
                    <a:pt x="60" y="15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5278438" y="3032125"/>
              <a:ext cx="19050" cy="19050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1 h 60"/>
                <a:gd name="T4" fmla="*/ 30 w 60"/>
                <a:gd name="T5" fmla="*/ 0 h 60"/>
                <a:gd name="T6" fmla="*/ 59 w 60"/>
                <a:gd name="T7" fmla="*/ 31 h 60"/>
                <a:gd name="T8" fmla="*/ 3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3" y="60"/>
                    <a:pt x="0" y="48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1"/>
                    <a:pt x="60" y="14"/>
                    <a:pt x="59" y="31"/>
                  </a:cubicBezTo>
                  <a:cubicBezTo>
                    <a:pt x="59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5372100" y="3121025"/>
              <a:ext cx="19050" cy="19050"/>
            </a:xfrm>
            <a:custGeom>
              <a:avLst/>
              <a:gdLst>
                <a:gd name="T0" fmla="*/ 61 w 61"/>
                <a:gd name="T1" fmla="*/ 31 h 60"/>
                <a:gd name="T2" fmla="*/ 31 w 61"/>
                <a:gd name="T3" fmla="*/ 60 h 60"/>
                <a:gd name="T4" fmla="*/ 1 w 61"/>
                <a:gd name="T5" fmla="*/ 29 h 60"/>
                <a:gd name="T6" fmla="*/ 32 w 61"/>
                <a:gd name="T7" fmla="*/ 0 h 60"/>
                <a:gd name="T8" fmla="*/ 61 w 61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31"/>
                  </a:moveTo>
                  <a:cubicBezTo>
                    <a:pt x="61" y="47"/>
                    <a:pt x="47" y="60"/>
                    <a:pt x="31" y="60"/>
                  </a:cubicBezTo>
                  <a:cubicBezTo>
                    <a:pt x="14" y="60"/>
                    <a:pt x="0" y="46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1" y="15"/>
                    <a:pt x="6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85"/>
            <p:cNvSpPr>
              <a:spLocks noEditPoints="1"/>
            </p:cNvSpPr>
            <p:nvPr/>
          </p:nvSpPr>
          <p:spPr bwMode="auto">
            <a:xfrm>
              <a:off x="5070475" y="3111500"/>
              <a:ext cx="149225" cy="96838"/>
            </a:xfrm>
            <a:custGeom>
              <a:avLst/>
              <a:gdLst>
                <a:gd name="T0" fmla="*/ 240 w 482"/>
                <a:gd name="T1" fmla="*/ 0 h 315"/>
                <a:gd name="T2" fmla="*/ 473 w 482"/>
                <a:gd name="T3" fmla="*/ 137 h 315"/>
                <a:gd name="T4" fmla="*/ 473 w 482"/>
                <a:gd name="T5" fmla="*/ 178 h 315"/>
                <a:gd name="T6" fmla="*/ 241 w 482"/>
                <a:gd name="T7" fmla="*/ 314 h 315"/>
                <a:gd name="T8" fmla="*/ 9 w 482"/>
                <a:gd name="T9" fmla="*/ 180 h 315"/>
                <a:gd name="T10" fmla="*/ 9 w 482"/>
                <a:gd name="T11" fmla="*/ 136 h 315"/>
                <a:gd name="T12" fmla="*/ 240 w 482"/>
                <a:gd name="T13" fmla="*/ 0 h 315"/>
                <a:gd name="T14" fmla="*/ 192 w 482"/>
                <a:gd name="T15" fmla="*/ 159 h 315"/>
                <a:gd name="T16" fmla="*/ 241 w 482"/>
                <a:gd name="T17" fmla="*/ 207 h 315"/>
                <a:gd name="T18" fmla="*/ 290 w 482"/>
                <a:gd name="T19" fmla="*/ 157 h 315"/>
                <a:gd name="T20" fmla="*/ 241 w 482"/>
                <a:gd name="T21" fmla="*/ 109 h 315"/>
                <a:gd name="T22" fmla="*/ 192 w 482"/>
                <a:gd name="T23" fmla="*/ 159 h 315"/>
                <a:gd name="T24" fmla="*/ 316 w 482"/>
                <a:gd name="T25" fmla="*/ 77 h 315"/>
                <a:gd name="T26" fmla="*/ 312 w 482"/>
                <a:gd name="T27" fmla="*/ 242 h 315"/>
                <a:gd name="T28" fmla="*/ 413 w 482"/>
                <a:gd name="T29" fmla="*/ 162 h 315"/>
                <a:gd name="T30" fmla="*/ 411 w 482"/>
                <a:gd name="T31" fmla="*/ 153 h 315"/>
                <a:gd name="T32" fmla="*/ 316 w 482"/>
                <a:gd name="T33" fmla="*/ 77 h 315"/>
                <a:gd name="T34" fmla="*/ 66 w 482"/>
                <a:gd name="T35" fmla="*/ 158 h 315"/>
                <a:gd name="T36" fmla="*/ 167 w 482"/>
                <a:gd name="T37" fmla="*/ 239 h 315"/>
                <a:gd name="T38" fmla="*/ 169 w 482"/>
                <a:gd name="T39" fmla="*/ 74 h 315"/>
                <a:gd name="T40" fmla="*/ 66 w 482"/>
                <a:gd name="T41" fmla="*/ 15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315">
                  <a:moveTo>
                    <a:pt x="240" y="0"/>
                  </a:moveTo>
                  <a:cubicBezTo>
                    <a:pt x="343" y="5"/>
                    <a:pt x="421" y="49"/>
                    <a:pt x="473" y="137"/>
                  </a:cubicBezTo>
                  <a:cubicBezTo>
                    <a:pt x="481" y="151"/>
                    <a:pt x="482" y="164"/>
                    <a:pt x="473" y="178"/>
                  </a:cubicBezTo>
                  <a:cubicBezTo>
                    <a:pt x="421" y="266"/>
                    <a:pt x="344" y="314"/>
                    <a:pt x="241" y="314"/>
                  </a:cubicBezTo>
                  <a:cubicBezTo>
                    <a:pt x="139" y="315"/>
                    <a:pt x="62" y="267"/>
                    <a:pt x="9" y="180"/>
                  </a:cubicBezTo>
                  <a:cubicBezTo>
                    <a:pt x="0" y="165"/>
                    <a:pt x="0" y="151"/>
                    <a:pt x="9" y="136"/>
                  </a:cubicBezTo>
                  <a:cubicBezTo>
                    <a:pt x="62" y="48"/>
                    <a:pt x="140" y="5"/>
                    <a:pt x="240" y="0"/>
                  </a:cubicBezTo>
                  <a:close/>
                  <a:moveTo>
                    <a:pt x="192" y="159"/>
                  </a:moveTo>
                  <a:cubicBezTo>
                    <a:pt x="192" y="185"/>
                    <a:pt x="214" y="207"/>
                    <a:pt x="241" y="207"/>
                  </a:cubicBezTo>
                  <a:cubicBezTo>
                    <a:pt x="267" y="207"/>
                    <a:pt x="290" y="184"/>
                    <a:pt x="290" y="157"/>
                  </a:cubicBezTo>
                  <a:cubicBezTo>
                    <a:pt x="289" y="131"/>
                    <a:pt x="267" y="109"/>
                    <a:pt x="241" y="109"/>
                  </a:cubicBezTo>
                  <a:cubicBezTo>
                    <a:pt x="214" y="109"/>
                    <a:pt x="192" y="131"/>
                    <a:pt x="192" y="159"/>
                  </a:cubicBezTo>
                  <a:close/>
                  <a:moveTo>
                    <a:pt x="316" y="77"/>
                  </a:moveTo>
                  <a:cubicBezTo>
                    <a:pt x="361" y="126"/>
                    <a:pt x="361" y="191"/>
                    <a:pt x="312" y="242"/>
                  </a:cubicBezTo>
                  <a:cubicBezTo>
                    <a:pt x="356" y="225"/>
                    <a:pt x="389" y="199"/>
                    <a:pt x="413" y="162"/>
                  </a:cubicBezTo>
                  <a:cubicBezTo>
                    <a:pt x="414" y="160"/>
                    <a:pt x="413" y="155"/>
                    <a:pt x="411" y="153"/>
                  </a:cubicBezTo>
                  <a:cubicBezTo>
                    <a:pt x="388" y="117"/>
                    <a:pt x="356" y="92"/>
                    <a:pt x="316" y="77"/>
                  </a:cubicBezTo>
                  <a:close/>
                  <a:moveTo>
                    <a:pt x="66" y="158"/>
                  </a:moveTo>
                  <a:cubicBezTo>
                    <a:pt x="92" y="198"/>
                    <a:pt x="136" y="233"/>
                    <a:pt x="167" y="239"/>
                  </a:cubicBezTo>
                  <a:cubicBezTo>
                    <a:pt x="123" y="194"/>
                    <a:pt x="118" y="129"/>
                    <a:pt x="169" y="74"/>
                  </a:cubicBezTo>
                  <a:cubicBezTo>
                    <a:pt x="123" y="92"/>
                    <a:pt x="91" y="119"/>
                    <a:pt x="66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5375275" y="3778301"/>
            <a:ext cx="457200" cy="466725"/>
            <a:chOff x="5375275" y="3781425"/>
            <a:chExt cx="457200" cy="4667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81" name="Freeform 5"/>
            <p:cNvSpPr>
              <a:spLocks noEditPoints="1"/>
            </p:cNvSpPr>
            <p:nvPr/>
          </p:nvSpPr>
          <p:spPr bwMode="auto">
            <a:xfrm>
              <a:off x="5375275" y="3781425"/>
              <a:ext cx="457200" cy="346075"/>
            </a:xfrm>
            <a:custGeom>
              <a:avLst/>
              <a:gdLst>
                <a:gd name="T0" fmla="*/ 125 w 1442"/>
                <a:gd name="T1" fmla="*/ 511 h 1090"/>
                <a:gd name="T2" fmla="*/ 211 w 1442"/>
                <a:gd name="T3" fmla="*/ 1062 h 1090"/>
                <a:gd name="T4" fmla="*/ 192 w 1442"/>
                <a:gd name="T5" fmla="*/ 1075 h 1090"/>
                <a:gd name="T6" fmla="*/ 172 w 1442"/>
                <a:gd name="T7" fmla="*/ 1090 h 1090"/>
                <a:gd name="T8" fmla="*/ 82 w 1442"/>
                <a:gd name="T9" fmla="*/ 488 h 1090"/>
                <a:gd name="T10" fmla="*/ 21 w 1442"/>
                <a:gd name="T11" fmla="*/ 456 h 1090"/>
                <a:gd name="T12" fmla="*/ 0 w 1442"/>
                <a:gd name="T13" fmla="*/ 430 h 1090"/>
                <a:gd name="T14" fmla="*/ 21 w 1442"/>
                <a:gd name="T15" fmla="*/ 405 h 1090"/>
                <a:gd name="T16" fmla="*/ 150 w 1442"/>
                <a:gd name="T17" fmla="*/ 334 h 1090"/>
                <a:gd name="T18" fmla="*/ 166 w 1442"/>
                <a:gd name="T19" fmla="*/ 320 h 1090"/>
                <a:gd name="T20" fmla="*/ 650 w 1442"/>
                <a:gd name="T21" fmla="*/ 32 h 1090"/>
                <a:gd name="T22" fmla="*/ 1323 w 1442"/>
                <a:gd name="T23" fmla="*/ 405 h 1090"/>
                <a:gd name="T24" fmla="*/ 1332 w 1442"/>
                <a:gd name="T25" fmla="*/ 423 h 1090"/>
                <a:gd name="T26" fmla="*/ 1405 w 1442"/>
                <a:gd name="T27" fmla="*/ 405 h 1090"/>
                <a:gd name="T28" fmla="*/ 1433 w 1442"/>
                <a:gd name="T29" fmla="*/ 410 h 1090"/>
                <a:gd name="T30" fmla="*/ 1437 w 1442"/>
                <a:gd name="T31" fmla="*/ 439 h 1090"/>
                <a:gd name="T32" fmla="*/ 1387 w 1442"/>
                <a:gd name="T33" fmla="*/ 583 h 1090"/>
                <a:gd name="T34" fmla="*/ 1385 w 1442"/>
                <a:gd name="T35" fmla="*/ 605 h 1090"/>
                <a:gd name="T36" fmla="*/ 1272 w 1442"/>
                <a:gd name="T37" fmla="*/ 1084 h 1090"/>
                <a:gd name="T38" fmla="*/ 1267 w 1442"/>
                <a:gd name="T39" fmla="*/ 1089 h 1090"/>
                <a:gd name="T40" fmla="*/ 1248 w 1442"/>
                <a:gd name="T41" fmla="*/ 1076 h 1090"/>
                <a:gd name="T42" fmla="*/ 1229 w 1442"/>
                <a:gd name="T43" fmla="*/ 1062 h 1090"/>
                <a:gd name="T44" fmla="*/ 1252 w 1442"/>
                <a:gd name="T45" fmla="*/ 1027 h 1090"/>
                <a:gd name="T46" fmla="*/ 1337 w 1442"/>
                <a:gd name="T47" fmla="*/ 613 h 1090"/>
                <a:gd name="T48" fmla="*/ 1327 w 1442"/>
                <a:gd name="T49" fmla="*/ 594 h 1090"/>
                <a:gd name="T50" fmla="*/ 1220 w 1442"/>
                <a:gd name="T51" fmla="*/ 498 h 1090"/>
                <a:gd name="T52" fmla="*/ 1207 w 1442"/>
                <a:gd name="T53" fmla="*/ 470 h 1090"/>
                <a:gd name="T54" fmla="*/ 1231 w 1442"/>
                <a:gd name="T55" fmla="*/ 450 h 1090"/>
                <a:gd name="T56" fmla="*/ 1285 w 1442"/>
                <a:gd name="T57" fmla="*/ 436 h 1090"/>
                <a:gd name="T58" fmla="*/ 1265 w 1442"/>
                <a:gd name="T59" fmla="*/ 397 h 1090"/>
                <a:gd name="T60" fmla="*/ 800 w 1442"/>
                <a:gd name="T61" fmla="*/ 83 h 1090"/>
                <a:gd name="T62" fmla="*/ 209 w 1442"/>
                <a:gd name="T63" fmla="*/ 342 h 1090"/>
                <a:gd name="T64" fmla="*/ 202 w 1442"/>
                <a:gd name="T65" fmla="*/ 370 h 1090"/>
                <a:gd name="T66" fmla="*/ 217 w 1442"/>
                <a:gd name="T67" fmla="*/ 514 h 1090"/>
                <a:gd name="T68" fmla="*/ 180 w 1442"/>
                <a:gd name="T69" fmla="*/ 540 h 1090"/>
                <a:gd name="T70" fmla="*/ 125 w 1442"/>
                <a:gd name="T71" fmla="*/ 511 h 1090"/>
                <a:gd name="T72" fmla="*/ 1378 w 1442"/>
                <a:gd name="T73" fmla="*/ 461 h 1090"/>
                <a:gd name="T74" fmla="*/ 1280 w 1442"/>
                <a:gd name="T75" fmla="*/ 487 h 1090"/>
                <a:gd name="T76" fmla="*/ 1348 w 1442"/>
                <a:gd name="T77" fmla="*/ 548 h 1090"/>
                <a:gd name="T78" fmla="*/ 1378 w 1442"/>
                <a:gd name="T79" fmla="*/ 461 h 1090"/>
                <a:gd name="T80" fmla="*/ 165 w 1442"/>
                <a:gd name="T81" fmla="*/ 478 h 1090"/>
                <a:gd name="T82" fmla="*/ 156 w 1442"/>
                <a:gd name="T83" fmla="*/ 386 h 1090"/>
                <a:gd name="T84" fmla="*/ 75 w 1442"/>
                <a:gd name="T85" fmla="*/ 430 h 1090"/>
                <a:gd name="T86" fmla="*/ 165 w 1442"/>
                <a:gd name="T87" fmla="*/ 478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2" h="1090">
                  <a:moveTo>
                    <a:pt x="125" y="511"/>
                  </a:moveTo>
                  <a:cubicBezTo>
                    <a:pt x="67" y="708"/>
                    <a:pt x="96" y="891"/>
                    <a:pt x="211" y="1062"/>
                  </a:cubicBezTo>
                  <a:cubicBezTo>
                    <a:pt x="205" y="1066"/>
                    <a:pt x="198" y="1071"/>
                    <a:pt x="192" y="1075"/>
                  </a:cubicBezTo>
                  <a:cubicBezTo>
                    <a:pt x="186" y="1080"/>
                    <a:pt x="180" y="1084"/>
                    <a:pt x="172" y="1090"/>
                  </a:cubicBezTo>
                  <a:cubicBezTo>
                    <a:pt x="46" y="903"/>
                    <a:pt x="16" y="704"/>
                    <a:pt x="82" y="488"/>
                  </a:cubicBezTo>
                  <a:cubicBezTo>
                    <a:pt x="62" y="477"/>
                    <a:pt x="42" y="467"/>
                    <a:pt x="21" y="456"/>
                  </a:cubicBezTo>
                  <a:cubicBezTo>
                    <a:pt x="10" y="450"/>
                    <a:pt x="0" y="444"/>
                    <a:pt x="0" y="430"/>
                  </a:cubicBezTo>
                  <a:cubicBezTo>
                    <a:pt x="0" y="416"/>
                    <a:pt x="10" y="410"/>
                    <a:pt x="21" y="405"/>
                  </a:cubicBezTo>
                  <a:cubicBezTo>
                    <a:pt x="64" y="381"/>
                    <a:pt x="107" y="358"/>
                    <a:pt x="150" y="334"/>
                  </a:cubicBezTo>
                  <a:cubicBezTo>
                    <a:pt x="156" y="331"/>
                    <a:pt x="162" y="326"/>
                    <a:pt x="166" y="320"/>
                  </a:cubicBezTo>
                  <a:cubicBezTo>
                    <a:pt x="285" y="152"/>
                    <a:pt x="446" y="55"/>
                    <a:pt x="650" y="32"/>
                  </a:cubicBezTo>
                  <a:cubicBezTo>
                    <a:pt x="929" y="0"/>
                    <a:pt x="1201" y="153"/>
                    <a:pt x="1323" y="405"/>
                  </a:cubicBezTo>
                  <a:cubicBezTo>
                    <a:pt x="1326" y="411"/>
                    <a:pt x="1329" y="417"/>
                    <a:pt x="1332" y="423"/>
                  </a:cubicBezTo>
                  <a:cubicBezTo>
                    <a:pt x="1357" y="417"/>
                    <a:pt x="1381" y="410"/>
                    <a:pt x="1405" y="405"/>
                  </a:cubicBezTo>
                  <a:cubicBezTo>
                    <a:pt x="1414" y="404"/>
                    <a:pt x="1425" y="406"/>
                    <a:pt x="1433" y="410"/>
                  </a:cubicBezTo>
                  <a:cubicBezTo>
                    <a:pt x="1442" y="417"/>
                    <a:pt x="1441" y="428"/>
                    <a:pt x="1437" y="439"/>
                  </a:cubicBezTo>
                  <a:cubicBezTo>
                    <a:pt x="1420" y="487"/>
                    <a:pt x="1403" y="535"/>
                    <a:pt x="1387" y="583"/>
                  </a:cubicBezTo>
                  <a:cubicBezTo>
                    <a:pt x="1385" y="590"/>
                    <a:pt x="1384" y="598"/>
                    <a:pt x="1385" y="605"/>
                  </a:cubicBezTo>
                  <a:cubicBezTo>
                    <a:pt x="1408" y="779"/>
                    <a:pt x="1371" y="939"/>
                    <a:pt x="1272" y="1084"/>
                  </a:cubicBezTo>
                  <a:cubicBezTo>
                    <a:pt x="1271" y="1085"/>
                    <a:pt x="1269" y="1087"/>
                    <a:pt x="1267" y="1089"/>
                  </a:cubicBezTo>
                  <a:cubicBezTo>
                    <a:pt x="1261" y="1085"/>
                    <a:pt x="1254" y="1080"/>
                    <a:pt x="1248" y="1076"/>
                  </a:cubicBezTo>
                  <a:cubicBezTo>
                    <a:pt x="1242" y="1072"/>
                    <a:pt x="1236" y="1067"/>
                    <a:pt x="1229" y="1062"/>
                  </a:cubicBezTo>
                  <a:cubicBezTo>
                    <a:pt x="1237" y="1050"/>
                    <a:pt x="1244" y="1038"/>
                    <a:pt x="1252" y="1027"/>
                  </a:cubicBezTo>
                  <a:cubicBezTo>
                    <a:pt x="1329" y="899"/>
                    <a:pt x="1358" y="761"/>
                    <a:pt x="1337" y="613"/>
                  </a:cubicBezTo>
                  <a:cubicBezTo>
                    <a:pt x="1336" y="606"/>
                    <a:pt x="1332" y="599"/>
                    <a:pt x="1327" y="594"/>
                  </a:cubicBezTo>
                  <a:cubicBezTo>
                    <a:pt x="1291" y="562"/>
                    <a:pt x="1255" y="530"/>
                    <a:pt x="1220" y="498"/>
                  </a:cubicBezTo>
                  <a:cubicBezTo>
                    <a:pt x="1211" y="490"/>
                    <a:pt x="1204" y="482"/>
                    <a:pt x="1207" y="470"/>
                  </a:cubicBezTo>
                  <a:cubicBezTo>
                    <a:pt x="1210" y="457"/>
                    <a:pt x="1219" y="453"/>
                    <a:pt x="1231" y="450"/>
                  </a:cubicBezTo>
                  <a:cubicBezTo>
                    <a:pt x="1248" y="446"/>
                    <a:pt x="1266" y="441"/>
                    <a:pt x="1285" y="436"/>
                  </a:cubicBezTo>
                  <a:cubicBezTo>
                    <a:pt x="1278" y="422"/>
                    <a:pt x="1272" y="409"/>
                    <a:pt x="1265" y="397"/>
                  </a:cubicBezTo>
                  <a:cubicBezTo>
                    <a:pt x="1160" y="217"/>
                    <a:pt x="1006" y="107"/>
                    <a:pt x="800" y="83"/>
                  </a:cubicBezTo>
                  <a:cubicBezTo>
                    <a:pt x="554" y="53"/>
                    <a:pt x="357" y="144"/>
                    <a:pt x="209" y="342"/>
                  </a:cubicBezTo>
                  <a:cubicBezTo>
                    <a:pt x="203" y="351"/>
                    <a:pt x="201" y="359"/>
                    <a:pt x="202" y="370"/>
                  </a:cubicBezTo>
                  <a:cubicBezTo>
                    <a:pt x="208" y="418"/>
                    <a:pt x="212" y="466"/>
                    <a:pt x="217" y="514"/>
                  </a:cubicBezTo>
                  <a:cubicBezTo>
                    <a:pt x="219" y="538"/>
                    <a:pt x="201" y="550"/>
                    <a:pt x="180" y="540"/>
                  </a:cubicBezTo>
                  <a:cubicBezTo>
                    <a:pt x="163" y="531"/>
                    <a:pt x="145" y="521"/>
                    <a:pt x="125" y="511"/>
                  </a:cubicBezTo>
                  <a:close/>
                  <a:moveTo>
                    <a:pt x="1378" y="461"/>
                  </a:moveTo>
                  <a:cubicBezTo>
                    <a:pt x="1344" y="470"/>
                    <a:pt x="1313" y="478"/>
                    <a:pt x="1280" y="487"/>
                  </a:cubicBezTo>
                  <a:cubicBezTo>
                    <a:pt x="1304" y="509"/>
                    <a:pt x="1326" y="528"/>
                    <a:pt x="1348" y="548"/>
                  </a:cubicBezTo>
                  <a:cubicBezTo>
                    <a:pt x="1359" y="519"/>
                    <a:pt x="1368" y="492"/>
                    <a:pt x="1378" y="461"/>
                  </a:cubicBezTo>
                  <a:close/>
                  <a:moveTo>
                    <a:pt x="165" y="478"/>
                  </a:moveTo>
                  <a:cubicBezTo>
                    <a:pt x="162" y="446"/>
                    <a:pt x="159" y="417"/>
                    <a:pt x="156" y="386"/>
                  </a:cubicBezTo>
                  <a:cubicBezTo>
                    <a:pt x="128" y="401"/>
                    <a:pt x="103" y="415"/>
                    <a:pt x="75" y="430"/>
                  </a:cubicBezTo>
                  <a:cubicBezTo>
                    <a:pt x="106" y="446"/>
                    <a:pt x="135" y="461"/>
                    <a:pt x="165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"/>
            <p:cNvSpPr>
              <a:spLocks noEditPoints="1"/>
            </p:cNvSpPr>
            <p:nvPr/>
          </p:nvSpPr>
          <p:spPr bwMode="auto">
            <a:xfrm>
              <a:off x="5486400" y="3844925"/>
              <a:ext cx="234950" cy="228600"/>
            </a:xfrm>
            <a:custGeom>
              <a:avLst/>
              <a:gdLst>
                <a:gd name="T0" fmla="*/ 576 w 736"/>
                <a:gd name="T1" fmla="*/ 599 h 720"/>
                <a:gd name="T2" fmla="*/ 502 w 736"/>
                <a:gd name="T3" fmla="*/ 627 h 720"/>
                <a:gd name="T4" fmla="*/ 421 w 736"/>
                <a:gd name="T5" fmla="*/ 720 h 720"/>
                <a:gd name="T6" fmla="*/ 316 w 736"/>
                <a:gd name="T7" fmla="*/ 720 h 720"/>
                <a:gd name="T8" fmla="*/ 235 w 736"/>
                <a:gd name="T9" fmla="*/ 627 h 720"/>
                <a:gd name="T10" fmla="*/ 161 w 736"/>
                <a:gd name="T11" fmla="*/ 598 h 720"/>
                <a:gd name="T12" fmla="*/ 70 w 736"/>
                <a:gd name="T13" fmla="*/ 585 h 720"/>
                <a:gd name="T14" fmla="*/ 37 w 736"/>
                <a:gd name="T15" fmla="*/ 418 h 720"/>
                <a:gd name="T16" fmla="*/ 60 w 736"/>
                <a:gd name="T17" fmla="*/ 394 h 720"/>
                <a:gd name="T18" fmla="*/ 53 w 736"/>
                <a:gd name="T19" fmla="*/ 311 h 720"/>
                <a:gd name="T20" fmla="*/ 15 w 736"/>
                <a:gd name="T21" fmla="*/ 227 h 720"/>
                <a:gd name="T22" fmla="*/ 149 w 736"/>
                <a:gd name="T23" fmla="*/ 115 h 720"/>
                <a:gd name="T24" fmla="*/ 243 w 736"/>
                <a:gd name="T25" fmla="*/ 89 h 720"/>
                <a:gd name="T26" fmla="*/ 262 w 736"/>
                <a:gd name="T27" fmla="*/ 33 h 720"/>
                <a:gd name="T28" fmla="*/ 424 w 736"/>
                <a:gd name="T29" fmla="*/ 0 h 720"/>
                <a:gd name="T30" fmla="*/ 503 w 736"/>
                <a:gd name="T31" fmla="*/ 94 h 720"/>
                <a:gd name="T32" fmla="*/ 574 w 736"/>
                <a:gd name="T33" fmla="*/ 122 h 720"/>
                <a:gd name="T34" fmla="*/ 667 w 736"/>
                <a:gd name="T35" fmla="*/ 136 h 720"/>
                <a:gd name="T36" fmla="*/ 699 w 736"/>
                <a:gd name="T37" fmla="*/ 301 h 720"/>
                <a:gd name="T38" fmla="*/ 676 w 736"/>
                <a:gd name="T39" fmla="*/ 333 h 720"/>
                <a:gd name="T40" fmla="*/ 688 w 736"/>
                <a:gd name="T41" fmla="*/ 412 h 720"/>
                <a:gd name="T42" fmla="*/ 721 w 736"/>
                <a:gd name="T43" fmla="*/ 494 h 720"/>
                <a:gd name="T44" fmla="*/ 615 w 736"/>
                <a:gd name="T45" fmla="*/ 615 h 720"/>
                <a:gd name="T46" fmla="*/ 675 w 736"/>
                <a:gd name="T47" fmla="*/ 242 h 720"/>
                <a:gd name="T48" fmla="*/ 598 w 736"/>
                <a:gd name="T49" fmla="*/ 163 h 720"/>
                <a:gd name="T50" fmla="*/ 478 w 736"/>
                <a:gd name="T51" fmla="*/ 135 h 720"/>
                <a:gd name="T52" fmla="*/ 416 w 736"/>
                <a:gd name="T53" fmla="*/ 48 h 720"/>
                <a:gd name="T54" fmla="*/ 304 w 736"/>
                <a:gd name="T55" fmla="*/ 70 h 720"/>
                <a:gd name="T56" fmla="*/ 210 w 736"/>
                <a:gd name="T57" fmla="*/ 162 h 720"/>
                <a:gd name="T58" fmla="*/ 129 w 736"/>
                <a:gd name="T59" fmla="*/ 158 h 720"/>
                <a:gd name="T60" fmla="*/ 60 w 736"/>
                <a:gd name="T61" fmla="*/ 244 h 720"/>
                <a:gd name="T62" fmla="*/ 78 w 736"/>
                <a:gd name="T63" fmla="*/ 270 h 720"/>
                <a:gd name="T64" fmla="*/ 108 w 736"/>
                <a:gd name="T65" fmla="*/ 389 h 720"/>
                <a:gd name="T66" fmla="*/ 67 w 736"/>
                <a:gd name="T67" fmla="*/ 456 h 720"/>
                <a:gd name="T68" fmla="*/ 102 w 736"/>
                <a:gd name="T69" fmla="*/ 546 h 720"/>
                <a:gd name="T70" fmla="*/ 212 w 736"/>
                <a:gd name="T71" fmla="*/ 559 h 720"/>
                <a:gd name="T72" fmla="*/ 304 w 736"/>
                <a:gd name="T73" fmla="*/ 656 h 720"/>
                <a:gd name="T74" fmla="*/ 410 w 736"/>
                <a:gd name="T75" fmla="*/ 672 h 720"/>
                <a:gd name="T76" fmla="*/ 472 w 736"/>
                <a:gd name="T77" fmla="*/ 588 h 720"/>
                <a:gd name="T78" fmla="*/ 594 w 736"/>
                <a:gd name="T79" fmla="*/ 554 h 720"/>
                <a:gd name="T80" fmla="*/ 627 w 736"/>
                <a:gd name="T81" fmla="*/ 556 h 720"/>
                <a:gd name="T82" fmla="*/ 671 w 736"/>
                <a:gd name="T83" fmla="*/ 458 h 720"/>
                <a:gd name="T84" fmla="*/ 627 w 736"/>
                <a:gd name="T85" fmla="*/ 389 h 720"/>
                <a:gd name="T86" fmla="*/ 628 w 736"/>
                <a:gd name="T87" fmla="*/ 310 h 720"/>
                <a:gd name="T88" fmla="*/ 681 w 736"/>
                <a:gd name="T89" fmla="*/ 25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720">
                  <a:moveTo>
                    <a:pt x="615" y="615"/>
                  </a:moveTo>
                  <a:cubicBezTo>
                    <a:pt x="602" y="610"/>
                    <a:pt x="588" y="605"/>
                    <a:pt x="576" y="599"/>
                  </a:cubicBezTo>
                  <a:cubicBezTo>
                    <a:pt x="566" y="593"/>
                    <a:pt x="559" y="594"/>
                    <a:pt x="550" y="600"/>
                  </a:cubicBezTo>
                  <a:cubicBezTo>
                    <a:pt x="534" y="610"/>
                    <a:pt x="518" y="620"/>
                    <a:pt x="502" y="627"/>
                  </a:cubicBezTo>
                  <a:cubicBezTo>
                    <a:pt x="484" y="634"/>
                    <a:pt x="479" y="643"/>
                    <a:pt x="479" y="661"/>
                  </a:cubicBezTo>
                  <a:cubicBezTo>
                    <a:pt x="480" y="696"/>
                    <a:pt x="455" y="719"/>
                    <a:pt x="421" y="720"/>
                  </a:cubicBezTo>
                  <a:cubicBezTo>
                    <a:pt x="417" y="720"/>
                    <a:pt x="413" y="720"/>
                    <a:pt x="409" y="720"/>
                  </a:cubicBezTo>
                  <a:cubicBezTo>
                    <a:pt x="378" y="720"/>
                    <a:pt x="347" y="720"/>
                    <a:pt x="316" y="720"/>
                  </a:cubicBezTo>
                  <a:cubicBezTo>
                    <a:pt x="280" y="720"/>
                    <a:pt x="256" y="696"/>
                    <a:pt x="257" y="661"/>
                  </a:cubicBezTo>
                  <a:cubicBezTo>
                    <a:pt x="257" y="643"/>
                    <a:pt x="252" y="634"/>
                    <a:pt x="235" y="627"/>
                  </a:cubicBezTo>
                  <a:cubicBezTo>
                    <a:pt x="218" y="620"/>
                    <a:pt x="202" y="610"/>
                    <a:pt x="186" y="599"/>
                  </a:cubicBezTo>
                  <a:cubicBezTo>
                    <a:pt x="177" y="594"/>
                    <a:pt x="170" y="593"/>
                    <a:pt x="161" y="598"/>
                  </a:cubicBezTo>
                  <a:cubicBezTo>
                    <a:pt x="152" y="604"/>
                    <a:pt x="142" y="609"/>
                    <a:pt x="131" y="611"/>
                  </a:cubicBezTo>
                  <a:cubicBezTo>
                    <a:pt x="106" y="616"/>
                    <a:pt x="84" y="607"/>
                    <a:pt x="70" y="585"/>
                  </a:cubicBezTo>
                  <a:cubicBezTo>
                    <a:pt x="52" y="556"/>
                    <a:pt x="34" y="526"/>
                    <a:pt x="16" y="496"/>
                  </a:cubicBezTo>
                  <a:cubicBezTo>
                    <a:pt x="0" y="467"/>
                    <a:pt x="9" y="435"/>
                    <a:pt x="37" y="418"/>
                  </a:cubicBezTo>
                  <a:cubicBezTo>
                    <a:pt x="42" y="415"/>
                    <a:pt x="49" y="413"/>
                    <a:pt x="53" y="409"/>
                  </a:cubicBezTo>
                  <a:cubicBezTo>
                    <a:pt x="57" y="405"/>
                    <a:pt x="60" y="399"/>
                    <a:pt x="60" y="394"/>
                  </a:cubicBezTo>
                  <a:cubicBezTo>
                    <a:pt x="61" y="371"/>
                    <a:pt x="61" y="349"/>
                    <a:pt x="60" y="326"/>
                  </a:cubicBezTo>
                  <a:cubicBezTo>
                    <a:pt x="60" y="321"/>
                    <a:pt x="57" y="315"/>
                    <a:pt x="53" y="311"/>
                  </a:cubicBezTo>
                  <a:cubicBezTo>
                    <a:pt x="48" y="306"/>
                    <a:pt x="41" y="304"/>
                    <a:pt x="35" y="300"/>
                  </a:cubicBezTo>
                  <a:cubicBezTo>
                    <a:pt x="9" y="284"/>
                    <a:pt x="0" y="253"/>
                    <a:pt x="15" y="227"/>
                  </a:cubicBezTo>
                  <a:cubicBezTo>
                    <a:pt x="33" y="195"/>
                    <a:pt x="52" y="164"/>
                    <a:pt x="71" y="133"/>
                  </a:cubicBezTo>
                  <a:cubicBezTo>
                    <a:pt x="88" y="107"/>
                    <a:pt x="121" y="99"/>
                    <a:pt x="149" y="115"/>
                  </a:cubicBezTo>
                  <a:cubicBezTo>
                    <a:pt x="167" y="126"/>
                    <a:pt x="180" y="126"/>
                    <a:pt x="197" y="113"/>
                  </a:cubicBezTo>
                  <a:cubicBezTo>
                    <a:pt x="211" y="103"/>
                    <a:pt x="227" y="96"/>
                    <a:pt x="243" y="89"/>
                  </a:cubicBezTo>
                  <a:cubicBezTo>
                    <a:pt x="253" y="84"/>
                    <a:pt x="257" y="79"/>
                    <a:pt x="257" y="68"/>
                  </a:cubicBezTo>
                  <a:cubicBezTo>
                    <a:pt x="257" y="56"/>
                    <a:pt x="258" y="44"/>
                    <a:pt x="262" y="33"/>
                  </a:cubicBezTo>
                  <a:cubicBezTo>
                    <a:pt x="271" y="12"/>
                    <a:pt x="288" y="1"/>
                    <a:pt x="311" y="0"/>
                  </a:cubicBezTo>
                  <a:cubicBezTo>
                    <a:pt x="349" y="0"/>
                    <a:pt x="386" y="0"/>
                    <a:pt x="424" y="0"/>
                  </a:cubicBezTo>
                  <a:cubicBezTo>
                    <a:pt x="456" y="1"/>
                    <a:pt x="480" y="25"/>
                    <a:pt x="479" y="57"/>
                  </a:cubicBezTo>
                  <a:cubicBezTo>
                    <a:pt x="478" y="76"/>
                    <a:pt x="484" y="87"/>
                    <a:pt x="503" y="94"/>
                  </a:cubicBezTo>
                  <a:cubicBezTo>
                    <a:pt x="520" y="100"/>
                    <a:pt x="535" y="111"/>
                    <a:pt x="551" y="121"/>
                  </a:cubicBezTo>
                  <a:cubicBezTo>
                    <a:pt x="559" y="126"/>
                    <a:pt x="566" y="127"/>
                    <a:pt x="574" y="122"/>
                  </a:cubicBezTo>
                  <a:cubicBezTo>
                    <a:pt x="584" y="117"/>
                    <a:pt x="594" y="111"/>
                    <a:pt x="604" y="109"/>
                  </a:cubicBezTo>
                  <a:cubicBezTo>
                    <a:pt x="629" y="103"/>
                    <a:pt x="653" y="114"/>
                    <a:pt x="667" y="136"/>
                  </a:cubicBezTo>
                  <a:cubicBezTo>
                    <a:pt x="685" y="165"/>
                    <a:pt x="702" y="194"/>
                    <a:pt x="719" y="224"/>
                  </a:cubicBezTo>
                  <a:cubicBezTo>
                    <a:pt x="736" y="253"/>
                    <a:pt x="728" y="284"/>
                    <a:pt x="699" y="301"/>
                  </a:cubicBezTo>
                  <a:cubicBezTo>
                    <a:pt x="696" y="303"/>
                    <a:pt x="693" y="305"/>
                    <a:pt x="690" y="307"/>
                  </a:cubicBezTo>
                  <a:cubicBezTo>
                    <a:pt x="678" y="311"/>
                    <a:pt x="674" y="319"/>
                    <a:pt x="676" y="333"/>
                  </a:cubicBezTo>
                  <a:cubicBezTo>
                    <a:pt x="678" y="352"/>
                    <a:pt x="677" y="371"/>
                    <a:pt x="675" y="390"/>
                  </a:cubicBezTo>
                  <a:cubicBezTo>
                    <a:pt x="674" y="402"/>
                    <a:pt x="677" y="408"/>
                    <a:pt x="688" y="412"/>
                  </a:cubicBezTo>
                  <a:cubicBezTo>
                    <a:pt x="693" y="414"/>
                    <a:pt x="697" y="417"/>
                    <a:pt x="702" y="420"/>
                  </a:cubicBezTo>
                  <a:cubicBezTo>
                    <a:pt x="727" y="437"/>
                    <a:pt x="736" y="467"/>
                    <a:pt x="721" y="494"/>
                  </a:cubicBezTo>
                  <a:cubicBezTo>
                    <a:pt x="703" y="525"/>
                    <a:pt x="684" y="556"/>
                    <a:pt x="665" y="586"/>
                  </a:cubicBezTo>
                  <a:cubicBezTo>
                    <a:pt x="654" y="604"/>
                    <a:pt x="636" y="613"/>
                    <a:pt x="615" y="615"/>
                  </a:cubicBezTo>
                  <a:close/>
                  <a:moveTo>
                    <a:pt x="681" y="254"/>
                  </a:moveTo>
                  <a:cubicBezTo>
                    <a:pt x="678" y="249"/>
                    <a:pt x="677" y="245"/>
                    <a:pt x="675" y="242"/>
                  </a:cubicBezTo>
                  <a:cubicBezTo>
                    <a:pt x="661" y="219"/>
                    <a:pt x="647" y="196"/>
                    <a:pt x="633" y="173"/>
                  </a:cubicBezTo>
                  <a:cubicBezTo>
                    <a:pt x="620" y="152"/>
                    <a:pt x="620" y="151"/>
                    <a:pt x="598" y="163"/>
                  </a:cubicBezTo>
                  <a:cubicBezTo>
                    <a:pt x="572" y="179"/>
                    <a:pt x="548" y="177"/>
                    <a:pt x="523" y="160"/>
                  </a:cubicBezTo>
                  <a:cubicBezTo>
                    <a:pt x="509" y="150"/>
                    <a:pt x="494" y="141"/>
                    <a:pt x="478" y="135"/>
                  </a:cubicBezTo>
                  <a:cubicBezTo>
                    <a:pt x="445" y="122"/>
                    <a:pt x="429" y="99"/>
                    <a:pt x="432" y="64"/>
                  </a:cubicBezTo>
                  <a:cubicBezTo>
                    <a:pt x="433" y="52"/>
                    <a:pt x="428" y="48"/>
                    <a:pt x="416" y="48"/>
                  </a:cubicBezTo>
                  <a:cubicBezTo>
                    <a:pt x="386" y="48"/>
                    <a:pt x="356" y="48"/>
                    <a:pt x="326" y="48"/>
                  </a:cubicBezTo>
                  <a:cubicBezTo>
                    <a:pt x="305" y="48"/>
                    <a:pt x="304" y="48"/>
                    <a:pt x="304" y="70"/>
                  </a:cubicBezTo>
                  <a:cubicBezTo>
                    <a:pt x="305" y="99"/>
                    <a:pt x="292" y="120"/>
                    <a:pt x="264" y="132"/>
                  </a:cubicBezTo>
                  <a:cubicBezTo>
                    <a:pt x="245" y="141"/>
                    <a:pt x="227" y="151"/>
                    <a:pt x="210" y="162"/>
                  </a:cubicBezTo>
                  <a:cubicBezTo>
                    <a:pt x="187" y="177"/>
                    <a:pt x="165" y="178"/>
                    <a:pt x="142" y="165"/>
                  </a:cubicBezTo>
                  <a:cubicBezTo>
                    <a:pt x="137" y="163"/>
                    <a:pt x="133" y="161"/>
                    <a:pt x="129" y="158"/>
                  </a:cubicBezTo>
                  <a:cubicBezTo>
                    <a:pt x="120" y="153"/>
                    <a:pt x="114" y="155"/>
                    <a:pt x="109" y="164"/>
                  </a:cubicBezTo>
                  <a:cubicBezTo>
                    <a:pt x="92" y="191"/>
                    <a:pt x="76" y="218"/>
                    <a:pt x="60" y="244"/>
                  </a:cubicBezTo>
                  <a:cubicBezTo>
                    <a:pt x="54" y="253"/>
                    <a:pt x="56" y="258"/>
                    <a:pt x="65" y="262"/>
                  </a:cubicBezTo>
                  <a:cubicBezTo>
                    <a:pt x="69" y="264"/>
                    <a:pt x="74" y="267"/>
                    <a:pt x="78" y="270"/>
                  </a:cubicBezTo>
                  <a:cubicBezTo>
                    <a:pt x="102" y="283"/>
                    <a:pt x="111" y="303"/>
                    <a:pt x="109" y="331"/>
                  </a:cubicBezTo>
                  <a:cubicBezTo>
                    <a:pt x="107" y="350"/>
                    <a:pt x="108" y="370"/>
                    <a:pt x="108" y="389"/>
                  </a:cubicBezTo>
                  <a:cubicBezTo>
                    <a:pt x="108" y="397"/>
                    <a:pt x="109" y="404"/>
                    <a:pt x="108" y="411"/>
                  </a:cubicBezTo>
                  <a:cubicBezTo>
                    <a:pt x="104" y="435"/>
                    <a:pt x="87" y="447"/>
                    <a:pt x="67" y="456"/>
                  </a:cubicBezTo>
                  <a:cubicBezTo>
                    <a:pt x="56" y="461"/>
                    <a:pt x="54" y="467"/>
                    <a:pt x="61" y="478"/>
                  </a:cubicBezTo>
                  <a:cubicBezTo>
                    <a:pt x="76" y="500"/>
                    <a:pt x="89" y="523"/>
                    <a:pt x="102" y="546"/>
                  </a:cubicBezTo>
                  <a:cubicBezTo>
                    <a:pt x="116" y="568"/>
                    <a:pt x="116" y="569"/>
                    <a:pt x="139" y="556"/>
                  </a:cubicBezTo>
                  <a:cubicBezTo>
                    <a:pt x="164" y="541"/>
                    <a:pt x="188" y="543"/>
                    <a:pt x="212" y="559"/>
                  </a:cubicBezTo>
                  <a:cubicBezTo>
                    <a:pt x="227" y="569"/>
                    <a:pt x="241" y="579"/>
                    <a:pt x="258" y="585"/>
                  </a:cubicBezTo>
                  <a:cubicBezTo>
                    <a:pt x="291" y="598"/>
                    <a:pt x="307" y="621"/>
                    <a:pt x="304" y="656"/>
                  </a:cubicBezTo>
                  <a:cubicBezTo>
                    <a:pt x="303" y="668"/>
                    <a:pt x="308" y="672"/>
                    <a:pt x="320" y="672"/>
                  </a:cubicBezTo>
                  <a:cubicBezTo>
                    <a:pt x="350" y="672"/>
                    <a:pt x="380" y="672"/>
                    <a:pt x="410" y="672"/>
                  </a:cubicBezTo>
                  <a:cubicBezTo>
                    <a:pt x="431" y="672"/>
                    <a:pt x="432" y="672"/>
                    <a:pt x="432" y="650"/>
                  </a:cubicBezTo>
                  <a:cubicBezTo>
                    <a:pt x="431" y="621"/>
                    <a:pt x="444" y="600"/>
                    <a:pt x="472" y="588"/>
                  </a:cubicBezTo>
                  <a:cubicBezTo>
                    <a:pt x="491" y="579"/>
                    <a:pt x="509" y="569"/>
                    <a:pt x="526" y="558"/>
                  </a:cubicBezTo>
                  <a:cubicBezTo>
                    <a:pt x="549" y="543"/>
                    <a:pt x="571" y="542"/>
                    <a:pt x="594" y="554"/>
                  </a:cubicBezTo>
                  <a:cubicBezTo>
                    <a:pt x="599" y="557"/>
                    <a:pt x="603" y="559"/>
                    <a:pt x="607" y="562"/>
                  </a:cubicBezTo>
                  <a:cubicBezTo>
                    <a:pt x="616" y="567"/>
                    <a:pt x="622" y="565"/>
                    <a:pt x="627" y="556"/>
                  </a:cubicBezTo>
                  <a:cubicBezTo>
                    <a:pt x="643" y="529"/>
                    <a:pt x="660" y="502"/>
                    <a:pt x="676" y="476"/>
                  </a:cubicBezTo>
                  <a:cubicBezTo>
                    <a:pt x="682" y="467"/>
                    <a:pt x="680" y="462"/>
                    <a:pt x="671" y="458"/>
                  </a:cubicBezTo>
                  <a:cubicBezTo>
                    <a:pt x="667" y="456"/>
                    <a:pt x="662" y="453"/>
                    <a:pt x="658" y="450"/>
                  </a:cubicBezTo>
                  <a:cubicBezTo>
                    <a:pt x="634" y="437"/>
                    <a:pt x="625" y="417"/>
                    <a:pt x="627" y="389"/>
                  </a:cubicBezTo>
                  <a:cubicBezTo>
                    <a:pt x="629" y="369"/>
                    <a:pt x="628" y="349"/>
                    <a:pt x="628" y="329"/>
                  </a:cubicBezTo>
                  <a:cubicBezTo>
                    <a:pt x="628" y="323"/>
                    <a:pt x="627" y="316"/>
                    <a:pt x="628" y="310"/>
                  </a:cubicBezTo>
                  <a:cubicBezTo>
                    <a:pt x="631" y="288"/>
                    <a:pt x="646" y="275"/>
                    <a:pt x="665" y="266"/>
                  </a:cubicBezTo>
                  <a:cubicBezTo>
                    <a:pt x="670" y="263"/>
                    <a:pt x="676" y="258"/>
                    <a:pt x="681" y="2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5559425" y="4121150"/>
              <a:ext cx="28575" cy="127000"/>
            </a:xfrm>
            <a:custGeom>
              <a:avLst/>
              <a:gdLst>
                <a:gd name="T0" fmla="*/ 89 w 90"/>
                <a:gd name="T1" fmla="*/ 399 h 399"/>
                <a:gd name="T2" fmla="*/ 42 w 90"/>
                <a:gd name="T3" fmla="*/ 399 h 399"/>
                <a:gd name="T4" fmla="*/ 42 w 90"/>
                <a:gd name="T5" fmla="*/ 383 h 399"/>
                <a:gd name="T6" fmla="*/ 42 w 90"/>
                <a:gd name="T7" fmla="*/ 88 h 399"/>
                <a:gd name="T8" fmla="*/ 31 w 90"/>
                <a:gd name="T9" fmla="*/ 62 h 399"/>
                <a:gd name="T10" fmla="*/ 0 w 90"/>
                <a:gd name="T11" fmla="*/ 33 h 399"/>
                <a:gd name="T12" fmla="*/ 35 w 90"/>
                <a:gd name="T13" fmla="*/ 0 h 399"/>
                <a:gd name="T14" fmla="*/ 84 w 90"/>
                <a:gd name="T15" fmla="*/ 49 h 399"/>
                <a:gd name="T16" fmla="*/ 90 w 90"/>
                <a:gd name="T17" fmla="*/ 65 h 399"/>
                <a:gd name="T18" fmla="*/ 90 w 90"/>
                <a:gd name="T19" fmla="*/ 393 h 399"/>
                <a:gd name="T20" fmla="*/ 89 w 90"/>
                <a:gd name="T21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99">
                  <a:moveTo>
                    <a:pt x="89" y="399"/>
                  </a:moveTo>
                  <a:cubicBezTo>
                    <a:pt x="73" y="399"/>
                    <a:pt x="59" y="399"/>
                    <a:pt x="42" y="399"/>
                  </a:cubicBezTo>
                  <a:cubicBezTo>
                    <a:pt x="42" y="393"/>
                    <a:pt x="42" y="388"/>
                    <a:pt x="42" y="383"/>
                  </a:cubicBezTo>
                  <a:cubicBezTo>
                    <a:pt x="42" y="285"/>
                    <a:pt x="42" y="186"/>
                    <a:pt x="42" y="88"/>
                  </a:cubicBezTo>
                  <a:cubicBezTo>
                    <a:pt x="42" y="77"/>
                    <a:pt x="40" y="69"/>
                    <a:pt x="31" y="62"/>
                  </a:cubicBezTo>
                  <a:cubicBezTo>
                    <a:pt x="21" y="53"/>
                    <a:pt x="11" y="43"/>
                    <a:pt x="0" y="33"/>
                  </a:cubicBezTo>
                  <a:cubicBezTo>
                    <a:pt x="13" y="21"/>
                    <a:pt x="24" y="11"/>
                    <a:pt x="35" y="0"/>
                  </a:cubicBezTo>
                  <a:cubicBezTo>
                    <a:pt x="51" y="16"/>
                    <a:pt x="68" y="32"/>
                    <a:pt x="84" y="49"/>
                  </a:cubicBezTo>
                  <a:cubicBezTo>
                    <a:pt x="88" y="52"/>
                    <a:pt x="90" y="59"/>
                    <a:pt x="90" y="65"/>
                  </a:cubicBezTo>
                  <a:cubicBezTo>
                    <a:pt x="90" y="174"/>
                    <a:pt x="90" y="284"/>
                    <a:pt x="90" y="393"/>
                  </a:cubicBezTo>
                  <a:cubicBezTo>
                    <a:pt x="90" y="394"/>
                    <a:pt x="89" y="396"/>
                    <a:pt x="89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5619750" y="4121150"/>
              <a:ext cx="26988" cy="127000"/>
            </a:xfrm>
            <a:custGeom>
              <a:avLst/>
              <a:gdLst>
                <a:gd name="T0" fmla="*/ 48 w 89"/>
                <a:gd name="T1" fmla="*/ 401 h 401"/>
                <a:gd name="T2" fmla="*/ 1 w 89"/>
                <a:gd name="T3" fmla="*/ 401 h 401"/>
                <a:gd name="T4" fmla="*/ 0 w 89"/>
                <a:gd name="T5" fmla="*/ 386 h 401"/>
                <a:gd name="T6" fmla="*/ 0 w 89"/>
                <a:gd name="T7" fmla="*/ 76 h 401"/>
                <a:gd name="T8" fmla="*/ 14 w 89"/>
                <a:gd name="T9" fmla="*/ 42 h 401"/>
                <a:gd name="T10" fmla="*/ 54 w 89"/>
                <a:gd name="T11" fmla="*/ 0 h 401"/>
                <a:gd name="T12" fmla="*/ 89 w 89"/>
                <a:gd name="T13" fmla="*/ 40 h 401"/>
                <a:gd name="T14" fmla="*/ 62 w 89"/>
                <a:gd name="T15" fmla="*/ 62 h 401"/>
                <a:gd name="T16" fmla="*/ 48 w 89"/>
                <a:gd name="T17" fmla="*/ 95 h 401"/>
                <a:gd name="T18" fmla="*/ 48 w 89"/>
                <a:gd name="T19" fmla="*/ 384 h 401"/>
                <a:gd name="T20" fmla="*/ 48 w 89"/>
                <a:gd name="T21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401">
                  <a:moveTo>
                    <a:pt x="48" y="401"/>
                  </a:moveTo>
                  <a:cubicBezTo>
                    <a:pt x="31" y="401"/>
                    <a:pt x="16" y="401"/>
                    <a:pt x="1" y="401"/>
                  </a:cubicBezTo>
                  <a:cubicBezTo>
                    <a:pt x="0" y="396"/>
                    <a:pt x="0" y="391"/>
                    <a:pt x="0" y="386"/>
                  </a:cubicBezTo>
                  <a:cubicBezTo>
                    <a:pt x="0" y="283"/>
                    <a:pt x="0" y="180"/>
                    <a:pt x="0" y="76"/>
                  </a:cubicBezTo>
                  <a:cubicBezTo>
                    <a:pt x="0" y="62"/>
                    <a:pt x="4" y="51"/>
                    <a:pt x="14" y="42"/>
                  </a:cubicBezTo>
                  <a:cubicBezTo>
                    <a:pt x="28" y="29"/>
                    <a:pt x="40" y="15"/>
                    <a:pt x="54" y="0"/>
                  </a:cubicBezTo>
                  <a:cubicBezTo>
                    <a:pt x="66" y="13"/>
                    <a:pt x="76" y="24"/>
                    <a:pt x="89" y="40"/>
                  </a:cubicBezTo>
                  <a:cubicBezTo>
                    <a:pt x="82" y="46"/>
                    <a:pt x="72" y="55"/>
                    <a:pt x="62" y="62"/>
                  </a:cubicBezTo>
                  <a:cubicBezTo>
                    <a:pt x="51" y="71"/>
                    <a:pt x="48" y="81"/>
                    <a:pt x="48" y="95"/>
                  </a:cubicBezTo>
                  <a:cubicBezTo>
                    <a:pt x="48" y="191"/>
                    <a:pt x="48" y="287"/>
                    <a:pt x="48" y="384"/>
                  </a:cubicBezTo>
                  <a:cubicBezTo>
                    <a:pt x="48" y="389"/>
                    <a:pt x="48" y="395"/>
                    <a:pt x="48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"/>
            <p:cNvSpPr>
              <a:spLocks noEditPoints="1"/>
            </p:cNvSpPr>
            <p:nvPr/>
          </p:nvSpPr>
          <p:spPr bwMode="auto">
            <a:xfrm>
              <a:off x="5511800" y="4079875"/>
              <a:ext cx="46038" cy="46038"/>
            </a:xfrm>
            <a:custGeom>
              <a:avLst/>
              <a:gdLst>
                <a:gd name="T0" fmla="*/ 145 w 146"/>
                <a:gd name="T1" fmla="*/ 74 h 145"/>
                <a:gd name="T2" fmla="*/ 72 w 146"/>
                <a:gd name="T3" fmla="*/ 144 h 145"/>
                <a:gd name="T4" fmla="*/ 1 w 146"/>
                <a:gd name="T5" fmla="*/ 70 h 145"/>
                <a:gd name="T6" fmla="*/ 74 w 146"/>
                <a:gd name="T7" fmla="*/ 0 h 145"/>
                <a:gd name="T8" fmla="*/ 145 w 146"/>
                <a:gd name="T9" fmla="*/ 74 h 145"/>
                <a:gd name="T10" fmla="*/ 74 w 146"/>
                <a:gd name="T11" fmla="*/ 48 h 145"/>
                <a:gd name="T12" fmla="*/ 49 w 146"/>
                <a:gd name="T13" fmla="*/ 70 h 145"/>
                <a:gd name="T14" fmla="*/ 73 w 146"/>
                <a:gd name="T15" fmla="*/ 96 h 145"/>
                <a:gd name="T16" fmla="*/ 97 w 146"/>
                <a:gd name="T17" fmla="*/ 73 h 145"/>
                <a:gd name="T18" fmla="*/ 74 w 146"/>
                <a:gd name="T19" fmla="*/ 4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5">
                  <a:moveTo>
                    <a:pt x="145" y="74"/>
                  </a:moveTo>
                  <a:cubicBezTo>
                    <a:pt x="144" y="113"/>
                    <a:pt x="111" y="145"/>
                    <a:pt x="72" y="144"/>
                  </a:cubicBezTo>
                  <a:cubicBezTo>
                    <a:pt x="32" y="143"/>
                    <a:pt x="0" y="110"/>
                    <a:pt x="1" y="70"/>
                  </a:cubicBezTo>
                  <a:cubicBezTo>
                    <a:pt x="2" y="31"/>
                    <a:pt x="35" y="0"/>
                    <a:pt x="74" y="0"/>
                  </a:cubicBezTo>
                  <a:cubicBezTo>
                    <a:pt x="114" y="1"/>
                    <a:pt x="146" y="34"/>
                    <a:pt x="145" y="74"/>
                  </a:cubicBezTo>
                  <a:close/>
                  <a:moveTo>
                    <a:pt x="74" y="48"/>
                  </a:moveTo>
                  <a:cubicBezTo>
                    <a:pt x="61" y="47"/>
                    <a:pt x="50" y="58"/>
                    <a:pt x="49" y="70"/>
                  </a:cubicBezTo>
                  <a:cubicBezTo>
                    <a:pt x="48" y="84"/>
                    <a:pt x="59" y="96"/>
                    <a:pt x="73" y="96"/>
                  </a:cubicBezTo>
                  <a:cubicBezTo>
                    <a:pt x="85" y="96"/>
                    <a:pt x="96" y="86"/>
                    <a:pt x="97" y="73"/>
                  </a:cubicBezTo>
                  <a:cubicBezTo>
                    <a:pt x="97" y="60"/>
                    <a:pt x="87" y="49"/>
                    <a:pt x="74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0"/>
            <p:cNvSpPr>
              <a:spLocks noEditPoints="1"/>
            </p:cNvSpPr>
            <p:nvPr/>
          </p:nvSpPr>
          <p:spPr bwMode="auto">
            <a:xfrm>
              <a:off x="5649913" y="4079875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8"/>
                    <a:pt x="48" y="71"/>
                  </a:cubicBezTo>
                  <a:cubicBezTo>
                    <a:pt x="48" y="85"/>
                    <a:pt x="59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1"/>
            <p:cNvSpPr>
              <a:spLocks noEditPoints="1"/>
            </p:cNvSpPr>
            <p:nvPr/>
          </p:nvSpPr>
          <p:spPr bwMode="auto">
            <a:xfrm>
              <a:off x="5459413" y="4133850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1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2"/>
                    <a:pt x="112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lose/>
                  <a:moveTo>
                    <a:pt x="96" y="71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8" y="48"/>
                    <a:pt x="47" y="60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6" y="95"/>
                    <a:pt x="96" y="84"/>
                    <a:pt x="96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2"/>
            <p:cNvSpPr>
              <a:spLocks noEditPoints="1"/>
            </p:cNvSpPr>
            <p:nvPr/>
          </p:nvSpPr>
          <p:spPr bwMode="auto">
            <a:xfrm>
              <a:off x="5702300" y="4133850"/>
              <a:ext cx="46038" cy="46038"/>
            </a:xfrm>
            <a:custGeom>
              <a:avLst/>
              <a:gdLst>
                <a:gd name="T0" fmla="*/ 71 w 144"/>
                <a:gd name="T1" fmla="*/ 0 h 144"/>
                <a:gd name="T2" fmla="*/ 144 w 144"/>
                <a:gd name="T3" fmla="*/ 72 h 144"/>
                <a:gd name="T4" fmla="*/ 73 w 144"/>
                <a:gd name="T5" fmla="*/ 144 h 144"/>
                <a:gd name="T6" fmla="*/ 0 w 144"/>
                <a:gd name="T7" fmla="*/ 73 h 144"/>
                <a:gd name="T8" fmla="*/ 71 w 144"/>
                <a:gd name="T9" fmla="*/ 0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1" y="0"/>
                  </a:move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3"/>
                    <a:pt x="73" y="144"/>
                  </a:cubicBezTo>
                  <a:cubicBezTo>
                    <a:pt x="33" y="144"/>
                    <a:pt x="1" y="112"/>
                    <a:pt x="0" y="73"/>
                  </a:cubicBezTo>
                  <a:cubicBezTo>
                    <a:pt x="0" y="33"/>
                    <a:pt x="32" y="0"/>
                    <a:pt x="71" y="0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5507038" y="4175125"/>
              <a:ext cx="28575" cy="73025"/>
            </a:xfrm>
            <a:custGeom>
              <a:avLst/>
              <a:gdLst>
                <a:gd name="T0" fmla="*/ 88 w 90"/>
                <a:gd name="T1" fmla="*/ 228 h 228"/>
                <a:gd name="T2" fmla="*/ 42 w 90"/>
                <a:gd name="T3" fmla="*/ 228 h 228"/>
                <a:gd name="T4" fmla="*/ 42 w 90"/>
                <a:gd name="T5" fmla="*/ 211 h 228"/>
                <a:gd name="T6" fmla="*/ 42 w 90"/>
                <a:gd name="T7" fmla="*/ 85 h 228"/>
                <a:gd name="T8" fmla="*/ 32 w 90"/>
                <a:gd name="T9" fmla="*/ 61 h 228"/>
                <a:gd name="T10" fmla="*/ 0 w 90"/>
                <a:gd name="T11" fmla="*/ 32 h 228"/>
                <a:gd name="T12" fmla="*/ 36 w 90"/>
                <a:gd name="T13" fmla="*/ 0 h 228"/>
                <a:gd name="T14" fmla="*/ 85 w 90"/>
                <a:gd name="T15" fmla="*/ 47 h 228"/>
                <a:gd name="T16" fmla="*/ 90 w 90"/>
                <a:gd name="T17" fmla="*/ 62 h 228"/>
                <a:gd name="T18" fmla="*/ 90 w 90"/>
                <a:gd name="T19" fmla="*/ 225 h 228"/>
                <a:gd name="T20" fmla="*/ 88 w 90"/>
                <a:gd name="T2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28">
                  <a:moveTo>
                    <a:pt x="88" y="228"/>
                  </a:moveTo>
                  <a:cubicBezTo>
                    <a:pt x="74" y="228"/>
                    <a:pt x="59" y="228"/>
                    <a:pt x="42" y="228"/>
                  </a:cubicBezTo>
                  <a:cubicBezTo>
                    <a:pt x="42" y="223"/>
                    <a:pt x="42" y="217"/>
                    <a:pt x="42" y="211"/>
                  </a:cubicBezTo>
                  <a:cubicBezTo>
                    <a:pt x="42" y="169"/>
                    <a:pt x="42" y="127"/>
                    <a:pt x="42" y="85"/>
                  </a:cubicBezTo>
                  <a:cubicBezTo>
                    <a:pt x="42" y="75"/>
                    <a:pt x="40" y="67"/>
                    <a:pt x="32" y="61"/>
                  </a:cubicBezTo>
                  <a:cubicBezTo>
                    <a:pt x="21" y="52"/>
                    <a:pt x="11" y="42"/>
                    <a:pt x="0" y="32"/>
                  </a:cubicBezTo>
                  <a:cubicBezTo>
                    <a:pt x="14" y="20"/>
                    <a:pt x="25" y="10"/>
                    <a:pt x="36" y="0"/>
                  </a:cubicBezTo>
                  <a:cubicBezTo>
                    <a:pt x="51" y="14"/>
                    <a:pt x="68" y="30"/>
                    <a:pt x="85" y="47"/>
                  </a:cubicBezTo>
                  <a:cubicBezTo>
                    <a:pt x="88" y="50"/>
                    <a:pt x="90" y="57"/>
                    <a:pt x="90" y="62"/>
                  </a:cubicBezTo>
                  <a:cubicBezTo>
                    <a:pt x="90" y="116"/>
                    <a:pt x="90" y="171"/>
                    <a:pt x="90" y="225"/>
                  </a:cubicBezTo>
                  <a:cubicBezTo>
                    <a:pt x="90" y="226"/>
                    <a:pt x="89" y="227"/>
                    <a:pt x="88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5672138" y="4175125"/>
              <a:ext cx="28575" cy="73025"/>
            </a:xfrm>
            <a:custGeom>
              <a:avLst/>
              <a:gdLst>
                <a:gd name="T0" fmla="*/ 48 w 90"/>
                <a:gd name="T1" fmla="*/ 231 h 231"/>
                <a:gd name="T2" fmla="*/ 0 w 90"/>
                <a:gd name="T3" fmla="*/ 231 h 231"/>
                <a:gd name="T4" fmla="*/ 0 w 90"/>
                <a:gd name="T5" fmla="*/ 149 h 231"/>
                <a:gd name="T6" fmla="*/ 0 w 90"/>
                <a:gd name="T7" fmla="*/ 69 h 231"/>
                <a:gd name="T8" fmla="*/ 6 w 90"/>
                <a:gd name="T9" fmla="*/ 49 h 231"/>
                <a:gd name="T10" fmla="*/ 55 w 90"/>
                <a:gd name="T11" fmla="*/ 0 h 231"/>
                <a:gd name="T12" fmla="*/ 90 w 90"/>
                <a:gd name="T13" fmla="*/ 36 h 231"/>
                <a:gd name="T14" fmla="*/ 58 w 90"/>
                <a:gd name="T15" fmla="*/ 64 h 231"/>
                <a:gd name="T16" fmla="*/ 48 w 90"/>
                <a:gd name="T17" fmla="*/ 88 h 231"/>
                <a:gd name="T18" fmla="*/ 48 w 90"/>
                <a:gd name="T1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31">
                  <a:moveTo>
                    <a:pt x="48" y="231"/>
                  </a:moveTo>
                  <a:cubicBezTo>
                    <a:pt x="31" y="231"/>
                    <a:pt x="16" y="231"/>
                    <a:pt x="0" y="231"/>
                  </a:cubicBezTo>
                  <a:cubicBezTo>
                    <a:pt x="0" y="203"/>
                    <a:pt x="0" y="176"/>
                    <a:pt x="0" y="149"/>
                  </a:cubicBezTo>
                  <a:cubicBezTo>
                    <a:pt x="0" y="122"/>
                    <a:pt x="0" y="96"/>
                    <a:pt x="0" y="69"/>
                  </a:cubicBezTo>
                  <a:cubicBezTo>
                    <a:pt x="0" y="62"/>
                    <a:pt x="2" y="54"/>
                    <a:pt x="6" y="49"/>
                  </a:cubicBezTo>
                  <a:cubicBezTo>
                    <a:pt x="22" y="32"/>
                    <a:pt x="38" y="16"/>
                    <a:pt x="55" y="0"/>
                  </a:cubicBezTo>
                  <a:cubicBezTo>
                    <a:pt x="66" y="11"/>
                    <a:pt x="76" y="22"/>
                    <a:pt x="90" y="36"/>
                  </a:cubicBezTo>
                  <a:cubicBezTo>
                    <a:pt x="80" y="45"/>
                    <a:pt x="69" y="55"/>
                    <a:pt x="58" y="64"/>
                  </a:cubicBezTo>
                  <a:cubicBezTo>
                    <a:pt x="50" y="70"/>
                    <a:pt x="48" y="78"/>
                    <a:pt x="48" y="88"/>
                  </a:cubicBezTo>
                  <a:cubicBezTo>
                    <a:pt x="48" y="135"/>
                    <a:pt x="48" y="183"/>
                    <a:pt x="48" y="2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5"/>
            <p:cNvSpPr>
              <a:spLocks noEditPoints="1"/>
            </p:cNvSpPr>
            <p:nvPr/>
          </p:nvSpPr>
          <p:spPr bwMode="auto">
            <a:xfrm>
              <a:off x="5549900" y="3905250"/>
              <a:ext cx="107950" cy="106363"/>
            </a:xfrm>
            <a:custGeom>
              <a:avLst/>
              <a:gdLst>
                <a:gd name="T0" fmla="*/ 168 w 336"/>
                <a:gd name="T1" fmla="*/ 336 h 336"/>
                <a:gd name="T2" fmla="*/ 0 w 336"/>
                <a:gd name="T3" fmla="*/ 167 h 336"/>
                <a:gd name="T4" fmla="*/ 167 w 336"/>
                <a:gd name="T5" fmla="*/ 0 h 336"/>
                <a:gd name="T6" fmla="*/ 336 w 336"/>
                <a:gd name="T7" fmla="*/ 170 h 336"/>
                <a:gd name="T8" fmla="*/ 168 w 336"/>
                <a:gd name="T9" fmla="*/ 336 h 336"/>
                <a:gd name="T10" fmla="*/ 48 w 336"/>
                <a:gd name="T11" fmla="*/ 168 h 336"/>
                <a:gd name="T12" fmla="*/ 167 w 336"/>
                <a:gd name="T13" fmla="*/ 288 h 336"/>
                <a:gd name="T14" fmla="*/ 288 w 336"/>
                <a:gd name="T15" fmla="*/ 167 h 336"/>
                <a:gd name="T16" fmla="*/ 168 w 336"/>
                <a:gd name="T17" fmla="*/ 48 h 336"/>
                <a:gd name="T18" fmla="*/ 48 w 336"/>
                <a:gd name="T19" fmla="*/ 16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168" y="336"/>
                  </a:moveTo>
                  <a:cubicBezTo>
                    <a:pt x="75" y="336"/>
                    <a:pt x="0" y="261"/>
                    <a:pt x="0" y="167"/>
                  </a:cubicBezTo>
                  <a:cubicBezTo>
                    <a:pt x="0" y="76"/>
                    <a:pt x="76" y="0"/>
                    <a:pt x="167" y="0"/>
                  </a:cubicBezTo>
                  <a:cubicBezTo>
                    <a:pt x="261" y="0"/>
                    <a:pt x="336" y="76"/>
                    <a:pt x="336" y="170"/>
                  </a:cubicBezTo>
                  <a:cubicBezTo>
                    <a:pt x="336" y="261"/>
                    <a:pt x="260" y="336"/>
                    <a:pt x="168" y="336"/>
                  </a:cubicBezTo>
                  <a:close/>
                  <a:moveTo>
                    <a:pt x="48" y="168"/>
                  </a:moveTo>
                  <a:cubicBezTo>
                    <a:pt x="48" y="234"/>
                    <a:pt x="102" y="288"/>
                    <a:pt x="167" y="288"/>
                  </a:cubicBezTo>
                  <a:cubicBezTo>
                    <a:pt x="234" y="288"/>
                    <a:pt x="288" y="234"/>
                    <a:pt x="288" y="167"/>
                  </a:cubicBezTo>
                  <a:cubicBezTo>
                    <a:pt x="288" y="102"/>
                    <a:pt x="234" y="48"/>
                    <a:pt x="168" y="48"/>
                  </a:cubicBezTo>
                  <a:cubicBezTo>
                    <a:pt x="102" y="48"/>
                    <a:pt x="48" y="102"/>
                    <a:pt x="48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6117607" y="3771343"/>
            <a:ext cx="442913" cy="442913"/>
            <a:chOff x="5410200" y="3333750"/>
            <a:chExt cx="442913" cy="44291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07" name="Freeform 89"/>
            <p:cNvSpPr>
              <a:spLocks noEditPoints="1"/>
            </p:cNvSpPr>
            <p:nvPr/>
          </p:nvSpPr>
          <p:spPr bwMode="auto">
            <a:xfrm>
              <a:off x="5511800" y="3506788"/>
              <a:ext cx="341313" cy="269875"/>
            </a:xfrm>
            <a:custGeom>
              <a:avLst/>
              <a:gdLst>
                <a:gd name="T0" fmla="*/ 389 w 1126"/>
                <a:gd name="T1" fmla="*/ 823 h 890"/>
                <a:gd name="T2" fmla="*/ 219 w 1126"/>
                <a:gd name="T3" fmla="*/ 668 h 890"/>
                <a:gd name="T4" fmla="*/ 192 w 1126"/>
                <a:gd name="T5" fmla="*/ 517 h 890"/>
                <a:gd name="T6" fmla="*/ 186 w 1126"/>
                <a:gd name="T7" fmla="*/ 459 h 890"/>
                <a:gd name="T8" fmla="*/ 319 w 1126"/>
                <a:gd name="T9" fmla="*/ 552 h 890"/>
                <a:gd name="T10" fmla="*/ 461 w 1126"/>
                <a:gd name="T11" fmla="*/ 668 h 890"/>
                <a:gd name="T12" fmla="*/ 591 w 1126"/>
                <a:gd name="T13" fmla="*/ 804 h 890"/>
                <a:gd name="T14" fmla="*/ 527 w 1126"/>
                <a:gd name="T15" fmla="*/ 685 h 890"/>
                <a:gd name="T16" fmla="*/ 647 w 1126"/>
                <a:gd name="T17" fmla="*/ 773 h 890"/>
                <a:gd name="T18" fmla="*/ 626 w 1126"/>
                <a:gd name="T19" fmla="*/ 637 h 890"/>
                <a:gd name="T20" fmla="*/ 639 w 1126"/>
                <a:gd name="T21" fmla="*/ 607 h 890"/>
                <a:gd name="T22" fmla="*/ 797 w 1126"/>
                <a:gd name="T23" fmla="*/ 718 h 890"/>
                <a:gd name="T24" fmla="*/ 715 w 1126"/>
                <a:gd name="T25" fmla="*/ 568 h 890"/>
                <a:gd name="T26" fmla="*/ 730 w 1126"/>
                <a:gd name="T27" fmla="*/ 539 h 890"/>
                <a:gd name="T28" fmla="*/ 869 w 1126"/>
                <a:gd name="T29" fmla="*/ 606 h 890"/>
                <a:gd name="T30" fmla="*/ 684 w 1126"/>
                <a:gd name="T31" fmla="*/ 379 h 890"/>
                <a:gd name="T32" fmla="*/ 500 w 1126"/>
                <a:gd name="T33" fmla="*/ 427 h 890"/>
                <a:gd name="T34" fmla="*/ 458 w 1126"/>
                <a:gd name="T35" fmla="*/ 249 h 890"/>
                <a:gd name="T36" fmla="*/ 345 w 1126"/>
                <a:gd name="T37" fmla="*/ 174 h 890"/>
                <a:gd name="T38" fmla="*/ 11 w 1126"/>
                <a:gd name="T39" fmla="*/ 345 h 890"/>
                <a:gd name="T40" fmla="*/ 314 w 1126"/>
                <a:gd name="T41" fmla="*/ 41 h 890"/>
                <a:gd name="T42" fmla="*/ 469 w 1126"/>
                <a:gd name="T43" fmla="*/ 200 h 890"/>
                <a:gd name="T44" fmla="*/ 628 w 1126"/>
                <a:gd name="T45" fmla="*/ 163 h 890"/>
                <a:gd name="T46" fmla="*/ 770 w 1126"/>
                <a:gd name="T47" fmla="*/ 13 h 890"/>
                <a:gd name="T48" fmla="*/ 1113 w 1126"/>
                <a:gd name="T49" fmla="*/ 356 h 890"/>
                <a:gd name="T50" fmla="*/ 740 w 1126"/>
                <a:gd name="T51" fmla="*/ 144 h 890"/>
                <a:gd name="T52" fmla="*/ 603 w 1126"/>
                <a:gd name="T53" fmla="*/ 207 h 890"/>
                <a:gd name="T54" fmla="*/ 383 w 1126"/>
                <a:gd name="T55" fmla="*/ 402 h 890"/>
                <a:gd name="T56" fmla="*/ 675 w 1126"/>
                <a:gd name="T57" fmla="*/ 331 h 890"/>
                <a:gd name="T58" fmla="*/ 738 w 1126"/>
                <a:gd name="T59" fmla="*/ 317 h 890"/>
                <a:gd name="T60" fmla="*/ 928 w 1126"/>
                <a:gd name="T61" fmla="*/ 476 h 890"/>
                <a:gd name="T62" fmla="*/ 962 w 1126"/>
                <a:gd name="T63" fmla="*/ 484 h 890"/>
                <a:gd name="T64" fmla="*/ 899 w 1126"/>
                <a:gd name="T65" fmla="*/ 615 h 890"/>
                <a:gd name="T66" fmla="*/ 627 w 1126"/>
                <a:gd name="T67" fmla="*/ 799 h 890"/>
                <a:gd name="T68" fmla="*/ 510 w 1126"/>
                <a:gd name="T69" fmla="*/ 872 h 890"/>
                <a:gd name="T70" fmla="*/ 738 w 1126"/>
                <a:gd name="T71" fmla="*/ 91 h 890"/>
                <a:gd name="T72" fmla="*/ 786 w 1126"/>
                <a:gd name="T73" fmla="*/ 44 h 890"/>
                <a:gd name="T74" fmla="*/ 46 w 1126"/>
                <a:gd name="T75" fmla="*/ 330 h 890"/>
                <a:gd name="T76" fmla="*/ 300 w 1126"/>
                <a:gd name="T77" fmla="*/ 74 h 890"/>
                <a:gd name="T78" fmla="*/ 440 w 1126"/>
                <a:gd name="T79" fmla="*/ 740 h 890"/>
                <a:gd name="T80" fmla="*/ 340 w 1126"/>
                <a:gd name="T81" fmla="*/ 728 h 890"/>
                <a:gd name="T82" fmla="*/ 369 w 1126"/>
                <a:gd name="T83" fmla="*/ 643 h 890"/>
                <a:gd name="T84" fmla="*/ 263 w 1126"/>
                <a:gd name="T85" fmla="*/ 646 h 890"/>
                <a:gd name="T86" fmla="*/ 356 w 1126"/>
                <a:gd name="T87" fmla="*/ 666 h 890"/>
                <a:gd name="T88" fmla="*/ 195 w 1126"/>
                <a:gd name="T89" fmla="*/ 632 h 890"/>
                <a:gd name="T90" fmla="*/ 277 w 1126"/>
                <a:gd name="T91" fmla="*/ 532 h 890"/>
                <a:gd name="T92" fmla="*/ 172 w 1126"/>
                <a:gd name="T93" fmla="*/ 590 h 890"/>
                <a:gd name="T94" fmla="*/ 435 w 1126"/>
                <a:gd name="T95" fmla="*/ 846 h 890"/>
                <a:gd name="T96" fmla="*/ 515 w 1126"/>
                <a:gd name="T97" fmla="*/ 784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6" h="890">
                  <a:moveTo>
                    <a:pt x="449" y="890"/>
                  </a:moveTo>
                  <a:cubicBezTo>
                    <a:pt x="435" y="881"/>
                    <a:pt x="420" y="875"/>
                    <a:pt x="410" y="863"/>
                  </a:cubicBezTo>
                  <a:cubicBezTo>
                    <a:pt x="400" y="853"/>
                    <a:pt x="396" y="838"/>
                    <a:pt x="389" y="823"/>
                  </a:cubicBezTo>
                  <a:cubicBezTo>
                    <a:pt x="367" y="828"/>
                    <a:pt x="345" y="825"/>
                    <a:pt x="325" y="808"/>
                  </a:cubicBezTo>
                  <a:cubicBezTo>
                    <a:pt x="306" y="792"/>
                    <a:pt x="299" y="771"/>
                    <a:pt x="299" y="747"/>
                  </a:cubicBezTo>
                  <a:cubicBezTo>
                    <a:pt x="252" y="744"/>
                    <a:pt x="222" y="722"/>
                    <a:pt x="219" y="668"/>
                  </a:cubicBezTo>
                  <a:cubicBezTo>
                    <a:pt x="210" y="666"/>
                    <a:pt x="201" y="666"/>
                    <a:pt x="193" y="664"/>
                  </a:cubicBezTo>
                  <a:cubicBezTo>
                    <a:pt x="142" y="649"/>
                    <a:pt x="124" y="587"/>
                    <a:pt x="159" y="547"/>
                  </a:cubicBezTo>
                  <a:cubicBezTo>
                    <a:pt x="169" y="536"/>
                    <a:pt x="181" y="527"/>
                    <a:pt x="192" y="517"/>
                  </a:cubicBezTo>
                  <a:cubicBezTo>
                    <a:pt x="180" y="503"/>
                    <a:pt x="171" y="490"/>
                    <a:pt x="161" y="478"/>
                  </a:cubicBezTo>
                  <a:cubicBezTo>
                    <a:pt x="154" y="470"/>
                    <a:pt x="152" y="461"/>
                    <a:pt x="162" y="453"/>
                  </a:cubicBezTo>
                  <a:cubicBezTo>
                    <a:pt x="171" y="446"/>
                    <a:pt x="179" y="451"/>
                    <a:pt x="186" y="459"/>
                  </a:cubicBezTo>
                  <a:cubicBezTo>
                    <a:pt x="189" y="463"/>
                    <a:pt x="192" y="467"/>
                    <a:pt x="194" y="471"/>
                  </a:cubicBezTo>
                  <a:cubicBezTo>
                    <a:pt x="205" y="486"/>
                    <a:pt x="215" y="495"/>
                    <a:pt x="238" y="490"/>
                  </a:cubicBezTo>
                  <a:cubicBezTo>
                    <a:pt x="279" y="481"/>
                    <a:pt x="314" y="510"/>
                    <a:pt x="319" y="552"/>
                  </a:cubicBezTo>
                  <a:cubicBezTo>
                    <a:pt x="319" y="556"/>
                    <a:pt x="320" y="561"/>
                    <a:pt x="320" y="565"/>
                  </a:cubicBezTo>
                  <a:cubicBezTo>
                    <a:pt x="378" y="574"/>
                    <a:pt x="395" y="591"/>
                    <a:pt x="401" y="644"/>
                  </a:cubicBezTo>
                  <a:cubicBezTo>
                    <a:pt x="424" y="643"/>
                    <a:pt x="445" y="650"/>
                    <a:pt x="461" y="668"/>
                  </a:cubicBezTo>
                  <a:cubicBezTo>
                    <a:pt x="478" y="686"/>
                    <a:pt x="482" y="707"/>
                    <a:pt x="480" y="730"/>
                  </a:cubicBezTo>
                  <a:cubicBezTo>
                    <a:pt x="540" y="749"/>
                    <a:pt x="553" y="766"/>
                    <a:pt x="550" y="822"/>
                  </a:cubicBezTo>
                  <a:cubicBezTo>
                    <a:pt x="567" y="826"/>
                    <a:pt x="582" y="819"/>
                    <a:pt x="591" y="804"/>
                  </a:cubicBezTo>
                  <a:cubicBezTo>
                    <a:pt x="600" y="788"/>
                    <a:pt x="599" y="770"/>
                    <a:pt x="586" y="756"/>
                  </a:cubicBezTo>
                  <a:cubicBezTo>
                    <a:pt x="569" y="738"/>
                    <a:pt x="550" y="721"/>
                    <a:pt x="534" y="703"/>
                  </a:cubicBezTo>
                  <a:cubicBezTo>
                    <a:pt x="530" y="698"/>
                    <a:pt x="526" y="690"/>
                    <a:pt x="527" y="685"/>
                  </a:cubicBezTo>
                  <a:cubicBezTo>
                    <a:pt x="529" y="672"/>
                    <a:pt x="544" y="670"/>
                    <a:pt x="555" y="681"/>
                  </a:cubicBezTo>
                  <a:cubicBezTo>
                    <a:pt x="583" y="708"/>
                    <a:pt x="610" y="736"/>
                    <a:pt x="638" y="764"/>
                  </a:cubicBezTo>
                  <a:cubicBezTo>
                    <a:pt x="641" y="767"/>
                    <a:pt x="644" y="770"/>
                    <a:pt x="647" y="773"/>
                  </a:cubicBezTo>
                  <a:cubicBezTo>
                    <a:pt x="665" y="788"/>
                    <a:pt x="688" y="788"/>
                    <a:pt x="704" y="772"/>
                  </a:cubicBezTo>
                  <a:cubicBezTo>
                    <a:pt x="720" y="757"/>
                    <a:pt x="720" y="732"/>
                    <a:pt x="703" y="715"/>
                  </a:cubicBezTo>
                  <a:cubicBezTo>
                    <a:pt x="678" y="689"/>
                    <a:pt x="652" y="663"/>
                    <a:pt x="626" y="637"/>
                  </a:cubicBezTo>
                  <a:cubicBezTo>
                    <a:pt x="623" y="634"/>
                    <a:pt x="618" y="632"/>
                    <a:pt x="618" y="628"/>
                  </a:cubicBezTo>
                  <a:cubicBezTo>
                    <a:pt x="616" y="622"/>
                    <a:pt x="615" y="612"/>
                    <a:pt x="619" y="609"/>
                  </a:cubicBezTo>
                  <a:cubicBezTo>
                    <a:pt x="623" y="606"/>
                    <a:pt x="632" y="606"/>
                    <a:pt x="639" y="607"/>
                  </a:cubicBezTo>
                  <a:cubicBezTo>
                    <a:pt x="642" y="608"/>
                    <a:pt x="645" y="613"/>
                    <a:pt x="648" y="616"/>
                  </a:cubicBezTo>
                  <a:cubicBezTo>
                    <a:pt x="680" y="648"/>
                    <a:pt x="712" y="680"/>
                    <a:pt x="745" y="712"/>
                  </a:cubicBezTo>
                  <a:cubicBezTo>
                    <a:pt x="760" y="727"/>
                    <a:pt x="780" y="729"/>
                    <a:pt x="797" y="718"/>
                  </a:cubicBezTo>
                  <a:cubicBezTo>
                    <a:pt x="812" y="708"/>
                    <a:pt x="819" y="689"/>
                    <a:pt x="812" y="672"/>
                  </a:cubicBezTo>
                  <a:cubicBezTo>
                    <a:pt x="809" y="664"/>
                    <a:pt x="804" y="657"/>
                    <a:pt x="798" y="651"/>
                  </a:cubicBezTo>
                  <a:cubicBezTo>
                    <a:pt x="771" y="623"/>
                    <a:pt x="742" y="596"/>
                    <a:pt x="715" y="568"/>
                  </a:cubicBezTo>
                  <a:cubicBezTo>
                    <a:pt x="712" y="565"/>
                    <a:pt x="710" y="563"/>
                    <a:pt x="708" y="561"/>
                  </a:cubicBezTo>
                  <a:cubicBezTo>
                    <a:pt x="701" y="554"/>
                    <a:pt x="699" y="545"/>
                    <a:pt x="706" y="538"/>
                  </a:cubicBezTo>
                  <a:cubicBezTo>
                    <a:pt x="714" y="530"/>
                    <a:pt x="722" y="532"/>
                    <a:pt x="730" y="539"/>
                  </a:cubicBezTo>
                  <a:cubicBezTo>
                    <a:pt x="754" y="563"/>
                    <a:pt x="777" y="587"/>
                    <a:pt x="802" y="610"/>
                  </a:cubicBezTo>
                  <a:cubicBezTo>
                    <a:pt x="809" y="617"/>
                    <a:pt x="819" y="623"/>
                    <a:pt x="828" y="625"/>
                  </a:cubicBezTo>
                  <a:cubicBezTo>
                    <a:pt x="845" y="629"/>
                    <a:pt x="861" y="620"/>
                    <a:pt x="869" y="606"/>
                  </a:cubicBezTo>
                  <a:cubicBezTo>
                    <a:pt x="877" y="590"/>
                    <a:pt x="876" y="575"/>
                    <a:pt x="865" y="560"/>
                  </a:cubicBezTo>
                  <a:cubicBezTo>
                    <a:pt x="863" y="557"/>
                    <a:pt x="859" y="554"/>
                    <a:pt x="856" y="551"/>
                  </a:cubicBezTo>
                  <a:cubicBezTo>
                    <a:pt x="799" y="494"/>
                    <a:pt x="742" y="437"/>
                    <a:pt x="684" y="379"/>
                  </a:cubicBezTo>
                  <a:cubicBezTo>
                    <a:pt x="681" y="376"/>
                    <a:pt x="678" y="374"/>
                    <a:pt x="674" y="370"/>
                  </a:cubicBezTo>
                  <a:cubicBezTo>
                    <a:pt x="643" y="389"/>
                    <a:pt x="610" y="403"/>
                    <a:pt x="574" y="401"/>
                  </a:cubicBezTo>
                  <a:cubicBezTo>
                    <a:pt x="544" y="399"/>
                    <a:pt x="522" y="407"/>
                    <a:pt x="500" y="427"/>
                  </a:cubicBezTo>
                  <a:cubicBezTo>
                    <a:pt x="459" y="461"/>
                    <a:pt x="397" y="457"/>
                    <a:pt x="357" y="422"/>
                  </a:cubicBezTo>
                  <a:cubicBezTo>
                    <a:pt x="334" y="401"/>
                    <a:pt x="333" y="374"/>
                    <a:pt x="355" y="352"/>
                  </a:cubicBezTo>
                  <a:cubicBezTo>
                    <a:pt x="389" y="317"/>
                    <a:pt x="424" y="283"/>
                    <a:pt x="458" y="249"/>
                  </a:cubicBezTo>
                  <a:cubicBezTo>
                    <a:pt x="462" y="245"/>
                    <a:pt x="467" y="242"/>
                    <a:pt x="470" y="239"/>
                  </a:cubicBezTo>
                  <a:cubicBezTo>
                    <a:pt x="434" y="216"/>
                    <a:pt x="400" y="195"/>
                    <a:pt x="366" y="172"/>
                  </a:cubicBezTo>
                  <a:cubicBezTo>
                    <a:pt x="358" y="166"/>
                    <a:pt x="353" y="167"/>
                    <a:pt x="345" y="174"/>
                  </a:cubicBezTo>
                  <a:cubicBezTo>
                    <a:pt x="268" y="252"/>
                    <a:pt x="190" y="329"/>
                    <a:pt x="113" y="406"/>
                  </a:cubicBezTo>
                  <a:cubicBezTo>
                    <a:pt x="95" y="424"/>
                    <a:pt x="91" y="424"/>
                    <a:pt x="73" y="406"/>
                  </a:cubicBezTo>
                  <a:cubicBezTo>
                    <a:pt x="52" y="386"/>
                    <a:pt x="32" y="365"/>
                    <a:pt x="11" y="345"/>
                  </a:cubicBezTo>
                  <a:cubicBezTo>
                    <a:pt x="0" y="333"/>
                    <a:pt x="0" y="326"/>
                    <a:pt x="11" y="315"/>
                  </a:cubicBezTo>
                  <a:cubicBezTo>
                    <a:pt x="103" y="224"/>
                    <a:pt x="194" y="133"/>
                    <a:pt x="285" y="42"/>
                  </a:cubicBezTo>
                  <a:cubicBezTo>
                    <a:pt x="297" y="30"/>
                    <a:pt x="303" y="30"/>
                    <a:pt x="314" y="41"/>
                  </a:cubicBezTo>
                  <a:cubicBezTo>
                    <a:pt x="334" y="61"/>
                    <a:pt x="354" y="81"/>
                    <a:pt x="375" y="102"/>
                  </a:cubicBezTo>
                  <a:cubicBezTo>
                    <a:pt x="394" y="121"/>
                    <a:pt x="394" y="121"/>
                    <a:pt x="379" y="143"/>
                  </a:cubicBezTo>
                  <a:cubicBezTo>
                    <a:pt x="409" y="163"/>
                    <a:pt x="438" y="183"/>
                    <a:pt x="469" y="200"/>
                  </a:cubicBezTo>
                  <a:cubicBezTo>
                    <a:pt x="484" y="208"/>
                    <a:pt x="501" y="211"/>
                    <a:pt x="520" y="201"/>
                  </a:cubicBezTo>
                  <a:cubicBezTo>
                    <a:pt x="544" y="190"/>
                    <a:pt x="572" y="185"/>
                    <a:pt x="598" y="176"/>
                  </a:cubicBezTo>
                  <a:cubicBezTo>
                    <a:pt x="608" y="173"/>
                    <a:pt x="619" y="169"/>
                    <a:pt x="628" y="163"/>
                  </a:cubicBezTo>
                  <a:cubicBezTo>
                    <a:pt x="654" y="146"/>
                    <a:pt x="679" y="128"/>
                    <a:pt x="704" y="111"/>
                  </a:cubicBezTo>
                  <a:cubicBezTo>
                    <a:pt x="692" y="93"/>
                    <a:pt x="693" y="90"/>
                    <a:pt x="708" y="75"/>
                  </a:cubicBezTo>
                  <a:cubicBezTo>
                    <a:pt x="728" y="54"/>
                    <a:pt x="749" y="34"/>
                    <a:pt x="770" y="13"/>
                  </a:cubicBezTo>
                  <a:cubicBezTo>
                    <a:pt x="782" y="1"/>
                    <a:pt x="789" y="0"/>
                    <a:pt x="801" y="12"/>
                  </a:cubicBezTo>
                  <a:cubicBezTo>
                    <a:pt x="905" y="116"/>
                    <a:pt x="1009" y="220"/>
                    <a:pt x="1113" y="324"/>
                  </a:cubicBezTo>
                  <a:cubicBezTo>
                    <a:pt x="1126" y="337"/>
                    <a:pt x="1126" y="342"/>
                    <a:pt x="1113" y="356"/>
                  </a:cubicBezTo>
                  <a:cubicBezTo>
                    <a:pt x="1092" y="377"/>
                    <a:pt x="1071" y="398"/>
                    <a:pt x="1049" y="419"/>
                  </a:cubicBezTo>
                  <a:cubicBezTo>
                    <a:pt x="1035" y="433"/>
                    <a:pt x="1030" y="433"/>
                    <a:pt x="1015" y="419"/>
                  </a:cubicBezTo>
                  <a:cubicBezTo>
                    <a:pt x="923" y="327"/>
                    <a:pt x="831" y="235"/>
                    <a:pt x="740" y="144"/>
                  </a:cubicBezTo>
                  <a:cubicBezTo>
                    <a:pt x="736" y="140"/>
                    <a:pt x="734" y="135"/>
                    <a:pt x="731" y="131"/>
                  </a:cubicBezTo>
                  <a:cubicBezTo>
                    <a:pt x="701" y="151"/>
                    <a:pt x="675" y="168"/>
                    <a:pt x="649" y="187"/>
                  </a:cubicBezTo>
                  <a:cubicBezTo>
                    <a:pt x="635" y="197"/>
                    <a:pt x="620" y="204"/>
                    <a:pt x="603" y="207"/>
                  </a:cubicBezTo>
                  <a:cubicBezTo>
                    <a:pt x="553" y="216"/>
                    <a:pt x="509" y="237"/>
                    <a:pt x="474" y="276"/>
                  </a:cubicBezTo>
                  <a:cubicBezTo>
                    <a:pt x="444" y="309"/>
                    <a:pt x="412" y="339"/>
                    <a:pt x="380" y="371"/>
                  </a:cubicBezTo>
                  <a:cubicBezTo>
                    <a:pt x="366" y="384"/>
                    <a:pt x="367" y="390"/>
                    <a:pt x="383" y="402"/>
                  </a:cubicBezTo>
                  <a:cubicBezTo>
                    <a:pt x="415" y="426"/>
                    <a:pt x="460" y="426"/>
                    <a:pt x="488" y="397"/>
                  </a:cubicBezTo>
                  <a:cubicBezTo>
                    <a:pt x="509" y="374"/>
                    <a:pt x="530" y="366"/>
                    <a:pt x="561" y="370"/>
                  </a:cubicBezTo>
                  <a:cubicBezTo>
                    <a:pt x="603" y="374"/>
                    <a:pt x="642" y="359"/>
                    <a:pt x="675" y="331"/>
                  </a:cubicBezTo>
                  <a:cubicBezTo>
                    <a:pt x="689" y="318"/>
                    <a:pt x="703" y="306"/>
                    <a:pt x="718" y="294"/>
                  </a:cubicBezTo>
                  <a:cubicBezTo>
                    <a:pt x="726" y="287"/>
                    <a:pt x="735" y="284"/>
                    <a:pt x="743" y="294"/>
                  </a:cubicBezTo>
                  <a:cubicBezTo>
                    <a:pt x="750" y="302"/>
                    <a:pt x="746" y="311"/>
                    <a:pt x="738" y="317"/>
                  </a:cubicBezTo>
                  <a:cubicBezTo>
                    <a:pt x="726" y="328"/>
                    <a:pt x="713" y="339"/>
                    <a:pt x="702" y="348"/>
                  </a:cubicBezTo>
                  <a:cubicBezTo>
                    <a:pt x="758" y="405"/>
                    <a:pt x="814" y="462"/>
                    <a:pt x="871" y="519"/>
                  </a:cubicBezTo>
                  <a:cubicBezTo>
                    <a:pt x="892" y="509"/>
                    <a:pt x="911" y="494"/>
                    <a:pt x="928" y="476"/>
                  </a:cubicBezTo>
                  <a:cubicBezTo>
                    <a:pt x="931" y="472"/>
                    <a:pt x="935" y="468"/>
                    <a:pt x="938" y="464"/>
                  </a:cubicBezTo>
                  <a:cubicBezTo>
                    <a:pt x="945" y="456"/>
                    <a:pt x="953" y="454"/>
                    <a:pt x="961" y="461"/>
                  </a:cubicBezTo>
                  <a:cubicBezTo>
                    <a:pt x="969" y="468"/>
                    <a:pt x="969" y="477"/>
                    <a:pt x="962" y="484"/>
                  </a:cubicBezTo>
                  <a:cubicBezTo>
                    <a:pt x="944" y="501"/>
                    <a:pt x="925" y="518"/>
                    <a:pt x="906" y="535"/>
                  </a:cubicBezTo>
                  <a:cubicBezTo>
                    <a:pt x="903" y="538"/>
                    <a:pt x="898" y="540"/>
                    <a:pt x="893" y="544"/>
                  </a:cubicBezTo>
                  <a:cubicBezTo>
                    <a:pt x="906" y="567"/>
                    <a:pt x="910" y="591"/>
                    <a:pt x="899" y="615"/>
                  </a:cubicBezTo>
                  <a:cubicBezTo>
                    <a:pt x="888" y="640"/>
                    <a:pt x="867" y="652"/>
                    <a:pt x="842" y="657"/>
                  </a:cubicBezTo>
                  <a:cubicBezTo>
                    <a:pt x="860" y="720"/>
                    <a:pt x="810" y="770"/>
                    <a:pt x="748" y="752"/>
                  </a:cubicBezTo>
                  <a:cubicBezTo>
                    <a:pt x="736" y="809"/>
                    <a:pt x="680" y="834"/>
                    <a:pt x="627" y="799"/>
                  </a:cubicBezTo>
                  <a:cubicBezTo>
                    <a:pt x="617" y="830"/>
                    <a:pt x="597" y="850"/>
                    <a:pt x="564" y="854"/>
                  </a:cubicBezTo>
                  <a:cubicBezTo>
                    <a:pt x="561" y="855"/>
                    <a:pt x="559" y="855"/>
                    <a:pt x="557" y="855"/>
                  </a:cubicBezTo>
                  <a:cubicBezTo>
                    <a:pt x="536" y="848"/>
                    <a:pt x="524" y="859"/>
                    <a:pt x="510" y="872"/>
                  </a:cubicBezTo>
                  <a:cubicBezTo>
                    <a:pt x="502" y="880"/>
                    <a:pt x="488" y="884"/>
                    <a:pt x="477" y="890"/>
                  </a:cubicBezTo>
                  <a:cubicBezTo>
                    <a:pt x="468" y="890"/>
                    <a:pt x="458" y="890"/>
                    <a:pt x="449" y="890"/>
                  </a:cubicBezTo>
                  <a:close/>
                  <a:moveTo>
                    <a:pt x="738" y="91"/>
                  </a:moveTo>
                  <a:cubicBezTo>
                    <a:pt x="837" y="191"/>
                    <a:pt x="935" y="290"/>
                    <a:pt x="1032" y="388"/>
                  </a:cubicBezTo>
                  <a:cubicBezTo>
                    <a:pt x="1049" y="372"/>
                    <a:pt x="1065" y="355"/>
                    <a:pt x="1080" y="340"/>
                  </a:cubicBezTo>
                  <a:cubicBezTo>
                    <a:pt x="982" y="242"/>
                    <a:pt x="884" y="142"/>
                    <a:pt x="786" y="44"/>
                  </a:cubicBezTo>
                  <a:cubicBezTo>
                    <a:pt x="769" y="60"/>
                    <a:pt x="752" y="77"/>
                    <a:pt x="738" y="91"/>
                  </a:cubicBezTo>
                  <a:close/>
                  <a:moveTo>
                    <a:pt x="300" y="74"/>
                  </a:moveTo>
                  <a:cubicBezTo>
                    <a:pt x="215" y="160"/>
                    <a:pt x="129" y="246"/>
                    <a:pt x="46" y="330"/>
                  </a:cubicBezTo>
                  <a:cubicBezTo>
                    <a:pt x="61" y="345"/>
                    <a:pt x="78" y="362"/>
                    <a:pt x="95" y="379"/>
                  </a:cubicBezTo>
                  <a:cubicBezTo>
                    <a:pt x="179" y="295"/>
                    <a:pt x="265" y="209"/>
                    <a:pt x="349" y="123"/>
                  </a:cubicBezTo>
                  <a:cubicBezTo>
                    <a:pt x="334" y="107"/>
                    <a:pt x="317" y="90"/>
                    <a:pt x="300" y="74"/>
                  </a:cubicBezTo>
                  <a:close/>
                  <a:moveTo>
                    <a:pt x="371" y="796"/>
                  </a:moveTo>
                  <a:cubicBezTo>
                    <a:pt x="379" y="792"/>
                    <a:pt x="389" y="791"/>
                    <a:pt x="395" y="785"/>
                  </a:cubicBezTo>
                  <a:cubicBezTo>
                    <a:pt x="411" y="771"/>
                    <a:pt x="426" y="756"/>
                    <a:pt x="440" y="740"/>
                  </a:cubicBezTo>
                  <a:cubicBezTo>
                    <a:pt x="454" y="725"/>
                    <a:pt x="451" y="702"/>
                    <a:pt x="437" y="688"/>
                  </a:cubicBezTo>
                  <a:cubicBezTo>
                    <a:pt x="422" y="673"/>
                    <a:pt x="398" y="671"/>
                    <a:pt x="383" y="685"/>
                  </a:cubicBezTo>
                  <a:cubicBezTo>
                    <a:pt x="368" y="698"/>
                    <a:pt x="353" y="713"/>
                    <a:pt x="340" y="728"/>
                  </a:cubicBezTo>
                  <a:cubicBezTo>
                    <a:pt x="329" y="740"/>
                    <a:pt x="327" y="755"/>
                    <a:pt x="334" y="770"/>
                  </a:cubicBezTo>
                  <a:cubicBezTo>
                    <a:pt x="341" y="785"/>
                    <a:pt x="353" y="793"/>
                    <a:pt x="371" y="796"/>
                  </a:cubicBezTo>
                  <a:close/>
                  <a:moveTo>
                    <a:pt x="369" y="643"/>
                  </a:moveTo>
                  <a:cubicBezTo>
                    <a:pt x="367" y="622"/>
                    <a:pt x="361" y="609"/>
                    <a:pt x="346" y="602"/>
                  </a:cubicBezTo>
                  <a:cubicBezTo>
                    <a:pt x="330" y="594"/>
                    <a:pt x="315" y="596"/>
                    <a:pt x="302" y="607"/>
                  </a:cubicBezTo>
                  <a:cubicBezTo>
                    <a:pt x="288" y="619"/>
                    <a:pt x="276" y="633"/>
                    <a:pt x="263" y="646"/>
                  </a:cubicBezTo>
                  <a:cubicBezTo>
                    <a:pt x="247" y="663"/>
                    <a:pt x="248" y="685"/>
                    <a:pt x="264" y="702"/>
                  </a:cubicBezTo>
                  <a:cubicBezTo>
                    <a:pt x="280" y="718"/>
                    <a:pt x="303" y="719"/>
                    <a:pt x="320" y="703"/>
                  </a:cubicBezTo>
                  <a:cubicBezTo>
                    <a:pt x="332" y="691"/>
                    <a:pt x="345" y="679"/>
                    <a:pt x="356" y="666"/>
                  </a:cubicBezTo>
                  <a:cubicBezTo>
                    <a:pt x="363" y="659"/>
                    <a:pt x="366" y="648"/>
                    <a:pt x="369" y="643"/>
                  </a:cubicBezTo>
                  <a:close/>
                  <a:moveTo>
                    <a:pt x="172" y="590"/>
                  </a:moveTo>
                  <a:cubicBezTo>
                    <a:pt x="173" y="612"/>
                    <a:pt x="180" y="625"/>
                    <a:pt x="195" y="632"/>
                  </a:cubicBezTo>
                  <a:cubicBezTo>
                    <a:pt x="211" y="639"/>
                    <a:pt x="226" y="637"/>
                    <a:pt x="239" y="625"/>
                  </a:cubicBezTo>
                  <a:cubicBezTo>
                    <a:pt x="252" y="613"/>
                    <a:pt x="264" y="601"/>
                    <a:pt x="276" y="588"/>
                  </a:cubicBezTo>
                  <a:cubicBezTo>
                    <a:pt x="292" y="572"/>
                    <a:pt x="292" y="547"/>
                    <a:pt x="277" y="532"/>
                  </a:cubicBezTo>
                  <a:cubicBezTo>
                    <a:pt x="262" y="516"/>
                    <a:pt x="237" y="515"/>
                    <a:pt x="220" y="531"/>
                  </a:cubicBezTo>
                  <a:cubicBezTo>
                    <a:pt x="207" y="543"/>
                    <a:pt x="195" y="554"/>
                    <a:pt x="184" y="567"/>
                  </a:cubicBezTo>
                  <a:cubicBezTo>
                    <a:pt x="177" y="575"/>
                    <a:pt x="174" y="585"/>
                    <a:pt x="172" y="590"/>
                  </a:cubicBezTo>
                  <a:close/>
                  <a:moveTo>
                    <a:pt x="479" y="763"/>
                  </a:moveTo>
                  <a:cubicBezTo>
                    <a:pt x="457" y="763"/>
                    <a:pt x="446" y="779"/>
                    <a:pt x="434" y="792"/>
                  </a:cubicBezTo>
                  <a:cubicBezTo>
                    <a:pt x="420" y="808"/>
                    <a:pt x="421" y="832"/>
                    <a:pt x="435" y="846"/>
                  </a:cubicBezTo>
                  <a:cubicBezTo>
                    <a:pt x="449" y="861"/>
                    <a:pt x="472" y="863"/>
                    <a:pt x="489" y="850"/>
                  </a:cubicBezTo>
                  <a:cubicBezTo>
                    <a:pt x="497" y="844"/>
                    <a:pt x="505" y="836"/>
                    <a:pt x="511" y="828"/>
                  </a:cubicBezTo>
                  <a:cubicBezTo>
                    <a:pt x="521" y="815"/>
                    <a:pt x="522" y="799"/>
                    <a:pt x="515" y="784"/>
                  </a:cubicBezTo>
                  <a:cubicBezTo>
                    <a:pt x="507" y="770"/>
                    <a:pt x="494" y="764"/>
                    <a:pt x="479" y="7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90"/>
            <p:cNvSpPr>
              <a:spLocks noEditPoints="1"/>
            </p:cNvSpPr>
            <p:nvPr/>
          </p:nvSpPr>
          <p:spPr bwMode="auto">
            <a:xfrm>
              <a:off x="5410200" y="3333750"/>
              <a:ext cx="268288" cy="442913"/>
            </a:xfrm>
            <a:custGeom>
              <a:avLst/>
              <a:gdLst>
                <a:gd name="T0" fmla="*/ 9 w 884"/>
                <a:gd name="T1" fmla="*/ 236 h 1457"/>
                <a:gd name="T2" fmla="*/ 182 w 884"/>
                <a:gd name="T3" fmla="*/ 185 h 1457"/>
                <a:gd name="T4" fmla="*/ 205 w 884"/>
                <a:gd name="T5" fmla="*/ 117 h 1457"/>
                <a:gd name="T6" fmla="*/ 244 w 884"/>
                <a:gd name="T7" fmla="*/ 41 h 1457"/>
                <a:gd name="T8" fmla="*/ 615 w 884"/>
                <a:gd name="T9" fmla="*/ 1 h 1457"/>
                <a:gd name="T10" fmla="*/ 640 w 884"/>
                <a:gd name="T11" fmla="*/ 117 h 1457"/>
                <a:gd name="T12" fmla="*/ 701 w 884"/>
                <a:gd name="T13" fmla="*/ 137 h 1457"/>
                <a:gd name="T14" fmla="*/ 717 w 884"/>
                <a:gd name="T15" fmla="*/ 185 h 1457"/>
                <a:gd name="T16" fmla="*/ 884 w 884"/>
                <a:gd name="T17" fmla="*/ 273 h 1457"/>
                <a:gd name="T18" fmla="*/ 869 w 884"/>
                <a:gd name="T19" fmla="*/ 574 h 1457"/>
                <a:gd name="T20" fmla="*/ 853 w 884"/>
                <a:gd name="T21" fmla="*/ 283 h 1457"/>
                <a:gd name="T22" fmla="*/ 701 w 884"/>
                <a:gd name="T23" fmla="*/ 216 h 1457"/>
                <a:gd name="T24" fmla="*/ 679 w 884"/>
                <a:gd name="T25" fmla="*/ 282 h 1457"/>
                <a:gd name="T26" fmla="*/ 182 w 884"/>
                <a:gd name="T27" fmla="*/ 258 h 1457"/>
                <a:gd name="T28" fmla="*/ 77 w 884"/>
                <a:gd name="T29" fmla="*/ 218 h 1457"/>
                <a:gd name="T30" fmla="*/ 31 w 884"/>
                <a:gd name="T31" fmla="*/ 277 h 1457"/>
                <a:gd name="T32" fmla="*/ 59 w 884"/>
                <a:gd name="T33" fmla="*/ 1329 h 1457"/>
                <a:gd name="T34" fmla="*/ 146 w 884"/>
                <a:gd name="T35" fmla="*/ 1338 h 1457"/>
                <a:gd name="T36" fmla="*/ 162 w 884"/>
                <a:gd name="T37" fmla="*/ 1289 h 1457"/>
                <a:gd name="T38" fmla="*/ 177 w 884"/>
                <a:gd name="T39" fmla="*/ 1405 h 1457"/>
                <a:gd name="T40" fmla="*/ 229 w 884"/>
                <a:gd name="T41" fmla="*/ 1359 h 1457"/>
                <a:gd name="T42" fmla="*/ 313 w 884"/>
                <a:gd name="T43" fmla="*/ 1404 h 1457"/>
                <a:gd name="T44" fmla="*/ 261 w 884"/>
                <a:gd name="T45" fmla="*/ 1258 h 1457"/>
                <a:gd name="T46" fmla="*/ 216 w 884"/>
                <a:gd name="T47" fmla="*/ 988 h 1457"/>
                <a:gd name="T48" fmla="*/ 353 w 884"/>
                <a:gd name="T49" fmla="*/ 1208 h 1457"/>
                <a:gd name="T50" fmla="*/ 345 w 884"/>
                <a:gd name="T51" fmla="*/ 1339 h 1457"/>
                <a:gd name="T52" fmla="*/ 439 w 884"/>
                <a:gd name="T53" fmla="*/ 1339 h 1457"/>
                <a:gd name="T54" fmla="*/ 439 w 884"/>
                <a:gd name="T55" fmla="*/ 1370 h 1457"/>
                <a:gd name="T56" fmla="*/ 345 w 884"/>
                <a:gd name="T57" fmla="*/ 1370 h 1457"/>
                <a:gd name="T58" fmla="*/ 330 w 884"/>
                <a:gd name="T59" fmla="*/ 1457 h 1457"/>
                <a:gd name="T60" fmla="*/ 245 w 884"/>
                <a:gd name="T61" fmla="*/ 1387 h 1457"/>
                <a:gd name="T62" fmla="*/ 174 w 884"/>
                <a:gd name="T63" fmla="*/ 1449 h 1457"/>
                <a:gd name="T64" fmla="*/ 146 w 884"/>
                <a:gd name="T65" fmla="*/ 1437 h 1457"/>
                <a:gd name="T66" fmla="*/ 146 w 884"/>
                <a:gd name="T67" fmla="*/ 1370 h 1457"/>
                <a:gd name="T68" fmla="*/ 11 w 884"/>
                <a:gd name="T69" fmla="*/ 1323 h 1457"/>
                <a:gd name="T70" fmla="*/ 0 w 884"/>
                <a:gd name="T71" fmla="*/ 260 h 1457"/>
                <a:gd name="T72" fmla="*/ 214 w 884"/>
                <a:gd name="T73" fmla="*/ 149 h 1457"/>
                <a:gd name="T74" fmla="*/ 670 w 884"/>
                <a:gd name="T75" fmla="*/ 250 h 1457"/>
                <a:gd name="T76" fmla="*/ 608 w 884"/>
                <a:gd name="T77" fmla="*/ 117 h 1457"/>
                <a:gd name="T78" fmla="*/ 276 w 884"/>
                <a:gd name="T79" fmla="*/ 33 h 1457"/>
                <a:gd name="T80" fmla="*/ 608 w 884"/>
                <a:gd name="T81" fmla="*/ 117 h 1457"/>
                <a:gd name="T82" fmla="*/ 246 w 884"/>
                <a:gd name="T83" fmla="*/ 1229 h 1457"/>
                <a:gd name="T84" fmla="*/ 246 w 884"/>
                <a:gd name="T85" fmla="*/ 1016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4" h="1457">
                  <a:moveTo>
                    <a:pt x="0" y="260"/>
                  </a:moveTo>
                  <a:cubicBezTo>
                    <a:pt x="3" y="252"/>
                    <a:pt x="5" y="243"/>
                    <a:pt x="9" y="236"/>
                  </a:cubicBezTo>
                  <a:cubicBezTo>
                    <a:pt x="25" y="205"/>
                    <a:pt x="50" y="186"/>
                    <a:pt x="85" y="185"/>
                  </a:cubicBezTo>
                  <a:cubicBezTo>
                    <a:pt x="117" y="184"/>
                    <a:pt x="149" y="185"/>
                    <a:pt x="182" y="185"/>
                  </a:cubicBezTo>
                  <a:cubicBezTo>
                    <a:pt x="182" y="169"/>
                    <a:pt x="182" y="154"/>
                    <a:pt x="182" y="140"/>
                  </a:cubicBezTo>
                  <a:cubicBezTo>
                    <a:pt x="182" y="122"/>
                    <a:pt x="187" y="117"/>
                    <a:pt x="205" y="117"/>
                  </a:cubicBezTo>
                  <a:cubicBezTo>
                    <a:pt x="217" y="117"/>
                    <a:pt x="230" y="117"/>
                    <a:pt x="244" y="117"/>
                  </a:cubicBezTo>
                  <a:cubicBezTo>
                    <a:pt x="244" y="91"/>
                    <a:pt x="244" y="66"/>
                    <a:pt x="244" y="41"/>
                  </a:cubicBezTo>
                  <a:cubicBezTo>
                    <a:pt x="243" y="0"/>
                    <a:pt x="242" y="1"/>
                    <a:pt x="284" y="1"/>
                  </a:cubicBezTo>
                  <a:cubicBezTo>
                    <a:pt x="394" y="1"/>
                    <a:pt x="505" y="1"/>
                    <a:pt x="615" y="1"/>
                  </a:cubicBezTo>
                  <a:cubicBezTo>
                    <a:pt x="637" y="1"/>
                    <a:pt x="640" y="4"/>
                    <a:pt x="640" y="26"/>
                  </a:cubicBezTo>
                  <a:cubicBezTo>
                    <a:pt x="640" y="55"/>
                    <a:pt x="640" y="85"/>
                    <a:pt x="640" y="117"/>
                  </a:cubicBezTo>
                  <a:cubicBezTo>
                    <a:pt x="654" y="117"/>
                    <a:pt x="668" y="117"/>
                    <a:pt x="681" y="117"/>
                  </a:cubicBezTo>
                  <a:cubicBezTo>
                    <a:pt x="696" y="118"/>
                    <a:pt x="701" y="123"/>
                    <a:pt x="701" y="137"/>
                  </a:cubicBezTo>
                  <a:cubicBezTo>
                    <a:pt x="702" y="152"/>
                    <a:pt x="701" y="167"/>
                    <a:pt x="701" y="184"/>
                  </a:cubicBezTo>
                  <a:cubicBezTo>
                    <a:pt x="707" y="184"/>
                    <a:pt x="712" y="185"/>
                    <a:pt x="717" y="185"/>
                  </a:cubicBezTo>
                  <a:cubicBezTo>
                    <a:pt x="744" y="185"/>
                    <a:pt x="771" y="184"/>
                    <a:pt x="798" y="185"/>
                  </a:cubicBezTo>
                  <a:cubicBezTo>
                    <a:pt x="846" y="187"/>
                    <a:pt x="884" y="225"/>
                    <a:pt x="884" y="273"/>
                  </a:cubicBezTo>
                  <a:cubicBezTo>
                    <a:pt x="884" y="367"/>
                    <a:pt x="884" y="460"/>
                    <a:pt x="884" y="554"/>
                  </a:cubicBezTo>
                  <a:cubicBezTo>
                    <a:pt x="884" y="565"/>
                    <a:pt x="881" y="574"/>
                    <a:pt x="869" y="574"/>
                  </a:cubicBezTo>
                  <a:cubicBezTo>
                    <a:pt x="856" y="574"/>
                    <a:pt x="853" y="565"/>
                    <a:pt x="853" y="554"/>
                  </a:cubicBezTo>
                  <a:cubicBezTo>
                    <a:pt x="853" y="464"/>
                    <a:pt x="853" y="373"/>
                    <a:pt x="853" y="283"/>
                  </a:cubicBezTo>
                  <a:cubicBezTo>
                    <a:pt x="853" y="239"/>
                    <a:pt x="830" y="216"/>
                    <a:pt x="786" y="216"/>
                  </a:cubicBezTo>
                  <a:cubicBezTo>
                    <a:pt x="758" y="216"/>
                    <a:pt x="731" y="216"/>
                    <a:pt x="701" y="216"/>
                  </a:cubicBezTo>
                  <a:cubicBezTo>
                    <a:pt x="701" y="231"/>
                    <a:pt x="702" y="245"/>
                    <a:pt x="701" y="259"/>
                  </a:cubicBezTo>
                  <a:cubicBezTo>
                    <a:pt x="701" y="277"/>
                    <a:pt x="697" y="282"/>
                    <a:pt x="679" y="282"/>
                  </a:cubicBezTo>
                  <a:cubicBezTo>
                    <a:pt x="521" y="282"/>
                    <a:pt x="363" y="282"/>
                    <a:pt x="205" y="282"/>
                  </a:cubicBezTo>
                  <a:cubicBezTo>
                    <a:pt x="187" y="282"/>
                    <a:pt x="182" y="277"/>
                    <a:pt x="182" y="258"/>
                  </a:cubicBezTo>
                  <a:cubicBezTo>
                    <a:pt x="182" y="245"/>
                    <a:pt x="182" y="231"/>
                    <a:pt x="182" y="217"/>
                  </a:cubicBezTo>
                  <a:cubicBezTo>
                    <a:pt x="146" y="217"/>
                    <a:pt x="112" y="215"/>
                    <a:pt x="77" y="218"/>
                  </a:cubicBezTo>
                  <a:cubicBezTo>
                    <a:pt x="53" y="219"/>
                    <a:pt x="33" y="244"/>
                    <a:pt x="31" y="270"/>
                  </a:cubicBezTo>
                  <a:cubicBezTo>
                    <a:pt x="31" y="272"/>
                    <a:pt x="31" y="275"/>
                    <a:pt x="31" y="277"/>
                  </a:cubicBezTo>
                  <a:cubicBezTo>
                    <a:pt x="31" y="611"/>
                    <a:pt x="31" y="944"/>
                    <a:pt x="31" y="1278"/>
                  </a:cubicBezTo>
                  <a:cubicBezTo>
                    <a:pt x="31" y="1300"/>
                    <a:pt x="40" y="1318"/>
                    <a:pt x="59" y="1329"/>
                  </a:cubicBezTo>
                  <a:cubicBezTo>
                    <a:pt x="65" y="1333"/>
                    <a:pt x="73" y="1337"/>
                    <a:pt x="81" y="1337"/>
                  </a:cubicBezTo>
                  <a:cubicBezTo>
                    <a:pt x="102" y="1339"/>
                    <a:pt x="122" y="1338"/>
                    <a:pt x="146" y="1338"/>
                  </a:cubicBezTo>
                  <a:cubicBezTo>
                    <a:pt x="146" y="1328"/>
                    <a:pt x="145" y="1318"/>
                    <a:pt x="146" y="1307"/>
                  </a:cubicBezTo>
                  <a:cubicBezTo>
                    <a:pt x="146" y="1297"/>
                    <a:pt x="150" y="1288"/>
                    <a:pt x="162" y="1289"/>
                  </a:cubicBezTo>
                  <a:cubicBezTo>
                    <a:pt x="174" y="1289"/>
                    <a:pt x="177" y="1297"/>
                    <a:pt x="177" y="1307"/>
                  </a:cubicBezTo>
                  <a:cubicBezTo>
                    <a:pt x="177" y="1339"/>
                    <a:pt x="177" y="1370"/>
                    <a:pt x="177" y="1405"/>
                  </a:cubicBezTo>
                  <a:cubicBezTo>
                    <a:pt x="184" y="1399"/>
                    <a:pt x="189" y="1394"/>
                    <a:pt x="194" y="1390"/>
                  </a:cubicBezTo>
                  <a:cubicBezTo>
                    <a:pt x="206" y="1380"/>
                    <a:pt x="218" y="1369"/>
                    <a:pt x="229" y="1359"/>
                  </a:cubicBezTo>
                  <a:cubicBezTo>
                    <a:pt x="243" y="1347"/>
                    <a:pt x="248" y="1347"/>
                    <a:pt x="262" y="1359"/>
                  </a:cubicBezTo>
                  <a:cubicBezTo>
                    <a:pt x="278" y="1374"/>
                    <a:pt x="294" y="1388"/>
                    <a:pt x="313" y="1404"/>
                  </a:cubicBezTo>
                  <a:cubicBezTo>
                    <a:pt x="313" y="1349"/>
                    <a:pt x="313" y="1297"/>
                    <a:pt x="313" y="1245"/>
                  </a:cubicBezTo>
                  <a:cubicBezTo>
                    <a:pt x="295" y="1249"/>
                    <a:pt x="279" y="1256"/>
                    <a:pt x="261" y="1258"/>
                  </a:cubicBezTo>
                  <a:cubicBezTo>
                    <a:pt x="189" y="1267"/>
                    <a:pt x="122" y="1217"/>
                    <a:pt x="110" y="1146"/>
                  </a:cubicBezTo>
                  <a:cubicBezTo>
                    <a:pt x="98" y="1073"/>
                    <a:pt x="143" y="1004"/>
                    <a:pt x="216" y="988"/>
                  </a:cubicBezTo>
                  <a:cubicBezTo>
                    <a:pt x="272" y="975"/>
                    <a:pt x="331" y="1000"/>
                    <a:pt x="362" y="1049"/>
                  </a:cubicBezTo>
                  <a:cubicBezTo>
                    <a:pt x="393" y="1099"/>
                    <a:pt x="389" y="1161"/>
                    <a:pt x="353" y="1208"/>
                  </a:cubicBezTo>
                  <a:cubicBezTo>
                    <a:pt x="348" y="1214"/>
                    <a:pt x="345" y="1223"/>
                    <a:pt x="345" y="1230"/>
                  </a:cubicBezTo>
                  <a:cubicBezTo>
                    <a:pt x="344" y="1266"/>
                    <a:pt x="345" y="1301"/>
                    <a:pt x="345" y="1339"/>
                  </a:cubicBezTo>
                  <a:cubicBezTo>
                    <a:pt x="359" y="1339"/>
                    <a:pt x="371" y="1339"/>
                    <a:pt x="384" y="1339"/>
                  </a:cubicBezTo>
                  <a:cubicBezTo>
                    <a:pt x="402" y="1339"/>
                    <a:pt x="421" y="1339"/>
                    <a:pt x="439" y="1339"/>
                  </a:cubicBezTo>
                  <a:cubicBezTo>
                    <a:pt x="450" y="1339"/>
                    <a:pt x="457" y="1344"/>
                    <a:pt x="457" y="1355"/>
                  </a:cubicBezTo>
                  <a:cubicBezTo>
                    <a:pt x="456" y="1365"/>
                    <a:pt x="449" y="1370"/>
                    <a:pt x="439" y="1370"/>
                  </a:cubicBezTo>
                  <a:cubicBezTo>
                    <a:pt x="414" y="1370"/>
                    <a:pt x="388" y="1370"/>
                    <a:pt x="362" y="1370"/>
                  </a:cubicBezTo>
                  <a:cubicBezTo>
                    <a:pt x="357" y="1370"/>
                    <a:pt x="352" y="1370"/>
                    <a:pt x="345" y="1370"/>
                  </a:cubicBezTo>
                  <a:cubicBezTo>
                    <a:pt x="345" y="1391"/>
                    <a:pt x="344" y="1411"/>
                    <a:pt x="345" y="1432"/>
                  </a:cubicBezTo>
                  <a:cubicBezTo>
                    <a:pt x="345" y="1444"/>
                    <a:pt x="342" y="1453"/>
                    <a:pt x="330" y="1457"/>
                  </a:cubicBezTo>
                  <a:cubicBezTo>
                    <a:pt x="329" y="1457"/>
                    <a:pt x="328" y="1457"/>
                    <a:pt x="327" y="1457"/>
                  </a:cubicBezTo>
                  <a:cubicBezTo>
                    <a:pt x="300" y="1434"/>
                    <a:pt x="272" y="1410"/>
                    <a:pt x="245" y="1387"/>
                  </a:cubicBezTo>
                  <a:cubicBezTo>
                    <a:pt x="241" y="1390"/>
                    <a:pt x="238" y="1393"/>
                    <a:pt x="235" y="1396"/>
                  </a:cubicBezTo>
                  <a:cubicBezTo>
                    <a:pt x="215" y="1413"/>
                    <a:pt x="195" y="1432"/>
                    <a:pt x="174" y="1449"/>
                  </a:cubicBezTo>
                  <a:cubicBezTo>
                    <a:pt x="169" y="1453"/>
                    <a:pt x="160" y="1455"/>
                    <a:pt x="155" y="1453"/>
                  </a:cubicBezTo>
                  <a:cubicBezTo>
                    <a:pt x="150" y="1451"/>
                    <a:pt x="148" y="1443"/>
                    <a:pt x="146" y="1437"/>
                  </a:cubicBezTo>
                  <a:cubicBezTo>
                    <a:pt x="144" y="1432"/>
                    <a:pt x="146" y="1426"/>
                    <a:pt x="146" y="1420"/>
                  </a:cubicBezTo>
                  <a:cubicBezTo>
                    <a:pt x="146" y="1404"/>
                    <a:pt x="146" y="1387"/>
                    <a:pt x="146" y="1370"/>
                  </a:cubicBezTo>
                  <a:cubicBezTo>
                    <a:pt x="126" y="1370"/>
                    <a:pt x="108" y="1370"/>
                    <a:pt x="91" y="1370"/>
                  </a:cubicBezTo>
                  <a:cubicBezTo>
                    <a:pt x="56" y="1369"/>
                    <a:pt x="29" y="1354"/>
                    <a:pt x="11" y="1323"/>
                  </a:cubicBezTo>
                  <a:cubicBezTo>
                    <a:pt x="6" y="1315"/>
                    <a:pt x="4" y="1304"/>
                    <a:pt x="0" y="1295"/>
                  </a:cubicBezTo>
                  <a:cubicBezTo>
                    <a:pt x="0" y="950"/>
                    <a:pt x="0" y="605"/>
                    <a:pt x="0" y="260"/>
                  </a:cubicBezTo>
                  <a:close/>
                  <a:moveTo>
                    <a:pt x="670" y="149"/>
                  </a:moveTo>
                  <a:cubicBezTo>
                    <a:pt x="518" y="149"/>
                    <a:pt x="366" y="149"/>
                    <a:pt x="214" y="149"/>
                  </a:cubicBezTo>
                  <a:cubicBezTo>
                    <a:pt x="214" y="183"/>
                    <a:pt x="214" y="217"/>
                    <a:pt x="214" y="250"/>
                  </a:cubicBezTo>
                  <a:cubicBezTo>
                    <a:pt x="367" y="250"/>
                    <a:pt x="518" y="250"/>
                    <a:pt x="670" y="250"/>
                  </a:cubicBezTo>
                  <a:cubicBezTo>
                    <a:pt x="670" y="216"/>
                    <a:pt x="670" y="183"/>
                    <a:pt x="670" y="149"/>
                  </a:cubicBezTo>
                  <a:close/>
                  <a:moveTo>
                    <a:pt x="608" y="117"/>
                  </a:moveTo>
                  <a:cubicBezTo>
                    <a:pt x="608" y="88"/>
                    <a:pt x="608" y="60"/>
                    <a:pt x="608" y="33"/>
                  </a:cubicBezTo>
                  <a:cubicBezTo>
                    <a:pt x="496" y="33"/>
                    <a:pt x="386" y="33"/>
                    <a:pt x="276" y="33"/>
                  </a:cubicBezTo>
                  <a:cubicBezTo>
                    <a:pt x="276" y="61"/>
                    <a:pt x="276" y="89"/>
                    <a:pt x="276" y="117"/>
                  </a:cubicBezTo>
                  <a:cubicBezTo>
                    <a:pt x="387" y="117"/>
                    <a:pt x="497" y="117"/>
                    <a:pt x="608" y="117"/>
                  </a:cubicBezTo>
                  <a:close/>
                  <a:moveTo>
                    <a:pt x="139" y="1122"/>
                  </a:moveTo>
                  <a:cubicBezTo>
                    <a:pt x="139" y="1180"/>
                    <a:pt x="187" y="1229"/>
                    <a:pt x="246" y="1229"/>
                  </a:cubicBezTo>
                  <a:cubicBezTo>
                    <a:pt x="304" y="1228"/>
                    <a:pt x="352" y="1180"/>
                    <a:pt x="352" y="1121"/>
                  </a:cubicBezTo>
                  <a:cubicBezTo>
                    <a:pt x="351" y="1063"/>
                    <a:pt x="304" y="1016"/>
                    <a:pt x="246" y="1016"/>
                  </a:cubicBezTo>
                  <a:cubicBezTo>
                    <a:pt x="187" y="1016"/>
                    <a:pt x="139" y="1063"/>
                    <a:pt x="139" y="1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91"/>
            <p:cNvSpPr>
              <a:spLocks noEditPoints="1"/>
            </p:cNvSpPr>
            <p:nvPr/>
          </p:nvSpPr>
          <p:spPr bwMode="auto">
            <a:xfrm>
              <a:off x="5715000" y="3333750"/>
              <a:ext cx="49213" cy="160338"/>
            </a:xfrm>
            <a:custGeom>
              <a:avLst/>
              <a:gdLst>
                <a:gd name="T0" fmla="*/ 162 w 163"/>
                <a:gd name="T1" fmla="*/ 289 h 523"/>
                <a:gd name="T2" fmla="*/ 162 w 163"/>
                <a:gd name="T3" fmla="*/ 437 h 523"/>
                <a:gd name="T4" fmla="*/ 96 w 163"/>
                <a:gd name="T5" fmla="*/ 516 h 523"/>
                <a:gd name="T6" fmla="*/ 6 w 163"/>
                <a:gd name="T7" fmla="*/ 464 h 523"/>
                <a:gd name="T8" fmla="*/ 1 w 163"/>
                <a:gd name="T9" fmla="*/ 434 h 523"/>
                <a:gd name="T10" fmla="*/ 1 w 163"/>
                <a:gd name="T11" fmla="*/ 142 h 523"/>
                <a:gd name="T12" fmla="*/ 6 w 163"/>
                <a:gd name="T13" fmla="*/ 121 h 523"/>
                <a:gd name="T14" fmla="*/ 64 w 163"/>
                <a:gd name="T15" fmla="*/ 13 h 523"/>
                <a:gd name="T16" fmla="*/ 82 w 163"/>
                <a:gd name="T17" fmla="*/ 0 h 523"/>
                <a:gd name="T18" fmla="*/ 98 w 163"/>
                <a:gd name="T19" fmla="*/ 13 h 523"/>
                <a:gd name="T20" fmla="*/ 157 w 163"/>
                <a:gd name="T21" fmla="*/ 121 h 523"/>
                <a:gd name="T22" fmla="*/ 162 w 163"/>
                <a:gd name="T23" fmla="*/ 144 h 523"/>
                <a:gd name="T24" fmla="*/ 162 w 163"/>
                <a:gd name="T25" fmla="*/ 289 h 523"/>
                <a:gd name="T26" fmla="*/ 162 w 163"/>
                <a:gd name="T27" fmla="*/ 289 h 523"/>
                <a:gd name="T28" fmla="*/ 33 w 163"/>
                <a:gd name="T29" fmla="*/ 151 h 523"/>
                <a:gd name="T30" fmla="*/ 33 w 163"/>
                <a:gd name="T31" fmla="*/ 389 h 523"/>
                <a:gd name="T32" fmla="*/ 131 w 163"/>
                <a:gd name="T33" fmla="*/ 389 h 523"/>
                <a:gd name="T34" fmla="*/ 131 w 163"/>
                <a:gd name="T35" fmla="*/ 151 h 523"/>
                <a:gd name="T36" fmla="*/ 33 w 163"/>
                <a:gd name="T37" fmla="*/ 151 h 523"/>
                <a:gd name="T38" fmla="*/ 33 w 163"/>
                <a:gd name="T39" fmla="*/ 422 h 523"/>
                <a:gd name="T40" fmla="*/ 58 w 163"/>
                <a:gd name="T41" fmla="*/ 480 h 523"/>
                <a:gd name="T42" fmla="*/ 112 w 163"/>
                <a:gd name="T43" fmla="*/ 475 h 523"/>
                <a:gd name="T44" fmla="*/ 130 w 163"/>
                <a:gd name="T45" fmla="*/ 422 h 523"/>
                <a:gd name="T46" fmla="*/ 33 w 163"/>
                <a:gd name="T47" fmla="*/ 422 h 523"/>
                <a:gd name="T48" fmla="*/ 43 w 163"/>
                <a:gd name="T49" fmla="*/ 118 h 523"/>
                <a:gd name="T50" fmla="*/ 120 w 163"/>
                <a:gd name="T51" fmla="*/ 118 h 523"/>
                <a:gd name="T52" fmla="*/ 82 w 163"/>
                <a:gd name="T53" fmla="*/ 48 h 523"/>
                <a:gd name="T54" fmla="*/ 77 w 163"/>
                <a:gd name="T55" fmla="*/ 54 h 523"/>
                <a:gd name="T56" fmla="*/ 43 w 163"/>
                <a:gd name="T57" fmla="*/ 11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523">
                  <a:moveTo>
                    <a:pt x="162" y="289"/>
                  </a:moveTo>
                  <a:cubicBezTo>
                    <a:pt x="162" y="338"/>
                    <a:pt x="163" y="388"/>
                    <a:pt x="162" y="437"/>
                  </a:cubicBezTo>
                  <a:cubicBezTo>
                    <a:pt x="162" y="477"/>
                    <a:pt x="133" y="510"/>
                    <a:pt x="96" y="516"/>
                  </a:cubicBezTo>
                  <a:cubicBezTo>
                    <a:pt x="56" y="523"/>
                    <a:pt x="19" y="502"/>
                    <a:pt x="6" y="464"/>
                  </a:cubicBezTo>
                  <a:cubicBezTo>
                    <a:pt x="2" y="454"/>
                    <a:pt x="1" y="444"/>
                    <a:pt x="1" y="434"/>
                  </a:cubicBezTo>
                  <a:cubicBezTo>
                    <a:pt x="0" y="336"/>
                    <a:pt x="0" y="239"/>
                    <a:pt x="1" y="142"/>
                  </a:cubicBezTo>
                  <a:cubicBezTo>
                    <a:pt x="1" y="135"/>
                    <a:pt x="3" y="127"/>
                    <a:pt x="6" y="121"/>
                  </a:cubicBezTo>
                  <a:cubicBezTo>
                    <a:pt x="25" y="85"/>
                    <a:pt x="44" y="49"/>
                    <a:pt x="64" y="13"/>
                  </a:cubicBezTo>
                  <a:cubicBezTo>
                    <a:pt x="68" y="7"/>
                    <a:pt x="75" y="0"/>
                    <a:pt x="82" y="0"/>
                  </a:cubicBezTo>
                  <a:cubicBezTo>
                    <a:pt x="87" y="0"/>
                    <a:pt x="94" y="7"/>
                    <a:pt x="98" y="13"/>
                  </a:cubicBezTo>
                  <a:cubicBezTo>
                    <a:pt x="118" y="49"/>
                    <a:pt x="138" y="85"/>
                    <a:pt x="157" y="121"/>
                  </a:cubicBezTo>
                  <a:cubicBezTo>
                    <a:pt x="160" y="128"/>
                    <a:pt x="162" y="137"/>
                    <a:pt x="162" y="144"/>
                  </a:cubicBezTo>
                  <a:cubicBezTo>
                    <a:pt x="163" y="193"/>
                    <a:pt x="162" y="241"/>
                    <a:pt x="162" y="289"/>
                  </a:cubicBezTo>
                  <a:cubicBezTo>
                    <a:pt x="162" y="289"/>
                    <a:pt x="162" y="289"/>
                    <a:pt x="162" y="289"/>
                  </a:cubicBezTo>
                  <a:close/>
                  <a:moveTo>
                    <a:pt x="33" y="151"/>
                  </a:moveTo>
                  <a:cubicBezTo>
                    <a:pt x="33" y="231"/>
                    <a:pt x="33" y="310"/>
                    <a:pt x="33" y="389"/>
                  </a:cubicBezTo>
                  <a:cubicBezTo>
                    <a:pt x="66" y="389"/>
                    <a:pt x="98" y="389"/>
                    <a:pt x="131" y="389"/>
                  </a:cubicBezTo>
                  <a:cubicBezTo>
                    <a:pt x="131" y="310"/>
                    <a:pt x="131" y="231"/>
                    <a:pt x="131" y="151"/>
                  </a:cubicBezTo>
                  <a:cubicBezTo>
                    <a:pt x="98" y="151"/>
                    <a:pt x="66" y="151"/>
                    <a:pt x="33" y="151"/>
                  </a:cubicBezTo>
                  <a:close/>
                  <a:moveTo>
                    <a:pt x="33" y="422"/>
                  </a:moveTo>
                  <a:cubicBezTo>
                    <a:pt x="29" y="448"/>
                    <a:pt x="35" y="468"/>
                    <a:pt x="58" y="480"/>
                  </a:cubicBezTo>
                  <a:cubicBezTo>
                    <a:pt x="77" y="490"/>
                    <a:pt x="96" y="489"/>
                    <a:pt x="112" y="475"/>
                  </a:cubicBezTo>
                  <a:cubicBezTo>
                    <a:pt x="129" y="462"/>
                    <a:pt x="134" y="443"/>
                    <a:pt x="130" y="422"/>
                  </a:cubicBezTo>
                  <a:cubicBezTo>
                    <a:pt x="97" y="422"/>
                    <a:pt x="65" y="422"/>
                    <a:pt x="33" y="422"/>
                  </a:cubicBezTo>
                  <a:close/>
                  <a:moveTo>
                    <a:pt x="43" y="118"/>
                  </a:moveTo>
                  <a:cubicBezTo>
                    <a:pt x="69" y="118"/>
                    <a:pt x="93" y="118"/>
                    <a:pt x="120" y="118"/>
                  </a:cubicBezTo>
                  <a:cubicBezTo>
                    <a:pt x="107" y="94"/>
                    <a:pt x="95" y="72"/>
                    <a:pt x="82" y="48"/>
                  </a:cubicBezTo>
                  <a:cubicBezTo>
                    <a:pt x="79" y="51"/>
                    <a:pt x="78" y="53"/>
                    <a:pt x="77" y="54"/>
                  </a:cubicBezTo>
                  <a:cubicBezTo>
                    <a:pt x="66" y="75"/>
                    <a:pt x="55" y="96"/>
                    <a:pt x="43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92"/>
            <p:cNvSpPr>
              <a:spLocks/>
            </p:cNvSpPr>
            <p:nvPr/>
          </p:nvSpPr>
          <p:spPr bwMode="auto">
            <a:xfrm>
              <a:off x="5503863" y="3451225"/>
              <a:ext cx="141288" cy="9525"/>
            </a:xfrm>
            <a:custGeom>
              <a:avLst/>
              <a:gdLst>
                <a:gd name="T0" fmla="*/ 235 w 468"/>
                <a:gd name="T1" fmla="*/ 1 h 33"/>
                <a:gd name="T2" fmla="*/ 445 w 468"/>
                <a:gd name="T3" fmla="*/ 1 h 33"/>
                <a:gd name="T4" fmla="*/ 459 w 468"/>
                <a:gd name="T5" fmla="*/ 2 h 33"/>
                <a:gd name="T6" fmla="*/ 468 w 468"/>
                <a:gd name="T7" fmla="*/ 16 h 33"/>
                <a:gd name="T8" fmla="*/ 458 w 468"/>
                <a:gd name="T9" fmla="*/ 30 h 33"/>
                <a:gd name="T10" fmla="*/ 442 w 468"/>
                <a:gd name="T11" fmla="*/ 32 h 33"/>
                <a:gd name="T12" fmla="*/ 26 w 468"/>
                <a:gd name="T13" fmla="*/ 32 h 33"/>
                <a:gd name="T14" fmla="*/ 19 w 468"/>
                <a:gd name="T15" fmla="*/ 32 h 33"/>
                <a:gd name="T16" fmla="*/ 0 w 468"/>
                <a:gd name="T17" fmla="*/ 16 h 33"/>
                <a:gd name="T18" fmla="*/ 19 w 468"/>
                <a:gd name="T19" fmla="*/ 1 h 33"/>
                <a:gd name="T20" fmla="*/ 235 w 468"/>
                <a:gd name="T2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" h="33">
                  <a:moveTo>
                    <a:pt x="235" y="1"/>
                  </a:moveTo>
                  <a:cubicBezTo>
                    <a:pt x="305" y="1"/>
                    <a:pt x="375" y="1"/>
                    <a:pt x="445" y="1"/>
                  </a:cubicBezTo>
                  <a:cubicBezTo>
                    <a:pt x="450" y="1"/>
                    <a:pt x="456" y="0"/>
                    <a:pt x="459" y="2"/>
                  </a:cubicBezTo>
                  <a:cubicBezTo>
                    <a:pt x="463" y="6"/>
                    <a:pt x="468" y="12"/>
                    <a:pt x="468" y="16"/>
                  </a:cubicBezTo>
                  <a:cubicBezTo>
                    <a:pt x="468" y="21"/>
                    <a:pt x="463" y="27"/>
                    <a:pt x="458" y="30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5" y="32"/>
                    <a:pt x="26" y="32"/>
                  </a:cubicBezTo>
                  <a:cubicBezTo>
                    <a:pt x="23" y="32"/>
                    <a:pt x="21" y="32"/>
                    <a:pt x="19" y="32"/>
                  </a:cubicBezTo>
                  <a:cubicBezTo>
                    <a:pt x="8" y="32"/>
                    <a:pt x="0" y="29"/>
                    <a:pt x="0" y="16"/>
                  </a:cubicBezTo>
                  <a:cubicBezTo>
                    <a:pt x="0" y="4"/>
                    <a:pt x="8" y="1"/>
                    <a:pt x="19" y="1"/>
                  </a:cubicBezTo>
                  <a:cubicBezTo>
                    <a:pt x="91" y="1"/>
                    <a:pt x="163" y="1"/>
                    <a:pt x="23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93"/>
            <p:cNvSpPr>
              <a:spLocks/>
            </p:cNvSpPr>
            <p:nvPr/>
          </p:nvSpPr>
          <p:spPr bwMode="auto">
            <a:xfrm>
              <a:off x="5503863" y="3487738"/>
              <a:ext cx="141288" cy="11113"/>
            </a:xfrm>
            <a:custGeom>
              <a:avLst/>
              <a:gdLst>
                <a:gd name="T0" fmla="*/ 234 w 468"/>
                <a:gd name="T1" fmla="*/ 1 h 33"/>
                <a:gd name="T2" fmla="*/ 443 w 468"/>
                <a:gd name="T3" fmla="*/ 1 h 33"/>
                <a:gd name="T4" fmla="*/ 456 w 468"/>
                <a:gd name="T5" fmla="*/ 2 h 33"/>
                <a:gd name="T6" fmla="*/ 468 w 468"/>
                <a:gd name="T7" fmla="*/ 15 h 33"/>
                <a:gd name="T8" fmla="*/ 457 w 468"/>
                <a:gd name="T9" fmla="*/ 31 h 33"/>
                <a:gd name="T10" fmla="*/ 442 w 468"/>
                <a:gd name="T11" fmla="*/ 32 h 33"/>
                <a:gd name="T12" fmla="*/ 25 w 468"/>
                <a:gd name="T13" fmla="*/ 32 h 33"/>
                <a:gd name="T14" fmla="*/ 13 w 468"/>
                <a:gd name="T15" fmla="*/ 31 h 33"/>
                <a:gd name="T16" fmla="*/ 0 w 468"/>
                <a:gd name="T17" fmla="*/ 16 h 33"/>
                <a:gd name="T18" fmla="*/ 14 w 468"/>
                <a:gd name="T19" fmla="*/ 2 h 33"/>
                <a:gd name="T20" fmla="*/ 27 w 468"/>
                <a:gd name="T21" fmla="*/ 1 h 33"/>
                <a:gd name="T22" fmla="*/ 234 w 468"/>
                <a:gd name="T2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3">
                  <a:moveTo>
                    <a:pt x="234" y="1"/>
                  </a:moveTo>
                  <a:cubicBezTo>
                    <a:pt x="304" y="1"/>
                    <a:pt x="374" y="1"/>
                    <a:pt x="443" y="1"/>
                  </a:cubicBezTo>
                  <a:cubicBezTo>
                    <a:pt x="447" y="1"/>
                    <a:pt x="453" y="0"/>
                    <a:pt x="456" y="2"/>
                  </a:cubicBezTo>
                  <a:cubicBezTo>
                    <a:pt x="461" y="5"/>
                    <a:pt x="468" y="10"/>
                    <a:pt x="468" y="15"/>
                  </a:cubicBezTo>
                  <a:cubicBezTo>
                    <a:pt x="468" y="20"/>
                    <a:pt x="462" y="27"/>
                    <a:pt x="457" y="31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4" y="32"/>
                    <a:pt x="25" y="32"/>
                  </a:cubicBezTo>
                  <a:cubicBezTo>
                    <a:pt x="21" y="32"/>
                    <a:pt x="16" y="33"/>
                    <a:pt x="13" y="31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1" y="11"/>
                    <a:pt x="8" y="5"/>
                    <a:pt x="14" y="2"/>
                  </a:cubicBezTo>
                  <a:cubicBezTo>
                    <a:pt x="17" y="0"/>
                    <a:pt x="22" y="1"/>
                    <a:pt x="27" y="1"/>
                  </a:cubicBezTo>
                  <a:cubicBezTo>
                    <a:pt x="96" y="1"/>
                    <a:pt x="165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94"/>
            <p:cNvSpPr>
              <a:spLocks/>
            </p:cNvSpPr>
            <p:nvPr/>
          </p:nvSpPr>
          <p:spPr bwMode="auto">
            <a:xfrm>
              <a:off x="5448300" y="3562350"/>
              <a:ext cx="66675" cy="9525"/>
            </a:xfrm>
            <a:custGeom>
              <a:avLst/>
              <a:gdLst>
                <a:gd name="T0" fmla="*/ 108 w 221"/>
                <a:gd name="T1" fmla="*/ 0 h 31"/>
                <a:gd name="T2" fmla="*/ 197 w 221"/>
                <a:gd name="T3" fmla="*/ 0 h 31"/>
                <a:gd name="T4" fmla="*/ 215 w 221"/>
                <a:gd name="T5" fmla="*/ 21 h 31"/>
                <a:gd name="T6" fmla="*/ 195 w 221"/>
                <a:gd name="T7" fmla="*/ 30 h 31"/>
                <a:gd name="T8" fmla="*/ 48 w 221"/>
                <a:gd name="T9" fmla="*/ 31 h 31"/>
                <a:gd name="T10" fmla="*/ 26 w 221"/>
                <a:gd name="T11" fmla="*/ 31 h 31"/>
                <a:gd name="T12" fmla="*/ 1 w 221"/>
                <a:gd name="T13" fmla="*/ 15 h 31"/>
                <a:gd name="T14" fmla="*/ 26 w 221"/>
                <a:gd name="T15" fmla="*/ 0 h 31"/>
                <a:gd name="T16" fmla="*/ 108 w 221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31">
                  <a:moveTo>
                    <a:pt x="108" y="0"/>
                  </a:moveTo>
                  <a:cubicBezTo>
                    <a:pt x="138" y="0"/>
                    <a:pt x="167" y="0"/>
                    <a:pt x="197" y="0"/>
                  </a:cubicBezTo>
                  <a:cubicBezTo>
                    <a:pt x="212" y="0"/>
                    <a:pt x="221" y="11"/>
                    <a:pt x="215" y="21"/>
                  </a:cubicBezTo>
                  <a:cubicBezTo>
                    <a:pt x="211" y="26"/>
                    <a:pt x="202" y="30"/>
                    <a:pt x="195" y="30"/>
                  </a:cubicBezTo>
                  <a:cubicBezTo>
                    <a:pt x="146" y="31"/>
                    <a:pt x="97" y="31"/>
                    <a:pt x="48" y="31"/>
                  </a:cubicBezTo>
                  <a:cubicBezTo>
                    <a:pt x="40" y="31"/>
                    <a:pt x="33" y="31"/>
                    <a:pt x="26" y="31"/>
                  </a:cubicBezTo>
                  <a:cubicBezTo>
                    <a:pt x="9" y="31"/>
                    <a:pt x="0" y="26"/>
                    <a:pt x="1" y="15"/>
                  </a:cubicBezTo>
                  <a:cubicBezTo>
                    <a:pt x="3" y="0"/>
                    <a:pt x="14" y="0"/>
                    <a:pt x="26" y="0"/>
                  </a:cubicBezTo>
                  <a:cubicBezTo>
                    <a:pt x="53" y="0"/>
                    <a:pt x="81" y="0"/>
                    <a:pt x="1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95"/>
            <p:cNvSpPr>
              <a:spLocks/>
            </p:cNvSpPr>
            <p:nvPr/>
          </p:nvSpPr>
          <p:spPr bwMode="auto">
            <a:xfrm>
              <a:off x="5503863" y="3525838"/>
              <a:ext cx="55563" cy="9525"/>
            </a:xfrm>
            <a:custGeom>
              <a:avLst/>
              <a:gdLst>
                <a:gd name="T0" fmla="*/ 93 w 183"/>
                <a:gd name="T1" fmla="*/ 0 h 31"/>
                <a:gd name="T2" fmla="*/ 163 w 183"/>
                <a:gd name="T3" fmla="*/ 0 h 31"/>
                <a:gd name="T4" fmla="*/ 183 w 183"/>
                <a:gd name="T5" fmla="*/ 15 h 31"/>
                <a:gd name="T6" fmla="*/ 162 w 183"/>
                <a:gd name="T7" fmla="*/ 31 h 31"/>
                <a:gd name="T8" fmla="*/ 20 w 183"/>
                <a:gd name="T9" fmla="*/ 31 h 31"/>
                <a:gd name="T10" fmla="*/ 1 w 183"/>
                <a:gd name="T11" fmla="*/ 16 h 31"/>
                <a:gd name="T12" fmla="*/ 21 w 183"/>
                <a:gd name="T13" fmla="*/ 0 h 31"/>
                <a:gd name="T14" fmla="*/ 93 w 183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31">
                  <a:moveTo>
                    <a:pt x="93" y="0"/>
                  </a:moveTo>
                  <a:cubicBezTo>
                    <a:pt x="116" y="0"/>
                    <a:pt x="140" y="0"/>
                    <a:pt x="163" y="0"/>
                  </a:cubicBezTo>
                  <a:cubicBezTo>
                    <a:pt x="173" y="0"/>
                    <a:pt x="182" y="3"/>
                    <a:pt x="183" y="15"/>
                  </a:cubicBezTo>
                  <a:cubicBezTo>
                    <a:pt x="183" y="28"/>
                    <a:pt x="173" y="31"/>
                    <a:pt x="162" y="31"/>
                  </a:cubicBezTo>
                  <a:cubicBezTo>
                    <a:pt x="115" y="31"/>
                    <a:pt x="68" y="31"/>
                    <a:pt x="20" y="31"/>
                  </a:cubicBezTo>
                  <a:cubicBezTo>
                    <a:pt x="10" y="31"/>
                    <a:pt x="1" y="28"/>
                    <a:pt x="1" y="16"/>
                  </a:cubicBezTo>
                  <a:cubicBezTo>
                    <a:pt x="0" y="2"/>
                    <a:pt x="10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96"/>
            <p:cNvSpPr>
              <a:spLocks/>
            </p:cNvSpPr>
            <p:nvPr/>
          </p:nvSpPr>
          <p:spPr bwMode="auto">
            <a:xfrm>
              <a:off x="5448300" y="3600450"/>
              <a:ext cx="44450" cy="9525"/>
            </a:xfrm>
            <a:custGeom>
              <a:avLst/>
              <a:gdLst>
                <a:gd name="T0" fmla="*/ 74 w 150"/>
                <a:gd name="T1" fmla="*/ 32 h 32"/>
                <a:gd name="T2" fmla="*/ 19 w 150"/>
                <a:gd name="T3" fmla="*/ 32 h 32"/>
                <a:gd name="T4" fmla="*/ 1 w 150"/>
                <a:gd name="T5" fmla="*/ 17 h 32"/>
                <a:gd name="T6" fmla="*/ 18 w 150"/>
                <a:gd name="T7" fmla="*/ 1 h 32"/>
                <a:gd name="T8" fmla="*/ 133 w 150"/>
                <a:gd name="T9" fmla="*/ 1 h 32"/>
                <a:gd name="T10" fmla="*/ 150 w 150"/>
                <a:gd name="T11" fmla="*/ 17 h 32"/>
                <a:gd name="T12" fmla="*/ 132 w 150"/>
                <a:gd name="T13" fmla="*/ 32 h 32"/>
                <a:gd name="T14" fmla="*/ 74 w 150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32">
                  <a:moveTo>
                    <a:pt x="74" y="32"/>
                  </a:moveTo>
                  <a:cubicBezTo>
                    <a:pt x="56" y="32"/>
                    <a:pt x="37" y="31"/>
                    <a:pt x="19" y="32"/>
                  </a:cubicBezTo>
                  <a:cubicBezTo>
                    <a:pt x="8" y="32"/>
                    <a:pt x="1" y="28"/>
                    <a:pt x="1" y="17"/>
                  </a:cubicBezTo>
                  <a:cubicBezTo>
                    <a:pt x="0" y="6"/>
                    <a:pt x="8" y="1"/>
                    <a:pt x="18" y="1"/>
                  </a:cubicBezTo>
                  <a:cubicBezTo>
                    <a:pt x="56" y="0"/>
                    <a:pt x="95" y="0"/>
                    <a:pt x="133" y="1"/>
                  </a:cubicBezTo>
                  <a:cubicBezTo>
                    <a:pt x="143" y="1"/>
                    <a:pt x="150" y="6"/>
                    <a:pt x="150" y="17"/>
                  </a:cubicBezTo>
                  <a:cubicBezTo>
                    <a:pt x="149" y="28"/>
                    <a:pt x="142" y="32"/>
                    <a:pt x="132" y="32"/>
                  </a:cubicBezTo>
                  <a:cubicBezTo>
                    <a:pt x="113" y="32"/>
                    <a:pt x="94" y="32"/>
                    <a:pt x="7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97"/>
            <p:cNvSpPr>
              <a:spLocks/>
            </p:cNvSpPr>
            <p:nvPr/>
          </p:nvSpPr>
          <p:spPr bwMode="auto">
            <a:xfrm>
              <a:off x="5667375" y="3529013"/>
              <a:ext cx="12700" cy="12700"/>
            </a:xfrm>
            <a:custGeom>
              <a:avLst/>
              <a:gdLst>
                <a:gd name="T0" fmla="*/ 41 w 41"/>
                <a:gd name="T1" fmla="*/ 20 h 41"/>
                <a:gd name="T2" fmla="*/ 21 w 41"/>
                <a:gd name="T3" fmla="*/ 40 h 41"/>
                <a:gd name="T4" fmla="*/ 1 w 41"/>
                <a:gd name="T5" fmla="*/ 22 h 41"/>
                <a:gd name="T6" fmla="*/ 20 w 41"/>
                <a:gd name="T7" fmla="*/ 0 h 41"/>
                <a:gd name="T8" fmla="*/ 41 w 41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cubicBezTo>
                    <a:pt x="41" y="31"/>
                    <a:pt x="32" y="40"/>
                    <a:pt x="21" y="40"/>
                  </a:cubicBezTo>
                  <a:cubicBezTo>
                    <a:pt x="10" y="41"/>
                    <a:pt x="1" y="32"/>
                    <a:pt x="1" y="22"/>
                  </a:cubicBezTo>
                  <a:cubicBezTo>
                    <a:pt x="0" y="10"/>
                    <a:pt x="9" y="1"/>
                    <a:pt x="20" y="0"/>
                  </a:cubicBezTo>
                  <a:cubicBezTo>
                    <a:pt x="31" y="0"/>
                    <a:pt x="40" y="9"/>
                    <a:pt x="41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98"/>
            <p:cNvSpPr>
              <a:spLocks/>
            </p:cNvSpPr>
            <p:nvPr/>
          </p:nvSpPr>
          <p:spPr bwMode="auto">
            <a:xfrm>
              <a:off x="5567363" y="3740150"/>
              <a:ext cx="12700" cy="12700"/>
            </a:xfrm>
            <a:custGeom>
              <a:avLst/>
              <a:gdLst>
                <a:gd name="T0" fmla="*/ 41 w 42"/>
                <a:gd name="T1" fmla="*/ 21 h 41"/>
                <a:gd name="T2" fmla="*/ 20 w 42"/>
                <a:gd name="T3" fmla="*/ 40 h 41"/>
                <a:gd name="T4" fmla="*/ 1 w 42"/>
                <a:gd name="T5" fmla="*/ 19 h 41"/>
                <a:gd name="T6" fmla="*/ 22 w 42"/>
                <a:gd name="T7" fmla="*/ 1 h 41"/>
                <a:gd name="T8" fmla="*/ 41 w 42"/>
                <a:gd name="T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1">
                  <a:moveTo>
                    <a:pt x="41" y="21"/>
                  </a:move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0"/>
                    <a:pt x="1" y="19"/>
                  </a:cubicBezTo>
                  <a:cubicBezTo>
                    <a:pt x="2" y="8"/>
                    <a:pt x="11" y="0"/>
                    <a:pt x="22" y="1"/>
                  </a:cubicBezTo>
                  <a:cubicBezTo>
                    <a:pt x="33" y="1"/>
                    <a:pt x="42" y="11"/>
                    <a:pt x="41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99"/>
            <p:cNvSpPr>
              <a:spLocks noEditPoints="1"/>
            </p:cNvSpPr>
            <p:nvPr/>
          </p:nvSpPr>
          <p:spPr bwMode="auto">
            <a:xfrm>
              <a:off x="5468938" y="3657600"/>
              <a:ext cx="33338" cy="34925"/>
            </a:xfrm>
            <a:custGeom>
              <a:avLst/>
              <a:gdLst>
                <a:gd name="T0" fmla="*/ 56 w 111"/>
                <a:gd name="T1" fmla="*/ 0 h 112"/>
                <a:gd name="T2" fmla="*/ 111 w 111"/>
                <a:gd name="T3" fmla="*/ 56 h 112"/>
                <a:gd name="T4" fmla="*/ 55 w 111"/>
                <a:gd name="T5" fmla="*/ 112 h 112"/>
                <a:gd name="T6" fmla="*/ 0 w 111"/>
                <a:gd name="T7" fmla="*/ 55 h 112"/>
                <a:gd name="T8" fmla="*/ 56 w 111"/>
                <a:gd name="T9" fmla="*/ 0 h 112"/>
                <a:gd name="T10" fmla="*/ 55 w 111"/>
                <a:gd name="T11" fmla="*/ 31 h 112"/>
                <a:gd name="T12" fmla="*/ 31 w 111"/>
                <a:gd name="T13" fmla="*/ 55 h 112"/>
                <a:gd name="T14" fmla="*/ 55 w 111"/>
                <a:gd name="T15" fmla="*/ 81 h 112"/>
                <a:gd name="T16" fmla="*/ 80 w 111"/>
                <a:gd name="T17" fmla="*/ 57 h 112"/>
                <a:gd name="T18" fmla="*/ 55 w 111"/>
                <a:gd name="T19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56" y="0"/>
                  </a:moveTo>
                  <a:cubicBezTo>
                    <a:pt x="87" y="1"/>
                    <a:pt x="111" y="25"/>
                    <a:pt x="111" y="56"/>
                  </a:cubicBezTo>
                  <a:cubicBezTo>
                    <a:pt x="111" y="87"/>
                    <a:pt x="86" y="112"/>
                    <a:pt x="55" y="112"/>
                  </a:cubicBezTo>
                  <a:cubicBezTo>
                    <a:pt x="24" y="112"/>
                    <a:pt x="0" y="87"/>
                    <a:pt x="0" y="55"/>
                  </a:cubicBezTo>
                  <a:cubicBezTo>
                    <a:pt x="0" y="24"/>
                    <a:pt x="25" y="0"/>
                    <a:pt x="56" y="0"/>
                  </a:cubicBezTo>
                  <a:close/>
                  <a:moveTo>
                    <a:pt x="55" y="31"/>
                  </a:moveTo>
                  <a:cubicBezTo>
                    <a:pt x="42" y="31"/>
                    <a:pt x="31" y="42"/>
                    <a:pt x="31" y="55"/>
                  </a:cubicBezTo>
                  <a:cubicBezTo>
                    <a:pt x="31" y="70"/>
                    <a:pt x="42" y="81"/>
                    <a:pt x="55" y="81"/>
                  </a:cubicBezTo>
                  <a:cubicBezTo>
                    <a:pt x="69" y="81"/>
                    <a:pt x="80" y="70"/>
                    <a:pt x="80" y="57"/>
                  </a:cubicBezTo>
                  <a:cubicBezTo>
                    <a:pt x="80" y="42"/>
                    <a:pt x="69" y="31"/>
                    <a:pt x="55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6852779" y="3779281"/>
            <a:ext cx="457200" cy="449263"/>
            <a:chOff x="6129338" y="3341688"/>
            <a:chExt cx="457200" cy="4492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19" name="Freeform 100"/>
            <p:cNvSpPr>
              <a:spLocks noEditPoints="1"/>
            </p:cNvSpPr>
            <p:nvPr/>
          </p:nvSpPr>
          <p:spPr bwMode="auto">
            <a:xfrm>
              <a:off x="6129338" y="3341688"/>
              <a:ext cx="457200" cy="449263"/>
            </a:xfrm>
            <a:custGeom>
              <a:avLst/>
              <a:gdLst>
                <a:gd name="T0" fmla="*/ 1003 w 1504"/>
                <a:gd name="T1" fmla="*/ 214 h 1477"/>
                <a:gd name="T2" fmla="*/ 927 w 1504"/>
                <a:gd name="T3" fmla="*/ 562 h 1477"/>
                <a:gd name="T4" fmla="*/ 924 w 1504"/>
                <a:gd name="T5" fmla="*/ 652 h 1477"/>
                <a:gd name="T6" fmla="*/ 989 w 1504"/>
                <a:gd name="T7" fmla="*/ 908 h 1477"/>
                <a:gd name="T8" fmla="*/ 1117 w 1504"/>
                <a:gd name="T9" fmla="*/ 497 h 1477"/>
                <a:gd name="T10" fmla="*/ 1158 w 1504"/>
                <a:gd name="T11" fmla="*/ 264 h 1477"/>
                <a:gd name="T12" fmla="*/ 1357 w 1504"/>
                <a:gd name="T13" fmla="*/ 496 h 1477"/>
                <a:gd name="T14" fmla="*/ 1417 w 1504"/>
                <a:gd name="T15" fmla="*/ 906 h 1477"/>
                <a:gd name="T16" fmla="*/ 1504 w 1504"/>
                <a:gd name="T17" fmla="*/ 1093 h 1477"/>
                <a:gd name="T18" fmla="*/ 1088 w 1504"/>
                <a:gd name="T19" fmla="*/ 1207 h 1477"/>
                <a:gd name="T20" fmla="*/ 1223 w 1504"/>
                <a:gd name="T21" fmla="*/ 1477 h 1477"/>
                <a:gd name="T22" fmla="*/ 379 w 1504"/>
                <a:gd name="T23" fmla="*/ 1206 h 1477"/>
                <a:gd name="T24" fmla="*/ 0 w 1504"/>
                <a:gd name="T25" fmla="*/ 1094 h 1477"/>
                <a:gd name="T26" fmla="*/ 70 w 1504"/>
                <a:gd name="T27" fmla="*/ 906 h 1477"/>
                <a:gd name="T28" fmla="*/ 146 w 1504"/>
                <a:gd name="T29" fmla="*/ 497 h 1477"/>
                <a:gd name="T30" fmla="*/ 237 w 1504"/>
                <a:gd name="T31" fmla="*/ 262 h 1477"/>
                <a:gd name="T32" fmla="*/ 434 w 1504"/>
                <a:gd name="T33" fmla="*/ 450 h 1477"/>
                <a:gd name="T34" fmla="*/ 471 w 1504"/>
                <a:gd name="T35" fmla="*/ 888 h 1477"/>
                <a:gd name="T36" fmla="*/ 519 w 1504"/>
                <a:gd name="T37" fmla="*/ 976 h 1477"/>
                <a:gd name="T38" fmla="*/ 499 w 1504"/>
                <a:gd name="T39" fmla="*/ 652 h 1477"/>
                <a:gd name="T40" fmla="*/ 564 w 1504"/>
                <a:gd name="T41" fmla="*/ 562 h 1477"/>
                <a:gd name="T42" fmla="*/ 499 w 1504"/>
                <a:gd name="T43" fmla="*/ 214 h 1477"/>
                <a:gd name="T44" fmla="*/ 737 w 1504"/>
                <a:gd name="T45" fmla="*/ 192 h 1477"/>
                <a:gd name="T46" fmla="*/ 741 w 1504"/>
                <a:gd name="T47" fmla="*/ 5 h 1477"/>
                <a:gd name="T48" fmla="*/ 767 w 1504"/>
                <a:gd name="T49" fmla="*/ 193 h 1477"/>
                <a:gd name="T50" fmla="*/ 1039 w 1504"/>
                <a:gd name="T51" fmla="*/ 1205 h 1477"/>
                <a:gd name="T52" fmla="*/ 311 w 1504"/>
                <a:gd name="T53" fmla="*/ 1380 h 1477"/>
                <a:gd name="T54" fmla="*/ 311 w 1504"/>
                <a:gd name="T55" fmla="*/ 1445 h 1477"/>
                <a:gd name="T56" fmla="*/ 1278 w 1504"/>
                <a:gd name="T57" fmla="*/ 498 h 1477"/>
                <a:gd name="T58" fmla="*/ 354 w 1504"/>
                <a:gd name="T59" fmla="*/ 498 h 1477"/>
                <a:gd name="T60" fmla="*/ 354 w 1504"/>
                <a:gd name="T61" fmla="*/ 498 h 1477"/>
                <a:gd name="T62" fmla="*/ 629 w 1504"/>
                <a:gd name="T63" fmla="*/ 424 h 1477"/>
                <a:gd name="T64" fmla="*/ 955 w 1504"/>
                <a:gd name="T65" fmla="*/ 221 h 1477"/>
                <a:gd name="T66" fmla="*/ 739 w 1504"/>
                <a:gd name="T67" fmla="*/ 231 h 1477"/>
                <a:gd name="T68" fmla="*/ 411 w 1504"/>
                <a:gd name="T69" fmla="*/ 1310 h 1477"/>
                <a:gd name="T70" fmla="*/ 411 w 1504"/>
                <a:gd name="T71" fmla="*/ 1310 h 1477"/>
                <a:gd name="T72" fmla="*/ 989 w 1504"/>
                <a:gd name="T73" fmla="*/ 530 h 1477"/>
                <a:gd name="T74" fmla="*/ 1021 w 1504"/>
                <a:gd name="T75" fmla="*/ 1062 h 1477"/>
                <a:gd name="T76" fmla="*/ 985 w 1504"/>
                <a:gd name="T77" fmla="*/ 1006 h 1477"/>
                <a:gd name="T78" fmla="*/ 49 w 1504"/>
                <a:gd name="T79" fmla="*/ 1062 h 1477"/>
                <a:gd name="T80" fmla="*/ 518 w 1504"/>
                <a:gd name="T81" fmla="*/ 1006 h 1477"/>
                <a:gd name="T82" fmla="*/ 890 w 1504"/>
                <a:gd name="T83" fmla="*/ 620 h 1477"/>
                <a:gd name="T84" fmla="*/ 97 w 1504"/>
                <a:gd name="T85" fmla="*/ 974 h 1477"/>
                <a:gd name="T86" fmla="*/ 1406 w 1504"/>
                <a:gd name="T87" fmla="*/ 974 h 1477"/>
                <a:gd name="T88" fmla="*/ 1406 w 1504"/>
                <a:gd name="T89" fmla="*/ 974 h 1477"/>
                <a:gd name="T90" fmla="*/ 1214 w 1504"/>
                <a:gd name="T91" fmla="*/ 404 h 1477"/>
                <a:gd name="T92" fmla="*/ 227 w 1504"/>
                <a:gd name="T93" fmla="*/ 339 h 1477"/>
                <a:gd name="T94" fmla="*/ 402 w 1504"/>
                <a:gd name="T95" fmla="*/ 464 h 1477"/>
                <a:gd name="T96" fmla="*/ 1326 w 1504"/>
                <a:gd name="T97" fmla="*/ 465 h 1477"/>
                <a:gd name="T98" fmla="*/ 1326 w 1504"/>
                <a:gd name="T99" fmla="*/ 465 h 1477"/>
                <a:gd name="T100" fmla="*/ 752 w 1504"/>
                <a:gd name="T101" fmla="*/ 36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4" h="1477">
                  <a:moveTo>
                    <a:pt x="767" y="193"/>
                  </a:moveTo>
                  <a:cubicBezTo>
                    <a:pt x="800" y="173"/>
                    <a:pt x="829" y="155"/>
                    <a:pt x="859" y="138"/>
                  </a:cubicBezTo>
                  <a:cubicBezTo>
                    <a:pt x="864" y="135"/>
                    <a:pt x="872" y="134"/>
                    <a:pt x="876" y="137"/>
                  </a:cubicBezTo>
                  <a:cubicBezTo>
                    <a:pt x="918" y="161"/>
                    <a:pt x="960" y="187"/>
                    <a:pt x="1003" y="214"/>
                  </a:cubicBezTo>
                  <a:cubicBezTo>
                    <a:pt x="981" y="283"/>
                    <a:pt x="958" y="353"/>
                    <a:pt x="935" y="424"/>
                  </a:cubicBezTo>
                  <a:cubicBezTo>
                    <a:pt x="964" y="424"/>
                    <a:pt x="992" y="424"/>
                    <a:pt x="1020" y="424"/>
                  </a:cubicBezTo>
                  <a:cubicBezTo>
                    <a:pt x="1020" y="471"/>
                    <a:pt x="1020" y="515"/>
                    <a:pt x="1020" y="562"/>
                  </a:cubicBezTo>
                  <a:cubicBezTo>
                    <a:pt x="989" y="562"/>
                    <a:pt x="958" y="562"/>
                    <a:pt x="927" y="562"/>
                  </a:cubicBezTo>
                  <a:cubicBezTo>
                    <a:pt x="925" y="582"/>
                    <a:pt x="924" y="600"/>
                    <a:pt x="922" y="621"/>
                  </a:cubicBezTo>
                  <a:cubicBezTo>
                    <a:pt x="950" y="621"/>
                    <a:pt x="977" y="621"/>
                    <a:pt x="1004" y="621"/>
                  </a:cubicBezTo>
                  <a:cubicBezTo>
                    <a:pt x="1004" y="632"/>
                    <a:pt x="1004" y="641"/>
                    <a:pt x="1004" y="652"/>
                  </a:cubicBezTo>
                  <a:cubicBezTo>
                    <a:pt x="977" y="652"/>
                    <a:pt x="950" y="652"/>
                    <a:pt x="924" y="652"/>
                  </a:cubicBezTo>
                  <a:cubicBezTo>
                    <a:pt x="924" y="679"/>
                    <a:pt x="922" y="703"/>
                    <a:pt x="924" y="728"/>
                  </a:cubicBezTo>
                  <a:cubicBezTo>
                    <a:pt x="930" y="808"/>
                    <a:pt x="946" y="886"/>
                    <a:pt x="970" y="963"/>
                  </a:cubicBezTo>
                  <a:cubicBezTo>
                    <a:pt x="974" y="974"/>
                    <a:pt x="974" y="974"/>
                    <a:pt x="989" y="974"/>
                  </a:cubicBezTo>
                  <a:cubicBezTo>
                    <a:pt x="989" y="952"/>
                    <a:pt x="989" y="929"/>
                    <a:pt x="989" y="908"/>
                  </a:cubicBezTo>
                  <a:cubicBezTo>
                    <a:pt x="991" y="907"/>
                    <a:pt x="992" y="906"/>
                    <a:pt x="993" y="906"/>
                  </a:cubicBezTo>
                  <a:cubicBezTo>
                    <a:pt x="1019" y="912"/>
                    <a:pt x="1029" y="896"/>
                    <a:pt x="1039" y="876"/>
                  </a:cubicBezTo>
                  <a:cubicBezTo>
                    <a:pt x="1077" y="795"/>
                    <a:pt x="1108" y="712"/>
                    <a:pt x="1116" y="623"/>
                  </a:cubicBezTo>
                  <a:cubicBezTo>
                    <a:pt x="1120" y="582"/>
                    <a:pt x="1117" y="541"/>
                    <a:pt x="1117" y="497"/>
                  </a:cubicBezTo>
                  <a:cubicBezTo>
                    <a:pt x="1102" y="497"/>
                    <a:pt x="1086" y="497"/>
                    <a:pt x="1070" y="497"/>
                  </a:cubicBezTo>
                  <a:cubicBezTo>
                    <a:pt x="1070" y="465"/>
                    <a:pt x="1070" y="436"/>
                    <a:pt x="1070" y="405"/>
                  </a:cubicBezTo>
                  <a:cubicBezTo>
                    <a:pt x="1094" y="405"/>
                    <a:pt x="1117" y="405"/>
                    <a:pt x="1141" y="405"/>
                  </a:cubicBezTo>
                  <a:cubicBezTo>
                    <a:pt x="1110" y="337"/>
                    <a:pt x="1116" y="295"/>
                    <a:pt x="1158" y="264"/>
                  </a:cubicBezTo>
                  <a:cubicBezTo>
                    <a:pt x="1194" y="237"/>
                    <a:pt x="1244" y="240"/>
                    <a:pt x="1278" y="270"/>
                  </a:cubicBezTo>
                  <a:cubicBezTo>
                    <a:pt x="1314" y="303"/>
                    <a:pt x="1318" y="349"/>
                    <a:pt x="1286" y="404"/>
                  </a:cubicBezTo>
                  <a:cubicBezTo>
                    <a:pt x="1310" y="404"/>
                    <a:pt x="1334" y="404"/>
                    <a:pt x="1357" y="404"/>
                  </a:cubicBezTo>
                  <a:cubicBezTo>
                    <a:pt x="1357" y="435"/>
                    <a:pt x="1357" y="465"/>
                    <a:pt x="1357" y="496"/>
                  </a:cubicBezTo>
                  <a:cubicBezTo>
                    <a:pt x="1342" y="496"/>
                    <a:pt x="1327" y="496"/>
                    <a:pt x="1308" y="496"/>
                  </a:cubicBezTo>
                  <a:cubicBezTo>
                    <a:pt x="1308" y="529"/>
                    <a:pt x="1306" y="561"/>
                    <a:pt x="1308" y="593"/>
                  </a:cubicBezTo>
                  <a:cubicBezTo>
                    <a:pt x="1315" y="701"/>
                    <a:pt x="1350" y="800"/>
                    <a:pt x="1400" y="896"/>
                  </a:cubicBezTo>
                  <a:cubicBezTo>
                    <a:pt x="1404" y="904"/>
                    <a:pt x="1409" y="907"/>
                    <a:pt x="1417" y="906"/>
                  </a:cubicBezTo>
                  <a:cubicBezTo>
                    <a:pt x="1424" y="905"/>
                    <a:pt x="1430" y="906"/>
                    <a:pt x="1439" y="906"/>
                  </a:cubicBezTo>
                  <a:cubicBezTo>
                    <a:pt x="1439" y="928"/>
                    <a:pt x="1439" y="951"/>
                    <a:pt x="1439" y="974"/>
                  </a:cubicBezTo>
                  <a:cubicBezTo>
                    <a:pt x="1461" y="974"/>
                    <a:pt x="1482" y="974"/>
                    <a:pt x="1504" y="974"/>
                  </a:cubicBezTo>
                  <a:cubicBezTo>
                    <a:pt x="1504" y="1014"/>
                    <a:pt x="1504" y="1052"/>
                    <a:pt x="1504" y="1093"/>
                  </a:cubicBezTo>
                  <a:cubicBezTo>
                    <a:pt x="1343" y="1093"/>
                    <a:pt x="1183" y="1093"/>
                    <a:pt x="1021" y="1093"/>
                  </a:cubicBezTo>
                  <a:cubicBezTo>
                    <a:pt x="1023" y="1099"/>
                    <a:pt x="1024" y="1103"/>
                    <a:pt x="1026" y="1107"/>
                  </a:cubicBezTo>
                  <a:cubicBezTo>
                    <a:pt x="1040" y="1136"/>
                    <a:pt x="1055" y="1166"/>
                    <a:pt x="1069" y="1196"/>
                  </a:cubicBezTo>
                  <a:cubicBezTo>
                    <a:pt x="1073" y="1204"/>
                    <a:pt x="1078" y="1207"/>
                    <a:pt x="1088" y="1207"/>
                  </a:cubicBezTo>
                  <a:cubicBezTo>
                    <a:pt x="1099" y="1206"/>
                    <a:pt x="1110" y="1206"/>
                    <a:pt x="1124" y="1206"/>
                  </a:cubicBezTo>
                  <a:cubicBezTo>
                    <a:pt x="1124" y="1242"/>
                    <a:pt x="1124" y="1276"/>
                    <a:pt x="1124" y="1312"/>
                  </a:cubicBezTo>
                  <a:cubicBezTo>
                    <a:pt x="1158" y="1312"/>
                    <a:pt x="1190" y="1312"/>
                    <a:pt x="1223" y="1312"/>
                  </a:cubicBezTo>
                  <a:cubicBezTo>
                    <a:pt x="1223" y="1367"/>
                    <a:pt x="1223" y="1422"/>
                    <a:pt x="1223" y="1477"/>
                  </a:cubicBezTo>
                  <a:cubicBezTo>
                    <a:pt x="909" y="1477"/>
                    <a:pt x="595" y="1477"/>
                    <a:pt x="280" y="1477"/>
                  </a:cubicBezTo>
                  <a:cubicBezTo>
                    <a:pt x="280" y="1423"/>
                    <a:pt x="280" y="1368"/>
                    <a:pt x="280" y="1312"/>
                  </a:cubicBezTo>
                  <a:cubicBezTo>
                    <a:pt x="312" y="1312"/>
                    <a:pt x="345" y="1312"/>
                    <a:pt x="379" y="1312"/>
                  </a:cubicBezTo>
                  <a:cubicBezTo>
                    <a:pt x="379" y="1276"/>
                    <a:pt x="379" y="1242"/>
                    <a:pt x="379" y="1206"/>
                  </a:cubicBezTo>
                  <a:cubicBezTo>
                    <a:pt x="393" y="1206"/>
                    <a:pt x="406" y="1207"/>
                    <a:pt x="418" y="1206"/>
                  </a:cubicBezTo>
                  <a:cubicBezTo>
                    <a:pt x="423" y="1206"/>
                    <a:pt x="429" y="1203"/>
                    <a:pt x="431" y="1200"/>
                  </a:cubicBezTo>
                  <a:cubicBezTo>
                    <a:pt x="449" y="1166"/>
                    <a:pt x="466" y="1131"/>
                    <a:pt x="485" y="1094"/>
                  </a:cubicBezTo>
                  <a:cubicBezTo>
                    <a:pt x="321" y="1094"/>
                    <a:pt x="161" y="1094"/>
                    <a:pt x="0" y="1094"/>
                  </a:cubicBezTo>
                  <a:cubicBezTo>
                    <a:pt x="0" y="1054"/>
                    <a:pt x="0" y="1015"/>
                    <a:pt x="0" y="975"/>
                  </a:cubicBezTo>
                  <a:cubicBezTo>
                    <a:pt x="21" y="975"/>
                    <a:pt x="42" y="975"/>
                    <a:pt x="64" y="975"/>
                  </a:cubicBezTo>
                  <a:cubicBezTo>
                    <a:pt x="64" y="952"/>
                    <a:pt x="64" y="929"/>
                    <a:pt x="64" y="907"/>
                  </a:cubicBezTo>
                  <a:cubicBezTo>
                    <a:pt x="68" y="907"/>
                    <a:pt x="69" y="906"/>
                    <a:pt x="70" y="906"/>
                  </a:cubicBezTo>
                  <a:cubicBezTo>
                    <a:pt x="95" y="911"/>
                    <a:pt x="105" y="897"/>
                    <a:pt x="114" y="877"/>
                  </a:cubicBezTo>
                  <a:cubicBezTo>
                    <a:pt x="153" y="797"/>
                    <a:pt x="182" y="714"/>
                    <a:pt x="193" y="625"/>
                  </a:cubicBezTo>
                  <a:cubicBezTo>
                    <a:pt x="198" y="583"/>
                    <a:pt x="199" y="541"/>
                    <a:pt x="193" y="497"/>
                  </a:cubicBezTo>
                  <a:cubicBezTo>
                    <a:pt x="178" y="497"/>
                    <a:pt x="162" y="497"/>
                    <a:pt x="146" y="497"/>
                  </a:cubicBezTo>
                  <a:cubicBezTo>
                    <a:pt x="146" y="466"/>
                    <a:pt x="146" y="436"/>
                    <a:pt x="146" y="405"/>
                  </a:cubicBezTo>
                  <a:cubicBezTo>
                    <a:pt x="170" y="405"/>
                    <a:pt x="193" y="405"/>
                    <a:pt x="219" y="405"/>
                  </a:cubicBezTo>
                  <a:cubicBezTo>
                    <a:pt x="198" y="375"/>
                    <a:pt x="189" y="346"/>
                    <a:pt x="199" y="313"/>
                  </a:cubicBezTo>
                  <a:cubicBezTo>
                    <a:pt x="206" y="291"/>
                    <a:pt x="219" y="274"/>
                    <a:pt x="237" y="262"/>
                  </a:cubicBezTo>
                  <a:cubicBezTo>
                    <a:pt x="273" y="237"/>
                    <a:pt x="324" y="241"/>
                    <a:pt x="356" y="272"/>
                  </a:cubicBezTo>
                  <a:cubicBezTo>
                    <a:pt x="391" y="306"/>
                    <a:pt x="394" y="352"/>
                    <a:pt x="362" y="404"/>
                  </a:cubicBezTo>
                  <a:cubicBezTo>
                    <a:pt x="386" y="404"/>
                    <a:pt x="409" y="404"/>
                    <a:pt x="434" y="404"/>
                  </a:cubicBezTo>
                  <a:cubicBezTo>
                    <a:pt x="434" y="420"/>
                    <a:pt x="434" y="435"/>
                    <a:pt x="434" y="450"/>
                  </a:cubicBezTo>
                  <a:cubicBezTo>
                    <a:pt x="434" y="465"/>
                    <a:pt x="434" y="480"/>
                    <a:pt x="434" y="497"/>
                  </a:cubicBezTo>
                  <a:cubicBezTo>
                    <a:pt x="418" y="497"/>
                    <a:pt x="403" y="497"/>
                    <a:pt x="387" y="497"/>
                  </a:cubicBezTo>
                  <a:cubicBezTo>
                    <a:pt x="380" y="548"/>
                    <a:pt x="383" y="598"/>
                    <a:pt x="390" y="647"/>
                  </a:cubicBezTo>
                  <a:cubicBezTo>
                    <a:pt x="403" y="732"/>
                    <a:pt x="433" y="811"/>
                    <a:pt x="471" y="888"/>
                  </a:cubicBezTo>
                  <a:cubicBezTo>
                    <a:pt x="478" y="902"/>
                    <a:pt x="486" y="908"/>
                    <a:pt x="502" y="906"/>
                  </a:cubicBezTo>
                  <a:cubicBezTo>
                    <a:pt x="506" y="905"/>
                    <a:pt x="510" y="906"/>
                    <a:pt x="515" y="906"/>
                  </a:cubicBezTo>
                  <a:cubicBezTo>
                    <a:pt x="515" y="929"/>
                    <a:pt x="515" y="951"/>
                    <a:pt x="515" y="973"/>
                  </a:cubicBezTo>
                  <a:cubicBezTo>
                    <a:pt x="516" y="974"/>
                    <a:pt x="518" y="975"/>
                    <a:pt x="519" y="976"/>
                  </a:cubicBezTo>
                  <a:cubicBezTo>
                    <a:pt x="523" y="973"/>
                    <a:pt x="530" y="970"/>
                    <a:pt x="531" y="966"/>
                  </a:cubicBezTo>
                  <a:cubicBezTo>
                    <a:pt x="563" y="866"/>
                    <a:pt x="582" y="764"/>
                    <a:pt x="581" y="658"/>
                  </a:cubicBezTo>
                  <a:cubicBezTo>
                    <a:pt x="581" y="657"/>
                    <a:pt x="581" y="655"/>
                    <a:pt x="580" y="652"/>
                  </a:cubicBezTo>
                  <a:cubicBezTo>
                    <a:pt x="553" y="652"/>
                    <a:pt x="527" y="652"/>
                    <a:pt x="499" y="652"/>
                  </a:cubicBezTo>
                  <a:cubicBezTo>
                    <a:pt x="499" y="642"/>
                    <a:pt x="499" y="632"/>
                    <a:pt x="499" y="621"/>
                  </a:cubicBezTo>
                  <a:cubicBezTo>
                    <a:pt x="525" y="621"/>
                    <a:pt x="552" y="621"/>
                    <a:pt x="581" y="621"/>
                  </a:cubicBezTo>
                  <a:cubicBezTo>
                    <a:pt x="580" y="603"/>
                    <a:pt x="579" y="585"/>
                    <a:pt x="576" y="568"/>
                  </a:cubicBezTo>
                  <a:cubicBezTo>
                    <a:pt x="576" y="566"/>
                    <a:pt x="568" y="562"/>
                    <a:pt x="564" y="562"/>
                  </a:cubicBezTo>
                  <a:cubicBezTo>
                    <a:pt x="537" y="562"/>
                    <a:pt x="511" y="562"/>
                    <a:pt x="483" y="562"/>
                  </a:cubicBezTo>
                  <a:cubicBezTo>
                    <a:pt x="483" y="516"/>
                    <a:pt x="483" y="472"/>
                    <a:pt x="483" y="425"/>
                  </a:cubicBezTo>
                  <a:cubicBezTo>
                    <a:pt x="515" y="425"/>
                    <a:pt x="548" y="425"/>
                    <a:pt x="584" y="425"/>
                  </a:cubicBezTo>
                  <a:cubicBezTo>
                    <a:pt x="555" y="353"/>
                    <a:pt x="527" y="284"/>
                    <a:pt x="499" y="214"/>
                  </a:cubicBezTo>
                  <a:cubicBezTo>
                    <a:pt x="543" y="187"/>
                    <a:pt x="587" y="161"/>
                    <a:pt x="630" y="135"/>
                  </a:cubicBezTo>
                  <a:cubicBezTo>
                    <a:pt x="633" y="133"/>
                    <a:pt x="640" y="135"/>
                    <a:pt x="643" y="137"/>
                  </a:cubicBezTo>
                  <a:cubicBezTo>
                    <a:pt x="670" y="152"/>
                    <a:pt x="696" y="168"/>
                    <a:pt x="722" y="184"/>
                  </a:cubicBezTo>
                  <a:cubicBezTo>
                    <a:pt x="726" y="187"/>
                    <a:pt x="730" y="189"/>
                    <a:pt x="737" y="192"/>
                  </a:cubicBezTo>
                  <a:cubicBezTo>
                    <a:pt x="737" y="172"/>
                    <a:pt x="737" y="153"/>
                    <a:pt x="736" y="134"/>
                  </a:cubicBezTo>
                  <a:cubicBezTo>
                    <a:pt x="736" y="130"/>
                    <a:pt x="729" y="125"/>
                    <a:pt x="724" y="122"/>
                  </a:cubicBezTo>
                  <a:cubicBezTo>
                    <a:pt x="700" y="110"/>
                    <a:pt x="686" y="84"/>
                    <a:pt x="690" y="59"/>
                  </a:cubicBezTo>
                  <a:cubicBezTo>
                    <a:pt x="693" y="31"/>
                    <a:pt x="714" y="10"/>
                    <a:pt x="741" y="5"/>
                  </a:cubicBezTo>
                  <a:cubicBezTo>
                    <a:pt x="771" y="0"/>
                    <a:pt x="801" y="17"/>
                    <a:pt x="811" y="46"/>
                  </a:cubicBezTo>
                  <a:cubicBezTo>
                    <a:pt x="821" y="75"/>
                    <a:pt x="809" y="108"/>
                    <a:pt x="781" y="121"/>
                  </a:cubicBezTo>
                  <a:cubicBezTo>
                    <a:pt x="769" y="127"/>
                    <a:pt x="767" y="133"/>
                    <a:pt x="767" y="145"/>
                  </a:cubicBezTo>
                  <a:cubicBezTo>
                    <a:pt x="768" y="160"/>
                    <a:pt x="767" y="175"/>
                    <a:pt x="767" y="193"/>
                  </a:cubicBezTo>
                  <a:close/>
                  <a:moveTo>
                    <a:pt x="890" y="653"/>
                  </a:moveTo>
                  <a:cubicBezTo>
                    <a:pt x="797" y="653"/>
                    <a:pt x="706" y="653"/>
                    <a:pt x="613" y="653"/>
                  </a:cubicBezTo>
                  <a:cubicBezTo>
                    <a:pt x="613" y="851"/>
                    <a:pt x="555" y="1032"/>
                    <a:pt x="464" y="1205"/>
                  </a:cubicBezTo>
                  <a:cubicBezTo>
                    <a:pt x="656" y="1205"/>
                    <a:pt x="846" y="1205"/>
                    <a:pt x="1039" y="1205"/>
                  </a:cubicBezTo>
                  <a:cubicBezTo>
                    <a:pt x="948" y="1032"/>
                    <a:pt x="889" y="851"/>
                    <a:pt x="890" y="653"/>
                  </a:cubicBezTo>
                  <a:close/>
                  <a:moveTo>
                    <a:pt x="1192" y="1344"/>
                  </a:moveTo>
                  <a:cubicBezTo>
                    <a:pt x="898" y="1344"/>
                    <a:pt x="605" y="1344"/>
                    <a:pt x="311" y="1344"/>
                  </a:cubicBezTo>
                  <a:cubicBezTo>
                    <a:pt x="311" y="1356"/>
                    <a:pt x="311" y="1367"/>
                    <a:pt x="311" y="1380"/>
                  </a:cubicBezTo>
                  <a:cubicBezTo>
                    <a:pt x="433" y="1380"/>
                    <a:pt x="554" y="1380"/>
                    <a:pt x="676" y="1380"/>
                  </a:cubicBezTo>
                  <a:cubicBezTo>
                    <a:pt x="676" y="1391"/>
                    <a:pt x="676" y="1400"/>
                    <a:pt x="676" y="1411"/>
                  </a:cubicBezTo>
                  <a:cubicBezTo>
                    <a:pt x="554" y="1411"/>
                    <a:pt x="433" y="1411"/>
                    <a:pt x="311" y="1411"/>
                  </a:cubicBezTo>
                  <a:cubicBezTo>
                    <a:pt x="311" y="1423"/>
                    <a:pt x="311" y="1434"/>
                    <a:pt x="311" y="1445"/>
                  </a:cubicBezTo>
                  <a:cubicBezTo>
                    <a:pt x="605" y="1445"/>
                    <a:pt x="898" y="1445"/>
                    <a:pt x="1192" y="1445"/>
                  </a:cubicBezTo>
                  <a:cubicBezTo>
                    <a:pt x="1192" y="1412"/>
                    <a:pt x="1192" y="1379"/>
                    <a:pt x="1192" y="1344"/>
                  </a:cubicBezTo>
                  <a:close/>
                  <a:moveTo>
                    <a:pt x="1369" y="905"/>
                  </a:moveTo>
                  <a:cubicBezTo>
                    <a:pt x="1303" y="776"/>
                    <a:pt x="1265" y="642"/>
                    <a:pt x="1278" y="498"/>
                  </a:cubicBezTo>
                  <a:cubicBezTo>
                    <a:pt x="1234" y="498"/>
                    <a:pt x="1193" y="498"/>
                    <a:pt x="1150" y="498"/>
                  </a:cubicBezTo>
                  <a:cubicBezTo>
                    <a:pt x="1163" y="643"/>
                    <a:pt x="1124" y="777"/>
                    <a:pt x="1059" y="905"/>
                  </a:cubicBezTo>
                  <a:cubicBezTo>
                    <a:pt x="1163" y="905"/>
                    <a:pt x="1265" y="905"/>
                    <a:pt x="1369" y="905"/>
                  </a:cubicBezTo>
                  <a:close/>
                  <a:moveTo>
                    <a:pt x="354" y="498"/>
                  </a:moveTo>
                  <a:cubicBezTo>
                    <a:pt x="310" y="498"/>
                    <a:pt x="269" y="498"/>
                    <a:pt x="226" y="498"/>
                  </a:cubicBezTo>
                  <a:cubicBezTo>
                    <a:pt x="239" y="643"/>
                    <a:pt x="201" y="777"/>
                    <a:pt x="135" y="905"/>
                  </a:cubicBezTo>
                  <a:cubicBezTo>
                    <a:pt x="239" y="905"/>
                    <a:pt x="341" y="905"/>
                    <a:pt x="445" y="905"/>
                  </a:cubicBezTo>
                  <a:cubicBezTo>
                    <a:pt x="379" y="776"/>
                    <a:pt x="341" y="643"/>
                    <a:pt x="354" y="498"/>
                  </a:cubicBezTo>
                  <a:close/>
                  <a:moveTo>
                    <a:pt x="539" y="227"/>
                  </a:moveTo>
                  <a:cubicBezTo>
                    <a:pt x="539" y="229"/>
                    <a:pt x="539" y="231"/>
                    <a:pt x="540" y="232"/>
                  </a:cubicBezTo>
                  <a:cubicBezTo>
                    <a:pt x="565" y="293"/>
                    <a:pt x="589" y="354"/>
                    <a:pt x="615" y="415"/>
                  </a:cubicBezTo>
                  <a:cubicBezTo>
                    <a:pt x="616" y="419"/>
                    <a:pt x="624" y="424"/>
                    <a:pt x="629" y="424"/>
                  </a:cubicBezTo>
                  <a:cubicBezTo>
                    <a:pt x="716" y="424"/>
                    <a:pt x="804" y="424"/>
                    <a:pt x="891" y="424"/>
                  </a:cubicBezTo>
                  <a:cubicBezTo>
                    <a:pt x="900" y="424"/>
                    <a:pt x="903" y="422"/>
                    <a:pt x="906" y="413"/>
                  </a:cubicBezTo>
                  <a:cubicBezTo>
                    <a:pt x="924" y="355"/>
                    <a:pt x="943" y="297"/>
                    <a:pt x="963" y="238"/>
                  </a:cubicBezTo>
                  <a:cubicBezTo>
                    <a:pt x="966" y="229"/>
                    <a:pt x="963" y="225"/>
                    <a:pt x="955" y="221"/>
                  </a:cubicBezTo>
                  <a:cubicBezTo>
                    <a:pt x="930" y="206"/>
                    <a:pt x="904" y="190"/>
                    <a:pt x="879" y="174"/>
                  </a:cubicBezTo>
                  <a:cubicBezTo>
                    <a:pt x="871" y="169"/>
                    <a:pt x="865" y="170"/>
                    <a:pt x="857" y="175"/>
                  </a:cubicBezTo>
                  <a:cubicBezTo>
                    <a:pt x="827" y="194"/>
                    <a:pt x="796" y="212"/>
                    <a:pt x="765" y="231"/>
                  </a:cubicBezTo>
                  <a:cubicBezTo>
                    <a:pt x="756" y="237"/>
                    <a:pt x="749" y="238"/>
                    <a:pt x="739" y="231"/>
                  </a:cubicBezTo>
                  <a:cubicBezTo>
                    <a:pt x="708" y="211"/>
                    <a:pt x="676" y="193"/>
                    <a:pt x="644" y="174"/>
                  </a:cubicBezTo>
                  <a:cubicBezTo>
                    <a:pt x="640" y="172"/>
                    <a:pt x="633" y="170"/>
                    <a:pt x="629" y="172"/>
                  </a:cubicBezTo>
                  <a:cubicBezTo>
                    <a:pt x="599" y="190"/>
                    <a:pt x="569" y="208"/>
                    <a:pt x="539" y="227"/>
                  </a:cubicBezTo>
                  <a:close/>
                  <a:moveTo>
                    <a:pt x="411" y="1310"/>
                  </a:moveTo>
                  <a:cubicBezTo>
                    <a:pt x="639" y="1310"/>
                    <a:pt x="865" y="1310"/>
                    <a:pt x="1092" y="1310"/>
                  </a:cubicBezTo>
                  <a:cubicBezTo>
                    <a:pt x="1092" y="1286"/>
                    <a:pt x="1092" y="1263"/>
                    <a:pt x="1092" y="1239"/>
                  </a:cubicBezTo>
                  <a:cubicBezTo>
                    <a:pt x="864" y="1239"/>
                    <a:pt x="638" y="1239"/>
                    <a:pt x="411" y="1239"/>
                  </a:cubicBezTo>
                  <a:cubicBezTo>
                    <a:pt x="411" y="1263"/>
                    <a:pt x="411" y="1286"/>
                    <a:pt x="411" y="1310"/>
                  </a:cubicBezTo>
                  <a:close/>
                  <a:moveTo>
                    <a:pt x="989" y="457"/>
                  </a:moveTo>
                  <a:cubicBezTo>
                    <a:pt x="830" y="457"/>
                    <a:pt x="672" y="457"/>
                    <a:pt x="514" y="457"/>
                  </a:cubicBezTo>
                  <a:cubicBezTo>
                    <a:pt x="514" y="482"/>
                    <a:pt x="514" y="506"/>
                    <a:pt x="514" y="530"/>
                  </a:cubicBezTo>
                  <a:cubicBezTo>
                    <a:pt x="673" y="530"/>
                    <a:pt x="830" y="530"/>
                    <a:pt x="989" y="530"/>
                  </a:cubicBezTo>
                  <a:cubicBezTo>
                    <a:pt x="989" y="505"/>
                    <a:pt x="989" y="482"/>
                    <a:pt x="989" y="457"/>
                  </a:cubicBezTo>
                  <a:close/>
                  <a:moveTo>
                    <a:pt x="985" y="1006"/>
                  </a:moveTo>
                  <a:cubicBezTo>
                    <a:pt x="990" y="1021"/>
                    <a:pt x="996" y="1034"/>
                    <a:pt x="1000" y="1048"/>
                  </a:cubicBezTo>
                  <a:cubicBezTo>
                    <a:pt x="1004" y="1059"/>
                    <a:pt x="1009" y="1062"/>
                    <a:pt x="1021" y="1062"/>
                  </a:cubicBezTo>
                  <a:cubicBezTo>
                    <a:pt x="1166" y="1062"/>
                    <a:pt x="1311" y="1062"/>
                    <a:pt x="1457" y="1062"/>
                  </a:cubicBezTo>
                  <a:cubicBezTo>
                    <a:pt x="1462" y="1062"/>
                    <a:pt x="1467" y="1062"/>
                    <a:pt x="1472" y="1062"/>
                  </a:cubicBezTo>
                  <a:cubicBezTo>
                    <a:pt x="1472" y="1043"/>
                    <a:pt x="1472" y="1025"/>
                    <a:pt x="1472" y="1006"/>
                  </a:cubicBezTo>
                  <a:cubicBezTo>
                    <a:pt x="1310" y="1006"/>
                    <a:pt x="1149" y="1006"/>
                    <a:pt x="985" y="1006"/>
                  </a:cubicBezTo>
                  <a:close/>
                  <a:moveTo>
                    <a:pt x="518" y="1006"/>
                  </a:moveTo>
                  <a:cubicBezTo>
                    <a:pt x="355" y="1006"/>
                    <a:pt x="194" y="1006"/>
                    <a:pt x="32" y="1006"/>
                  </a:cubicBezTo>
                  <a:cubicBezTo>
                    <a:pt x="32" y="1025"/>
                    <a:pt x="32" y="1043"/>
                    <a:pt x="32" y="1062"/>
                  </a:cubicBezTo>
                  <a:cubicBezTo>
                    <a:pt x="38" y="1062"/>
                    <a:pt x="44" y="1062"/>
                    <a:pt x="49" y="1062"/>
                  </a:cubicBezTo>
                  <a:cubicBezTo>
                    <a:pt x="113" y="1062"/>
                    <a:pt x="178" y="1062"/>
                    <a:pt x="242" y="1062"/>
                  </a:cubicBezTo>
                  <a:cubicBezTo>
                    <a:pt x="323" y="1062"/>
                    <a:pt x="403" y="1062"/>
                    <a:pt x="484" y="1062"/>
                  </a:cubicBezTo>
                  <a:cubicBezTo>
                    <a:pt x="489" y="1062"/>
                    <a:pt x="497" y="1059"/>
                    <a:pt x="499" y="1055"/>
                  </a:cubicBezTo>
                  <a:cubicBezTo>
                    <a:pt x="506" y="1040"/>
                    <a:pt x="512" y="1024"/>
                    <a:pt x="518" y="1006"/>
                  </a:cubicBezTo>
                  <a:close/>
                  <a:moveTo>
                    <a:pt x="894" y="563"/>
                  </a:moveTo>
                  <a:cubicBezTo>
                    <a:pt x="798" y="563"/>
                    <a:pt x="704" y="563"/>
                    <a:pt x="608" y="563"/>
                  </a:cubicBezTo>
                  <a:cubicBezTo>
                    <a:pt x="610" y="583"/>
                    <a:pt x="611" y="602"/>
                    <a:pt x="613" y="620"/>
                  </a:cubicBezTo>
                  <a:cubicBezTo>
                    <a:pt x="706" y="620"/>
                    <a:pt x="798" y="620"/>
                    <a:pt x="890" y="620"/>
                  </a:cubicBezTo>
                  <a:cubicBezTo>
                    <a:pt x="892" y="601"/>
                    <a:pt x="893" y="583"/>
                    <a:pt x="894" y="563"/>
                  </a:cubicBezTo>
                  <a:close/>
                  <a:moveTo>
                    <a:pt x="484" y="938"/>
                  </a:moveTo>
                  <a:cubicBezTo>
                    <a:pt x="354" y="938"/>
                    <a:pt x="226" y="938"/>
                    <a:pt x="97" y="938"/>
                  </a:cubicBezTo>
                  <a:cubicBezTo>
                    <a:pt x="97" y="950"/>
                    <a:pt x="97" y="962"/>
                    <a:pt x="97" y="974"/>
                  </a:cubicBezTo>
                  <a:cubicBezTo>
                    <a:pt x="226" y="974"/>
                    <a:pt x="354" y="974"/>
                    <a:pt x="483" y="974"/>
                  </a:cubicBezTo>
                  <a:cubicBezTo>
                    <a:pt x="483" y="969"/>
                    <a:pt x="484" y="966"/>
                    <a:pt x="484" y="963"/>
                  </a:cubicBezTo>
                  <a:cubicBezTo>
                    <a:pt x="484" y="955"/>
                    <a:pt x="484" y="947"/>
                    <a:pt x="484" y="938"/>
                  </a:cubicBezTo>
                  <a:close/>
                  <a:moveTo>
                    <a:pt x="1406" y="974"/>
                  </a:moveTo>
                  <a:cubicBezTo>
                    <a:pt x="1406" y="961"/>
                    <a:pt x="1406" y="949"/>
                    <a:pt x="1406" y="938"/>
                  </a:cubicBezTo>
                  <a:cubicBezTo>
                    <a:pt x="1277" y="938"/>
                    <a:pt x="1149" y="938"/>
                    <a:pt x="1021" y="938"/>
                  </a:cubicBezTo>
                  <a:cubicBezTo>
                    <a:pt x="1021" y="951"/>
                    <a:pt x="1021" y="962"/>
                    <a:pt x="1021" y="974"/>
                  </a:cubicBezTo>
                  <a:cubicBezTo>
                    <a:pt x="1150" y="974"/>
                    <a:pt x="1278" y="974"/>
                    <a:pt x="1406" y="974"/>
                  </a:cubicBezTo>
                  <a:close/>
                  <a:moveTo>
                    <a:pt x="1277" y="340"/>
                  </a:moveTo>
                  <a:cubicBezTo>
                    <a:pt x="1277" y="305"/>
                    <a:pt x="1248" y="276"/>
                    <a:pt x="1213" y="277"/>
                  </a:cubicBezTo>
                  <a:cubicBezTo>
                    <a:pt x="1178" y="277"/>
                    <a:pt x="1151" y="305"/>
                    <a:pt x="1151" y="340"/>
                  </a:cubicBezTo>
                  <a:cubicBezTo>
                    <a:pt x="1151" y="376"/>
                    <a:pt x="1179" y="404"/>
                    <a:pt x="1214" y="404"/>
                  </a:cubicBezTo>
                  <a:cubicBezTo>
                    <a:pt x="1249" y="404"/>
                    <a:pt x="1277" y="375"/>
                    <a:pt x="1277" y="340"/>
                  </a:cubicBezTo>
                  <a:close/>
                  <a:moveTo>
                    <a:pt x="353" y="341"/>
                  </a:moveTo>
                  <a:cubicBezTo>
                    <a:pt x="354" y="305"/>
                    <a:pt x="325" y="277"/>
                    <a:pt x="290" y="277"/>
                  </a:cubicBezTo>
                  <a:cubicBezTo>
                    <a:pt x="256" y="277"/>
                    <a:pt x="227" y="305"/>
                    <a:pt x="227" y="339"/>
                  </a:cubicBezTo>
                  <a:cubicBezTo>
                    <a:pt x="226" y="375"/>
                    <a:pt x="254" y="403"/>
                    <a:pt x="289" y="404"/>
                  </a:cubicBezTo>
                  <a:cubicBezTo>
                    <a:pt x="324" y="405"/>
                    <a:pt x="353" y="376"/>
                    <a:pt x="353" y="341"/>
                  </a:cubicBezTo>
                  <a:close/>
                  <a:moveTo>
                    <a:pt x="178" y="464"/>
                  </a:moveTo>
                  <a:cubicBezTo>
                    <a:pt x="253" y="464"/>
                    <a:pt x="328" y="464"/>
                    <a:pt x="402" y="464"/>
                  </a:cubicBezTo>
                  <a:cubicBezTo>
                    <a:pt x="402" y="454"/>
                    <a:pt x="402" y="445"/>
                    <a:pt x="402" y="436"/>
                  </a:cubicBezTo>
                  <a:cubicBezTo>
                    <a:pt x="327" y="436"/>
                    <a:pt x="253" y="436"/>
                    <a:pt x="178" y="436"/>
                  </a:cubicBezTo>
                  <a:cubicBezTo>
                    <a:pt x="178" y="446"/>
                    <a:pt x="178" y="454"/>
                    <a:pt x="178" y="464"/>
                  </a:cubicBezTo>
                  <a:close/>
                  <a:moveTo>
                    <a:pt x="1326" y="465"/>
                  </a:moveTo>
                  <a:cubicBezTo>
                    <a:pt x="1326" y="454"/>
                    <a:pt x="1326" y="445"/>
                    <a:pt x="1326" y="436"/>
                  </a:cubicBezTo>
                  <a:cubicBezTo>
                    <a:pt x="1251" y="436"/>
                    <a:pt x="1176" y="436"/>
                    <a:pt x="1102" y="436"/>
                  </a:cubicBezTo>
                  <a:cubicBezTo>
                    <a:pt x="1102" y="446"/>
                    <a:pt x="1102" y="455"/>
                    <a:pt x="1102" y="465"/>
                  </a:cubicBezTo>
                  <a:cubicBezTo>
                    <a:pt x="1177" y="465"/>
                    <a:pt x="1251" y="465"/>
                    <a:pt x="1326" y="465"/>
                  </a:cubicBezTo>
                  <a:close/>
                  <a:moveTo>
                    <a:pt x="721" y="67"/>
                  </a:moveTo>
                  <a:cubicBezTo>
                    <a:pt x="721" y="84"/>
                    <a:pt x="736" y="98"/>
                    <a:pt x="753" y="98"/>
                  </a:cubicBezTo>
                  <a:cubicBezTo>
                    <a:pt x="770" y="98"/>
                    <a:pt x="783" y="83"/>
                    <a:pt x="783" y="66"/>
                  </a:cubicBezTo>
                  <a:cubicBezTo>
                    <a:pt x="782" y="49"/>
                    <a:pt x="769" y="36"/>
                    <a:pt x="752" y="36"/>
                  </a:cubicBezTo>
                  <a:cubicBezTo>
                    <a:pt x="734" y="36"/>
                    <a:pt x="721" y="49"/>
                    <a:pt x="721" y="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101"/>
            <p:cNvSpPr>
              <a:spLocks/>
            </p:cNvSpPr>
            <p:nvPr/>
          </p:nvSpPr>
          <p:spPr bwMode="auto">
            <a:xfrm>
              <a:off x="6162675" y="3681413"/>
              <a:ext cx="69850" cy="9525"/>
            </a:xfrm>
            <a:custGeom>
              <a:avLst/>
              <a:gdLst>
                <a:gd name="T0" fmla="*/ 0 w 228"/>
                <a:gd name="T1" fmla="*/ 29 h 29"/>
                <a:gd name="T2" fmla="*/ 0 w 228"/>
                <a:gd name="T3" fmla="*/ 0 h 29"/>
                <a:gd name="T4" fmla="*/ 228 w 228"/>
                <a:gd name="T5" fmla="*/ 0 h 29"/>
                <a:gd name="T6" fmla="*/ 228 w 228"/>
                <a:gd name="T7" fmla="*/ 29 h 29"/>
                <a:gd name="T8" fmla="*/ 0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0" y="29"/>
                  </a:moveTo>
                  <a:cubicBezTo>
                    <a:pt x="0" y="19"/>
                    <a:pt x="0" y="10"/>
                    <a:pt x="0" y="0"/>
                  </a:cubicBezTo>
                  <a:cubicBezTo>
                    <a:pt x="76" y="0"/>
                    <a:pt x="151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ubicBezTo>
                    <a:pt x="152" y="29"/>
                    <a:pt x="77" y="29"/>
                    <a:pt x="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02"/>
            <p:cNvSpPr>
              <a:spLocks/>
            </p:cNvSpPr>
            <p:nvPr/>
          </p:nvSpPr>
          <p:spPr bwMode="auto">
            <a:xfrm>
              <a:off x="6477000" y="3681413"/>
              <a:ext cx="69850" cy="9525"/>
            </a:xfrm>
            <a:custGeom>
              <a:avLst/>
              <a:gdLst>
                <a:gd name="T0" fmla="*/ 228 w 228"/>
                <a:gd name="T1" fmla="*/ 29 h 29"/>
                <a:gd name="T2" fmla="*/ 0 w 228"/>
                <a:gd name="T3" fmla="*/ 29 h 29"/>
                <a:gd name="T4" fmla="*/ 0 w 228"/>
                <a:gd name="T5" fmla="*/ 0 h 29"/>
                <a:gd name="T6" fmla="*/ 228 w 228"/>
                <a:gd name="T7" fmla="*/ 0 h 29"/>
                <a:gd name="T8" fmla="*/ 228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228" y="29"/>
                  </a:moveTo>
                  <a:cubicBezTo>
                    <a:pt x="152" y="29"/>
                    <a:pt x="76" y="29"/>
                    <a:pt x="0" y="29"/>
                  </a:cubicBezTo>
                  <a:cubicBezTo>
                    <a:pt x="0" y="20"/>
                    <a:pt x="0" y="11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03"/>
            <p:cNvSpPr>
              <a:spLocks noEditPoints="1"/>
            </p:cNvSpPr>
            <p:nvPr/>
          </p:nvSpPr>
          <p:spPr bwMode="auto">
            <a:xfrm>
              <a:off x="6300788" y="3565525"/>
              <a:ext cx="114300" cy="125413"/>
            </a:xfrm>
            <a:custGeom>
              <a:avLst/>
              <a:gdLst>
                <a:gd name="T0" fmla="*/ 380 w 380"/>
                <a:gd name="T1" fmla="*/ 410 h 410"/>
                <a:gd name="T2" fmla="*/ 0 w 380"/>
                <a:gd name="T3" fmla="*/ 410 h 410"/>
                <a:gd name="T4" fmla="*/ 109 w 380"/>
                <a:gd name="T5" fmla="*/ 0 h 410"/>
                <a:gd name="T6" fmla="*/ 270 w 380"/>
                <a:gd name="T7" fmla="*/ 0 h 410"/>
                <a:gd name="T8" fmla="*/ 380 w 380"/>
                <a:gd name="T9" fmla="*/ 410 h 410"/>
                <a:gd name="T10" fmla="*/ 241 w 380"/>
                <a:gd name="T11" fmla="*/ 30 h 410"/>
                <a:gd name="T12" fmla="*/ 147 w 380"/>
                <a:gd name="T13" fmla="*/ 30 h 410"/>
                <a:gd name="T14" fmla="*/ 136 w 380"/>
                <a:gd name="T15" fmla="*/ 43 h 410"/>
                <a:gd name="T16" fmla="*/ 54 w 380"/>
                <a:gd name="T17" fmla="*/ 361 h 410"/>
                <a:gd name="T18" fmla="*/ 48 w 380"/>
                <a:gd name="T19" fmla="*/ 377 h 410"/>
                <a:gd name="T20" fmla="*/ 332 w 380"/>
                <a:gd name="T21" fmla="*/ 377 h 410"/>
                <a:gd name="T22" fmla="*/ 241 w 380"/>
                <a:gd name="T23" fmla="*/ 3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410">
                  <a:moveTo>
                    <a:pt x="380" y="410"/>
                  </a:moveTo>
                  <a:cubicBezTo>
                    <a:pt x="252" y="410"/>
                    <a:pt x="127" y="410"/>
                    <a:pt x="0" y="410"/>
                  </a:cubicBezTo>
                  <a:cubicBezTo>
                    <a:pt x="58" y="278"/>
                    <a:pt x="98" y="143"/>
                    <a:pt x="109" y="0"/>
                  </a:cubicBezTo>
                  <a:cubicBezTo>
                    <a:pt x="163" y="0"/>
                    <a:pt x="215" y="0"/>
                    <a:pt x="270" y="0"/>
                  </a:cubicBezTo>
                  <a:cubicBezTo>
                    <a:pt x="281" y="143"/>
                    <a:pt x="320" y="278"/>
                    <a:pt x="380" y="410"/>
                  </a:cubicBezTo>
                  <a:close/>
                  <a:moveTo>
                    <a:pt x="241" y="30"/>
                  </a:moveTo>
                  <a:cubicBezTo>
                    <a:pt x="209" y="30"/>
                    <a:pt x="178" y="31"/>
                    <a:pt x="147" y="30"/>
                  </a:cubicBezTo>
                  <a:cubicBezTo>
                    <a:pt x="137" y="30"/>
                    <a:pt x="137" y="36"/>
                    <a:pt x="136" y="43"/>
                  </a:cubicBezTo>
                  <a:cubicBezTo>
                    <a:pt x="124" y="153"/>
                    <a:pt x="95" y="258"/>
                    <a:pt x="54" y="361"/>
                  </a:cubicBezTo>
                  <a:cubicBezTo>
                    <a:pt x="52" y="366"/>
                    <a:pt x="50" y="371"/>
                    <a:pt x="48" y="377"/>
                  </a:cubicBezTo>
                  <a:cubicBezTo>
                    <a:pt x="143" y="377"/>
                    <a:pt x="237" y="377"/>
                    <a:pt x="332" y="377"/>
                  </a:cubicBezTo>
                  <a:cubicBezTo>
                    <a:pt x="285" y="265"/>
                    <a:pt x="254" y="151"/>
                    <a:pt x="24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04"/>
            <p:cNvSpPr>
              <a:spLocks/>
            </p:cNvSpPr>
            <p:nvPr/>
          </p:nvSpPr>
          <p:spPr bwMode="auto">
            <a:xfrm>
              <a:off x="6319838" y="3416300"/>
              <a:ext cx="76200" cy="30163"/>
            </a:xfrm>
            <a:custGeom>
              <a:avLst/>
              <a:gdLst>
                <a:gd name="T0" fmla="*/ 233 w 249"/>
                <a:gd name="T1" fmla="*/ 0 h 101"/>
                <a:gd name="T2" fmla="*/ 249 w 249"/>
                <a:gd name="T3" fmla="*/ 27 h 101"/>
                <a:gd name="T4" fmla="*/ 130 w 249"/>
                <a:gd name="T5" fmla="*/ 99 h 101"/>
                <a:gd name="T6" fmla="*/ 119 w 249"/>
                <a:gd name="T7" fmla="*/ 99 h 101"/>
                <a:gd name="T8" fmla="*/ 0 w 249"/>
                <a:gd name="T9" fmla="*/ 27 h 101"/>
                <a:gd name="T10" fmla="*/ 16 w 249"/>
                <a:gd name="T11" fmla="*/ 0 h 101"/>
                <a:gd name="T12" fmla="*/ 49 w 249"/>
                <a:gd name="T13" fmla="*/ 20 h 101"/>
                <a:gd name="T14" fmla="*/ 113 w 249"/>
                <a:gd name="T15" fmla="*/ 59 h 101"/>
                <a:gd name="T16" fmla="*/ 136 w 249"/>
                <a:gd name="T17" fmla="*/ 60 h 101"/>
                <a:gd name="T18" fmla="*/ 233 w 249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01">
                  <a:moveTo>
                    <a:pt x="233" y="0"/>
                  </a:moveTo>
                  <a:cubicBezTo>
                    <a:pt x="239" y="10"/>
                    <a:pt x="244" y="18"/>
                    <a:pt x="249" y="27"/>
                  </a:cubicBezTo>
                  <a:cubicBezTo>
                    <a:pt x="209" y="52"/>
                    <a:pt x="169" y="76"/>
                    <a:pt x="130" y="99"/>
                  </a:cubicBezTo>
                  <a:cubicBezTo>
                    <a:pt x="127" y="101"/>
                    <a:pt x="122" y="100"/>
                    <a:pt x="119" y="99"/>
                  </a:cubicBezTo>
                  <a:cubicBezTo>
                    <a:pt x="79" y="75"/>
                    <a:pt x="40" y="51"/>
                    <a:pt x="0" y="27"/>
                  </a:cubicBezTo>
                  <a:cubicBezTo>
                    <a:pt x="5" y="18"/>
                    <a:pt x="10" y="10"/>
                    <a:pt x="16" y="0"/>
                  </a:cubicBezTo>
                  <a:cubicBezTo>
                    <a:pt x="27" y="7"/>
                    <a:pt x="38" y="14"/>
                    <a:pt x="49" y="20"/>
                  </a:cubicBezTo>
                  <a:cubicBezTo>
                    <a:pt x="71" y="33"/>
                    <a:pt x="92" y="46"/>
                    <a:pt x="113" y="59"/>
                  </a:cubicBezTo>
                  <a:cubicBezTo>
                    <a:pt x="121" y="65"/>
                    <a:pt x="127" y="65"/>
                    <a:pt x="136" y="60"/>
                  </a:cubicBezTo>
                  <a:cubicBezTo>
                    <a:pt x="167" y="40"/>
                    <a:pt x="199" y="21"/>
                    <a:pt x="2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4" name="Freeform 105"/>
          <p:cNvSpPr>
            <a:spLocks noEditPoints="1"/>
          </p:cNvSpPr>
          <p:nvPr/>
        </p:nvSpPr>
        <p:spPr bwMode="auto">
          <a:xfrm>
            <a:off x="7586993" y="3768168"/>
            <a:ext cx="444500" cy="446088"/>
          </a:xfrm>
          <a:custGeom>
            <a:avLst/>
            <a:gdLst>
              <a:gd name="T0" fmla="*/ 1462 w 1464"/>
              <a:gd name="T1" fmla="*/ 878 h 1467"/>
              <a:gd name="T2" fmla="*/ 1153 w 1464"/>
              <a:gd name="T3" fmla="*/ 1012 h 1467"/>
              <a:gd name="T4" fmla="*/ 959 w 1464"/>
              <a:gd name="T5" fmla="*/ 1448 h 1467"/>
              <a:gd name="T6" fmla="*/ 822 w 1464"/>
              <a:gd name="T7" fmla="*/ 1464 h 1467"/>
              <a:gd name="T8" fmla="*/ 470 w 1464"/>
              <a:gd name="T9" fmla="*/ 1293 h 1467"/>
              <a:gd name="T10" fmla="*/ 234 w 1464"/>
              <a:gd name="T11" fmla="*/ 1337 h 1467"/>
              <a:gd name="T12" fmla="*/ 468 w 1464"/>
              <a:gd name="T13" fmla="*/ 1244 h 1467"/>
              <a:gd name="T14" fmla="*/ 580 w 1464"/>
              <a:gd name="T15" fmla="*/ 1089 h 1467"/>
              <a:gd name="T16" fmla="*/ 252 w 1464"/>
              <a:gd name="T17" fmla="*/ 907 h 1467"/>
              <a:gd name="T18" fmla="*/ 204 w 1464"/>
              <a:gd name="T19" fmla="*/ 1174 h 1467"/>
              <a:gd name="T20" fmla="*/ 90 w 1464"/>
              <a:gd name="T21" fmla="*/ 964 h 1467"/>
              <a:gd name="T22" fmla="*/ 82 w 1464"/>
              <a:gd name="T23" fmla="*/ 632 h 1467"/>
              <a:gd name="T24" fmla="*/ 150 w 1464"/>
              <a:gd name="T25" fmla="*/ 251 h 1467"/>
              <a:gd name="T26" fmla="*/ 132 w 1464"/>
              <a:gd name="T27" fmla="*/ 11 h 1467"/>
              <a:gd name="T28" fmla="*/ 208 w 1464"/>
              <a:gd name="T29" fmla="*/ 241 h 1467"/>
              <a:gd name="T30" fmla="*/ 631 w 1464"/>
              <a:gd name="T31" fmla="*/ 505 h 1467"/>
              <a:gd name="T32" fmla="*/ 821 w 1464"/>
              <a:gd name="T33" fmla="*/ 199 h 1467"/>
              <a:gd name="T34" fmla="*/ 604 w 1464"/>
              <a:gd name="T35" fmla="*/ 78 h 1467"/>
              <a:gd name="T36" fmla="*/ 838 w 1464"/>
              <a:gd name="T37" fmla="*/ 153 h 1467"/>
              <a:gd name="T38" fmla="*/ 916 w 1464"/>
              <a:gd name="T39" fmla="*/ 165 h 1467"/>
              <a:gd name="T40" fmla="*/ 1464 w 1464"/>
              <a:gd name="T41" fmla="*/ 272 h 1467"/>
              <a:gd name="T42" fmla="*/ 1152 w 1464"/>
              <a:gd name="T43" fmla="*/ 591 h 1467"/>
              <a:gd name="T44" fmla="*/ 1087 w 1464"/>
              <a:gd name="T45" fmla="*/ 997 h 1467"/>
              <a:gd name="T46" fmla="*/ 1275 w 1464"/>
              <a:gd name="T47" fmla="*/ 759 h 1467"/>
              <a:gd name="T48" fmla="*/ 914 w 1464"/>
              <a:gd name="T49" fmla="*/ 438 h 1467"/>
              <a:gd name="T50" fmla="*/ 680 w 1464"/>
              <a:gd name="T51" fmla="*/ 945 h 1467"/>
              <a:gd name="T52" fmla="*/ 914 w 1464"/>
              <a:gd name="T53" fmla="*/ 438 h 1467"/>
              <a:gd name="T54" fmla="*/ 1011 w 1464"/>
              <a:gd name="T55" fmla="*/ 988 h 1467"/>
              <a:gd name="T56" fmla="*/ 770 w 1464"/>
              <a:gd name="T57" fmla="*/ 1236 h 1467"/>
              <a:gd name="T58" fmla="*/ 944 w 1464"/>
              <a:gd name="T59" fmla="*/ 1236 h 1467"/>
              <a:gd name="T60" fmla="*/ 992 w 1464"/>
              <a:gd name="T61" fmla="*/ 140 h 1467"/>
              <a:gd name="T62" fmla="*/ 1088 w 1464"/>
              <a:gd name="T63" fmla="*/ 192 h 1467"/>
              <a:gd name="T64" fmla="*/ 1260 w 1464"/>
              <a:gd name="T65" fmla="*/ 363 h 1467"/>
              <a:gd name="T66" fmla="*/ 287 w 1464"/>
              <a:gd name="T67" fmla="*/ 531 h 1467"/>
              <a:gd name="T68" fmla="*/ 461 w 1464"/>
              <a:gd name="T69" fmla="*/ 699 h 1467"/>
              <a:gd name="T70" fmla="*/ 542 w 1464"/>
              <a:gd name="T71" fmla="*/ 469 h 1467"/>
              <a:gd name="T72" fmla="*/ 284 w 1464"/>
              <a:gd name="T73" fmla="*/ 702 h 1467"/>
              <a:gd name="T74" fmla="*/ 314 w 1464"/>
              <a:gd name="T75" fmla="*/ 744 h 1467"/>
              <a:gd name="T76" fmla="*/ 513 w 1464"/>
              <a:gd name="T77" fmla="*/ 837 h 1467"/>
              <a:gd name="T78" fmla="*/ 997 w 1464"/>
              <a:gd name="T79" fmla="*/ 1362 h 1467"/>
              <a:gd name="T80" fmla="*/ 718 w 1464"/>
              <a:gd name="T81" fmla="*/ 1357 h 1467"/>
              <a:gd name="T82" fmla="*/ 1173 w 1464"/>
              <a:gd name="T83" fmla="*/ 400 h 1467"/>
              <a:gd name="T84" fmla="*/ 1038 w 1464"/>
              <a:gd name="T85" fmla="*/ 503 h 1467"/>
              <a:gd name="T86" fmla="*/ 1269 w 1464"/>
              <a:gd name="T87" fmla="*/ 424 h 1467"/>
              <a:gd name="T88" fmla="*/ 784 w 1464"/>
              <a:gd name="T89" fmla="*/ 132 h 1467"/>
              <a:gd name="T90" fmla="*/ 712 w 1464"/>
              <a:gd name="T91" fmla="*/ 205 h 1467"/>
              <a:gd name="T92" fmla="*/ 1100 w 1464"/>
              <a:gd name="T93" fmla="*/ 277 h 1467"/>
              <a:gd name="T94" fmla="*/ 129 w 1464"/>
              <a:gd name="T95" fmla="*/ 1006 h 1467"/>
              <a:gd name="T96" fmla="*/ 202 w 1464"/>
              <a:gd name="T97" fmla="*/ 1078 h 1467"/>
              <a:gd name="T98" fmla="*/ 347 w 1464"/>
              <a:gd name="T99" fmla="*/ 1370 h 1467"/>
              <a:gd name="T100" fmla="*/ 275 w 1464"/>
              <a:gd name="T101" fmla="*/ 1295 h 1467"/>
              <a:gd name="T102" fmla="*/ 57 w 1464"/>
              <a:gd name="T103" fmla="*/ 132 h 1467"/>
              <a:gd name="T104" fmla="*/ 1343 w 1464"/>
              <a:gd name="T105" fmla="*/ 933 h 1467"/>
              <a:gd name="T106" fmla="*/ 1270 w 1464"/>
              <a:gd name="T107" fmla="*/ 860 h 1467"/>
              <a:gd name="T108" fmla="*/ 857 w 1464"/>
              <a:gd name="T109" fmla="*/ 1224 h 1467"/>
              <a:gd name="T110" fmla="*/ 784 w 1464"/>
              <a:gd name="T111" fmla="*/ 1151 h 1467"/>
              <a:gd name="T112" fmla="*/ 299 w 1464"/>
              <a:gd name="T113" fmla="*/ 61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64" h="1467">
                <a:moveTo>
                  <a:pt x="1464" y="847"/>
                </a:moveTo>
                <a:cubicBezTo>
                  <a:pt x="1464" y="856"/>
                  <a:pt x="1464" y="866"/>
                  <a:pt x="1464" y="875"/>
                </a:cubicBezTo>
                <a:cubicBezTo>
                  <a:pt x="1463" y="876"/>
                  <a:pt x="1463" y="877"/>
                  <a:pt x="1462" y="878"/>
                </a:cubicBezTo>
                <a:cubicBezTo>
                  <a:pt x="1448" y="973"/>
                  <a:pt x="1335" y="1014"/>
                  <a:pt x="1263" y="951"/>
                </a:cubicBezTo>
                <a:cubicBezTo>
                  <a:pt x="1257" y="945"/>
                  <a:pt x="1253" y="947"/>
                  <a:pt x="1247" y="951"/>
                </a:cubicBezTo>
                <a:cubicBezTo>
                  <a:pt x="1216" y="972"/>
                  <a:pt x="1185" y="992"/>
                  <a:pt x="1153" y="1012"/>
                </a:cubicBezTo>
                <a:cubicBezTo>
                  <a:pt x="1140" y="1021"/>
                  <a:pt x="1127" y="1029"/>
                  <a:pt x="1114" y="1038"/>
                </a:cubicBezTo>
                <a:cubicBezTo>
                  <a:pt x="1117" y="1045"/>
                  <a:pt x="1120" y="1050"/>
                  <a:pt x="1122" y="1056"/>
                </a:cubicBezTo>
                <a:cubicBezTo>
                  <a:pt x="1192" y="1208"/>
                  <a:pt x="1117" y="1391"/>
                  <a:pt x="959" y="1448"/>
                </a:cubicBezTo>
                <a:cubicBezTo>
                  <a:pt x="936" y="1456"/>
                  <a:pt x="911" y="1461"/>
                  <a:pt x="887" y="1467"/>
                </a:cubicBezTo>
                <a:cubicBezTo>
                  <a:pt x="868" y="1467"/>
                  <a:pt x="849" y="1467"/>
                  <a:pt x="830" y="1467"/>
                </a:cubicBezTo>
                <a:cubicBezTo>
                  <a:pt x="827" y="1466"/>
                  <a:pt x="825" y="1465"/>
                  <a:pt x="822" y="1464"/>
                </a:cubicBezTo>
                <a:cubicBezTo>
                  <a:pt x="743" y="1454"/>
                  <a:pt x="679" y="1419"/>
                  <a:pt x="631" y="1356"/>
                </a:cubicBezTo>
                <a:cubicBezTo>
                  <a:pt x="610" y="1330"/>
                  <a:pt x="595" y="1299"/>
                  <a:pt x="576" y="1268"/>
                </a:cubicBezTo>
                <a:cubicBezTo>
                  <a:pt x="543" y="1275"/>
                  <a:pt x="507" y="1284"/>
                  <a:pt x="470" y="1293"/>
                </a:cubicBezTo>
                <a:cubicBezTo>
                  <a:pt x="469" y="1302"/>
                  <a:pt x="468" y="1311"/>
                  <a:pt x="467" y="1319"/>
                </a:cubicBezTo>
                <a:cubicBezTo>
                  <a:pt x="457" y="1374"/>
                  <a:pt x="411" y="1414"/>
                  <a:pt x="352" y="1418"/>
                </a:cubicBezTo>
                <a:cubicBezTo>
                  <a:pt x="303" y="1422"/>
                  <a:pt x="250" y="1386"/>
                  <a:pt x="234" y="1337"/>
                </a:cubicBezTo>
                <a:cubicBezTo>
                  <a:pt x="213" y="1276"/>
                  <a:pt x="240" y="1214"/>
                  <a:pt x="298" y="1186"/>
                </a:cubicBezTo>
                <a:cubicBezTo>
                  <a:pt x="354" y="1160"/>
                  <a:pt x="419" y="1182"/>
                  <a:pt x="452" y="1237"/>
                </a:cubicBezTo>
                <a:cubicBezTo>
                  <a:pt x="456" y="1243"/>
                  <a:pt x="460" y="1246"/>
                  <a:pt x="468" y="1244"/>
                </a:cubicBezTo>
                <a:cubicBezTo>
                  <a:pt x="498" y="1236"/>
                  <a:pt x="529" y="1229"/>
                  <a:pt x="559" y="1222"/>
                </a:cubicBezTo>
                <a:cubicBezTo>
                  <a:pt x="562" y="1221"/>
                  <a:pt x="566" y="1219"/>
                  <a:pt x="569" y="1218"/>
                </a:cubicBezTo>
                <a:cubicBezTo>
                  <a:pt x="563" y="1174"/>
                  <a:pt x="567" y="1131"/>
                  <a:pt x="580" y="1089"/>
                </a:cubicBezTo>
                <a:cubicBezTo>
                  <a:pt x="593" y="1047"/>
                  <a:pt x="615" y="1011"/>
                  <a:pt x="644" y="977"/>
                </a:cubicBezTo>
                <a:cubicBezTo>
                  <a:pt x="612" y="942"/>
                  <a:pt x="581" y="908"/>
                  <a:pt x="549" y="873"/>
                </a:cubicBezTo>
                <a:cubicBezTo>
                  <a:pt x="456" y="939"/>
                  <a:pt x="357" y="950"/>
                  <a:pt x="252" y="907"/>
                </a:cubicBezTo>
                <a:cubicBezTo>
                  <a:pt x="239" y="931"/>
                  <a:pt x="227" y="954"/>
                  <a:pt x="214" y="976"/>
                </a:cubicBezTo>
                <a:cubicBezTo>
                  <a:pt x="209" y="984"/>
                  <a:pt x="210" y="989"/>
                  <a:pt x="216" y="996"/>
                </a:cubicBezTo>
                <a:cubicBezTo>
                  <a:pt x="266" y="1050"/>
                  <a:pt x="261" y="1127"/>
                  <a:pt x="204" y="1174"/>
                </a:cubicBezTo>
                <a:cubicBezTo>
                  <a:pt x="168" y="1202"/>
                  <a:pt x="115" y="1208"/>
                  <a:pt x="75" y="1187"/>
                </a:cubicBezTo>
                <a:cubicBezTo>
                  <a:pt x="31" y="1163"/>
                  <a:pt x="4" y="1117"/>
                  <a:pt x="9" y="1072"/>
                </a:cubicBezTo>
                <a:cubicBezTo>
                  <a:pt x="13" y="1021"/>
                  <a:pt x="45" y="979"/>
                  <a:pt x="90" y="964"/>
                </a:cubicBezTo>
                <a:cubicBezTo>
                  <a:pt x="115" y="956"/>
                  <a:pt x="140" y="956"/>
                  <a:pt x="166" y="963"/>
                </a:cubicBezTo>
                <a:cubicBezTo>
                  <a:pt x="181" y="936"/>
                  <a:pt x="195" y="910"/>
                  <a:pt x="210" y="884"/>
                </a:cubicBezTo>
                <a:cubicBezTo>
                  <a:pt x="125" y="821"/>
                  <a:pt x="79" y="739"/>
                  <a:pt x="82" y="632"/>
                </a:cubicBezTo>
                <a:cubicBezTo>
                  <a:pt x="85" y="526"/>
                  <a:pt x="137" y="447"/>
                  <a:pt x="225" y="390"/>
                </a:cubicBezTo>
                <a:cubicBezTo>
                  <a:pt x="203" y="342"/>
                  <a:pt x="181" y="296"/>
                  <a:pt x="159" y="250"/>
                </a:cubicBezTo>
                <a:cubicBezTo>
                  <a:pt x="155" y="250"/>
                  <a:pt x="152" y="251"/>
                  <a:pt x="150" y="251"/>
                </a:cubicBezTo>
                <a:cubicBezTo>
                  <a:pt x="101" y="258"/>
                  <a:pt x="60" y="242"/>
                  <a:pt x="31" y="202"/>
                </a:cubicBezTo>
                <a:cubicBezTo>
                  <a:pt x="4" y="164"/>
                  <a:pt x="0" y="122"/>
                  <a:pt x="21" y="79"/>
                </a:cubicBezTo>
                <a:cubicBezTo>
                  <a:pt x="43" y="34"/>
                  <a:pt x="82" y="11"/>
                  <a:pt x="132" y="11"/>
                </a:cubicBezTo>
                <a:cubicBezTo>
                  <a:pt x="181" y="11"/>
                  <a:pt x="225" y="44"/>
                  <a:pt x="242" y="88"/>
                </a:cubicBezTo>
                <a:cubicBezTo>
                  <a:pt x="260" y="136"/>
                  <a:pt x="249" y="185"/>
                  <a:pt x="211" y="220"/>
                </a:cubicBezTo>
                <a:cubicBezTo>
                  <a:pt x="204" y="227"/>
                  <a:pt x="204" y="232"/>
                  <a:pt x="208" y="241"/>
                </a:cubicBezTo>
                <a:cubicBezTo>
                  <a:pt x="226" y="278"/>
                  <a:pt x="243" y="315"/>
                  <a:pt x="261" y="352"/>
                </a:cubicBezTo>
                <a:cubicBezTo>
                  <a:pt x="264" y="358"/>
                  <a:pt x="267" y="363"/>
                  <a:pt x="269" y="368"/>
                </a:cubicBezTo>
                <a:cubicBezTo>
                  <a:pt x="425" y="324"/>
                  <a:pt x="544" y="371"/>
                  <a:pt x="631" y="505"/>
                </a:cubicBezTo>
                <a:cubicBezTo>
                  <a:pt x="719" y="468"/>
                  <a:pt x="807" y="431"/>
                  <a:pt x="896" y="393"/>
                </a:cubicBezTo>
                <a:cubicBezTo>
                  <a:pt x="878" y="337"/>
                  <a:pt x="877" y="281"/>
                  <a:pt x="893" y="225"/>
                </a:cubicBezTo>
                <a:cubicBezTo>
                  <a:pt x="868" y="216"/>
                  <a:pt x="845" y="207"/>
                  <a:pt x="821" y="199"/>
                </a:cubicBezTo>
                <a:cubicBezTo>
                  <a:pt x="818" y="198"/>
                  <a:pt x="812" y="201"/>
                  <a:pt x="809" y="204"/>
                </a:cubicBezTo>
                <a:cubicBezTo>
                  <a:pt x="763" y="262"/>
                  <a:pt x="688" y="270"/>
                  <a:pt x="632" y="223"/>
                </a:cubicBezTo>
                <a:cubicBezTo>
                  <a:pt x="591" y="189"/>
                  <a:pt x="579" y="125"/>
                  <a:pt x="604" y="78"/>
                </a:cubicBezTo>
                <a:cubicBezTo>
                  <a:pt x="631" y="26"/>
                  <a:pt x="689" y="0"/>
                  <a:pt x="742" y="15"/>
                </a:cubicBezTo>
                <a:cubicBezTo>
                  <a:pt x="800" y="32"/>
                  <a:pt x="834" y="79"/>
                  <a:pt x="833" y="141"/>
                </a:cubicBezTo>
                <a:cubicBezTo>
                  <a:pt x="833" y="145"/>
                  <a:pt x="835" y="151"/>
                  <a:pt x="838" y="153"/>
                </a:cubicBezTo>
                <a:cubicBezTo>
                  <a:pt x="862" y="162"/>
                  <a:pt x="885" y="170"/>
                  <a:pt x="908" y="178"/>
                </a:cubicBezTo>
                <a:cubicBezTo>
                  <a:pt x="910" y="177"/>
                  <a:pt x="910" y="176"/>
                  <a:pt x="911" y="176"/>
                </a:cubicBezTo>
                <a:cubicBezTo>
                  <a:pt x="913" y="172"/>
                  <a:pt x="914" y="169"/>
                  <a:pt x="916" y="165"/>
                </a:cubicBezTo>
                <a:cubicBezTo>
                  <a:pt x="971" y="71"/>
                  <a:pt x="1052" y="16"/>
                  <a:pt x="1162" y="11"/>
                </a:cubicBezTo>
                <a:cubicBezTo>
                  <a:pt x="1302" y="6"/>
                  <a:pt x="1421" y="98"/>
                  <a:pt x="1456" y="234"/>
                </a:cubicBezTo>
                <a:cubicBezTo>
                  <a:pt x="1459" y="247"/>
                  <a:pt x="1461" y="260"/>
                  <a:pt x="1464" y="272"/>
                </a:cubicBezTo>
                <a:cubicBezTo>
                  <a:pt x="1464" y="291"/>
                  <a:pt x="1464" y="310"/>
                  <a:pt x="1464" y="329"/>
                </a:cubicBezTo>
                <a:cubicBezTo>
                  <a:pt x="1463" y="334"/>
                  <a:pt x="1462" y="338"/>
                  <a:pt x="1461" y="343"/>
                </a:cubicBezTo>
                <a:cubicBezTo>
                  <a:pt x="1439" y="497"/>
                  <a:pt x="1298" y="605"/>
                  <a:pt x="1152" y="591"/>
                </a:cubicBezTo>
                <a:cubicBezTo>
                  <a:pt x="1134" y="590"/>
                  <a:pt x="1116" y="587"/>
                  <a:pt x="1097" y="584"/>
                </a:cubicBezTo>
                <a:cubicBezTo>
                  <a:pt x="1057" y="693"/>
                  <a:pt x="1018" y="802"/>
                  <a:pt x="979" y="911"/>
                </a:cubicBezTo>
                <a:cubicBezTo>
                  <a:pt x="1022" y="932"/>
                  <a:pt x="1058" y="961"/>
                  <a:pt x="1087" y="997"/>
                </a:cubicBezTo>
                <a:cubicBezTo>
                  <a:pt x="1132" y="968"/>
                  <a:pt x="1175" y="940"/>
                  <a:pt x="1219" y="912"/>
                </a:cubicBezTo>
                <a:cubicBezTo>
                  <a:pt x="1228" y="906"/>
                  <a:pt x="1229" y="901"/>
                  <a:pt x="1226" y="891"/>
                </a:cubicBezTo>
                <a:cubicBezTo>
                  <a:pt x="1212" y="843"/>
                  <a:pt x="1233" y="787"/>
                  <a:pt x="1275" y="759"/>
                </a:cubicBezTo>
                <a:cubicBezTo>
                  <a:pt x="1319" y="731"/>
                  <a:pt x="1377" y="733"/>
                  <a:pt x="1417" y="765"/>
                </a:cubicBezTo>
                <a:cubicBezTo>
                  <a:pt x="1444" y="786"/>
                  <a:pt x="1458" y="814"/>
                  <a:pt x="1464" y="847"/>
                </a:cubicBezTo>
                <a:close/>
                <a:moveTo>
                  <a:pt x="914" y="438"/>
                </a:moveTo>
                <a:cubicBezTo>
                  <a:pt x="825" y="476"/>
                  <a:pt x="737" y="513"/>
                  <a:pt x="649" y="551"/>
                </a:cubicBezTo>
                <a:cubicBezTo>
                  <a:pt x="680" y="660"/>
                  <a:pt x="659" y="755"/>
                  <a:pt x="585" y="840"/>
                </a:cubicBezTo>
                <a:cubicBezTo>
                  <a:pt x="617" y="875"/>
                  <a:pt x="648" y="910"/>
                  <a:pt x="680" y="945"/>
                </a:cubicBezTo>
                <a:cubicBezTo>
                  <a:pt x="757" y="889"/>
                  <a:pt x="841" y="872"/>
                  <a:pt x="933" y="895"/>
                </a:cubicBezTo>
                <a:cubicBezTo>
                  <a:pt x="973" y="785"/>
                  <a:pt x="1012" y="676"/>
                  <a:pt x="1051" y="567"/>
                </a:cubicBezTo>
                <a:cubicBezTo>
                  <a:pt x="973" y="522"/>
                  <a:pt x="959" y="506"/>
                  <a:pt x="914" y="438"/>
                </a:cubicBezTo>
                <a:close/>
                <a:moveTo>
                  <a:pt x="944" y="1236"/>
                </a:moveTo>
                <a:cubicBezTo>
                  <a:pt x="989" y="1255"/>
                  <a:pt x="1021" y="1288"/>
                  <a:pt x="1040" y="1333"/>
                </a:cubicBezTo>
                <a:cubicBezTo>
                  <a:pt x="1130" y="1233"/>
                  <a:pt x="1116" y="1073"/>
                  <a:pt x="1011" y="988"/>
                </a:cubicBezTo>
                <a:cubicBezTo>
                  <a:pt x="901" y="899"/>
                  <a:pt x="743" y="920"/>
                  <a:pt x="660" y="1036"/>
                </a:cubicBezTo>
                <a:cubicBezTo>
                  <a:pt x="584" y="1140"/>
                  <a:pt x="614" y="1275"/>
                  <a:pt x="675" y="1331"/>
                </a:cubicBezTo>
                <a:cubicBezTo>
                  <a:pt x="694" y="1287"/>
                  <a:pt x="726" y="1256"/>
                  <a:pt x="770" y="1236"/>
                </a:cubicBezTo>
                <a:cubicBezTo>
                  <a:pt x="716" y="1174"/>
                  <a:pt x="733" y="1101"/>
                  <a:pt x="774" y="1063"/>
                </a:cubicBezTo>
                <a:cubicBezTo>
                  <a:pt x="822" y="1019"/>
                  <a:pt x="891" y="1019"/>
                  <a:pt x="939" y="1063"/>
                </a:cubicBezTo>
                <a:cubicBezTo>
                  <a:pt x="978" y="1098"/>
                  <a:pt x="1000" y="1171"/>
                  <a:pt x="944" y="1236"/>
                </a:cubicBezTo>
                <a:close/>
                <a:moveTo>
                  <a:pt x="1356" y="459"/>
                </a:moveTo>
                <a:cubicBezTo>
                  <a:pt x="1432" y="377"/>
                  <a:pt x="1442" y="227"/>
                  <a:pt x="1343" y="129"/>
                </a:cubicBezTo>
                <a:cubicBezTo>
                  <a:pt x="1243" y="32"/>
                  <a:pt x="1086" y="37"/>
                  <a:pt x="992" y="140"/>
                </a:cubicBezTo>
                <a:cubicBezTo>
                  <a:pt x="900" y="242"/>
                  <a:pt x="920" y="387"/>
                  <a:pt x="990" y="458"/>
                </a:cubicBezTo>
                <a:cubicBezTo>
                  <a:pt x="1009" y="414"/>
                  <a:pt x="1041" y="382"/>
                  <a:pt x="1085" y="363"/>
                </a:cubicBezTo>
                <a:cubicBezTo>
                  <a:pt x="1032" y="299"/>
                  <a:pt x="1050" y="229"/>
                  <a:pt x="1088" y="192"/>
                </a:cubicBezTo>
                <a:cubicBezTo>
                  <a:pt x="1129" y="151"/>
                  <a:pt x="1197" y="145"/>
                  <a:pt x="1243" y="179"/>
                </a:cubicBezTo>
                <a:cubicBezTo>
                  <a:pt x="1268" y="197"/>
                  <a:pt x="1285" y="222"/>
                  <a:pt x="1291" y="252"/>
                </a:cubicBezTo>
                <a:cubicBezTo>
                  <a:pt x="1300" y="294"/>
                  <a:pt x="1288" y="330"/>
                  <a:pt x="1260" y="363"/>
                </a:cubicBezTo>
                <a:cubicBezTo>
                  <a:pt x="1305" y="382"/>
                  <a:pt x="1336" y="415"/>
                  <a:pt x="1356" y="459"/>
                </a:cubicBezTo>
                <a:close/>
                <a:moveTo>
                  <a:pt x="284" y="702"/>
                </a:moveTo>
                <a:cubicBezTo>
                  <a:pt x="232" y="641"/>
                  <a:pt x="247" y="570"/>
                  <a:pt x="287" y="531"/>
                </a:cubicBezTo>
                <a:cubicBezTo>
                  <a:pt x="329" y="489"/>
                  <a:pt x="398" y="485"/>
                  <a:pt x="444" y="521"/>
                </a:cubicBezTo>
                <a:cubicBezTo>
                  <a:pt x="469" y="540"/>
                  <a:pt x="485" y="564"/>
                  <a:pt x="490" y="595"/>
                </a:cubicBezTo>
                <a:cubicBezTo>
                  <a:pt x="498" y="635"/>
                  <a:pt x="487" y="671"/>
                  <a:pt x="461" y="699"/>
                </a:cubicBezTo>
                <a:cubicBezTo>
                  <a:pt x="480" y="714"/>
                  <a:pt x="500" y="726"/>
                  <a:pt x="516" y="742"/>
                </a:cubicBezTo>
                <a:cubicBezTo>
                  <a:pt x="532" y="758"/>
                  <a:pt x="544" y="779"/>
                  <a:pt x="557" y="797"/>
                </a:cubicBezTo>
                <a:cubicBezTo>
                  <a:pt x="634" y="713"/>
                  <a:pt x="639" y="564"/>
                  <a:pt x="542" y="469"/>
                </a:cubicBezTo>
                <a:cubicBezTo>
                  <a:pt x="446" y="375"/>
                  <a:pt x="291" y="377"/>
                  <a:pt x="198" y="473"/>
                </a:cubicBezTo>
                <a:cubicBezTo>
                  <a:pt x="102" y="572"/>
                  <a:pt x="115" y="720"/>
                  <a:pt x="189" y="798"/>
                </a:cubicBezTo>
                <a:cubicBezTo>
                  <a:pt x="208" y="754"/>
                  <a:pt x="239" y="722"/>
                  <a:pt x="284" y="702"/>
                </a:cubicBezTo>
                <a:close/>
                <a:moveTo>
                  <a:pt x="513" y="837"/>
                </a:moveTo>
                <a:cubicBezTo>
                  <a:pt x="504" y="790"/>
                  <a:pt x="472" y="755"/>
                  <a:pt x="427" y="744"/>
                </a:cubicBezTo>
                <a:cubicBezTo>
                  <a:pt x="390" y="735"/>
                  <a:pt x="351" y="734"/>
                  <a:pt x="314" y="744"/>
                </a:cubicBezTo>
                <a:cubicBezTo>
                  <a:pt x="271" y="756"/>
                  <a:pt x="244" y="786"/>
                  <a:pt x="232" y="828"/>
                </a:cubicBezTo>
                <a:cubicBezTo>
                  <a:pt x="231" y="832"/>
                  <a:pt x="233" y="839"/>
                  <a:pt x="236" y="842"/>
                </a:cubicBezTo>
                <a:cubicBezTo>
                  <a:pt x="313" y="900"/>
                  <a:pt x="439" y="898"/>
                  <a:pt x="513" y="837"/>
                </a:cubicBezTo>
                <a:close/>
                <a:moveTo>
                  <a:pt x="857" y="1418"/>
                </a:moveTo>
                <a:cubicBezTo>
                  <a:pt x="906" y="1418"/>
                  <a:pt x="951" y="1404"/>
                  <a:pt x="992" y="1377"/>
                </a:cubicBezTo>
                <a:cubicBezTo>
                  <a:pt x="998" y="1372"/>
                  <a:pt x="999" y="1368"/>
                  <a:pt x="997" y="1362"/>
                </a:cubicBezTo>
                <a:cubicBezTo>
                  <a:pt x="985" y="1315"/>
                  <a:pt x="939" y="1276"/>
                  <a:pt x="891" y="1274"/>
                </a:cubicBezTo>
                <a:cubicBezTo>
                  <a:pt x="868" y="1273"/>
                  <a:pt x="846" y="1273"/>
                  <a:pt x="824" y="1274"/>
                </a:cubicBezTo>
                <a:cubicBezTo>
                  <a:pt x="776" y="1276"/>
                  <a:pt x="732" y="1311"/>
                  <a:pt x="718" y="1357"/>
                </a:cubicBezTo>
                <a:cubicBezTo>
                  <a:pt x="715" y="1367"/>
                  <a:pt x="716" y="1373"/>
                  <a:pt x="725" y="1379"/>
                </a:cubicBezTo>
                <a:cubicBezTo>
                  <a:pt x="766" y="1404"/>
                  <a:pt x="809" y="1418"/>
                  <a:pt x="857" y="1418"/>
                </a:cubicBezTo>
                <a:close/>
                <a:moveTo>
                  <a:pt x="1173" y="400"/>
                </a:moveTo>
                <a:cubicBezTo>
                  <a:pt x="1161" y="400"/>
                  <a:pt x="1149" y="400"/>
                  <a:pt x="1137" y="400"/>
                </a:cubicBezTo>
                <a:cubicBezTo>
                  <a:pt x="1090" y="403"/>
                  <a:pt x="1044" y="442"/>
                  <a:pt x="1033" y="488"/>
                </a:cubicBezTo>
                <a:cubicBezTo>
                  <a:pt x="1032" y="492"/>
                  <a:pt x="1035" y="500"/>
                  <a:pt x="1038" y="503"/>
                </a:cubicBezTo>
                <a:cubicBezTo>
                  <a:pt x="1114" y="558"/>
                  <a:pt x="1232" y="558"/>
                  <a:pt x="1308" y="503"/>
                </a:cubicBezTo>
                <a:cubicBezTo>
                  <a:pt x="1314" y="499"/>
                  <a:pt x="1315" y="494"/>
                  <a:pt x="1313" y="488"/>
                </a:cubicBezTo>
                <a:cubicBezTo>
                  <a:pt x="1305" y="461"/>
                  <a:pt x="1291" y="440"/>
                  <a:pt x="1269" y="424"/>
                </a:cubicBezTo>
                <a:cubicBezTo>
                  <a:pt x="1241" y="402"/>
                  <a:pt x="1208" y="397"/>
                  <a:pt x="1173" y="400"/>
                </a:cubicBezTo>
                <a:close/>
                <a:moveTo>
                  <a:pt x="712" y="205"/>
                </a:moveTo>
                <a:cubicBezTo>
                  <a:pt x="752" y="204"/>
                  <a:pt x="784" y="172"/>
                  <a:pt x="784" y="132"/>
                </a:cubicBezTo>
                <a:cubicBezTo>
                  <a:pt x="784" y="93"/>
                  <a:pt x="752" y="60"/>
                  <a:pt x="712" y="59"/>
                </a:cubicBezTo>
                <a:cubicBezTo>
                  <a:pt x="672" y="59"/>
                  <a:pt x="639" y="92"/>
                  <a:pt x="639" y="133"/>
                </a:cubicBezTo>
                <a:cubicBezTo>
                  <a:pt x="639" y="172"/>
                  <a:pt x="672" y="205"/>
                  <a:pt x="712" y="205"/>
                </a:cubicBezTo>
                <a:close/>
                <a:moveTo>
                  <a:pt x="1245" y="278"/>
                </a:moveTo>
                <a:cubicBezTo>
                  <a:pt x="1245" y="238"/>
                  <a:pt x="1213" y="205"/>
                  <a:pt x="1173" y="205"/>
                </a:cubicBezTo>
                <a:cubicBezTo>
                  <a:pt x="1134" y="205"/>
                  <a:pt x="1101" y="238"/>
                  <a:pt x="1100" y="277"/>
                </a:cubicBezTo>
                <a:cubicBezTo>
                  <a:pt x="1100" y="317"/>
                  <a:pt x="1133" y="350"/>
                  <a:pt x="1173" y="350"/>
                </a:cubicBezTo>
                <a:cubicBezTo>
                  <a:pt x="1213" y="350"/>
                  <a:pt x="1245" y="318"/>
                  <a:pt x="1245" y="278"/>
                </a:cubicBezTo>
                <a:close/>
                <a:moveTo>
                  <a:pt x="129" y="1006"/>
                </a:moveTo>
                <a:cubicBezTo>
                  <a:pt x="89" y="1006"/>
                  <a:pt x="57" y="1039"/>
                  <a:pt x="57" y="1079"/>
                </a:cubicBezTo>
                <a:cubicBezTo>
                  <a:pt x="57" y="1118"/>
                  <a:pt x="90" y="1151"/>
                  <a:pt x="129" y="1151"/>
                </a:cubicBezTo>
                <a:cubicBezTo>
                  <a:pt x="169" y="1151"/>
                  <a:pt x="202" y="1118"/>
                  <a:pt x="202" y="1078"/>
                </a:cubicBezTo>
                <a:cubicBezTo>
                  <a:pt x="201" y="1038"/>
                  <a:pt x="169" y="1006"/>
                  <a:pt x="129" y="1006"/>
                </a:cubicBezTo>
                <a:close/>
                <a:moveTo>
                  <a:pt x="275" y="1295"/>
                </a:moveTo>
                <a:cubicBezTo>
                  <a:pt x="275" y="1336"/>
                  <a:pt x="307" y="1369"/>
                  <a:pt x="347" y="1370"/>
                </a:cubicBezTo>
                <a:cubicBezTo>
                  <a:pt x="387" y="1370"/>
                  <a:pt x="420" y="1337"/>
                  <a:pt x="420" y="1298"/>
                </a:cubicBezTo>
                <a:cubicBezTo>
                  <a:pt x="421" y="1258"/>
                  <a:pt x="389" y="1225"/>
                  <a:pt x="349" y="1225"/>
                </a:cubicBezTo>
                <a:cubicBezTo>
                  <a:pt x="309" y="1224"/>
                  <a:pt x="276" y="1256"/>
                  <a:pt x="275" y="1295"/>
                </a:cubicBezTo>
                <a:close/>
                <a:moveTo>
                  <a:pt x="202" y="131"/>
                </a:moveTo>
                <a:cubicBezTo>
                  <a:pt x="201" y="92"/>
                  <a:pt x="169" y="59"/>
                  <a:pt x="129" y="59"/>
                </a:cubicBezTo>
                <a:cubicBezTo>
                  <a:pt x="90" y="60"/>
                  <a:pt x="57" y="93"/>
                  <a:pt x="57" y="132"/>
                </a:cubicBezTo>
                <a:cubicBezTo>
                  <a:pt x="57" y="172"/>
                  <a:pt x="90" y="205"/>
                  <a:pt x="130" y="205"/>
                </a:cubicBezTo>
                <a:cubicBezTo>
                  <a:pt x="170" y="204"/>
                  <a:pt x="202" y="171"/>
                  <a:pt x="202" y="131"/>
                </a:cubicBezTo>
                <a:close/>
                <a:moveTo>
                  <a:pt x="1343" y="933"/>
                </a:moveTo>
                <a:cubicBezTo>
                  <a:pt x="1382" y="933"/>
                  <a:pt x="1415" y="900"/>
                  <a:pt x="1415" y="861"/>
                </a:cubicBezTo>
                <a:cubicBezTo>
                  <a:pt x="1416" y="821"/>
                  <a:pt x="1383" y="788"/>
                  <a:pt x="1344" y="787"/>
                </a:cubicBezTo>
                <a:cubicBezTo>
                  <a:pt x="1304" y="787"/>
                  <a:pt x="1270" y="820"/>
                  <a:pt x="1270" y="860"/>
                </a:cubicBezTo>
                <a:cubicBezTo>
                  <a:pt x="1270" y="900"/>
                  <a:pt x="1303" y="932"/>
                  <a:pt x="1343" y="933"/>
                </a:cubicBezTo>
                <a:close/>
                <a:moveTo>
                  <a:pt x="784" y="1151"/>
                </a:moveTo>
                <a:cubicBezTo>
                  <a:pt x="784" y="1191"/>
                  <a:pt x="817" y="1224"/>
                  <a:pt x="857" y="1224"/>
                </a:cubicBezTo>
                <a:cubicBezTo>
                  <a:pt x="897" y="1224"/>
                  <a:pt x="929" y="1191"/>
                  <a:pt x="929" y="1151"/>
                </a:cubicBezTo>
                <a:cubicBezTo>
                  <a:pt x="929" y="1111"/>
                  <a:pt x="897" y="1079"/>
                  <a:pt x="857" y="1079"/>
                </a:cubicBezTo>
                <a:cubicBezTo>
                  <a:pt x="817" y="1079"/>
                  <a:pt x="785" y="1111"/>
                  <a:pt x="784" y="1151"/>
                </a:cubicBezTo>
                <a:close/>
                <a:moveTo>
                  <a:pt x="444" y="617"/>
                </a:moveTo>
                <a:cubicBezTo>
                  <a:pt x="444" y="577"/>
                  <a:pt x="412" y="545"/>
                  <a:pt x="372" y="545"/>
                </a:cubicBezTo>
                <a:cubicBezTo>
                  <a:pt x="332" y="545"/>
                  <a:pt x="298" y="578"/>
                  <a:pt x="299" y="618"/>
                </a:cubicBezTo>
                <a:cubicBezTo>
                  <a:pt x="299" y="658"/>
                  <a:pt x="333" y="690"/>
                  <a:pt x="372" y="690"/>
                </a:cubicBezTo>
                <a:cubicBezTo>
                  <a:pt x="412" y="690"/>
                  <a:pt x="444" y="657"/>
                  <a:pt x="444" y="617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5" name="Group 624"/>
          <p:cNvGrpSpPr/>
          <p:nvPr/>
        </p:nvGrpSpPr>
        <p:grpSpPr>
          <a:xfrm>
            <a:off x="8333547" y="3795156"/>
            <a:ext cx="441325" cy="393700"/>
            <a:chOff x="7588250" y="3357563"/>
            <a:chExt cx="441325" cy="3937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26" name="Freeform 106"/>
            <p:cNvSpPr>
              <a:spLocks/>
            </p:cNvSpPr>
            <p:nvPr/>
          </p:nvSpPr>
          <p:spPr bwMode="auto">
            <a:xfrm>
              <a:off x="7588250" y="3471863"/>
              <a:ext cx="31750" cy="12700"/>
            </a:xfrm>
            <a:custGeom>
              <a:avLst/>
              <a:gdLst>
                <a:gd name="T0" fmla="*/ 0 w 104"/>
                <a:gd name="T1" fmla="*/ 15 h 45"/>
                <a:gd name="T2" fmla="*/ 30 w 104"/>
                <a:gd name="T3" fmla="*/ 1 h 45"/>
                <a:gd name="T4" fmla="*/ 80 w 104"/>
                <a:gd name="T5" fmla="*/ 1 h 45"/>
                <a:gd name="T6" fmla="*/ 103 w 104"/>
                <a:gd name="T7" fmla="*/ 22 h 45"/>
                <a:gd name="T8" fmla="*/ 79 w 104"/>
                <a:gd name="T9" fmla="*/ 44 h 45"/>
                <a:gd name="T10" fmla="*/ 28 w 104"/>
                <a:gd name="T11" fmla="*/ 44 h 45"/>
                <a:gd name="T12" fmla="*/ 0 w 104"/>
                <a:gd name="T13" fmla="*/ 29 h 45"/>
                <a:gd name="T14" fmla="*/ 0 w 104"/>
                <a:gd name="T15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5">
                  <a:moveTo>
                    <a:pt x="0" y="15"/>
                  </a:moveTo>
                  <a:cubicBezTo>
                    <a:pt x="7" y="4"/>
                    <a:pt x="17" y="0"/>
                    <a:pt x="30" y="1"/>
                  </a:cubicBezTo>
                  <a:cubicBezTo>
                    <a:pt x="46" y="2"/>
                    <a:pt x="63" y="1"/>
                    <a:pt x="80" y="1"/>
                  </a:cubicBezTo>
                  <a:cubicBezTo>
                    <a:pt x="94" y="1"/>
                    <a:pt x="103" y="10"/>
                    <a:pt x="103" y="22"/>
                  </a:cubicBezTo>
                  <a:cubicBezTo>
                    <a:pt x="104" y="35"/>
                    <a:pt x="95" y="43"/>
                    <a:pt x="79" y="44"/>
                  </a:cubicBezTo>
                  <a:cubicBezTo>
                    <a:pt x="62" y="44"/>
                    <a:pt x="45" y="43"/>
                    <a:pt x="28" y="44"/>
                  </a:cubicBezTo>
                  <a:cubicBezTo>
                    <a:pt x="15" y="45"/>
                    <a:pt x="6" y="40"/>
                    <a:pt x="0" y="29"/>
                  </a:cubicBezTo>
                  <a:cubicBezTo>
                    <a:pt x="0" y="25"/>
                    <a:pt x="0" y="20"/>
                    <a:pt x="0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07"/>
            <p:cNvSpPr>
              <a:spLocks noEditPoints="1"/>
            </p:cNvSpPr>
            <p:nvPr/>
          </p:nvSpPr>
          <p:spPr bwMode="auto">
            <a:xfrm>
              <a:off x="7747000" y="3557588"/>
              <a:ext cx="282575" cy="193675"/>
            </a:xfrm>
            <a:custGeom>
              <a:avLst/>
              <a:gdLst>
                <a:gd name="T0" fmla="*/ 670 w 930"/>
                <a:gd name="T1" fmla="*/ 209 h 634"/>
                <a:gd name="T2" fmla="*/ 670 w 930"/>
                <a:gd name="T3" fmla="*/ 227 h 634"/>
                <a:gd name="T4" fmla="*/ 597 w 930"/>
                <a:gd name="T5" fmla="*/ 322 h 634"/>
                <a:gd name="T6" fmla="*/ 394 w 930"/>
                <a:gd name="T7" fmla="*/ 375 h 634"/>
                <a:gd name="T8" fmla="*/ 378 w 930"/>
                <a:gd name="T9" fmla="*/ 380 h 634"/>
                <a:gd name="T10" fmla="*/ 489 w 930"/>
                <a:gd name="T11" fmla="*/ 534 h 634"/>
                <a:gd name="T12" fmla="*/ 533 w 930"/>
                <a:gd name="T13" fmla="*/ 564 h 634"/>
                <a:gd name="T14" fmla="*/ 551 w 930"/>
                <a:gd name="T15" fmla="*/ 606 h 634"/>
                <a:gd name="T16" fmla="*/ 512 w 930"/>
                <a:gd name="T17" fmla="*/ 633 h 634"/>
                <a:gd name="T18" fmla="*/ 44 w 930"/>
                <a:gd name="T19" fmla="*/ 633 h 634"/>
                <a:gd name="T20" fmla="*/ 5 w 930"/>
                <a:gd name="T21" fmla="*/ 607 h 634"/>
                <a:gd name="T22" fmla="*/ 23 w 930"/>
                <a:gd name="T23" fmla="*/ 563 h 634"/>
                <a:gd name="T24" fmla="*/ 83 w 930"/>
                <a:gd name="T25" fmla="*/ 521 h 634"/>
                <a:gd name="T26" fmla="*/ 188 w 930"/>
                <a:gd name="T27" fmla="*/ 336 h 634"/>
                <a:gd name="T28" fmla="*/ 208 w 930"/>
                <a:gd name="T29" fmla="*/ 240 h 634"/>
                <a:gd name="T30" fmla="*/ 278 w 930"/>
                <a:gd name="T31" fmla="*/ 181 h 634"/>
                <a:gd name="T32" fmla="*/ 347 w 930"/>
                <a:gd name="T33" fmla="*/ 241 h 634"/>
                <a:gd name="T34" fmla="*/ 368 w 930"/>
                <a:gd name="T35" fmla="*/ 337 h 634"/>
                <a:gd name="T36" fmla="*/ 412 w 930"/>
                <a:gd name="T37" fmla="*/ 326 h 634"/>
                <a:gd name="T38" fmla="*/ 580 w 930"/>
                <a:gd name="T39" fmla="*/ 282 h 634"/>
                <a:gd name="T40" fmla="*/ 626 w 930"/>
                <a:gd name="T41" fmla="*/ 209 h 634"/>
                <a:gd name="T42" fmla="*/ 611 w 930"/>
                <a:gd name="T43" fmla="*/ 209 h 634"/>
                <a:gd name="T44" fmla="*/ 503 w 930"/>
                <a:gd name="T45" fmla="*/ 208 h 634"/>
                <a:gd name="T46" fmla="*/ 351 w 930"/>
                <a:gd name="T47" fmla="*/ 33 h 634"/>
                <a:gd name="T48" fmla="*/ 386 w 930"/>
                <a:gd name="T49" fmla="*/ 0 h 634"/>
                <a:gd name="T50" fmla="*/ 397 w 930"/>
                <a:gd name="T51" fmla="*/ 0 h 634"/>
                <a:gd name="T52" fmla="*/ 883 w 930"/>
                <a:gd name="T53" fmla="*/ 0 h 634"/>
                <a:gd name="T54" fmla="*/ 930 w 930"/>
                <a:gd name="T55" fmla="*/ 47 h 634"/>
                <a:gd name="T56" fmla="*/ 769 w 930"/>
                <a:gd name="T57" fmla="*/ 209 h 634"/>
                <a:gd name="T58" fmla="*/ 670 w 930"/>
                <a:gd name="T59" fmla="*/ 209 h 634"/>
                <a:gd name="T60" fmla="*/ 495 w 930"/>
                <a:gd name="T61" fmla="*/ 590 h 634"/>
                <a:gd name="T62" fmla="*/ 473 w 930"/>
                <a:gd name="T63" fmla="*/ 575 h 634"/>
                <a:gd name="T64" fmla="*/ 330 w 930"/>
                <a:gd name="T65" fmla="*/ 362 h 634"/>
                <a:gd name="T66" fmla="*/ 305 w 930"/>
                <a:gd name="T67" fmla="*/ 250 h 634"/>
                <a:gd name="T68" fmla="*/ 277 w 930"/>
                <a:gd name="T69" fmla="*/ 224 h 634"/>
                <a:gd name="T70" fmla="*/ 250 w 930"/>
                <a:gd name="T71" fmla="*/ 250 h 634"/>
                <a:gd name="T72" fmla="*/ 230 w 930"/>
                <a:gd name="T73" fmla="*/ 340 h 634"/>
                <a:gd name="T74" fmla="*/ 70 w 930"/>
                <a:gd name="T75" fmla="*/ 583 h 634"/>
                <a:gd name="T76" fmla="*/ 62 w 930"/>
                <a:gd name="T77" fmla="*/ 590 h 634"/>
                <a:gd name="T78" fmla="*/ 495 w 930"/>
                <a:gd name="T79" fmla="*/ 590 h 634"/>
                <a:gd name="T80" fmla="*/ 395 w 930"/>
                <a:gd name="T81" fmla="*/ 43 h 634"/>
                <a:gd name="T82" fmla="*/ 502 w 930"/>
                <a:gd name="T83" fmla="*/ 165 h 634"/>
                <a:gd name="T84" fmla="*/ 776 w 930"/>
                <a:gd name="T85" fmla="*/ 165 h 634"/>
                <a:gd name="T86" fmla="*/ 883 w 930"/>
                <a:gd name="T87" fmla="*/ 79 h 634"/>
                <a:gd name="T88" fmla="*/ 888 w 930"/>
                <a:gd name="T89" fmla="*/ 43 h 634"/>
                <a:gd name="T90" fmla="*/ 395 w 930"/>
                <a:gd name="T91" fmla="*/ 4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0" h="634">
                  <a:moveTo>
                    <a:pt x="670" y="209"/>
                  </a:moveTo>
                  <a:cubicBezTo>
                    <a:pt x="670" y="216"/>
                    <a:pt x="670" y="222"/>
                    <a:pt x="670" y="227"/>
                  </a:cubicBezTo>
                  <a:cubicBezTo>
                    <a:pt x="669" y="275"/>
                    <a:pt x="643" y="310"/>
                    <a:pt x="597" y="322"/>
                  </a:cubicBezTo>
                  <a:cubicBezTo>
                    <a:pt x="529" y="340"/>
                    <a:pt x="461" y="358"/>
                    <a:pt x="394" y="375"/>
                  </a:cubicBezTo>
                  <a:cubicBezTo>
                    <a:pt x="389" y="377"/>
                    <a:pt x="384" y="378"/>
                    <a:pt x="378" y="380"/>
                  </a:cubicBezTo>
                  <a:cubicBezTo>
                    <a:pt x="398" y="445"/>
                    <a:pt x="435" y="496"/>
                    <a:pt x="489" y="534"/>
                  </a:cubicBezTo>
                  <a:cubicBezTo>
                    <a:pt x="504" y="544"/>
                    <a:pt x="518" y="554"/>
                    <a:pt x="533" y="564"/>
                  </a:cubicBezTo>
                  <a:cubicBezTo>
                    <a:pt x="549" y="575"/>
                    <a:pt x="555" y="590"/>
                    <a:pt x="551" y="606"/>
                  </a:cubicBezTo>
                  <a:cubicBezTo>
                    <a:pt x="546" y="623"/>
                    <a:pt x="532" y="633"/>
                    <a:pt x="512" y="633"/>
                  </a:cubicBezTo>
                  <a:cubicBezTo>
                    <a:pt x="356" y="634"/>
                    <a:pt x="200" y="634"/>
                    <a:pt x="44" y="633"/>
                  </a:cubicBezTo>
                  <a:cubicBezTo>
                    <a:pt x="23" y="633"/>
                    <a:pt x="10" y="624"/>
                    <a:pt x="5" y="607"/>
                  </a:cubicBezTo>
                  <a:cubicBezTo>
                    <a:pt x="0" y="590"/>
                    <a:pt x="6" y="575"/>
                    <a:pt x="23" y="563"/>
                  </a:cubicBezTo>
                  <a:cubicBezTo>
                    <a:pt x="43" y="549"/>
                    <a:pt x="64" y="536"/>
                    <a:pt x="83" y="521"/>
                  </a:cubicBezTo>
                  <a:cubicBezTo>
                    <a:pt x="143" y="473"/>
                    <a:pt x="174" y="409"/>
                    <a:pt x="188" y="336"/>
                  </a:cubicBezTo>
                  <a:cubicBezTo>
                    <a:pt x="193" y="304"/>
                    <a:pt x="201" y="272"/>
                    <a:pt x="208" y="240"/>
                  </a:cubicBezTo>
                  <a:cubicBezTo>
                    <a:pt x="216" y="204"/>
                    <a:pt x="244" y="181"/>
                    <a:pt x="278" y="181"/>
                  </a:cubicBezTo>
                  <a:cubicBezTo>
                    <a:pt x="312" y="181"/>
                    <a:pt x="339" y="204"/>
                    <a:pt x="347" y="241"/>
                  </a:cubicBezTo>
                  <a:cubicBezTo>
                    <a:pt x="354" y="272"/>
                    <a:pt x="361" y="304"/>
                    <a:pt x="368" y="337"/>
                  </a:cubicBezTo>
                  <a:cubicBezTo>
                    <a:pt x="383" y="334"/>
                    <a:pt x="398" y="330"/>
                    <a:pt x="412" y="326"/>
                  </a:cubicBezTo>
                  <a:cubicBezTo>
                    <a:pt x="468" y="312"/>
                    <a:pt x="524" y="297"/>
                    <a:pt x="580" y="282"/>
                  </a:cubicBezTo>
                  <a:cubicBezTo>
                    <a:pt x="618" y="272"/>
                    <a:pt x="632" y="250"/>
                    <a:pt x="626" y="209"/>
                  </a:cubicBezTo>
                  <a:cubicBezTo>
                    <a:pt x="621" y="209"/>
                    <a:pt x="616" y="209"/>
                    <a:pt x="611" y="209"/>
                  </a:cubicBezTo>
                  <a:cubicBezTo>
                    <a:pt x="575" y="208"/>
                    <a:pt x="539" y="209"/>
                    <a:pt x="503" y="208"/>
                  </a:cubicBezTo>
                  <a:cubicBezTo>
                    <a:pt x="412" y="205"/>
                    <a:pt x="342" y="123"/>
                    <a:pt x="351" y="33"/>
                  </a:cubicBezTo>
                  <a:cubicBezTo>
                    <a:pt x="354" y="13"/>
                    <a:pt x="366" y="1"/>
                    <a:pt x="386" y="0"/>
                  </a:cubicBezTo>
                  <a:cubicBezTo>
                    <a:pt x="390" y="0"/>
                    <a:pt x="393" y="0"/>
                    <a:pt x="397" y="0"/>
                  </a:cubicBezTo>
                  <a:cubicBezTo>
                    <a:pt x="559" y="0"/>
                    <a:pt x="721" y="0"/>
                    <a:pt x="883" y="0"/>
                  </a:cubicBezTo>
                  <a:cubicBezTo>
                    <a:pt x="919" y="0"/>
                    <a:pt x="930" y="11"/>
                    <a:pt x="930" y="47"/>
                  </a:cubicBezTo>
                  <a:cubicBezTo>
                    <a:pt x="929" y="139"/>
                    <a:pt x="861" y="207"/>
                    <a:pt x="769" y="209"/>
                  </a:cubicBezTo>
                  <a:cubicBezTo>
                    <a:pt x="737" y="209"/>
                    <a:pt x="705" y="209"/>
                    <a:pt x="670" y="209"/>
                  </a:cubicBezTo>
                  <a:close/>
                  <a:moveTo>
                    <a:pt x="495" y="590"/>
                  </a:moveTo>
                  <a:cubicBezTo>
                    <a:pt x="486" y="583"/>
                    <a:pt x="479" y="579"/>
                    <a:pt x="473" y="575"/>
                  </a:cubicBezTo>
                  <a:cubicBezTo>
                    <a:pt x="396" y="523"/>
                    <a:pt x="349" y="452"/>
                    <a:pt x="330" y="362"/>
                  </a:cubicBezTo>
                  <a:cubicBezTo>
                    <a:pt x="322" y="325"/>
                    <a:pt x="314" y="287"/>
                    <a:pt x="305" y="250"/>
                  </a:cubicBezTo>
                  <a:cubicBezTo>
                    <a:pt x="301" y="232"/>
                    <a:pt x="291" y="223"/>
                    <a:pt x="277" y="224"/>
                  </a:cubicBezTo>
                  <a:cubicBezTo>
                    <a:pt x="263" y="224"/>
                    <a:pt x="254" y="233"/>
                    <a:pt x="250" y="250"/>
                  </a:cubicBezTo>
                  <a:cubicBezTo>
                    <a:pt x="243" y="280"/>
                    <a:pt x="236" y="310"/>
                    <a:pt x="230" y="340"/>
                  </a:cubicBezTo>
                  <a:cubicBezTo>
                    <a:pt x="212" y="445"/>
                    <a:pt x="161" y="527"/>
                    <a:pt x="70" y="583"/>
                  </a:cubicBezTo>
                  <a:cubicBezTo>
                    <a:pt x="68" y="585"/>
                    <a:pt x="66" y="587"/>
                    <a:pt x="62" y="590"/>
                  </a:cubicBezTo>
                  <a:cubicBezTo>
                    <a:pt x="207" y="590"/>
                    <a:pt x="349" y="590"/>
                    <a:pt x="495" y="590"/>
                  </a:cubicBezTo>
                  <a:close/>
                  <a:moveTo>
                    <a:pt x="395" y="43"/>
                  </a:moveTo>
                  <a:cubicBezTo>
                    <a:pt x="387" y="103"/>
                    <a:pt x="439" y="164"/>
                    <a:pt x="502" y="165"/>
                  </a:cubicBezTo>
                  <a:cubicBezTo>
                    <a:pt x="593" y="167"/>
                    <a:pt x="685" y="166"/>
                    <a:pt x="776" y="165"/>
                  </a:cubicBezTo>
                  <a:cubicBezTo>
                    <a:pt x="827" y="165"/>
                    <a:pt x="871" y="128"/>
                    <a:pt x="883" y="79"/>
                  </a:cubicBezTo>
                  <a:cubicBezTo>
                    <a:pt x="886" y="67"/>
                    <a:pt x="886" y="55"/>
                    <a:pt x="888" y="43"/>
                  </a:cubicBezTo>
                  <a:cubicBezTo>
                    <a:pt x="722" y="43"/>
                    <a:pt x="558" y="43"/>
                    <a:pt x="395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08"/>
            <p:cNvSpPr>
              <a:spLocks noEditPoints="1"/>
            </p:cNvSpPr>
            <p:nvPr/>
          </p:nvSpPr>
          <p:spPr bwMode="auto">
            <a:xfrm>
              <a:off x="7627938" y="3413125"/>
              <a:ext cx="127000" cy="193675"/>
            </a:xfrm>
            <a:custGeom>
              <a:avLst/>
              <a:gdLst>
                <a:gd name="T0" fmla="*/ 116 w 418"/>
                <a:gd name="T1" fmla="*/ 502 h 637"/>
                <a:gd name="T2" fmla="*/ 120 w 418"/>
                <a:gd name="T3" fmla="*/ 460 h 637"/>
                <a:gd name="T4" fmla="*/ 120 w 418"/>
                <a:gd name="T5" fmla="*/ 454 h 637"/>
                <a:gd name="T6" fmla="*/ 104 w 418"/>
                <a:gd name="T7" fmla="*/ 371 h 637"/>
                <a:gd name="T8" fmla="*/ 85 w 418"/>
                <a:gd name="T9" fmla="*/ 344 h 637"/>
                <a:gd name="T10" fmla="*/ 58 w 418"/>
                <a:gd name="T11" fmla="*/ 90 h 637"/>
                <a:gd name="T12" fmla="*/ 248 w 418"/>
                <a:gd name="T13" fmla="*/ 14 h 637"/>
                <a:gd name="T14" fmla="*/ 397 w 418"/>
                <a:gd name="T15" fmla="*/ 148 h 637"/>
                <a:gd name="T16" fmla="*/ 342 w 418"/>
                <a:gd name="T17" fmla="*/ 343 h 637"/>
                <a:gd name="T18" fmla="*/ 321 w 418"/>
                <a:gd name="T19" fmla="*/ 388 h 637"/>
                <a:gd name="T20" fmla="*/ 319 w 418"/>
                <a:gd name="T21" fmla="*/ 412 h 637"/>
                <a:gd name="T22" fmla="*/ 309 w 418"/>
                <a:gd name="T23" fmla="*/ 522 h 637"/>
                <a:gd name="T24" fmla="*/ 242 w 418"/>
                <a:gd name="T25" fmla="*/ 618 h 637"/>
                <a:gd name="T26" fmla="*/ 118 w 418"/>
                <a:gd name="T27" fmla="*/ 531 h 637"/>
                <a:gd name="T28" fmla="*/ 117 w 418"/>
                <a:gd name="T29" fmla="*/ 502 h 637"/>
                <a:gd name="T30" fmla="*/ 116 w 418"/>
                <a:gd name="T31" fmla="*/ 502 h 637"/>
                <a:gd name="T32" fmla="*/ 235 w 418"/>
                <a:gd name="T33" fmla="*/ 441 h 637"/>
                <a:gd name="T34" fmla="*/ 274 w 418"/>
                <a:gd name="T35" fmla="*/ 416 h 637"/>
                <a:gd name="T36" fmla="*/ 279 w 418"/>
                <a:gd name="T37" fmla="*/ 389 h 637"/>
                <a:gd name="T38" fmla="*/ 316 w 418"/>
                <a:gd name="T39" fmla="*/ 309 h 637"/>
                <a:gd name="T40" fmla="*/ 352 w 418"/>
                <a:gd name="T41" fmla="*/ 149 h 637"/>
                <a:gd name="T42" fmla="*/ 218 w 418"/>
                <a:gd name="T43" fmla="*/ 53 h 637"/>
                <a:gd name="T44" fmla="*/ 76 w 418"/>
                <a:gd name="T45" fmla="*/ 145 h 637"/>
                <a:gd name="T46" fmla="*/ 113 w 418"/>
                <a:gd name="T47" fmla="*/ 311 h 637"/>
                <a:gd name="T48" fmla="*/ 148 w 418"/>
                <a:gd name="T49" fmla="*/ 387 h 637"/>
                <a:gd name="T50" fmla="*/ 158 w 418"/>
                <a:gd name="T51" fmla="*/ 434 h 637"/>
                <a:gd name="T52" fmla="*/ 169 w 418"/>
                <a:gd name="T53" fmla="*/ 442 h 637"/>
                <a:gd name="T54" fmla="*/ 192 w 418"/>
                <a:gd name="T55" fmla="*/ 442 h 637"/>
                <a:gd name="T56" fmla="*/ 191 w 418"/>
                <a:gd name="T57" fmla="*/ 348 h 637"/>
                <a:gd name="T58" fmla="*/ 184 w 418"/>
                <a:gd name="T59" fmla="*/ 328 h 637"/>
                <a:gd name="T60" fmla="*/ 139 w 418"/>
                <a:gd name="T61" fmla="*/ 273 h 637"/>
                <a:gd name="T62" fmla="*/ 147 w 418"/>
                <a:gd name="T63" fmla="*/ 238 h 637"/>
                <a:gd name="T64" fmla="*/ 172 w 418"/>
                <a:gd name="T65" fmla="*/ 247 h 637"/>
                <a:gd name="T66" fmla="*/ 213 w 418"/>
                <a:gd name="T67" fmla="*/ 296 h 637"/>
                <a:gd name="T68" fmla="*/ 254 w 418"/>
                <a:gd name="T69" fmla="*/ 248 h 637"/>
                <a:gd name="T70" fmla="*/ 287 w 418"/>
                <a:gd name="T71" fmla="*/ 242 h 637"/>
                <a:gd name="T72" fmla="*/ 287 w 418"/>
                <a:gd name="T73" fmla="*/ 275 h 637"/>
                <a:gd name="T74" fmla="*/ 241 w 418"/>
                <a:gd name="T75" fmla="*/ 329 h 637"/>
                <a:gd name="T76" fmla="*/ 235 w 418"/>
                <a:gd name="T77" fmla="*/ 341 h 637"/>
                <a:gd name="T78" fmla="*/ 235 w 418"/>
                <a:gd name="T79" fmla="*/ 441 h 637"/>
                <a:gd name="T80" fmla="*/ 160 w 418"/>
                <a:gd name="T81" fmla="*/ 486 h 637"/>
                <a:gd name="T82" fmla="*/ 160 w 418"/>
                <a:gd name="T83" fmla="*/ 530 h 637"/>
                <a:gd name="T84" fmla="*/ 208 w 418"/>
                <a:gd name="T85" fmla="*/ 580 h 637"/>
                <a:gd name="T86" fmla="*/ 264 w 418"/>
                <a:gd name="T87" fmla="*/ 542 h 637"/>
                <a:gd name="T88" fmla="*/ 267 w 418"/>
                <a:gd name="T89" fmla="*/ 486 h 637"/>
                <a:gd name="T90" fmla="*/ 160 w 418"/>
                <a:gd name="T91" fmla="*/ 48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8" h="637">
                  <a:moveTo>
                    <a:pt x="116" y="502"/>
                  </a:moveTo>
                  <a:cubicBezTo>
                    <a:pt x="117" y="488"/>
                    <a:pt x="119" y="474"/>
                    <a:pt x="120" y="460"/>
                  </a:cubicBezTo>
                  <a:cubicBezTo>
                    <a:pt x="120" y="458"/>
                    <a:pt x="120" y="456"/>
                    <a:pt x="120" y="454"/>
                  </a:cubicBezTo>
                  <a:cubicBezTo>
                    <a:pt x="114" y="427"/>
                    <a:pt x="110" y="399"/>
                    <a:pt x="104" y="371"/>
                  </a:cubicBezTo>
                  <a:cubicBezTo>
                    <a:pt x="101" y="361"/>
                    <a:pt x="93" y="351"/>
                    <a:pt x="85" y="344"/>
                  </a:cubicBezTo>
                  <a:cubicBezTo>
                    <a:pt x="12" y="277"/>
                    <a:pt x="0" y="169"/>
                    <a:pt x="58" y="90"/>
                  </a:cubicBezTo>
                  <a:cubicBezTo>
                    <a:pt x="106" y="27"/>
                    <a:pt x="170" y="0"/>
                    <a:pt x="248" y="14"/>
                  </a:cubicBezTo>
                  <a:cubicBezTo>
                    <a:pt x="324" y="28"/>
                    <a:pt x="375" y="74"/>
                    <a:pt x="397" y="148"/>
                  </a:cubicBezTo>
                  <a:cubicBezTo>
                    <a:pt x="418" y="223"/>
                    <a:pt x="399" y="290"/>
                    <a:pt x="342" y="343"/>
                  </a:cubicBezTo>
                  <a:cubicBezTo>
                    <a:pt x="328" y="356"/>
                    <a:pt x="320" y="369"/>
                    <a:pt x="321" y="388"/>
                  </a:cubicBezTo>
                  <a:cubicBezTo>
                    <a:pt x="322" y="396"/>
                    <a:pt x="321" y="404"/>
                    <a:pt x="319" y="412"/>
                  </a:cubicBezTo>
                  <a:cubicBezTo>
                    <a:pt x="304" y="447"/>
                    <a:pt x="310" y="485"/>
                    <a:pt x="309" y="522"/>
                  </a:cubicBezTo>
                  <a:cubicBezTo>
                    <a:pt x="309" y="569"/>
                    <a:pt x="283" y="606"/>
                    <a:pt x="242" y="618"/>
                  </a:cubicBezTo>
                  <a:cubicBezTo>
                    <a:pt x="182" y="637"/>
                    <a:pt x="121" y="594"/>
                    <a:pt x="118" y="531"/>
                  </a:cubicBezTo>
                  <a:cubicBezTo>
                    <a:pt x="117" y="521"/>
                    <a:pt x="117" y="512"/>
                    <a:pt x="117" y="502"/>
                  </a:cubicBezTo>
                  <a:cubicBezTo>
                    <a:pt x="117" y="502"/>
                    <a:pt x="117" y="502"/>
                    <a:pt x="116" y="502"/>
                  </a:cubicBezTo>
                  <a:close/>
                  <a:moveTo>
                    <a:pt x="235" y="441"/>
                  </a:moveTo>
                  <a:cubicBezTo>
                    <a:pt x="267" y="444"/>
                    <a:pt x="267" y="444"/>
                    <a:pt x="274" y="416"/>
                  </a:cubicBezTo>
                  <a:cubicBezTo>
                    <a:pt x="276" y="407"/>
                    <a:pt x="279" y="398"/>
                    <a:pt x="279" y="389"/>
                  </a:cubicBezTo>
                  <a:cubicBezTo>
                    <a:pt x="277" y="356"/>
                    <a:pt x="291" y="331"/>
                    <a:pt x="316" y="309"/>
                  </a:cubicBezTo>
                  <a:cubicBezTo>
                    <a:pt x="360" y="269"/>
                    <a:pt x="374" y="205"/>
                    <a:pt x="352" y="149"/>
                  </a:cubicBezTo>
                  <a:cubicBezTo>
                    <a:pt x="331" y="93"/>
                    <a:pt x="277" y="55"/>
                    <a:pt x="218" y="53"/>
                  </a:cubicBezTo>
                  <a:cubicBezTo>
                    <a:pt x="156" y="51"/>
                    <a:pt x="100" y="88"/>
                    <a:pt x="76" y="145"/>
                  </a:cubicBezTo>
                  <a:cubicBezTo>
                    <a:pt x="52" y="203"/>
                    <a:pt x="66" y="269"/>
                    <a:pt x="113" y="311"/>
                  </a:cubicBezTo>
                  <a:cubicBezTo>
                    <a:pt x="137" y="332"/>
                    <a:pt x="148" y="356"/>
                    <a:pt x="148" y="387"/>
                  </a:cubicBezTo>
                  <a:cubicBezTo>
                    <a:pt x="149" y="403"/>
                    <a:pt x="154" y="419"/>
                    <a:pt x="158" y="434"/>
                  </a:cubicBezTo>
                  <a:cubicBezTo>
                    <a:pt x="159" y="437"/>
                    <a:pt x="165" y="441"/>
                    <a:pt x="169" y="442"/>
                  </a:cubicBezTo>
                  <a:cubicBezTo>
                    <a:pt x="176" y="443"/>
                    <a:pt x="183" y="442"/>
                    <a:pt x="192" y="442"/>
                  </a:cubicBezTo>
                  <a:cubicBezTo>
                    <a:pt x="192" y="410"/>
                    <a:pt x="192" y="379"/>
                    <a:pt x="191" y="348"/>
                  </a:cubicBezTo>
                  <a:cubicBezTo>
                    <a:pt x="191" y="341"/>
                    <a:pt x="188" y="334"/>
                    <a:pt x="184" y="328"/>
                  </a:cubicBezTo>
                  <a:cubicBezTo>
                    <a:pt x="169" y="309"/>
                    <a:pt x="154" y="292"/>
                    <a:pt x="139" y="273"/>
                  </a:cubicBezTo>
                  <a:cubicBezTo>
                    <a:pt x="128" y="260"/>
                    <a:pt x="132" y="242"/>
                    <a:pt x="147" y="238"/>
                  </a:cubicBezTo>
                  <a:cubicBezTo>
                    <a:pt x="157" y="235"/>
                    <a:pt x="165" y="239"/>
                    <a:pt x="172" y="247"/>
                  </a:cubicBezTo>
                  <a:cubicBezTo>
                    <a:pt x="185" y="263"/>
                    <a:pt x="199" y="279"/>
                    <a:pt x="213" y="296"/>
                  </a:cubicBezTo>
                  <a:cubicBezTo>
                    <a:pt x="228" y="279"/>
                    <a:pt x="241" y="263"/>
                    <a:pt x="254" y="248"/>
                  </a:cubicBezTo>
                  <a:cubicBezTo>
                    <a:pt x="264" y="236"/>
                    <a:pt x="277" y="233"/>
                    <a:pt x="287" y="242"/>
                  </a:cubicBezTo>
                  <a:cubicBezTo>
                    <a:pt x="297" y="250"/>
                    <a:pt x="297" y="263"/>
                    <a:pt x="287" y="275"/>
                  </a:cubicBezTo>
                  <a:cubicBezTo>
                    <a:pt x="272" y="293"/>
                    <a:pt x="256" y="311"/>
                    <a:pt x="241" y="329"/>
                  </a:cubicBezTo>
                  <a:cubicBezTo>
                    <a:pt x="239" y="333"/>
                    <a:pt x="235" y="337"/>
                    <a:pt x="235" y="341"/>
                  </a:cubicBezTo>
                  <a:cubicBezTo>
                    <a:pt x="234" y="374"/>
                    <a:pt x="235" y="407"/>
                    <a:pt x="235" y="441"/>
                  </a:cubicBezTo>
                  <a:close/>
                  <a:moveTo>
                    <a:pt x="160" y="486"/>
                  </a:moveTo>
                  <a:cubicBezTo>
                    <a:pt x="160" y="502"/>
                    <a:pt x="159" y="516"/>
                    <a:pt x="160" y="530"/>
                  </a:cubicBezTo>
                  <a:cubicBezTo>
                    <a:pt x="162" y="557"/>
                    <a:pt x="182" y="577"/>
                    <a:pt x="208" y="580"/>
                  </a:cubicBezTo>
                  <a:cubicBezTo>
                    <a:pt x="233" y="582"/>
                    <a:pt x="259" y="567"/>
                    <a:pt x="264" y="542"/>
                  </a:cubicBezTo>
                  <a:cubicBezTo>
                    <a:pt x="267" y="524"/>
                    <a:pt x="266" y="505"/>
                    <a:pt x="267" y="486"/>
                  </a:cubicBezTo>
                  <a:cubicBezTo>
                    <a:pt x="230" y="486"/>
                    <a:pt x="196" y="486"/>
                    <a:pt x="160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09"/>
            <p:cNvSpPr>
              <a:spLocks noEditPoints="1"/>
            </p:cNvSpPr>
            <p:nvPr/>
          </p:nvSpPr>
          <p:spPr bwMode="auto">
            <a:xfrm>
              <a:off x="7883525" y="3357563"/>
              <a:ext cx="122238" cy="192088"/>
            </a:xfrm>
            <a:custGeom>
              <a:avLst/>
              <a:gdLst>
                <a:gd name="T0" fmla="*/ 173 w 403"/>
                <a:gd name="T1" fmla="*/ 441 h 630"/>
                <a:gd name="T2" fmla="*/ 173 w 403"/>
                <a:gd name="T3" fmla="*/ 342 h 630"/>
                <a:gd name="T4" fmla="*/ 167 w 403"/>
                <a:gd name="T5" fmla="*/ 330 h 630"/>
                <a:gd name="T6" fmla="*/ 121 w 403"/>
                <a:gd name="T7" fmla="*/ 275 h 630"/>
                <a:gd name="T8" fmla="*/ 121 w 403"/>
                <a:gd name="T9" fmla="*/ 242 h 630"/>
                <a:gd name="T10" fmla="*/ 154 w 403"/>
                <a:gd name="T11" fmla="*/ 248 h 630"/>
                <a:gd name="T12" fmla="*/ 194 w 403"/>
                <a:gd name="T13" fmla="*/ 296 h 630"/>
                <a:gd name="T14" fmla="*/ 237 w 403"/>
                <a:gd name="T15" fmla="*/ 246 h 630"/>
                <a:gd name="T16" fmla="*/ 273 w 403"/>
                <a:gd name="T17" fmla="*/ 247 h 630"/>
                <a:gd name="T18" fmla="*/ 268 w 403"/>
                <a:gd name="T19" fmla="*/ 275 h 630"/>
                <a:gd name="T20" fmla="*/ 223 w 403"/>
                <a:gd name="T21" fmla="*/ 329 h 630"/>
                <a:gd name="T22" fmla="*/ 216 w 403"/>
                <a:gd name="T23" fmla="*/ 341 h 630"/>
                <a:gd name="T24" fmla="*/ 216 w 403"/>
                <a:gd name="T25" fmla="*/ 440 h 630"/>
                <a:gd name="T26" fmla="*/ 220 w 403"/>
                <a:gd name="T27" fmla="*/ 442 h 630"/>
                <a:gd name="T28" fmla="*/ 255 w 403"/>
                <a:gd name="T29" fmla="*/ 416 h 630"/>
                <a:gd name="T30" fmla="*/ 260 w 403"/>
                <a:gd name="T31" fmla="*/ 377 h 630"/>
                <a:gd name="T32" fmla="*/ 290 w 403"/>
                <a:gd name="T33" fmla="*/ 315 h 630"/>
                <a:gd name="T34" fmla="*/ 330 w 403"/>
                <a:gd name="T35" fmla="*/ 141 h 630"/>
                <a:gd name="T36" fmla="*/ 340 w 403"/>
                <a:gd name="T37" fmla="*/ 109 h 630"/>
                <a:gd name="T38" fmla="*/ 370 w 403"/>
                <a:gd name="T39" fmla="*/ 125 h 630"/>
                <a:gd name="T40" fmla="*/ 322 w 403"/>
                <a:gd name="T41" fmla="*/ 344 h 630"/>
                <a:gd name="T42" fmla="*/ 302 w 403"/>
                <a:gd name="T43" fmla="*/ 385 h 630"/>
                <a:gd name="T44" fmla="*/ 299 w 403"/>
                <a:gd name="T45" fmla="*/ 414 h 630"/>
                <a:gd name="T46" fmla="*/ 290 w 403"/>
                <a:gd name="T47" fmla="*/ 524 h 630"/>
                <a:gd name="T48" fmla="*/ 207 w 403"/>
                <a:gd name="T49" fmla="*/ 622 h 630"/>
                <a:gd name="T50" fmla="*/ 100 w 403"/>
                <a:gd name="T51" fmla="*/ 542 h 630"/>
                <a:gd name="T52" fmla="*/ 100 w 403"/>
                <a:gd name="T53" fmla="*/ 461 h 630"/>
                <a:gd name="T54" fmla="*/ 98 w 403"/>
                <a:gd name="T55" fmla="*/ 447 h 630"/>
                <a:gd name="T56" fmla="*/ 86 w 403"/>
                <a:gd name="T57" fmla="*/ 384 h 630"/>
                <a:gd name="T58" fmla="*/ 68 w 403"/>
                <a:gd name="T59" fmla="*/ 345 h 630"/>
                <a:gd name="T60" fmla="*/ 3 w 403"/>
                <a:gd name="T61" fmla="*/ 194 h 630"/>
                <a:gd name="T62" fmla="*/ 104 w 403"/>
                <a:gd name="T63" fmla="*/ 33 h 630"/>
                <a:gd name="T64" fmla="*/ 291 w 403"/>
                <a:gd name="T65" fmla="*/ 37 h 630"/>
                <a:gd name="T66" fmla="*/ 303 w 403"/>
                <a:gd name="T67" fmla="*/ 67 h 630"/>
                <a:gd name="T68" fmla="*/ 269 w 403"/>
                <a:gd name="T69" fmla="*/ 73 h 630"/>
                <a:gd name="T70" fmla="*/ 51 w 403"/>
                <a:gd name="T71" fmla="*/ 165 h 630"/>
                <a:gd name="T72" fmla="*/ 95 w 403"/>
                <a:gd name="T73" fmla="*/ 312 h 630"/>
                <a:gd name="T74" fmla="*/ 129 w 403"/>
                <a:gd name="T75" fmla="*/ 384 h 630"/>
                <a:gd name="T76" fmla="*/ 133 w 403"/>
                <a:gd name="T77" fmla="*/ 415 h 630"/>
                <a:gd name="T78" fmla="*/ 173 w 403"/>
                <a:gd name="T79" fmla="*/ 441 h 630"/>
                <a:gd name="T80" fmla="*/ 248 w 403"/>
                <a:gd name="T81" fmla="*/ 486 h 630"/>
                <a:gd name="T82" fmla="*/ 142 w 403"/>
                <a:gd name="T83" fmla="*/ 486 h 630"/>
                <a:gd name="T84" fmla="*/ 142 w 403"/>
                <a:gd name="T85" fmla="*/ 530 h 630"/>
                <a:gd name="T86" fmla="*/ 195 w 403"/>
                <a:gd name="T87" fmla="*/ 580 h 630"/>
                <a:gd name="T88" fmla="*/ 247 w 403"/>
                <a:gd name="T89" fmla="*/ 529 h 630"/>
                <a:gd name="T90" fmla="*/ 248 w 403"/>
                <a:gd name="T91" fmla="*/ 48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630">
                  <a:moveTo>
                    <a:pt x="173" y="441"/>
                  </a:moveTo>
                  <a:cubicBezTo>
                    <a:pt x="173" y="407"/>
                    <a:pt x="174" y="375"/>
                    <a:pt x="173" y="342"/>
                  </a:cubicBezTo>
                  <a:cubicBezTo>
                    <a:pt x="173" y="338"/>
                    <a:pt x="170" y="334"/>
                    <a:pt x="167" y="330"/>
                  </a:cubicBezTo>
                  <a:cubicBezTo>
                    <a:pt x="152" y="312"/>
                    <a:pt x="136" y="294"/>
                    <a:pt x="121" y="275"/>
                  </a:cubicBezTo>
                  <a:cubicBezTo>
                    <a:pt x="111" y="263"/>
                    <a:pt x="111" y="250"/>
                    <a:pt x="121" y="242"/>
                  </a:cubicBezTo>
                  <a:cubicBezTo>
                    <a:pt x="131" y="233"/>
                    <a:pt x="143" y="235"/>
                    <a:pt x="154" y="248"/>
                  </a:cubicBezTo>
                  <a:cubicBezTo>
                    <a:pt x="167" y="264"/>
                    <a:pt x="180" y="279"/>
                    <a:pt x="194" y="296"/>
                  </a:cubicBezTo>
                  <a:cubicBezTo>
                    <a:pt x="209" y="279"/>
                    <a:pt x="223" y="262"/>
                    <a:pt x="237" y="246"/>
                  </a:cubicBezTo>
                  <a:cubicBezTo>
                    <a:pt x="248" y="233"/>
                    <a:pt x="265" y="234"/>
                    <a:pt x="273" y="247"/>
                  </a:cubicBezTo>
                  <a:cubicBezTo>
                    <a:pt x="278" y="258"/>
                    <a:pt x="275" y="266"/>
                    <a:pt x="268" y="275"/>
                  </a:cubicBezTo>
                  <a:cubicBezTo>
                    <a:pt x="253" y="293"/>
                    <a:pt x="238" y="311"/>
                    <a:pt x="223" y="329"/>
                  </a:cubicBezTo>
                  <a:cubicBezTo>
                    <a:pt x="220" y="333"/>
                    <a:pt x="216" y="337"/>
                    <a:pt x="216" y="341"/>
                  </a:cubicBezTo>
                  <a:cubicBezTo>
                    <a:pt x="216" y="374"/>
                    <a:pt x="216" y="407"/>
                    <a:pt x="216" y="440"/>
                  </a:cubicBezTo>
                  <a:cubicBezTo>
                    <a:pt x="218" y="441"/>
                    <a:pt x="219" y="442"/>
                    <a:pt x="220" y="442"/>
                  </a:cubicBezTo>
                  <a:cubicBezTo>
                    <a:pt x="250" y="442"/>
                    <a:pt x="246" y="448"/>
                    <a:pt x="255" y="416"/>
                  </a:cubicBezTo>
                  <a:cubicBezTo>
                    <a:pt x="259" y="404"/>
                    <a:pt x="259" y="390"/>
                    <a:pt x="260" y="377"/>
                  </a:cubicBezTo>
                  <a:cubicBezTo>
                    <a:pt x="261" y="352"/>
                    <a:pt x="271" y="332"/>
                    <a:pt x="290" y="315"/>
                  </a:cubicBezTo>
                  <a:cubicBezTo>
                    <a:pt x="342" y="269"/>
                    <a:pt x="357" y="206"/>
                    <a:pt x="330" y="141"/>
                  </a:cubicBezTo>
                  <a:cubicBezTo>
                    <a:pt x="324" y="126"/>
                    <a:pt x="328" y="114"/>
                    <a:pt x="340" y="109"/>
                  </a:cubicBezTo>
                  <a:cubicBezTo>
                    <a:pt x="352" y="104"/>
                    <a:pt x="363" y="110"/>
                    <a:pt x="370" y="125"/>
                  </a:cubicBezTo>
                  <a:cubicBezTo>
                    <a:pt x="403" y="199"/>
                    <a:pt x="384" y="290"/>
                    <a:pt x="322" y="344"/>
                  </a:cubicBezTo>
                  <a:cubicBezTo>
                    <a:pt x="309" y="355"/>
                    <a:pt x="302" y="368"/>
                    <a:pt x="302" y="385"/>
                  </a:cubicBezTo>
                  <a:cubicBezTo>
                    <a:pt x="302" y="395"/>
                    <a:pt x="302" y="405"/>
                    <a:pt x="299" y="414"/>
                  </a:cubicBezTo>
                  <a:cubicBezTo>
                    <a:pt x="285" y="450"/>
                    <a:pt x="291" y="488"/>
                    <a:pt x="290" y="524"/>
                  </a:cubicBezTo>
                  <a:cubicBezTo>
                    <a:pt x="289" y="576"/>
                    <a:pt x="257" y="614"/>
                    <a:pt x="207" y="622"/>
                  </a:cubicBezTo>
                  <a:cubicBezTo>
                    <a:pt x="157" y="630"/>
                    <a:pt x="105" y="592"/>
                    <a:pt x="100" y="542"/>
                  </a:cubicBezTo>
                  <a:cubicBezTo>
                    <a:pt x="98" y="515"/>
                    <a:pt x="100" y="488"/>
                    <a:pt x="100" y="461"/>
                  </a:cubicBezTo>
                  <a:cubicBezTo>
                    <a:pt x="100" y="457"/>
                    <a:pt x="99" y="452"/>
                    <a:pt x="98" y="447"/>
                  </a:cubicBezTo>
                  <a:cubicBezTo>
                    <a:pt x="94" y="426"/>
                    <a:pt x="88" y="405"/>
                    <a:pt x="86" y="384"/>
                  </a:cubicBezTo>
                  <a:cubicBezTo>
                    <a:pt x="85" y="368"/>
                    <a:pt x="80" y="356"/>
                    <a:pt x="68" y="345"/>
                  </a:cubicBezTo>
                  <a:cubicBezTo>
                    <a:pt x="23" y="305"/>
                    <a:pt x="0" y="254"/>
                    <a:pt x="3" y="194"/>
                  </a:cubicBezTo>
                  <a:cubicBezTo>
                    <a:pt x="7" y="122"/>
                    <a:pt x="41" y="68"/>
                    <a:pt x="104" y="33"/>
                  </a:cubicBezTo>
                  <a:cubicBezTo>
                    <a:pt x="166" y="0"/>
                    <a:pt x="230" y="2"/>
                    <a:pt x="291" y="37"/>
                  </a:cubicBezTo>
                  <a:cubicBezTo>
                    <a:pt x="305" y="44"/>
                    <a:pt x="309" y="56"/>
                    <a:pt x="303" y="67"/>
                  </a:cubicBezTo>
                  <a:cubicBezTo>
                    <a:pt x="297" y="79"/>
                    <a:pt x="284" y="81"/>
                    <a:pt x="269" y="73"/>
                  </a:cubicBezTo>
                  <a:cubicBezTo>
                    <a:pt x="181" y="25"/>
                    <a:pt x="75" y="69"/>
                    <a:pt x="51" y="165"/>
                  </a:cubicBezTo>
                  <a:cubicBezTo>
                    <a:pt x="36" y="223"/>
                    <a:pt x="52" y="273"/>
                    <a:pt x="95" y="312"/>
                  </a:cubicBezTo>
                  <a:cubicBezTo>
                    <a:pt x="117" y="332"/>
                    <a:pt x="129" y="354"/>
                    <a:pt x="129" y="384"/>
                  </a:cubicBezTo>
                  <a:cubicBezTo>
                    <a:pt x="129" y="394"/>
                    <a:pt x="130" y="405"/>
                    <a:pt x="133" y="415"/>
                  </a:cubicBezTo>
                  <a:cubicBezTo>
                    <a:pt x="142" y="446"/>
                    <a:pt x="137" y="443"/>
                    <a:pt x="173" y="441"/>
                  </a:cubicBezTo>
                  <a:close/>
                  <a:moveTo>
                    <a:pt x="248" y="486"/>
                  </a:moveTo>
                  <a:cubicBezTo>
                    <a:pt x="212" y="486"/>
                    <a:pt x="178" y="486"/>
                    <a:pt x="142" y="486"/>
                  </a:cubicBezTo>
                  <a:cubicBezTo>
                    <a:pt x="142" y="501"/>
                    <a:pt x="141" y="515"/>
                    <a:pt x="142" y="530"/>
                  </a:cubicBezTo>
                  <a:cubicBezTo>
                    <a:pt x="143" y="559"/>
                    <a:pt x="167" y="580"/>
                    <a:pt x="195" y="580"/>
                  </a:cubicBezTo>
                  <a:cubicBezTo>
                    <a:pt x="223" y="580"/>
                    <a:pt x="246" y="558"/>
                    <a:pt x="247" y="529"/>
                  </a:cubicBezTo>
                  <a:cubicBezTo>
                    <a:pt x="248" y="515"/>
                    <a:pt x="248" y="501"/>
                    <a:pt x="248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0"/>
            <p:cNvSpPr>
              <a:spLocks/>
            </p:cNvSpPr>
            <p:nvPr/>
          </p:nvSpPr>
          <p:spPr bwMode="auto">
            <a:xfrm>
              <a:off x="7602538" y="3613150"/>
              <a:ext cx="177800" cy="103188"/>
            </a:xfrm>
            <a:custGeom>
              <a:avLst/>
              <a:gdLst>
                <a:gd name="T0" fmla="*/ 53 w 588"/>
                <a:gd name="T1" fmla="*/ 44 h 337"/>
                <a:gd name="T2" fmla="*/ 161 w 588"/>
                <a:gd name="T3" fmla="*/ 167 h 337"/>
                <a:gd name="T4" fmla="*/ 435 w 588"/>
                <a:gd name="T5" fmla="*/ 167 h 337"/>
                <a:gd name="T6" fmla="*/ 544 w 588"/>
                <a:gd name="T7" fmla="*/ 44 h 337"/>
                <a:gd name="T8" fmla="*/ 528 w 588"/>
                <a:gd name="T9" fmla="*/ 44 h 337"/>
                <a:gd name="T10" fmla="*/ 208 w 588"/>
                <a:gd name="T11" fmla="*/ 44 h 337"/>
                <a:gd name="T12" fmla="*/ 194 w 588"/>
                <a:gd name="T13" fmla="*/ 43 h 337"/>
                <a:gd name="T14" fmla="*/ 175 w 588"/>
                <a:gd name="T15" fmla="*/ 24 h 337"/>
                <a:gd name="T16" fmla="*/ 191 w 588"/>
                <a:gd name="T17" fmla="*/ 2 h 337"/>
                <a:gd name="T18" fmla="*/ 205 w 588"/>
                <a:gd name="T19" fmla="*/ 1 h 337"/>
                <a:gd name="T20" fmla="*/ 543 w 588"/>
                <a:gd name="T21" fmla="*/ 1 h 337"/>
                <a:gd name="T22" fmla="*/ 588 w 588"/>
                <a:gd name="T23" fmla="*/ 46 h 337"/>
                <a:gd name="T24" fmla="*/ 424 w 588"/>
                <a:gd name="T25" fmla="*/ 211 h 337"/>
                <a:gd name="T26" fmla="*/ 319 w 588"/>
                <a:gd name="T27" fmla="*/ 211 h 337"/>
                <a:gd name="T28" fmla="*/ 319 w 588"/>
                <a:gd name="T29" fmla="*/ 251 h 337"/>
                <a:gd name="T30" fmla="*/ 369 w 588"/>
                <a:gd name="T31" fmla="*/ 281 h 337"/>
                <a:gd name="T32" fmla="*/ 535 w 588"/>
                <a:gd name="T33" fmla="*/ 237 h 337"/>
                <a:gd name="T34" fmla="*/ 573 w 588"/>
                <a:gd name="T35" fmla="*/ 250 h 337"/>
                <a:gd name="T36" fmla="*/ 545 w 588"/>
                <a:gd name="T37" fmla="*/ 279 h 337"/>
                <a:gd name="T38" fmla="*/ 378 w 588"/>
                <a:gd name="T39" fmla="*/ 323 h 337"/>
                <a:gd name="T40" fmla="*/ 276 w 588"/>
                <a:gd name="T41" fmla="*/ 244 h 337"/>
                <a:gd name="T42" fmla="*/ 276 w 588"/>
                <a:gd name="T43" fmla="*/ 211 h 337"/>
                <a:gd name="T44" fmla="*/ 259 w 588"/>
                <a:gd name="T45" fmla="*/ 211 h 337"/>
                <a:gd name="T46" fmla="*/ 141 w 588"/>
                <a:gd name="T47" fmla="*/ 207 h 337"/>
                <a:gd name="T48" fmla="*/ 9 w 588"/>
                <a:gd name="T49" fmla="*/ 34 h 337"/>
                <a:gd name="T50" fmla="*/ 43 w 588"/>
                <a:gd name="T51" fmla="*/ 2 h 337"/>
                <a:gd name="T52" fmla="*/ 97 w 588"/>
                <a:gd name="T53" fmla="*/ 1 h 337"/>
                <a:gd name="T54" fmla="*/ 118 w 588"/>
                <a:gd name="T55" fmla="*/ 23 h 337"/>
                <a:gd name="T56" fmla="*/ 95 w 588"/>
                <a:gd name="T57" fmla="*/ 44 h 337"/>
                <a:gd name="T58" fmla="*/ 53 w 588"/>
                <a:gd name="T59" fmla="*/ 4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8" h="337">
                  <a:moveTo>
                    <a:pt x="53" y="44"/>
                  </a:moveTo>
                  <a:cubicBezTo>
                    <a:pt x="46" y="106"/>
                    <a:pt x="98" y="166"/>
                    <a:pt x="161" y="167"/>
                  </a:cubicBezTo>
                  <a:cubicBezTo>
                    <a:pt x="252" y="169"/>
                    <a:pt x="344" y="169"/>
                    <a:pt x="435" y="167"/>
                  </a:cubicBezTo>
                  <a:cubicBezTo>
                    <a:pt x="499" y="166"/>
                    <a:pt x="550" y="107"/>
                    <a:pt x="544" y="44"/>
                  </a:cubicBezTo>
                  <a:cubicBezTo>
                    <a:pt x="539" y="44"/>
                    <a:pt x="533" y="44"/>
                    <a:pt x="528" y="44"/>
                  </a:cubicBezTo>
                  <a:cubicBezTo>
                    <a:pt x="421" y="44"/>
                    <a:pt x="315" y="44"/>
                    <a:pt x="208" y="44"/>
                  </a:cubicBezTo>
                  <a:cubicBezTo>
                    <a:pt x="203" y="44"/>
                    <a:pt x="198" y="44"/>
                    <a:pt x="194" y="43"/>
                  </a:cubicBezTo>
                  <a:cubicBezTo>
                    <a:pt x="182" y="42"/>
                    <a:pt x="175" y="35"/>
                    <a:pt x="175" y="24"/>
                  </a:cubicBezTo>
                  <a:cubicBezTo>
                    <a:pt x="174" y="13"/>
                    <a:pt x="180" y="5"/>
                    <a:pt x="191" y="2"/>
                  </a:cubicBezTo>
                  <a:cubicBezTo>
                    <a:pt x="195" y="1"/>
                    <a:pt x="200" y="1"/>
                    <a:pt x="205" y="1"/>
                  </a:cubicBezTo>
                  <a:cubicBezTo>
                    <a:pt x="318" y="1"/>
                    <a:pt x="431" y="1"/>
                    <a:pt x="543" y="1"/>
                  </a:cubicBezTo>
                  <a:cubicBezTo>
                    <a:pt x="575" y="1"/>
                    <a:pt x="588" y="15"/>
                    <a:pt x="588" y="46"/>
                  </a:cubicBezTo>
                  <a:cubicBezTo>
                    <a:pt x="587" y="142"/>
                    <a:pt x="519" y="210"/>
                    <a:pt x="424" y="211"/>
                  </a:cubicBezTo>
                  <a:cubicBezTo>
                    <a:pt x="389" y="211"/>
                    <a:pt x="355" y="211"/>
                    <a:pt x="319" y="211"/>
                  </a:cubicBezTo>
                  <a:cubicBezTo>
                    <a:pt x="319" y="225"/>
                    <a:pt x="318" y="238"/>
                    <a:pt x="319" y="251"/>
                  </a:cubicBezTo>
                  <a:cubicBezTo>
                    <a:pt x="322" y="275"/>
                    <a:pt x="343" y="288"/>
                    <a:pt x="369" y="281"/>
                  </a:cubicBezTo>
                  <a:cubicBezTo>
                    <a:pt x="424" y="267"/>
                    <a:pt x="479" y="252"/>
                    <a:pt x="535" y="237"/>
                  </a:cubicBezTo>
                  <a:cubicBezTo>
                    <a:pt x="558" y="231"/>
                    <a:pt x="570" y="235"/>
                    <a:pt x="573" y="250"/>
                  </a:cubicBezTo>
                  <a:cubicBezTo>
                    <a:pt x="577" y="264"/>
                    <a:pt x="568" y="273"/>
                    <a:pt x="545" y="279"/>
                  </a:cubicBezTo>
                  <a:cubicBezTo>
                    <a:pt x="490" y="293"/>
                    <a:pt x="434" y="308"/>
                    <a:pt x="378" y="323"/>
                  </a:cubicBezTo>
                  <a:cubicBezTo>
                    <a:pt x="323" y="337"/>
                    <a:pt x="277" y="301"/>
                    <a:pt x="276" y="244"/>
                  </a:cubicBezTo>
                  <a:cubicBezTo>
                    <a:pt x="276" y="234"/>
                    <a:pt x="276" y="223"/>
                    <a:pt x="276" y="211"/>
                  </a:cubicBezTo>
                  <a:cubicBezTo>
                    <a:pt x="270" y="211"/>
                    <a:pt x="265" y="211"/>
                    <a:pt x="259" y="211"/>
                  </a:cubicBezTo>
                  <a:cubicBezTo>
                    <a:pt x="220" y="210"/>
                    <a:pt x="180" y="212"/>
                    <a:pt x="141" y="207"/>
                  </a:cubicBezTo>
                  <a:cubicBezTo>
                    <a:pt x="60" y="197"/>
                    <a:pt x="0" y="116"/>
                    <a:pt x="9" y="34"/>
                  </a:cubicBezTo>
                  <a:cubicBezTo>
                    <a:pt x="11" y="16"/>
                    <a:pt x="24" y="3"/>
                    <a:pt x="43" y="2"/>
                  </a:cubicBezTo>
                  <a:cubicBezTo>
                    <a:pt x="61" y="0"/>
                    <a:pt x="79" y="1"/>
                    <a:pt x="97" y="1"/>
                  </a:cubicBezTo>
                  <a:cubicBezTo>
                    <a:pt x="110" y="2"/>
                    <a:pt x="118" y="11"/>
                    <a:pt x="118" y="23"/>
                  </a:cubicBezTo>
                  <a:cubicBezTo>
                    <a:pt x="117" y="36"/>
                    <a:pt x="109" y="43"/>
                    <a:pt x="95" y="44"/>
                  </a:cubicBezTo>
                  <a:cubicBezTo>
                    <a:pt x="81" y="44"/>
                    <a:pt x="67" y="44"/>
                    <a:pt x="53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111"/>
            <p:cNvSpPr>
              <a:spLocks/>
            </p:cNvSpPr>
            <p:nvPr/>
          </p:nvSpPr>
          <p:spPr bwMode="auto">
            <a:xfrm>
              <a:off x="7766050" y="3471863"/>
              <a:ext cx="31750" cy="12700"/>
            </a:xfrm>
            <a:custGeom>
              <a:avLst/>
              <a:gdLst>
                <a:gd name="T0" fmla="*/ 52 w 104"/>
                <a:gd name="T1" fmla="*/ 0 h 43"/>
                <a:gd name="T2" fmla="*/ 82 w 104"/>
                <a:gd name="T3" fmla="*/ 0 h 43"/>
                <a:gd name="T4" fmla="*/ 104 w 104"/>
                <a:gd name="T5" fmla="*/ 22 h 43"/>
                <a:gd name="T6" fmla="*/ 82 w 104"/>
                <a:gd name="T7" fmla="*/ 43 h 43"/>
                <a:gd name="T8" fmla="*/ 22 w 104"/>
                <a:gd name="T9" fmla="*/ 43 h 43"/>
                <a:gd name="T10" fmla="*/ 0 w 104"/>
                <a:gd name="T11" fmla="*/ 21 h 43"/>
                <a:gd name="T12" fmla="*/ 22 w 104"/>
                <a:gd name="T13" fmla="*/ 0 h 43"/>
                <a:gd name="T14" fmla="*/ 52 w 104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3">
                  <a:moveTo>
                    <a:pt x="52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5" y="1"/>
                    <a:pt x="104" y="10"/>
                    <a:pt x="104" y="22"/>
                  </a:cubicBezTo>
                  <a:cubicBezTo>
                    <a:pt x="104" y="33"/>
                    <a:pt x="95" y="42"/>
                    <a:pt x="82" y="43"/>
                  </a:cubicBezTo>
                  <a:cubicBezTo>
                    <a:pt x="62" y="43"/>
                    <a:pt x="42" y="43"/>
                    <a:pt x="22" y="43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0" y="10"/>
                    <a:pt x="9" y="1"/>
                    <a:pt x="22" y="0"/>
                  </a:cubicBezTo>
                  <a:cubicBezTo>
                    <a:pt x="32" y="0"/>
                    <a:pt x="4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7754938" y="3411538"/>
              <a:ext cx="26988" cy="25400"/>
            </a:xfrm>
            <a:custGeom>
              <a:avLst/>
              <a:gdLst>
                <a:gd name="T0" fmla="*/ 72 w 89"/>
                <a:gd name="T1" fmla="*/ 0 h 82"/>
                <a:gd name="T2" fmla="*/ 87 w 89"/>
                <a:gd name="T3" fmla="*/ 14 h 82"/>
                <a:gd name="T4" fmla="*/ 83 w 89"/>
                <a:gd name="T5" fmla="*/ 36 h 82"/>
                <a:gd name="T6" fmla="*/ 35 w 89"/>
                <a:gd name="T7" fmla="*/ 76 h 82"/>
                <a:gd name="T8" fmla="*/ 10 w 89"/>
                <a:gd name="T9" fmla="*/ 73 h 82"/>
                <a:gd name="T10" fmla="*/ 7 w 89"/>
                <a:gd name="T11" fmla="*/ 47 h 82"/>
                <a:gd name="T12" fmla="*/ 62 w 89"/>
                <a:gd name="T13" fmla="*/ 3 h 82"/>
                <a:gd name="T14" fmla="*/ 72 w 89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2">
                  <a:moveTo>
                    <a:pt x="72" y="0"/>
                  </a:moveTo>
                  <a:cubicBezTo>
                    <a:pt x="76" y="4"/>
                    <a:pt x="85" y="8"/>
                    <a:pt x="87" y="14"/>
                  </a:cubicBezTo>
                  <a:cubicBezTo>
                    <a:pt x="89" y="20"/>
                    <a:pt x="88" y="32"/>
                    <a:pt x="83" y="36"/>
                  </a:cubicBezTo>
                  <a:cubicBezTo>
                    <a:pt x="69" y="51"/>
                    <a:pt x="52" y="64"/>
                    <a:pt x="35" y="76"/>
                  </a:cubicBezTo>
                  <a:cubicBezTo>
                    <a:pt x="27" y="82"/>
                    <a:pt x="17" y="80"/>
                    <a:pt x="10" y="73"/>
                  </a:cubicBezTo>
                  <a:cubicBezTo>
                    <a:pt x="2" y="65"/>
                    <a:pt x="0" y="54"/>
                    <a:pt x="7" y="47"/>
                  </a:cubicBezTo>
                  <a:cubicBezTo>
                    <a:pt x="24" y="31"/>
                    <a:pt x="43" y="17"/>
                    <a:pt x="62" y="3"/>
                  </a:cubicBezTo>
                  <a:cubicBezTo>
                    <a:pt x="63" y="1"/>
                    <a:pt x="66" y="1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7602538" y="3411538"/>
              <a:ext cx="26988" cy="23813"/>
            </a:xfrm>
            <a:custGeom>
              <a:avLst/>
              <a:gdLst>
                <a:gd name="T0" fmla="*/ 91 w 91"/>
                <a:gd name="T1" fmla="*/ 62 h 82"/>
                <a:gd name="T2" fmla="*/ 78 w 91"/>
                <a:gd name="T3" fmla="*/ 79 h 82"/>
                <a:gd name="T4" fmla="*/ 57 w 91"/>
                <a:gd name="T5" fmla="*/ 79 h 82"/>
                <a:gd name="T6" fmla="*/ 9 w 91"/>
                <a:gd name="T7" fmla="*/ 40 h 82"/>
                <a:gd name="T8" fmla="*/ 7 w 91"/>
                <a:gd name="T9" fmla="*/ 13 h 82"/>
                <a:gd name="T10" fmla="*/ 35 w 91"/>
                <a:gd name="T11" fmla="*/ 8 h 82"/>
                <a:gd name="T12" fmla="*/ 83 w 91"/>
                <a:gd name="T13" fmla="*/ 47 h 82"/>
                <a:gd name="T14" fmla="*/ 91 w 91"/>
                <a:gd name="T15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82">
                  <a:moveTo>
                    <a:pt x="91" y="62"/>
                  </a:moveTo>
                  <a:cubicBezTo>
                    <a:pt x="87" y="68"/>
                    <a:pt x="84" y="76"/>
                    <a:pt x="78" y="79"/>
                  </a:cubicBezTo>
                  <a:cubicBezTo>
                    <a:pt x="72" y="82"/>
                    <a:pt x="62" y="82"/>
                    <a:pt x="57" y="79"/>
                  </a:cubicBezTo>
                  <a:cubicBezTo>
                    <a:pt x="40" y="67"/>
                    <a:pt x="24" y="53"/>
                    <a:pt x="9" y="40"/>
                  </a:cubicBezTo>
                  <a:cubicBezTo>
                    <a:pt x="0" y="32"/>
                    <a:pt x="0" y="22"/>
                    <a:pt x="7" y="13"/>
                  </a:cubicBezTo>
                  <a:cubicBezTo>
                    <a:pt x="15" y="3"/>
                    <a:pt x="25" y="0"/>
                    <a:pt x="35" y="8"/>
                  </a:cubicBezTo>
                  <a:cubicBezTo>
                    <a:pt x="52" y="20"/>
                    <a:pt x="68" y="33"/>
                    <a:pt x="83" y="47"/>
                  </a:cubicBezTo>
                  <a:cubicBezTo>
                    <a:pt x="87" y="50"/>
                    <a:pt x="88" y="56"/>
                    <a:pt x="91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7651750" y="3382963"/>
              <a:ext cx="20638" cy="26988"/>
            </a:xfrm>
            <a:custGeom>
              <a:avLst/>
              <a:gdLst>
                <a:gd name="T0" fmla="*/ 70 w 70"/>
                <a:gd name="T1" fmla="*/ 72 h 91"/>
                <a:gd name="T2" fmla="*/ 51 w 70"/>
                <a:gd name="T3" fmla="*/ 89 h 91"/>
                <a:gd name="T4" fmla="*/ 29 w 70"/>
                <a:gd name="T5" fmla="*/ 81 h 91"/>
                <a:gd name="T6" fmla="*/ 4 w 70"/>
                <a:gd name="T7" fmla="*/ 24 h 91"/>
                <a:gd name="T8" fmla="*/ 13 w 70"/>
                <a:gd name="T9" fmla="*/ 2 h 91"/>
                <a:gd name="T10" fmla="*/ 37 w 70"/>
                <a:gd name="T11" fmla="*/ 4 h 91"/>
                <a:gd name="T12" fmla="*/ 70 w 70"/>
                <a:gd name="T13" fmla="*/ 7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1">
                  <a:moveTo>
                    <a:pt x="70" y="72"/>
                  </a:moveTo>
                  <a:cubicBezTo>
                    <a:pt x="63" y="78"/>
                    <a:pt x="58" y="88"/>
                    <a:pt x="51" y="89"/>
                  </a:cubicBezTo>
                  <a:cubicBezTo>
                    <a:pt x="44" y="91"/>
                    <a:pt x="32" y="87"/>
                    <a:pt x="29" y="81"/>
                  </a:cubicBezTo>
                  <a:cubicBezTo>
                    <a:pt x="18" y="63"/>
                    <a:pt x="11" y="44"/>
                    <a:pt x="4" y="24"/>
                  </a:cubicBezTo>
                  <a:cubicBezTo>
                    <a:pt x="0" y="15"/>
                    <a:pt x="4" y="5"/>
                    <a:pt x="13" y="2"/>
                  </a:cubicBezTo>
                  <a:cubicBezTo>
                    <a:pt x="21" y="0"/>
                    <a:pt x="35" y="0"/>
                    <a:pt x="37" y="4"/>
                  </a:cubicBezTo>
                  <a:cubicBezTo>
                    <a:pt x="49" y="25"/>
                    <a:pt x="59" y="47"/>
                    <a:pt x="7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7713663" y="3381375"/>
              <a:ext cx="20638" cy="28575"/>
            </a:xfrm>
            <a:custGeom>
              <a:avLst/>
              <a:gdLst>
                <a:gd name="T0" fmla="*/ 30 w 71"/>
                <a:gd name="T1" fmla="*/ 95 h 95"/>
                <a:gd name="T2" fmla="*/ 6 w 71"/>
                <a:gd name="T3" fmla="*/ 67 h 95"/>
                <a:gd name="T4" fmla="*/ 29 w 71"/>
                <a:gd name="T5" fmla="*/ 13 h 95"/>
                <a:gd name="T6" fmla="*/ 55 w 71"/>
                <a:gd name="T7" fmla="*/ 4 h 95"/>
                <a:gd name="T8" fmla="*/ 67 w 71"/>
                <a:gd name="T9" fmla="*/ 28 h 95"/>
                <a:gd name="T10" fmla="*/ 42 w 71"/>
                <a:gd name="T11" fmla="*/ 86 h 95"/>
                <a:gd name="T12" fmla="*/ 30 w 71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95">
                  <a:moveTo>
                    <a:pt x="30" y="95"/>
                  </a:moveTo>
                  <a:cubicBezTo>
                    <a:pt x="11" y="95"/>
                    <a:pt x="0" y="82"/>
                    <a:pt x="6" y="67"/>
                  </a:cubicBezTo>
                  <a:cubicBezTo>
                    <a:pt x="12" y="49"/>
                    <a:pt x="20" y="31"/>
                    <a:pt x="29" y="13"/>
                  </a:cubicBezTo>
                  <a:cubicBezTo>
                    <a:pt x="34" y="2"/>
                    <a:pt x="44" y="0"/>
                    <a:pt x="55" y="4"/>
                  </a:cubicBezTo>
                  <a:cubicBezTo>
                    <a:pt x="66" y="8"/>
                    <a:pt x="71" y="18"/>
                    <a:pt x="67" y="28"/>
                  </a:cubicBezTo>
                  <a:cubicBezTo>
                    <a:pt x="60" y="48"/>
                    <a:pt x="52" y="67"/>
                    <a:pt x="42" y="86"/>
                  </a:cubicBezTo>
                  <a:cubicBezTo>
                    <a:pt x="40" y="91"/>
                    <a:pt x="32" y="93"/>
                    <a:pt x="30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7821613" y="3698875"/>
              <a:ext cx="20638" cy="19050"/>
            </a:xfrm>
            <a:custGeom>
              <a:avLst/>
              <a:gdLst>
                <a:gd name="T0" fmla="*/ 65 w 65"/>
                <a:gd name="T1" fmla="*/ 33 h 65"/>
                <a:gd name="T2" fmla="*/ 33 w 65"/>
                <a:gd name="T3" fmla="*/ 65 h 65"/>
                <a:gd name="T4" fmla="*/ 0 w 65"/>
                <a:gd name="T5" fmla="*/ 33 h 65"/>
                <a:gd name="T6" fmla="*/ 32 w 65"/>
                <a:gd name="T7" fmla="*/ 0 h 65"/>
                <a:gd name="T8" fmla="*/ 65 w 65"/>
                <a:gd name="T9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cubicBezTo>
                    <a:pt x="65" y="51"/>
                    <a:pt x="51" y="65"/>
                    <a:pt x="33" y="65"/>
                  </a:cubicBezTo>
                  <a:cubicBezTo>
                    <a:pt x="15" y="65"/>
                    <a:pt x="0" y="51"/>
                    <a:pt x="0" y="33"/>
                  </a:cubicBezTo>
                  <a:cubicBezTo>
                    <a:pt x="0" y="15"/>
                    <a:pt x="15" y="1"/>
                    <a:pt x="32" y="0"/>
                  </a:cubicBezTo>
                  <a:cubicBezTo>
                    <a:pt x="50" y="0"/>
                    <a:pt x="65" y="15"/>
                    <a:pt x="65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/>
          <p:cNvGrpSpPr/>
          <p:nvPr/>
        </p:nvGrpSpPr>
        <p:grpSpPr>
          <a:xfrm>
            <a:off x="1103074" y="4465630"/>
            <a:ext cx="452437" cy="457200"/>
            <a:chOff x="5405438" y="3105150"/>
            <a:chExt cx="452437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38" name="Freeform 120"/>
            <p:cNvSpPr>
              <a:spLocks noEditPoints="1"/>
            </p:cNvSpPr>
            <p:nvPr/>
          </p:nvSpPr>
          <p:spPr bwMode="auto">
            <a:xfrm>
              <a:off x="5405438" y="3378200"/>
              <a:ext cx="120650" cy="123825"/>
            </a:xfrm>
            <a:custGeom>
              <a:avLst/>
              <a:gdLst>
                <a:gd name="T0" fmla="*/ 0 w 368"/>
                <a:gd name="T1" fmla="*/ 336 h 377"/>
                <a:gd name="T2" fmla="*/ 9 w 368"/>
                <a:gd name="T3" fmla="*/ 299 h 377"/>
                <a:gd name="T4" fmla="*/ 102 w 368"/>
                <a:gd name="T5" fmla="*/ 192 h 377"/>
                <a:gd name="T6" fmla="*/ 114 w 368"/>
                <a:gd name="T7" fmla="*/ 186 h 377"/>
                <a:gd name="T8" fmla="*/ 82 w 368"/>
                <a:gd name="T9" fmla="*/ 100 h 377"/>
                <a:gd name="T10" fmla="*/ 117 w 368"/>
                <a:gd name="T11" fmla="*/ 34 h 377"/>
                <a:gd name="T12" fmla="*/ 254 w 368"/>
                <a:gd name="T13" fmla="*/ 37 h 377"/>
                <a:gd name="T14" fmla="*/ 256 w 368"/>
                <a:gd name="T15" fmla="*/ 184 h 377"/>
                <a:gd name="T16" fmla="*/ 316 w 368"/>
                <a:gd name="T17" fmla="*/ 230 h 377"/>
                <a:gd name="T18" fmla="*/ 367 w 368"/>
                <a:gd name="T19" fmla="*/ 353 h 377"/>
                <a:gd name="T20" fmla="*/ 345 w 368"/>
                <a:gd name="T21" fmla="*/ 377 h 377"/>
                <a:gd name="T22" fmla="*/ 22 w 368"/>
                <a:gd name="T23" fmla="*/ 377 h 377"/>
                <a:gd name="T24" fmla="*/ 0 w 368"/>
                <a:gd name="T25" fmla="*/ 363 h 377"/>
                <a:gd name="T26" fmla="*/ 0 w 368"/>
                <a:gd name="T27" fmla="*/ 336 h 377"/>
                <a:gd name="T28" fmla="*/ 324 w 368"/>
                <a:gd name="T29" fmla="*/ 335 h 377"/>
                <a:gd name="T30" fmla="*/ 179 w 368"/>
                <a:gd name="T31" fmla="*/ 214 h 377"/>
                <a:gd name="T32" fmla="*/ 43 w 368"/>
                <a:gd name="T33" fmla="*/ 335 h 377"/>
                <a:gd name="T34" fmla="*/ 324 w 368"/>
                <a:gd name="T35" fmla="*/ 335 h 377"/>
                <a:gd name="T36" fmla="*/ 245 w 368"/>
                <a:gd name="T37" fmla="*/ 111 h 377"/>
                <a:gd name="T38" fmla="*/ 184 w 368"/>
                <a:gd name="T39" fmla="*/ 49 h 377"/>
                <a:gd name="T40" fmla="*/ 122 w 368"/>
                <a:gd name="T41" fmla="*/ 111 h 377"/>
                <a:gd name="T42" fmla="*/ 183 w 368"/>
                <a:gd name="T43" fmla="*/ 173 h 377"/>
                <a:gd name="T44" fmla="*/ 245 w 368"/>
                <a:gd name="T45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377">
                  <a:moveTo>
                    <a:pt x="0" y="336"/>
                  </a:moveTo>
                  <a:cubicBezTo>
                    <a:pt x="3" y="323"/>
                    <a:pt x="5" y="311"/>
                    <a:pt x="9" y="299"/>
                  </a:cubicBezTo>
                  <a:cubicBezTo>
                    <a:pt x="26" y="251"/>
                    <a:pt x="57" y="215"/>
                    <a:pt x="102" y="192"/>
                  </a:cubicBezTo>
                  <a:cubicBezTo>
                    <a:pt x="106" y="190"/>
                    <a:pt x="109" y="188"/>
                    <a:pt x="114" y="186"/>
                  </a:cubicBezTo>
                  <a:cubicBezTo>
                    <a:pt x="91" y="162"/>
                    <a:pt x="79" y="134"/>
                    <a:pt x="82" y="100"/>
                  </a:cubicBezTo>
                  <a:cubicBezTo>
                    <a:pt x="85" y="73"/>
                    <a:pt x="97" y="51"/>
                    <a:pt x="117" y="34"/>
                  </a:cubicBezTo>
                  <a:cubicBezTo>
                    <a:pt x="157" y="0"/>
                    <a:pt x="216" y="1"/>
                    <a:pt x="254" y="37"/>
                  </a:cubicBezTo>
                  <a:cubicBezTo>
                    <a:pt x="296" y="77"/>
                    <a:pt x="296" y="133"/>
                    <a:pt x="256" y="184"/>
                  </a:cubicBezTo>
                  <a:cubicBezTo>
                    <a:pt x="277" y="199"/>
                    <a:pt x="299" y="213"/>
                    <a:pt x="316" y="230"/>
                  </a:cubicBezTo>
                  <a:cubicBezTo>
                    <a:pt x="350" y="264"/>
                    <a:pt x="367" y="305"/>
                    <a:pt x="367" y="353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7" y="377"/>
                    <a:pt x="130" y="377"/>
                    <a:pt x="22" y="377"/>
                  </a:cubicBezTo>
                  <a:cubicBezTo>
                    <a:pt x="11" y="377"/>
                    <a:pt x="5" y="371"/>
                    <a:pt x="0" y="363"/>
                  </a:cubicBezTo>
                  <a:cubicBezTo>
                    <a:pt x="0" y="354"/>
                    <a:pt x="0" y="345"/>
                    <a:pt x="0" y="336"/>
                  </a:cubicBezTo>
                  <a:close/>
                  <a:moveTo>
                    <a:pt x="324" y="335"/>
                  </a:moveTo>
                  <a:cubicBezTo>
                    <a:pt x="320" y="267"/>
                    <a:pt x="253" y="212"/>
                    <a:pt x="179" y="214"/>
                  </a:cubicBezTo>
                  <a:cubicBezTo>
                    <a:pt x="95" y="216"/>
                    <a:pt x="45" y="287"/>
                    <a:pt x="43" y="335"/>
                  </a:cubicBezTo>
                  <a:cubicBezTo>
                    <a:pt x="137" y="335"/>
                    <a:pt x="230" y="335"/>
                    <a:pt x="324" y="335"/>
                  </a:cubicBezTo>
                  <a:close/>
                  <a:moveTo>
                    <a:pt x="245" y="111"/>
                  </a:moveTo>
                  <a:cubicBezTo>
                    <a:pt x="246" y="78"/>
                    <a:pt x="218" y="50"/>
                    <a:pt x="184" y="49"/>
                  </a:cubicBezTo>
                  <a:cubicBezTo>
                    <a:pt x="150" y="49"/>
                    <a:pt x="122" y="78"/>
                    <a:pt x="122" y="111"/>
                  </a:cubicBezTo>
                  <a:cubicBezTo>
                    <a:pt x="122" y="145"/>
                    <a:pt x="150" y="172"/>
                    <a:pt x="183" y="173"/>
                  </a:cubicBezTo>
                  <a:cubicBezTo>
                    <a:pt x="217" y="173"/>
                    <a:pt x="245" y="145"/>
                    <a:pt x="2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21"/>
            <p:cNvSpPr>
              <a:spLocks noEditPoints="1"/>
            </p:cNvSpPr>
            <p:nvPr/>
          </p:nvSpPr>
          <p:spPr bwMode="auto">
            <a:xfrm>
              <a:off x="5570538" y="3517900"/>
              <a:ext cx="122238" cy="44450"/>
            </a:xfrm>
            <a:custGeom>
              <a:avLst/>
              <a:gdLst>
                <a:gd name="T0" fmla="*/ 14 w 369"/>
                <a:gd name="T1" fmla="*/ 133 h 133"/>
                <a:gd name="T2" fmla="*/ 0 w 369"/>
                <a:gd name="T3" fmla="*/ 106 h 133"/>
                <a:gd name="T4" fmla="*/ 1 w 369"/>
                <a:gd name="T5" fmla="*/ 24 h 133"/>
                <a:gd name="T6" fmla="*/ 24 w 369"/>
                <a:gd name="T7" fmla="*/ 0 h 133"/>
                <a:gd name="T8" fmla="*/ 344 w 369"/>
                <a:gd name="T9" fmla="*/ 0 h 133"/>
                <a:gd name="T10" fmla="*/ 368 w 369"/>
                <a:gd name="T11" fmla="*/ 24 h 133"/>
                <a:gd name="T12" fmla="*/ 368 w 369"/>
                <a:gd name="T13" fmla="*/ 106 h 133"/>
                <a:gd name="T14" fmla="*/ 354 w 369"/>
                <a:gd name="T15" fmla="*/ 133 h 133"/>
                <a:gd name="T16" fmla="*/ 14 w 369"/>
                <a:gd name="T17" fmla="*/ 133 h 133"/>
                <a:gd name="T18" fmla="*/ 41 w 369"/>
                <a:gd name="T19" fmla="*/ 92 h 133"/>
                <a:gd name="T20" fmla="*/ 327 w 369"/>
                <a:gd name="T21" fmla="*/ 92 h 133"/>
                <a:gd name="T22" fmla="*/ 327 w 369"/>
                <a:gd name="T23" fmla="*/ 42 h 133"/>
                <a:gd name="T24" fmla="*/ 41 w 369"/>
                <a:gd name="T25" fmla="*/ 42 h 133"/>
                <a:gd name="T26" fmla="*/ 41 w 369"/>
                <a:gd name="T27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133">
                  <a:moveTo>
                    <a:pt x="14" y="133"/>
                  </a:moveTo>
                  <a:cubicBezTo>
                    <a:pt x="4" y="127"/>
                    <a:pt x="0" y="118"/>
                    <a:pt x="0" y="106"/>
                  </a:cubicBezTo>
                  <a:cubicBezTo>
                    <a:pt x="1" y="79"/>
                    <a:pt x="0" y="51"/>
                    <a:pt x="1" y="24"/>
                  </a:cubicBezTo>
                  <a:cubicBezTo>
                    <a:pt x="1" y="7"/>
                    <a:pt x="8" y="0"/>
                    <a:pt x="24" y="0"/>
                  </a:cubicBezTo>
                  <a:cubicBezTo>
                    <a:pt x="131" y="0"/>
                    <a:pt x="238" y="0"/>
                    <a:pt x="344" y="0"/>
                  </a:cubicBezTo>
                  <a:cubicBezTo>
                    <a:pt x="361" y="0"/>
                    <a:pt x="368" y="7"/>
                    <a:pt x="368" y="24"/>
                  </a:cubicBezTo>
                  <a:cubicBezTo>
                    <a:pt x="368" y="51"/>
                    <a:pt x="368" y="79"/>
                    <a:pt x="368" y="106"/>
                  </a:cubicBezTo>
                  <a:cubicBezTo>
                    <a:pt x="369" y="118"/>
                    <a:pt x="365" y="127"/>
                    <a:pt x="354" y="133"/>
                  </a:cubicBezTo>
                  <a:cubicBezTo>
                    <a:pt x="241" y="133"/>
                    <a:pt x="128" y="133"/>
                    <a:pt x="14" y="133"/>
                  </a:cubicBezTo>
                  <a:close/>
                  <a:moveTo>
                    <a:pt x="41" y="92"/>
                  </a:moveTo>
                  <a:cubicBezTo>
                    <a:pt x="137" y="92"/>
                    <a:pt x="232" y="92"/>
                    <a:pt x="327" y="92"/>
                  </a:cubicBezTo>
                  <a:cubicBezTo>
                    <a:pt x="327" y="74"/>
                    <a:pt x="327" y="58"/>
                    <a:pt x="327" y="42"/>
                  </a:cubicBezTo>
                  <a:cubicBezTo>
                    <a:pt x="231" y="42"/>
                    <a:pt x="137" y="42"/>
                    <a:pt x="41" y="42"/>
                  </a:cubicBezTo>
                  <a:cubicBezTo>
                    <a:pt x="41" y="59"/>
                    <a:pt x="41" y="75"/>
                    <a:pt x="41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122"/>
            <p:cNvSpPr>
              <a:spLocks/>
            </p:cNvSpPr>
            <p:nvPr/>
          </p:nvSpPr>
          <p:spPr bwMode="auto">
            <a:xfrm>
              <a:off x="5405438" y="3517900"/>
              <a:ext cx="120650" cy="44450"/>
            </a:xfrm>
            <a:custGeom>
              <a:avLst/>
              <a:gdLst>
                <a:gd name="T0" fmla="*/ 0 w 368"/>
                <a:gd name="T1" fmla="*/ 14 h 133"/>
                <a:gd name="T2" fmla="*/ 26 w 368"/>
                <a:gd name="T3" fmla="*/ 0 h 133"/>
                <a:gd name="T4" fmla="*/ 207 w 368"/>
                <a:gd name="T5" fmla="*/ 0 h 133"/>
                <a:gd name="T6" fmla="*/ 233 w 368"/>
                <a:gd name="T7" fmla="*/ 20 h 133"/>
                <a:gd name="T8" fmla="*/ 207 w 368"/>
                <a:gd name="T9" fmla="*/ 40 h 133"/>
                <a:gd name="T10" fmla="*/ 58 w 368"/>
                <a:gd name="T11" fmla="*/ 41 h 133"/>
                <a:gd name="T12" fmla="*/ 41 w 368"/>
                <a:gd name="T13" fmla="*/ 41 h 133"/>
                <a:gd name="T14" fmla="*/ 41 w 368"/>
                <a:gd name="T15" fmla="*/ 92 h 133"/>
                <a:gd name="T16" fmla="*/ 326 w 368"/>
                <a:gd name="T17" fmla="*/ 92 h 133"/>
                <a:gd name="T18" fmla="*/ 326 w 368"/>
                <a:gd name="T19" fmla="*/ 40 h 133"/>
                <a:gd name="T20" fmla="*/ 308 w 368"/>
                <a:gd name="T21" fmla="*/ 40 h 133"/>
                <a:gd name="T22" fmla="*/ 287 w 368"/>
                <a:gd name="T23" fmla="*/ 20 h 133"/>
                <a:gd name="T24" fmla="*/ 309 w 368"/>
                <a:gd name="T25" fmla="*/ 0 h 133"/>
                <a:gd name="T26" fmla="*/ 348 w 368"/>
                <a:gd name="T27" fmla="*/ 0 h 133"/>
                <a:gd name="T28" fmla="*/ 367 w 368"/>
                <a:gd name="T29" fmla="*/ 20 h 133"/>
                <a:gd name="T30" fmla="*/ 367 w 368"/>
                <a:gd name="T31" fmla="*/ 113 h 133"/>
                <a:gd name="T32" fmla="*/ 354 w 368"/>
                <a:gd name="T33" fmla="*/ 133 h 133"/>
                <a:gd name="T34" fmla="*/ 0 w 368"/>
                <a:gd name="T35" fmla="*/ 133 h 133"/>
                <a:gd name="T36" fmla="*/ 0 w 368"/>
                <a:gd name="T37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8" h="133">
                  <a:moveTo>
                    <a:pt x="0" y="14"/>
                  </a:moveTo>
                  <a:cubicBezTo>
                    <a:pt x="5" y="3"/>
                    <a:pt x="14" y="0"/>
                    <a:pt x="26" y="0"/>
                  </a:cubicBezTo>
                  <a:cubicBezTo>
                    <a:pt x="87" y="0"/>
                    <a:pt x="147" y="0"/>
                    <a:pt x="207" y="0"/>
                  </a:cubicBezTo>
                  <a:cubicBezTo>
                    <a:pt x="224" y="0"/>
                    <a:pt x="232" y="7"/>
                    <a:pt x="233" y="20"/>
                  </a:cubicBezTo>
                  <a:cubicBezTo>
                    <a:pt x="233" y="33"/>
                    <a:pt x="224" y="40"/>
                    <a:pt x="207" y="40"/>
                  </a:cubicBezTo>
                  <a:cubicBezTo>
                    <a:pt x="157" y="41"/>
                    <a:pt x="108" y="41"/>
                    <a:pt x="58" y="41"/>
                  </a:cubicBezTo>
                  <a:cubicBezTo>
                    <a:pt x="53" y="41"/>
                    <a:pt x="48" y="41"/>
                    <a:pt x="41" y="41"/>
                  </a:cubicBezTo>
                  <a:cubicBezTo>
                    <a:pt x="41" y="58"/>
                    <a:pt x="41" y="74"/>
                    <a:pt x="41" y="92"/>
                  </a:cubicBezTo>
                  <a:cubicBezTo>
                    <a:pt x="136" y="92"/>
                    <a:pt x="230" y="92"/>
                    <a:pt x="326" y="92"/>
                  </a:cubicBezTo>
                  <a:cubicBezTo>
                    <a:pt x="326" y="75"/>
                    <a:pt x="326" y="59"/>
                    <a:pt x="326" y="40"/>
                  </a:cubicBezTo>
                  <a:cubicBezTo>
                    <a:pt x="320" y="40"/>
                    <a:pt x="314" y="41"/>
                    <a:pt x="308" y="40"/>
                  </a:cubicBezTo>
                  <a:cubicBezTo>
                    <a:pt x="295" y="39"/>
                    <a:pt x="287" y="31"/>
                    <a:pt x="287" y="20"/>
                  </a:cubicBezTo>
                  <a:cubicBezTo>
                    <a:pt x="287" y="8"/>
                    <a:pt x="296" y="0"/>
                    <a:pt x="309" y="0"/>
                  </a:cubicBezTo>
                  <a:cubicBezTo>
                    <a:pt x="322" y="0"/>
                    <a:pt x="335" y="0"/>
                    <a:pt x="348" y="0"/>
                  </a:cubicBezTo>
                  <a:cubicBezTo>
                    <a:pt x="360" y="1"/>
                    <a:pt x="367" y="8"/>
                    <a:pt x="367" y="20"/>
                  </a:cubicBezTo>
                  <a:cubicBezTo>
                    <a:pt x="368" y="51"/>
                    <a:pt x="368" y="82"/>
                    <a:pt x="367" y="113"/>
                  </a:cubicBezTo>
                  <a:cubicBezTo>
                    <a:pt x="367" y="120"/>
                    <a:pt x="358" y="126"/>
                    <a:pt x="354" y="133"/>
                  </a:cubicBezTo>
                  <a:cubicBezTo>
                    <a:pt x="236" y="133"/>
                    <a:pt x="118" y="133"/>
                    <a:pt x="0" y="133"/>
                  </a:cubicBezTo>
                  <a:cubicBezTo>
                    <a:pt x="0" y="93"/>
                    <a:pt x="0" y="54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123"/>
            <p:cNvSpPr>
              <a:spLocks/>
            </p:cNvSpPr>
            <p:nvPr/>
          </p:nvSpPr>
          <p:spPr bwMode="auto">
            <a:xfrm>
              <a:off x="5737225" y="3517900"/>
              <a:ext cx="120650" cy="44450"/>
            </a:xfrm>
            <a:custGeom>
              <a:avLst/>
              <a:gdLst>
                <a:gd name="T0" fmla="*/ 15 w 370"/>
                <a:gd name="T1" fmla="*/ 133 h 133"/>
                <a:gd name="T2" fmla="*/ 1 w 370"/>
                <a:gd name="T3" fmla="*/ 106 h 133"/>
                <a:gd name="T4" fmla="*/ 1 w 370"/>
                <a:gd name="T5" fmla="*/ 24 h 133"/>
                <a:gd name="T6" fmla="*/ 25 w 370"/>
                <a:gd name="T7" fmla="*/ 0 h 133"/>
                <a:gd name="T8" fmla="*/ 210 w 370"/>
                <a:gd name="T9" fmla="*/ 0 h 133"/>
                <a:gd name="T10" fmla="*/ 234 w 370"/>
                <a:gd name="T11" fmla="*/ 20 h 133"/>
                <a:gd name="T12" fmla="*/ 209 w 370"/>
                <a:gd name="T13" fmla="*/ 40 h 133"/>
                <a:gd name="T14" fmla="*/ 59 w 370"/>
                <a:gd name="T15" fmla="*/ 41 h 133"/>
                <a:gd name="T16" fmla="*/ 42 w 370"/>
                <a:gd name="T17" fmla="*/ 41 h 133"/>
                <a:gd name="T18" fmla="*/ 42 w 370"/>
                <a:gd name="T19" fmla="*/ 92 h 133"/>
                <a:gd name="T20" fmla="*/ 327 w 370"/>
                <a:gd name="T21" fmla="*/ 92 h 133"/>
                <a:gd name="T22" fmla="*/ 327 w 370"/>
                <a:gd name="T23" fmla="*/ 40 h 133"/>
                <a:gd name="T24" fmla="*/ 310 w 370"/>
                <a:gd name="T25" fmla="*/ 40 h 133"/>
                <a:gd name="T26" fmla="*/ 288 w 370"/>
                <a:gd name="T27" fmla="*/ 20 h 133"/>
                <a:gd name="T28" fmla="*/ 311 w 370"/>
                <a:gd name="T29" fmla="*/ 0 h 133"/>
                <a:gd name="T30" fmla="*/ 347 w 370"/>
                <a:gd name="T31" fmla="*/ 0 h 133"/>
                <a:gd name="T32" fmla="*/ 369 w 370"/>
                <a:gd name="T33" fmla="*/ 21 h 133"/>
                <a:gd name="T34" fmla="*/ 368 w 370"/>
                <a:gd name="T35" fmla="*/ 111 h 133"/>
                <a:gd name="T36" fmla="*/ 355 w 370"/>
                <a:gd name="T37" fmla="*/ 133 h 133"/>
                <a:gd name="T38" fmla="*/ 15 w 370"/>
                <a:gd name="T3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0" h="133">
                  <a:moveTo>
                    <a:pt x="15" y="133"/>
                  </a:moveTo>
                  <a:cubicBezTo>
                    <a:pt x="4" y="127"/>
                    <a:pt x="0" y="118"/>
                    <a:pt x="1" y="106"/>
                  </a:cubicBezTo>
                  <a:cubicBezTo>
                    <a:pt x="1" y="79"/>
                    <a:pt x="1" y="51"/>
                    <a:pt x="1" y="24"/>
                  </a:cubicBezTo>
                  <a:cubicBezTo>
                    <a:pt x="1" y="7"/>
                    <a:pt x="8" y="0"/>
                    <a:pt x="25" y="0"/>
                  </a:cubicBezTo>
                  <a:cubicBezTo>
                    <a:pt x="86" y="0"/>
                    <a:pt x="148" y="0"/>
                    <a:pt x="210" y="0"/>
                  </a:cubicBezTo>
                  <a:cubicBezTo>
                    <a:pt x="225" y="0"/>
                    <a:pt x="233" y="7"/>
                    <a:pt x="234" y="20"/>
                  </a:cubicBezTo>
                  <a:cubicBezTo>
                    <a:pt x="234" y="32"/>
                    <a:pt x="225" y="40"/>
                    <a:pt x="209" y="40"/>
                  </a:cubicBezTo>
                  <a:cubicBezTo>
                    <a:pt x="159" y="41"/>
                    <a:pt x="109" y="41"/>
                    <a:pt x="59" y="41"/>
                  </a:cubicBezTo>
                  <a:cubicBezTo>
                    <a:pt x="54" y="41"/>
                    <a:pt x="49" y="41"/>
                    <a:pt x="42" y="41"/>
                  </a:cubicBezTo>
                  <a:cubicBezTo>
                    <a:pt x="42" y="58"/>
                    <a:pt x="42" y="74"/>
                    <a:pt x="42" y="92"/>
                  </a:cubicBezTo>
                  <a:cubicBezTo>
                    <a:pt x="137" y="92"/>
                    <a:pt x="232" y="92"/>
                    <a:pt x="327" y="92"/>
                  </a:cubicBezTo>
                  <a:cubicBezTo>
                    <a:pt x="327" y="75"/>
                    <a:pt x="327" y="59"/>
                    <a:pt x="327" y="40"/>
                  </a:cubicBezTo>
                  <a:cubicBezTo>
                    <a:pt x="322" y="40"/>
                    <a:pt x="316" y="41"/>
                    <a:pt x="310" y="40"/>
                  </a:cubicBezTo>
                  <a:cubicBezTo>
                    <a:pt x="297" y="40"/>
                    <a:pt x="288" y="31"/>
                    <a:pt x="288" y="20"/>
                  </a:cubicBezTo>
                  <a:cubicBezTo>
                    <a:pt x="288" y="8"/>
                    <a:pt x="297" y="0"/>
                    <a:pt x="311" y="0"/>
                  </a:cubicBezTo>
                  <a:cubicBezTo>
                    <a:pt x="323" y="0"/>
                    <a:pt x="335" y="0"/>
                    <a:pt x="347" y="0"/>
                  </a:cubicBezTo>
                  <a:cubicBezTo>
                    <a:pt x="361" y="1"/>
                    <a:pt x="368" y="8"/>
                    <a:pt x="369" y="21"/>
                  </a:cubicBezTo>
                  <a:cubicBezTo>
                    <a:pt x="369" y="51"/>
                    <a:pt x="370" y="81"/>
                    <a:pt x="368" y="111"/>
                  </a:cubicBezTo>
                  <a:cubicBezTo>
                    <a:pt x="368" y="119"/>
                    <a:pt x="360" y="126"/>
                    <a:pt x="355" y="133"/>
                  </a:cubicBezTo>
                  <a:cubicBezTo>
                    <a:pt x="242" y="133"/>
                    <a:pt x="128" y="133"/>
                    <a:pt x="15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24"/>
            <p:cNvSpPr>
              <a:spLocks noEditPoints="1"/>
            </p:cNvSpPr>
            <p:nvPr/>
          </p:nvSpPr>
          <p:spPr bwMode="auto">
            <a:xfrm>
              <a:off x="5461000" y="3243263"/>
              <a:ext cx="341313" cy="120650"/>
            </a:xfrm>
            <a:custGeom>
              <a:avLst/>
              <a:gdLst>
                <a:gd name="T0" fmla="*/ 1004 w 1044"/>
                <a:gd name="T1" fmla="*/ 256 h 365"/>
                <a:gd name="T2" fmla="*/ 543 w 1044"/>
                <a:gd name="T3" fmla="*/ 256 h 365"/>
                <a:gd name="T4" fmla="*/ 543 w 1044"/>
                <a:gd name="T5" fmla="*/ 294 h 365"/>
                <a:gd name="T6" fmla="*/ 543 w 1044"/>
                <a:gd name="T7" fmla="*/ 339 h 365"/>
                <a:gd name="T8" fmla="*/ 522 w 1044"/>
                <a:gd name="T9" fmla="*/ 365 h 365"/>
                <a:gd name="T10" fmla="*/ 502 w 1044"/>
                <a:gd name="T11" fmla="*/ 339 h 365"/>
                <a:gd name="T12" fmla="*/ 502 w 1044"/>
                <a:gd name="T13" fmla="*/ 272 h 365"/>
                <a:gd name="T14" fmla="*/ 502 w 1044"/>
                <a:gd name="T15" fmla="*/ 257 h 365"/>
                <a:gd name="T16" fmla="*/ 42 w 1044"/>
                <a:gd name="T17" fmla="*/ 257 h 365"/>
                <a:gd name="T18" fmla="*/ 41 w 1044"/>
                <a:gd name="T19" fmla="*/ 269 h 365"/>
                <a:gd name="T20" fmla="*/ 41 w 1044"/>
                <a:gd name="T21" fmla="*/ 337 h 365"/>
                <a:gd name="T22" fmla="*/ 21 w 1044"/>
                <a:gd name="T23" fmla="*/ 365 h 365"/>
                <a:gd name="T24" fmla="*/ 0 w 1044"/>
                <a:gd name="T25" fmla="*/ 338 h 365"/>
                <a:gd name="T26" fmla="*/ 0 w 1044"/>
                <a:gd name="T27" fmla="*/ 243 h 365"/>
                <a:gd name="T28" fmla="*/ 29 w 1044"/>
                <a:gd name="T29" fmla="*/ 215 h 365"/>
                <a:gd name="T30" fmla="*/ 482 w 1044"/>
                <a:gd name="T31" fmla="*/ 215 h 365"/>
                <a:gd name="T32" fmla="*/ 501 w 1044"/>
                <a:gd name="T33" fmla="*/ 215 h 365"/>
                <a:gd name="T34" fmla="*/ 501 w 1044"/>
                <a:gd name="T35" fmla="*/ 133 h 365"/>
                <a:gd name="T36" fmla="*/ 487 w 1044"/>
                <a:gd name="T37" fmla="*/ 133 h 365"/>
                <a:gd name="T38" fmla="*/ 365 w 1044"/>
                <a:gd name="T39" fmla="*/ 133 h 365"/>
                <a:gd name="T40" fmla="*/ 338 w 1044"/>
                <a:gd name="T41" fmla="*/ 107 h 365"/>
                <a:gd name="T42" fmla="*/ 339 w 1044"/>
                <a:gd name="T43" fmla="*/ 24 h 365"/>
                <a:gd name="T44" fmla="*/ 362 w 1044"/>
                <a:gd name="T45" fmla="*/ 0 h 365"/>
                <a:gd name="T46" fmla="*/ 682 w 1044"/>
                <a:gd name="T47" fmla="*/ 0 h 365"/>
                <a:gd name="T48" fmla="*/ 706 w 1044"/>
                <a:gd name="T49" fmla="*/ 24 h 365"/>
                <a:gd name="T50" fmla="*/ 706 w 1044"/>
                <a:gd name="T51" fmla="*/ 109 h 365"/>
                <a:gd name="T52" fmla="*/ 681 w 1044"/>
                <a:gd name="T53" fmla="*/ 133 h 365"/>
                <a:gd name="T54" fmla="*/ 560 w 1044"/>
                <a:gd name="T55" fmla="*/ 133 h 365"/>
                <a:gd name="T56" fmla="*/ 544 w 1044"/>
                <a:gd name="T57" fmla="*/ 133 h 365"/>
                <a:gd name="T58" fmla="*/ 544 w 1044"/>
                <a:gd name="T59" fmla="*/ 215 h 365"/>
                <a:gd name="T60" fmla="*/ 560 w 1044"/>
                <a:gd name="T61" fmla="*/ 215 h 365"/>
                <a:gd name="T62" fmla="*/ 1011 w 1044"/>
                <a:gd name="T63" fmla="*/ 215 h 365"/>
                <a:gd name="T64" fmla="*/ 1044 w 1044"/>
                <a:gd name="T65" fmla="*/ 248 h 365"/>
                <a:gd name="T66" fmla="*/ 1044 w 1044"/>
                <a:gd name="T67" fmla="*/ 340 h 365"/>
                <a:gd name="T68" fmla="*/ 1024 w 1044"/>
                <a:gd name="T69" fmla="*/ 365 h 365"/>
                <a:gd name="T70" fmla="*/ 1004 w 1044"/>
                <a:gd name="T71" fmla="*/ 340 h 365"/>
                <a:gd name="T72" fmla="*/ 1004 w 1044"/>
                <a:gd name="T73" fmla="*/ 256 h 365"/>
                <a:gd name="T74" fmla="*/ 665 w 1044"/>
                <a:gd name="T75" fmla="*/ 42 h 365"/>
                <a:gd name="T76" fmla="*/ 380 w 1044"/>
                <a:gd name="T77" fmla="*/ 42 h 365"/>
                <a:gd name="T78" fmla="*/ 380 w 1044"/>
                <a:gd name="T79" fmla="*/ 92 h 365"/>
                <a:gd name="T80" fmla="*/ 665 w 1044"/>
                <a:gd name="T81" fmla="*/ 92 h 365"/>
                <a:gd name="T82" fmla="*/ 665 w 1044"/>
                <a:gd name="T83" fmla="*/ 4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4" h="365">
                  <a:moveTo>
                    <a:pt x="1004" y="256"/>
                  </a:moveTo>
                  <a:cubicBezTo>
                    <a:pt x="849" y="256"/>
                    <a:pt x="697" y="256"/>
                    <a:pt x="543" y="256"/>
                  </a:cubicBezTo>
                  <a:cubicBezTo>
                    <a:pt x="543" y="270"/>
                    <a:pt x="543" y="282"/>
                    <a:pt x="543" y="294"/>
                  </a:cubicBezTo>
                  <a:cubicBezTo>
                    <a:pt x="543" y="309"/>
                    <a:pt x="543" y="324"/>
                    <a:pt x="543" y="339"/>
                  </a:cubicBezTo>
                  <a:cubicBezTo>
                    <a:pt x="542" y="356"/>
                    <a:pt x="534" y="365"/>
                    <a:pt x="522" y="365"/>
                  </a:cubicBezTo>
                  <a:cubicBezTo>
                    <a:pt x="510" y="365"/>
                    <a:pt x="502" y="355"/>
                    <a:pt x="502" y="339"/>
                  </a:cubicBezTo>
                  <a:cubicBezTo>
                    <a:pt x="502" y="317"/>
                    <a:pt x="502" y="294"/>
                    <a:pt x="502" y="272"/>
                  </a:cubicBezTo>
                  <a:cubicBezTo>
                    <a:pt x="502" y="267"/>
                    <a:pt x="502" y="262"/>
                    <a:pt x="502" y="257"/>
                  </a:cubicBezTo>
                  <a:cubicBezTo>
                    <a:pt x="348" y="257"/>
                    <a:pt x="196" y="257"/>
                    <a:pt x="42" y="257"/>
                  </a:cubicBezTo>
                  <a:cubicBezTo>
                    <a:pt x="41" y="261"/>
                    <a:pt x="41" y="265"/>
                    <a:pt x="41" y="269"/>
                  </a:cubicBezTo>
                  <a:cubicBezTo>
                    <a:pt x="41" y="292"/>
                    <a:pt x="41" y="314"/>
                    <a:pt x="41" y="337"/>
                  </a:cubicBezTo>
                  <a:cubicBezTo>
                    <a:pt x="41" y="355"/>
                    <a:pt x="34" y="365"/>
                    <a:pt x="21" y="365"/>
                  </a:cubicBezTo>
                  <a:cubicBezTo>
                    <a:pt x="8" y="365"/>
                    <a:pt x="0" y="356"/>
                    <a:pt x="0" y="338"/>
                  </a:cubicBezTo>
                  <a:cubicBezTo>
                    <a:pt x="0" y="306"/>
                    <a:pt x="0" y="275"/>
                    <a:pt x="0" y="243"/>
                  </a:cubicBezTo>
                  <a:cubicBezTo>
                    <a:pt x="0" y="221"/>
                    <a:pt x="6" y="215"/>
                    <a:pt x="29" y="215"/>
                  </a:cubicBezTo>
                  <a:cubicBezTo>
                    <a:pt x="180" y="215"/>
                    <a:pt x="331" y="215"/>
                    <a:pt x="482" y="215"/>
                  </a:cubicBezTo>
                  <a:cubicBezTo>
                    <a:pt x="488" y="215"/>
                    <a:pt x="494" y="215"/>
                    <a:pt x="501" y="215"/>
                  </a:cubicBezTo>
                  <a:cubicBezTo>
                    <a:pt x="501" y="188"/>
                    <a:pt x="501" y="162"/>
                    <a:pt x="501" y="133"/>
                  </a:cubicBezTo>
                  <a:cubicBezTo>
                    <a:pt x="496" y="133"/>
                    <a:pt x="492" y="133"/>
                    <a:pt x="487" y="133"/>
                  </a:cubicBezTo>
                  <a:cubicBezTo>
                    <a:pt x="446" y="133"/>
                    <a:pt x="406" y="133"/>
                    <a:pt x="365" y="133"/>
                  </a:cubicBezTo>
                  <a:cubicBezTo>
                    <a:pt x="345" y="133"/>
                    <a:pt x="339" y="127"/>
                    <a:pt x="338" y="107"/>
                  </a:cubicBezTo>
                  <a:cubicBezTo>
                    <a:pt x="338" y="79"/>
                    <a:pt x="338" y="52"/>
                    <a:pt x="339" y="24"/>
                  </a:cubicBezTo>
                  <a:cubicBezTo>
                    <a:pt x="339" y="7"/>
                    <a:pt x="345" y="0"/>
                    <a:pt x="362" y="0"/>
                  </a:cubicBezTo>
                  <a:cubicBezTo>
                    <a:pt x="469" y="0"/>
                    <a:pt x="575" y="0"/>
                    <a:pt x="682" y="0"/>
                  </a:cubicBezTo>
                  <a:cubicBezTo>
                    <a:pt x="699" y="0"/>
                    <a:pt x="706" y="7"/>
                    <a:pt x="706" y="24"/>
                  </a:cubicBezTo>
                  <a:cubicBezTo>
                    <a:pt x="706" y="52"/>
                    <a:pt x="706" y="81"/>
                    <a:pt x="706" y="109"/>
                  </a:cubicBezTo>
                  <a:cubicBezTo>
                    <a:pt x="706" y="126"/>
                    <a:pt x="699" y="133"/>
                    <a:pt x="681" y="133"/>
                  </a:cubicBezTo>
                  <a:cubicBezTo>
                    <a:pt x="641" y="133"/>
                    <a:pt x="600" y="133"/>
                    <a:pt x="560" y="133"/>
                  </a:cubicBezTo>
                  <a:cubicBezTo>
                    <a:pt x="555" y="133"/>
                    <a:pt x="550" y="133"/>
                    <a:pt x="544" y="133"/>
                  </a:cubicBezTo>
                  <a:cubicBezTo>
                    <a:pt x="544" y="160"/>
                    <a:pt x="544" y="187"/>
                    <a:pt x="544" y="215"/>
                  </a:cubicBezTo>
                  <a:cubicBezTo>
                    <a:pt x="549" y="215"/>
                    <a:pt x="555" y="215"/>
                    <a:pt x="560" y="215"/>
                  </a:cubicBezTo>
                  <a:cubicBezTo>
                    <a:pt x="711" y="215"/>
                    <a:pt x="861" y="215"/>
                    <a:pt x="1011" y="215"/>
                  </a:cubicBezTo>
                  <a:cubicBezTo>
                    <a:pt x="1040" y="215"/>
                    <a:pt x="1044" y="220"/>
                    <a:pt x="1044" y="248"/>
                  </a:cubicBezTo>
                  <a:cubicBezTo>
                    <a:pt x="1044" y="279"/>
                    <a:pt x="1044" y="309"/>
                    <a:pt x="1044" y="340"/>
                  </a:cubicBezTo>
                  <a:cubicBezTo>
                    <a:pt x="1044" y="356"/>
                    <a:pt x="1037" y="365"/>
                    <a:pt x="1024" y="365"/>
                  </a:cubicBezTo>
                  <a:cubicBezTo>
                    <a:pt x="1012" y="365"/>
                    <a:pt x="1004" y="356"/>
                    <a:pt x="1004" y="340"/>
                  </a:cubicBezTo>
                  <a:cubicBezTo>
                    <a:pt x="1004" y="313"/>
                    <a:pt x="1004" y="285"/>
                    <a:pt x="1004" y="256"/>
                  </a:cubicBezTo>
                  <a:close/>
                  <a:moveTo>
                    <a:pt x="665" y="42"/>
                  </a:moveTo>
                  <a:cubicBezTo>
                    <a:pt x="569" y="42"/>
                    <a:pt x="475" y="42"/>
                    <a:pt x="380" y="42"/>
                  </a:cubicBezTo>
                  <a:cubicBezTo>
                    <a:pt x="380" y="59"/>
                    <a:pt x="380" y="75"/>
                    <a:pt x="380" y="92"/>
                  </a:cubicBezTo>
                  <a:cubicBezTo>
                    <a:pt x="475" y="92"/>
                    <a:pt x="570" y="92"/>
                    <a:pt x="665" y="92"/>
                  </a:cubicBezTo>
                  <a:cubicBezTo>
                    <a:pt x="665" y="75"/>
                    <a:pt x="665" y="59"/>
                    <a:pt x="665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25"/>
            <p:cNvSpPr>
              <a:spLocks noEditPoints="1"/>
            </p:cNvSpPr>
            <p:nvPr/>
          </p:nvSpPr>
          <p:spPr bwMode="auto">
            <a:xfrm>
              <a:off x="5570538" y="3378200"/>
              <a:ext cx="120650" cy="123825"/>
            </a:xfrm>
            <a:custGeom>
              <a:avLst/>
              <a:gdLst>
                <a:gd name="T0" fmla="*/ 256 w 368"/>
                <a:gd name="T1" fmla="*/ 185 h 377"/>
                <a:gd name="T2" fmla="*/ 305 w 368"/>
                <a:gd name="T3" fmla="*/ 219 h 377"/>
                <a:gd name="T4" fmla="*/ 368 w 368"/>
                <a:gd name="T5" fmla="*/ 352 h 377"/>
                <a:gd name="T6" fmla="*/ 345 w 368"/>
                <a:gd name="T7" fmla="*/ 377 h 377"/>
                <a:gd name="T8" fmla="*/ 23 w 368"/>
                <a:gd name="T9" fmla="*/ 377 h 377"/>
                <a:gd name="T10" fmla="*/ 1 w 368"/>
                <a:gd name="T11" fmla="*/ 353 h 377"/>
                <a:gd name="T12" fmla="*/ 102 w 368"/>
                <a:gd name="T13" fmla="*/ 192 h 377"/>
                <a:gd name="T14" fmla="*/ 114 w 368"/>
                <a:gd name="T15" fmla="*/ 186 h 377"/>
                <a:gd name="T16" fmla="*/ 116 w 368"/>
                <a:gd name="T17" fmla="*/ 35 h 377"/>
                <a:gd name="T18" fmla="*/ 255 w 368"/>
                <a:gd name="T19" fmla="*/ 37 h 377"/>
                <a:gd name="T20" fmla="*/ 256 w 368"/>
                <a:gd name="T21" fmla="*/ 185 h 377"/>
                <a:gd name="T22" fmla="*/ 44 w 368"/>
                <a:gd name="T23" fmla="*/ 335 h 377"/>
                <a:gd name="T24" fmla="*/ 325 w 368"/>
                <a:gd name="T25" fmla="*/ 335 h 377"/>
                <a:gd name="T26" fmla="*/ 176 w 368"/>
                <a:gd name="T27" fmla="*/ 214 h 377"/>
                <a:gd name="T28" fmla="*/ 44 w 368"/>
                <a:gd name="T29" fmla="*/ 335 h 377"/>
                <a:gd name="T30" fmla="*/ 246 w 368"/>
                <a:gd name="T31" fmla="*/ 111 h 377"/>
                <a:gd name="T32" fmla="*/ 184 w 368"/>
                <a:gd name="T33" fmla="*/ 49 h 377"/>
                <a:gd name="T34" fmla="*/ 123 w 368"/>
                <a:gd name="T35" fmla="*/ 112 h 377"/>
                <a:gd name="T36" fmla="*/ 184 w 368"/>
                <a:gd name="T37" fmla="*/ 173 h 377"/>
                <a:gd name="T38" fmla="*/ 246 w 368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" h="377">
                  <a:moveTo>
                    <a:pt x="256" y="185"/>
                  </a:moveTo>
                  <a:cubicBezTo>
                    <a:pt x="273" y="196"/>
                    <a:pt x="290" y="206"/>
                    <a:pt x="305" y="219"/>
                  </a:cubicBezTo>
                  <a:cubicBezTo>
                    <a:pt x="345" y="254"/>
                    <a:pt x="366" y="299"/>
                    <a:pt x="368" y="352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8" y="377"/>
                    <a:pt x="130" y="377"/>
                    <a:pt x="23" y="377"/>
                  </a:cubicBezTo>
                  <a:cubicBezTo>
                    <a:pt x="8" y="377"/>
                    <a:pt x="0" y="369"/>
                    <a:pt x="1" y="353"/>
                  </a:cubicBezTo>
                  <a:cubicBezTo>
                    <a:pt x="4" y="280"/>
                    <a:pt x="38" y="227"/>
                    <a:pt x="102" y="192"/>
                  </a:cubicBezTo>
                  <a:cubicBezTo>
                    <a:pt x="106" y="190"/>
                    <a:pt x="110" y="188"/>
                    <a:pt x="114" y="186"/>
                  </a:cubicBezTo>
                  <a:cubicBezTo>
                    <a:pt x="71" y="131"/>
                    <a:pt x="72" y="75"/>
                    <a:pt x="116" y="35"/>
                  </a:cubicBezTo>
                  <a:cubicBezTo>
                    <a:pt x="156" y="0"/>
                    <a:pt x="216" y="1"/>
                    <a:pt x="255" y="37"/>
                  </a:cubicBezTo>
                  <a:cubicBezTo>
                    <a:pt x="288" y="69"/>
                    <a:pt x="304" y="132"/>
                    <a:pt x="256" y="185"/>
                  </a:cubicBezTo>
                  <a:close/>
                  <a:moveTo>
                    <a:pt x="44" y="335"/>
                  </a:moveTo>
                  <a:cubicBezTo>
                    <a:pt x="138" y="335"/>
                    <a:pt x="231" y="335"/>
                    <a:pt x="325" y="335"/>
                  </a:cubicBezTo>
                  <a:cubicBezTo>
                    <a:pt x="321" y="280"/>
                    <a:pt x="264" y="209"/>
                    <a:pt x="176" y="214"/>
                  </a:cubicBezTo>
                  <a:cubicBezTo>
                    <a:pt x="110" y="217"/>
                    <a:pt x="43" y="277"/>
                    <a:pt x="44" y="335"/>
                  </a:cubicBezTo>
                  <a:close/>
                  <a:moveTo>
                    <a:pt x="246" y="111"/>
                  </a:moveTo>
                  <a:cubicBezTo>
                    <a:pt x="246" y="77"/>
                    <a:pt x="217" y="49"/>
                    <a:pt x="184" y="49"/>
                  </a:cubicBezTo>
                  <a:cubicBezTo>
                    <a:pt x="150" y="50"/>
                    <a:pt x="122" y="79"/>
                    <a:pt x="123" y="112"/>
                  </a:cubicBezTo>
                  <a:cubicBezTo>
                    <a:pt x="123" y="145"/>
                    <a:pt x="151" y="173"/>
                    <a:pt x="184" y="173"/>
                  </a:cubicBezTo>
                  <a:cubicBezTo>
                    <a:pt x="218" y="173"/>
                    <a:pt x="246" y="144"/>
                    <a:pt x="246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26"/>
            <p:cNvSpPr>
              <a:spLocks noEditPoints="1"/>
            </p:cNvSpPr>
            <p:nvPr/>
          </p:nvSpPr>
          <p:spPr bwMode="auto">
            <a:xfrm>
              <a:off x="5737225" y="3378200"/>
              <a:ext cx="120650" cy="123825"/>
            </a:xfrm>
            <a:custGeom>
              <a:avLst/>
              <a:gdLst>
                <a:gd name="T0" fmla="*/ 115 w 369"/>
                <a:gd name="T1" fmla="*/ 186 h 377"/>
                <a:gd name="T2" fmla="*/ 114 w 369"/>
                <a:gd name="T3" fmla="*/ 38 h 377"/>
                <a:gd name="T4" fmla="*/ 253 w 369"/>
                <a:gd name="T5" fmla="*/ 35 h 377"/>
                <a:gd name="T6" fmla="*/ 255 w 369"/>
                <a:gd name="T7" fmla="*/ 186 h 377"/>
                <a:gd name="T8" fmla="*/ 328 w 369"/>
                <a:gd name="T9" fmla="*/ 241 h 377"/>
                <a:gd name="T10" fmla="*/ 369 w 369"/>
                <a:gd name="T11" fmla="*/ 352 h 377"/>
                <a:gd name="T12" fmla="*/ 344 w 369"/>
                <a:gd name="T13" fmla="*/ 377 h 377"/>
                <a:gd name="T14" fmla="*/ 26 w 369"/>
                <a:gd name="T15" fmla="*/ 377 h 377"/>
                <a:gd name="T16" fmla="*/ 1 w 369"/>
                <a:gd name="T17" fmla="*/ 351 h 377"/>
                <a:gd name="T18" fmla="*/ 103 w 369"/>
                <a:gd name="T19" fmla="*/ 192 h 377"/>
                <a:gd name="T20" fmla="*/ 115 w 369"/>
                <a:gd name="T21" fmla="*/ 186 h 377"/>
                <a:gd name="T22" fmla="*/ 325 w 369"/>
                <a:gd name="T23" fmla="*/ 335 h 377"/>
                <a:gd name="T24" fmla="*/ 182 w 369"/>
                <a:gd name="T25" fmla="*/ 214 h 377"/>
                <a:gd name="T26" fmla="*/ 45 w 369"/>
                <a:gd name="T27" fmla="*/ 335 h 377"/>
                <a:gd name="T28" fmla="*/ 325 w 369"/>
                <a:gd name="T29" fmla="*/ 335 h 377"/>
                <a:gd name="T30" fmla="*/ 123 w 369"/>
                <a:gd name="T31" fmla="*/ 111 h 377"/>
                <a:gd name="T32" fmla="*/ 185 w 369"/>
                <a:gd name="T33" fmla="*/ 173 h 377"/>
                <a:gd name="T34" fmla="*/ 246 w 369"/>
                <a:gd name="T35" fmla="*/ 112 h 377"/>
                <a:gd name="T36" fmla="*/ 185 w 369"/>
                <a:gd name="T37" fmla="*/ 49 h 377"/>
                <a:gd name="T38" fmla="*/ 123 w 369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377">
                  <a:moveTo>
                    <a:pt x="115" y="186"/>
                  </a:moveTo>
                  <a:cubicBezTo>
                    <a:pt x="64" y="131"/>
                    <a:pt x="81" y="69"/>
                    <a:pt x="114" y="38"/>
                  </a:cubicBezTo>
                  <a:cubicBezTo>
                    <a:pt x="153" y="1"/>
                    <a:pt x="213" y="0"/>
                    <a:pt x="253" y="35"/>
                  </a:cubicBezTo>
                  <a:cubicBezTo>
                    <a:pt x="287" y="65"/>
                    <a:pt x="307" y="129"/>
                    <a:pt x="255" y="186"/>
                  </a:cubicBezTo>
                  <a:cubicBezTo>
                    <a:pt x="283" y="199"/>
                    <a:pt x="308" y="217"/>
                    <a:pt x="328" y="241"/>
                  </a:cubicBezTo>
                  <a:cubicBezTo>
                    <a:pt x="354" y="273"/>
                    <a:pt x="367" y="310"/>
                    <a:pt x="369" y="352"/>
                  </a:cubicBezTo>
                  <a:cubicBezTo>
                    <a:pt x="369" y="369"/>
                    <a:pt x="362" y="377"/>
                    <a:pt x="344" y="377"/>
                  </a:cubicBezTo>
                  <a:cubicBezTo>
                    <a:pt x="238" y="377"/>
                    <a:pt x="132" y="377"/>
                    <a:pt x="26" y="377"/>
                  </a:cubicBezTo>
                  <a:cubicBezTo>
                    <a:pt x="7" y="377"/>
                    <a:pt x="0" y="369"/>
                    <a:pt x="1" y="351"/>
                  </a:cubicBezTo>
                  <a:cubicBezTo>
                    <a:pt x="5" y="279"/>
                    <a:pt x="40" y="226"/>
                    <a:pt x="103" y="192"/>
                  </a:cubicBezTo>
                  <a:cubicBezTo>
                    <a:pt x="107" y="190"/>
                    <a:pt x="110" y="188"/>
                    <a:pt x="115" y="186"/>
                  </a:cubicBezTo>
                  <a:close/>
                  <a:moveTo>
                    <a:pt x="325" y="335"/>
                  </a:moveTo>
                  <a:cubicBezTo>
                    <a:pt x="324" y="287"/>
                    <a:pt x="271" y="212"/>
                    <a:pt x="182" y="214"/>
                  </a:cubicBezTo>
                  <a:cubicBezTo>
                    <a:pt x="112" y="215"/>
                    <a:pt x="43" y="276"/>
                    <a:pt x="45" y="335"/>
                  </a:cubicBezTo>
                  <a:cubicBezTo>
                    <a:pt x="138" y="335"/>
                    <a:pt x="232" y="335"/>
                    <a:pt x="325" y="335"/>
                  </a:cubicBezTo>
                  <a:close/>
                  <a:moveTo>
                    <a:pt x="123" y="111"/>
                  </a:moveTo>
                  <a:cubicBezTo>
                    <a:pt x="123" y="145"/>
                    <a:pt x="151" y="173"/>
                    <a:pt x="185" y="173"/>
                  </a:cubicBezTo>
                  <a:cubicBezTo>
                    <a:pt x="218" y="173"/>
                    <a:pt x="246" y="145"/>
                    <a:pt x="246" y="112"/>
                  </a:cubicBezTo>
                  <a:cubicBezTo>
                    <a:pt x="247" y="79"/>
                    <a:pt x="219" y="50"/>
                    <a:pt x="185" y="49"/>
                  </a:cubicBezTo>
                  <a:cubicBezTo>
                    <a:pt x="151" y="49"/>
                    <a:pt x="123" y="77"/>
                    <a:pt x="123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27"/>
            <p:cNvSpPr>
              <a:spLocks noEditPoints="1"/>
            </p:cNvSpPr>
            <p:nvPr/>
          </p:nvSpPr>
          <p:spPr bwMode="auto">
            <a:xfrm>
              <a:off x="5570538" y="3105150"/>
              <a:ext cx="122238" cy="123825"/>
            </a:xfrm>
            <a:custGeom>
              <a:avLst/>
              <a:gdLst>
                <a:gd name="T0" fmla="*/ 114 w 370"/>
                <a:gd name="T1" fmla="*/ 187 h 377"/>
                <a:gd name="T2" fmla="*/ 115 w 370"/>
                <a:gd name="T3" fmla="*/ 36 h 377"/>
                <a:gd name="T4" fmla="*/ 251 w 370"/>
                <a:gd name="T5" fmla="*/ 34 h 377"/>
                <a:gd name="T6" fmla="*/ 255 w 370"/>
                <a:gd name="T7" fmla="*/ 187 h 377"/>
                <a:gd name="T8" fmla="*/ 353 w 370"/>
                <a:gd name="T9" fmla="*/ 285 h 377"/>
                <a:gd name="T10" fmla="*/ 368 w 370"/>
                <a:gd name="T11" fmla="*/ 352 h 377"/>
                <a:gd name="T12" fmla="*/ 345 w 370"/>
                <a:gd name="T13" fmla="*/ 377 h 377"/>
                <a:gd name="T14" fmla="*/ 293 w 370"/>
                <a:gd name="T15" fmla="*/ 377 h 377"/>
                <a:gd name="T16" fmla="*/ 271 w 370"/>
                <a:gd name="T17" fmla="*/ 357 h 377"/>
                <a:gd name="T18" fmla="*/ 293 w 370"/>
                <a:gd name="T19" fmla="*/ 336 h 377"/>
                <a:gd name="T20" fmla="*/ 324 w 370"/>
                <a:gd name="T21" fmla="*/ 336 h 377"/>
                <a:gd name="T22" fmla="*/ 194 w 370"/>
                <a:gd name="T23" fmla="*/ 214 h 377"/>
                <a:gd name="T24" fmla="*/ 44 w 370"/>
                <a:gd name="T25" fmla="*/ 336 h 377"/>
                <a:gd name="T26" fmla="*/ 59 w 370"/>
                <a:gd name="T27" fmla="*/ 336 h 377"/>
                <a:gd name="T28" fmla="*/ 191 w 370"/>
                <a:gd name="T29" fmla="*/ 336 h 377"/>
                <a:gd name="T30" fmla="*/ 217 w 370"/>
                <a:gd name="T31" fmla="*/ 358 h 377"/>
                <a:gd name="T32" fmla="*/ 191 w 370"/>
                <a:gd name="T33" fmla="*/ 377 h 377"/>
                <a:gd name="T34" fmla="*/ 26 w 370"/>
                <a:gd name="T35" fmla="*/ 377 h 377"/>
                <a:gd name="T36" fmla="*/ 1 w 370"/>
                <a:gd name="T37" fmla="*/ 351 h 377"/>
                <a:gd name="T38" fmla="*/ 102 w 370"/>
                <a:gd name="T39" fmla="*/ 193 h 377"/>
                <a:gd name="T40" fmla="*/ 114 w 370"/>
                <a:gd name="T41" fmla="*/ 187 h 377"/>
                <a:gd name="T42" fmla="*/ 184 w 370"/>
                <a:gd name="T43" fmla="*/ 50 h 377"/>
                <a:gd name="T44" fmla="*/ 123 w 370"/>
                <a:gd name="T45" fmla="*/ 112 h 377"/>
                <a:gd name="T46" fmla="*/ 184 w 370"/>
                <a:gd name="T47" fmla="*/ 173 h 377"/>
                <a:gd name="T48" fmla="*/ 246 w 370"/>
                <a:gd name="T49" fmla="*/ 112 h 377"/>
                <a:gd name="T50" fmla="*/ 184 w 370"/>
                <a:gd name="T51" fmla="*/ 5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0" h="377">
                  <a:moveTo>
                    <a:pt x="114" y="187"/>
                  </a:moveTo>
                  <a:cubicBezTo>
                    <a:pt x="72" y="130"/>
                    <a:pt x="72" y="76"/>
                    <a:pt x="115" y="36"/>
                  </a:cubicBezTo>
                  <a:cubicBezTo>
                    <a:pt x="153" y="1"/>
                    <a:pt x="212" y="0"/>
                    <a:pt x="251" y="34"/>
                  </a:cubicBezTo>
                  <a:cubicBezTo>
                    <a:pt x="295" y="72"/>
                    <a:pt x="297" y="126"/>
                    <a:pt x="255" y="187"/>
                  </a:cubicBezTo>
                  <a:cubicBezTo>
                    <a:pt x="300" y="207"/>
                    <a:pt x="335" y="239"/>
                    <a:pt x="353" y="285"/>
                  </a:cubicBezTo>
                  <a:cubicBezTo>
                    <a:pt x="361" y="306"/>
                    <a:pt x="364" y="330"/>
                    <a:pt x="368" y="352"/>
                  </a:cubicBezTo>
                  <a:cubicBezTo>
                    <a:pt x="370" y="369"/>
                    <a:pt x="361" y="377"/>
                    <a:pt x="345" y="377"/>
                  </a:cubicBezTo>
                  <a:cubicBezTo>
                    <a:pt x="328" y="377"/>
                    <a:pt x="311" y="377"/>
                    <a:pt x="293" y="377"/>
                  </a:cubicBezTo>
                  <a:cubicBezTo>
                    <a:pt x="280" y="377"/>
                    <a:pt x="271" y="369"/>
                    <a:pt x="271" y="357"/>
                  </a:cubicBezTo>
                  <a:cubicBezTo>
                    <a:pt x="271" y="345"/>
                    <a:pt x="279" y="337"/>
                    <a:pt x="293" y="336"/>
                  </a:cubicBezTo>
                  <a:cubicBezTo>
                    <a:pt x="303" y="336"/>
                    <a:pt x="313" y="336"/>
                    <a:pt x="324" y="336"/>
                  </a:cubicBezTo>
                  <a:cubicBezTo>
                    <a:pt x="329" y="282"/>
                    <a:pt x="260" y="217"/>
                    <a:pt x="194" y="214"/>
                  </a:cubicBezTo>
                  <a:cubicBezTo>
                    <a:pt x="118" y="210"/>
                    <a:pt x="44" y="270"/>
                    <a:pt x="44" y="336"/>
                  </a:cubicBezTo>
                  <a:cubicBezTo>
                    <a:pt x="49" y="336"/>
                    <a:pt x="54" y="336"/>
                    <a:pt x="59" y="336"/>
                  </a:cubicBezTo>
                  <a:cubicBezTo>
                    <a:pt x="103" y="336"/>
                    <a:pt x="147" y="336"/>
                    <a:pt x="191" y="336"/>
                  </a:cubicBezTo>
                  <a:cubicBezTo>
                    <a:pt x="207" y="336"/>
                    <a:pt x="217" y="345"/>
                    <a:pt x="217" y="358"/>
                  </a:cubicBezTo>
                  <a:cubicBezTo>
                    <a:pt x="216" y="370"/>
                    <a:pt x="207" y="377"/>
                    <a:pt x="191" y="377"/>
                  </a:cubicBezTo>
                  <a:cubicBezTo>
                    <a:pt x="136" y="377"/>
                    <a:pt x="81" y="377"/>
                    <a:pt x="26" y="377"/>
                  </a:cubicBezTo>
                  <a:cubicBezTo>
                    <a:pt x="7" y="377"/>
                    <a:pt x="0" y="370"/>
                    <a:pt x="1" y="351"/>
                  </a:cubicBezTo>
                  <a:cubicBezTo>
                    <a:pt x="5" y="279"/>
                    <a:pt x="39" y="227"/>
                    <a:pt x="102" y="193"/>
                  </a:cubicBezTo>
                  <a:cubicBezTo>
                    <a:pt x="106" y="191"/>
                    <a:pt x="110" y="189"/>
                    <a:pt x="114" y="187"/>
                  </a:cubicBezTo>
                  <a:close/>
                  <a:moveTo>
                    <a:pt x="184" y="50"/>
                  </a:moveTo>
                  <a:cubicBezTo>
                    <a:pt x="150" y="50"/>
                    <a:pt x="122" y="78"/>
                    <a:pt x="123" y="112"/>
                  </a:cubicBezTo>
                  <a:cubicBezTo>
                    <a:pt x="123" y="145"/>
                    <a:pt x="150" y="172"/>
                    <a:pt x="184" y="173"/>
                  </a:cubicBezTo>
                  <a:cubicBezTo>
                    <a:pt x="217" y="173"/>
                    <a:pt x="246" y="145"/>
                    <a:pt x="246" y="112"/>
                  </a:cubicBezTo>
                  <a:cubicBezTo>
                    <a:pt x="246" y="78"/>
                    <a:pt x="218" y="50"/>
                    <a:pt x="18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/>
          <p:cNvGrpSpPr/>
          <p:nvPr/>
        </p:nvGrpSpPr>
        <p:grpSpPr>
          <a:xfrm>
            <a:off x="368435" y="4464043"/>
            <a:ext cx="465138" cy="460375"/>
            <a:chOff x="4632325" y="3103563"/>
            <a:chExt cx="465138" cy="460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47" name="Freeform 128"/>
            <p:cNvSpPr>
              <a:spLocks noEditPoints="1"/>
            </p:cNvSpPr>
            <p:nvPr/>
          </p:nvSpPr>
          <p:spPr bwMode="auto">
            <a:xfrm>
              <a:off x="4699000" y="3168650"/>
              <a:ext cx="325438" cy="330200"/>
            </a:xfrm>
            <a:custGeom>
              <a:avLst/>
              <a:gdLst>
                <a:gd name="T0" fmla="*/ 617 w 993"/>
                <a:gd name="T1" fmla="*/ 0 h 1006"/>
                <a:gd name="T2" fmla="*/ 643 w 993"/>
                <a:gd name="T3" fmla="*/ 123 h 1006"/>
                <a:gd name="T4" fmla="*/ 786 w 993"/>
                <a:gd name="T5" fmla="*/ 198 h 1006"/>
                <a:gd name="T6" fmla="*/ 993 w 993"/>
                <a:gd name="T7" fmla="*/ 355 h 1006"/>
                <a:gd name="T8" fmla="*/ 897 w 993"/>
                <a:gd name="T9" fmla="*/ 428 h 1006"/>
                <a:gd name="T10" fmla="*/ 908 w 993"/>
                <a:gd name="T11" fmla="*/ 602 h 1006"/>
                <a:gd name="T12" fmla="*/ 873 w 993"/>
                <a:gd name="T13" fmla="*/ 859 h 1006"/>
                <a:gd name="T14" fmla="*/ 694 w 993"/>
                <a:gd name="T15" fmla="*/ 859 h 1006"/>
                <a:gd name="T16" fmla="*/ 617 w 993"/>
                <a:gd name="T17" fmla="*/ 909 h 1006"/>
                <a:gd name="T18" fmla="*/ 377 w 993"/>
                <a:gd name="T19" fmla="*/ 1006 h 1006"/>
                <a:gd name="T20" fmla="*/ 349 w 993"/>
                <a:gd name="T21" fmla="*/ 883 h 1006"/>
                <a:gd name="T22" fmla="*/ 209 w 993"/>
                <a:gd name="T23" fmla="*/ 808 h 1006"/>
                <a:gd name="T24" fmla="*/ 0 w 993"/>
                <a:gd name="T25" fmla="*/ 651 h 1006"/>
                <a:gd name="T26" fmla="*/ 97 w 993"/>
                <a:gd name="T27" fmla="*/ 579 h 1006"/>
                <a:gd name="T28" fmla="*/ 87 w 993"/>
                <a:gd name="T29" fmla="*/ 405 h 1006"/>
                <a:gd name="T30" fmla="*/ 120 w 993"/>
                <a:gd name="T31" fmla="*/ 147 h 1006"/>
                <a:gd name="T32" fmla="*/ 328 w 993"/>
                <a:gd name="T33" fmla="*/ 132 h 1006"/>
                <a:gd name="T34" fmla="*/ 377 w 993"/>
                <a:gd name="T35" fmla="*/ 94 h 1006"/>
                <a:gd name="T36" fmla="*/ 229 w 993"/>
                <a:gd name="T37" fmla="*/ 741 h 1006"/>
                <a:gd name="T38" fmla="*/ 405 w 993"/>
                <a:gd name="T39" fmla="*/ 850 h 1006"/>
                <a:gd name="T40" fmla="*/ 425 w 993"/>
                <a:gd name="T41" fmla="*/ 958 h 1006"/>
                <a:gd name="T42" fmla="*/ 569 w 993"/>
                <a:gd name="T43" fmla="*/ 870 h 1006"/>
                <a:gd name="T44" fmla="*/ 758 w 993"/>
                <a:gd name="T45" fmla="*/ 750 h 1006"/>
                <a:gd name="T46" fmla="*/ 856 w 993"/>
                <a:gd name="T47" fmla="*/ 793 h 1006"/>
                <a:gd name="T48" fmla="*/ 842 w 993"/>
                <a:gd name="T49" fmla="*/ 619 h 1006"/>
                <a:gd name="T50" fmla="*/ 842 w 993"/>
                <a:gd name="T51" fmla="*/ 387 h 1006"/>
                <a:gd name="T52" fmla="*/ 856 w 993"/>
                <a:gd name="T53" fmla="*/ 213 h 1006"/>
                <a:gd name="T54" fmla="*/ 755 w 993"/>
                <a:gd name="T55" fmla="*/ 253 h 1006"/>
                <a:gd name="T56" fmla="*/ 568 w 993"/>
                <a:gd name="T57" fmla="*/ 128 h 1006"/>
                <a:gd name="T58" fmla="*/ 425 w 993"/>
                <a:gd name="T59" fmla="*/ 48 h 1006"/>
                <a:gd name="T60" fmla="*/ 412 w 993"/>
                <a:gd name="T61" fmla="*/ 154 h 1006"/>
                <a:gd name="T62" fmla="*/ 217 w 993"/>
                <a:gd name="T63" fmla="*/ 258 h 1006"/>
                <a:gd name="T64" fmla="*/ 66 w 993"/>
                <a:gd name="T65" fmla="*/ 337 h 1006"/>
                <a:gd name="T66" fmla="*/ 138 w 993"/>
                <a:gd name="T67" fmla="*/ 503 h 1006"/>
                <a:gd name="T68" fmla="*/ 66 w 993"/>
                <a:gd name="T69" fmla="*/ 669 h 1006"/>
                <a:gd name="T70" fmla="*/ 229 w 993"/>
                <a:gd name="T71" fmla="*/ 741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3" h="1006">
                  <a:moveTo>
                    <a:pt x="377" y="0"/>
                  </a:moveTo>
                  <a:cubicBezTo>
                    <a:pt x="457" y="0"/>
                    <a:pt x="536" y="0"/>
                    <a:pt x="617" y="0"/>
                  </a:cubicBezTo>
                  <a:cubicBezTo>
                    <a:pt x="617" y="28"/>
                    <a:pt x="617" y="55"/>
                    <a:pt x="617" y="83"/>
                  </a:cubicBezTo>
                  <a:cubicBezTo>
                    <a:pt x="617" y="112"/>
                    <a:pt x="617" y="112"/>
                    <a:pt x="643" y="123"/>
                  </a:cubicBezTo>
                  <a:cubicBezTo>
                    <a:pt x="688" y="140"/>
                    <a:pt x="729" y="164"/>
                    <a:pt x="764" y="196"/>
                  </a:cubicBezTo>
                  <a:cubicBezTo>
                    <a:pt x="772" y="203"/>
                    <a:pt x="778" y="203"/>
                    <a:pt x="786" y="198"/>
                  </a:cubicBezTo>
                  <a:cubicBezTo>
                    <a:pt x="814" y="181"/>
                    <a:pt x="843" y="165"/>
                    <a:pt x="873" y="147"/>
                  </a:cubicBezTo>
                  <a:cubicBezTo>
                    <a:pt x="913" y="216"/>
                    <a:pt x="953" y="285"/>
                    <a:pt x="993" y="355"/>
                  </a:cubicBezTo>
                  <a:cubicBezTo>
                    <a:pt x="965" y="372"/>
                    <a:pt x="937" y="388"/>
                    <a:pt x="908" y="404"/>
                  </a:cubicBezTo>
                  <a:cubicBezTo>
                    <a:pt x="897" y="410"/>
                    <a:pt x="895" y="416"/>
                    <a:pt x="897" y="428"/>
                  </a:cubicBezTo>
                  <a:cubicBezTo>
                    <a:pt x="908" y="478"/>
                    <a:pt x="908" y="529"/>
                    <a:pt x="897" y="579"/>
                  </a:cubicBezTo>
                  <a:cubicBezTo>
                    <a:pt x="895" y="590"/>
                    <a:pt x="897" y="596"/>
                    <a:pt x="908" y="602"/>
                  </a:cubicBezTo>
                  <a:cubicBezTo>
                    <a:pt x="936" y="617"/>
                    <a:pt x="964" y="634"/>
                    <a:pt x="993" y="651"/>
                  </a:cubicBezTo>
                  <a:cubicBezTo>
                    <a:pt x="953" y="721"/>
                    <a:pt x="914" y="789"/>
                    <a:pt x="873" y="859"/>
                  </a:cubicBezTo>
                  <a:cubicBezTo>
                    <a:pt x="840" y="840"/>
                    <a:pt x="808" y="821"/>
                    <a:pt x="777" y="804"/>
                  </a:cubicBezTo>
                  <a:cubicBezTo>
                    <a:pt x="748" y="823"/>
                    <a:pt x="722" y="843"/>
                    <a:pt x="694" y="859"/>
                  </a:cubicBezTo>
                  <a:cubicBezTo>
                    <a:pt x="674" y="871"/>
                    <a:pt x="653" y="879"/>
                    <a:pt x="631" y="887"/>
                  </a:cubicBezTo>
                  <a:cubicBezTo>
                    <a:pt x="619" y="891"/>
                    <a:pt x="616" y="897"/>
                    <a:pt x="617" y="909"/>
                  </a:cubicBezTo>
                  <a:cubicBezTo>
                    <a:pt x="617" y="941"/>
                    <a:pt x="617" y="973"/>
                    <a:pt x="617" y="1006"/>
                  </a:cubicBezTo>
                  <a:cubicBezTo>
                    <a:pt x="537" y="1006"/>
                    <a:pt x="458" y="1006"/>
                    <a:pt x="377" y="1006"/>
                  </a:cubicBezTo>
                  <a:cubicBezTo>
                    <a:pt x="377" y="979"/>
                    <a:pt x="377" y="952"/>
                    <a:pt x="377" y="924"/>
                  </a:cubicBezTo>
                  <a:cubicBezTo>
                    <a:pt x="377" y="894"/>
                    <a:pt x="377" y="894"/>
                    <a:pt x="349" y="883"/>
                  </a:cubicBezTo>
                  <a:cubicBezTo>
                    <a:pt x="305" y="865"/>
                    <a:pt x="264" y="841"/>
                    <a:pt x="228" y="809"/>
                  </a:cubicBezTo>
                  <a:cubicBezTo>
                    <a:pt x="221" y="803"/>
                    <a:pt x="216" y="803"/>
                    <a:pt x="209" y="808"/>
                  </a:cubicBezTo>
                  <a:cubicBezTo>
                    <a:pt x="180" y="825"/>
                    <a:pt x="151" y="841"/>
                    <a:pt x="120" y="859"/>
                  </a:cubicBezTo>
                  <a:cubicBezTo>
                    <a:pt x="80" y="790"/>
                    <a:pt x="41" y="721"/>
                    <a:pt x="0" y="651"/>
                  </a:cubicBezTo>
                  <a:cubicBezTo>
                    <a:pt x="30" y="634"/>
                    <a:pt x="58" y="617"/>
                    <a:pt x="87" y="602"/>
                  </a:cubicBezTo>
                  <a:cubicBezTo>
                    <a:pt x="97" y="596"/>
                    <a:pt x="99" y="591"/>
                    <a:pt x="97" y="579"/>
                  </a:cubicBezTo>
                  <a:cubicBezTo>
                    <a:pt x="86" y="528"/>
                    <a:pt x="86" y="477"/>
                    <a:pt x="97" y="426"/>
                  </a:cubicBezTo>
                  <a:cubicBezTo>
                    <a:pt x="99" y="415"/>
                    <a:pt x="97" y="410"/>
                    <a:pt x="87" y="405"/>
                  </a:cubicBezTo>
                  <a:cubicBezTo>
                    <a:pt x="58" y="389"/>
                    <a:pt x="30" y="372"/>
                    <a:pt x="0" y="355"/>
                  </a:cubicBezTo>
                  <a:cubicBezTo>
                    <a:pt x="41" y="285"/>
                    <a:pt x="80" y="217"/>
                    <a:pt x="120" y="147"/>
                  </a:cubicBezTo>
                  <a:cubicBezTo>
                    <a:pt x="154" y="166"/>
                    <a:pt x="186" y="185"/>
                    <a:pt x="214" y="201"/>
                  </a:cubicBezTo>
                  <a:cubicBezTo>
                    <a:pt x="254" y="177"/>
                    <a:pt x="291" y="154"/>
                    <a:pt x="328" y="132"/>
                  </a:cubicBezTo>
                  <a:cubicBezTo>
                    <a:pt x="337" y="127"/>
                    <a:pt x="348" y="122"/>
                    <a:pt x="358" y="120"/>
                  </a:cubicBezTo>
                  <a:cubicBezTo>
                    <a:pt x="373" y="117"/>
                    <a:pt x="378" y="110"/>
                    <a:pt x="377" y="94"/>
                  </a:cubicBezTo>
                  <a:cubicBezTo>
                    <a:pt x="376" y="63"/>
                    <a:pt x="377" y="32"/>
                    <a:pt x="377" y="0"/>
                  </a:cubicBezTo>
                  <a:close/>
                  <a:moveTo>
                    <a:pt x="229" y="741"/>
                  </a:moveTo>
                  <a:cubicBezTo>
                    <a:pt x="232" y="745"/>
                    <a:pt x="234" y="749"/>
                    <a:pt x="237" y="752"/>
                  </a:cubicBezTo>
                  <a:cubicBezTo>
                    <a:pt x="284" y="800"/>
                    <a:pt x="340" y="834"/>
                    <a:pt x="405" y="850"/>
                  </a:cubicBezTo>
                  <a:cubicBezTo>
                    <a:pt x="422" y="854"/>
                    <a:pt x="426" y="861"/>
                    <a:pt x="425" y="878"/>
                  </a:cubicBezTo>
                  <a:cubicBezTo>
                    <a:pt x="424" y="905"/>
                    <a:pt x="425" y="932"/>
                    <a:pt x="425" y="958"/>
                  </a:cubicBezTo>
                  <a:cubicBezTo>
                    <a:pt x="474" y="958"/>
                    <a:pt x="521" y="958"/>
                    <a:pt x="569" y="958"/>
                  </a:cubicBezTo>
                  <a:cubicBezTo>
                    <a:pt x="569" y="928"/>
                    <a:pt x="569" y="899"/>
                    <a:pt x="569" y="870"/>
                  </a:cubicBezTo>
                  <a:cubicBezTo>
                    <a:pt x="568" y="859"/>
                    <a:pt x="571" y="855"/>
                    <a:pt x="582" y="852"/>
                  </a:cubicBezTo>
                  <a:cubicBezTo>
                    <a:pt x="650" y="836"/>
                    <a:pt x="709" y="801"/>
                    <a:pt x="758" y="750"/>
                  </a:cubicBezTo>
                  <a:cubicBezTo>
                    <a:pt x="765" y="743"/>
                    <a:pt x="770" y="743"/>
                    <a:pt x="778" y="748"/>
                  </a:cubicBezTo>
                  <a:cubicBezTo>
                    <a:pt x="803" y="764"/>
                    <a:pt x="829" y="778"/>
                    <a:pt x="856" y="793"/>
                  </a:cubicBezTo>
                  <a:cubicBezTo>
                    <a:pt x="880" y="752"/>
                    <a:pt x="903" y="711"/>
                    <a:pt x="928" y="669"/>
                  </a:cubicBezTo>
                  <a:cubicBezTo>
                    <a:pt x="897" y="651"/>
                    <a:pt x="868" y="634"/>
                    <a:pt x="842" y="619"/>
                  </a:cubicBezTo>
                  <a:cubicBezTo>
                    <a:pt x="847" y="578"/>
                    <a:pt x="855" y="540"/>
                    <a:pt x="855" y="503"/>
                  </a:cubicBezTo>
                  <a:cubicBezTo>
                    <a:pt x="855" y="465"/>
                    <a:pt x="847" y="427"/>
                    <a:pt x="842" y="387"/>
                  </a:cubicBezTo>
                  <a:cubicBezTo>
                    <a:pt x="869" y="371"/>
                    <a:pt x="898" y="355"/>
                    <a:pt x="928" y="337"/>
                  </a:cubicBezTo>
                  <a:cubicBezTo>
                    <a:pt x="903" y="295"/>
                    <a:pt x="880" y="254"/>
                    <a:pt x="856" y="213"/>
                  </a:cubicBezTo>
                  <a:cubicBezTo>
                    <a:pt x="830" y="227"/>
                    <a:pt x="805" y="241"/>
                    <a:pt x="781" y="256"/>
                  </a:cubicBezTo>
                  <a:cubicBezTo>
                    <a:pt x="771" y="263"/>
                    <a:pt x="764" y="263"/>
                    <a:pt x="755" y="253"/>
                  </a:cubicBezTo>
                  <a:cubicBezTo>
                    <a:pt x="709" y="205"/>
                    <a:pt x="654" y="172"/>
                    <a:pt x="589" y="156"/>
                  </a:cubicBezTo>
                  <a:cubicBezTo>
                    <a:pt x="572" y="152"/>
                    <a:pt x="568" y="145"/>
                    <a:pt x="568" y="128"/>
                  </a:cubicBezTo>
                  <a:cubicBezTo>
                    <a:pt x="570" y="101"/>
                    <a:pt x="569" y="75"/>
                    <a:pt x="569" y="48"/>
                  </a:cubicBezTo>
                  <a:cubicBezTo>
                    <a:pt x="520" y="48"/>
                    <a:pt x="473" y="48"/>
                    <a:pt x="425" y="48"/>
                  </a:cubicBezTo>
                  <a:cubicBezTo>
                    <a:pt x="425" y="78"/>
                    <a:pt x="424" y="107"/>
                    <a:pt x="425" y="136"/>
                  </a:cubicBezTo>
                  <a:cubicBezTo>
                    <a:pt x="425" y="147"/>
                    <a:pt x="423" y="151"/>
                    <a:pt x="412" y="154"/>
                  </a:cubicBezTo>
                  <a:cubicBezTo>
                    <a:pt x="344" y="171"/>
                    <a:pt x="285" y="204"/>
                    <a:pt x="236" y="256"/>
                  </a:cubicBezTo>
                  <a:cubicBezTo>
                    <a:pt x="230" y="262"/>
                    <a:pt x="225" y="263"/>
                    <a:pt x="217" y="258"/>
                  </a:cubicBezTo>
                  <a:cubicBezTo>
                    <a:pt x="191" y="243"/>
                    <a:pt x="165" y="228"/>
                    <a:pt x="138" y="213"/>
                  </a:cubicBezTo>
                  <a:cubicBezTo>
                    <a:pt x="114" y="254"/>
                    <a:pt x="90" y="295"/>
                    <a:pt x="66" y="337"/>
                  </a:cubicBezTo>
                  <a:cubicBezTo>
                    <a:pt x="96" y="355"/>
                    <a:pt x="126" y="372"/>
                    <a:pt x="151" y="387"/>
                  </a:cubicBezTo>
                  <a:cubicBezTo>
                    <a:pt x="146" y="428"/>
                    <a:pt x="138" y="465"/>
                    <a:pt x="138" y="503"/>
                  </a:cubicBezTo>
                  <a:cubicBezTo>
                    <a:pt x="138" y="541"/>
                    <a:pt x="146" y="579"/>
                    <a:pt x="151" y="619"/>
                  </a:cubicBezTo>
                  <a:cubicBezTo>
                    <a:pt x="125" y="635"/>
                    <a:pt x="96" y="651"/>
                    <a:pt x="66" y="669"/>
                  </a:cubicBezTo>
                  <a:cubicBezTo>
                    <a:pt x="90" y="711"/>
                    <a:pt x="114" y="752"/>
                    <a:pt x="138" y="793"/>
                  </a:cubicBezTo>
                  <a:cubicBezTo>
                    <a:pt x="168" y="776"/>
                    <a:pt x="197" y="759"/>
                    <a:pt x="229" y="7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29"/>
            <p:cNvSpPr>
              <a:spLocks noEditPoints="1"/>
            </p:cNvSpPr>
            <p:nvPr/>
          </p:nvSpPr>
          <p:spPr bwMode="auto">
            <a:xfrm>
              <a:off x="4837113" y="3125788"/>
              <a:ext cx="260350" cy="438150"/>
            </a:xfrm>
            <a:custGeom>
              <a:avLst/>
              <a:gdLst>
                <a:gd name="T0" fmla="*/ 723 w 796"/>
                <a:gd name="T1" fmla="*/ 604 h 1336"/>
                <a:gd name="T2" fmla="*/ 203 w 796"/>
                <a:gd name="T3" fmla="*/ 1269 h 1336"/>
                <a:gd name="T4" fmla="*/ 185 w 796"/>
                <a:gd name="T5" fmla="*/ 1272 h 1336"/>
                <a:gd name="T6" fmla="*/ 128 w 796"/>
                <a:gd name="T7" fmla="*/ 1303 h 1336"/>
                <a:gd name="T8" fmla="*/ 46 w 796"/>
                <a:gd name="T9" fmla="*/ 1324 h 1336"/>
                <a:gd name="T10" fmla="*/ 2 w 796"/>
                <a:gd name="T11" fmla="*/ 1251 h 1336"/>
                <a:gd name="T12" fmla="*/ 57 w 796"/>
                <a:gd name="T13" fmla="*/ 1187 h 1336"/>
                <a:gd name="T14" fmla="*/ 135 w 796"/>
                <a:gd name="T15" fmla="*/ 1219 h 1336"/>
                <a:gd name="T16" fmla="*/ 155 w 796"/>
                <a:gd name="T17" fmla="*/ 1228 h 1336"/>
                <a:gd name="T18" fmla="*/ 565 w 796"/>
                <a:gd name="T19" fmla="*/ 979 h 1336"/>
                <a:gd name="T20" fmla="*/ 268 w 796"/>
                <a:gd name="T21" fmla="*/ 66 h 1336"/>
                <a:gd name="T22" fmla="*/ 219 w 796"/>
                <a:gd name="T23" fmla="*/ 52 h 1336"/>
                <a:gd name="T24" fmla="*/ 196 w 796"/>
                <a:gd name="T25" fmla="*/ 21 h 1336"/>
                <a:gd name="T26" fmla="*/ 231 w 796"/>
                <a:gd name="T27" fmla="*/ 5 h 1336"/>
                <a:gd name="T28" fmla="*/ 633 w 796"/>
                <a:gd name="T29" fmla="*/ 303 h 1336"/>
                <a:gd name="T30" fmla="*/ 723 w 796"/>
                <a:gd name="T31" fmla="*/ 604 h 1336"/>
                <a:gd name="T32" fmla="*/ 75 w 796"/>
                <a:gd name="T33" fmla="*/ 1282 h 1336"/>
                <a:gd name="T34" fmla="*/ 99 w 796"/>
                <a:gd name="T35" fmla="*/ 1258 h 1336"/>
                <a:gd name="T36" fmla="*/ 74 w 796"/>
                <a:gd name="T37" fmla="*/ 1234 h 1336"/>
                <a:gd name="T38" fmla="*/ 51 w 796"/>
                <a:gd name="T39" fmla="*/ 1259 h 1336"/>
                <a:gd name="T40" fmla="*/ 75 w 796"/>
                <a:gd name="T41" fmla="*/ 128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6" h="1336">
                  <a:moveTo>
                    <a:pt x="723" y="604"/>
                  </a:moveTo>
                  <a:cubicBezTo>
                    <a:pt x="724" y="940"/>
                    <a:pt x="506" y="1208"/>
                    <a:pt x="203" y="1269"/>
                  </a:cubicBezTo>
                  <a:cubicBezTo>
                    <a:pt x="197" y="1270"/>
                    <a:pt x="191" y="1272"/>
                    <a:pt x="185" y="1272"/>
                  </a:cubicBezTo>
                  <a:cubicBezTo>
                    <a:pt x="161" y="1274"/>
                    <a:pt x="142" y="1279"/>
                    <a:pt x="128" y="1303"/>
                  </a:cubicBezTo>
                  <a:cubicBezTo>
                    <a:pt x="113" y="1331"/>
                    <a:pt x="76" y="1336"/>
                    <a:pt x="46" y="1324"/>
                  </a:cubicBezTo>
                  <a:cubicBezTo>
                    <a:pt x="17" y="1312"/>
                    <a:pt x="0" y="1284"/>
                    <a:pt x="2" y="1251"/>
                  </a:cubicBezTo>
                  <a:cubicBezTo>
                    <a:pt x="4" y="1221"/>
                    <a:pt x="26" y="1195"/>
                    <a:pt x="57" y="1187"/>
                  </a:cubicBezTo>
                  <a:cubicBezTo>
                    <a:pt x="87" y="1180"/>
                    <a:pt x="118" y="1192"/>
                    <a:pt x="135" y="1219"/>
                  </a:cubicBezTo>
                  <a:cubicBezTo>
                    <a:pt x="140" y="1227"/>
                    <a:pt x="145" y="1230"/>
                    <a:pt x="155" y="1228"/>
                  </a:cubicBezTo>
                  <a:cubicBezTo>
                    <a:pt x="327" y="1203"/>
                    <a:pt x="465" y="1120"/>
                    <a:pt x="565" y="979"/>
                  </a:cubicBezTo>
                  <a:cubicBezTo>
                    <a:pt x="796" y="652"/>
                    <a:pt x="646" y="195"/>
                    <a:pt x="268" y="66"/>
                  </a:cubicBezTo>
                  <a:cubicBezTo>
                    <a:pt x="252" y="60"/>
                    <a:pt x="235" y="56"/>
                    <a:pt x="219" y="52"/>
                  </a:cubicBezTo>
                  <a:cubicBezTo>
                    <a:pt x="201" y="47"/>
                    <a:pt x="192" y="35"/>
                    <a:pt x="196" y="21"/>
                  </a:cubicBezTo>
                  <a:cubicBezTo>
                    <a:pt x="199" y="7"/>
                    <a:pt x="212" y="0"/>
                    <a:pt x="231" y="5"/>
                  </a:cubicBezTo>
                  <a:cubicBezTo>
                    <a:pt x="405" y="50"/>
                    <a:pt x="540" y="149"/>
                    <a:pt x="633" y="303"/>
                  </a:cubicBezTo>
                  <a:cubicBezTo>
                    <a:pt x="693" y="404"/>
                    <a:pt x="722" y="514"/>
                    <a:pt x="723" y="604"/>
                  </a:cubicBezTo>
                  <a:close/>
                  <a:moveTo>
                    <a:pt x="75" y="1282"/>
                  </a:moveTo>
                  <a:cubicBezTo>
                    <a:pt x="88" y="1282"/>
                    <a:pt x="99" y="1271"/>
                    <a:pt x="99" y="1258"/>
                  </a:cubicBezTo>
                  <a:cubicBezTo>
                    <a:pt x="99" y="1244"/>
                    <a:pt x="87" y="1233"/>
                    <a:pt x="74" y="1234"/>
                  </a:cubicBezTo>
                  <a:cubicBezTo>
                    <a:pt x="61" y="1235"/>
                    <a:pt x="50" y="1246"/>
                    <a:pt x="51" y="1259"/>
                  </a:cubicBezTo>
                  <a:cubicBezTo>
                    <a:pt x="51" y="1272"/>
                    <a:pt x="62" y="1282"/>
                    <a:pt x="75" y="12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30"/>
            <p:cNvSpPr>
              <a:spLocks noEditPoints="1"/>
            </p:cNvSpPr>
            <p:nvPr/>
          </p:nvSpPr>
          <p:spPr bwMode="auto">
            <a:xfrm>
              <a:off x="4632325" y="3103563"/>
              <a:ext cx="254000" cy="438150"/>
            </a:xfrm>
            <a:custGeom>
              <a:avLst/>
              <a:gdLst>
                <a:gd name="T0" fmla="*/ 100 w 774"/>
                <a:gd name="T1" fmla="*/ 685 h 1334"/>
                <a:gd name="T2" fmla="*/ 552 w 774"/>
                <a:gd name="T3" fmla="*/ 1283 h 1334"/>
                <a:gd name="T4" fmla="*/ 562 w 774"/>
                <a:gd name="T5" fmla="*/ 1285 h 1334"/>
                <a:gd name="T6" fmla="*/ 579 w 774"/>
                <a:gd name="T7" fmla="*/ 1313 h 1334"/>
                <a:gd name="T8" fmla="*/ 551 w 774"/>
                <a:gd name="T9" fmla="*/ 1331 h 1334"/>
                <a:gd name="T10" fmla="*/ 492 w 774"/>
                <a:gd name="T11" fmla="*/ 1315 h 1334"/>
                <a:gd name="T12" fmla="*/ 66 w 774"/>
                <a:gd name="T13" fmla="*/ 831 h 1334"/>
                <a:gd name="T14" fmla="*/ 450 w 774"/>
                <a:gd name="T15" fmla="*/ 104 h 1334"/>
                <a:gd name="T16" fmla="*/ 619 w 774"/>
                <a:gd name="T17" fmla="*/ 58 h 1334"/>
                <a:gd name="T18" fmla="*/ 635 w 774"/>
                <a:gd name="T19" fmla="*/ 46 h 1334"/>
                <a:gd name="T20" fmla="*/ 713 w 774"/>
                <a:gd name="T21" fmla="*/ 6 h 1334"/>
                <a:gd name="T22" fmla="*/ 772 w 774"/>
                <a:gd name="T23" fmla="*/ 72 h 1334"/>
                <a:gd name="T24" fmla="*/ 723 w 774"/>
                <a:gd name="T25" fmla="*/ 145 h 1334"/>
                <a:gd name="T26" fmla="*/ 640 w 774"/>
                <a:gd name="T27" fmla="*/ 115 h 1334"/>
                <a:gd name="T28" fmla="*/ 621 w 774"/>
                <a:gd name="T29" fmla="*/ 107 h 1334"/>
                <a:gd name="T30" fmla="*/ 199 w 774"/>
                <a:gd name="T31" fmla="*/ 372 h 1334"/>
                <a:gd name="T32" fmla="*/ 100 w 774"/>
                <a:gd name="T33" fmla="*/ 685 h 1334"/>
                <a:gd name="T34" fmla="*/ 700 w 774"/>
                <a:gd name="T35" fmla="*/ 101 h 1334"/>
                <a:gd name="T36" fmla="*/ 724 w 774"/>
                <a:gd name="T37" fmla="*/ 77 h 1334"/>
                <a:gd name="T38" fmla="*/ 699 w 774"/>
                <a:gd name="T39" fmla="*/ 53 h 1334"/>
                <a:gd name="T40" fmla="*/ 676 w 774"/>
                <a:gd name="T41" fmla="*/ 78 h 1334"/>
                <a:gd name="T42" fmla="*/ 700 w 774"/>
                <a:gd name="T43" fmla="*/ 101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4" h="1334">
                  <a:moveTo>
                    <a:pt x="100" y="685"/>
                  </a:moveTo>
                  <a:cubicBezTo>
                    <a:pt x="101" y="976"/>
                    <a:pt x="285" y="1212"/>
                    <a:pt x="552" y="1283"/>
                  </a:cubicBezTo>
                  <a:cubicBezTo>
                    <a:pt x="555" y="1283"/>
                    <a:pt x="559" y="1284"/>
                    <a:pt x="562" y="1285"/>
                  </a:cubicBezTo>
                  <a:cubicBezTo>
                    <a:pt x="575" y="1290"/>
                    <a:pt x="582" y="1301"/>
                    <a:pt x="579" y="1313"/>
                  </a:cubicBezTo>
                  <a:cubicBezTo>
                    <a:pt x="577" y="1326"/>
                    <a:pt x="565" y="1334"/>
                    <a:pt x="551" y="1331"/>
                  </a:cubicBezTo>
                  <a:cubicBezTo>
                    <a:pt x="531" y="1327"/>
                    <a:pt x="511" y="1322"/>
                    <a:pt x="492" y="1315"/>
                  </a:cubicBezTo>
                  <a:cubicBezTo>
                    <a:pt x="263" y="1230"/>
                    <a:pt x="118" y="1069"/>
                    <a:pt x="66" y="831"/>
                  </a:cubicBezTo>
                  <a:cubicBezTo>
                    <a:pt x="0" y="532"/>
                    <a:pt x="166" y="220"/>
                    <a:pt x="450" y="104"/>
                  </a:cubicBezTo>
                  <a:cubicBezTo>
                    <a:pt x="504" y="81"/>
                    <a:pt x="560" y="66"/>
                    <a:pt x="619" y="58"/>
                  </a:cubicBezTo>
                  <a:cubicBezTo>
                    <a:pt x="625" y="57"/>
                    <a:pt x="632" y="52"/>
                    <a:pt x="635" y="46"/>
                  </a:cubicBezTo>
                  <a:cubicBezTo>
                    <a:pt x="650" y="17"/>
                    <a:pt x="682" y="0"/>
                    <a:pt x="713" y="6"/>
                  </a:cubicBezTo>
                  <a:cubicBezTo>
                    <a:pt x="746" y="13"/>
                    <a:pt x="769" y="39"/>
                    <a:pt x="772" y="72"/>
                  </a:cubicBezTo>
                  <a:cubicBezTo>
                    <a:pt x="774" y="104"/>
                    <a:pt x="754" y="135"/>
                    <a:pt x="723" y="145"/>
                  </a:cubicBezTo>
                  <a:cubicBezTo>
                    <a:pt x="692" y="156"/>
                    <a:pt x="658" y="144"/>
                    <a:pt x="640" y="115"/>
                  </a:cubicBezTo>
                  <a:cubicBezTo>
                    <a:pt x="635" y="107"/>
                    <a:pt x="630" y="105"/>
                    <a:pt x="621" y="107"/>
                  </a:cubicBezTo>
                  <a:cubicBezTo>
                    <a:pt x="441" y="133"/>
                    <a:pt x="300" y="221"/>
                    <a:pt x="199" y="372"/>
                  </a:cubicBezTo>
                  <a:cubicBezTo>
                    <a:pt x="132" y="471"/>
                    <a:pt x="101" y="583"/>
                    <a:pt x="100" y="685"/>
                  </a:cubicBezTo>
                  <a:close/>
                  <a:moveTo>
                    <a:pt x="700" y="101"/>
                  </a:moveTo>
                  <a:cubicBezTo>
                    <a:pt x="713" y="101"/>
                    <a:pt x="724" y="90"/>
                    <a:pt x="724" y="77"/>
                  </a:cubicBezTo>
                  <a:cubicBezTo>
                    <a:pt x="724" y="63"/>
                    <a:pt x="712" y="52"/>
                    <a:pt x="699" y="53"/>
                  </a:cubicBezTo>
                  <a:cubicBezTo>
                    <a:pt x="686" y="54"/>
                    <a:pt x="675" y="65"/>
                    <a:pt x="676" y="78"/>
                  </a:cubicBezTo>
                  <a:cubicBezTo>
                    <a:pt x="676" y="91"/>
                    <a:pt x="687" y="101"/>
                    <a:pt x="70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31"/>
            <p:cNvSpPr>
              <a:spLocks noEditPoints="1"/>
            </p:cNvSpPr>
            <p:nvPr/>
          </p:nvSpPr>
          <p:spPr bwMode="auto">
            <a:xfrm>
              <a:off x="4775200" y="3248025"/>
              <a:ext cx="173038" cy="171450"/>
            </a:xfrm>
            <a:custGeom>
              <a:avLst/>
              <a:gdLst>
                <a:gd name="T0" fmla="*/ 0 w 529"/>
                <a:gd name="T1" fmla="*/ 333 h 526"/>
                <a:gd name="T2" fmla="*/ 51 w 529"/>
                <a:gd name="T3" fmla="*/ 292 h 526"/>
                <a:gd name="T4" fmla="*/ 43 w 529"/>
                <a:gd name="T5" fmla="*/ 219 h 526"/>
                <a:gd name="T6" fmla="*/ 72 w 529"/>
                <a:gd name="T7" fmla="*/ 69 h 526"/>
                <a:gd name="T8" fmla="*/ 133 w 529"/>
                <a:gd name="T9" fmla="*/ 92 h 526"/>
                <a:gd name="T10" fmla="*/ 192 w 529"/>
                <a:gd name="T11" fmla="*/ 49 h 526"/>
                <a:gd name="T12" fmla="*/ 337 w 529"/>
                <a:gd name="T13" fmla="*/ 0 h 526"/>
                <a:gd name="T14" fmla="*/ 346 w 529"/>
                <a:gd name="T15" fmla="*/ 63 h 526"/>
                <a:gd name="T16" fmla="*/ 413 w 529"/>
                <a:gd name="T17" fmla="*/ 94 h 526"/>
                <a:gd name="T18" fmla="*/ 529 w 529"/>
                <a:gd name="T19" fmla="*/ 193 h 526"/>
                <a:gd name="T20" fmla="*/ 478 w 529"/>
                <a:gd name="T21" fmla="*/ 234 h 526"/>
                <a:gd name="T22" fmla="*/ 486 w 529"/>
                <a:gd name="T23" fmla="*/ 307 h 526"/>
                <a:gd name="T24" fmla="*/ 458 w 529"/>
                <a:gd name="T25" fmla="*/ 457 h 526"/>
                <a:gd name="T26" fmla="*/ 396 w 529"/>
                <a:gd name="T27" fmla="*/ 434 h 526"/>
                <a:gd name="T28" fmla="*/ 337 w 529"/>
                <a:gd name="T29" fmla="*/ 479 h 526"/>
                <a:gd name="T30" fmla="*/ 193 w 529"/>
                <a:gd name="T31" fmla="*/ 526 h 526"/>
                <a:gd name="T32" fmla="*/ 184 w 529"/>
                <a:gd name="T33" fmla="*/ 463 h 526"/>
                <a:gd name="T34" fmla="*/ 116 w 529"/>
                <a:gd name="T35" fmla="*/ 432 h 526"/>
                <a:gd name="T36" fmla="*/ 464 w 529"/>
                <a:gd name="T37" fmla="*/ 350 h 526"/>
                <a:gd name="T38" fmla="*/ 424 w 529"/>
                <a:gd name="T39" fmla="*/ 317 h 526"/>
                <a:gd name="T40" fmla="*/ 430 w 529"/>
                <a:gd name="T41" fmla="*/ 196 h 526"/>
                <a:gd name="T42" fmla="*/ 440 w 529"/>
                <a:gd name="T43" fmla="*/ 135 h 526"/>
                <a:gd name="T44" fmla="*/ 296 w 529"/>
                <a:gd name="T45" fmla="*/ 97 h 526"/>
                <a:gd name="T46" fmla="*/ 289 w 529"/>
                <a:gd name="T47" fmla="*/ 48 h 526"/>
                <a:gd name="T48" fmla="*/ 241 w 529"/>
                <a:gd name="T49" fmla="*/ 76 h 526"/>
                <a:gd name="T50" fmla="*/ 152 w 529"/>
                <a:gd name="T51" fmla="*/ 139 h 526"/>
                <a:gd name="T52" fmla="*/ 90 w 529"/>
                <a:gd name="T53" fmla="*/ 135 h 526"/>
                <a:gd name="T54" fmla="*/ 99 w 529"/>
                <a:gd name="T55" fmla="*/ 196 h 526"/>
                <a:gd name="T56" fmla="*/ 105 w 529"/>
                <a:gd name="T57" fmla="*/ 316 h 526"/>
                <a:gd name="T58" fmla="*/ 66 w 529"/>
                <a:gd name="T59" fmla="*/ 351 h 526"/>
                <a:gd name="T60" fmla="*/ 132 w 529"/>
                <a:gd name="T61" fmla="*/ 368 h 526"/>
                <a:gd name="T62" fmla="*/ 241 w 529"/>
                <a:gd name="T63" fmla="*/ 440 h 526"/>
                <a:gd name="T64" fmla="*/ 289 w 529"/>
                <a:gd name="T65" fmla="*/ 478 h 526"/>
                <a:gd name="T66" fmla="*/ 306 w 529"/>
                <a:gd name="T67" fmla="*/ 425 h 526"/>
                <a:gd name="T68" fmla="*/ 399 w 529"/>
                <a:gd name="T69" fmla="*/ 368 h 526"/>
                <a:gd name="T70" fmla="*/ 464 w 529"/>
                <a:gd name="T71" fmla="*/ 35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526">
                  <a:moveTo>
                    <a:pt x="72" y="457"/>
                  </a:moveTo>
                  <a:cubicBezTo>
                    <a:pt x="48" y="415"/>
                    <a:pt x="24" y="374"/>
                    <a:pt x="0" y="333"/>
                  </a:cubicBezTo>
                  <a:cubicBezTo>
                    <a:pt x="15" y="324"/>
                    <a:pt x="29" y="316"/>
                    <a:pt x="43" y="308"/>
                  </a:cubicBezTo>
                  <a:cubicBezTo>
                    <a:pt x="50" y="305"/>
                    <a:pt x="52" y="300"/>
                    <a:pt x="51" y="292"/>
                  </a:cubicBezTo>
                  <a:cubicBezTo>
                    <a:pt x="50" y="273"/>
                    <a:pt x="52" y="253"/>
                    <a:pt x="51" y="234"/>
                  </a:cubicBezTo>
                  <a:cubicBezTo>
                    <a:pt x="51" y="229"/>
                    <a:pt x="48" y="221"/>
                    <a:pt x="43" y="219"/>
                  </a:cubicBezTo>
                  <a:cubicBezTo>
                    <a:pt x="30" y="210"/>
                    <a:pt x="15" y="202"/>
                    <a:pt x="0" y="193"/>
                  </a:cubicBezTo>
                  <a:cubicBezTo>
                    <a:pt x="24" y="152"/>
                    <a:pt x="48" y="111"/>
                    <a:pt x="72" y="69"/>
                  </a:cubicBezTo>
                  <a:cubicBezTo>
                    <a:pt x="87" y="77"/>
                    <a:pt x="101" y="85"/>
                    <a:pt x="115" y="93"/>
                  </a:cubicBezTo>
                  <a:cubicBezTo>
                    <a:pt x="122" y="98"/>
                    <a:pt x="126" y="97"/>
                    <a:pt x="133" y="92"/>
                  </a:cubicBezTo>
                  <a:cubicBezTo>
                    <a:pt x="149" y="82"/>
                    <a:pt x="167" y="73"/>
                    <a:pt x="183" y="63"/>
                  </a:cubicBezTo>
                  <a:cubicBezTo>
                    <a:pt x="188" y="60"/>
                    <a:pt x="192" y="54"/>
                    <a:pt x="192" y="49"/>
                  </a:cubicBezTo>
                  <a:cubicBezTo>
                    <a:pt x="194" y="33"/>
                    <a:pt x="193" y="17"/>
                    <a:pt x="193" y="0"/>
                  </a:cubicBezTo>
                  <a:cubicBezTo>
                    <a:pt x="241" y="0"/>
                    <a:pt x="288" y="0"/>
                    <a:pt x="337" y="0"/>
                  </a:cubicBezTo>
                  <a:cubicBezTo>
                    <a:pt x="337" y="16"/>
                    <a:pt x="337" y="33"/>
                    <a:pt x="337" y="49"/>
                  </a:cubicBezTo>
                  <a:cubicBezTo>
                    <a:pt x="336" y="57"/>
                    <a:pt x="339" y="60"/>
                    <a:pt x="346" y="63"/>
                  </a:cubicBezTo>
                  <a:cubicBezTo>
                    <a:pt x="364" y="72"/>
                    <a:pt x="381" y="83"/>
                    <a:pt x="398" y="93"/>
                  </a:cubicBezTo>
                  <a:cubicBezTo>
                    <a:pt x="402" y="95"/>
                    <a:pt x="409" y="96"/>
                    <a:pt x="413" y="94"/>
                  </a:cubicBezTo>
                  <a:cubicBezTo>
                    <a:pt x="428" y="86"/>
                    <a:pt x="442" y="78"/>
                    <a:pt x="457" y="69"/>
                  </a:cubicBezTo>
                  <a:cubicBezTo>
                    <a:pt x="482" y="111"/>
                    <a:pt x="505" y="152"/>
                    <a:pt x="529" y="193"/>
                  </a:cubicBezTo>
                  <a:cubicBezTo>
                    <a:pt x="515" y="202"/>
                    <a:pt x="501" y="210"/>
                    <a:pt x="487" y="218"/>
                  </a:cubicBezTo>
                  <a:cubicBezTo>
                    <a:pt x="480" y="221"/>
                    <a:pt x="478" y="226"/>
                    <a:pt x="478" y="234"/>
                  </a:cubicBezTo>
                  <a:cubicBezTo>
                    <a:pt x="479" y="253"/>
                    <a:pt x="478" y="273"/>
                    <a:pt x="479" y="292"/>
                  </a:cubicBezTo>
                  <a:cubicBezTo>
                    <a:pt x="479" y="297"/>
                    <a:pt x="482" y="305"/>
                    <a:pt x="486" y="307"/>
                  </a:cubicBezTo>
                  <a:cubicBezTo>
                    <a:pt x="500" y="316"/>
                    <a:pt x="514" y="324"/>
                    <a:pt x="529" y="333"/>
                  </a:cubicBezTo>
                  <a:cubicBezTo>
                    <a:pt x="505" y="374"/>
                    <a:pt x="482" y="415"/>
                    <a:pt x="458" y="457"/>
                  </a:cubicBezTo>
                  <a:cubicBezTo>
                    <a:pt x="443" y="449"/>
                    <a:pt x="429" y="441"/>
                    <a:pt x="415" y="433"/>
                  </a:cubicBezTo>
                  <a:cubicBezTo>
                    <a:pt x="408" y="428"/>
                    <a:pt x="403" y="429"/>
                    <a:pt x="396" y="434"/>
                  </a:cubicBezTo>
                  <a:cubicBezTo>
                    <a:pt x="381" y="444"/>
                    <a:pt x="364" y="454"/>
                    <a:pt x="347" y="462"/>
                  </a:cubicBezTo>
                  <a:cubicBezTo>
                    <a:pt x="339" y="466"/>
                    <a:pt x="336" y="470"/>
                    <a:pt x="337" y="479"/>
                  </a:cubicBezTo>
                  <a:cubicBezTo>
                    <a:pt x="337" y="494"/>
                    <a:pt x="337" y="510"/>
                    <a:pt x="337" y="526"/>
                  </a:cubicBezTo>
                  <a:cubicBezTo>
                    <a:pt x="289" y="526"/>
                    <a:pt x="242" y="526"/>
                    <a:pt x="193" y="526"/>
                  </a:cubicBezTo>
                  <a:cubicBezTo>
                    <a:pt x="193" y="510"/>
                    <a:pt x="192" y="493"/>
                    <a:pt x="193" y="477"/>
                  </a:cubicBezTo>
                  <a:cubicBezTo>
                    <a:pt x="193" y="469"/>
                    <a:pt x="190" y="466"/>
                    <a:pt x="184" y="463"/>
                  </a:cubicBezTo>
                  <a:cubicBezTo>
                    <a:pt x="166" y="454"/>
                    <a:pt x="149" y="443"/>
                    <a:pt x="132" y="433"/>
                  </a:cubicBezTo>
                  <a:cubicBezTo>
                    <a:pt x="127" y="431"/>
                    <a:pt x="120" y="430"/>
                    <a:pt x="116" y="432"/>
                  </a:cubicBezTo>
                  <a:cubicBezTo>
                    <a:pt x="102" y="440"/>
                    <a:pt x="88" y="448"/>
                    <a:pt x="72" y="457"/>
                  </a:cubicBezTo>
                  <a:close/>
                  <a:moveTo>
                    <a:pt x="464" y="350"/>
                  </a:moveTo>
                  <a:cubicBezTo>
                    <a:pt x="452" y="343"/>
                    <a:pt x="440" y="337"/>
                    <a:pt x="430" y="330"/>
                  </a:cubicBezTo>
                  <a:cubicBezTo>
                    <a:pt x="426" y="328"/>
                    <a:pt x="423" y="321"/>
                    <a:pt x="424" y="317"/>
                  </a:cubicBezTo>
                  <a:cubicBezTo>
                    <a:pt x="435" y="281"/>
                    <a:pt x="435" y="246"/>
                    <a:pt x="425" y="209"/>
                  </a:cubicBezTo>
                  <a:cubicBezTo>
                    <a:pt x="423" y="206"/>
                    <a:pt x="427" y="198"/>
                    <a:pt x="430" y="196"/>
                  </a:cubicBezTo>
                  <a:cubicBezTo>
                    <a:pt x="441" y="188"/>
                    <a:pt x="452" y="182"/>
                    <a:pt x="464" y="176"/>
                  </a:cubicBezTo>
                  <a:cubicBezTo>
                    <a:pt x="456" y="161"/>
                    <a:pt x="448" y="148"/>
                    <a:pt x="440" y="135"/>
                  </a:cubicBezTo>
                  <a:cubicBezTo>
                    <a:pt x="426" y="143"/>
                    <a:pt x="412" y="150"/>
                    <a:pt x="397" y="158"/>
                  </a:cubicBezTo>
                  <a:cubicBezTo>
                    <a:pt x="370" y="127"/>
                    <a:pt x="336" y="106"/>
                    <a:pt x="296" y="97"/>
                  </a:cubicBezTo>
                  <a:cubicBezTo>
                    <a:pt x="293" y="97"/>
                    <a:pt x="289" y="90"/>
                    <a:pt x="289" y="87"/>
                  </a:cubicBezTo>
                  <a:cubicBezTo>
                    <a:pt x="288" y="74"/>
                    <a:pt x="289" y="61"/>
                    <a:pt x="289" y="48"/>
                  </a:cubicBezTo>
                  <a:cubicBezTo>
                    <a:pt x="272" y="48"/>
                    <a:pt x="257" y="48"/>
                    <a:pt x="241" y="48"/>
                  </a:cubicBezTo>
                  <a:cubicBezTo>
                    <a:pt x="241" y="58"/>
                    <a:pt x="240" y="67"/>
                    <a:pt x="241" y="76"/>
                  </a:cubicBezTo>
                  <a:cubicBezTo>
                    <a:pt x="243" y="91"/>
                    <a:pt x="238" y="98"/>
                    <a:pt x="223" y="101"/>
                  </a:cubicBezTo>
                  <a:cubicBezTo>
                    <a:pt x="196" y="107"/>
                    <a:pt x="172" y="120"/>
                    <a:pt x="152" y="139"/>
                  </a:cubicBezTo>
                  <a:cubicBezTo>
                    <a:pt x="145" y="145"/>
                    <a:pt x="138" y="152"/>
                    <a:pt x="132" y="158"/>
                  </a:cubicBezTo>
                  <a:cubicBezTo>
                    <a:pt x="117" y="150"/>
                    <a:pt x="104" y="143"/>
                    <a:pt x="90" y="135"/>
                  </a:cubicBezTo>
                  <a:cubicBezTo>
                    <a:pt x="82" y="149"/>
                    <a:pt x="74" y="162"/>
                    <a:pt x="66" y="176"/>
                  </a:cubicBezTo>
                  <a:cubicBezTo>
                    <a:pt x="78" y="183"/>
                    <a:pt x="89" y="188"/>
                    <a:pt x="99" y="196"/>
                  </a:cubicBezTo>
                  <a:cubicBezTo>
                    <a:pt x="103" y="198"/>
                    <a:pt x="106" y="206"/>
                    <a:pt x="105" y="209"/>
                  </a:cubicBezTo>
                  <a:cubicBezTo>
                    <a:pt x="95" y="245"/>
                    <a:pt x="94" y="280"/>
                    <a:pt x="105" y="316"/>
                  </a:cubicBezTo>
                  <a:cubicBezTo>
                    <a:pt x="108" y="323"/>
                    <a:pt x="106" y="328"/>
                    <a:pt x="99" y="331"/>
                  </a:cubicBezTo>
                  <a:cubicBezTo>
                    <a:pt x="88" y="337"/>
                    <a:pt x="77" y="344"/>
                    <a:pt x="66" y="351"/>
                  </a:cubicBezTo>
                  <a:cubicBezTo>
                    <a:pt x="74" y="365"/>
                    <a:pt x="82" y="378"/>
                    <a:pt x="90" y="392"/>
                  </a:cubicBezTo>
                  <a:cubicBezTo>
                    <a:pt x="104" y="383"/>
                    <a:pt x="118" y="376"/>
                    <a:pt x="132" y="368"/>
                  </a:cubicBezTo>
                  <a:cubicBezTo>
                    <a:pt x="160" y="399"/>
                    <a:pt x="193" y="420"/>
                    <a:pt x="235" y="429"/>
                  </a:cubicBezTo>
                  <a:cubicBezTo>
                    <a:pt x="237" y="430"/>
                    <a:pt x="240" y="436"/>
                    <a:pt x="241" y="440"/>
                  </a:cubicBezTo>
                  <a:cubicBezTo>
                    <a:pt x="241" y="453"/>
                    <a:pt x="241" y="466"/>
                    <a:pt x="241" y="478"/>
                  </a:cubicBezTo>
                  <a:cubicBezTo>
                    <a:pt x="258" y="478"/>
                    <a:pt x="273" y="478"/>
                    <a:pt x="289" y="478"/>
                  </a:cubicBezTo>
                  <a:cubicBezTo>
                    <a:pt x="289" y="468"/>
                    <a:pt x="290" y="459"/>
                    <a:pt x="289" y="449"/>
                  </a:cubicBezTo>
                  <a:cubicBezTo>
                    <a:pt x="287" y="435"/>
                    <a:pt x="291" y="429"/>
                    <a:pt x="306" y="425"/>
                  </a:cubicBezTo>
                  <a:cubicBezTo>
                    <a:pt x="323" y="420"/>
                    <a:pt x="340" y="413"/>
                    <a:pt x="355" y="404"/>
                  </a:cubicBezTo>
                  <a:cubicBezTo>
                    <a:pt x="371" y="394"/>
                    <a:pt x="384" y="381"/>
                    <a:pt x="399" y="368"/>
                  </a:cubicBezTo>
                  <a:cubicBezTo>
                    <a:pt x="412" y="376"/>
                    <a:pt x="426" y="383"/>
                    <a:pt x="440" y="391"/>
                  </a:cubicBezTo>
                  <a:cubicBezTo>
                    <a:pt x="448" y="377"/>
                    <a:pt x="456" y="364"/>
                    <a:pt x="464" y="3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32"/>
            <p:cNvSpPr>
              <a:spLocks noEditPoints="1"/>
            </p:cNvSpPr>
            <p:nvPr/>
          </p:nvSpPr>
          <p:spPr bwMode="auto">
            <a:xfrm>
              <a:off x="4821238" y="3294063"/>
              <a:ext cx="79375" cy="79375"/>
            </a:xfrm>
            <a:custGeom>
              <a:avLst/>
              <a:gdLst>
                <a:gd name="T0" fmla="*/ 0 w 240"/>
                <a:gd name="T1" fmla="*/ 120 h 240"/>
                <a:gd name="T2" fmla="*/ 120 w 240"/>
                <a:gd name="T3" fmla="*/ 0 h 240"/>
                <a:gd name="T4" fmla="*/ 240 w 240"/>
                <a:gd name="T5" fmla="*/ 119 h 240"/>
                <a:gd name="T6" fmla="*/ 119 w 240"/>
                <a:gd name="T7" fmla="*/ 240 h 240"/>
                <a:gd name="T8" fmla="*/ 0 w 240"/>
                <a:gd name="T9" fmla="*/ 120 h 240"/>
                <a:gd name="T10" fmla="*/ 119 w 240"/>
                <a:gd name="T11" fmla="*/ 192 h 240"/>
                <a:gd name="T12" fmla="*/ 192 w 240"/>
                <a:gd name="T13" fmla="*/ 120 h 240"/>
                <a:gd name="T14" fmla="*/ 120 w 240"/>
                <a:gd name="T15" fmla="*/ 48 h 240"/>
                <a:gd name="T16" fmla="*/ 48 w 240"/>
                <a:gd name="T17" fmla="*/ 119 h 240"/>
                <a:gd name="T18" fmla="*/ 119 w 240"/>
                <a:gd name="T19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0" y="120"/>
                  </a:moveTo>
                  <a:cubicBezTo>
                    <a:pt x="0" y="54"/>
                    <a:pt x="54" y="0"/>
                    <a:pt x="120" y="0"/>
                  </a:cubicBezTo>
                  <a:cubicBezTo>
                    <a:pt x="186" y="0"/>
                    <a:pt x="240" y="54"/>
                    <a:pt x="240" y="119"/>
                  </a:cubicBezTo>
                  <a:cubicBezTo>
                    <a:pt x="240" y="186"/>
                    <a:pt x="186" y="240"/>
                    <a:pt x="119" y="240"/>
                  </a:cubicBezTo>
                  <a:cubicBezTo>
                    <a:pt x="54" y="240"/>
                    <a:pt x="0" y="186"/>
                    <a:pt x="0" y="120"/>
                  </a:cubicBezTo>
                  <a:close/>
                  <a:moveTo>
                    <a:pt x="119" y="192"/>
                  </a:moveTo>
                  <a:cubicBezTo>
                    <a:pt x="159" y="192"/>
                    <a:pt x="192" y="160"/>
                    <a:pt x="192" y="120"/>
                  </a:cubicBezTo>
                  <a:cubicBezTo>
                    <a:pt x="192" y="81"/>
                    <a:pt x="159" y="48"/>
                    <a:pt x="120" y="48"/>
                  </a:cubicBezTo>
                  <a:cubicBezTo>
                    <a:pt x="81" y="48"/>
                    <a:pt x="49" y="80"/>
                    <a:pt x="48" y="119"/>
                  </a:cubicBezTo>
                  <a:cubicBezTo>
                    <a:pt x="47" y="159"/>
                    <a:pt x="80" y="192"/>
                    <a:pt x="119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/>
          <p:cNvGrpSpPr/>
          <p:nvPr/>
        </p:nvGrpSpPr>
        <p:grpSpPr>
          <a:xfrm>
            <a:off x="1805782" y="4477536"/>
            <a:ext cx="431800" cy="433388"/>
            <a:chOff x="2209800" y="4400550"/>
            <a:chExt cx="431800" cy="4333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53" name="Freeform 136"/>
            <p:cNvSpPr>
              <a:spLocks noEditPoints="1"/>
            </p:cNvSpPr>
            <p:nvPr/>
          </p:nvSpPr>
          <p:spPr bwMode="auto">
            <a:xfrm>
              <a:off x="2209800" y="4502150"/>
              <a:ext cx="431800" cy="230188"/>
            </a:xfrm>
            <a:custGeom>
              <a:avLst/>
              <a:gdLst>
                <a:gd name="T0" fmla="*/ 0 w 1552"/>
                <a:gd name="T1" fmla="*/ 410 h 827"/>
                <a:gd name="T2" fmla="*/ 7 w 1552"/>
                <a:gd name="T3" fmla="*/ 404 h 827"/>
                <a:gd name="T4" fmla="*/ 438 w 1552"/>
                <a:gd name="T5" fmla="*/ 81 h 827"/>
                <a:gd name="T6" fmla="*/ 799 w 1552"/>
                <a:gd name="T7" fmla="*/ 5 h 827"/>
                <a:gd name="T8" fmla="*/ 1091 w 1552"/>
                <a:gd name="T9" fmla="*/ 72 h 827"/>
                <a:gd name="T10" fmla="*/ 1418 w 1552"/>
                <a:gd name="T11" fmla="*/ 278 h 827"/>
                <a:gd name="T12" fmla="*/ 1552 w 1552"/>
                <a:gd name="T13" fmla="*/ 414 h 827"/>
                <a:gd name="T14" fmla="*/ 1509 w 1552"/>
                <a:gd name="T15" fmla="*/ 462 h 827"/>
                <a:gd name="T16" fmla="*/ 1116 w 1552"/>
                <a:gd name="T17" fmla="*/ 744 h 827"/>
                <a:gd name="T18" fmla="*/ 748 w 1552"/>
                <a:gd name="T19" fmla="*/ 822 h 827"/>
                <a:gd name="T20" fmla="*/ 460 w 1552"/>
                <a:gd name="T21" fmla="*/ 755 h 827"/>
                <a:gd name="T22" fmla="*/ 135 w 1552"/>
                <a:gd name="T23" fmla="*/ 549 h 827"/>
                <a:gd name="T24" fmla="*/ 7 w 1552"/>
                <a:gd name="T25" fmla="*/ 423 h 827"/>
                <a:gd name="T26" fmla="*/ 0 w 1552"/>
                <a:gd name="T27" fmla="*/ 416 h 827"/>
                <a:gd name="T28" fmla="*/ 0 w 1552"/>
                <a:gd name="T29" fmla="*/ 410 h 827"/>
                <a:gd name="T30" fmla="*/ 775 w 1552"/>
                <a:gd name="T31" fmla="*/ 95 h 827"/>
                <a:gd name="T32" fmla="*/ 457 w 1552"/>
                <a:gd name="T33" fmla="*/ 414 h 827"/>
                <a:gd name="T34" fmla="*/ 776 w 1552"/>
                <a:gd name="T35" fmla="*/ 731 h 827"/>
                <a:gd name="T36" fmla="*/ 1094 w 1552"/>
                <a:gd name="T37" fmla="*/ 413 h 827"/>
                <a:gd name="T38" fmla="*/ 775 w 1552"/>
                <a:gd name="T39" fmla="*/ 95 h 827"/>
                <a:gd name="T40" fmla="*/ 436 w 1552"/>
                <a:gd name="T41" fmla="*/ 644 h 827"/>
                <a:gd name="T42" fmla="*/ 437 w 1552"/>
                <a:gd name="T43" fmla="*/ 182 h 827"/>
                <a:gd name="T44" fmla="*/ 121 w 1552"/>
                <a:gd name="T45" fmla="*/ 413 h 827"/>
                <a:gd name="T46" fmla="*/ 436 w 1552"/>
                <a:gd name="T47" fmla="*/ 644 h 827"/>
                <a:gd name="T48" fmla="*/ 1115 w 1552"/>
                <a:gd name="T49" fmla="*/ 644 h 827"/>
                <a:gd name="T50" fmla="*/ 1429 w 1552"/>
                <a:gd name="T51" fmla="*/ 414 h 827"/>
                <a:gd name="T52" fmla="*/ 1117 w 1552"/>
                <a:gd name="T53" fmla="*/ 185 h 827"/>
                <a:gd name="T54" fmla="*/ 1115 w 1552"/>
                <a:gd name="T55" fmla="*/ 64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52" h="827">
                  <a:moveTo>
                    <a:pt x="0" y="410"/>
                  </a:moveTo>
                  <a:cubicBezTo>
                    <a:pt x="2" y="408"/>
                    <a:pt x="5" y="406"/>
                    <a:pt x="7" y="404"/>
                  </a:cubicBezTo>
                  <a:cubicBezTo>
                    <a:pt x="128" y="265"/>
                    <a:pt x="271" y="157"/>
                    <a:pt x="438" y="81"/>
                  </a:cubicBezTo>
                  <a:cubicBezTo>
                    <a:pt x="552" y="29"/>
                    <a:pt x="673" y="0"/>
                    <a:pt x="799" y="5"/>
                  </a:cubicBezTo>
                  <a:cubicBezTo>
                    <a:pt x="901" y="8"/>
                    <a:pt x="998" y="33"/>
                    <a:pt x="1091" y="72"/>
                  </a:cubicBezTo>
                  <a:cubicBezTo>
                    <a:pt x="1211" y="122"/>
                    <a:pt x="1319" y="193"/>
                    <a:pt x="1418" y="278"/>
                  </a:cubicBezTo>
                  <a:cubicBezTo>
                    <a:pt x="1465" y="319"/>
                    <a:pt x="1511" y="362"/>
                    <a:pt x="1552" y="414"/>
                  </a:cubicBezTo>
                  <a:cubicBezTo>
                    <a:pt x="1537" y="430"/>
                    <a:pt x="1524" y="447"/>
                    <a:pt x="1509" y="462"/>
                  </a:cubicBezTo>
                  <a:cubicBezTo>
                    <a:pt x="1395" y="580"/>
                    <a:pt x="1266" y="676"/>
                    <a:pt x="1116" y="744"/>
                  </a:cubicBezTo>
                  <a:cubicBezTo>
                    <a:pt x="999" y="797"/>
                    <a:pt x="877" y="827"/>
                    <a:pt x="748" y="822"/>
                  </a:cubicBezTo>
                  <a:cubicBezTo>
                    <a:pt x="648" y="818"/>
                    <a:pt x="552" y="793"/>
                    <a:pt x="460" y="755"/>
                  </a:cubicBezTo>
                  <a:cubicBezTo>
                    <a:pt x="341" y="704"/>
                    <a:pt x="232" y="635"/>
                    <a:pt x="135" y="549"/>
                  </a:cubicBezTo>
                  <a:cubicBezTo>
                    <a:pt x="90" y="510"/>
                    <a:pt x="50" y="465"/>
                    <a:pt x="7" y="423"/>
                  </a:cubicBezTo>
                  <a:cubicBezTo>
                    <a:pt x="5" y="420"/>
                    <a:pt x="2" y="418"/>
                    <a:pt x="0" y="416"/>
                  </a:cubicBezTo>
                  <a:cubicBezTo>
                    <a:pt x="0" y="414"/>
                    <a:pt x="0" y="412"/>
                    <a:pt x="0" y="410"/>
                  </a:cubicBezTo>
                  <a:close/>
                  <a:moveTo>
                    <a:pt x="775" y="95"/>
                  </a:moveTo>
                  <a:cubicBezTo>
                    <a:pt x="600" y="95"/>
                    <a:pt x="457" y="239"/>
                    <a:pt x="457" y="414"/>
                  </a:cubicBezTo>
                  <a:cubicBezTo>
                    <a:pt x="458" y="589"/>
                    <a:pt x="601" y="732"/>
                    <a:pt x="776" y="731"/>
                  </a:cubicBezTo>
                  <a:cubicBezTo>
                    <a:pt x="951" y="731"/>
                    <a:pt x="1094" y="588"/>
                    <a:pt x="1094" y="413"/>
                  </a:cubicBezTo>
                  <a:cubicBezTo>
                    <a:pt x="1094" y="238"/>
                    <a:pt x="950" y="95"/>
                    <a:pt x="775" y="95"/>
                  </a:cubicBezTo>
                  <a:close/>
                  <a:moveTo>
                    <a:pt x="436" y="644"/>
                  </a:moveTo>
                  <a:cubicBezTo>
                    <a:pt x="343" y="489"/>
                    <a:pt x="343" y="337"/>
                    <a:pt x="437" y="182"/>
                  </a:cubicBezTo>
                  <a:cubicBezTo>
                    <a:pt x="317" y="244"/>
                    <a:pt x="214" y="321"/>
                    <a:pt x="121" y="413"/>
                  </a:cubicBezTo>
                  <a:cubicBezTo>
                    <a:pt x="215" y="506"/>
                    <a:pt x="318" y="583"/>
                    <a:pt x="436" y="644"/>
                  </a:cubicBezTo>
                  <a:close/>
                  <a:moveTo>
                    <a:pt x="1115" y="644"/>
                  </a:moveTo>
                  <a:cubicBezTo>
                    <a:pt x="1234" y="583"/>
                    <a:pt x="1337" y="506"/>
                    <a:pt x="1429" y="414"/>
                  </a:cubicBezTo>
                  <a:cubicBezTo>
                    <a:pt x="1360" y="337"/>
                    <a:pt x="1181" y="207"/>
                    <a:pt x="1117" y="185"/>
                  </a:cubicBezTo>
                  <a:cubicBezTo>
                    <a:pt x="1208" y="337"/>
                    <a:pt x="1208" y="489"/>
                    <a:pt x="111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37"/>
            <p:cNvSpPr>
              <a:spLocks/>
            </p:cNvSpPr>
            <p:nvPr/>
          </p:nvSpPr>
          <p:spPr bwMode="auto">
            <a:xfrm>
              <a:off x="2413000" y="4400550"/>
              <a:ext cx="25400" cy="50800"/>
            </a:xfrm>
            <a:custGeom>
              <a:avLst/>
              <a:gdLst>
                <a:gd name="T0" fmla="*/ 91 w 91"/>
                <a:gd name="T1" fmla="*/ 0 h 181"/>
                <a:gd name="T2" fmla="*/ 91 w 91"/>
                <a:gd name="T3" fmla="*/ 181 h 181"/>
                <a:gd name="T4" fmla="*/ 0 w 91"/>
                <a:gd name="T5" fmla="*/ 181 h 181"/>
                <a:gd name="T6" fmla="*/ 0 w 91"/>
                <a:gd name="T7" fmla="*/ 0 h 181"/>
                <a:gd name="T8" fmla="*/ 91 w 91"/>
                <a:gd name="T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81">
                  <a:moveTo>
                    <a:pt x="91" y="0"/>
                  </a:moveTo>
                  <a:cubicBezTo>
                    <a:pt x="91" y="60"/>
                    <a:pt x="91" y="120"/>
                    <a:pt x="91" y="181"/>
                  </a:cubicBezTo>
                  <a:cubicBezTo>
                    <a:pt x="61" y="181"/>
                    <a:pt x="31" y="181"/>
                    <a:pt x="0" y="181"/>
                  </a:cubicBezTo>
                  <a:cubicBezTo>
                    <a:pt x="0" y="121"/>
                    <a:pt x="0" y="60"/>
                    <a:pt x="0" y="0"/>
                  </a:cubicBezTo>
                  <a:cubicBezTo>
                    <a:pt x="30" y="0"/>
                    <a:pt x="61" y="0"/>
                    <a:pt x="9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38"/>
            <p:cNvSpPr>
              <a:spLocks/>
            </p:cNvSpPr>
            <p:nvPr/>
          </p:nvSpPr>
          <p:spPr bwMode="auto">
            <a:xfrm>
              <a:off x="2265363" y="4456113"/>
              <a:ext cx="52388" cy="52388"/>
            </a:xfrm>
            <a:custGeom>
              <a:avLst/>
              <a:gdLst>
                <a:gd name="T0" fmla="*/ 124 w 185"/>
                <a:gd name="T1" fmla="*/ 185 h 185"/>
                <a:gd name="T2" fmla="*/ 0 w 185"/>
                <a:gd name="T3" fmla="*/ 61 h 185"/>
                <a:gd name="T4" fmla="*/ 61 w 185"/>
                <a:gd name="T5" fmla="*/ 0 h 185"/>
                <a:gd name="T6" fmla="*/ 185 w 185"/>
                <a:gd name="T7" fmla="*/ 124 h 185"/>
                <a:gd name="T8" fmla="*/ 124 w 185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5">
                  <a:moveTo>
                    <a:pt x="124" y="185"/>
                  </a:moveTo>
                  <a:cubicBezTo>
                    <a:pt x="83" y="144"/>
                    <a:pt x="41" y="102"/>
                    <a:pt x="0" y="61"/>
                  </a:cubicBezTo>
                  <a:cubicBezTo>
                    <a:pt x="20" y="41"/>
                    <a:pt x="41" y="20"/>
                    <a:pt x="61" y="0"/>
                  </a:cubicBezTo>
                  <a:cubicBezTo>
                    <a:pt x="102" y="41"/>
                    <a:pt x="144" y="83"/>
                    <a:pt x="185" y="124"/>
                  </a:cubicBezTo>
                  <a:cubicBezTo>
                    <a:pt x="165" y="144"/>
                    <a:pt x="144" y="165"/>
                    <a:pt x="124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39"/>
            <p:cNvSpPr>
              <a:spLocks/>
            </p:cNvSpPr>
            <p:nvPr/>
          </p:nvSpPr>
          <p:spPr bwMode="auto">
            <a:xfrm>
              <a:off x="2535238" y="4456113"/>
              <a:ext cx="50800" cy="52388"/>
            </a:xfrm>
            <a:custGeom>
              <a:avLst/>
              <a:gdLst>
                <a:gd name="T0" fmla="*/ 125 w 185"/>
                <a:gd name="T1" fmla="*/ 0 h 184"/>
                <a:gd name="T2" fmla="*/ 185 w 185"/>
                <a:gd name="T3" fmla="*/ 60 h 184"/>
                <a:gd name="T4" fmla="*/ 60 w 185"/>
                <a:gd name="T5" fmla="*/ 184 h 184"/>
                <a:gd name="T6" fmla="*/ 0 w 185"/>
                <a:gd name="T7" fmla="*/ 125 h 184"/>
                <a:gd name="T8" fmla="*/ 125 w 185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4">
                  <a:moveTo>
                    <a:pt x="125" y="0"/>
                  </a:moveTo>
                  <a:cubicBezTo>
                    <a:pt x="145" y="20"/>
                    <a:pt x="165" y="40"/>
                    <a:pt x="185" y="60"/>
                  </a:cubicBezTo>
                  <a:cubicBezTo>
                    <a:pt x="143" y="102"/>
                    <a:pt x="101" y="144"/>
                    <a:pt x="60" y="184"/>
                  </a:cubicBezTo>
                  <a:cubicBezTo>
                    <a:pt x="41" y="165"/>
                    <a:pt x="20" y="145"/>
                    <a:pt x="0" y="125"/>
                  </a:cubicBezTo>
                  <a:cubicBezTo>
                    <a:pt x="41" y="84"/>
                    <a:pt x="83" y="42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40"/>
            <p:cNvSpPr>
              <a:spLocks/>
            </p:cNvSpPr>
            <p:nvPr/>
          </p:nvSpPr>
          <p:spPr bwMode="auto">
            <a:xfrm>
              <a:off x="2265363" y="4725988"/>
              <a:ext cx="52388" cy="50800"/>
            </a:xfrm>
            <a:custGeom>
              <a:avLst/>
              <a:gdLst>
                <a:gd name="T0" fmla="*/ 125 w 186"/>
                <a:gd name="T1" fmla="*/ 0 h 185"/>
                <a:gd name="T2" fmla="*/ 186 w 186"/>
                <a:gd name="T3" fmla="*/ 61 h 185"/>
                <a:gd name="T4" fmla="*/ 61 w 186"/>
                <a:gd name="T5" fmla="*/ 185 h 185"/>
                <a:gd name="T6" fmla="*/ 0 w 186"/>
                <a:gd name="T7" fmla="*/ 125 h 185"/>
                <a:gd name="T8" fmla="*/ 125 w 186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85">
                  <a:moveTo>
                    <a:pt x="125" y="0"/>
                  </a:moveTo>
                  <a:cubicBezTo>
                    <a:pt x="146" y="21"/>
                    <a:pt x="166" y="42"/>
                    <a:pt x="186" y="61"/>
                  </a:cubicBezTo>
                  <a:cubicBezTo>
                    <a:pt x="144" y="102"/>
                    <a:pt x="102" y="145"/>
                    <a:pt x="61" y="185"/>
                  </a:cubicBezTo>
                  <a:cubicBezTo>
                    <a:pt x="42" y="167"/>
                    <a:pt x="21" y="146"/>
                    <a:pt x="0" y="125"/>
                  </a:cubicBezTo>
                  <a:cubicBezTo>
                    <a:pt x="41" y="84"/>
                    <a:pt x="83" y="43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41"/>
            <p:cNvSpPr>
              <a:spLocks/>
            </p:cNvSpPr>
            <p:nvPr/>
          </p:nvSpPr>
          <p:spPr bwMode="auto">
            <a:xfrm>
              <a:off x="2533650" y="4725988"/>
              <a:ext cx="52388" cy="50800"/>
            </a:xfrm>
            <a:custGeom>
              <a:avLst/>
              <a:gdLst>
                <a:gd name="T0" fmla="*/ 125 w 184"/>
                <a:gd name="T1" fmla="*/ 184 h 184"/>
                <a:gd name="T2" fmla="*/ 0 w 184"/>
                <a:gd name="T3" fmla="*/ 60 h 184"/>
                <a:gd name="T4" fmla="*/ 59 w 184"/>
                <a:gd name="T5" fmla="*/ 0 h 184"/>
                <a:gd name="T6" fmla="*/ 184 w 184"/>
                <a:gd name="T7" fmla="*/ 125 h 184"/>
                <a:gd name="T8" fmla="*/ 125 w 184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4">
                  <a:moveTo>
                    <a:pt x="125" y="184"/>
                  </a:moveTo>
                  <a:cubicBezTo>
                    <a:pt x="83" y="143"/>
                    <a:pt x="41" y="101"/>
                    <a:pt x="0" y="60"/>
                  </a:cubicBezTo>
                  <a:cubicBezTo>
                    <a:pt x="20" y="40"/>
                    <a:pt x="40" y="20"/>
                    <a:pt x="59" y="0"/>
                  </a:cubicBezTo>
                  <a:cubicBezTo>
                    <a:pt x="101" y="42"/>
                    <a:pt x="143" y="84"/>
                    <a:pt x="184" y="125"/>
                  </a:cubicBezTo>
                  <a:cubicBezTo>
                    <a:pt x="165" y="143"/>
                    <a:pt x="144" y="165"/>
                    <a:pt x="125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42"/>
            <p:cNvSpPr>
              <a:spLocks/>
            </p:cNvSpPr>
            <p:nvPr/>
          </p:nvSpPr>
          <p:spPr bwMode="auto">
            <a:xfrm>
              <a:off x="2413000" y="4783138"/>
              <a:ext cx="25400" cy="50800"/>
            </a:xfrm>
            <a:custGeom>
              <a:avLst/>
              <a:gdLst>
                <a:gd name="T0" fmla="*/ 0 w 89"/>
                <a:gd name="T1" fmla="*/ 0 h 180"/>
                <a:gd name="T2" fmla="*/ 89 w 89"/>
                <a:gd name="T3" fmla="*/ 0 h 180"/>
                <a:gd name="T4" fmla="*/ 89 w 89"/>
                <a:gd name="T5" fmla="*/ 180 h 180"/>
                <a:gd name="T6" fmla="*/ 0 w 89"/>
                <a:gd name="T7" fmla="*/ 180 h 180"/>
                <a:gd name="T8" fmla="*/ 0 w 89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80">
                  <a:moveTo>
                    <a:pt x="0" y="0"/>
                  </a:moveTo>
                  <a:cubicBezTo>
                    <a:pt x="30" y="0"/>
                    <a:pt x="59" y="0"/>
                    <a:pt x="89" y="0"/>
                  </a:cubicBezTo>
                  <a:cubicBezTo>
                    <a:pt x="89" y="60"/>
                    <a:pt x="89" y="119"/>
                    <a:pt x="89" y="180"/>
                  </a:cubicBezTo>
                  <a:cubicBezTo>
                    <a:pt x="60" y="180"/>
                    <a:pt x="31" y="180"/>
                    <a:pt x="0" y="180"/>
                  </a:cubicBezTo>
                  <a:cubicBezTo>
                    <a:pt x="0" y="121"/>
                    <a:pt x="0" y="6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43"/>
            <p:cNvSpPr>
              <a:spLocks noEditPoints="1"/>
            </p:cNvSpPr>
            <p:nvPr/>
          </p:nvSpPr>
          <p:spPr bwMode="auto">
            <a:xfrm>
              <a:off x="2362200" y="4552950"/>
              <a:ext cx="127000" cy="127000"/>
            </a:xfrm>
            <a:custGeom>
              <a:avLst/>
              <a:gdLst>
                <a:gd name="T0" fmla="*/ 455 w 455"/>
                <a:gd name="T1" fmla="*/ 227 h 455"/>
                <a:gd name="T2" fmla="*/ 227 w 455"/>
                <a:gd name="T3" fmla="*/ 454 h 455"/>
                <a:gd name="T4" fmla="*/ 0 w 455"/>
                <a:gd name="T5" fmla="*/ 226 h 455"/>
                <a:gd name="T6" fmla="*/ 227 w 455"/>
                <a:gd name="T7" fmla="*/ 0 h 455"/>
                <a:gd name="T8" fmla="*/ 455 w 455"/>
                <a:gd name="T9" fmla="*/ 227 h 455"/>
                <a:gd name="T10" fmla="*/ 91 w 455"/>
                <a:gd name="T11" fmla="*/ 225 h 455"/>
                <a:gd name="T12" fmla="*/ 225 w 455"/>
                <a:gd name="T13" fmla="*/ 363 h 455"/>
                <a:gd name="T14" fmla="*/ 364 w 455"/>
                <a:gd name="T15" fmla="*/ 230 h 455"/>
                <a:gd name="T16" fmla="*/ 229 w 455"/>
                <a:gd name="T17" fmla="*/ 91 h 455"/>
                <a:gd name="T18" fmla="*/ 91 w 455"/>
                <a:gd name="T19" fmla="*/ 22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55">
                  <a:moveTo>
                    <a:pt x="455" y="227"/>
                  </a:moveTo>
                  <a:cubicBezTo>
                    <a:pt x="455" y="352"/>
                    <a:pt x="352" y="455"/>
                    <a:pt x="227" y="454"/>
                  </a:cubicBezTo>
                  <a:cubicBezTo>
                    <a:pt x="102" y="454"/>
                    <a:pt x="0" y="351"/>
                    <a:pt x="0" y="226"/>
                  </a:cubicBezTo>
                  <a:cubicBezTo>
                    <a:pt x="1" y="102"/>
                    <a:pt x="103" y="0"/>
                    <a:pt x="227" y="0"/>
                  </a:cubicBezTo>
                  <a:cubicBezTo>
                    <a:pt x="352" y="0"/>
                    <a:pt x="455" y="102"/>
                    <a:pt x="455" y="227"/>
                  </a:cubicBezTo>
                  <a:close/>
                  <a:moveTo>
                    <a:pt x="91" y="225"/>
                  </a:moveTo>
                  <a:cubicBezTo>
                    <a:pt x="89" y="298"/>
                    <a:pt x="149" y="361"/>
                    <a:pt x="225" y="363"/>
                  </a:cubicBezTo>
                  <a:cubicBezTo>
                    <a:pt x="298" y="366"/>
                    <a:pt x="361" y="306"/>
                    <a:pt x="364" y="230"/>
                  </a:cubicBezTo>
                  <a:cubicBezTo>
                    <a:pt x="367" y="157"/>
                    <a:pt x="305" y="93"/>
                    <a:pt x="229" y="91"/>
                  </a:cubicBezTo>
                  <a:cubicBezTo>
                    <a:pt x="156" y="89"/>
                    <a:pt x="94" y="150"/>
                    <a:pt x="91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44"/>
            <p:cNvSpPr>
              <a:spLocks/>
            </p:cNvSpPr>
            <p:nvPr/>
          </p:nvSpPr>
          <p:spPr bwMode="auto">
            <a:xfrm>
              <a:off x="2408238" y="4600575"/>
              <a:ext cx="34925" cy="33338"/>
            </a:xfrm>
            <a:custGeom>
              <a:avLst/>
              <a:gdLst>
                <a:gd name="T0" fmla="*/ 61 w 122"/>
                <a:gd name="T1" fmla="*/ 0 h 120"/>
                <a:gd name="T2" fmla="*/ 122 w 122"/>
                <a:gd name="T3" fmla="*/ 60 h 120"/>
                <a:gd name="T4" fmla="*/ 60 w 122"/>
                <a:gd name="T5" fmla="*/ 120 h 120"/>
                <a:gd name="T6" fmla="*/ 0 w 122"/>
                <a:gd name="T7" fmla="*/ 60 h 120"/>
                <a:gd name="T8" fmla="*/ 61 w 122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cubicBezTo>
                    <a:pt x="81" y="19"/>
                    <a:pt x="102" y="40"/>
                    <a:pt x="122" y="60"/>
                  </a:cubicBezTo>
                  <a:cubicBezTo>
                    <a:pt x="102" y="80"/>
                    <a:pt x="81" y="101"/>
                    <a:pt x="60" y="120"/>
                  </a:cubicBezTo>
                  <a:cubicBezTo>
                    <a:pt x="41" y="101"/>
                    <a:pt x="20" y="80"/>
                    <a:pt x="0" y="60"/>
                  </a:cubicBezTo>
                  <a:cubicBezTo>
                    <a:pt x="20" y="40"/>
                    <a:pt x="41" y="20"/>
                    <a:pt x="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2" name="Group 661"/>
          <p:cNvGrpSpPr/>
          <p:nvPr/>
        </p:nvGrpSpPr>
        <p:grpSpPr>
          <a:xfrm>
            <a:off x="2461644" y="4465630"/>
            <a:ext cx="458788" cy="457200"/>
            <a:chOff x="2874963" y="4400550"/>
            <a:chExt cx="458788" cy="4572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63" name="Freeform 145"/>
            <p:cNvSpPr>
              <a:spLocks/>
            </p:cNvSpPr>
            <p:nvPr/>
          </p:nvSpPr>
          <p:spPr bwMode="auto">
            <a:xfrm>
              <a:off x="2874963" y="4629150"/>
              <a:ext cx="458788" cy="228600"/>
            </a:xfrm>
            <a:custGeom>
              <a:avLst/>
              <a:gdLst>
                <a:gd name="T0" fmla="*/ 1643 w 1643"/>
                <a:gd name="T1" fmla="*/ 160 h 819"/>
                <a:gd name="T2" fmla="*/ 1533 w 1643"/>
                <a:gd name="T3" fmla="*/ 307 h 819"/>
                <a:gd name="T4" fmla="*/ 1490 w 1643"/>
                <a:gd name="T5" fmla="*/ 306 h 819"/>
                <a:gd name="T6" fmla="*/ 1491 w 1643"/>
                <a:gd name="T7" fmla="*/ 260 h 819"/>
                <a:gd name="T8" fmla="*/ 1557 w 1643"/>
                <a:gd name="T9" fmla="*/ 193 h 819"/>
                <a:gd name="T10" fmla="*/ 1578 w 1643"/>
                <a:gd name="T11" fmla="*/ 132 h 819"/>
                <a:gd name="T12" fmla="*/ 1533 w 1643"/>
                <a:gd name="T13" fmla="*/ 79 h 819"/>
                <a:gd name="T14" fmla="*/ 1465 w 1643"/>
                <a:gd name="T15" fmla="*/ 96 h 819"/>
                <a:gd name="T16" fmla="*/ 1371 w 1643"/>
                <a:gd name="T17" fmla="*/ 196 h 819"/>
                <a:gd name="T18" fmla="*/ 1259 w 1643"/>
                <a:gd name="T19" fmla="*/ 313 h 819"/>
                <a:gd name="T20" fmla="*/ 993 w 1643"/>
                <a:gd name="T21" fmla="*/ 427 h 819"/>
                <a:gd name="T22" fmla="*/ 768 w 1643"/>
                <a:gd name="T23" fmla="*/ 427 h 819"/>
                <a:gd name="T24" fmla="*/ 731 w 1643"/>
                <a:gd name="T25" fmla="*/ 394 h 819"/>
                <a:gd name="T26" fmla="*/ 755 w 1643"/>
                <a:gd name="T27" fmla="*/ 365 h 819"/>
                <a:gd name="T28" fmla="*/ 777 w 1643"/>
                <a:gd name="T29" fmla="*/ 363 h 819"/>
                <a:gd name="T30" fmla="*/ 993 w 1643"/>
                <a:gd name="T31" fmla="*/ 363 h 819"/>
                <a:gd name="T32" fmla="*/ 1050 w 1643"/>
                <a:gd name="T33" fmla="*/ 341 h 819"/>
                <a:gd name="T34" fmla="*/ 1019 w 1643"/>
                <a:gd name="T35" fmla="*/ 243 h 819"/>
                <a:gd name="T36" fmla="*/ 867 w 1643"/>
                <a:gd name="T37" fmla="*/ 197 h 819"/>
                <a:gd name="T38" fmla="*/ 747 w 1643"/>
                <a:gd name="T39" fmla="*/ 163 h 819"/>
                <a:gd name="T40" fmla="*/ 580 w 1643"/>
                <a:gd name="T41" fmla="*/ 179 h 819"/>
                <a:gd name="T42" fmla="*/ 299 w 1643"/>
                <a:gd name="T43" fmla="*/ 291 h 819"/>
                <a:gd name="T44" fmla="*/ 292 w 1643"/>
                <a:gd name="T45" fmla="*/ 295 h 819"/>
                <a:gd name="T46" fmla="*/ 298 w 1643"/>
                <a:gd name="T47" fmla="*/ 306 h 819"/>
                <a:gd name="T48" fmla="*/ 464 w 1643"/>
                <a:gd name="T49" fmla="*/ 600 h 819"/>
                <a:gd name="T50" fmla="*/ 483 w 1643"/>
                <a:gd name="T51" fmla="*/ 612 h 819"/>
                <a:gd name="T52" fmla="*/ 1011 w 1643"/>
                <a:gd name="T53" fmla="*/ 611 h 819"/>
                <a:gd name="T54" fmla="*/ 1246 w 1643"/>
                <a:gd name="T55" fmla="*/ 511 h 819"/>
                <a:gd name="T56" fmla="*/ 1318 w 1643"/>
                <a:gd name="T57" fmla="*/ 437 h 819"/>
                <a:gd name="T58" fmla="*/ 1352 w 1643"/>
                <a:gd name="T59" fmla="*/ 424 h 819"/>
                <a:gd name="T60" fmla="*/ 1365 w 1643"/>
                <a:gd name="T61" fmla="*/ 480 h 819"/>
                <a:gd name="T62" fmla="*/ 1282 w 1643"/>
                <a:gd name="T63" fmla="*/ 565 h 819"/>
                <a:gd name="T64" fmla="*/ 1003 w 1643"/>
                <a:gd name="T65" fmla="*/ 675 h 819"/>
                <a:gd name="T66" fmla="*/ 525 w 1643"/>
                <a:gd name="T67" fmla="*/ 675 h 819"/>
                <a:gd name="T68" fmla="*/ 505 w 1643"/>
                <a:gd name="T69" fmla="*/ 675 h 819"/>
                <a:gd name="T70" fmla="*/ 478 w 1643"/>
                <a:gd name="T71" fmla="*/ 714 h 819"/>
                <a:gd name="T72" fmla="*/ 319 w 1643"/>
                <a:gd name="T73" fmla="*/ 806 h 819"/>
                <a:gd name="T74" fmla="*/ 305 w 1643"/>
                <a:gd name="T75" fmla="*/ 813 h 819"/>
                <a:gd name="T76" fmla="*/ 266 w 1643"/>
                <a:gd name="T77" fmla="*/ 801 h 819"/>
                <a:gd name="T78" fmla="*/ 273 w 1643"/>
                <a:gd name="T79" fmla="*/ 760 h 819"/>
                <a:gd name="T80" fmla="*/ 307 w 1643"/>
                <a:gd name="T81" fmla="*/ 739 h 819"/>
                <a:gd name="T82" fmla="*/ 429 w 1643"/>
                <a:gd name="T83" fmla="*/ 668 h 819"/>
                <a:gd name="T84" fmla="*/ 179 w 1643"/>
                <a:gd name="T85" fmla="*/ 228 h 819"/>
                <a:gd name="T86" fmla="*/ 153 w 1643"/>
                <a:gd name="T87" fmla="*/ 244 h 819"/>
                <a:gd name="T88" fmla="*/ 60 w 1643"/>
                <a:gd name="T89" fmla="*/ 302 h 819"/>
                <a:gd name="T90" fmla="*/ 11 w 1643"/>
                <a:gd name="T91" fmla="*/ 296 h 819"/>
                <a:gd name="T92" fmla="*/ 25 w 1643"/>
                <a:gd name="T93" fmla="*/ 248 h 819"/>
                <a:gd name="T94" fmla="*/ 169 w 1643"/>
                <a:gd name="T95" fmla="*/ 159 h 819"/>
                <a:gd name="T96" fmla="*/ 221 w 1643"/>
                <a:gd name="T97" fmla="*/ 172 h 819"/>
                <a:gd name="T98" fmla="*/ 259 w 1643"/>
                <a:gd name="T99" fmla="*/ 238 h 819"/>
                <a:gd name="T100" fmla="*/ 274 w 1643"/>
                <a:gd name="T101" fmla="*/ 232 h 819"/>
                <a:gd name="T102" fmla="*/ 544 w 1643"/>
                <a:gd name="T103" fmla="*/ 125 h 819"/>
                <a:gd name="T104" fmla="*/ 813 w 1643"/>
                <a:gd name="T105" fmla="*/ 113 h 819"/>
                <a:gd name="T106" fmla="*/ 1025 w 1643"/>
                <a:gd name="T107" fmla="*/ 177 h 819"/>
                <a:gd name="T108" fmla="*/ 1127 w 1643"/>
                <a:gd name="T109" fmla="*/ 330 h 819"/>
                <a:gd name="T110" fmla="*/ 1204 w 1643"/>
                <a:gd name="T111" fmla="*/ 277 h 819"/>
                <a:gd name="T112" fmla="*/ 1411 w 1643"/>
                <a:gd name="T113" fmla="*/ 59 h 819"/>
                <a:gd name="T114" fmla="*/ 1564 w 1643"/>
                <a:gd name="T115" fmla="*/ 23 h 819"/>
                <a:gd name="T116" fmla="*/ 1640 w 1643"/>
                <a:gd name="T117" fmla="*/ 113 h 819"/>
                <a:gd name="T118" fmla="*/ 1643 w 1643"/>
                <a:gd name="T119" fmla="*/ 125 h 819"/>
                <a:gd name="T120" fmla="*/ 1643 w 1643"/>
                <a:gd name="T121" fmla="*/ 16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3" h="819">
                  <a:moveTo>
                    <a:pt x="1643" y="160"/>
                  </a:moveTo>
                  <a:cubicBezTo>
                    <a:pt x="1630" y="226"/>
                    <a:pt x="1575" y="262"/>
                    <a:pt x="1533" y="307"/>
                  </a:cubicBezTo>
                  <a:cubicBezTo>
                    <a:pt x="1521" y="320"/>
                    <a:pt x="1502" y="318"/>
                    <a:pt x="1490" y="306"/>
                  </a:cubicBezTo>
                  <a:cubicBezTo>
                    <a:pt x="1477" y="294"/>
                    <a:pt x="1477" y="275"/>
                    <a:pt x="1491" y="260"/>
                  </a:cubicBezTo>
                  <a:cubicBezTo>
                    <a:pt x="1512" y="237"/>
                    <a:pt x="1535" y="215"/>
                    <a:pt x="1557" y="193"/>
                  </a:cubicBezTo>
                  <a:cubicBezTo>
                    <a:pt x="1573" y="176"/>
                    <a:pt x="1582" y="156"/>
                    <a:pt x="1578" y="132"/>
                  </a:cubicBezTo>
                  <a:cubicBezTo>
                    <a:pt x="1574" y="106"/>
                    <a:pt x="1559" y="87"/>
                    <a:pt x="1533" y="79"/>
                  </a:cubicBezTo>
                  <a:cubicBezTo>
                    <a:pt x="1507" y="71"/>
                    <a:pt x="1484" y="77"/>
                    <a:pt x="1465" y="96"/>
                  </a:cubicBezTo>
                  <a:cubicBezTo>
                    <a:pt x="1433" y="129"/>
                    <a:pt x="1402" y="162"/>
                    <a:pt x="1371" y="196"/>
                  </a:cubicBezTo>
                  <a:cubicBezTo>
                    <a:pt x="1334" y="235"/>
                    <a:pt x="1297" y="275"/>
                    <a:pt x="1259" y="313"/>
                  </a:cubicBezTo>
                  <a:cubicBezTo>
                    <a:pt x="1186" y="387"/>
                    <a:pt x="1097" y="425"/>
                    <a:pt x="993" y="427"/>
                  </a:cubicBezTo>
                  <a:cubicBezTo>
                    <a:pt x="918" y="429"/>
                    <a:pt x="843" y="427"/>
                    <a:pt x="768" y="427"/>
                  </a:cubicBezTo>
                  <a:cubicBezTo>
                    <a:pt x="744" y="427"/>
                    <a:pt x="730" y="414"/>
                    <a:pt x="731" y="394"/>
                  </a:cubicBezTo>
                  <a:cubicBezTo>
                    <a:pt x="731" y="380"/>
                    <a:pt x="740" y="368"/>
                    <a:pt x="755" y="365"/>
                  </a:cubicBezTo>
                  <a:cubicBezTo>
                    <a:pt x="762" y="363"/>
                    <a:pt x="770" y="363"/>
                    <a:pt x="777" y="363"/>
                  </a:cubicBezTo>
                  <a:cubicBezTo>
                    <a:pt x="849" y="363"/>
                    <a:pt x="921" y="363"/>
                    <a:pt x="993" y="363"/>
                  </a:cubicBezTo>
                  <a:cubicBezTo>
                    <a:pt x="1016" y="363"/>
                    <a:pt x="1036" y="359"/>
                    <a:pt x="1050" y="341"/>
                  </a:cubicBezTo>
                  <a:cubicBezTo>
                    <a:pt x="1079" y="305"/>
                    <a:pt x="1064" y="258"/>
                    <a:pt x="1019" y="243"/>
                  </a:cubicBezTo>
                  <a:cubicBezTo>
                    <a:pt x="969" y="227"/>
                    <a:pt x="918" y="212"/>
                    <a:pt x="867" y="197"/>
                  </a:cubicBezTo>
                  <a:cubicBezTo>
                    <a:pt x="827" y="185"/>
                    <a:pt x="787" y="172"/>
                    <a:pt x="747" y="163"/>
                  </a:cubicBezTo>
                  <a:cubicBezTo>
                    <a:pt x="690" y="151"/>
                    <a:pt x="634" y="158"/>
                    <a:pt x="580" y="179"/>
                  </a:cubicBezTo>
                  <a:cubicBezTo>
                    <a:pt x="486" y="216"/>
                    <a:pt x="393" y="254"/>
                    <a:pt x="299" y="291"/>
                  </a:cubicBezTo>
                  <a:cubicBezTo>
                    <a:pt x="297" y="292"/>
                    <a:pt x="295" y="293"/>
                    <a:pt x="292" y="295"/>
                  </a:cubicBezTo>
                  <a:cubicBezTo>
                    <a:pt x="294" y="299"/>
                    <a:pt x="296" y="303"/>
                    <a:pt x="298" y="306"/>
                  </a:cubicBezTo>
                  <a:cubicBezTo>
                    <a:pt x="353" y="404"/>
                    <a:pt x="408" y="502"/>
                    <a:pt x="464" y="600"/>
                  </a:cubicBezTo>
                  <a:cubicBezTo>
                    <a:pt x="468" y="608"/>
                    <a:pt x="473" y="612"/>
                    <a:pt x="483" y="612"/>
                  </a:cubicBezTo>
                  <a:cubicBezTo>
                    <a:pt x="659" y="611"/>
                    <a:pt x="835" y="612"/>
                    <a:pt x="1011" y="611"/>
                  </a:cubicBezTo>
                  <a:cubicBezTo>
                    <a:pt x="1103" y="611"/>
                    <a:pt x="1181" y="577"/>
                    <a:pt x="1246" y="511"/>
                  </a:cubicBezTo>
                  <a:cubicBezTo>
                    <a:pt x="1270" y="487"/>
                    <a:pt x="1294" y="462"/>
                    <a:pt x="1318" y="437"/>
                  </a:cubicBezTo>
                  <a:cubicBezTo>
                    <a:pt x="1328" y="427"/>
                    <a:pt x="1338" y="420"/>
                    <a:pt x="1352" y="424"/>
                  </a:cubicBezTo>
                  <a:cubicBezTo>
                    <a:pt x="1378" y="430"/>
                    <a:pt x="1385" y="459"/>
                    <a:pt x="1365" y="480"/>
                  </a:cubicBezTo>
                  <a:cubicBezTo>
                    <a:pt x="1338" y="509"/>
                    <a:pt x="1311" y="537"/>
                    <a:pt x="1282" y="565"/>
                  </a:cubicBezTo>
                  <a:cubicBezTo>
                    <a:pt x="1205" y="640"/>
                    <a:pt x="1111" y="676"/>
                    <a:pt x="1003" y="675"/>
                  </a:cubicBezTo>
                  <a:cubicBezTo>
                    <a:pt x="844" y="675"/>
                    <a:pt x="684" y="675"/>
                    <a:pt x="525" y="675"/>
                  </a:cubicBezTo>
                  <a:cubicBezTo>
                    <a:pt x="519" y="675"/>
                    <a:pt x="512" y="675"/>
                    <a:pt x="505" y="675"/>
                  </a:cubicBezTo>
                  <a:cubicBezTo>
                    <a:pt x="505" y="695"/>
                    <a:pt x="493" y="705"/>
                    <a:pt x="478" y="714"/>
                  </a:cubicBezTo>
                  <a:cubicBezTo>
                    <a:pt x="425" y="744"/>
                    <a:pt x="372" y="775"/>
                    <a:pt x="319" y="806"/>
                  </a:cubicBezTo>
                  <a:cubicBezTo>
                    <a:pt x="314" y="808"/>
                    <a:pt x="310" y="811"/>
                    <a:pt x="305" y="813"/>
                  </a:cubicBezTo>
                  <a:cubicBezTo>
                    <a:pt x="290" y="819"/>
                    <a:pt x="274" y="814"/>
                    <a:pt x="266" y="801"/>
                  </a:cubicBezTo>
                  <a:cubicBezTo>
                    <a:pt x="257" y="787"/>
                    <a:pt x="260" y="770"/>
                    <a:pt x="273" y="760"/>
                  </a:cubicBezTo>
                  <a:cubicBezTo>
                    <a:pt x="284" y="752"/>
                    <a:pt x="296" y="746"/>
                    <a:pt x="307" y="739"/>
                  </a:cubicBezTo>
                  <a:cubicBezTo>
                    <a:pt x="347" y="716"/>
                    <a:pt x="387" y="693"/>
                    <a:pt x="429" y="668"/>
                  </a:cubicBezTo>
                  <a:cubicBezTo>
                    <a:pt x="346" y="521"/>
                    <a:pt x="263" y="375"/>
                    <a:pt x="179" y="228"/>
                  </a:cubicBezTo>
                  <a:cubicBezTo>
                    <a:pt x="170" y="233"/>
                    <a:pt x="162" y="238"/>
                    <a:pt x="153" y="244"/>
                  </a:cubicBezTo>
                  <a:cubicBezTo>
                    <a:pt x="122" y="263"/>
                    <a:pt x="91" y="283"/>
                    <a:pt x="60" y="302"/>
                  </a:cubicBezTo>
                  <a:cubicBezTo>
                    <a:pt x="39" y="315"/>
                    <a:pt x="21" y="312"/>
                    <a:pt x="11" y="296"/>
                  </a:cubicBezTo>
                  <a:cubicBezTo>
                    <a:pt x="0" y="279"/>
                    <a:pt x="5" y="261"/>
                    <a:pt x="25" y="248"/>
                  </a:cubicBezTo>
                  <a:cubicBezTo>
                    <a:pt x="73" y="218"/>
                    <a:pt x="121" y="188"/>
                    <a:pt x="169" y="159"/>
                  </a:cubicBezTo>
                  <a:cubicBezTo>
                    <a:pt x="191" y="145"/>
                    <a:pt x="208" y="149"/>
                    <a:pt x="221" y="172"/>
                  </a:cubicBezTo>
                  <a:cubicBezTo>
                    <a:pt x="234" y="193"/>
                    <a:pt x="246" y="215"/>
                    <a:pt x="259" y="238"/>
                  </a:cubicBezTo>
                  <a:cubicBezTo>
                    <a:pt x="264" y="236"/>
                    <a:pt x="269" y="234"/>
                    <a:pt x="274" y="232"/>
                  </a:cubicBezTo>
                  <a:cubicBezTo>
                    <a:pt x="364" y="197"/>
                    <a:pt x="454" y="161"/>
                    <a:pt x="544" y="125"/>
                  </a:cubicBezTo>
                  <a:cubicBezTo>
                    <a:pt x="632" y="89"/>
                    <a:pt x="722" y="85"/>
                    <a:pt x="813" y="113"/>
                  </a:cubicBezTo>
                  <a:cubicBezTo>
                    <a:pt x="883" y="135"/>
                    <a:pt x="954" y="158"/>
                    <a:pt x="1025" y="177"/>
                  </a:cubicBezTo>
                  <a:cubicBezTo>
                    <a:pt x="1090" y="195"/>
                    <a:pt x="1138" y="248"/>
                    <a:pt x="1127" y="330"/>
                  </a:cubicBezTo>
                  <a:cubicBezTo>
                    <a:pt x="1156" y="317"/>
                    <a:pt x="1182" y="300"/>
                    <a:pt x="1204" y="277"/>
                  </a:cubicBezTo>
                  <a:cubicBezTo>
                    <a:pt x="1274" y="205"/>
                    <a:pt x="1342" y="132"/>
                    <a:pt x="1411" y="59"/>
                  </a:cubicBezTo>
                  <a:cubicBezTo>
                    <a:pt x="1455" y="13"/>
                    <a:pt x="1509" y="0"/>
                    <a:pt x="1564" y="23"/>
                  </a:cubicBezTo>
                  <a:cubicBezTo>
                    <a:pt x="1604" y="39"/>
                    <a:pt x="1629" y="71"/>
                    <a:pt x="1640" y="113"/>
                  </a:cubicBezTo>
                  <a:cubicBezTo>
                    <a:pt x="1641" y="117"/>
                    <a:pt x="1642" y="121"/>
                    <a:pt x="1643" y="125"/>
                  </a:cubicBezTo>
                  <a:cubicBezTo>
                    <a:pt x="1643" y="137"/>
                    <a:pt x="1643" y="148"/>
                    <a:pt x="1643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46"/>
            <p:cNvSpPr>
              <a:spLocks noEditPoints="1"/>
            </p:cNvSpPr>
            <p:nvPr/>
          </p:nvSpPr>
          <p:spPr bwMode="auto">
            <a:xfrm>
              <a:off x="3008313" y="4400550"/>
              <a:ext cx="207963" cy="249238"/>
            </a:xfrm>
            <a:custGeom>
              <a:avLst/>
              <a:gdLst>
                <a:gd name="T0" fmla="*/ 359 w 750"/>
                <a:gd name="T1" fmla="*/ 0 h 894"/>
                <a:gd name="T2" fmla="*/ 377 w 750"/>
                <a:gd name="T3" fmla="*/ 17 h 894"/>
                <a:gd name="T4" fmla="*/ 612 w 750"/>
                <a:gd name="T5" fmla="*/ 319 h 894"/>
                <a:gd name="T6" fmla="*/ 450 w 750"/>
                <a:gd name="T7" fmla="*/ 835 h 894"/>
                <a:gd name="T8" fmla="*/ 29 w 750"/>
                <a:gd name="T9" fmla="*/ 608 h 894"/>
                <a:gd name="T10" fmla="*/ 93 w 750"/>
                <a:gd name="T11" fmla="*/ 307 h 894"/>
                <a:gd name="T12" fmla="*/ 319 w 750"/>
                <a:gd name="T13" fmla="*/ 19 h 894"/>
                <a:gd name="T14" fmla="*/ 340 w 750"/>
                <a:gd name="T15" fmla="*/ 0 h 894"/>
                <a:gd name="T16" fmla="*/ 359 w 750"/>
                <a:gd name="T17" fmla="*/ 0 h 894"/>
                <a:gd name="T18" fmla="*/ 349 w 750"/>
                <a:gd name="T19" fmla="*/ 84 h 894"/>
                <a:gd name="T20" fmla="*/ 128 w 750"/>
                <a:gd name="T21" fmla="*/ 369 h 894"/>
                <a:gd name="T22" fmla="*/ 108 w 750"/>
                <a:gd name="T23" fmla="*/ 636 h 894"/>
                <a:gd name="T24" fmla="*/ 328 w 750"/>
                <a:gd name="T25" fmla="*/ 785 h 894"/>
                <a:gd name="T26" fmla="*/ 582 w 750"/>
                <a:gd name="T27" fmla="*/ 647 h 894"/>
                <a:gd name="T28" fmla="*/ 562 w 750"/>
                <a:gd name="T29" fmla="*/ 360 h 894"/>
                <a:gd name="T30" fmla="*/ 416 w 750"/>
                <a:gd name="T31" fmla="*/ 170 h 894"/>
                <a:gd name="T32" fmla="*/ 349 w 750"/>
                <a:gd name="T33" fmla="*/ 8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894">
                  <a:moveTo>
                    <a:pt x="359" y="0"/>
                  </a:moveTo>
                  <a:cubicBezTo>
                    <a:pt x="365" y="5"/>
                    <a:pt x="372" y="10"/>
                    <a:pt x="377" y="17"/>
                  </a:cubicBezTo>
                  <a:cubicBezTo>
                    <a:pt x="456" y="117"/>
                    <a:pt x="535" y="217"/>
                    <a:pt x="612" y="319"/>
                  </a:cubicBezTo>
                  <a:cubicBezTo>
                    <a:pt x="750" y="503"/>
                    <a:pt x="669" y="761"/>
                    <a:pt x="450" y="835"/>
                  </a:cubicBezTo>
                  <a:cubicBezTo>
                    <a:pt x="275" y="894"/>
                    <a:pt x="75" y="787"/>
                    <a:pt x="29" y="608"/>
                  </a:cubicBezTo>
                  <a:cubicBezTo>
                    <a:pt x="0" y="497"/>
                    <a:pt x="23" y="397"/>
                    <a:pt x="93" y="307"/>
                  </a:cubicBezTo>
                  <a:cubicBezTo>
                    <a:pt x="168" y="211"/>
                    <a:pt x="243" y="115"/>
                    <a:pt x="319" y="19"/>
                  </a:cubicBezTo>
                  <a:cubicBezTo>
                    <a:pt x="325" y="12"/>
                    <a:pt x="333" y="6"/>
                    <a:pt x="340" y="0"/>
                  </a:cubicBezTo>
                  <a:cubicBezTo>
                    <a:pt x="346" y="0"/>
                    <a:pt x="352" y="0"/>
                    <a:pt x="359" y="0"/>
                  </a:cubicBezTo>
                  <a:close/>
                  <a:moveTo>
                    <a:pt x="349" y="84"/>
                  </a:moveTo>
                  <a:cubicBezTo>
                    <a:pt x="274" y="180"/>
                    <a:pt x="197" y="272"/>
                    <a:pt x="128" y="369"/>
                  </a:cubicBezTo>
                  <a:cubicBezTo>
                    <a:pt x="69" y="451"/>
                    <a:pt x="63" y="544"/>
                    <a:pt x="108" y="636"/>
                  </a:cubicBezTo>
                  <a:cubicBezTo>
                    <a:pt x="152" y="727"/>
                    <a:pt x="227" y="779"/>
                    <a:pt x="328" y="785"/>
                  </a:cubicBezTo>
                  <a:cubicBezTo>
                    <a:pt x="440" y="793"/>
                    <a:pt x="528" y="746"/>
                    <a:pt x="582" y="647"/>
                  </a:cubicBezTo>
                  <a:cubicBezTo>
                    <a:pt x="636" y="549"/>
                    <a:pt x="628" y="450"/>
                    <a:pt x="562" y="360"/>
                  </a:cubicBezTo>
                  <a:cubicBezTo>
                    <a:pt x="515" y="295"/>
                    <a:pt x="465" y="233"/>
                    <a:pt x="416" y="170"/>
                  </a:cubicBezTo>
                  <a:cubicBezTo>
                    <a:pt x="394" y="142"/>
                    <a:pt x="372" y="114"/>
                    <a:pt x="34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47"/>
            <p:cNvSpPr>
              <a:spLocks/>
            </p:cNvSpPr>
            <p:nvPr/>
          </p:nvSpPr>
          <p:spPr bwMode="auto">
            <a:xfrm>
              <a:off x="2903538" y="4718050"/>
              <a:ext cx="50800" cy="74613"/>
            </a:xfrm>
            <a:custGeom>
              <a:avLst/>
              <a:gdLst>
                <a:gd name="T0" fmla="*/ 181 w 181"/>
                <a:gd name="T1" fmla="*/ 236 h 268"/>
                <a:gd name="T2" fmla="*/ 158 w 181"/>
                <a:gd name="T3" fmla="*/ 261 h 268"/>
                <a:gd name="T4" fmla="*/ 125 w 181"/>
                <a:gd name="T5" fmla="*/ 255 h 268"/>
                <a:gd name="T6" fmla="*/ 114 w 181"/>
                <a:gd name="T7" fmla="*/ 241 h 268"/>
                <a:gd name="T8" fmla="*/ 10 w 181"/>
                <a:gd name="T9" fmla="*/ 59 h 268"/>
                <a:gd name="T10" fmla="*/ 1 w 181"/>
                <a:gd name="T11" fmla="*/ 38 h 268"/>
                <a:gd name="T12" fmla="*/ 19 w 181"/>
                <a:gd name="T13" fmla="*/ 6 h 268"/>
                <a:gd name="T14" fmla="*/ 54 w 181"/>
                <a:gd name="T15" fmla="*/ 12 h 268"/>
                <a:gd name="T16" fmla="*/ 65 w 181"/>
                <a:gd name="T17" fmla="*/ 28 h 268"/>
                <a:gd name="T18" fmla="*/ 169 w 181"/>
                <a:gd name="T19" fmla="*/ 207 h 268"/>
                <a:gd name="T20" fmla="*/ 181 w 181"/>
                <a:gd name="T21" fmla="*/ 23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268">
                  <a:moveTo>
                    <a:pt x="181" y="236"/>
                  </a:moveTo>
                  <a:cubicBezTo>
                    <a:pt x="174" y="244"/>
                    <a:pt x="168" y="255"/>
                    <a:pt x="158" y="261"/>
                  </a:cubicBezTo>
                  <a:cubicBezTo>
                    <a:pt x="147" y="268"/>
                    <a:pt x="134" y="264"/>
                    <a:pt x="125" y="255"/>
                  </a:cubicBezTo>
                  <a:cubicBezTo>
                    <a:pt x="121" y="251"/>
                    <a:pt x="117" y="246"/>
                    <a:pt x="114" y="241"/>
                  </a:cubicBezTo>
                  <a:cubicBezTo>
                    <a:pt x="80" y="180"/>
                    <a:pt x="45" y="120"/>
                    <a:pt x="10" y="59"/>
                  </a:cubicBezTo>
                  <a:cubicBezTo>
                    <a:pt x="6" y="53"/>
                    <a:pt x="2" y="45"/>
                    <a:pt x="1" y="38"/>
                  </a:cubicBezTo>
                  <a:cubicBezTo>
                    <a:pt x="0" y="24"/>
                    <a:pt x="6" y="13"/>
                    <a:pt x="19" y="6"/>
                  </a:cubicBezTo>
                  <a:cubicBezTo>
                    <a:pt x="32" y="0"/>
                    <a:pt x="44" y="2"/>
                    <a:pt x="54" y="12"/>
                  </a:cubicBezTo>
                  <a:cubicBezTo>
                    <a:pt x="59" y="17"/>
                    <a:pt x="62" y="22"/>
                    <a:pt x="65" y="28"/>
                  </a:cubicBezTo>
                  <a:cubicBezTo>
                    <a:pt x="100" y="88"/>
                    <a:pt x="135" y="147"/>
                    <a:pt x="169" y="207"/>
                  </a:cubicBezTo>
                  <a:cubicBezTo>
                    <a:pt x="173" y="215"/>
                    <a:pt x="176" y="224"/>
                    <a:pt x="181" y="2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48"/>
            <p:cNvSpPr>
              <a:spLocks/>
            </p:cNvSpPr>
            <p:nvPr/>
          </p:nvSpPr>
          <p:spPr bwMode="auto">
            <a:xfrm>
              <a:off x="3262313" y="4725988"/>
              <a:ext cx="19050" cy="17463"/>
            </a:xfrm>
            <a:custGeom>
              <a:avLst/>
              <a:gdLst>
                <a:gd name="T0" fmla="*/ 34 w 65"/>
                <a:gd name="T1" fmla="*/ 1 h 64"/>
                <a:gd name="T2" fmla="*/ 64 w 65"/>
                <a:gd name="T3" fmla="*/ 34 h 64"/>
                <a:gd name="T4" fmla="*/ 30 w 65"/>
                <a:gd name="T5" fmla="*/ 64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2"/>
                    <a:pt x="65" y="17"/>
                    <a:pt x="64" y="34"/>
                  </a:cubicBezTo>
                  <a:cubicBezTo>
                    <a:pt x="63" y="51"/>
                    <a:pt x="48" y="64"/>
                    <a:pt x="30" y="64"/>
                  </a:cubicBez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49"/>
            <p:cNvSpPr>
              <a:spLocks/>
            </p:cNvSpPr>
            <p:nvPr/>
          </p:nvSpPr>
          <p:spPr bwMode="auto">
            <a:xfrm>
              <a:off x="2951163" y="4800600"/>
              <a:ext cx="17463" cy="17463"/>
            </a:xfrm>
            <a:custGeom>
              <a:avLst/>
              <a:gdLst>
                <a:gd name="T0" fmla="*/ 64 w 64"/>
                <a:gd name="T1" fmla="*/ 31 h 63"/>
                <a:gd name="T2" fmla="*/ 32 w 64"/>
                <a:gd name="T3" fmla="*/ 63 h 63"/>
                <a:gd name="T4" fmla="*/ 0 w 64"/>
                <a:gd name="T5" fmla="*/ 32 h 63"/>
                <a:gd name="T6" fmla="*/ 31 w 64"/>
                <a:gd name="T7" fmla="*/ 0 h 63"/>
                <a:gd name="T8" fmla="*/ 64 w 64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64" y="31"/>
                  </a:moveTo>
                  <a:cubicBezTo>
                    <a:pt x="64" y="48"/>
                    <a:pt x="49" y="62"/>
                    <a:pt x="32" y="63"/>
                  </a:cubicBezTo>
                  <a:cubicBezTo>
                    <a:pt x="15" y="63"/>
                    <a:pt x="0" y="49"/>
                    <a:pt x="0" y="32"/>
                  </a:cubicBezTo>
                  <a:cubicBezTo>
                    <a:pt x="0" y="15"/>
                    <a:pt x="14" y="0"/>
                    <a:pt x="31" y="0"/>
                  </a:cubicBezTo>
                  <a:cubicBezTo>
                    <a:pt x="49" y="0"/>
                    <a:pt x="63" y="14"/>
                    <a:pt x="6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50"/>
            <p:cNvSpPr>
              <a:spLocks/>
            </p:cNvSpPr>
            <p:nvPr/>
          </p:nvSpPr>
          <p:spPr bwMode="auto">
            <a:xfrm>
              <a:off x="3071813" y="4473575"/>
              <a:ext cx="71438" cy="122238"/>
            </a:xfrm>
            <a:custGeom>
              <a:avLst/>
              <a:gdLst>
                <a:gd name="T0" fmla="*/ 2 w 252"/>
                <a:gd name="T1" fmla="*/ 306 h 441"/>
                <a:gd name="T2" fmla="*/ 30 w 252"/>
                <a:gd name="T3" fmla="*/ 265 h 441"/>
                <a:gd name="T4" fmla="*/ 64 w 252"/>
                <a:gd name="T5" fmla="*/ 295 h 441"/>
                <a:gd name="T6" fmla="*/ 126 w 252"/>
                <a:gd name="T7" fmla="*/ 341 h 441"/>
                <a:gd name="T8" fmla="*/ 171 w 252"/>
                <a:gd name="T9" fmla="*/ 296 h 441"/>
                <a:gd name="T10" fmla="*/ 126 w 252"/>
                <a:gd name="T11" fmla="*/ 252 h 441"/>
                <a:gd name="T12" fmla="*/ 63 w 252"/>
                <a:gd name="T13" fmla="*/ 237 h 441"/>
                <a:gd name="T14" fmla="*/ 2 w 252"/>
                <a:gd name="T15" fmla="*/ 139 h 441"/>
                <a:gd name="T16" fmla="*/ 72 w 252"/>
                <a:gd name="T17" fmla="*/ 41 h 441"/>
                <a:gd name="T18" fmla="*/ 88 w 252"/>
                <a:gd name="T19" fmla="*/ 25 h 441"/>
                <a:gd name="T20" fmla="*/ 118 w 252"/>
                <a:gd name="T21" fmla="*/ 0 h 441"/>
                <a:gd name="T22" fmla="*/ 149 w 252"/>
                <a:gd name="T23" fmla="*/ 25 h 441"/>
                <a:gd name="T24" fmla="*/ 163 w 252"/>
                <a:gd name="T25" fmla="*/ 41 h 441"/>
                <a:gd name="T26" fmla="*/ 235 w 252"/>
                <a:gd name="T27" fmla="*/ 135 h 441"/>
                <a:gd name="T28" fmla="*/ 209 w 252"/>
                <a:gd name="T29" fmla="*/ 172 h 441"/>
                <a:gd name="T30" fmla="*/ 172 w 252"/>
                <a:gd name="T31" fmla="*/ 143 h 441"/>
                <a:gd name="T32" fmla="*/ 93 w 252"/>
                <a:gd name="T33" fmla="*/ 102 h 441"/>
                <a:gd name="T34" fmla="*/ 65 w 252"/>
                <a:gd name="T35" fmla="*/ 142 h 441"/>
                <a:gd name="T36" fmla="*/ 93 w 252"/>
                <a:gd name="T37" fmla="*/ 181 h 441"/>
                <a:gd name="T38" fmla="*/ 131 w 252"/>
                <a:gd name="T39" fmla="*/ 188 h 441"/>
                <a:gd name="T40" fmla="*/ 230 w 252"/>
                <a:gd name="T41" fmla="*/ 329 h 441"/>
                <a:gd name="T42" fmla="*/ 163 w 252"/>
                <a:gd name="T43" fmla="*/ 397 h 441"/>
                <a:gd name="T44" fmla="*/ 149 w 252"/>
                <a:gd name="T45" fmla="*/ 413 h 441"/>
                <a:gd name="T46" fmla="*/ 119 w 252"/>
                <a:gd name="T47" fmla="*/ 441 h 441"/>
                <a:gd name="T48" fmla="*/ 87 w 252"/>
                <a:gd name="T49" fmla="*/ 412 h 441"/>
                <a:gd name="T50" fmla="*/ 74 w 252"/>
                <a:gd name="T51" fmla="*/ 397 h 441"/>
                <a:gd name="T52" fmla="*/ 2 w 252"/>
                <a:gd name="T53" fmla="*/ 306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2" h="441">
                  <a:moveTo>
                    <a:pt x="2" y="306"/>
                  </a:moveTo>
                  <a:cubicBezTo>
                    <a:pt x="0" y="282"/>
                    <a:pt x="12" y="267"/>
                    <a:pt x="30" y="265"/>
                  </a:cubicBezTo>
                  <a:cubicBezTo>
                    <a:pt x="47" y="263"/>
                    <a:pt x="61" y="275"/>
                    <a:pt x="64" y="295"/>
                  </a:cubicBezTo>
                  <a:cubicBezTo>
                    <a:pt x="70" y="327"/>
                    <a:pt x="93" y="345"/>
                    <a:pt x="126" y="341"/>
                  </a:cubicBezTo>
                  <a:cubicBezTo>
                    <a:pt x="151" y="338"/>
                    <a:pt x="172" y="318"/>
                    <a:pt x="171" y="296"/>
                  </a:cubicBezTo>
                  <a:cubicBezTo>
                    <a:pt x="171" y="274"/>
                    <a:pt x="151" y="256"/>
                    <a:pt x="126" y="252"/>
                  </a:cubicBezTo>
                  <a:cubicBezTo>
                    <a:pt x="105" y="248"/>
                    <a:pt x="82" y="246"/>
                    <a:pt x="63" y="237"/>
                  </a:cubicBezTo>
                  <a:cubicBezTo>
                    <a:pt x="22" y="218"/>
                    <a:pt x="0" y="184"/>
                    <a:pt x="2" y="139"/>
                  </a:cubicBezTo>
                  <a:cubicBezTo>
                    <a:pt x="3" y="91"/>
                    <a:pt x="30" y="59"/>
                    <a:pt x="72" y="41"/>
                  </a:cubicBezTo>
                  <a:cubicBezTo>
                    <a:pt x="81" y="38"/>
                    <a:pt x="86" y="35"/>
                    <a:pt x="88" y="25"/>
                  </a:cubicBezTo>
                  <a:cubicBezTo>
                    <a:pt x="91" y="9"/>
                    <a:pt x="103" y="1"/>
                    <a:pt x="118" y="0"/>
                  </a:cubicBezTo>
                  <a:cubicBezTo>
                    <a:pt x="133" y="0"/>
                    <a:pt x="146" y="10"/>
                    <a:pt x="149" y="25"/>
                  </a:cubicBezTo>
                  <a:cubicBezTo>
                    <a:pt x="150" y="35"/>
                    <a:pt x="155" y="38"/>
                    <a:pt x="163" y="41"/>
                  </a:cubicBezTo>
                  <a:cubicBezTo>
                    <a:pt x="205" y="59"/>
                    <a:pt x="231" y="89"/>
                    <a:pt x="235" y="135"/>
                  </a:cubicBezTo>
                  <a:cubicBezTo>
                    <a:pt x="237" y="155"/>
                    <a:pt x="226" y="170"/>
                    <a:pt x="209" y="172"/>
                  </a:cubicBezTo>
                  <a:cubicBezTo>
                    <a:pt x="189" y="175"/>
                    <a:pt x="174" y="165"/>
                    <a:pt x="172" y="143"/>
                  </a:cubicBezTo>
                  <a:cubicBezTo>
                    <a:pt x="168" y="101"/>
                    <a:pt x="123" y="88"/>
                    <a:pt x="93" y="102"/>
                  </a:cubicBezTo>
                  <a:cubicBezTo>
                    <a:pt x="76" y="110"/>
                    <a:pt x="65" y="123"/>
                    <a:pt x="65" y="142"/>
                  </a:cubicBezTo>
                  <a:cubicBezTo>
                    <a:pt x="65" y="161"/>
                    <a:pt x="76" y="175"/>
                    <a:pt x="93" y="181"/>
                  </a:cubicBezTo>
                  <a:cubicBezTo>
                    <a:pt x="105" y="185"/>
                    <a:pt x="118" y="187"/>
                    <a:pt x="131" y="188"/>
                  </a:cubicBezTo>
                  <a:cubicBezTo>
                    <a:pt x="202" y="194"/>
                    <a:pt x="252" y="263"/>
                    <a:pt x="230" y="329"/>
                  </a:cubicBezTo>
                  <a:cubicBezTo>
                    <a:pt x="219" y="362"/>
                    <a:pt x="195" y="385"/>
                    <a:pt x="163" y="397"/>
                  </a:cubicBezTo>
                  <a:cubicBezTo>
                    <a:pt x="154" y="400"/>
                    <a:pt x="150" y="404"/>
                    <a:pt x="149" y="413"/>
                  </a:cubicBezTo>
                  <a:cubicBezTo>
                    <a:pt x="147" y="430"/>
                    <a:pt x="134" y="440"/>
                    <a:pt x="119" y="441"/>
                  </a:cubicBezTo>
                  <a:cubicBezTo>
                    <a:pt x="103" y="441"/>
                    <a:pt x="89" y="430"/>
                    <a:pt x="87" y="412"/>
                  </a:cubicBezTo>
                  <a:cubicBezTo>
                    <a:pt x="86" y="403"/>
                    <a:pt x="82" y="400"/>
                    <a:pt x="74" y="397"/>
                  </a:cubicBezTo>
                  <a:cubicBezTo>
                    <a:pt x="31" y="380"/>
                    <a:pt x="6" y="348"/>
                    <a:pt x="2" y="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9" name="Group 668"/>
          <p:cNvGrpSpPr/>
          <p:nvPr/>
        </p:nvGrpSpPr>
        <p:grpSpPr>
          <a:xfrm>
            <a:off x="3192335" y="4468805"/>
            <a:ext cx="449263" cy="450850"/>
            <a:chOff x="3559175" y="4400550"/>
            <a:chExt cx="449263" cy="4508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70" name="Freeform 151"/>
            <p:cNvSpPr>
              <a:spLocks noEditPoints="1"/>
            </p:cNvSpPr>
            <p:nvPr/>
          </p:nvSpPr>
          <p:spPr bwMode="auto">
            <a:xfrm>
              <a:off x="3559175" y="4400550"/>
              <a:ext cx="449263" cy="450850"/>
            </a:xfrm>
            <a:custGeom>
              <a:avLst/>
              <a:gdLst>
                <a:gd name="T0" fmla="*/ 1183 w 1612"/>
                <a:gd name="T1" fmla="*/ 1090 h 1618"/>
                <a:gd name="T2" fmla="*/ 674 w 1612"/>
                <a:gd name="T3" fmla="*/ 884 h 1618"/>
                <a:gd name="T4" fmla="*/ 874 w 1612"/>
                <a:gd name="T5" fmla="*/ 1504 h 1618"/>
                <a:gd name="T6" fmla="*/ 745 w 1612"/>
                <a:gd name="T7" fmla="*/ 1569 h 1618"/>
                <a:gd name="T8" fmla="*/ 645 w 1612"/>
                <a:gd name="T9" fmla="*/ 1351 h 1618"/>
                <a:gd name="T10" fmla="*/ 520 w 1612"/>
                <a:gd name="T11" fmla="*/ 1610 h 1618"/>
                <a:gd name="T12" fmla="*/ 431 w 1612"/>
                <a:gd name="T13" fmla="*/ 1365 h 1618"/>
                <a:gd name="T14" fmla="*/ 215 w 1612"/>
                <a:gd name="T15" fmla="*/ 1512 h 1618"/>
                <a:gd name="T16" fmla="*/ 430 w 1612"/>
                <a:gd name="T17" fmla="*/ 968 h 1618"/>
                <a:gd name="T18" fmla="*/ 439 w 1612"/>
                <a:gd name="T19" fmla="*/ 832 h 1618"/>
                <a:gd name="T20" fmla="*/ 207 w 1612"/>
                <a:gd name="T21" fmla="*/ 781 h 1618"/>
                <a:gd name="T22" fmla="*/ 23 w 1612"/>
                <a:gd name="T23" fmla="*/ 823 h 1618"/>
                <a:gd name="T24" fmla="*/ 51 w 1612"/>
                <a:gd name="T25" fmla="*/ 520 h 1618"/>
                <a:gd name="T26" fmla="*/ 206 w 1612"/>
                <a:gd name="T27" fmla="*/ 571 h 1618"/>
                <a:gd name="T28" fmla="*/ 449 w 1612"/>
                <a:gd name="T29" fmla="*/ 520 h 1618"/>
                <a:gd name="T30" fmla="*/ 524 w 1612"/>
                <a:gd name="T31" fmla="*/ 468 h 1618"/>
                <a:gd name="T32" fmla="*/ 1090 w 1612"/>
                <a:gd name="T33" fmla="*/ 160 h 1618"/>
                <a:gd name="T34" fmla="*/ 1300 w 1612"/>
                <a:gd name="T35" fmla="*/ 0 h 1618"/>
                <a:gd name="T36" fmla="*/ 1532 w 1612"/>
                <a:gd name="T37" fmla="*/ 344 h 1618"/>
                <a:gd name="T38" fmla="*/ 1612 w 1612"/>
                <a:gd name="T39" fmla="*/ 586 h 1618"/>
                <a:gd name="T40" fmla="*/ 731 w 1612"/>
                <a:gd name="T41" fmla="*/ 573 h 1618"/>
                <a:gd name="T42" fmla="*/ 1492 w 1612"/>
                <a:gd name="T43" fmla="*/ 400 h 1618"/>
                <a:gd name="T44" fmla="*/ 725 w 1612"/>
                <a:gd name="T45" fmla="*/ 832 h 1618"/>
                <a:gd name="T46" fmla="*/ 521 w 1612"/>
                <a:gd name="T47" fmla="*/ 781 h 1618"/>
                <a:gd name="T48" fmla="*/ 725 w 1612"/>
                <a:gd name="T49" fmla="*/ 832 h 1618"/>
                <a:gd name="T50" fmla="*/ 467 w 1612"/>
                <a:gd name="T51" fmla="*/ 779 h 1618"/>
                <a:gd name="T52" fmla="*/ 1353 w 1612"/>
                <a:gd name="T53" fmla="*/ 412 h 1618"/>
                <a:gd name="T54" fmla="*/ 1352 w 1612"/>
                <a:gd name="T55" fmla="*/ 96 h 1618"/>
                <a:gd name="T56" fmla="*/ 1355 w 1612"/>
                <a:gd name="T57" fmla="*/ 207 h 1618"/>
                <a:gd name="T58" fmla="*/ 1336 w 1612"/>
                <a:gd name="T59" fmla="*/ 209 h 1618"/>
                <a:gd name="T60" fmla="*/ 1353 w 1612"/>
                <a:gd name="T61" fmla="*/ 364 h 1618"/>
                <a:gd name="T62" fmla="*/ 1296 w 1612"/>
                <a:gd name="T63" fmla="*/ 261 h 1618"/>
                <a:gd name="T64" fmla="*/ 1313 w 1612"/>
                <a:gd name="T65" fmla="*/ 258 h 1618"/>
                <a:gd name="T66" fmla="*/ 1299 w 1612"/>
                <a:gd name="T67" fmla="*/ 103 h 1618"/>
                <a:gd name="T68" fmla="*/ 1300 w 1612"/>
                <a:gd name="T69" fmla="*/ 412 h 1618"/>
                <a:gd name="T70" fmla="*/ 1250 w 1612"/>
                <a:gd name="T71" fmla="*/ 261 h 1618"/>
                <a:gd name="T72" fmla="*/ 790 w 1612"/>
                <a:gd name="T73" fmla="*/ 1541 h 1618"/>
                <a:gd name="T74" fmla="*/ 827 w 1612"/>
                <a:gd name="T75" fmla="*/ 1528 h 1618"/>
                <a:gd name="T76" fmla="*/ 583 w 1612"/>
                <a:gd name="T77" fmla="*/ 1035 h 1618"/>
                <a:gd name="T78" fmla="*/ 325 w 1612"/>
                <a:gd name="T79" fmla="*/ 1381 h 1618"/>
                <a:gd name="T80" fmla="*/ 290 w 1612"/>
                <a:gd name="T81" fmla="*/ 1557 h 1618"/>
                <a:gd name="T82" fmla="*/ 509 w 1612"/>
                <a:gd name="T83" fmla="*/ 1035 h 1618"/>
                <a:gd name="T84" fmla="*/ 546 w 1612"/>
                <a:gd name="T85" fmla="*/ 832 h 1618"/>
                <a:gd name="T86" fmla="*/ 624 w 1612"/>
                <a:gd name="T87" fmla="*/ 910 h 1618"/>
                <a:gd name="T88" fmla="*/ 103 w 1612"/>
                <a:gd name="T89" fmla="*/ 779 h 1618"/>
                <a:gd name="T90" fmla="*/ 207 w 1612"/>
                <a:gd name="T91" fmla="*/ 727 h 1618"/>
                <a:gd name="T92" fmla="*/ 157 w 1612"/>
                <a:gd name="T93" fmla="*/ 727 h 1618"/>
                <a:gd name="T94" fmla="*/ 519 w 1612"/>
                <a:gd name="T95" fmla="*/ 1156 h 1618"/>
                <a:gd name="T96" fmla="*/ 519 w 1612"/>
                <a:gd name="T97" fmla="*/ 1299 h 1618"/>
                <a:gd name="T98" fmla="*/ 574 w 1612"/>
                <a:gd name="T99" fmla="*/ 1156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2" h="1618">
                  <a:moveTo>
                    <a:pt x="1612" y="661"/>
                  </a:moveTo>
                  <a:cubicBezTo>
                    <a:pt x="1608" y="684"/>
                    <a:pt x="1605" y="707"/>
                    <a:pt x="1600" y="729"/>
                  </a:cubicBezTo>
                  <a:cubicBezTo>
                    <a:pt x="1554" y="927"/>
                    <a:pt x="1384" y="1075"/>
                    <a:pt x="1183" y="1090"/>
                  </a:cubicBezTo>
                  <a:cubicBezTo>
                    <a:pt x="1008" y="1102"/>
                    <a:pt x="869" y="1035"/>
                    <a:pt x="764" y="895"/>
                  </a:cubicBezTo>
                  <a:cubicBezTo>
                    <a:pt x="757" y="887"/>
                    <a:pt x="751" y="884"/>
                    <a:pt x="741" y="884"/>
                  </a:cubicBezTo>
                  <a:cubicBezTo>
                    <a:pt x="720" y="885"/>
                    <a:pt x="698" y="884"/>
                    <a:pt x="674" y="884"/>
                  </a:cubicBezTo>
                  <a:cubicBezTo>
                    <a:pt x="679" y="916"/>
                    <a:pt x="674" y="944"/>
                    <a:pt x="660" y="972"/>
                  </a:cubicBezTo>
                  <a:cubicBezTo>
                    <a:pt x="658" y="976"/>
                    <a:pt x="661" y="983"/>
                    <a:pt x="663" y="988"/>
                  </a:cubicBezTo>
                  <a:cubicBezTo>
                    <a:pt x="733" y="1160"/>
                    <a:pt x="804" y="1332"/>
                    <a:pt x="874" y="1504"/>
                  </a:cubicBezTo>
                  <a:cubicBezTo>
                    <a:pt x="882" y="1524"/>
                    <a:pt x="888" y="1544"/>
                    <a:pt x="880" y="1566"/>
                  </a:cubicBezTo>
                  <a:cubicBezTo>
                    <a:pt x="869" y="1593"/>
                    <a:pt x="845" y="1610"/>
                    <a:pt x="817" y="1612"/>
                  </a:cubicBezTo>
                  <a:cubicBezTo>
                    <a:pt x="784" y="1613"/>
                    <a:pt x="758" y="1599"/>
                    <a:pt x="745" y="1569"/>
                  </a:cubicBezTo>
                  <a:cubicBezTo>
                    <a:pt x="725" y="1522"/>
                    <a:pt x="706" y="1474"/>
                    <a:pt x="687" y="1426"/>
                  </a:cubicBezTo>
                  <a:cubicBezTo>
                    <a:pt x="678" y="1405"/>
                    <a:pt x="669" y="1384"/>
                    <a:pt x="661" y="1362"/>
                  </a:cubicBezTo>
                  <a:cubicBezTo>
                    <a:pt x="658" y="1354"/>
                    <a:pt x="653" y="1351"/>
                    <a:pt x="645" y="1351"/>
                  </a:cubicBezTo>
                  <a:cubicBezTo>
                    <a:pt x="621" y="1352"/>
                    <a:pt x="598" y="1352"/>
                    <a:pt x="573" y="1352"/>
                  </a:cubicBezTo>
                  <a:cubicBezTo>
                    <a:pt x="573" y="1439"/>
                    <a:pt x="573" y="1524"/>
                    <a:pt x="573" y="1610"/>
                  </a:cubicBezTo>
                  <a:cubicBezTo>
                    <a:pt x="555" y="1610"/>
                    <a:pt x="539" y="1610"/>
                    <a:pt x="520" y="1610"/>
                  </a:cubicBezTo>
                  <a:cubicBezTo>
                    <a:pt x="520" y="1525"/>
                    <a:pt x="520" y="1439"/>
                    <a:pt x="520" y="1352"/>
                  </a:cubicBezTo>
                  <a:cubicBezTo>
                    <a:pt x="493" y="1352"/>
                    <a:pt x="467" y="1351"/>
                    <a:pt x="442" y="1352"/>
                  </a:cubicBezTo>
                  <a:cubicBezTo>
                    <a:pt x="438" y="1352"/>
                    <a:pt x="433" y="1360"/>
                    <a:pt x="431" y="1365"/>
                  </a:cubicBezTo>
                  <a:cubicBezTo>
                    <a:pt x="403" y="1431"/>
                    <a:pt x="377" y="1498"/>
                    <a:pt x="349" y="1564"/>
                  </a:cubicBezTo>
                  <a:cubicBezTo>
                    <a:pt x="334" y="1600"/>
                    <a:pt x="303" y="1618"/>
                    <a:pt x="266" y="1611"/>
                  </a:cubicBezTo>
                  <a:cubicBezTo>
                    <a:pt x="220" y="1602"/>
                    <a:pt x="197" y="1557"/>
                    <a:pt x="215" y="1512"/>
                  </a:cubicBezTo>
                  <a:cubicBezTo>
                    <a:pt x="251" y="1424"/>
                    <a:pt x="287" y="1336"/>
                    <a:pt x="323" y="1249"/>
                  </a:cubicBezTo>
                  <a:cubicBezTo>
                    <a:pt x="358" y="1161"/>
                    <a:pt x="394" y="1074"/>
                    <a:pt x="430" y="987"/>
                  </a:cubicBezTo>
                  <a:cubicBezTo>
                    <a:pt x="432" y="981"/>
                    <a:pt x="433" y="973"/>
                    <a:pt x="430" y="968"/>
                  </a:cubicBezTo>
                  <a:cubicBezTo>
                    <a:pt x="409" y="924"/>
                    <a:pt x="412" y="882"/>
                    <a:pt x="437" y="841"/>
                  </a:cubicBezTo>
                  <a:cubicBezTo>
                    <a:pt x="438" y="839"/>
                    <a:pt x="439" y="837"/>
                    <a:pt x="440" y="835"/>
                  </a:cubicBezTo>
                  <a:cubicBezTo>
                    <a:pt x="440" y="835"/>
                    <a:pt x="439" y="834"/>
                    <a:pt x="439" y="832"/>
                  </a:cubicBezTo>
                  <a:cubicBezTo>
                    <a:pt x="427" y="832"/>
                    <a:pt x="415" y="832"/>
                    <a:pt x="402" y="832"/>
                  </a:cubicBezTo>
                  <a:cubicBezTo>
                    <a:pt x="358" y="832"/>
                    <a:pt x="314" y="832"/>
                    <a:pt x="270" y="832"/>
                  </a:cubicBezTo>
                  <a:cubicBezTo>
                    <a:pt x="232" y="832"/>
                    <a:pt x="216" y="819"/>
                    <a:pt x="207" y="781"/>
                  </a:cubicBezTo>
                  <a:cubicBezTo>
                    <a:pt x="191" y="781"/>
                    <a:pt x="174" y="781"/>
                    <a:pt x="163" y="781"/>
                  </a:cubicBezTo>
                  <a:cubicBezTo>
                    <a:pt x="152" y="797"/>
                    <a:pt x="145" y="812"/>
                    <a:pt x="133" y="822"/>
                  </a:cubicBezTo>
                  <a:cubicBezTo>
                    <a:pt x="116" y="837"/>
                    <a:pt x="42" y="836"/>
                    <a:pt x="23" y="823"/>
                  </a:cubicBezTo>
                  <a:cubicBezTo>
                    <a:pt x="9" y="813"/>
                    <a:pt x="1" y="799"/>
                    <a:pt x="0" y="781"/>
                  </a:cubicBezTo>
                  <a:cubicBezTo>
                    <a:pt x="0" y="711"/>
                    <a:pt x="0" y="641"/>
                    <a:pt x="1" y="570"/>
                  </a:cubicBezTo>
                  <a:cubicBezTo>
                    <a:pt x="1" y="543"/>
                    <a:pt x="22" y="521"/>
                    <a:pt x="51" y="520"/>
                  </a:cubicBezTo>
                  <a:cubicBezTo>
                    <a:pt x="69" y="519"/>
                    <a:pt x="88" y="519"/>
                    <a:pt x="106" y="520"/>
                  </a:cubicBezTo>
                  <a:cubicBezTo>
                    <a:pt x="137" y="522"/>
                    <a:pt x="152" y="541"/>
                    <a:pt x="157" y="571"/>
                  </a:cubicBezTo>
                  <a:cubicBezTo>
                    <a:pt x="174" y="571"/>
                    <a:pt x="190" y="571"/>
                    <a:pt x="206" y="571"/>
                  </a:cubicBezTo>
                  <a:cubicBezTo>
                    <a:pt x="209" y="564"/>
                    <a:pt x="211" y="555"/>
                    <a:pt x="214" y="548"/>
                  </a:cubicBezTo>
                  <a:cubicBezTo>
                    <a:pt x="225" y="528"/>
                    <a:pt x="243" y="520"/>
                    <a:pt x="265" y="520"/>
                  </a:cubicBezTo>
                  <a:cubicBezTo>
                    <a:pt x="326" y="520"/>
                    <a:pt x="388" y="520"/>
                    <a:pt x="449" y="520"/>
                  </a:cubicBezTo>
                  <a:cubicBezTo>
                    <a:pt x="455" y="520"/>
                    <a:pt x="460" y="520"/>
                    <a:pt x="464" y="520"/>
                  </a:cubicBezTo>
                  <a:cubicBezTo>
                    <a:pt x="471" y="507"/>
                    <a:pt x="475" y="495"/>
                    <a:pt x="482" y="486"/>
                  </a:cubicBezTo>
                  <a:cubicBezTo>
                    <a:pt x="492" y="472"/>
                    <a:pt x="507" y="468"/>
                    <a:pt x="524" y="468"/>
                  </a:cubicBezTo>
                  <a:cubicBezTo>
                    <a:pt x="578" y="469"/>
                    <a:pt x="633" y="468"/>
                    <a:pt x="688" y="469"/>
                  </a:cubicBezTo>
                  <a:cubicBezTo>
                    <a:pt x="698" y="469"/>
                    <a:pt x="704" y="466"/>
                    <a:pt x="708" y="455"/>
                  </a:cubicBezTo>
                  <a:cubicBezTo>
                    <a:pt x="780" y="285"/>
                    <a:pt x="907" y="186"/>
                    <a:pt x="1090" y="160"/>
                  </a:cubicBezTo>
                  <a:cubicBezTo>
                    <a:pt x="1099" y="159"/>
                    <a:pt x="1105" y="158"/>
                    <a:pt x="1109" y="148"/>
                  </a:cubicBezTo>
                  <a:cubicBezTo>
                    <a:pt x="1144" y="66"/>
                    <a:pt x="1206" y="17"/>
                    <a:pt x="1295" y="3"/>
                  </a:cubicBezTo>
                  <a:cubicBezTo>
                    <a:pt x="1297" y="2"/>
                    <a:pt x="1298" y="1"/>
                    <a:pt x="1300" y="0"/>
                  </a:cubicBezTo>
                  <a:cubicBezTo>
                    <a:pt x="1318" y="0"/>
                    <a:pt x="1336" y="0"/>
                    <a:pt x="1354" y="0"/>
                  </a:cubicBezTo>
                  <a:cubicBezTo>
                    <a:pt x="1356" y="1"/>
                    <a:pt x="1358" y="3"/>
                    <a:pt x="1361" y="3"/>
                  </a:cubicBezTo>
                  <a:cubicBezTo>
                    <a:pt x="1522" y="30"/>
                    <a:pt x="1607" y="200"/>
                    <a:pt x="1532" y="344"/>
                  </a:cubicBezTo>
                  <a:cubicBezTo>
                    <a:pt x="1527" y="352"/>
                    <a:pt x="1528" y="358"/>
                    <a:pt x="1533" y="365"/>
                  </a:cubicBezTo>
                  <a:cubicBezTo>
                    <a:pt x="1564" y="410"/>
                    <a:pt x="1585" y="459"/>
                    <a:pt x="1598" y="512"/>
                  </a:cubicBezTo>
                  <a:cubicBezTo>
                    <a:pt x="1604" y="536"/>
                    <a:pt x="1607" y="561"/>
                    <a:pt x="1612" y="586"/>
                  </a:cubicBezTo>
                  <a:cubicBezTo>
                    <a:pt x="1612" y="611"/>
                    <a:pt x="1612" y="636"/>
                    <a:pt x="1612" y="661"/>
                  </a:cubicBezTo>
                  <a:close/>
                  <a:moveTo>
                    <a:pt x="1092" y="212"/>
                  </a:moveTo>
                  <a:cubicBezTo>
                    <a:pt x="904" y="234"/>
                    <a:pt x="752" y="387"/>
                    <a:pt x="731" y="573"/>
                  </a:cubicBezTo>
                  <a:cubicBezTo>
                    <a:pt x="709" y="769"/>
                    <a:pt x="823" y="952"/>
                    <a:pt x="1006" y="1016"/>
                  </a:cubicBezTo>
                  <a:cubicBezTo>
                    <a:pt x="1191" y="1081"/>
                    <a:pt x="1392" y="1010"/>
                    <a:pt x="1497" y="844"/>
                  </a:cubicBezTo>
                  <a:cubicBezTo>
                    <a:pt x="1594" y="689"/>
                    <a:pt x="1567" y="500"/>
                    <a:pt x="1492" y="400"/>
                  </a:cubicBezTo>
                  <a:cubicBezTo>
                    <a:pt x="1416" y="468"/>
                    <a:pt x="1329" y="490"/>
                    <a:pt x="1234" y="448"/>
                  </a:cubicBezTo>
                  <a:cubicBezTo>
                    <a:pt x="1134" y="405"/>
                    <a:pt x="1089" y="322"/>
                    <a:pt x="1092" y="212"/>
                  </a:cubicBezTo>
                  <a:close/>
                  <a:moveTo>
                    <a:pt x="725" y="832"/>
                  </a:moveTo>
                  <a:cubicBezTo>
                    <a:pt x="676" y="731"/>
                    <a:pt x="665" y="628"/>
                    <a:pt x="687" y="521"/>
                  </a:cubicBezTo>
                  <a:cubicBezTo>
                    <a:pt x="630" y="521"/>
                    <a:pt x="576" y="521"/>
                    <a:pt x="521" y="521"/>
                  </a:cubicBezTo>
                  <a:cubicBezTo>
                    <a:pt x="521" y="608"/>
                    <a:pt x="521" y="695"/>
                    <a:pt x="521" y="781"/>
                  </a:cubicBezTo>
                  <a:cubicBezTo>
                    <a:pt x="589" y="781"/>
                    <a:pt x="592" y="782"/>
                    <a:pt x="646" y="828"/>
                  </a:cubicBezTo>
                  <a:cubicBezTo>
                    <a:pt x="649" y="830"/>
                    <a:pt x="653" y="831"/>
                    <a:pt x="656" y="832"/>
                  </a:cubicBezTo>
                  <a:cubicBezTo>
                    <a:pt x="678" y="832"/>
                    <a:pt x="700" y="832"/>
                    <a:pt x="725" y="832"/>
                  </a:cubicBezTo>
                  <a:close/>
                  <a:moveTo>
                    <a:pt x="261" y="573"/>
                  </a:moveTo>
                  <a:cubicBezTo>
                    <a:pt x="261" y="643"/>
                    <a:pt x="261" y="710"/>
                    <a:pt x="261" y="779"/>
                  </a:cubicBezTo>
                  <a:cubicBezTo>
                    <a:pt x="331" y="779"/>
                    <a:pt x="399" y="779"/>
                    <a:pt x="467" y="779"/>
                  </a:cubicBezTo>
                  <a:cubicBezTo>
                    <a:pt x="467" y="710"/>
                    <a:pt x="467" y="642"/>
                    <a:pt x="467" y="573"/>
                  </a:cubicBezTo>
                  <a:cubicBezTo>
                    <a:pt x="399" y="573"/>
                    <a:pt x="331" y="573"/>
                    <a:pt x="261" y="573"/>
                  </a:cubicBezTo>
                  <a:close/>
                  <a:moveTo>
                    <a:pt x="1353" y="412"/>
                  </a:moveTo>
                  <a:cubicBezTo>
                    <a:pt x="1420" y="408"/>
                    <a:pt x="1511" y="340"/>
                    <a:pt x="1508" y="227"/>
                  </a:cubicBezTo>
                  <a:cubicBezTo>
                    <a:pt x="1505" y="140"/>
                    <a:pt x="1427" y="54"/>
                    <a:pt x="1352" y="57"/>
                  </a:cubicBezTo>
                  <a:cubicBezTo>
                    <a:pt x="1352" y="70"/>
                    <a:pt x="1352" y="83"/>
                    <a:pt x="1352" y="96"/>
                  </a:cubicBezTo>
                  <a:cubicBezTo>
                    <a:pt x="1351" y="105"/>
                    <a:pt x="1354" y="110"/>
                    <a:pt x="1362" y="114"/>
                  </a:cubicBezTo>
                  <a:cubicBezTo>
                    <a:pt x="1396" y="132"/>
                    <a:pt x="1411" y="170"/>
                    <a:pt x="1402" y="207"/>
                  </a:cubicBezTo>
                  <a:cubicBezTo>
                    <a:pt x="1386" y="207"/>
                    <a:pt x="1369" y="207"/>
                    <a:pt x="1355" y="207"/>
                  </a:cubicBezTo>
                  <a:cubicBezTo>
                    <a:pt x="1352" y="192"/>
                    <a:pt x="1351" y="176"/>
                    <a:pt x="1344" y="165"/>
                  </a:cubicBezTo>
                  <a:cubicBezTo>
                    <a:pt x="1334" y="151"/>
                    <a:pt x="1317" y="157"/>
                    <a:pt x="1302" y="157"/>
                  </a:cubicBezTo>
                  <a:cubicBezTo>
                    <a:pt x="1296" y="194"/>
                    <a:pt x="1302" y="204"/>
                    <a:pt x="1336" y="209"/>
                  </a:cubicBezTo>
                  <a:cubicBezTo>
                    <a:pt x="1372" y="214"/>
                    <a:pt x="1400" y="240"/>
                    <a:pt x="1403" y="276"/>
                  </a:cubicBezTo>
                  <a:cubicBezTo>
                    <a:pt x="1405" y="305"/>
                    <a:pt x="1403" y="333"/>
                    <a:pt x="1403" y="364"/>
                  </a:cubicBezTo>
                  <a:cubicBezTo>
                    <a:pt x="1386" y="364"/>
                    <a:pt x="1370" y="364"/>
                    <a:pt x="1353" y="364"/>
                  </a:cubicBezTo>
                  <a:cubicBezTo>
                    <a:pt x="1353" y="381"/>
                    <a:pt x="1353" y="396"/>
                    <a:pt x="1353" y="412"/>
                  </a:cubicBezTo>
                  <a:close/>
                  <a:moveTo>
                    <a:pt x="1250" y="261"/>
                  </a:moveTo>
                  <a:cubicBezTo>
                    <a:pt x="1266" y="261"/>
                    <a:pt x="1282" y="261"/>
                    <a:pt x="1296" y="261"/>
                  </a:cubicBezTo>
                  <a:cubicBezTo>
                    <a:pt x="1300" y="277"/>
                    <a:pt x="1301" y="293"/>
                    <a:pt x="1308" y="304"/>
                  </a:cubicBezTo>
                  <a:cubicBezTo>
                    <a:pt x="1318" y="318"/>
                    <a:pt x="1336" y="311"/>
                    <a:pt x="1350" y="311"/>
                  </a:cubicBezTo>
                  <a:cubicBezTo>
                    <a:pt x="1355" y="276"/>
                    <a:pt x="1350" y="261"/>
                    <a:pt x="1313" y="258"/>
                  </a:cubicBezTo>
                  <a:cubicBezTo>
                    <a:pt x="1283" y="256"/>
                    <a:pt x="1255" y="231"/>
                    <a:pt x="1251" y="202"/>
                  </a:cubicBezTo>
                  <a:cubicBezTo>
                    <a:pt x="1248" y="170"/>
                    <a:pt x="1250" y="137"/>
                    <a:pt x="1250" y="103"/>
                  </a:cubicBezTo>
                  <a:cubicBezTo>
                    <a:pt x="1266" y="103"/>
                    <a:pt x="1283" y="103"/>
                    <a:pt x="1299" y="103"/>
                  </a:cubicBezTo>
                  <a:cubicBezTo>
                    <a:pt x="1299" y="86"/>
                    <a:pt x="1299" y="71"/>
                    <a:pt x="1299" y="55"/>
                  </a:cubicBezTo>
                  <a:cubicBezTo>
                    <a:pt x="1209" y="66"/>
                    <a:pt x="1138" y="153"/>
                    <a:pt x="1144" y="242"/>
                  </a:cubicBezTo>
                  <a:cubicBezTo>
                    <a:pt x="1151" y="331"/>
                    <a:pt x="1226" y="414"/>
                    <a:pt x="1300" y="412"/>
                  </a:cubicBezTo>
                  <a:cubicBezTo>
                    <a:pt x="1300" y="397"/>
                    <a:pt x="1301" y="381"/>
                    <a:pt x="1300" y="366"/>
                  </a:cubicBezTo>
                  <a:cubicBezTo>
                    <a:pt x="1300" y="363"/>
                    <a:pt x="1296" y="358"/>
                    <a:pt x="1293" y="356"/>
                  </a:cubicBezTo>
                  <a:cubicBezTo>
                    <a:pt x="1256" y="334"/>
                    <a:pt x="1242" y="304"/>
                    <a:pt x="1250" y="261"/>
                  </a:cubicBezTo>
                  <a:close/>
                  <a:moveTo>
                    <a:pt x="583" y="1035"/>
                  </a:moveTo>
                  <a:cubicBezTo>
                    <a:pt x="602" y="1081"/>
                    <a:pt x="620" y="1126"/>
                    <a:pt x="639" y="1172"/>
                  </a:cubicBezTo>
                  <a:cubicBezTo>
                    <a:pt x="689" y="1295"/>
                    <a:pt x="739" y="1418"/>
                    <a:pt x="790" y="1541"/>
                  </a:cubicBezTo>
                  <a:cubicBezTo>
                    <a:pt x="793" y="1547"/>
                    <a:pt x="798" y="1556"/>
                    <a:pt x="804" y="1558"/>
                  </a:cubicBezTo>
                  <a:cubicBezTo>
                    <a:pt x="811" y="1560"/>
                    <a:pt x="824" y="1558"/>
                    <a:pt x="826" y="1553"/>
                  </a:cubicBezTo>
                  <a:cubicBezTo>
                    <a:pt x="830" y="1547"/>
                    <a:pt x="830" y="1535"/>
                    <a:pt x="827" y="1528"/>
                  </a:cubicBezTo>
                  <a:cubicBezTo>
                    <a:pt x="776" y="1401"/>
                    <a:pt x="724" y="1274"/>
                    <a:pt x="672" y="1147"/>
                  </a:cubicBezTo>
                  <a:cubicBezTo>
                    <a:pt x="654" y="1104"/>
                    <a:pt x="637" y="1062"/>
                    <a:pt x="619" y="1019"/>
                  </a:cubicBezTo>
                  <a:cubicBezTo>
                    <a:pt x="607" y="1024"/>
                    <a:pt x="595" y="1029"/>
                    <a:pt x="583" y="1035"/>
                  </a:cubicBezTo>
                  <a:close/>
                  <a:moveTo>
                    <a:pt x="474" y="1019"/>
                  </a:moveTo>
                  <a:cubicBezTo>
                    <a:pt x="471" y="1024"/>
                    <a:pt x="469" y="1029"/>
                    <a:pt x="467" y="1034"/>
                  </a:cubicBezTo>
                  <a:cubicBezTo>
                    <a:pt x="419" y="1149"/>
                    <a:pt x="372" y="1265"/>
                    <a:pt x="325" y="1381"/>
                  </a:cubicBezTo>
                  <a:cubicBezTo>
                    <a:pt x="304" y="1431"/>
                    <a:pt x="284" y="1480"/>
                    <a:pt x="264" y="1531"/>
                  </a:cubicBezTo>
                  <a:cubicBezTo>
                    <a:pt x="262" y="1537"/>
                    <a:pt x="263" y="1549"/>
                    <a:pt x="267" y="1554"/>
                  </a:cubicBezTo>
                  <a:cubicBezTo>
                    <a:pt x="271" y="1559"/>
                    <a:pt x="283" y="1560"/>
                    <a:pt x="290" y="1557"/>
                  </a:cubicBezTo>
                  <a:cubicBezTo>
                    <a:pt x="296" y="1555"/>
                    <a:pt x="300" y="1546"/>
                    <a:pt x="303" y="1539"/>
                  </a:cubicBezTo>
                  <a:cubicBezTo>
                    <a:pt x="359" y="1404"/>
                    <a:pt x="414" y="1268"/>
                    <a:pt x="469" y="1133"/>
                  </a:cubicBezTo>
                  <a:cubicBezTo>
                    <a:pt x="483" y="1100"/>
                    <a:pt x="496" y="1068"/>
                    <a:pt x="509" y="1035"/>
                  </a:cubicBezTo>
                  <a:cubicBezTo>
                    <a:pt x="497" y="1029"/>
                    <a:pt x="485" y="1024"/>
                    <a:pt x="474" y="1019"/>
                  </a:cubicBezTo>
                  <a:close/>
                  <a:moveTo>
                    <a:pt x="624" y="910"/>
                  </a:moveTo>
                  <a:cubicBezTo>
                    <a:pt x="624" y="867"/>
                    <a:pt x="589" y="832"/>
                    <a:pt x="546" y="832"/>
                  </a:cubicBezTo>
                  <a:cubicBezTo>
                    <a:pt x="503" y="832"/>
                    <a:pt x="469" y="867"/>
                    <a:pt x="469" y="910"/>
                  </a:cubicBezTo>
                  <a:cubicBezTo>
                    <a:pt x="469" y="953"/>
                    <a:pt x="503" y="988"/>
                    <a:pt x="546" y="988"/>
                  </a:cubicBezTo>
                  <a:cubicBezTo>
                    <a:pt x="589" y="988"/>
                    <a:pt x="624" y="953"/>
                    <a:pt x="624" y="910"/>
                  </a:cubicBezTo>
                  <a:close/>
                  <a:moveTo>
                    <a:pt x="53" y="573"/>
                  </a:moveTo>
                  <a:cubicBezTo>
                    <a:pt x="53" y="643"/>
                    <a:pt x="53" y="711"/>
                    <a:pt x="53" y="779"/>
                  </a:cubicBezTo>
                  <a:cubicBezTo>
                    <a:pt x="71" y="779"/>
                    <a:pt x="86" y="779"/>
                    <a:pt x="103" y="779"/>
                  </a:cubicBezTo>
                  <a:cubicBezTo>
                    <a:pt x="103" y="710"/>
                    <a:pt x="103" y="642"/>
                    <a:pt x="103" y="573"/>
                  </a:cubicBezTo>
                  <a:cubicBezTo>
                    <a:pt x="86" y="573"/>
                    <a:pt x="70" y="573"/>
                    <a:pt x="53" y="573"/>
                  </a:cubicBezTo>
                  <a:close/>
                  <a:moveTo>
                    <a:pt x="207" y="727"/>
                  </a:moveTo>
                  <a:cubicBezTo>
                    <a:pt x="207" y="692"/>
                    <a:pt x="207" y="659"/>
                    <a:pt x="207" y="625"/>
                  </a:cubicBezTo>
                  <a:cubicBezTo>
                    <a:pt x="190" y="625"/>
                    <a:pt x="174" y="625"/>
                    <a:pt x="157" y="625"/>
                  </a:cubicBezTo>
                  <a:cubicBezTo>
                    <a:pt x="157" y="660"/>
                    <a:pt x="157" y="693"/>
                    <a:pt x="157" y="727"/>
                  </a:cubicBezTo>
                  <a:cubicBezTo>
                    <a:pt x="174" y="727"/>
                    <a:pt x="190" y="727"/>
                    <a:pt x="207" y="727"/>
                  </a:cubicBezTo>
                  <a:close/>
                  <a:moveTo>
                    <a:pt x="519" y="1299"/>
                  </a:moveTo>
                  <a:cubicBezTo>
                    <a:pt x="519" y="1251"/>
                    <a:pt x="519" y="1203"/>
                    <a:pt x="519" y="1156"/>
                  </a:cubicBezTo>
                  <a:cubicBezTo>
                    <a:pt x="518" y="1155"/>
                    <a:pt x="517" y="1155"/>
                    <a:pt x="516" y="1155"/>
                  </a:cubicBezTo>
                  <a:cubicBezTo>
                    <a:pt x="497" y="1203"/>
                    <a:pt x="478" y="1251"/>
                    <a:pt x="458" y="1299"/>
                  </a:cubicBezTo>
                  <a:cubicBezTo>
                    <a:pt x="480" y="1299"/>
                    <a:pt x="499" y="1299"/>
                    <a:pt x="519" y="1299"/>
                  </a:cubicBezTo>
                  <a:close/>
                  <a:moveTo>
                    <a:pt x="635" y="1299"/>
                  </a:moveTo>
                  <a:cubicBezTo>
                    <a:pt x="615" y="1250"/>
                    <a:pt x="595" y="1203"/>
                    <a:pt x="576" y="1155"/>
                  </a:cubicBezTo>
                  <a:cubicBezTo>
                    <a:pt x="575" y="1156"/>
                    <a:pt x="574" y="1156"/>
                    <a:pt x="574" y="1156"/>
                  </a:cubicBezTo>
                  <a:cubicBezTo>
                    <a:pt x="574" y="1204"/>
                    <a:pt x="574" y="1251"/>
                    <a:pt x="574" y="1299"/>
                  </a:cubicBezTo>
                  <a:cubicBezTo>
                    <a:pt x="594" y="1299"/>
                    <a:pt x="613" y="1299"/>
                    <a:pt x="635" y="12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152"/>
            <p:cNvSpPr>
              <a:spLocks/>
            </p:cNvSpPr>
            <p:nvPr/>
          </p:nvSpPr>
          <p:spPr bwMode="auto">
            <a:xfrm>
              <a:off x="3835400" y="4764088"/>
              <a:ext cx="85725" cy="12700"/>
            </a:xfrm>
            <a:custGeom>
              <a:avLst/>
              <a:gdLst>
                <a:gd name="T0" fmla="*/ 0 w 310"/>
                <a:gd name="T1" fmla="*/ 0 h 49"/>
                <a:gd name="T2" fmla="*/ 310 w 310"/>
                <a:gd name="T3" fmla="*/ 0 h 49"/>
                <a:gd name="T4" fmla="*/ 310 w 310"/>
                <a:gd name="T5" fmla="*/ 49 h 49"/>
                <a:gd name="T6" fmla="*/ 0 w 310"/>
                <a:gd name="T7" fmla="*/ 49 h 49"/>
                <a:gd name="T8" fmla="*/ 0 w 31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49">
                  <a:moveTo>
                    <a:pt x="0" y="0"/>
                  </a:moveTo>
                  <a:cubicBezTo>
                    <a:pt x="104" y="0"/>
                    <a:pt x="207" y="0"/>
                    <a:pt x="310" y="0"/>
                  </a:cubicBezTo>
                  <a:cubicBezTo>
                    <a:pt x="310" y="16"/>
                    <a:pt x="310" y="32"/>
                    <a:pt x="310" y="49"/>
                  </a:cubicBezTo>
                  <a:cubicBezTo>
                    <a:pt x="207" y="49"/>
                    <a:pt x="10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53"/>
            <p:cNvSpPr>
              <a:spLocks/>
            </p:cNvSpPr>
            <p:nvPr/>
          </p:nvSpPr>
          <p:spPr bwMode="auto">
            <a:xfrm>
              <a:off x="3589338" y="4473575"/>
              <a:ext cx="71438" cy="14288"/>
            </a:xfrm>
            <a:custGeom>
              <a:avLst/>
              <a:gdLst>
                <a:gd name="T0" fmla="*/ 259 w 259"/>
                <a:gd name="T1" fmla="*/ 0 h 49"/>
                <a:gd name="T2" fmla="*/ 259 w 259"/>
                <a:gd name="T3" fmla="*/ 49 h 49"/>
                <a:gd name="T4" fmla="*/ 0 w 259"/>
                <a:gd name="T5" fmla="*/ 49 h 49"/>
                <a:gd name="T6" fmla="*/ 0 w 259"/>
                <a:gd name="T7" fmla="*/ 0 h 49"/>
                <a:gd name="T8" fmla="*/ 259 w 25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49">
                  <a:moveTo>
                    <a:pt x="259" y="0"/>
                  </a:moveTo>
                  <a:cubicBezTo>
                    <a:pt x="259" y="16"/>
                    <a:pt x="259" y="32"/>
                    <a:pt x="259" y="49"/>
                  </a:cubicBezTo>
                  <a:cubicBezTo>
                    <a:pt x="173" y="49"/>
                    <a:pt x="8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86" y="0"/>
                    <a:pt x="171" y="0"/>
                    <a:pt x="2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154"/>
            <p:cNvSpPr>
              <a:spLocks/>
            </p:cNvSpPr>
            <p:nvPr/>
          </p:nvSpPr>
          <p:spPr bwMode="auto">
            <a:xfrm>
              <a:off x="3589338" y="4502150"/>
              <a:ext cx="57150" cy="14288"/>
            </a:xfrm>
            <a:custGeom>
              <a:avLst/>
              <a:gdLst>
                <a:gd name="T0" fmla="*/ 207 w 207"/>
                <a:gd name="T1" fmla="*/ 0 h 49"/>
                <a:gd name="T2" fmla="*/ 207 w 207"/>
                <a:gd name="T3" fmla="*/ 49 h 49"/>
                <a:gd name="T4" fmla="*/ 0 w 207"/>
                <a:gd name="T5" fmla="*/ 49 h 49"/>
                <a:gd name="T6" fmla="*/ 0 w 207"/>
                <a:gd name="T7" fmla="*/ 0 h 49"/>
                <a:gd name="T8" fmla="*/ 207 w 207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49">
                  <a:moveTo>
                    <a:pt x="207" y="0"/>
                  </a:moveTo>
                  <a:cubicBezTo>
                    <a:pt x="207" y="16"/>
                    <a:pt x="207" y="32"/>
                    <a:pt x="207" y="49"/>
                  </a:cubicBezTo>
                  <a:cubicBezTo>
                    <a:pt x="138" y="49"/>
                    <a:pt x="70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68" y="0"/>
                    <a:pt x="137" y="0"/>
                    <a:pt x="2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155"/>
            <p:cNvSpPr>
              <a:spLocks/>
            </p:cNvSpPr>
            <p:nvPr/>
          </p:nvSpPr>
          <p:spPr bwMode="auto">
            <a:xfrm>
              <a:off x="3878263" y="4733925"/>
              <a:ext cx="57150" cy="14288"/>
            </a:xfrm>
            <a:custGeom>
              <a:avLst/>
              <a:gdLst>
                <a:gd name="T0" fmla="*/ 0 w 205"/>
                <a:gd name="T1" fmla="*/ 49 h 49"/>
                <a:gd name="T2" fmla="*/ 0 w 205"/>
                <a:gd name="T3" fmla="*/ 0 h 49"/>
                <a:gd name="T4" fmla="*/ 205 w 205"/>
                <a:gd name="T5" fmla="*/ 0 h 49"/>
                <a:gd name="T6" fmla="*/ 205 w 205"/>
                <a:gd name="T7" fmla="*/ 49 h 49"/>
                <a:gd name="T8" fmla="*/ 0 w 205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69" y="0"/>
                    <a:pt x="136" y="0"/>
                    <a:pt x="205" y="0"/>
                  </a:cubicBezTo>
                  <a:cubicBezTo>
                    <a:pt x="205" y="16"/>
                    <a:pt x="205" y="32"/>
                    <a:pt x="205" y="49"/>
                  </a:cubicBezTo>
                  <a:cubicBezTo>
                    <a:pt x="138" y="49"/>
                    <a:pt x="70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56"/>
            <p:cNvSpPr>
              <a:spLocks/>
            </p:cNvSpPr>
            <p:nvPr/>
          </p:nvSpPr>
          <p:spPr bwMode="auto">
            <a:xfrm>
              <a:off x="3632200" y="4445000"/>
              <a:ext cx="42863" cy="12700"/>
            </a:xfrm>
            <a:custGeom>
              <a:avLst/>
              <a:gdLst>
                <a:gd name="T0" fmla="*/ 153 w 153"/>
                <a:gd name="T1" fmla="*/ 49 h 49"/>
                <a:gd name="T2" fmla="*/ 0 w 153"/>
                <a:gd name="T3" fmla="*/ 49 h 49"/>
                <a:gd name="T4" fmla="*/ 0 w 153"/>
                <a:gd name="T5" fmla="*/ 0 h 49"/>
                <a:gd name="T6" fmla="*/ 153 w 153"/>
                <a:gd name="T7" fmla="*/ 0 h 49"/>
                <a:gd name="T8" fmla="*/ 153 w 153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49">
                  <a:moveTo>
                    <a:pt x="153" y="49"/>
                  </a:moveTo>
                  <a:cubicBezTo>
                    <a:pt x="102" y="49"/>
                    <a:pt x="51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50" y="0"/>
                    <a:pt x="101" y="0"/>
                    <a:pt x="153" y="0"/>
                  </a:cubicBezTo>
                  <a:cubicBezTo>
                    <a:pt x="153" y="15"/>
                    <a:pt x="153" y="31"/>
                    <a:pt x="153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157"/>
            <p:cNvSpPr>
              <a:spLocks/>
            </p:cNvSpPr>
            <p:nvPr/>
          </p:nvSpPr>
          <p:spPr bwMode="auto">
            <a:xfrm>
              <a:off x="3589338" y="4443413"/>
              <a:ext cx="26988" cy="14288"/>
            </a:xfrm>
            <a:custGeom>
              <a:avLst/>
              <a:gdLst>
                <a:gd name="T0" fmla="*/ 102 w 102"/>
                <a:gd name="T1" fmla="*/ 51 h 51"/>
                <a:gd name="T2" fmla="*/ 0 w 102"/>
                <a:gd name="T3" fmla="*/ 51 h 51"/>
                <a:gd name="T4" fmla="*/ 0 w 102"/>
                <a:gd name="T5" fmla="*/ 0 h 51"/>
                <a:gd name="T6" fmla="*/ 102 w 102"/>
                <a:gd name="T7" fmla="*/ 0 h 51"/>
                <a:gd name="T8" fmla="*/ 102 w 10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1">
                  <a:moveTo>
                    <a:pt x="102" y="51"/>
                  </a:moveTo>
                  <a:cubicBezTo>
                    <a:pt x="68" y="51"/>
                    <a:pt x="35" y="51"/>
                    <a:pt x="0" y="51"/>
                  </a:cubicBezTo>
                  <a:cubicBezTo>
                    <a:pt x="0" y="34"/>
                    <a:pt x="0" y="18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7"/>
                    <a:pt x="102" y="33"/>
                    <a:pt x="102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158"/>
            <p:cNvSpPr>
              <a:spLocks/>
            </p:cNvSpPr>
            <p:nvPr/>
          </p:nvSpPr>
          <p:spPr bwMode="auto">
            <a:xfrm>
              <a:off x="3835400" y="4733925"/>
              <a:ext cx="28575" cy="14288"/>
            </a:xfrm>
            <a:custGeom>
              <a:avLst/>
              <a:gdLst>
                <a:gd name="T0" fmla="*/ 0 w 102"/>
                <a:gd name="T1" fmla="*/ 49 h 49"/>
                <a:gd name="T2" fmla="*/ 0 w 102"/>
                <a:gd name="T3" fmla="*/ 0 h 49"/>
                <a:gd name="T4" fmla="*/ 102 w 102"/>
                <a:gd name="T5" fmla="*/ 0 h 49"/>
                <a:gd name="T6" fmla="*/ 102 w 102"/>
                <a:gd name="T7" fmla="*/ 49 h 49"/>
                <a:gd name="T8" fmla="*/ 0 w 10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9">
                  <a:moveTo>
                    <a:pt x="0" y="49"/>
                  </a:moveTo>
                  <a:cubicBezTo>
                    <a:pt x="0" y="33"/>
                    <a:pt x="0" y="17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6"/>
                    <a:pt x="102" y="32"/>
                    <a:pt x="102" y="49"/>
                  </a:cubicBezTo>
                  <a:cubicBezTo>
                    <a:pt x="69" y="49"/>
                    <a:pt x="35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59"/>
            <p:cNvSpPr>
              <a:spLocks/>
            </p:cNvSpPr>
            <p:nvPr/>
          </p:nvSpPr>
          <p:spPr bwMode="auto">
            <a:xfrm>
              <a:off x="3835400" y="4792663"/>
              <a:ext cx="14288" cy="12700"/>
            </a:xfrm>
            <a:custGeom>
              <a:avLst/>
              <a:gdLst>
                <a:gd name="T0" fmla="*/ 50 w 50"/>
                <a:gd name="T1" fmla="*/ 0 h 49"/>
                <a:gd name="T2" fmla="*/ 50 w 50"/>
                <a:gd name="T3" fmla="*/ 49 h 49"/>
                <a:gd name="T4" fmla="*/ 0 w 50"/>
                <a:gd name="T5" fmla="*/ 49 h 49"/>
                <a:gd name="T6" fmla="*/ 0 w 50"/>
                <a:gd name="T7" fmla="*/ 0 h 49"/>
                <a:gd name="T8" fmla="*/ 5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0"/>
                  </a:moveTo>
                  <a:cubicBezTo>
                    <a:pt x="50" y="17"/>
                    <a:pt x="50" y="33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160"/>
            <p:cNvSpPr>
              <a:spLocks/>
            </p:cNvSpPr>
            <p:nvPr/>
          </p:nvSpPr>
          <p:spPr bwMode="auto">
            <a:xfrm>
              <a:off x="3863975" y="4792663"/>
              <a:ext cx="14288" cy="14288"/>
            </a:xfrm>
            <a:custGeom>
              <a:avLst/>
              <a:gdLst>
                <a:gd name="T0" fmla="*/ 0 w 50"/>
                <a:gd name="T1" fmla="*/ 50 h 50"/>
                <a:gd name="T2" fmla="*/ 0 w 50"/>
                <a:gd name="T3" fmla="*/ 0 h 50"/>
                <a:gd name="T4" fmla="*/ 50 w 50"/>
                <a:gd name="T5" fmla="*/ 0 h 50"/>
                <a:gd name="T6" fmla="*/ 50 w 50"/>
                <a:gd name="T7" fmla="*/ 50 h 50"/>
                <a:gd name="T8" fmla="*/ 0 w 5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50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3" y="0"/>
                    <a:pt x="50" y="0"/>
                  </a:cubicBezTo>
                  <a:cubicBezTo>
                    <a:pt x="50" y="17"/>
                    <a:pt x="50" y="33"/>
                    <a:pt x="50" y="50"/>
                  </a:cubicBezTo>
                  <a:cubicBezTo>
                    <a:pt x="33" y="50"/>
                    <a:pt x="17" y="50"/>
                    <a:pt x="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161"/>
            <p:cNvSpPr>
              <a:spLocks/>
            </p:cNvSpPr>
            <p:nvPr/>
          </p:nvSpPr>
          <p:spPr bwMode="auto">
            <a:xfrm>
              <a:off x="3892550" y="4792663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0 w 50"/>
                <a:gd name="T7" fmla="*/ 50 h 50"/>
                <a:gd name="T8" fmla="*/ 0 w 5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7" y="0"/>
                    <a:pt x="33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62"/>
            <p:cNvSpPr>
              <a:spLocks noEditPoints="1"/>
            </p:cNvSpPr>
            <p:nvPr/>
          </p:nvSpPr>
          <p:spPr bwMode="auto">
            <a:xfrm>
              <a:off x="3798888" y="4545013"/>
              <a:ext cx="158750" cy="101600"/>
            </a:xfrm>
            <a:custGeom>
              <a:avLst/>
              <a:gdLst>
                <a:gd name="T0" fmla="*/ 571 w 572"/>
                <a:gd name="T1" fmla="*/ 365 h 365"/>
                <a:gd name="T2" fmla="*/ 1 w 572"/>
                <a:gd name="T3" fmla="*/ 365 h 365"/>
                <a:gd name="T4" fmla="*/ 0 w 572"/>
                <a:gd name="T5" fmla="*/ 349 h 365"/>
                <a:gd name="T6" fmla="*/ 0 w 572"/>
                <a:gd name="T7" fmla="*/ 165 h 365"/>
                <a:gd name="T8" fmla="*/ 61 w 572"/>
                <a:gd name="T9" fmla="*/ 105 h 365"/>
                <a:gd name="T10" fmla="*/ 101 w 572"/>
                <a:gd name="T11" fmla="*/ 105 h 365"/>
                <a:gd name="T12" fmla="*/ 156 w 572"/>
                <a:gd name="T13" fmla="*/ 160 h 365"/>
                <a:gd name="T14" fmla="*/ 156 w 572"/>
                <a:gd name="T15" fmla="*/ 294 h 365"/>
                <a:gd name="T16" fmla="*/ 156 w 572"/>
                <a:gd name="T17" fmla="*/ 312 h 365"/>
                <a:gd name="T18" fmla="*/ 207 w 572"/>
                <a:gd name="T19" fmla="*/ 312 h 365"/>
                <a:gd name="T20" fmla="*/ 208 w 572"/>
                <a:gd name="T21" fmla="*/ 295 h 365"/>
                <a:gd name="T22" fmla="*/ 208 w 572"/>
                <a:gd name="T23" fmla="*/ 113 h 365"/>
                <a:gd name="T24" fmla="*/ 268 w 572"/>
                <a:gd name="T25" fmla="*/ 53 h 365"/>
                <a:gd name="T26" fmla="*/ 311 w 572"/>
                <a:gd name="T27" fmla="*/ 53 h 365"/>
                <a:gd name="T28" fmla="*/ 364 w 572"/>
                <a:gd name="T29" fmla="*/ 107 h 365"/>
                <a:gd name="T30" fmla="*/ 364 w 572"/>
                <a:gd name="T31" fmla="*/ 299 h 365"/>
                <a:gd name="T32" fmla="*/ 364 w 572"/>
                <a:gd name="T33" fmla="*/ 311 h 365"/>
                <a:gd name="T34" fmla="*/ 416 w 572"/>
                <a:gd name="T35" fmla="*/ 311 h 365"/>
                <a:gd name="T36" fmla="*/ 416 w 572"/>
                <a:gd name="T37" fmla="*/ 293 h 365"/>
                <a:gd name="T38" fmla="*/ 416 w 572"/>
                <a:gd name="T39" fmla="*/ 60 h 365"/>
                <a:gd name="T40" fmla="*/ 476 w 572"/>
                <a:gd name="T41" fmla="*/ 1 h 365"/>
                <a:gd name="T42" fmla="*/ 520 w 572"/>
                <a:gd name="T43" fmla="*/ 1 h 365"/>
                <a:gd name="T44" fmla="*/ 571 w 572"/>
                <a:gd name="T45" fmla="*/ 52 h 365"/>
                <a:gd name="T46" fmla="*/ 572 w 572"/>
                <a:gd name="T47" fmla="*/ 356 h 365"/>
                <a:gd name="T48" fmla="*/ 571 w 572"/>
                <a:gd name="T49" fmla="*/ 365 h 365"/>
                <a:gd name="T50" fmla="*/ 468 w 572"/>
                <a:gd name="T51" fmla="*/ 311 h 365"/>
                <a:gd name="T52" fmla="*/ 519 w 572"/>
                <a:gd name="T53" fmla="*/ 311 h 365"/>
                <a:gd name="T54" fmla="*/ 519 w 572"/>
                <a:gd name="T55" fmla="*/ 55 h 365"/>
                <a:gd name="T56" fmla="*/ 468 w 572"/>
                <a:gd name="T57" fmla="*/ 55 h 365"/>
                <a:gd name="T58" fmla="*/ 468 w 572"/>
                <a:gd name="T59" fmla="*/ 311 h 365"/>
                <a:gd name="T60" fmla="*/ 261 w 572"/>
                <a:gd name="T61" fmla="*/ 105 h 365"/>
                <a:gd name="T62" fmla="*/ 261 w 572"/>
                <a:gd name="T63" fmla="*/ 312 h 365"/>
                <a:gd name="T64" fmla="*/ 311 w 572"/>
                <a:gd name="T65" fmla="*/ 312 h 365"/>
                <a:gd name="T66" fmla="*/ 311 w 572"/>
                <a:gd name="T67" fmla="*/ 105 h 365"/>
                <a:gd name="T68" fmla="*/ 261 w 572"/>
                <a:gd name="T69" fmla="*/ 105 h 365"/>
                <a:gd name="T70" fmla="*/ 53 w 572"/>
                <a:gd name="T71" fmla="*/ 158 h 365"/>
                <a:gd name="T72" fmla="*/ 53 w 572"/>
                <a:gd name="T73" fmla="*/ 311 h 365"/>
                <a:gd name="T74" fmla="*/ 103 w 572"/>
                <a:gd name="T75" fmla="*/ 311 h 365"/>
                <a:gd name="T76" fmla="*/ 103 w 572"/>
                <a:gd name="T77" fmla="*/ 158 h 365"/>
                <a:gd name="T78" fmla="*/ 53 w 572"/>
                <a:gd name="T79" fmla="*/ 15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2" h="365">
                  <a:moveTo>
                    <a:pt x="571" y="365"/>
                  </a:moveTo>
                  <a:cubicBezTo>
                    <a:pt x="380" y="365"/>
                    <a:pt x="192" y="365"/>
                    <a:pt x="1" y="365"/>
                  </a:cubicBezTo>
                  <a:cubicBezTo>
                    <a:pt x="1" y="359"/>
                    <a:pt x="0" y="354"/>
                    <a:pt x="0" y="349"/>
                  </a:cubicBezTo>
                  <a:cubicBezTo>
                    <a:pt x="0" y="288"/>
                    <a:pt x="0" y="227"/>
                    <a:pt x="0" y="165"/>
                  </a:cubicBezTo>
                  <a:cubicBezTo>
                    <a:pt x="0" y="124"/>
                    <a:pt x="20" y="105"/>
                    <a:pt x="61" y="105"/>
                  </a:cubicBezTo>
                  <a:cubicBezTo>
                    <a:pt x="74" y="105"/>
                    <a:pt x="88" y="105"/>
                    <a:pt x="101" y="105"/>
                  </a:cubicBezTo>
                  <a:cubicBezTo>
                    <a:pt x="134" y="105"/>
                    <a:pt x="156" y="127"/>
                    <a:pt x="156" y="160"/>
                  </a:cubicBezTo>
                  <a:cubicBezTo>
                    <a:pt x="156" y="205"/>
                    <a:pt x="156" y="249"/>
                    <a:pt x="156" y="294"/>
                  </a:cubicBezTo>
                  <a:cubicBezTo>
                    <a:pt x="156" y="300"/>
                    <a:pt x="156" y="305"/>
                    <a:pt x="156" y="312"/>
                  </a:cubicBezTo>
                  <a:cubicBezTo>
                    <a:pt x="173" y="312"/>
                    <a:pt x="189" y="312"/>
                    <a:pt x="207" y="312"/>
                  </a:cubicBezTo>
                  <a:cubicBezTo>
                    <a:pt x="208" y="306"/>
                    <a:pt x="208" y="301"/>
                    <a:pt x="208" y="295"/>
                  </a:cubicBezTo>
                  <a:cubicBezTo>
                    <a:pt x="208" y="235"/>
                    <a:pt x="208" y="174"/>
                    <a:pt x="208" y="113"/>
                  </a:cubicBezTo>
                  <a:cubicBezTo>
                    <a:pt x="208" y="73"/>
                    <a:pt x="228" y="53"/>
                    <a:pt x="268" y="53"/>
                  </a:cubicBezTo>
                  <a:cubicBezTo>
                    <a:pt x="282" y="53"/>
                    <a:pt x="297" y="53"/>
                    <a:pt x="311" y="53"/>
                  </a:cubicBezTo>
                  <a:cubicBezTo>
                    <a:pt x="343" y="54"/>
                    <a:pt x="364" y="75"/>
                    <a:pt x="364" y="107"/>
                  </a:cubicBezTo>
                  <a:cubicBezTo>
                    <a:pt x="364" y="171"/>
                    <a:pt x="364" y="235"/>
                    <a:pt x="364" y="299"/>
                  </a:cubicBezTo>
                  <a:cubicBezTo>
                    <a:pt x="364" y="303"/>
                    <a:pt x="364" y="306"/>
                    <a:pt x="364" y="311"/>
                  </a:cubicBezTo>
                  <a:cubicBezTo>
                    <a:pt x="381" y="311"/>
                    <a:pt x="397" y="311"/>
                    <a:pt x="416" y="311"/>
                  </a:cubicBezTo>
                  <a:cubicBezTo>
                    <a:pt x="416" y="305"/>
                    <a:pt x="416" y="299"/>
                    <a:pt x="416" y="293"/>
                  </a:cubicBezTo>
                  <a:cubicBezTo>
                    <a:pt x="416" y="216"/>
                    <a:pt x="416" y="138"/>
                    <a:pt x="416" y="60"/>
                  </a:cubicBezTo>
                  <a:cubicBezTo>
                    <a:pt x="416" y="21"/>
                    <a:pt x="436" y="1"/>
                    <a:pt x="476" y="1"/>
                  </a:cubicBezTo>
                  <a:cubicBezTo>
                    <a:pt x="491" y="1"/>
                    <a:pt x="506" y="0"/>
                    <a:pt x="520" y="1"/>
                  </a:cubicBezTo>
                  <a:cubicBezTo>
                    <a:pt x="550" y="2"/>
                    <a:pt x="571" y="23"/>
                    <a:pt x="571" y="52"/>
                  </a:cubicBezTo>
                  <a:cubicBezTo>
                    <a:pt x="572" y="153"/>
                    <a:pt x="572" y="255"/>
                    <a:pt x="572" y="356"/>
                  </a:cubicBezTo>
                  <a:cubicBezTo>
                    <a:pt x="572" y="358"/>
                    <a:pt x="571" y="361"/>
                    <a:pt x="571" y="365"/>
                  </a:cubicBezTo>
                  <a:close/>
                  <a:moveTo>
                    <a:pt x="468" y="311"/>
                  </a:moveTo>
                  <a:cubicBezTo>
                    <a:pt x="486" y="311"/>
                    <a:pt x="502" y="311"/>
                    <a:pt x="519" y="311"/>
                  </a:cubicBezTo>
                  <a:cubicBezTo>
                    <a:pt x="519" y="225"/>
                    <a:pt x="519" y="140"/>
                    <a:pt x="519" y="55"/>
                  </a:cubicBezTo>
                  <a:cubicBezTo>
                    <a:pt x="502" y="55"/>
                    <a:pt x="485" y="55"/>
                    <a:pt x="468" y="55"/>
                  </a:cubicBezTo>
                  <a:cubicBezTo>
                    <a:pt x="468" y="141"/>
                    <a:pt x="468" y="225"/>
                    <a:pt x="468" y="311"/>
                  </a:cubicBezTo>
                  <a:close/>
                  <a:moveTo>
                    <a:pt x="261" y="105"/>
                  </a:moveTo>
                  <a:cubicBezTo>
                    <a:pt x="261" y="175"/>
                    <a:pt x="261" y="243"/>
                    <a:pt x="261" y="312"/>
                  </a:cubicBezTo>
                  <a:cubicBezTo>
                    <a:pt x="278" y="312"/>
                    <a:pt x="294" y="312"/>
                    <a:pt x="311" y="312"/>
                  </a:cubicBezTo>
                  <a:cubicBezTo>
                    <a:pt x="311" y="242"/>
                    <a:pt x="311" y="174"/>
                    <a:pt x="311" y="105"/>
                  </a:cubicBezTo>
                  <a:cubicBezTo>
                    <a:pt x="294" y="105"/>
                    <a:pt x="278" y="105"/>
                    <a:pt x="261" y="105"/>
                  </a:cubicBezTo>
                  <a:close/>
                  <a:moveTo>
                    <a:pt x="53" y="158"/>
                  </a:moveTo>
                  <a:cubicBezTo>
                    <a:pt x="53" y="210"/>
                    <a:pt x="53" y="261"/>
                    <a:pt x="53" y="311"/>
                  </a:cubicBezTo>
                  <a:cubicBezTo>
                    <a:pt x="70" y="311"/>
                    <a:pt x="87" y="311"/>
                    <a:pt x="103" y="311"/>
                  </a:cubicBezTo>
                  <a:cubicBezTo>
                    <a:pt x="103" y="260"/>
                    <a:pt x="103" y="209"/>
                    <a:pt x="103" y="158"/>
                  </a:cubicBezTo>
                  <a:cubicBezTo>
                    <a:pt x="86" y="158"/>
                    <a:pt x="70" y="158"/>
                    <a:pt x="53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163"/>
            <p:cNvSpPr>
              <a:spLocks/>
            </p:cNvSpPr>
            <p:nvPr/>
          </p:nvSpPr>
          <p:spPr bwMode="auto">
            <a:xfrm>
              <a:off x="3703638" y="4646613"/>
              <a:ext cx="15875" cy="14288"/>
            </a:xfrm>
            <a:custGeom>
              <a:avLst/>
              <a:gdLst>
                <a:gd name="T0" fmla="*/ 52 w 52"/>
                <a:gd name="T1" fmla="*/ 26 h 52"/>
                <a:gd name="T2" fmla="*/ 26 w 52"/>
                <a:gd name="T3" fmla="*/ 51 h 52"/>
                <a:gd name="T4" fmla="*/ 0 w 52"/>
                <a:gd name="T5" fmla="*/ 26 h 52"/>
                <a:gd name="T6" fmla="*/ 26 w 52"/>
                <a:gd name="T7" fmla="*/ 0 h 52"/>
                <a:gd name="T8" fmla="*/ 52 w 52"/>
                <a:gd name="T9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cubicBezTo>
                    <a:pt x="52" y="40"/>
                    <a:pt x="41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1"/>
                    <a:pt x="26" y="0"/>
                  </a:cubicBezTo>
                  <a:cubicBezTo>
                    <a:pt x="40" y="0"/>
                    <a:pt x="52" y="11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3" name="Group 682"/>
          <p:cNvGrpSpPr/>
          <p:nvPr/>
        </p:nvGrpSpPr>
        <p:grpSpPr>
          <a:xfrm>
            <a:off x="3903972" y="4454518"/>
            <a:ext cx="461963" cy="479425"/>
            <a:chOff x="4229100" y="4400550"/>
            <a:chExt cx="461963" cy="47942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4" name="Freeform 164"/>
            <p:cNvSpPr>
              <a:spLocks noEditPoints="1"/>
            </p:cNvSpPr>
            <p:nvPr/>
          </p:nvSpPr>
          <p:spPr bwMode="auto">
            <a:xfrm>
              <a:off x="4445000" y="4400550"/>
              <a:ext cx="246063" cy="246063"/>
            </a:xfrm>
            <a:custGeom>
              <a:avLst/>
              <a:gdLst>
                <a:gd name="T0" fmla="*/ 883 w 883"/>
                <a:gd name="T1" fmla="*/ 368 h 883"/>
                <a:gd name="T2" fmla="*/ 875 w 883"/>
                <a:gd name="T3" fmla="*/ 407 h 883"/>
                <a:gd name="T4" fmla="*/ 791 w 883"/>
                <a:gd name="T5" fmla="*/ 566 h 883"/>
                <a:gd name="T6" fmla="*/ 614 w 883"/>
                <a:gd name="T7" fmla="*/ 739 h 883"/>
                <a:gd name="T8" fmla="*/ 306 w 883"/>
                <a:gd name="T9" fmla="*/ 799 h 883"/>
                <a:gd name="T10" fmla="*/ 281 w 883"/>
                <a:gd name="T11" fmla="*/ 805 h 883"/>
                <a:gd name="T12" fmla="*/ 203 w 883"/>
                <a:gd name="T13" fmla="*/ 883 h 883"/>
                <a:gd name="T14" fmla="*/ 0 w 883"/>
                <a:gd name="T15" fmla="*/ 679 h 883"/>
                <a:gd name="T16" fmla="*/ 31 w 883"/>
                <a:gd name="T17" fmla="*/ 648 h 883"/>
                <a:gd name="T18" fmla="*/ 79 w 883"/>
                <a:gd name="T19" fmla="*/ 601 h 883"/>
                <a:gd name="T20" fmla="*/ 84 w 883"/>
                <a:gd name="T21" fmla="*/ 578 h 883"/>
                <a:gd name="T22" fmla="*/ 132 w 883"/>
                <a:gd name="T23" fmla="*/ 282 h 883"/>
                <a:gd name="T24" fmla="*/ 146 w 883"/>
                <a:gd name="T25" fmla="*/ 264 h 883"/>
                <a:gd name="T26" fmla="*/ 346 w 883"/>
                <a:gd name="T27" fmla="*/ 68 h 883"/>
                <a:gd name="T28" fmla="*/ 504 w 883"/>
                <a:gd name="T29" fmla="*/ 3 h 883"/>
                <a:gd name="T30" fmla="*/ 515 w 883"/>
                <a:gd name="T31" fmla="*/ 0 h 883"/>
                <a:gd name="T32" fmla="*/ 579 w 883"/>
                <a:gd name="T33" fmla="*/ 0 h 883"/>
                <a:gd name="T34" fmla="*/ 593 w 883"/>
                <a:gd name="T35" fmla="*/ 3 h 883"/>
                <a:gd name="T36" fmla="*/ 873 w 883"/>
                <a:gd name="T37" fmla="*/ 257 h 883"/>
                <a:gd name="T38" fmla="*/ 883 w 883"/>
                <a:gd name="T39" fmla="*/ 304 h 883"/>
                <a:gd name="T40" fmla="*/ 883 w 883"/>
                <a:gd name="T41" fmla="*/ 368 h 883"/>
                <a:gd name="T42" fmla="*/ 167 w 883"/>
                <a:gd name="T43" fmla="*/ 508 h 883"/>
                <a:gd name="T44" fmla="*/ 172 w 883"/>
                <a:gd name="T45" fmla="*/ 511 h 883"/>
                <a:gd name="T46" fmla="*/ 181 w 883"/>
                <a:gd name="T47" fmla="*/ 498 h 883"/>
                <a:gd name="T48" fmla="*/ 434 w 883"/>
                <a:gd name="T49" fmla="*/ 246 h 883"/>
                <a:gd name="T50" fmla="*/ 461 w 883"/>
                <a:gd name="T51" fmla="*/ 221 h 883"/>
                <a:gd name="T52" fmla="*/ 600 w 883"/>
                <a:gd name="T53" fmla="*/ 203 h 883"/>
                <a:gd name="T54" fmla="*/ 688 w 883"/>
                <a:gd name="T55" fmla="*/ 312 h 883"/>
                <a:gd name="T56" fmla="*/ 642 w 883"/>
                <a:gd name="T57" fmla="*/ 444 h 883"/>
                <a:gd name="T58" fmla="*/ 385 w 883"/>
                <a:gd name="T59" fmla="*/ 702 h 883"/>
                <a:gd name="T60" fmla="*/ 371 w 883"/>
                <a:gd name="T61" fmla="*/ 716 h 883"/>
                <a:gd name="T62" fmla="*/ 560 w 883"/>
                <a:gd name="T63" fmla="*/ 660 h 883"/>
                <a:gd name="T64" fmla="*/ 724 w 883"/>
                <a:gd name="T65" fmla="*/ 496 h 883"/>
                <a:gd name="T66" fmla="*/ 784 w 883"/>
                <a:gd name="T67" fmla="*/ 303 h 883"/>
                <a:gd name="T68" fmla="*/ 405 w 883"/>
                <a:gd name="T69" fmla="*/ 145 h 883"/>
                <a:gd name="T70" fmla="*/ 216 w 883"/>
                <a:gd name="T71" fmla="*/ 332 h 883"/>
                <a:gd name="T72" fmla="*/ 167 w 883"/>
                <a:gd name="T73" fmla="*/ 508 h 883"/>
                <a:gd name="T74" fmla="*/ 203 w 883"/>
                <a:gd name="T75" fmla="*/ 748 h 883"/>
                <a:gd name="T76" fmla="*/ 261 w 883"/>
                <a:gd name="T77" fmla="*/ 690 h 883"/>
                <a:gd name="T78" fmla="*/ 369 w 883"/>
                <a:gd name="T79" fmla="*/ 581 h 883"/>
                <a:gd name="T80" fmla="*/ 352 w 883"/>
                <a:gd name="T81" fmla="*/ 501 h 883"/>
                <a:gd name="T82" fmla="*/ 298 w 883"/>
                <a:gd name="T83" fmla="*/ 516 h 883"/>
                <a:gd name="T84" fmla="*/ 139 w 883"/>
                <a:gd name="T85" fmla="*/ 676 h 883"/>
                <a:gd name="T86" fmla="*/ 135 w 883"/>
                <a:gd name="T87" fmla="*/ 681 h 883"/>
                <a:gd name="T88" fmla="*/ 203 w 883"/>
                <a:gd name="T89" fmla="*/ 748 h 883"/>
                <a:gd name="T90" fmla="*/ 468 w 883"/>
                <a:gd name="T91" fmla="*/ 478 h 883"/>
                <a:gd name="T92" fmla="*/ 584 w 883"/>
                <a:gd name="T93" fmla="*/ 365 h 883"/>
                <a:gd name="T94" fmla="*/ 593 w 883"/>
                <a:gd name="T95" fmla="*/ 324 h 883"/>
                <a:gd name="T96" fmla="*/ 511 w 883"/>
                <a:gd name="T97" fmla="*/ 304 h 883"/>
                <a:gd name="T98" fmla="*/ 418 w 883"/>
                <a:gd name="T99" fmla="*/ 396 h 883"/>
                <a:gd name="T100" fmla="*/ 401 w 883"/>
                <a:gd name="T101" fmla="*/ 410 h 883"/>
                <a:gd name="T102" fmla="*/ 468 w 883"/>
                <a:gd name="T103" fmla="*/ 478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3" h="883">
                  <a:moveTo>
                    <a:pt x="883" y="368"/>
                  </a:moveTo>
                  <a:cubicBezTo>
                    <a:pt x="880" y="381"/>
                    <a:pt x="878" y="394"/>
                    <a:pt x="875" y="407"/>
                  </a:cubicBezTo>
                  <a:cubicBezTo>
                    <a:pt x="862" y="467"/>
                    <a:pt x="835" y="521"/>
                    <a:pt x="791" y="566"/>
                  </a:cubicBezTo>
                  <a:cubicBezTo>
                    <a:pt x="733" y="624"/>
                    <a:pt x="677" y="686"/>
                    <a:pt x="614" y="739"/>
                  </a:cubicBezTo>
                  <a:cubicBezTo>
                    <a:pt x="524" y="814"/>
                    <a:pt x="418" y="831"/>
                    <a:pt x="306" y="799"/>
                  </a:cubicBezTo>
                  <a:cubicBezTo>
                    <a:pt x="295" y="796"/>
                    <a:pt x="289" y="797"/>
                    <a:pt x="281" y="805"/>
                  </a:cubicBezTo>
                  <a:cubicBezTo>
                    <a:pt x="255" y="832"/>
                    <a:pt x="229" y="858"/>
                    <a:pt x="203" y="883"/>
                  </a:cubicBezTo>
                  <a:cubicBezTo>
                    <a:pt x="135" y="815"/>
                    <a:pt x="68" y="748"/>
                    <a:pt x="0" y="679"/>
                  </a:cubicBezTo>
                  <a:cubicBezTo>
                    <a:pt x="9" y="670"/>
                    <a:pt x="20" y="659"/>
                    <a:pt x="31" y="648"/>
                  </a:cubicBezTo>
                  <a:cubicBezTo>
                    <a:pt x="47" y="632"/>
                    <a:pt x="62" y="616"/>
                    <a:pt x="79" y="601"/>
                  </a:cubicBezTo>
                  <a:cubicBezTo>
                    <a:pt x="86" y="594"/>
                    <a:pt x="87" y="588"/>
                    <a:pt x="84" y="578"/>
                  </a:cubicBezTo>
                  <a:cubicBezTo>
                    <a:pt x="53" y="472"/>
                    <a:pt x="69" y="373"/>
                    <a:pt x="132" y="282"/>
                  </a:cubicBezTo>
                  <a:cubicBezTo>
                    <a:pt x="136" y="276"/>
                    <a:pt x="141" y="269"/>
                    <a:pt x="146" y="264"/>
                  </a:cubicBezTo>
                  <a:cubicBezTo>
                    <a:pt x="212" y="199"/>
                    <a:pt x="277" y="131"/>
                    <a:pt x="346" y="68"/>
                  </a:cubicBezTo>
                  <a:cubicBezTo>
                    <a:pt x="389" y="29"/>
                    <a:pt x="445" y="10"/>
                    <a:pt x="504" y="3"/>
                  </a:cubicBezTo>
                  <a:cubicBezTo>
                    <a:pt x="508" y="2"/>
                    <a:pt x="511" y="1"/>
                    <a:pt x="515" y="0"/>
                  </a:cubicBezTo>
                  <a:cubicBezTo>
                    <a:pt x="536" y="0"/>
                    <a:pt x="557" y="0"/>
                    <a:pt x="579" y="0"/>
                  </a:cubicBezTo>
                  <a:cubicBezTo>
                    <a:pt x="583" y="1"/>
                    <a:pt x="588" y="3"/>
                    <a:pt x="593" y="3"/>
                  </a:cubicBezTo>
                  <a:cubicBezTo>
                    <a:pt x="728" y="21"/>
                    <a:pt x="842" y="124"/>
                    <a:pt x="873" y="257"/>
                  </a:cubicBezTo>
                  <a:cubicBezTo>
                    <a:pt x="877" y="273"/>
                    <a:pt x="880" y="288"/>
                    <a:pt x="883" y="304"/>
                  </a:cubicBezTo>
                  <a:cubicBezTo>
                    <a:pt x="883" y="325"/>
                    <a:pt x="883" y="346"/>
                    <a:pt x="883" y="368"/>
                  </a:cubicBezTo>
                  <a:close/>
                  <a:moveTo>
                    <a:pt x="167" y="508"/>
                  </a:moveTo>
                  <a:cubicBezTo>
                    <a:pt x="169" y="509"/>
                    <a:pt x="170" y="510"/>
                    <a:pt x="172" y="511"/>
                  </a:cubicBezTo>
                  <a:cubicBezTo>
                    <a:pt x="175" y="506"/>
                    <a:pt x="178" y="502"/>
                    <a:pt x="181" y="498"/>
                  </a:cubicBezTo>
                  <a:cubicBezTo>
                    <a:pt x="265" y="414"/>
                    <a:pt x="349" y="330"/>
                    <a:pt x="434" y="246"/>
                  </a:cubicBezTo>
                  <a:cubicBezTo>
                    <a:pt x="442" y="237"/>
                    <a:pt x="451" y="228"/>
                    <a:pt x="461" y="221"/>
                  </a:cubicBezTo>
                  <a:cubicBezTo>
                    <a:pt x="504" y="190"/>
                    <a:pt x="551" y="183"/>
                    <a:pt x="600" y="203"/>
                  </a:cubicBezTo>
                  <a:cubicBezTo>
                    <a:pt x="649" y="222"/>
                    <a:pt x="679" y="260"/>
                    <a:pt x="688" y="312"/>
                  </a:cubicBezTo>
                  <a:cubicBezTo>
                    <a:pt x="697" y="364"/>
                    <a:pt x="679" y="407"/>
                    <a:pt x="642" y="444"/>
                  </a:cubicBezTo>
                  <a:cubicBezTo>
                    <a:pt x="556" y="530"/>
                    <a:pt x="471" y="616"/>
                    <a:pt x="385" y="702"/>
                  </a:cubicBezTo>
                  <a:cubicBezTo>
                    <a:pt x="381" y="705"/>
                    <a:pt x="377" y="709"/>
                    <a:pt x="371" y="716"/>
                  </a:cubicBezTo>
                  <a:cubicBezTo>
                    <a:pt x="444" y="723"/>
                    <a:pt x="508" y="707"/>
                    <a:pt x="560" y="660"/>
                  </a:cubicBezTo>
                  <a:cubicBezTo>
                    <a:pt x="616" y="607"/>
                    <a:pt x="671" y="552"/>
                    <a:pt x="724" y="496"/>
                  </a:cubicBezTo>
                  <a:cubicBezTo>
                    <a:pt x="775" y="442"/>
                    <a:pt x="794" y="377"/>
                    <a:pt x="784" y="303"/>
                  </a:cubicBezTo>
                  <a:cubicBezTo>
                    <a:pt x="760" y="123"/>
                    <a:pt x="548" y="32"/>
                    <a:pt x="405" y="145"/>
                  </a:cubicBezTo>
                  <a:cubicBezTo>
                    <a:pt x="336" y="199"/>
                    <a:pt x="275" y="266"/>
                    <a:pt x="216" y="332"/>
                  </a:cubicBezTo>
                  <a:cubicBezTo>
                    <a:pt x="172" y="381"/>
                    <a:pt x="160" y="443"/>
                    <a:pt x="167" y="508"/>
                  </a:cubicBezTo>
                  <a:close/>
                  <a:moveTo>
                    <a:pt x="203" y="748"/>
                  </a:moveTo>
                  <a:cubicBezTo>
                    <a:pt x="222" y="729"/>
                    <a:pt x="241" y="709"/>
                    <a:pt x="261" y="690"/>
                  </a:cubicBezTo>
                  <a:cubicBezTo>
                    <a:pt x="297" y="654"/>
                    <a:pt x="333" y="618"/>
                    <a:pt x="369" y="581"/>
                  </a:cubicBezTo>
                  <a:cubicBezTo>
                    <a:pt x="396" y="554"/>
                    <a:pt x="386" y="512"/>
                    <a:pt x="352" y="501"/>
                  </a:cubicBezTo>
                  <a:cubicBezTo>
                    <a:pt x="331" y="494"/>
                    <a:pt x="314" y="501"/>
                    <a:pt x="298" y="516"/>
                  </a:cubicBezTo>
                  <a:cubicBezTo>
                    <a:pt x="245" y="569"/>
                    <a:pt x="192" y="622"/>
                    <a:pt x="139" y="676"/>
                  </a:cubicBezTo>
                  <a:cubicBezTo>
                    <a:pt x="137" y="677"/>
                    <a:pt x="136" y="680"/>
                    <a:pt x="135" y="681"/>
                  </a:cubicBezTo>
                  <a:cubicBezTo>
                    <a:pt x="157" y="703"/>
                    <a:pt x="179" y="725"/>
                    <a:pt x="203" y="748"/>
                  </a:cubicBezTo>
                  <a:close/>
                  <a:moveTo>
                    <a:pt x="468" y="478"/>
                  </a:moveTo>
                  <a:cubicBezTo>
                    <a:pt x="506" y="442"/>
                    <a:pt x="546" y="404"/>
                    <a:pt x="584" y="365"/>
                  </a:cubicBezTo>
                  <a:cubicBezTo>
                    <a:pt x="595" y="354"/>
                    <a:pt x="597" y="339"/>
                    <a:pt x="593" y="324"/>
                  </a:cubicBezTo>
                  <a:cubicBezTo>
                    <a:pt x="583" y="287"/>
                    <a:pt x="540" y="276"/>
                    <a:pt x="511" y="304"/>
                  </a:cubicBezTo>
                  <a:cubicBezTo>
                    <a:pt x="480" y="334"/>
                    <a:pt x="449" y="366"/>
                    <a:pt x="418" y="396"/>
                  </a:cubicBezTo>
                  <a:cubicBezTo>
                    <a:pt x="412" y="402"/>
                    <a:pt x="405" y="407"/>
                    <a:pt x="401" y="410"/>
                  </a:cubicBezTo>
                  <a:cubicBezTo>
                    <a:pt x="426" y="435"/>
                    <a:pt x="448" y="457"/>
                    <a:pt x="468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165"/>
            <p:cNvSpPr>
              <a:spLocks noEditPoints="1"/>
            </p:cNvSpPr>
            <p:nvPr/>
          </p:nvSpPr>
          <p:spPr bwMode="auto">
            <a:xfrm>
              <a:off x="4229100" y="4610100"/>
              <a:ext cx="252413" cy="269875"/>
            </a:xfrm>
            <a:custGeom>
              <a:avLst/>
              <a:gdLst>
                <a:gd name="T0" fmla="*/ 704 w 907"/>
                <a:gd name="T1" fmla="*/ 0 h 966"/>
                <a:gd name="T2" fmla="*/ 907 w 907"/>
                <a:gd name="T3" fmla="*/ 204 h 966"/>
                <a:gd name="T4" fmla="*/ 829 w 907"/>
                <a:gd name="T5" fmla="*/ 282 h 966"/>
                <a:gd name="T6" fmla="*/ 823 w 907"/>
                <a:gd name="T7" fmla="*/ 308 h 966"/>
                <a:gd name="T8" fmla="*/ 748 w 907"/>
                <a:gd name="T9" fmla="*/ 633 h 966"/>
                <a:gd name="T10" fmla="*/ 579 w 907"/>
                <a:gd name="T11" fmla="*/ 801 h 966"/>
                <a:gd name="T12" fmla="*/ 35 w 907"/>
                <a:gd name="T13" fmla="*/ 647 h 966"/>
                <a:gd name="T14" fmla="*/ 107 w 907"/>
                <a:gd name="T15" fmla="*/ 329 h 966"/>
                <a:gd name="T16" fmla="*/ 292 w 907"/>
                <a:gd name="T17" fmla="*/ 145 h 966"/>
                <a:gd name="T18" fmla="*/ 600 w 907"/>
                <a:gd name="T19" fmla="*/ 85 h 966"/>
                <a:gd name="T20" fmla="*/ 626 w 907"/>
                <a:gd name="T21" fmla="*/ 78 h 966"/>
                <a:gd name="T22" fmla="*/ 704 w 907"/>
                <a:gd name="T23" fmla="*/ 0 h 966"/>
                <a:gd name="T24" fmla="*/ 739 w 907"/>
                <a:gd name="T25" fmla="*/ 373 h 966"/>
                <a:gd name="T26" fmla="*/ 726 w 907"/>
                <a:gd name="T27" fmla="*/ 386 h 966"/>
                <a:gd name="T28" fmla="*/ 470 w 907"/>
                <a:gd name="T29" fmla="*/ 641 h 966"/>
                <a:gd name="T30" fmla="*/ 443 w 907"/>
                <a:gd name="T31" fmla="*/ 666 h 966"/>
                <a:gd name="T32" fmla="*/ 303 w 907"/>
                <a:gd name="T33" fmla="*/ 684 h 966"/>
                <a:gd name="T34" fmla="*/ 215 w 907"/>
                <a:gd name="T35" fmla="*/ 575 h 966"/>
                <a:gd name="T36" fmla="*/ 261 w 907"/>
                <a:gd name="T37" fmla="*/ 443 h 966"/>
                <a:gd name="T38" fmla="*/ 522 w 907"/>
                <a:gd name="T39" fmla="*/ 182 h 966"/>
                <a:gd name="T40" fmla="*/ 535 w 907"/>
                <a:gd name="T41" fmla="*/ 168 h 966"/>
                <a:gd name="T42" fmla="*/ 347 w 907"/>
                <a:gd name="T43" fmla="*/ 224 h 966"/>
                <a:gd name="T44" fmla="*/ 178 w 907"/>
                <a:gd name="T45" fmla="*/ 392 h 966"/>
                <a:gd name="T46" fmla="*/ 117 w 907"/>
                <a:gd name="T47" fmla="*/ 533 h 966"/>
                <a:gd name="T48" fmla="*/ 249 w 907"/>
                <a:gd name="T49" fmla="*/ 765 h 966"/>
                <a:gd name="T50" fmla="*/ 516 w 907"/>
                <a:gd name="T51" fmla="*/ 729 h 966"/>
                <a:gd name="T52" fmla="*/ 673 w 907"/>
                <a:gd name="T53" fmla="*/ 573 h 966"/>
                <a:gd name="T54" fmla="*/ 739 w 907"/>
                <a:gd name="T55" fmla="*/ 373 h 966"/>
                <a:gd name="T56" fmla="*/ 705 w 907"/>
                <a:gd name="T57" fmla="*/ 136 h 966"/>
                <a:gd name="T58" fmla="*/ 536 w 907"/>
                <a:gd name="T59" fmla="*/ 304 h 966"/>
                <a:gd name="T60" fmla="*/ 532 w 907"/>
                <a:gd name="T61" fmla="*/ 309 h 966"/>
                <a:gd name="T62" fmla="*/ 528 w 907"/>
                <a:gd name="T63" fmla="*/ 360 h 966"/>
                <a:gd name="T64" fmla="*/ 572 w 907"/>
                <a:gd name="T65" fmla="*/ 385 h 966"/>
                <a:gd name="T66" fmla="*/ 609 w 907"/>
                <a:gd name="T67" fmla="*/ 366 h 966"/>
                <a:gd name="T68" fmla="*/ 764 w 907"/>
                <a:gd name="T69" fmla="*/ 211 h 966"/>
                <a:gd name="T70" fmla="*/ 771 w 907"/>
                <a:gd name="T71" fmla="*/ 203 h 966"/>
                <a:gd name="T72" fmla="*/ 705 w 907"/>
                <a:gd name="T73" fmla="*/ 136 h 966"/>
                <a:gd name="T74" fmla="*/ 436 w 907"/>
                <a:gd name="T75" fmla="*/ 404 h 966"/>
                <a:gd name="T76" fmla="*/ 322 w 907"/>
                <a:gd name="T77" fmla="*/ 518 h 966"/>
                <a:gd name="T78" fmla="*/ 321 w 907"/>
                <a:gd name="T79" fmla="*/ 583 h 966"/>
                <a:gd name="T80" fmla="*/ 386 w 907"/>
                <a:gd name="T81" fmla="*/ 588 h 966"/>
                <a:gd name="T82" fmla="*/ 502 w 907"/>
                <a:gd name="T83" fmla="*/ 470 h 966"/>
                <a:gd name="T84" fmla="*/ 436 w 907"/>
                <a:gd name="T85" fmla="*/ 404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7" h="966">
                  <a:moveTo>
                    <a:pt x="704" y="0"/>
                  </a:moveTo>
                  <a:cubicBezTo>
                    <a:pt x="772" y="68"/>
                    <a:pt x="839" y="135"/>
                    <a:pt x="907" y="204"/>
                  </a:cubicBezTo>
                  <a:cubicBezTo>
                    <a:pt x="882" y="229"/>
                    <a:pt x="856" y="256"/>
                    <a:pt x="829" y="282"/>
                  </a:cubicBezTo>
                  <a:cubicBezTo>
                    <a:pt x="821" y="290"/>
                    <a:pt x="820" y="296"/>
                    <a:pt x="823" y="308"/>
                  </a:cubicBezTo>
                  <a:cubicBezTo>
                    <a:pt x="856" y="430"/>
                    <a:pt x="833" y="540"/>
                    <a:pt x="748" y="633"/>
                  </a:cubicBezTo>
                  <a:cubicBezTo>
                    <a:pt x="694" y="692"/>
                    <a:pt x="638" y="748"/>
                    <a:pt x="579" y="801"/>
                  </a:cubicBezTo>
                  <a:cubicBezTo>
                    <a:pt x="397" y="966"/>
                    <a:pt x="104" y="883"/>
                    <a:pt x="35" y="647"/>
                  </a:cubicBezTo>
                  <a:cubicBezTo>
                    <a:pt x="0" y="529"/>
                    <a:pt x="24" y="420"/>
                    <a:pt x="107" y="329"/>
                  </a:cubicBezTo>
                  <a:cubicBezTo>
                    <a:pt x="165" y="264"/>
                    <a:pt x="226" y="202"/>
                    <a:pt x="292" y="145"/>
                  </a:cubicBezTo>
                  <a:cubicBezTo>
                    <a:pt x="381" y="70"/>
                    <a:pt x="487" y="53"/>
                    <a:pt x="600" y="85"/>
                  </a:cubicBezTo>
                  <a:cubicBezTo>
                    <a:pt x="611" y="88"/>
                    <a:pt x="618" y="87"/>
                    <a:pt x="626" y="78"/>
                  </a:cubicBezTo>
                  <a:cubicBezTo>
                    <a:pt x="652" y="52"/>
                    <a:pt x="678" y="26"/>
                    <a:pt x="704" y="0"/>
                  </a:cubicBezTo>
                  <a:close/>
                  <a:moveTo>
                    <a:pt x="739" y="373"/>
                  </a:moveTo>
                  <a:cubicBezTo>
                    <a:pt x="733" y="378"/>
                    <a:pt x="729" y="382"/>
                    <a:pt x="726" y="386"/>
                  </a:cubicBezTo>
                  <a:cubicBezTo>
                    <a:pt x="640" y="471"/>
                    <a:pt x="555" y="556"/>
                    <a:pt x="470" y="641"/>
                  </a:cubicBezTo>
                  <a:cubicBezTo>
                    <a:pt x="461" y="650"/>
                    <a:pt x="452" y="658"/>
                    <a:pt x="443" y="666"/>
                  </a:cubicBezTo>
                  <a:cubicBezTo>
                    <a:pt x="400" y="697"/>
                    <a:pt x="352" y="704"/>
                    <a:pt x="303" y="684"/>
                  </a:cubicBezTo>
                  <a:cubicBezTo>
                    <a:pt x="255" y="665"/>
                    <a:pt x="224" y="628"/>
                    <a:pt x="215" y="575"/>
                  </a:cubicBezTo>
                  <a:cubicBezTo>
                    <a:pt x="206" y="523"/>
                    <a:pt x="224" y="480"/>
                    <a:pt x="261" y="443"/>
                  </a:cubicBezTo>
                  <a:cubicBezTo>
                    <a:pt x="348" y="356"/>
                    <a:pt x="435" y="269"/>
                    <a:pt x="522" y="182"/>
                  </a:cubicBezTo>
                  <a:cubicBezTo>
                    <a:pt x="526" y="178"/>
                    <a:pt x="529" y="174"/>
                    <a:pt x="535" y="168"/>
                  </a:cubicBezTo>
                  <a:cubicBezTo>
                    <a:pt x="462" y="161"/>
                    <a:pt x="398" y="176"/>
                    <a:pt x="347" y="224"/>
                  </a:cubicBezTo>
                  <a:cubicBezTo>
                    <a:pt x="288" y="278"/>
                    <a:pt x="233" y="335"/>
                    <a:pt x="178" y="392"/>
                  </a:cubicBezTo>
                  <a:cubicBezTo>
                    <a:pt x="140" y="431"/>
                    <a:pt x="121" y="480"/>
                    <a:pt x="117" y="533"/>
                  </a:cubicBezTo>
                  <a:cubicBezTo>
                    <a:pt x="110" y="630"/>
                    <a:pt x="163" y="723"/>
                    <a:pt x="249" y="765"/>
                  </a:cubicBezTo>
                  <a:cubicBezTo>
                    <a:pt x="339" y="810"/>
                    <a:pt x="444" y="796"/>
                    <a:pt x="516" y="729"/>
                  </a:cubicBezTo>
                  <a:cubicBezTo>
                    <a:pt x="570" y="679"/>
                    <a:pt x="622" y="626"/>
                    <a:pt x="673" y="573"/>
                  </a:cubicBezTo>
                  <a:cubicBezTo>
                    <a:pt x="726" y="519"/>
                    <a:pt x="747" y="452"/>
                    <a:pt x="739" y="373"/>
                  </a:cubicBezTo>
                  <a:close/>
                  <a:moveTo>
                    <a:pt x="705" y="136"/>
                  </a:moveTo>
                  <a:cubicBezTo>
                    <a:pt x="648" y="192"/>
                    <a:pt x="592" y="248"/>
                    <a:pt x="536" y="304"/>
                  </a:cubicBezTo>
                  <a:cubicBezTo>
                    <a:pt x="534" y="306"/>
                    <a:pt x="533" y="307"/>
                    <a:pt x="532" y="309"/>
                  </a:cubicBezTo>
                  <a:cubicBezTo>
                    <a:pt x="520" y="325"/>
                    <a:pt x="518" y="343"/>
                    <a:pt x="528" y="360"/>
                  </a:cubicBezTo>
                  <a:cubicBezTo>
                    <a:pt x="537" y="378"/>
                    <a:pt x="553" y="388"/>
                    <a:pt x="572" y="385"/>
                  </a:cubicBezTo>
                  <a:cubicBezTo>
                    <a:pt x="585" y="382"/>
                    <a:pt x="599" y="375"/>
                    <a:pt x="609" y="366"/>
                  </a:cubicBezTo>
                  <a:cubicBezTo>
                    <a:pt x="662" y="315"/>
                    <a:pt x="713" y="263"/>
                    <a:pt x="764" y="211"/>
                  </a:cubicBezTo>
                  <a:cubicBezTo>
                    <a:pt x="767" y="208"/>
                    <a:pt x="770" y="205"/>
                    <a:pt x="771" y="203"/>
                  </a:cubicBezTo>
                  <a:cubicBezTo>
                    <a:pt x="749" y="180"/>
                    <a:pt x="727" y="158"/>
                    <a:pt x="705" y="136"/>
                  </a:cubicBezTo>
                  <a:close/>
                  <a:moveTo>
                    <a:pt x="436" y="404"/>
                  </a:moveTo>
                  <a:cubicBezTo>
                    <a:pt x="399" y="441"/>
                    <a:pt x="360" y="479"/>
                    <a:pt x="322" y="518"/>
                  </a:cubicBezTo>
                  <a:cubicBezTo>
                    <a:pt x="303" y="537"/>
                    <a:pt x="304" y="565"/>
                    <a:pt x="321" y="583"/>
                  </a:cubicBezTo>
                  <a:cubicBezTo>
                    <a:pt x="338" y="602"/>
                    <a:pt x="367" y="606"/>
                    <a:pt x="386" y="588"/>
                  </a:cubicBezTo>
                  <a:cubicBezTo>
                    <a:pt x="426" y="549"/>
                    <a:pt x="465" y="508"/>
                    <a:pt x="502" y="470"/>
                  </a:cubicBezTo>
                  <a:cubicBezTo>
                    <a:pt x="481" y="449"/>
                    <a:pt x="459" y="427"/>
                    <a:pt x="436" y="4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166"/>
            <p:cNvSpPr>
              <a:spLocks/>
            </p:cNvSpPr>
            <p:nvPr/>
          </p:nvSpPr>
          <p:spPr bwMode="auto">
            <a:xfrm>
              <a:off x="4535488" y="4652963"/>
              <a:ext cx="65088" cy="44450"/>
            </a:xfrm>
            <a:custGeom>
              <a:avLst/>
              <a:gdLst>
                <a:gd name="T0" fmla="*/ 0 w 233"/>
                <a:gd name="T1" fmla="*/ 91 h 159"/>
                <a:gd name="T2" fmla="*/ 30 w 233"/>
                <a:gd name="T3" fmla="*/ 0 h 159"/>
                <a:gd name="T4" fmla="*/ 233 w 233"/>
                <a:gd name="T5" fmla="*/ 67 h 159"/>
                <a:gd name="T6" fmla="*/ 203 w 233"/>
                <a:gd name="T7" fmla="*/ 159 h 159"/>
                <a:gd name="T8" fmla="*/ 0 w 233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159">
                  <a:moveTo>
                    <a:pt x="0" y="91"/>
                  </a:moveTo>
                  <a:cubicBezTo>
                    <a:pt x="10" y="60"/>
                    <a:pt x="20" y="30"/>
                    <a:pt x="30" y="0"/>
                  </a:cubicBezTo>
                  <a:cubicBezTo>
                    <a:pt x="98" y="22"/>
                    <a:pt x="164" y="44"/>
                    <a:pt x="233" y="67"/>
                  </a:cubicBezTo>
                  <a:cubicBezTo>
                    <a:pt x="223" y="98"/>
                    <a:pt x="213" y="127"/>
                    <a:pt x="203" y="159"/>
                  </a:cubicBezTo>
                  <a:cubicBezTo>
                    <a:pt x="135" y="136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67"/>
            <p:cNvSpPr>
              <a:spLocks/>
            </p:cNvSpPr>
            <p:nvPr/>
          </p:nvSpPr>
          <p:spPr bwMode="auto">
            <a:xfrm>
              <a:off x="4487863" y="4700588"/>
              <a:ext cx="44450" cy="65088"/>
            </a:xfrm>
            <a:custGeom>
              <a:avLst/>
              <a:gdLst>
                <a:gd name="T0" fmla="*/ 159 w 159"/>
                <a:gd name="T1" fmla="*/ 203 h 234"/>
                <a:gd name="T2" fmla="*/ 68 w 159"/>
                <a:gd name="T3" fmla="*/ 234 h 234"/>
                <a:gd name="T4" fmla="*/ 0 w 159"/>
                <a:gd name="T5" fmla="*/ 30 h 234"/>
                <a:gd name="T6" fmla="*/ 91 w 159"/>
                <a:gd name="T7" fmla="*/ 0 h 234"/>
                <a:gd name="T8" fmla="*/ 159 w 159"/>
                <a:gd name="T9" fmla="*/ 20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159" y="203"/>
                  </a:moveTo>
                  <a:cubicBezTo>
                    <a:pt x="129" y="213"/>
                    <a:pt x="100" y="223"/>
                    <a:pt x="68" y="234"/>
                  </a:cubicBezTo>
                  <a:cubicBezTo>
                    <a:pt x="46" y="166"/>
                    <a:pt x="23" y="99"/>
                    <a:pt x="0" y="30"/>
                  </a:cubicBezTo>
                  <a:cubicBezTo>
                    <a:pt x="31" y="20"/>
                    <a:pt x="60" y="10"/>
                    <a:pt x="91" y="0"/>
                  </a:cubicBezTo>
                  <a:cubicBezTo>
                    <a:pt x="114" y="67"/>
                    <a:pt x="136" y="135"/>
                    <a:pt x="159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168"/>
            <p:cNvSpPr>
              <a:spLocks/>
            </p:cNvSpPr>
            <p:nvPr/>
          </p:nvSpPr>
          <p:spPr bwMode="auto">
            <a:xfrm>
              <a:off x="4394200" y="4491038"/>
              <a:ext cx="44450" cy="65088"/>
            </a:xfrm>
            <a:custGeom>
              <a:avLst/>
              <a:gdLst>
                <a:gd name="T0" fmla="*/ 0 w 159"/>
                <a:gd name="T1" fmla="*/ 30 h 234"/>
                <a:gd name="T2" fmla="*/ 91 w 159"/>
                <a:gd name="T3" fmla="*/ 0 h 234"/>
                <a:gd name="T4" fmla="*/ 159 w 159"/>
                <a:gd name="T5" fmla="*/ 203 h 234"/>
                <a:gd name="T6" fmla="*/ 68 w 159"/>
                <a:gd name="T7" fmla="*/ 234 h 234"/>
                <a:gd name="T8" fmla="*/ 0 w 159"/>
                <a:gd name="T9" fmla="*/ 3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0" y="30"/>
                  </a:moveTo>
                  <a:cubicBezTo>
                    <a:pt x="31" y="20"/>
                    <a:pt x="60" y="11"/>
                    <a:pt x="91" y="0"/>
                  </a:cubicBezTo>
                  <a:cubicBezTo>
                    <a:pt x="114" y="68"/>
                    <a:pt x="136" y="134"/>
                    <a:pt x="159" y="203"/>
                  </a:cubicBezTo>
                  <a:cubicBezTo>
                    <a:pt x="129" y="213"/>
                    <a:pt x="100" y="223"/>
                    <a:pt x="68" y="234"/>
                  </a:cubicBezTo>
                  <a:cubicBezTo>
                    <a:pt x="45" y="166"/>
                    <a:pt x="23" y="99"/>
                    <a:pt x="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169"/>
            <p:cNvSpPr>
              <a:spLocks/>
            </p:cNvSpPr>
            <p:nvPr/>
          </p:nvSpPr>
          <p:spPr bwMode="auto">
            <a:xfrm>
              <a:off x="4327525" y="4559300"/>
              <a:ext cx="65088" cy="44450"/>
            </a:xfrm>
            <a:custGeom>
              <a:avLst/>
              <a:gdLst>
                <a:gd name="T0" fmla="*/ 0 w 234"/>
                <a:gd name="T1" fmla="*/ 91 h 159"/>
                <a:gd name="T2" fmla="*/ 30 w 234"/>
                <a:gd name="T3" fmla="*/ 0 h 159"/>
                <a:gd name="T4" fmla="*/ 234 w 234"/>
                <a:gd name="T5" fmla="*/ 68 h 159"/>
                <a:gd name="T6" fmla="*/ 204 w 234"/>
                <a:gd name="T7" fmla="*/ 159 h 159"/>
                <a:gd name="T8" fmla="*/ 0 w 234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59">
                  <a:moveTo>
                    <a:pt x="0" y="91"/>
                  </a:moveTo>
                  <a:cubicBezTo>
                    <a:pt x="10" y="61"/>
                    <a:pt x="20" y="32"/>
                    <a:pt x="30" y="0"/>
                  </a:cubicBezTo>
                  <a:cubicBezTo>
                    <a:pt x="98" y="23"/>
                    <a:pt x="165" y="45"/>
                    <a:pt x="234" y="68"/>
                  </a:cubicBezTo>
                  <a:cubicBezTo>
                    <a:pt x="224" y="99"/>
                    <a:pt x="214" y="128"/>
                    <a:pt x="204" y="159"/>
                  </a:cubicBezTo>
                  <a:cubicBezTo>
                    <a:pt x="136" y="137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0" name="Group 689"/>
          <p:cNvGrpSpPr/>
          <p:nvPr/>
        </p:nvGrpSpPr>
        <p:grpSpPr>
          <a:xfrm>
            <a:off x="4658303" y="4492617"/>
            <a:ext cx="427038" cy="403226"/>
            <a:chOff x="5410200" y="4413250"/>
            <a:chExt cx="427038" cy="4032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1" name="Freeform 173"/>
            <p:cNvSpPr>
              <a:spLocks/>
            </p:cNvSpPr>
            <p:nvPr/>
          </p:nvSpPr>
          <p:spPr bwMode="auto">
            <a:xfrm>
              <a:off x="5410200" y="4508500"/>
              <a:ext cx="150813" cy="250825"/>
            </a:xfrm>
            <a:custGeom>
              <a:avLst/>
              <a:gdLst>
                <a:gd name="T0" fmla="*/ 0 w 540"/>
                <a:gd name="T1" fmla="*/ 0 h 899"/>
                <a:gd name="T2" fmla="*/ 450 w 540"/>
                <a:gd name="T3" fmla="*/ 225 h 899"/>
                <a:gd name="T4" fmla="*/ 530 w 540"/>
                <a:gd name="T5" fmla="*/ 266 h 899"/>
                <a:gd name="T6" fmla="*/ 540 w 540"/>
                <a:gd name="T7" fmla="*/ 280 h 899"/>
                <a:gd name="T8" fmla="*/ 540 w 540"/>
                <a:gd name="T9" fmla="*/ 896 h 899"/>
                <a:gd name="T10" fmla="*/ 539 w 540"/>
                <a:gd name="T11" fmla="*/ 899 h 899"/>
                <a:gd name="T12" fmla="*/ 529 w 540"/>
                <a:gd name="T13" fmla="*/ 895 h 899"/>
                <a:gd name="T14" fmla="*/ 2 w 540"/>
                <a:gd name="T15" fmla="*/ 632 h 899"/>
                <a:gd name="T16" fmla="*/ 0 w 540"/>
                <a:gd name="T17" fmla="*/ 630 h 899"/>
                <a:gd name="T18" fmla="*/ 0 w 540"/>
                <a:gd name="T1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0" h="899">
                  <a:moveTo>
                    <a:pt x="0" y="0"/>
                  </a:moveTo>
                  <a:cubicBezTo>
                    <a:pt x="150" y="75"/>
                    <a:pt x="300" y="150"/>
                    <a:pt x="450" y="225"/>
                  </a:cubicBezTo>
                  <a:cubicBezTo>
                    <a:pt x="476" y="239"/>
                    <a:pt x="503" y="252"/>
                    <a:pt x="530" y="266"/>
                  </a:cubicBezTo>
                  <a:cubicBezTo>
                    <a:pt x="534" y="268"/>
                    <a:pt x="540" y="275"/>
                    <a:pt x="540" y="280"/>
                  </a:cubicBezTo>
                  <a:cubicBezTo>
                    <a:pt x="540" y="485"/>
                    <a:pt x="540" y="690"/>
                    <a:pt x="540" y="896"/>
                  </a:cubicBezTo>
                  <a:cubicBezTo>
                    <a:pt x="540" y="896"/>
                    <a:pt x="540" y="897"/>
                    <a:pt x="539" y="899"/>
                  </a:cubicBezTo>
                  <a:cubicBezTo>
                    <a:pt x="536" y="897"/>
                    <a:pt x="532" y="896"/>
                    <a:pt x="529" y="895"/>
                  </a:cubicBezTo>
                  <a:cubicBezTo>
                    <a:pt x="353" y="807"/>
                    <a:pt x="178" y="719"/>
                    <a:pt x="2" y="632"/>
                  </a:cubicBezTo>
                  <a:cubicBezTo>
                    <a:pt x="2" y="631"/>
                    <a:pt x="1" y="631"/>
                    <a:pt x="0" y="630"/>
                  </a:cubicBezTo>
                  <a:cubicBezTo>
                    <a:pt x="0" y="420"/>
                    <a:pt x="0" y="21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174"/>
            <p:cNvSpPr>
              <a:spLocks/>
            </p:cNvSpPr>
            <p:nvPr/>
          </p:nvSpPr>
          <p:spPr bwMode="auto">
            <a:xfrm>
              <a:off x="5627688" y="4605338"/>
              <a:ext cx="209550" cy="211138"/>
            </a:xfrm>
            <a:custGeom>
              <a:avLst/>
              <a:gdLst>
                <a:gd name="T0" fmla="*/ 597 w 754"/>
                <a:gd name="T1" fmla="*/ 535 h 755"/>
                <a:gd name="T2" fmla="*/ 754 w 754"/>
                <a:gd name="T3" fmla="*/ 691 h 755"/>
                <a:gd name="T4" fmla="*/ 691 w 754"/>
                <a:gd name="T5" fmla="*/ 755 h 755"/>
                <a:gd name="T6" fmla="*/ 534 w 754"/>
                <a:gd name="T7" fmla="*/ 598 h 755"/>
                <a:gd name="T8" fmla="*/ 98 w 754"/>
                <a:gd name="T9" fmla="*/ 543 h 755"/>
                <a:gd name="T10" fmla="*/ 121 w 754"/>
                <a:gd name="T11" fmla="*/ 125 h 755"/>
                <a:gd name="T12" fmla="*/ 538 w 754"/>
                <a:gd name="T13" fmla="*/ 97 h 755"/>
                <a:gd name="T14" fmla="*/ 597 w 754"/>
                <a:gd name="T15" fmla="*/ 53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755">
                  <a:moveTo>
                    <a:pt x="597" y="535"/>
                  </a:moveTo>
                  <a:cubicBezTo>
                    <a:pt x="650" y="587"/>
                    <a:pt x="703" y="640"/>
                    <a:pt x="754" y="691"/>
                  </a:cubicBezTo>
                  <a:cubicBezTo>
                    <a:pt x="733" y="713"/>
                    <a:pt x="712" y="734"/>
                    <a:pt x="691" y="755"/>
                  </a:cubicBezTo>
                  <a:cubicBezTo>
                    <a:pt x="640" y="703"/>
                    <a:pt x="587" y="651"/>
                    <a:pt x="534" y="598"/>
                  </a:cubicBezTo>
                  <a:cubicBezTo>
                    <a:pt x="381" y="709"/>
                    <a:pt x="195" y="664"/>
                    <a:pt x="98" y="543"/>
                  </a:cubicBezTo>
                  <a:cubicBezTo>
                    <a:pt x="0" y="418"/>
                    <a:pt x="9" y="239"/>
                    <a:pt x="121" y="125"/>
                  </a:cubicBezTo>
                  <a:cubicBezTo>
                    <a:pt x="232" y="12"/>
                    <a:pt x="412" y="0"/>
                    <a:pt x="538" y="97"/>
                  </a:cubicBezTo>
                  <a:cubicBezTo>
                    <a:pt x="661" y="193"/>
                    <a:pt x="708" y="382"/>
                    <a:pt x="597" y="5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75"/>
            <p:cNvSpPr>
              <a:spLocks/>
            </p:cNvSpPr>
            <p:nvPr/>
          </p:nvSpPr>
          <p:spPr bwMode="auto">
            <a:xfrm>
              <a:off x="5422900" y="4413250"/>
              <a:ext cx="300038" cy="149225"/>
            </a:xfrm>
            <a:custGeom>
              <a:avLst/>
              <a:gdLst>
                <a:gd name="T0" fmla="*/ 0 w 1076"/>
                <a:gd name="T1" fmla="*/ 268 h 535"/>
                <a:gd name="T2" fmla="*/ 14 w 1076"/>
                <a:gd name="T3" fmla="*/ 260 h 535"/>
                <a:gd name="T4" fmla="*/ 527 w 1076"/>
                <a:gd name="T5" fmla="*/ 3 h 535"/>
                <a:gd name="T6" fmla="*/ 547 w 1076"/>
                <a:gd name="T7" fmla="*/ 2 h 535"/>
                <a:gd name="T8" fmla="*/ 1069 w 1076"/>
                <a:gd name="T9" fmla="*/ 263 h 535"/>
                <a:gd name="T10" fmla="*/ 1076 w 1076"/>
                <a:gd name="T11" fmla="*/ 267 h 535"/>
                <a:gd name="T12" fmla="*/ 1063 w 1076"/>
                <a:gd name="T13" fmla="*/ 275 h 535"/>
                <a:gd name="T14" fmla="*/ 549 w 1076"/>
                <a:gd name="T15" fmla="*/ 532 h 535"/>
                <a:gd name="T16" fmla="*/ 529 w 1076"/>
                <a:gd name="T17" fmla="*/ 532 h 535"/>
                <a:gd name="T18" fmla="*/ 9 w 1076"/>
                <a:gd name="T19" fmla="*/ 273 h 535"/>
                <a:gd name="T20" fmla="*/ 0 w 1076"/>
                <a:gd name="T21" fmla="*/ 26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6" h="535">
                  <a:moveTo>
                    <a:pt x="0" y="268"/>
                  </a:moveTo>
                  <a:cubicBezTo>
                    <a:pt x="5" y="264"/>
                    <a:pt x="9" y="262"/>
                    <a:pt x="14" y="260"/>
                  </a:cubicBezTo>
                  <a:cubicBezTo>
                    <a:pt x="185" y="174"/>
                    <a:pt x="355" y="89"/>
                    <a:pt x="527" y="3"/>
                  </a:cubicBezTo>
                  <a:cubicBezTo>
                    <a:pt x="532" y="1"/>
                    <a:pt x="542" y="0"/>
                    <a:pt x="547" y="2"/>
                  </a:cubicBezTo>
                  <a:cubicBezTo>
                    <a:pt x="721" y="89"/>
                    <a:pt x="895" y="176"/>
                    <a:pt x="1069" y="263"/>
                  </a:cubicBezTo>
                  <a:cubicBezTo>
                    <a:pt x="1071" y="264"/>
                    <a:pt x="1073" y="265"/>
                    <a:pt x="1076" y="267"/>
                  </a:cubicBezTo>
                  <a:cubicBezTo>
                    <a:pt x="1071" y="270"/>
                    <a:pt x="1067" y="273"/>
                    <a:pt x="1063" y="275"/>
                  </a:cubicBezTo>
                  <a:cubicBezTo>
                    <a:pt x="892" y="361"/>
                    <a:pt x="720" y="446"/>
                    <a:pt x="549" y="532"/>
                  </a:cubicBezTo>
                  <a:cubicBezTo>
                    <a:pt x="543" y="534"/>
                    <a:pt x="534" y="535"/>
                    <a:pt x="529" y="532"/>
                  </a:cubicBezTo>
                  <a:cubicBezTo>
                    <a:pt x="355" y="446"/>
                    <a:pt x="182" y="359"/>
                    <a:pt x="9" y="273"/>
                  </a:cubicBezTo>
                  <a:cubicBezTo>
                    <a:pt x="6" y="271"/>
                    <a:pt x="4" y="270"/>
                    <a:pt x="0" y="2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176"/>
            <p:cNvSpPr>
              <a:spLocks/>
            </p:cNvSpPr>
            <p:nvPr/>
          </p:nvSpPr>
          <p:spPr bwMode="auto">
            <a:xfrm>
              <a:off x="5584825" y="4510088"/>
              <a:ext cx="150813" cy="249238"/>
            </a:xfrm>
            <a:custGeom>
              <a:avLst/>
              <a:gdLst>
                <a:gd name="T0" fmla="*/ 118 w 539"/>
                <a:gd name="T1" fmla="*/ 839 h 898"/>
                <a:gd name="T2" fmla="*/ 1 w 539"/>
                <a:gd name="T3" fmla="*/ 898 h 898"/>
                <a:gd name="T4" fmla="*/ 0 w 539"/>
                <a:gd name="T5" fmla="*/ 884 h 898"/>
                <a:gd name="T6" fmla="*/ 0 w 539"/>
                <a:gd name="T7" fmla="*/ 281 h 898"/>
                <a:gd name="T8" fmla="*/ 10 w 539"/>
                <a:gd name="T9" fmla="*/ 263 h 898"/>
                <a:gd name="T10" fmla="*/ 529 w 539"/>
                <a:gd name="T11" fmla="*/ 4 h 898"/>
                <a:gd name="T12" fmla="*/ 539 w 539"/>
                <a:gd name="T13" fmla="*/ 0 h 898"/>
                <a:gd name="T14" fmla="*/ 539 w 539"/>
                <a:gd name="T15" fmla="*/ 288 h 898"/>
                <a:gd name="T16" fmla="*/ 174 w 539"/>
                <a:gd name="T17" fmla="*/ 446 h 898"/>
                <a:gd name="T18" fmla="*/ 118 w 539"/>
                <a:gd name="T19" fmla="*/ 83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9" h="898">
                  <a:moveTo>
                    <a:pt x="118" y="839"/>
                  </a:moveTo>
                  <a:cubicBezTo>
                    <a:pt x="79" y="859"/>
                    <a:pt x="41" y="878"/>
                    <a:pt x="1" y="898"/>
                  </a:cubicBezTo>
                  <a:cubicBezTo>
                    <a:pt x="1" y="893"/>
                    <a:pt x="0" y="888"/>
                    <a:pt x="0" y="884"/>
                  </a:cubicBezTo>
                  <a:cubicBezTo>
                    <a:pt x="0" y="683"/>
                    <a:pt x="0" y="482"/>
                    <a:pt x="0" y="281"/>
                  </a:cubicBezTo>
                  <a:cubicBezTo>
                    <a:pt x="0" y="272"/>
                    <a:pt x="2" y="267"/>
                    <a:pt x="10" y="263"/>
                  </a:cubicBezTo>
                  <a:cubicBezTo>
                    <a:pt x="183" y="177"/>
                    <a:pt x="356" y="90"/>
                    <a:pt x="529" y="4"/>
                  </a:cubicBezTo>
                  <a:cubicBezTo>
                    <a:pt x="532" y="3"/>
                    <a:pt x="535" y="1"/>
                    <a:pt x="539" y="0"/>
                  </a:cubicBezTo>
                  <a:cubicBezTo>
                    <a:pt x="539" y="97"/>
                    <a:pt x="539" y="192"/>
                    <a:pt x="539" y="288"/>
                  </a:cubicBezTo>
                  <a:cubicBezTo>
                    <a:pt x="389" y="276"/>
                    <a:pt x="265" y="327"/>
                    <a:pt x="174" y="446"/>
                  </a:cubicBezTo>
                  <a:cubicBezTo>
                    <a:pt x="82" y="565"/>
                    <a:pt x="68" y="698"/>
                    <a:pt x="118" y="8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5" name="Group 694"/>
          <p:cNvGrpSpPr/>
          <p:nvPr/>
        </p:nvGrpSpPr>
        <p:grpSpPr>
          <a:xfrm>
            <a:off x="5387485" y="4478330"/>
            <a:ext cx="442913" cy="431800"/>
            <a:chOff x="5986463" y="4392613"/>
            <a:chExt cx="442913" cy="43180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96" name="Freeform 177"/>
            <p:cNvSpPr>
              <a:spLocks noEditPoints="1"/>
            </p:cNvSpPr>
            <p:nvPr/>
          </p:nvSpPr>
          <p:spPr bwMode="auto">
            <a:xfrm>
              <a:off x="5986463" y="4392613"/>
              <a:ext cx="442913" cy="431800"/>
            </a:xfrm>
            <a:custGeom>
              <a:avLst/>
              <a:gdLst>
                <a:gd name="T0" fmla="*/ 1592 w 1592"/>
                <a:gd name="T1" fmla="*/ 1372 h 1552"/>
                <a:gd name="T2" fmla="*/ 1557 w 1592"/>
                <a:gd name="T3" fmla="*/ 1425 h 1552"/>
                <a:gd name="T4" fmla="*/ 1468 w 1592"/>
                <a:gd name="T5" fmla="*/ 1516 h 1552"/>
                <a:gd name="T6" fmla="*/ 1354 w 1592"/>
                <a:gd name="T7" fmla="*/ 1517 h 1552"/>
                <a:gd name="T8" fmla="*/ 1134 w 1592"/>
                <a:gd name="T9" fmla="*/ 1304 h 1552"/>
                <a:gd name="T10" fmla="*/ 1111 w 1592"/>
                <a:gd name="T11" fmla="*/ 1209 h 1552"/>
                <a:gd name="T12" fmla="*/ 1107 w 1592"/>
                <a:gd name="T13" fmla="*/ 1196 h 1552"/>
                <a:gd name="T14" fmla="*/ 978 w 1592"/>
                <a:gd name="T15" fmla="*/ 1071 h 1552"/>
                <a:gd name="T16" fmla="*/ 484 w 1592"/>
                <a:gd name="T17" fmla="*/ 1175 h 1552"/>
                <a:gd name="T18" fmla="*/ 162 w 1592"/>
                <a:gd name="T19" fmla="*/ 955 h 1552"/>
                <a:gd name="T20" fmla="*/ 224 w 1592"/>
                <a:gd name="T21" fmla="*/ 220 h 1552"/>
                <a:gd name="T22" fmla="*/ 964 w 1592"/>
                <a:gd name="T23" fmla="*/ 167 h 1552"/>
                <a:gd name="T24" fmla="*/ 1104 w 1592"/>
                <a:gd name="T25" fmla="*/ 934 h 1552"/>
                <a:gd name="T26" fmla="*/ 1243 w 1592"/>
                <a:gd name="T27" fmla="*/ 1069 h 1552"/>
                <a:gd name="T28" fmla="*/ 1256 w 1592"/>
                <a:gd name="T29" fmla="*/ 1063 h 1552"/>
                <a:gd name="T30" fmla="*/ 1337 w 1592"/>
                <a:gd name="T31" fmla="*/ 1080 h 1552"/>
                <a:gd name="T32" fmla="*/ 1566 w 1592"/>
                <a:gd name="T33" fmla="*/ 1303 h 1552"/>
                <a:gd name="T34" fmla="*/ 1592 w 1592"/>
                <a:gd name="T35" fmla="*/ 1342 h 1552"/>
                <a:gd name="T36" fmla="*/ 1592 w 1592"/>
                <a:gd name="T37" fmla="*/ 1372 h 1552"/>
                <a:gd name="T38" fmla="*/ 625 w 1592"/>
                <a:gd name="T39" fmla="*/ 1145 h 1552"/>
                <a:gd name="T40" fmla="*/ 1146 w 1592"/>
                <a:gd name="T41" fmla="*/ 622 h 1552"/>
                <a:gd name="T42" fmla="*/ 623 w 1592"/>
                <a:gd name="T43" fmla="*/ 103 h 1552"/>
                <a:gd name="T44" fmla="*/ 104 w 1592"/>
                <a:gd name="T45" fmla="*/ 626 h 1552"/>
                <a:gd name="T46" fmla="*/ 625 w 1592"/>
                <a:gd name="T47" fmla="*/ 1145 h 1552"/>
                <a:gd name="T48" fmla="*/ 1411 w 1592"/>
                <a:gd name="T49" fmla="*/ 1497 h 1552"/>
                <a:gd name="T50" fmla="*/ 1430 w 1592"/>
                <a:gd name="T51" fmla="*/ 1485 h 1552"/>
                <a:gd name="T52" fmla="*/ 1535 w 1592"/>
                <a:gd name="T53" fmla="*/ 1378 h 1552"/>
                <a:gd name="T54" fmla="*/ 1534 w 1592"/>
                <a:gd name="T55" fmla="*/ 1337 h 1552"/>
                <a:gd name="T56" fmla="*/ 1305 w 1592"/>
                <a:gd name="T57" fmla="*/ 1115 h 1552"/>
                <a:gd name="T58" fmla="*/ 1264 w 1592"/>
                <a:gd name="T59" fmla="*/ 1115 h 1552"/>
                <a:gd name="T60" fmla="*/ 1160 w 1592"/>
                <a:gd name="T61" fmla="*/ 1223 h 1552"/>
                <a:gd name="T62" fmla="*/ 1161 w 1592"/>
                <a:gd name="T63" fmla="*/ 1262 h 1552"/>
                <a:gd name="T64" fmla="*/ 1391 w 1592"/>
                <a:gd name="T65" fmla="*/ 1486 h 1552"/>
                <a:gd name="T66" fmla="*/ 1411 w 1592"/>
                <a:gd name="T67" fmla="*/ 1497 h 1552"/>
                <a:gd name="T68" fmla="*/ 1210 w 1592"/>
                <a:gd name="T69" fmla="*/ 1104 h 1552"/>
                <a:gd name="T70" fmla="*/ 1076 w 1592"/>
                <a:gd name="T71" fmla="*/ 974 h 1552"/>
                <a:gd name="T72" fmla="*/ 1015 w 1592"/>
                <a:gd name="T73" fmla="*/ 1040 h 1552"/>
                <a:gd name="T74" fmla="*/ 1144 w 1592"/>
                <a:gd name="T75" fmla="*/ 1165 h 1552"/>
                <a:gd name="T76" fmla="*/ 1210 w 1592"/>
                <a:gd name="T77" fmla="*/ 1104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2" h="1552">
                  <a:moveTo>
                    <a:pt x="1592" y="1372"/>
                  </a:moveTo>
                  <a:cubicBezTo>
                    <a:pt x="1585" y="1393"/>
                    <a:pt x="1572" y="1409"/>
                    <a:pt x="1557" y="1425"/>
                  </a:cubicBezTo>
                  <a:cubicBezTo>
                    <a:pt x="1526" y="1455"/>
                    <a:pt x="1497" y="1486"/>
                    <a:pt x="1468" y="1516"/>
                  </a:cubicBezTo>
                  <a:cubicBezTo>
                    <a:pt x="1432" y="1552"/>
                    <a:pt x="1390" y="1552"/>
                    <a:pt x="1354" y="1517"/>
                  </a:cubicBezTo>
                  <a:cubicBezTo>
                    <a:pt x="1281" y="1446"/>
                    <a:pt x="1208" y="1375"/>
                    <a:pt x="1134" y="1304"/>
                  </a:cubicBezTo>
                  <a:cubicBezTo>
                    <a:pt x="1106" y="1277"/>
                    <a:pt x="1094" y="1247"/>
                    <a:pt x="1111" y="1209"/>
                  </a:cubicBezTo>
                  <a:cubicBezTo>
                    <a:pt x="1112" y="1206"/>
                    <a:pt x="1110" y="1199"/>
                    <a:pt x="1107" y="1196"/>
                  </a:cubicBezTo>
                  <a:cubicBezTo>
                    <a:pt x="1065" y="1155"/>
                    <a:pt x="1022" y="1113"/>
                    <a:pt x="978" y="1071"/>
                  </a:cubicBezTo>
                  <a:cubicBezTo>
                    <a:pt x="830" y="1182"/>
                    <a:pt x="665" y="1219"/>
                    <a:pt x="484" y="1175"/>
                  </a:cubicBezTo>
                  <a:cubicBezTo>
                    <a:pt x="350" y="1142"/>
                    <a:pt x="242" y="1067"/>
                    <a:pt x="162" y="955"/>
                  </a:cubicBezTo>
                  <a:cubicBezTo>
                    <a:pt x="0" y="725"/>
                    <a:pt x="27" y="415"/>
                    <a:pt x="224" y="220"/>
                  </a:cubicBezTo>
                  <a:cubicBezTo>
                    <a:pt x="426" y="22"/>
                    <a:pt x="736" y="0"/>
                    <a:pt x="964" y="167"/>
                  </a:cubicBezTo>
                  <a:cubicBezTo>
                    <a:pt x="1195" y="337"/>
                    <a:pt x="1272" y="669"/>
                    <a:pt x="1104" y="934"/>
                  </a:cubicBezTo>
                  <a:cubicBezTo>
                    <a:pt x="1150" y="979"/>
                    <a:pt x="1196" y="1024"/>
                    <a:pt x="1243" y="1069"/>
                  </a:cubicBezTo>
                  <a:cubicBezTo>
                    <a:pt x="1247" y="1067"/>
                    <a:pt x="1251" y="1065"/>
                    <a:pt x="1256" y="1063"/>
                  </a:cubicBezTo>
                  <a:cubicBezTo>
                    <a:pt x="1287" y="1051"/>
                    <a:pt x="1314" y="1057"/>
                    <a:pt x="1337" y="1080"/>
                  </a:cubicBezTo>
                  <a:cubicBezTo>
                    <a:pt x="1414" y="1154"/>
                    <a:pt x="1491" y="1228"/>
                    <a:pt x="1566" y="1303"/>
                  </a:cubicBezTo>
                  <a:cubicBezTo>
                    <a:pt x="1577" y="1313"/>
                    <a:pt x="1584" y="1329"/>
                    <a:pt x="1592" y="1342"/>
                  </a:cubicBezTo>
                  <a:cubicBezTo>
                    <a:pt x="1592" y="1352"/>
                    <a:pt x="1592" y="1362"/>
                    <a:pt x="1592" y="1372"/>
                  </a:cubicBezTo>
                  <a:close/>
                  <a:moveTo>
                    <a:pt x="625" y="1145"/>
                  </a:moveTo>
                  <a:cubicBezTo>
                    <a:pt x="916" y="1143"/>
                    <a:pt x="1147" y="911"/>
                    <a:pt x="1146" y="622"/>
                  </a:cubicBezTo>
                  <a:cubicBezTo>
                    <a:pt x="1144" y="334"/>
                    <a:pt x="911" y="102"/>
                    <a:pt x="623" y="103"/>
                  </a:cubicBezTo>
                  <a:cubicBezTo>
                    <a:pt x="336" y="104"/>
                    <a:pt x="103" y="339"/>
                    <a:pt x="104" y="626"/>
                  </a:cubicBezTo>
                  <a:cubicBezTo>
                    <a:pt x="105" y="914"/>
                    <a:pt x="339" y="1146"/>
                    <a:pt x="625" y="1145"/>
                  </a:cubicBezTo>
                  <a:close/>
                  <a:moveTo>
                    <a:pt x="1411" y="1497"/>
                  </a:moveTo>
                  <a:cubicBezTo>
                    <a:pt x="1418" y="1493"/>
                    <a:pt x="1425" y="1490"/>
                    <a:pt x="1430" y="1485"/>
                  </a:cubicBezTo>
                  <a:cubicBezTo>
                    <a:pt x="1465" y="1450"/>
                    <a:pt x="1500" y="1414"/>
                    <a:pt x="1535" y="1378"/>
                  </a:cubicBezTo>
                  <a:cubicBezTo>
                    <a:pt x="1548" y="1364"/>
                    <a:pt x="1548" y="1351"/>
                    <a:pt x="1534" y="1337"/>
                  </a:cubicBezTo>
                  <a:cubicBezTo>
                    <a:pt x="1458" y="1263"/>
                    <a:pt x="1381" y="1189"/>
                    <a:pt x="1305" y="1115"/>
                  </a:cubicBezTo>
                  <a:cubicBezTo>
                    <a:pt x="1291" y="1101"/>
                    <a:pt x="1278" y="1102"/>
                    <a:pt x="1264" y="1115"/>
                  </a:cubicBezTo>
                  <a:cubicBezTo>
                    <a:pt x="1229" y="1151"/>
                    <a:pt x="1194" y="1187"/>
                    <a:pt x="1160" y="1223"/>
                  </a:cubicBezTo>
                  <a:cubicBezTo>
                    <a:pt x="1147" y="1236"/>
                    <a:pt x="1147" y="1249"/>
                    <a:pt x="1161" y="1262"/>
                  </a:cubicBezTo>
                  <a:cubicBezTo>
                    <a:pt x="1237" y="1337"/>
                    <a:pt x="1314" y="1411"/>
                    <a:pt x="1391" y="1486"/>
                  </a:cubicBezTo>
                  <a:cubicBezTo>
                    <a:pt x="1396" y="1490"/>
                    <a:pt x="1403" y="1493"/>
                    <a:pt x="1411" y="1497"/>
                  </a:cubicBezTo>
                  <a:close/>
                  <a:moveTo>
                    <a:pt x="1210" y="1104"/>
                  </a:moveTo>
                  <a:cubicBezTo>
                    <a:pt x="1164" y="1059"/>
                    <a:pt x="1120" y="1017"/>
                    <a:pt x="1076" y="974"/>
                  </a:cubicBezTo>
                  <a:cubicBezTo>
                    <a:pt x="1055" y="997"/>
                    <a:pt x="1035" y="1018"/>
                    <a:pt x="1015" y="1040"/>
                  </a:cubicBezTo>
                  <a:cubicBezTo>
                    <a:pt x="1059" y="1083"/>
                    <a:pt x="1103" y="1125"/>
                    <a:pt x="1144" y="1165"/>
                  </a:cubicBezTo>
                  <a:cubicBezTo>
                    <a:pt x="1166" y="1144"/>
                    <a:pt x="1187" y="1125"/>
                    <a:pt x="1210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178"/>
            <p:cNvSpPr>
              <a:spLocks noEditPoints="1"/>
            </p:cNvSpPr>
            <p:nvPr/>
          </p:nvSpPr>
          <p:spPr bwMode="auto">
            <a:xfrm>
              <a:off x="6030913" y="4437063"/>
              <a:ext cx="258763" cy="258763"/>
            </a:xfrm>
            <a:custGeom>
              <a:avLst/>
              <a:gdLst>
                <a:gd name="T0" fmla="*/ 463 w 928"/>
                <a:gd name="T1" fmla="*/ 2 h 929"/>
                <a:gd name="T2" fmla="*/ 926 w 928"/>
                <a:gd name="T3" fmla="*/ 461 h 929"/>
                <a:gd name="T4" fmla="*/ 466 w 928"/>
                <a:gd name="T5" fmla="*/ 927 h 929"/>
                <a:gd name="T6" fmla="*/ 1 w 928"/>
                <a:gd name="T7" fmla="*/ 464 h 929"/>
                <a:gd name="T8" fmla="*/ 463 w 928"/>
                <a:gd name="T9" fmla="*/ 2 h 929"/>
                <a:gd name="T10" fmla="*/ 463 w 928"/>
                <a:gd name="T11" fmla="*/ 50 h 929"/>
                <a:gd name="T12" fmla="*/ 49 w 928"/>
                <a:gd name="T13" fmla="*/ 462 h 929"/>
                <a:gd name="T14" fmla="*/ 464 w 928"/>
                <a:gd name="T15" fmla="*/ 879 h 929"/>
                <a:gd name="T16" fmla="*/ 878 w 928"/>
                <a:gd name="T17" fmla="*/ 464 h 929"/>
                <a:gd name="T18" fmla="*/ 463 w 928"/>
                <a:gd name="T19" fmla="*/ 5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8" h="929">
                  <a:moveTo>
                    <a:pt x="463" y="2"/>
                  </a:moveTo>
                  <a:cubicBezTo>
                    <a:pt x="716" y="0"/>
                    <a:pt x="924" y="207"/>
                    <a:pt x="926" y="461"/>
                  </a:cubicBezTo>
                  <a:cubicBezTo>
                    <a:pt x="928" y="716"/>
                    <a:pt x="721" y="925"/>
                    <a:pt x="466" y="927"/>
                  </a:cubicBezTo>
                  <a:cubicBezTo>
                    <a:pt x="210" y="929"/>
                    <a:pt x="2" y="722"/>
                    <a:pt x="1" y="464"/>
                  </a:cubicBezTo>
                  <a:cubicBezTo>
                    <a:pt x="0" y="210"/>
                    <a:pt x="206" y="4"/>
                    <a:pt x="463" y="2"/>
                  </a:cubicBezTo>
                  <a:close/>
                  <a:moveTo>
                    <a:pt x="463" y="50"/>
                  </a:moveTo>
                  <a:cubicBezTo>
                    <a:pt x="235" y="50"/>
                    <a:pt x="50" y="235"/>
                    <a:pt x="49" y="462"/>
                  </a:cubicBezTo>
                  <a:cubicBezTo>
                    <a:pt x="49" y="693"/>
                    <a:pt x="234" y="879"/>
                    <a:pt x="464" y="879"/>
                  </a:cubicBezTo>
                  <a:cubicBezTo>
                    <a:pt x="692" y="879"/>
                    <a:pt x="878" y="693"/>
                    <a:pt x="878" y="464"/>
                  </a:cubicBezTo>
                  <a:cubicBezTo>
                    <a:pt x="878" y="235"/>
                    <a:pt x="693" y="50"/>
                    <a:pt x="46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79"/>
            <p:cNvSpPr>
              <a:spLocks noEditPoints="1"/>
            </p:cNvSpPr>
            <p:nvPr/>
          </p:nvSpPr>
          <p:spPr bwMode="auto">
            <a:xfrm>
              <a:off x="6080125" y="4475163"/>
              <a:ext cx="160338" cy="182563"/>
            </a:xfrm>
            <a:custGeom>
              <a:avLst/>
              <a:gdLst>
                <a:gd name="T0" fmla="*/ 572 w 572"/>
                <a:gd name="T1" fmla="*/ 327 h 654"/>
                <a:gd name="T2" fmla="*/ 572 w 572"/>
                <a:gd name="T3" fmla="*/ 470 h 654"/>
                <a:gd name="T4" fmla="*/ 553 w 572"/>
                <a:gd name="T5" fmla="*/ 503 h 654"/>
                <a:gd name="T6" fmla="*/ 304 w 572"/>
                <a:gd name="T7" fmla="*/ 647 h 654"/>
                <a:gd name="T8" fmla="*/ 268 w 572"/>
                <a:gd name="T9" fmla="*/ 647 h 654"/>
                <a:gd name="T10" fmla="*/ 19 w 572"/>
                <a:gd name="T11" fmla="*/ 503 h 654"/>
                <a:gd name="T12" fmla="*/ 0 w 572"/>
                <a:gd name="T13" fmla="*/ 472 h 654"/>
                <a:gd name="T14" fmla="*/ 0 w 572"/>
                <a:gd name="T15" fmla="*/ 182 h 654"/>
                <a:gd name="T16" fmla="*/ 18 w 572"/>
                <a:gd name="T17" fmla="*/ 152 h 654"/>
                <a:gd name="T18" fmla="*/ 269 w 572"/>
                <a:gd name="T19" fmla="*/ 7 h 654"/>
                <a:gd name="T20" fmla="*/ 303 w 572"/>
                <a:gd name="T21" fmla="*/ 7 h 654"/>
                <a:gd name="T22" fmla="*/ 555 w 572"/>
                <a:gd name="T23" fmla="*/ 152 h 654"/>
                <a:gd name="T24" fmla="*/ 572 w 572"/>
                <a:gd name="T25" fmla="*/ 183 h 654"/>
                <a:gd name="T26" fmla="*/ 572 w 572"/>
                <a:gd name="T27" fmla="*/ 327 h 654"/>
                <a:gd name="T28" fmla="*/ 50 w 572"/>
                <a:gd name="T29" fmla="*/ 219 h 654"/>
                <a:gd name="T30" fmla="*/ 48 w 572"/>
                <a:gd name="T31" fmla="*/ 232 h 654"/>
                <a:gd name="T32" fmla="*/ 48 w 572"/>
                <a:gd name="T33" fmla="*/ 452 h 654"/>
                <a:gd name="T34" fmla="*/ 60 w 572"/>
                <a:gd name="T35" fmla="*/ 471 h 654"/>
                <a:gd name="T36" fmla="*/ 252 w 572"/>
                <a:gd name="T37" fmla="*/ 582 h 654"/>
                <a:gd name="T38" fmla="*/ 262 w 572"/>
                <a:gd name="T39" fmla="*/ 586 h 654"/>
                <a:gd name="T40" fmla="*/ 262 w 572"/>
                <a:gd name="T41" fmla="*/ 572 h 654"/>
                <a:gd name="T42" fmla="*/ 263 w 572"/>
                <a:gd name="T43" fmla="*/ 356 h 654"/>
                <a:gd name="T44" fmla="*/ 250 w 572"/>
                <a:gd name="T45" fmla="*/ 333 h 654"/>
                <a:gd name="T46" fmla="*/ 87 w 572"/>
                <a:gd name="T47" fmla="*/ 240 h 654"/>
                <a:gd name="T48" fmla="*/ 50 w 572"/>
                <a:gd name="T49" fmla="*/ 219 h 654"/>
                <a:gd name="T50" fmla="*/ 74 w 572"/>
                <a:gd name="T51" fmla="*/ 176 h 654"/>
                <a:gd name="T52" fmla="*/ 79 w 572"/>
                <a:gd name="T53" fmla="*/ 180 h 654"/>
                <a:gd name="T54" fmla="*/ 278 w 572"/>
                <a:gd name="T55" fmla="*/ 294 h 654"/>
                <a:gd name="T56" fmla="*/ 298 w 572"/>
                <a:gd name="T57" fmla="*/ 293 h 654"/>
                <a:gd name="T58" fmla="*/ 472 w 572"/>
                <a:gd name="T59" fmla="*/ 193 h 654"/>
                <a:gd name="T60" fmla="*/ 499 w 572"/>
                <a:gd name="T61" fmla="*/ 176 h 654"/>
                <a:gd name="T62" fmla="*/ 492 w 572"/>
                <a:gd name="T63" fmla="*/ 172 h 654"/>
                <a:gd name="T64" fmla="*/ 295 w 572"/>
                <a:gd name="T65" fmla="*/ 58 h 654"/>
                <a:gd name="T66" fmla="*/ 276 w 572"/>
                <a:gd name="T67" fmla="*/ 59 h 654"/>
                <a:gd name="T68" fmla="*/ 148 w 572"/>
                <a:gd name="T69" fmla="*/ 133 h 654"/>
                <a:gd name="T70" fmla="*/ 74 w 572"/>
                <a:gd name="T71" fmla="*/ 176 h 654"/>
                <a:gd name="T72" fmla="*/ 523 w 572"/>
                <a:gd name="T73" fmla="*/ 219 h 654"/>
                <a:gd name="T74" fmla="*/ 509 w 572"/>
                <a:gd name="T75" fmla="*/ 226 h 654"/>
                <a:gd name="T76" fmla="*/ 322 w 572"/>
                <a:gd name="T77" fmla="*/ 334 h 654"/>
                <a:gd name="T78" fmla="*/ 310 w 572"/>
                <a:gd name="T79" fmla="*/ 355 h 654"/>
                <a:gd name="T80" fmla="*/ 310 w 572"/>
                <a:gd name="T81" fmla="*/ 571 h 654"/>
                <a:gd name="T82" fmla="*/ 311 w 572"/>
                <a:gd name="T83" fmla="*/ 586 h 654"/>
                <a:gd name="T84" fmla="*/ 318 w 572"/>
                <a:gd name="T85" fmla="*/ 583 h 654"/>
                <a:gd name="T86" fmla="*/ 515 w 572"/>
                <a:gd name="T87" fmla="*/ 469 h 654"/>
                <a:gd name="T88" fmla="*/ 524 w 572"/>
                <a:gd name="T89" fmla="*/ 453 h 654"/>
                <a:gd name="T90" fmla="*/ 524 w 572"/>
                <a:gd name="T91" fmla="*/ 232 h 654"/>
                <a:gd name="T92" fmla="*/ 523 w 572"/>
                <a:gd name="T93" fmla="*/ 21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2" h="654">
                  <a:moveTo>
                    <a:pt x="572" y="327"/>
                  </a:moveTo>
                  <a:cubicBezTo>
                    <a:pt x="572" y="375"/>
                    <a:pt x="572" y="423"/>
                    <a:pt x="572" y="470"/>
                  </a:cubicBezTo>
                  <a:cubicBezTo>
                    <a:pt x="572" y="486"/>
                    <a:pt x="567" y="495"/>
                    <a:pt x="553" y="503"/>
                  </a:cubicBezTo>
                  <a:cubicBezTo>
                    <a:pt x="470" y="551"/>
                    <a:pt x="387" y="599"/>
                    <a:pt x="304" y="647"/>
                  </a:cubicBezTo>
                  <a:cubicBezTo>
                    <a:pt x="292" y="654"/>
                    <a:pt x="281" y="654"/>
                    <a:pt x="268" y="647"/>
                  </a:cubicBezTo>
                  <a:cubicBezTo>
                    <a:pt x="185" y="599"/>
                    <a:pt x="102" y="551"/>
                    <a:pt x="19" y="503"/>
                  </a:cubicBezTo>
                  <a:cubicBezTo>
                    <a:pt x="6" y="496"/>
                    <a:pt x="0" y="486"/>
                    <a:pt x="0" y="472"/>
                  </a:cubicBezTo>
                  <a:cubicBezTo>
                    <a:pt x="1" y="375"/>
                    <a:pt x="1" y="279"/>
                    <a:pt x="0" y="182"/>
                  </a:cubicBezTo>
                  <a:cubicBezTo>
                    <a:pt x="0" y="169"/>
                    <a:pt x="6" y="159"/>
                    <a:pt x="18" y="152"/>
                  </a:cubicBezTo>
                  <a:cubicBezTo>
                    <a:pt x="102" y="104"/>
                    <a:pt x="186" y="56"/>
                    <a:pt x="269" y="7"/>
                  </a:cubicBezTo>
                  <a:cubicBezTo>
                    <a:pt x="281" y="0"/>
                    <a:pt x="291" y="0"/>
                    <a:pt x="303" y="7"/>
                  </a:cubicBezTo>
                  <a:cubicBezTo>
                    <a:pt x="387" y="56"/>
                    <a:pt x="471" y="104"/>
                    <a:pt x="555" y="152"/>
                  </a:cubicBezTo>
                  <a:cubicBezTo>
                    <a:pt x="567" y="159"/>
                    <a:pt x="572" y="169"/>
                    <a:pt x="572" y="183"/>
                  </a:cubicBezTo>
                  <a:cubicBezTo>
                    <a:pt x="572" y="231"/>
                    <a:pt x="572" y="279"/>
                    <a:pt x="572" y="327"/>
                  </a:cubicBezTo>
                  <a:close/>
                  <a:moveTo>
                    <a:pt x="50" y="219"/>
                  </a:moveTo>
                  <a:cubicBezTo>
                    <a:pt x="49" y="224"/>
                    <a:pt x="48" y="228"/>
                    <a:pt x="48" y="232"/>
                  </a:cubicBezTo>
                  <a:cubicBezTo>
                    <a:pt x="48" y="305"/>
                    <a:pt x="49" y="379"/>
                    <a:pt x="48" y="452"/>
                  </a:cubicBezTo>
                  <a:cubicBezTo>
                    <a:pt x="48" y="462"/>
                    <a:pt x="52" y="467"/>
                    <a:pt x="60" y="471"/>
                  </a:cubicBezTo>
                  <a:cubicBezTo>
                    <a:pt x="124" y="508"/>
                    <a:pt x="188" y="545"/>
                    <a:pt x="252" y="582"/>
                  </a:cubicBezTo>
                  <a:cubicBezTo>
                    <a:pt x="254" y="583"/>
                    <a:pt x="258" y="584"/>
                    <a:pt x="262" y="586"/>
                  </a:cubicBezTo>
                  <a:cubicBezTo>
                    <a:pt x="262" y="580"/>
                    <a:pt x="262" y="576"/>
                    <a:pt x="262" y="572"/>
                  </a:cubicBezTo>
                  <a:cubicBezTo>
                    <a:pt x="262" y="500"/>
                    <a:pt x="262" y="428"/>
                    <a:pt x="263" y="356"/>
                  </a:cubicBezTo>
                  <a:cubicBezTo>
                    <a:pt x="263" y="345"/>
                    <a:pt x="259" y="339"/>
                    <a:pt x="250" y="333"/>
                  </a:cubicBezTo>
                  <a:cubicBezTo>
                    <a:pt x="195" y="303"/>
                    <a:pt x="141" y="271"/>
                    <a:pt x="87" y="240"/>
                  </a:cubicBezTo>
                  <a:cubicBezTo>
                    <a:pt x="75" y="233"/>
                    <a:pt x="63" y="226"/>
                    <a:pt x="50" y="219"/>
                  </a:cubicBezTo>
                  <a:close/>
                  <a:moveTo>
                    <a:pt x="74" y="176"/>
                  </a:moveTo>
                  <a:cubicBezTo>
                    <a:pt x="76" y="178"/>
                    <a:pt x="78" y="179"/>
                    <a:pt x="79" y="180"/>
                  </a:cubicBezTo>
                  <a:cubicBezTo>
                    <a:pt x="145" y="218"/>
                    <a:pt x="211" y="257"/>
                    <a:pt x="278" y="294"/>
                  </a:cubicBezTo>
                  <a:cubicBezTo>
                    <a:pt x="283" y="297"/>
                    <a:pt x="292" y="296"/>
                    <a:pt x="298" y="293"/>
                  </a:cubicBezTo>
                  <a:cubicBezTo>
                    <a:pt x="356" y="260"/>
                    <a:pt x="414" y="226"/>
                    <a:pt x="472" y="193"/>
                  </a:cubicBezTo>
                  <a:cubicBezTo>
                    <a:pt x="480" y="188"/>
                    <a:pt x="489" y="182"/>
                    <a:pt x="499" y="176"/>
                  </a:cubicBezTo>
                  <a:cubicBezTo>
                    <a:pt x="495" y="174"/>
                    <a:pt x="494" y="173"/>
                    <a:pt x="492" y="172"/>
                  </a:cubicBezTo>
                  <a:cubicBezTo>
                    <a:pt x="427" y="134"/>
                    <a:pt x="361" y="96"/>
                    <a:pt x="295" y="58"/>
                  </a:cubicBezTo>
                  <a:cubicBezTo>
                    <a:pt x="290" y="56"/>
                    <a:pt x="281" y="56"/>
                    <a:pt x="276" y="59"/>
                  </a:cubicBezTo>
                  <a:cubicBezTo>
                    <a:pt x="233" y="83"/>
                    <a:pt x="191" y="108"/>
                    <a:pt x="148" y="133"/>
                  </a:cubicBezTo>
                  <a:cubicBezTo>
                    <a:pt x="123" y="147"/>
                    <a:pt x="99" y="161"/>
                    <a:pt x="74" y="176"/>
                  </a:cubicBezTo>
                  <a:close/>
                  <a:moveTo>
                    <a:pt x="523" y="219"/>
                  </a:moveTo>
                  <a:cubicBezTo>
                    <a:pt x="517" y="222"/>
                    <a:pt x="513" y="224"/>
                    <a:pt x="509" y="226"/>
                  </a:cubicBezTo>
                  <a:cubicBezTo>
                    <a:pt x="447" y="262"/>
                    <a:pt x="384" y="299"/>
                    <a:pt x="322" y="334"/>
                  </a:cubicBezTo>
                  <a:cubicBezTo>
                    <a:pt x="313" y="339"/>
                    <a:pt x="310" y="345"/>
                    <a:pt x="310" y="355"/>
                  </a:cubicBezTo>
                  <a:cubicBezTo>
                    <a:pt x="311" y="427"/>
                    <a:pt x="310" y="499"/>
                    <a:pt x="310" y="571"/>
                  </a:cubicBezTo>
                  <a:cubicBezTo>
                    <a:pt x="310" y="576"/>
                    <a:pt x="311" y="581"/>
                    <a:pt x="311" y="586"/>
                  </a:cubicBezTo>
                  <a:cubicBezTo>
                    <a:pt x="315" y="585"/>
                    <a:pt x="317" y="584"/>
                    <a:pt x="318" y="583"/>
                  </a:cubicBezTo>
                  <a:cubicBezTo>
                    <a:pt x="384" y="545"/>
                    <a:pt x="450" y="507"/>
                    <a:pt x="515" y="469"/>
                  </a:cubicBezTo>
                  <a:cubicBezTo>
                    <a:pt x="520" y="466"/>
                    <a:pt x="523" y="458"/>
                    <a:pt x="524" y="453"/>
                  </a:cubicBezTo>
                  <a:cubicBezTo>
                    <a:pt x="524" y="379"/>
                    <a:pt x="524" y="306"/>
                    <a:pt x="524" y="232"/>
                  </a:cubicBezTo>
                  <a:cubicBezTo>
                    <a:pt x="524" y="228"/>
                    <a:pt x="524" y="225"/>
                    <a:pt x="523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9" name="Group 698"/>
          <p:cNvGrpSpPr/>
          <p:nvPr/>
        </p:nvGrpSpPr>
        <p:grpSpPr>
          <a:xfrm>
            <a:off x="6132542" y="4465630"/>
            <a:ext cx="457201" cy="457201"/>
            <a:chOff x="6578600" y="4400550"/>
            <a:chExt cx="457201" cy="457201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0" name="Freeform 180"/>
            <p:cNvSpPr>
              <a:spLocks noEditPoints="1"/>
            </p:cNvSpPr>
            <p:nvPr/>
          </p:nvSpPr>
          <p:spPr bwMode="auto">
            <a:xfrm>
              <a:off x="6578600" y="4400550"/>
              <a:ext cx="457200" cy="211138"/>
            </a:xfrm>
            <a:custGeom>
              <a:avLst/>
              <a:gdLst>
                <a:gd name="T0" fmla="*/ 1640 w 1640"/>
                <a:gd name="T1" fmla="*/ 563 h 757"/>
                <a:gd name="T2" fmla="*/ 1605 w 1640"/>
                <a:gd name="T3" fmla="*/ 636 h 757"/>
                <a:gd name="T4" fmla="*/ 1517 w 1640"/>
                <a:gd name="T5" fmla="*/ 681 h 757"/>
                <a:gd name="T6" fmla="*/ 1403 w 1640"/>
                <a:gd name="T7" fmla="*/ 682 h 757"/>
                <a:gd name="T8" fmla="*/ 1380 w 1640"/>
                <a:gd name="T9" fmla="*/ 696 h 757"/>
                <a:gd name="T10" fmla="*/ 1363 w 1640"/>
                <a:gd name="T11" fmla="*/ 731 h 757"/>
                <a:gd name="T12" fmla="*/ 1302 w 1640"/>
                <a:gd name="T13" fmla="*/ 731 h 757"/>
                <a:gd name="T14" fmla="*/ 1281 w 1640"/>
                <a:gd name="T15" fmla="*/ 691 h 757"/>
                <a:gd name="T16" fmla="*/ 1267 w 1640"/>
                <a:gd name="T17" fmla="*/ 683 h 757"/>
                <a:gd name="T18" fmla="*/ 899 w 1640"/>
                <a:gd name="T19" fmla="*/ 683 h 757"/>
                <a:gd name="T20" fmla="*/ 883 w 1640"/>
                <a:gd name="T21" fmla="*/ 690 h 757"/>
                <a:gd name="T22" fmla="*/ 850 w 1640"/>
                <a:gd name="T23" fmla="*/ 734 h 757"/>
                <a:gd name="T24" fmla="*/ 791 w 1640"/>
                <a:gd name="T25" fmla="*/ 734 h 757"/>
                <a:gd name="T26" fmla="*/ 759 w 1640"/>
                <a:gd name="T27" fmla="*/ 692 h 757"/>
                <a:gd name="T28" fmla="*/ 741 w 1640"/>
                <a:gd name="T29" fmla="*/ 683 h 757"/>
                <a:gd name="T30" fmla="*/ 376 w 1640"/>
                <a:gd name="T31" fmla="*/ 682 h 757"/>
                <a:gd name="T32" fmla="*/ 358 w 1640"/>
                <a:gd name="T33" fmla="*/ 694 h 757"/>
                <a:gd name="T34" fmla="*/ 342 w 1640"/>
                <a:gd name="T35" fmla="*/ 726 h 757"/>
                <a:gd name="T36" fmla="*/ 308 w 1640"/>
                <a:gd name="T37" fmla="*/ 749 h 757"/>
                <a:gd name="T38" fmla="*/ 275 w 1640"/>
                <a:gd name="T39" fmla="*/ 727 h 757"/>
                <a:gd name="T40" fmla="*/ 259 w 1640"/>
                <a:gd name="T41" fmla="*/ 694 h 757"/>
                <a:gd name="T42" fmla="*/ 240 w 1640"/>
                <a:gd name="T43" fmla="*/ 682 h 757"/>
                <a:gd name="T44" fmla="*/ 134 w 1640"/>
                <a:gd name="T45" fmla="*/ 682 h 757"/>
                <a:gd name="T46" fmla="*/ 2 w 1640"/>
                <a:gd name="T47" fmla="*/ 545 h 757"/>
                <a:gd name="T48" fmla="*/ 2 w 1640"/>
                <a:gd name="T49" fmla="*/ 138 h 757"/>
                <a:gd name="T50" fmla="*/ 143 w 1640"/>
                <a:gd name="T51" fmla="*/ 0 h 757"/>
                <a:gd name="T52" fmla="*/ 509 w 1640"/>
                <a:gd name="T53" fmla="*/ 0 h 757"/>
                <a:gd name="T54" fmla="*/ 1493 w 1640"/>
                <a:gd name="T55" fmla="*/ 0 h 757"/>
                <a:gd name="T56" fmla="*/ 1626 w 1640"/>
                <a:gd name="T57" fmla="*/ 78 h 757"/>
                <a:gd name="T58" fmla="*/ 1640 w 1640"/>
                <a:gd name="T59" fmla="*/ 121 h 757"/>
                <a:gd name="T60" fmla="*/ 1640 w 1640"/>
                <a:gd name="T61" fmla="*/ 563 h 757"/>
                <a:gd name="T62" fmla="*/ 1332 w 1640"/>
                <a:gd name="T63" fmla="*/ 639 h 757"/>
                <a:gd name="T64" fmla="*/ 1379 w 1640"/>
                <a:gd name="T65" fmla="*/ 614 h 757"/>
                <a:gd name="T66" fmla="*/ 1497 w 1640"/>
                <a:gd name="T67" fmla="*/ 614 h 757"/>
                <a:gd name="T68" fmla="*/ 1571 w 1640"/>
                <a:gd name="T69" fmla="*/ 542 h 757"/>
                <a:gd name="T70" fmla="*/ 1571 w 1640"/>
                <a:gd name="T71" fmla="*/ 140 h 757"/>
                <a:gd name="T72" fmla="*/ 1535 w 1640"/>
                <a:gd name="T73" fmla="*/ 77 h 757"/>
                <a:gd name="T74" fmla="*/ 1489 w 1640"/>
                <a:gd name="T75" fmla="*/ 68 h 757"/>
                <a:gd name="T76" fmla="*/ 152 w 1640"/>
                <a:gd name="T77" fmla="*/ 68 h 757"/>
                <a:gd name="T78" fmla="*/ 142 w 1640"/>
                <a:gd name="T79" fmla="*/ 68 h 757"/>
                <a:gd name="T80" fmla="*/ 69 w 1640"/>
                <a:gd name="T81" fmla="*/ 140 h 757"/>
                <a:gd name="T82" fmla="*/ 69 w 1640"/>
                <a:gd name="T83" fmla="*/ 542 h 757"/>
                <a:gd name="T84" fmla="*/ 143 w 1640"/>
                <a:gd name="T85" fmla="*/ 614 h 757"/>
                <a:gd name="T86" fmla="*/ 254 w 1640"/>
                <a:gd name="T87" fmla="*/ 614 h 757"/>
                <a:gd name="T88" fmla="*/ 308 w 1640"/>
                <a:gd name="T89" fmla="*/ 639 h 757"/>
                <a:gd name="T90" fmla="*/ 355 w 1640"/>
                <a:gd name="T91" fmla="*/ 614 h 757"/>
                <a:gd name="T92" fmla="*/ 756 w 1640"/>
                <a:gd name="T93" fmla="*/ 614 h 757"/>
                <a:gd name="T94" fmla="*/ 805 w 1640"/>
                <a:gd name="T95" fmla="*/ 638 h 757"/>
                <a:gd name="T96" fmla="*/ 820 w 1640"/>
                <a:gd name="T97" fmla="*/ 659 h 757"/>
                <a:gd name="T98" fmla="*/ 832 w 1640"/>
                <a:gd name="T99" fmla="*/ 644 h 757"/>
                <a:gd name="T100" fmla="*/ 891 w 1640"/>
                <a:gd name="T101" fmla="*/ 614 h 757"/>
                <a:gd name="T102" fmla="*/ 1286 w 1640"/>
                <a:gd name="T103" fmla="*/ 614 h 757"/>
                <a:gd name="T104" fmla="*/ 1332 w 1640"/>
                <a:gd name="T105" fmla="*/ 63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0" h="757">
                  <a:moveTo>
                    <a:pt x="1640" y="563"/>
                  </a:moveTo>
                  <a:cubicBezTo>
                    <a:pt x="1633" y="589"/>
                    <a:pt x="1624" y="615"/>
                    <a:pt x="1605" y="636"/>
                  </a:cubicBezTo>
                  <a:cubicBezTo>
                    <a:pt x="1581" y="662"/>
                    <a:pt x="1552" y="679"/>
                    <a:pt x="1517" y="681"/>
                  </a:cubicBezTo>
                  <a:cubicBezTo>
                    <a:pt x="1479" y="683"/>
                    <a:pt x="1441" y="682"/>
                    <a:pt x="1403" y="682"/>
                  </a:cubicBezTo>
                  <a:cubicBezTo>
                    <a:pt x="1391" y="682"/>
                    <a:pt x="1385" y="686"/>
                    <a:pt x="1380" y="696"/>
                  </a:cubicBezTo>
                  <a:cubicBezTo>
                    <a:pt x="1376" y="708"/>
                    <a:pt x="1370" y="720"/>
                    <a:pt x="1363" y="731"/>
                  </a:cubicBezTo>
                  <a:cubicBezTo>
                    <a:pt x="1348" y="757"/>
                    <a:pt x="1317" y="757"/>
                    <a:pt x="1302" y="731"/>
                  </a:cubicBezTo>
                  <a:cubicBezTo>
                    <a:pt x="1294" y="718"/>
                    <a:pt x="1289" y="704"/>
                    <a:pt x="1281" y="691"/>
                  </a:cubicBezTo>
                  <a:cubicBezTo>
                    <a:pt x="1278" y="687"/>
                    <a:pt x="1272" y="683"/>
                    <a:pt x="1267" y="683"/>
                  </a:cubicBezTo>
                  <a:cubicBezTo>
                    <a:pt x="1144" y="682"/>
                    <a:pt x="1022" y="682"/>
                    <a:pt x="899" y="683"/>
                  </a:cubicBezTo>
                  <a:cubicBezTo>
                    <a:pt x="894" y="683"/>
                    <a:pt x="887" y="686"/>
                    <a:pt x="883" y="690"/>
                  </a:cubicBezTo>
                  <a:cubicBezTo>
                    <a:pt x="872" y="704"/>
                    <a:pt x="861" y="719"/>
                    <a:pt x="850" y="734"/>
                  </a:cubicBezTo>
                  <a:cubicBezTo>
                    <a:pt x="833" y="756"/>
                    <a:pt x="808" y="756"/>
                    <a:pt x="791" y="734"/>
                  </a:cubicBezTo>
                  <a:cubicBezTo>
                    <a:pt x="780" y="720"/>
                    <a:pt x="770" y="705"/>
                    <a:pt x="759" y="692"/>
                  </a:cubicBezTo>
                  <a:cubicBezTo>
                    <a:pt x="755" y="687"/>
                    <a:pt x="747" y="683"/>
                    <a:pt x="741" y="683"/>
                  </a:cubicBezTo>
                  <a:cubicBezTo>
                    <a:pt x="619" y="682"/>
                    <a:pt x="498" y="682"/>
                    <a:pt x="376" y="682"/>
                  </a:cubicBezTo>
                  <a:cubicBezTo>
                    <a:pt x="367" y="682"/>
                    <a:pt x="362" y="685"/>
                    <a:pt x="358" y="694"/>
                  </a:cubicBezTo>
                  <a:cubicBezTo>
                    <a:pt x="353" y="705"/>
                    <a:pt x="347" y="715"/>
                    <a:pt x="342" y="726"/>
                  </a:cubicBezTo>
                  <a:cubicBezTo>
                    <a:pt x="335" y="741"/>
                    <a:pt x="324" y="749"/>
                    <a:pt x="308" y="749"/>
                  </a:cubicBezTo>
                  <a:cubicBezTo>
                    <a:pt x="292" y="749"/>
                    <a:pt x="282" y="741"/>
                    <a:pt x="275" y="727"/>
                  </a:cubicBezTo>
                  <a:cubicBezTo>
                    <a:pt x="270" y="716"/>
                    <a:pt x="264" y="705"/>
                    <a:pt x="259" y="694"/>
                  </a:cubicBezTo>
                  <a:cubicBezTo>
                    <a:pt x="255" y="685"/>
                    <a:pt x="250" y="682"/>
                    <a:pt x="240" y="682"/>
                  </a:cubicBezTo>
                  <a:cubicBezTo>
                    <a:pt x="205" y="683"/>
                    <a:pt x="169" y="683"/>
                    <a:pt x="134" y="682"/>
                  </a:cubicBezTo>
                  <a:cubicBezTo>
                    <a:pt x="58" y="678"/>
                    <a:pt x="2" y="622"/>
                    <a:pt x="2" y="545"/>
                  </a:cubicBezTo>
                  <a:cubicBezTo>
                    <a:pt x="0" y="409"/>
                    <a:pt x="0" y="273"/>
                    <a:pt x="2" y="138"/>
                  </a:cubicBezTo>
                  <a:cubicBezTo>
                    <a:pt x="2" y="57"/>
                    <a:pt x="62" y="0"/>
                    <a:pt x="143" y="0"/>
                  </a:cubicBezTo>
                  <a:cubicBezTo>
                    <a:pt x="265" y="0"/>
                    <a:pt x="387" y="0"/>
                    <a:pt x="509" y="0"/>
                  </a:cubicBezTo>
                  <a:cubicBezTo>
                    <a:pt x="837" y="0"/>
                    <a:pt x="1165" y="0"/>
                    <a:pt x="1493" y="0"/>
                  </a:cubicBezTo>
                  <a:cubicBezTo>
                    <a:pt x="1553" y="0"/>
                    <a:pt x="1598" y="24"/>
                    <a:pt x="1626" y="78"/>
                  </a:cubicBezTo>
                  <a:cubicBezTo>
                    <a:pt x="1632" y="91"/>
                    <a:pt x="1635" y="107"/>
                    <a:pt x="1640" y="121"/>
                  </a:cubicBezTo>
                  <a:cubicBezTo>
                    <a:pt x="1640" y="269"/>
                    <a:pt x="1640" y="416"/>
                    <a:pt x="1640" y="563"/>
                  </a:cubicBezTo>
                  <a:close/>
                  <a:moveTo>
                    <a:pt x="1332" y="639"/>
                  </a:moveTo>
                  <a:cubicBezTo>
                    <a:pt x="1343" y="618"/>
                    <a:pt x="1359" y="614"/>
                    <a:pt x="1379" y="614"/>
                  </a:cubicBezTo>
                  <a:cubicBezTo>
                    <a:pt x="1419" y="615"/>
                    <a:pt x="1458" y="614"/>
                    <a:pt x="1497" y="614"/>
                  </a:cubicBezTo>
                  <a:cubicBezTo>
                    <a:pt x="1542" y="614"/>
                    <a:pt x="1571" y="587"/>
                    <a:pt x="1571" y="542"/>
                  </a:cubicBezTo>
                  <a:cubicBezTo>
                    <a:pt x="1572" y="408"/>
                    <a:pt x="1572" y="274"/>
                    <a:pt x="1571" y="140"/>
                  </a:cubicBezTo>
                  <a:cubicBezTo>
                    <a:pt x="1571" y="113"/>
                    <a:pt x="1561" y="89"/>
                    <a:pt x="1535" y="77"/>
                  </a:cubicBezTo>
                  <a:cubicBezTo>
                    <a:pt x="1521" y="71"/>
                    <a:pt x="1505" y="68"/>
                    <a:pt x="1489" y="68"/>
                  </a:cubicBezTo>
                  <a:cubicBezTo>
                    <a:pt x="1043" y="68"/>
                    <a:pt x="598" y="68"/>
                    <a:pt x="152" y="68"/>
                  </a:cubicBezTo>
                  <a:cubicBezTo>
                    <a:pt x="149" y="68"/>
                    <a:pt x="145" y="68"/>
                    <a:pt x="142" y="68"/>
                  </a:cubicBezTo>
                  <a:cubicBezTo>
                    <a:pt x="98" y="69"/>
                    <a:pt x="70" y="96"/>
                    <a:pt x="69" y="140"/>
                  </a:cubicBezTo>
                  <a:cubicBezTo>
                    <a:pt x="69" y="274"/>
                    <a:pt x="69" y="408"/>
                    <a:pt x="69" y="542"/>
                  </a:cubicBezTo>
                  <a:cubicBezTo>
                    <a:pt x="70" y="587"/>
                    <a:pt x="98" y="614"/>
                    <a:pt x="143" y="614"/>
                  </a:cubicBezTo>
                  <a:cubicBezTo>
                    <a:pt x="180" y="614"/>
                    <a:pt x="217" y="615"/>
                    <a:pt x="254" y="614"/>
                  </a:cubicBezTo>
                  <a:cubicBezTo>
                    <a:pt x="276" y="614"/>
                    <a:pt x="297" y="613"/>
                    <a:pt x="308" y="639"/>
                  </a:cubicBezTo>
                  <a:cubicBezTo>
                    <a:pt x="319" y="618"/>
                    <a:pt x="335" y="614"/>
                    <a:pt x="355" y="614"/>
                  </a:cubicBezTo>
                  <a:cubicBezTo>
                    <a:pt x="489" y="614"/>
                    <a:pt x="623" y="615"/>
                    <a:pt x="756" y="614"/>
                  </a:cubicBezTo>
                  <a:cubicBezTo>
                    <a:pt x="778" y="614"/>
                    <a:pt x="793" y="620"/>
                    <a:pt x="805" y="638"/>
                  </a:cubicBezTo>
                  <a:cubicBezTo>
                    <a:pt x="809" y="645"/>
                    <a:pt x="815" y="652"/>
                    <a:pt x="820" y="659"/>
                  </a:cubicBezTo>
                  <a:cubicBezTo>
                    <a:pt x="825" y="653"/>
                    <a:pt x="830" y="649"/>
                    <a:pt x="832" y="644"/>
                  </a:cubicBezTo>
                  <a:cubicBezTo>
                    <a:pt x="845" y="621"/>
                    <a:pt x="864" y="613"/>
                    <a:pt x="891" y="614"/>
                  </a:cubicBezTo>
                  <a:cubicBezTo>
                    <a:pt x="1022" y="615"/>
                    <a:pt x="1154" y="614"/>
                    <a:pt x="1286" y="614"/>
                  </a:cubicBezTo>
                  <a:cubicBezTo>
                    <a:pt x="1305" y="614"/>
                    <a:pt x="1322" y="618"/>
                    <a:pt x="1332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81"/>
            <p:cNvSpPr>
              <a:spLocks noEditPoints="1"/>
            </p:cNvSpPr>
            <p:nvPr/>
          </p:nvSpPr>
          <p:spPr bwMode="auto">
            <a:xfrm>
              <a:off x="6580188" y="4729163"/>
              <a:ext cx="455613" cy="128588"/>
            </a:xfrm>
            <a:custGeom>
              <a:avLst/>
              <a:gdLst>
                <a:gd name="T0" fmla="*/ 541 w 1639"/>
                <a:gd name="T1" fmla="*/ 461 h 461"/>
                <a:gd name="T2" fmla="*/ 498 w 1639"/>
                <a:gd name="T3" fmla="*/ 433 h 461"/>
                <a:gd name="T4" fmla="*/ 478 w 1639"/>
                <a:gd name="T5" fmla="*/ 357 h 461"/>
                <a:gd name="T6" fmla="*/ 482 w 1639"/>
                <a:gd name="T7" fmla="*/ 324 h 461"/>
                <a:gd name="T8" fmla="*/ 462 w 1639"/>
                <a:gd name="T9" fmla="*/ 324 h 461"/>
                <a:gd name="T10" fmla="*/ 91 w 1639"/>
                <a:gd name="T11" fmla="*/ 324 h 461"/>
                <a:gd name="T12" fmla="*/ 0 w 1639"/>
                <a:gd name="T13" fmla="*/ 232 h 461"/>
                <a:gd name="T14" fmla="*/ 73 w 1639"/>
                <a:gd name="T15" fmla="*/ 90 h 461"/>
                <a:gd name="T16" fmla="*/ 182 w 1639"/>
                <a:gd name="T17" fmla="*/ 39 h 461"/>
                <a:gd name="T18" fmla="*/ 507 w 1639"/>
                <a:gd name="T19" fmla="*/ 70 h 461"/>
                <a:gd name="T20" fmla="*/ 603 w 1639"/>
                <a:gd name="T21" fmla="*/ 165 h 461"/>
                <a:gd name="T22" fmla="*/ 613 w 1639"/>
                <a:gd name="T23" fmla="*/ 200 h 461"/>
                <a:gd name="T24" fmla="*/ 1026 w 1639"/>
                <a:gd name="T25" fmla="*/ 200 h 461"/>
                <a:gd name="T26" fmla="*/ 1034 w 1639"/>
                <a:gd name="T27" fmla="*/ 172 h 461"/>
                <a:gd name="T28" fmla="*/ 1107 w 1639"/>
                <a:gd name="T29" fmla="*/ 83 h 461"/>
                <a:gd name="T30" fmla="*/ 1306 w 1639"/>
                <a:gd name="T31" fmla="*/ 19 h 461"/>
                <a:gd name="T32" fmla="*/ 1531 w 1639"/>
                <a:gd name="T33" fmla="*/ 70 h 461"/>
                <a:gd name="T34" fmla="*/ 1617 w 1639"/>
                <a:gd name="T35" fmla="*/ 142 h 461"/>
                <a:gd name="T36" fmla="*/ 1639 w 1639"/>
                <a:gd name="T37" fmla="*/ 202 h 461"/>
                <a:gd name="T38" fmla="*/ 1639 w 1639"/>
                <a:gd name="T39" fmla="*/ 263 h 461"/>
                <a:gd name="T40" fmla="*/ 1538 w 1639"/>
                <a:gd name="T41" fmla="*/ 325 h 461"/>
                <a:gd name="T42" fmla="*/ 1176 w 1639"/>
                <a:gd name="T43" fmla="*/ 324 h 461"/>
                <a:gd name="T44" fmla="*/ 1157 w 1639"/>
                <a:gd name="T45" fmla="*/ 324 h 461"/>
                <a:gd name="T46" fmla="*/ 1160 w 1639"/>
                <a:gd name="T47" fmla="*/ 357 h 461"/>
                <a:gd name="T48" fmla="*/ 1141 w 1639"/>
                <a:gd name="T49" fmla="*/ 433 h 461"/>
                <a:gd name="T50" fmla="*/ 1098 w 1639"/>
                <a:gd name="T51" fmla="*/ 461 h 461"/>
                <a:gd name="T52" fmla="*/ 541 w 1639"/>
                <a:gd name="T53" fmla="*/ 461 h 461"/>
                <a:gd name="T54" fmla="*/ 820 w 1639"/>
                <a:gd name="T55" fmla="*/ 393 h 461"/>
                <a:gd name="T56" fmla="*/ 1067 w 1639"/>
                <a:gd name="T57" fmla="*/ 393 h 461"/>
                <a:gd name="T58" fmla="*/ 1080 w 1639"/>
                <a:gd name="T59" fmla="*/ 393 h 461"/>
                <a:gd name="T60" fmla="*/ 1091 w 1639"/>
                <a:gd name="T61" fmla="*/ 382 h 461"/>
                <a:gd name="T62" fmla="*/ 1074 w 1639"/>
                <a:gd name="T63" fmla="*/ 308 h 461"/>
                <a:gd name="T64" fmla="*/ 1012 w 1639"/>
                <a:gd name="T65" fmla="*/ 268 h 461"/>
                <a:gd name="T66" fmla="*/ 792 w 1639"/>
                <a:gd name="T67" fmla="*/ 224 h 461"/>
                <a:gd name="T68" fmla="*/ 605 w 1639"/>
                <a:gd name="T69" fmla="*/ 278 h 461"/>
                <a:gd name="T70" fmla="*/ 546 w 1639"/>
                <a:gd name="T71" fmla="*/ 371 h 461"/>
                <a:gd name="T72" fmla="*/ 568 w 1639"/>
                <a:gd name="T73" fmla="*/ 393 h 461"/>
                <a:gd name="T74" fmla="*/ 820 w 1639"/>
                <a:gd name="T75" fmla="*/ 393 h 461"/>
                <a:gd name="T76" fmla="*/ 297 w 1639"/>
                <a:gd name="T77" fmla="*/ 256 h 461"/>
                <a:gd name="T78" fmla="*/ 508 w 1639"/>
                <a:gd name="T79" fmla="*/ 256 h 461"/>
                <a:gd name="T80" fmla="*/ 546 w 1639"/>
                <a:gd name="T81" fmla="*/ 228 h 461"/>
                <a:gd name="T82" fmla="*/ 512 w 1639"/>
                <a:gd name="T83" fmla="*/ 151 h 461"/>
                <a:gd name="T84" fmla="*/ 327 w 1639"/>
                <a:gd name="T85" fmla="*/ 87 h 461"/>
                <a:gd name="T86" fmla="*/ 126 w 1639"/>
                <a:gd name="T87" fmla="*/ 137 h 461"/>
                <a:gd name="T88" fmla="*/ 68 w 1639"/>
                <a:gd name="T89" fmla="*/ 239 h 461"/>
                <a:gd name="T90" fmla="*/ 86 w 1639"/>
                <a:gd name="T91" fmla="*/ 257 h 461"/>
                <a:gd name="T92" fmla="*/ 297 w 1639"/>
                <a:gd name="T93" fmla="*/ 256 h 461"/>
                <a:gd name="T94" fmla="*/ 1341 w 1639"/>
                <a:gd name="T95" fmla="*/ 256 h 461"/>
                <a:gd name="T96" fmla="*/ 1354 w 1639"/>
                <a:gd name="T97" fmla="*/ 256 h 461"/>
                <a:gd name="T98" fmla="*/ 1554 w 1639"/>
                <a:gd name="T99" fmla="*/ 256 h 461"/>
                <a:gd name="T100" fmla="*/ 1569 w 1639"/>
                <a:gd name="T101" fmla="*/ 248 h 461"/>
                <a:gd name="T102" fmla="*/ 1536 w 1639"/>
                <a:gd name="T103" fmla="*/ 151 h 461"/>
                <a:gd name="T104" fmla="*/ 1353 w 1639"/>
                <a:gd name="T105" fmla="*/ 87 h 461"/>
                <a:gd name="T106" fmla="*/ 1141 w 1639"/>
                <a:gd name="T107" fmla="*/ 142 h 461"/>
                <a:gd name="T108" fmla="*/ 1096 w 1639"/>
                <a:gd name="T109" fmla="*/ 199 h 461"/>
                <a:gd name="T110" fmla="*/ 1140 w 1639"/>
                <a:gd name="T111" fmla="*/ 257 h 461"/>
                <a:gd name="T112" fmla="*/ 1341 w 1639"/>
                <a:gd name="T113" fmla="*/ 256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9" h="461">
                  <a:moveTo>
                    <a:pt x="541" y="461"/>
                  </a:moveTo>
                  <a:cubicBezTo>
                    <a:pt x="526" y="452"/>
                    <a:pt x="510" y="445"/>
                    <a:pt x="498" y="433"/>
                  </a:cubicBezTo>
                  <a:cubicBezTo>
                    <a:pt x="477" y="412"/>
                    <a:pt x="477" y="384"/>
                    <a:pt x="478" y="357"/>
                  </a:cubicBezTo>
                  <a:cubicBezTo>
                    <a:pt x="479" y="347"/>
                    <a:pt x="481" y="337"/>
                    <a:pt x="482" y="324"/>
                  </a:cubicBezTo>
                  <a:cubicBezTo>
                    <a:pt x="475" y="324"/>
                    <a:pt x="469" y="324"/>
                    <a:pt x="462" y="324"/>
                  </a:cubicBezTo>
                  <a:cubicBezTo>
                    <a:pt x="339" y="324"/>
                    <a:pt x="215" y="324"/>
                    <a:pt x="91" y="324"/>
                  </a:cubicBezTo>
                  <a:cubicBezTo>
                    <a:pt x="28" y="324"/>
                    <a:pt x="0" y="296"/>
                    <a:pt x="0" y="232"/>
                  </a:cubicBezTo>
                  <a:cubicBezTo>
                    <a:pt x="0" y="172"/>
                    <a:pt x="20" y="121"/>
                    <a:pt x="73" y="90"/>
                  </a:cubicBezTo>
                  <a:cubicBezTo>
                    <a:pt x="107" y="69"/>
                    <a:pt x="145" y="52"/>
                    <a:pt x="182" y="39"/>
                  </a:cubicBezTo>
                  <a:cubicBezTo>
                    <a:pt x="295" y="0"/>
                    <a:pt x="403" y="17"/>
                    <a:pt x="507" y="70"/>
                  </a:cubicBezTo>
                  <a:cubicBezTo>
                    <a:pt x="550" y="91"/>
                    <a:pt x="587" y="117"/>
                    <a:pt x="603" y="165"/>
                  </a:cubicBezTo>
                  <a:cubicBezTo>
                    <a:pt x="606" y="176"/>
                    <a:pt x="609" y="187"/>
                    <a:pt x="613" y="200"/>
                  </a:cubicBezTo>
                  <a:cubicBezTo>
                    <a:pt x="751" y="139"/>
                    <a:pt x="888" y="140"/>
                    <a:pt x="1026" y="200"/>
                  </a:cubicBezTo>
                  <a:cubicBezTo>
                    <a:pt x="1029" y="189"/>
                    <a:pt x="1031" y="180"/>
                    <a:pt x="1034" y="172"/>
                  </a:cubicBezTo>
                  <a:cubicBezTo>
                    <a:pt x="1046" y="133"/>
                    <a:pt x="1070" y="103"/>
                    <a:pt x="1107" y="83"/>
                  </a:cubicBezTo>
                  <a:cubicBezTo>
                    <a:pt x="1169" y="49"/>
                    <a:pt x="1234" y="24"/>
                    <a:pt x="1306" y="19"/>
                  </a:cubicBezTo>
                  <a:cubicBezTo>
                    <a:pt x="1386" y="13"/>
                    <a:pt x="1460" y="34"/>
                    <a:pt x="1531" y="70"/>
                  </a:cubicBezTo>
                  <a:cubicBezTo>
                    <a:pt x="1565" y="87"/>
                    <a:pt x="1599" y="106"/>
                    <a:pt x="1617" y="142"/>
                  </a:cubicBezTo>
                  <a:cubicBezTo>
                    <a:pt x="1626" y="161"/>
                    <a:pt x="1631" y="182"/>
                    <a:pt x="1639" y="202"/>
                  </a:cubicBezTo>
                  <a:cubicBezTo>
                    <a:pt x="1639" y="222"/>
                    <a:pt x="1639" y="243"/>
                    <a:pt x="1639" y="263"/>
                  </a:cubicBezTo>
                  <a:cubicBezTo>
                    <a:pt x="1622" y="312"/>
                    <a:pt x="1587" y="326"/>
                    <a:pt x="1538" y="325"/>
                  </a:cubicBezTo>
                  <a:cubicBezTo>
                    <a:pt x="1417" y="323"/>
                    <a:pt x="1297" y="324"/>
                    <a:pt x="1176" y="324"/>
                  </a:cubicBezTo>
                  <a:cubicBezTo>
                    <a:pt x="1170" y="324"/>
                    <a:pt x="1164" y="324"/>
                    <a:pt x="1157" y="324"/>
                  </a:cubicBezTo>
                  <a:cubicBezTo>
                    <a:pt x="1158" y="337"/>
                    <a:pt x="1160" y="347"/>
                    <a:pt x="1160" y="357"/>
                  </a:cubicBezTo>
                  <a:cubicBezTo>
                    <a:pt x="1162" y="384"/>
                    <a:pt x="1162" y="412"/>
                    <a:pt x="1141" y="433"/>
                  </a:cubicBezTo>
                  <a:cubicBezTo>
                    <a:pt x="1129" y="445"/>
                    <a:pt x="1112" y="452"/>
                    <a:pt x="1098" y="461"/>
                  </a:cubicBezTo>
                  <a:cubicBezTo>
                    <a:pt x="912" y="461"/>
                    <a:pt x="727" y="461"/>
                    <a:pt x="541" y="461"/>
                  </a:cubicBezTo>
                  <a:close/>
                  <a:moveTo>
                    <a:pt x="820" y="393"/>
                  </a:moveTo>
                  <a:cubicBezTo>
                    <a:pt x="902" y="393"/>
                    <a:pt x="985" y="393"/>
                    <a:pt x="1067" y="393"/>
                  </a:cubicBezTo>
                  <a:cubicBezTo>
                    <a:pt x="1072" y="393"/>
                    <a:pt x="1077" y="394"/>
                    <a:pt x="1080" y="393"/>
                  </a:cubicBezTo>
                  <a:cubicBezTo>
                    <a:pt x="1085" y="390"/>
                    <a:pt x="1091" y="386"/>
                    <a:pt x="1091" y="382"/>
                  </a:cubicBezTo>
                  <a:cubicBezTo>
                    <a:pt x="1094" y="356"/>
                    <a:pt x="1091" y="331"/>
                    <a:pt x="1074" y="308"/>
                  </a:cubicBezTo>
                  <a:cubicBezTo>
                    <a:pt x="1058" y="287"/>
                    <a:pt x="1035" y="278"/>
                    <a:pt x="1012" y="268"/>
                  </a:cubicBezTo>
                  <a:cubicBezTo>
                    <a:pt x="942" y="236"/>
                    <a:pt x="870" y="218"/>
                    <a:pt x="792" y="224"/>
                  </a:cubicBezTo>
                  <a:cubicBezTo>
                    <a:pt x="726" y="228"/>
                    <a:pt x="664" y="249"/>
                    <a:pt x="605" y="278"/>
                  </a:cubicBezTo>
                  <a:cubicBezTo>
                    <a:pt x="564" y="297"/>
                    <a:pt x="545" y="327"/>
                    <a:pt x="546" y="371"/>
                  </a:cubicBezTo>
                  <a:cubicBezTo>
                    <a:pt x="547" y="391"/>
                    <a:pt x="548" y="393"/>
                    <a:pt x="568" y="393"/>
                  </a:cubicBezTo>
                  <a:cubicBezTo>
                    <a:pt x="652" y="393"/>
                    <a:pt x="736" y="393"/>
                    <a:pt x="820" y="393"/>
                  </a:cubicBezTo>
                  <a:close/>
                  <a:moveTo>
                    <a:pt x="297" y="256"/>
                  </a:moveTo>
                  <a:cubicBezTo>
                    <a:pt x="368" y="256"/>
                    <a:pt x="438" y="256"/>
                    <a:pt x="508" y="256"/>
                  </a:cubicBezTo>
                  <a:cubicBezTo>
                    <a:pt x="520" y="256"/>
                    <a:pt x="547" y="238"/>
                    <a:pt x="546" y="228"/>
                  </a:cubicBezTo>
                  <a:cubicBezTo>
                    <a:pt x="545" y="198"/>
                    <a:pt x="538" y="168"/>
                    <a:pt x="512" y="151"/>
                  </a:cubicBezTo>
                  <a:cubicBezTo>
                    <a:pt x="455" y="115"/>
                    <a:pt x="394" y="91"/>
                    <a:pt x="327" y="87"/>
                  </a:cubicBezTo>
                  <a:cubicBezTo>
                    <a:pt x="254" y="82"/>
                    <a:pt x="190" y="105"/>
                    <a:pt x="126" y="137"/>
                  </a:cubicBezTo>
                  <a:cubicBezTo>
                    <a:pt x="82" y="159"/>
                    <a:pt x="67" y="194"/>
                    <a:pt x="68" y="239"/>
                  </a:cubicBezTo>
                  <a:cubicBezTo>
                    <a:pt x="68" y="252"/>
                    <a:pt x="72" y="257"/>
                    <a:pt x="86" y="257"/>
                  </a:cubicBezTo>
                  <a:cubicBezTo>
                    <a:pt x="156" y="256"/>
                    <a:pt x="227" y="256"/>
                    <a:pt x="297" y="256"/>
                  </a:cubicBezTo>
                  <a:close/>
                  <a:moveTo>
                    <a:pt x="1341" y="256"/>
                  </a:moveTo>
                  <a:cubicBezTo>
                    <a:pt x="1345" y="256"/>
                    <a:pt x="1350" y="256"/>
                    <a:pt x="1354" y="256"/>
                  </a:cubicBezTo>
                  <a:cubicBezTo>
                    <a:pt x="1421" y="256"/>
                    <a:pt x="1487" y="257"/>
                    <a:pt x="1554" y="256"/>
                  </a:cubicBezTo>
                  <a:cubicBezTo>
                    <a:pt x="1559" y="256"/>
                    <a:pt x="1568" y="251"/>
                    <a:pt x="1569" y="248"/>
                  </a:cubicBezTo>
                  <a:cubicBezTo>
                    <a:pt x="1574" y="216"/>
                    <a:pt x="1568" y="173"/>
                    <a:pt x="1536" y="151"/>
                  </a:cubicBezTo>
                  <a:cubicBezTo>
                    <a:pt x="1480" y="115"/>
                    <a:pt x="1420" y="92"/>
                    <a:pt x="1353" y="87"/>
                  </a:cubicBezTo>
                  <a:cubicBezTo>
                    <a:pt x="1276" y="81"/>
                    <a:pt x="1207" y="106"/>
                    <a:pt x="1141" y="142"/>
                  </a:cubicBezTo>
                  <a:cubicBezTo>
                    <a:pt x="1117" y="155"/>
                    <a:pt x="1104" y="174"/>
                    <a:pt x="1096" y="199"/>
                  </a:cubicBezTo>
                  <a:cubicBezTo>
                    <a:pt x="1083" y="234"/>
                    <a:pt x="1110" y="258"/>
                    <a:pt x="1140" y="257"/>
                  </a:cubicBezTo>
                  <a:cubicBezTo>
                    <a:pt x="1207" y="255"/>
                    <a:pt x="1274" y="256"/>
                    <a:pt x="1341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82"/>
            <p:cNvSpPr>
              <a:spLocks noEditPoints="1"/>
            </p:cNvSpPr>
            <p:nvPr/>
          </p:nvSpPr>
          <p:spPr bwMode="auto">
            <a:xfrm>
              <a:off x="6618288" y="4629150"/>
              <a:ext cx="93663" cy="95250"/>
            </a:xfrm>
            <a:custGeom>
              <a:avLst/>
              <a:gdLst>
                <a:gd name="T0" fmla="*/ 341 w 341"/>
                <a:gd name="T1" fmla="*/ 171 h 343"/>
                <a:gd name="T2" fmla="*/ 170 w 341"/>
                <a:gd name="T3" fmla="*/ 342 h 343"/>
                <a:gd name="T4" fmla="*/ 0 w 341"/>
                <a:gd name="T5" fmla="*/ 172 h 343"/>
                <a:gd name="T6" fmla="*/ 169 w 341"/>
                <a:gd name="T7" fmla="*/ 1 h 343"/>
                <a:gd name="T8" fmla="*/ 341 w 341"/>
                <a:gd name="T9" fmla="*/ 171 h 343"/>
                <a:gd name="T10" fmla="*/ 170 w 341"/>
                <a:gd name="T11" fmla="*/ 274 h 343"/>
                <a:gd name="T12" fmla="*/ 273 w 341"/>
                <a:gd name="T13" fmla="*/ 172 h 343"/>
                <a:gd name="T14" fmla="*/ 171 w 341"/>
                <a:gd name="T15" fmla="*/ 69 h 343"/>
                <a:gd name="T16" fmla="*/ 68 w 341"/>
                <a:gd name="T17" fmla="*/ 172 h 343"/>
                <a:gd name="T18" fmla="*/ 170 w 341"/>
                <a:gd name="T19" fmla="*/ 27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3">
                  <a:moveTo>
                    <a:pt x="341" y="171"/>
                  </a:moveTo>
                  <a:cubicBezTo>
                    <a:pt x="341" y="265"/>
                    <a:pt x="264" y="343"/>
                    <a:pt x="170" y="342"/>
                  </a:cubicBezTo>
                  <a:cubicBezTo>
                    <a:pt x="77" y="342"/>
                    <a:pt x="0" y="266"/>
                    <a:pt x="0" y="172"/>
                  </a:cubicBezTo>
                  <a:cubicBezTo>
                    <a:pt x="0" y="79"/>
                    <a:pt x="76" y="2"/>
                    <a:pt x="169" y="1"/>
                  </a:cubicBezTo>
                  <a:cubicBezTo>
                    <a:pt x="263" y="0"/>
                    <a:pt x="340" y="77"/>
                    <a:pt x="341" y="171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83"/>
            <p:cNvSpPr>
              <a:spLocks noEditPoints="1"/>
            </p:cNvSpPr>
            <p:nvPr/>
          </p:nvSpPr>
          <p:spPr bwMode="auto">
            <a:xfrm>
              <a:off x="6902450" y="4629150"/>
              <a:ext cx="95250" cy="95250"/>
            </a:xfrm>
            <a:custGeom>
              <a:avLst/>
              <a:gdLst>
                <a:gd name="T0" fmla="*/ 341 w 341"/>
                <a:gd name="T1" fmla="*/ 172 h 342"/>
                <a:gd name="T2" fmla="*/ 170 w 341"/>
                <a:gd name="T3" fmla="*/ 342 h 342"/>
                <a:gd name="T4" fmla="*/ 0 w 341"/>
                <a:gd name="T5" fmla="*/ 171 h 342"/>
                <a:gd name="T6" fmla="*/ 172 w 341"/>
                <a:gd name="T7" fmla="*/ 1 h 342"/>
                <a:gd name="T8" fmla="*/ 341 w 341"/>
                <a:gd name="T9" fmla="*/ 172 h 342"/>
                <a:gd name="T10" fmla="*/ 170 w 341"/>
                <a:gd name="T11" fmla="*/ 274 h 342"/>
                <a:gd name="T12" fmla="*/ 273 w 341"/>
                <a:gd name="T13" fmla="*/ 172 h 342"/>
                <a:gd name="T14" fmla="*/ 171 w 341"/>
                <a:gd name="T15" fmla="*/ 69 h 342"/>
                <a:gd name="T16" fmla="*/ 68 w 341"/>
                <a:gd name="T17" fmla="*/ 172 h 342"/>
                <a:gd name="T18" fmla="*/ 170 w 341"/>
                <a:gd name="T19" fmla="*/ 27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2"/>
                  </a:moveTo>
                  <a:cubicBezTo>
                    <a:pt x="340" y="266"/>
                    <a:pt x="264" y="342"/>
                    <a:pt x="170" y="342"/>
                  </a:cubicBezTo>
                  <a:cubicBezTo>
                    <a:pt x="77" y="342"/>
                    <a:pt x="0" y="265"/>
                    <a:pt x="0" y="171"/>
                  </a:cubicBezTo>
                  <a:cubicBezTo>
                    <a:pt x="1" y="76"/>
                    <a:pt x="78" y="0"/>
                    <a:pt x="172" y="1"/>
                  </a:cubicBezTo>
                  <a:cubicBezTo>
                    <a:pt x="265" y="2"/>
                    <a:pt x="341" y="79"/>
                    <a:pt x="341" y="172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84"/>
            <p:cNvSpPr>
              <a:spLocks noEditPoints="1"/>
            </p:cNvSpPr>
            <p:nvPr/>
          </p:nvSpPr>
          <p:spPr bwMode="auto">
            <a:xfrm>
              <a:off x="6759575" y="4657725"/>
              <a:ext cx="95250" cy="95250"/>
            </a:xfrm>
            <a:custGeom>
              <a:avLst/>
              <a:gdLst>
                <a:gd name="T0" fmla="*/ 341 w 341"/>
                <a:gd name="T1" fmla="*/ 171 h 342"/>
                <a:gd name="T2" fmla="*/ 170 w 341"/>
                <a:gd name="T3" fmla="*/ 342 h 342"/>
                <a:gd name="T4" fmla="*/ 0 w 341"/>
                <a:gd name="T5" fmla="*/ 171 h 342"/>
                <a:gd name="T6" fmla="*/ 169 w 341"/>
                <a:gd name="T7" fmla="*/ 0 h 342"/>
                <a:gd name="T8" fmla="*/ 341 w 341"/>
                <a:gd name="T9" fmla="*/ 171 h 342"/>
                <a:gd name="T10" fmla="*/ 171 w 341"/>
                <a:gd name="T11" fmla="*/ 273 h 342"/>
                <a:gd name="T12" fmla="*/ 273 w 341"/>
                <a:gd name="T13" fmla="*/ 172 h 342"/>
                <a:gd name="T14" fmla="*/ 170 w 341"/>
                <a:gd name="T15" fmla="*/ 69 h 342"/>
                <a:gd name="T16" fmla="*/ 68 w 341"/>
                <a:gd name="T17" fmla="*/ 171 h 342"/>
                <a:gd name="T18" fmla="*/ 171 w 341"/>
                <a:gd name="T19" fmla="*/ 27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1"/>
                  </a:moveTo>
                  <a:cubicBezTo>
                    <a:pt x="341" y="265"/>
                    <a:pt x="263" y="342"/>
                    <a:pt x="170" y="342"/>
                  </a:cubicBezTo>
                  <a:cubicBezTo>
                    <a:pt x="76" y="341"/>
                    <a:pt x="0" y="265"/>
                    <a:pt x="0" y="171"/>
                  </a:cubicBezTo>
                  <a:cubicBezTo>
                    <a:pt x="0" y="78"/>
                    <a:pt x="76" y="1"/>
                    <a:pt x="169" y="0"/>
                  </a:cubicBezTo>
                  <a:cubicBezTo>
                    <a:pt x="264" y="0"/>
                    <a:pt x="340" y="76"/>
                    <a:pt x="341" y="171"/>
                  </a:cubicBezTo>
                  <a:close/>
                  <a:moveTo>
                    <a:pt x="171" y="273"/>
                  </a:moveTo>
                  <a:cubicBezTo>
                    <a:pt x="227" y="273"/>
                    <a:pt x="272" y="227"/>
                    <a:pt x="273" y="172"/>
                  </a:cubicBezTo>
                  <a:cubicBezTo>
                    <a:pt x="273" y="116"/>
                    <a:pt x="226" y="68"/>
                    <a:pt x="170" y="69"/>
                  </a:cubicBezTo>
                  <a:cubicBezTo>
                    <a:pt x="115" y="69"/>
                    <a:pt x="69" y="115"/>
                    <a:pt x="68" y="171"/>
                  </a:cubicBezTo>
                  <a:cubicBezTo>
                    <a:pt x="68" y="227"/>
                    <a:pt x="114" y="273"/>
                    <a:pt x="171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85"/>
            <p:cNvSpPr>
              <a:spLocks/>
            </p:cNvSpPr>
            <p:nvPr/>
          </p:nvSpPr>
          <p:spPr bwMode="auto">
            <a:xfrm>
              <a:off x="6654800" y="4457700"/>
              <a:ext cx="304800" cy="19050"/>
            </a:xfrm>
            <a:custGeom>
              <a:avLst/>
              <a:gdLst>
                <a:gd name="T0" fmla="*/ 546 w 1093"/>
                <a:gd name="T1" fmla="*/ 68 h 68"/>
                <a:gd name="T2" fmla="*/ 50 w 1093"/>
                <a:gd name="T3" fmla="*/ 68 h 68"/>
                <a:gd name="T4" fmla="*/ 29 w 1093"/>
                <a:gd name="T5" fmla="*/ 67 h 68"/>
                <a:gd name="T6" fmla="*/ 1 w 1093"/>
                <a:gd name="T7" fmla="*/ 37 h 68"/>
                <a:gd name="T8" fmla="*/ 24 w 1093"/>
                <a:gd name="T9" fmla="*/ 2 h 68"/>
                <a:gd name="T10" fmla="*/ 49 w 1093"/>
                <a:gd name="T11" fmla="*/ 0 h 68"/>
                <a:gd name="T12" fmla="*/ 1044 w 1093"/>
                <a:gd name="T13" fmla="*/ 0 h 68"/>
                <a:gd name="T14" fmla="*/ 1069 w 1093"/>
                <a:gd name="T15" fmla="*/ 2 h 68"/>
                <a:gd name="T16" fmla="*/ 1092 w 1093"/>
                <a:gd name="T17" fmla="*/ 36 h 68"/>
                <a:gd name="T18" fmla="*/ 1064 w 1093"/>
                <a:gd name="T19" fmla="*/ 67 h 68"/>
                <a:gd name="T20" fmla="*/ 1043 w 1093"/>
                <a:gd name="T21" fmla="*/ 68 h 68"/>
                <a:gd name="T22" fmla="*/ 546 w 1093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3" h="68">
                  <a:moveTo>
                    <a:pt x="546" y="68"/>
                  </a:moveTo>
                  <a:cubicBezTo>
                    <a:pt x="380" y="68"/>
                    <a:pt x="215" y="68"/>
                    <a:pt x="50" y="68"/>
                  </a:cubicBezTo>
                  <a:cubicBezTo>
                    <a:pt x="43" y="68"/>
                    <a:pt x="36" y="68"/>
                    <a:pt x="29" y="67"/>
                  </a:cubicBezTo>
                  <a:cubicBezTo>
                    <a:pt x="14" y="64"/>
                    <a:pt x="3" y="52"/>
                    <a:pt x="1" y="37"/>
                  </a:cubicBezTo>
                  <a:cubicBezTo>
                    <a:pt x="0" y="21"/>
                    <a:pt x="8" y="7"/>
                    <a:pt x="24" y="2"/>
                  </a:cubicBezTo>
                  <a:cubicBezTo>
                    <a:pt x="32" y="0"/>
                    <a:pt x="40" y="0"/>
                    <a:pt x="49" y="0"/>
                  </a:cubicBezTo>
                  <a:cubicBezTo>
                    <a:pt x="380" y="0"/>
                    <a:pt x="712" y="0"/>
                    <a:pt x="1044" y="0"/>
                  </a:cubicBezTo>
                  <a:cubicBezTo>
                    <a:pt x="1052" y="0"/>
                    <a:pt x="1061" y="0"/>
                    <a:pt x="1069" y="2"/>
                  </a:cubicBezTo>
                  <a:cubicBezTo>
                    <a:pt x="1084" y="7"/>
                    <a:pt x="1093" y="21"/>
                    <a:pt x="1092" y="36"/>
                  </a:cubicBezTo>
                  <a:cubicBezTo>
                    <a:pt x="1090" y="52"/>
                    <a:pt x="1079" y="64"/>
                    <a:pt x="1064" y="67"/>
                  </a:cubicBezTo>
                  <a:cubicBezTo>
                    <a:pt x="1057" y="68"/>
                    <a:pt x="1050" y="68"/>
                    <a:pt x="1043" y="68"/>
                  </a:cubicBezTo>
                  <a:cubicBezTo>
                    <a:pt x="877" y="68"/>
                    <a:pt x="712" y="68"/>
                    <a:pt x="546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186"/>
            <p:cNvSpPr>
              <a:spLocks/>
            </p:cNvSpPr>
            <p:nvPr/>
          </p:nvSpPr>
          <p:spPr bwMode="auto">
            <a:xfrm>
              <a:off x="6654800" y="4514850"/>
              <a:ext cx="247650" cy="19050"/>
            </a:xfrm>
            <a:custGeom>
              <a:avLst/>
              <a:gdLst>
                <a:gd name="T0" fmla="*/ 444 w 888"/>
                <a:gd name="T1" fmla="*/ 68 h 68"/>
                <a:gd name="T2" fmla="*/ 49 w 888"/>
                <a:gd name="T3" fmla="*/ 68 h 68"/>
                <a:gd name="T4" fmla="*/ 29 w 888"/>
                <a:gd name="T5" fmla="*/ 67 h 68"/>
                <a:gd name="T6" fmla="*/ 1 w 888"/>
                <a:gd name="T7" fmla="*/ 37 h 68"/>
                <a:gd name="T8" fmla="*/ 23 w 888"/>
                <a:gd name="T9" fmla="*/ 3 h 68"/>
                <a:gd name="T10" fmla="*/ 46 w 888"/>
                <a:gd name="T11" fmla="*/ 1 h 68"/>
                <a:gd name="T12" fmla="*/ 841 w 888"/>
                <a:gd name="T13" fmla="*/ 0 h 68"/>
                <a:gd name="T14" fmla="*/ 863 w 888"/>
                <a:gd name="T15" fmla="*/ 3 h 68"/>
                <a:gd name="T16" fmla="*/ 887 w 888"/>
                <a:gd name="T17" fmla="*/ 36 h 68"/>
                <a:gd name="T18" fmla="*/ 858 w 888"/>
                <a:gd name="T19" fmla="*/ 68 h 68"/>
                <a:gd name="T20" fmla="*/ 838 w 888"/>
                <a:gd name="T21" fmla="*/ 68 h 68"/>
                <a:gd name="T22" fmla="*/ 444 w 888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8" h="68">
                  <a:moveTo>
                    <a:pt x="444" y="68"/>
                  </a:moveTo>
                  <a:cubicBezTo>
                    <a:pt x="313" y="68"/>
                    <a:pt x="181" y="68"/>
                    <a:pt x="49" y="68"/>
                  </a:cubicBezTo>
                  <a:cubicBezTo>
                    <a:pt x="42" y="68"/>
                    <a:pt x="35" y="68"/>
                    <a:pt x="29" y="67"/>
                  </a:cubicBezTo>
                  <a:cubicBezTo>
                    <a:pt x="13" y="65"/>
                    <a:pt x="2" y="52"/>
                    <a:pt x="1" y="37"/>
                  </a:cubicBezTo>
                  <a:cubicBezTo>
                    <a:pt x="0" y="22"/>
                    <a:pt x="8" y="8"/>
                    <a:pt x="23" y="3"/>
                  </a:cubicBezTo>
                  <a:cubicBezTo>
                    <a:pt x="30" y="1"/>
                    <a:pt x="38" y="1"/>
                    <a:pt x="46" y="1"/>
                  </a:cubicBezTo>
                  <a:cubicBezTo>
                    <a:pt x="311" y="0"/>
                    <a:pt x="576" y="0"/>
                    <a:pt x="841" y="0"/>
                  </a:cubicBezTo>
                  <a:cubicBezTo>
                    <a:pt x="848" y="0"/>
                    <a:pt x="856" y="1"/>
                    <a:pt x="863" y="3"/>
                  </a:cubicBezTo>
                  <a:cubicBezTo>
                    <a:pt x="879" y="7"/>
                    <a:pt x="888" y="21"/>
                    <a:pt x="887" y="36"/>
                  </a:cubicBezTo>
                  <a:cubicBezTo>
                    <a:pt x="886" y="52"/>
                    <a:pt x="875" y="65"/>
                    <a:pt x="858" y="68"/>
                  </a:cubicBezTo>
                  <a:cubicBezTo>
                    <a:pt x="852" y="68"/>
                    <a:pt x="845" y="68"/>
                    <a:pt x="838" y="68"/>
                  </a:cubicBezTo>
                  <a:cubicBezTo>
                    <a:pt x="707" y="68"/>
                    <a:pt x="575" y="68"/>
                    <a:pt x="444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7" name="Group 706"/>
          <p:cNvGrpSpPr/>
          <p:nvPr/>
        </p:nvGrpSpPr>
        <p:grpSpPr>
          <a:xfrm>
            <a:off x="6891887" y="4479917"/>
            <a:ext cx="368300" cy="428626"/>
            <a:chOff x="7215188" y="4400550"/>
            <a:chExt cx="368300" cy="428626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08" name="Freeform 187"/>
            <p:cNvSpPr>
              <a:spLocks noEditPoints="1"/>
            </p:cNvSpPr>
            <p:nvPr/>
          </p:nvSpPr>
          <p:spPr bwMode="auto">
            <a:xfrm>
              <a:off x="7215188" y="4611688"/>
              <a:ext cx="368300" cy="217488"/>
            </a:xfrm>
            <a:custGeom>
              <a:avLst/>
              <a:gdLst>
                <a:gd name="T0" fmla="*/ 21 w 1320"/>
                <a:gd name="T1" fmla="*/ 780 h 780"/>
                <a:gd name="T2" fmla="*/ 0 w 1320"/>
                <a:gd name="T3" fmla="*/ 739 h 780"/>
                <a:gd name="T4" fmla="*/ 0 w 1320"/>
                <a:gd name="T5" fmla="*/ 219 h 780"/>
                <a:gd name="T6" fmla="*/ 99 w 1320"/>
                <a:gd name="T7" fmla="*/ 120 h 780"/>
                <a:gd name="T8" fmla="*/ 402 w 1320"/>
                <a:gd name="T9" fmla="*/ 120 h 780"/>
                <a:gd name="T10" fmla="*/ 420 w 1320"/>
                <a:gd name="T11" fmla="*/ 120 h 780"/>
                <a:gd name="T12" fmla="*/ 420 w 1320"/>
                <a:gd name="T13" fmla="*/ 90 h 780"/>
                <a:gd name="T14" fmla="*/ 510 w 1320"/>
                <a:gd name="T15" fmla="*/ 0 h 780"/>
                <a:gd name="T16" fmla="*/ 810 w 1320"/>
                <a:gd name="T17" fmla="*/ 0 h 780"/>
                <a:gd name="T18" fmla="*/ 900 w 1320"/>
                <a:gd name="T19" fmla="*/ 91 h 780"/>
                <a:gd name="T20" fmla="*/ 900 w 1320"/>
                <a:gd name="T21" fmla="*/ 235 h 780"/>
                <a:gd name="T22" fmla="*/ 901 w 1320"/>
                <a:gd name="T23" fmla="*/ 240 h 780"/>
                <a:gd name="T24" fmla="*/ 917 w 1320"/>
                <a:gd name="T25" fmla="*/ 240 h 780"/>
                <a:gd name="T26" fmla="*/ 1223 w 1320"/>
                <a:gd name="T27" fmla="*/ 240 h 780"/>
                <a:gd name="T28" fmla="*/ 1320 w 1320"/>
                <a:gd name="T29" fmla="*/ 337 h 780"/>
                <a:gd name="T30" fmla="*/ 1320 w 1320"/>
                <a:gd name="T31" fmla="*/ 739 h 780"/>
                <a:gd name="T32" fmla="*/ 1299 w 1320"/>
                <a:gd name="T33" fmla="*/ 780 h 780"/>
                <a:gd name="T34" fmla="*/ 21 w 1320"/>
                <a:gd name="T35" fmla="*/ 780 h 780"/>
                <a:gd name="T36" fmla="*/ 420 w 1320"/>
                <a:gd name="T37" fmla="*/ 180 h 780"/>
                <a:gd name="T38" fmla="*/ 404 w 1320"/>
                <a:gd name="T39" fmla="*/ 180 h 780"/>
                <a:gd name="T40" fmla="*/ 98 w 1320"/>
                <a:gd name="T41" fmla="*/ 180 h 780"/>
                <a:gd name="T42" fmla="*/ 60 w 1320"/>
                <a:gd name="T43" fmla="*/ 219 h 780"/>
                <a:gd name="T44" fmla="*/ 60 w 1320"/>
                <a:gd name="T45" fmla="*/ 705 h 780"/>
                <a:gd name="T46" fmla="*/ 61 w 1320"/>
                <a:gd name="T47" fmla="*/ 719 h 780"/>
                <a:gd name="T48" fmla="*/ 420 w 1320"/>
                <a:gd name="T49" fmla="*/ 719 h 780"/>
                <a:gd name="T50" fmla="*/ 420 w 1320"/>
                <a:gd name="T51" fmla="*/ 644 h 780"/>
                <a:gd name="T52" fmla="*/ 450 w 1320"/>
                <a:gd name="T53" fmla="*/ 615 h 780"/>
                <a:gd name="T54" fmla="*/ 480 w 1320"/>
                <a:gd name="T55" fmla="*/ 643 h 780"/>
                <a:gd name="T56" fmla="*/ 480 w 1320"/>
                <a:gd name="T57" fmla="*/ 660 h 780"/>
                <a:gd name="T58" fmla="*/ 480 w 1320"/>
                <a:gd name="T59" fmla="*/ 719 h 780"/>
                <a:gd name="T60" fmla="*/ 840 w 1320"/>
                <a:gd name="T61" fmla="*/ 719 h 780"/>
                <a:gd name="T62" fmla="*/ 840 w 1320"/>
                <a:gd name="T63" fmla="*/ 706 h 780"/>
                <a:gd name="T64" fmla="*/ 840 w 1320"/>
                <a:gd name="T65" fmla="*/ 98 h 780"/>
                <a:gd name="T66" fmla="*/ 801 w 1320"/>
                <a:gd name="T67" fmla="*/ 60 h 780"/>
                <a:gd name="T68" fmla="*/ 520 w 1320"/>
                <a:gd name="T69" fmla="*/ 60 h 780"/>
                <a:gd name="T70" fmla="*/ 480 w 1320"/>
                <a:gd name="T71" fmla="*/ 100 h 780"/>
                <a:gd name="T72" fmla="*/ 480 w 1320"/>
                <a:gd name="T73" fmla="*/ 371 h 780"/>
                <a:gd name="T74" fmla="*/ 449 w 1320"/>
                <a:gd name="T75" fmla="*/ 405 h 780"/>
                <a:gd name="T76" fmla="*/ 420 w 1320"/>
                <a:gd name="T77" fmla="*/ 372 h 780"/>
                <a:gd name="T78" fmla="*/ 420 w 1320"/>
                <a:gd name="T79" fmla="*/ 301 h 780"/>
                <a:gd name="T80" fmla="*/ 420 w 1320"/>
                <a:gd name="T81" fmla="*/ 180 h 780"/>
                <a:gd name="T82" fmla="*/ 1260 w 1320"/>
                <a:gd name="T83" fmla="*/ 719 h 780"/>
                <a:gd name="T84" fmla="*/ 1260 w 1320"/>
                <a:gd name="T85" fmla="*/ 704 h 780"/>
                <a:gd name="T86" fmla="*/ 1260 w 1320"/>
                <a:gd name="T87" fmla="*/ 340 h 780"/>
                <a:gd name="T88" fmla="*/ 1221 w 1320"/>
                <a:gd name="T89" fmla="*/ 300 h 780"/>
                <a:gd name="T90" fmla="*/ 916 w 1320"/>
                <a:gd name="T91" fmla="*/ 300 h 780"/>
                <a:gd name="T92" fmla="*/ 901 w 1320"/>
                <a:gd name="T93" fmla="*/ 300 h 780"/>
                <a:gd name="T94" fmla="*/ 901 w 1320"/>
                <a:gd name="T95" fmla="*/ 719 h 780"/>
                <a:gd name="T96" fmla="*/ 1260 w 1320"/>
                <a:gd name="T97" fmla="*/ 71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0" h="780">
                  <a:moveTo>
                    <a:pt x="21" y="780"/>
                  </a:moveTo>
                  <a:cubicBezTo>
                    <a:pt x="5" y="771"/>
                    <a:pt x="0" y="758"/>
                    <a:pt x="0" y="739"/>
                  </a:cubicBezTo>
                  <a:cubicBezTo>
                    <a:pt x="0" y="566"/>
                    <a:pt x="0" y="392"/>
                    <a:pt x="0" y="219"/>
                  </a:cubicBezTo>
                  <a:cubicBezTo>
                    <a:pt x="0" y="157"/>
                    <a:pt x="37" y="120"/>
                    <a:pt x="99" y="120"/>
                  </a:cubicBezTo>
                  <a:cubicBezTo>
                    <a:pt x="200" y="120"/>
                    <a:pt x="301" y="120"/>
                    <a:pt x="402" y="120"/>
                  </a:cubicBezTo>
                  <a:cubicBezTo>
                    <a:pt x="407" y="120"/>
                    <a:pt x="413" y="120"/>
                    <a:pt x="420" y="120"/>
                  </a:cubicBezTo>
                  <a:cubicBezTo>
                    <a:pt x="420" y="109"/>
                    <a:pt x="420" y="99"/>
                    <a:pt x="420" y="90"/>
                  </a:cubicBezTo>
                  <a:cubicBezTo>
                    <a:pt x="421" y="39"/>
                    <a:pt x="460" y="0"/>
                    <a:pt x="510" y="0"/>
                  </a:cubicBezTo>
                  <a:cubicBezTo>
                    <a:pt x="610" y="0"/>
                    <a:pt x="710" y="0"/>
                    <a:pt x="810" y="0"/>
                  </a:cubicBezTo>
                  <a:cubicBezTo>
                    <a:pt x="861" y="0"/>
                    <a:pt x="899" y="40"/>
                    <a:pt x="900" y="91"/>
                  </a:cubicBezTo>
                  <a:cubicBezTo>
                    <a:pt x="900" y="139"/>
                    <a:pt x="900" y="187"/>
                    <a:pt x="900" y="235"/>
                  </a:cubicBezTo>
                  <a:cubicBezTo>
                    <a:pt x="900" y="236"/>
                    <a:pt x="901" y="237"/>
                    <a:pt x="901" y="240"/>
                  </a:cubicBezTo>
                  <a:cubicBezTo>
                    <a:pt x="906" y="240"/>
                    <a:pt x="911" y="240"/>
                    <a:pt x="917" y="240"/>
                  </a:cubicBezTo>
                  <a:cubicBezTo>
                    <a:pt x="1019" y="240"/>
                    <a:pt x="1121" y="240"/>
                    <a:pt x="1223" y="240"/>
                  </a:cubicBezTo>
                  <a:cubicBezTo>
                    <a:pt x="1283" y="240"/>
                    <a:pt x="1320" y="277"/>
                    <a:pt x="1320" y="337"/>
                  </a:cubicBezTo>
                  <a:cubicBezTo>
                    <a:pt x="1320" y="471"/>
                    <a:pt x="1320" y="605"/>
                    <a:pt x="1320" y="739"/>
                  </a:cubicBezTo>
                  <a:cubicBezTo>
                    <a:pt x="1320" y="758"/>
                    <a:pt x="1315" y="771"/>
                    <a:pt x="1299" y="780"/>
                  </a:cubicBezTo>
                  <a:cubicBezTo>
                    <a:pt x="873" y="780"/>
                    <a:pt x="447" y="780"/>
                    <a:pt x="21" y="780"/>
                  </a:cubicBezTo>
                  <a:close/>
                  <a:moveTo>
                    <a:pt x="420" y="180"/>
                  </a:moveTo>
                  <a:cubicBezTo>
                    <a:pt x="413" y="180"/>
                    <a:pt x="409" y="180"/>
                    <a:pt x="404" y="180"/>
                  </a:cubicBezTo>
                  <a:cubicBezTo>
                    <a:pt x="302" y="180"/>
                    <a:pt x="200" y="180"/>
                    <a:pt x="98" y="180"/>
                  </a:cubicBezTo>
                  <a:cubicBezTo>
                    <a:pt x="70" y="180"/>
                    <a:pt x="60" y="190"/>
                    <a:pt x="60" y="219"/>
                  </a:cubicBezTo>
                  <a:cubicBezTo>
                    <a:pt x="60" y="381"/>
                    <a:pt x="60" y="543"/>
                    <a:pt x="60" y="705"/>
                  </a:cubicBezTo>
                  <a:cubicBezTo>
                    <a:pt x="60" y="710"/>
                    <a:pt x="60" y="714"/>
                    <a:pt x="61" y="719"/>
                  </a:cubicBezTo>
                  <a:cubicBezTo>
                    <a:pt x="181" y="719"/>
                    <a:pt x="300" y="719"/>
                    <a:pt x="420" y="719"/>
                  </a:cubicBezTo>
                  <a:cubicBezTo>
                    <a:pt x="420" y="693"/>
                    <a:pt x="420" y="669"/>
                    <a:pt x="420" y="644"/>
                  </a:cubicBezTo>
                  <a:cubicBezTo>
                    <a:pt x="421" y="627"/>
                    <a:pt x="434" y="615"/>
                    <a:pt x="450" y="615"/>
                  </a:cubicBezTo>
                  <a:cubicBezTo>
                    <a:pt x="466" y="615"/>
                    <a:pt x="478" y="627"/>
                    <a:pt x="480" y="643"/>
                  </a:cubicBezTo>
                  <a:cubicBezTo>
                    <a:pt x="480" y="649"/>
                    <a:pt x="480" y="654"/>
                    <a:pt x="480" y="660"/>
                  </a:cubicBezTo>
                  <a:cubicBezTo>
                    <a:pt x="480" y="680"/>
                    <a:pt x="480" y="699"/>
                    <a:pt x="480" y="719"/>
                  </a:cubicBezTo>
                  <a:cubicBezTo>
                    <a:pt x="601" y="719"/>
                    <a:pt x="720" y="719"/>
                    <a:pt x="840" y="719"/>
                  </a:cubicBezTo>
                  <a:cubicBezTo>
                    <a:pt x="840" y="714"/>
                    <a:pt x="840" y="710"/>
                    <a:pt x="840" y="706"/>
                  </a:cubicBezTo>
                  <a:cubicBezTo>
                    <a:pt x="840" y="503"/>
                    <a:pt x="840" y="301"/>
                    <a:pt x="840" y="98"/>
                  </a:cubicBezTo>
                  <a:cubicBezTo>
                    <a:pt x="840" y="70"/>
                    <a:pt x="830" y="60"/>
                    <a:pt x="801" y="60"/>
                  </a:cubicBezTo>
                  <a:cubicBezTo>
                    <a:pt x="707" y="60"/>
                    <a:pt x="614" y="60"/>
                    <a:pt x="520" y="60"/>
                  </a:cubicBezTo>
                  <a:cubicBezTo>
                    <a:pt x="490" y="60"/>
                    <a:pt x="480" y="69"/>
                    <a:pt x="480" y="100"/>
                  </a:cubicBezTo>
                  <a:cubicBezTo>
                    <a:pt x="480" y="191"/>
                    <a:pt x="480" y="281"/>
                    <a:pt x="480" y="371"/>
                  </a:cubicBezTo>
                  <a:cubicBezTo>
                    <a:pt x="480" y="392"/>
                    <a:pt x="467" y="405"/>
                    <a:pt x="449" y="405"/>
                  </a:cubicBezTo>
                  <a:cubicBezTo>
                    <a:pt x="432" y="405"/>
                    <a:pt x="420" y="391"/>
                    <a:pt x="420" y="372"/>
                  </a:cubicBezTo>
                  <a:cubicBezTo>
                    <a:pt x="420" y="348"/>
                    <a:pt x="420" y="325"/>
                    <a:pt x="420" y="301"/>
                  </a:cubicBezTo>
                  <a:cubicBezTo>
                    <a:pt x="420" y="261"/>
                    <a:pt x="420" y="222"/>
                    <a:pt x="420" y="180"/>
                  </a:cubicBezTo>
                  <a:close/>
                  <a:moveTo>
                    <a:pt x="1260" y="719"/>
                  </a:moveTo>
                  <a:cubicBezTo>
                    <a:pt x="1260" y="714"/>
                    <a:pt x="1260" y="709"/>
                    <a:pt x="1260" y="704"/>
                  </a:cubicBezTo>
                  <a:cubicBezTo>
                    <a:pt x="1260" y="583"/>
                    <a:pt x="1260" y="461"/>
                    <a:pt x="1260" y="340"/>
                  </a:cubicBezTo>
                  <a:cubicBezTo>
                    <a:pt x="1260" y="310"/>
                    <a:pt x="1250" y="300"/>
                    <a:pt x="1221" y="300"/>
                  </a:cubicBezTo>
                  <a:cubicBezTo>
                    <a:pt x="1119" y="300"/>
                    <a:pt x="1018" y="300"/>
                    <a:pt x="916" y="300"/>
                  </a:cubicBezTo>
                  <a:cubicBezTo>
                    <a:pt x="911" y="300"/>
                    <a:pt x="906" y="300"/>
                    <a:pt x="901" y="300"/>
                  </a:cubicBezTo>
                  <a:cubicBezTo>
                    <a:pt x="901" y="441"/>
                    <a:pt x="901" y="580"/>
                    <a:pt x="901" y="719"/>
                  </a:cubicBezTo>
                  <a:cubicBezTo>
                    <a:pt x="1021" y="719"/>
                    <a:pt x="1140" y="719"/>
                    <a:pt x="1260" y="7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88"/>
            <p:cNvSpPr>
              <a:spLocks/>
            </p:cNvSpPr>
            <p:nvPr/>
          </p:nvSpPr>
          <p:spPr bwMode="auto">
            <a:xfrm>
              <a:off x="7262813" y="4400550"/>
              <a:ext cx="52388" cy="36513"/>
            </a:xfrm>
            <a:custGeom>
              <a:avLst/>
              <a:gdLst>
                <a:gd name="T0" fmla="*/ 45 w 186"/>
                <a:gd name="T1" fmla="*/ 0 h 133"/>
                <a:gd name="T2" fmla="*/ 153 w 186"/>
                <a:gd name="T3" fmla="*/ 63 h 133"/>
                <a:gd name="T4" fmla="*/ 171 w 186"/>
                <a:gd name="T5" fmla="*/ 74 h 133"/>
                <a:gd name="T6" fmla="*/ 179 w 186"/>
                <a:gd name="T7" fmla="*/ 113 h 133"/>
                <a:gd name="T8" fmla="*/ 142 w 186"/>
                <a:gd name="T9" fmla="*/ 126 h 133"/>
                <a:gd name="T10" fmla="*/ 17 w 186"/>
                <a:gd name="T11" fmla="*/ 54 h 133"/>
                <a:gd name="T12" fmla="*/ 16 w 186"/>
                <a:gd name="T13" fmla="*/ 6 h 133"/>
                <a:gd name="T14" fmla="*/ 24 w 186"/>
                <a:gd name="T15" fmla="*/ 0 h 133"/>
                <a:gd name="T16" fmla="*/ 45 w 186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133">
                  <a:moveTo>
                    <a:pt x="45" y="0"/>
                  </a:moveTo>
                  <a:cubicBezTo>
                    <a:pt x="81" y="21"/>
                    <a:pt x="117" y="42"/>
                    <a:pt x="153" y="63"/>
                  </a:cubicBezTo>
                  <a:cubicBezTo>
                    <a:pt x="159" y="67"/>
                    <a:pt x="165" y="70"/>
                    <a:pt x="171" y="74"/>
                  </a:cubicBezTo>
                  <a:cubicBezTo>
                    <a:pt x="183" y="84"/>
                    <a:pt x="186" y="100"/>
                    <a:pt x="179" y="113"/>
                  </a:cubicBezTo>
                  <a:cubicBezTo>
                    <a:pt x="171" y="126"/>
                    <a:pt x="155" y="133"/>
                    <a:pt x="142" y="126"/>
                  </a:cubicBezTo>
                  <a:cubicBezTo>
                    <a:pt x="100" y="102"/>
                    <a:pt x="58" y="79"/>
                    <a:pt x="17" y="54"/>
                  </a:cubicBezTo>
                  <a:cubicBezTo>
                    <a:pt x="0" y="43"/>
                    <a:pt x="1" y="19"/>
                    <a:pt x="16" y="6"/>
                  </a:cubicBezTo>
                  <a:cubicBezTo>
                    <a:pt x="19" y="4"/>
                    <a:pt x="21" y="2"/>
                    <a:pt x="24" y="0"/>
                  </a:cubicBezTo>
                  <a:cubicBezTo>
                    <a:pt x="31" y="0"/>
                    <a:pt x="38" y="0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89"/>
            <p:cNvSpPr>
              <a:spLocks/>
            </p:cNvSpPr>
            <p:nvPr/>
          </p:nvSpPr>
          <p:spPr bwMode="auto">
            <a:xfrm>
              <a:off x="7483475" y="4400550"/>
              <a:ext cx="52388" cy="36513"/>
            </a:xfrm>
            <a:custGeom>
              <a:avLst/>
              <a:gdLst>
                <a:gd name="T0" fmla="*/ 163 w 188"/>
                <a:gd name="T1" fmla="*/ 0 h 133"/>
                <a:gd name="T2" fmla="*/ 167 w 188"/>
                <a:gd name="T3" fmla="*/ 4 h 133"/>
                <a:gd name="T4" fmla="*/ 166 w 188"/>
                <a:gd name="T5" fmla="*/ 57 h 133"/>
                <a:gd name="T6" fmla="*/ 50 w 188"/>
                <a:gd name="T7" fmla="*/ 124 h 133"/>
                <a:gd name="T8" fmla="*/ 8 w 188"/>
                <a:gd name="T9" fmla="*/ 113 h 133"/>
                <a:gd name="T10" fmla="*/ 20 w 188"/>
                <a:gd name="T11" fmla="*/ 72 h 133"/>
                <a:gd name="T12" fmla="*/ 130 w 188"/>
                <a:gd name="T13" fmla="*/ 8 h 133"/>
                <a:gd name="T14" fmla="*/ 142 w 188"/>
                <a:gd name="T15" fmla="*/ 0 h 133"/>
                <a:gd name="T16" fmla="*/ 163 w 188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33">
                  <a:moveTo>
                    <a:pt x="163" y="0"/>
                  </a:moveTo>
                  <a:cubicBezTo>
                    <a:pt x="164" y="1"/>
                    <a:pt x="166" y="3"/>
                    <a:pt x="167" y="4"/>
                  </a:cubicBezTo>
                  <a:cubicBezTo>
                    <a:pt x="188" y="19"/>
                    <a:pt x="188" y="43"/>
                    <a:pt x="166" y="57"/>
                  </a:cubicBezTo>
                  <a:cubicBezTo>
                    <a:pt x="128" y="80"/>
                    <a:pt x="89" y="102"/>
                    <a:pt x="50" y="124"/>
                  </a:cubicBezTo>
                  <a:cubicBezTo>
                    <a:pt x="34" y="133"/>
                    <a:pt x="16" y="128"/>
                    <a:pt x="8" y="113"/>
                  </a:cubicBezTo>
                  <a:cubicBezTo>
                    <a:pt x="0" y="98"/>
                    <a:pt x="4" y="81"/>
                    <a:pt x="20" y="72"/>
                  </a:cubicBezTo>
                  <a:cubicBezTo>
                    <a:pt x="57" y="50"/>
                    <a:pt x="94" y="30"/>
                    <a:pt x="130" y="8"/>
                  </a:cubicBezTo>
                  <a:cubicBezTo>
                    <a:pt x="134" y="6"/>
                    <a:pt x="138" y="3"/>
                    <a:pt x="142" y="0"/>
                  </a:cubicBezTo>
                  <a:cubicBezTo>
                    <a:pt x="149" y="0"/>
                    <a:pt x="156" y="0"/>
                    <a:pt x="1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90"/>
            <p:cNvSpPr>
              <a:spLocks noEditPoints="1"/>
            </p:cNvSpPr>
            <p:nvPr/>
          </p:nvSpPr>
          <p:spPr bwMode="auto">
            <a:xfrm>
              <a:off x="7312025" y="4418013"/>
              <a:ext cx="174625" cy="165100"/>
            </a:xfrm>
            <a:custGeom>
              <a:avLst/>
              <a:gdLst>
                <a:gd name="T0" fmla="*/ 451 w 623"/>
                <a:gd name="T1" fmla="*/ 590 h 593"/>
                <a:gd name="T2" fmla="*/ 413 w 623"/>
                <a:gd name="T3" fmla="*/ 578 h 593"/>
                <a:gd name="T4" fmla="*/ 323 w 623"/>
                <a:gd name="T5" fmla="*/ 535 h 593"/>
                <a:gd name="T6" fmla="*/ 297 w 623"/>
                <a:gd name="T7" fmla="*/ 535 h 593"/>
                <a:gd name="T8" fmla="*/ 210 w 623"/>
                <a:gd name="T9" fmla="*/ 578 h 593"/>
                <a:gd name="T10" fmla="*/ 125 w 623"/>
                <a:gd name="T11" fmla="*/ 573 h 593"/>
                <a:gd name="T12" fmla="*/ 94 w 623"/>
                <a:gd name="T13" fmla="*/ 494 h 593"/>
                <a:gd name="T14" fmla="*/ 107 w 623"/>
                <a:gd name="T15" fmla="*/ 394 h 593"/>
                <a:gd name="T16" fmla="*/ 100 w 623"/>
                <a:gd name="T17" fmla="*/ 372 h 593"/>
                <a:gd name="T18" fmla="*/ 31 w 623"/>
                <a:gd name="T19" fmla="*/ 301 h 593"/>
                <a:gd name="T20" fmla="*/ 10 w 623"/>
                <a:gd name="T21" fmla="*/ 220 h 593"/>
                <a:gd name="T22" fmla="*/ 75 w 623"/>
                <a:gd name="T23" fmla="*/ 165 h 593"/>
                <a:gd name="T24" fmla="*/ 175 w 623"/>
                <a:gd name="T25" fmla="*/ 147 h 593"/>
                <a:gd name="T26" fmla="*/ 193 w 623"/>
                <a:gd name="T27" fmla="*/ 134 h 593"/>
                <a:gd name="T28" fmla="*/ 241 w 623"/>
                <a:gd name="T29" fmla="*/ 44 h 593"/>
                <a:gd name="T30" fmla="*/ 309 w 623"/>
                <a:gd name="T31" fmla="*/ 0 h 593"/>
                <a:gd name="T32" fmla="*/ 380 w 623"/>
                <a:gd name="T33" fmla="*/ 43 h 593"/>
                <a:gd name="T34" fmla="*/ 430 w 623"/>
                <a:gd name="T35" fmla="*/ 135 h 593"/>
                <a:gd name="T36" fmla="*/ 448 w 623"/>
                <a:gd name="T37" fmla="*/ 148 h 593"/>
                <a:gd name="T38" fmla="*/ 545 w 623"/>
                <a:gd name="T39" fmla="*/ 165 h 593"/>
                <a:gd name="T40" fmla="*/ 612 w 623"/>
                <a:gd name="T41" fmla="*/ 218 h 593"/>
                <a:gd name="T42" fmla="*/ 591 w 623"/>
                <a:gd name="T43" fmla="*/ 301 h 593"/>
                <a:gd name="T44" fmla="*/ 520 w 623"/>
                <a:gd name="T45" fmla="*/ 376 h 593"/>
                <a:gd name="T46" fmla="*/ 514 w 623"/>
                <a:gd name="T47" fmla="*/ 394 h 593"/>
                <a:gd name="T48" fmla="*/ 529 w 623"/>
                <a:gd name="T49" fmla="*/ 501 h 593"/>
                <a:gd name="T50" fmla="*/ 451 w 623"/>
                <a:gd name="T51" fmla="*/ 590 h 593"/>
                <a:gd name="T52" fmla="*/ 448 w 623"/>
                <a:gd name="T53" fmla="*/ 528 h 593"/>
                <a:gd name="T54" fmla="*/ 469 w 623"/>
                <a:gd name="T55" fmla="*/ 504 h 593"/>
                <a:gd name="T56" fmla="*/ 452 w 623"/>
                <a:gd name="T57" fmla="*/ 384 h 593"/>
                <a:gd name="T58" fmla="*/ 465 w 623"/>
                <a:gd name="T59" fmla="*/ 346 h 593"/>
                <a:gd name="T60" fmla="*/ 547 w 623"/>
                <a:gd name="T61" fmla="*/ 259 h 593"/>
                <a:gd name="T62" fmla="*/ 554 w 623"/>
                <a:gd name="T63" fmla="*/ 239 h 593"/>
                <a:gd name="T64" fmla="*/ 536 w 623"/>
                <a:gd name="T65" fmla="*/ 225 h 593"/>
                <a:gd name="T66" fmla="*/ 421 w 623"/>
                <a:gd name="T67" fmla="*/ 204 h 593"/>
                <a:gd name="T68" fmla="*/ 386 w 623"/>
                <a:gd name="T69" fmla="*/ 180 h 593"/>
                <a:gd name="T70" fmla="*/ 329 w 623"/>
                <a:gd name="T71" fmla="*/ 76 h 593"/>
                <a:gd name="T72" fmla="*/ 311 w 623"/>
                <a:gd name="T73" fmla="*/ 61 h 593"/>
                <a:gd name="T74" fmla="*/ 292 w 623"/>
                <a:gd name="T75" fmla="*/ 76 h 593"/>
                <a:gd name="T76" fmla="*/ 236 w 623"/>
                <a:gd name="T77" fmla="*/ 181 h 593"/>
                <a:gd name="T78" fmla="*/ 208 w 623"/>
                <a:gd name="T79" fmla="*/ 202 h 593"/>
                <a:gd name="T80" fmla="*/ 87 w 623"/>
                <a:gd name="T81" fmla="*/ 225 h 593"/>
                <a:gd name="T82" fmla="*/ 68 w 623"/>
                <a:gd name="T83" fmla="*/ 238 h 593"/>
                <a:gd name="T84" fmla="*/ 76 w 623"/>
                <a:gd name="T85" fmla="*/ 260 h 593"/>
                <a:gd name="T86" fmla="*/ 158 w 623"/>
                <a:gd name="T87" fmla="*/ 345 h 593"/>
                <a:gd name="T88" fmla="*/ 170 w 623"/>
                <a:gd name="T89" fmla="*/ 382 h 593"/>
                <a:gd name="T90" fmla="*/ 154 w 623"/>
                <a:gd name="T91" fmla="*/ 500 h 593"/>
                <a:gd name="T92" fmla="*/ 161 w 623"/>
                <a:gd name="T93" fmla="*/ 524 h 593"/>
                <a:gd name="T94" fmla="*/ 185 w 623"/>
                <a:gd name="T95" fmla="*/ 522 h 593"/>
                <a:gd name="T96" fmla="*/ 288 w 623"/>
                <a:gd name="T97" fmla="*/ 473 h 593"/>
                <a:gd name="T98" fmla="*/ 332 w 623"/>
                <a:gd name="T99" fmla="*/ 473 h 593"/>
                <a:gd name="T100" fmla="*/ 437 w 623"/>
                <a:gd name="T101" fmla="*/ 523 h 593"/>
                <a:gd name="T102" fmla="*/ 448 w 623"/>
                <a:gd name="T103" fmla="*/ 52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3" h="593">
                  <a:moveTo>
                    <a:pt x="451" y="590"/>
                  </a:moveTo>
                  <a:cubicBezTo>
                    <a:pt x="438" y="586"/>
                    <a:pt x="425" y="583"/>
                    <a:pt x="413" y="578"/>
                  </a:cubicBezTo>
                  <a:cubicBezTo>
                    <a:pt x="383" y="564"/>
                    <a:pt x="353" y="550"/>
                    <a:pt x="323" y="535"/>
                  </a:cubicBezTo>
                  <a:cubicBezTo>
                    <a:pt x="314" y="531"/>
                    <a:pt x="307" y="530"/>
                    <a:pt x="297" y="535"/>
                  </a:cubicBezTo>
                  <a:cubicBezTo>
                    <a:pt x="268" y="550"/>
                    <a:pt x="239" y="563"/>
                    <a:pt x="210" y="578"/>
                  </a:cubicBezTo>
                  <a:cubicBezTo>
                    <a:pt x="180" y="592"/>
                    <a:pt x="151" y="593"/>
                    <a:pt x="125" y="573"/>
                  </a:cubicBezTo>
                  <a:cubicBezTo>
                    <a:pt x="98" y="553"/>
                    <a:pt x="89" y="527"/>
                    <a:pt x="94" y="494"/>
                  </a:cubicBezTo>
                  <a:cubicBezTo>
                    <a:pt x="99" y="461"/>
                    <a:pt x="103" y="427"/>
                    <a:pt x="107" y="394"/>
                  </a:cubicBezTo>
                  <a:cubicBezTo>
                    <a:pt x="109" y="385"/>
                    <a:pt x="107" y="378"/>
                    <a:pt x="100" y="372"/>
                  </a:cubicBezTo>
                  <a:cubicBezTo>
                    <a:pt x="77" y="348"/>
                    <a:pt x="54" y="324"/>
                    <a:pt x="31" y="301"/>
                  </a:cubicBezTo>
                  <a:cubicBezTo>
                    <a:pt x="9" y="278"/>
                    <a:pt x="0" y="251"/>
                    <a:pt x="10" y="220"/>
                  </a:cubicBezTo>
                  <a:cubicBezTo>
                    <a:pt x="20" y="188"/>
                    <a:pt x="43" y="171"/>
                    <a:pt x="75" y="165"/>
                  </a:cubicBezTo>
                  <a:cubicBezTo>
                    <a:pt x="108" y="159"/>
                    <a:pt x="142" y="154"/>
                    <a:pt x="175" y="147"/>
                  </a:cubicBezTo>
                  <a:cubicBezTo>
                    <a:pt x="182" y="145"/>
                    <a:pt x="189" y="139"/>
                    <a:pt x="193" y="134"/>
                  </a:cubicBezTo>
                  <a:cubicBezTo>
                    <a:pt x="210" y="104"/>
                    <a:pt x="225" y="74"/>
                    <a:pt x="241" y="44"/>
                  </a:cubicBezTo>
                  <a:cubicBezTo>
                    <a:pt x="256" y="16"/>
                    <a:pt x="278" y="1"/>
                    <a:pt x="309" y="0"/>
                  </a:cubicBezTo>
                  <a:cubicBezTo>
                    <a:pt x="341" y="0"/>
                    <a:pt x="365" y="15"/>
                    <a:pt x="380" y="43"/>
                  </a:cubicBezTo>
                  <a:cubicBezTo>
                    <a:pt x="397" y="73"/>
                    <a:pt x="414" y="104"/>
                    <a:pt x="430" y="135"/>
                  </a:cubicBezTo>
                  <a:cubicBezTo>
                    <a:pt x="434" y="142"/>
                    <a:pt x="439" y="147"/>
                    <a:pt x="448" y="148"/>
                  </a:cubicBezTo>
                  <a:cubicBezTo>
                    <a:pt x="481" y="153"/>
                    <a:pt x="513" y="160"/>
                    <a:pt x="545" y="165"/>
                  </a:cubicBezTo>
                  <a:cubicBezTo>
                    <a:pt x="578" y="170"/>
                    <a:pt x="601" y="187"/>
                    <a:pt x="612" y="218"/>
                  </a:cubicBezTo>
                  <a:cubicBezTo>
                    <a:pt x="623" y="250"/>
                    <a:pt x="614" y="277"/>
                    <a:pt x="591" y="301"/>
                  </a:cubicBezTo>
                  <a:cubicBezTo>
                    <a:pt x="567" y="325"/>
                    <a:pt x="543" y="350"/>
                    <a:pt x="520" y="376"/>
                  </a:cubicBezTo>
                  <a:cubicBezTo>
                    <a:pt x="516" y="380"/>
                    <a:pt x="514" y="388"/>
                    <a:pt x="514" y="394"/>
                  </a:cubicBezTo>
                  <a:cubicBezTo>
                    <a:pt x="518" y="430"/>
                    <a:pt x="524" y="465"/>
                    <a:pt x="529" y="501"/>
                  </a:cubicBezTo>
                  <a:cubicBezTo>
                    <a:pt x="535" y="547"/>
                    <a:pt x="498" y="588"/>
                    <a:pt x="451" y="590"/>
                  </a:cubicBezTo>
                  <a:close/>
                  <a:moveTo>
                    <a:pt x="448" y="528"/>
                  </a:moveTo>
                  <a:cubicBezTo>
                    <a:pt x="463" y="528"/>
                    <a:pt x="470" y="518"/>
                    <a:pt x="469" y="504"/>
                  </a:cubicBezTo>
                  <a:cubicBezTo>
                    <a:pt x="463" y="464"/>
                    <a:pt x="458" y="424"/>
                    <a:pt x="452" y="384"/>
                  </a:cubicBezTo>
                  <a:cubicBezTo>
                    <a:pt x="449" y="369"/>
                    <a:pt x="454" y="357"/>
                    <a:pt x="465" y="346"/>
                  </a:cubicBezTo>
                  <a:cubicBezTo>
                    <a:pt x="493" y="318"/>
                    <a:pt x="520" y="289"/>
                    <a:pt x="547" y="259"/>
                  </a:cubicBezTo>
                  <a:cubicBezTo>
                    <a:pt x="552" y="254"/>
                    <a:pt x="556" y="244"/>
                    <a:pt x="554" y="239"/>
                  </a:cubicBezTo>
                  <a:cubicBezTo>
                    <a:pt x="552" y="232"/>
                    <a:pt x="543" y="226"/>
                    <a:pt x="536" y="225"/>
                  </a:cubicBezTo>
                  <a:cubicBezTo>
                    <a:pt x="498" y="217"/>
                    <a:pt x="459" y="210"/>
                    <a:pt x="421" y="204"/>
                  </a:cubicBezTo>
                  <a:cubicBezTo>
                    <a:pt x="405" y="202"/>
                    <a:pt x="394" y="194"/>
                    <a:pt x="386" y="180"/>
                  </a:cubicBezTo>
                  <a:cubicBezTo>
                    <a:pt x="368" y="145"/>
                    <a:pt x="349" y="110"/>
                    <a:pt x="329" y="76"/>
                  </a:cubicBezTo>
                  <a:cubicBezTo>
                    <a:pt x="326" y="69"/>
                    <a:pt x="317" y="61"/>
                    <a:pt x="311" y="61"/>
                  </a:cubicBezTo>
                  <a:cubicBezTo>
                    <a:pt x="305" y="62"/>
                    <a:pt x="296" y="70"/>
                    <a:pt x="292" y="76"/>
                  </a:cubicBezTo>
                  <a:cubicBezTo>
                    <a:pt x="273" y="111"/>
                    <a:pt x="255" y="146"/>
                    <a:pt x="236" y="181"/>
                  </a:cubicBezTo>
                  <a:cubicBezTo>
                    <a:pt x="230" y="193"/>
                    <a:pt x="221" y="200"/>
                    <a:pt x="208" y="202"/>
                  </a:cubicBezTo>
                  <a:cubicBezTo>
                    <a:pt x="167" y="209"/>
                    <a:pt x="127" y="217"/>
                    <a:pt x="87" y="225"/>
                  </a:cubicBezTo>
                  <a:cubicBezTo>
                    <a:pt x="80" y="227"/>
                    <a:pt x="70" y="232"/>
                    <a:pt x="68" y="238"/>
                  </a:cubicBezTo>
                  <a:cubicBezTo>
                    <a:pt x="66" y="244"/>
                    <a:pt x="71" y="254"/>
                    <a:pt x="76" y="260"/>
                  </a:cubicBezTo>
                  <a:cubicBezTo>
                    <a:pt x="102" y="289"/>
                    <a:pt x="130" y="317"/>
                    <a:pt x="158" y="345"/>
                  </a:cubicBezTo>
                  <a:cubicBezTo>
                    <a:pt x="168" y="356"/>
                    <a:pt x="172" y="367"/>
                    <a:pt x="170" y="382"/>
                  </a:cubicBezTo>
                  <a:cubicBezTo>
                    <a:pt x="164" y="421"/>
                    <a:pt x="159" y="461"/>
                    <a:pt x="154" y="500"/>
                  </a:cubicBezTo>
                  <a:cubicBezTo>
                    <a:pt x="154" y="508"/>
                    <a:pt x="156" y="520"/>
                    <a:pt x="161" y="524"/>
                  </a:cubicBezTo>
                  <a:cubicBezTo>
                    <a:pt x="166" y="528"/>
                    <a:pt x="178" y="526"/>
                    <a:pt x="185" y="522"/>
                  </a:cubicBezTo>
                  <a:cubicBezTo>
                    <a:pt x="220" y="507"/>
                    <a:pt x="254" y="490"/>
                    <a:pt x="288" y="473"/>
                  </a:cubicBezTo>
                  <a:cubicBezTo>
                    <a:pt x="303" y="465"/>
                    <a:pt x="316" y="465"/>
                    <a:pt x="332" y="473"/>
                  </a:cubicBezTo>
                  <a:cubicBezTo>
                    <a:pt x="366" y="490"/>
                    <a:pt x="402" y="506"/>
                    <a:pt x="437" y="523"/>
                  </a:cubicBezTo>
                  <a:cubicBezTo>
                    <a:pt x="441" y="525"/>
                    <a:pt x="446" y="527"/>
                    <a:pt x="448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191"/>
            <p:cNvSpPr>
              <a:spLocks/>
            </p:cNvSpPr>
            <p:nvPr/>
          </p:nvSpPr>
          <p:spPr bwMode="auto">
            <a:xfrm>
              <a:off x="7270750" y="4564063"/>
              <a:ext cx="46038" cy="44450"/>
            </a:xfrm>
            <a:custGeom>
              <a:avLst/>
              <a:gdLst>
                <a:gd name="T0" fmla="*/ 160 w 160"/>
                <a:gd name="T1" fmla="*/ 37 h 162"/>
                <a:gd name="T2" fmla="*/ 149 w 160"/>
                <a:gd name="T3" fmla="*/ 55 h 162"/>
                <a:gd name="T4" fmla="*/ 56 w 160"/>
                <a:gd name="T5" fmla="*/ 149 h 162"/>
                <a:gd name="T6" fmla="*/ 12 w 160"/>
                <a:gd name="T7" fmla="*/ 150 h 162"/>
                <a:gd name="T8" fmla="*/ 14 w 160"/>
                <a:gd name="T9" fmla="*/ 106 h 162"/>
                <a:gd name="T10" fmla="*/ 107 w 160"/>
                <a:gd name="T11" fmla="*/ 13 h 162"/>
                <a:gd name="T12" fmla="*/ 142 w 160"/>
                <a:gd name="T13" fmla="*/ 5 h 162"/>
                <a:gd name="T14" fmla="*/ 160 w 160"/>
                <a:gd name="T15" fmla="*/ 3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2">
                  <a:moveTo>
                    <a:pt x="160" y="37"/>
                  </a:moveTo>
                  <a:cubicBezTo>
                    <a:pt x="158" y="40"/>
                    <a:pt x="155" y="49"/>
                    <a:pt x="149" y="55"/>
                  </a:cubicBezTo>
                  <a:cubicBezTo>
                    <a:pt x="119" y="87"/>
                    <a:pt x="88" y="118"/>
                    <a:pt x="56" y="149"/>
                  </a:cubicBezTo>
                  <a:cubicBezTo>
                    <a:pt x="42" y="162"/>
                    <a:pt x="25" y="162"/>
                    <a:pt x="12" y="150"/>
                  </a:cubicBezTo>
                  <a:cubicBezTo>
                    <a:pt x="0" y="137"/>
                    <a:pt x="0" y="120"/>
                    <a:pt x="14" y="106"/>
                  </a:cubicBezTo>
                  <a:cubicBezTo>
                    <a:pt x="45" y="75"/>
                    <a:pt x="76" y="44"/>
                    <a:pt x="107" y="13"/>
                  </a:cubicBezTo>
                  <a:cubicBezTo>
                    <a:pt x="117" y="3"/>
                    <a:pt x="129" y="0"/>
                    <a:pt x="142" y="5"/>
                  </a:cubicBezTo>
                  <a:cubicBezTo>
                    <a:pt x="153" y="10"/>
                    <a:pt x="160" y="19"/>
                    <a:pt x="16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92"/>
            <p:cNvSpPr>
              <a:spLocks/>
            </p:cNvSpPr>
            <p:nvPr/>
          </p:nvSpPr>
          <p:spPr bwMode="auto">
            <a:xfrm>
              <a:off x="7481888" y="4564063"/>
              <a:ext cx="44450" cy="46038"/>
            </a:xfrm>
            <a:custGeom>
              <a:avLst/>
              <a:gdLst>
                <a:gd name="T0" fmla="*/ 31 w 164"/>
                <a:gd name="T1" fmla="*/ 0 h 164"/>
                <a:gd name="T2" fmla="*/ 57 w 164"/>
                <a:gd name="T3" fmla="*/ 15 h 164"/>
                <a:gd name="T4" fmla="*/ 149 w 164"/>
                <a:gd name="T5" fmla="*/ 106 h 164"/>
                <a:gd name="T6" fmla="*/ 151 w 164"/>
                <a:gd name="T7" fmla="*/ 152 h 164"/>
                <a:gd name="T8" fmla="*/ 107 w 164"/>
                <a:gd name="T9" fmla="*/ 149 h 164"/>
                <a:gd name="T10" fmla="*/ 14 w 164"/>
                <a:gd name="T11" fmla="*/ 56 h 164"/>
                <a:gd name="T12" fmla="*/ 7 w 164"/>
                <a:gd name="T13" fmla="*/ 22 h 164"/>
                <a:gd name="T14" fmla="*/ 31 w 164"/>
                <a:gd name="T1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31" y="0"/>
                  </a:moveTo>
                  <a:cubicBezTo>
                    <a:pt x="42" y="6"/>
                    <a:pt x="51" y="9"/>
                    <a:pt x="57" y="15"/>
                  </a:cubicBezTo>
                  <a:cubicBezTo>
                    <a:pt x="88" y="45"/>
                    <a:pt x="119" y="76"/>
                    <a:pt x="149" y="106"/>
                  </a:cubicBezTo>
                  <a:cubicBezTo>
                    <a:pt x="164" y="121"/>
                    <a:pt x="164" y="139"/>
                    <a:pt x="151" y="152"/>
                  </a:cubicBezTo>
                  <a:cubicBezTo>
                    <a:pt x="139" y="164"/>
                    <a:pt x="121" y="163"/>
                    <a:pt x="107" y="149"/>
                  </a:cubicBezTo>
                  <a:cubicBezTo>
                    <a:pt x="76" y="118"/>
                    <a:pt x="45" y="87"/>
                    <a:pt x="14" y="56"/>
                  </a:cubicBezTo>
                  <a:cubicBezTo>
                    <a:pt x="4" y="46"/>
                    <a:pt x="0" y="34"/>
                    <a:pt x="7" y="22"/>
                  </a:cubicBezTo>
                  <a:cubicBezTo>
                    <a:pt x="12" y="13"/>
                    <a:pt x="22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93"/>
            <p:cNvSpPr>
              <a:spLocks/>
            </p:cNvSpPr>
            <p:nvPr/>
          </p:nvSpPr>
          <p:spPr bwMode="auto">
            <a:xfrm>
              <a:off x="7235825" y="4494213"/>
              <a:ext cx="55563" cy="22225"/>
            </a:xfrm>
            <a:custGeom>
              <a:avLst/>
              <a:gdLst>
                <a:gd name="T0" fmla="*/ 38 w 199"/>
                <a:gd name="T1" fmla="*/ 81 h 82"/>
                <a:gd name="T2" fmla="*/ 3 w 199"/>
                <a:gd name="T3" fmla="*/ 56 h 82"/>
                <a:gd name="T4" fmla="*/ 27 w 199"/>
                <a:gd name="T5" fmla="*/ 23 h 82"/>
                <a:gd name="T6" fmla="*/ 164 w 199"/>
                <a:gd name="T7" fmla="*/ 2 h 82"/>
                <a:gd name="T8" fmla="*/ 197 w 199"/>
                <a:gd name="T9" fmla="*/ 29 h 82"/>
                <a:gd name="T10" fmla="*/ 173 w 199"/>
                <a:gd name="T11" fmla="*/ 61 h 82"/>
                <a:gd name="T12" fmla="*/ 38 w 199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8" y="81"/>
                  </a:moveTo>
                  <a:cubicBezTo>
                    <a:pt x="18" y="82"/>
                    <a:pt x="5" y="72"/>
                    <a:pt x="3" y="56"/>
                  </a:cubicBezTo>
                  <a:cubicBezTo>
                    <a:pt x="0" y="40"/>
                    <a:pt x="9" y="25"/>
                    <a:pt x="27" y="23"/>
                  </a:cubicBezTo>
                  <a:cubicBezTo>
                    <a:pt x="73" y="15"/>
                    <a:pt x="118" y="8"/>
                    <a:pt x="164" y="2"/>
                  </a:cubicBezTo>
                  <a:cubicBezTo>
                    <a:pt x="181" y="0"/>
                    <a:pt x="195" y="12"/>
                    <a:pt x="197" y="29"/>
                  </a:cubicBezTo>
                  <a:cubicBezTo>
                    <a:pt x="199" y="43"/>
                    <a:pt x="189" y="59"/>
                    <a:pt x="173" y="61"/>
                  </a:cubicBezTo>
                  <a:cubicBezTo>
                    <a:pt x="127" y="69"/>
                    <a:pt x="81" y="75"/>
                    <a:pt x="38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194"/>
            <p:cNvSpPr>
              <a:spLocks/>
            </p:cNvSpPr>
            <p:nvPr/>
          </p:nvSpPr>
          <p:spPr bwMode="auto">
            <a:xfrm>
              <a:off x="7507288" y="4494213"/>
              <a:ext cx="55563" cy="22225"/>
            </a:xfrm>
            <a:custGeom>
              <a:avLst/>
              <a:gdLst>
                <a:gd name="T0" fmla="*/ 37 w 199"/>
                <a:gd name="T1" fmla="*/ 1 h 82"/>
                <a:gd name="T2" fmla="*/ 172 w 199"/>
                <a:gd name="T3" fmla="*/ 22 h 82"/>
                <a:gd name="T4" fmla="*/ 196 w 199"/>
                <a:gd name="T5" fmla="*/ 56 h 82"/>
                <a:gd name="T6" fmla="*/ 164 w 199"/>
                <a:gd name="T7" fmla="*/ 80 h 82"/>
                <a:gd name="T8" fmla="*/ 26 w 199"/>
                <a:gd name="T9" fmla="*/ 60 h 82"/>
                <a:gd name="T10" fmla="*/ 2 w 199"/>
                <a:gd name="T11" fmla="*/ 27 h 82"/>
                <a:gd name="T12" fmla="*/ 37 w 199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7" y="1"/>
                  </a:moveTo>
                  <a:cubicBezTo>
                    <a:pt x="81" y="8"/>
                    <a:pt x="127" y="14"/>
                    <a:pt x="172" y="22"/>
                  </a:cubicBezTo>
                  <a:cubicBezTo>
                    <a:pt x="190" y="25"/>
                    <a:pt x="199" y="39"/>
                    <a:pt x="196" y="56"/>
                  </a:cubicBezTo>
                  <a:cubicBezTo>
                    <a:pt x="194" y="71"/>
                    <a:pt x="180" y="82"/>
                    <a:pt x="164" y="80"/>
                  </a:cubicBezTo>
                  <a:cubicBezTo>
                    <a:pt x="118" y="74"/>
                    <a:pt x="72" y="67"/>
                    <a:pt x="26" y="60"/>
                  </a:cubicBezTo>
                  <a:cubicBezTo>
                    <a:pt x="10" y="58"/>
                    <a:pt x="0" y="42"/>
                    <a:pt x="2" y="27"/>
                  </a:cubicBezTo>
                  <a:cubicBezTo>
                    <a:pt x="4" y="11"/>
                    <a:pt x="18" y="0"/>
                    <a:pt x="37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95"/>
            <p:cNvSpPr>
              <a:spLocks/>
            </p:cNvSpPr>
            <p:nvPr/>
          </p:nvSpPr>
          <p:spPr bwMode="auto">
            <a:xfrm>
              <a:off x="7256463" y="4673600"/>
              <a:ext cx="53975" cy="87313"/>
            </a:xfrm>
            <a:custGeom>
              <a:avLst/>
              <a:gdLst>
                <a:gd name="T0" fmla="*/ 83 w 189"/>
                <a:gd name="T1" fmla="*/ 256 h 316"/>
                <a:gd name="T2" fmla="*/ 147 w 189"/>
                <a:gd name="T3" fmla="*/ 256 h 316"/>
                <a:gd name="T4" fmla="*/ 181 w 189"/>
                <a:gd name="T5" fmla="*/ 286 h 316"/>
                <a:gd name="T6" fmla="*/ 148 w 189"/>
                <a:gd name="T7" fmla="*/ 316 h 316"/>
                <a:gd name="T8" fmla="*/ 34 w 189"/>
                <a:gd name="T9" fmla="*/ 316 h 316"/>
                <a:gd name="T10" fmla="*/ 1 w 189"/>
                <a:gd name="T11" fmla="*/ 281 h 316"/>
                <a:gd name="T12" fmla="*/ 36 w 189"/>
                <a:gd name="T13" fmla="*/ 215 h 316"/>
                <a:gd name="T14" fmla="*/ 93 w 189"/>
                <a:gd name="T15" fmla="*/ 166 h 316"/>
                <a:gd name="T16" fmla="*/ 119 w 189"/>
                <a:gd name="T17" fmla="*/ 126 h 316"/>
                <a:gd name="T18" fmla="*/ 114 w 189"/>
                <a:gd name="T19" fmla="*/ 92 h 316"/>
                <a:gd name="T20" fmla="*/ 65 w 189"/>
                <a:gd name="T21" fmla="*/ 90 h 316"/>
                <a:gd name="T22" fmla="*/ 62 w 189"/>
                <a:gd name="T23" fmla="*/ 95 h 316"/>
                <a:gd name="T24" fmla="*/ 20 w 189"/>
                <a:gd name="T25" fmla="*/ 105 h 316"/>
                <a:gd name="T26" fmla="*/ 12 w 189"/>
                <a:gd name="T27" fmla="*/ 62 h 316"/>
                <a:gd name="T28" fmla="*/ 162 w 189"/>
                <a:gd name="T29" fmla="*/ 54 h 316"/>
                <a:gd name="T30" fmla="*/ 157 w 189"/>
                <a:gd name="T31" fmla="*/ 185 h 316"/>
                <a:gd name="T32" fmla="*/ 110 w 189"/>
                <a:gd name="T33" fmla="*/ 231 h 316"/>
                <a:gd name="T34" fmla="*/ 82 w 189"/>
                <a:gd name="T35" fmla="*/ 253 h 316"/>
                <a:gd name="T36" fmla="*/ 83 w 189"/>
                <a:gd name="T37" fmla="*/ 25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316">
                  <a:moveTo>
                    <a:pt x="83" y="256"/>
                  </a:moveTo>
                  <a:cubicBezTo>
                    <a:pt x="105" y="256"/>
                    <a:pt x="126" y="256"/>
                    <a:pt x="147" y="256"/>
                  </a:cubicBezTo>
                  <a:cubicBezTo>
                    <a:pt x="168" y="256"/>
                    <a:pt x="181" y="269"/>
                    <a:pt x="181" y="286"/>
                  </a:cubicBezTo>
                  <a:cubicBezTo>
                    <a:pt x="181" y="304"/>
                    <a:pt x="167" y="316"/>
                    <a:pt x="148" y="316"/>
                  </a:cubicBezTo>
                  <a:cubicBezTo>
                    <a:pt x="110" y="316"/>
                    <a:pt x="72" y="316"/>
                    <a:pt x="34" y="316"/>
                  </a:cubicBezTo>
                  <a:cubicBezTo>
                    <a:pt x="12" y="316"/>
                    <a:pt x="0" y="302"/>
                    <a:pt x="1" y="281"/>
                  </a:cubicBezTo>
                  <a:cubicBezTo>
                    <a:pt x="3" y="253"/>
                    <a:pt x="16" y="232"/>
                    <a:pt x="36" y="215"/>
                  </a:cubicBezTo>
                  <a:cubicBezTo>
                    <a:pt x="54" y="198"/>
                    <a:pt x="75" y="184"/>
                    <a:pt x="93" y="166"/>
                  </a:cubicBezTo>
                  <a:cubicBezTo>
                    <a:pt x="104" y="155"/>
                    <a:pt x="113" y="140"/>
                    <a:pt x="119" y="126"/>
                  </a:cubicBezTo>
                  <a:cubicBezTo>
                    <a:pt x="122" y="116"/>
                    <a:pt x="119" y="101"/>
                    <a:pt x="114" y="92"/>
                  </a:cubicBezTo>
                  <a:cubicBezTo>
                    <a:pt x="103" y="71"/>
                    <a:pt x="79" y="71"/>
                    <a:pt x="65" y="90"/>
                  </a:cubicBezTo>
                  <a:cubicBezTo>
                    <a:pt x="64" y="92"/>
                    <a:pt x="63" y="93"/>
                    <a:pt x="62" y="95"/>
                  </a:cubicBezTo>
                  <a:cubicBezTo>
                    <a:pt x="51" y="110"/>
                    <a:pt x="34" y="114"/>
                    <a:pt x="20" y="105"/>
                  </a:cubicBezTo>
                  <a:cubicBezTo>
                    <a:pt x="6" y="96"/>
                    <a:pt x="3" y="79"/>
                    <a:pt x="12" y="62"/>
                  </a:cubicBezTo>
                  <a:cubicBezTo>
                    <a:pt x="43" y="5"/>
                    <a:pt x="122" y="0"/>
                    <a:pt x="162" y="54"/>
                  </a:cubicBezTo>
                  <a:cubicBezTo>
                    <a:pt x="189" y="91"/>
                    <a:pt x="188" y="145"/>
                    <a:pt x="157" y="185"/>
                  </a:cubicBezTo>
                  <a:cubicBezTo>
                    <a:pt x="143" y="202"/>
                    <a:pt x="126" y="216"/>
                    <a:pt x="110" y="231"/>
                  </a:cubicBezTo>
                  <a:cubicBezTo>
                    <a:pt x="101" y="239"/>
                    <a:pt x="91" y="246"/>
                    <a:pt x="82" y="253"/>
                  </a:cubicBezTo>
                  <a:cubicBezTo>
                    <a:pt x="82" y="254"/>
                    <a:pt x="83" y="255"/>
                    <a:pt x="83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96"/>
            <p:cNvSpPr>
              <a:spLocks/>
            </p:cNvSpPr>
            <p:nvPr/>
          </p:nvSpPr>
          <p:spPr bwMode="auto">
            <a:xfrm>
              <a:off x="7380288" y="4641850"/>
              <a:ext cx="36513" cy="85725"/>
            </a:xfrm>
            <a:custGeom>
              <a:avLst/>
              <a:gdLst>
                <a:gd name="T0" fmla="*/ 98 w 132"/>
                <a:gd name="T1" fmla="*/ 247 h 308"/>
                <a:gd name="T2" fmla="*/ 110 w 132"/>
                <a:gd name="T3" fmla="*/ 250 h 308"/>
                <a:gd name="T4" fmla="*/ 131 w 132"/>
                <a:gd name="T5" fmla="*/ 281 h 308"/>
                <a:gd name="T6" fmla="*/ 103 w 132"/>
                <a:gd name="T7" fmla="*/ 308 h 308"/>
                <a:gd name="T8" fmla="*/ 33 w 132"/>
                <a:gd name="T9" fmla="*/ 308 h 308"/>
                <a:gd name="T10" fmla="*/ 5 w 132"/>
                <a:gd name="T11" fmla="*/ 281 h 308"/>
                <a:gd name="T12" fmla="*/ 27 w 132"/>
                <a:gd name="T13" fmla="*/ 249 h 308"/>
                <a:gd name="T14" fmla="*/ 37 w 132"/>
                <a:gd name="T15" fmla="*/ 247 h 308"/>
                <a:gd name="T16" fmla="*/ 37 w 132"/>
                <a:gd name="T17" fmla="*/ 90 h 308"/>
                <a:gd name="T18" fmla="*/ 16 w 132"/>
                <a:gd name="T19" fmla="*/ 80 h 308"/>
                <a:gd name="T20" fmla="*/ 19 w 132"/>
                <a:gd name="T21" fmla="*/ 32 h 308"/>
                <a:gd name="T22" fmla="*/ 51 w 132"/>
                <a:gd name="T23" fmla="*/ 13 h 308"/>
                <a:gd name="T24" fmla="*/ 98 w 132"/>
                <a:gd name="T25" fmla="*/ 42 h 308"/>
                <a:gd name="T26" fmla="*/ 98 w 132"/>
                <a:gd name="T27" fmla="*/ 230 h 308"/>
                <a:gd name="T28" fmla="*/ 98 w 132"/>
                <a:gd name="T29" fmla="*/ 24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308">
                  <a:moveTo>
                    <a:pt x="98" y="247"/>
                  </a:moveTo>
                  <a:cubicBezTo>
                    <a:pt x="103" y="248"/>
                    <a:pt x="107" y="248"/>
                    <a:pt x="110" y="250"/>
                  </a:cubicBezTo>
                  <a:cubicBezTo>
                    <a:pt x="124" y="254"/>
                    <a:pt x="132" y="267"/>
                    <a:pt x="131" y="281"/>
                  </a:cubicBezTo>
                  <a:cubicBezTo>
                    <a:pt x="130" y="295"/>
                    <a:pt x="119" y="307"/>
                    <a:pt x="103" y="308"/>
                  </a:cubicBezTo>
                  <a:cubicBezTo>
                    <a:pt x="80" y="308"/>
                    <a:pt x="57" y="308"/>
                    <a:pt x="33" y="308"/>
                  </a:cubicBezTo>
                  <a:cubicBezTo>
                    <a:pt x="18" y="307"/>
                    <a:pt x="7" y="296"/>
                    <a:pt x="5" y="281"/>
                  </a:cubicBezTo>
                  <a:cubicBezTo>
                    <a:pt x="4" y="267"/>
                    <a:pt x="12" y="254"/>
                    <a:pt x="27" y="249"/>
                  </a:cubicBezTo>
                  <a:cubicBezTo>
                    <a:pt x="30" y="248"/>
                    <a:pt x="33" y="248"/>
                    <a:pt x="37" y="247"/>
                  </a:cubicBezTo>
                  <a:cubicBezTo>
                    <a:pt x="37" y="194"/>
                    <a:pt x="37" y="142"/>
                    <a:pt x="37" y="90"/>
                  </a:cubicBezTo>
                  <a:cubicBezTo>
                    <a:pt x="30" y="86"/>
                    <a:pt x="21" y="84"/>
                    <a:pt x="16" y="80"/>
                  </a:cubicBezTo>
                  <a:cubicBezTo>
                    <a:pt x="0" y="67"/>
                    <a:pt x="1" y="44"/>
                    <a:pt x="19" y="32"/>
                  </a:cubicBezTo>
                  <a:cubicBezTo>
                    <a:pt x="29" y="25"/>
                    <a:pt x="40" y="19"/>
                    <a:pt x="51" y="13"/>
                  </a:cubicBezTo>
                  <a:cubicBezTo>
                    <a:pt x="75" y="0"/>
                    <a:pt x="98" y="13"/>
                    <a:pt x="98" y="42"/>
                  </a:cubicBezTo>
                  <a:cubicBezTo>
                    <a:pt x="98" y="105"/>
                    <a:pt x="98" y="167"/>
                    <a:pt x="98" y="230"/>
                  </a:cubicBezTo>
                  <a:cubicBezTo>
                    <a:pt x="98" y="236"/>
                    <a:pt x="98" y="241"/>
                    <a:pt x="98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97"/>
            <p:cNvSpPr>
              <a:spLocks/>
            </p:cNvSpPr>
            <p:nvPr/>
          </p:nvSpPr>
          <p:spPr bwMode="auto">
            <a:xfrm>
              <a:off x="7332663" y="4745038"/>
              <a:ext cx="15875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59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198"/>
            <p:cNvSpPr>
              <a:spLocks/>
            </p:cNvSpPr>
            <p:nvPr/>
          </p:nvSpPr>
          <p:spPr bwMode="auto">
            <a:xfrm>
              <a:off x="7489825" y="4708525"/>
              <a:ext cx="52388" cy="93663"/>
            </a:xfrm>
            <a:custGeom>
              <a:avLst/>
              <a:gdLst>
                <a:gd name="T0" fmla="*/ 184 w 188"/>
                <a:gd name="T1" fmla="*/ 203 h 333"/>
                <a:gd name="T2" fmla="*/ 29 w 188"/>
                <a:gd name="T3" fmla="*/ 295 h 333"/>
                <a:gd name="T4" fmla="*/ 16 w 188"/>
                <a:gd name="T5" fmla="*/ 287 h 333"/>
                <a:gd name="T6" fmla="*/ 10 w 188"/>
                <a:gd name="T7" fmla="*/ 245 h 333"/>
                <a:gd name="T8" fmla="*/ 50 w 188"/>
                <a:gd name="T9" fmla="*/ 237 h 333"/>
                <a:gd name="T10" fmla="*/ 88 w 188"/>
                <a:gd name="T11" fmla="*/ 246 h 333"/>
                <a:gd name="T12" fmla="*/ 122 w 188"/>
                <a:gd name="T13" fmla="*/ 214 h 333"/>
                <a:gd name="T14" fmla="*/ 108 w 188"/>
                <a:gd name="T15" fmla="*/ 169 h 333"/>
                <a:gd name="T16" fmla="*/ 102 w 188"/>
                <a:gd name="T17" fmla="*/ 117 h 333"/>
                <a:gd name="T18" fmla="*/ 99 w 188"/>
                <a:gd name="T19" fmla="*/ 76 h 333"/>
                <a:gd name="T20" fmla="*/ 58 w 188"/>
                <a:gd name="T21" fmla="*/ 76 h 333"/>
                <a:gd name="T22" fmla="*/ 30 w 188"/>
                <a:gd name="T23" fmla="*/ 87 h 333"/>
                <a:gd name="T24" fmla="*/ 6 w 188"/>
                <a:gd name="T25" fmla="*/ 68 h 333"/>
                <a:gd name="T26" fmla="*/ 15 w 188"/>
                <a:gd name="T27" fmla="*/ 35 h 333"/>
                <a:gd name="T28" fmla="*/ 124 w 188"/>
                <a:gd name="T29" fmla="*/ 20 h 333"/>
                <a:gd name="T30" fmla="*/ 165 w 188"/>
                <a:gd name="T31" fmla="*/ 124 h 333"/>
                <a:gd name="T32" fmla="*/ 168 w 188"/>
                <a:gd name="T33" fmla="*/ 148 h 333"/>
                <a:gd name="T34" fmla="*/ 188 w 188"/>
                <a:gd name="T35" fmla="*/ 202 h 333"/>
                <a:gd name="T36" fmla="*/ 184 w 188"/>
                <a:gd name="T37" fmla="*/ 20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333">
                  <a:moveTo>
                    <a:pt x="184" y="203"/>
                  </a:moveTo>
                  <a:cubicBezTo>
                    <a:pt x="184" y="283"/>
                    <a:pt x="99" y="333"/>
                    <a:pt x="29" y="295"/>
                  </a:cubicBezTo>
                  <a:cubicBezTo>
                    <a:pt x="24" y="292"/>
                    <a:pt x="20" y="290"/>
                    <a:pt x="16" y="287"/>
                  </a:cubicBezTo>
                  <a:cubicBezTo>
                    <a:pt x="3" y="275"/>
                    <a:pt x="0" y="259"/>
                    <a:pt x="10" y="245"/>
                  </a:cubicBezTo>
                  <a:cubicBezTo>
                    <a:pt x="19" y="232"/>
                    <a:pt x="34" y="230"/>
                    <a:pt x="50" y="237"/>
                  </a:cubicBezTo>
                  <a:cubicBezTo>
                    <a:pt x="62" y="242"/>
                    <a:pt x="75" y="247"/>
                    <a:pt x="88" y="246"/>
                  </a:cubicBezTo>
                  <a:cubicBezTo>
                    <a:pt x="106" y="245"/>
                    <a:pt x="118" y="232"/>
                    <a:pt x="122" y="214"/>
                  </a:cubicBezTo>
                  <a:cubicBezTo>
                    <a:pt x="127" y="196"/>
                    <a:pt x="121" y="181"/>
                    <a:pt x="108" y="169"/>
                  </a:cubicBezTo>
                  <a:cubicBezTo>
                    <a:pt x="87" y="149"/>
                    <a:pt x="86" y="140"/>
                    <a:pt x="102" y="117"/>
                  </a:cubicBezTo>
                  <a:cubicBezTo>
                    <a:pt x="112" y="103"/>
                    <a:pt x="111" y="87"/>
                    <a:pt x="99" y="76"/>
                  </a:cubicBezTo>
                  <a:cubicBezTo>
                    <a:pt x="88" y="65"/>
                    <a:pt x="73" y="66"/>
                    <a:pt x="58" y="76"/>
                  </a:cubicBezTo>
                  <a:cubicBezTo>
                    <a:pt x="50" y="82"/>
                    <a:pt x="38" y="89"/>
                    <a:pt x="30" y="87"/>
                  </a:cubicBezTo>
                  <a:cubicBezTo>
                    <a:pt x="21" y="86"/>
                    <a:pt x="11" y="76"/>
                    <a:pt x="6" y="68"/>
                  </a:cubicBezTo>
                  <a:cubicBezTo>
                    <a:pt x="0" y="56"/>
                    <a:pt x="6" y="45"/>
                    <a:pt x="15" y="35"/>
                  </a:cubicBezTo>
                  <a:cubicBezTo>
                    <a:pt x="43" y="6"/>
                    <a:pt x="88" y="0"/>
                    <a:pt x="124" y="20"/>
                  </a:cubicBezTo>
                  <a:cubicBezTo>
                    <a:pt x="160" y="41"/>
                    <a:pt x="178" y="84"/>
                    <a:pt x="165" y="124"/>
                  </a:cubicBezTo>
                  <a:cubicBezTo>
                    <a:pt x="162" y="134"/>
                    <a:pt x="164" y="140"/>
                    <a:pt x="168" y="148"/>
                  </a:cubicBezTo>
                  <a:cubicBezTo>
                    <a:pt x="176" y="165"/>
                    <a:pt x="181" y="184"/>
                    <a:pt x="188" y="202"/>
                  </a:cubicBezTo>
                  <a:cubicBezTo>
                    <a:pt x="186" y="202"/>
                    <a:pt x="185" y="203"/>
                    <a:pt x="18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0" name="Group 719"/>
          <p:cNvGrpSpPr/>
          <p:nvPr/>
        </p:nvGrpSpPr>
        <p:grpSpPr>
          <a:xfrm>
            <a:off x="7562331" y="4494999"/>
            <a:ext cx="504825" cy="398463"/>
            <a:chOff x="7726363" y="4424363"/>
            <a:chExt cx="504825" cy="398463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21" name="Freeform 199"/>
            <p:cNvSpPr>
              <a:spLocks noEditPoints="1"/>
            </p:cNvSpPr>
            <p:nvPr/>
          </p:nvSpPr>
          <p:spPr bwMode="auto">
            <a:xfrm>
              <a:off x="7726363" y="4424363"/>
              <a:ext cx="504825" cy="398463"/>
            </a:xfrm>
            <a:custGeom>
              <a:avLst/>
              <a:gdLst>
                <a:gd name="T0" fmla="*/ 694 w 1814"/>
                <a:gd name="T1" fmla="*/ 1420 h 1432"/>
                <a:gd name="T2" fmla="*/ 30 w 1814"/>
                <a:gd name="T3" fmla="*/ 1016 h 1432"/>
                <a:gd name="T4" fmla="*/ 25 w 1814"/>
                <a:gd name="T5" fmla="*/ 882 h 1432"/>
                <a:gd name="T6" fmla="*/ 143 w 1814"/>
                <a:gd name="T7" fmla="*/ 765 h 1432"/>
                <a:gd name="T8" fmla="*/ 24 w 1814"/>
                <a:gd name="T9" fmla="*/ 649 h 1432"/>
                <a:gd name="T10" fmla="*/ 1182 w 1814"/>
                <a:gd name="T11" fmla="*/ 11 h 1432"/>
                <a:gd name="T12" fmla="*/ 1814 w 1814"/>
                <a:gd name="T13" fmla="*/ 398 h 1432"/>
                <a:gd name="T14" fmla="*/ 1763 w 1814"/>
                <a:gd name="T15" fmla="*/ 531 h 1432"/>
                <a:gd name="T16" fmla="*/ 1792 w 1814"/>
                <a:gd name="T17" fmla="*/ 601 h 1432"/>
                <a:gd name="T18" fmla="*/ 1792 w 1814"/>
                <a:gd name="T19" fmla="*/ 732 h 1432"/>
                <a:gd name="T20" fmla="*/ 553 w 1814"/>
                <a:gd name="T21" fmla="*/ 400 h 1432"/>
                <a:gd name="T22" fmla="*/ 1162 w 1814"/>
                <a:gd name="T23" fmla="*/ 781 h 1432"/>
                <a:gd name="T24" fmla="*/ 1287 w 1814"/>
                <a:gd name="T25" fmla="*/ 1020 h 1432"/>
                <a:gd name="T26" fmla="*/ 1280 w 1814"/>
                <a:gd name="T27" fmla="*/ 666 h 1432"/>
                <a:gd name="T28" fmla="*/ 677 w 1814"/>
                <a:gd name="T29" fmla="*/ 329 h 1432"/>
                <a:gd name="T30" fmla="*/ 790 w 1814"/>
                <a:gd name="T31" fmla="*/ 330 h 1432"/>
                <a:gd name="T32" fmla="*/ 1092 w 1814"/>
                <a:gd name="T33" fmla="*/ 194 h 1432"/>
                <a:gd name="T34" fmla="*/ 1476 w 1814"/>
                <a:gd name="T35" fmla="*/ 345 h 1432"/>
                <a:gd name="T36" fmla="*/ 1479 w 1814"/>
                <a:gd name="T37" fmla="*/ 460 h 1432"/>
                <a:gd name="T38" fmla="*/ 1304 w 1814"/>
                <a:gd name="T39" fmla="*/ 625 h 1432"/>
                <a:gd name="T40" fmla="*/ 1739 w 1814"/>
                <a:gd name="T41" fmla="*/ 389 h 1432"/>
                <a:gd name="T42" fmla="*/ 1143 w 1814"/>
                <a:gd name="T43" fmla="*/ 59 h 1432"/>
                <a:gd name="T44" fmla="*/ 574 w 1814"/>
                <a:gd name="T45" fmla="*/ 469 h 1432"/>
                <a:gd name="T46" fmla="*/ 96 w 1814"/>
                <a:gd name="T47" fmla="*/ 664 h 1432"/>
                <a:gd name="T48" fmla="*/ 656 w 1814"/>
                <a:gd name="T49" fmla="*/ 1003 h 1432"/>
                <a:gd name="T50" fmla="*/ 1088 w 1814"/>
                <a:gd name="T51" fmla="*/ 765 h 1432"/>
                <a:gd name="T52" fmla="*/ 768 w 1814"/>
                <a:gd name="T53" fmla="*/ 864 h 1432"/>
                <a:gd name="T54" fmla="*/ 600 w 1814"/>
                <a:gd name="T55" fmla="*/ 862 h 1432"/>
                <a:gd name="T56" fmla="*/ 325 w 1814"/>
                <a:gd name="T57" fmla="*/ 641 h 1432"/>
                <a:gd name="T58" fmla="*/ 574 w 1814"/>
                <a:gd name="T59" fmla="*/ 469 h 1432"/>
                <a:gd name="T60" fmla="*/ 641 w 1814"/>
                <a:gd name="T61" fmla="*/ 1365 h 1432"/>
                <a:gd name="T62" fmla="*/ 1114 w 1814"/>
                <a:gd name="T63" fmla="*/ 1115 h 1432"/>
                <a:gd name="T64" fmla="*/ 689 w 1814"/>
                <a:gd name="T65" fmla="*/ 1238 h 1432"/>
                <a:gd name="T66" fmla="*/ 207 w 1814"/>
                <a:gd name="T67" fmla="*/ 987 h 1432"/>
                <a:gd name="T68" fmla="*/ 1114 w 1814"/>
                <a:gd name="T69" fmla="*/ 808 h 1432"/>
                <a:gd name="T70" fmla="*/ 639 w 1814"/>
                <a:gd name="T71" fmla="*/ 1050 h 1432"/>
                <a:gd name="T72" fmla="*/ 82 w 1814"/>
                <a:gd name="T73" fmla="*/ 857 h 1432"/>
                <a:gd name="T74" fmla="*/ 653 w 1814"/>
                <a:gd name="T75" fmla="*/ 1186 h 1432"/>
                <a:gd name="T76" fmla="*/ 1113 w 1814"/>
                <a:gd name="T77" fmla="*/ 927 h 1432"/>
                <a:gd name="T78" fmla="*/ 865 w 1814"/>
                <a:gd name="T79" fmla="*/ 373 h 1432"/>
                <a:gd name="T80" fmla="*/ 1417 w 1814"/>
                <a:gd name="T81" fmla="*/ 439 h 1432"/>
                <a:gd name="T82" fmla="*/ 1215 w 1814"/>
                <a:gd name="T83" fmla="*/ 252 h 1432"/>
                <a:gd name="T84" fmla="*/ 1064 w 1814"/>
                <a:gd name="T85" fmla="*/ 250 h 1432"/>
                <a:gd name="T86" fmla="*/ 380 w 1814"/>
                <a:gd name="T87" fmla="*/ 638 h 1432"/>
                <a:gd name="T88" fmla="*/ 608 w 1814"/>
                <a:gd name="T89" fmla="*/ 810 h 1432"/>
                <a:gd name="T90" fmla="*/ 762 w 1814"/>
                <a:gd name="T91" fmla="*/ 811 h 1432"/>
                <a:gd name="T92" fmla="*/ 959 w 1814"/>
                <a:gd name="T93" fmla="*/ 691 h 1432"/>
                <a:gd name="T94" fmla="*/ 530 w 1814"/>
                <a:gd name="T95" fmla="*/ 551 h 1432"/>
                <a:gd name="T96" fmla="*/ 1638 w 1814"/>
                <a:gd name="T97" fmla="*/ 515 h 1432"/>
                <a:gd name="T98" fmla="*/ 1343 w 1814"/>
                <a:gd name="T99" fmla="*/ 681 h 1432"/>
                <a:gd name="T100" fmla="*/ 1741 w 1814"/>
                <a:gd name="T101" fmla="*/ 759 h 1432"/>
                <a:gd name="T102" fmla="*/ 1353 w 1814"/>
                <a:gd name="T103" fmla="*/ 855 h 1432"/>
                <a:gd name="T104" fmla="*/ 1741 w 1814"/>
                <a:gd name="T105" fmla="*/ 759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4" h="1432">
                  <a:moveTo>
                    <a:pt x="1814" y="769"/>
                  </a:moveTo>
                  <a:cubicBezTo>
                    <a:pt x="1805" y="775"/>
                    <a:pt x="1797" y="783"/>
                    <a:pt x="1788" y="788"/>
                  </a:cubicBezTo>
                  <a:cubicBezTo>
                    <a:pt x="1423" y="999"/>
                    <a:pt x="1058" y="1209"/>
                    <a:pt x="694" y="1420"/>
                  </a:cubicBezTo>
                  <a:cubicBezTo>
                    <a:pt x="674" y="1432"/>
                    <a:pt x="659" y="1432"/>
                    <a:pt x="639" y="1420"/>
                  </a:cubicBezTo>
                  <a:cubicBezTo>
                    <a:pt x="437" y="1303"/>
                    <a:pt x="233" y="1187"/>
                    <a:pt x="30" y="1070"/>
                  </a:cubicBezTo>
                  <a:cubicBezTo>
                    <a:pt x="0" y="1052"/>
                    <a:pt x="0" y="1034"/>
                    <a:pt x="30" y="1016"/>
                  </a:cubicBezTo>
                  <a:cubicBezTo>
                    <a:pt x="67" y="995"/>
                    <a:pt x="104" y="973"/>
                    <a:pt x="144" y="950"/>
                  </a:cubicBezTo>
                  <a:cubicBezTo>
                    <a:pt x="129" y="942"/>
                    <a:pt x="116" y="934"/>
                    <a:pt x="103" y="927"/>
                  </a:cubicBezTo>
                  <a:cubicBezTo>
                    <a:pt x="77" y="912"/>
                    <a:pt x="51" y="897"/>
                    <a:pt x="25" y="882"/>
                  </a:cubicBezTo>
                  <a:cubicBezTo>
                    <a:pt x="1" y="868"/>
                    <a:pt x="2" y="848"/>
                    <a:pt x="26" y="834"/>
                  </a:cubicBezTo>
                  <a:cubicBezTo>
                    <a:pt x="59" y="814"/>
                    <a:pt x="92" y="795"/>
                    <a:pt x="125" y="776"/>
                  </a:cubicBezTo>
                  <a:cubicBezTo>
                    <a:pt x="130" y="773"/>
                    <a:pt x="136" y="770"/>
                    <a:pt x="143" y="765"/>
                  </a:cubicBezTo>
                  <a:cubicBezTo>
                    <a:pt x="109" y="745"/>
                    <a:pt x="78" y="727"/>
                    <a:pt x="46" y="709"/>
                  </a:cubicBezTo>
                  <a:cubicBezTo>
                    <a:pt x="38" y="704"/>
                    <a:pt x="31" y="700"/>
                    <a:pt x="23" y="695"/>
                  </a:cubicBezTo>
                  <a:cubicBezTo>
                    <a:pt x="2" y="682"/>
                    <a:pt x="3" y="663"/>
                    <a:pt x="24" y="649"/>
                  </a:cubicBezTo>
                  <a:cubicBezTo>
                    <a:pt x="31" y="645"/>
                    <a:pt x="39" y="641"/>
                    <a:pt x="46" y="636"/>
                  </a:cubicBezTo>
                  <a:cubicBezTo>
                    <a:pt x="407" y="428"/>
                    <a:pt x="767" y="220"/>
                    <a:pt x="1128" y="12"/>
                  </a:cubicBezTo>
                  <a:cubicBezTo>
                    <a:pt x="1147" y="0"/>
                    <a:pt x="1163" y="0"/>
                    <a:pt x="1182" y="11"/>
                  </a:cubicBezTo>
                  <a:cubicBezTo>
                    <a:pt x="1385" y="128"/>
                    <a:pt x="1588" y="244"/>
                    <a:pt x="1790" y="361"/>
                  </a:cubicBezTo>
                  <a:cubicBezTo>
                    <a:pt x="1799" y="366"/>
                    <a:pt x="1806" y="374"/>
                    <a:pt x="1814" y="381"/>
                  </a:cubicBezTo>
                  <a:cubicBezTo>
                    <a:pt x="1814" y="387"/>
                    <a:pt x="1814" y="393"/>
                    <a:pt x="1814" y="398"/>
                  </a:cubicBezTo>
                  <a:cubicBezTo>
                    <a:pt x="1805" y="405"/>
                    <a:pt x="1797" y="412"/>
                    <a:pt x="1788" y="418"/>
                  </a:cubicBezTo>
                  <a:cubicBezTo>
                    <a:pt x="1752" y="439"/>
                    <a:pt x="1716" y="460"/>
                    <a:pt x="1678" y="482"/>
                  </a:cubicBezTo>
                  <a:cubicBezTo>
                    <a:pt x="1708" y="499"/>
                    <a:pt x="1736" y="514"/>
                    <a:pt x="1763" y="531"/>
                  </a:cubicBezTo>
                  <a:cubicBezTo>
                    <a:pt x="1781" y="541"/>
                    <a:pt x="1797" y="553"/>
                    <a:pt x="1814" y="564"/>
                  </a:cubicBezTo>
                  <a:cubicBezTo>
                    <a:pt x="1814" y="570"/>
                    <a:pt x="1814" y="576"/>
                    <a:pt x="1814" y="582"/>
                  </a:cubicBezTo>
                  <a:cubicBezTo>
                    <a:pt x="1807" y="588"/>
                    <a:pt x="1800" y="596"/>
                    <a:pt x="1792" y="601"/>
                  </a:cubicBezTo>
                  <a:cubicBezTo>
                    <a:pt x="1768" y="615"/>
                    <a:pt x="1743" y="629"/>
                    <a:pt x="1719" y="643"/>
                  </a:cubicBezTo>
                  <a:cubicBezTo>
                    <a:pt x="1706" y="651"/>
                    <a:pt x="1693" y="658"/>
                    <a:pt x="1678" y="667"/>
                  </a:cubicBezTo>
                  <a:cubicBezTo>
                    <a:pt x="1718" y="690"/>
                    <a:pt x="1755" y="711"/>
                    <a:pt x="1792" y="732"/>
                  </a:cubicBezTo>
                  <a:cubicBezTo>
                    <a:pt x="1800" y="737"/>
                    <a:pt x="1807" y="745"/>
                    <a:pt x="1814" y="751"/>
                  </a:cubicBezTo>
                  <a:cubicBezTo>
                    <a:pt x="1814" y="757"/>
                    <a:pt x="1814" y="763"/>
                    <a:pt x="1814" y="769"/>
                  </a:cubicBezTo>
                  <a:close/>
                  <a:moveTo>
                    <a:pt x="553" y="400"/>
                  </a:moveTo>
                  <a:cubicBezTo>
                    <a:pt x="560" y="405"/>
                    <a:pt x="565" y="408"/>
                    <a:pt x="570" y="411"/>
                  </a:cubicBezTo>
                  <a:cubicBezTo>
                    <a:pt x="758" y="519"/>
                    <a:pt x="947" y="627"/>
                    <a:pt x="1135" y="735"/>
                  </a:cubicBezTo>
                  <a:cubicBezTo>
                    <a:pt x="1155" y="746"/>
                    <a:pt x="1163" y="758"/>
                    <a:pt x="1162" y="781"/>
                  </a:cubicBezTo>
                  <a:cubicBezTo>
                    <a:pt x="1162" y="877"/>
                    <a:pt x="1163" y="974"/>
                    <a:pt x="1163" y="1070"/>
                  </a:cubicBezTo>
                  <a:cubicBezTo>
                    <a:pt x="1163" y="1077"/>
                    <a:pt x="1163" y="1083"/>
                    <a:pt x="1163" y="1093"/>
                  </a:cubicBezTo>
                  <a:cubicBezTo>
                    <a:pt x="1207" y="1067"/>
                    <a:pt x="1247" y="1045"/>
                    <a:pt x="1287" y="1020"/>
                  </a:cubicBezTo>
                  <a:cubicBezTo>
                    <a:pt x="1292" y="1018"/>
                    <a:pt x="1294" y="1008"/>
                    <a:pt x="1295" y="1001"/>
                  </a:cubicBezTo>
                  <a:cubicBezTo>
                    <a:pt x="1295" y="898"/>
                    <a:pt x="1294" y="794"/>
                    <a:pt x="1294" y="691"/>
                  </a:cubicBezTo>
                  <a:cubicBezTo>
                    <a:pt x="1294" y="679"/>
                    <a:pt x="1290" y="672"/>
                    <a:pt x="1280" y="666"/>
                  </a:cubicBezTo>
                  <a:cubicBezTo>
                    <a:pt x="1226" y="636"/>
                    <a:pt x="1173" y="605"/>
                    <a:pt x="1119" y="575"/>
                  </a:cubicBezTo>
                  <a:cubicBezTo>
                    <a:pt x="979" y="494"/>
                    <a:pt x="838" y="413"/>
                    <a:pt x="697" y="333"/>
                  </a:cubicBezTo>
                  <a:cubicBezTo>
                    <a:pt x="692" y="329"/>
                    <a:pt x="682" y="326"/>
                    <a:pt x="677" y="329"/>
                  </a:cubicBezTo>
                  <a:cubicBezTo>
                    <a:pt x="636" y="352"/>
                    <a:pt x="596" y="375"/>
                    <a:pt x="553" y="400"/>
                  </a:cubicBezTo>
                  <a:close/>
                  <a:moveTo>
                    <a:pt x="733" y="296"/>
                  </a:moveTo>
                  <a:cubicBezTo>
                    <a:pt x="754" y="308"/>
                    <a:pt x="773" y="318"/>
                    <a:pt x="790" y="330"/>
                  </a:cubicBezTo>
                  <a:cubicBezTo>
                    <a:pt x="803" y="339"/>
                    <a:pt x="813" y="338"/>
                    <a:pt x="827" y="330"/>
                  </a:cubicBezTo>
                  <a:cubicBezTo>
                    <a:pt x="902" y="286"/>
                    <a:pt x="978" y="242"/>
                    <a:pt x="1053" y="198"/>
                  </a:cubicBezTo>
                  <a:cubicBezTo>
                    <a:pt x="1066" y="191"/>
                    <a:pt x="1078" y="189"/>
                    <a:pt x="1092" y="194"/>
                  </a:cubicBezTo>
                  <a:cubicBezTo>
                    <a:pt x="1126" y="207"/>
                    <a:pt x="1161" y="208"/>
                    <a:pt x="1197" y="198"/>
                  </a:cubicBezTo>
                  <a:cubicBezTo>
                    <a:pt x="1206" y="196"/>
                    <a:pt x="1218" y="197"/>
                    <a:pt x="1225" y="202"/>
                  </a:cubicBezTo>
                  <a:cubicBezTo>
                    <a:pt x="1309" y="249"/>
                    <a:pt x="1393" y="297"/>
                    <a:pt x="1476" y="345"/>
                  </a:cubicBezTo>
                  <a:cubicBezTo>
                    <a:pt x="1490" y="353"/>
                    <a:pt x="1495" y="363"/>
                    <a:pt x="1491" y="380"/>
                  </a:cubicBezTo>
                  <a:cubicBezTo>
                    <a:pt x="1489" y="391"/>
                    <a:pt x="1490" y="404"/>
                    <a:pt x="1494" y="414"/>
                  </a:cubicBezTo>
                  <a:cubicBezTo>
                    <a:pt x="1504" y="439"/>
                    <a:pt x="1502" y="446"/>
                    <a:pt x="1479" y="460"/>
                  </a:cubicBezTo>
                  <a:cubicBezTo>
                    <a:pt x="1407" y="501"/>
                    <a:pt x="1335" y="542"/>
                    <a:pt x="1264" y="584"/>
                  </a:cubicBezTo>
                  <a:cubicBezTo>
                    <a:pt x="1259" y="586"/>
                    <a:pt x="1255" y="589"/>
                    <a:pt x="1249" y="593"/>
                  </a:cubicBezTo>
                  <a:cubicBezTo>
                    <a:pt x="1269" y="604"/>
                    <a:pt x="1287" y="614"/>
                    <a:pt x="1304" y="625"/>
                  </a:cubicBezTo>
                  <a:cubicBezTo>
                    <a:pt x="1314" y="632"/>
                    <a:pt x="1322" y="631"/>
                    <a:pt x="1332" y="625"/>
                  </a:cubicBezTo>
                  <a:cubicBezTo>
                    <a:pt x="1463" y="549"/>
                    <a:pt x="1595" y="473"/>
                    <a:pt x="1726" y="397"/>
                  </a:cubicBezTo>
                  <a:cubicBezTo>
                    <a:pt x="1730" y="395"/>
                    <a:pt x="1734" y="392"/>
                    <a:pt x="1739" y="389"/>
                  </a:cubicBezTo>
                  <a:cubicBezTo>
                    <a:pt x="1736" y="386"/>
                    <a:pt x="1734" y="385"/>
                    <a:pt x="1732" y="384"/>
                  </a:cubicBezTo>
                  <a:cubicBezTo>
                    <a:pt x="1543" y="275"/>
                    <a:pt x="1354" y="167"/>
                    <a:pt x="1165" y="58"/>
                  </a:cubicBezTo>
                  <a:cubicBezTo>
                    <a:pt x="1156" y="53"/>
                    <a:pt x="1151" y="55"/>
                    <a:pt x="1143" y="59"/>
                  </a:cubicBezTo>
                  <a:cubicBezTo>
                    <a:pt x="1080" y="96"/>
                    <a:pt x="1017" y="132"/>
                    <a:pt x="954" y="169"/>
                  </a:cubicBezTo>
                  <a:cubicBezTo>
                    <a:pt x="881" y="211"/>
                    <a:pt x="809" y="252"/>
                    <a:pt x="733" y="296"/>
                  </a:cubicBezTo>
                  <a:close/>
                  <a:moveTo>
                    <a:pt x="574" y="469"/>
                  </a:moveTo>
                  <a:cubicBezTo>
                    <a:pt x="553" y="457"/>
                    <a:pt x="535" y="448"/>
                    <a:pt x="518" y="437"/>
                  </a:cubicBezTo>
                  <a:cubicBezTo>
                    <a:pt x="508" y="430"/>
                    <a:pt x="500" y="430"/>
                    <a:pt x="489" y="437"/>
                  </a:cubicBezTo>
                  <a:cubicBezTo>
                    <a:pt x="358" y="513"/>
                    <a:pt x="227" y="588"/>
                    <a:pt x="96" y="664"/>
                  </a:cubicBezTo>
                  <a:cubicBezTo>
                    <a:pt x="92" y="666"/>
                    <a:pt x="88" y="669"/>
                    <a:pt x="83" y="673"/>
                  </a:cubicBezTo>
                  <a:cubicBezTo>
                    <a:pt x="86" y="675"/>
                    <a:pt x="88" y="676"/>
                    <a:pt x="90" y="677"/>
                  </a:cubicBezTo>
                  <a:cubicBezTo>
                    <a:pt x="279" y="786"/>
                    <a:pt x="468" y="894"/>
                    <a:pt x="656" y="1003"/>
                  </a:cubicBezTo>
                  <a:cubicBezTo>
                    <a:pt x="667" y="1009"/>
                    <a:pt x="674" y="1005"/>
                    <a:pt x="681" y="1001"/>
                  </a:cubicBezTo>
                  <a:cubicBezTo>
                    <a:pt x="799" y="932"/>
                    <a:pt x="917" y="864"/>
                    <a:pt x="1035" y="796"/>
                  </a:cubicBezTo>
                  <a:cubicBezTo>
                    <a:pt x="1052" y="786"/>
                    <a:pt x="1069" y="776"/>
                    <a:pt x="1088" y="765"/>
                  </a:cubicBezTo>
                  <a:cubicBezTo>
                    <a:pt x="1066" y="752"/>
                    <a:pt x="1046" y="741"/>
                    <a:pt x="1027" y="729"/>
                  </a:cubicBezTo>
                  <a:cubicBezTo>
                    <a:pt x="1017" y="723"/>
                    <a:pt x="1010" y="724"/>
                    <a:pt x="1000" y="729"/>
                  </a:cubicBezTo>
                  <a:cubicBezTo>
                    <a:pt x="923" y="774"/>
                    <a:pt x="845" y="819"/>
                    <a:pt x="768" y="864"/>
                  </a:cubicBezTo>
                  <a:cubicBezTo>
                    <a:pt x="756" y="871"/>
                    <a:pt x="744" y="873"/>
                    <a:pt x="730" y="867"/>
                  </a:cubicBezTo>
                  <a:cubicBezTo>
                    <a:pt x="695" y="855"/>
                    <a:pt x="660" y="853"/>
                    <a:pt x="625" y="864"/>
                  </a:cubicBezTo>
                  <a:cubicBezTo>
                    <a:pt x="617" y="866"/>
                    <a:pt x="606" y="865"/>
                    <a:pt x="600" y="862"/>
                  </a:cubicBezTo>
                  <a:cubicBezTo>
                    <a:pt x="514" y="813"/>
                    <a:pt x="428" y="764"/>
                    <a:pt x="343" y="714"/>
                  </a:cubicBezTo>
                  <a:cubicBezTo>
                    <a:pt x="336" y="710"/>
                    <a:pt x="330" y="695"/>
                    <a:pt x="331" y="687"/>
                  </a:cubicBezTo>
                  <a:cubicBezTo>
                    <a:pt x="334" y="670"/>
                    <a:pt x="334" y="656"/>
                    <a:pt x="325" y="641"/>
                  </a:cubicBezTo>
                  <a:cubicBezTo>
                    <a:pt x="318" y="627"/>
                    <a:pt x="322" y="616"/>
                    <a:pt x="335" y="608"/>
                  </a:cubicBezTo>
                  <a:cubicBezTo>
                    <a:pt x="347" y="600"/>
                    <a:pt x="360" y="593"/>
                    <a:pt x="373" y="585"/>
                  </a:cubicBezTo>
                  <a:cubicBezTo>
                    <a:pt x="439" y="547"/>
                    <a:pt x="505" y="509"/>
                    <a:pt x="574" y="469"/>
                  </a:cubicBezTo>
                  <a:close/>
                  <a:moveTo>
                    <a:pt x="82" y="1043"/>
                  </a:moveTo>
                  <a:cubicBezTo>
                    <a:pt x="88" y="1047"/>
                    <a:pt x="93" y="1050"/>
                    <a:pt x="97" y="1052"/>
                  </a:cubicBezTo>
                  <a:cubicBezTo>
                    <a:pt x="279" y="1156"/>
                    <a:pt x="460" y="1260"/>
                    <a:pt x="641" y="1365"/>
                  </a:cubicBezTo>
                  <a:cubicBezTo>
                    <a:pt x="660" y="1376"/>
                    <a:pt x="673" y="1377"/>
                    <a:pt x="692" y="1365"/>
                  </a:cubicBezTo>
                  <a:cubicBezTo>
                    <a:pt x="828" y="1286"/>
                    <a:pt x="964" y="1208"/>
                    <a:pt x="1100" y="1129"/>
                  </a:cubicBezTo>
                  <a:cubicBezTo>
                    <a:pt x="1106" y="1126"/>
                    <a:pt x="1114" y="1120"/>
                    <a:pt x="1114" y="1115"/>
                  </a:cubicBezTo>
                  <a:cubicBezTo>
                    <a:pt x="1115" y="1075"/>
                    <a:pt x="1114" y="1035"/>
                    <a:pt x="1114" y="992"/>
                  </a:cubicBezTo>
                  <a:cubicBezTo>
                    <a:pt x="1095" y="1003"/>
                    <a:pt x="1080" y="1012"/>
                    <a:pt x="1064" y="1021"/>
                  </a:cubicBezTo>
                  <a:cubicBezTo>
                    <a:pt x="939" y="1093"/>
                    <a:pt x="814" y="1165"/>
                    <a:pt x="689" y="1238"/>
                  </a:cubicBezTo>
                  <a:cubicBezTo>
                    <a:pt x="675" y="1246"/>
                    <a:pt x="661" y="1249"/>
                    <a:pt x="647" y="1239"/>
                  </a:cubicBezTo>
                  <a:cubicBezTo>
                    <a:pt x="633" y="1230"/>
                    <a:pt x="619" y="1223"/>
                    <a:pt x="605" y="1215"/>
                  </a:cubicBezTo>
                  <a:cubicBezTo>
                    <a:pt x="473" y="1139"/>
                    <a:pt x="340" y="1063"/>
                    <a:pt x="207" y="987"/>
                  </a:cubicBezTo>
                  <a:cubicBezTo>
                    <a:pt x="200" y="983"/>
                    <a:pt x="189" y="982"/>
                    <a:pt x="183" y="985"/>
                  </a:cubicBezTo>
                  <a:cubicBezTo>
                    <a:pt x="150" y="1003"/>
                    <a:pt x="117" y="1022"/>
                    <a:pt x="82" y="1043"/>
                  </a:cubicBezTo>
                  <a:close/>
                  <a:moveTo>
                    <a:pt x="1114" y="808"/>
                  </a:moveTo>
                  <a:cubicBezTo>
                    <a:pt x="1105" y="813"/>
                    <a:pt x="1100" y="815"/>
                    <a:pt x="1095" y="818"/>
                  </a:cubicBezTo>
                  <a:cubicBezTo>
                    <a:pt x="961" y="895"/>
                    <a:pt x="827" y="972"/>
                    <a:pt x="694" y="1050"/>
                  </a:cubicBezTo>
                  <a:cubicBezTo>
                    <a:pt x="674" y="1062"/>
                    <a:pt x="659" y="1061"/>
                    <a:pt x="639" y="1050"/>
                  </a:cubicBezTo>
                  <a:cubicBezTo>
                    <a:pt x="495" y="966"/>
                    <a:pt x="350" y="883"/>
                    <a:pt x="206" y="801"/>
                  </a:cubicBezTo>
                  <a:cubicBezTo>
                    <a:pt x="201" y="798"/>
                    <a:pt x="192" y="794"/>
                    <a:pt x="189" y="797"/>
                  </a:cubicBezTo>
                  <a:cubicBezTo>
                    <a:pt x="153" y="816"/>
                    <a:pt x="118" y="836"/>
                    <a:pt x="82" y="857"/>
                  </a:cubicBezTo>
                  <a:cubicBezTo>
                    <a:pt x="89" y="862"/>
                    <a:pt x="94" y="865"/>
                    <a:pt x="98" y="868"/>
                  </a:cubicBezTo>
                  <a:cubicBezTo>
                    <a:pt x="144" y="894"/>
                    <a:pt x="190" y="920"/>
                    <a:pt x="236" y="947"/>
                  </a:cubicBezTo>
                  <a:cubicBezTo>
                    <a:pt x="375" y="1026"/>
                    <a:pt x="514" y="1106"/>
                    <a:pt x="653" y="1186"/>
                  </a:cubicBezTo>
                  <a:cubicBezTo>
                    <a:pt x="659" y="1189"/>
                    <a:pt x="671" y="1191"/>
                    <a:pt x="676" y="1188"/>
                  </a:cubicBezTo>
                  <a:cubicBezTo>
                    <a:pt x="819" y="1106"/>
                    <a:pt x="961" y="1024"/>
                    <a:pt x="1103" y="942"/>
                  </a:cubicBezTo>
                  <a:cubicBezTo>
                    <a:pt x="1108" y="939"/>
                    <a:pt x="1113" y="932"/>
                    <a:pt x="1113" y="927"/>
                  </a:cubicBezTo>
                  <a:cubicBezTo>
                    <a:pt x="1114" y="889"/>
                    <a:pt x="1114" y="850"/>
                    <a:pt x="1114" y="808"/>
                  </a:cubicBezTo>
                  <a:close/>
                  <a:moveTo>
                    <a:pt x="859" y="368"/>
                  </a:moveTo>
                  <a:cubicBezTo>
                    <a:pt x="862" y="370"/>
                    <a:pt x="863" y="372"/>
                    <a:pt x="865" y="373"/>
                  </a:cubicBezTo>
                  <a:cubicBezTo>
                    <a:pt x="973" y="435"/>
                    <a:pt x="1081" y="497"/>
                    <a:pt x="1189" y="559"/>
                  </a:cubicBezTo>
                  <a:cubicBezTo>
                    <a:pt x="1198" y="564"/>
                    <a:pt x="1204" y="562"/>
                    <a:pt x="1211" y="558"/>
                  </a:cubicBezTo>
                  <a:cubicBezTo>
                    <a:pt x="1279" y="518"/>
                    <a:pt x="1348" y="478"/>
                    <a:pt x="1417" y="439"/>
                  </a:cubicBezTo>
                  <a:cubicBezTo>
                    <a:pt x="1435" y="429"/>
                    <a:pt x="1447" y="420"/>
                    <a:pt x="1440" y="397"/>
                  </a:cubicBezTo>
                  <a:cubicBezTo>
                    <a:pt x="1438" y="389"/>
                    <a:pt x="1440" y="380"/>
                    <a:pt x="1429" y="374"/>
                  </a:cubicBezTo>
                  <a:cubicBezTo>
                    <a:pt x="1358" y="334"/>
                    <a:pt x="1287" y="292"/>
                    <a:pt x="1215" y="252"/>
                  </a:cubicBezTo>
                  <a:cubicBezTo>
                    <a:pt x="1210" y="249"/>
                    <a:pt x="1202" y="248"/>
                    <a:pt x="1196" y="249"/>
                  </a:cubicBezTo>
                  <a:cubicBezTo>
                    <a:pt x="1161" y="256"/>
                    <a:pt x="1126" y="254"/>
                    <a:pt x="1091" y="246"/>
                  </a:cubicBezTo>
                  <a:cubicBezTo>
                    <a:pt x="1082" y="244"/>
                    <a:pt x="1071" y="246"/>
                    <a:pt x="1064" y="250"/>
                  </a:cubicBezTo>
                  <a:cubicBezTo>
                    <a:pt x="1034" y="265"/>
                    <a:pt x="1005" y="283"/>
                    <a:pt x="976" y="299"/>
                  </a:cubicBezTo>
                  <a:cubicBezTo>
                    <a:pt x="937" y="322"/>
                    <a:pt x="898" y="345"/>
                    <a:pt x="859" y="368"/>
                  </a:cubicBezTo>
                  <a:close/>
                  <a:moveTo>
                    <a:pt x="380" y="638"/>
                  </a:moveTo>
                  <a:cubicBezTo>
                    <a:pt x="381" y="650"/>
                    <a:pt x="381" y="660"/>
                    <a:pt x="383" y="671"/>
                  </a:cubicBezTo>
                  <a:cubicBezTo>
                    <a:pt x="384" y="676"/>
                    <a:pt x="388" y="684"/>
                    <a:pt x="392" y="687"/>
                  </a:cubicBezTo>
                  <a:cubicBezTo>
                    <a:pt x="464" y="728"/>
                    <a:pt x="536" y="770"/>
                    <a:pt x="608" y="810"/>
                  </a:cubicBezTo>
                  <a:cubicBezTo>
                    <a:pt x="613" y="813"/>
                    <a:pt x="620" y="814"/>
                    <a:pt x="626" y="813"/>
                  </a:cubicBezTo>
                  <a:cubicBezTo>
                    <a:pt x="661" y="805"/>
                    <a:pt x="695" y="806"/>
                    <a:pt x="729" y="816"/>
                  </a:cubicBezTo>
                  <a:cubicBezTo>
                    <a:pt x="742" y="819"/>
                    <a:pt x="751" y="817"/>
                    <a:pt x="762" y="811"/>
                  </a:cubicBezTo>
                  <a:cubicBezTo>
                    <a:pt x="815" y="780"/>
                    <a:pt x="869" y="749"/>
                    <a:pt x="923" y="718"/>
                  </a:cubicBezTo>
                  <a:cubicBezTo>
                    <a:pt x="936" y="710"/>
                    <a:pt x="949" y="702"/>
                    <a:pt x="963" y="694"/>
                  </a:cubicBezTo>
                  <a:cubicBezTo>
                    <a:pt x="961" y="692"/>
                    <a:pt x="960" y="692"/>
                    <a:pt x="959" y="691"/>
                  </a:cubicBezTo>
                  <a:cubicBezTo>
                    <a:pt x="850" y="628"/>
                    <a:pt x="741" y="565"/>
                    <a:pt x="631" y="502"/>
                  </a:cubicBezTo>
                  <a:cubicBezTo>
                    <a:pt x="626" y="500"/>
                    <a:pt x="618" y="501"/>
                    <a:pt x="612" y="504"/>
                  </a:cubicBezTo>
                  <a:cubicBezTo>
                    <a:pt x="585" y="519"/>
                    <a:pt x="557" y="535"/>
                    <a:pt x="530" y="551"/>
                  </a:cubicBezTo>
                  <a:cubicBezTo>
                    <a:pt x="480" y="580"/>
                    <a:pt x="429" y="609"/>
                    <a:pt x="380" y="638"/>
                  </a:cubicBezTo>
                  <a:close/>
                  <a:moveTo>
                    <a:pt x="1741" y="574"/>
                  </a:moveTo>
                  <a:cubicBezTo>
                    <a:pt x="1704" y="553"/>
                    <a:pt x="1671" y="534"/>
                    <a:pt x="1638" y="515"/>
                  </a:cubicBezTo>
                  <a:cubicBezTo>
                    <a:pt x="1633" y="513"/>
                    <a:pt x="1625" y="512"/>
                    <a:pt x="1621" y="515"/>
                  </a:cubicBezTo>
                  <a:cubicBezTo>
                    <a:pt x="1531" y="566"/>
                    <a:pt x="1442" y="618"/>
                    <a:pt x="1352" y="670"/>
                  </a:cubicBezTo>
                  <a:cubicBezTo>
                    <a:pt x="1348" y="672"/>
                    <a:pt x="1343" y="677"/>
                    <a:pt x="1343" y="681"/>
                  </a:cubicBezTo>
                  <a:cubicBezTo>
                    <a:pt x="1342" y="720"/>
                    <a:pt x="1343" y="760"/>
                    <a:pt x="1343" y="804"/>
                  </a:cubicBezTo>
                  <a:cubicBezTo>
                    <a:pt x="1477" y="726"/>
                    <a:pt x="1608" y="651"/>
                    <a:pt x="1741" y="574"/>
                  </a:cubicBezTo>
                  <a:close/>
                  <a:moveTo>
                    <a:pt x="1741" y="759"/>
                  </a:moveTo>
                  <a:cubicBezTo>
                    <a:pt x="1704" y="738"/>
                    <a:pt x="1670" y="718"/>
                    <a:pt x="1635" y="699"/>
                  </a:cubicBezTo>
                  <a:cubicBezTo>
                    <a:pt x="1632" y="697"/>
                    <a:pt x="1624" y="698"/>
                    <a:pt x="1620" y="701"/>
                  </a:cubicBezTo>
                  <a:cubicBezTo>
                    <a:pt x="1531" y="752"/>
                    <a:pt x="1442" y="803"/>
                    <a:pt x="1353" y="855"/>
                  </a:cubicBezTo>
                  <a:cubicBezTo>
                    <a:pt x="1349" y="857"/>
                    <a:pt x="1344" y="862"/>
                    <a:pt x="1344" y="866"/>
                  </a:cubicBezTo>
                  <a:cubicBezTo>
                    <a:pt x="1343" y="906"/>
                    <a:pt x="1343" y="945"/>
                    <a:pt x="1343" y="989"/>
                  </a:cubicBezTo>
                  <a:cubicBezTo>
                    <a:pt x="1477" y="911"/>
                    <a:pt x="1608" y="836"/>
                    <a:pt x="1741" y="7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200"/>
            <p:cNvSpPr>
              <a:spLocks/>
            </p:cNvSpPr>
            <p:nvPr/>
          </p:nvSpPr>
          <p:spPr bwMode="auto">
            <a:xfrm>
              <a:off x="8031163" y="4516438"/>
              <a:ext cx="41275" cy="30163"/>
            </a:xfrm>
            <a:custGeom>
              <a:avLst/>
              <a:gdLst>
                <a:gd name="T0" fmla="*/ 146 w 146"/>
                <a:gd name="T1" fmla="*/ 35 h 111"/>
                <a:gd name="T2" fmla="*/ 134 w 146"/>
                <a:gd name="T3" fmla="*/ 51 h 111"/>
                <a:gd name="T4" fmla="*/ 41 w 146"/>
                <a:gd name="T5" fmla="*/ 104 h 111"/>
                <a:gd name="T6" fmla="*/ 8 w 146"/>
                <a:gd name="T7" fmla="*/ 97 h 111"/>
                <a:gd name="T8" fmla="*/ 17 w 146"/>
                <a:gd name="T9" fmla="*/ 62 h 111"/>
                <a:gd name="T10" fmla="*/ 109 w 146"/>
                <a:gd name="T11" fmla="*/ 10 h 111"/>
                <a:gd name="T12" fmla="*/ 146 w 146"/>
                <a:gd name="T13" fmla="*/ 3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11">
                  <a:moveTo>
                    <a:pt x="146" y="35"/>
                  </a:moveTo>
                  <a:cubicBezTo>
                    <a:pt x="143" y="38"/>
                    <a:pt x="140" y="47"/>
                    <a:pt x="134" y="51"/>
                  </a:cubicBezTo>
                  <a:cubicBezTo>
                    <a:pt x="103" y="69"/>
                    <a:pt x="72" y="87"/>
                    <a:pt x="41" y="104"/>
                  </a:cubicBezTo>
                  <a:cubicBezTo>
                    <a:pt x="28" y="111"/>
                    <a:pt x="16" y="110"/>
                    <a:pt x="8" y="97"/>
                  </a:cubicBezTo>
                  <a:cubicBezTo>
                    <a:pt x="0" y="85"/>
                    <a:pt x="4" y="71"/>
                    <a:pt x="17" y="62"/>
                  </a:cubicBezTo>
                  <a:cubicBezTo>
                    <a:pt x="48" y="44"/>
                    <a:pt x="78" y="26"/>
                    <a:pt x="109" y="10"/>
                  </a:cubicBezTo>
                  <a:cubicBezTo>
                    <a:pt x="127" y="0"/>
                    <a:pt x="146" y="11"/>
                    <a:pt x="14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201"/>
            <p:cNvSpPr>
              <a:spLocks/>
            </p:cNvSpPr>
            <p:nvPr/>
          </p:nvSpPr>
          <p:spPr bwMode="auto">
            <a:xfrm>
              <a:off x="7891463" y="4595813"/>
              <a:ext cx="42863" cy="33338"/>
            </a:xfrm>
            <a:custGeom>
              <a:avLst/>
              <a:gdLst>
                <a:gd name="T0" fmla="*/ 138 w 158"/>
                <a:gd name="T1" fmla="*/ 0 h 115"/>
                <a:gd name="T2" fmla="*/ 156 w 158"/>
                <a:gd name="T3" fmla="*/ 19 h 115"/>
                <a:gd name="T4" fmla="*/ 148 w 158"/>
                <a:gd name="T5" fmla="*/ 44 h 115"/>
                <a:gd name="T6" fmla="*/ 36 w 158"/>
                <a:gd name="T7" fmla="*/ 110 h 115"/>
                <a:gd name="T8" fmla="*/ 7 w 158"/>
                <a:gd name="T9" fmla="*/ 101 h 115"/>
                <a:gd name="T10" fmla="*/ 10 w 158"/>
                <a:gd name="T11" fmla="*/ 70 h 115"/>
                <a:gd name="T12" fmla="*/ 127 w 158"/>
                <a:gd name="T13" fmla="*/ 3 h 115"/>
                <a:gd name="T14" fmla="*/ 138 w 158"/>
                <a:gd name="T1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15">
                  <a:moveTo>
                    <a:pt x="138" y="0"/>
                  </a:moveTo>
                  <a:cubicBezTo>
                    <a:pt x="143" y="5"/>
                    <a:pt x="154" y="11"/>
                    <a:pt x="156" y="19"/>
                  </a:cubicBezTo>
                  <a:cubicBezTo>
                    <a:pt x="158" y="26"/>
                    <a:pt x="154" y="41"/>
                    <a:pt x="148" y="44"/>
                  </a:cubicBezTo>
                  <a:cubicBezTo>
                    <a:pt x="111" y="67"/>
                    <a:pt x="74" y="89"/>
                    <a:pt x="36" y="110"/>
                  </a:cubicBezTo>
                  <a:cubicBezTo>
                    <a:pt x="25" y="115"/>
                    <a:pt x="14" y="111"/>
                    <a:pt x="7" y="101"/>
                  </a:cubicBezTo>
                  <a:cubicBezTo>
                    <a:pt x="0" y="90"/>
                    <a:pt x="0" y="77"/>
                    <a:pt x="10" y="70"/>
                  </a:cubicBezTo>
                  <a:cubicBezTo>
                    <a:pt x="49" y="47"/>
                    <a:pt x="88" y="25"/>
                    <a:pt x="127" y="3"/>
                  </a:cubicBezTo>
                  <a:cubicBezTo>
                    <a:pt x="129" y="2"/>
                    <a:pt x="132" y="2"/>
                    <a:pt x="1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24" name="Freeform 723"/>
          <p:cNvSpPr>
            <a:spLocks/>
          </p:cNvSpPr>
          <p:nvPr/>
        </p:nvSpPr>
        <p:spPr bwMode="auto">
          <a:xfrm>
            <a:off x="8369299" y="4479917"/>
            <a:ext cx="427038" cy="428626"/>
          </a:xfrm>
          <a:custGeom>
            <a:avLst/>
            <a:gdLst>
              <a:gd name="connsiteX0" fmla="*/ 364634 w 427038"/>
              <a:gd name="connsiteY0" fmla="*/ 125413 h 428626"/>
              <a:gd name="connsiteX1" fmla="*/ 380235 w 427038"/>
              <a:gd name="connsiteY1" fmla="*/ 145218 h 428626"/>
              <a:gd name="connsiteX2" fmla="*/ 367419 w 427038"/>
              <a:gd name="connsiteY2" fmla="*/ 155539 h 428626"/>
              <a:gd name="connsiteX3" fmla="*/ 303622 w 427038"/>
              <a:gd name="connsiteY3" fmla="*/ 206307 h 428626"/>
              <a:gd name="connsiteX4" fmla="*/ 300836 w 427038"/>
              <a:gd name="connsiteY4" fmla="*/ 212165 h 428626"/>
              <a:gd name="connsiteX5" fmla="*/ 300836 w 427038"/>
              <a:gd name="connsiteY5" fmla="*/ 252891 h 428626"/>
              <a:gd name="connsiteX6" fmla="*/ 427038 w 427038"/>
              <a:gd name="connsiteY6" fmla="*/ 252891 h 428626"/>
              <a:gd name="connsiteX7" fmla="*/ 427038 w 427038"/>
              <a:gd name="connsiteY7" fmla="*/ 353311 h 428626"/>
              <a:gd name="connsiteX8" fmla="*/ 300836 w 427038"/>
              <a:gd name="connsiteY8" fmla="*/ 353311 h 428626"/>
              <a:gd name="connsiteX9" fmla="*/ 300836 w 427038"/>
              <a:gd name="connsiteY9" fmla="*/ 428626 h 428626"/>
              <a:gd name="connsiteX10" fmla="*/ 300000 w 427038"/>
              <a:gd name="connsiteY10" fmla="*/ 428626 h 428626"/>
              <a:gd name="connsiteX11" fmla="*/ 296657 w 427038"/>
              <a:gd name="connsiteY11" fmla="*/ 425279 h 428626"/>
              <a:gd name="connsiteX12" fmla="*/ 145940 w 427038"/>
              <a:gd name="connsiteY12" fmla="*/ 305612 h 428626"/>
              <a:gd name="connsiteX13" fmla="*/ 142875 w 427038"/>
              <a:gd name="connsiteY13" fmla="*/ 303101 h 428626"/>
              <a:gd name="connsiteX14" fmla="*/ 364634 w 427038"/>
              <a:gd name="connsiteY14" fmla="*/ 125413 h 428626"/>
              <a:gd name="connsiteX15" fmla="*/ 125466 w 427038"/>
              <a:gd name="connsiteY15" fmla="*/ 0 h 428626"/>
              <a:gd name="connsiteX16" fmla="*/ 126298 w 427038"/>
              <a:gd name="connsiteY16" fmla="*/ 0 h 428626"/>
              <a:gd name="connsiteX17" fmla="*/ 133515 w 427038"/>
              <a:gd name="connsiteY17" fmla="*/ 6678 h 428626"/>
              <a:gd name="connsiteX18" fmla="*/ 279799 w 427038"/>
              <a:gd name="connsiteY18" fmla="*/ 124379 h 428626"/>
              <a:gd name="connsiteX19" fmla="*/ 282575 w 427038"/>
              <a:gd name="connsiteY19" fmla="*/ 127161 h 428626"/>
              <a:gd name="connsiteX20" fmla="*/ 64953 w 427038"/>
              <a:gd name="connsiteY20" fmla="*/ 301625 h 428626"/>
              <a:gd name="connsiteX21" fmla="*/ 49687 w 427038"/>
              <a:gd name="connsiteY21" fmla="*/ 282148 h 428626"/>
              <a:gd name="connsiteX22" fmla="*/ 52185 w 427038"/>
              <a:gd name="connsiteY22" fmla="*/ 279643 h 428626"/>
              <a:gd name="connsiteX23" fmla="*/ 122135 w 427038"/>
              <a:gd name="connsiteY23" fmla="*/ 223715 h 428626"/>
              <a:gd name="connsiteX24" fmla="*/ 125466 w 427038"/>
              <a:gd name="connsiteY24" fmla="*/ 216758 h 428626"/>
              <a:gd name="connsiteX25" fmla="*/ 125466 w 427038"/>
              <a:gd name="connsiteY25" fmla="*/ 177247 h 428626"/>
              <a:gd name="connsiteX26" fmla="*/ 0 w 427038"/>
              <a:gd name="connsiteY26" fmla="*/ 177247 h 428626"/>
              <a:gd name="connsiteX27" fmla="*/ 0 w 427038"/>
              <a:gd name="connsiteY27" fmla="*/ 76798 h 428626"/>
              <a:gd name="connsiteX28" fmla="*/ 125466 w 427038"/>
              <a:gd name="connsiteY28" fmla="*/ 76798 h 428626"/>
              <a:gd name="connsiteX29" fmla="*/ 125466 w 427038"/>
              <a:gd name="connsiteY29" fmla="*/ 0 h 42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27038" h="428626">
                <a:moveTo>
                  <a:pt x="364634" y="125413"/>
                </a:moveTo>
                <a:cubicBezTo>
                  <a:pt x="369927" y="132108"/>
                  <a:pt x="374941" y="138524"/>
                  <a:pt x="380235" y="145218"/>
                </a:cubicBezTo>
                <a:cubicBezTo>
                  <a:pt x="375777" y="148566"/>
                  <a:pt x="371598" y="152192"/>
                  <a:pt x="367419" y="155539"/>
                </a:cubicBezTo>
                <a:cubicBezTo>
                  <a:pt x="346247" y="172555"/>
                  <a:pt x="325074" y="189571"/>
                  <a:pt x="303622" y="206307"/>
                </a:cubicBezTo>
                <a:cubicBezTo>
                  <a:pt x="301672" y="207981"/>
                  <a:pt x="300836" y="209376"/>
                  <a:pt x="300836" y="212165"/>
                </a:cubicBezTo>
                <a:cubicBezTo>
                  <a:pt x="300836" y="225554"/>
                  <a:pt x="300836" y="238944"/>
                  <a:pt x="300836" y="252891"/>
                </a:cubicBezTo>
                <a:cubicBezTo>
                  <a:pt x="343182" y="252891"/>
                  <a:pt x="384971" y="252891"/>
                  <a:pt x="427038" y="252891"/>
                </a:cubicBezTo>
                <a:cubicBezTo>
                  <a:pt x="427038" y="286364"/>
                  <a:pt x="427038" y="319838"/>
                  <a:pt x="427038" y="353311"/>
                </a:cubicBezTo>
                <a:cubicBezTo>
                  <a:pt x="384971" y="353311"/>
                  <a:pt x="343182" y="353311"/>
                  <a:pt x="300836" y="353311"/>
                </a:cubicBezTo>
                <a:cubicBezTo>
                  <a:pt x="300836" y="378695"/>
                  <a:pt x="300836" y="403800"/>
                  <a:pt x="300836" y="428626"/>
                </a:cubicBezTo>
                <a:cubicBezTo>
                  <a:pt x="300558" y="428626"/>
                  <a:pt x="300279" y="428626"/>
                  <a:pt x="300000" y="428626"/>
                </a:cubicBezTo>
                <a:cubicBezTo>
                  <a:pt x="298886" y="427510"/>
                  <a:pt x="297772" y="426116"/>
                  <a:pt x="296657" y="425279"/>
                </a:cubicBezTo>
                <a:cubicBezTo>
                  <a:pt x="246511" y="385390"/>
                  <a:pt x="196086" y="345501"/>
                  <a:pt x="145940" y="305612"/>
                </a:cubicBezTo>
                <a:cubicBezTo>
                  <a:pt x="145104" y="305054"/>
                  <a:pt x="144268" y="304217"/>
                  <a:pt x="142875" y="303101"/>
                </a:cubicBezTo>
                <a:cubicBezTo>
                  <a:pt x="216702" y="243965"/>
                  <a:pt x="290528" y="184828"/>
                  <a:pt x="364634" y="125413"/>
                </a:cubicBezTo>
                <a:close/>
                <a:moveTo>
                  <a:pt x="125466" y="0"/>
                </a:moveTo>
                <a:cubicBezTo>
                  <a:pt x="125743" y="0"/>
                  <a:pt x="126021" y="0"/>
                  <a:pt x="126298" y="0"/>
                </a:cubicBezTo>
                <a:cubicBezTo>
                  <a:pt x="128796" y="2226"/>
                  <a:pt x="131017" y="4452"/>
                  <a:pt x="133515" y="6678"/>
                </a:cubicBezTo>
                <a:cubicBezTo>
                  <a:pt x="182369" y="45912"/>
                  <a:pt x="231223" y="85145"/>
                  <a:pt x="279799" y="124379"/>
                </a:cubicBezTo>
                <a:cubicBezTo>
                  <a:pt x="280632" y="125214"/>
                  <a:pt x="281465" y="126048"/>
                  <a:pt x="282575" y="127161"/>
                </a:cubicBezTo>
                <a:cubicBezTo>
                  <a:pt x="210127" y="185316"/>
                  <a:pt x="137957" y="243192"/>
                  <a:pt x="64953" y="301625"/>
                </a:cubicBezTo>
                <a:cubicBezTo>
                  <a:pt x="59957" y="295225"/>
                  <a:pt x="54961" y="288826"/>
                  <a:pt x="49687" y="282148"/>
                </a:cubicBezTo>
                <a:cubicBezTo>
                  <a:pt x="50519" y="281313"/>
                  <a:pt x="51352" y="280478"/>
                  <a:pt x="52185" y="279643"/>
                </a:cubicBezTo>
                <a:cubicBezTo>
                  <a:pt x="75501" y="261000"/>
                  <a:pt x="98818" y="242358"/>
                  <a:pt x="122135" y="223715"/>
                </a:cubicBezTo>
                <a:cubicBezTo>
                  <a:pt x="124633" y="221767"/>
                  <a:pt x="125466" y="219819"/>
                  <a:pt x="125466" y="216758"/>
                </a:cubicBezTo>
                <a:cubicBezTo>
                  <a:pt x="125466" y="203681"/>
                  <a:pt x="125466" y="190603"/>
                  <a:pt x="125466" y="177247"/>
                </a:cubicBezTo>
                <a:cubicBezTo>
                  <a:pt x="83551" y="177247"/>
                  <a:pt x="41914" y="177247"/>
                  <a:pt x="0" y="177247"/>
                </a:cubicBezTo>
                <a:cubicBezTo>
                  <a:pt x="0" y="143578"/>
                  <a:pt x="0" y="110466"/>
                  <a:pt x="0" y="76798"/>
                </a:cubicBezTo>
                <a:cubicBezTo>
                  <a:pt x="41637" y="76798"/>
                  <a:pt x="83274" y="76798"/>
                  <a:pt x="125466" y="76798"/>
                </a:cubicBezTo>
                <a:cubicBezTo>
                  <a:pt x="125466" y="50920"/>
                  <a:pt x="125466" y="25599"/>
                  <a:pt x="12546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5248704"/>
      </p:ext>
    </p:extLst>
  </p:cSld>
  <p:clrMapOvr>
    <a:masterClrMapping/>
  </p:clrMapOvr>
  <p:transition spd="slow" advClick="0" advTm="3000">
    <p:push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3 Options</a:t>
            </a:r>
            <a:endParaRPr lang="en-GB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83825D1-8C23-64AB-1E1B-874CDC89D924}"/>
              </a:ext>
            </a:extLst>
          </p:cNvPr>
          <p:cNvSpPr/>
          <p:nvPr/>
        </p:nvSpPr>
        <p:spPr>
          <a:xfrm>
            <a:off x="3070426" y="1281880"/>
            <a:ext cx="1890225" cy="2186738"/>
          </a:xfrm>
          <a:custGeom>
            <a:avLst/>
            <a:gdLst>
              <a:gd name="connsiteX0" fmla="*/ 1603221 w 1890225"/>
              <a:gd name="connsiteY0" fmla="*/ 72806 h 2186738"/>
              <a:gd name="connsiteX1" fmla="*/ 1565673 w 1890225"/>
              <a:gd name="connsiteY1" fmla="*/ 15723 h 2186738"/>
              <a:gd name="connsiteX2" fmla="*/ 1501740 w 1890225"/>
              <a:gd name="connsiteY2" fmla="*/ 34835 h 2186738"/>
              <a:gd name="connsiteX3" fmla="*/ 1501740 w 1890225"/>
              <a:gd name="connsiteY3" fmla="*/ 34835 h 2186738"/>
              <a:gd name="connsiteX4" fmla="*/ 1467998 w 1890225"/>
              <a:gd name="connsiteY4" fmla="*/ 69592 h 2186738"/>
              <a:gd name="connsiteX5" fmla="*/ 0 w 1890225"/>
              <a:gd name="connsiteY5" fmla="*/ 1571078 h 2186738"/>
              <a:gd name="connsiteX6" fmla="*/ 122960 w 1890225"/>
              <a:gd name="connsiteY6" fmla="*/ 2165838 h 2186738"/>
              <a:gd name="connsiteX7" fmla="*/ 186047 w 1890225"/>
              <a:gd name="connsiteY7" fmla="*/ 2167529 h 2186738"/>
              <a:gd name="connsiteX8" fmla="*/ 382919 w 1890225"/>
              <a:gd name="connsiteY8" fmla="*/ 1775054 h 2186738"/>
              <a:gd name="connsiteX9" fmla="*/ 420467 w 1890225"/>
              <a:gd name="connsiteY9" fmla="*/ 1756449 h 2186738"/>
              <a:gd name="connsiteX10" fmla="*/ 749602 w 1890225"/>
              <a:gd name="connsiteY10" fmla="*/ 1817929 h 2186738"/>
              <a:gd name="connsiteX11" fmla="*/ 789517 w 1890225"/>
              <a:gd name="connsiteY11" fmla="*/ 1774462 h 2186738"/>
              <a:gd name="connsiteX12" fmla="*/ 761103 w 1890225"/>
              <a:gd name="connsiteY12" fmla="*/ 1571078 h 2186738"/>
              <a:gd name="connsiteX13" fmla="*/ 1465376 w 1890225"/>
              <a:gd name="connsiteY13" fmla="*/ 831287 h 2186738"/>
              <a:gd name="connsiteX14" fmla="*/ 1501740 w 1890225"/>
              <a:gd name="connsiteY14" fmla="*/ 866128 h 2186738"/>
              <a:gd name="connsiteX15" fmla="*/ 1501740 w 1890225"/>
              <a:gd name="connsiteY15" fmla="*/ 891583 h 2186738"/>
              <a:gd name="connsiteX16" fmla="*/ 1562967 w 1890225"/>
              <a:gd name="connsiteY16" fmla="*/ 914247 h 2186738"/>
              <a:gd name="connsiteX17" fmla="*/ 1625800 w 1890225"/>
              <a:gd name="connsiteY17" fmla="*/ 840927 h 2186738"/>
              <a:gd name="connsiteX18" fmla="*/ 1881869 w 1890225"/>
              <a:gd name="connsiteY18" fmla="*/ 541899 h 2186738"/>
              <a:gd name="connsiteX19" fmla="*/ 1884490 w 1890225"/>
              <a:gd name="connsiteY19" fmla="*/ 500123 h 2186738"/>
              <a:gd name="connsiteX20" fmla="*/ 1603221 w 1890225"/>
              <a:gd name="connsiteY20" fmla="*/ 72806 h 218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90225" h="2186738">
                <a:moveTo>
                  <a:pt x="1603221" y="72806"/>
                </a:moveTo>
                <a:lnTo>
                  <a:pt x="1565673" y="15723"/>
                </a:lnTo>
                <a:cubicBezTo>
                  <a:pt x="1546645" y="-13114"/>
                  <a:pt x="1501740" y="332"/>
                  <a:pt x="1501740" y="34835"/>
                </a:cubicBezTo>
                <a:lnTo>
                  <a:pt x="1501740" y="34835"/>
                </a:lnTo>
                <a:cubicBezTo>
                  <a:pt x="1501740" y="53694"/>
                  <a:pt x="1486772" y="69170"/>
                  <a:pt x="1467998" y="69592"/>
                </a:cubicBezTo>
                <a:cubicBezTo>
                  <a:pt x="655479" y="87690"/>
                  <a:pt x="0" y="754246"/>
                  <a:pt x="0" y="1571078"/>
                </a:cubicBezTo>
                <a:cubicBezTo>
                  <a:pt x="0" y="1782242"/>
                  <a:pt x="43890" y="1983342"/>
                  <a:pt x="122960" y="2165838"/>
                </a:cubicBezTo>
                <a:cubicBezTo>
                  <a:pt x="134715" y="2192899"/>
                  <a:pt x="172855" y="2193914"/>
                  <a:pt x="186047" y="2167529"/>
                </a:cubicBezTo>
                <a:lnTo>
                  <a:pt x="382919" y="1775054"/>
                </a:lnTo>
                <a:cubicBezTo>
                  <a:pt x="389854" y="1761185"/>
                  <a:pt x="405160" y="1753574"/>
                  <a:pt x="420467" y="1756449"/>
                </a:cubicBezTo>
                <a:lnTo>
                  <a:pt x="749602" y="1817929"/>
                </a:lnTo>
                <a:cubicBezTo>
                  <a:pt x="774887" y="1822665"/>
                  <a:pt x="796621" y="1799240"/>
                  <a:pt x="789517" y="1774462"/>
                </a:cubicBezTo>
                <a:cubicBezTo>
                  <a:pt x="770997" y="1709768"/>
                  <a:pt x="761103" y="1641523"/>
                  <a:pt x="761103" y="1571078"/>
                </a:cubicBezTo>
                <a:cubicBezTo>
                  <a:pt x="761103" y="1174882"/>
                  <a:pt x="1073831" y="850314"/>
                  <a:pt x="1465376" y="831287"/>
                </a:cubicBezTo>
                <a:cubicBezTo>
                  <a:pt x="1485165" y="830357"/>
                  <a:pt x="1501740" y="846340"/>
                  <a:pt x="1501740" y="866128"/>
                </a:cubicBezTo>
                <a:lnTo>
                  <a:pt x="1501740" y="891583"/>
                </a:lnTo>
                <a:cubicBezTo>
                  <a:pt x="1501740" y="923888"/>
                  <a:pt x="1541994" y="938771"/>
                  <a:pt x="1562967" y="914247"/>
                </a:cubicBezTo>
                <a:lnTo>
                  <a:pt x="1625800" y="840927"/>
                </a:lnTo>
                <a:lnTo>
                  <a:pt x="1881869" y="541899"/>
                </a:lnTo>
                <a:cubicBezTo>
                  <a:pt x="1891932" y="530144"/>
                  <a:pt x="1893032" y="513061"/>
                  <a:pt x="1884490" y="500123"/>
                </a:cubicBezTo>
                <a:lnTo>
                  <a:pt x="1603221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6C1857B-30D7-B8B9-1ECE-45AF02D5AA1C}"/>
              </a:ext>
            </a:extLst>
          </p:cNvPr>
          <p:cNvSpPr/>
          <p:nvPr/>
        </p:nvSpPr>
        <p:spPr>
          <a:xfrm>
            <a:off x="3189442" y="3037642"/>
            <a:ext cx="2594117" cy="1316717"/>
          </a:xfrm>
          <a:custGeom>
            <a:avLst/>
            <a:gdLst>
              <a:gd name="connsiteX0" fmla="*/ 34474 w 2594117"/>
              <a:gd name="connsiteY0" fmla="*/ 476545 h 1316717"/>
              <a:gd name="connsiteX1" fmla="*/ 3861 w 2594117"/>
              <a:gd name="connsiteY1" fmla="*/ 537603 h 1316717"/>
              <a:gd name="connsiteX2" fmla="*/ 52402 w 2594117"/>
              <a:gd name="connsiteY2" fmla="*/ 583353 h 1316717"/>
              <a:gd name="connsiteX3" fmla="*/ 52402 w 2594117"/>
              <a:gd name="connsiteY3" fmla="*/ 583353 h 1316717"/>
              <a:gd name="connsiteX4" fmla="*/ 99421 w 2594117"/>
              <a:gd name="connsiteY4" fmla="*/ 595193 h 1316717"/>
              <a:gd name="connsiteX5" fmla="*/ 2133680 w 2594117"/>
              <a:gd name="connsiteY5" fmla="*/ 1115787 h 1316717"/>
              <a:gd name="connsiteX6" fmla="*/ 2587212 w 2594117"/>
              <a:gd name="connsiteY6" fmla="*/ 711980 h 1316717"/>
              <a:gd name="connsiteX7" fmla="*/ 2557106 w 2594117"/>
              <a:gd name="connsiteY7" fmla="*/ 656504 h 1316717"/>
              <a:gd name="connsiteX8" fmla="*/ 2118711 w 2594117"/>
              <a:gd name="connsiteY8" fmla="*/ 682212 h 1316717"/>
              <a:gd name="connsiteX9" fmla="*/ 2083870 w 2594117"/>
              <a:gd name="connsiteY9" fmla="*/ 659041 h 1316717"/>
              <a:gd name="connsiteX10" fmla="*/ 1972495 w 2594117"/>
              <a:gd name="connsiteY10" fmla="*/ 343183 h 1316717"/>
              <a:gd name="connsiteX11" fmla="*/ 1914567 w 2594117"/>
              <a:gd name="connsiteY11" fmla="*/ 330752 h 1316717"/>
              <a:gd name="connsiteX12" fmla="*/ 1752959 w 2594117"/>
              <a:gd name="connsiteY12" fmla="*/ 456672 h 1316717"/>
              <a:gd name="connsiteX13" fmla="*/ 760143 w 2594117"/>
              <a:gd name="connsiteY13" fmla="*/ 216587 h 1316717"/>
              <a:gd name="connsiteX14" fmla="*/ 772151 w 2594117"/>
              <a:gd name="connsiteY14" fmla="*/ 167707 h 1316717"/>
              <a:gd name="connsiteX15" fmla="*/ 794139 w 2594117"/>
              <a:gd name="connsiteY15" fmla="*/ 155022 h 1316717"/>
              <a:gd name="connsiteX16" fmla="*/ 783145 w 2594117"/>
              <a:gd name="connsiteY16" fmla="*/ 90666 h 1316717"/>
              <a:gd name="connsiteX17" fmla="*/ 688176 w 2594117"/>
              <a:gd name="connsiteY17" fmla="*/ 72907 h 1316717"/>
              <a:gd name="connsiteX18" fmla="*/ 301283 w 2594117"/>
              <a:gd name="connsiteY18" fmla="*/ 603 h 1316717"/>
              <a:gd name="connsiteX19" fmla="*/ 263735 w 2594117"/>
              <a:gd name="connsiteY19" fmla="*/ 19207 h 1316717"/>
              <a:gd name="connsiteX20" fmla="*/ 34474 w 2594117"/>
              <a:gd name="connsiteY20" fmla="*/ 476545 h 1316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94117" h="1316717">
                <a:moveTo>
                  <a:pt x="34474" y="476545"/>
                </a:moveTo>
                <a:lnTo>
                  <a:pt x="3861" y="537603"/>
                </a:lnTo>
                <a:cubicBezTo>
                  <a:pt x="-11615" y="568470"/>
                  <a:pt x="22465" y="600605"/>
                  <a:pt x="52402" y="583353"/>
                </a:cubicBezTo>
                <a:lnTo>
                  <a:pt x="52402" y="583353"/>
                </a:lnTo>
                <a:cubicBezTo>
                  <a:pt x="68723" y="573966"/>
                  <a:pt x="89611" y="579125"/>
                  <a:pt x="99421" y="595193"/>
                </a:cubicBezTo>
                <a:cubicBezTo>
                  <a:pt x="521326" y="1289826"/>
                  <a:pt x="1426277" y="1524245"/>
                  <a:pt x="2133680" y="1115787"/>
                </a:cubicBezTo>
                <a:cubicBezTo>
                  <a:pt x="2316513" y="1010247"/>
                  <a:pt x="2468734" y="871727"/>
                  <a:pt x="2587212" y="711980"/>
                </a:cubicBezTo>
                <a:cubicBezTo>
                  <a:pt x="2604802" y="688301"/>
                  <a:pt x="2586620" y="654812"/>
                  <a:pt x="2557106" y="656504"/>
                </a:cubicBezTo>
                <a:lnTo>
                  <a:pt x="2118711" y="682212"/>
                </a:lnTo>
                <a:cubicBezTo>
                  <a:pt x="2103235" y="683142"/>
                  <a:pt x="2089028" y="673671"/>
                  <a:pt x="2083870" y="659041"/>
                </a:cubicBezTo>
                <a:lnTo>
                  <a:pt x="1972495" y="343183"/>
                </a:lnTo>
                <a:cubicBezTo>
                  <a:pt x="1963869" y="318743"/>
                  <a:pt x="1932579" y="312063"/>
                  <a:pt x="1914567" y="330752"/>
                </a:cubicBezTo>
                <a:cubicBezTo>
                  <a:pt x="1867886" y="378955"/>
                  <a:pt x="1813932" y="421577"/>
                  <a:pt x="1752959" y="456672"/>
                </a:cubicBezTo>
                <a:cubicBezTo>
                  <a:pt x="1409871" y="654812"/>
                  <a:pt x="972406" y="546229"/>
                  <a:pt x="760143" y="216587"/>
                </a:cubicBezTo>
                <a:cubicBezTo>
                  <a:pt x="749403" y="199927"/>
                  <a:pt x="754984" y="177601"/>
                  <a:pt x="772151" y="167707"/>
                </a:cubicBezTo>
                <a:lnTo>
                  <a:pt x="794139" y="155022"/>
                </a:lnTo>
                <a:cubicBezTo>
                  <a:pt x="822130" y="138870"/>
                  <a:pt x="814942" y="96586"/>
                  <a:pt x="783145" y="90666"/>
                </a:cubicBezTo>
                <a:lnTo>
                  <a:pt x="688176" y="72907"/>
                </a:lnTo>
                <a:lnTo>
                  <a:pt x="301283" y="603"/>
                </a:lnTo>
                <a:cubicBezTo>
                  <a:pt x="286061" y="-2273"/>
                  <a:pt x="270754" y="5338"/>
                  <a:pt x="263735" y="19207"/>
                </a:cubicBezTo>
                <a:lnTo>
                  <a:pt x="34474" y="476545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A4DE206-2268-FE8E-1B95-749F5513AE4F}"/>
              </a:ext>
            </a:extLst>
          </p:cNvPr>
          <p:cNvSpPr/>
          <p:nvPr/>
        </p:nvSpPr>
        <p:spPr>
          <a:xfrm>
            <a:off x="4707570" y="1361208"/>
            <a:ext cx="1366004" cy="2358708"/>
          </a:xfrm>
          <a:custGeom>
            <a:avLst/>
            <a:gdLst>
              <a:gd name="connsiteX0" fmla="*/ 1111368 w 1366004"/>
              <a:gd name="connsiteY0" fmla="*/ 2328710 h 2358708"/>
              <a:gd name="connsiteX1" fmla="*/ 1179529 w 1366004"/>
              <a:gd name="connsiteY1" fmla="*/ 2324735 h 2358708"/>
              <a:gd name="connsiteX2" fmla="*/ 1194920 w 1366004"/>
              <a:gd name="connsiteY2" fmla="*/ 2259787 h 2358708"/>
              <a:gd name="connsiteX3" fmla="*/ 1194920 w 1366004"/>
              <a:gd name="connsiteY3" fmla="*/ 2259787 h 2358708"/>
              <a:gd name="connsiteX4" fmla="*/ 1181643 w 1366004"/>
              <a:gd name="connsiteY4" fmla="*/ 2213191 h 2358708"/>
              <a:gd name="connsiteX5" fmla="*/ 615382 w 1366004"/>
              <a:gd name="connsiteY5" fmla="*/ 191196 h 2358708"/>
              <a:gd name="connsiteX6" fmla="*/ 38805 w 1366004"/>
              <a:gd name="connsiteY6" fmla="*/ 244 h 2358708"/>
              <a:gd name="connsiteX7" fmla="*/ 5824 w 1366004"/>
              <a:gd name="connsiteY7" fmla="*/ 54028 h 2358708"/>
              <a:gd name="connsiteX8" fmla="*/ 247263 w 1366004"/>
              <a:gd name="connsiteY8" fmla="*/ 420795 h 2358708"/>
              <a:gd name="connsiteX9" fmla="*/ 244641 w 1366004"/>
              <a:gd name="connsiteY9" fmla="*/ 462571 h 2358708"/>
              <a:gd name="connsiteX10" fmla="*/ 26796 w 1366004"/>
              <a:gd name="connsiteY10" fmla="*/ 716948 h 2358708"/>
              <a:gd name="connsiteX11" fmla="*/ 44978 w 1366004"/>
              <a:gd name="connsiteY11" fmla="*/ 773354 h 2358708"/>
              <a:gd name="connsiteX12" fmla="*/ 234831 w 1366004"/>
              <a:gd name="connsiteY12" fmla="*/ 850310 h 2358708"/>
              <a:gd name="connsiteX13" fmla="*/ 523374 w 1366004"/>
              <a:gd name="connsiteY13" fmla="*/ 1830103 h 2358708"/>
              <a:gd name="connsiteX14" fmla="*/ 475001 w 1366004"/>
              <a:gd name="connsiteY14" fmla="*/ 1844141 h 2358708"/>
              <a:gd name="connsiteX15" fmla="*/ 453014 w 1366004"/>
              <a:gd name="connsiteY15" fmla="*/ 1831456 h 2358708"/>
              <a:gd name="connsiteX16" fmla="*/ 402781 w 1366004"/>
              <a:gd name="connsiteY16" fmla="*/ 1873147 h 2358708"/>
              <a:gd name="connsiteX17" fmla="*/ 434917 w 1366004"/>
              <a:gd name="connsiteY17" fmla="*/ 1964226 h 2358708"/>
              <a:gd name="connsiteX18" fmla="*/ 565742 w 1366004"/>
              <a:gd name="connsiteY18" fmla="*/ 2335475 h 2358708"/>
              <a:gd name="connsiteX19" fmla="*/ 600583 w 1366004"/>
              <a:gd name="connsiteY19" fmla="*/ 2358646 h 2358708"/>
              <a:gd name="connsiteX20" fmla="*/ 1111368 w 1366004"/>
              <a:gd name="connsiteY20" fmla="*/ 2328710 h 2358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66004" h="2358708">
                <a:moveTo>
                  <a:pt x="1111368" y="2328710"/>
                </a:moveTo>
                <a:lnTo>
                  <a:pt x="1179529" y="2324735"/>
                </a:lnTo>
                <a:cubicBezTo>
                  <a:pt x="1214032" y="2322705"/>
                  <a:pt x="1224857" y="2277124"/>
                  <a:pt x="1194920" y="2259787"/>
                </a:cubicBezTo>
                <a:lnTo>
                  <a:pt x="1194920" y="2259787"/>
                </a:lnTo>
                <a:cubicBezTo>
                  <a:pt x="1178598" y="2250401"/>
                  <a:pt x="1172679" y="2229682"/>
                  <a:pt x="1181643" y="2213191"/>
                </a:cubicBezTo>
                <a:cubicBezTo>
                  <a:pt x="1572342" y="1500461"/>
                  <a:pt x="1322785" y="599569"/>
                  <a:pt x="615382" y="191196"/>
                </a:cubicBezTo>
                <a:cubicBezTo>
                  <a:pt x="432464" y="85572"/>
                  <a:pt x="236353" y="23077"/>
                  <a:pt x="38805" y="244"/>
                </a:cubicBezTo>
                <a:cubicBezTo>
                  <a:pt x="9460" y="-3139"/>
                  <a:pt x="-10413" y="29419"/>
                  <a:pt x="5824" y="54028"/>
                </a:cubicBezTo>
                <a:lnTo>
                  <a:pt x="247263" y="420795"/>
                </a:lnTo>
                <a:cubicBezTo>
                  <a:pt x="255804" y="433734"/>
                  <a:pt x="254704" y="450816"/>
                  <a:pt x="244641" y="462571"/>
                </a:cubicBezTo>
                <a:lnTo>
                  <a:pt x="26796" y="716948"/>
                </a:lnTo>
                <a:cubicBezTo>
                  <a:pt x="9883" y="736652"/>
                  <a:pt x="19777" y="767012"/>
                  <a:pt x="44978" y="773354"/>
                </a:cubicBezTo>
                <a:cubicBezTo>
                  <a:pt x="110010" y="789676"/>
                  <a:pt x="173943" y="815131"/>
                  <a:pt x="234831" y="850310"/>
                </a:cubicBezTo>
                <a:cubicBezTo>
                  <a:pt x="577919" y="1048451"/>
                  <a:pt x="702656" y="1481518"/>
                  <a:pt x="523374" y="1830103"/>
                </a:cubicBezTo>
                <a:cubicBezTo>
                  <a:pt x="514325" y="1847693"/>
                  <a:pt x="492168" y="1854035"/>
                  <a:pt x="475001" y="1844141"/>
                </a:cubicBezTo>
                <a:lnTo>
                  <a:pt x="453014" y="1831456"/>
                </a:lnTo>
                <a:cubicBezTo>
                  <a:pt x="425022" y="1815304"/>
                  <a:pt x="392041" y="1842703"/>
                  <a:pt x="402781" y="1873147"/>
                </a:cubicBezTo>
                <a:lnTo>
                  <a:pt x="434917" y="1964226"/>
                </a:lnTo>
                <a:lnTo>
                  <a:pt x="565742" y="2335475"/>
                </a:lnTo>
                <a:cubicBezTo>
                  <a:pt x="570900" y="2350105"/>
                  <a:pt x="585108" y="2359577"/>
                  <a:pt x="600583" y="2358646"/>
                </a:cubicBezTo>
                <a:lnTo>
                  <a:pt x="1111368" y="2328710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37989AD3-1E44-7D33-209F-3C10111FAB5C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44833EC8-0D37-782F-9BA7-9653F3E8C361}"/>
              </a:ext>
            </a:extLst>
          </p:cNvPr>
          <p:cNvSpPr/>
          <p:nvPr/>
        </p:nvSpPr>
        <p:spPr>
          <a:xfrm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CA401D26-6769-4289-ADA3-99F9CF9006CB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FBC9C71D-63A9-46CE-6E34-AC104488DFE2}"/>
              </a:ext>
            </a:extLst>
          </p:cNvPr>
          <p:cNvSpPr/>
          <p:nvPr/>
        </p:nvSpPr>
        <p:spPr>
          <a:xfrm>
            <a:off x="3240157" y="2804914"/>
            <a:ext cx="234039" cy="24622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FEF69B88-5FBC-5F2A-2744-95B5FF05937E}"/>
              </a:ext>
            </a:extLst>
          </p:cNvPr>
          <p:cNvSpPr/>
          <p:nvPr/>
        </p:nvSpPr>
        <p:spPr>
          <a:xfrm>
            <a:off x="5058798" y="1738114"/>
            <a:ext cx="234038" cy="24622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7E51DC91-CBEB-C20F-1BB6-7365515A8C36}"/>
              </a:ext>
            </a:extLst>
          </p:cNvPr>
          <p:cNvSpPr/>
          <p:nvPr/>
        </p:nvSpPr>
        <p:spPr>
          <a:xfrm>
            <a:off x="5043558" y="3795514"/>
            <a:ext cx="234038" cy="24622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</a:rPr>
              <a:t>03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AA1460C-43F0-DB49-3BF4-EB88EDDA3007}"/>
              </a:ext>
            </a:extLst>
          </p:cNvPr>
          <p:cNvGrpSpPr/>
          <p:nvPr/>
        </p:nvGrpSpPr>
        <p:grpSpPr>
          <a:xfrm>
            <a:off x="5439715" y="3234674"/>
            <a:ext cx="357066" cy="357066"/>
            <a:chOff x="5283200" y="1119188"/>
            <a:chExt cx="457200" cy="457200"/>
          </a:xfrm>
          <a:solidFill>
            <a:schemeClr val="bg1"/>
          </a:solidFill>
        </p:grpSpPr>
        <p:sp>
          <p:nvSpPr>
            <p:cNvPr id="80" name="Freeform 12">
              <a:extLst>
                <a:ext uri="{FF2B5EF4-FFF2-40B4-BE49-F238E27FC236}">
                  <a16:creationId xmlns:a16="http://schemas.microsoft.com/office/drawing/2014/main" id="{7798C856-5079-C828-D50E-C1DBEA1B62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3200" y="1119188"/>
              <a:ext cx="457200" cy="457200"/>
            </a:xfrm>
            <a:custGeom>
              <a:avLst/>
              <a:gdLst>
                <a:gd name="T0" fmla="*/ 1535 w 1535"/>
                <a:gd name="T1" fmla="*/ 777 h 1535"/>
                <a:gd name="T2" fmla="*/ 1487 w 1535"/>
                <a:gd name="T3" fmla="*/ 791 h 1535"/>
                <a:gd name="T4" fmla="*/ 1276 w 1535"/>
                <a:gd name="T5" fmla="*/ 1277 h 1535"/>
                <a:gd name="T6" fmla="*/ 791 w 1535"/>
                <a:gd name="T7" fmla="*/ 1488 h 1535"/>
                <a:gd name="T8" fmla="*/ 767 w 1535"/>
                <a:gd name="T9" fmla="*/ 1535 h 1535"/>
                <a:gd name="T10" fmla="*/ 743 w 1535"/>
                <a:gd name="T11" fmla="*/ 1488 h 1535"/>
                <a:gd name="T12" fmla="*/ 259 w 1535"/>
                <a:gd name="T13" fmla="*/ 1277 h 1535"/>
                <a:gd name="T14" fmla="*/ 47 w 1535"/>
                <a:gd name="T15" fmla="*/ 792 h 1535"/>
                <a:gd name="T16" fmla="*/ 0 w 1535"/>
                <a:gd name="T17" fmla="*/ 768 h 1535"/>
                <a:gd name="T18" fmla="*/ 47 w 1535"/>
                <a:gd name="T19" fmla="*/ 745 h 1535"/>
                <a:gd name="T20" fmla="*/ 257 w 1535"/>
                <a:gd name="T21" fmla="*/ 260 h 1535"/>
                <a:gd name="T22" fmla="*/ 744 w 1535"/>
                <a:gd name="T23" fmla="*/ 48 h 1535"/>
                <a:gd name="T24" fmla="*/ 758 w 1535"/>
                <a:gd name="T25" fmla="*/ 0 h 1535"/>
                <a:gd name="T26" fmla="*/ 776 w 1535"/>
                <a:gd name="T27" fmla="*/ 0 h 1535"/>
                <a:gd name="T28" fmla="*/ 790 w 1535"/>
                <a:gd name="T29" fmla="*/ 48 h 1535"/>
                <a:gd name="T30" fmla="*/ 1276 w 1535"/>
                <a:gd name="T31" fmla="*/ 260 h 1535"/>
                <a:gd name="T32" fmla="*/ 1487 w 1535"/>
                <a:gd name="T33" fmla="*/ 746 h 1535"/>
                <a:gd name="T34" fmla="*/ 1535 w 1535"/>
                <a:gd name="T35" fmla="*/ 759 h 1535"/>
                <a:gd name="T36" fmla="*/ 1535 w 1535"/>
                <a:gd name="T37" fmla="*/ 777 h 1535"/>
                <a:gd name="T38" fmla="*/ 1441 w 1535"/>
                <a:gd name="T39" fmla="*/ 745 h 1535"/>
                <a:gd name="T40" fmla="*/ 790 w 1535"/>
                <a:gd name="T41" fmla="*/ 95 h 1535"/>
                <a:gd name="T42" fmla="*/ 768 w 1535"/>
                <a:gd name="T43" fmla="*/ 140 h 1535"/>
                <a:gd name="T44" fmla="*/ 743 w 1535"/>
                <a:gd name="T45" fmla="*/ 95 h 1535"/>
                <a:gd name="T46" fmla="*/ 94 w 1535"/>
                <a:gd name="T47" fmla="*/ 745 h 1535"/>
                <a:gd name="T48" fmla="*/ 139 w 1535"/>
                <a:gd name="T49" fmla="*/ 767 h 1535"/>
                <a:gd name="T50" fmla="*/ 94 w 1535"/>
                <a:gd name="T51" fmla="*/ 792 h 1535"/>
                <a:gd name="T52" fmla="*/ 744 w 1535"/>
                <a:gd name="T53" fmla="*/ 1441 h 1535"/>
                <a:gd name="T54" fmla="*/ 766 w 1535"/>
                <a:gd name="T55" fmla="*/ 1396 h 1535"/>
                <a:gd name="T56" fmla="*/ 791 w 1535"/>
                <a:gd name="T57" fmla="*/ 1441 h 1535"/>
                <a:gd name="T58" fmla="*/ 1440 w 1535"/>
                <a:gd name="T59" fmla="*/ 791 h 1535"/>
                <a:gd name="T60" fmla="*/ 1395 w 1535"/>
                <a:gd name="T61" fmla="*/ 768 h 1535"/>
                <a:gd name="T62" fmla="*/ 1441 w 1535"/>
                <a:gd name="T63" fmla="*/ 745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35" h="1535">
                  <a:moveTo>
                    <a:pt x="1535" y="777"/>
                  </a:moveTo>
                  <a:cubicBezTo>
                    <a:pt x="1523" y="793"/>
                    <a:pt x="1506" y="791"/>
                    <a:pt x="1487" y="791"/>
                  </a:cubicBezTo>
                  <a:cubicBezTo>
                    <a:pt x="1478" y="980"/>
                    <a:pt x="1410" y="1143"/>
                    <a:pt x="1276" y="1277"/>
                  </a:cubicBezTo>
                  <a:cubicBezTo>
                    <a:pt x="1143" y="1410"/>
                    <a:pt x="980" y="1479"/>
                    <a:pt x="791" y="1488"/>
                  </a:cubicBezTo>
                  <a:cubicBezTo>
                    <a:pt x="787" y="1507"/>
                    <a:pt x="797" y="1535"/>
                    <a:pt x="767" y="1535"/>
                  </a:cubicBezTo>
                  <a:cubicBezTo>
                    <a:pt x="737" y="1535"/>
                    <a:pt x="747" y="1508"/>
                    <a:pt x="743" y="1488"/>
                  </a:cubicBezTo>
                  <a:cubicBezTo>
                    <a:pt x="556" y="1479"/>
                    <a:pt x="392" y="1411"/>
                    <a:pt x="259" y="1277"/>
                  </a:cubicBezTo>
                  <a:cubicBezTo>
                    <a:pt x="125" y="1144"/>
                    <a:pt x="56" y="981"/>
                    <a:pt x="47" y="792"/>
                  </a:cubicBezTo>
                  <a:cubicBezTo>
                    <a:pt x="28" y="788"/>
                    <a:pt x="0" y="798"/>
                    <a:pt x="0" y="768"/>
                  </a:cubicBezTo>
                  <a:cubicBezTo>
                    <a:pt x="0" y="738"/>
                    <a:pt x="28" y="748"/>
                    <a:pt x="47" y="745"/>
                  </a:cubicBezTo>
                  <a:cubicBezTo>
                    <a:pt x="56" y="557"/>
                    <a:pt x="124" y="393"/>
                    <a:pt x="257" y="260"/>
                  </a:cubicBezTo>
                  <a:cubicBezTo>
                    <a:pt x="391" y="126"/>
                    <a:pt x="554" y="57"/>
                    <a:pt x="744" y="48"/>
                  </a:cubicBezTo>
                  <a:cubicBezTo>
                    <a:pt x="746" y="31"/>
                    <a:pt x="741" y="12"/>
                    <a:pt x="758" y="0"/>
                  </a:cubicBezTo>
                  <a:cubicBezTo>
                    <a:pt x="764" y="0"/>
                    <a:pt x="770" y="0"/>
                    <a:pt x="776" y="0"/>
                  </a:cubicBezTo>
                  <a:cubicBezTo>
                    <a:pt x="793" y="12"/>
                    <a:pt x="788" y="31"/>
                    <a:pt x="790" y="48"/>
                  </a:cubicBezTo>
                  <a:cubicBezTo>
                    <a:pt x="980" y="57"/>
                    <a:pt x="1143" y="126"/>
                    <a:pt x="1276" y="260"/>
                  </a:cubicBezTo>
                  <a:cubicBezTo>
                    <a:pt x="1410" y="393"/>
                    <a:pt x="1478" y="557"/>
                    <a:pt x="1487" y="746"/>
                  </a:cubicBezTo>
                  <a:cubicBezTo>
                    <a:pt x="1505" y="746"/>
                    <a:pt x="1523" y="742"/>
                    <a:pt x="1535" y="759"/>
                  </a:cubicBezTo>
                  <a:cubicBezTo>
                    <a:pt x="1535" y="765"/>
                    <a:pt x="1535" y="771"/>
                    <a:pt x="1535" y="777"/>
                  </a:cubicBezTo>
                  <a:close/>
                  <a:moveTo>
                    <a:pt x="1441" y="745"/>
                  </a:moveTo>
                  <a:cubicBezTo>
                    <a:pt x="1432" y="370"/>
                    <a:pt x="1109" y="93"/>
                    <a:pt x="790" y="95"/>
                  </a:cubicBezTo>
                  <a:cubicBezTo>
                    <a:pt x="787" y="112"/>
                    <a:pt x="796" y="139"/>
                    <a:pt x="768" y="140"/>
                  </a:cubicBezTo>
                  <a:cubicBezTo>
                    <a:pt x="737" y="141"/>
                    <a:pt x="747" y="112"/>
                    <a:pt x="743" y="95"/>
                  </a:cubicBezTo>
                  <a:cubicBezTo>
                    <a:pt x="405" y="97"/>
                    <a:pt x="99" y="389"/>
                    <a:pt x="94" y="745"/>
                  </a:cubicBezTo>
                  <a:cubicBezTo>
                    <a:pt x="111" y="748"/>
                    <a:pt x="138" y="738"/>
                    <a:pt x="139" y="767"/>
                  </a:cubicBezTo>
                  <a:cubicBezTo>
                    <a:pt x="139" y="798"/>
                    <a:pt x="111" y="788"/>
                    <a:pt x="94" y="792"/>
                  </a:cubicBezTo>
                  <a:cubicBezTo>
                    <a:pt x="100" y="1159"/>
                    <a:pt x="419" y="1442"/>
                    <a:pt x="744" y="1441"/>
                  </a:cubicBezTo>
                  <a:cubicBezTo>
                    <a:pt x="747" y="1424"/>
                    <a:pt x="738" y="1397"/>
                    <a:pt x="766" y="1396"/>
                  </a:cubicBezTo>
                  <a:cubicBezTo>
                    <a:pt x="797" y="1395"/>
                    <a:pt x="787" y="1424"/>
                    <a:pt x="791" y="1441"/>
                  </a:cubicBezTo>
                  <a:cubicBezTo>
                    <a:pt x="1138" y="1438"/>
                    <a:pt x="1438" y="1135"/>
                    <a:pt x="1440" y="791"/>
                  </a:cubicBezTo>
                  <a:cubicBezTo>
                    <a:pt x="1422" y="788"/>
                    <a:pt x="1395" y="797"/>
                    <a:pt x="1395" y="768"/>
                  </a:cubicBezTo>
                  <a:cubicBezTo>
                    <a:pt x="1395" y="738"/>
                    <a:pt x="1422" y="748"/>
                    <a:pt x="1441" y="7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3">
              <a:extLst>
                <a:ext uri="{FF2B5EF4-FFF2-40B4-BE49-F238E27FC236}">
                  <a16:creationId xmlns:a16="http://schemas.microsoft.com/office/drawing/2014/main" id="{9C7C8ADD-957B-63C7-68FC-B1F5CF7BB2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800" y="1238251"/>
              <a:ext cx="254000" cy="222250"/>
            </a:xfrm>
            <a:custGeom>
              <a:avLst/>
              <a:gdLst>
                <a:gd name="T0" fmla="*/ 107 w 858"/>
                <a:gd name="T1" fmla="*/ 330 h 747"/>
                <a:gd name="T2" fmla="*/ 206 w 858"/>
                <a:gd name="T3" fmla="*/ 106 h 747"/>
                <a:gd name="T4" fmla="*/ 271 w 858"/>
                <a:gd name="T5" fmla="*/ 79 h 747"/>
                <a:gd name="T6" fmla="*/ 490 w 858"/>
                <a:gd name="T7" fmla="*/ 2 h 747"/>
                <a:gd name="T8" fmla="*/ 592 w 858"/>
                <a:gd name="T9" fmla="*/ 106 h 747"/>
                <a:gd name="T10" fmla="*/ 751 w 858"/>
                <a:gd name="T11" fmla="*/ 203 h 747"/>
                <a:gd name="T12" fmla="*/ 719 w 858"/>
                <a:gd name="T13" fmla="*/ 432 h 747"/>
                <a:gd name="T14" fmla="*/ 847 w 858"/>
                <a:gd name="T15" fmla="*/ 592 h 747"/>
                <a:gd name="T16" fmla="*/ 524 w 858"/>
                <a:gd name="T17" fmla="*/ 728 h 747"/>
                <a:gd name="T18" fmla="*/ 354 w 858"/>
                <a:gd name="T19" fmla="*/ 727 h 747"/>
                <a:gd name="T20" fmla="*/ 54 w 858"/>
                <a:gd name="T21" fmla="*/ 688 h 747"/>
                <a:gd name="T22" fmla="*/ 124 w 858"/>
                <a:gd name="T23" fmla="*/ 441 h 747"/>
                <a:gd name="T24" fmla="*/ 138 w 858"/>
                <a:gd name="T25" fmla="*/ 431 h 747"/>
                <a:gd name="T26" fmla="*/ 633 w 858"/>
                <a:gd name="T27" fmla="*/ 637 h 747"/>
                <a:gd name="T28" fmla="*/ 521 w 858"/>
                <a:gd name="T29" fmla="*/ 419 h 747"/>
                <a:gd name="T30" fmla="*/ 357 w 858"/>
                <a:gd name="T31" fmla="*/ 419 h 747"/>
                <a:gd name="T32" fmla="*/ 199 w 858"/>
                <a:gd name="T33" fmla="*/ 578 h 747"/>
                <a:gd name="T34" fmla="*/ 429 w 858"/>
                <a:gd name="T35" fmla="*/ 688 h 747"/>
                <a:gd name="T36" fmla="*/ 360 w 858"/>
                <a:gd name="T37" fmla="*/ 162 h 747"/>
                <a:gd name="T38" fmla="*/ 375 w 858"/>
                <a:gd name="T39" fmla="*/ 204 h 747"/>
                <a:gd name="T40" fmla="*/ 313 w 858"/>
                <a:gd name="T41" fmla="*/ 234 h 747"/>
                <a:gd name="T42" fmla="*/ 424 w 858"/>
                <a:gd name="T43" fmla="*/ 390 h 747"/>
                <a:gd name="T44" fmla="*/ 545 w 858"/>
                <a:gd name="T45" fmla="*/ 227 h 747"/>
                <a:gd name="T46" fmla="*/ 473 w 858"/>
                <a:gd name="T47" fmla="*/ 187 h 747"/>
                <a:gd name="T48" fmla="*/ 482 w 858"/>
                <a:gd name="T49" fmla="*/ 142 h 747"/>
                <a:gd name="T50" fmla="*/ 545 w 858"/>
                <a:gd name="T51" fmla="*/ 165 h 747"/>
                <a:gd name="T52" fmla="*/ 487 w 858"/>
                <a:gd name="T53" fmla="*/ 46 h 747"/>
                <a:gd name="T54" fmla="*/ 313 w 858"/>
                <a:gd name="T55" fmla="*/ 103 h 747"/>
                <a:gd name="T56" fmla="*/ 552 w 858"/>
                <a:gd name="T57" fmla="*/ 379 h 747"/>
                <a:gd name="T58" fmla="*/ 639 w 858"/>
                <a:gd name="T59" fmla="*/ 433 h 747"/>
                <a:gd name="T60" fmla="*/ 706 w 858"/>
                <a:gd name="T61" fmla="*/ 303 h 747"/>
                <a:gd name="T62" fmla="*/ 598 w 858"/>
                <a:gd name="T63" fmla="*/ 274 h 747"/>
                <a:gd name="T64" fmla="*/ 552 w 858"/>
                <a:gd name="T65" fmla="*/ 379 h 747"/>
                <a:gd name="T66" fmla="*/ 781 w 858"/>
                <a:gd name="T67" fmla="*/ 650 h 747"/>
                <a:gd name="T68" fmla="*/ 696 w 858"/>
                <a:gd name="T69" fmla="*/ 471 h 747"/>
                <a:gd name="T70" fmla="*/ 686 w 858"/>
                <a:gd name="T71" fmla="*/ 520 h 747"/>
                <a:gd name="T72" fmla="*/ 659 w 858"/>
                <a:gd name="T73" fmla="*/ 674 h 747"/>
                <a:gd name="T74" fmla="*/ 194 w 858"/>
                <a:gd name="T75" fmla="*/ 471 h 747"/>
                <a:gd name="T76" fmla="*/ 55 w 858"/>
                <a:gd name="T77" fmla="*/ 602 h 747"/>
                <a:gd name="T78" fmla="*/ 155 w 858"/>
                <a:gd name="T79" fmla="*/ 679 h 747"/>
                <a:gd name="T80" fmla="*/ 226 w 858"/>
                <a:gd name="T81" fmla="*/ 688 h 747"/>
                <a:gd name="T82" fmla="*/ 156 w 858"/>
                <a:gd name="T83" fmla="*/ 567 h 747"/>
                <a:gd name="T84" fmla="*/ 267 w 858"/>
                <a:gd name="T85" fmla="*/ 266 h 747"/>
                <a:gd name="T86" fmla="*/ 152 w 858"/>
                <a:gd name="T87" fmla="*/ 351 h 747"/>
                <a:gd name="T88" fmla="*/ 233 w 858"/>
                <a:gd name="T89" fmla="*/ 433 h 747"/>
                <a:gd name="T90" fmla="*/ 267 w 858"/>
                <a:gd name="T91" fmla="*/ 266 h 747"/>
                <a:gd name="T92" fmla="*/ 195 w 858"/>
                <a:gd name="T93" fmla="*/ 151 h 747"/>
                <a:gd name="T94" fmla="*/ 154 w 858"/>
                <a:gd name="T95" fmla="*/ 253 h 747"/>
                <a:gd name="T96" fmla="*/ 267 w 858"/>
                <a:gd name="T97" fmla="*/ 151 h 747"/>
                <a:gd name="T98" fmla="*/ 705 w 858"/>
                <a:gd name="T99" fmla="*/ 190 h 747"/>
                <a:gd name="T100" fmla="*/ 592 w 858"/>
                <a:gd name="T101" fmla="*/ 153 h 747"/>
                <a:gd name="T102" fmla="*/ 705 w 858"/>
                <a:gd name="T103" fmla="*/ 243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58" h="747">
                  <a:moveTo>
                    <a:pt x="138" y="431"/>
                  </a:moveTo>
                  <a:cubicBezTo>
                    <a:pt x="114" y="401"/>
                    <a:pt x="106" y="367"/>
                    <a:pt x="107" y="330"/>
                  </a:cubicBezTo>
                  <a:cubicBezTo>
                    <a:pt x="107" y="288"/>
                    <a:pt x="107" y="246"/>
                    <a:pt x="107" y="204"/>
                  </a:cubicBezTo>
                  <a:cubicBezTo>
                    <a:pt x="107" y="144"/>
                    <a:pt x="145" y="106"/>
                    <a:pt x="206" y="106"/>
                  </a:cubicBezTo>
                  <a:cubicBezTo>
                    <a:pt x="226" y="106"/>
                    <a:pt x="246" y="106"/>
                    <a:pt x="266" y="106"/>
                  </a:cubicBezTo>
                  <a:cubicBezTo>
                    <a:pt x="268" y="96"/>
                    <a:pt x="269" y="87"/>
                    <a:pt x="271" y="79"/>
                  </a:cubicBezTo>
                  <a:cubicBezTo>
                    <a:pt x="283" y="34"/>
                    <a:pt x="321" y="3"/>
                    <a:pt x="369" y="1"/>
                  </a:cubicBezTo>
                  <a:cubicBezTo>
                    <a:pt x="409" y="0"/>
                    <a:pt x="450" y="0"/>
                    <a:pt x="490" y="2"/>
                  </a:cubicBezTo>
                  <a:cubicBezTo>
                    <a:pt x="543" y="4"/>
                    <a:pt x="581" y="39"/>
                    <a:pt x="589" y="91"/>
                  </a:cubicBezTo>
                  <a:cubicBezTo>
                    <a:pt x="590" y="95"/>
                    <a:pt x="591" y="100"/>
                    <a:pt x="592" y="106"/>
                  </a:cubicBezTo>
                  <a:cubicBezTo>
                    <a:pt x="612" y="106"/>
                    <a:pt x="633" y="105"/>
                    <a:pt x="653" y="106"/>
                  </a:cubicBezTo>
                  <a:cubicBezTo>
                    <a:pt x="712" y="106"/>
                    <a:pt x="751" y="144"/>
                    <a:pt x="751" y="203"/>
                  </a:cubicBezTo>
                  <a:cubicBezTo>
                    <a:pt x="751" y="241"/>
                    <a:pt x="750" y="280"/>
                    <a:pt x="751" y="318"/>
                  </a:cubicBezTo>
                  <a:cubicBezTo>
                    <a:pt x="753" y="359"/>
                    <a:pt x="747" y="398"/>
                    <a:pt x="719" y="432"/>
                  </a:cubicBezTo>
                  <a:cubicBezTo>
                    <a:pt x="724" y="435"/>
                    <a:pt x="728" y="437"/>
                    <a:pt x="732" y="440"/>
                  </a:cubicBezTo>
                  <a:cubicBezTo>
                    <a:pt x="791" y="475"/>
                    <a:pt x="830" y="526"/>
                    <a:pt x="847" y="592"/>
                  </a:cubicBezTo>
                  <a:cubicBezTo>
                    <a:pt x="858" y="632"/>
                    <a:pt x="842" y="668"/>
                    <a:pt x="806" y="687"/>
                  </a:cubicBezTo>
                  <a:cubicBezTo>
                    <a:pt x="717" y="735"/>
                    <a:pt x="623" y="747"/>
                    <a:pt x="524" y="728"/>
                  </a:cubicBezTo>
                  <a:cubicBezTo>
                    <a:pt x="511" y="725"/>
                    <a:pt x="497" y="729"/>
                    <a:pt x="484" y="729"/>
                  </a:cubicBezTo>
                  <a:cubicBezTo>
                    <a:pt x="441" y="729"/>
                    <a:pt x="397" y="727"/>
                    <a:pt x="354" y="727"/>
                  </a:cubicBezTo>
                  <a:cubicBezTo>
                    <a:pt x="338" y="727"/>
                    <a:pt x="322" y="730"/>
                    <a:pt x="307" y="732"/>
                  </a:cubicBezTo>
                  <a:cubicBezTo>
                    <a:pt x="218" y="745"/>
                    <a:pt x="134" y="730"/>
                    <a:pt x="54" y="688"/>
                  </a:cubicBezTo>
                  <a:cubicBezTo>
                    <a:pt x="16" y="668"/>
                    <a:pt x="0" y="633"/>
                    <a:pt x="11" y="590"/>
                  </a:cubicBezTo>
                  <a:cubicBezTo>
                    <a:pt x="29" y="525"/>
                    <a:pt x="67" y="476"/>
                    <a:pt x="124" y="441"/>
                  </a:cubicBezTo>
                  <a:cubicBezTo>
                    <a:pt x="128" y="439"/>
                    <a:pt x="132" y="436"/>
                    <a:pt x="137" y="433"/>
                  </a:cubicBezTo>
                  <a:cubicBezTo>
                    <a:pt x="137" y="433"/>
                    <a:pt x="137" y="433"/>
                    <a:pt x="138" y="431"/>
                  </a:cubicBezTo>
                  <a:close/>
                  <a:moveTo>
                    <a:pt x="429" y="688"/>
                  </a:moveTo>
                  <a:cubicBezTo>
                    <a:pt x="501" y="688"/>
                    <a:pt x="569" y="671"/>
                    <a:pt x="633" y="637"/>
                  </a:cubicBezTo>
                  <a:cubicBezTo>
                    <a:pt x="657" y="624"/>
                    <a:pt x="666" y="605"/>
                    <a:pt x="659" y="578"/>
                  </a:cubicBezTo>
                  <a:cubicBezTo>
                    <a:pt x="638" y="503"/>
                    <a:pt x="592" y="450"/>
                    <a:pt x="521" y="419"/>
                  </a:cubicBezTo>
                  <a:cubicBezTo>
                    <a:pt x="515" y="416"/>
                    <a:pt x="506" y="416"/>
                    <a:pt x="501" y="419"/>
                  </a:cubicBezTo>
                  <a:cubicBezTo>
                    <a:pt x="453" y="441"/>
                    <a:pt x="405" y="441"/>
                    <a:pt x="357" y="419"/>
                  </a:cubicBezTo>
                  <a:cubicBezTo>
                    <a:pt x="352" y="416"/>
                    <a:pt x="343" y="416"/>
                    <a:pt x="337" y="419"/>
                  </a:cubicBezTo>
                  <a:cubicBezTo>
                    <a:pt x="266" y="450"/>
                    <a:pt x="220" y="503"/>
                    <a:pt x="199" y="578"/>
                  </a:cubicBezTo>
                  <a:cubicBezTo>
                    <a:pt x="192" y="605"/>
                    <a:pt x="200" y="624"/>
                    <a:pt x="225" y="637"/>
                  </a:cubicBezTo>
                  <a:cubicBezTo>
                    <a:pt x="289" y="670"/>
                    <a:pt x="357" y="688"/>
                    <a:pt x="429" y="688"/>
                  </a:cubicBezTo>
                  <a:close/>
                  <a:moveTo>
                    <a:pt x="313" y="177"/>
                  </a:moveTo>
                  <a:cubicBezTo>
                    <a:pt x="330" y="172"/>
                    <a:pt x="345" y="167"/>
                    <a:pt x="360" y="162"/>
                  </a:cubicBezTo>
                  <a:cubicBezTo>
                    <a:pt x="376" y="157"/>
                    <a:pt x="388" y="161"/>
                    <a:pt x="392" y="174"/>
                  </a:cubicBezTo>
                  <a:cubicBezTo>
                    <a:pt x="397" y="187"/>
                    <a:pt x="391" y="199"/>
                    <a:pt x="375" y="204"/>
                  </a:cubicBezTo>
                  <a:cubicBezTo>
                    <a:pt x="357" y="210"/>
                    <a:pt x="339" y="215"/>
                    <a:pt x="322" y="222"/>
                  </a:cubicBezTo>
                  <a:cubicBezTo>
                    <a:pt x="318" y="224"/>
                    <a:pt x="313" y="230"/>
                    <a:pt x="313" y="234"/>
                  </a:cubicBezTo>
                  <a:cubicBezTo>
                    <a:pt x="312" y="250"/>
                    <a:pt x="312" y="265"/>
                    <a:pt x="313" y="281"/>
                  </a:cubicBezTo>
                  <a:cubicBezTo>
                    <a:pt x="317" y="342"/>
                    <a:pt x="365" y="388"/>
                    <a:pt x="424" y="390"/>
                  </a:cubicBezTo>
                  <a:cubicBezTo>
                    <a:pt x="486" y="392"/>
                    <a:pt x="536" y="350"/>
                    <a:pt x="544" y="288"/>
                  </a:cubicBezTo>
                  <a:cubicBezTo>
                    <a:pt x="547" y="268"/>
                    <a:pt x="545" y="247"/>
                    <a:pt x="545" y="227"/>
                  </a:cubicBezTo>
                  <a:cubicBezTo>
                    <a:pt x="545" y="223"/>
                    <a:pt x="541" y="217"/>
                    <a:pt x="538" y="216"/>
                  </a:cubicBezTo>
                  <a:cubicBezTo>
                    <a:pt x="516" y="205"/>
                    <a:pt x="495" y="195"/>
                    <a:pt x="473" y="187"/>
                  </a:cubicBezTo>
                  <a:cubicBezTo>
                    <a:pt x="458" y="181"/>
                    <a:pt x="450" y="172"/>
                    <a:pt x="453" y="158"/>
                  </a:cubicBezTo>
                  <a:cubicBezTo>
                    <a:pt x="456" y="146"/>
                    <a:pt x="467" y="139"/>
                    <a:pt x="482" y="142"/>
                  </a:cubicBezTo>
                  <a:cubicBezTo>
                    <a:pt x="495" y="145"/>
                    <a:pt x="507" y="149"/>
                    <a:pt x="519" y="153"/>
                  </a:cubicBezTo>
                  <a:cubicBezTo>
                    <a:pt x="528" y="156"/>
                    <a:pt x="536" y="161"/>
                    <a:pt x="545" y="165"/>
                  </a:cubicBezTo>
                  <a:cubicBezTo>
                    <a:pt x="545" y="144"/>
                    <a:pt x="546" y="125"/>
                    <a:pt x="545" y="106"/>
                  </a:cubicBezTo>
                  <a:cubicBezTo>
                    <a:pt x="544" y="72"/>
                    <a:pt x="521" y="47"/>
                    <a:pt x="487" y="46"/>
                  </a:cubicBezTo>
                  <a:cubicBezTo>
                    <a:pt x="448" y="45"/>
                    <a:pt x="410" y="45"/>
                    <a:pt x="371" y="46"/>
                  </a:cubicBezTo>
                  <a:cubicBezTo>
                    <a:pt x="338" y="47"/>
                    <a:pt x="314" y="70"/>
                    <a:pt x="313" y="103"/>
                  </a:cubicBezTo>
                  <a:cubicBezTo>
                    <a:pt x="312" y="127"/>
                    <a:pt x="313" y="151"/>
                    <a:pt x="313" y="177"/>
                  </a:cubicBezTo>
                  <a:close/>
                  <a:moveTo>
                    <a:pt x="552" y="379"/>
                  </a:moveTo>
                  <a:cubicBezTo>
                    <a:pt x="576" y="397"/>
                    <a:pt x="599" y="414"/>
                    <a:pt x="622" y="431"/>
                  </a:cubicBezTo>
                  <a:cubicBezTo>
                    <a:pt x="626" y="434"/>
                    <a:pt x="634" y="435"/>
                    <a:pt x="639" y="433"/>
                  </a:cubicBezTo>
                  <a:cubicBezTo>
                    <a:pt x="671" y="423"/>
                    <a:pt x="694" y="402"/>
                    <a:pt x="701" y="370"/>
                  </a:cubicBezTo>
                  <a:cubicBezTo>
                    <a:pt x="706" y="348"/>
                    <a:pt x="705" y="325"/>
                    <a:pt x="706" y="303"/>
                  </a:cubicBezTo>
                  <a:cubicBezTo>
                    <a:pt x="706" y="300"/>
                    <a:pt x="704" y="296"/>
                    <a:pt x="701" y="294"/>
                  </a:cubicBezTo>
                  <a:cubicBezTo>
                    <a:pt x="670" y="271"/>
                    <a:pt x="636" y="263"/>
                    <a:pt x="598" y="274"/>
                  </a:cubicBezTo>
                  <a:cubicBezTo>
                    <a:pt x="595" y="275"/>
                    <a:pt x="591" y="280"/>
                    <a:pt x="590" y="283"/>
                  </a:cubicBezTo>
                  <a:cubicBezTo>
                    <a:pt x="587" y="320"/>
                    <a:pt x="574" y="352"/>
                    <a:pt x="552" y="379"/>
                  </a:cubicBezTo>
                  <a:close/>
                  <a:moveTo>
                    <a:pt x="633" y="688"/>
                  </a:moveTo>
                  <a:cubicBezTo>
                    <a:pt x="686" y="688"/>
                    <a:pt x="734" y="674"/>
                    <a:pt x="781" y="650"/>
                  </a:cubicBezTo>
                  <a:cubicBezTo>
                    <a:pt x="803" y="638"/>
                    <a:pt x="810" y="624"/>
                    <a:pt x="803" y="599"/>
                  </a:cubicBezTo>
                  <a:cubicBezTo>
                    <a:pt x="786" y="541"/>
                    <a:pt x="750" y="499"/>
                    <a:pt x="696" y="471"/>
                  </a:cubicBezTo>
                  <a:cubicBezTo>
                    <a:pt x="682" y="464"/>
                    <a:pt x="672" y="466"/>
                    <a:pt x="662" y="475"/>
                  </a:cubicBezTo>
                  <a:cubicBezTo>
                    <a:pt x="670" y="490"/>
                    <a:pt x="679" y="505"/>
                    <a:pt x="686" y="520"/>
                  </a:cubicBezTo>
                  <a:cubicBezTo>
                    <a:pt x="693" y="536"/>
                    <a:pt x="699" y="553"/>
                    <a:pt x="703" y="570"/>
                  </a:cubicBezTo>
                  <a:cubicBezTo>
                    <a:pt x="714" y="612"/>
                    <a:pt x="697" y="652"/>
                    <a:pt x="659" y="674"/>
                  </a:cubicBezTo>
                  <a:cubicBezTo>
                    <a:pt x="650" y="679"/>
                    <a:pt x="641" y="683"/>
                    <a:pt x="633" y="688"/>
                  </a:cubicBezTo>
                  <a:close/>
                  <a:moveTo>
                    <a:pt x="194" y="471"/>
                  </a:moveTo>
                  <a:cubicBezTo>
                    <a:pt x="187" y="470"/>
                    <a:pt x="176" y="466"/>
                    <a:pt x="168" y="469"/>
                  </a:cubicBezTo>
                  <a:cubicBezTo>
                    <a:pt x="110" y="495"/>
                    <a:pt x="72" y="540"/>
                    <a:pt x="55" y="602"/>
                  </a:cubicBezTo>
                  <a:cubicBezTo>
                    <a:pt x="49" y="624"/>
                    <a:pt x="55" y="639"/>
                    <a:pt x="76" y="649"/>
                  </a:cubicBezTo>
                  <a:cubicBezTo>
                    <a:pt x="102" y="660"/>
                    <a:pt x="128" y="671"/>
                    <a:pt x="155" y="679"/>
                  </a:cubicBezTo>
                  <a:cubicBezTo>
                    <a:pt x="178" y="686"/>
                    <a:pt x="201" y="688"/>
                    <a:pt x="224" y="692"/>
                  </a:cubicBezTo>
                  <a:cubicBezTo>
                    <a:pt x="225" y="691"/>
                    <a:pt x="225" y="689"/>
                    <a:pt x="226" y="688"/>
                  </a:cubicBezTo>
                  <a:cubicBezTo>
                    <a:pt x="218" y="684"/>
                    <a:pt x="211" y="680"/>
                    <a:pt x="204" y="676"/>
                  </a:cubicBezTo>
                  <a:cubicBezTo>
                    <a:pt x="161" y="653"/>
                    <a:pt x="142" y="614"/>
                    <a:pt x="156" y="567"/>
                  </a:cubicBezTo>
                  <a:cubicBezTo>
                    <a:pt x="166" y="535"/>
                    <a:pt x="180" y="505"/>
                    <a:pt x="194" y="471"/>
                  </a:cubicBezTo>
                  <a:close/>
                  <a:moveTo>
                    <a:pt x="267" y="266"/>
                  </a:moveTo>
                  <a:cubicBezTo>
                    <a:pt x="241" y="274"/>
                    <a:pt x="217" y="281"/>
                    <a:pt x="193" y="289"/>
                  </a:cubicBezTo>
                  <a:cubicBezTo>
                    <a:pt x="148" y="303"/>
                    <a:pt x="148" y="303"/>
                    <a:pt x="152" y="351"/>
                  </a:cubicBezTo>
                  <a:cubicBezTo>
                    <a:pt x="156" y="389"/>
                    <a:pt x="182" y="423"/>
                    <a:pt x="219" y="433"/>
                  </a:cubicBezTo>
                  <a:cubicBezTo>
                    <a:pt x="223" y="435"/>
                    <a:pt x="230" y="436"/>
                    <a:pt x="233" y="433"/>
                  </a:cubicBezTo>
                  <a:cubicBezTo>
                    <a:pt x="257" y="416"/>
                    <a:pt x="281" y="397"/>
                    <a:pt x="306" y="378"/>
                  </a:cubicBezTo>
                  <a:cubicBezTo>
                    <a:pt x="281" y="348"/>
                    <a:pt x="268" y="312"/>
                    <a:pt x="267" y="266"/>
                  </a:cubicBezTo>
                  <a:close/>
                  <a:moveTo>
                    <a:pt x="267" y="151"/>
                  </a:moveTo>
                  <a:cubicBezTo>
                    <a:pt x="242" y="151"/>
                    <a:pt x="218" y="150"/>
                    <a:pt x="195" y="151"/>
                  </a:cubicBezTo>
                  <a:cubicBezTo>
                    <a:pt x="175" y="152"/>
                    <a:pt x="158" y="164"/>
                    <a:pt x="155" y="184"/>
                  </a:cubicBezTo>
                  <a:cubicBezTo>
                    <a:pt x="151" y="206"/>
                    <a:pt x="154" y="230"/>
                    <a:pt x="154" y="253"/>
                  </a:cubicBezTo>
                  <a:cubicBezTo>
                    <a:pt x="191" y="242"/>
                    <a:pt x="229" y="231"/>
                    <a:pt x="267" y="220"/>
                  </a:cubicBezTo>
                  <a:cubicBezTo>
                    <a:pt x="267" y="199"/>
                    <a:pt x="267" y="176"/>
                    <a:pt x="267" y="151"/>
                  </a:cubicBezTo>
                  <a:close/>
                  <a:moveTo>
                    <a:pt x="705" y="243"/>
                  </a:moveTo>
                  <a:cubicBezTo>
                    <a:pt x="705" y="224"/>
                    <a:pt x="707" y="207"/>
                    <a:pt x="705" y="190"/>
                  </a:cubicBezTo>
                  <a:cubicBezTo>
                    <a:pt x="703" y="171"/>
                    <a:pt x="691" y="156"/>
                    <a:pt x="673" y="154"/>
                  </a:cubicBezTo>
                  <a:cubicBezTo>
                    <a:pt x="646" y="151"/>
                    <a:pt x="619" y="153"/>
                    <a:pt x="592" y="153"/>
                  </a:cubicBezTo>
                  <a:cubicBezTo>
                    <a:pt x="592" y="178"/>
                    <a:pt x="592" y="203"/>
                    <a:pt x="592" y="229"/>
                  </a:cubicBezTo>
                  <a:cubicBezTo>
                    <a:pt x="631" y="220"/>
                    <a:pt x="668" y="224"/>
                    <a:pt x="705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4">
              <a:extLst>
                <a:ext uri="{FF2B5EF4-FFF2-40B4-BE49-F238E27FC236}">
                  <a16:creationId xmlns:a16="http://schemas.microsoft.com/office/drawing/2014/main" id="{274BADBD-3609-648E-BA9E-24A803E18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163638"/>
              <a:ext cx="387350" cy="358775"/>
            </a:xfrm>
            <a:custGeom>
              <a:avLst/>
              <a:gdLst>
                <a:gd name="T0" fmla="*/ 646 w 1301"/>
                <a:gd name="T1" fmla="*/ 1204 h 1204"/>
                <a:gd name="T2" fmla="*/ 59 w 1301"/>
                <a:gd name="T3" fmla="*/ 731 h 1204"/>
                <a:gd name="T4" fmla="*/ 490 w 1301"/>
                <a:gd name="T5" fmla="*/ 51 h 1204"/>
                <a:gd name="T6" fmla="*/ 1035 w 1301"/>
                <a:gd name="T7" fmla="*/ 191 h 1204"/>
                <a:gd name="T8" fmla="*/ 1041 w 1301"/>
                <a:gd name="T9" fmla="*/ 226 h 1204"/>
                <a:gd name="T10" fmla="*/ 1005 w 1301"/>
                <a:gd name="T11" fmla="*/ 224 h 1204"/>
                <a:gd name="T12" fmla="*/ 758 w 1301"/>
                <a:gd name="T13" fmla="*/ 91 h 1204"/>
                <a:gd name="T14" fmla="*/ 98 w 1301"/>
                <a:gd name="T15" fmla="*/ 545 h 1204"/>
                <a:gd name="T16" fmla="*/ 562 w 1301"/>
                <a:gd name="T17" fmla="*/ 1154 h 1204"/>
                <a:gd name="T18" fmla="*/ 1164 w 1301"/>
                <a:gd name="T19" fmla="*/ 727 h 1204"/>
                <a:gd name="T20" fmla="*/ 1084 w 1301"/>
                <a:gd name="T21" fmla="*/ 317 h 1204"/>
                <a:gd name="T22" fmla="*/ 1077 w 1301"/>
                <a:gd name="T23" fmla="*/ 307 h 1204"/>
                <a:gd name="T24" fmla="*/ 1081 w 1301"/>
                <a:gd name="T25" fmla="*/ 273 h 1204"/>
                <a:gd name="T26" fmla="*/ 1114 w 1301"/>
                <a:gd name="T27" fmla="*/ 282 h 1204"/>
                <a:gd name="T28" fmla="*/ 1178 w 1301"/>
                <a:gd name="T29" fmla="*/ 402 h 1204"/>
                <a:gd name="T30" fmla="*/ 833 w 1301"/>
                <a:gd name="T31" fmla="*/ 1170 h 1204"/>
                <a:gd name="T32" fmla="*/ 646 w 1301"/>
                <a:gd name="T33" fmla="*/ 120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1" h="1204">
                  <a:moveTo>
                    <a:pt x="646" y="1204"/>
                  </a:moveTo>
                  <a:cubicBezTo>
                    <a:pt x="355" y="1204"/>
                    <a:pt x="111" y="1004"/>
                    <a:pt x="59" y="731"/>
                  </a:cubicBezTo>
                  <a:cubicBezTo>
                    <a:pt x="0" y="424"/>
                    <a:pt x="186" y="126"/>
                    <a:pt x="490" y="51"/>
                  </a:cubicBezTo>
                  <a:cubicBezTo>
                    <a:pt x="695" y="0"/>
                    <a:pt x="878" y="49"/>
                    <a:pt x="1035" y="191"/>
                  </a:cubicBezTo>
                  <a:cubicBezTo>
                    <a:pt x="1048" y="203"/>
                    <a:pt x="1050" y="215"/>
                    <a:pt x="1041" y="226"/>
                  </a:cubicBezTo>
                  <a:cubicBezTo>
                    <a:pt x="1032" y="237"/>
                    <a:pt x="1018" y="237"/>
                    <a:pt x="1005" y="224"/>
                  </a:cubicBezTo>
                  <a:cubicBezTo>
                    <a:pt x="934" y="158"/>
                    <a:pt x="852" y="113"/>
                    <a:pt x="758" y="91"/>
                  </a:cubicBezTo>
                  <a:cubicBezTo>
                    <a:pt x="448" y="18"/>
                    <a:pt x="141" y="229"/>
                    <a:pt x="98" y="545"/>
                  </a:cubicBezTo>
                  <a:cubicBezTo>
                    <a:pt x="57" y="841"/>
                    <a:pt x="267" y="1116"/>
                    <a:pt x="562" y="1154"/>
                  </a:cubicBezTo>
                  <a:cubicBezTo>
                    <a:pt x="845" y="1191"/>
                    <a:pt x="1106" y="1007"/>
                    <a:pt x="1164" y="727"/>
                  </a:cubicBezTo>
                  <a:cubicBezTo>
                    <a:pt x="1194" y="580"/>
                    <a:pt x="1167" y="443"/>
                    <a:pt x="1084" y="317"/>
                  </a:cubicBezTo>
                  <a:cubicBezTo>
                    <a:pt x="1082" y="314"/>
                    <a:pt x="1079" y="311"/>
                    <a:pt x="1077" y="307"/>
                  </a:cubicBezTo>
                  <a:cubicBezTo>
                    <a:pt x="1068" y="294"/>
                    <a:pt x="1070" y="281"/>
                    <a:pt x="1081" y="273"/>
                  </a:cubicBezTo>
                  <a:cubicBezTo>
                    <a:pt x="1092" y="266"/>
                    <a:pt x="1106" y="268"/>
                    <a:pt x="1114" y="282"/>
                  </a:cubicBezTo>
                  <a:cubicBezTo>
                    <a:pt x="1136" y="321"/>
                    <a:pt x="1162" y="360"/>
                    <a:pt x="1178" y="402"/>
                  </a:cubicBezTo>
                  <a:cubicBezTo>
                    <a:pt x="1301" y="709"/>
                    <a:pt x="1144" y="1056"/>
                    <a:pt x="833" y="1170"/>
                  </a:cubicBezTo>
                  <a:cubicBezTo>
                    <a:pt x="769" y="1193"/>
                    <a:pt x="703" y="1204"/>
                    <a:pt x="646" y="1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0D9C450-BC99-E99E-CA00-696D6135B589}"/>
              </a:ext>
            </a:extLst>
          </p:cNvPr>
          <p:cNvGrpSpPr/>
          <p:nvPr/>
        </p:nvGrpSpPr>
        <p:grpSpPr>
          <a:xfrm>
            <a:off x="4349280" y="1559560"/>
            <a:ext cx="356836" cy="363266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84" name="Freeform 156">
              <a:extLst>
                <a:ext uri="{FF2B5EF4-FFF2-40B4-BE49-F238E27FC236}">
                  <a16:creationId xmlns:a16="http://schemas.microsoft.com/office/drawing/2014/main" id="{0A569BF0-9941-B917-B7A6-580C6A780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57">
              <a:extLst>
                <a:ext uri="{FF2B5EF4-FFF2-40B4-BE49-F238E27FC236}">
                  <a16:creationId xmlns:a16="http://schemas.microsoft.com/office/drawing/2014/main" id="{AFC8EDCE-AE12-C392-4389-008BF4594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74">
              <a:extLst>
                <a:ext uri="{FF2B5EF4-FFF2-40B4-BE49-F238E27FC236}">
                  <a16:creationId xmlns:a16="http://schemas.microsoft.com/office/drawing/2014/main" id="{19F98CA2-CCB3-D124-B7C8-80301042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7" name="Freeform 275">
              <a:extLst>
                <a:ext uri="{FF2B5EF4-FFF2-40B4-BE49-F238E27FC236}">
                  <a16:creationId xmlns:a16="http://schemas.microsoft.com/office/drawing/2014/main" id="{791D29B0-8269-EB2E-D0CD-7BF607B54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8" name="Freeform 164">
              <a:extLst>
                <a:ext uri="{FF2B5EF4-FFF2-40B4-BE49-F238E27FC236}">
                  <a16:creationId xmlns:a16="http://schemas.microsoft.com/office/drawing/2014/main" id="{56AD4171-9A66-77D8-0268-0216E102F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3A002F01-2F3B-E7AD-9DFD-681B26B4C614}"/>
              </a:ext>
            </a:extLst>
          </p:cNvPr>
          <p:cNvGrpSpPr/>
          <p:nvPr/>
        </p:nvGrpSpPr>
        <p:grpSpPr>
          <a:xfrm>
            <a:off x="3442805" y="3352121"/>
            <a:ext cx="349630" cy="359546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D08136DF-B1D7-1CCB-B483-72474A427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4B013548-58F1-345D-900A-0BC775435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7">
              <a:extLst>
                <a:ext uri="{FF2B5EF4-FFF2-40B4-BE49-F238E27FC236}">
                  <a16:creationId xmlns:a16="http://schemas.microsoft.com/office/drawing/2014/main" id="{DBF62058-28E9-0723-149D-1D4AA72DA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8">
              <a:extLst>
                <a:ext uri="{FF2B5EF4-FFF2-40B4-BE49-F238E27FC236}">
                  <a16:creationId xmlns:a16="http://schemas.microsoft.com/office/drawing/2014/main" id="{AB24D678-0F0E-748C-947F-1E1E67D8D5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9">
              <a:extLst>
                <a:ext uri="{FF2B5EF4-FFF2-40B4-BE49-F238E27FC236}">
                  <a16:creationId xmlns:a16="http://schemas.microsoft.com/office/drawing/2014/main" id="{A9F0D987-B2AC-5B44-718C-A786B3D4E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5" name="Rectangle 94">
            <a:extLst>
              <a:ext uri="{FF2B5EF4-FFF2-40B4-BE49-F238E27FC236}">
                <a16:creationId xmlns:a16="http://schemas.microsoft.com/office/drawing/2014/main" id="{CBBB61C5-DBC9-3050-DFDC-752D0FA69928}"/>
              </a:ext>
            </a:extLst>
          </p:cNvPr>
          <p:cNvSpPr/>
          <p:nvPr/>
        </p:nvSpPr>
        <p:spPr>
          <a:xfrm rot="17859113" flipH="1">
            <a:off x="3282191" y="2142221"/>
            <a:ext cx="763029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</a:rPr>
              <a:t>Option #01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ACB90220-FCE9-8F4F-C8D2-F8C54B875F41}"/>
              </a:ext>
            </a:extLst>
          </p:cNvPr>
          <p:cNvSpPr/>
          <p:nvPr/>
        </p:nvSpPr>
        <p:spPr>
          <a:xfrm rot="3740887">
            <a:off x="5237947" y="2391140"/>
            <a:ext cx="763029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</a:rPr>
              <a:t>Option #02</a:t>
            </a: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20B7BFCB-5DC9-0084-5211-86541D46485B}"/>
              </a:ext>
            </a:extLst>
          </p:cNvPr>
          <p:cNvSpPr/>
          <p:nvPr/>
        </p:nvSpPr>
        <p:spPr>
          <a:xfrm>
            <a:off x="4053326" y="3924963"/>
            <a:ext cx="763029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353266023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EA90354-C9BD-36D1-7540-E99CC022A934}"/>
              </a:ext>
            </a:extLst>
          </p:cNvPr>
          <p:cNvGrpSpPr/>
          <p:nvPr/>
        </p:nvGrpSpPr>
        <p:grpSpPr>
          <a:xfrm>
            <a:off x="2291973" y="341548"/>
            <a:ext cx="460468" cy="467883"/>
            <a:chOff x="3980951" y="1629645"/>
            <a:chExt cx="606969" cy="616743"/>
          </a:xfrm>
          <a:solidFill>
            <a:schemeClr val="tx1">
              <a:lumMod val="75000"/>
              <a:lumOff val="25000"/>
            </a:schemeClr>
          </a:solidFill>
        </p:grpSpPr>
        <p:grpSp>
          <p:nvGrpSpPr>
            <p:cNvPr id="3" name="Graphic 30">
              <a:extLst>
                <a:ext uri="{FF2B5EF4-FFF2-40B4-BE49-F238E27FC236}">
                  <a16:creationId xmlns:a16="http://schemas.microsoft.com/office/drawing/2014/main" id="{E44233EE-7F4F-2026-908C-AEEF91843F40}"/>
                </a:ext>
              </a:extLst>
            </p:cNvPr>
            <p:cNvGrpSpPr/>
            <p:nvPr/>
          </p:nvGrpSpPr>
          <p:grpSpPr>
            <a:xfrm>
              <a:off x="3980951" y="1743713"/>
              <a:ext cx="606969" cy="502675"/>
              <a:chOff x="3980951" y="1743713"/>
              <a:chExt cx="606969" cy="502675"/>
            </a:xfrm>
            <a:grpFill/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4E2E9F-1ECB-B193-AA33-1D623DC8D3A8}"/>
                  </a:ext>
                </a:extLst>
              </p:cNvPr>
              <p:cNvSpPr/>
              <p:nvPr/>
            </p:nvSpPr>
            <p:spPr>
              <a:xfrm>
                <a:off x="3981724" y="1744440"/>
                <a:ext cx="605345" cy="501144"/>
              </a:xfrm>
              <a:custGeom>
                <a:avLst/>
                <a:gdLst>
                  <a:gd name="connsiteX0" fmla="*/ 0 w 605345"/>
                  <a:gd name="connsiteY0" fmla="*/ 375822 h 501144"/>
                  <a:gd name="connsiteX1" fmla="*/ 1577 w 605345"/>
                  <a:gd name="connsiteY1" fmla="*/ 369513 h 501144"/>
                  <a:gd name="connsiteX2" fmla="*/ 54388 w 605345"/>
                  <a:gd name="connsiteY2" fmla="*/ 323801 h 501144"/>
                  <a:gd name="connsiteX3" fmla="*/ 111141 w 605345"/>
                  <a:gd name="connsiteY3" fmla="*/ 313162 h 501144"/>
                  <a:gd name="connsiteX4" fmla="*/ 83553 w 605345"/>
                  <a:gd name="connsiteY4" fmla="*/ 305275 h 501144"/>
                  <a:gd name="connsiteX5" fmla="*/ 46903 w 605345"/>
                  <a:gd name="connsiteY5" fmla="*/ 245382 h 501144"/>
                  <a:gd name="connsiteX6" fmla="*/ 54388 w 605345"/>
                  <a:gd name="connsiteY6" fmla="*/ 210309 h 501144"/>
                  <a:gd name="connsiteX7" fmla="*/ 57929 w 605345"/>
                  <a:gd name="connsiteY7" fmla="*/ 170906 h 501144"/>
                  <a:gd name="connsiteX8" fmla="*/ 155662 w 605345"/>
                  <a:gd name="connsiteY8" fmla="*/ 87369 h 501144"/>
                  <a:gd name="connsiteX9" fmla="*/ 251819 w 605345"/>
                  <a:gd name="connsiteY9" fmla="*/ 172097 h 501144"/>
                  <a:gd name="connsiteX10" fmla="*/ 256938 w 605345"/>
                  <a:gd name="connsiteY10" fmla="*/ 218985 h 501144"/>
                  <a:gd name="connsiteX11" fmla="*/ 263247 w 605345"/>
                  <a:gd name="connsiteY11" fmla="*/ 254444 h 501144"/>
                  <a:gd name="connsiteX12" fmla="*/ 227772 w 605345"/>
                  <a:gd name="connsiteY12" fmla="*/ 304888 h 501144"/>
                  <a:gd name="connsiteX13" fmla="*/ 199797 w 605345"/>
                  <a:gd name="connsiteY13" fmla="*/ 312775 h 501144"/>
                  <a:gd name="connsiteX14" fmla="*/ 287294 w 605345"/>
                  <a:gd name="connsiteY14" fmla="*/ 336420 h 501144"/>
                  <a:gd name="connsiteX15" fmla="*/ 287294 w 605345"/>
                  <a:gd name="connsiteY15" fmla="*/ 330110 h 501144"/>
                  <a:gd name="connsiteX16" fmla="*/ 288469 w 605345"/>
                  <a:gd name="connsiteY16" fmla="*/ 280455 h 501144"/>
                  <a:gd name="connsiteX17" fmla="*/ 330640 w 605345"/>
                  <a:gd name="connsiteY17" fmla="*/ 230413 h 501144"/>
                  <a:gd name="connsiteX18" fmla="*/ 369269 w 605345"/>
                  <a:gd name="connsiteY18" fmla="*/ 218598 h 501144"/>
                  <a:gd name="connsiteX19" fmla="*/ 389373 w 605345"/>
                  <a:gd name="connsiteY19" fmla="*/ 210325 h 501144"/>
                  <a:gd name="connsiteX20" fmla="*/ 403167 w 605345"/>
                  <a:gd name="connsiteY20" fmla="*/ 205206 h 501144"/>
                  <a:gd name="connsiteX21" fmla="*/ 402780 w 605345"/>
                  <a:gd name="connsiteY21" fmla="*/ 186680 h 501144"/>
                  <a:gd name="connsiteX22" fmla="*/ 400414 w 605345"/>
                  <a:gd name="connsiteY22" fmla="*/ 183139 h 501144"/>
                  <a:gd name="connsiteX23" fmla="*/ 374403 w 605345"/>
                  <a:gd name="connsiteY23" fmla="*/ 139390 h 501144"/>
                  <a:gd name="connsiteX24" fmla="*/ 370460 w 605345"/>
                  <a:gd name="connsiteY24" fmla="*/ 134272 h 501144"/>
                  <a:gd name="connsiteX25" fmla="*/ 360207 w 605345"/>
                  <a:gd name="connsiteY25" fmla="*/ 116936 h 501144"/>
                  <a:gd name="connsiteX26" fmla="*/ 360207 w 605345"/>
                  <a:gd name="connsiteY26" fmla="*/ 51121 h 501144"/>
                  <a:gd name="connsiteX27" fmla="*/ 413420 w 605345"/>
                  <a:gd name="connsiteY27" fmla="*/ 290 h 501144"/>
                  <a:gd name="connsiteX28" fmla="*/ 477658 w 605345"/>
                  <a:gd name="connsiteY28" fmla="*/ 290 h 501144"/>
                  <a:gd name="connsiteX29" fmla="*/ 506421 w 605345"/>
                  <a:gd name="connsiteY29" fmla="*/ 24321 h 501144"/>
                  <a:gd name="connsiteX30" fmla="*/ 521793 w 605345"/>
                  <a:gd name="connsiteY30" fmla="*/ 31806 h 501144"/>
                  <a:gd name="connsiteX31" fmla="*/ 532834 w 605345"/>
                  <a:gd name="connsiteY31" fmla="*/ 54662 h 501144"/>
                  <a:gd name="connsiteX32" fmla="*/ 532834 w 605345"/>
                  <a:gd name="connsiteY32" fmla="*/ 115344 h 501144"/>
                  <a:gd name="connsiteX33" fmla="*/ 521793 w 605345"/>
                  <a:gd name="connsiteY33" fmla="*/ 134256 h 501144"/>
                  <a:gd name="connsiteX34" fmla="*/ 518638 w 605345"/>
                  <a:gd name="connsiteY34" fmla="*/ 138586 h 501144"/>
                  <a:gd name="connsiteX35" fmla="*/ 492225 w 605345"/>
                  <a:gd name="connsiteY35" fmla="*/ 183510 h 501144"/>
                  <a:gd name="connsiteX36" fmla="*/ 489859 w 605345"/>
                  <a:gd name="connsiteY36" fmla="*/ 188242 h 501144"/>
                  <a:gd name="connsiteX37" fmla="*/ 489859 w 605345"/>
                  <a:gd name="connsiteY37" fmla="*/ 206768 h 501144"/>
                  <a:gd name="connsiteX38" fmla="*/ 557639 w 605345"/>
                  <a:gd name="connsiteY38" fmla="*/ 228835 h 501144"/>
                  <a:gd name="connsiteX39" fmla="*/ 604541 w 605345"/>
                  <a:gd name="connsiteY39" fmla="*/ 279280 h 501144"/>
                  <a:gd name="connsiteX40" fmla="*/ 605330 w 605345"/>
                  <a:gd name="connsiteY40" fmla="*/ 281243 h 501144"/>
                  <a:gd name="connsiteX41" fmla="*/ 605330 w 605345"/>
                  <a:gd name="connsiteY41" fmla="*/ 298981 h 501144"/>
                  <a:gd name="connsiteX42" fmla="*/ 593500 w 605345"/>
                  <a:gd name="connsiteY42" fmla="*/ 304100 h 501144"/>
                  <a:gd name="connsiteX43" fmla="*/ 587593 w 605345"/>
                  <a:gd name="connsiteY43" fmla="*/ 292672 h 501144"/>
                  <a:gd name="connsiteX44" fmla="*/ 587593 w 605345"/>
                  <a:gd name="connsiteY44" fmla="*/ 289130 h 501144"/>
                  <a:gd name="connsiteX45" fmla="*/ 557252 w 605345"/>
                  <a:gd name="connsiteY45" fmla="*/ 247361 h 501144"/>
                  <a:gd name="connsiteX46" fmla="*/ 521390 w 605345"/>
                  <a:gd name="connsiteY46" fmla="*/ 236722 h 501144"/>
                  <a:gd name="connsiteX47" fmla="*/ 516272 w 605345"/>
                  <a:gd name="connsiteY47" fmla="*/ 237897 h 501144"/>
                  <a:gd name="connsiteX48" fmla="*/ 485931 w 605345"/>
                  <a:gd name="connsiteY48" fmla="*/ 267851 h 501144"/>
                  <a:gd name="connsiteX49" fmla="*/ 479622 w 605345"/>
                  <a:gd name="connsiteY49" fmla="*/ 271795 h 501144"/>
                  <a:gd name="connsiteX50" fmla="*/ 469369 w 605345"/>
                  <a:gd name="connsiteY50" fmla="*/ 292285 h 501144"/>
                  <a:gd name="connsiteX51" fmla="*/ 476467 w 605345"/>
                  <a:gd name="connsiteY51" fmla="*/ 324605 h 501144"/>
                  <a:gd name="connsiteX52" fmla="*/ 483952 w 605345"/>
                  <a:gd name="connsiteY52" fmla="*/ 357714 h 501144"/>
                  <a:gd name="connsiteX53" fmla="*/ 587608 w 605345"/>
                  <a:gd name="connsiteY53" fmla="*/ 357714 h 501144"/>
                  <a:gd name="connsiteX54" fmla="*/ 587608 w 605345"/>
                  <a:gd name="connsiteY54" fmla="*/ 340765 h 501144"/>
                  <a:gd name="connsiteX55" fmla="*/ 593515 w 605345"/>
                  <a:gd name="connsiteY55" fmla="*/ 329337 h 501144"/>
                  <a:gd name="connsiteX56" fmla="*/ 605346 w 605345"/>
                  <a:gd name="connsiteY56" fmla="*/ 334456 h 501144"/>
                  <a:gd name="connsiteX57" fmla="*/ 605346 w 605345"/>
                  <a:gd name="connsiteY57" fmla="*/ 472767 h 501144"/>
                  <a:gd name="connsiteX58" fmla="*/ 586031 w 605345"/>
                  <a:gd name="connsiteY58" fmla="*/ 497201 h 501144"/>
                  <a:gd name="connsiteX59" fmla="*/ 572237 w 605345"/>
                  <a:gd name="connsiteY59" fmla="*/ 501144 h 501144"/>
                  <a:gd name="connsiteX60" fmla="*/ 27186 w 605345"/>
                  <a:gd name="connsiteY60" fmla="*/ 501144 h 501144"/>
                  <a:gd name="connsiteX61" fmla="*/ 0 w 605345"/>
                  <a:gd name="connsiteY61" fmla="*/ 473958 h 501144"/>
                  <a:gd name="connsiteX62" fmla="*/ 0 w 605345"/>
                  <a:gd name="connsiteY62" fmla="*/ 375822 h 501144"/>
                  <a:gd name="connsiteX63" fmla="*/ 0 w 605345"/>
                  <a:gd name="connsiteY63" fmla="*/ 375822 h 501144"/>
                  <a:gd name="connsiteX64" fmla="*/ 160008 w 605345"/>
                  <a:gd name="connsiteY64" fmla="*/ 483407 h 501144"/>
                  <a:gd name="connsiteX65" fmla="*/ 160008 w 605345"/>
                  <a:gd name="connsiteY65" fmla="*/ 483020 h 501144"/>
                  <a:gd name="connsiteX66" fmla="*/ 173013 w 605345"/>
                  <a:gd name="connsiteY66" fmla="*/ 483020 h 501144"/>
                  <a:gd name="connsiteX67" fmla="*/ 285330 w 605345"/>
                  <a:gd name="connsiteY67" fmla="*/ 483020 h 501144"/>
                  <a:gd name="connsiteX68" fmla="*/ 292026 w 605345"/>
                  <a:gd name="connsiteY68" fmla="*/ 478288 h 501144"/>
                  <a:gd name="connsiteX69" fmla="*/ 291639 w 605345"/>
                  <a:gd name="connsiteY69" fmla="*/ 381745 h 501144"/>
                  <a:gd name="connsiteX70" fmla="*/ 257355 w 605345"/>
                  <a:gd name="connsiteY70" fmla="*/ 342342 h 501144"/>
                  <a:gd name="connsiteX71" fmla="*/ 198638 w 605345"/>
                  <a:gd name="connsiteY71" fmla="*/ 331301 h 501144"/>
                  <a:gd name="connsiteX72" fmla="*/ 190364 w 605345"/>
                  <a:gd name="connsiteY72" fmla="*/ 334456 h 501144"/>
                  <a:gd name="connsiteX73" fmla="*/ 119430 w 605345"/>
                  <a:gd name="connsiteY73" fmla="*/ 334069 h 501144"/>
                  <a:gd name="connsiteX74" fmla="*/ 110368 w 605345"/>
                  <a:gd name="connsiteY74" fmla="*/ 330914 h 501144"/>
                  <a:gd name="connsiteX75" fmla="*/ 53228 w 605345"/>
                  <a:gd name="connsiteY75" fmla="*/ 342342 h 501144"/>
                  <a:gd name="connsiteX76" fmla="*/ 17753 w 605345"/>
                  <a:gd name="connsiteY76" fmla="*/ 385302 h 501144"/>
                  <a:gd name="connsiteX77" fmla="*/ 17753 w 605345"/>
                  <a:gd name="connsiteY77" fmla="*/ 463721 h 501144"/>
                  <a:gd name="connsiteX78" fmla="*/ 37454 w 605345"/>
                  <a:gd name="connsiteY78" fmla="*/ 483422 h 501144"/>
                  <a:gd name="connsiteX79" fmla="*/ 160008 w 605345"/>
                  <a:gd name="connsiteY79" fmla="*/ 483407 h 501144"/>
                  <a:gd name="connsiteX80" fmla="*/ 160008 w 605345"/>
                  <a:gd name="connsiteY80" fmla="*/ 483407 h 501144"/>
                  <a:gd name="connsiteX81" fmla="*/ 309779 w 605345"/>
                  <a:gd name="connsiteY81" fmla="*/ 482618 h 501144"/>
                  <a:gd name="connsiteX82" fmla="*/ 314511 w 605345"/>
                  <a:gd name="connsiteY82" fmla="*/ 483005 h 501144"/>
                  <a:gd name="connsiteX83" fmla="*/ 569500 w 605345"/>
                  <a:gd name="connsiteY83" fmla="*/ 483005 h 501144"/>
                  <a:gd name="connsiteX84" fmla="*/ 587624 w 605345"/>
                  <a:gd name="connsiteY84" fmla="*/ 464092 h 501144"/>
                  <a:gd name="connsiteX85" fmla="*/ 587624 w 605345"/>
                  <a:gd name="connsiteY85" fmla="*/ 381343 h 501144"/>
                  <a:gd name="connsiteX86" fmla="*/ 587624 w 605345"/>
                  <a:gd name="connsiteY86" fmla="*/ 376225 h 501144"/>
                  <a:gd name="connsiteX87" fmla="*/ 309779 w 605345"/>
                  <a:gd name="connsiteY87" fmla="*/ 376225 h 501144"/>
                  <a:gd name="connsiteX88" fmla="*/ 309779 w 605345"/>
                  <a:gd name="connsiteY88" fmla="*/ 479866 h 501144"/>
                  <a:gd name="connsiteX89" fmla="*/ 309779 w 605345"/>
                  <a:gd name="connsiteY89" fmla="*/ 482618 h 501144"/>
                  <a:gd name="connsiteX90" fmla="*/ 309779 w 605345"/>
                  <a:gd name="connsiteY90" fmla="*/ 482618 h 501144"/>
                  <a:gd name="connsiteX91" fmla="*/ 154889 w 605345"/>
                  <a:gd name="connsiteY91" fmla="*/ 298981 h 501144"/>
                  <a:gd name="connsiteX92" fmla="*/ 223860 w 605345"/>
                  <a:gd name="connsiteY92" fmla="*/ 287553 h 501144"/>
                  <a:gd name="connsiteX93" fmla="*/ 245540 w 605345"/>
                  <a:gd name="connsiteY93" fmla="*/ 261944 h 501144"/>
                  <a:gd name="connsiteX94" fmla="*/ 245154 w 605345"/>
                  <a:gd name="connsiteY94" fmla="*/ 246573 h 501144"/>
                  <a:gd name="connsiteX95" fmla="*/ 237669 w 605345"/>
                  <a:gd name="connsiteY95" fmla="*/ 212289 h 501144"/>
                  <a:gd name="connsiteX96" fmla="*/ 234128 w 605345"/>
                  <a:gd name="connsiteY96" fmla="*/ 172886 h 501144"/>
                  <a:gd name="connsiteX97" fmla="*/ 155693 w 605345"/>
                  <a:gd name="connsiteY97" fmla="*/ 105106 h 501144"/>
                  <a:gd name="connsiteX98" fmla="*/ 75697 w 605345"/>
                  <a:gd name="connsiteY98" fmla="*/ 171308 h 501144"/>
                  <a:gd name="connsiteX99" fmla="*/ 72542 w 605345"/>
                  <a:gd name="connsiteY99" fmla="*/ 207959 h 501144"/>
                  <a:gd name="connsiteX100" fmla="*/ 64656 w 605345"/>
                  <a:gd name="connsiteY100" fmla="*/ 245784 h 501144"/>
                  <a:gd name="connsiteX101" fmla="*/ 90280 w 605345"/>
                  <a:gd name="connsiteY101" fmla="*/ 289130 h 501144"/>
                  <a:gd name="connsiteX102" fmla="*/ 154889 w 605345"/>
                  <a:gd name="connsiteY102" fmla="*/ 298981 h 501144"/>
                  <a:gd name="connsiteX103" fmla="*/ 154889 w 605345"/>
                  <a:gd name="connsiteY103" fmla="*/ 298981 h 501144"/>
                  <a:gd name="connsiteX104" fmla="*/ 408687 w 605345"/>
                  <a:gd name="connsiteY104" fmla="*/ 357698 h 501144"/>
                  <a:gd name="connsiteX105" fmla="*/ 422080 w 605345"/>
                  <a:gd name="connsiteY105" fmla="*/ 300172 h 501144"/>
                  <a:gd name="connsiteX106" fmla="*/ 417347 w 605345"/>
                  <a:gd name="connsiteY106" fmla="*/ 275738 h 501144"/>
                  <a:gd name="connsiteX107" fmla="*/ 408286 w 605345"/>
                  <a:gd name="connsiteY107" fmla="*/ 269429 h 501144"/>
                  <a:gd name="connsiteX108" fmla="*/ 377945 w 605345"/>
                  <a:gd name="connsiteY108" fmla="*/ 239088 h 501144"/>
                  <a:gd name="connsiteX109" fmla="*/ 371249 w 605345"/>
                  <a:gd name="connsiteY109" fmla="*/ 236722 h 501144"/>
                  <a:gd name="connsiteX110" fmla="*/ 338140 w 605345"/>
                  <a:gd name="connsiteY110" fmla="*/ 246573 h 501144"/>
                  <a:gd name="connsiteX111" fmla="*/ 305031 w 605345"/>
                  <a:gd name="connsiteY111" fmla="*/ 291110 h 501144"/>
                  <a:gd name="connsiteX112" fmla="*/ 305031 w 605345"/>
                  <a:gd name="connsiteY112" fmla="*/ 352193 h 501144"/>
                  <a:gd name="connsiteX113" fmla="*/ 305418 w 605345"/>
                  <a:gd name="connsiteY113" fmla="*/ 357714 h 501144"/>
                  <a:gd name="connsiteX114" fmla="*/ 408687 w 605345"/>
                  <a:gd name="connsiteY114" fmla="*/ 357698 h 501144"/>
                  <a:gd name="connsiteX115" fmla="*/ 408687 w 605345"/>
                  <a:gd name="connsiteY115" fmla="*/ 357698 h 501144"/>
                  <a:gd name="connsiteX116" fmla="*/ 514710 w 605345"/>
                  <a:gd name="connsiteY116" fmla="*/ 118112 h 501144"/>
                  <a:gd name="connsiteX117" fmla="*/ 514710 w 605345"/>
                  <a:gd name="connsiteY117" fmla="*/ 105106 h 501144"/>
                  <a:gd name="connsiteX118" fmla="*/ 513535 w 605345"/>
                  <a:gd name="connsiteY118" fmla="*/ 104318 h 501144"/>
                  <a:gd name="connsiteX119" fmla="*/ 488313 w 605345"/>
                  <a:gd name="connsiteY119" fmla="*/ 77132 h 501144"/>
                  <a:gd name="connsiteX120" fmla="*/ 479637 w 605345"/>
                  <a:gd name="connsiteY120" fmla="*/ 70822 h 501144"/>
                  <a:gd name="connsiteX121" fmla="*/ 413420 w 605345"/>
                  <a:gd name="connsiteY121" fmla="*/ 70822 h 501144"/>
                  <a:gd name="connsiteX122" fmla="*/ 404358 w 605345"/>
                  <a:gd name="connsiteY122" fmla="*/ 77518 h 501144"/>
                  <a:gd name="connsiteX123" fmla="*/ 379924 w 605345"/>
                  <a:gd name="connsiteY123" fmla="*/ 104318 h 501144"/>
                  <a:gd name="connsiteX124" fmla="*/ 377960 w 605345"/>
                  <a:gd name="connsiteY124" fmla="*/ 105106 h 501144"/>
                  <a:gd name="connsiteX125" fmla="*/ 377960 w 605345"/>
                  <a:gd name="connsiteY125" fmla="*/ 117710 h 501144"/>
                  <a:gd name="connsiteX126" fmla="*/ 391352 w 605345"/>
                  <a:gd name="connsiteY126" fmla="*/ 133870 h 501144"/>
                  <a:gd name="connsiteX127" fmla="*/ 446528 w 605345"/>
                  <a:gd name="connsiteY127" fmla="*/ 181948 h 501144"/>
                  <a:gd name="connsiteX128" fmla="*/ 501303 w 605345"/>
                  <a:gd name="connsiteY128" fmla="*/ 134272 h 501144"/>
                  <a:gd name="connsiteX129" fmla="*/ 514710 w 605345"/>
                  <a:gd name="connsiteY129" fmla="*/ 118112 h 501144"/>
                  <a:gd name="connsiteX130" fmla="*/ 514710 w 605345"/>
                  <a:gd name="connsiteY130" fmla="*/ 118112 h 501144"/>
                  <a:gd name="connsiteX131" fmla="*/ 515097 w 605345"/>
                  <a:gd name="connsiteY131" fmla="*/ 85792 h 501144"/>
                  <a:gd name="connsiteX132" fmla="*/ 514710 w 605345"/>
                  <a:gd name="connsiteY132" fmla="*/ 53085 h 501144"/>
                  <a:gd name="connsiteX133" fmla="*/ 505246 w 605345"/>
                  <a:gd name="connsiteY133" fmla="*/ 43621 h 501144"/>
                  <a:gd name="connsiteX134" fmla="*/ 489086 w 605345"/>
                  <a:gd name="connsiteY134" fmla="*/ 28249 h 501144"/>
                  <a:gd name="connsiteX135" fmla="*/ 476869 w 605345"/>
                  <a:gd name="connsiteY135" fmla="*/ 17996 h 501144"/>
                  <a:gd name="connsiteX136" fmla="*/ 412631 w 605345"/>
                  <a:gd name="connsiteY136" fmla="*/ 17996 h 501144"/>
                  <a:gd name="connsiteX137" fmla="*/ 379135 w 605345"/>
                  <a:gd name="connsiteY137" fmla="*/ 44796 h 501144"/>
                  <a:gd name="connsiteX138" fmla="*/ 378749 w 605345"/>
                  <a:gd name="connsiteY138" fmla="*/ 85776 h 501144"/>
                  <a:gd name="connsiteX139" fmla="*/ 386636 w 605345"/>
                  <a:gd name="connsiteY139" fmla="*/ 77503 h 501144"/>
                  <a:gd name="connsiteX140" fmla="*/ 418167 w 605345"/>
                  <a:gd name="connsiteY140" fmla="*/ 53471 h 501144"/>
                  <a:gd name="connsiteX141" fmla="*/ 474921 w 605345"/>
                  <a:gd name="connsiteY141" fmla="*/ 53471 h 501144"/>
                  <a:gd name="connsiteX142" fmla="*/ 487539 w 605345"/>
                  <a:gd name="connsiteY142" fmla="*/ 52683 h 501144"/>
                  <a:gd name="connsiteX143" fmla="*/ 506066 w 605345"/>
                  <a:gd name="connsiteY143" fmla="*/ 78291 h 501144"/>
                  <a:gd name="connsiteX144" fmla="*/ 515097 w 605345"/>
                  <a:gd name="connsiteY144" fmla="*/ 85792 h 501144"/>
                  <a:gd name="connsiteX145" fmla="*/ 515097 w 605345"/>
                  <a:gd name="connsiteY145" fmla="*/ 85792 h 501144"/>
                  <a:gd name="connsiteX146" fmla="*/ 451647 w 605345"/>
                  <a:gd name="connsiteY146" fmla="*/ 295826 h 501144"/>
                  <a:gd name="connsiteX147" fmla="*/ 441008 w 605345"/>
                  <a:gd name="connsiteY147" fmla="*/ 295826 h 501144"/>
                  <a:gd name="connsiteX148" fmla="*/ 427214 w 605345"/>
                  <a:gd name="connsiteY148" fmla="*/ 357698 h 501144"/>
                  <a:gd name="connsiteX149" fmla="*/ 465843 w 605345"/>
                  <a:gd name="connsiteY149" fmla="*/ 357698 h 501144"/>
                  <a:gd name="connsiteX150" fmla="*/ 451647 w 605345"/>
                  <a:gd name="connsiteY150" fmla="*/ 295826 h 501144"/>
                  <a:gd name="connsiteX151" fmla="*/ 451647 w 605345"/>
                  <a:gd name="connsiteY151" fmla="*/ 295826 h 501144"/>
                  <a:gd name="connsiteX152" fmla="*/ 420904 w 605345"/>
                  <a:gd name="connsiteY152" fmla="*/ 194953 h 501144"/>
                  <a:gd name="connsiteX153" fmla="*/ 420904 w 605345"/>
                  <a:gd name="connsiteY153" fmla="*/ 211902 h 501144"/>
                  <a:gd name="connsiteX154" fmla="*/ 423657 w 605345"/>
                  <a:gd name="connsiteY154" fmla="*/ 215845 h 501144"/>
                  <a:gd name="connsiteX155" fmla="*/ 444147 w 605345"/>
                  <a:gd name="connsiteY155" fmla="*/ 231217 h 501144"/>
                  <a:gd name="connsiteX156" fmla="*/ 450054 w 605345"/>
                  <a:gd name="connsiteY156" fmla="*/ 231217 h 501144"/>
                  <a:gd name="connsiteX157" fmla="*/ 469369 w 605345"/>
                  <a:gd name="connsiteY157" fmla="*/ 216247 h 501144"/>
                  <a:gd name="connsiteX158" fmla="*/ 471735 w 605345"/>
                  <a:gd name="connsiteY158" fmla="*/ 212304 h 501144"/>
                  <a:gd name="connsiteX159" fmla="*/ 471735 w 605345"/>
                  <a:gd name="connsiteY159" fmla="*/ 194969 h 501144"/>
                  <a:gd name="connsiteX160" fmla="*/ 420904 w 605345"/>
                  <a:gd name="connsiteY160" fmla="*/ 194953 h 501144"/>
                  <a:gd name="connsiteX161" fmla="*/ 420904 w 605345"/>
                  <a:gd name="connsiteY161" fmla="*/ 194953 h 501144"/>
                  <a:gd name="connsiteX162" fmla="*/ 130456 w 605345"/>
                  <a:gd name="connsiteY162" fmla="*/ 315930 h 501144"/>
                  <a:gd name="connsiteX163" fmla="*/ 156467 w 605345"/>
                  <a:gd name="connsiteY163" fmla="*/ 334054 h 501144"/>
                  <a:gd name="connsiteX164" fmla="*/ 178936 w 605345"/>
                  <a:gd name="connsiteY164" fmla="*/ 315930 h 501144"/>
                  <a:gd name="connsiteX165" fmla="*/ 130456 w 605345"/>
                  <a:gd name="connsiteY165" fmla="*/ 315930 h 501144"/>
                  <a:gd name="connsiteX166" fmla="*/ 130456 w 605345"/>
                  <a:gd name="connsiteY166" fmla="*/ 315930 h 501144"/>
                  <a:gd name="connsiteX167" fmla="*/ 393718 w 605345"/>
                  <a:gd name="connsiteY167" fmla="*/ 228449 h 501144"/>
                  <a:gd name="connsiteX168" fmla="*/ 420904 w 605345"/>
                  <a:gd name="connsiteY168" fmla="*/ 255248 h 501144"/>
                  <a:gd name="connsiteX169" fmla="*/ 432734 w 605345"/>
                  <a:gd name="connsiteY169" fmla="*/ 244995 h 501144"/>
                  <a:gd name="connsiteX170" fmla="*/ 413033 w 605345"/>
                  <a:gd name="connsiteY170" fmla="*/ 230026 h 501144"/>
                  <a:gd name="connsiteX171" fmla="*/ 393718 w 605345"/>
                  <a:gd name="connsiteY171" fmla="*/ 228449 h 501144"/>
                  <a:gd name="connsiteX172" fmla="*/ 393718 w 605345"/>
                  <a:gd name="connsiteY172" fmla="*/ 228449 h 501144"/>
                  <a:gd name="connsiteX173" fmla="*/ 461111 w 605345"/>
                  <a:gd name="connsiteY173" fmla="*/ 244995 h 501144"/>
                  <a:gd name="connsiteX174" fmla="*/ 473730 w 605345"/>
                  <a:gd name="connsiteY174" fmla="*/ 255635 h 501144"/>
                  <a:gd name="connsiteX175" fmla="*/ 499354 w 605345"/>
                  <a:gd name="connsiteY175" fmla="*/ 228047 h 501144"/>
                  <a:gd name="connsiteX176" fmla="*/ 485962 w 605345"/>
                  <a:gd name="connsiteY176" fmla="*/ 226083 h 501144"/>
                  <a:gd name="connsiteX177" fmla="*/ 461111 w 605345"/>
                  <a:gd name="connsiteY177" fmla="*/ 244995 h 501144"/>
                  <a:gd name="connsiteX178" fmla="*/ 461111 w 605345"/>
                  <a:gd name="connsiteY178" fmla="*/ 244995 h 501144"/>
                  <a:gd name="connsiteX179" fmla="*/ 432734 w 605345"/>
                  <a:gd name="connsiteY179" fmla="*/ 268640 h 501144"/>
                  <a:gd name="connsiteX180" fmla="*/ 441410 w 605345"/>
                  <a:gd name="connsiteY180" fmla="*/ 277316 h 501144"/>
                  <a:gd name="connsiteX181" fmla="*/ 451260 w 605345"/>
                  <a:gd name="connsiteY181" fmla="*/ 277316 h 501144"/>
                  <a:gd name="connsiteX182" fmla="*/ 458359 w 605345"/>
                  <a:gd name="connsiteY182" fmla="*/ 269042 h 501144"/>
                  <a:gd name="connsiteX183" fmla="*/ 455992 w 605345"/>
                  <a:gd name="connsiteY183" fmla="*/ 263924 h 501144"/>
                  <a:gd name="connsiteX184" fmla="*/ 446930 w 605345"/>
                  <a:gd name="connsiteY184" fmla="*/ 256439 h 501144"/>
                  <a:gd name="connsiteX185" fmla="*/ 432734 w 605345"/>
                  <a:gd name="connsiteY185" fmla="*/ 268640 h 501144"/>
                  <a:gd name="connsiteX186" fmla="*/ 432734 w 605345"/>
                  <a:gd name="connsiteY186" fmla="*/ 268640 h 50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605345" h="501144">
                    <a:moveTo>
                      <a:pt x="0" y="375822"/>
                    </a:moveTo>
                    <a:cubicBezTo>
                      <a:pt x="387" y="373859"/>
                      <a:pt x="1175" y="371879"/>
                      <a:pt x="1577" y="369513"/>
                    </a:cubicBezTo>
                    <a:cubicBezTo>
                      <a:pt x="9464" y="343116"/>
                      <a:pt x="27202" y="328131"/>
                      <a:pt x="54388" y="323801"/>
                    </a:cubicBezTo>
                    <a:cubicBezTo>
                      <a:pt x="72914" y="320646"/>
                      <a:pt x="91038" y="316703"/>
                      <a:pt x="111141" y="313162"/>
                    </a:cubicBezTo>
                    <a:cubicBezTo>
                      <a:pt x="100888" y="310409"/>
                      <a:pt x="92228" y="307641"/>
                      <a:pt x="83553" y="305275"/>
                    </a:cubicBezTo>
                    <a:cubicBezTo>
                      <a:pt x="55578" y="297790"/>
                      <a:pt x="42573" y="274934"/>
                      <a:pt x="46903" y="245382"/>
                    </a:cubicBezTo>
                    <a:cubicBezTo>
                      <a:pt x="48480" y="233567"/>
                      <a:pt x="52424" y="222139"/>
                      <a:pt x="54388" y="210309"/>
                    </a:cubicBezTo>
                    <a:cubicBezTo>
                      <a:pt x="55965" y="197304"/>
                      <a:pt x="55965" y="183912"/>
                      <a:pt x="57929" y="170906"/>
                    </a:cubicBezTo>
                    <a:cubicBezTo>
                      <a:pt x="64625" y="122828"/>
                      <a:pt x="106409" y="86967"/>
                      <a:pt x="155662" y="87369"/>
                    </a:cubicBezTo>
                    <a:cubicBezTo>
                      <a:pt x="204143" y="87755"/>
                      <a:pt x="245912" y="124019"/>
                      <a:pt x="251819" y="172097"/>
                    </a:cubicBezTo>
                    <a:cubicBezTo>
                      <a:pt x="253783" y="187855"/>
                      <a:pt x="254974" y="203629"/>
                      <a:pt x="256938" y="218985"/>
                    </a:cubicBezTo>
                    <a:cubicBezTo>
                      <a:pt x="258515" y="230799"/>
                      <a:pt x="262845" y="242629"/>
                      <a:pt x="263247" y="254444"/>
                    </a:cubicBezTo>
                    <a:cubicBezTo>
                      <a:pt x="264422" y="280053"/>
                      <a:pt x="251819" y="297001"/>
                      <a:pt x="227772" y="304888"/>
                    </a:cubicBezTo>
                    <a:cubicBezTo>
                      <a:pt x="218308" y="308043"/>
                      <a:pt x="209246" y="310007"/>
                      <a:pt x="199797" y="312775"/>
                    </a:cubicBezTo>
                    <a:cubicBezTo>
                      <a:pt x="228174" y="321837"/>
                      <a:pt x="260092" y="319084"/>
                      <a:pt x="287294" y="336420"/>
                    </a:cubicBezTo>
                    <a:cubicBezTo>
                      <a:pt x="287294" y="334054"/>
                      <a:pt x="287294" y="332090"/>
                      <a:pt x="287294" y="330110"/>
                    </a:cubicBezTo>
                    <a:cubicBezTo>
                      <a:pt x="287680" y="313564"/>
                      <a:pt x="286505" y="296615"/>
                      <a:pt x="288469" y="280455"/>
                    </a:cubicBezTo>
                    <a:cubicBezTo>
                      <a:pt x="291624" y="255233"/>
                      <a:pt x="306593" y="238686"/>
                      <a:pt x="330640" y="230413"/>
                    </a:cubicBezTo>
                    <a:cubicBezTo>
                      <a:pt x="343259" y="226083"/>
                      <a:pt x="356651" y="222928"/>
                      <a:pt x="369269" y="218598"/>
                    </a:cubicBezTo>
                    <a:cubicBezTo>
                      <a:pt x="376367" y="216634"/>
                      <a:pt x="382661" y="213077"/>
                      <a:pt x="389373" y="210325"/>
                    </a:cubicBezTo>
                    <a:cubicBezTo>
                      <a:pt x="393703" y="208747"/>
                      <a:pt x="398048" y="207170"/>
                      <a:pt x="403167" y="205206"/>
                    </a:cubicBezTo>
                    <a:cubicBezTo>
                      <a:pt x="403167" y="199685"/>
                      <a:pt x="403167" y="192989"/>
                      <a:pt x="402780" y="186680"/>
                    </a:cubicBezTo>
                    <a:cubicBezTo>
                      <a:pt x="402780" y="185505"/>
                      <a:pt x="401203" y="183927"/>
                      <a:pt x="400414" y="183139"/>
                    </a:cubicBezTo>
                    <a:cubicBezTo>
                      <a:pt x="386620" y="171711"/>
                      <a:pt x="377558" y="157128"/>
                      <a:pt x="374403" y="139390"/>
                    </a:cubicBezTo>
                    <a:cubicBezTo>
                      <a:pt x="374017" y="137426"/>
                      <a:pt x="372037" y="135060"/>
                      <a:pt x="370460" y="134272"/>
                    </a:cubicBezTo>
                    <a:cubicBezTo>
                      <a:pt x="363764" y="130328"/>
                      <a:pt x="360207" y="124421"/>
                      <a:pt x="360207" y="116936"/>
                    </a:cubicBezTo>
                    <a:cubicBezTo>
                      <a:pt x="359821" y="94869"/>
                      <a:pt x="359419" y="73188"/>
                      <a:pt x="360207" y="51121"/>
                    </a:cubicBezTo>
                    <a:cubicBezTo>
                      <a:pt x="361383" y="21569"/>
                      <a:pt x="383465" y="677"/>
                      <a:pt x="413420" y="290"/>
                    </a:cubicBezTo>
                    <a:cubicBezTo>
                      <a:pt x="434698" y="-97"/>
                      <a:pt x="456379" y="-97"/>
                      <a:pt x="477658" y="290"/>
                    </a:cubicBezTo>
                    <a:cubicBezTo>
                      <a:pt x="493029" y="290"/>
                      <a:pt x="502880" y="8965"/>
                      <a:pt x="506421" y="24321"/>
                    </a:cubicBezTo>
                    <a:cubicBezTo>
                      <a:pt x="511942" y="27074"/>
                      <a:pt x="517061" y="28651"/>
                      <a:pt x="521793" y="31806"/>
                    </a:cubicBezTo>
                    <a:cubicBezTo>
                      <a:pt x="529679" y="36925"/>
                      <a:pt x="532834" y="45198"/>
                      <a:pt x="532834" y="54662"/>
                    </a:cubicBezTo>
                    <a:cubicBezTo>
                      <a:pt x="532834" y="75152"/>
                      <a:pt x="532834" y="95256"/>
                      <a:pt x="532834" y="115344"/>
                    </a:cubicBezTo>
                    <a:cubicBezTo>
                      <a:pt x="532834" y="124019"/>
                      <a:pt x="529679" y="130313"/>
                      <a:pt x="521793" y="134256"/>
                    </a:cubicBezTo>
                    <a:cubicBezTo>
                      <a:pt x="520617" y="135045"/>
                      <a:pt x="519040" y="137009"/>
                      <a:pt x="518638" y="138586"/>
                    </a:cubicBezTo>
                    <a:cubicBezTo>
                      <a:pt x="515097" y="156710"/>
                      <a:pt x="506421" y="171695"/>
                      <a:pt x="492225" y="183510"/>
                    </a:cubicBezTo>
                    <a:cubicBezTo>
                      <a:pt x="491050" y="184685"/>
                      <a:pt x="489859" y="186664"/>
                      <a:pt x="489859" y="188242"/>
                    </a:cubicBezTo>
                    <a:cubicBezTo>
                      <a:pt x="489472" y="194149"/>
                      <a:pt x="489859" y="199670"/>
                      <a:pt x="489859" y="206768"/>
                    </a:cubicBezTo>
                    <a:cubicBezTo>
                      <a:pt x="512329" y="214253"/>
                      <a:pt x="534783" y="221737"/>
                      <a:pt x="557639" y="228835"/>
                    </a:cubicBezTo>
                    <a:cubicBezTo>
                      <a:pt x="583263" y="236722"/>
                      <a:pt x="599021" y="252867"/>
                      <a:pt x="604541" y="279280"/>
                    </a:cubicBezTo>
                    <a:cubicBezTo>
                      <a:pt x="604541" y="279666"/>
                      <a:pt x="604928" y="280455"/>
                      <a:pt x="605330" y="281243"/>
                    </a:cubicBezTo>
                    <a:cubicBezTo>
                      <a:pt x="605330" y="287151"/>
                      <a:pt x="605330" y="293058"/>
                      <a:pt x="605330" y="298981"/>
                    </a:cubicBezTo>
                    <a:cubicBezTo>
                      <a:pt x="602175" y="302924"/>
                      <a:pt x="599021" y="306466"/>
                      <a:pt x="593500" y="304100"/>
                    </a:cubicBezTo>
                    <a:cubicBezTo>
                      <a:pt x="587979" y="302136"/>
                      <a:pt x="587191" y="297790"/>
                      <a:pt x="587593" y="292672"/>
                    </a:cubicBezTo>
                    <a:cubicBezTo>
                      <a:pt x="587593" y="291496"/>
                      <a:pt x="587593" y="290305"/>
                      <a:pt x="587593" y="289130"/>
                    </a:cubicBezTo>
                    <a:cubicBezTo>
                      <a:pt x="587206" y="269815"/>
                      <a:pt x="575376" y="253269"/>
                      <a:pt x="557252" y="247361"/>
                    </a:cubicBezTo>
                    <a:cubicBezTo>
                      <a:pt x="545422" y="243418"/>
                      <a:pt x="533205" y="240263"/>
                      <a:pt x="521390" y="236722"/>
                    </a:cubicBezTo>
                    <a:cubicBezTo>
                      <a:pt x="519813" y="236335"/>
                      <a:pt x="517447" y="236722"/>
                      <a:pt x="516272" y="237897"/>
                    </a:cubicBezTo>
                    <a:cubicBezTo>
                      <a:pt x="506019" y="247748"/>
                      <a:pt x="496168" y="258001"/>
                      <a:pt x="485931" y="267851"/>
                    </a:cubicBezTo>
                    <a:cubicBezTo>
                      <a:pt x="484354" y="269429"/>
                      <a:pt x="481988" y="270604"/>
                      <a:pt x="479622" y="271795"/>
                    </a:cubicBezTo>
                    <a:cubicBezTo>
                      <a:pt x="474503" y="274547"/>
                      <a:pt x="468194" y="286764"/>
                      <a:pt x="469369" y="292285"/>
                    </a:cubicBezTo>
                    <a:cubicBezTo>
                      <a:pt x="471735" y="303326"/>
                      <a:pt x="474101" y="313966"/>
                      <a:pt x="476467" y="324605"/>
                    </a:cubicBezTo>
                    <a:cubicBezTo>
                      <a:pt x="478833" y="335647"/>
                      <a:pt x="481586" y="346672"/>
                      <a:pt x="483952" y="357714"/>
                    </a:cubicBezTo>
                    <a:cubicBezTo>
                      <a:pt x="519024" y="357714"/>
                      <a:pt x="552922" y="357714"/>
                      <a:pt x="587608" y="357714"/>
                    </a:cubicBezTo>
                    <a:cubicBezTo>
                      <a:pt x="587608" y="351807"/>
                      <a:pt x="587608" y="346286"/>
                      <a:pt x="587608" y="340765"/>
                    </a:cubicBezTo>
                    <a:cubicBezTo>
                      <a:pt x="587608" y="335647"/>
                      <a:pt x="587995" y="331301"/>
                      <a:pt x="593515" y="329337"/>
                    </a:cubicBezTo>
                    <a:cubicBezTo>
                      <a:pt x="599036" y="326971"/>
                      <a:pt x="602577" y="330512"/>
                      <a:pt x="605346" y="334456"/>
                    </a:cubicBezTo>
                    <a:cubicBezTo>
                      <a:pt x="605346" y="380554"/>
                      <a:pt x="605346" y="426669"/>
                      <a:pt x="605346" y="472767"/>
                    </a:cubicBezTo>
                    <a:cubicBezTo>
                      <a:pt x="602191" y="483407"/>
                      <a:pt x="596670" y="492469"/>
                      <a:pt x="586031" y="497201"/>
                    </a:cubicBezTo>
                    <a:cubicBezTo>
                      <a:pt x="581701" y="499165"/>
                      <a:pt x="576969" y="499954"/>
                      <a:pt x="572237" y="501144"/>
                    </a:cubicBezTo>
                    <a:cubicBezTo>
                      <a:pt x="390548" y="501144"/>
                      <a:pt x="208875" y="501144"/>
                      <a:pt x="27186" y="501144"/>
                    </a:cubicBezTo>
                    <a:cubicBezTo>
                      <a:pt x="13392" y="496814"/>
                      <a:pt x="3928" y="488139"/>
                      <a:pt x="0" y="473958"/>
                    </a:cubicBezTo>
                    <a:cubicBezTo>
                      <a:pt x="0" y="441236"/>
                      <a:pt x="0" y="408529"/>
                      <a:pt x="0" y="375822"/>
                    </a:cubicBezTo>
                    <a:lnTo>
                      <a:pt x="0" y="375822"/>
                    </a:lnTo>
                    <a:close/>
                    <a:moveTo>
                      <a:pt x="160008" y="483407"/>
                    </a:moveTo>
                    <a:cubicBezTo>
                      <a:pt x="160008" y="483407"/>
                      <a:pt x="160008" y="483407"/>
                      <a:pt x="160008" y="483020"/>
                    </a:cubicBezTo>
                    <a:cubicBezTo>
                      <a:pt x="164338" y="483020"/>
                      <a:pt x="168683" y="483020"/>
                      <a:pt x="173013" y="483020"/>
                    </a:cubicBezTo>
                    <a:cubicBezTo>
                      <a:pt x="210452" y="483020"/>
                      <a:pt x="247891" y="483020"/>
                      <a:pt x="285330" y="483020"/>
                    </a:cubicBezTo>
                    <a:cubicBezTo>
                      <a:pt x="288484" y="483020"/>
                      <a:pt x="292026" y="483809"/>
                      <a:pt x="292026" y="478288"/>
                    </a:cubicBezTo>
                    <a:cubicBezTo>
                      <a:pt x="292026" y="445968"/>
                      <a:pt x="292412" y="414050"/>
                      <a:pt x="291639" y="381745"/>
                    </a:cubicBezTo>
                    <a:cubicBezTo>
                      <a:pt x="291253" y="362044"/>
                      <a:pt x="277056" y="346286"/>
                      <a:pt x="257355" y="342342"/>
                    </a:cubicBezTo>
                    <a:cubicBezTo>
                      <a:pt x="237654" y="338801"/>
                      <a:pt x="218339" y="334858"/>
                      <a:pt x="198638" y="331301"/>
                    </a:cubicBezTo>
                    <a:cubicBezTo>
                      <a:pt x="195096" y="330512"/>
                      <a:pt x="192730" y="331301"/>
                      <a:pt x="190364" y="334456"/>
                    </a:cubicBezTo>
                    <a:cubicBezTo>
                      <a:pt x="172627" y="357698"/>
                      <a:pt x="136765" y="357698"/>
                      <a:pt x="119430" y="334069"/>
                    </a:cubicBezTo>
                    <a:cubicBezTo>
                      <a:pt x="116677" y="330528"/>
                      <a:pt x="114311" y="330126"/>
                      <a:pt x="110368" y="330914"/>
                    </a:cubicBezTo>
                    <a:cubicBezTo>
                      <a:pt x="91455" y="334858"/>
                      <a:pt x="72140" y="338399"/>
                      <a:pt x="53228" y="342342"/>
                    </a:cubicBezTo>
                    <a:cubicBezTo>
                      <a:pt x="31160" y="346672"/>
                      <a:pt x="17753" y="363235"/>
                      <a:pt x="17753" y="385302"/>
                    </a:cubicBezTo>
                    <a:cubicBezTo>
                      <a:pt x="17753" y="411313"/>
                      <a:pt x="17753" y="437710"/>
                      <a:pt x="17753" y="463721"/>
                    </a:cubicBezTo>
                    <a:cubicBezTo>
                      <a:pt x="17753" y="477902"/>
                      <a:pt x="23274" y="483422"/>
                      <a:pt x="37454" y="483422"/>
                    </a:cubicBezTo>
                    <a:cubicBezTo>
                      <a:pt x="78434" y="483407"/>
                      <a:pt x="119028" y="483407"/>
                      <a:pt x="160008" y="483407"/>
                    </a:cubicBezTo>
                    <a:lnTo>
                      <a:pt x="160008" y="483407"/>
                    </a:lnTo>
                    <a:close/>
                    <a:moveTo>
                      <a:pt x="309779" y="482618"/>
                    </a:moveTo>
                    <a:cubicBezTo>
                      <a:pt x="311743" y="482618"/>
                      <a:pt x="312933" y="483005"/>
                      <a:pt x="314511" y="483005"/>
                    </a:cubicBezTo>
                    <a:cubicBezTo>
                      <a:pt x="399641" y="483005"/>
                      <a:pt x="484369" y="483005"/>
                      <a:pt x="569500" y="483005"/>
                    </a:cubicBezTo>
                    <a:cubicBezTo>
                      <a:pt x="581716" y="483005"/>
                      <a:pt x="587624" y="476695"/>
                      <a:pt x="587624" y="464092"/>
                    </a:cubicBezTo>
                    <a:cubicBezTo>
                      <a:pt x="587624" y="436504"/>
                      <a:pt x="587624" y="408916"/>
                      <a:pt x="587624" y="381343"/>
                    </a:cubicBezTo>
                    <a:cubicBezTo>
                      <a:pt x="587624" y="379766"/>
                      <a:pt x="587624" y="378188"/>
                      <a:pt x="587624" y="376225"/>
                    </a:cubicBezTo>
                    <a:cubicBezTo>
                      <a:pt x="494622" y="376225"/>
                      <a:pt x="401992" y="376225"/>
                      <a:pt x="309779" y="376225"/>
                    </a:cubicBezTo>
                    <a:cubicBezTo>
                      <a:pt x="309779" y="410895"/>
                      <a:pt x="309779" y="445179"/>
                      <a:pt x="309779" y="479866"/>
                    </a:cubicBezTo>
                    <a:cubicBezTo>
                      <a:pt x="309779" y="480252"/>
                      <a:pt x="309779" y="481041"/>
                      <a:pt x="309779" y="482618"/>
                    </a:cubicBezTo>
                    <a:lnTo>
                      <a:pt x="309779" y="482618"/>
                    </a:lnTo>
                    <a:close/>
                    <a:moveTo>
                      <a:pt x="154889" y="298981"/>
                    </a:moveTo>
                    <a:cubicBezTo>
                      <a:pt x="178534" y="298594"/>
                      <a:pt x="201390" y="295038"/>
                      <a:pt x="223860" y="287553"/>
                    </a:cubicBezTo>
                    <a:cubicBezTo>
                      <a:pt x="236478" y="283223"/>
                      <a:pt x="243561" y="274950"/>
                      <a:pt x="245540" y="261944"/>
                    </a:cubicBezTo>
                    <a:cubicBezTo>
                      <a:pt x="245927" y="256826"/>
                      <a:pt x="245927" y="251691"/>
                      <a:pt x="245154" y="246573"/>
                    </a:cubicBezTo>
                    <a:cubicBezTo>
                      <a:pt x="243190" y="235145"/>
                      <a:pt x="239633" y="223717"/>
                      <a:pt x="237669" y="212289"/>
                    </a:cubicBezTo>
                    <a:cubicBezTo>
                      <a:pt x="235705" y="199283"/>
                      <a:pt x="236092" y="185891"/>
                      <a:pt x="234128" y="172886"/>
                    </a:cubicBezTo>
                    <a:cubicBezTo>
                      <a:pt x="229009" y="134658"/>
                      <a:pt x="194710" y="105493"/>
                      <a:pt x="155693" y="105106"/>
                    </a:cubicBezTo>
                    <a:cubicBezTo>
                      <a:pt x="116275" y="104720"/>
                      <a:pt x="81605" y="133081"/>
                      <a:pt x="75697" y="171308"/>
                    </a:cubicBezTo>
                    <a:cubicBezTo>
                      <a:pt x="73733" y="183525"/>
                      <a:pt x="74522" y="195742"/>
                      <a:pt x="72542" y="207959"/>
                    </a:cubicBezTo>
                    <a:cubicBezTo>
                      <a:pt x="70579" y="220562"/>
                      <a:pt x="66635" y="233181"/>
                      <a:pt x="64656" y="245784"/>
                    </a:cubicBezTo>
                    <a:cubicBezTo>
                      <a:pt x="61501" y="266676"/>
                      <a:pt x="66620" y="282434"/>
                      <a:pt x="90280" y="289130"/>
                    </a:cubicBezTo>
                    <a:cubicBezTo>
                      <a:pt x="111543" y="295038"/>
                      <a:pt x="132822" y="298981"/>
                      <a:pt x="154889" y="298981"/>
                    </a:cubicBezTo>
                    <a:lnTo>
                      <a:pt x="154889" y="298981"/>
                    </a:lnTo>
                    <a:close/>
                    <a:moveTo>
                      <a:pt x="408687" y="357698"/>
                    </a:moveTo>
                    <a:cubicBezTo>
                      <a:pt x="413018" y="338384"/>
                      <a:pt x="416961" y="319084"/>
                      <a:pt x="422080" y="300172"/>
                    </a:cubicBezTo>
                    <a:cubicBezTo>
                      <a:pt x="424446" y="290708"/>
                      <a:pt x="423255" y="282836"/>
                      <a:pt x="417347" y="275738"/>
                    </a:cubicBezTo>
                    <a:cubicBezTo>
                      <a:pt x="414981" y="273372"/>
                      <a:pt x="411038" y="272197"/>
                      <a:pt x="408286" y="269429"/>
                    </a:cubicBezTo>
                    <a:cubicBezTo>
                      <a:pt x="398033" y="259578"/>
                      <a:pt x="387795" y="249325"/>
                      <a:pt x="377945" y="239088"/>
                    </a:cubicBezTo>
                    <a:cubicBezTo>
                      <a:pt x="375981" y="236335"/>
                      <a:pt x="374403" y="235547"/>
                      <a:pt x="371249" y="236722"/>
                    </a:cubicBezTo>
                    <a:cubicBezTo>
                      <a:pt x="360207" y="239877"/>
                      <a:pt x="349181" y="243031"/>
                      <a:pt x="338140" y="246573"/>
                    </a:cubicBezTo>
                    <a:cubicBezTo>
                      <a:pt x="317248" y="252882"/>
                      <a:pt x="305031" y="269042"/>
                      <a:pt x="305031" y="291110"/>
                    </a:cubicBezTo>
                    <a:cubicBezTo>
                      <a:pt x="305031" y="311600"/>
                      <a:pt x="305031" y="331703"/>
                      <a:pt x="305031" y="352193"/>
                    </a:cubicBezTo>
                    <a:cubicBezTo>
                      <a:pt x="305031" y="354157"/>
                      <a:pt x="305418" y="355734"/>
                      <a:pt x="305418" y="357714"/>
                    </a:cubicBezTo>
                    <a:cubicBezTo>
                      <a:pt x="340119" y="357698"/>
                      <a:pt x="374017" y="357698"/>
                      <a:pt x="408687" y="357698"/>
                    </a:cubicBezTo>
                    <a:lnTo>
                      <a:pt x="408687" y="357698"/>
                    </a:lnTo>
                    <a:close/>
                    <a:moveTo>
                      <a:pt x="514710" y="118112"/>
                    </a:moveTo>
                    <a:cubicBezTo>
                      <a:pt x="514710" y="113380"/>
                      <a:pt x="514710" y="109050"/>
                      <a:pt x="514710" y="105106"/>
                    </a:cubicBezTo>
                    <a:cubicBezTo>
                      <a:pt x="513921" y="104720"/>
                      <a:pt x="513535" y="104720"/>
                      <a:pt x="513535" y="104318"/>
                    </a:cubicBezTo>
                    <a:cubicBezTo>
                      <a:pt x="494622" y="101952"/>
                      <a:pt x="489101" y="96044"/>
                      <a:pt x="488313" y="77132"/>
                    </a:cubicBezTo>
                    <a:cubicBezTo>
                      <a:pt x="488313" y="70436"/>
                      <a:pt x="485947" y="68858"/>
                      <a:pt x="479637" y="70822"/>
                    </a:cubicBezTo>
                    <a:cubicBezTo>
                      <a:pt x="457570" y="77132"/>
                      <a:pt x="435502" y="77132"/>
                      <a:pt x="413420" y="70822"/>
                    </a:cubicBezTo>
                    <a:cubicBezTo>
                      <a:pt x="406322" y="68858"/>
                      <a:pt x="404358" y="70436"/>
                      <a:pt x="404358" y="77518"/>
                    </a:cubicBezTo>
                    <a:cubicBezTo>
                      <a:pt x="403971" y="95642"/>
                      <a:pt x="397662" y="102338"/>
                      <a:pt x="379924" y="104318"/>
                    </a:cubicBezTo>
                    <a:cubicBezTo>
                      <a:pt x="379538" y="104318"/>
                      <a:pt x="378749" y="104704"/>
                      <a:pt x="377960" y="105106"/>
                    </a:cubicBezTo>
                    <a:cubicBezTo>
                      <a:pt x="377960" y="109436"/>
                      <a:pt x="377960" y="113380"/>
                      <a:pt x="377960" y="117710"/>
                    </a:cubicBezTo>
                    <a:cubicBezTo>
                      <a:pt x="389002" y="121251"/>
                      <a:pt x="390177" y="122828"/>
                      <a:pt x="391352" y="133870"/>
                    </a:cubicBezTo>
                    <a:cubicBezTo>
                      <a:pt x="394507" y="160669"/>
                      <a:pt x="418940" y="181948"/>
                      <a:pt x="446528" y="181948"/>
                    </a:cubicBezTo>
                    <a:cubicBezTo>
                      <a:pt x="473714" y="181948"/>
                      <a:pt x="498163" y="160669"/>
                      <a:pt x="501303" y="134272"/>
                    </a:cubicBezTo>
                    <a:cubicBezTo>
                      <a:pt x="502091" y="125194"/>
                      <a:pt x="504859" y="118900"/>
                      <a:pt x="514710" y="118112"/>
                    </a:cubicBezTo>
                    <a:lnTo>
                      <a:pt x="514710" y="118112"/>
                    </a:lnTo>
                    <a:close/>
                    <a:moveTo>
                      <a:pt x="515097" y="85792"/>
                    </a:moveTo>
                    <a:cubicBezTo>
                      <a:pt x="515097" y="74750"/>
                      <a:pt x="515483" y="63724"/>
                      <a:pt x="514710" y="53085"/>
                    </a:cubicBezTo>
                    <a:cubicBezTo>
                      <a:pt x="514710" y="47564"/>
                      <a:pt x="510767" y="44409"/>
                      <a:pt x="505246" y="43621"/>
                    </a:cubicBezTo>
                    <a:cubicBezTo>
                      <a:pt x="494607" y="42445"/>
                      <a:pt x="490663" y="38889"/>
                      <a:pt x="489086" y="28249"/>
                    </a:cubicBezTo>
                    <a:cubicBezTo>
                      <a:pt x="487509" y="21151"/>
                      <a:pt x="484354" y="17996"/>
                      <a:pt x="476869" y="17996"/>
                    </a:cubicBezTo>
                    <a:cubicBezTo>
                      <a:pt x="455590" y="17996"/>
                      <a:pt x="434312" y="17610"/>
                      <a:pt x="412631" y="17996"/>
                    </a:cubicBezTo>
                    <a:cubicBezTo>
                      <a:pt x="396084" y="18383"/>
                      <a:pt x="381099" y="29038"/>
                      <a:pt x="379135" y="44796"/>
                    </a:cubicBezTo>
                    <a:cubicBezTo>
                      <a:pt x="377172" y="58188"/>
                      <a:pt x="378749" y="72384"/>
                      <a:pt x="378749" y="85776"/>
                    </a:cubicBezTo>
                    <a:cubicBezTo>
                      <a:pt x="385445" y="86951"/>
                      <a:pt x="386636" y="86163"/>
                      <a:pt x="386636" y="77503"/>
                    </a:cubicBezTo>
                    <a:cubicBezTo>
                      <a:pt x="386636" y="58590"/>
                      <a:pt x="400028" y="48337"/>
                      <a:pt x="418167" y="53471"/>
                    </a:cubicBezTo>
                    <a:cubicBezTo>
                      <a:pt x="437080" y="59379"/>
                      <a:pt x="456008" y="59379"/>
                      <a:pt x="474921" y="53471"/>
                    </a:cubicBezTo>
                    <a:cubicBezTo>
                      <a:pt x="478864" y="52296"/>
                      <a:pt x="483596" y="51894"/>
                      <a:pt x="487539" y="52683"/>
                    </a:cubicBezTo>
                    <a:cubicBezTo>
                      <a:pt x="499756" y="54647"/>
                      <a:pt x="506066" y="63724"/>
                      <a:pt x="506066" y="78291"/>
                    </a:cubicBezTo>
                    <a:cubicBezTo>
                      <a:pt x="506437" y="85792"/>
                      <a:pt x="507612" y="86967"/>
                      <a:pt x="515097" y="85792"/>
                    </a:cubicBezTo>
                    <a:lnTo>
                      <a:pt x="515097" y="85792"/>
                    </a:lnTo>
                    <a:close/>
                    <a:moveTo>
                      <a:pt x="451647" y="295826"/>
                    </a:moveTo>
                    <a:cubicBezTo>
                      <a:pt x="448106" y="295826"/>
                      <a:pt x="444951" y="295826"/>
                      <a:pt x="441008" y="295826"/>
                    </a:cubicBezTo>
                    <a:cubicBezTo>
                      <a:pt x="436276" y="316316"/>
                      <a:pt x="431544" y="336806"/>
                      <a:pt x="427214" y="357698"/>
                    </a:cubicBezTo>
                    <a:cubicBezTo>
                      <a:pt x="440219" y="357698"/>
                      <a:pt x="452838" y="357698"/>
                      <a:pt x="465843" y="357698"/>
                    </a:cubicBezTo>
                    <a:cubicBezTo>
                      <a:pt x="461111" y="336806"/>
                      <a:pt x="456379" y="316316"/>
                      <a:pt x="451647" y="295826"/>
                    </a:cubicBezTo>
                    <a:lnTo>
                      <a:pt x="451647" y="295826"/>
                    </a:lnTo>
                    <a:close/>
                    <a:moveTo>
                      <a:pt x="420904" y="194953"/>
                    </a:moveTo>
                    <a:cubicBezTo>
                      <a:pt x="420904" y="200861"/>
                      <a:pt x="420518" y="206381"/>
                      <a:pt x="420904" y="211902"/>
                    </a:cubicBezTo>
                    <a:cubicBezTo>
                      <a:pt x="420904" y="213479"/>
                      <a:pt x="422482" y="215057"/>
                      <a:pt x="423657" y="215845"/>
                    </a:cubicBezTo>
                    <a:cubicBezTo>
                      <a:pt x="430353" y="221366"/>
                      <a:pt x="437049" y="226485"/>
                      <a:pt x="444147" y="231217"/>
                    </a:cubicBezTo>
                    <a:cubicBezTo>
                      <a:pt x="445322" y="232005"/>
                      <a:pt x="448477" y="232392"/>
                      <a:pt x="450054" y="231217"/>
                    </a:cubicBezTo>
                    <a:cubicBezTo>
                      <a:pt x="456750" y="226485"/>
                      <a:pt x="463060" y="221366"/>
                      <a:pt x="469369" y="216247"/>
                    </a:cubicBezTo>
                    <a:cubicBezTo>
                      <a:pt x="470544" y="215459"/>
                      <a:pt x="471735" y="213881"/>
                      <a:pt x="471735" y="212304"/>
                    </a:cubicBezTo>
                    <a:cubicBezTo>
                      <a:pt x="472122" y="206783"/>
                      <a:pt x="471735" y="201263"/>
                      <a:pt x="471735" y="194969"/>
                    </a:cubicBezTo>
                    <a:cubicBezTo>
                      <a:pt x="454415" y="200861"/>
                      <a:pt x="437853" y="200861"/>
                      <a:pt x="420904" y="194953"/>
                    </a:cubicBezTo>
                    <a:lnTo>
                      <a:pt x="420904" y="194953"/>
                    </a:lnTo>
                    <a:close/>
                    <a:moveTo>
                      <a:pt x="130456" y="315930"/>
                    </a:moveTo>
                    <a:cubicBezTo>
                      <a:pt x="132033" y="326569"/>
                      <a:pt x="144250" y="334842"/>
                      <a:pt x="156467" y="334054"/>
                    </a:cubicBezTo>
                    <a:cubicBezTo>
                      <a:pt x="168683" y="332878"/>
                      <a:pt x="178936" y="324590"/>
                      <a:pt x="178936" y="315930"/>
                    </a:cubicBezTo>
                    <a:cubicBezTo>
                      <a:pt x="162776" y="315930"/>
                      <a:pt x="147003" y="315930"/>
                      <a:pt x="130456" y="315930"/>
                    </a:cubicBezTo>
                    <a:lnTo>
                      <a:pt x="130456" y="315930"/>
                    </a:lnTo>
                    <a:close/>
                    <a:moveTo>
                      <a:pt x="393718" y="228449"/>
                    </a:moveTo>
                    <a:cubicBezTo>
                      <a:pt x="402394" y="237124"/>
                      <a:pt x="411456" y="245784"/>
                      <a:pt x="420904" y="255248"/>
                    </a:cubicBezTo>
                    <a:cubicBezTo>
                      <a:pt x="424446" y="252093"/>
                      <a:pt x="428389" y="248939"/>
                      <a:pt x="432734" y="244995"/>
                    </a:cubicBezTo>
                    <a:cubicBezTo>
                      <a:pt x="426038" y="239877"/>
                      <a:pt x="418940" y="235531"/>
                      <a:pt x="413033" y="230026"/>
                    </a:cubicBezTo>
                    <a:cubicBezTo>
                      <a:pt x="406337" y="224103"/>
                      <a:pt x="400028" y="222928"/>
                      <a:pt x="393718" y="228449"/>
                    </a:cubicBezTo>
                    <a:lnTo>
                      <a:pt x="393718" y="228449"/>
                    </a:lnTo>
                    <a:close/>
                    <a:moveTo>
                      <a:pt x="461111" y="244995"/>
                    </a:moveTo>
                    <a:cubicBezTo>
                      <a:pt x="465441" y="248939"/>
                      <a:pt x="469384" y="252093"/>
                      <a:pt x="473730" y="255635"/>
                    </a:cubicBezTo>
                    <a:cubicBezTo>
                      <a:pt x="482405" y="246171"/>
                      <a:pt x="491065" y="237109"/>
                      <a:pt x="499354" y="228047"/>
                    </a:cubicBezTo>
                    <a:cubicBezTo>
                      <a:pt x="495411" y="227258"/>
                      <a:pt x="491467" y="221737"/>
                      <a:pt x="485962" y="226083"/>
                    </a:cubicBezTo>
                    <a:cubicBezTo>
                      <a:pt x="478060" y="231990"/>
                      <a:pt x="469787" y="238299"/>
                      <a:pt x="461111" y="244995"/>
                    </a:cubicBezTo>
                    <a:lnTo>
                      <a:pt x="461111" y="244995"/>
                    </a:lnTo>
                    <a:close/>
                    <a:moveTo>
                      <a:pt x="432734" y="268640"/>
                    </a:moveTo>
                    <a:cubicBezTo>
                      <a:pt x="435889" y="271795"/>
                      <a:pt x="438255" y="275738"/>
                      <a:pt x="441410" y="277316"/>
                    </a:cubicBezTo>
                    <a:cubicBezTo>
                      <a:pt x="444162" y="278893"/>
                      <a:pt x="448508" y="278893"/>
                      <a:pt x="451260" y="277316"/>
                    </a:cubicBezTo>
                    <a:cubicBezTo>
                      <a:pt x="454013" y="275738"/>
                      <a:pt x="456379" y="272197"/>
                      <a:pt x="458359" y="269042"/>
                    </a:cubicBezTo>
                    <a:cubicBezTo>
                      <a:pt x="458745" y="268254"/>
                      <a:pt x="457183" y="265501"/>
                      <a:pt x="455992" y="263924"/>
                    </a:cubicBezTo>
                    <a:cubicBezTo>
                      <a:pt x="453240" y="261558"/>
                      <a:pt x="450085" y="259192"/>
                      <a:pt x="446930" y="256439"/>
                    </a:cubicBezTo>
                    <a:cubicBezTo>
                      <a:pt x="442198" y="260367"/>
                      <a:pt x="437853" y="263908"/>
                      <a:pt x="432734" y="268640"/>
                    </a:cubicBezTo>
                    <a:lnTo>
                      <a:pt x="432734" y="268640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9E458FF-1D63-CCCE-8775-26D3628FCD27}"/>
                  </a:ext>
                </a:extLst>
              </p:cNvPr>
              <p:cNvSpPr/>
              <p:nvPr/>
            </p:nvSpPr>
            <p:spPr>
              <a:xfrm>
                <a:off x="3980951" y="1743713"/>
                <a:ext cx="606969" cy="502675"/>
              </a:xfrm>
              <a:custGeom>
                <a:avLst/>
                <a:gdLst>
                  <a:gd name="connsiteX0" fmla="*/ 573118 w 606969"/>
                  <a:gd name="connsiteY0" fmla="*/ 502644 h 502675"/>
                  <a:gd name="connsiteX1" fmla="*/ 27743 w 606969"/>
                  <a:gd name="connsiteY1" fmla="*/ 502613 h 502675"/>
                  <a:gd name="connsiteX2" fmla="*/ 31 w 606969"/>
                  <a:gd name="connsiteY2" fmla="*/ 474886 h 502675"/>
                  <a:gd name="connsiteX3" fmla="*/ 0 w 606969"/>
                  <a:gd name="connsiteY3" fmla="*/ 474685 h 502675"/>
                  <a:gd name="connsiteX4" fmla="*/ 15 w 606969"/>
                  <a:gd name="connsiteY4" fmla="*/ 376410 h 502675"/>
                  <a:gd name="connsiteX5" fmla="*/ 711 w 606969"/>
                  <a:gd name="connsiteY5" fmla="*/ 373719 h 502675"/>
                  <a:gd name="connsiteX6" fmla="*/ 1593 w 606969"/>
                  <a:gd name="connsiteY6" fmla="*/ 370132 h 502675"/>
                  <a:gd name="connsiteX7" fmla="*/ 55037 w 606969"/>
                  <a:gd name="connsiteY7" fmla="*/ 323785 h 502675"/>
                  <a:gd name="connsiteX8" fmla="*/ 84280 w 606969"/>
                  <a:gd name="connsiteY8" fmla="*/ 318327 h 502675"/>
                  <a:gd name="connsiteX9" fmla="*/ 108404 w 606969"/>
                  <a:gd name="connsiteY9" fmla="*/ 313749 h 502675"/>
                  <a:gd name="connsiteX10" fmla="*/ 96218 w 606969"/>
                  <a:gd name="connsiteY10" fmla="*/ 310239 h 502675"/>
                  <a:gd name="connsiteX11" fmla="*/ 84125 w 606969"/>
                  <a:gd name="connsiteY11" fmla="*/ 306775 h 502675"/>
                  <a:gd name="connsiteX12" fmla="*/ 46918 w 606969"/>
                  <a:gd name="connsiteY12" fmla="*/ 246016 h 502675"/>
                  <a:gd name="connsiteX13" fmla="*/ 50908 w 606969"/>
                  <a:gd name="connsiteY13" fmla="*/ 226887 h 502675"/>
                  <a:gd name="connsiteX14" fmla="*/ 54418 w 606969"/>
                  <a:gd name="connsiteY14" fmla="*/ 210928 h 502675"/>
                  <a:gd name="connsiteX15" fmla="*/ 55888 w 606969"/>
                  <a:gd name="connsiteY15" fmla="*/ 193469 h 502675"/>
                  <a:gd name="connsiteX16" fmla="*/ 57960 w 606969"/>
                  <a:gd name="connsiteY16" fmla="*/ 171525 h 502675"/>
                  <a:gd name="connsiteX17" fmla="*/ 155662 w 606969"/>
                  <a:gd name="connsiteY17" fmla="*/ 87322 h 502675"/>
                  <a:gd name="connsiteX18" fmla="*/ 156467 w 606969"/>
                  <a:gd name="connsiteY18" fmla="*/ 87322 h 502675"/>
                  <a:gd name="connsiteX19" fmla="*/ 253396 w 606969"/>
                  <a:gd name="connsiteY19" fmla="*/ 172731 h 502675"/>
                  <a:gd name="connsiteX20" fmla="*/ 255901 w 606969"/>
                  <a:gd name="connsiteY20" fmla="*/ 195773 h 502675"/>
                  <a:gd name="connsiteX21" fmla="*/ 258515 w 606969"/>
                  <a:gd name="connsiteY21" fmla="*/ 219634 h 502675"/>
                  <a:gd name="connsiteX22" fmla="*/ 261391 w 606969"/>
                  <a:gd name="connsiteY22" fmla="*/ 234155 h 502675"/>
                  <a:gd name="connsiteX23" fmla="*/ 264840 w 606969"/>
                  <a:gd name="connsiteY23" fmla="*/ 255171 h 502675"/>
                  <a:gd name="connsiteX24" fmla="*/ 228839 w 606969"/>
                  <a:gd name="connsiteY24" fmla="*/ 306373 h 502675"/>
                  <a:gd name="connsiteX25" fmla="*/ 211705 w 606969"/>
                  <a:gd name="connsiteY25" fmla="*/ 311290 h 502675"/>
                  <a:gd name="connsiteX26" fmla="*/ 203339 w 606969"/>
                  <a:gd name="connsiteY26" fmla="*/ 313548 h 502675"/>
                  <a:gd name="connsiteX27" fmla="*/ 233509 w 606969"/>
                  <a:gd name="connsiteY27" fmla="*/ 319610 h 502675"/>
                  <a:gd name="connsiteX28" fmla="*/ 287340 w 606969"/>
                  <a:gd name="connsiteY28" fmla="*/ 335770 h 502675"/>
                  <a:gd name="connsiteX29" fmla="*/ 287340 w 606969"/>
                  <a:gd name="connsiteY29" fmla="*/ 330868 h 502675"/>
                  <a:gd name="connsiteX30" fmla="*/ 287387 w 606969"/>
                  <a:gd name="connsiteY30" fmla="*/ 314244 h 502675"/>
                  <a:gd name="connsiteX31" fmla="*/ 288531 w 606969"/>
                  <a:gd name="connsiteY31" fmla="*/ 281135 h 502675"/>
                  <a:gd name="connsiteX32" fmla="*/ 331212 w 606969"/>
                  <a:gd name="connsiteY32" fmla="*/ 230444 h 502675"/>
                  <a:gd name="connsiteX33" fmla="*/ 350573 w 606969"/>
                  <a:gd name="connsiteY33" fmla="*/ 224521 h 502675"/>
                  <a:gd name="connsiteX34" fmla="*/ 369841 w 606969"/>
                  <a:gd name="connsiteY34" fmla="*/ 218629 h 502675"/>
                  <a:gd name="connsiteX35" fmla="*/ 383249 w 606969"/>
                  <a:gd name="connsiteY35" fmla="*/ 213325 h 502675"/>
                  <a:gd name="connsiteX36" fmla="*/ 389899 w 606969"/>
                  <a:gd name="connsiteY36" fmla="*/ 210371 h 502675"/>
                  <a:gd name="connsiteX37" fmla="*/ 403213 w 606969"/>
                  <a:gd name="connsiteY37" fmla="*/ 205438 h 502675"/>
                  <a:gd name="connsiteX38" fmla="*/ 402827 w 606969"/>
                  <a:gd name="connsiteY38" fmla="*/ 187499 h 502675"/>
                  <a:gd name="connsiteX39" fmla="*/ 400693 w 606969"/>
                  <a:gd name="connsiteY39" fmla="*/ 184453 h 502675"/>
                  <a:gd name="connsiteX40" fmla="*/ 374465 w 606969"/>
                  <a:gd name="connsiteY40" fmla="*/ 140303 h 502675"/>
                  <a:gd name="connsiteX41" fmla="*/ 370939 w 606969"/>
                  <a:gd name="connsiteY41" fmla="*/ 135741 h 502675"/>
                  <a:gd name="connsiteX42" fmla="*/ 360269 w 606969"/>
                  <a:gd name="connsiteY42" fmla="*/ 117710 h 502675"/>
                  <a:gd name="connsiteX43" fmla="*/ 360269 w 606969"/>
                  <a:gd name="connsiteY43" fmla="*/ 117246 h 502675"/>
                  <a:gd name="connsiteX44" fmla="*/ 360269 w 606969"/>
                  <a:gd name="connsiteY44" fmla="*/ 51863 h 502675"/>
                  <a:gd name="connsiteX45" fmla="*/ 414239 w 606969"/>
                  <a:gd name="connsiteY45" fmla="*/ 290 h 502675"/>
                  <a:gd name="connsiteX46" fmla="*/ 478508 w 606969"/>
                  <a:gd name="connsiteY46" fmla="*/ 290 h 502675"/>
                  <a:gd name="connsiteX47" fmla="*/ 507937 w 606969"/>
                  <a:gd name="connsiteY47" fmla="*/ 24569 h 502675"/>
                  <a:gd name="connsiteX48" fmla="*/ 513488 w 606969"/>
                  <a:gd name="connsiteY48" fmla="*/ 27089 h 502675"/>
                  <a:gd name="connsiteX49" fmla="*/ 523076 w 606969"/>
                  <a:gd name="connsiteY49" fmla="*/ 31945 h 502675"/>
                  <a:gd name="connsiteX50" fmla="*/ 534458 w 606969"/>
                  <a:gd name="connsiteY50" fmla="*/ 55451 h 502675"/>
                  <a:gd name="connsiteX51" fmla="*/ 534458 w 606969"/>
                  <a:gd name="connsiteY51" fmla="*/ 116132 h 502675"/>
                  <a:gd name="connsiteX52" fmla="*/ 522999 w 606969"/>
                  <a:gd name="connsiteY52" fmla="*/ 135741 h 502675"/>
                  <a:gd name="connsiteX53" fmla="*/ 520246 w 606969"/>
                  <a:gd name="connsiteY53" fmla="*/ 139576 h 502675"/>
                  <a:gd name="connsiteX54" fmla="*/ 493586 w 606969"/>
                  <a:gd name="connsiteY54" fmla="*/ 184902 h 502675"/>
                  <a:gd name="connsiteX55" fmla="*/ 491498 w 606969"/>
                  <a:gd name="connsiteY55" fmla="*/ 189030 h 502675"/>
                  <a:gd name="connsiteX56" fmla="*/ 491406 w 606969"/>
                  <a:gd name="connsiteY56" fmla="*/ 200598 h 502675"/>
                  <a:gd name="connsiteX57" fmla="*/ 491498 w 606969"/>
                  <a:gd name="connsiteY57" fmla="*/ 207000 h 502675"/>
                  <a:gd name="connsiteX58" fmla="*/ 558737 w 606969"/>
                  <a:gd name="connsiteY58" fmla="*/ 228882 h 502675"/>
                  <a:gd name="connsiteX59" fmla="*/ 606165 w 606969"/>
                  <a:gd name="connsiteY59" fmla="*/ 279898 h 502675"/>
                  <a:gd name="connsiteX60" fmla="*/ 606181 w 606969"/>
                  <a:gd name="connsiteY60" fmla="*/ 280053 h 502675"/>
                  <a:gd name="connsiteX61" fmla="*/ 606892 w 606969"/>
                  <a:gd name="connsiteY61" fmla="*/ 281676 h 502675"/>
                  <a:gd name="connsiteX62" fmla="*/ 606969 w 606969"/>
                  <a:gd name="connsiteY62" fmla="*/ 281847 h 502675"/>
                  <a:gd name="connsiteX63" fmla="*/ 606969 w 606969"/>
                  <a:gd name="connsiteY63" fmla="*/ 300032 h 502675"/>
                  <a:gd name="connsiteX64" fmla="*/ 606799 w 606969"/>
                  <a:gd name="connsiteY64" fmla="*/ 300249 h 502675"/>
                  <a:gd name="connsiteX65" fmla="*/ 594072 w 606969"/>
                  <a:gd name="connsiteY65" fmla="*/ 305600 h 502675"/>
                  <a:gd name="connsiteX66" fmla="*/ 587685 w 606969"/>
                  <a:gd name="connsiteY66" fmla="*/ 293398 h 502675"/>
                  <a:gd name="connsiteX67" fmla="*/ 587685 w 606969"/>
                  <a:gd name="connsiteY67" fmla="*/ 289903 h 502675"/>
                  <a:gd name="connsiteX68" fmla="*/ 557870 w 606969"/>
                  <a:gd name="connsiteY68" fmla="*/ 248861 h 502675"/>
                  <a:gd name="connsiteX69" fmla="*/ 534906 w 606969"/>
                  <a:gd name="connsiteY69" fmla="*/ 241964 h 502675"/>
                  <a:gd name="connsiteX70" fmla="*/ 522025 w 606969"/>
                  <a:gd name="connsiteY70" fmla="*/ 238238 h 502675"/>
                  <a:gd name="connsiteX71" fmla="*/ 517664 w 606969"/>
                  <a:gd name="connsiteY71" fmla="*/ 239227 h 502675"/>
                  <a:gd name="connsiteX72" fmla="*/ 502493 w 606969"/>
                  <a:gd name="connsiteY72" fmla="*/ 254197 h 502675"/>
                  <a:gd name="connsiteX73" fmla="*/ 487307 w 606969"/>
                  <a:gd name="connsiteY73" fmla="*/ 269181 h 502675"/>
                  <a:gd name="connsiteX74" fmla="*/ 480812 w 606969"/>
                  <a:gd name="connsiteY74" fmla="*/ 273264 h 502675"/>
                  <a:gd name="connsiteX75" fmla="*/ 470977 w 606969"/>
                  <a:gd name="connsiteY75" fmla="*/ 292903 h 502675"/>
                  <a:gd name="connsiteX76" fmla="*/ 478075 w 606969"/>
                  <a:gd name="connsiteY76" fmla="*/ 325208 h 502675"/>
                  <a:gd name="connsiteX77" fmla="*/ 481818 w 606969"/>
                  <a:gd name="connsiteY77" fmla="*/ 341724 h 502675"/>
                  <a:gd name="connsiteX78" fmla="*/ 485436 w 606969"/>
                  <a:gd name="connsiteY78" fmla="*/ 357698 h 502675"/>
                  <a:gd name="connsiteX79" fmla="*/ 587685 w 606969"/>
                  <a:gd name="connsiteY79" fmla="*/ 357698 h 502675"/>
                  <a:gd name="connsiteX80" fmla="*/ 587685 w 606969"/>
                  <a:gd name="connsiteY80" fmla="*/ 341523 h 502675"/>
                  <a:gd name="connsiteX81" fmla="*/ 594119 w 606969"/>
                  <a:gd name="connsiteY81" fmla="*/ 329368 h 502675"/>
                  <a:gd name="connsiteX82" fmla="*/ 606830 w 606969"/>
                  <a:gd name="connsiteY82" fmla="*/ 334780 h 502675"/>
                  <a:gd name="connsiteX83" fmla="*/ 606969 w 606969"/>
                  <a:gd name="connsiteY83" fmla="*/ 334982 h 502675"/>
                  <a:gd name="connsiteX84" fmla="*/ 606938 w 606969"/>
                  <a:gd name="connsiteY84" fmla="*/ 473757 h 502675"/>
                  <a:gd name="connsiteX85" fmla="*/ 587206 w 606969"/>
                  <a:gd name="connsiteY85" fmla="*/ 498685 h 502675"/>
                  <a:gd name="connsiteX86" fmla="*/ 576613 w 606969"/>
                  <a:gd name="connsiteY86" fmla="*/ 501887 h 502675"/>
                  <a:gd name="connsiteX87" fmla="*/ 573288 w 606969"/>
                  <a:gd name="connsiteY87" fmla="*/ 502675 h 502675"/>
                  <a:gd name="connsiteX88" fmla="*/ 573118 w 606969"/>
                  <a:gd name="connsiteY88" fmla="*/ 502644 h 502675"/>
                  <a:gd name="connsiteX89" fmla="*/ 28083 w 606969"/>
                  <a:gd name="connsiteY89" fmla="*/ 501098 h 502675"/>
                  <a:gd name="connsiteX90" fmla="*/ 572917 w 606969"/>
                  <a:gd name="connsiteY90" fmla="*/ 501098 h 502675"/>
                  <a:gd name="connsiteX91" fmla="*/ 576180 w 606969"/>
                  <a:gd name="connsiteY91" fmla="*/ 500325 h 502675"/>
                  <a:gd name="connsiteX92" fmla="*/ 586495 w 606969"/>
                  <a:gd name="connsiteY92" fmla="*/ 497232 h 502675"/>
                  <a:gd name="connsiteX93" fmla="*/ 605361 w 606969"/>
                  <a:gd name="connsiteY93" fmla="*/ 473386 h 502675"/>
                  <a:gd name="connsiteX94" fmla="*/ 605361 w 606969"/>
                  <a:gd name="connsiteY94" fmla="*/ 335430 h 502675"/>
                  <a:gd name="connsiteX95" fmla="*/ 594613 w 606969"/>
                  <a:gd name="connsiteY95" fmla="*/ 330775 h 502675"/>
                  <a:gd name="connsiteX96" fmla="*/ 589170 w 606969"/>
                  <a:gd name="connsiteY96" fmla="*/ 341492 h 502675"/>
                  <a:gd name="connsiteX97" fmla="*/ 589170 w 606969"/>
                  <a:gd name="connsiteY97" fmla="*/ 359214 h 502675"/>
                  <a:gd name="connsiteX98" fmla="*/ 484122 w 606969"/>
                  <a:gd name="connsiteY98" fmla="*/ 359214 h 502675"/>
                  <a:gd name="connsiteX99" fmla="*/ 483998 w 606969"/>
                  <a:gd name="connsiteY99" fmla="*/ 358595 h 502675"/>
                  <a:gd name="connsiteX100" fmla="*/ 480256 w 606969"/>
                  <a:gd name="connsiteY100" fmla="*/ 342033 h 502675"/>
                  <a:gd name="connsiteX101" fmla="*/ 476513 w 606969"/>
                  <a:gd name="connsiteY101" fmla="*/ 325487 h 502675"/>
                  <a:gd name="connsiteX102" fmla="*/ 469415 w 606969"/>
                  <a:gd name="connsiteY102" fmla="*/ 293166 h 502675"/>
                  <a:gd name="connsiteX103" fmla="*/ 480055 w 606969"/>
                  <a:gd name="connsiteY103" fmla="*/ 271826 h 502675"/>
                  <a:gd name="connsiteX104" fmla="*/ 486179 w 606969"/>
                  <a:gd name="connsiteY104" fmla="*/ 268022 h 502675"/>
                  <a:gd name="connsiteX105" fmla="*/ 501349 w 606969"/>
                  <a:gd name="connsiteY105" fmla="*/ 253052 h 502675"/>
                  <a:gd name="connsiteX106" fmla="*/ 516535 w 606969"/>
                  <a:gd name="connsiteY106" fmla="*/ 238067 h 502675"/>
                  <a:gd name="connsiteX107" fmla="*/ 522380 w 606969"/>
                  <a:gd name="connsiteY107" fmla="*/ 236691 h 502675"/>
                  <a:gd name="connsiteX108" fmla="*/ 535262 w 606969"/>
                  <a:gd name="connsiteY108" fmla="*/ 240418 h 502675"/>
                  <a:gd name="connsiteX109" fmla="*/ 558288 w 606969"/>
                  <a:gd name="connsiteY109" fmla="*/ 247346 h 502675"/>
                  <a:gd name="connsiteX110" fmla="*/ 589155 w 606969"/>
                  <a:gd name="connsiteY110" fmla="*/ 289842 h 502675"/>
                  <a:gd name="connsiteX111" fmla="*/ 589155 w 606969"/>
                  <a:gd name="connsiteY111" fmla="*/ 293398 h 502675"/>
                  <a:gd name="connsiteX112" fmla="*/ 594552 w 606969"/>
                  <a:gd name="connsiteY112" fmla="*/ 304100 h 502675"/>
                  <a:gd name="connsiteX113" fmla="*/ 605346 w 606969"/>
                  <a:gd name="connsiteY113" fmla="*/ 299429 h 502675"/>
                  <a:gd name="connsiteX114" fmla="*/ 605346 w 606969"/>
                  <a:gd name="connsiteY114" fmla="*/ 282156 h 502675"/>
                  <a:gd name="connsiteX115" fmla="*/ 604557 w 606969"/>
                  <a:gd name="connsiteY115" fmla="*/ 280099 h 502675"/>
                  <a:gd name="connsiteX116" fmla="*/ 558195 w 606969"/>
                  <a:gd name="connsiteY116" fmla="*/ 230304 h 502675"/>
                  <a:gd name="connsiteX117" fmla="*/ 490493 w 606969"/>
                  <a:gd name="connsiteY117" fmla="*/ 208268 h 502675"/>
                  <a:gd name="connsiteX118" fmla="*/ 489967 w 606969"/>
                  <a:gd name="connsiteY118" fmla="*/ 208098 h 502675"/>
                  <a:gd name="connsiteX119" fmla="*/ 489874 w 606969"/>
                  <a:gd name="connsiteY119" fmla="*/ 207510 h 502675"/>
                  <a:gd name="connsiteX120" fmla="*/ 489782 w 606969"/>
                  <a:gd name="connsiteY120" fmla="*/ 200582 h 502675"/>
                  <a:gd name="connsiteX121" fmla="*/ 489874 w 606969"/>
                  <a:gd name="connsiteY121" fmla="*/ 188938 h 502675"/>
                  <a:gd name="connsiteX122" fmla="*/ 492457 w 606969"/>
                  <a:gd name="connsiteY122" fmla="*/ 183711 h 502675"/>
                  <a:gd name="connsiteX123" fmla="*/ 518653 w 606969"/>
                  <a:gd name="connsiteY123" fmla="*/ 139189 h 502675"/>
                  <a:gd name="connsiteX124" fmla="*/ 522133 w 606969"/>
                  <a:gd name="connsiteY124" fmla="*/ 134365 h 502675"/>
                  <a:gd name="connsiteX125" fmla="*/ 532819 w 606969"/>
                  <a:gd name="connsiteY125" fmla="*/ 116086 h 502675"/>
                  <a:gd name="connsiteX126" fmla="*/ 532819 w 606969"/>
                  <a:gd name="connsiteY126" fmla="*/ 55404 h 502675"/>
                  <a:gd name="connsiteX127" fmla="*/ 522133 w 606969"/>
                  <a:gd name="connsiteY127" fmla="*/ 33198 h 502675"/>
                  <a:gd name="connsiteX128" fmla="*/ 512792 w 606969"/>
                  <a:gd name="connsiteY128" fmla="*/ 28466 h 502675"/>
                  <a:gd name="connsiteX129" fmla="*/ 506839 w 606969"/>
                  <a:gd name="connsiteY129" fmla="*/ 25759 h 502675"/>
                  <a:gd name="connsiteX130" fmla="*/ 506514 w 606969"/>
                  <a:gd name="connsiteY130" fmla="*/ 25589 h 502675"/>
                  <a:gd name="connsiteX131" fmla="*/ 506437 w 606969"/>
                  <a:gd name="connsiteY131" fmla="*/ 25234 h 502675"/>
                  <a:gd name="connsiteX132" fmla="*/ 478416 w 606969"/>
                  <a:gd name="connsiteY132" fmla="*/ 1790 h 502675"/>
                  <a:gd name="connsiteX133" fmla="*/ 414193 w 606969"/>
                  <a:gd name="connsiteY133" fmla="*/ 1790 h 502675"/>
                  <a:gd name="connsiteX134" fmla="*/ 361754 w 606969"/>
                  <a:gd name="connsiteY134" fmla="*/ 51879 h 502675"/>
                  <a:gd name="connsiteX135" fmla="*/ 361738 w 606969"/>
                  <a:gd name="connsiteY135" fmla="*/ 117168 h 502675"/>
                  <a:gd name="connsiteX136" fmla="*/ 361754 w 606969"/>
                  <a:gd name="connsiteY136" fmla="*/ 117648 h 502675"/>
                  <a:gd name="connsiteX137" fmla="*/ 371620 w 606969"/>
                  <a:gd name="connsiteY137" fmla="*/ 134334 h 502675"/>
                  <a:gd name="connsiteX138" fmla="*/ 375919 w 606969"/>
                  <a:gd name="connsiteY138" fmla="*/ 139978 h 502675"/>
                  <a:gd name="connsiteX139" fmla="*/ 401667 w 606969"/>
                  <a:gd name="connsiteY139" fmla="*/ 183278 h 502675"/>
                  <a:gd name="connsiteX140" fmla="*/ 404311 w 606969"/>
                  <a:gd name="connsiteY140" fmla="*/ 187422 h 502675"/>
                  <a:gd name="connsiteX141" fmla="*/ 404698 w 606969"/>
                  <a:gd name="connsiteY141" fmla="*/ 205948 h 502675"/>
                  <a:gd name="connsiteX142" fmla="*/ 404698 w 606969"/>
                  <a:gd name="connsiteY142" fmla="*/ 206474 h 502675"/>
                  <a:gd name="connsiteX143" fmla="*/ 404203 w 606969"/>
                  <a:gd name="connsiteY143" fmla="*/ 206660 h 502675"/>
                  <a:gd name="connsiteX144" fmla="*/ 390393 w 606969"/>
                  <a:gd name="connsiteY144" fmla="*/ 211794 h 502675"/>
                  <a:gd name="connsiteX145" fmla="*/ 383837 w 606969"/>
                  <a:gd name="connsiteY145" fmla="*/ 214701 h 502675"/>
                  <a:gd name="connsiteX146" fmla="*/ 370244 w 606969"/>
                  <a:gd name="connsiteY146" fmla="*/ 220083 h 502675"/>
                  <a:gd name="connsiteX147" fmla="*/ 350944 w 606969"/>
                  <a:gd name="connsiteY147" fmla="*/ 225990 h 502675"/>
                  <a:gd name="connsiteX148" fmla="*/ 331660 w 606969"/>
                  <a:gd name="connsiteY148" fmla="*/ 231897 h 502675"/>
                  <a:gd name="connsiteX149" fmla="*/ 290000 w 606969"/>
                  <a:gd name="connsiteY149" fmla="*/ 281305 h 502675"/>
                  <a:gd name="connsiteX150" fmla="*/ 288871 w 606969"/>
                  <a:gd name="connsiteY150" fmla="*/ 314213 h 502675"/>
                  <a:gd name="connsiteX151" fmla="*/ 288825 w 606969"/>
                  <a:gd name="connsiteY151" fmla="*/ 330868 h 502675"/>
                  <a:gd name="connsiteX152" fmla="*/ 288825 w 606969"/>
                  <a:gd name="connsiteY152" fmla="*/ 338569 h 502675"/>
                  <a:gd name="connsiteX153" fmla="*/ 287634 w 606969"/>
                  <a:gd name="connsiteY153" fmla="*/ 337811 h 502675"/>
                  <a:gd name="connsiteX154" fmla="*/ 233200 w 606969"/>
                  <a:gd name="connsiteY154" fmla="*/ 321141 h 502675"/>
                  <a:gd name="connsiteX155" fmla="*/ 200308 w 606969"/>
                  <a:gd name="connsiteY155" fmla="*/ 314260 h 502675"/>
                  <a:gd name="connsiteX156" fmla="*/ 197895 w 606969"/>
                  <a:gd name="connsiteY156" fmla="*/ 313486 h 502675"/>
                  <a:gd name="connsiteX157" fmla="*/ 200323 w 606969"/>
                  <a:gd name="connsiteY157" fmla="*/ 312775 h 502675"/>
                  <a:gd name="connsiteX158" fmla="*/ 211225 w 606969"/>
                  <a:gd name="connsiteY158" fmla="*/ 309806 h 502675"/>
                  <a:gd name="connsiteX159" fmla="*/ 228267 w 606969"/>
                  <a:gd name="connsiteY159" fmla="*/ 304904 h 502675"/>
                  <a:gd name="connsiteX160" fmla="*/ 263216 w 606969"/>
                  <a:gd name="connsiteY160" fmla="*/ 255233 h 502675"/>
                  <a:gd name="connsiteX161" fmla="*/ 259814 w 606969"/>
                  <a:gd name="connsiteY161" fmla="*/ 234511 h 502675"/>
                  <a:gd name="connsiteX162" fmla="*/ 256922 w 606969"/>
                  <a:gd name="connsiteY162" fmla="*/ 219835 h 502675"/>
                  <a:gd name="connsiteX163" fmla="*/ 254293 w 606969"/>
                  <a:gd name="connsiteY163" fmla="*/ 195927 h 502675"/>
                  <a:gd name="connsiteX164" fmla="*/ 251788 w 606969"/>
                  <a:gd name="connsiteY164" fmla="*/ 172932 h 502675"/>
                  <a:gd name="connsiteX165" fmla="*/ 156389 w 606969"/>
                  <a:gd name="connsiteY165" fmla="*/ 88884 h 502675"/>
                  <a:gd name="connsiteX166" fmla="*/ 155601 w 606969"/>
                  <a:gd name="connsiteY166" fmla="*/ 88884 h 502675"/>
                  <a:gd name="connsiteX167" fmla="*/ 59429 w 606969"/>
                  <a:gd name="connsiteY167" fmla="*/ 171757 h 502675"/>
                  <a:gd name="connsiteX168" fmla="*/ 57372 w 606969"/>
                  <a:gd name="connsiteY168" fmla="*/ 193577 h 502675"/>
                  <a:gd name="connsiteX169" fmla="*/ 55888 w 606969"/>
                  <a:gd name="connsiteY169" fmla="*/ 211160 h 502675"/>
                  <a:gd name="connsiteX170" fmla="*/ 52346 w 606969"/>
                  <a:gd name="connsiteY170" fmla="*/ 227273 h 502675"/>
                  <a:gd name="connsiteX171" fmla="*/ 48387 w 606969"/>
                  <a:gd name="connsiteY171" fmla="*/ 246248 h 502675"/>
                  <a:gd name="connsiteX172" fmla="*/ 84465 w 606969"/>
                  <a:gd name="connsiteY172" fmla="*/ 305290 h 502675"/>
                  <a:gd name="connsiteX173" fmla="*/ 96589 w 606969"/>
                  <a:gd name="connsiteY173" fmla="*/ 308770 h 502675"/>
                  <a:gd name="connsiteX174" fmla="*/ 112054 w 606969"/>
                  <a:gd name="connsiteY174" fmla="*/ 313177 h 502675"/>
                  <a:gd name="connsiteX175" fmla="*/ 115409 w 606969"/>
                  <a:gd name="connsiteY175" fmla="*/ 314074 h 502675"/>
                  <a:gd name="connsiteX176" fmla="*/ 111992 w 606969"/>
                  <a:gd name="connsiteY176" fmla="*/ 314677 h 502675"/>
                  <a:gd name="connsiteX177" fmla="*/ 84527 w 606969"/>
                  <a:gd name="connsiteY177" fmla="*/ 319858 h 502675"/>
                  <a:gd name="connsiteX178" fmla="*/ 55238 w 606969"/>
                  <a:gd name="connsiteY178" fmla="*/ 325316 h 502675"/>
                  <a:gd name="connsiteX179" fmla="*/ 3046 w 606969"/>
                  <a:gd name="connsiteY179" fmla="*/ 370487 h 502675"/>
                  <a:gd name="connsiteX180" fmla="*/ 2150 w 606969"/>
                  <a:gd name="connsiteY180" fmla="*/ 374168 h 502675"/>
                  <a:gd name="connsiteX181" fmla="*/ 1500 w 606969"/>
                  <a:gd name="connsiteY181" fmla="*/ 376658 h 502675"/>
                  <a:gd name="connsiteX182" fmla="*/ 1500 w 606969"/>
                  <a:gd name="connsiteY182" fmla="*/ 474592 h 502675"/>
                  <a:gd name="connsiteX183" fmla="*/ 28083 w 606969"/>
                  <a:gd name="connsiteY183" fmla="*/ 501098 h 502675"/>
                  <a:gd name="connsiteX184" fmla="*/ 161554 w 606969"/>
                  <a:gd name="connsiteY184" fmla="*/ 484907 h 502675"/>
                  <a:gd name="connsiteX185" fmla="*/ 38212 w 606969"/>
                  <a:gd name="connsiteY185" fmla="*/ 484907 h 502675"/>
                  <a:gd name="connsiteX186" fmla="*/ 17737 w 606969"/>
                  <a:gd name="connsiteY186" fmla="*/ 464432 h 502675"/>
                  <a:gd name="connsiteX187" fmla="*/ 17737 w 606969"/>
                  <a:gd name="connsiteY187" fmla="*/ 386013 h 502675"/>
                  <a:gd name="connsiteX188" fmla="*/ 53831 w 606969"/>
                  <a:gd name="connsiteY188" fmla="*/ 342296 h 502675"/>
                  <a:gd name="connsiteX189" fmla="*/ 82409 w 606969"/>
                  <a:gd name="connsiteY189" fmla="*/ 336574 h 502675"/>
                  <a:gd name="connsiteX190" fmla="*/ 110971 w 606969"/>
                  <a:gd name="connsiteY190" fmla="*/ 330868 h 502675"/>
                  <a:gd name="connsiteX191" fmla="*/ 120806 w 606969"/>
                  <a:gd name="connsiteY191" fmla="*/ 334301 h 502675"/>
                  <a:gd name="connsiteX192" fmla="*/ 155260 w 606969"/>
                  <a:gd name="connsiteY192" fmla="*/ 351776 h 502675"/>
                  <a:gd name="connsiteX193" fmla="*/ 155693 w 606969"/>
                  <a:gd name="connsiteY193" fmla="*/ 351776 h 502675"/>
                  <a:gd name="connsiteX194" fmla="*/ 190519 w 606969"/>
                  <a:gd name="connsiteY194" fmla="*/ 334688 h 502675"/>
                  <a:gd name="connsiteX195" fmla="*/ 199581 w 606969"/>
                  <a:gd name="connsiteY195" fmla="*/ 331255 h 502675"/>
                  <a:gd name="connsiteX196" fmla="*/ 228916 w 606969"/>
                  <a:gd name="connsiteY196" fmla="*/ 336760 h 502675"/>
                  <a:gd name="connsiteX197" fmla="*/ 258283 w 606969"/>
                  <a:gd name="connsiteY197" fmla="*/ 342281 h 502675"/>
                  <a:gd name="connsiteX198" fmla="*/ 293201 w 606969"/>
                  <a:gd name="connsiteY198" fmla="*/ 382426 h 502675"/>
                  <a:gd name="connsiteX199" fmla="*/ 293649 w 606969"/>
                  <a:gd name="connsiteY199" fmla="*/ 454783 h 502675"/>
                  <a:gd name="connsiteX200" fmla="*/ 293603 w 606969"/>
                  <a:gd name="connsiteY200" fmla="*/ 479000 h 502675"/>
                  <a:gd name="connsiteX201" fmla="*/ 292227 w 606969"/>
                  <a:gd name="connsiteY201" fmla="*/ 483345 h 502675"/>
                  <a:gd name="connsiteX202" fmla="*/ 287170 w 606969"/>
                  <a:gd name="connsiteY202" fmla="*/ 484520 h 502675"/>
                  <a:gd name="connsiteX203" fmla="*/ 286134 w 606969"/>
                  <a:gd name="connsiteY203" fmla="*/ 484505 h 502675"/>
                  <a:gd name="connsiteX204" fmla="*/ 161585 w 606969"/>
                  <a:gd name="connsiteY204" fmla="*/ 484505 h 502675"/>
                  <a:gd name="connsiteX205" fmla="*/ 161585 w 606969"/>
                  <a:gd name="connsiteY205" fmla="*/ 484907 h 502675"/>
                  <a:gd name="connsiteX206" fmla="*/ 114064 w 606969"/>
                  <a:gd name="connsiteY206" fmla="*/ 332043 h 502675"/>
                  <a:gd name="connsiteX207" fmla="*/ 111280 w 606969"/>
                  <a:gd name="connsiteY207" fmla="*/ 332384 h 502675"/>
                  <a:gd name="connsiteX208" fmla="*/ 82702 w 606969"/>
                  <a:gd name="connsiteY208" fmla="*/ 338105 h 502675"/>
                  <a:gd name="connsiteX209" fmla="*/ 54140 w 606969"/>
                  <a:gd name="connsiteY209" fmla="*/ 343812 h 502675"/>
                  <a:gd name="connsiteX210" fmla="*/ 19284 w 606969"/>
                  <a:gd name="connsiteY210" fmla="*/ 386013 h 502675"/>
                  <a:gd name="connsiteX211" fmla="*/ 19284 w 606969"/>
                  <a:gd name="connsiteY211" fmla="*/ 464432 h 502675"/>
                  <a:gd name="connsiteX212" fmla="*/ 38212 w 606969"/>
                  <a:gd name="connsiteY212" fmla="*/ 483360 h 502675"/>
                  <a:gd name="connsiteX213" fmla="*/ 160008 w 606969"/>
                  <a:gd name="connsiteY213" fmla="*/ 483360 h 502675"/>
                  <a:gd name="connsiteX214" fmla="*/ 160008 w 606969"/>
                  <a:gd name="connsiteY214" fmla="*/ 482974 h 502675"/>
                  <a:gd name="connsiteX215" fmla="*/ 286103 w 606969"/>
                  <a:gd name="connsiteY215" fmla="*/ 482974 h 502675"/>
                  <a:gd name="connsiteX216" fmla="*/ 287185 w 606969"/>
                  <a:gd name="connsiteY216" fmla="*/ 482989 h 502675"/>
                  <a:gd name="connsiteX217" fmla="*/ 291113 w 606969"/>
                  <a:gd name="connsiteY217" fmla="*/ 482247 h 502675"/>
                  <a:gd name="connsiteX218" fmla="*/ 292026 w 606969"/>
                  <a:gd name="connsiteY218" fmla="*/ 479015 h 502675"/>
                  <a:gd name="connsiteX219" fmla="*/ 292072 w 606969"/>
                  <a:gd name="connsiteY219" fmla="*/ 454798 h 502675"/>
                  <a:gd name="connsiteX220" fmla="*/ 291624 w 606969"/>
                  <a:gd name="connsiteY220" fmla="*/ 382488 h 502675"/>
                  <a:gd name="connsiteX221" fmla="*/ 257958 w 606969"/>
                  <a:gd name="connsiteY221" fmla="*/ 343827 h 502675"/>
                  <a:gd name="connsiteX222" fmla="*/ 228592 w 606969"/>
                  <a:gd name="connsiteY222" fmla="*/ 338306 h 502675"/>
                  <a:gd name="connsiteX223" fmla="*/ 199256 w 606969"/>
                  <a:gd name="connsiteY223" fmla="*/ 332786 h 502675"/>
                  <a:gd name="connsiteX224" fmla="*/ 191740 w 606969"/>
                  <a:gd name="connsiteY224" fmla="*/ 335647 h 502675"/>
                  <a:gd name="connsiteX225" fmla="*/ 155693 w 606969"/>
                  <a:gd name="connsiteY225" fmla="*/ 353338 h 502675"/>
                  <a:gd name="connsiteX226" fmla="*/ 155245 w 606969"/>
                  <a:gd name="connsiteY226" fmla="*/ 353338 h 502675"/>
                  <a:gd name="connsiteX227" fmla="*/ 119569 w 606969"/>
                  <a:gd name="connsiteY227" fmla="*/ 335244 h 502675"/>
                  <a:gd name="connsiteX228" fmla="*/ 114064 w 606969"/>
                  <a:gd name="connsiteY228" fmla="*/ 332043 h 502675"/>
                  <a:gd name="connsiteX229" fmla="*/ 570257 w 606969"/>
                  <a:gd name="connsiteY229" fmla="*/ 484520 h 502675"/>
                  <a:gd name="connsiteX230" fmla="*/ 315268 w 606969"/>
                  <a:gd name="connsiteY230" fmla="*/ 484520 h 502675"/>
                  <a:gd name="connsiteX231" fmla="*/ 313072 w 606969"/>
                  <a:gd name="connsiteY231" fmla="*/ 484335 h 502675"/>
                  <a:gd name="connsiteX232" fmla="*/ 310536 w 606969"/>
                  <a:gd name="connsiteY232" fmla="*/ 484134 h 502675"/>
                  <a:gd name="connsiteX233" fmla="*/ 309763 w 606969"/>
                  <a:gd name="connsiteY233" fmla="*/ 484134 h 502675"/>
                  <a:gd name="connsiteX234" fmla="*/ 309763 w 606969"/>
                  <a:gd name="connsiteY234" fmla="*/ 376194 h 502675"/>
                  <a:gd name="connsiteX235" fmla="*/ 589155 w 606969"/>
                  <a:gd name="connsiteY235" fmla="*/ 376194 h 502675"/>
                  <a:gd name="connsiteX236" fmla="*/ 589155 w 606969"/>
                  <a:gd name="connsiteY236" fmla="*/ 464850 h 502675"/>
                  <a:gd name="connsiteX237" fmla="*/ 570257 w 606969"/>
                  <a:gd name="connsiteY237" fmla="*/ 484520 h 502675"/>
                  <a:gd name="connsiteX238" fmla="*/ 311325 w 606969"/>
                  <a:gd name="connsiteY238" fmla="*/ 482587 h 502675"/>
                  <a:gd name="connsiteX239" fmla="*/ 313289 w 606969"/>
                  <a:gd name="connsiteY239" fmla="*/ 482788 h 502675"/>
                  <a:gd name="connsiteX240" fmla="*/ 315284 w 606969"/>
                  <a:gd name="connsiteY240" fmla="*/ 482958 h 502675"/>
                  <a:gd name="connsiteX241" fmla="*/ 570273 w 606969"/>
                  <a:gd name="connsiteY241" fmla="*/ 482958 h 502675"/>
                  <a:gd name="connsiteX242" fmla="*/ 587624 w 606969"/>
                  <a:gd name="connsiteY242" fmla="*/ 464819 h 502675"/>
                  <a:gd name="connsiteX243" fmla="*/ 587624 w 606969"/>
                  <a:gd name="connsiteY243" fmla="*/ 377709 h 502675"/>
                  <a:gd name="connsiteX244" fmla="*/ 311325 w 606969"/>
                  <a:gd name="connsiteY244" fmla="*/ 377709 h 502675"/>
                  <a:gd name="connsiteX245" fmla="*/ 311325 w 606969"/>
                  <a:gd name="connsiteY245" fmla="*/ 482587 h 502675"/>
                  <a:gd name="connsiteX246" fmla="*/ 467575 w 606969"/>
                  <a:gd name="connsiteY246" fmla="*/ 359198 h 502675"/>
                  <a:gd name="connsiteX247" fmla="*/ 427028 w 606969"/>
                  <a:gd name="connsiteY247" fmla="*/ 359198 h 502675"/>
                  <a:gd name="connsiteX248" fmla="*/ 427229 w 606969"/>
                  <a:gd name="connsiteY248" fmla="*/ 358271 h 502675"/>
                  <a:gd name="connsiteX249" fmla="*/ 441023 w 606969"/>
                  <a:gd name="connsiteY249" fmla="*/ 296383 h 502675"/>
                  <a:gd name="connsiteX250" fmla="*/ 441162 w 606969"/>
                  <a:gd name="connsiteY250" fmla="*/ 295780 h 502675"/>
                  <a:gd name="connsiteX251" fmla="*/ 453039 w 606969"/>
                  <a:gd name="connsiteY251" fmla="*/ 295780 h 502675"/>
                  <a:gd name="connsiteX252" fmla="*/ 453178 w 606969"/>
                  <a:gd name="connsiteY252" fmla="*/ 296383 h 502675"/>
                  <a:gd name="connsiteX253" fmla="*/ 467359 w 606969"/>
                  <a:gd name="connsiteY253" fmla="*/ 358255 h 502675"/>
                  <a:gd name="connsiteX254" fmla="*/ 467575 w 606969"/>
                  <a:gd name="connsiteY254" fmla="*/ 359198 h 502675"/>
                  <a:gd name="connsiteX255" fmla="*/ 428946 w 606969"/>
                  <a:gd name="connsiteY255" fmla="*/ 357652 h 502675"/>
                  <a:gd name="connsiteX256" fmla="*/ 465658 w 606969"/>
                  <a:gd name="connsiteY256" fmla="*/ 357652 h 502675"/>
                  <a:gd name="connsiteX257" fmla="*/ 451817 w 606969"/>
                  <a:gd name="connsiteY257" fmla="*/ 297326 h 502675"/>
                  <a:gd name="connsiteX258" fmla="*/ 442399 w 606969"/>
                  <a:gd name="connsiteY258" fmla="*/ 297326 h 502675"/>
                  <a:gd name="connsiteX259" fmla="*/ 428946 w 606969"/>
                  <a:gd name="connsiteY259" fmla="*/ 357652 h 502675"/>
                  <a:gd name="connsiteX260" fmla="*/ 410095 w 606969"/>
                  <a:gd name="connsiteY260" fmla="*/ 359198 h 502675"/>
                  <a:gd name="connsiteX261" fmla="*/ 305449 w 606969"/>
                  <a:gd name="connsiteY261" fmla="*/ 359198 h 502675"/>
                  <a:gd name="connsiteX262" fmla="*/ 305449 w 606969"/>
                  <a:gd name="connsiteY262" fmla="*/ 358425 h 502675"/>
                  <a:gd name="connsiteX263" fmla="*/ 305263 w 606969"/>
                  <a:gd name="connsiteY263" fmla="*/ 355750 h 502675"/>
                  <a:gd name="connsiteX264" fmla="*/ 305062 w 606969"/>
                  <a:gd name="connsiteY264" fmla="*/ 352905 h 502675"/>
                  <a:gd name="connsiteX265" fmla="*/ 305062 w 606969"/>
                  <a:gd name="connsiteY265" fmla="*/ 291821 h 502675"/>
                  <a:gd name="connsiteX266" fmla="*/ 338712 w 606969"/>
                  <a:gd name="connsiteY266" fmla="*/ 246557 h 502675"/>
                  <a:gd name="connsiteX267" fmla="*/ 371836 w 606969"/>
                  <a:gd name="connsiteY267" fmla="*/ 236707 h 502675"/>
                  <a:gd name="connsiteX268" fmla="*/ 379383 w 606969"/>
                  <a:gd name="connsiteY268" fmla="*/ 239366 h 502675"/>
                  <a:gd name="connsiteX269" fmla="*/ 409631 w 606969"/>
                  <a:gd name="connsiteY269" fmla="*/ 269599 h 502675"/>
                  <a:gd name="connsiteX270" fmla="*/ 414347 w 606969"/>
                  <a:gd name="connsiteY270" fmla="*/ 272893 h 502675"/>
                  <a:gd name="connsiteX271" fmla="*/ 418708 w 606969"/>
                  <a:gd name="connsiteY271" fmla="*/ 275908 h 502675"/>
                  <a:gd name="connsiteX272" fmla="*/ 423641 w 606969"/>
                  <a:gd name="connsiteY272" fmla="*/ 301069 h 502675"/>
                  <a:gd name="connsiteX273" fmla="*/ 413280 w 606969"/>
                  <a:gd name="connsiteY273" fmla="*/ 344879 h 502675"/>
                  <a:gd name="connsiteX274" fmla="*/ 410249 w 606969"/>
                  <a:gd name="connsiteY274" fmla="*/ 358580 h 502675"/>
                  <a:gd name="connsiteX275" fmla="*/ 410095 w 606969"/>
                  <a:gd name="connsiteY275" fmla="*/ 359198 h 502675"/>
                  <a:gd name="connsiteX276" fmla="*/ 306964 w 606969"/>
                  <a:gd name="connsiteY276" fmla="*/ 357652 h 502675"/>
                  <a:gd name="connsiteX277" fmla="*/ 408842 w 606969"/>
                  <a:gd name="connsiteY277" fmla="*/ 357652 h 502675"/>
                  <a:gd name="connsiteX278" fmla="*/ 411734 w 606969"/>
                  <a:gd name="connsiteY278" fmla="*/ 344569 h 502675"/>
                  <a:gd name="connsiteX279" fmla="*/ 422110 w 606969"/>
                  <a:gd name="connsiteY279" fmla="*/ 300697 h 502675"/>
                  <a:gd name="connsiteX280" fmla="*/ 417533 w 606969"/>
                  <a:gd name="connsiteY280" fmla="*/ 276960 h 502675"/>
                  <a:gd name="connsiteX281" fmla="*/ 413543 w 606969"/>
                  <a:gd name="connsiteY281" fmla="*/ 274238 h 502675"/>
                  <a:gd name="connsiteX282" fmla="*/ 408517 w 606969"/>
                  <a:gd name="connsiteY282" fmla="*/ 270697 h 502675"/>
                  <a:gd name="connsiteX283" fmla="*/ 378161 w 606969"/>
                  <a:gd name="connsiteY283" fmla="*/ 240341 h 502675"/>
                  <a:gd name="connsiteX284" fmla="*/ 372285 w 606969"/>
                  <a:gd name="connsiteY284" fmla="*/ 238160 h 502675"/>
                  <a:gd name="connsiteX285" fmla="*/ 339145 w 606969"/>
                  <a:gd name="connsiteY285" fmla="*/ 248026 h 502675"/>
                  <a:gd name="connsiteX286" fmla="*/ 306578 w 606969"/>
                  <a:gd name="connsiteY286" fmla="*/ 291821 h 502675"/>
                  <a:gd name="connsiteX287" fmla="*/ 306578 w 606969"/>
                  <a:gd name="connsiteY287" fmla="*/ 352905 h 502675"/>
                  <a:gd name="connsiteX288" fmla="*/ 306763 w 606969"/>
                  <a:gd name="connsiteY288" fmla="*/ 355580 h 502675"/>
                  <a:gd name="connsiteX289" fmla="*/ 306964 w 606969"/>
                  <a:gd name="connsiteY289" fmla="*/ 357652 h 502675"/>
                  <a:gd name="connsiteX290" fmla="*/ 155662 w 606969"/>
                  <a:gd name="connsiteY290" fmla="*/ 335600 h 502675"/>
                  <a:gd name="connsiteX291" fmla="*/ 130471 w 606969"/>
                  <a:gd name="connsiteY291" fmla="*/ 316765 h 502675"/>
                  <a:gd name="connsiteX292" fmla="*/ 130348 w 606969"/>
                  <a:gd name="connsiteY292" fmla="*/ 315883 h 502675"/>
                  <a:gd name="connsiteX293" fmla="*/ 180498 w 606969"/>
                  <a:gd name="connsiteY293" fmla="*/ 315883 h 502675"/>
                  <a:gd name="connsiteX294" fmla="*/ 180498 w 606969"/>
                  <a:gd name="connsiteY294" fmla="*/ 316656 h 502675"/>
                  <a:gd name="connsiteX295" fmla="*/ 157333 w 606969"/>
                  <a:gd name="connsiteY295" fmla="*/ 335554 h 502675"/>
                  <a:gd name="connsiteX296" fmla="*/ 155662 w 606969"/>
                  <a:gd name="connsiteY296" fmla="*/ 335600 h 502675"/>
                  <a:gd name="connsiteX297" fmla="*/ 132157 w 606969"/>
                  <a:gd name="connsiteY297" fmla="*/ 317430 h 502675"/>
                  <a:gd name="connsiteX298" fmla="*/ 157194 w 606969"/>
                  <a:gd name="connsiteY298" fmla="*/ 334007 h 502675"/>
                  <a:gd name="connsiteX299" fmla="*/ 178905 w 606969"/>
                  <a:gd name="connsiteY299" fmla="*/ 317430 h 502675"/>
                  <a:gd name="connsiteX300" fmla="*/ 132157 w 606969"/>
                  <a:gd name="connsiteY300" fmla="*/ 317430 h 502675"/>
                  <a:gd name="connsiteX301" fmla="*/ 155662 w 606969"/>
                  <a:gd name="connsiteY301" fmla="*/ 300481 h 502675"/>
                  <a:gd name="connsiteX302" fmla="*/ 155662 w 606969"/>
                  <a:gd name="connsiteY302" fmla="*/ 300481 h 502675"/>
                  <a:gd name="connsiteX303" fmla="*/ 90821 w 606969"/>
                  <a:gd name="connsiteY303" fmla="*/ 290599 h 502675"/>
                  <a:gd name="connsiteX304" fmla="*/ 64640 w 606969"/>
                  <a:gd name="connsiteY304" fmla="*/ 246387 h 502675"/>
                  <a:gd name="connsiteX305" fmla="*/ 68599 w 606969"/>
                  <a:gd name="connsiteY305" fmla="*/ 227413 h 502675"/>
                  <a:gd name="connsiteX306" fmla="*/ 72527 w 606969"/>
                  <a:gd name="connsiteY306" fmla="*/ 208562 h 502675"/>
                  <a:gd name="connsiteX307" fmla="*/ 74089 w 606969"/>
                  <a:gd name="connsiteY307" fmla="*/ 190314 h 502675"/>
                  <a:gd name="connsiteX308" fmla="*/ 75666 w 606969"/>
                  <a:gd name="connsiteY308" fmla="*/ 171912 h 502675"/>
                  <a:gd name="connsiteX309" fmla="*/ 155616 w 606969"/>
                  <a:gd name="connsiteY309" fmla="*/ 105060 h 502675"/>
                  <a:gd name="connsiteX310" fmla="*/ 156451 w 606969"/>
                  <a:gd name="connsiteY310" fmla="*/ 105060 h 502675"/>
                  <a:gd name="connsiteX311" fmla="*/ 235643 w 606969"/>
                  <a:gd name="connsiteY311" fmla="*/ 173504 h 502675"/>
                  <a:gd name="connsiteX312" fmla="*/ 237422 w 606969"/>
                  <a:gd name="connsiteY312" fmla="*/ 193268 h 502675"/>
                  <a:gd name="connsiteX313" fmla="*/ 239185 w 606969"/>
                  <a:gd name="connsiteY313" fmla="*/ 212907 h 502675"/>
                  <a:gd name="connsiteX314" fmla="*/ 242911 w 606969"/>
                  <a:gd name="connsiteY314" fmla="*/ 229980 h 502675"/>
                  <a:gd name="connsiteX315" fmla="*/ 246669 w 606969"/>
                  <a:gd name="connsiteY315" fmla="*/ 247176 h 502675"/>
                  <a:gd name="connsiteX316" fmla="*/ 247071 w 606969"/>
                  <a:gd name="connsiteY316" fmla="*/ 262733 h 502675"/>
                  <a:gd name="connsiteX317" fmla="*/ 224880 w 606969"/>
                  <a:gd name="connsiteY317" fmla="*/ 289022 h 502675"/>
                  <a:gd name="connsiteX318" fmla="*/ 155662 w 606969"/>
                  <a:gd name="connsiteY318" fmla="*/ 300481 h 502675"/>
                  <a:gd name="connsiteX319" fmla="*/ 155662 w 606969"/>
                  <a:gd name="connsiteY319" fmla="*/ 300481 h 502675"/>
                  <a:gd name="connsiteX320" fmla="*/ 155632 w 606969"/>
                  <a:gd name="connsiteY320" fmla="*/ 106591 h 502675"/>
                  <a:gd name="connsiteX321" fmla="*/ 77213 w 606969"/>
                  <a:gd name="connsiteY321" fmla="*/ 172144 h 502675"/>
                  <a:gd name="connsiteX322" fmla="*/ 75651 w 606969"/>
                  <a:gd name="connsiteY322" fmla="*/ 190376 h 502675"/>
                  <a:gd name="connsiteX323" fmla="*/ 74058 w 606969"/>
                  <a:gd name="connsiteY323" fmla="*/ 208794 h 502675"/>
                  <a:gd name="connsiteX324" fmla="*/ 70115 w 606969"/>
                  <a:gd name="connsiteY324" fmla="*/ 227768 h 502675"/>
                  <a:gd name="connsiteX325" fmla="*/ 66187 w 606969"/>
                  <a:gd name="connsiteY325" fmla="*/ 246635 h 502675"/>
                  <a:gd name="connsiteX326" fmla="*/ 91254 w 606969"/>
                  <a:gd name="connsiteY326" fmla="*/ 289115 h 502675"/>
                  <a:gd name="connsiteX327" fmla="*/ 155662 w 606969"/>
                  <a:gd name="connsiteY327" fmla="*/ 298934 h 502675"/>
                  <a:gd name="connsiteX328" fmla="*/ 224401 w 606969"/>
                  <a:gd name="connsiteY328" fmla="*/ 287553 h 502675"/>
                  <a:gd name="connsiteX329" fmla="*/ 245556 w 606969"/>
                  <a:gd name="connsiteY329" fmla="*/ 262547 h 502675"/>
                  <a:gd name="connsiteX330" fmla="*/ 245169 w 606969"/>
                  <a:gd name="connsiteY330" fmla="*/ 247408 h 502675"/>
                  <a:gd name="connsiteX331" fmla="*/ 241442 w 606969"/>
                  <a:gd name="connsiteY331" fmla="*/ 230335 h 502675"/>
                  <a:gd name="connsiteX332" fmla="*/ 237685 w 606969"/>
                  <a:gd name="connsiteY332" fmla="*/ 213139 h 502675"/>
                  <a:gd name="connsiteX333" fmla="*/ 235906 w 606969"/>
                  <a:gd name="connsiteY333" fmla="*/ 193345 h 502675"/>
                  <a:gd name="connsiteX334" fmla="*/ 234143 w 606969"/>
                  <a:gd name="connsiteY334" fmla="*/ 173705 h 502675"/>
                  <a:gd name="connsiteX335" fmla="*/ 156467 w 606969"/>
                  <a:gd name="connsiteY335" fmla="*/ 106575 h 502675"/>
                  <a:gd name="connsiteX336" fmla="*/ 155632 w 606969"/>
                  <a:gd name="connsiteY336" fmla="*/ 106591 h 502675"/>
                  <a:gd name="connsiteX337" fmla="*/ 447101 w 606969"/>
                  <a:gd name="connsiteY337" fmla="*/ 279975 h 502675"/>
                  <a:gd name="connsiteX338" fmla="*/ 441796 w 606969"/>
                  <a:gd name="connsiteY338" fmla="*/ 278707 h 502675"/>
                  <a:gd name="connsiteX339" fmla="*/ 435951 w 606969"/>
                  <a:gd name="connsiteY339" fmla="*/ 273264 h 502675"/>
                  <a:gd name="connsiteX340" fmla="*/ 432966 w 606969"/>
                  <a:gd name="connsiteY340" fmla="*/ 269924 h 502675"/>
                  <a:gd name="connsiteX341" fmla="*/ 432394 w 606969"/>
                  <a:gd name="connsiteY341" fmla="*/ 269351 h 502675"/>
                  <a:gd name="connsiteX342" fmla="*/ 432982 w 606969"/>
                  <a:gd name="connsiteY342" fmla="*/ 268810 h 502675"/>
                  <a:gd name="connsiteX343" fmla="*/ 445631 w 606969"/>
                  <a:gd name="connsiteY343" fmla="*/ 257877 h 502675"/>
                  <a:gd name="connsiteX344" fmla="*/ 447704 w 606969"/>
                  <a:gd name="connsiteY344" fmla="*/ 256145 h 502675"/>
                  <a:gd name="connsiteX345" fmla="*/ 448199 w 606969"/>
                  <a:gd name="connsiteY345" fmla="*/ 256578 h 502675"/>
                  <a:gd name="connsiteX346" fmla="*/ 453348 w 606969"/>
                  <a:gd name="connsiteY346" fmla="*/ 260846 h 502675"/>
                  <a:gd name="connsiteX347" fmla="*/ 457261 w 606969"/>
                  <a:gd name="connsiteY347" fmla="*/ 264063 h 502675"/>
                  <a:gd name="connsiteX348" fmla="*/ 457384 w 606969"/>
                  <a:gd name="connsiteY348" fmla="*/ 264186 h 502675"/>
                  <a:gd name="connsiteX349" fmla="*/ 459828 w 606969"/>
                  <a:gd name="connsiteY349" fmla="*/ 270125 h 502675"/>
                  <a:gd name="connsiteX350" fmla="*/ 452420 w 606969"/>
                  <a:gd name="connsiteY350" fmla="*/ 278723 h 502675"/>
                  <a:gd name="connsiteX351" fmla="*/ 447101 w 606969"/>
                  <a:gd name="connsiteY351" fmla="*/ 279975 h 502675"/>
                  <a:gd name="connsiteX352" fmla="*/ 434621 w 606969"/>
                  <a:gd name="connsiteY352" fmla="*/ 269398 h 502675"/>
                  <a:gd name="connsiteX353" fmla="*/ 437126 w 606969"/>
                  <a:gd name="connsiteY353" fmla="*/ 272259 h 502675"/>
                  <a:gd name="connsiteX354" fmla="*/ 442523 w 606969"/>
                  <a:gd name="connsiteY354" fmla="*/ 277346 h 502675"/>
                  <a:gd name="connsiteX355" fmla="*/ 451647 w 606969"/>
                  <a:gd name="connsiteY355" fmla="*/ 277362 h 502675"/>
                  <a:gd name="connsiteX356" fmla="*/ 458467 w 606969"/>
                  <a:gd name="connsiteY356" fmla="*/ 269351 h 502675"/>
                  <a:gd name="connsiteX357" fmla="*/ 456194 w 606969"/>
                  <a:gd name="connsiteY357" fmla="*/ 265176 h 502675"/>
                  <a:gd name="connsiteX358" fmla="*/ 452374 w 606969"/>
                  <a:gd name="connsiteY358" fmla="*/ 262052 h 502675"/>
                  <a:gd name="connsiteX359" fmla="*/ 447673 w 606969"/>
                  <a:gd name="connsiteY359" fmla="*/ 258186 h 502675"/>
                  <a:gd name="connsiteX360" fmla="*/ 446606 w 606969"/>
                  <a:gd name="connsiteY360" fmla="*/ 259068 h 502675"/>
                  <a:gd name="connsiteX361" fmla="*/ 434621 w 606969"/>
                  <a:gd name="connsiteY361" fmla="*/ 269398 h 502675"/>
                  <a:gd name="connsiteX362" fmla="*/ 474565 w 606969"/>
                  <a:gd name="connsiteY362" fmla="*/ 257429 h 502675"/>
                  <a:gd name="connsiteX363" fmla="*/ 472276 w 606969"/>
                  <a:gd name="connsiteY363" fmla="*/ 255557 h 502675"/>
                  <a:gd name="connsiteX364" fmla="*/ 461359 w 606969"/>
                  <a:gd name="connsiteY364" fmla="*/ 246310 h 502675"/>
                  <a:gd name="connsiteX365" fmla="*/ 460678 w 606969"/>
                  <a:gd name="connsiteY365" fmla="*/ 245691 h 502675"/>
                  <a:gd name="connsiteX366" fmla="*/ 461405 w 606969"/>
                  <a:gd name="connsiteY366" fmla="*/ 245135 h 502675"/>
                  <a:gd name="connsiteX367" fmla="*/ 486240 w 606969"/>
                  <a:gd name="connsiteY367" fmla="*/ 226206 h 502675"/>
                  <a:gd name="connsiteX368" fmla="*/ 496833 w 606969"/>
                  <a:gd name="connsiteY368" fmla="*/ 226485 h 502675"/>
                  <a:gd name="connsiteX369" fmla="*/ 500266 w 606969"/>
                  <a:gd name="connsiteY369" fmla="*/ 228031 h 502675"/>
                  <a:gd name="connsiteX370" fmla="*/ 501612 w 606969"/>
                  <a:gd name="connsiteY370" fmla="*/ 228294 h 502675"/>
                  <a:gd name="connsiteX371" fmla="*/ 500684 w 606969"/>
                  <a:gd name="connsiteY371" fmla="*/ 229299 h 502675"/>
                  <a:gd name="connsiteX372" fmla="*/ 487539 w 606969"/>
                  <a:gd name="connsiteY372" fmla="*/ 243464 h 502675"/>
                  <a:gd name="connsiteX373" fmla="*/ 475060 w 606969"/>
                  <a:gd name="connsiteY373" fmla="*/ 256887 h 502675"/>
                  <a:gd name="connsiteX374" fmla="*/ 474565 w 606969"/>
                  <a:gd name="connsiteY374" fmla="*/ 257429 h 502675"/>
                  <a:gd name="connsiteX375" fmla="*/ 463091 w 606969"/>
                  <a:gd name="connsiteY375" fmla="*/ 245769 h 502675"/>
                  <a:gd name="connsiteX376" fmla="*/ 473250 w 606969"/>
                  <a:gd name="connsiteY376" fmla="*/ 254351 h 502675"/>
                  <a:gd name="connsiteX377" fmla="*/ 474410 w 606969"/>
                  <a:gd name="connsiteY377" fmla="*/ 255310 h 502675"/>
                  <a:gd name="connsiteX378" fmla="*/ 486395 w 606969"/>
                  <a:gd name="connsiteY378" fmla="*/ 242413 h 502675"/>
                  <a:gd name="connsiteX379" fmla="*/ 498705 w 606969"/>
                  <a:gd name="connsiteY379" fmla="*/ 229160 h 502675"/>
                  <a:gd name="connsiteX380" fmla="*/ 496060 w 606969"/>
                  <a:gd name="connsiteY380" fmla="*/ 227815 h 502675"/>
                  <a:gd name="connsiteX381" fmla="*/ 487168 w 606969"/>
                  <a:gd name="connsiteY381" fmla="*/ 227413 h 502675"/>
                  <a:gd name="connsiteX382" fmla="*/ 463091 w 606969"/>
                  <a:gd name="connsiteY382" fmla="*/ 245769 h 502675"/>
                  <a:gd name="connsiteX383" fmla="*/ 421646 w 606969"/>
                  <a:gd name="connsiteY383" fmla="*/ 257026 h 502675"/>
                  <a:gd name="connsiteX384" fmla="*/ 421136 w 606969"/>
                  <a:gd name="connsiteY384" fmla="*/ 256516 h 502675"/>
                  <a:gd name="connsiteX385" fmla="*/ 407002 w 606969"/>
                  <a:gd name="connsiteY385" fmla="*/ 242583 h 502675"/>
                  <a:gd name="connsiteX386" fmla="*/ 393935 w 606969"/>
                  <a:gd name="connsiteY386" fmla="*/ 229717 h 502675"/>
                  <a:gd name="connsiteX387" fmla="*/ 393347 w 606969"/>
                  <a:gd name="connsiteY387" fmla="*/ 229129 h 502675"/>
                  <a:gd name="connsiteX388" fmla="*/ 393966 w 606969"/>
                  <a:gd name="connsiteY388" fmla="*/ 228588 h 502675"/>
                  <a:gd name="connsiteX389" fmla="*/ 414301 w 606969"/>
                  <a:gd name="connsiteY389" fmla="*/ 230165 h 502675"/>
                  <a:gd name="connsiteX390" fmla="*/ 426920 w 606969"/>
                  <a:gd name="connsiteY390" fmla="*/ 239969 h 502675"/>
                  <a:gd name="connsiteX391" fmla="*/ 433971 w 606969"/>
                  <a:gd name="connsiteY391" fmla="*/ 245104 h 502675"/>
                  <a:gd name="connsiteX392" fmla="*/ 434714 w 606969"/>
                  <a:gd name="connsiteY392" fmla="*/ 245660 h 502675"/>
                  <a:gd name="connsiteX393" fmla="*/ 434033 w 606969"/>
                  <a:gd name="connsiteY393" fmla="*/ 246279 h 502675"/>
                  <a:gd name="connsiteX394" fmla="*/ 426920 w 606969"/>
                  <a:gd name="connsiteY394" fmla="*/ 252465 h 502675"/>
                  <a:gd name="connsiteX395" fmla="*/ 422203 w 606969"/>
                  <a:gd name="connsiteY395" fmla="*/ 256532 h 502675"/>
                  <a:gd name="connsiteX396" fmla="*/ 421646 w 606969"/>
                  <a:gd name="connsiteY396" fmla="*/ 257026 h 502675"/>
                  <a:gd name="connsiteX397" fmla="*/ 395636 w 606969"/>
                  <a:gd name="connsiteY397" fmla="*/ 229222 h 502675"/>
                  <a:gd name="connsiteX398" fmla="*/ 408084 w 606969"/>
                  <a:gd name="connsiteY398" fmla="*/ 241485 h 502675"/>
                  <a:gd name="connsiteX399" fmla="*/ 421708 w 606969"/>
                  <a:gd name="connsiteY399" fmla="*/ 254908 h 502675"/>
                  <a:gd name="connsiteX400" fmla="*/ 425915 w 606969"/>
                  <a:gd name="connsiteY400" fmla="*/ 251305 h 502675"/>
                  <a:gd name="connsiteX401" fmla="*/ 432286 w 606969"/>
                  <a:gd name="connsiteY401" fmla="*/ 245784 h 502675"/>
                  <a:gd name="connsiteX402" fmla="*/ 426023 w 606969"/>
                  <a:gd name="connsiteY402" fmla="*/ 241253 h 502675"/>
                  <a:gd name="connsiteX403" fmla="*/ 413265 w 606969"/>
                  <a:gd name="connsiteY403" fmla="*/ 231325 h 502675"/>
                  <a:gd name="connsiteX404" fmla="*/ 395636 w 606969"/>
                  <a:gd name="connsiteY404" fmla="*/ 229222 h 502675"/>
                  <a:gd name="connsiteX405" fmla="*/ 448075 w 606969"/>
                  <a:gd name="connsiteY405" fmla="*/ 233459 h 502675"/>
                  <a:gd name="connsiteX406" fmla="*/ 444518 w 606969"/>
                  <a:gd name="connsiteY406" fmla="*/ 232578 h 502675"/>
                  <a:gd name="connsiteX407" fmla="*/ 423966 w 606969"/>
                  <a:gd name="connsiteY407" fmla="*/ 217160 h 502675"/>
                  <a:gd name="connsiteX408" fmla="*/ 420920 w 606969"/>
                  <a:gd name="connsiteY408" fmla="*/ 212629 h 502675"/>
                  <a:gd name="connsiteX409" fmla="*/ 420827 w 606969"/>
                  <a:gd name="connsiteY409" fmla="*/ 201541 h 502675"/>
                  <a:gd name="connsiteX410" fmla="*/ 420920 w 606969"/>
                  <a:gd name="connsiteY410" fmla="*/ 195680 h 502675"/>
                  <a:gd name="connsiteX411" fmla="*/ 420920 w 606969"/>
                  <a:gd name="connsiteY411" fmla="*/ 194598 h 502675"/>
                  <a:gd name="connsiteX412" fmla="*/ 421956 w 606969"/>
                  <a:gd name="connsiteY412" fmla="*/ 194953 h 502675"/>
                  <a:gd name="connsiteX413" fmla="*/ 472292 w 606969"/>
                  <a:gd name="connsiteY413" fmla="*/ 194953 h 502675"/>
                  <a:gd name="connsiteX414" fmla="*/ 473312 w 606969"/>
                  <a:gd name="connsiteY414" fmla="*/ 194598 h 502675"/>
                  <a:gd name="connsiteX415" fmla="*/ 473312 w 606969"/>
                  <a:gd name="connsiteY415" fmla="*/ 195680 h 502675"/>
                  <a:gd name="connsiteX416" fmla="*/ 473405 w 606969"/>
                  <a:gd name="connsiteY416" fmla="*/ 201912 h 502675"/>
                  <a:gd name="connsiteX417" fmla="*/ 473312 w 606969"/>
                  <a:gd name="connsiteY417" fmla="*/ 213077 h 502675"/>
                  <a:gd name="connsiteX418" fmla="*/ 470606 w 606969"/>
                  <a:gd name="connsiteY418" fmla="*/ 217608 h 502675"/>
                  <a:gd name="connsiteX419" fmla="*/ 451307 w 606969"/>
                  <a:gd name="connsiteY419" fmla="*/ 232578 h 502675"/>
                  <a:gd name="connsiteX420" fmla="*/ 448075 w 606969"/>
                  <a:gd name="connsiteY420" fmla="*/ 233459 h 502675"/>
                  <a:gd name="connsiteX421" fmla="*/ 422451 w 606969"/>
                  <a:gd name="connsiteY421" fmla="*/ 196763 h 502675"/>
                  <a:gd name="connsiteX422" fmla="*/ 422373 w 606969"/>
                  <a:gd name="connsiteY422" fmla="*/ 201587 h 502675"/>
                  <a:gd name="connsiteX423" fmla="*/ 422466 w 606969"/>
                  <a:gd name="connsiteY423" fmla="*/ 212582 h 502675"/>
                  <a:gd name="connsiteX424" fmla="*/ 424879 w 606969"/>
                  <a:gd name="connsiteY424" fmla="*/ 215938 h 502675"/>
                  <a:gd name="connsiteX425" fmla="*/ 445369 w 606969"/>
                  <a:gd name="connsiteY425" fmla="*/ 231310 h 502675"/>
                  <a:gd name="connsiteX426" fmla="*/ 450394 w 606969"/>
                  <a:gd name="connsiteY426" fmla="*/ 231340 h 502675"/>
                  <a:gd name="connsiteX427" fmla="*/ 469647 w 606969"/>
                  <a:gd name="connsiteY427" fmla="*/ 216418 h 502675"/>
                  <a:gd name="connsiteX428" fmla="*/ 471750 w 606969"/>
                  <a:gd name="connsiteY428" fmla="*/ 213046 h 502675"/>
                  <a:gd name="connsiteX429" fmla="*/ 471843 w 606969"/>
                  <a:gd name="connsiteY429" fmla="*/ 201974 h 502675"/>
                  <a:gd name="connsiteX430" fmla="*/ 471750 w 606969"/>
                  <a:gd name="connsiteY430" fmla="*/ 196793 h 502675"/>
                  <a:gd name="connsiteX431" fmla="*/ 422451 w 606969"/>
                  <a:gd name="connsiteY431" fmla="*/ 196763 h 502675"/>
                  <a:gd name="connsiteX432" fmla="*/ 447302 w 606969"/>
                  <a:gd name="connsiteY432" fmla="*/ 183448 h 502675"/>
                  <a:gd name="connsiteX433" fmla="*/ 391352 w 606969"/>
                  <a:gd name="connsiteY433" fmla="*/ 134689 h 502675"/>
                  <a:gd name="connsiteX434" fmla="*/ 378486 w 606969"/>
                  <a:gd name="connsiteY434" fmla="*/ 119179 h 502675"/>
                  <a:gd name="connsiteX435" fmla="*/ 377945 w 606969"/>
                  <a:gd name="connsiteY435" fmla="*/ 119009 h 502675"/>
                  <a:gd name="connsiteX436" fmla="*/ 377945 w 606969"/>
                  <a:gd name="connsiteY436" fmla="*/ 105354 h 502675"/>
                  <a:gd name="connsiteX437" fmla="*/ 378378 w 606969"/>
                  <a:gd name="connsiteY437" fmla="*/ 105137 h 502675"/>
                  <a:gd name="connsiteX438" fmla="*/ 380697 w 606969"/>
                  <a:gd name="connsiteY438" fmla="*/ 104271 h 502675"/>
                  <a:gd name="connsiteX439" fmla="*/ 404358 w 606969"/>
                  <a:gd name="connsiteY439" fmla="*/ 78230 h 502675"/>
                  <a:gd name="connsiteX440" fmla="*/ 406523 w 606969"/>
                  <a:gd name="connsiteY440" fmla="*/ 70899 h 502675"/>
                  <a:gd name="connsiteX441" fmla="*/ 414409 w 606969"/>
                  <a:gd name="connsiteY441" fmla="*/ 70807 h 502675"/>
                  <a:gd name="connsiteX442" fmla="*/ 480194 w 606969"/>
                  <a:gd name="connsiteY442" fmla="*/ 70807 h 502675"/>
                  <a:gd name="connsiteX443" fmla="*/ 487601 w 606969"/>
                  <a:gd name="connsiteY443" fmla="*/ 70853 h 502675"/>
                  <a:gd name="connsiteX444" fmla="*/ 489859 w 606969"/>
                  <a:gd name="connsiteY444" fmla="*/ 77858 h 502675"/>
                  <a:gd name="connsiteX445" fmla="*/ 514401 w 606969"/>
                  <a:gd name="connsiteY445" fmla="*/ 104287 h 502675"/>
                  <a:gd name="connsiteX446" fmla="*/ 515081 w 606969"/>
                  <a:gd name="connsiteY446" fmla="*/ 104364 h 502675"/>
                  <a:gd name="connsiteX447" fmla="*/ 515081 w 606969"/>
                  <a:gd name="connsiteY447" fmla="*/ 104812 h 502675"/>
                  <a:gd name="connsiteX448" fmla="*/ 515189 w 606969"/>
                  <a:gd name="connsiteY448" fmla="*/ 104859 h 502675"/>
                  <a:gd name="connsiteX449" fmla="*/ 515839 w 606969"/>
                  <a:gd name="connsiteY449" fmla="*/ 105153 h 502675"/>
                  <a:gd name="connsiteX450" fmla="*/ 516272 w 606969"/>
                  <a:gd name="connsiteY450" fmla="*/ 105369 h 502675"/>
                  <a:gd name="connsiteX451" fmla="*/ 516272 w 606969"/>
                  <a:gd name="connsiteY451" fmla="*/ 119565 h 502675"/>
                  <a:gd name="connsiteX452" fmla="*/ 515561 w 606969"/>
                  <a:gd name="connsiteY452" fmla="*/ 119627 h 502675"/>
                  <a:gd name="connsiteX453" fmla="*/ 502864 w 606969"/>
                  <a:gd name="connsiteY453" fmla="*/ 135076 h 502675"/>
                  <a:gd name="connsiteX454" fmla="*/ 447302 w 606969"/>
                  <a:gd name="connsiteY454" fmla="*/ 183448 h 502675"/>
                  <a:gd name="connsiteX455" fmla="*/ 379507 w 606969"/>
                  <a:gd name="connsiteY455" fmla="*/ 117880 h 502675"/>
                  <a:gd name="connsiteX456" fmla="*/ 392899 w 606969"/>
                  <a:gd name="connsiteY456" fmla="*/ 134519 h 502675"/>
                  <a:gd name="connsiteX457" fmla="*/ 447302 w 606969"/>
                  <a:gd name="connsiteY457" fmla="*/ 181901 h 502675"/>
                  <a:gd name="connsiteX458" fmla="*/ 501318 w 606969"/>
                  <a:gd name="connsiteY458" fmla="*/ 134906 h 502675"/>
                  <a:gd name="connsiteX459" fmla="*/ 514710 w 606969"/>
                  <a:gd name="connsiteY459" fmla="*/ 118143 h 502675"/>
                  <a:gd name="connsiteX460" fmla="*/ 514710 w 606969"/>
                  <a:gd name="connsiteY460" fmla="*/ 106343 h 502675"/>
                  <a:gd name="connsiteX461" fmla="*/ 514602 w 606969"/>
                  <a:gd name="connsiteY461" fmla="*/ 106297 h 502675"/>
                  <a:gd name="connsiteX462" fmla="*/ 513767 w 606969"/>
                  <a:gd name="connsiteY462" fmla="*/ 105771 h 502675"/>
                  <a:gd name="connsiteX463" fmla="*/ 488297 w 606969"/>
                  <a:gd name="connsiteY463" fmla="*/ 77905 h 502675"/>
                  <a:gd name="connsiteX464" fmla="*/ 486673 w 606969"/>
                  <a:gd name="connsiteY464" fmla="*/ 72121 h 502675"/>
                  <a:gd name="connsiteX465" fmla="*/ 480627 w 606969"/>
                  <a:gd name="connsiteY465" fmla="*/ 72307 h 502675"/>
                  <a:gd name="connsiteX466" fmla="*/ 413976 w 606969"/>
                  <a:gd name="connsiteY466" fmla="*/ 72307 h 502675"/>
                  <a:gd name="connsiteX467" fmla="*/ 407450 w 606969"/>
                  <a:gd name="connsiteY467" fmla="*/ 72137 h 502675"/>
                  <a:gd name="connsiteX468" fmla="*/ 405904 w 606969"/>
                  <a:gd name="connsiteY468" fmla="*/ 78260 h 502675"/>
                  <a:gd name="connsiteX469" fmla="*/ 380775 w 606969"/>
                  <a:gd name="connsiteY469" fmla="*/ 105833 h 502675"/>
                  <a:gd name="connsiteX470" fmla="*/ 379491 w 606969"/>
                  <a:gd name="connsiteY470" fmla="*/ 106328 h 502675"/>
                  <a:gd name="connsiteX471" fmla="*/ 379491 w 606969"/>
                  <a:gd name="connsiteY471" fmla="*/ 117880 h 502675"/>
                  <a:gd name="connsiteX472" fmla="*/ 383249 w 606969"/>
                  <a:gd name="connsiteY472" fmla="*/ 87725 h 502675"/>
                  <a:gd name="connsiteX473" fmla="*/ 379383 w 606969"/>
                  <a:gd name="connsiteY473" fmla="*/ 87276 h 502675"/>
                  <a:gd name="connsiteX474" fmla="*/ 378749 w 606969"/>
                  <a:gd name="connsiteY474" fmla="*/ 87168 h 502675"/>
                  <a:gd name="connsiteX475" fmla="*/ 378749 w 606969"/>
                  <a:gd name="connsiteY475" fmla="*/ 86518 h 502675"/>
                  <a:gd name="connsiteX476" fmla="*/ 378455 w 606969"/>
                  <a:gd name="connsiteY476" fmla="*/ 74085 h 502675"/>
                  <a:gd name="connsiteX477" fmla="*/ 379151 w 606969"/>
                  <a:gd name="connsiteY477" fmla="*/ 45414 h 502675"/>
                  <a:gd name="connsiteX478" fmla="*/ 413404 w 606969"/>
                  <a:gd name="connsiteY478" fmla="*/ 17950 h 502675"/>
                  <a:gd name="connsiteX479" fmla="*/ 456410 w 606969"/>
                  <a:gd name="connsiteY479" fmla="*/ 17857 h 502675"/>
                  <a:gd name="connsiteX480" fmla="*/ 477658 w 606969"/>
                  <a:gd name="connsiteY480" fmla="*/ 17950 h 502675"/>
                  <a:gd name="connsiteX481" fmla="*/ 490632 w 606969"/>
                  <a:gd name="connsiteY481" fmla="*/ 28806 h 502675"/>
                  <a:gd name="connsiteX482" fmla="*/ 506127 w 606969"/>
                  <a:gd name="connsiteY482" fmla="*/ 43574 h 502675"/>
                  <a:gd name="connsiteX483" fmla="*/ 516272 w 606969"/>
                  <a:gd name="connsiteY483" fmla="*/ 53796 h 502675"/>
                  <a:gd name="connsiteX484" fmla="*/ 516720 w 606969"/>
                  <a:gd name="connsiteY484" fmla="*/ 78230 h 502675"/>
                  <a:gd name="connsiteX485" fmla="*/ 516674 w 606969"/>
                  <a:gd name="connsiteY485" fmla="*/ 86503 h 502675"/>
                  <a:gd name="connsiteX486" fmla="*/ 516674 w 606969"/>
                  <a:gd name="connsiteY486" fmla="*/ 87168 h 502675"/>
                  <a:gd name="connsiteX487" fmla="*/ 516024 w 606969"/>
                  <a:gd name="connsiteY487" fmla="*/ 87276 h 502675"/>
                  <a:gd name="connsiteX488" fmla="*/ 508277 w 606969"/>
                  <a:gd name="connsiteY488" fmla="*/ 86657 h 502675"/>
                  <a:gd name="connsiteX489" fmla="*/ 506066 w 606969"/>
                  <a:gd name="connsiteY489" fmla="*/ 79065 h 502675"/>
                  <a:gd name="connsiteX490" fmla="*/ 488189 w 606969"/>
                  <a:gd name="connsiteY490" fmla="*/ 54167 h 502675"/>
                  <a:gd name="connsiteX491" fmla="*/ 475926 w 606969"/>
                  <a:gd name="connsiteY491" fmla="*/ 54925 h 502675"/>
                  <a:gd name="connsiteX492" fmla="*/ 418724 w 606969"/>
                  <a:gd name="connsiteY492" fmla="*/ 54925 h 502675"/>
                  <a:gd name="connsiteX493" fmla="*/ 396919 w 606969"/>
                  <a:gd name="connsiteY493" fmla="*/ 57755 h 502675"/>
                  <a:gd name="connsiteX494" fmla="*/ 388197 w 606969"/>
                  <a:gd name="connsiteY494" fmla="*/ 78214 h 502675"/>
                  <a:gd name="connsiteX495" fmla="*/ 386326 w 606969"/>
                  <a:gd name="connsiteY495" fmla="*/ 86797 h 502675"/>
                  <a:gd name="connsiteX496" fmla="*/ 383249 w 606969"/>
                  <a:gd name="connsiteY496" fmla="*/ 87725 h 502675"/>
                  <a:gd name="connsiteX497" fmla="*/ 380280 w 606969"/>
                  <a:gd name="connsiteY497" fmla="*/ 85869 h 502675"/>
                  <a:gd name="connsiteX498" fmla="*/ 385306 w 606969"/>
                  <a:gd name="connsiteY498" fmla="*/ 85637 h 502675"/>
                  <a:gd name="connsiteX499" fmla="*/ 386620 w 606969"/>
                  <a:gd name="connsiteY499" fmla="*/ 78245 h 502675"/>
                  <a:gd name="connsiteX500" fmla="*/ 395960 w 606969"/>
                  <a:gd name="connsiteY500" fmla="*/ 56549 h 502675"/>
                  <a:gd name="connsiteX501" fmla="*/ 419141 w 606969"/>
                  <a:gd name="connsiteY501" fmla="*/ 53471 h 502675"/>
                  <a:gd name="connsiteX502" fmla="*/ 475446 w 606969"/>
                  <a:gd name="connsiteY502" fmla="*/ 53471 h 502675"/>
                  <a:gd name="connsiteX503" fmla="*/ 488436 w 606969"/>
                  <a:gd name="connsiteY503" fmla="*/ 52667 h 502675"/>
                  <a:gd name="connsiteX504" fmla="*/ 507581 w 606969"/>
                  <a:gd name="connsiteY504" fmla="*/ 79034 h 502675"/>
                  <a:gd name="connsiteX505" fmla="*/ 509220 w 606969"/>
                  <a:gd name="connsiteY505" fmla="*/ 85467 h 502675"/>
                  <a:gd name="connsiteX506" fmla="*/ 515097 w 606969"/>
                  <a:gd name="connsiteY506" fmla="*/ 85853 h 502675"/>
                  <a:gd name="connsiteX507" fmla="*/ 515143 w 606969"/>
                  <a:gd name="connsiteY507" fmla="*/ 78230 h 502675"/>
                  <a:gd name="connsiteX508" fmla="*/ 514695 w 606969"/>
                  <a:gd name="connsiteY508" fmla="*/ 53873 h 502675"/>
                  <a:gd name="connsiteX509" fmla="*/ 505895 w 606969"/>
                  <a:gd name="connsiteY509" fmla="*/ 45121 h 502675"/>
                  <a:gd name="connsiteX510" fmla="*/ 489086 w 606969"/>
                  <a:gd name="connsiteY510" fmla="*/ 29100 h 502675"/>
                  <a:gd name="connsiteX511" fmla="*/ 477627 w 606969"/>
                  <a:gd name="connsiteY511" fmla="*/ 19512 h 502675"/>
                  <a:gd name="connsiteX512" fmla="*/ 456364 w 606969"/>
                  <a:gd name="connsiteY512" fmla="*/ 19419 h 502675"/>
                  <a:gd name="connsiteX513" fmla="*/ 413389 w 606969"/>
                  <a:gd name="connsiteY513" fmla="*/ 19512 h 502675"/>
                  <a:gd name="connsiteX514" fmla="*/ 380651 w 606969"/>
                  <a:gd name="connsiteY514" fmla="*/ 45631 h 502675"/>
                  <a:gd name="connsiteX515" fmla="*/ 379971 w 606969"/>
                  <a:gd name="connsiteY515" fmla="*/ 74039 h 502675"/>
                  <a:gd name="connsiteX516" fmla="*/ 380280 w 606969"/>
                  <a:gd name="connsiteY516" fmla="*/ 85869 h 50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606969" h="502675">
                    <a:moveTo>
                      <a:pt x="573118" y="502644"/>
                    </a:moveTo>
                    <a:lnTo>
                      <a:pt x="27743" y="502613"/>
                    </a:lnTo>
                    <a:cubicBezTo>
                      <a:pt x="13191" y="498036"/>
                      <a:pt x="3882" y="488711"/>
                      <a:pt x="31" y="474886"/>
                    </a:cubicBezTo>
                    <a:lnTo>
                      <a:pt x="0" y="474685"/>
                    </a:lnTo>
                    <a:lnTo>
                      <a:pt x="15" y="376410"/>
                    </a:lnTo>
                    <a:cubicBezTo>
                      <a:pt x="201" y="375513"/>
                      <a:pt x="448" y="374647"/>
                      <a:pt x="711" y="373719"/>
                    </a:cubicBezTo>
                    <a:cubicBezTo>
                      <a:pt x="1036" y="372575"/>
                      <a:pt x="1376" y="371415"/>
                      <a:pt x="1593" y="370132"/>
                    </a:cubicBezTo>
                    <a:cubicBezTo>
                      <a:pt x="9464" y="343750"/>
                      <a:pt x="27433" y="328177"/>
                      <a:pt x="55037" y="323785"/>
                    </a:cubicBezTo>
                    <a:cubicBezTo>
                      <a:pt x="64764" y="322131"/>
                      <a:pt x="74244" y="320291"/>
                      <a:pt x="84280" y="318327"/>
                    </a:cubicBezTo>
                    <a:cubicBezTo>
                      <a:pt x="92058" y="316811"/>
                      <a:pt x="100084" y="315249"/>
                      <a:pt x="108404" y="313749"/>
                    </a:cubicBezTo>
                    <a:cubicBezTo>
                      <a:pt x="104120" y="312558"/>
                      <a:pt x="100115" y="311383"/>
                      <a:pt x="96218" y="310239"/>
                    </a:cubicBezTo>
                    <a:cubicBezTo>
                      <a:pt x="92043" y="309017"/>
                      <a:pt x="88099" y="307857"/>
                      <a:pt x="84125" y="306775"/>
                    </a:cubicBezTo>
                    <a:cubicBezTo>
                      <a:pt x="56336" y="299337"/>
                      <a:pt x="42418" y="276620"/>
                      <a:pt x="46918" y="246016"/>
                    </a:cubicBezTo>
                    <a:cubicBezTo>
                      <a:pt x="47784" y="239552"/>
                      <a:pt x="49362" y="233119"/>
                      <a:pt x="50908" y="226887"/>
                    </a:cubicBezTo>
                    <a:cubicBezTo>
                      <a:pt x="52192" y="221675"/>
                      <a:pt x="53522" y="216294"/>
                      <a:pt x="54418" y="210928"/>
                    </a:cubicBezTo>
                    <a:cubicBezTo>
                      <a:pt x="55114" y="205191"/>
                      <a:pt x="55516" y="199237"/>
                      <a:pt x="55888" y="193469"/>
                    </a:cubicBezTo>
                    <a:cubicBezTo>
                      <a:pt x="56367" y="186247"/>
                      <a:pt x="56862" y="178778"/>
                      <a:pt x="57960" y="171525"/>
                    </a:cubicBezTo>
                    <a:cubicBezTo>
                      <a:pt x="64671" y="123400"/>
                      <a:pt x="106595" y="87322"/>
                      <a:pt x="155662" y="87322"/>
                    </a:cubicBezTo>
                    <a:cubicBezTo>
                      <a:pt x="155925" y="87322"/>
                      <a:pt x="156188" y="87322"/>
                      <a:pt x="156467" y="87322"/>
                    </a:cubicBezTo>
                    <a:cubicBezTo>
                      <a:pt x="205782" y="87725"/>
                      <a:pt x="247458" y="124437"/>
                      <a:pt x="253396" y="172731"/>
                    </a:cubicBezTo>
                    <a:cubicBezTo>
                      <a:pt x="254355" y="180432"/>
                      <a:pt x="255144" y="188226"/>
                      <a:pt x="255901" y="195773"/>
                    </a:cubicBezTo>
                    <a:cubicBezTo>
                      <a:pt x="256690" y="203629"/>
                      <a:pt x="257510" y="211763"/>
                      <a:pt x="258515" y="219634"/>
                    </a:cubicBezTo>
                    <a:cubicBezTo>
                      <a:pt x="259164" y="224459"/>
                      <a:pt x="260293" y="229392"/>
                      <a:pt x="261391" y="234155"/>
                    </a:cubicBezTo>
                    <a:cubicBezTo>
                      <a:pt x="262968" y="241037"/>
                      <a:pt x="264592" y="248135"/>
                      <a:pt x="264840" y="255171"/>
                    </a:cubicBezTo>
                    <a:cubicBezTo>
                      <a:pt x="266015" y="280563"/>
                      <a:pt x="253566" y="298270"/>
                      <a:pt x="228839" y="306373"/>
                    </a:cubicBezTo>
                    <a:cubicBezTo>
                      <a:pt x="223040" y="308306"/>
                      <a:pt x="217272" y="309821"/>
                      <a:pt x="211705" y="311290"/>
                    </a:cubicBezTo>
                    <a:cubicBezTo>
                      <a:pt x="208968" y="312017"/>
                      <a:pt x="206169" y="312744"/>
                      <a:pt x="203339" y="313548"/>
                    </a:cubicBezTo>
                    <a:cubicBezTo>
                      <a:pt x="213127" y="316424"/>
                      <a:pt x="223473" y="318048"/>
                      <a:pt x="233509" y="319610"/>
                    </a:cubicBezTo>
                    <a:cubicBezTo>
                      <a:pt x="251680" y="322456"/>
                      <a:pt x="270453" y="325409"/>
                      <a:pt x="287340" y="335770"/>
                    </a:cubicBezTo>
                    <a:lnTo>
                      <a:pt x="287340" y="330868"/>
                    </a:lnTo>
                    <a:cubicBezTo>
                      <a:pt x="287464" y="325347"/>
                      <a:pt x="287433" y="319703"/>
                      <a:pt x="287387" y="314244"/>
                    </a:cubicBezTo>
                    <a:cubicBezTo>
                      <a:pt x="287294" y="303280"/>
                      <a:pt x="287216" y="291945"/>
                      <a:pt x="288531" y="281135"/>
                    </a:cubicBezTo>
                    <a:cubicBezTo>
                      <a:pt x="291655" y="256176"/>
                      <a:pt x="306005" y="239119"/>
                      <a:pt x="331212" y="230444"/>
                    </a:cubicBezTo>
                    <a:cubicBezTo>
                      <a:pt x="337537" y="228263"/>
                      <a:pt x="344171" y="226361"/>
                      <a:pt x="350573" y="224521"/>
                    </a:cubicBezTo>
                    <a:cubicBezTo>
                      <a:pt x="356960" y="222681"/>
                      <a:pt x="363548" y="220778"/>
                      <a:pt x="369841" y="218629"/>
                    </a:cubicBezTo>
                    <a:cubicBezTo>
                      <a:pt x="374558" y="217314"/>
                      <a:pt x="378981" y="215289"/>
                      <a:pt x="383249" y="213325"/>
                    </a:cubicBezTo>
                    <a:cubicBezTo>
                      <a:pt x="385414" y="212335"/>
                      <a:pt x="387641" y="211299"/>
                      <a:pt x="389899" y="210371"/>
                    </a:cubicBezTo>
                    <a:cubicBezTo>
                      <a:pt x="394043" y="208871"/>
                      <a:pt x="398280" y="207325"/>
                      <a:pt x="403213" y="205438"/>
                    </a:cubicBezTo>
                    <a:cubicBezTo>
                      <a:pt x="403213" y="200103"/>
                      <a:pt x="403198" y="193577"/>
                      <a:pt x="402827" y="187499"/>
                    </a:cubicBezTo>
                    <a:cubicBezTo>
                      <a:pt x="402827" y="186587"/>
                      <a:pt x="401265" y="185041"/>
                      <a:pt x="400693" y="184453"/>
                    </a:cubicBezTo>
                    <a:cubicBezTo>
                      <a:pt x="386419" y="172623"/>
                      <a:pt x="377574" y="157762"/>
                      <a:pt x="374465" y="140303"/>
                    </a:cubicBezTo>
                    <a:cubicBezTo>
                      <a:pt x="374110" y="138555"/>
                      <a:pt x="372285" y="136406"/>
                      <a:pt x="370939" y="135741"/>
                    </a:cubicBezTo>
                    <a:cubicBezTo>
                      <a:pt x="363934" y="131627"/>
                      <a:pt x="360269" y="125395"/>
                      <a:pt x="360269" y="117710"/>
                    </a:cubicBezTo>
                    <a:lnTo>
                      <a:pt x="360269" y="117246"/>
                    </a:lnTo>
                    <a:cubicBezTo>
                      <a:pt x="359867" y="94900"/>
                      <a:pt x="359496" y="73791"/>
                      <a:pt x="360269" y="51863"/>
                    </a:cubicBezTo>
                    <a:cubicBezTo>
                      <a:pt x="361475" y="21893"/>
                      <a:pt x="383666" y="692"/>
                      <a:pt x="414239" y="290"/>
                    </a:cubicBezTo>
                    <a:cubicBezTo>
                      <a:pt x="435564" y="-97"/>
                      <a:pt x="457183" y="-97"/>
                      <a:pt x="478508" y="290"/>
                    </a:cubicBezTo>
                    <a:cubicBezTo>
                      <a:pt x="493756" y="290"/>
                      <a:pt x="504194" y="8904"/>
                      <a:pt x="507937" y="24569"/>
                    </a:cubicBezTo>
                    <a:cubicBezTo>
                      <a:pt x="509823" y="25497"/>
                      <a:pt x="511679" y="26301"/>
                      <a:pt x="513488" y="27089"/>
                    </a:cubicBezTo>
                    <a:cubicBezTo>
                      <a:pt x="516844" y="28543"/>
                      <a:pt x="520014" y="29919"/>
                      <a:pt x="523076" y="31945"/>
                    </a:cubicBezTo>
                    <a:cubicBezTo>
                      <a:pt x="530623" y="36847"/>
                      <a:pt x="534458" y="44765"/>
                      <a:pt x="534458" y="55451"/>
                    </a:cubicBezTo>
                    <a:lnTo>
                      <a:pt x="534458" y="116132"/>
                    </a:lnTo>
                    <a:cubicBezTo>
                      <a:pt x="534458" y="125596"/>
                      <a:pt x="530808" y="131828"/>
                      <a:pt x="522999" y="135741"/>
                    </a:cubicBezTo>
                    <a:cubicBezTo>
                      <a:pt x="522025" y="136390"/>
                      <a:pt x="520586" y="138200"/>
                      <a:pt x="520246" y="139576"/>
                    </a:cubicBezTo>
                    <a:cubicBezTo>
                      <a:pt x="516659" y="157886"/>
                      <a:pt x="507689" y="173149"/>
                      <a:pt x="493586" y="184902"/>
                    </a:cubicBezTo>
                    <a:cubicBezTo>
                      <a:pt x="492581" y="185922"/>
                      <a:pt x="491498" y="187701"/>
                      <a:pt x="491498" y="189030"/>
                    </a:cubicBezTo>
                    <a:cubicBezTo>
                      <a:pt x="491235" y="192897"/>
                      <a:pt x="491328" y="196639"/>
                      <a:pt x="491406" y="200598"/>
                    </a:cubicBezTo>
                    <a:cubicBezTo>
                      <a:pt x="491452" y="202608"/>
                      <a:pt x="491498" y="204727"/>
                      <a:pt x="491498" y="207000"/>
                    </a:cubicBezTo>
                    <a:cubicBezTo>
                      <a:pt x="513488" y="214330"/>
                      <a:pt x="536097" y="221861"/>
                      <a:pt x="558737" y="228882"/>
                    </a:cubicBezTo>
                    <a:cubicBezTo>
                      <a:pt x="585180" y="237016"/>
                      <a:pt x="600691" y="253702"/>
                      <a:pt x="606165" y="279898"/>
                    </a:cubicBezTo>
                    <a:lnTo>
                      <a:pt x="606181" y="280053"/>
                    </a:lnTo>
                    <a:cubicBezTo>
                      <a:pt x="606196" y="280300"/>
                      <a:pt x="606629" y="281166"/>
                      <a:pt x="606892" y="281676"/>
                    </a:cubicBezTo>
                    <a:lnTo>
                      <a:pt x="606969" y="281847"/>
                    </a:lnTo>
                    <a:lnTo>
                      <a:pt x="606969" y="300032"/>
                    </a:lnTo>
                    <a:lnTo>
                      <a:pt x="606799" y="300249"/>
                    </a:lnTo>
                    <a:cubicBezTo>
                      <a:pt x="603923" y="303837"/>
                      <a:pt x="600351" y="308290"/>
                      <a:pt x="594072" y="305600"/>
                    </a:cubicBezTo>
                    <a:cubicBezTo>
                      <a:pt x="587809" y="303357"/>
                      <a:pt x="587330" y="298177"/>
                      <a:pt x="587685" y="293398"/>
                    </a:cubicBezTo>
                    <a:lnTo>
                      <a:pt x="587685" y="289903"/>
                    </a:lnTo>
                    <a:cubicBezTo>
                      <a:pt x="587299" y="270759"/>
                      <a:pt x="575593" y="254645"/>
                      <a:pt x="557870" y="248861"/>
                    </a:cubicBezTo>
                    <a:cubicBezTo>
                      <a:pt x="550309" y="246341"/>
                      <a:pt x="542468" y="244114"/>
                      <a:pt x="534906" y="241964"/>
                    </a:cubicBezTo>
                    <a:cubicBezTo>
                      <a:pt x="530592" y="240743"/>
                      <a:pt x="526277" y="239506"/>
                      <a:pt x="522025" y="238238"/>
                    </a:cubicBezTo>
                    <a:cubicBezTo>
                      <a:pt x="520741" y="237913"/>
                      <a:pt x="518669" y="238238"/>
                      <a:pt x="517664" y="239227"/>
                    </a:cubicBezTo>
                    <a:cubicBezTo>
                      <a:pt x="512530" y="244160"/>
                      <a:pt x="507426" y="249263"/>
                      <a:pt x="502493" y="254197"/>
                    </a:cubicBezTo>
                    <a:cubicBezTo>
                      <a:pt x="497545" y="259145"/>
                      <a:pt x="492442" y="264248"/>
                      <a:pt x="487307" y="269181"/>
                    </a:cubicBezTo>
                    <a:cubicBezTo>
                      <a:pt x="485653" y="270836"/>
                      <a:pt x="483194" y="272073"/>
                      <a:pt x="480812" y="273264"/>
                    </a:cubicBezTo>
                    <a:cubicBezTo>
                      <a:pt x="475879" y="275924"/>
                      <a:pt x="469895" y="287847"/>
                      <a:pt x="470977" y="292903"/>
                    </a:cubicBezTo>
                    <a:cubicBezTo>
                      <a:pt x="473343" y="303976"/>
                      <a:pt x="475740" y="314770"/>
                      <a:pt x="478075" y="325208"/>
                    </a:cubicBezTo>
                    <a:cubicBezTo>
                      <a:pt x="479251" y="330713"/>
                      <a:pt x="480550" y="336311"/>
                      <a:pt x="481818" y="341724"/>
                    </a:cubicBezTo>
                    <a:cubicBezTo>
                      <a:pt x="483039" y="346966"/>
                      <a:pt x="484292" y="352363"/>
                      <a:pt x="485436" y="357698"/>
                    </a:cubicBezTo>
                    <a:lnTo>
                      <a:pt x="587685" y="357698"/>
                    </a:lnTo>
                    <a:lnTo>
                      <a:pt x="587685" y="341523"/>
                    </a:lnTo>
                    <a:cubicBezTo>
                      <a:pt x="587685" y="336126"/>
                      <a:pt x="588165" y="331487"/>
                      <a:pt x="594119" y="329368"/>
                    </a:cubicBezTo>
                    <a:cubicBezTo>
                      <a:pt x="600196" y="326755"/>
                      <a:pt x="604108" y="330884"/>
                      <a:pt x="606830" y="334780"/>
                    </a:cubicBezTo>
                    <a:lnTo>
                      <a:pt x="606969" y="334982"/>
                    </a:lnTo>
                    <a:lnTo>
                      <a:pt x="606938" y="473757"/>
                    </a:lnTo>
                    <a:cubicBezTo>
                      <a:pt x="603227" y="486268"/>
                      <a:pt x="596778" y="494417"/>
                      <a:pt x="587206" y="498685"/>
                    </a:cubicBezTo>
                    <a:cubicBezTo>
                      <a:pt x="583835" y="500216"/>
                      <a:pt x="580154" y="501067"/>
                      <a:pt x="576613" y="501887"/>
                    </a:cubicBezTo>
                    <a:cubicBezTo>
                      <a:pt x="575515" y="502134"/>
                      <a:pt x="574402" y="502397"/>
                      <a:pt x="573288" y="502675"/>
                    </a:cubicBezTo>
                    <a:lnTo>
                      <a:pt x="573118" y="502644"/>
                    </a:lnTo>
                    <a:close/>
                    <a:moveTo>
                      <a:pt x="28083" y="501098"/>
                    </a:moveTo>
                    <a:lnTo>
                      <a:pt x="572917" y="501098"/>
                    </a:lnTo>
                    <a:cubicBezTo>
                      <a:pt x="574000" y="500835"/>
                      <a:pt x="575098" y="500572"/>
                      <a:pt x="576180" y="500325"/>
                    </a:cubicBezTo>
                    <a:cubicBezTo>
                      <a:pt x="579814" y="499490"/>
                      <a:pt x="583247" y="498701"/>
                      <a:pt x="586495" y="497232"/>
                    </a:cubicBezTo>
                    <a:cubicBezTo>
                      <a:pt x="595742" y="493118"/>
                      <a:pt x="601727" y="485556"/>
                      <a:pt x="605361" y="473386"/>
                    </a:cubicBezTo>
                    <a:lnTo>
                      <a:pt x="605361" y="335430"/>
                    </a:lnTo>
                    <a:cubicBezTo>
                      <a:pt x="602732" y="331719"/>
                      <a:pt x="599578" y="328641"/>
                      <a:pt x="594613" y="330775"/>
                    </a:cubicBezTo>
                    <a:cubicBezTo>
                      <a:pt x="589557" y="332585"/>
                      <a:pt x="589170" y="336358"/>
                      <a:pt x="589170" y="341492"/>
                    </a:cubicBezTo>
                    <a:lnTo>
                      <a:pt x="589170" y="359214"/>
                    </a:lnTo>
                    <a:lnTo>
                      <a:pt x="484122" y="359214"/>
                    </a:lnTo>
                    <a:lnTo>
                      <a:pt x="483998" y="358595"/>
                    </a:lnTo>
                    <a:cubicBezTo>
                      <a:pt x="482823" y="353075"/>
                      <a:pt x="481508" y="347461"/>
                      <a:pt x="480256" y="342033"/>
                    </a:cubicBezTo>
                    <a:cubicBezTo>
                      <a:pt x="479003" y="336621"/>
                      <a:pt x="477689" y="331007"/>
                      <a:pt x="476513" y="325487"/>
                    </a:cubicBezTo>
                    <a:cubicBezTo>
                      <a:pt x="474194" y="315048"/>
                      <a:pt x="471797" y="304254"/>
                      <a:pt x="469415" y="293166"/>
                    </a:cubicBezTo>
                    <a:cubicBezTo>
                      <a:pt x="468178" y="287414"/>
                      <a:pt x="474441" y="274857"/>
                      <a:pt x="480055" y="271826"/>
                    </a:cubicBezTo>
                    <a:cubicBezTo>
                      <a:pt x="482343" y="270681"/>
                      <a:pt x="484694" y="269506"/>
                      <a:pt x="486179" y="268022"/>
                    </a:cubicBezTo>
                    <a:cubicBezTo>
                      <a:pt x="491313" y="263088"/>
                      <a:pt x="496416" y="257985"/>
                      <a:pt x="501349" y="253052"/>
                    </a:cubicBezTo>
                    <a:cubicBezTo>
                      <a:pt x="506298" y="248104"/>
                      <a:pt x="511401" y="243001"/>
                      <a:pt x="516535" y="238067"/>
                    </a:cubicBezTo>
                    <a:cubicBezTo>
                      <a:pt x="517957" y="236645"/>
                      <a:pt x="520617" y="236258"/>
                      <a:pt x="522380" y="236691"/>
                    </a:cubicBezTo>
                    <a:cubicBezTo>
                      <a:pt x="526664" y="237975"/>
                      <a:pt x="530963" y="239196"/>
                      <a:pt x="535262" y="240418"/>
                    </a:cubicBezTo>
                    <a:cubicBezTo>
                      <a:pt x="542855" y="242583"/>
                      <a:pt x="550711" y="244810"/>
                      <a:pt x="558288" y="247346"/>
                    </a:cubicBezTo>
                    <a:cubicBezTo>
                      <a:pt x="576644" y="253331"/>
                      <a:pt x="588753" y="270016"/>
                      <a:pt x="589155" y="289842"/>
                    </a:cubicBezTo>
                    <a:lnTo>
                      <a:pt x="589155" y="293398"/>
                    </a:lnTo>
                    <a:cubicBezTo>
                      <a:pt x="588814" y="297867"/>
                      <a:pt x="589232" y="302197"/>
                      <a:pt x="594552" y="304100"/>
                    </a:cubicBezTo>
                    <a:cubicBezTo>
                      <a:pt x="599361" y="306156"/>
                      <a:pt x="602083" y="303496"/>
                      <a:pt x="605346" y="299429"/>
                    </a:cubicBezTo>
                    <a:lnTo>
                      <a:pt x="605346" y="282156"/>
                    </a:lnTo>
                    <a:cubicBezTo>
                      <a:pt x="604882" y="281228"/>
                      <a:pt x="604588" y="280594"/>
                      <a:pt x="604557" y="280099"/>
                    </a:cubicBezTo>
                    <a:cubicBezTo>
                      <a:pt x="599191" y="254537"/>
                      <a:pt x="584036" y="238253"/>
                      <a:pt x="558195" y="230304"/>
                    </a:cubicBezTo>
                    <a:cubicBezTo>
                      <a:pt x="535355" y="223222"/>
                      <a:pt x="512545" y="215613"/>
                      <a:pt x="490493" y="208268"/>
                    </a:cubicBezTo>
                    <a:lnTo>
                      <a:pt x="489967" y="208098"/>
                    </a:lnTo>
                    <a:lnTo>
                      <a:pt x="489874" y="207510"/>
                    </a:lnTo>
                    <a:cubicBezTo>
                      <a:pt x="489874" y="205036"/>
                      <a:pt x="489828" y="202763"/>
                      <a:pt x="489782" y="200582"/>
                    </a:cubicBezTo>
                    <a:cubicBezTo>
                      <a:pt x="489704" y="196592"/>
                      <a:pt x="489612" y="192819"/>
                      <a:pt x="489874" y="188938"/>
                    </a:cubicBezTo>
                    <a:cubicBezTo>
                      <a:pt x="489874" y="187128"/>
                      <a:pt x="491174" y="185010"/>
                      <a:pt x="492457" y="183711"/>
                    </a:cubicBezTo>
                    <a:cubicBezTo>
                      <a:pt x="506529" y="171989"/>
                      <a:pt x="515081" y="157437"/>
                      <a:pt x="518653" y="139189"/>
                    </a:cubicBezTo>
                    <a:cubicBezTo>
                      <a:pt x="519102" y="137380"/>
                      <a:pt x="520818" y="135246"/>
                      <a:pt x="522133" y="134365"/>
                    </a:cubicBezTo>
                    <a:cubicBezTo>
                      <a:pt x="529447" y="130700"/>
                      <a:pt x="532819" y="124900"/>
                      <a:pt x="532819" y="116086"/>
                    </a:cubicBezTo>
                    <a:lnTo>
                      <a:pt x="532819" y="55404"/>
                    </a:lnTo>
                    <a:cubicBezTo>
                      <a:pt x="532819" y="45275"/>
                      <a:pt x="529231" y="37806"/>
                      <a:pt x="522133" y="33198"/>
                    </a:cubicBezTo>
                    <a:cubicBezTo>
                      <a:pt x="519195" y="31234"/>
                      <a:pt x="516086" y="29888"/>
                      <a:pt x="512792" y="28466"/>
                    </a:cubicBezTo>
                    <a:cubicBezTo>
                      <a:pt x="510875" y="27631"/>
                      <a:pt x="508880" y="26780"/>
                      <a:pt x="506839" y="25759"/>
                    </a:cubicBezTo>
                    <a:lnTo>
                      <a:pt x="506514" y="25589"/>
                    </a:lnTo>
                    <a:lnTo>
                      <a:pt x="506437" y="25234"/>
                    </a:lnTo>
                    <a:cubicBezTo>
                      <a:pt x="502895" y="9893"/>
                      <a:pt x="493215" y="1790"/>
                      <a:pt x="478416" y="1790"/>
                    </a:cubicBezTo>
                    <a:cubicBezTo>
                      <a:pt x="457090" y="1403"/>
                      <a:pt x="435502" y="1403"/>
                      <a:pt x="414193" y="1790"/>
                    </a:cubicBezTo>
                    <a:cubicBezTo>
                      <a:pt x="384471" y="2177"/>
                      <a:pt x="362914" y="22775"/>
                      <a:pt x="361754" y="51879"/>
                    </a:cubicBezTo>
                    <a:cubicBezTo>
                      <a:pt x="360981" y="73760"/>
                      <a:pt x="361352" y="94854"/>
                      <a:pt x="361738" y="117168"/>
                    </a:cubicBezTo>
                    <a:lnTo>
                      <a:pt x="361754" y="117648"/>
                    </a:lnTo>
                    <a:cubicBezTo>
                      <a:pt x="361754" y="124870"/>
                      <a:pt x="365079" y="130483"/>
                      <a:pt x="371620" y="134334"/>
                    </a:cubicBezTo>
                    <a:cubicBezTo>
                      <a:pt x="373259" y="135153"/>
                      <a:pt x="375470" y="137689"/>
                      <a:pt x="375919" y="139978"/>
                    </a:cubicBezTo>
                    <a:cubicBezTo>
                      <a:pt x="378965" y="157081"/>
                      <a:pt x="387625" y="171649"/>
                      <a:pt x="401667" y="183278"/>
                    </a:cubicBezTo>
                    <a:cubicBezTo>
                      <a:pt x="402626" y="184237"/>
                      <a:pt x="404311" y="185922"/>
                      <a:pt x="404311" y="187422"/>
                    </a:cubicBezTo>
                    <a:cubicBezTo>
                      <a:pt x="404698" y="193701"/>
                      <a:pt x="404698" y="200489"/>
                      <a:pt x="404698" y="205948"/>
                    </a:cubicBezTo>
                    <a:lnTo>
                      <a:pt x="404698" y="206474"/>
                    </a:lnTo>
                    <a:lnTo>
                      <a:pt x="404203" y="206660"/>
                    </a:lnTo>
                    <a:cubicBezTo>
                      <a:pt x="399053" y="208639"/>
                      <a:pt x="394646" y="210247"/>
                      <a:pt x="390393" y="211794"/>
                    </a:cubicBezTo>
                    <a:cubicBezTo>
                      <a:pt x="388197" y="212691"/>
                      <a:pt x="385986" y="213711"/>
                      <a:pt x="383837" y="214701"/>
                    </a:cubicBezTo>
                    <a:cubicBezTo>
                      <a:pt x="379507" y="216696"/>
                      <a:pt x="375022" y="218753"/>
                      <a:pt x="370244" y="220083"/>
                    </a:cubicBezTo>
                    <a:cubicBezTo>
                      <a:pt x="363965" y="222248"/>
                      <a:pt x="357346" y="224150"/>
                      <a:pt x="350944" y="225990"/>
                    </a:cubicBezTo>
                    <a:cubicBezTo>
                      <a:pt x="344558" y="227830"/>
                      <a:pt x="337954" y="229732"/>
                      <a:pt x="331660" y="231897"/>
                    </a:cubicBezTo>
                    <a:cubicBezTo>
                      <a:pt x="307057" y="240372"/>
                      <a:pt x="293046" y="256996"/>
                      <a:pt x="290000" y="281305"/>
                    </a:cubicBezTo>
                    <a:cubicBezTo>
                      <a:pt x="288685" y="292022"/>
                      <a:pt x="288778" y="303311"/>
                      <a:pt x="288871" y="314213"/>
                    </a:cubicBezTo>
                    <a:cubicBezTo>
                      <a:pt x="288917" y="319687"/>
                      <a:pt x="288964" y="325347"/>
                      <a:pt x="288825" y="330868"/>
                    </a:cubicBezTo>
                    <a:lnTo>
                      <a:pt x="288825" y="338569"/>
                    </a:lnTo>
                    <a:lnTo>
                      <a:pt x="287634" y="337811"/>
                    </a:lnTo>
                    <a:cubicBezTo>
                      <a:pt x="270716" y="327017"/>
                      <a:pt x="251649" y="324033"/>
                      <a:pt x="233200" y="321141"/>
                    </a:cubicBezTo>
                    <a:cubicBezTo>
                      <a:pt x="222251" y="319425"/>
                      <a:pt x="210947" y="317646"/>
                      <a:pt x="200308" y="314260"/>
                    </a:cubicBezTo>
                    <a:lnTo>
                      <a:pt x="197895" y="313486"/>
                    </a:lnTo>
                    <a:lnTo>
                      <a:pt x="200323" y="312775"/>
                    </a:lnTo>
                    <a:cubicBezTo>
                      <a:pt x="204004" y="311708"/>
                      <a:pt x="207684" y="310734"/>
                      <a:pt x="211225" y="309806"/>
                    </a:cubicBezTo>
                    <a:cubicBezTo>
                      <a:pt x="216777" y="308337"/>
                      <a:pt x="222514" y="306837"/>
                      <a:pt x="228267" y="304904"/>
                    </a:cubicBezTo>
                    <a:cubicBezTo>
                      <a:pt x="252607" y="296924"/>
                      <a:pt x="264360" y="280207"/>
                      <a:pt x="263216" y="255233"/>
                    </a:cubicBezTo>
                    <a:cubicBezTo>
                      <a:pt x="262984" y="248336"/>
                      <a:pt x="261376" y="241315"/>
                      <a:pt x="259814" y="234511"/>
                    </a:cubicBezTo>
                    <a:cubicBezTo>
                      <a:pt x="258716" y="229701"/>
                      <a:pt x="257571" y="224737"/>
                      <a:pt x="256922" y="219835"/>
                    </a:cubicBezTo>
                    <a:cubicBezTo>
                      <a:pt x="255917" y="211948"/>
                      <a:pt x="255097" y="203814"/>
                      <a:pt x="254293" y="195927"/>
                    </a:cubicBezTo>
                    <a:cubicBezTo>
                      <a:pt x="253535" y="188396"/>
                      <a:pt x="252747" y="180602"/>
                      <a:pt x="251788" y="172932"/>
                    </a:cubicBezTo>
                    <a:cubicBezTo>
                      <a:pt x="245942" y="125411"/>
                      <a:pt x="204931" y="89286"/>
                      <a:pt x="156389" y="88884"/>
                    </a:cubicBezTo>
                    <a:cubicBezTo>
                      <a:pt x="156126" y="88884"/>
                      <a:pt x="155864" y="88884"/>
                      <a:pt x="155601" y="88884"/>
                    </a:cubicBezTo>
                    <a:cubicBezTo>
                      <a:pt x="107291" y="88884"/>
                      <a:pt x="66032" y="124390"/>
                      <a:pt x="59429" y="171757"/>
                    </a:cubicBezTo>
                    <a:cubicBezTo>
                      <a:pt x="58331" y="178948"/>
                      <a:pt x="57851" y="186386"/>
                      <a:pt x="57372" y="193577"/>
                    </a:cubicBezTo>
                    <a:cubicBezTo>
                      <a:pt x="56985" y="199361"/>
                      <a:pt x="56599" y="205345"/>
                      <a:pt x="55888" y="211160"/>
                    </a:cubicBezTo>
                    <a:cubicBezTo>
                      <a:pt x="54975" y="216619"/>
                      <a:pt x="53645" y="222031"/>
                      <a:pt x="52346" y="227273"/>
                    </a:cubicBezTo>
                    <a:cubicBezTo>
                      <a:pt x="50815" y="233459"/>
                      <a:pt x="49238" y="239861"/>
                      <a:pt x="48387" y="246248"/>
                    </a:cubicBezTo>
                    <a:cubicBezTo>
                      <a:pt x="44026" y="276017"/>
                      <a:pt x="57511" y="298084"/>
                      <a:pt x="84465" y="305290"/>
                    </a:cubicBezTo>
                    <a:cubicBezTo>
                      <a:pt x="88455" y="306388"/>
                      <a:pt x="92414" y="307548"/>
                      <a:pt x="96589" y="308770"/>
                    </a:cubicBezTo>
                    <a:cubicBezTo>
                      <a:pt x="101476" y="310208"/>
                      <a:pt x="106517" y="311692"/>
                      <a:pt x="112054" y="313177"/>
                    </a:cubicBezTo>
                    <a:lnTo>
                      <a:pt x="115409" y="314074"/>
                    </a:lnTo>
                    <a:lnTo>
                      <a:pt x="111992" y="314677"/>
                    </a:lnTo>
                    <a:cubicBezTo>
                      <a:pt x="102481" y="316347"/>
                      <a:pt x="93357" y="318141"/>
                      <a:pt x="84527" y="319858"/>
                    </a:cubicBezTo>
                    <a:cubicBezTo>
                      <a:pt x="74475" y="321822"/>
                      <a:pt x="64996" y="323662"/>
                      <a:pt x="55238" y="325316"/>
                    </a:cubicBezTo>
                    <a:cubicBezTo>
                      <a:pt x="27882" y="329677"/>
                      <a:pt x="10809" y="344461"/>
                      <a:pt x="3046" y="370487"/>
                    </a:cubicBezTo>
                    <a:cubicBezTo>
                      <a:pt x="2845" y="371771"/>
                      <a:pt x="2490" y="372977"/>
                      <a:pt x="2150" y="374168"/>
                    </a:cubicBezTo>
                    <a:cubicBezTo>
                      <a:pt x="1902" y="375034"/>
                      <a:pt x="1670" y="375853"/>
                      <a:pt x="1500" y="376658"/>
                    </a:cubicBezTo>
                    <a:lnTo>
                      <a:pt x="1500" y="474592"/>
                    </a:lnTo>
                    <a:cubicBezTo>
                      <a:pt x="5304" y="487953"/>
                      <a:pt x="13980" y="496629"/>
                      <a:pt x="28083" y="501098"/>
                    </a:cubicBezTo>
                    <a:close/>
                    <a:moveTo>
                      <a:pt x="161554" y="484907"/>
                    </a:moveTo>
                    <a:lnTo>
                      <a:pt x="38212" y="484907"/>
                    </a:lnTo>
                    <a:cubicBezTo>
                      <a:pt x="23660" y="484907"/>
                      <a:pt x="17737" y="478969"/>
                      <a:pt x="17737" y="464432"/>
                    </a:cubicBezTo>
                    <a:lnTo>
                      <a:pt x="17737" y="386013"/>
                    </a:lnTo>
                    <a:cubicBezTo>
                      <a:pt x="17737" y="363420"/>
                      <a:pt x="31562" y="346672"/>
                      <a:pt x="53831" y="342296"/>
                    </a:cubicBezTo>
                    <a:cubicBezTo>
                      <a:pt x="63279" y="340332"/>
                      <a:pt x="73006" y="338430"/>
                      <a:pt x="82409" y="336574"/>
                    </a:cubicBezTo>
                    <a:cubicBezTo>
                      <a:pt x="91811" y="334734"/>
                      <a:pt x="101522" y="332832"/>
                      <a:pt x="110971" y="330868"/>
                    </a:cubicBezTo>
                    <a:cubicBezTo>
                      <a:pt x="114992" y="330064"/>
                      <a:pt x="117744" y="330373"/>
                      <a:pt x="120806" y="334301"/>
                    </a:cubicBezTo>
                    <a:cubicBezTo>
                      <a:pt x="128863" y="345281"/>
                      <a:pt x="141420" y="351652"/>
                      <a:pt x="155260" y="351776"/>
                    </a:cubicBezTo>
                    <a:cubicBezTo>
                      <a:pt x="155400" y="351776"/>
                      <a:pt x="155554" y="351776"/>
                      <a:pt x="155693" y="351776"/>
                    </a:cubicBezTo>
                    <a:cubicBezTo>
                      <a:pt x="169549" y="351776"/>
                      <a:pt x="182215" y="345559"/>
                      <a:pt x="190519" y="334688"/>
                    </a:cubicBezTo>
                    <a:cubicBezTo>
                      <a:pt x="193009" y="331363"/>
                      <a:pt x="195637" y="330373"/>
                      <a:pt x="199581" y="331255"/>
                    </a:cubicBezTo>
                    <a:cubicBezTo>
                      <a:pt x="209401" y="333018"/>
                      <a:pt x="219313" y="334920"/>
                      <a:pt x="228916" y="336760"/>
                    </a:cubicBezTo>
                    <a:cubicBezTo>
                      <a:pt x="238504" y="338600"/>
                      <a:pt x="248432" y="340502"/>
                      <a:pt x="258283" y="342281"/>
                    </a:cubicBezTo>
                    <a:cubicBezTo>
                      <a:pt x="278773" y="346379"/>
                      <a:pt x="292814" y="362508"/>
                      <a:pt x="293201" y="382426"/>
                    </a:cubicBezTo>
                    <a:cubicBezTo>
                      <a:pt x="293789" y="406658"/>
                      <a:pt x="293711" y="431122"/>
                      <a:pt x="293649" y="454783"/>
                    </a:cubicBezTo>
                    <a:cubicBezTo>
                      <a:pt x="293619" y="462840"/>
                      <a:pt x="293603" y="470896"/>
                      <a:pt x="293603" y="479000"/>
                    </a:cubicBezTo>
                    <a:cubicBezTo>
                      <a:pt x="293603" y="481025"/>
                      <a:pt x="293155" y="482448"/>
                      <a:pt x="292227" y="483345"/>
                    </a:cubicBezTo>
                    <a:cubicBezTo>
                      <a:pt x="290912" y="484629"/>
                      <a:pt x="289010" y="484567"/>
                      <a:pt x="287170" y="484520"/>
                    </a:cubicBezTo>
                    <a:cubicBezTo>
                      <a:pt x="286814" y="484505"/>
                      <a:pt x="286474" y="484505"/>
                      <a:pt x="286134" y="484505"/>
                    </a:cubicBezTo>
                    <a:lnTo>
                      <a:pt x="161585" y="484505"/>
                    </a:lnTo>
                    <a:lnTo>
                      <a:pt x="161585" y="484907"/>
                    </a:lnTo>
                    <a:close/>
                    <a:moveTo>
                      <a:pt x="114064" y="332043"/>
                    </a:moveTo>
                    <a:cubicBezTo>
                      <a:pt x="113229" y="332043"/>
                      <a:pt x="112316" y="332167"/>
                      <a:pt x="111280" y="332384"/>
                    </a:cubicBezTo>
                    <a:cubicBezTo>
                      <a:pt x="101816" y="334347"/>
                      <a:pt x="92105" y="336250"/>
                      <a:pt x="82702" y="338105"/>
                    </a:cubicBezTo>
                    <a:cubicBezTo>
                      <a:pt x="73300" y="339946"/>
                      <a:pt x="63589" y="341848"/>
                      <a:pt x="54140" y="343812"/>
                    </a:cubicBezTo>
                    <a:cubicBezTo>
                      <a:pt x="32645" y="348033"/>
                      <a:pt x="19284" y="364209"/>
                      <a:pt x="19284" y="386013"/>
                    </a:cubicBezTo>
                    <a:lnTo>
                      <a:pt x="19284" y="464432"/>
                    </a:lnTo>
                    <a:cubicBezTo>
                      <a:pt x="19284" y="478226"/>
                      <a:pt x="24418" y="483360"/>
                      <a:pt x="38212" y="483360"/>
                    </a:cubicBezTo>
                    <a:lnTo>
                      <a:pt x="160008" y="483360"/>
                    </a:lnTo>
                    <a:lnTo>
                      <a:pt x="160008" y="482974"/>
                    </a:lnTo>
                    <a:lnTo>
                      <a:pt x="286103" y="482974"/>
                    </a:lnTo>
                    <a:cubicBezTo>
                      <a:pt x="286459" y="482974"/>
                      <a:pt x="286830" y="482989"/>
                      <a:pt x="287185" y="482989"/>
                    </a:cubicBezTo>
                    <a:cubicBezTo>
                      <a:pt x="288778" y="483036"/>
                      <a:pt x="290263" y="483067"/>
                      <a:pt x="291113" y="482247"/>
                    </a:cubicBezTo>
                    <a:cubicBezTo>
                      <a:pt x="291732" y="481644"/>
                      <a:pt x="292026" y="480592"/>
                      <a:pt x="292026" y="479015"/>
                    </a:cubicBezTo>
                    <a:cubicBezTo>
                      <a:pt x="292026" y="470927"/>
                      <a:pt x="292057" y="462855"/>
                      <a:pt x="292072" y="454798"/>
                    </a:cubicBezTo>
                    <a:cubicBezTo>
                      <a:pt x="292149" y="431153"/>
                      <a:pt x="292211" y="406689"/>
                      <a:pt x="291624" y="382488"/>
                    </a:cubicBezTo>
                    <a:cubicBezTo>
                      <a:pt x="291237" y="363312"/>
                      <a:pt x="277706" y="347770"/>
                      <a:pt x="257958" y="343827"/>
                    </a:cubicBezTo>
                    <a:cubicBezTo>
                      <a:pt x="248107" y="342049"/>
                      <a:pt x="238195" y="340147"/>
                      <a:pt x="228592" y="338306"/>
                    </a:cubicBezTo>
                    <a:cubicBezTo>
                      <a:pt x="219004" y="336466"/>
                      <a:pt x="209091" y="334564"/>
                      <a:pt x="199256" y="332786"/>
                    </a:cubicBezTo>
                    <a:cubicBezTo>
                      <a:pt x="195885" y="332028"/>
                      <a:pt x="193859" y="332817"/>
                      <a:pt x="191740" y="335647"/>
                    </a:cubicBezTo>
                    <a:cubicBezTo>
                      <a:pt x="183142" y="346920"/>
                      <a:pt x="170029" y="353338"/>
                      <a:pt x="155693" y="353338"/>
                    </a:cubicBezTo>
                    <a:cubicBezTo>
                      <a:pt x="155539" y="353338"/>
                      <a:pt x="155400" y="353338"/>
                      <a:pt x="155245" y="353338"/>
                    </a:cubicBezTo>
                    <a:cubicBezTo>
                      <a:pt x="140910" y="353198"/>
                      <a:pt x="127904" y="346611"/>
                      <a:pt x="119569" y="335244"/>
                    </a:cubicBezTo>
                    <a:cubicBezTo>
                      <a:pt x="117713" y="332863"/>
                      <a:pt x="116136" y="332043"/>
                      <a:pt x="114064" y="332043"/>
                    </a:cubicBezTo>
                    <a:close/>
                    <a:moveTo>
                      <a:pt x="570257" y="484520"/>
                    </a:moveTo>
                    <a:lnTo>
                      <a:pt x="315268" y="484520"/>
                    </a:lnTo>
                    <a:cubicBezTo>
                      <a:pt x="314480" y="484520"/>
                      <a:pt x="313784" y="484428"/>
                      <a:pt x="313072" y="484335"/>
                    </a:cubicBezTo>
                    <a:cubicBezTo>
                      <a:pt x="312315" y="484226"/>
                      <a:pt x="311526" y="484134"/>
                      <a:pt x="310536" y="484134"/>
                    </a:cubicBezTo>
                    <a:lnTo>
                      <a:pt x="309763" y="484134"/>
                    </a:lnTo>
                    <a:lnTo>
                      <a:pt x="309763" y="376194"/>
                    </a:lnTo>
                    <a:lnTo>
                      <a:pt x="589155" y="376194"/>
                    </a:lnTo>
                    <a:lnTo>
                      <a:pt x="589155" y="464850"/>
                    </a:lnTo>
                    <a:cubicBezTo>
                      <a:pt x="589170" y="477886"/>
                      <a:pt x="582799" y="484520"/>
                      <a:pt x="570257" y="484520"/>
                    </a:cubicBezTo>
                    <a:close/>
                    <a:moveTo>
                      <a:pt x="311325" y="482587"/>
                    </a:moveTo>
                    <a:cubicBezTo>
                      <a:pt x="312067" y="482618"/>
                      <a:pt x="312701" y="482711"/>
                      <a:pt x="313289" y="482788"/>
                    </a:cubicBezTo>
                    <a:cubicBezTo>
                      <a:pt x="313954" y="482881"/>
                      <a:pt x="314588" y="482958"/>
                      <a:pt x="315284" y="482958"/>
                    </a:cubicBezTo>
                    <a:lnTo>
                      <a:pt x="570273" y="482958"/>
                    </a:lnTo>
                    <a:cubicBezTo>
                      <a:pt x="581948" y="482958"/>
                      <a:pt x="587624" y="477020"/>
                      <a:pt x="587624" y="464819"/>
                    </a:cubicBezTo>
                    <a:lnTo>
                      <a:pt x="587624" y="377709"/>
                    </a:lnTo>
                    <a:lnTo>
                      <a:pt x="311325" y="377709"/>
                    </a:lnTo>
                    <a:lnTo>
                      <a:pt x="311325" y="482587"/>
                    </a:lnTo>
                    <a:close/>
                    <a:moveTo>
                      <a:pt x="467575" y="359198"/>
                    </a:moveTo>
                    <a:lnTo>
                      <a:pt x="427028" y="359198"/>
                    </a:lnTo>
                    <a:lnTo>
                      <a:pt x="427229" y="358271"/>
                    </a:lnTo>
                    <a:cubicBezTo>
                      <a:pt x="431575" y="337317"/>
                      <a:pt x="436384" y="316502"/>
                      <a:pt x="441023" y="296383"/>
                    </a:cubicBezTo>
                    <a:lnTo>
                      <a:pt x="441162" y="295780"/>
                    </a:lnTo>
                    <a:lnTo>
                      <a:pt x="453039" y="295780"/>
                    </a:lnTo>
                    <a:lnTo>
                      <a:pt x="453178" y="296383"/>
                    </a:lnTo>
                    <a:cubicBezTo>
                      <a:pt x="457786" y="316363"/>
                      <a:pt x="462565" y="337023"/>
                      <a:pt x="467359" y="358255"/>
                    </a:cubicBezTo>
                    <a:lnTo>
                      <a:pt x="467575" y="359198"/>
                    </a:lnTo>
                    <a:close/>
                    <a:moveTo>
                      <a:pt x="428946" y="357652"/>
                    </a:moveTo>
                    <a:lnTo>
                      <a:pt x="465658" y="357652"/>
                    </a:lnTo>
                    <a:cubicBezTo>
                      <a:pt x="460972" y="336961"/>
                      <a:pt x="456317" y="316827"/>
                      <a:pt x="451817" y="297326"/>
                    </a:cubicBezTo>
                    <a:lnTo>
                      <a:pt x="442399" y="297326"/>
                    </a:lnTo>
                    <a:cubicBezTo>
                      <a:pt x="437868" y="316950"/>
                      <a:pt x="433198" y="337239"/>
                      <a:pt x="428946" y="357652"/>
                    </a:cubicBezTo>
                    <a:close/>
                    <a:moveTo>
                      <a:pt x="410095" y="359198"/>
                    </a:moveTo>
                    <a:lnTo>
                      <a:pt x="305449" y="359198"/>
                    </a:lnTo>
                    <a:lnTo>
                      <a:pt x="305449" y="358425"/>
                    </a:lnTo>
                    <a:cubicBezTo>
                      <a:pt x="305449" y="357482"/>
                      <a:pt x="305356" y="356647"/>
                      <a:pt x="305263" y="355750"/>
                    </a:cubicBezTo>
                    <a:cubicBezTo>
                      <a:pt x="305170" y="354853"/>
                      <a:pt x="305062" y="353941"/>
                      <a:pt x="305062" y="352905"/>
                    </a:cubicBezTo>
                    <a:lnTo>
                      <a:pt x="305062" y="291821"/>
                    </a:lnTo>
                    <a:cubicBezTo>
                      <a:pt x="305062" y="269506"/>
                      <a:pt x="317325" y="253006"/>
                      <a:pt x="338712" y="246557"/>
                    </a:cubicBezTo>
                    <a:cubicBezTo>
                      <a:pt x="349800" y="242985"/>
                      <a:pt x="360996" y="239799"/>
                      <a:pt x="371836" y="236707"/>
                    </a:cubicBezTo>
                    <a:cubicBezTo>
                      <a:pt x="375548" y="235315"/>
                      <a:pt x="377419" y="236629"/>
                      <a:pt x="379383" y="239366"/>
                    </a:cubicBezTo>
                    <a:cubicBezTo>
                      <a:pt x="389187" y="249557"/>
                      <a:pt x="399394" y="259764"/>
                      <a:pt x="409631" y="269599"/>
                    </a:cubicBezTo>
                    <a:cubicBezTo>
                      <a:pt x="411007" y="270975"/>
                      <a:pt x="412708" y="271949"/>
                      <a:pt x="414347" y="272893"/>
                    </a:cubicBezTo>
                    <a:cubicBezTo>
                      <a:pt x="415971" y="273821"/>
                      <a:pt x="417502" y="274702"/>
                      <a:pt x="418708" y="275908"/>
                    </a:cubicBezTo>
                    <a:cubicBezTo>
                      <a:pt x="424616" y="282991"/>
                      <a:pt x="426162" y="290970"/>
                      <a:pt x="423641" y="301069"/>
                    </a:cubicBezTo>
                    <a:cubicBezTo>
                      <a:pt x="419729" y="315512"/>
                      <a:pt x="416451" y="330435"/>
                      <a:pt x="413280" y="344879"/>
                    </a:cubicBezTo>
                    <a:cubicBezTo>
                      <a:pt x="412275" y="349441"/>
                      <a:pt x="411270" y="354003"/>
                      <a:pt x="410249" y="358580"/>
                    </a:cubicBezTo>
                    <a:lnTo>
                      <a:pt x="410095" y="359198"/>
                    </a:lnTo>
                    <a:close/>
                    <a:moveTo>
                      <a:pt x="306964" y="357652"/>
                    </a:moveTo>
                    <a:lnTo>
                      <a:pt x="408842" y="357652"/>
                    </a:lnTo>
                    <a:cubicBezTo>
                      <a:pt x="409816" y="353291"/>
                      <a:pt x="410775" y="348930"/>
                      <a:pt x="411734" y="344569"/>
                    </a:cubicBezTo>
                    <a:cubicBezTo>
                      <a:pt x="414904" y="330110"/>
                      <a:pt x="418198" y="315156"/>
                      <a:pt x="422110" y="300697"/>
                    </a:cubicBezTo>
                    <a:cubicBezTo>
                      <a:pt x="424507" y="291125"/>
                      <a:pt x="423054" y="283579"/>
                      <a:pt x="417533" y="276960"/>
                    </a:cubicBezTo>
                    <a:cubicBezTo>
                      <a:pt x="416512" y="275955"/>
                      <a:pt x="415074" y="275120"/>
                      <a:pt x="413543" y="274238"/>
                    </a:cubicBezTo>
                    <a:cubicBezTo>
                      <a:pt x="411811" y="273248"/>
                      <a:pt x="410017" y="272212"/>
                      <a:pt x="408517" y="270697"/>
                    </a:cubicBezTo>
                    <a:cubicBezTo>
                      <a:pt x="398280" y="260846"/>
                      <a:pt x="388058" y="250640"/>
                      <a:pt x="378161" y="240341"/>
                    </a:cubicBezTo>
                    <a:cubicBezTo>
                      <a:pt x="376197" y="237619"/>
                      <a:pt x="374945" y="237170"/>
                      <a:pt x="372285" y="238160"/>
                    </a:cubicBezTo>
                    <a:cubicBezTo>
                      <a:pt x="361414" y="241269"/>
                      <a:pt x="350217" y="244470"/>
                      <a:pt x="339145" y="248026"/>
                    </a:cubicBezTo>
                    <a:cubicBezTo>
                      <a:pt x="318439" y="254274"/>
                      <a:pt x="306578" y="270233"/>
                      <a:pt x="306578" y="291821"/>
                    </a:cubicBezTo>
                    <a:lnTo>
                      <a:pt x="306578" y="352905"/>
                    </a:lnTo>
                    <a:cubicBezTo>
                      <a:pt x="306578" y="353848"/>
                      <a:pt x="306670" y="354683"/>
                      <a:pt x="306763" y="355580"/>
                    </a:cubicBezTo>
                    <a:cubicBezTo>
                      <a:pt x="306856" y="356245"/>
                      <a:pt x="306933" y="356925"/>
                      <a:pt x="306964" y="357652"/>
                    </a:cubicBezTo>
                    <a:close/>
                    <a:moveTo>
                      <a:pt x="155662" y="335600"/>
                    </a:moveTo>
                    <a:cubicBezTo>
                      <a:pt x="143539" y="335600"/>
                      <a:pt x="132002" y="327110"/>
                      <a:pt x="130471" y="316765"/>
                    </a:cubicBezTo>
                    <a:lnTo>
                      <a:pt x="130348" y="315883"/>
                    </a:lnTo>
                    <a:lnTo>
                      <a:pt x="180498" y="315883"/>
                    </a:lnTo>
                    <a:lnTo>
                      <a:pt x="180498" y="316656"/>
                    </a:lnTo>
                    <a:cubicBezTo>
                      <a:pt x="180498" y="325688"/>
                      <a:pt x="169890" y="334332"/>
                      <a:pt x="157333" y="335554"/>
                    </a:cubicBezTo>
                    <a:cubicBezTo>
                      <a:pt x="156760" y="335585"/>
                      <a:pt x="156204" y="335600"/>
                      <a:pt x="155662" y="335600"/>
                    </a:cubicBezTo>
                    <a:close/>
                    <a:moveTo>
                      <a:pt x="132157" y="317430"/>
                    </a:moveTo>
                    <a:cubicBezTo>
                      <a:pt x="134183" y="327095"/>
                      <a:pt x="145626" y="334750"/>
                      <a:pt x="157194" y="334007"/>
                    </a:cubicBezTo>
                    <a:cubicBezTo>
                      <a:pt x="168606" y="332909"/>
                      <a:pt x="178302" y="325409"/>
                      <a:pt x="178905" y="317430"/>
                    </a:cubicBezTo>
                    <a:lnTo>
                      <a:pt x="132157" y="317430"/>
                    </a:lnTo>
                    <a:close/>
                    <a:moveTo>
                      <a:pt x="155662" y="300481"/>
                    </a:moveTo>
                    <a:lnTo>
                      <a:pt x="155662" y="300481"/>
                    </a:lnTo>
                    <a:cubicBezTo>
                      <a:pt x="135683" y="300481"/>
                      <a:pt x="115084" y="297342"/>
                      <a:pt x="90821" y="290599"/>
                    </a:cubicBezTo>
                    <a:cubicBezTo>
                      <a:pt x="69326" y="284506"/>
                      <a:pt x="61006" y="270465"/>
                      <a:pt x="64640" y="246387"/>
                    </a:cubicBezTo>
                    <a:cubicBezTo>
                      <a:pt x="65630" y="240047"/>
                      <a:pt x="67130" y="233629"/>
                      <a:pt x="68599" y="227413"/>
                    </a:cubicBezTo>
                    <a:cubicBezTo>
                      <a:pt x="70053" y="221227"/>
                      <a:pt x="71553" y="214840"/>
                      <a:pt x="72527" y="208562"/>
                    </a:cubicBezTo>
                    <a:cubicBezTo>
                      <a:pt x="73501" y="202484"/>
                      <a:pt x="73811" y="196299"/>
                      <a:pt x="74089" y="190314"/>
                    </a:cubicBezTo>
                    <a:cubicBezTo>
                      <a:pt x="74383" y="184283"/>
                      <a:pt x="74677" y="178051"/>
                      <a:pt x="75666" y="171912"/>
                    </a:cubicBezTo>
                    <a:cubicBezTo>
                      <a:pt x="81589" y="133669"/>
                      <a:pt x="115873" y="105060"/>
                      <a:pt x="155616" y="105060"/>
                    </a:cubicBezTo>
                    <a:cubicBezTo>
                      <a:pt x="155894" y="105060"/>
                      <a:pt x="156173" y="105060"/>
                      <a:pt x="156451" y="105060"/>
                    </a:cubicBezTo>
                    <a:cubicBezTo>
                      <a:pt x="196411" y="105462"/>
                      <a:pt x="230463" y="134890"/>
                      <a:pt x="235643" y="173504"/>
                    </a:cubicBezTo>
                    <a:cubicBezTo>
                      <a:pt x="236633" y="180030"/>
                      <a:pt x="237035" y="186757"/>
                      <a:pt x="237422" y="193268"/>
                    </a:cubicBezTo>
                    <a:cubicBezTo>
                      <a:pt x="237808" y="199747"/>
                      <a:pt x="238210" y="206428"/>
                      <a:pt x="239185" y="212907"/>
                    </a:cubicBezTo>
                    <a:cubicBezTo>
                      <a:pt x="240159" y="218583"/>
                      <a:pt x="241566" y="224382"/>
                      <a:pt x="242911" y="229980"/>
                    </a:cubicBezTo>
                    <a:cubicBezTo>
                      <a:pt x="244272" y="235609"/>
                      <a:pt x="245680" y="241439"/>
                      <a:pt x="246669" y="247176"/>
                    </a:cubicBezTo>
                    <a:cubicBezTo>
                      <a:pt x="247381" y="251846"/>
                      <a:pt x="247520" y="256934"/>
                      <a:pt x="247071" y="262733"/>
                    </a:cubicBezTo>
                    <a:cubicBezTo>
                      <a:pt x="245061" y="276001"/>
                      <a:pt x="237808" y="284584"/>
                      <a:pt x="224880" y="289022"/>
                    </a:cubicBezTo>
                    <a:cubicBezTo>
                      <a:pt x="202952" y="296321"/>
                      <a:pt x="180312" y="300079"/>
                      <a:pt x="155662" y="300481"/>
                    </a:cubicBezTo>
                    <a:lnTo>
                      <a:pt x="155662" y="300481"/>
                    </a:lnTo>
                    <a:close/>
                    <a:moveTo>
                      <a:pt x="155632" y="106591"/>
                    </a:moveTo>
                    <a:cubicBezTo>
                      <a:pt x="116646" y="106591"/>
                      <a:pt x="83012" y="134643"/>
                      <a:pt x="77213" y="172144"/>
                    </a:cubicBezTo>
                    <a:cubicBezTo>
                      <a:pt x="76238" y="178206"/>
                      <a:pt x="75929" y="184407"/>
                      <a:pt x="75651" y="190376"/>
                    </a:cubicBezTo>
                    <a:cubicBezTo>
                      <a:pt x="75357" y="196407"/>
                      <a:pt x="75063" y="202639"/>
                      <a:pt x="74058" y="208794"/>
                    </a:cubicBezTo>
                    <a:cubicBezTo>
                      <a:pt x="73068" y="215119"/>
                      <a:pt x="71568" y="221552"/>
                      <a:pt x="70115" y="227768"/>
                    </a:cubicBezTo>
                    <a:cubicBezTo>
                      <a:pt x="68661" y="233954"/>
                      <a:pt x="67161" y="240356"/>
                      <a:pt x="66187" y="246635"/>
                    </a:cubicBezTo>
                    <a:cubicBezTo>
                      <a:pt x="62645" y="270094"/>
                      <a:pt x="70378" y="283207"/>
                      <a:pt x="91254" y="289115"/>
                    </a:cubicBezTo>
                    <a:cubicBezTo>
                      <a:pt x="115378" y="295811"/>
                      <a:pt x="135853" y="298934"/>
                      <a:pt x="155662" y="298934"/>
                    </a:cubicBezTo>
                    <a:cubicBezTo>
                      <a:pt x="180142" y="298532"/>
                      <a:pt x="202627" y="294806"/>
                      <a:pt x="224401" y="287553"/>
                    </a:cubicBezTo>
                    <a:cubicBezTo>
                      <a:pt x="236726" y="283316"/>
                      <a:pt x="243654" y="275135"/>
                      <a:pt x="245556" y="262547"/>
                    </a:cubicBezTo>
                    <a:cubicBezTo>
                      <a:pt x="245989" y="256918"/>
                      <a:pt x="245865" y="251954"/>
                      <a:pt x="245169" y="247408"/>
                    </a:cubicBezTo>
                    <a:cubicBezTo>
                      <a:pt x="244195" y="241732"/>
                      <a:pt x="242788" y="235933"/>
                      <a:pt x="241442" y="230335"/>
                    </a:cubicBezTo>
                    <a:cubicBezTo>
                      <a:pt x="240082" y="224706"/>
                      <a:pt x="238674" y="218876"/>
                      <a:pt x="237685" y="213139"/>
                    </a:cubicBezTo>
                    <a:cubicBezTo>
                      <a:pt x="236695" y="206582"/>
                      <a:pt x="236293" y="199855"/>
                      <a:pt x="235906" y="193345"/>
                    </a:cubicBezTo>
                    <a:cubicBezTo>
                      <a:pt x="235520" y="186865"/>
                      <a:pt x="235117" y="180185"/>
                      <a:pt x="234143" y="173705"/>
                    </a:cubicBezTo>
                    <a:cubicBezTo>
                      <a:pt x="229071" y="135834"/>
                      <a:pt x="195668" y="106977"/>
                      <a:pt x="156467" y="106575"/>
                    </a:cubicBezTo>
                    <a:cubicBezTo>
                      <a:pt x="156173" y="106591"/>
                      <a:pt x="155894" y="106591"/>
                      <a:pt x="155632" y="106591"/>
                    </a:cubicBezTo>
                    <a:close/>
                    <a:moveTo>
                      <a:pt x="447101" y="279975"/>
                    </a:moveTo>
                    <a:cubicBezTo>
                      <a:pt x="445183" y="279975"/>
                      <a:pt x="443281" y="279558"/>
                      <a:pt x="441796" y="278707"/>
                    </a:cubicBezTo>
                    <a:cubicBezTo>
                      <a:pt x="439616" y="277625"/>
                      <a:pt x="437838" y="275506"/>
                      <a:pt x="435951" y="273264"/>
                    </a:cubicBezTo>
                    <a:cubicBezTo>
                      <a:pt x="435008" y="272135"/>
                      <a:pt x="434018" y="270975"/>
                      <a:pt x="432966" y="269924"/>
                    </a:cubicBezTo>
                    <a:lnTo>
                      <a:pt x="432394" y="269351"/>
                    </a:lnTo>
                    <a:lnTo>
                      <a:pt x="432982" y="268810"/>
                    </a:lnTo>
                    <a:cubicBezTo>
                      <a:pt x="437544" y="264589"/>
                      <a:pt x="441472" y="261326"/>
                      <a:pt x="445631" y="257877"/>
                    </a:cubicBezTo>
                    <a:lnTo>
                      <a:pt x="447704" y="256145"/>
                    </a:lnTo>
                    <a:lnTo>
                      <a:pt x="448199" y="256578"/>
                    </a:lnTo>
                    <a:cubicBezTo>
                      <a:pt x="449931" y="258094"/>
                      <a:pt x="451663" y="259485"/>
                      <a:pt x="453348" y="260846"/>
                    </a:cubicBezTo>
                    <a:cubicBezTo>
                      <a:pt x="454709" y="261944"/>
                      <a:pt x="456023" y="262996"/>
                      <a:pt x="457261" y="264063"/>
                    </a:cubicBezTo>
                    <a:lnTo>
                      <a:pt x="457384" y="264186"/>
                    </a:lnTo>
                    <a:cubicBezTo>
                      <a:pt x="457508" y="264357"/>
                      <a:pt x="460616" y="268532"/>
                      <a:pt x="459828" y="270125"/>
                    </a:cubicBezTo>
                    <a:cubicBezTo>
                      <a:pt x="457755" y="273450"/>
                      <a:pt x="455343" y="277053"/>
                      <a:pt x="452420" y="278723"/>
                    </a:cubicBezTo>
                    <a:cubicBezTo>
                      <a:pt x="450920" y="279558"/>
                      <a:pt x="449018" y="279975"/>
                      <a:pt x="447101" y="279975"/>
                    </a:cubicBezTo>
                    <a:close/>
                    <a:moveTo>
                      <a:pt x="434621" y="269398"/>
                    </a:moveTo>
                    <a:cubicBezTo>
                      <a:pt x="435502" y="270326"/>
                      <a:pt x="436337" y="271315"/>
                      <a:pt x="437126" y="272259"/>
                    </a:cubicBezTo>
                    <a:cubicBezTo>
                      <a:pt x="438905" y="274377"/>
                      <a:pt x="440590" y="276372"/>
                      <a:pt x="442523" y="277346"/>
                    </a:cubicBezTo>
                    <a:cubicBezTo>
                      <a:pt x="445075" y="278800"/>
                      <a:pt x="449142" y="278800"/>
                      <a:pt x="451647" y="277362"/>
                    </a:cubicBezTo>
                    <a:cubicBezTo>
                      <a:pt x="454245" y="275877"/>
                      <a:pt x="456534" y="272444"/>
                      <a:pt x="458467" y="269351"/>
                    </a:cubicBezTo>
                    <a:cubicBezTo>
                      <a:pt x="458482" y="268980"/>
                      <a:pt x="457477" y="266908"/>
                      <a:pt x="456194" y="265176"/>
                    </a:cubicBezTo>
                    <a:cubicBezTo>
                      <a:pt x="454987" y="264140"/>
                      <a:pt x="453704" y="263119"/>
                      <a:pt x="452374" y="262052"/>
                    </a:cubicBezTo>
                    <a:cubicBezTo>
                      <a:pt x="450843" y="260815"/>
                      <a:pt x="449266" y="259547"/>
                      <a:pt x="447673" y="258186"/>
                    </a:cubicBezTo>
                    <a:lnTo>
                      <a:pt x="446606" y="259068"/>
                    </a:lnTo>
                    <a:cubicBezTo>
                      <a:pt x="442662" y="262346"/>
                      <a:pt x="438905" y="265470"/>
                      <a:pt x="434621" y="269398"/>
                    </a:cubicBezTo>
                    <a:close/>
                    <a:moveTo>
                      <a:pt x="474565" y="257429"/>
                    </a:moveTo>
                    <a:lnTo>
                      <a:pt x="472276" y="255557"/>
                    </a:lnTo>
                    <a:cubicBezTo>
                      <a:pt x="468596" y="252557"/>
                      <a:pt x="465132" y="249727"/>
                      <a:pt x="461359" y="246310"/>
                    </a:cubicBezTo>
                    <a:lnTo>
                      <a:pt x="460678" y="245691"/>
                    </a:lnTo>
                    <a:lnTo>
                      <a:pt x="461405" y="245135"/>
                    </a:lnTo>
                    <a:cubicBezTo>
                      <a:pt x="470034" y="238469"/>
                      <a:pt x="478385" y="232098"/>
                      <a:pt x="486240" y="226206"/>
                    </a:cubicBezTo>
                    <a:cubicBezTo>
                      <a:pt x="490462" y="222882"/>
                      <a:pt x="493988" y="224892"/>
                      <a:pt x="496833" y="226485"/>
                    </a:cubicBezTo>
                    <a:cubicBezTo>
                      <a:pt x="498040" y="227165"/>
                      <a:pt x="499184" y="227815"/>
                      <a:pt x="500266" y="228031"/>
                    </a:cubicBezTo>
                    <a:lnTo>
                      <a:pt x="501612" y="228294"/>
                    </a:lnTo>
                    <a:lnTo>
                      <a:pt x="500684" y="229299"/>
                    </a:lnTo>
                    <a:cubicBezTo>
                      <a:pt x="496385" y="234000"/>
                      <a:pt x="491885" y="238810"/>
                      <a:pt x="487539" y="243464"/>
                    </a:cubicBezTo>
                    <a:cubicBezTo>
                      <a:pt x="483410" y="247872"/>
                      <a:pt x="479235" y="252341"/>
                      <a:pt x="475060" y="256887"/>
                    </a:cubicBezTo>
                    <a:lnTo>
                      <a:pt x="474565" y="257429"/>
                    </a:lnTo>
                    <a:close/>
                    <a:moveTo>
                      <a:pt x="463091" y="245769"/>
                    </a:moveTo>
                    <a:cubicBezTo>
                      <a:pt x="466570" y="248892"/>
                      <a:pt x="469817" y="251552"/>
                      <a:pt x="473250" y="254351"/>
                    </a:cubicBezTo>
                    <a:lnTo>
                      <a:pt x="474410" y="255310"/>
                    </a:lnTo>
                    <a:cubicBezTo>
                      <a:pt x="478416" y="250949"/>
                      <a:pt x="482436" y="246650"/>
                      <a:pt x="486395" y="242413"/>
                    </a:cubicBezTo>
                    <a:cubicBezTo>
                      <a:pt x="490462" y="238067"/>
                      <a:pt x="494668" y="233583"/>
                      <a:pt x="498705" y="229160"/>
                    </a:cubicBezTo>
                    <a:cubicBezTo>
                      <a:pt x="497823" y="228820"/>
                      <a:pt x="496957" y="228325"/>
                      <a:pt x="496060" y="227815"/>
                    </a:cubicBezTo>
                    <a:cubicBezTo>
                      <a:pt x="493261" y="226222"/>
                      <a:pt x="490601" y="224722"/>
                      <a:pt x="487168" y="227413"/>
                    </a:cubicBezTo>
                    <a:cubicBezTo>
                      <a:pt x="479544" y="233150"/>
                      <a:pt x="471457" y="239320"/>
                      <a:pt x="463091" y="245769"/>
                    </a:cubicBezTo>
                    <a:close/>
                    <a:moveTo>
                      <a:pt x="421646" y="257026"/>
                    </a:moveTo>
                    <a:lnTo>
                      <a:pt x="421136" y="256516"/>
                    </a:lnTo>
                    <a:cubicBezTo>
                      <a:pt x="416327" y="251707"/>
                      <a:pt x="411579" y="247068"/>
                      <a:pt x="407002" y="242583"/>
                    </a:cubicBezTo>
                    <a:cubicBezTo>
                      <a:pt x="402548" y="238238"/>
                      <a:pt x="398203" y="233969"/>
                      <a:pt x="393935" y="229717"/>
                    </a:cubicBezTo>
                    <a:lnTo>
                      <a:pt x="393347" y="229129"/>
                    </a:lnTo>
                    <a:lnTo>
                      <a:pt x="393966" y="228588"/>
                    </a:lnTo>
                    <a:cubicBezTo>
                      <a:pt x="400229" y="223114"/>
                      <a:pt x="406878" y="223624"/>
                      <a:pt x="414301" y="230165"/>
                    </a:cubicBezTo>
                    <a:cubicBezTo>
                      <a:pt x="418152" y="233753"/>
                      <a:pt x="422404" y="236768"/>
                      <a:pt x="426920" y="239969"/>
                    </a:cubicBezTo>
                    <a:cubicBezTo>
                      <a:pt x="429239" y="241624"/>
                      <a:pt x="431636" y="243325"/>
                      <a:pt x="433971" y="245104"/>
                    </a:cubicBezTo>
                    <a:lnTo>
                      <a:pt x="434714" y="245660"/>
                    </a:lnTo>
                    <a:lnTo>
                      <a:pt x="434033" y="246279"/>
                    </a:lnTo>
                    <a:cubicBezTo>
                      <a:pt x="431528" y="248552"/>
                      <a:pt x="429193" y="250532"/>
                      <a:pt x="426920" y="252465"/>
                    </a:cubicBezTo>
                    <a:cubicBezTo>
                      <a:pt x="425281" y="253856"/>
                      <a:pt x="423703" y="255202"/>
                      <a:pt x="422203" y="256532"/>
                    </a:cubicBezTo>
                    <a:lnTo>
                      <a:pt x="421646" y="257026"/>
                    </a:lnTo>
                    <a:close/>
                    <a:moveTo>
                      <a:pt x="395636" y="229222"/>
                    </a:moveTo>
                    <a:cubicBezTo>
                      <a:pt x="399703" y="233274"/>
                      <a:pt x="403847" y="237341"/>
                      <a:pt x="408084" y="241485"/>
                    </a:cubicBezTo>
                    <a:cubicBezTo>
                      <a:pt x="412507" y="245815"/>
                      <a:pt x="417069" y="250284"/>
                      <a:pt x="421708" y="254908"/>
                    </a:cubicBezTo>
                    <a:cubicBezTo>
                      <a:pt x="423054" y="253717"/>
                      <a:pt x="424461" y="252542"/>
                      <a:pt x="425915" y="251305"/>
                    </a:cubicBezTo>
                    <a:cubicBezTo>
                      <a:pt x="427956" y="249573"/>
                      <a:pt x="430059" y="247779"/>
                      <a:pt x="432286" y="245784"/>
                    </a:cubicBezTo>
                    <a:cubicBezTo>
                      <a:pt x="430214" y="244222"/>
                      <a:pt x="428080" y="242707"/>
                      <a:pt x="426023" y="241253"/>
                    </a:cubicBezTo>
                    <a:cubicBezTo>
                      <a:pt x="421677" y="238160"/>
                      <a:pt x="417177" y="234975"/>
                      <a:pt x="413265" y="231325"/>
                    </a:cubicBezTo>
                    <a:cubicBezTo>
                      <a:pt x="406724" y="225526"/>
                      <a:pt x="401095" y="224846"/>
                      <a:pt x="395636" y="229222"/>
                    </a:cubicBezTo>
                    <a:close/>
                    <a:moveTo>
                      <a:pt x="448075" y="233459"/>
                    </a:moveTo>
                    <a:cubicBezTo>
                      <a:pt x="446683" y="233459"/>
                      <a:pt x="445291" y="233103"/>
                      <a:pt x="444518" y="232578"/>
                    </a:cubicBezTo>
                    <a:cubicBezTo>
                      <a:pt x="437946" y="228201"/>
                      <a:pt x="431404" y="223299"/>
                      <a:pt x="423966" y="217160"/>
                    </a:cubicBezTo>
                    <a:cubicBezTo>
                      <a:pt x="422590" y="216247"/>
                      <a:pt x="420920" y="214485"/>
                      <a:pt x="420920" y="212629"/>
                    </a:cubicBezTo>
                    <a:cubicBezTo>
                      <a:pt x="420657" y="208995"/>
                      <a:pt x="420734" y="205376"/>
                      <a:pt x="420827" y="201541"/>
                    </a:cubicBezTo>
                    <a:cubicBezTo>
                      <a:pt x="420873" y="199623"/>
                      <a:pt x="420920" y="197675"/>
                      <a:pt x="420920" y="195680"/>
                    </a:cubicBezTo>
                    <a:lnTo>
                      <a:pt x="420920" y="194598"/>
                    </a:lnTo>
                    <a:lnTo>
                      <a:pt x="421956" y="194953"/>
                    </a:lnTo>
                    <a:cubicBezTo>
                      <a:pt x="438688" y="200799"/>
                      <a:pt x="455157" y="200799"/>
                      <a:pt x="472292" y="194953"/>
                    </a:cubicBezTo>
                    <a:lnTo>
                      <a:pt x="473312" y="194598"/>
                    </a:lnTo>
                    <a:lnTo>
                      <a:pt x="473312" y="195680"/>
                    </a:lnTo>
                    <a:cubicBezTo>
                      <a:pt x="473312" y="197845"/>
                      <a:pt x="473359" y="199902"/>
                      <a:pt x="473405" y="201912"/>
                    </a:cubicBezTo>
                    <a:cubicBezTo>
                      <a:pt x="473498" y="205778"/>
                      <a:pt x="473575" y="209412"/>
                      <a:pt x="473312" y="213077"/>
                    </a:cubicBezTo>
                    <a:cubicBezTo>
                      <a:pt x="473312" y="214933"/>
                      <a:pt x="471905" y="216742"/>
                      <a:pt x="470606" y="217608"/>
                    </a:cubicBezTo>
                    <a:cubicBezTo>
                      <a:pt x="464436" y="222634"/>
                      <a:pt x="458018" y="227830"/>
                      <a:pt x="451307" y="232578"/>
                    </a:cubicBezTo>
                    <a:cubicBezTo>
                      <a:pt x="450441" y="233196"/>
                      <a:pt x="449250" y="233459"/>
                      <a:pt x="448075" y="233459"/>
                    </a:cubicBezTo>
                    <a:close/>
                    <a:moveTo>
                      <a:pt x="422451" y="196763"/>
                    </a:moveTo>
                    <a:cubicBezTo>
                      <a:pt x="422435" y="198402"/>
                      <a:pt x="422404" y="199995"/>
                      <a:pt x="422373" y="201587"/>
                    </a:cubicBezTo>
                    <a:cubicBezTo>
                      <a:pt x="422281" y="205376"/>
                      <a:pt x="422203" y="208964"/>
                      <a:pt x="422466" y="212582"/>
                    </a:cubicBezTo>
                    <a:cubicBezTo>
                      <a:pt x="422466" y="213804"/>
                      <a:pt x="423719" y="215165"/>
                      <a:pt x="424879" y="215938"/>
                    </a:cubicBezTo>
                    <a:cubicBezTo>
                      <a:pt x="432348" y="222077"/>
                      <a:pt x="438843" y="226949"/>
                      <a:pt x="445369" y="231310"/>
                    </a:cubicBezTo>
                    <a:cubicBezTo>
                      <a:pt x="446374" y="231975"/>
                      <a:pt x="449142" y="232268"/>
                      <a:pt x="450394" y="231340"/>
                    </a:cubicBezTo>
                    <a:cubicBezTo>
                      <a:pt x="457075" y="226624"/>
                      <a:pt x="463477" y="221428"/>
                      <a:pt x="469647" y="216418"/>
                    </a:cubicBezTo>
                    <a:cubicBezTo>
                      <a:pt x="470745" y="215675"/>
                      <a:pt x="471750" y="214330"/>
                      <a:pt x="471750" y="213046"/>
                    </a:cubicBezTo>
                    <a:cubicBezTo>
                      <a:pt x="472013" y="209397"/>
                      <a:pt x="471921" y="205794"/>
                      <a:pt x="471843" y="201974"/>
                    </a:cubicBezTo>
                    <a:cubicBezTo>
                      <a:pt x="471812" y="200288"/>
                      <a:pt x="471766" y="198572"/>
                      <a:pt x="471750" y="196793"/>
                    </a:cubicBezTo>
                    <a:cubicBezTo>
                      <a:pt x="455003" y="202252"/>
                      <a:pt x="438843" y="202252"/>
                      <a:pt x="422451" y="196763"/>
                    </a:cubicBezTo>
                    <a:close/>
                    <a:moveTo>
                      <a:pt x="447302" y="183448"/>
                    </a:moveTo>
                    <a:cubicBezTo>
                      <a:pt x="419141" y="183448"/>
                      <a:pt x="394569" y="162030"/>
                      <a:pt x="391352" y="134689"/>
                    </a:cubicBezTo>
                    <a:cubicBezTo>
                      <a:pt x="390192" y="123895"/>
                      <a:pt x="389110" y="122596"/>
                      <a:pt x="378486" y="119179"/>
                    </a:cubicBezTo>
                    <a:lnTo>
                      <a:pt x="377945" y="119009"/>
                    </a:lnTo>
                    <a:lnTo>
                      <a:pt x="377945" y="105354"/>
                    </a:lnTo>
                    <a:lnTo>
                      <a:pt x="378378" y="105137"/>
                    </a:lnTo>
                    <a:cubicBezTo>
                      <a:pt x="379460" y="104596"/>
                      <a:pt x="380156" y="104271"/>
                      <a:pt x="380697" y="104271"/>
                    </a:cubicBezTo>
                    <a:cubicBezTo>
                      <a:pt x="397986" y="102338"/>
                      <a:pt x="403971" y="95766"/>
                      <a:pt x="404358" y="78230"/>
                    </a:cubicBezTo>
                    <a:cubicBezTo>
                      <a:pt x="404358" y="74240"/>
                      <a:pt x="405007" y="72044"/>
                      <a:pt x="406523" y="70899"/>
                    </a:cubicBezTo>
                    <a:cubicBezTo>
                      <a:pt x="408069" y="69724"/>
                      <a:pt x="410420" y="69693"/>
                      <a:pt x="414409" y="70807"/>
                    </a:cubicBezTo>
                    <a:cubicBezTo>
                      <a:pt x="436245" y="77039"/>
                      <a:pt x="458374" y="77039"/>
                      <a:pt x="480194" y="70807"/>
                    </a:cubicBezTo>
                    <a:cubicBezTo>
                      <a:pt x="483751" y="69693"/>
                      <a:pt x="486039" y="69709"/>
                      <a:pt x="487601" y="70853"/>
                    </a:cubicBezTo>
                    <a:cubicBezTo>
                      <a:pt x="489163" y="71997"/>
                      <a:pt x="489859" y="74162"/>
                      <a:pt x="489859" y="77858"/>
                    </a:cubicBezTo>
                    <a:cubicBezTo>
                      <a:pt x="490632" y="96276"/>
                      <a:pt x="495906" y="101967"/>
                      <a:pt x="514401" y="104287"/>
                    </a:cubicBezTo>
                    <a:lnTo>
                      <a:pt x="515081" y="104364"/>
                    </a:lnTo>
                    <a:lnTo>
                      <a:pt x="515081" y="104812"/>
                    </a:lnTo>
                    <a:cubicBezTo>
                      <a:pt x="515112" y="104828"/>
                      <a:pt x="515158" y="104843"/>
                      <a:pt x="515189" y="104859"/>
                    </a:cubicBezTo>
                    <a:cubicBezTo>
                      <a:pt x="515360" y="104936"/>
                      <a:pt x="515576" y="105013"/>
                      <a:pt x="515839" y="105153"/>
                    </a:cubicBezTo>
                    <a:lnTo>
                      <a:pt x="516272" y="105369"/>
                    </a:lnTo>
                    <a:lnTo>
                      <a:pt x="516272" y="119565"/>
                    </a:lnTo>
                    <a:lnTo>
                      <a:pt x="515561" y="119627"/>
                    </a:lnTo>
                    <a:cubicBezTo>
                      <a:pt x="506081" y="120385"/>
                      <a:pt x="503622" y="126354"/>
                      <a:pt x="502864" y="135076"/>
                    </a:cubicBezTo>
                    <a:cubicBezTo>
                      <a:pt x="499663" y="161752"/>
                      <a:pt x="474751" y="183448"/>
                      <a:pt x="447302" y="183448"/>
                    </a:cubicBezTo>
                    <a:close/>
                    <a:moveTo>
                      <a:pt x="379507" y="117880"/>
                    </a:moveTo>
                    <a:cubicBezTo>
                      <a:pt x="390285" y="121390"/>
                      <a:pt x="391692" y="123246"/>
                      <a:pt x="392899" y="134519"/>
                    </a:cubicBezTo>
                    <a:cubicBezTo>
                      <a:pt x="396022" y="161087"/>
                      <a:pt x="419930" y="181901"/>
                      <a:pt x="447302" y="181901"/>
                    </a:cubicBezTo>
                    <a:cubicBezTo>
                      <a:pt x="473993" y="181901"/>
                      <a:pt x="498225" y="160824"/>
                      <a:pt x="501318" y="134906"/>
                    </a:cubicBezTo>
                    <a:cubicBezTo>
                      <a:pt x="501983" y="127266"/>
                      <a:pt x="504117" y="119318"/>
                      <a:pt x="514710" y="118143"/>
                    </a:cubicBezTo>
                    <a:lnTo>
                      <a:pt x="514710" y="106343"/>
                    </a:lnTo>
                    <a:cubicBezTo>
                      <a:pt x="514664" y="106328"/>
                      <a:pt x="514633" y="106312"/>
                      <a:pt x="514602" y="106297"/>
                    </a:cubicBezTo>
                    <a:cubicBezTo>
                      <a:pt x="514339" y="106189"/>
                      <a:pt x="513999" y="106050"/>
                      <a:pt x="513767" y="105771"/>
                    </a:cubicBezTo>
                    <a:cubicBezTo>
                      <a:pt x="494823" y="103312"/>
                      <a:pt x="489101" y="97003"/>
                      <a:pt x="488297" y="77905"/>
                    </a:cubicBezTo>
                    <a:cubicBezTo>
                      <a:pt x="488297" y="74766"/>
                      <a:pt x="487787" y="72925"/>
                      <a:pt x="486673" y="72121"/>
                    </a:cubicBezTo>
                    <a:cubicBezTo>
                      <a:pt x="485560" y="71302"/>
                      <a:pt x="483642" y="71363"/>
                      <a:pt x="480627" y="72307"/>
                    </a:cubicBezTo>
                    <a:cubicBezTo>
                      <a:pt x="458498" y="78632"/>
                      <a:pt x="436075" y="78632"/>
                      <a:pt x="413976" y="72307"/>
                    </a:cubicBezTo>
                    <a:cubicBezTo>
                      <a:pt x="410559" y="71363"/>
                      <a:pt x="408548" y="71302"/>
                      <a:pt x="407450" y="72137"/>
                    </a:cubicBezTo>
                    <a:cubicBezTo>
                      <a:pt x="406383" y="72956"/>
                      <a:pt x="405904" y="74843"/>
                      <a:pt x="405904" y="78260"/>
                    </a:cubicBezTo>
                    <a:cubicBezTo>
                      <a:pt x="405502" y="96601"/>
                      <a:pt x="398930" y="103807"/>
                      <a:pt x="380775" y="105833"/>
                    </a:cubicBezTo>
                    <a:cubicBezTo>
                      <a:pt x="380527" y="105849"/>
                      <a:pt x="379971" y="106096"/>
                      <a:pt x="379491" y="106328"/>
                    </a:cubicBezTo>
                    <a:lnTo>
                      <a:pt x="379491" y="117880"/>
                    </a:lnTo>
                    <a:close/>
                    <a:moveTo>
                      <a:pt x="383249" y="87725"/>
                    </a:moveTo>
                    <a:cubicBezTo>
                      <a:pt x="382182" y="87725"/>
                      <a:pt x="380914" y="87554"/>
                      <a:pt x="379383" y="87276"/>
                    </a:cubicBezTo>
                    <a:lnTo>
                      <a:pt x="378749" y="87168"/>
                    </a:lnTo>
                    <a:lnTo>
                      <a:pt x="378749" y="86518"/>
                    </a:lnTo>
                    <a:cubicBezTo>
                      <a:pt x="378749" y="82436"/>
                      <a:pt x="378594" y="78199"/>
                      <a:pt x="378455" y="74085"/>
                    </a:cubicBezTo>
                    <a:cubicBezTo>
                      <a:pt x="378115" y="64606"/>
                      <a:pt x="377775" y="54801"/>
                      <a:pt x="379151" y="45414"/>
                    </a:cubicBezTo>
                    <a:cubicBezTo>
                      <a:pt x="381084" y="29935"/>
                      <a:pt x="395497" y="18383"/>
                      <a:pt x="413404" y="17950"/>
                    </a:cubicBezTo>
                    <a:cubicBezTo>
                      <a:pt x="427879" y="17687"/>
                      <a:pt x="442384" y="17780"/>
                      <a:pt x="456410" y="17857"/>
                    </a:cubicBezTo>
                    <a:cubicBezTo>
                      <a:pt x="463508" y="17904"/>
                      <a:pt x="470575" y="17950"/>
                      <a:pt x="477658" y="17950"/>
                    </a:cubicBezTo>
                    <a:cubicBezTo>
                      <a:pt x="485251" y="17950"/>
                      <a:pt x="488900" y="20997"/>
                      <a:pt x="490632" y="28806"/>
                    </a:cubicBezTo>
                    <a:cubicBezTo>
                      <a:pt x="492148" y="38981"/>
                      <a:pt x="495766" y="42430"/>
                      <a:pt x="506127" y="43574"/>
                    </a:cubicBezTo>
                    <a:cubicBezTo>
                      <a:pt x="512483" y="44487"/>
                      <a:pt x="516272" y="48306"/>
                      <a:pt x="516272" y="53796"/>
                    </a:cubicBezTo>
                    <a:cubicBezTo>
                      <a:pt x="516860" y="61745"/>
                      <a:pt x="516782" y="70126"/>
                      <a:pt x="516720" y="78230"/>
                    </a:cubicBezTo>
                    <a:cubicBezTo>
                      <a:pt x="516690" y="80982"/>
                      <a:pt x="516674" y="83750"/>
                      <a:pt x="516674" y="86503"/>
                    </a:cubicBezTo>
                    <a:lnTo>
                      <a:pt x="516674" y="87168"/>
                    </a:lnTo>
                    <a:lnTo>
                      <a:pt x="516024" y="87276"/>
                    </a:lnTo>
                    <a:cubicBezTo>
                      <a:pt x="512313" y="87864"/>
                      <a:pt x="509870" y="87956"/>
                      <a:pt x="508277" y="86657"/>
                    </a:cubicBezTo>
                    <a:cubicBezTo>
                      <a:pt x="506684" y="85374"/>
                      <a:pt x="506282" y="82992"/>
                      <a:pt x="506066" y="79065"/>
                    </a:cubicBezTo>
                    <a:cubicBezTo>
                      <a:pt x="506066" y="64652"/>
                      <a:pt x="499880" y="56054"/>
                      <a:pt x="488189" y="54167"/>
                    </a:cubicBezTo>
                    <a:cubicBezTo>
                      <a:pt x="484524" y="53440"/>
                      <a:pt x="479962" y="53719"/>
                      <a:pt x="475926" y="54925"/>
                    </a:cubicBezTo>
                    <a:cubicBezTo>
                      <a:pt x="456951" y="60848"/>
                      <a:pt x="437698" y="60848"/>
                      <a:pt x="418724" y="54925"/>
                    </a:cubicBezTo>
                    <a:cubicBezTo>
                      <a:pt x="410265" y="52528"/>
                      <a:pt x="402502" y="53533"/>
                      <a:pt x="396919" y="57755"/>
                    </a:cubicBezTo>
                    <a:cubicBezTo>
                      <a:pt x="391290" y="62008"/>
                      <a:pt x="388197" y="69276"/>
                      <a:pt x="388197" y="78214"/>
                    </a:cubicBezTo>
                    <a:cubicBezTo>
                      <a:pt x="388197" y="82761"/>
                      <a:pt x="387904" y="85467"/>
                      <a:pt x="386326" y="86797"/>
                    </a:cubicBezTo>
                    <a:cubicBezTo>
                      <a:pt x="385538" y="87462"/>
                      <a:pt x="384548" y="87725"/>
                      <a:pt x="383249" y="87725"/>
                    </a:cubicBezTo>
                    <a:close/>
                    <a:moveTo>
                      <a:pt x="380280" y="85869"/>
                    </a:moveTo>
                    <a:cubicBezTo>
                      <a:pt x="382800" y="86286"/>
                      <a:pt x="384440" y="86348"/>
                      <a:pt x="385306" y="85637"/>
                    </a:cubicBezTo>
                    <a:cubicBezTo>
                      <a:pt x="386404" y="84709"/>
                      <a:pt x="386620" y="82126"/>
                      <a:pt x="386620" y="78245"/>
                    </a:cubicBezTo>
                    <a:cubicBezTo>
                      <a:pt x="386620" y="68812"/>
                      <a:pt x="389930" y="61095"/>
                      <a:pt x="395960" y="56549"/>
                    </a:cubicBezTo>
                    <a:cubicBezTo>
                      <a:pt x="401945" y="52033"/>
                      <a:pt x="410172" y="50935"/>
                      <a:pt x="419141" y="53471"/>
                    </a:cubicBezTo>
                    <a:cubicBezTo>
                      <a:pt x="437838" y="59317"/>
                      <a:pt x="456781" y="59317"/>
                      <a:pt x="475446" y="53471"/>
                    </a:cubicBezTo>
                    <a:cubicBezTo>
                      <a:pt x="479715" y="52188"/>
                      <a:pt x="484570" y="51894"/>
                      <a:pt x="488436" y="52667"/>
                    </a:cubicBezTo>
                    <a:cubicBezTo>
                      <a:pt x="500947" y="54678"/>
                      <a:pt x="507581" y="63801"/>
                      <a:pt x="507581" y="79034"/>
                    </a:cubicBezTo>
                    <a:cubicBezTo>
                      <a:pt x="507751" y="82312"/>
                      <a:pt x="508091" y="84554"/>
                      <a:pt x="509220" y="85467"/>
                    </a:cubicBezTo>
                    <a:cubicBezTo>
                      <a:pt x="510148" y="86209"/>
                      <a:pt x="511818" y="86333"/>
                      <a:pt x="515097" y="85853"/>
                    </a:cubicBezTo>
                    <a:cubicBezTo>
                      <a:pt x="515097" y="83302"/>
                      <a:pt x="515128" y="80766"/>
                      <a:pt x="515143" y="78230"/>
                    </a:cubicBezTo>
                    <a:cubicBezTo>
                      <a:pt x="515220" y="70157"/>
                      <a:pt x="515282" y="61822"/>
                      <a:pt x="514695" y="53873"/>
                    </a:cubicBezTo>
                    <a:cubicBezTo>
                      <a:pt x="514695" y="49095"/>
                      <a:pt x="511493" y="45925"/>
                      <a:pt x="505895" y="45121"/>
                    </a:cubicBezTo>
                    <a:cubicBezTo>
                      <a:pt x="494792" y="43884"/>
                      <a:pt x="490694" y="39987"/>
                      <a:pt x="489086" y="29100"/>
                    </a:cubicBezTo>
                    <a:cubicBezTo>
                      <a:pt x="487539" y="22125"/>
                      <a:pt x="484431" y="19512"/>
                      <a:pt x="477627" y="19512"/>
                    </a:cubicBezTo>
                    <a:cubicBezTo>
                      <a:pt x="470544" y="19512"/>
                      <a:pt x="463462" y="19466"/>
                      <a:pt x="456364" y="19419"/>
                    </a:cubicBezTo>
                    <a:cubicBezTo>
                      <a:pt x="442353" y="19326"/>
                      <a:pt x="427848" y="19249"/>
                      <a:pt x="413389" y="19512"/>
                    </a:cubicBezTo>
                    <a:cubicBezTo>
                      <a:pt x="396254" y="19914"/>
                      <a:pt x="382491" y="30909"/>
                      <a:pt x="380651" y="45631"/>
                    </a:cubicBezTo>
                    <a:cubicBezTo>
                      <a:pt x="379290" y="54879"/>
                      <a:pt x="379630" y="64621"/>
                      <a:pt x="379971" y="74039"/>
                    </a:cubicBezTo>
                    <a:cubicBezTo>
                      <a:pt x="380125" y="77936"/>
                      <a:pt x="380264" y="81956"/>
                      <a:pt x="380280" y="85869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80" name="Graphic 30">
              <a:extLst>
                <a:ext uri="{FF2B5EF4-FFF2-40B4-BE49-F238E27FC236}">
                  <a16:creationId xmlns:a16="http://schemas.microsoft.com/office/drawing/2014/main" id="{B144DADC-0024-FA79-6778-B60CBD4FF67C}"/>
                </a:ext>
              </a:extLst>
            </p:cNvPr>
            <p:cNvGrpSpPr/>
            <p:nvPr/>
          </p:nvGrpSpPr>
          <p:grpSpPr>
            <a:xfrm>
              <a:off x="4026647" y="1629645"/>
              <a:ext cx="298520" cy="215570"/>
              <a:chOff x="4026647" y="1629645"/>
              <a:chExt cx="298520" cy="215570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DE1F1AF-3FB1-E6D2-7B5E-68CE5AD0FDA5}"/>
                  </a:ext>
                </a:extLst>
              </p:cNvPr>
              <p:cNvSpPr/>
              <p:nvPr/>
            </p:nvSpPr>
            <p:spPr>
              <a:xfrm>
                <a:off x="4027436" y="1630418"/>
                <a:ext cx="296974" cy="214025"/>
              </a:xfrm>
              <a:custGeom>
                <a:avLst/>
                <a:gdLst>
                  <a:gd name="connsiteX0" fmla="*/ 255809 w 296974"/>
                  <a:gd name="connsiteY0" fmla="*/ 189838 h 214025"/>
                  <a:gd name="connsiteX1" fmla="*/ 255809 w 296974"/>
                  <a:gd name="connsiteY1" fmla="*/ 166859 h 214025"/>
                  <a:gd name="connsiteX2" fmla="*/ 265211 w 296974"/>
                  <a:gd name="connsiteY2" fmla="*/ 153559 h 214025"/>
                  <a:gd name="connsiteX3" fmla="*/ 279314 w 296974"/>
                  <a:gd name="connsiteY3" fmla="*/ 133008 h 214025"/>
                  <a:gd name="connsiteX4" fmla="*/ 279314 w 296974"/>
                  <a:gd name="connsiteY4" fmla="*/ 38289 h 214025"/>
                  <a:gd name="connsiteX5" fmla="*/ 260123 w 296974"/>
                  <a:gd name="connsiteY5" fmla="*/ 18140 h 214025"/>
                  <a:gd name="connsiteX6" fmla="*/ 36820 w 296974"/>
                  <a:gd name="connsiteY6" fmla="*/ 18140 h 214025"/>
                  <a:gd name="connsiteX7" fmla="*/ 17629 w 296974"/>
                  <a:gd name="connsiteY7" fmla="*/ 37485 h 214025"/>
                  <a:gd name="connsiteX8" fmla="*/ 17629 w 296974"/>
                  <a:gd name="connsiteY8" fmla="*/ 38691 h 214025"/>
                  <a:gd name="connsiteX9" fmla="*/ 8614 w 296974"/>
                  <a:gd name="connsiteY9" fmla="*/ 51991 h 214025"/>
                  <a:gd name="connsiteX10" fmla="*/ 0 w 296974"/>
                  <a:gd name="connsiteY10" fmla="*/ 38289 h 214025"/>
                  <a:gd name="connsiteX11" fmla="*/ 37222 w 296974"/>
                  <a:gd name="connsiteY11" fmla="*/ 0 h 214025"/>
                  <a:gd name="connsiteX12" fmla="*/ 259752 w 296974"/>
                  <a:gd name="connsiteY12" fmla="*/ 0 h 214025"/>
                  <a:gd name="connsiteX13" fmla="*/ 296974 w 296974"/>
                  <a:gd name="connsiteY13" fmla="*/ 37887 h 214025"/>
                  <a:gd name="connsiteX14" fmla="*/ 296974 w 296974"/>
                  <a:gd name="connsiteY14" fmla="*/ 133812 h 214025"/>
                  <a:gd name="connsiteX15" fmla="*/ 276608 w 296974"/>
                  <a:gd name="connsiteY15" fmla="*/ 168482 h 214025"/>
                  <a:gd name="connsiteX16" fmla="*/ 273469 w 296974"/>
                  <a:gd name="connsiteY16" fmla="*/ 173323 h 214025"/>
                  <a:gd name="connsiteX17" fmla="*/ 273469 w 296974"/>
                  <a:gd name="connsiteY17" fmla="*/ 194679 h 214025"/>
                  <a:gd name="connsiteX18" fmla="*/ 265242 w 296974"/>
                  <a:gd name="connsiteY18" fmla="*/ 212818 h 214025"/>
                  <a:gd name="connsiteX19" fmla="*/ 246437 w 296974"/>
                  <a:gd name="connsiteY19" fmla="*/ 205968 h 214025"/>
                  <a:gd name="connsiteX20" fmla="*/ 217442 w 296974"/>
                  <a:gd name="connsiteY20" fmla="*/ 175735 h 214025"/>
                  <a:gd name="connsiteX21" fmla="*/ 207653 w 296974"/>
                  <a:gd name="connsiteY21" fmla="*/ 171699 h 214025"/>
                  <a:gd name="connsiteX22" fmla="*/ 38011 w 296974"/>
                  <a:gd name="connsiteY22" fmla="*/ 171699 h 214025"/>
                  <a:gd name="connsiteX23" fmla="*/ 15 w 296974"/>
                  <a:gd name="connsiteY23" fmla="*/ 132605 h 214025"/>
                  <a:gd name="connsiteX24" fmla="*/ 15 w 296974"/>
                  <a:gd name="connsiteY24" fmla="*/ 86661 h 214025"/>
                  <a:gd name="connsiteX25" fmla="*/ 7067 w 296974"/>
                  <a:gd name="connsiteY25" fmla="*/ 76981 h 214025"/>
                  <a:gd name="connsiteX26" fmla="*/ 16469 w 296974"/>
                  <a:gd name="connsiteY26" fmla="*/ 81419 h 214025"/>
                  <a:gd name="connsiteX27" fmla="*/ 17645 w 296974"/>
                  <a:gd name="connsiteY27" fmla="*/ 88270 h 214025"/>
                  <a:gd name="connsiteX28" fmla="*/ 17645 w 296974"/>
                  <a:gd name="connsiteY28" fmla="*/ 132203 h 214025"/>
                  <a:gd name="connsiteX29" fmla="*/ 38413 w 296974"/>
                  <a:gd name="connsiteY29" fmla="*/ 153559 h 214025"/>
                  <a:gd name="connsiteX30" fmla="*/ 211179 w 296974"/>
                  <a:gd name="connsiteY30" fmla="*/ 153559 h 214025"/>
                  <a:gd name="connsiteX31" fmla="*/ 227246 w 296974"/>
                  <a:gd name="connsiteY31" fmla="*/ 160410 h 214025"/>
                  <a:gd name="connsiteX32" fmla="*/ 255809 w 296974"/>
                  <a:gd name="connsiteY32" fmla="*/ 189838 h 214025"/>
                  <a:gd name="connsiteX33" fmla="*/ 255809 w 296974"/>
                  <a:gd name="connsiteY33" fmla="*/ 189838 h 21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96974" h="214025">
                    <a:moveTo>
                      <a:pt x="255809" y="189838"/>
                    </a:moveTo>
                    <a:cubicBezTo>
                      <a:pt x="255809" y="180977"/>
                      <a:pt x="255809" y="173709"/>
                      <a:pt x="255809" y="166859"/>
                    </a:cubicBezTo>
                    <a:cubicBezTo>
                      <a:pt x="255809" y="159606"/>
                      <a:pt x="258546" y="155972"/>
                      <a:pt x="265211" y="153559"/>
                    </a:cubicBezTo>
                    <a:cubicBezTo>
                      <a:pt x="275402" y="149523"/>
                      <a:pt x="279314" y="144296"/>
                      <a:pt x="279314" y="133008"/>
                    </a:cubicBezTo>
                    <a:cubicBezTo>
                      <a:pt x="279314" y="101569"/>
                      <a:pt x="279314" y="69728"/>
                      <a:pt x="279314" y="38289"/>
                    </a:cubicBezTo>
                    <a:cubicBezTo>
                      <a:pt x="279314" y="25392"/>
                      <a:pt x="272262" y="18140"/>
                      <a:pt x="260123" y="18140"/>
                    </a:cubicBezTo>
                    <a:cubicBezTo>
                      <a:pt x="185694" y="18140"/>
                      <a:pt x="111249" y="18140"/>
                      <a:pt x="36820" y="18140"/>
                    </a:cubicBezTo>
                    <a:cubicBezTo>
                      <a:pt x="24681" y="18140"/>
                      <a:pt x="18016" y="24990"/>
                      <a:pt x="17629" y="37485"/>
                    </a:cubicBezTo>
                    <a:cubicBezTo>
                      <a:pt x="17629" y="37887"/>
                      <a:pt x="17629" y="38289"/>
                      <a:pt x="17629" y="38691"/>
                    </a:cubicBezTo>
                    <a:cubicBezTo>
                      <a:pt x="17243" y="47954"/>
                      <a:pt x="14490" y="52393"/>
                      <a:pt x="8614" y="51991"/>
                    </a:cubicBezTo>
                    <a:cubicBezTo>
                      <a:pt x="2351" y="51589"/>
                      <a:pt x="0" y="47552"/>
                      <a:pt x="0" y="38289"/>
                    </a:cubicBezTo>
                    <a:cubicBezTo>
                      <a:pt x="0" y="14907"/>
                      <a:pt x="14490" y="0"/>
                      <a:pt x="37222" y="0"/>
                    </a:cubicBezTo>
                    <a:cubicBezTo>
                      <a:pt x="111265" y="0"/>
                      <a:pt x="185709" y="0"/>
                      <a:pt x="259752" y="0"/>
                    </a:cubicBezTo>
                    <a:cubicBezTo>
                      <a:pt x="282082" y="0"/>
                      <a:pt x="296974" y="14907"/>
                      <a:pt x="296974" y="37887"/>
                    </a:cubicBezTo>
                    <a:cubicBezTo>
                      <a:pt x="296974" y="69728"/>
                      <a:pt x="296974" y="101971"/>
                      <a:pt x="296974" y="133812"/>
                    </a:cubicBezTo>
                    <a:cubicBezTo>
                      <a:pt x="296974" y="149539"/>
                      <a:pt x="290309" y="161214"/>
                      <a:pt x="276608" y="168482"/>
                    </a:cubicBezTo>
                    <a:cubicBezTo>
                      <a:pt x="275046" y="169287"/>
                      <a:pt x="273469" y="171714"/>
                      <a:pt x="273469" y="173323"/>
                    </a:cubicBezTo>
                    <a:cubicBezTo>
                      <a:pt x="273082" y="180575"/>
                      <a:pt x="273469" y="187426"/>
                      <a:pt x="273469" y="194679"/>
                    </a:cubicBezTo>
                    <a:cubicBezTo>
                      <a:pt x="273469" y="201931"/>
                      <a:pt x="273082" y="209184"/>
                      <a:pt x="265242" y="212818"/>
                    </a:cubicBezTo>
                    <a:cubicBezTo>
                      <a:pt x="257015" y="216452"/>
                      <a:pt x="251525" y="211210"/>
                      <a:pt x="246437" y="205968"/>
                    </a:cubicBezTo>
                    <a:cubicBezTo>
                      <a:pt x="236649" y="195885"/>
                      <a:pt x="226844" y="185818"/>
                      <a:pt x="217442" y="175735"/>
                    </a:cubicBezTo>
                    <a:cubicBezTo>
                      <a:pt x="214705" y="172921"/>
                      <a:pt x="211566" y="171699"/>
                      <a:pt x="207653" y="171699"/>
                    </a:cubicBezTo>
                    <a:cubicBezTo>
                      <a:pt x="151240" y="171699"/>
                      <a:pt x="94424" y="171699"/>
                      <a:pt x="38011" y="171699"/>
                    </a:cubicBezTo>
                    <a:cubicBezTo>
                      <a:pt x="14119" y="171699"/>
                      <a:pt x="15" y="157194"/>
                      <a:pt x="15" y="132605"/>
                    </a:cubicBezTo>
                    <a:cubicBezTo>
                      <a:pt x="15" y="117296"/>
                      <a:pt x="15" y="101971"/>
                      <a:pt x="15" y="86661"/>
                    </a:cubicBezTo>
                    <a:cubicBezTo>
                      <a:pt x="15" y="81419"/>
                      <a:pt x="1979" y="77398"/>
                      <a:pt x="7067" y="76981"/>
                    </a:cubicBezTo>
                    <a:cubicBezTo>
                      <a:pt x="10206" y="76981"/>
                      <a:pt x="13732" y="78991"/>
                      <a:pt x="16469" y="81419"/>
                    </a:cubicBezTo>
                    <a:cubicBezTo>
                      <a:pt x="17645" y="82625"/>
                      <a:pt x="17645" y="85857"/>
                      <a:pt x="17645" y="88270"/>
                    </a:cubicBezTo>
                    <a:cubicBezTo>
                      <a:pt x="17645" y="102775"/>
                      <a:pt x="17645" y="117698"/>
                      <a:pt x="17645" y="132203"/>
                    </a:cubicBezTo>
                    <a:cubicBezTo>
                      <a:pt x="17645" y="147111"/>
                      <a:pt x="23908" y="153559"/>
                      <a:pt x="38413" y="153559"/>
                    </a:cubicBezTo>
                    <a:cubicBezTo>
                      <a:pt x="96002" y="153559"/>
                      <a:pt x="153590" y="153559"/>
                      <a:pt x="211179" y="153559"/>
                    </a:cubicBezTo>
                    <a:cubicBezTo>
                      <a:pt x="217844" y="153559"/>
                      <a:pt x="222932" y="155570"/>
                      <a:pt x="227246" y="160410"/>
                    </a:cubicBezTo>
                    <a:cubicBezTo>
                      <a:pt x="236215" y="169673"/>
                      <a:pt x="245231" y="178952"/>
                      <a:pt x="255809" y="189838"/>
                    </a:cubicBezTo>
                    <a:lnTo>
                      <a:pt x="255809" y="189838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B084303-6952-D243-F129-C570334FABCA}"/>
                  </a:ext>
                </a:extLst>
              </p:cNvPr>
              <p:cNvSpPr/>
              <p:nvPr/>
            </p:nvSpPr>
            <p:spPr>
              <a:xfrm>
                <a:off x="4026647" y="1629645"/>
                <a:ext cx="298520" cy="215570"/>
              </a:xfrm>
              <a:custGeom>
                <a:avLst/>
                <a:gdLst>
                  <a:gd name="connsiteX0" fmla="*/ 260664 w 298520"/>
                  <a:gd name="connsiteY0" fmla="*/ 215571 h 215570"/>
                  <a:gd name="connsiteX1" fmla="*/ 246638 w 298520"/>
                  <a:gd name="connsiteY1" fmla="*/ 207282 h 215570"/>
                  <a:gd name="connsiteX2" fmla="*/ 217643 w 298520"/>
                  <a:gd name="connsiteY2" fmla="*/ 177034 h 215570"/>
                  <a:gd name="connsiteX3" fmla="*/ 208411 w 298520"/>
                  <a:gd name="connsiteY3" fmla="*/ 173245 h 215570"/>
                  <a:gd name="connsiteX4" fmla="*/ 38769 w 298520"/>
                  <a:gd name="connsiteY4" fmla="*/ 173245 h 215570"/>
                  <a:gd name="connsiteX5" fmla="*/ 0 w 298520"/>
                  <a:gd name="connsiteY5" fmla="*/ 133379 h 215570"/>
                  <a:gd name="connsiteX6" fmla="*/ 0 w 298520"/>
                  <a:gd name="connsiteY6" fmla="*/ 87419 h 215570"/>
                  <a:gd name="connsiteX7" fmla="*/ 7763 w 298520"/>
                  <a:gd name="connsiteY7" fmla="*/ 76981 h 215570"/>
                  <a:gd name="connsiteX8" fmla="*/ 7763 w 298520"/>
                  <a:gd name="connsiteY8" fmla="*/ 76981 h 215570"/>
                  <a:gd name="connsiteX9" fmla="*/ 17737 w 298520"/>
                  <a:gd name="connsiteY9" fmla="*/ 81605 h 215570"/>
                  <a:gd name="connsiteX10" fmla="*/ 19176 w 298520"/>
                  <a:gd name="connsiteY10" fmla="*/ 89043 h 215570"/>
                  <a:gd name="connsiteX11" fmla="*/ 19176 w 298520"/>
                  <a:gd name="connsiteY11" fmla="*/ 132977 h 215570"/>
                  <a:gd name="connsiteX12" fmla="*/ 39171 w 298520"/>
                  <a:gd name="connsiteY12" fmla="*/ 153559 h 215570"/>
                  <a:gd name="connsiteX13" fmla="*/ 211937 w 298520"/>
                  <a:gd name="connsiteY13" fmla="*/ 153559 h 215570"/>
                  <a:gd name="connsiteX14" fmla="*/ 228576 w 298520"/>
                  <a:gd name="connsiteY14" fmla="*/ 160673 h 215570"/>
                  <a:gd name="connsiteX15" fmla="*/ 255824 w 298520"/>
                  <a:gd name="connsiteY15" fmla="*/ 188710 h 215570"/>
                  <a:gd name="connsiteX16" fmla="*/ 255824 w 298520"/>
                  <a:gd name="connsiteY16" fmla="*/ 167632 h 215570"/>
                  <a:gd name="connsiteX17" fmla="*/ 265737 w 298520"/>
                  <a:gd name="connsiteY17" fmla="*/ 153606 h 215570"/>
                  <a:gd name="connsiteX18" fmla="*/ 279330 w 298520"/>
                  <a:gd name="connsiteY18" fmla="*/ 133781 h 215570"/>
                  <a:gd name="connsiteX19" fmla="*/ 279330 w 298520"/>
                  <a:gd name="connsiteY19" fmla="*/ 39047 h 215570"/>
                  <a:gd name="connsiteX20" fmla="*/ 260912 w 298520"/>
                  <a:gd name="connsiteY20" fmla="*/ 19670 h 215570"/>
                  <a:gd name="connsiteX21" fmla="*/ 37593 w 298520"/>
                  <a:gd name="connsiteY21" fmla="*/ 19670 h 215570"/>
                  <a:gd name="connsiteX22" fmla="*/ 19176 w 298520"/>
                  <a:gd name="connsiteY22" fmla="*/ 38274 h 215570"/>
                  <a:gd name="connsiteX23" fmla="*/ 19176 w 298520"/>
                  <a:gd name="connsiteY23" fmla="*/ 39465 h 215570"/>
                  <a:gd name="connsiteX24" fmla="*/ 15263 w 298520"/>
                  <a:gd name="connsiteY24" fmla="*/ 51728 h 215570"/>
                  <a:gd name="connsiteX25" fmla="*/ 9340 w 298520"/>
                  <a:gd name="connsiteY25" fmla="*/ 53537 h 215570"/>
                  <a:gd name="connsiteX26" fmla="*/ 0 w 298520"/>
                  <a:gd name="connsiteY26" fmla="*/ 39063 h 215570"/>
                  <a:gd name="connsiteX27" fmla="*/ 37996 w 298520"/>
                  <a:gd name="connsiteY27" fmla="*/ 0 h 215570"/>
                  <a:gd name="connsiteX28" fmla="*/ 260525 w 298520"/>
                  <a:gd name="connsiteY28" fmla="*/ 0 h 215570"/>
                  <a:gd name="connsiteX29" fmla="*/ 298521 w 298520"/>
                  <a:gd name="connsiteY29" fmla="*/ 38660 h 215570"/>
                  <a:gd name="connsiteX30" fmla="*/ 298521 w 298520"/>
                  <a:gd name="connsiteY30" fmla="*/ 134585 h 215570"/>
                  <a:gd name="connsiteX31" fmla="*/ 277737 w 298520"/>
                  <a:gd name="connsiteY31" fmla="*/ 169936 h 215570"/>
                  <a:gd name="connsiteX32" fmla="*/ 275015 w 298520"/>
                  <a:gd name="connsiteY32" fmla="*/ 174096 h 215570"/>
                  <a:gd name="connsiteX33" fmla="*/ 274922 w 298520"/>
                  <a:gd name="connsiteY33" fmla="*/ 188246 h 215570"/>
                  <a:gd name="connsiteX34" fmla="*/ 275015 w 298520"/>
                  <a:gd name="connsiteY34" fmla="*/ 195452 h 215570"/>
                  <a:gd name="connsiteX35" fmla="*/ 266340 w 298520"/>
                  <a:gd name="connsiteY35" fmla="*/ 214287 h 215570"/>
                  <a:gd name="connsiteX36" fmla="*/ 260664 w 298520"/>
                  <a:gd name="connsiteY36" fmla="*/ 215571 h 215570"/>
                  <a:gd name="connsiteX37" fmla="*/ 7825 w 298520"/>
                  <a:gd name="connsiteY37" fmla="*/ 78512 h 215570"/>
                  <a:gd name="connsiteX38" fmla="*/ 1546 w 298520"/>
                  <a:gd name="connsiteY38" fmla="*/ 87419 h 215570"/>
                  <a:gd name="connsiteX39" fmla="*/ 1546 w 298520"/>
                  <a:gd name="connsiteY39" fmla="*/ 133363 h 215570"/>
                  <a:gd name="connsiteX40" fmla="*/ 38769 w 298520"/>
                  <a:gd name="connsiteY40" fmla="*/ 171683 h 215570"/>
                  <a:gd name="connsiteX41" fmla="*/ 208411 w 298520"/>
                  <a:gd name="connsiteY41" fmla="*/ 171683 h 215570"/>
                  <a:gd name="connsiteX42" fmla="*/ 218756 w 298520"/>
                  <a:gd name="connsiteY42" fmla="*/ 175952 h 215570"/>
                  <a:gd name="connsiteX43" fmla="*/ 247752 w 298520"/>
                  <a:gd name="connsiteY43" fmla="*/ 206184 h 215570"/>
                  <a:gd name="connsiteX44" fmla="*/ 265690 w 298520"/>
                  <a:gd name="connsiteY44" fmla="*/ 212865 h 215570"/>
                  <a:gd name="connsiteX45" fmla="*/ 273453 w 298520"/>
                  <a:gd name="connsiteY45" fmla="*/ 195437 h 215570"/>
                  <a:gd name="connsiteX46" fmla="*/ 273360 w 298520"/>
                  <a:gd name="connsiteY46" fmla="*/ 188261 h 215570"/>
                  <a:gd name="connsiteX47" fmla="*/ 273453 w 298520"/>
                  <a:gd name="connsiteY47" fmla="*/ 174034 h 215570"/>
                  <a:gd name="connsiteX48" fmla="*/ 277010 w 298520"/>
                  <a:gd name="connsiteY48" fmla="*/ 168544 h 215570"/>
                  <a:gd name="connsiteX49" fmla="*/ 296959 w 298520"/>
                  <a:gd name="connsiteY49" fmla="*/ 134569 h 215570"/>
                  <a:gd name="connsiteX50" fmla="*/ 296959 w 298520"/>
                  <a:gd name="connsiteY50" fmla="*/ 38645 h 215570"/>
                  <a:gd name="connsiteX51" fmla="*/ 260510 w 298520"/>
                  <a:gd name="connsiteY51" fmla="*/ 1531 h 215570"/>
                  <a:gd name="connsiteX52" fmla="*/ 37980 w 298520"/>
                  <a:gd name="connsiteY52" fmla="*/ 1531 h 215570"/>
                  <a:gd name="connsiteX53" fmla="*/ 1531 w 298520"/>
                  <a:gd name="connsiteY53" fmla="*/ 39047 h 215570"/>
                  <a:gd name="connsiteX54" fmla="*/ 9433 w 298520"/>
                  <a:gd name="connsiteY54" fmla="*/ 51975 h 215570"/>
                  <a:gd name="connsiteX55" fmla="*/ 14227 w 298520"/>
                  <a:gd name="connsiteY55" fmla="*/ 50568 h 215570"/>
                  <a:gd name="connsiteX56" fmla="*/ 17629 w 298520"/>
                  <a:gd name="connsiteY56" fmla="*/ 39418 h 215570"/>
                  <a:gd name="connsiteX57" fmla="*/ 17629 w 298520"/>
                  <a:gd name="connsiteY57" fmla="*/ 38243 h 215570"/>
                  <a:gd name="connsiteX58" fmla="*/ 37593 w 298520"/>
                  <a:gd name="connsiteY58" fmla="*/ 18124 h 215570"/>
                  <a:gd name="connsiteX59" fmla="*/ 260896 w 298520"/>
                  <a:gd name="connsiteY59" fmla="*/ 18124 h 215570"/>
                  <a:gd name="connsiteX60" fmla="*/ 280861 w 298520"/>
                  <a:gd name="connsiteY60" fmla="*/ 39047 h 215570"/>
                  <a:gd name="connsiteX61" fmla="*/ 280861 w 298520"/>
                  <a:gd name="connsiteY61" fmla="*/ 133765 h 215570"/>
                  <a:gd name="connsiteX62" fmla="*/ 266262 w 298520"/>
                  <a:gd name="connsiteY62" fmla="*/ 155044 h 215570"/>
                  <a:gd name="connsiteX63" fmla="*/ 257355 w 298520"/>
                  <a:gd name="connsiteY63" fmla="*/ 167632 h 215570"/>
                  <a:gd name="connsiteX64" fmla="*/ 257355 w 298520"/>
                  <a:gd name="connsiteY64" fmla="*/ 192514 h 215570"/>
                  <a:gd name="connsiteX65" fmla="*/ 227432 w 298520"/>
                  <a:gd name="connsiteY65" fmla="*/ 161725 h 215570"/>
                  <a:gd name="connsiteX66" fmla="*/ 211921 w 298520"/>
                  <a:gd name="connsiteY66" fmla="*/ 155106 h 215570"/>
                  <a:gd name="connsiteX67" fmla="*/ 39155 w 298520"/>
                  <a:gd name="connsiteY67" fmla="*/ 155106 h 215570"/>
                  <a:gd name="connsiteX68" fmla="*/ 17614 w 298520"/>
                  <a:gd name="connsiteY68" fmla="*/ 132977 h 215570"/>
                  <a:gd name="connsiteX69" fmla="*/ 17614 w 298520"/>
                  <a:gd name="connsiteY69" fmla="*/ 89027 h 215570"/>
                  <a:gd name="connsiteX70" fmla="*/ 16655 w 298520"/>
                  <a:gd name="connsiteY70" fmla="*/ 82718 h 215570"/>
                  <a:gd name="connsiteX71" fmla="*/ 7825 w 298520"/>
                  <a:gd name="connsiteY71" fmla="*/ 78512 h 21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98520" h="215570">
                    <a:moveTo>
                      <a:pt x="260664" y="215571"/>
                    </a:moveTo>
                    <a:cubicBezTo>
                      <a:pt x="254695" y="215571"/>
                      <a:pt x="250319" y="211071"/>
                      <a:pt x="246638" y="207282"/>
                    </a:cubicBezTo>
                    <a:cubicBezTo>
                      <a:pt x="237035" y="197400"/>
                      <a:pt x="227092" y="187179"/>
                      <a:pt x="217643" y="177034"/>
                    </a:cubicBezTo>
                    <a:cubicBezTo>
                      <a:pt x="215138" y="174452"/>
                      <a:pt x="212200" y="173245"/>
                      <a:pt x="208411" y="173245"/>
                    </a:cubicBezTo>
                    <a:lnTo>
                      <a:pt x="38769" y="173245"/>
                    </a:lnTo>
                    <a:cubicBezTo>
                      <a:pt x="14490" y="173245"/>
                      <a:pt x="0" y="158338"/>
                      <a:pt x="0" y="133379"/>
                    </a:cubicBezTo>
                    <a:lnTo>
                      <a:pt x="0" y="87419"/>
                    </a:lnTo>
                    <a:cubicBezTo>
                      <a:pt x="0" y="81079"/>
                      <a:pt x="2753" y="77367"/>
                      <a:pt x="7763" y="76981"/>
                    </a:cubicBezTo>
                    <a:cubicBezTo>
                      <a:pt x="7763" y="76981"/>
                      <a:pt x="7763" y="76981"/>
                      <a:pt x="7763" y="76981"/>
                    </a:cubicBezTo>
                    <a:cubicBezTo>
                      <a:pt x="10794" y="76981"/>
                      <a:pt x="14397" y="78666"/>
                      <a:pt x="17737" y="81605"/>
                    </a:cubicBezTo>
                    <a:cubicBezTo>
                      <a:pt x="19176" y="83074"/>
                      <a:pt x="19176" y="86383"/>
                      <a:pt x="19176" y="89043"/>
                    </a:cubicBezTo>
                    <a:lnTo>
                      <a:pt x="19176" y="132977"/>
                    </a:lnTo>
                    <a:cubicBezTo>
                      <a:pt x="19176" y="147405"/>
                      <a:pt x="25160" y="153559"/>
                      <a:pt x="39171" y="153559"/>
                    </a:cubicBezTo>
                    <a:lnTo>
                      <a:pt x="211937" y="153559"/>
                    </a:lnTo>
                    <a:cubicBezTo>
                      <a:pt x="218973" y="153559"/>
                      <a:pt x="224246" y="155817"/>
                      <a:pt x="228576" y="160673"/>
                    </a:cubicBezTo>
                    <a:lnTo>
                      <a:pt x="255824" y="188710"/>
                    </a:lnTo>
                    <a:lnTo>
                      <a:pt x="255824" y="167632"/>
                    </a:lnTo>
                    <a:cubicBezTo>
                      <a:pt x="255824" y="160225"/>
                      <a:pt x="258700" y="156157"/>
                      <a:pt x="265737" y="153606"/>
                    </a:cubicBezTo>
                    <a:cubicBezTo>
                      <a:pt x="275773" y="149632"/>
                      <a:pt x="279330" y="144451"/>
                      <a:pt x="279330" y="133781"/>
                    </a:cubicBezTo>
                    <a:lnTo>
                      <a:pt x="279330" y="39047"/>
                    </a:lnTo>
                    <a:cubicBezTo>
                      <a:pt x="279330" y="26738"/>
                      <a:pt x="272618" y="19670"/>
                      <a:pt x="260912" y="19670"/>
                    </a:cubicBezTo>
                    <a:lnTo>
                      <a:pt x="37593" y="19670"/>
                    </a:lnTo>
                    <a:cubicBezTo>
                      <a:pt x="25918" y="19670"/>
                      <a:pt x="19547" y="26104"/>
                      <a:pt x="19176" y="38274"/>
                    </a:cubicBezTo>
                    <a:lnTo>
                      <a:pt x="19176" y="39465"/>
                    </a:lnTo>
                    <a:cubicBezTo>
                      <a:pt x="18913" y="45604"/>
                      <a:pt x="17629" y="49609"/>
                      <a:pt x="15263" y="51728"/>
                    </a:cubicBezTo>
                    <a:cubicBezTo>
                      <a:pt x="13748" y="53089"/>
                      <a:pt x="11753" y="53692"/>
                      <a:pt x="9340" y="53537"/>
                    </a:cubicBezTo>
                    <a:cubicBezTo>
                      <a:pt x="2706" y="53104"/>
                      <a:pt x="0" y="48913"/>
                      <a:pt x="0" y="39063"/>
                    </a:cubicBezTo>
                    <a:cubicBezTo>
                      <a:pt x="0" y="15325"/>
                      <a:pt x="14907" y="0"/>
                      <a:pt x="37996" y="0"/>
                    </a:cubicBezTo>
                    <a:lnTo>
                      <a:pt x="260525" y="0"/>
                    </a:lnTo>
                    <a:cubicBezTo>
                      <a:pt x="283242" y="0"/>
                      <a:pt x="298521" y="15542"/>
                      <a:pt x="298521" y="38660"/>
                    </a:cubicBezTo>
                    <a:lnTo>
                      <a:pt x="298521" y="134585"/>
                    </a:lnTo>
                    <a:cubicBezTo>
                      <a:pt x="298521" y="150745"/>
                      <a:pt x="291531" y="162637"/>
                      <a:pt x="277737" y="169936"/>
                    </a:cubicBezTo>
                    <a:cubicBezTo>
                      <a:pt x="276438" y="170601"/>
                      <a:pt x="275015" y="172781"/>
                      <a:pt x="275015" y="174096"/>
                    </a:cubicBezTo>
                    <a:cubicBezTo>
                      <a:pt x="274752" y="178936"/>
                      <a:pt x="274845" y="183452"/>
                      <a:pt x="274922" y="188246"/>
                    </a:cubicBezTo>
                    <a:cubicBezTo>
                      <a:pt x="274969" y="190627"/>
                      <a:pt x="275015" y="193009"/>
                      <a:pt x="275015" y="195452"/>
                    </a:cubicBezTo>
                    <a:cubicBezTo>
                      <a:pt x="275015" y="201699"/>
                      <a:pt x="275015" y="210267"/>
                      <a:pt x="266340" y="214287"/>
                    </a:cubicBezTo>
                    <a:cubicBezTo>
                      <a:pt x="264283" y="215184"/>
                      <a:pt x="262412" y="215571"/>
                      <a:pt x="260664" y="215571"/>
                    </a:cubicBezTo>
                    <a:close/>
                    <a:moveTo>
                      <a:pt x="7825" y="78512"/>
                    </a:moveTo>
                    <a:cubicBezTo>
                      <a:pt x="2644" y="78929"/>
                      <a:pt x="1546" y="83584"/>
                      <a:pt x="1546" y="87419"/>
                    </a:cubicBezTo>
                    <a:lnTo>
                      <a:pt x="1546" y="133363"/>
                    </a:lnTo>
                    <a:cubicBezTo>
                      <a:pt x="1546" y="157364"/>
                      <a:pt x="15464" y="171683"/>
                      <a:pt x="38769" y="171683"/>
                    </a:cubicBezTo>
                    <a:lnTo>
                      <a:pt x="208411" y="171683"/>
                    </a:lnTo>
                    <a:cubicBezTo>
                      <a:pt x="212648" y="171683"/>
                      <a:pt x="215926" y="173044"/>
                      <a:pt x="218756" y="175952"/>
                    </a:cubicBezTo>
                    <a:cubicBezTo>
                      <a:pt x="228221" y="186096"/>
                      <a:pt x="238148" y="196302"/>
                      <a:pt x="247752" y="206184"/>
                    </a:cubicBezTo>
                    <a:cubicBezTo>
                      <a:pt x="253381" y="211968"/>
                      <a:pt x="258283" y="216143"/>
                      <a:pt x="265690" y="212865"/>
                    </a:cubicBezTo>
                    <a:cubicBezTo>
                      <a:pt x="272866" y="209540"/>
                      <a:pt x="273453" y="202998"/>
                      <a:pt x="273453" y="195437"/>
                    </a:cubicBezTo>
                    <a:cubicBezTo>
                      <a:pt x="273453" y="193009"/>
                      <a:pt x="273407" y="190627"/>
                      <a:pt x="273360" y="188261"/>
                    </a:cubicBezTo>
                    <a:cubicBezTo>
                      <a:pt x="273268" y="183653"/>
                      <a:pt x="273190" y="178890"/>
                      <a:pt x="273453" y="174034"/>
                    </a:cubicBezTo>
                    <a:cubicBezTo>
                      <a:pt x="273453" y="172178"/>
                      <a:pt x="275185" y="169488"/>
                      <a:pt x="277010" y="168544"/>
                    </a:cubicBezTo>
                    <a:cubicBezTo>
                      <a:pt x="290247" y="161539"/>
                      <a:pt x="296959" y="150111"/>
                      <a:pt x="296959" y="134569"/>
                    </a:cubicBezTo>
                    <a:lnTo>
                      <a:pt x="296959" y="38645"/>
                    </a:lnTo>
                    <a:cubicBezTo>
                      <a:pt x="296959" y="16098"/>
                      <a:pt x="282654" y="1531"/>
                      <a:pt x="260510" y="1531"/>
                    </a:cubicBezTo>
                    <a:lnTo>
                      <a:pt x="37980" y="1531"/>
                    </a:lnTo>
                    <a:cubicBezTo>
                      <a:pt x="15835" y="1531"/>
                      <a:pt x="1531" y="16253"/>
                      <a:pt x="1531" y="39047"/>
                    </a:cubicBezTo>
                    <a:cubicBezTo>
                      <a:pt x="1531" y="48109"/>
                      <a:pt x="3665" y="51604"/>
                      <a:pt x="9433" y="51975"/>
                    </a:cubicBezTo>
                    <a:cubicBezTo>
                      <a:pt x="11444" y="52114"/>
                      <a:pt x="13005" y="51650"/>
                      <a:pt x="14227" y="50568"/>
                    </a:cubicBezTo>
                    <a:cubicBezTo>
                      <a:pt x="16268" y="48728"/>
                      <a:pt x="17382" y="45094"/>
                      <a:pt x="17629" y="39418"/>
                    </a:cubicBezTo>
                    <a:lnTo>
                      <a:pt x="17629" y="38243"/>
                    </a:lnTo>
                    <a:cubicBezTo>
                      <a:pt x="18031" y="25253"/>
                      <a:pt x="25129" y="18124"/>
                      <a:pt x="37593" y="18124"/>
                    </a:cubicBezTo>
                    <a:lnTo>
                      <a:pt x="260896" y="18124"/>
                    </a:lnTo>
                    <a:cubicBezTo>
                      <a:pt x="273592" y="18124"/>
                      <a:pt x="280861" y="25748"/>
                      <a:pt x="280861" y="39047"/>
                    </a:cubicBezTo>
                    <a:lnTo>
                      <a:pt x="280861" y="133765"/>
                    </a:lnTo>
                    <a:cubicBezTo>
                      <a:pt x="280861" y="145070"/>
                      <a:pt x="276902" y="150838"/>
                      <a:pt x="266262" y="155044"/>
                    </a:cubicBezTo>
                    <a:cubicBezTo>
                      <a:pt x="259752" y="157410"/>
                      <a:pt x="257355" y="160812"/>
                      <a:pt x="257355" y="167632"/>
                    </a:cubicBezTo>
                    <a:lnTo>
                      <a:pt x="257355" y="192514"/>
                    </a:lnTo>
                    <a:lnTo>
                      <a:pt x="227432" y="161725"/>
                    </a:lnTo>
                    <a:cubicBezTo>
                      <a:pt x="223349" y="157147"/>
                      <a:pt x="218571" y="155106"/>
                      <a:pt x="211921" y="155106"/>
                    </a:cubicBezTo>
                    <a:lnTo>
                      <a:pt x="39155" y="155106"/>
                    </a:lnTo>
                    <a:cubicBezTo>
                      <a:pt x="24263" y="155106"/>
                      <a:pt x="17614" y="148286"/>
                      <a:pt x="17614" y="132977"/>
                    </a:cubicBezTo>
                    <a:lnTo>
                      <a:pt x="17614" y="89027"/>
                    </a:lnTo>
                    <a:cubicBezTo>
                      <a:pt x="17614" y="86909"/>
                      <a:pt x="17614" y="83692"/>
                      <a:pt x="16655" y="82718"/>
                    </a:cubicBezTo>
                    <a:cubicBezTo>
                      <a:pt x="13655" y="80058"/>
                      <a:pt x="10407" y="78512"/>
                      <a:pt x="7825" y="78512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D7EB1715-D595-E510-3BDB-C370527103B2}"/>
              </a:ext>
            </a:extLst>
          </p:cNvPr>
          <p:cNvSpPr/>
          <p:nvPr/>
        </p:nvSpPr>
        <p:spPr>
          <a:xfrm>
            <a:off x="422065" y="341547"/>
            <a:ext cx="467883" cy="467884"/>
          </a:xfrm>
          <a:custGeom>
            <a:avLst/>
            <a:gdLst>
              <a:gd name="connsiteX0" fmla="*/ 253149 w 748466"/>
              <a:gd name="connsiteY0" fmla="*/ 239695 h 748467"/>
              <a:gd name="connsiteX1" fmla="*/ 266603 w 748466"/>
              <a:gd name="connsiteY1" fmla="*/ 268458 h 748467"/>
              <a:gd name="connsiteX2" fmla="*/ 298150 w 748466"/>
              <a:gd name="connsiteY2" fmla="*/ 272479 h 748467"/>
              <a:gd name="connsiteX3" fmla="*/ 303717 w 748466"/>
              <a:gd name="connsiteY3" fmla="*/ 291500 h 748467"/>
              <a:gd name="connsiteX4" fmla="*/ 280984 w 748466"/>
              <a:gd name="connsiteY4" fmla="*/ 312686 h 748467"/>
              <a:gd name="connsiteX5" fmla="*/ 287015 w 748466"/>
              <a:gd name="connsiteY5" fmla="*/ 343924 h 748467"/>
              <a:gd name="connsiteX6" fmla="*/ 271242 w 748466"/>
              <a:gd name="connsiteY6" fmla="*/ 355522 h 748467"/>
              <a:gd name="connsiteX7" fmla="*/ 243406 w 748466"/>
              <a:gd name="connsiteY7" fmla="*/ 340212 h 748467"/>
              <a:gd name="connsiteX8" fmla="*/ 215571 w 748466"/>
              <a:gd name="connsiteY8" fmla="*/ 355522 h 748467"/>
              <a:gd name="connsiteX9" fmla="*/ 199797 w 748466"/>
              <a:gd name="connsiteY9" fmla="*/ 343924 h 748467"/>
              <a:gd name="connsiteX10" fmla="*/ 205828 w 748466"/>
              <a:gd name="connsiteY10" fmla="*/ 312686 h 748467"/>
              <a:gd name="connsiteX11" fmla="*/ 182632 w 748466"/>
              <a:gd name="connsiteY11" fmla="*/ 290882 h 748467"/>
              <a:gd name="connsiteX12" fmla="*/ 188663 w 748466"/>
              <a:gd name="connsiteY12" fmla="*/ 272324 h 748467"/>
              <a:gd name="connsiteX13" fmla="*/ 220210 w 748466"/>
              <a:gd name="connsiteY13" fmla="*/ 268304 h 748467"/>
              <a:gd name="connsiteX14" fmla="*/ 233664 w 748466"/>
              <a:gd name="connsiteY14" fmla="*/ 239540 h 748467"/>
              <a:gd name="connsiteX15" fmla="*/ 253149 w 748466"/>
              <a:gd name="connsiteY15" fmla="*/ 239695 h 748467"/>
              <a:gd name="connsiteX16" fmla="*/ 253149 w 748466"/>
              <a:gd name="connsiteY16" fmla="*/ 239695 h 748467"/>
              <a:gd name="connsiteX17" fmla="*/ 249592 w 748466"/>
              <a:gd name="connsiteY17" fmla="*/ 282995 h 748467"/>
              <a:gd name="connsiteX18" fmla="*/ 243252 w 748466"/>
              <a:gd name="connsiteY18" fmla="*/ 269696 h 748467"/>
              <a:gd name="connsiteX19" fmla="*/ 214024 w 748466"/>
              <a:gd name="connsiteY19" fmla="*/ 291036 h 748467"/>
              <a:gd name="connsiteX20" fmla="*/ 225159 w 748466"/>
              <a:gd name="connsiteY20" fmla="*/ 325521 h 748467"/>
              <a:gd name="connsiteX21" fmla="*/ 261345 w 748466"/>
              <a:gd name="connsiteY21" fmla="*/ 325521 h 748467"/>
              <a:gd name="connsiteX22" fmla="*/ 258561 w 748466"/>
              <a:gd name="connsiteY22" fmla="*/ 310985 h 748467"/>
              <a:gd name="connsiteX23" fmla="*/ 261809 w 748466"/>
              <a:gd name="connsiteY23" fmla="*/ 301088 h 748467"/>
              <a:gd name="connsiteX24" fmla="*/ 272479 w 748466"/>
              <a:gd name="connsiteY24" fmla="*/ 291036 h 748467"/>
              <a:gd name="connsiteX25" fmla="*/ 257943 w 748466"/>
              <a:gd name="connsiteY25" fmla="*/ 289180 h 748467"/>
              <a:gd name="connsiteX26" fmla="*/ 249592 w 748466"/>
              <a:gd name="connsiteY26" fmla="*/ 282995 h 748467"/>
              <a:gd name="connsiteX27" fmla="*/ 249592 w 748466"/>
              <a:gd name="connsiteY27" fmla="*/ 282995 h 748467"/>
              <a:gd name="connsiteX28" fmla="*/ 383976 w 748466"/>
              <a:gd name="connsiteY28" fmla="*/ 171034 h 748467"/>
              <a:gd name="connsiteX29" fmla="*/ 397430 w 748466"/>
              <a:gd name="connsiteY29" fmla="*/ 199797 h 748467"/>
              <a:gd name="connsiteX30" fmla="*/ 428977 w 748466"/>
              <a:gd name="connsiteY30" fmla="*/ 203818 h 748467"/>
              <a:gd name="connsiteX31" fmla="*/ 434544 w 748466"/>
              <a:gd name="connsiteY31" fmla="*/ 222839 h 748467"/>
              <a:gd name="connsiteX32" fmla="*/ 411811 w 748466"/>
              <a:gd name="connsiteY32" fmla="*/ 244025 h 748467"/>
              <a:gd name="connsiteX33" fmla="*/ 417842 w 748466"/>
              <a:gd name="connsiteY33" fmla="*/ 275263 h 748467"/>
              <a:gd name="connsiteX34" fmla="*/ 402069 w 748466"/>
              <a:gd name="connsiteY34" fmla="*/ 286861 h 748467"/>
              <a:gd name="connsiteX35" fmla="*/ 374233 w 748466"/>
              <a:gd name="connsiteY35" fmla="*/ 271551 h 748467"/>
              <a:gd name="connsiteX36" fmla="*/ 346398 w 748466"/>
              <a:gd name="connsiteY36" fmla="*/ 286861 h 748467"/>
              <a:gd name="connsiteX37" fmla="*/ 330624 w 748466"/>
              <a:gd name="connsiteY37" fmla="*/ 275263 h 748467"/>
              <a:gd name="connsiteX38" fmla="*/ 336655 w 748466"/>
              <a:gd name="connsiteY38" fmla="*/ 244025 h 748467"/>
              <a:gd name="connsiteX39" fmla="*/ 313459 w 748466"/>
              <a:gd name="connsiteY39" fmla="*/ 222220 h 748467"/>
              <a:gd name="connsiteX40" fmla="*/ 319490 w 748466"/>
              <a:gd name="connsiteY40" fmla="*/ 203663 h 748467"/>
              <a:gd name="connsiteX41" fmla="*/ 351037 w 748466"/>
              <a:gd name="connsiteY41" fmla="*/ 199643 h 748467"/>
              <a:gd name="connsiteX42" fmla="*/ 364491 w 748466"/>
              <a:gd name="connsiteY42" fmla="*/ 170879 h 748467"/>
              <a:gd name="connsiteX43" fmla="*/ 383976 w 748466"/>
              <a:gd name="connsiteY43" fmla="*/ 171034 h 748467"/>
              <a:gd name="connsiteX44" fmla="*/ 383976 w 748466"/>
              <a:gd name="connsiteY44" fmla="*/ 171034 h 748467"/>
              <a:gd name="connsiteX45" fmla="*/ 380574 w 748466"/>
              <a:gd name="connsiteY45" fmla="*/ 214334 h 748467"/>
              <a:gd name="connsiteX46" fmla="*/ 374233 w 748466"/>
              <a:gd name="connsiteY46" fmla="*/ 201035 h 748467"/>
              <a:gd name="connsiteX47" fmla="*/ 345006 w 748466"/>
              <a:gd name="connsiteY47" fmla="*/ 222375 h 748467"/>
              <a:gd name="connsiteX48" fmla="*/ 356140 w 748466"/>
              <a:gd name="connsiteY48" fmla="*/ 256860 h 748467"/>
              <a:gd name="connsiteX49" fmla="*/ 392326 w 748466"/>
              <a:gd name="connsiteY49" fmla="*/ 256860 h 748467"/>
              <a:gd name="connsiteX50" fmla="*/ 389543 w 748466"/>
              <a:gd name="connsiteY50" fmla="*/ 242324 h 748467"/>
              <a:gd name="connsiteX51" fmla="*/ 392790 w 748466"/>
              <a:gd name="connsiteY51" fmla="*/ 232427 h 748467"/>
              <a:gd name="connsiteX52" fmla="*/ 403461 w 748466"/>
              <a:gd name="connsiteY52" fmla="*/ 222375 h 748467"/>
              <a:gd name="connsiteX53" fmla="*/ 388924 w 748466"/>
              <a:gd name="connsiteY53" fmla="*/ 220519 h 748467"/>
              <a:gd name="connsiteX54" fmla="*/ 380574 w 748466"/>
              <a:gd name="connsiteY54" fmla="*/ 214334 h 748467"/>
              <a:gd name="connsiteX55" fmla="*/ 380574 w 748466"/>
              <a:gd name="connsiteY55" fmla="*/ 214334 h 748467"/>
              <a:gd name="connsiteX56" fmla="*/ 514803 w 748466"/>
              <a:gd name="connsiteY56" fmla="*/ 239695 h 748467"/>
              <a:gd name="connsiteX57" fmla="*/ 528257 w 748466"/>
              <a:gd name="connsiteY57" fmla="*/ 268458 h 748467"/>
              <a:gd name="connsiteX58" fmla="*/ 559804 w 748466"/>
              <a:gd name="connsiteY58" fmla="*/ 272479 h 748467"/>
              <a:gd name="connsiteX59" fmla="*/ 565371 w 748466"/>
              <a:gd name="connsiteY59" fmla="*/ 291500 h 748467"/>
              <a:gd name="connsiteX60" fmla="*/ 542638 w 748466"/>
              <a:gd name="connsiteY60" fmla="*/ 312686 h 748467"/>
              <a:gd name="connsiteX61" fmla="*/ 548669 w 748466"/>
              <a:gd name="connsiteY61" fmla="*/ 343924 h 748467"/>
              <a:gd name="connsiteX62" fmla="*/ 532896 w 748466"/>
              <a:gd name="connsiteY62" fmla="*/ 355522 h 748467"/>
              <a:gd name="connsiteX63" fmla="*/ 505060 w 748466"/>
              <a:gd name="connsiteY63" fmla="*/ 340212 h 748467"/>
              <a:gd name="connsiteX64" fmla="*/ 477225 w 748466"/>
              <a:gd name="connsiteY64" fmla="*/ 355522 h 748467"/>
              <a:gd name="connsiteX65" fmla="*/ 461451 w 748466"/>
              <a:gd name="connsiteY65" fmla="*/ 343924 h 748467"/>
              <a:gd name="connsiteX66" fmla="*/ 467482 w 748466"/>
              <a:gd name="connsiteY66" fmla="*/ 312686 h 748467"/>
              <a:gd name="connsiteX67" fmla="*/ 444286 w 748466"/>
              <a:gd name="connsiteY67" fmla="*/ 290882 h 748467"/>
              <a:gd name="connsiteX68" fmla="*/ 450317 w 748466"/>
              <a:gd name="connsiteY68" fmla="*/ 272324 h 748467"/>
              <a:gd name="connsiteX69" fmla="*/ 481864 w 748466"/>
              <a:gd name="connsiteY69" fmla="*/ 268304 h 748467"/>
              <a:gd name="connsiteX70" fmla="*/ 495318 w 748466"/>
              <a:gd name="connsiteY70" fmla="*/ 239540 h 748467"/>
              <a:gd name="connsiteX71" fmla="*/ 514803 w 748466"/>
              <a:gd name="connsiteY71" fmla="*/ 239695 h 748467"/>
              <a:gd name="connsiteX72" fmla="*/ 514803 w 748466"/>
              <a:gd name="connsiteY72" fmla="*/ 239695 h 748467"/>
              <a:gd name="connsiteX73" fmla="*/ 511246 w 748466"/>
              <a:gd name="connsiteY73" fmla="*/ 282995 h 748467"/>
              <a:gd name="connsiteX74" fmla="*/ 504906 w 748466"/>
              <a:gd name="connsiteY74" fmla="*/ 269696 h 748467"/>
              <a:gd name="connsiteX75" fmla="*/ 475678 w 748466"/>
              <a:gd name="connsiteY75" fmla="*/ 291036 h 748467"/>
              <a:gd name="connsiteX76" fmla="*/ 486813 w 748466"/>
              <a:gd name="connsiteY76" fmla="*/ 325521 h 748467"/>
              <a:gd name="connsiteX77" fmla="*/ 522999 w 748466"/>
              <a:gd name="connsiteY77" fmla="*/ 325521 h 748467"/>
              <a:gd name="connsiteX78" fmla="*/ 520215 w 748466"/>
              <a:gd name="connsiteY78" fmla="*/ 310985 h 748467"/>
              <a:gd name="connsiteX79" fmla="*/ 523463 w 748466"/>
              <a:gd name="connsiteY79" fmla="*/ 301088 h 748467"/>
              <a:gd name="connsiteX80" fmla="*/ 534133 w 748466"/>
              <a:gd name="connsiteY80" fmla="*/ 291036 h 748467"/>
              <a:gd name="connsiteX81" fmla="*/ 519597 w 748466"/>
              <a:gd name="connsiteY81" fmla="*/ 289180 h 748467"/>
              <a:gd name="connsiteX82" fmla="*/ 511246 w 748466"/>
              <a:gd name="connsiteY82" fmla="*/ 282995 h 748467"/>
              <a:gd name="connsiteX83" fmla="*/ 511246 w 748466"/>
              <a:gd name="connsiteY83" fmla="*/ 282995 h 748467"/>
              <a:gd name="connsiteX84" fmla="*/ 502741 w 748466"/>
              <a:gd name="connsiteY84" fmla="*/ 561505 h 748467"/>
              <a:gd name="connsiteX85" fmla="*/ 502741 w 748466"/>
              <a:gd name="connsiteY85" fmla="*/ 558103 h 748467"/>
              <a:gd name="connsiteX86" fmla="*/ 413203 w 748466"/>
              <a:gd name="connsiteY86" fmla="*/ 468565 h 748467"/>
              <a:gd name="connsiteX87" fmla="*/ 335109 w 748466"/>
              <a:gd name="connsiteY87" fmla="*/ 468565 h 748467"/>
              <a:gd name="connsiteX88" fmla="*/ 245571 w 748466"/>
              <a:gd name="connsiteY88" fmla="*/ 558103 h 748467"/>
              <a:gd name="connsiteX89" fmla="*/ 245571 w 748466"/>
              <a:gd name="connsiteY89" fmla="*/ 561505 h 748467"/>
              <a:gd name="connsiteX90" fmla="*/ 502741 w 748466"/>
              <a:gd name="connsiteY90" fmla="*/ 561505 h 748467"/>
              <a:gd name="connsiteX91" fmla="*/ 224695 w 748466"/>
              <a:gd name="connsiteY91" fmla="*/ 545268 h 748467"/>
              <a:gd name="connsiteX92" fmla="*/ 323511 w 748466"/>
              <a:gd name="connsiteY92" fmla="*/ 447534 h 748467"/>
              <a:gd name="connsiteX93" fmla="*/ 317480 w 748466"/>
              <a:gd name="connsiteY93" fmla="*/ 328923 h 748467"/>
              <a:gd name="connsiteX94" fmla="*/ 430678 w 748466"/>
              <a:gd name="connsiteY94" fmla="*/ 328923 h 748467"/>
              <a:gd name="connsiteX95" fmla="*/ 424647 w 748466"/>
              <a:gd name="connsiteY95" fmla="*/ 447534 h 748467"/>
              <a:gd name="connsiteX96" fmla="*/ 523463 w 748466"/>
              <a:gd name="connsiteY96" fmla="*/ 545268 h 748467"/>
              <a:gd name="connsiteX97" fmla="*/ 534597 w 748466"/>
              <a:gd name="connsiteY97" fmla="*/ 213561 h 748467"/>
              <a:gd name="connsiteX98" fmla="*/ 213251 w 748466"/>
              <a:gd name="connsiteY98" fmla="*/ 213561 h 748467"/>
              <a:gd name="connsiteX99" fmla="*/ 224695 w 748466"/>
              <a:gd name="connsiteY99" fmla="*/ 545268 h 748467"/>
              <a:gd name="connsiteX100" fmla="*/ 224695 w 748466"/>
              <a:gd name="connsiteY100" fmla="*/ 545268 h 748467"/>
              <a:gd name="connsiteX101" fmla="*/ 374233 w 748466"/>
              <a:gd name="connsiteY101" fmla="*/ 327222 h 748467"/>
              <a:gd name="connsiteX102" fmla="*/ 315779 w 748466"/>
              <a:gd name="connsiteY102" fmla="*/ 385677 h 748467"/>
              <a:gd name="connsiteX103" fmla="*/ 374233 w 748466"/>
              <a:gd name="connsiteY103" fmla="*/ 444132 h 748467"/>
              <a:gd name="connsiteX104" fmla="*/ 432688 w 748466"/>
              <a:gd name="connsiteY104" fmla="*/ 385677 h 748467"/>
              <a:gd name="connsiteX105" fmla="*/ 374233 w 748466"/>
              <a:gd name="connsiteY105" fmla="*/ 327222 h 748467"/>
              <a:gd name="connsiteX106" fmla="*/ 374233 w 748466"/>
              <a:gd name="connsiteY106" fmla="*/ 327222 h 748467"/>
              <a:gd name="connsiteX107" fmla="*/ 737642 w 748466"/>
              <a:gd name="connsiteY107" fmla="*/ 363409 h 748467"/>
              <a:gd name="connsiteX108" fmla="*/ 748467 w 748466"/>
              <a:gd name="connsiteY108" fmla="*/ 374234 h 748467"/>
              <a:gd name="connsiteX109" fmla="*/ 737642 w 748466"/>
              <a:gd name="connsiteY109" fmla="*/ 385058 h 748467"/>
              <a:gd name="connsiteX110" fmla="*/ 660785 w 748466"/>
              <a:gd name="connsiteY110" fmla="*/ 385058 h 748467"/>
              <a:gd name="connsiteX111" fmla="*/ 649960 w 748466"/>
              <a:gd name="connsiteY111" fmla="*/ 374234 h 748467"/>
              <a:gd name="connsiteX112" fmla="*/ 660785 w 748466"/>
              <a:gd name="connsiteY112" fmla="*/ 363409 h 748467"/>
              <a:gd name="connsiteX113" fmla="*/ 737642 w 748466"/>
              <a:gd name="connsiteY113" fmla="*/ 363409 h 748467"/>
              <a:gd name="connsiteX114" fmla="*/ 87837 w 748466"/>
              <a:gd name="connsiteY114" fmla="*/ 363409 h 748467"/>
              <a:gd name="connsiteX115" fmla="*/ 98662 w 748466"/>
              <a:gd name="connsiteY115" fmla="*/ 374234 h 748467"/>
              <a:gd name="connsiteX116" fmla="*/ 87837 w 748466"/>
              <a:gd name="connsiteY116" fmla="*/ 385058 h 748467"/>
              <a:gd name="connsiteX117" fmla="*/ 10825 w 748466"/>
              <a:gd name="connsiteY117" fmla="*/ 385058 h 748467"/>
              <a:gd name="connsiteX118" fmla="*/ 0 w 748466"/>
              <a:gd name="connsiteY118" fmla="*/ 374234 h 748467"/>
              <a:gd name="connsiteX119" fmla="*/ 10825 w 748466"/>
              <a:gd name="connsiteY119" fmla="*/ 363409 h 748467"/>
              <a:gd name="connsiteX120" fmla="*/ 87837 w 748466"/>
              <a:gd name="connsiteY120" fmla="*/ 363409 h 748467"/>
              <a:gd name="connsiteX121" fmla="*/ 363408 w 748466"/>
              <a:gd name="connsiteY121" fmla="*/ 10825 h 748467"/>
              <a:gd name="connsiteX122" fmla="*/ 374233 w 748466"/>
              <a:gd name="connsiteY122" fmla="*/ 0 h 748467"/>
              <a:gd name="connsiteX123" fmla="*/ 385058 w 748466"/>
              <a:gd name="connsiteY123" fmla="*/ 10825 h 748467"/>
              <a:gd name="connsiteX124" fmla="*/ 385058 w 748466"/>
              <a:gd name="connsiteY124" fmla="*/ 87682 h 748467"/>
              <a:gd name="connsiteX125" fmla="*/ 374233 w 748466"/>
              <a:gd name="connsiteY125" fmla="*/ 98507 h 748467"/>
              <a:gd name="connsiteX126" fmla="*/ 363408 w 748466"/>
              <a:gd name="connsiteY126" fmla="*/ 87682 h 748467"/>
              <a:gd name="connsiteX127" fmla="*/ 363408 w 748466"/>
              <a:gd name="connsiteY127" fmla="*/ 10825 h 748467"/>
              <a:gd name="connsiteX128" fmla="*/ 363408 w 748466"/>
              <a:gd name="connsiteY128" fmla="*/ 660630 h 748467"/>
              <a:gd name="connsiteX129" fmla="*/ 374233 w 748466"/>
              <a:gd name="connsiteY129" fmla="*/ 649805 h 748467"/>
              <a:gd name="connsiteX130" fmla="*/ 385058 w 748466"/>
              <a:gd name="connsiteY130" fmla="*/ 660630 h 748467"/>
              <a:gd name="connsiteX131" fmla="*/ 385058 w 748466"/>
              <a:gd name="connsiteY131" fmla="*/ 737642 h 748467"/>
              <a:gd name="connsiteX132" fmla="*/ 374233 w 748466"/>
              <a:gd name="connsiteY132" fmla="*/ 748467 h 748467"/>
              <a:gd name="connsiteX133" fmla="*/ 363408 w 748466"/>
              <a:gd name="connsiteY133" fmla="*/ 737642 h 748467"/>
              <a:gd name="connsiteX134" fmla="*/ 363408 w 748466"/>
              <a:gd name="connsiteY134" fmla="*/ 660630 h 748467"/>
              <a:gd name="connsiteX135" fmla="*/ 659393 w 748466"/>
              <a:gd name="connsiteY135" fmla="*/ 435162 h 748467"/>
              <a:gd name="connsiteX136" fmla="*/ 672228 w 748466"/>
              <a:gd name="connsiteY136" fmla="*/ 426812 h 748467"/>
              <a:gd name="connsiteX137" fmla="*/ 680579 w 748466"/>
              <a:gd name="connsiteY137" fmla="*/ 439647 h 748467"/>
              <a:gd name="connsiteX138" fmla="*/ 439801 w 748466"/>
              <a:gd name="connsiteY138" fmla="*/ 680425 h 748467"/>
              <a:gd name="connsiteX139" fmla="*/ 426966 w 748466"/>
              <a:gd name="connsiteY139" fmla="*/ 672074 h 748467"/>
              <a:gd name="connsiteX140" fmla="*/ 435317 w 748466"/>
              <a:gd name="connsiteY140" fmla="*/ 659239 h 748467"/>
              <a:gd name="connsiteX141" fmla="*/ 659393 w 748466"/>
              <a:gd name="connsiteY141" fmla="*/ 435162 h 748467"/>
              <a:gd name="connsiteX142" fmla="*/ 313304 w 748466"/>
              <a:gd name="connsiteY142" fmla="*/ 659393 h 748467"/>
              <a:gd name="connsiteX143" fmla="*/ 321655 w 748466"/>
              <a:gd name="connsiteY143" fmla="*/ 672229 h 748467"/>
              <a:gd name="connsiteX144" fmla="*/ 308820 w 748466"/>
              <a:gd name="connsiteY144" fmla="*/ 680579 h 748467"/>
              <a:gd name="connsiteX145" fmla="*/ 68042 w 748466"/>
              <a:gd name="connsiteY145" fmla="*/ 439647 h 748467"/>
              <a:gd name="connsiteX146" fmla="*/ 76393 w 748466"/>
              <a:gd name="connsiteY146" fmla="*/ 426812 h 748467"/>
              <a:gd name="connsiteX147" fmla="*/ 89228 w 748466"/>
              <a:gd name="connsiteY147" fmla="*/ 435162 h 748467"/>
              <a:gd name="connsiteX148" fmla="*/ 313304 w 748466"/>
              <a:gd name="connsiteY148" fmla="*/ 659393 h 748467"/>
              <a:gd name="connsiteX149" fmla="*/ 313304 w 748466"/>
              <a:gd name="connsiteY149" fmla="*/ 659393 h 748467"/>
              <a:gd name="connsiteX150" fmla="*/ 89074 w 748466"/>
              <a:gd name="connsiteY150" fmla="*/ 313305 h 748467"/>
              <a:gd name="connsiteX151" fmla="*/ 76238 w 748466"/>
              <a:gd name="connsiteY151" fmla="*/ 321655 h 748467"/>
              <a:gd name="connsiteX152" fmla="*/ 67888 w 748466"/>
              <a:gd name="connsiteY152" fmla="*/ 308820 h 748467"/>
              <a:gd name="connsiteX153" fmla="*/ 308820 w 748466"/>
              <a:gd name="connsiteY153" fmla="*/ 68042 h 748467"/>
              <a:gd name="connsiteX154" fmla="*/ 321655 w 748466"/>
              <a:gd name="connsiteY154" fmla="*/ 76393 h 748467"/>
              <a:gd name="connsiteX155" fmla="*/ 313304 w 748466"/>
              <a:gd name="connsiteY155" fmla="*/ 89228 h 748467"/>
              <a:gd name="connsiteX156" fmla="*/ 89074 w 748466"/>
              <a:gd name="connsiteY156" fmla="*/ 313305 h 748467"/>
              <a:gd name="connsiteX157" fmla="*/ 89074 w 748466"/>
              <a:gd name="connsiteY157" fmla="*/ 313305 h 748467"/>
              <a:gd name="connsiteX158" fmla="*/ 435162 w 748466"/>
              <a:gd name="connsiteY158" fmla="*/ 89074 h 748467"/>
              <a:gd name="connsiteX159" fmla="*/ 426812 w 748466"/>
              <a:gd name="connsiteY159" fmla="*/ 76238 h 748467"/>
              <a:gd name="connsiteX160" fmla="*/ 439647 w 748466"/>
              <a:gd name="connsiteY160" fmla="*/ 67888 h 748467"/>
              <a:gd name="connsiteX161" fmla="*/ 680424 w 748466"/>
              <a:gd name="connsiteY161" fmla="*/ 308665 h 748467"/>
              <a:gd name="connsiteX162" fmla="*/ 672074 w 748466"/>
              <a:gd name="connsiteY162" fmla="*/ 321501 h 748467"/>
              <a:gd name="connsiteX163" fmla="*/ 659238 w 748466"/>
              <a:gd name="connsiteY163" fmla="*/ 313150 h 748467"/>
              <a:gd name="connsiteX164" fmla="*/ 435162 w 748466"/>
              <a:gd name="connsiteY164" fmla="*/ 89074 h 748467"/>
              <a:gd name="connsiteX165" fmla="*/ 435162 w 748466"/>
              <a:gd name="connsiteY165" fmla="*/ 89074 h 748467"/>
              <a:gd name="connsiteX166" fmla="*/ 374233 w 748466"/>
              <a:gd name="connsiteY166" fmla="*/ 125415 h 748467"/>
              <a:gd name="connsiteX167" fmla="*/ 623052 w 748466"/>
              <a:gd name="connsiteY167" fmla="*/ 374234 h 748467"/>
              <a:gd name="connsiteX168" fmla="*/ 374233 w 748466"/>
              <a:gd name="connsiteY168" fmla="*/ 623052 h 748467"/>
              <a:gd name="connsiteX169" fmla="*/ 125415 w 748466"/>
              <a:gd name="connsiteY169" fmla="*/ 374234 h 748467"/>
              <a:gd name="connsiteX170" fmla="*/ 374233 w 748466"/>
              <a:gd name="connsiteY170" fmla="*/ 125415 h 748467"/>
              <a:gd name="connsiteX171" fmla="*/ 374233 w 748466"/>
              <a:gd name="connsiteY171" fmla="*/ 125415 h 74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748466" h="748467">
                <a:moveTo>
                  <a:pt x="253149" y="239695"/>
                </a:moveTo>
                <a:lnTo>
                  <a:pt x="266603" y="268458"/>
                </a:lnTo>
                <a:lnTo>
                  <a:pt x="298150" y="272479"/>
                </a:lnTo>
                <a:cubicBezTo>
                  <a:pt x="307583" y="273716"/>
                  <a:pt x="310985" y="285160"/>
                  <a:pt x="303717" y="291500"/>
                </a:cubicBezTo>
                <a:lnTo>
                  <a:pt x="280984" y="312686"/>
                </a:lnTo>
                <a:lnTo>
                  <a:pt x="287015" y="343924"/>
                </a:lnTo>
                <a:cubicBezTo>
                  <a:pt x="288716" y="352893"/>
                  <a:pt x="279129" y="359852"/>
                  <a:pt x="271242" y="355522"/>
                </a:cubicBezTo>
                <a:lnTo>
                  <a:pt x="243406" y="340212"/>
                </a:lnTo>
                <a:lnTo>
                  <a:pt x="215571" y="355522"/>
                </a:lnTo>
                <a:cubicBezTo>
                  <a:pt x="207529" y="359852"/>
                  <a:pt x="198096" y="352893"/>
                  <a:pt x="199797" y="343924"/>
                </a:cubicBezTo>
                <a:lnTo>
                  <a:pt x="205828" y="312686"/>
                </a:lnTo>
                <a:lnTo>
                  <a:pt x="182632" y="290882"/>
                </a:lnTo>
                <a:cubicBezTo>
                  <a:pt x="175982" y="284541"/>
                  <a:pt x="179694" y="273407"/>
                  <a:pt x="188663" y="272324"/>
                </a:cubicBezTo>
                <a:lnTo>
                  <a:pt x="220210" y="268304"/>
                </a:lnTo>
                <a:lnTo>
                  <a:pt x="233664" y="239540"/>
                </a:lnTo>
                <a:cubicBezTo>
                  <a:pt x="237530" y="231344"/>
                  <a:pt x="249283" y="231499"/>
                  <a:pt x="253149" y="239695"/>
                </a:cubicBezTo>
                <a:lnTo>
                  <a:pt x="253149" y="239695"/>
                </a:lnTo>
                <a:close/>
                <a:moveTo>
                  <a:pt x="249592" y="282995"/>
                </a:moveTo>
                <a:lnTo>
                  <a:pt x="243252" y="269696"/>
                </a:lnTo>
                <a:cubicBezTo>
                  <a:pt x="233355" y="290882"/>
                  <a:pt x="237221" y="288098"/>
                  <a:pt x="214024" y="291036"/>
                </a:cubicBezTo>
                <a:cubicBezTo>
                  <a:pt x="231035" y="306964"/>
                  <a:pt x="229643" y="302480"/>
                  <a:pt x="225159" y="325521"/>
                </a:cubicBezTo>
                <a:cubicBezTo>
                  <a:pt x="245571" y="314232"/>
                  <a:pt x="240777" y="314232"/>
                  <a:pt x="261345" y="325521"/>
                </a:cubicBezTo>
                <a:lnTo>
                  <a:pt x="258561" y="310985"/>
                </a:lnTo>
                <a:cubicBezTo>
                  <a:pt x="257943" y="307428"/>
                  <a:pt x="259025" y="303717"/>
                  <a:pt x="261809" y="301088"/>
                </a:cubicBezTo>
                <a:lnTo>
                  <a:pt x="272479" y="291036"/>
                </a:lnTo>
                <a:lnTo>
                  <a:pt x="257943" y="289180"/>
                </a:lnTo>
                <a:cubicBezTo>
                  <a:pt x="254541" y="288717"/>
                  <a:pt x="251293" y="286552"/>
                  <a:pt x="249592" y="282995"/>
                </a:cubicBezTo>
                <a:lnTo>
                  <a:pt x="249592" y="282995"/>
                </a:lnTo>
                <a:close/>
                <a:moveTo>
                  <a:pt x="383976" y="171034"/>
                </a:moveTo>
                <a:lnTo>
                  <a:pt x="397430" y="199797"/>
                </a:lnTo>
                <a:lnTo>
                  <a:pt x="428977" y="203818"/>
                </a:lnTo>
                <a:cubicBezTo>
                  <a:pt x="438564" y="205055"/>
                  <a:pt x="441812" y="216499"/>
                  <a:pt x="434544" y="222839"/>
                </a:cubicBezTo>
                <a:lnTo>
                  <a:pt x="411811" y="244025"/>
                </a:lnTo>
                <a:lnTo>
                  <a:pt x="417842" y="275263"/>
                </a:lnTo>
                <a:cubicBezTo>
                  <a:pt x="419543" y="284232"/>
                  <a:pt x="409956" y="291191"/>
                  <a:pt x="402069" y="286861"/>
                </a:cubicBezTo>
                <a:lnTo>
                  <a:pt x="374233" y="271551"/>
                </a:lnTo>
                <a:lnTo>
                  <a:pt x="346398" y="286861"/>
                </a:lnTo>
                <a:cubicBezTo>
                  <a:pt x="338356" y="291191"/>
                  <a:pt x="328923" y="284232"/>
                  <a:pt x="330624" y="275263"/>
                </a:cubicBezTo>
                <a:lnTo>
                  <a:pt x="336655" y="244025"/>
                </a:lnTo>
                <a:lnTo>
                  <a:pt x="313459" y="222220"/>
                </a:lnTo>
                <a:cubicBezTo>
                  <a:pt x="306809" y="215880"/>
                  <a:pt x="310521" y="204746"/>
                  <a:pt x="319490" y="203663"/>
                </a:cubicBezTo>
                <a:lnTo>
                  <a:pt x="351037" y="199643"/>
                </a:lnTo>
                <a:lnTo>
                  <a:pt x="364491" y="170879"/>
                </a:lnTo>
                <a:cubicBezTo>
                  <a:pt x="368357" y="162683"/>
                  <a:pt x="380110" y="162838"/>
                  <a:pt x="383976" y="171034"/>
                </a:cubicBezTo>
                <a:lnTo>
                  <a:pt x="383976" y="171034"/>
                </a:lnTo>
                <a:close/>
                <a:moveTo>
                  <a:pt x="380574" y="214334"/>
                </a:moveTo>
                <a:lnTo>
                  <a:pt x="374233" y="201035"/>
                </a:lnTo>
                <a:cubicBezTo>
                  <a:pt x="364182" y="222220"/>
                  <a:pt x="368202" y="219437"/>
                  <a:pt x="345006" y="222375"/>
                </a:cubicBezTo>
                <a:cubicBezTo>
                  <a:pt x="362017" y="238303"/>
                  <a:pt x="360625" y="233819"/>
                  <a:pt x="356140" y="256860"/>
                </a:cubicBezTo>
                <a:cubicBezTo>
                  <a:pt x="376708" y="245571"/>
                  <a:pt x="371759" y="245571"/>
                  <a:pt x="392326" y="256860"/>
                </a:cubicBezTo>
                <a:lnTo>
                  <a:pt x="389543" y="242324"/>
                </a:lnTo>
                <a:cubicBezTo>
                  <a:pt x="388924" y="238767"/>
                  <a:pt x="390007" y="235056"/>
                  <a:pt x="392790" y="232427"/>
                </a:cubicBezTo>
                <a:lnTo>
                  <a:pt x="403461" y="222375"/>
                </a:lnTo>
                <a:lnTo>
                  <a:pt x="388924" y="220519"/>
                </a:lnTo>
                <a:cubicBezTo>
                  <a:pt x="385368" y="220055"/>
                  <a:pt x="382120" y="217890"/>
                  <a:pt x="380574" y="214334"/>
                </a:cubicBezTo>
                <a:lnTo>
                  <a:pt x="380574" y="214334"/>
                </a:lnTo>
                <a:close/>
                <a:moveTo>
                  <a:pt x="514803" y="239695"/>
                </a:moveTo>
                <a:lnTo>
                  <a:pt x="528257" y="268458"/>
                </a:lnTo>
                <a:lnTo>
                  <a:pt x="559804" y="272479"/>
                </a:lnTo>
                <a:cubicBezTo>
                  <a:pt x="569237" y="273716"/>
                  <a:pt x="572639" y="285160"/>
                  <a:pt x="565371" y="291500"/>
                </a:cubicBezTo>
                <a:lnTo>
                  <a:pt x="542638" y="312686"/>
                </a:lnTo>
                <a:lnTo>
                  <a:pt x="548669" y="343924"/>
                </a:lnTo>
                <a:cubicBezTo>
                  <a:pt x="550370" y="352893"/>
                  <a:pt x="540783" y="359852"/>
                  <a:pt x="532896" y="355522"/>
                </a:cubicBezTo>
                <a:lnTo>
                  <a:pt x="505060" y="340212"/>
                </a:lnTo>
                <a:lnTo>
                  <a:pt x="477225" y="355522"/>
                </a:lnTo>
                <a:cubicBezTo>
                  <a:pt x="469183" y="359852"/>
                  <a:pt x="459750" y="352893"/>
                  <a:pt x="461451" y="343924"/>
                </a:cubicBezTo>
                <a:lnTo>
                  <a:pt x="467482" y="312686"/>
                </a:lnTo>
                <a:lnTo>
                  <a:pt x="444286" y="290882"/>
                </a:lnTo>
                <a:cubicBezTo>
                  <a:pt x="437636" y="284541"/>
                  <a:pt x="441348" y="273407"/>
                  <a:pt x="450317" y="272324"/>
                </a:cubicBezTo>
                <a:lnTo>
                  <a:pt x="481864" y="268304"/>
                </a:lnTo>
                <a:lnTo>
                  <a:pt x="495318" y="239540"/>
                </a:lnTo>
                <a:cubicBezTo>
                  <a:pt x="499184" y="231344"/>
                  <a:pt x="510937" y="231499"/>
                  <a:pt x="514803" y="239695"/>
                </a:cubicBezTo>
                <a:lnTo>
                  <a:pt x="514803" y="239695"/>
                </a:lnTo>
                <a:close/>
                <a:moveTo>
                  <a:pt x="511246" y="282995"/>
                </a:moveTo>
                <a:lnTo>
                  <a:pt x="504906" y="269696"/>
                </a:lnTo>
                <a:cubicBezTo>
                  <a:pt x="495009" y="290882"/>
                  <a:pt x="498875" y="288098"/>
                  <a:pt x="475678" y="291036"/>
                </a:cubicBezTo>
                <a:cubicBezTo>
                  <a:pt x="492689" y="306964"/>
                  <a:pt x="491297" y="302480"/>
                  <a:pt x="486813" y="325521"/>
                </a:cubicBezTo>
                <a:cubicBezTo>
                  <a:pt x="507225" y="314232"/>
                  <a:pt x="502431" y="314232"/>
                  <a:pt x="522999" y="325521"/>
                </a:cubicBezTo>
                <a:lnTo>
                  <a:pt x="520215" y="310985"/>
                </a:lnTo>
                <a:cubicBezTo>
                  <a:pt x="519597" y="307428"/>
                  <a:pt x="520679" y="303717"/>
                  <a:pt x="523463" y="301088"/>
                </a:cubicBezTo>
                <a:lnTo>
                  <a:pt x="534133" y="291036"/>
                </a:lnTo>
                <a:lnTo>
                  <a:pt x="519597" y="289180"/>
                </a:lnTo>
                <a:cubicBezTo>
                  <a:pt x="516195" y="288717"/>
                  <a:pt x="512947" y="286552"/>
                  <a:pt x="511246" y="282995"/>
                </a:cubicBezTo>
                <a:lnTo>
                  <a:pt x="511246" y="282995"/>
                </a:lnTo>
                <a:close/>
                <a:moveTo>
                  <a:pt x="502741" y="561505"/>
                </a:moveTo>
                <a:lnTo>
                  <a:pt x="502741" y="558103"/>
                </a:lnTo>
                <a:cubicBezTo>
                  <a:pt x="502741" y="508927"/>
                  <a:pt x="462379" y="468565"/>
                  <a:pt x="413203" y="468565"/>
                </a:cubicBezTo>
                <a:lnTo>
                  <a:pt x="335109" y="468565"/>
                </a:lnTo>
                <a:cubicBezTo>
                  <a:pt x="285933" y="468565"/>
                  <a:pt x="245571" y="508927"/>
                  <a:pt x="245571" y="558103"/>
                </a:cubicBezTo>
                <a:lnTo>
                  <a:pt x="245571" y="561505"/>
                </a:lnTo>
                <a:cubicBezTo>
                  <a:pt x="323047" y="614702"/>
                  <a:pt x="425420" y="614702"/>
                  <a:pt x="502741" y="561505"/>
                </a:cubicBezTo>
                <a:close/>
                <a:moveTo>
                  <a:pt x="224695" y="545268"/>
                </a:moveTo>
                <a:cubicBezTo>
                  <a:pt x="230726" y="493772"/>
                  <a:pt x="272015" y="452946"/>
                  <a:pt x="323511" y="447534"/>
                </a:cubicBezTo>
                <a:cubicBezTo>
                  <a:pt x="286861" y="417533"/>
                  <a:pt x="284077" y="362481"/>
                  <a:pt x="317480" y="328923"/>
                </a:cubicBezTo>
                <a:cubicBezTo>
                  <a:pt x="348717" y="297686"/>
                  <a:pt x="399440" y="297686"/>
                  <a:pt x="430678" y="328923"/>
                </a:cubicBezTo>
                <a:cubicBezTo>
                  <a:pt x="464235" y="362481"/>
                  <a:pt x="461297" y="417533"/>
                  <a:pt x="424647" y="447534"/>
                </a:cubicBezTo>
                <a:cubicBezTo>
                  <a:pt x="476142" y="452946"/>
                  <a:pt x="517586" y="493772"/>
                  <a:pt x="523463" y="545268"/>
                </a:cubicBezTo>
                <a:cubicBezTo>
                  <a:pt x="622434" y="458668"/>
                  <a:pt x="627691" y="306655"/>
                  <a:pt x="534597" y="213561"/>
                </a:cubicBezTo>
                <a:cubicBezTo>
                  <a:pt x="445832" y="124796"/>
                  <a:pt x="302016" y="124796"/>
                  <a:pt x="213251" y="213561"/>
                </a:cubicBezTo>
                <a:cubicBezTo>
                  <a:pt x="120621" y="306655"/>
                  <a:pt x="125878" y="458823"/>
                  <a:pt x="224695" y="545268"/>
                </a:cubicBezTo>
                <a:lnTo>
                  <a:pt x="224695" y="545268"/>
                </a:lnTo>
                <a:close/>
                <a:moveTo>
                  <a:pt x="374233" y="327222"/>
                </a:moveTo>
                <a:cubicBezTo>
                  <a:pt x="341913" y="327222"/>
                  <a:pt x="315779" y="353357"/>
                  <a:pt x="315779" y="385677"/>
                </a:cubicBezTo>
                <a:cubicBezTo>
                  <a:pt x="315779" y="417843"/>
                  <a:pt x="341913" y="444132"/>
                  <a:pt x="374233" y="444132"/>
                </a:cubicBezTo>
                <a:cubicBezTo>
                  <a:pt x="406399" y="444132"/>
                  <a:pt x="432688" y="417997"/>
                  <a:pt x="432688" y="385677"/>
                </a:cubicBezTo>
                <a:cubicBezTo>
                  <a:pt x="432688" y="353357"/>
                  <a:pt x="406399" y="327222"/>
                  <a:pt x="374233" y="327222"/>
                </a:cubicBezTo>
                <a:lnTo>
                  <a:pt x="374233" y="327222"/>
                </a:lnTo>
                <a:close/>
                <a:moveTo>
                  <a:pt x="737642" y="363409"/>
                </a:moveTo>
                <a:cubicBezTo>
                  <a:pt x="743673" y="363409"/>
                  <a:pt x="748467" y="368202"/>
                  <a:pt x="748467" y="374234"/>
                </a:cubicBezTo>
                <a:cubicBezTo>
                  <a:pt x="748467" y="380265"/>
                  <a:pt x="743673" y="385058"/>
                  <a:pt x="737642" y="385058"/>
                </a:cubicBezTo>
                <a:lnTo>
                  <a:pt x="660785" y="385058"/>
                </a:lnTo>
                <a:cubicBezTo>
                  <a:pt x="654754" y="385058"/>
                  <a:pt x="649960" y="380265"/>
                  <a:pt x="649960" y="374234"/>
                </a:cubicBezTo>
                <a:cubicBezTo>
                  <a:pt x="649960" y="368202"/>
                  <a:pt x="654754" y="363409"/>
                  <a:pt x="660785" y="363409"/>
                </a:cubicBezTo>
                <a:lnTo>
                  <a:pt x="737642" y="363409"/>
                </a:lnTo>
                <a:close/>
                <a:moveTo>
                  <a:pt x="87837" y="363409"/>
                </a:moveTo>
                <a:cubicBezTo>
                  <a:pt x="93868" y="363409"/>
                  <a:pt x="98662" y="368202"/>
                  <a:pt x="98662" y="374234"/>
                </a:cubicBezTo>
                <a:cubicBezTo>
                  <a:pt x="98662" y="380265"/>
                  <a:pt x="93868" y="385058"/>
                  <a:pt x="87837" y="385058"/>
                </a:cubicBezTo>
                <a:lnTo>
                  <a:pt x="10825" y="385058"/>
                </a:lnTo>
                <a:cubicBezTo>
                  <a:pt x="4794" y="385058"/>
                  <a:pt x="0" y="380265"/>
                  <a:pt x="0" y="374234"/>
                </a:cubicBezTo>
                <a:cubicBezTo>
                  <a:pt x="0" y="368202"/>
                  <a:pt x="4794" y="363409"/>
                  <a:pt x="10825" y="363409"/>
                </a:cubicBezTo>
                <a:lnTo>
                  <a:pt x="87837" y="363409"/>
                </a:lnTo>
                <a:close/>
                <a:moveTo>
                  <a:pt x="363408" y="10825"/>
                </a:moveTo>
                <a:cubicBezTo>
                  <a:pt x="363408" y="4794"/>
                  <a:pt x="368202" y="0"/>
                  <a:pt x="374233" y="0"/>
                </a:cubicBezTo>
                <a:cubicBezTo>
                  <a:pt x="380264" y="0"/>
                  <a:pt x="385058" y="4794"/>
                  <a:pt x="385058" y="10825"/>
                </a:cubicBezTo>
                <a:lnTo>
                  <a:pt x="385058" y="87682"/>
                </a:lnTo>
                <a:cubicBezTo>
                  <a:pt x="385058" y="93713"/>
                  <a:pt x="380264" y="98507"/>
                  <a:pt x="374233" y="98507"/>
                </a:cubicBezTo>
                <a:cubicBezTo>
                  <a:pt x="368202" y="98507"/>
                  <a:pt x="363408" y="93713"/>
                  <a:pt x="363408" y="87682"/>
                </a:cubicBezTo>
                <a:lnTo>
                  <a:pt x="363408" y="10825"/>
                </a:lnTo>
                <a:close/>
                <a:moveTo>
                  <a:pt x="363408" y="660630"/>
                </a:moveTo>
                <a:cubicBezTo>
                  <a:pt x="363408" y="654599"/>
                  <a:pt x="368202" y="649805"/>
                  <a:pt x="374233" y="649805"/>
                </a:cubicBezTo>
                <a:cubicBezTo>
                  <a:pt x="380264" y="649805"/>
                  <a:pt x="385058" y="654599"/>
                  <a:pt x="385058" y="660630"/>
                </a:cubicBezTo>
                <a:lnTo>
                  <a:pt x="385058" y="737642"/>
                </a:lnTo>
                <a:cubicBezTo>
                  <a:pt x="385058" y="743673"/>
                  <a:pt x="380264" y="748467"/>
                  <a:pt x="374233" y="748467"/>
                </a:cubicBezTo>
                <a:cubicBezTo>
                  <a:pt x="368202" y="748467"/>
                  <a:pt x="363408" y="743673"/>
                  <a:pt x="363408" y="737642"/>
                </a:cubicBezTo>
                <a:lnTo>
                  <a:pt x="363408" y="660630"/>
                </a:lnTo>
                <a:close/>
                <a:moveTo>
                  <a:pt x="659393" y="435162"/>
                </a:moveTo>
                <a:cubicBezTo>
                  <a:pt x="660630" y="429286"/>
                  <a:pt x="666352" y="425575"/>
                  <a:pt x="672228" y="426812"/>
                </a:cubicBezTo>
                <a:cubicBezTo>
                  <a:pt x="678105" y="428049"/>
                  <a:pt x="681816" y="433771"/>
                  <a:pt x="680579" y="439647"/>
                </a:cubicBezTo>
                <a:cubicBezTo>
                  <a:pt x="655063" y="560113"/>
                  <a:pt x="560113" y="654909"/>
                  <a:pt x="439801" y="680425"/>
                </a:cubicBezTo>
                <a:cubicBezTo>
                  <a:pt x="433925" y="681662"/>
                  <a:pt x="428203" y="677950"/>
                  <a:pt x="426966" y="672074"/>
                </a:cubicBezTo>
                <a:cubicBezTo>
                  <a:pt x="425729" y="666197"/>
                  <a:pt x="429440" y="660476"/>
                  <a:pt x="435317" y="659239"/>
                </a:cubicBezTo>
                <a:cubicBezTo>
                  <a:pt x="547123" y="635578"/>
                  <a:pt x="635578" y="547123"/>
                  <a:pt x="659393" y="435162"/>
                </a:cubicBezTo>
                <a:close/>
                <a:moveTo>
                  <a:pt x="313304" y="659393"/>
                </a:moveTo>
                <a:cubicBezTo>
                  <a:pt x="319181" y="660630"/>
                  <a:pt x="322892" y="666352"/>
                  <a:pt x="321655" y="672229"/>
                </a:cubicBezTo>
                <a:cubicBezTo>
                  <a:pt x="320418" y="678105"/>
                  <a:pt x="314696" y="681816"/>
                  <a:pt x="308820" y="680579"/>
                </a:cubicBezTo>
                <a:cubicBezTo>
                  <a:pt x="188354" y="654909"/>
                  <a:pt x="93558" y="560113"/>
                  <a:pt x="68042" y="439647"/>
                </a:cubicBezTo>
                <a:cubicBezTo>
                  <a:pt x="66805" y="433771"/>
                  <a:pt x="70517" y="428049"/>
                  <a:pt x="76393" y="426812"/>
                </a:cubicBezTo>
                <a:cubicBezTo>
                  <a:pt x="82269" y="425575"/>
                  <a:pt x="87991" y="429286"/>
                  <a:pt x="89228" y="435162"/>
                </a:cubicBezTo>
                <a:cubicBezTo>
                  <a:pt x="112889" y="547123"/>
                  <a:pt x="201344" y="635578"/>
                  <a:pt x="313304" y="659393"/>
                </a:cubicBezTo>
                <a:lnTo>
                  <a:pt x="313304" y="659393"/>
                </a:lnTo>
                <a:close/>
                <a:moveTo>
                  <a:pt x="89074" y="313305"/>
                </a:moveTo>
                <a:cubicBezTo>
                  <a:pt x="87837" y="319181"/>
                  <a:pt x="82115" y="322892"/>
                  <a:pt x="76238" y="321655"/>
                </a:cubicBezTo>
                <a:cubicBezTo>
                  <a:pt x="70362" y="320418"/>
                  <a:pt x="66651" y="314696"/>
                  <a:pt x="67888" y="308820"/>
                </a:cubicBezTo>
                <a:cubicBezTo>
                  <a:pt x="93558" y="188354"/>
                  <a:pt x="188354" y="93558"/>
                  <a:pt x="308820" y="68042"/>
                </a:cubicBezTo>
                <a:cubicBezTo>
                  <a:pt x="314696" y="66805"/>
                  <a:pt x="320418" y="70517"/>
                  <a:pt x="321655" y="76393"/>
                </a:cubicBezTo>
                <a:cubicBezTo>
                  <a:pt x="322892" y="82270"/>
                  <a:pt x="319181" y="87991"/>
                  <a:pt x="313304" y="89228"/>
                </a:cubicBezTo>
                <a:cubicBezTo>
                  <a:pt x="201344" y="112889"/>
                  <a:pt x="112889" y="201344"/>
                  <a:pt x="89074" y="313305"/>
                </a:cubicBezTo>
                <a:lnTo>
                  <a:pt x="89074" y="313305"/>
                </a:lnTo>
                <a:close/>
                <a:moveTo>
                  <a:pt x="435162" y="89074"/>
                </a:moveTo>
                <a:cubicBezTo>
                  <a:pt x="429286" y="87837"/>
                  <a:pt x="425574" y="82115"/>
                  <a:pt x="426812" y="76238"/>
                </a:cubicBezTo>
                <a:cubicBezTo>
                  <a:pt x="428049" y="70362"/>
                  <a:pt x="433770" y="66651"/>
                  <a:pt x="439647" y="67888"/>
                </a:cubicBezTo>
                <a:cubicBezTo>
                  <a:pt x="560113" y="93404"/>
                  <a:pt x="654908" y="188354"/>
                  <a:pt x="680424" y="308665"/>
                </a:cubicBezTo>
                <a:cubicBezTo>
                  <a:pt x="681661" y="314542"/>
                  <a:pt x="677950" y="320263"/>
                  <a:pt x="672074" y="321501"/>
                </a:cubicBezTo>
                <a:cubicBezTo>
                  <a:pt x="666197" y="322738"/>
                  <a:pt x="660475" y="319026"/>
                  <a:pt x="659238" y="313150"/>
                </a:cubicBezTo>
                <a:cubicBezTo>
                  <a:pt x="635578" y="201344"/>
                  <a:pt x="547123" y="112889"/>
                  <a:pt x="435162" y="89074"/>
                </a:cubicBezTo>
                <a:lnTo>
                  <a:pt x="435162" y="89074"/>
                </a:lnTo>
                <a:close/>
                <a:moveTo>
                  <a:pt x="374233" y="125415"/>
                </a:moveTo>
                <a:cubicBezTo>
                  <a:pt x="511710" y="125415"/>
                  <a:pt x="623052" y="236757"/>
                  <a:pt x="623052" y="374234"/>
                </a:cubicBezTo>
                <a:cubicBezTo>
                  <a:pt x="623052" y="511710"/>
                  <a:pt x="511710" y="623052"/>
                  <a:pt x="374233" y="623052"/>
                </a:cubicBezTo>
                <a:cubicBezTo>
                  <a:pt x="236757" y="623052"/>
                  <a:pt x="125415" y="511710"/>
                  <a:pt x="125415" y="374234"/>
                </a:cubicBezTo>
                <a:cubicBezTo>
                  <a:pt x="125415" y="236757"/>
                  <a:pt x="236757" y="125415"/>
                  <a:pt x="374233" y="125415"/>
                </a:cubicBezTo>
                <a:lnTo>
                  <a:pt x="374233" y="12541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54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DA83464E-8599-8922-D2FD-8FF7E7459C59}"/>
              </a:ext>
            </a:extLst>
          </p:cNvPr>
          <p:cNvSpPr/>
          <p:nvPr/>
        </p:nvSpPr>
        <p:spPr>
          <a:xfrm>
            <a:off x="1098365" y="368409"/>
            <a:ext cx="347482" cy="414160"/>
          </a:xfrm>
          <a:custGeom>
            <a:avLst/>
            <a:gdLst>
              <a:gd name="connsiteX0" fmla="*/ 215653 w 820462"/>
              <a:gd name="connsiteY0" fmla="*/ 774852 h 977900"/>
              <a:gd name="connsiteX1" fmla="*/ 450845 w 820462"/>
              <a:gd name="connsiteY1" fmla="*/ 774852 h 977900"/>
              <a:gd name="connsiteX2" fmla="*/ 465189 w 820462"/>
              <a:gd name="connsiteY2" fmla="*/ 789196 h 977900"/>
              <a:gd name="connsiteX3" fmla="*/ 450845 w 820462"/>
              <a:gd name="connsiteY3" fmla="*/ 803540 h 977900"/>
              <a:gd name="connsiteX4" fmla="*/ 215653 w 820462"/>
              <a:gd name="connsiteY4" fmla="*/ 803540 h 977900"/>
              <a:gd name="connsiteX5" fmla="*/ 201309 w 820462"/>
              <a:gd name="connsiteY5" fmla="*/ 789196 h 977900"/>
              <a:gd name="connsiteX6" fmla="*/ 215653 w 820462"/>
              <a:gd name="connsiteY6" fmla="*/ 774852 h 977900"/>
              <a:gd name="connsiteX7" fmla="*/ 122179 w 820462"/>
              <a:gd name="connsiteY7" fmla="*/ 726664 h 977900"/>
              <a:gd name="connsiteX8" fmla="*/ 92919 w 820462"/>
              <a:gd name="connsiteY8" fmla="*/ 755924 h 977900"/>
              <a:gd name="connsiteX9" fmla="*/ 122179 w 820462"/>
              <a:gd name="connsiteY9" fmla="*/ 785185 h 977900"/>
              <a:gd name="connsiteX10" fmla="*/ 151440 w 820462"/>
              <a:gd name="connsiteY10" fmla="*/ 755924 h 977900"/>
              <a:gd name="connsiteX11" fmla="*/ 122179 w 820462"/>
              <a:gd name="connsiteY11" fmla="*/ 726664 h 977900"/>
              <a:gd name="connsiteX12" fmla="*/ 215653 w 820462"/>
              <a:gd name="connsiteY12" fmla="*/ 708309 h 977900"/>
              <a:gd name="connsiteX13" fmla="*/ 390471 w 820462"/>
              <a:gd name="connsiteY13" fmla="*/ 708309 h 977900"/>
              <a:gd name="connsiteX14" fmla="*/ 404815 w 820462"/>
              <a:gd name="connsiteY14" fmla="*/ 722653 h 977900"/>
              <a:gd name="connsiteX15" fmla="*/ 390471 w 820462"/>
              <a:gd name="connsiteY15" fmla="*/ 736997 h 977900"/>
              <a:gd name="connsiteX16" fmla="*/ 215653 w 820462"/>
              <a:gd name="connsiteY16" fmla="*/ 736997 h 977900"/>
              <a:gd name="connsiteX17" fmla="*/ 201309 w 820462"/>
              <a:gd name="connsiteY17" fmla="*/ 722653 h 977900"/>
              <a:gd name="connsiteX18" fmla="*/ 215653 w 820462"/>
              <a:gd name="connsiteY18" fmla="*/ 708309 h 977900"/>
              <a:gd name="connsiteX19" fmla="*/ 122179 w 820462"/>
              <a:gd name="connsiteY19" fmla="*/ 697976 h 977900"/>
              <a:gd name="connsiteX20" fmla="*/ 180127 w 820462"/>
              <a:gd name="connsiteY20" fmla="*/ 755924 h 977900"/>
              <a:gd name="connsiteX21" fmla="*/ 122179 w 820462"/>
              <a:gd name="connsiteY21" fmla="*/ 813872 h 977900"/>
              <a:gd name="connsiteX22" fmla="*/ 64231 w 820462"/>
              <a:gd name="connsiteY22" fmla="*/ 755924 h 977900"/>
              <a:gd name="connsiteX23" fmla="*/ 122179 w 820462"/>
              <a:gd name="connsiteY23" fmla="*/ 697976 h 977900"/>
              <a:gd name="connsiteX24" fmla="*/ 215653 w 820462"/>
              <a:gd name="connsiteY24" fmla="*/ 600682 h 977900"/>
              <a:gd name="connsiteX25" fmla="*/ 333249 w 820462"/>
              <a:gd name="connsiteY25" fmla="*/ 600682 h 977900"/>
              <a:gd name="connsiteX26" fmla="*/ 347593 w 820462"/>
              <a:gd name="connsiteY26" fmla="*/ 615026 h 977900"/>
              <a:gd name="connsiteX27" fmla="*/ 333249 w 820462"/>
              <a:gd name="connsiteY27" fmla="*/ 629370 h 977900"/>
              <a:gd name="connsiteX28" fmla="*/ 215653 w 820462"/>
              <a:gd name="connsiteY28" fmla="*/ 629370 h 977900"/>
              <a:gd name="connsiteX29" fmla="*/ 201309 w 820462"/>
              <a:gd name="connsiteY29" fmla="*/ 615026 h 977900"/>
              <a:gd name="connsiteX30" fmla="*/ 215653 w 820462"/>
              <a:gd name="connsiteY30" fmla="*/ 600682 h 977900"/>
              <a:gd name="connsiteX31" fmla="*/ 122179 w 820462"/>
              <a:gd name="connsiteY31" fmla="*/ 552475 h 977900"/>
              <a:gd name="connsiteX32" fmla="*/ 92919 w 820462"/>
              <a:gd name="connsiteY32" fmla="*/ 581735 h 977900"/>
              <a:gd name="connsiteX33" fmla="*/ 122179 w 820462"/>
              <a:gd name="connsiteY33" fmla="*/ 610996 h 977900"/>
              <a:gd name="connsiteX34" fmla="*/ 151440 w 820462"/>
              <a:gd name="connsiteY34" fmla="*/ 581735 h 977900"/>
              <a:gd name="connsiteX35" fmla="*/ 122179 w 820462"/>
              <a:gd name="connsiteY35" fmla="*/ 552475 h 977900"/>
              <a:gd name="connsiteX36" fmla="*/ 215653 w 820462"/>
              <a:gd name="connsiteY36" fmla="*/ 534120 h 977900"/>
              <a:gd name="connsiteX37" fmla="*/ 450845 w 820462"/>
              <a:gd name="connsiteY37" fmla="*/ 534120 h 977900"/>
              <a:gd name="connsiteX38" fmla="*/ 465189 w 820462"/>
              <a:gd name="connsiteY38" fmla="*/ 548464 h 977900"/>
              <a:gd name="connsiteX39" fmla="*/ 450845 w 820462"/>
              <a:gd name="connsiteY39" fmla="*/ 562808 h 977900"/>
              <a:gd name="connsiteX40" fmla="*/ 215653 w 820462"/>
              <a:gd name="connsiteY40" fmla="*/ 562808 h 977900"/>
              <a:gd name="connsiteX41" fmla="*/ 201309 w 820462"/>
              <a:gd name="connsiteY41" fmla="*/ 548464 h 977900"/>
              <a:gd name="connsiteX42" fmla="*/ 215653 w 820462"/>
              <a:gd name="connsiteY42" fmla="*/ 534120 h 977900"/>
              <a:gd name="connsiteX43" fmla="*/ 122179 w 820462"/>
              <a:gd name="connsiteY43" fmla="*/ 523787 h 977900"/>
              <a:gd name="connsiteX44" fmla="*/ 180127 w 820462"/>
              <a:gd name="connsiteY44" fmla="*/ 581735 h 977900"/>
              <a:gd name="connsiteX45" fmla="*/ 122179 w 820462"/>
              <a:gd name="connsiteY45" fmla="*/ 639683 h 977900"/>
              <a:gd name="connsiteX46" fmla="*/ 64231 w 820462"/>
              <a:gd name="connsiteY46" fmla="*/ 581735 h 977900"/>
              <a:gd name="connsiteX47" fmla="*/ 122179 w 820462"/>
              <a:gd name="connsiteY47" fmla="*/ 523787 h 977900"/>
              <a:gd name="connsiteX48" fmla="*/ 215653 w 820462"/>
              <a:gd name="connsiteY48" fmla="*/ 426666 h 977900"/>
              <a:gd name="connsiteX49" fmla="*/ 390471 w 820462"/>
              <a:gd name="connsiteY49" fmla="*/ 426666 h 977900"/>
              <a:gd name="connsiteX50" fmla="*/ 404815 w 820462"/>
              <a:gd name="connsiteY50" fmla="*/ 441010 h 977900"/>
              <a:gd name="connsiteX51" fmla="*/ 390471 w 820462"/>
              <a:gd name="connsiteY51" fmla="*/ 455354 h 977900"/>
              <a:gd name="connsiteX52" fmla="*/ 215653 w 820462"/>
              <a:gd name="connsiteY52" fmla="*/ 455354 h 977900"/>
              <a:gd name="connsiteX53" fmla="*/ 201309 w 820462"/>
              <a:gd name="connsiteY53" fmla="*/ 441010 h 977900"/>
              <a:gd name="connsiteX54" fmla="*/ 215653 w 820462"/>
              <a:gd name="connsiteY54" fmla="*/ 426666 h 977900"/>
              <a:gd name="connsiteX55" fmla="*/ 122179 w 820462"/>
              <a:gd name="connsiteY55" fmla="*/ 376358 h 977900"/>
              <a:gd name="connsiteX56" fmla="*/ 92919 w 820462"/>
              <a:gd name="connsiteY56" fmla="*/ 405618 h 977900"/>
              <a:gd name="connsiteX57" fmla="*/ 122179 w 820462"/>
              <a:gd name="connsiteY57" fmla="*/ 434879 h 977900"/>
              <a:gd name="connsiteX58" fmla="*/ 151440 w 820462"/>
              <a:gd name="connsiteY58" fmla="*/ 405618 h 977900"/>
              <a:gd name="connsiteX59" fmla="*/ 122179 w 820462"/>
              <a:gd name="connsiteY59" fmla="*/ 376358 h 977900"/>
              <a:gd name="connsiteX60" fmla="*/ 215653 w 820462"/>
              <a:gd name="connsiteY60" fmla="*/ 360123 h 977900"/>
              <a:gd name="connsiteX61" fmla="*/ 390471 w 820462"/>
              <a:gd name="connsiteY61" fmla="*/ 360123 h 977900"/>
              <a:gd name="connsiteX62" fmla="*/ 404815 w 820462"/>
              <a:gd name="connsiteY62" fmla="*/ 374467 h 977900"/>
              <a:gd name="connsiteX63" fmla="*/ 390471 w 820462"/>
              <a:gd name="connsiteY63" fmla="*/ 388811 h 977900"/>
              <a:gd name="connsiteX64" fmla="*/ 215653 w 820462"/>
              <a:gd name="connsiteY64" fmla="*/ 388811 h 977900"/>
              <a:gd name="connsiteX65" fmla="*/ 201309 w 820462"/>
              <a:gd name="connsiteY65" fmla="*/ 374467 h 977900"/>
              <a:gd name="connsiteX66" fmla="*/ 215653 w 820462"/>
              <a:gd name="connsiteY66" fmla="*/ 360123 h 977900"/>
              <a:gd name="connsiteX67" fmla="*/ 122179 w 820462"/>
              <a:gd name="connsiteY67" fmla="*/ 347689 h 977900"/>
              <a:gd name="connsiteX68" fmla="*/ 180127 w 820462"/>
              <a:gd name="connsiteY68" fmla="*/ 405637 h 977900"/>
              <a:gd name="connsiteX69" fmla="*/ 122179 w 820462"/>
              <a:gd name="connsiteY69" fmla="*/ 463585 h 977900"/>
              <a:gd name="connsiteX70" fmla="*/ 64231 w 820462"/>
              <a:gd name="connsiteY70" fmla="*/ 405637 h 977900"/>
              <a:gd name="connsiteX71" fmla="*/ 122179 w 820462"/>
              <a:gd name="connsiteY71" fmla="*/ 347689 h 977900"/>
              <a:gd name="connsiteX72" fmla="*/ 91735 w 820462"/>
              <a:gd name="connsiteY72" fmla="*/ 212024 h 977900"/>
              <a:gd name="connsiteX73" fmla="*/ 188264 w 820462"/>
              <a:gd name="connsiteY73" fmla="*/ 212024 h 977900"/>
              <a:gd name="connsiteX74" fmla="*/ 202608 w 820462"/>
              <a:gd name="connsiteY74" fmla="*/ 226368 h 977900"/>
              <a:gd name="connsiteX75" fmla="*/ 188264 w 820462"/>
              <a:gd name="connsiteY75" fmla="*/ 240712 h 977900"/>
              <a:gd name="connsiteX76" fmla="*/ 91735 w 820462"/>
              <a:gd name="connsiteY76" fmla="*/ 240712 h 977900"/>
              <a:gd name="connsiteX77" fmla="*/ 77391 w 820462"/>
              <a:gd name="connsiteY77" fmla="*/ 226368 h 977900"/>
              <a:gd name="connsiteX78" fmla="*/ 91735 w 820462"/>
              <a:gd name="connsiteY78" fmla="*/ 212024 h 977900"/>
              <a:gd name="connsiteX79" fmla="*/ 773324 w 820462"/>
              <a:gd name="connsiteY79" fmla="*/ 166682 h 977900"/>
              <a:gd name="connsiteX80" fmla="*/ 760279 w 820462"/>
              <a:gd name="connsiteY80" fmla="*/ 172087 h 977900"/>
              <a:gd name="connsiteX81" fmla="*/ 611856 w 820462"/>
              <a:gd name="connsiteY81" fmla="*/ 320511 h 977900"/>
              <a:gd name="connsiteX82" fmla="*/ 591572 w 820462"/>
              <a:gd name="connsiteY82" fmla="*/ 320511 h 977900"/>
              <a:gd name="connsiteX83" fmla="*/ 534445 w 820462"/>
              <a:gd name="connsiteY83" fmla="*/ 263384 h 977900"/>
              <a:gd name="connsiteX84" fmla="*/ 521400 w 820462"/>
              <a:gd name="connsiteY84" fmla="*/ 257978 h 977900"/>
              <a:gd name="connsiteX85" fmla="*/ 508355 w 820462"/>
              <a:gd name="connsiteY85" fmla="*/ 263384 h 977900"/>
              <a:gd name="connsiteX86" fmla="*/ 502950 w 820462"/>
              <a:gd name="connsiteY86" fmla="*/ 276429 h 977900"/>
              <a:gd name="connsiteX87" fmla="*/ 508355 w 820462"/>
              <a:gd name="connsiteY87" fmla="*/ 289474 h 977900"/>
              <a:gd name="connsiteX88" fmla="*/ 588669 w 820462"/>
              <a:gd name="connsiteY88" fmla="*/ 369788 h 977900"/>
              <a:gd name="connsiteX89" fmla="*/ 601714 w 820462"/>
              <a:gd name="connsiteY89" fmla="*/ 375193 h 977900"/>
              <a:gd name="connsiteX90" fmla="*/ 614759 w 820462"/>
              <a:gd name="connsiteY90" fmla="*/ 369788 h 977900"/>
              <a:gd name="connsiteX91" fmla="*/ 786388 w 820462"/>
              <a:gd name="connsiteY91" fmla="*/ 198178 h 977900"/>
              <a:gd name="connsiteX92" fmla="*/ 786388 w 820462"/>
              <a:gd name="connsiteY92" fmla="*/ 172087 h 977900"/>
              <a:gd name="connsiteX93" fmla="*/ 773324 w 820462"/>
              <a:gd name="connsiteY93" fmla="*/ 166682 h 977900"/>
              <a:gd name="connsiteX94" fmla="*/ 255247 w 820462"/>
              <a:gd name="connsiteY94" fmla="*/ 28707 h 977900"/>
              <a:gd name="connsiteX95" fmla="*/ 223695 w 820462"/>
              <a:gd name="connsiteY95" fmla="*/ 60259 h 977900"/>
              <a:gd name="connsiteX96" fmla="*/ 223695 w 820462"/>
              <a:gd name="connsiteY96" fmla="*/ 128330 h 977900"/>
              <a:gd name="connsiteX97" fmla="*/ 228469 w 820462"/>
              <a:gd name="connsiteY97" fmla="*/ 133105 h 977900"/>
              <a:gd name="connsiteX98" fmla="*/ 446892 w 820462"/>
              <a:gd name="connsiteY98" fmla="*/ 133105 h 977900"/>
              <a:gd name="connsiteX99" fmla="*/ 451667 w 820462"/>
              <a:gd name="connsiteY99" fmla="*/ 128330 h 977900"/>
              <a:gd name="connsiteX100" fmla="*/ 451667 w 820462"/>
              <a:gd name="connsiteY100" fmla="*/ 60259 h 977900"/>
              <a:gd name="connsiteX101" fmla="*/ 420115 w 820462"/>
              <a:gd name="connsiteY101" fmla="*/ 28707 h 977900"/>
              <a:gd name="connsiteX102" fmla="*/ 255247 w 820462"/>
              <a:gd name="connsiteY102" fmla="*/ 0 h 977900"/>
              <a:gd name="connsiteX103" fmla="*/ 420115 w 820462"/>
              <a:gd name="connsiteY103" fmla="*/ 0 h 977900"/>
              <a:gd name="connsiteX104" fmla="*/ 480355 w 820462"/>
              <a:gd name="connsiteY104" fmla="*/ 60240 h 977900"/>
              <a:gd name="connsiteX105" fmla="*/ 480355 w 820462"/>
              <a:gd name="connsiteY105" fmla="*/ 76609 h 977900"/>
              <a:gd name="connsiteX106" fmla="*/ 628205 w 820462"/>
              <a:gd name="connsiteY106" fmla="*/ 76609 h 977900"/>
              <a:gd name="connsiteX107" fmla="*/ 675343 w 820462"/>
              <a:gd name="connsiteY107" fmla="*/ 123765 h 977900"/>
              <a:gd name="connsiteX108" fmla="*/ 675343 w 820462"/>
              <a:gd name="connsiteY108" fmla="*/ 145233 h 977900"/>
              <a:gd name="connsiteX109" fmla="*/ 721048 w 820462"/>
              <a:gd name="connsiteY109" fmla="*/ 170712 h 977900"/>
              <a:gd name="connsiteX110" fmla="*/ 739976 w 820462"/>
              <a:gd name="connsiteY110" fmla="*/ 151785 h 977900"/>
              <a:gd name="connsiteX111" fmla="*/ 773305 w 820462"/>
              <a:gd name="connsiteY111" fmla="*/ 137976 h 977900"/>
              <a:gd name="connsiteX112" fmla="*/ 806653 w 820462"/>
              <a:gd name="connsiteY112" fmla="*/ 151785 h 977900"/>
              <a:gd name="connsiteX113" fmla="*/ 820462 w 820462"/>
              <a:gd name="connsiteY113" fmla="*/ 185133 h 977900"/>
              <a:gd name="connsiteX114" fmla="*/ 806653 w 820462"/>
              <a:gd name="connsiteY114" fmla="*/ 218461 h 977900"/>
              <a:gd name="connsiteX115" fmla="*/ 635043 w 820462"/>
              <a:gd name="connsiteY115" fmla="*/ 390071 h 977900"/>
              <a:gd name="connsiteX116" fmla="*/ 601714 w 820462"/>
              <a:gd name="connsiteY116" fmla="*/ 403880 h 977900"/>
              <a:gd name="connsiteX117" fmla="*/ 568366 w 820462"/>
              <a:gd name="connsiteY117" fmla="*/ 390071 h 977900"/>
              <a:gd name="connsiteX118" fmla="*/ 488052 w 820462"/>
              <a:gd name="connsiteY118" fmla="*/ 309757 h 977900"/>
              <a:gd name="connsiteX119" fmla="*/ 474243 w 820462"/>
              <a:gd name="connsiteY119" fmla="*/ 276429 h 977900"/>
              <a:gd name="connsiteX120" fmla="*/ 488052 w 820462"/>
              <a:gd name="connsiteY120" fmla="*/ 243081 h 977900"/>
              <a:gd name="connsiteX121" fmla="*/ 521381 w 820462"/>
              <a:gd name="connsiteY121" fmla="*/ 229272 h 977900"/>
              <a:gd name="connsiteX122" fmla="*/ 554729 w 820462"/>
              <a:gd name="connsiteY122" fmla="*/ 243081 h 977900"/>
              <a:gd name="connsiteX123" fmla="*/ 601714 w 820462"/>
              <a:gd name="connsiteY123" fmla="*/ 290085 h 977900"/>
              <a:gd name="connsiteX124" fmla="*/ 700573 w 820462"/>
              <a:gd name="connsiteY124" fmla="*/ 191225 h 977900"/>
              <a:gd name="connsiteX125" fmla="*/ 610538 w 820462"/>
              <a:gd name="connsiteY125" fmla="*/ 162041 h 977900"/>
              <a:gd name="connsiteX126" fmla="*/ 456996 w 820462"/>
              <a:gd name="connsiteY126" fmla="*/ 315583 h 977900"/>
              <a:gd name="connsiteX127" fmla="*/ 610538 w 820462"/>
              <a:gd name="connsiteY127" fmla="*/ 469125 h 977900"/>
              <a:gd name="connsiteX128" fmla="*/ 655326 w 820462"/>
              <a:gd name="connsiteY128" fmla="*/ 462573 h 977900"/>
              <a:gd name="connsiteX129" fmla="*/ 657714 w 820462"/>
              <a:gd name="connsiteY129" fmla="*/ 461790 h 977900"/>
              <a:gd name="connsiteX130" fmla="*/ 763984 w 820462"/>
              <a:gd name="connsiteY130" fmla="*/ 320950 h 977900"/>
              <a:gd name="connsiteX131" fmla="*/ 778824 w 820462"/>
              <a:gd name="connsiteY131" fmla="*/ 307103 h 977900"/>
              <a:gd name="connsiteX132" fmla="*/ 792672 w 820462"/>
              <a:gd name="connsiteY132" fmla="*/ 321943 h 977900"/>
              <a:gd name="connsiteX133" fmla="*/ 737283 w 820462"/>
              <a:gd name="connsiteY133" fmla="*/ 446530 h 977900"/>
              <a:gd name="connsiteX134" fmla="*/ 675343 w 820462"/>
              <a:gd name="connsiteY134" fmla="*/ 485932 h 977900"/>
              <a:gd name="connsiteX135" fmla="*/ 675343 w 820462"/>
              <a:gd name="connsiteY135" fmla="*/ 930762 h 977900"/>
              <a:gd name="connsiteX136" fmla="*/ 628205 w 820462"/>
              <a:gd name="connsiteY136" fmla="*/ 977900 h 977900"/>
              <a:gd name="connsiteX137" fmla="*/ 47138 w 820462"/>
              <a:gd name="connsiteY137" fmla="*/ 977900 h 977900"/>
              <a:gd name="connsiteX138" fmla="*/ 0 w 820462"/>
              <a:gd name="connsiteY138" fmla="*/ 930743 h 977900"/>
              <a:gd name="connsiteX139" fmla="*/ 0 w 820462"/>
              <a:gd name="connsiteY139" fmla="*/ 123765 h 977900"/>
              <a:gd name="connsiteX140" fmla="*/ 47138 w 820462"/>
              <a:gd name="connsiteY140" fmla="*/ 76628 h 977900"/>
              <a:gd name="connsiteX141" fmla="*/ 142502 w 820462"/>
              <a:gd name="connsiteY141" fmla="*/ 76628 h 977900"/>
              <a:gd name="connsiteX142" fmla="*/ 156846 w 820462"/>
              <a:gd name="connsiteY142" fmla="*/ 90971 h 977900"/>
              <a:gd name="connsiteX143" fmla="*/ 142502 w 820462"/>
              <a:gd name="connsiteY143" fmla="*/ 105315 h 977900"/>
              <a:gd name="connsiteX144" fmla="*/ 47138 w 820462"/>
              <a:gd name="connsiteY144" fmla="*/ 105315 h 977900"/>
              <a:gd name="connsiteX145" fmla="*/ 28688 w 820462"/>
              <a:gd name="connsiteY145" fmla="*/ 123765 h 977900"/>
              <a:gd name="connsiteX146" fmla="*/ 28688 w 820462"/>
              <a:gd name="connsiteY146" fmla="*/ 930762 h 977900"/>
              <a:gd name="connsiteX147" fmla="*/ 47138 w 820462"/>
              <a:gd name="connsiteY147" fmla="*/ 949212 h 977900"/>
              <a:gd name="connsiteX148" fmla="*/ 628205 w 820462"/>
              <a:gd name="connsiteY148" fmla="*/ 949212 h 977900"/>
              <a:gd name="connsiteX149" fmla="*/ 646655 w 820462"/>
              <a:gd name="connsiteY149" fmla="*/ 930762 h 977900"/>
              <a:gd name="connsiteX150" fmla="*/ 646655 w 820462"/>
              <a:gd name="connsiteY150" fmla="*/ 494241 h 977900"/>
              <a:gd name="connsiteX151" fmla="*/ 610538 w 820462"/>
              <a:gd name="connsiteY151" fmla="*/ 497831 h 977900"/>
              <a:gd name="connsiteX152" fmla="*/ 428290 w 820462"/>
              <a:gd name="connsiteY152" fmla="*/ 315583 h 977900"/>
              <a:gd name="connsiteX153" fmla="*/ 610538 w 820462"/>
              <a:gd name="connsiteY153" fmla="*/ 133334 h 977900"/>
              <a:gd name="connsiteX154" fmla="*/ 646655 w 820462"/>
              <a:gd name="connsiteY154" fmla="*/ 136982 h 977900"/>
              <a:gd name="connsiteX155" fmla="*/ 646655 w 820462"/>
              <a:gd name="connsiteY155" fmla="*/ 123765 h 977900"/>
              <a:gd name="connsiteX156" fmla="*/ 628205 w 820462"/>
              <a:gd name="connsiteY156" fmla="*/ 105315 h 977900"/>
              <a:gd name="connsiteX157" fmla="*/ 480374 w 820462"/>
              <a:gd name="connsiteY157" fmla="*/ 105315 h 977900"/>
              <a:gd name="connsiteX158" fmla="*/ 480374 w 820462"/>
              <a:gd name="connsiteY158" fmla="*/ 128330 h 977900"/>
              <a:gd name="connsiteX159" fmla="*/ 446892 w 820462"/>
              <a:gd name="connsiteY159" fmla="*/ 161812 h 977900"/>
              <a:gd name="connsiteX160" fmla="*/ 228469 w 820462"/>
              <a:gd name="connsiteY160" fmla="*/ 161812 h 977900"/>
              <a:gd name="connsiteX161" fmla="*/ 194988 w 820462"/>
              <a:gd name="connsiteY161" fmla="*/ 128330 h 977900"/>
              <a:gd name="connsiteX162" fmla="*/ 194988 w 820462"/>
              <a:gd name="connsiteY162" fmla="*/ 60259 h 977900"/>
              <a:gd name="connsiteX163" fmla="*/ 255247 w 820462"/>
              <a:gd name="connsiteY163" fmla="*/ 0 h 97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820462" h="977900">
                <a:moveTo>
                  <a:pt x="215653" y="774852"/>
                </a:moveTo>
                <a:lnTo>
                  <a:pt x="450845" y="774852"/>
                </a:lnTo>
                <a:cubicBezTo>
                  <a:pt x="458772" y="774852"/>
                  <a:pt x="465189" y="781289"/>
                  <a:pt x="465189" y="789196"/>
                </a:cubicBezTo>
                <a:cubicBezTo>
                  <a:pt x="465189" y="797122"/>
                  <a:pt x="458772" y="803540"/>
                  <a:pt x="450845" y="803540"/>
                </a:cubicBezTo>
                <a:lnTo>
                  <a:pt x="215653" y="803540"/>
                </a:lnTo>
                <a:cubicBezTo>
                  <a:pt x="207726" y="803540"/>
                  <a:pt x="201309" y="797122"/>
                  <a:pt x="201309" y="789196"/>
                </a:cubicBezTo>
                <a:cubicBezTo>
                  <a:pt x="201309" y="781269"/>
                  <a:pt x="207726" y="774852"/>
                  <a:pt x="215653" y="774852"/>
                </a:cubicBezTo>
                <a:close/>
                <a:moveTo>
                  <a:pt x="122179" y="726664"/>
                </a:moveTo>
                <a:cubicBezTo>
                  <a:pt x="106040" y="726664"/>
                  <a:pt x="92919" y="739785"/>
                  <a:pt x="92919" y="755924"/>
                </a:cubicBezTo>
                <a:cubicBezTo>
                  <a:pt x="92919" y="772063"/>
                  <a:pt x="106040" y="785185"/>
                  <a:pt x="122179" y="785185"/>
                </a:cubicBezTo>
                <a:cubicBezTo>
                  <a:pt x="138318" y="785185"/>
                  <a:pt x="151440" y="772063"/>
                  <a:pt x="151440" y="755924"/>
                </a:cubicBezTo>
                <a:cubicBezTo>
                  <a:pt x="151440" y="739785"/>
                  <a:pt x="138318" y="726664"/>
                  <a:pt x="122179" y="726664"/>
                </a:cubicBezTo>
                <a:close/>
                <a:moveTo>
                  <a:pt x="215653" y="708309"/>
                </a:moveTo>
                <a:lnTo>
                  <a:pt x="390471" y="708309"/>
                </a:lnTo>
                <a:cubicBezTo>
                  <a:pt x="398398" y="708309"/>
                  <a:pt x="404815" y="714726"/>
                  <a:pt x="404815" y="722653"/>
                </a:cubicBezTo>
                <a:cubicBezTo>
                  <a:pt x="404815" y="730579"/>
                  <a:pt x="398398" y="736997"/>
                  <a:pt x="390471" y="736997"/>
                </a:cubicBezTo>
                <a:lnTo>
                  <a:pt x="215653" y="736997"/>
                </a:lnTo>
                <a:cubicBezTo>
                  <a:pt x="207726" y="736997"/>
                  <a:pt x="201309" y="730579"/>
                  <a:pt x="201309" y="722653"/>
                </a:cubicBezTo>
                <a:cubicBezTo>
                  <a:pt x="201309" y="714726"/>
                  <a:pt x="207726" y="708309"/>
                  <a:pt x="215653" y="708309"/>
                </a:cubicBezTo>
                <a:close/>
                <a:moveTo>
                  <a:pt x="122179" y="697976"/>
                </a:moveTo>
                <a:cubicBezTo>
                  <a:pt x="154133" y="697976"/>
                  <a:pt x="180127" y="723971"/>
                  <a:pt x="180127" y="755924"/>
                </a:cubicBezTo>
                <a:cubicBezTo>
                  <a:pt x="180127" y="787878"/>
                  <a:pt x="154133" y="813872"/>
                  <a:pt x="122179" y="813872"/>
                </a:cubicBezTo>
                <a:cubicBezTo>
                  <a:pt x="90226" y="813872"/>
                  <a:pt x="64231" y="787878"/>
                  <a:pt x="64231" y="755924"/>
                </a:cubicBezTo>
                <a:cubicBezTo>
                  <a:pt x="64231" y="723971"/>
                  <a:pt x="90226" y="697976"/>
                  <a:pt x="122179" y="697976"/>
                </a:cubicBezTo>
                <a:close/>
                <a:moveTo>
                  <a:pt x="215653" y="600682"/>
                </a:moveTo>
                <a:lnTo>
                  <a:pt x="333249" y="600682"/>
                </a:lnTo>
                <a:cubicBezTo>
                  <a:pt x="341175" y="600682"/>
                  <a:pt x="347593" y="607099"/>
                  <a:pt x="347593" y="615026"/>
                </a:cubicBezTo>
                <a:cubicBezTo>
                  <a:pt x="347593" y="622952"/>
                  <a:pt x="341175" y="629370"/>
                  <a:pt x="333249" y="629370"/>
                </a:cubicBezTo>
                <a:lnTo>
                  <a:pt x="215653" y="629370"/>
                </a:lnTo>
                <a:cubicBezTo>
                  <a:pt x="207726" y="629370"/>
                  <a:pt x="201309" y="622952"/>
                  <a:pt x="201309" y="615026"/>
                </a:cubicBezTo>
                <a:cubicBezTo>
                  <a:pt x="201309" y="607099"/>
                  <a:pt x="207726" y="600682"/>
                  <a:pt x="215653" y="600682"/>
                </a:cubicBezTo>
                <a:close/>
                <a:moveTo>
                  <a:pt x="122179" y="552475"/>
                </a:moveTo>
                <a:cubicBezTo>
                  <a:pt x="106040" y="552475"/>
                  <a:pt x="92919" y="565596"/>
                  <a:pt x="92919" y="581735"/>
                </a:cubicBezTo>
                <a:cubicBezTo>
                  <a:pt x="92919" y="597874"/>
                  <a:pt x="106040" y="610996"/>
                  <a:pt x="122179" y="610996"/>
                </a:cubicBezTo>
                <a:cubicBezTo>
                  <a:pt x="138318" y="610996"/>
                  <a:pt x="151440" y="597874"/>
                  <a:pt x="151440" y="581735"/>
                </a:cubicBezTo>
                <a:cubicBezTo>
                  <a:pt x="151440" y="565596"/>
                  <a:pt x="138318" y="552475"/>
                  <a:pt x="122179" y="552475"/>
                </a:cubicBezTo>
                <a:close/>
                <a:moveTo>
                  <a:pt x="215653" y="534120"/>
                </a:moveTo>
                <a:lnTo>
                  <a:pt x="450845" y="534120"/>
                </a:lnTo>
                <a:cubicBezTo>
                  <a:pt x="458772" y="534120"/>
                  <a:pt x="465189" y="540537"/>
                  <a:pt x="465189" y="548464"/>
                </a:cubicBezTo>
                <a:cubicBezTo>
                  <a:pt x="465189" y="556390"/>
                  <a:pt x="458772" y="562808"/>
                  <a:pt x="450845" y="562808"/>
                </a:cubicBezTo>
                <a:lnTo>
                  <a:pt x="215653" y="562808"/>
                </a:lnTo>
                <a:cubicBezTo>
                  <a:pt x="207726" y="562808"/>
                  <a:pt x="201309" y="556390"/>
                  <a:pt x="201309" y="548464"/>
                </a:cubicBezTo>
                <a:cubicBezTo>
                  <a:pt x="201309" y="540537"/>
                  <a:pt x="207726" y="534120"/>
                  <a:pt x="215653" y="534120"/>
                </a:cubicBezTo>
                <a:close/>
                <a:moveTo>
                  <a:pt x="122179" y="523787"/>
                </a:moveTo>
                <a:cubicBezTo>
                  <a:pt x="154133" y="523787"/>
                  <a:pt x="180127" y="549801"/>
                  <a:pt x="180127" y="581735"/>
                </a:cubicBezTo>
                <a:cubicBezTo>
                  <a:pt x="180127" y="613689"/>
                  <a:pt x="154133" y="639683"/>
                  <a:pt x="122179" y="639683"/>
                </a:cubicBezTo>
                <a:cubicBezTo>
                  <a:pt x="90226" y="639683"/>
                  <a:pt x="64231" y="613689"/>
                  <a:pt x="64231" y="581735"/>
                </a:cubicBezTo>
                <a:cubicBezTo>
                  <a:pt x="64231" y="549782"/>
                  <a:pt x="90226" y="523787"/>
                  <a:pt x="122179" y="523787"/>
                </a:cubicBezTo>
                <a:close/>
                <a:moveTo>
                  <a:pt x="215653" y="426666"/>
                </a:moveTo>
                <a:lnTo>
                  <a:pt x="390471" y="426666"/>
                </a:lnTo>
                <a:cubicBezTo>
                  <a:pt x="398398" y="426666"/>
                  <a:pt x="404815" y="433103"/>
                  <a:pt x="404815" y="441010"/>
                </a:cubicBezTo>
                <a:cubicBezTo>
                  <a:pt x="404815" y="448936"/>
                  <a:pt x="398398" y="455354"/>
                  <a:pt x="390471" y="455354"/>
                </a:cubicBezTo>
                <a:lnTo>
                  <a:pt x="215653" y="455354"/>
                </a:lnTo>
                <a:cubicBezTo>
                  <a:pt x="207726" y="455354"/>
                  <a:pt x="201309" y="448936"/>
                  <a:pt x="201309" y="441010"/>
                </a:cubicBezTo>
                <a:cubicBezTo>
                  <a:pt x="201309" y="433083"/>
                  <a:pt x="207726" y="426666"/>
                  <a:pt x="215653" y="426666"/>
                </a:cubicBezTo>
                <a:close/>
                <a:moveTo>
                  <a:pt x="122179" y="376358"/>
                </a:moveTo>
                <a:cubicBezTo>
                  <a:pt x="106040" y="376358"/>
                  <a:pt x="92919" y="389479"/>
                  <a:pt x="92919" y="405618"/>
                </a:cubicBezTo>
                <a:cubicBezTo>
                  <a:pt x="92919" y="421757"/>
                  <a:pt x="106040" y="434879"/>
                  <a:pt x="122179" y="434879"/>
                </a:cubicBezTo>
                <a:cubicBezTo>
                  <a:pt x="138318" y="434879"/>
                  <a:pt x="151440" y="421757"/>
                  <a:pt x="151440" y="405618"/>
                </a:cubicBezTo>
                <a:cubicBezTo>
                  <a:pt x="151440" y="389479"/>
                  <a:pt x="138318" y="376358"/>
                  <a:pt x="122179" y="376358"/>
                </a:cubicBezTo>
                <a:close/>
                <a:moveTo>
                  <a:pt x="215653" y="360123"/>
                </a:moveTo>
                <a:lnTo>
                  <a:pt x="390471" y="360123"/>
                </a:lnTo>
                <a:cubicBezTo>
                  <a:pt x="398398" y="360123"/>
                  <a:pt x="404815" y="366540"/>
                  <a:pt x="404815" y="374467"/>
                </a:cubicBezTo>
                <a:cubicBezTo>
                  <a:pt x="404815" y="382393"/>
                  <a:pt x="398398" y="388811"/>
                  <a:pt x="390471" y="388811"/>
                </a:cubicBezTo>
                <a:lnTo>
                  <a:pt x="215653" y="388811"/>
                </a:lnTo>
                <a:cubicBezTo>
                  <a:pt x="207726" y="388811"/>
                  <a:pt x="201309" y="382374"/>
                  <a:pt x="201309" y="374467"/>
                </a:cubicBezTo>
                <a:cubicBezTo>
                  <a:pt x="201309" y="366540"/>
                  <a:pt x="207726" y="360123"/>
                  <a:pt x="215653" y="360123"/>
                </a:cubicBezTo>
                <a:close/>
                <a:moveTo>
                  <a:pt x="122179" y="347689"/>
                </a:moveTo>
                <a:cubicBezTo>
                  <a:pt x="154133" y="347689"/>
                  <a:pt x="180127" y="373684"/>
                  <a:pt x="180127" y="405637"/>
                </a:cubicBezTo>
                <a:cubicBezTo>
                  <a:pt x="180127" y="437591"/>
                  <a:pt x="154133" y="463585"/>
                  <a:pt x="122179" y="463585"/>
                </a:cubicBezTo>
                <a:cubicBezTo>
                  <a:pt x="90226" y="463585"/>
                  <a:pt x="64231" y="437591"/>
                  <a:pt x="64231" y="405637"/>
                </a:cubicBezTo>
                <a:cubicBezTo>
                  <a:pt x="64231" y="373684"/>
                  <a:pt x="90226" y="347689"/>
                  <a:pt x="122179" y="347689"/>
                </a:cubicBezTo>
                <a:close/>
                <a:moveTo>
                  <a:pt x="91735" y="212024"/>
                </a:moveTo>
                <a:lnTo>
                  <a:pt x="188264" y="212024"/>
                </a:lnTo>
                <a:cubicBezTo>
                  <a:pt x="196191" y="212024"/>
                  <a:pt x="202608" y="218441"/>
                  <a:pt x="202608" y="226368"/>
                </a:cubicBezTo>
                <a:cubicBezTo>
                  <a:pt x="202608" y="234294"/>
                  <a:pt x="196191" y="240712"/>
                  <a:pt x="188264" y="240712"/>
                </a:cubicBezTo>
                <a:lnTo>
                  <a:pt x="91735" y="240712"/>
                </a:lnTo>
                <a:cubicBezTo>
                  <a:pt x="83808" y="240712"/>
                  <a:pt x="77391" y="234294"/>
                  <a:pt x="77391" y="226368"/>
                </a:cubicBezTo>
                <a:cubicBezTo>
                  <a:pt x="77391" y="218441"/>
                  <a:pt x="83808" y="212024"/>
                  <a:pt x="91735" y="212024"/>
                </a:cubicBezTo>
                <a:close/>
                <a:moveTo>
                  <a:pt x="773324" y="166682"/>
                </a:moveTo>
                <a:cubicBezTo>
                  <a:pt x="768396" y="166682"/>
                  <a:pt x="763755" y="168592"/>
                  <a:pt x="760279" y="172087"/>
                </a:cubicBezTo>
                <a:lnTo>
                  <a:pt x="611856" y="320511"/>
                </a:lnTo>
                <a:cubicBezTo>
                  <a:pt x="606260" y="326107"/>
                  <a:pt x="597168" y="326107"/>
                  <a:pt x="591572" y="320511"/>
                </a:cubicBezTo>
                <a:lnTo>
                  <a:pt x="534445" y="263384"/>
                </a:lnTo>
                <a:cubicBezTo>
                  <a:pt x="530969" y="259907"/>
                  <a:pt x="526328" y="257978"/>
                  <a:pt x="521400" y="257978"/>
                </a:cubicBezTo>
                <a:cubicBezTo>
                  <a:pt x="516472" y="257978"/>
                  <a:pt x="511831" y="259907"/>
                  <a:pt x="508355" y="263384"/>
                </a:cubicBezTo>
                <a:cubicBezTo>
                  <a:pt x="504860" y="266860"/>
                  <a:pt x="502950" y="271501"/>
                  <a:pt x="502950" y="276429"/>
                </a:cubicBezTo>
                <a:cubicBezTo>
                  <a:pt x="502950" y="281356"/>
                  <a:pt x="504879" y="285998"/>
                  <a:pt x="508355" y="289474"/>
                </a:cubicBezTo>
                <a:lnTo>
                  <a:pt x="588669" y="369788"/>
                </a:lnTo>
                <a:cubicBezTo>
                  <a:pt x="592145" y="373264"/>
                  <a:pt x="596786" y="375193"/>
                  <a:pt x="601714" y="375193"/>
                </a:cubicBezTo>
                <a:cubicBezTo>
                  <a:pt x="606642" y="375193"/>
                  <a:pt x="611283" y="373264"/>
                  <a:pt x="614759" y="369788"/>
                </a:cubicBezTo>
                <a:lnTo>
                  <a:pt x="786388" y="198178"/>
                </a:lnTo>
                <a:cubicBezTo>
                  <a:pt x="793588" y="190996"/>
                  <a:pt x="793588" y="179288"/>
                  <a:pt x="786388" y="172087"/>
                </a:cubicBezTo>
                <a:cubicBezTo>
                  <a:pt x="782893" y="168611"/>
                  <a:pt x="778252" y="166682"/>
                  <a:pt x="773324" y="166682"/>
                </a:cubicBezTo>
                <a:close/>
                <a:moveTo>
                  <a:pt x="255247" y="28707"/>
                </a:moveTo>
                <a:cubicBezTo>
                  <a:pt x="237847" y="28707"/>
                  <a:pt x="223695" y="42860"/>
                  <a:pt x="223695" y="60259"/>
                </a:cubicBezTo>
                <a:lnTo>
                  <a:pt x="223695" y="128330"/>
                </a:lnTo>
                <a:cubicBezTo>
                  <a:pt x="223695" y="130966"/>
                  <a:pt x="225834" y="133105"/>
                  <a:pt x="228469" y="133105"/>
                </a:cubicBezTo>
                <a:lnTo>
                  <a:pt x="446892" y="133105"/>
                </a:lnTo>
                <a:cubicBezTo>
                  <a:pt x="449528" y="133105"/>
                  <a:pt x="451667" y="130966"/>
                  <a:pt x="451667" y="128330"/>
                </a:cubicBezTo>
                <a:lnTo>
                  <a:pt x="451667" y="60259"/>
                </a:lnTo>
                <a:cubicBezTo>
                  <a:pt x="451667" y="42860"/>
                  <a:pt x="437515" y="28707"/>
                  <a:pt x="420115" y="28707"/>
                </a:cubicBezTo>
                <a:close/>
                <a:moveTo>
                  <a:pt x="255247" y="0"/>
                </a:moveTo>
                <a:lnTo>
                  <a:pt x="420115" y="0"/>
                </a:lnTo>
                <a:cubicBezTo>
                  <a:pt x="453348" y="0"/>
                  <a:pt x="480374" y="27026"/>
                  <a:pt x="480355" y="60240"/>
                </a:cubicBezTo>
                <a:lnTo>
                  <a:pt x="480355" y="76609"/>
                </a:lnTo>
                <a:lnTo>
                  <a:pt x="628205" y="76609"/>
                </a:lnTo>
                <a:cubicBezTo>
                  <a:pt x="654200" y="76609"/>
                  <a:pt x="675343" y="97771"/>
                  <a:pt x="675343" y="123765"/>
                </a:cubicBezTo>
                <a:lnTo>
                  <a:pt x="675343" y="145233"/>
                </a:lnTo>
                <a:cubicBezTo>
                  <a:pt x="691654" y="151441"/>
                  <a:pt x="707029" y="160017"/>
                  <a:pt x="721048" y="170712"/>
                </a:cubicBezTo>
                <a:lnTo>
                  <a:pt x="739976" y="151785"/>
                </a:lnTo>
                <a:cubicBezTo>
                  <a:pt x="748876" y="142884"/>
                  <a:pt x="760699" y="137976"/>
                  <a:pt x="773305" y="137976"/>
                </a:cubicBezTo>
                <a:cubicBezTo>
                  <a:pt x="785910" y="137976"/>
                  <a:pt x="797752" y="142884"/>
                  <a:pt x="806653" y="151785"/>
                </a:cubicBezTo>
                <a:cubicBezTo>
                  <a:pt x="815553" y="160704"/>
                  <a:pt x="820462" y="172546"/>
                  <a:pt x="820462" y="185133"/>
                </a:cubicBezTo>
                <a:cubicBezTo>
                  <a:pt x="820462" y="197719"/>
                  <a:pt x="815553" y="209561"/>
                  <a:pt x="806653" y="218461"/>
                </a:cubicBezTo>
                <a:lnTo>
                  <a:pt x="635043" y="390071"/>
                </a:lnTo>
                <a:cubicBezTo>
                  <a:pt x="626142" y="398972"/>
                  <a:pt x="614320" y="403880"/>
                  <a:pt x="601714" y="403880"/>
                </a:cubicBezTo>
                <a:cubicBezTo>
                  <a:pt x="589108" y="403880"/>
                  <a:pt x="577266" y="398972"/>
                  <a:pt x="568366" y="390071"/>
                </a:cubicBezTo>
                <a:lnTo>
                  <a:pt x="488052" y="309757"/>
                </a:lnTo>
                <a:cubicBezTo>
                  <a:pt x="479152" y="300857"/>
                  <a:pt x="474243" y="289034"/>
                  <a:pt x="474243" y="276429"/>
                </a:cubicBezTo>
                <a:cubicBezTo>
                  <a:pt x="474243" y="263823"/>
                  <a:pt x="479152" y="251981"/>
                  <a:pt x="488052" y="243081"/>
                </a:cubicBezTo>
                <a:cubicBezTo>
                  <a:pt x="496953" y="234180"/>
                  <a:pt x="508775" y="229272"/>
                  <a:pt x="521381" y="229272"/>
                </a:cubicBezTo>
                <a:cubicBezTo>
                  <a:pt x="533987" y="229272"/>
                  <a:pt x="545828" y="234180"/>
                  <a:pt x="554729" y="243081"/>
                </a:cubicBezTo>
                <a:lnTo>
                  <a:pt x="601714" y="290085"/>
                </a:lnTo>
                <a:lnTo>
                  <a:pt x="700573" y="191225"/>
                </a:lnTo>
                <a:cubicBezTo>
                  <a:pt x="674483" y="172317"/>
                  <a:pt x="643065" y="162041"/>
                  <a:pt x="610538" y="162041"/>
                </a:cubicBezTo>
                <a:cubicBezTo>
                  <a:pt x="525888" y="162041"/>
                  <a:pt x="456996" y="230933"/>
                  <a:pt x="456996" y="315583"/>
                </a:cubicBezTo>
                <a:cubicBezTo>
                  <a:pt x="456996" y="400232"/>
                  <a:pt x="525869" y="469125"/>
                  <a:pt x="610538" y="469125"/>
                </a:cubicBezTo>
                <a:cubicBezTo>
                  <a:pt x="626123" y="469125"/>
                  <a:pt x="641174" y="466833"/>
                  <a:pt x="655326" y="462573"/>
                </a:cubicBezTo>
                <a:cubicBezTo>
                  <a:pt x="656071" y="462230"/>
                  <a:pt x="656893" y="461981"/>
                  <a:pt x="657714" y="461790"/>
                </a:cubicBezTo>
                <a:cubicBezTo>
                  <a:pt x="717878" y="442595"/>
                  <a:pt x="761692" y="387588"/>
                  <a:pt x="763984" y="320950"/>
                </a:cubicBezTo>
                <a:cubicBezTo>
                  <a:pt x="764271" y="313024"/>
                  <a:pt x="770955" y="306835"/>
                  <a:pt x="778824" y="307103"/>
                </a:cubicBezTo>
                <a:cubicBezTo>
                  <a:pt x="786751" y="307389"/>
                  <a:pt x="792939" y="314036"/>
                  <a:pt x="792672" y="321943"/>
                </a:cubicBezTo>
                <a:cubicBezTo>
                  <a:pt x="791029" y="369291"/>
                  <a:pt x="771357" y="413526"/>
                  <a:pt x="737283" y="446530"/>
                </a:cubicBezTo>
                <a:cubicBezTo>
                  <a:pt x="719253" y="463968"/>
                  <a:pt x="698186" y="477242"/>
                  <a:pt x="675343" y="485932"/>
                </a:cubicBezTo>
                <a:lnTo>
                  <a:pt x="675343" y="930762"/>
                </a:lnTo>
                <a:cubicBezTo>
                  <a:pt x="675343" y="956757"/>
                  <a:pt x="654200" y="977900"/>
                  <a:pt x="628205" y="977900"/>
                </a:cubicBezTo>
                <a:lnTo>
                  <a:pt x="47138" y="977900"/>
                </a:lnTo>
                <a:cubicBezTo>
                  <a:pt x="21143" y="977900"/>
                  <a:pt x="0" y="956757"/>
                  <a:pt x="0" y="930743"/>
                </a:cubicBezTo>
                <a:lnTo>
                  <a:pt x="0" y="123765"/>
                </a:lnTo>
                <a:cubicBezTo>
                  <a:pt x="0" y="97771"/>
                  <a:pt x="21143" y="76628"/>
                  <a:pt x="47138" y="76628"/>
                </a:cubicBezTo>
                <a:lnTo>
                  <a:pt x="142502" y="76628"/>
                </a:lnTo>
                <a:cubicBezTo>
                  <a:pt x="150428" y="76628"/>
                  <a:pt x="156846" y="83045"/>
                  <a:pt x="156846" y="90971"/>
                </a:cubicBezTo>
                <a:cubicBezTo>
                  <a:pt x="156846" y="98898"/>
                  <a:pt x="150428" y="105315"/>
                  <a:pt x="142502" y="105315"/>
                </a:cubicBezTo>
                <a:lnTo>
                  <a:pt x="47138" y="105315"/>
                </a:lnTo>
                <a:cubicBezTo>
                  <a:pt x="36958" y="105315"/>
                  <a:pt x="28688" y="113585"/>
                  <a:pt x="28688" y="123765"/>
                </a:cubicBezTo>
                <a:lnTo>
                  <a:pt x="28688" y="930762"/>
                </a:lnTo>
                <a:cubicBezTo>
                  <a:pt x="28688" y="940942"/>
                  <a:pt x="36958" y="949212"/>
                  <a:pt x="47138" y="949212"/>
                </a:cubicBezTo>
                <a:lnTo>
                  <a:pt x="628205" y="949212"/>
                </a:lnTo>
                <a:cubicBezTo>
                  <a:pt x="638366" y="949212"/>
                  <a:pt x="646655" y="940942"/>
                  <a:pt x="646655" y="930762"/>
                </a:cubicBezTo>
                <a:lnTo>
                  <a:pt x="646655" y="494241"/>
                </a:lnTo>
                <a:cubicBezTo>
                  <a:pt x="634890" y="496609"/>
                  <a:pt x="622800" y="497831"/>
                  <a:pt x="610538" y="497831"/>
                </a:cubicBezTo>
                <a:cubicBezTo>
                  <a:pt x="510036" y="497831"/>
                  <a:pt x="428290" y="416085"/>
                  <a:pt x="428290" y="315583"/>
                </a:cubicBezTo>
                <a:cubicBezTo>
                  <a:pt x="428290" y="215081"/>
                  <a:pt x="510055" y="133334"/>
                  <a:pt x="610538" y="133334"/>
                </a:cubicBezTo>
                <a:cubicBezTo>
                  <a:pt x="622762" y="133334"/>
                  <a:pt x="634852" y="134595"/>
                  <a:pt x="646655" y="136982"/>
                </a:cubicBezTo>
                <a:lnTo>
                  <a:pt x="646655" y="123765"/>
                </a:lnTo>
                <a:cubicBezTo>
                  <a:pt x="646655" y="113604"/>
                  <a:pt x="638385" y="105315"/>
                  <a:pt x="628205" y="105315"/>
                </a:cubicBezTo>
                <a:lnTo>
                  <a:pt x="480374" y="105315"/>
                </a:lnTo>
                <a:lnTo>
                  <a:pt x="480374" y="128330"/>
                </a:lnTo>
                <a:cubicBezTo>
                  <a:pt x="480374" y="146800"/>
                  <a:pt x="465343" y="161812"/>
                  <a:pt x="446892" y="161812"/>
                </a:cubicBezTo>
                <a:lnTo>
                  <a:pt x="228469" y="161812"/>
                </a:lnTo>
                <a:cubicBezTo>
                  <a:pt x="210000" y="161812"/>
                  <a:pt x="194988" y="146781"/>
                  <a:pt x="194988" y="128330"/>
                </a:cubicBezTo>
                <a:lnTo>
                  <a:pt x="194988" y="60259"/>
                </a:lnTo>
                <a:cubicBezTo>
                  <a:pt x="194988" y="27026"/>
                  <a:pt x="222033" y="0"/>
                  <a:pt x="25524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91C5C1A6-3E4C-2814-0324-46838D7B3E22}"/>
              </a:ext>
            </a:extLst>
          </p:cNvPr>
          <p:cNvSpPr/>
          <p:nvPr/>
        </p:nvSpPr>
        <p:spPr>
          <a:xfrm>
            <a:off x="1654264" y="360830"/>
            <a:ext cx="429292" cy="429318"/>
          </a:xfrm>
          <a:custGeom>
            <a:avLst/>
            <a:gdLst>
              <a:gd name="connsiteX0" fmla="*/ 454131 w 908263"/>
              <a:gd name="connsiteY0" fmla="*/ 840517 h 908318"/>
              <a:gd name="connsiteX1" fmla="*/ 433618 w 908263"/>
              <a:gd name="connsiteY1" fmla="*/ 861030 h 908318"/>
              <a:gd name="connsiteX2" fmla="*/ 454131 w 908263"/>
              <a:gd name="connsiteY2" fmla="*/ 881542 h 908318"/>
              <a:gd name="connsiteX3" fmla="*/ 474644 w 908263"/>
              <a:gd name="connsiteY3" fmla="*/ 861030 h 908318"/>
              <a:gd name="connsiteX4" fmla="*/ 454131 w 908263"/>
              <a:gd name="connsiteY4" fmla="*/ 840517 h 908318"/>
              <a:gd name="connsiteX5" fmla="*/ 142827 w 908263"/>
              <a:gd name="connsiteY5" fmla="*/ 544702 h 908318"/>
              <a:gd name="connsiteX6" fmla="*/ 326660 w 908263"/>
              <a:gd name="connsiteY6" fmla="*/ 544702 h 908318"/>
              <a:gd name="connsiteX7" fmla="*/ 340030 w 908263"/>
              <a:gd name="connsiteY7" fmla="*/ 558072 h 908318"/>
              <a:gd name="connsiteX8" fmla="*/ 326660 w 908263"/>
              <a:gd name="connsiteY8" fmla="*/ 571441 h 908318"/>
              <a:gd name="connsiteX9" fmla="*/ 142827 w 908263"/>
              <a:gd name="connsiteY9" fmla="*/ 571441 h 908318"/>
              <a:gd name="connsiteX10" fmla="*/ 129457 w 908263"/>
              <a:gd name="connsiteY10" fmla="*/ 558072 h 908318"/>
              <a:gd name="connsiteX11" fmla="*/ 142827 w 908263"/>
              <a:gd name="connsiteY11" fmla="*/ 544702 h 908318"/>
              <a:gd name="connsiteX12" fmla="*/ 598524 w 908263"/>
              <a:gd name="connsiteY12" fmla="*/ 464751 h 908318"/>
              <a:gd name="connsiteX13" fmla="*/ 490458 w 908263"/>
              <a:gd name="connsiteY13" fmla="*/ 572816 h 908318"/>
              <a:gd name="connsiteX14" fmla="*/ 592985 w 908263"/>
              <a:gd name="connsiteY14" fmla="*/ 610462 h 908318"/>
              <a:gd name="connsiteX15" fmla="*/ 751397 w 908263"/>
              <a:gd name="connsiteY15" fmla="*/ 464751 h 908318"/>
              <a:gd name="connsiteX16" fmla="*/ 142827 w 908263"/>
              <a:gd name="connsiteY16" fmla="*/ 451667 h 908318"/>
              <a:gd name="connsiteX17" fmla="*/ 326661 w 908263"/>
              <a:gd name="connsiteY17" fmla="*/ 451667 h 908318"/>
              <a:gd name="connsiteX18" fmla="*/ 340030 w 908263"/>
              <a:gd name="connsiteY18" fmla="*/ 465037 h 908318"/>
              <a:gd name="connsiteX19" fmla="*/ 326661 w 908263"/>
              <a:gd name="connsiteY19" fmla="*/ 478406 h 908318"/>
              <a:gd name="connsiteX20" fmla="*/ 142827 w 908263"/>
              <a:gd name="connsiteY20" fmla="*/ 478406 h 908318"/>
              <a:gd name="connsiteX21" fmla="*/ 142789 w 908263"/>
              <a:gd name="connsiteY21" fmla="*/ 478406 h 908318"/>
              <a:gd name="connsiteX22" fmla="*/ 129438 w 908263"/>
              <a:gd name="connsiteY22" fmla="*/ 465018 h 908318"/>
              <a:gd name="connsiteX23" fmla="*/ 142827 w 908263"/>
              <a:gd name="connsiteY23" fmla="*/ 451667 h 908318"/>
              <a:gd name="connsiteX24" fmla="*/ 142827 w 908263"/>
              <a:gd name="connsiteY24" fmla="*/ 358633 h 908318"/>
              <a:gd name="connsiteX25" fmla="*/ 326660 w 908263"/>
              <a:gd name="connsiteY25" fmla="*/ 358633 h 908318"/>
              <a:gd name="connsiteX26" fmla="*/ 340030 w 908263"/>
              <a:gd name="connsiteY26" fmla="*/ 372003 h 908318"/>
              <a:gd name="connsiteX27" fmla="*/ 326660 w 908263"/>
              <a:gd name="connsiteY27" fmla="*/ 385372 h 908318"/>
              <a:gd name="connsiteX28" fmla="*/ 142827 w 908263"/>
              <a:gd name="connsiteY28" fmla="*/ 385372 h 908318"/>
              <a:gd name="connsiteX29" fmla="*/ 129457 w 908263"/>
              <a:gd name="connsiteY29" fmla="*/ 372003 h 908318"/>
              <a:gd name="connsiteX30" fmla="*/ 142827 w 908263"/>
              <a:gd name="connsiteY30" fmla="*/ 358633 h 908318"/>
              <a:gd name="connsiteX31" fmla="*/ 606355 w 908263"/>
              <a:gd name="connsiteY31" fmla="*/ 292988 h 908318"/>
              <a:gd name="connsiteX32" fmla="*/ 606355 w 908263"/>
              <a:gd name="connsiteY32" fmla="*/ 438031 h 908318"/>
              <a:gd name="connsiteX33" fmla="*/ 751397 w 908263"/>
              <a:gd name="connsiteY33" fmla="*/ 438031 h 908318"/>
              <a:gd name="connsiteX34" fmla="*/ 606355 w 908263"/>
              <a:gd name="connsiteY34" fmla="*/ 292988 h 908318"/>
              <a:gd name="connsiteX35" fmla="*/ 579615 w 908263"/>
              <a:gd name="connsiteY35" fmla="*/ 292988 h 908318"/>
              <a:gd name="connsiteX36" fmla="*/ 490057 w 908263"/>
              <a:gd name="connsiteY36" fmla="*/ 330099 h 908318"/>
              <a:gd name="connsiteX37" fmla="*/ 471550 w 908263"/>
              <a:gd name="connsiteY37" fmla="*/ 553927 h 908318"/>
              <a:gd name="connsiteX38" fmla="*/ 579615 w 908263"/>
              <a:gd name="connsiteY38" fmla="*/ 445861 h 908318"/>
              <a:gd name="connsiteX39" fmla="*/ 593004 w 908263"/>
              <a:gd name="connsiteY39" fmla="*/ 265561 h 908318"/>
              <a:gd name="connsiteX40" fmla="*/ 723875 w 908263"/>
              <a:gd name="connsiteY40" fmla="*/ 319422 h 908318"/>
              <a:gd name="connsiteX41" fmla="*/ 724963 w 908263"/>
              <a:gd name="connsiteY41" fmla="*/ 582156 h 908318"/>
              <a:gd name="connsiteX42" fmla="*/ 462229 w 908263"/>
              <a:gd name="connsiteY42" fmla="*/ 583245 h 908318"/>
              <a:gd name="connsiteX43" fmla="*/ 461618 w 908263"/>
              <a:gd name="connsiteY43" fmla="*/ 582748 h 908318"/>
              <a:gd name="connsiteX44" fmla="*/ 461140 w 908263"/>
              <a:gd name="connsiteY44" fmla="*/ 582156 h 908318"/>
              <a:gd name="connsiteX45" fmla="*/ 407184 w 908263"/>
              <a:gd name="connsiteY45" fmla="*/ 451171 h 908318"/>
              <a:gd name="connsiteX46" fmla="*/ 593004 w 908263"/>
              <a:gd name="connsiteY46" fmla="*/ 265561 h 908318"/>
              <a:gd name="connsiteX47" fmla="*/ 142827 w 908263"/>
              <a:gd name="connsiteY47" fmla="*/ 265561 h 908318"/>
              <a:gd name="connsiteX48" fmla="*/ 326660 w 908263"/>
              <a:gd name="connsiteY48" fmla="*/ 265561 h 908318"/>
              <a:gd name="connsiteX49" fmla="*/ 340030 w 908263"/>
              <a:gd name="connsiteY49" fmla="*/ 278931 h 908318"/>
              <a:gd name="connsiteX50" fmla="*/ 326660 w 908263"/>
              <a:gd name="connsiteY50" fmla="*/ 292300 h 908318"/>
              <a:gd name="connsiteX51" fmla="*/ 142827 w 908263"/>
              <a:gd name="connsiteY51" fmla="*/ 292300 h 908318"/>
              <a:gd name="connsiteX52" fmla="*/ 129457 w 908263"/>
              <a:gd name="connsiteY52" fmla="*/ 278931 h 908318"/>
              <a:gd name="connsiteX53" fmla="*/ 142827 w 908263"/>
              <a:gd name="connsiteY53" fmla="*/ 265561 h 908318"/>
              <a:gd name="connsiteX54" fmla="*/ 63143 w 908263"/>
              <a:gd name="connsiteY54" fmla="*/ 199285 h 908318"/>
              <a:gd name="connsiteX55" fmla="*/ 63143 w 908263"/>
              <a:gd name="connsiteY55" fmla="*/ 703515 h 908318"/>
              <a:gd name="connsiteX56" fmla="*/ 845119 w 908263"/>
              <a:gd name="connsiteY56" fmla="*/ 703515 h 908318"/>
              <a:gd name="connsiteX57" fmla="*/ 845119 w 908263"/>
              <a:gd name="connsiteY57" fmla="*/ 199285 h 908318"/>
              <a:gd name="connsiteX58" fmla="*/ 26739 w 908263"/>
              <a:gd name="connsiteY58" fmla="*/ 107836 h 908318"/>
              <a:gd name="connsiteX59" fmla="*/ 26739 w 908263"/>
              <a:gd name="connsiteY59" fmla="*/ 155337 h 908318"/>
              <a:gd name="connsiteX60" fmla="*/ 43929 w 908263"/>
              <a:gd name="connsiteY60" fmla="*/ 172527 h 908318"/>
              <a:gd name="connsiteX61" fmla="*/ 864333 w 908263"/>
              <a:gd name="connsiteY61" fmla="*/ 172527 h 908318"/>
              <a:gd name="connsiteX62" fmla="*/ 881523 w 908263"/>
              <a:gd name="connsiteY62" fmla="*/ 155337 h 908318"/>
              <a:gd name="connsiteX63" fmla="*/ 881523 w 908263"/>
              <a:gd name="connsiteY63" fmla="*/ 107836 h 908318"/>
              <a:gd name="connsiteX64" fmla="*/ 321809 w 908263"/>
              <a:gd name="connsiteY64" fmla="*/ 26739 h 908318"/>
              <a:gd name="connsiteX65" fmla="*/ 312412 w 908263"/>
              <a:gd name="connsiteY65" fmla="*/ 81097 h 908318"/>
              <a:gd name="connsiteX66" fmla="*/ 595869 w 908263"/>
              <a:gd name="connsiteY66" fmla="*/ 81097 h 908318"/>
              <a:gd name="connsiteX67" fmla="*/ 586472 w 908263"/>
              <a:gd name="connsiteY67" fmla="*/ 26739 h 908318"/>
              <a:gd name="connsiteX68" fmla="*/ 310540 w 908263"/>
              <a:gd name="connsiteY68" fmla="*/ 0 h 908318"/>
              <a:gd name="connsiteX69" fmla="*/ 597722 w 908263"/>
              <a:gd name="connsiteY69" fmla="*/ 0 h 908318"/>
              <a:gd name="connsiteX70" fmla="*/ 610901 w 908263"/>
              <a:gd name="connsiteY70" fmla="*/ 11097 h 908318"/>
              <a:gd name="connsiteX71" fmla="*/ 622972 w 908263"/>
              <a:gd name="connsiteY71" fmla="*/ 81097 h 908318"/>
              <a:gd name="connsiteX72" fmla="*/ 894893 w 908263"/>
              <a:gd name="connsiteY72" fmla="*/ 81097 h 908318"/>
              <a:gd name="connsiteX73" fmla="*/ 908263 w 908263"/>
              <a:gd name="connsiteY73" fmla="*/ 94467 h 908318"/>
              <a:gd name="connsiteX74" fmla="*/ 908263 w 908263"/>
              <a:gd name="connsiteY74" fmla="*/ 155337 h 908318"/>
              <a:gd name="connsiteX75" fmla="*/ 871859 w 908263"/>
              <a:gd name="connsiteY75" fmla="*/ 198579 h 908318"/>
              <a:gd name="connsiteX76" fmla="*/ 871859 w 908263"/>
              <a:gd name="connsiteY76" fmla="*/ 716866 h 908318"/>
              <a:gd name="connsiteX77" fmla="*/ 858489 w 908263"/>
              <a:gd name="connsiteY77" fmla="*/ 730235 h 908318"/>
              <a:gd name="connsiteX78" fmla="*/ 467501 w 908263"/>
              <a:gd name="connsiteY78" fmla="*/ 730235 h 908318"/>
              <a:gd name="connsiteX79" fmla="*/ 467501 w 908263"/>
              <a:gd name="connsiteY79" fmla="*/ 815725 h 908318"/>
              <a:gd name="connsiteX80" fmla="*/ 499455 w 908263"/>
              <a:gd name="connsiteY80" fmla="*/ 847679 h 908318"/>
              <a:gd name="connsiteX81" fmla="*/ 467501 w 908263"/>
              <a:gd name="connsiteY81" fmla="*/ 906372 h 908318"/>
              <a:gd name="connsiteX82" fmla="*/ 408808 w 908263"/>
              <a:gd name="connsiteY82" fmla="*/ 874418 h 908318"/>
              <a:gd name="connsiteX83" fmla="*/ 440762 w 908263"/>
              <a:gd name="connsiteY83" fmla="*/ 815725 h 908318"/>
              <a:gd name="connsiteX84" fmla="*/ 440762 w 908263"/>
              <a:gd name="connsiteY84" fmla="*/ 730235 h 908318"/>
              <a:gd name="connsiteX85" fmla="*/ 49774 w 908263"/>
              <a:gd name="connsiteY85" fmla="*/ 730235 h 908318"/>
              <a:gd name="connsiteX86" fmla="*/ 36404 w 908263"/>
              <a:gd name="connsiteY86" fmla="*/ 716866 h 908318"/>
              <a:gd name="connsiteX87" fmla="*/ 36404 w 908263"/>
              <a:gd name="connsiteY87" fmla="*/ 198560 h 908318"/>
              <a:gd name="connsiteX88" fmla="*/ 0 w 908263"/>
              <a:gd name="connsiteY88" fmla="*/ 155318 h 908318"/>
              <a:gd name="connsiteX89" fmla="*/ 0 w 908263"/>
              <a:gd name="connsiteY89" fmla="*/ 94467 h 908318"/>
              <a:gd name="connsiteX90" fmla="*/ 13370 w 908263"/>
              <a:gd name="connsiteY90" fmla="*/ 81097 h 908318"/>
              <a:gd name="connsiteX91" fmla="*/ 285291 w 908263"/>
              <a:gd name="connsiteY91" fmla="*/ 81097 h 908318"/>
              <a:gd name="connsiteX92" fmla="*/ 297362 w 908263"/>
              <a:gd name="connsiteY92" fmla="*/ 11097 h 908318"/>
              <a:gd name="connsiteX93" fmla="*/ 310540 w 908263"/>
              <a:gd name="connsiteY93" fmla="*/ 0 h 90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08263" h="908318">
                <a:moveTo>
                  <a:pt x="454131" y="840517"/>
                </a:moveTo>
                <a:cubicBezTo>
                  <a:pt x="442786" y="840517"/>
                  <a:pt x="433618" y="849703"/>
                  <a:pt x="433618" y="861030"/>
                </a:cubicBezTo>
                <a:cubicBezTo>
                  <a:pt x="433618" y="872375"/>
                  <a:pt x="442805" y="881542"/>
                  <a:pt x="454131" y="881542"/>
                </a:cubicBezTo>
                <a:cubicBezTo>
                  <a:pt x="465476" y="881542"/>
                  <a:pt x="474644" y="872356"/>
                  <a:pt x="474644" y="861030"/>
                </a:cubicBezTo>
                <a:cubicBezTo>
                  <a:pt x="474625" y="849703"/>
                  <a:pt x="465457" y="840536"/>
                  <a:pt x="454131" y="840517"/>
                </a:cubicBezTo>
                <a:close/>
                <a:moveTo>
                  <a:pt x="142827" y="544702"/>
                </a:moveTo>
                <a:lnTo>
                  <a:pt x="326660" y="544702"/>
                </a:lnTo>
                <a:cubicBezTo>
                  <a:pt x="334052" y="544702"/>
                  <a:pt x="340030" y="550699"/>
                  <a:pt x="340030" y="558072"/>
                </a:cubicBezTo>
                <a:cubicBezTo>
                  <a:pt x="340030" y="565463"/>
                  <a:pt x="334052" y="571441"/>
                  <a:pt x="326660" y="571441"/>
                </a:cubicBezTo>
                <a:lnTo>
                  <a:pt x="142827" y="571441"/>
                </a:lnTo>
                <a:cubicBezTo>
                  <a:pt x="135435" y="571441"/>
                  <a:pt x="129457" y="565463"/>
                  <a:pt x="129457" y="558072"/>
                </a:cubicBezTo>
                <a:cubicBezTo>
                  <a:pt x="129457" y="550680"/>
                  <a:pt x="135435" y="544702"/>
                  <a:pt x="142827" y="544702"/>
                </a:cubicBezTo>
                <a:close/>
                <a:moveTo>
                  <a:pt x="598524" y="464751"/>
                </a:moveTo>
                <a:lnTo>
                  <a:pt x="490458" y="572816"/>
                </a:lnTo>
                <a:cubicBezTo>
                  <a:pt x="519089" y="597130"/>
                  <a:pt x="555435" y="610481"/>
                  <a:pt x="592985" y="610462"/>
                </a:cubicBezTo>
                <a:cubicBezTo>
                  <a:pt x="675591" y="610328"/>
                  <a:pt x="744387" y="547051"/>
                  <a:pt x="751397" y="464751"/>
                </a:cubicBezTo>
                <a:close/>
                <a:moveTo>
                  <a:pt x="142827" y="451667"/>
                </a:moveTo>
                <a:lnTo>
                  <a:pt x="326661" y="451667"/>
                </a:lnTo>
                <a:cubicBezTo>
                  <a:pt x="334052" y="451667"/>
                  <a:pt x="340030" y="457645"/>
                  <a:pt x="340030" y="465037"/>
                </a:cubicBezTo>
                <a:cubicBezTo>
                  <a:pt x="340030" y="472428"/>
                  <a:pt x="334052" y="478406"/>
                  <a:pt x="326661" y="478406"/>
                </a:cubicBezTo>
                <a:lnTo>
                  <a:pt x="142827" y="478406"/>
                </a:lnTo>
                <a:cubicBezTo>
                  <a:pt x="142808" y="478406"/>
                  <a:pt x="142808" y="478406"/>
                  <a:pt x="142789" y="478406"/>
                </a:cubicBezTo>
                <a:cubicBezTo>
                  <a:pt x="135397" y="478387"/>
                  <a:pt x="129419" y="472390"/>
                  <a:pt x="129438" y="465018"/>
                </a:cubicBezTo>
                <a:cubicBezTo>
                  <a:pt x="129457" y="457626"/>
                  <a:pt x="135435" y="451648"/>
                  <a:pt x="142827" y="451667"/>
                </a:cubicBezTo>
                <a:close/>
                <a:moveTo>
                  <a:pt x="142827" y="358633"/>
                </a:moveTo>
                <a:lnTo>
                  <a:pt x="326660" y="358633"/>
                </a:lnTo>
                <a:cubicBezTo>
                  <a:pt x="334052" y="358633"/>
                  <a:pt x="340030" y="364611"/>
                  <a:pt x="340030" y="372003"/>
                </a:cubicBezTo>
                <a:cubicBezTo>
                  <a:pt x="340030" y="379394"/>
                  <a:pt x="334052" y="385372"/>
                  <a:pt x="326660" y="385372"/>
                </a:cubicBezTo>
                <a:lnTo>
                  <a:pt x="142827" y="385372"/>
                </a:lnTo>
                <a:cubicBezTo>
                  <a:pt x="135435" y="385372"/>
                  <a:pt x="129457" y="379394"/>
                  <a:pt x="129457" y="372003"/>
                </a:cubicBezTo>
                <a:cubicBezTo>
                  <a:pt x="129457" y="364611"/>
                  <a:pt x="135435" y="358633"/>
                  <a:pt x="142827" y="358633"/>
                </a:cubicBezTo>
                <a:close/>
                <a:moveTo>
                  <a:pt x="606355" y="292988"/>
                </a:moveTo>
                <a:lnTo>
                  <a:pt x="606355" y="438031"/>
                </a:lnTo>
                <a:lnTo>
                  <a:pt x="751397" y="438031"/>
                </a:lnTo>
                <a:cubicBezTo>
                  <a:pt x="744789" y="360830"/>
                  <a:pt x="683555" y="299597"/>
                  <a:pt x="606355" y="292988"/>
                </a:cubicBezTo>
                <a:close/>
                <a:moveTo>
                  <a:pt x="579615" y="292988"/>
                </a:moveTo>
                <a:cubicBezTo>
                  <a:pt x="546630" y="295719"/>
                  <a:pt x="515307" y="308707"/>
                  <a:pt x="490057" y="330099"/>
                </a:cubicBezTo>
                <a:cubicBezTo>
                  <a:pt x="423132" y="386786"/>
                  <a:pt x="414843" y="487002"/>
                  <a:pt x="471550" y="553927"/>
                </a:cubicBezTo>
                <a:lnTo>
                  <a:pt x="579615" y="445861"/>
                </a:lnTo>
                <a:close/>
                <a:moveTo>
                  <a:pt x="593004" y="265561"/>
                </a:moveTo>
                <a:cubicBezTo>
                  <a:pt x="642033" y="265542"/>
                  <a:pt x="689075" y="284909"/>
                  <a:pt x="723875" y="319422"/>
                </a:cubicBezTo>
                <a:cubicBezTo>
                  <a:pt x="796720" y="391676"/>
                  <a:pt x="797217" y="509310"/>
                  <a:pt x="724963" y="582156"/>
                </a:cubicBezTo>
                <a:cubicBezTo>
                  <a:pt x="652709" y="655002"/>
                  <a:pt x="535075" y="655499"/>
                  <a:pt x="462229" y="583245"/>
                </a:cubicBezTo>
                <a:cubicBezTo>
                  <a:pt x="462038" y="583073"/>
                  <a:pt x="461809" y="582939"/>
                  <a:pt x="461618" y="582748"/>
                </a:cubicBezTo>
                <a:cubicBezTo>
                  <a:pt x="461427" y="582576"/>
                  <a:pt x="461293" y="582347"/>
                  <a:pt x="461140" y="582156"/>
                </a:cubicBezTo>
                <a:cubicBezTo>
                  <a:pt x="426551" y="547338"/>
                  <a:pt x="407165" y="500238"/>
                  <a:pt x="407184" y="451171"/>
                </a:cubicBezTo>
                <a:cubicBezTo>
                  <a:pt x="407241" y="348606"/>
                  <a:pt x="490439" y="265504"/>
                  <a:pt x="593004" y="265561"/>
                </a:cubicBezTo>
                <a:close/>
                <a:moveTo>
                  <a:pt x="142827" y="265561"/>
                </a:moveTo>
                <a:lnTo>
                  <a:pt x="326660" y="265561"/>
                </a:lnTo>
                <a:cubicBezTo>
                  <a:pt x="334052" y="265561"/>
                  <a:pt x="340030" y="271539"/>
                  <a:pt x="340030" y="278931"/>
                </a:cubicBezTo>
                <a:cubicBezTo>
                  <a:pt x="340030" y="286322"/>
                  <a:pt x="334052" y="292300"/>
                  <a:pt x="326660" y="292300"/>
                </a:cubicBezTo>
                <a:lnTo>
                  <a:pt x="142827" y="292300"/>
                </a:lnTo>
                <a:cubicBezTo>
                  <a:pt x="135435" y="292300"/>
                  <a:pt x="129457" y="286322"/>
                  <a:pt x="129457" y="278931"/>
                </a:cubicBezTo>
                <a:cubicBezTo>
                  <a:pt x="129457" y="271539"/>
                  <a:pt x="135435" y="265561"/>
                  <a:pt x="142827" y="265561"/>
                </a:cubicBezTo>
                <a:close/>
                <a:moveTo>
                  <a:pt x="63143" y="199285"/>
                </a:moveTo>
                <a:lnTo>
                  <a:pt x="63143" y="703515"/>
                </a:lnTo>
                <a:lnTo>
                  <a:pt x="845119" y="703515"/>
                </a:lnTo>
                <a:lnTo>
                  <a:pt x="845119" y="199285"/>
                </a:lnTo>
                <a:close/>
                <a:moveTo>
                  <a:pt x="26739" y="107836"/>
                </a:moveTo>
                <a:lnTo>
                  <a:pt x="26739" y="155337"/>
                </a:lnTo>
                <a:cubicBezTo>
                  <a:pt x="26739" y="164830"/>
                  <a:pt x="34437" y="172527"/>
                  <a:pt x="43929" y="172527"/>
                </a:cubicBezTo>
                <a:lnTo>
                  <a:pt x="864333" y="172527"/>
                </a:lnTo>
                <a:cubicBezTo>
                  <a:pt x="873826" y="172527"/>
                  <a:pt x="881523" y="164830"/>
                  <a:pt x="881523" y="155337"/>
                </a:cubicBezTo>
                <a:lnTo>
                  <a:pt x="881523" y="107836"/>
                </a:lnTo>
                <a:close/>
                <a:moveTo>
                  <a:pt x="321809" y="26739"/>
                </a:moveTo>
                <a:lnTo>
                  <a:pt x="312412" y="81097"/>
                </a:lnTo>
                <a:lnTo>
                  <a:pt x="595869" y="81097"/>
                </a:lnTo>
                <a:lnTo>
                  <a:pt x="586472" y="26739"/>
                </a:lnTo>
                <a:close/>
                <a:moveTo>
                  <a:pt x="310540" y="0"/>
                </a:moveTo>
                <a:lnTo>
                  <a:pt x="597722" y="0"/>
                </a:lnTo>
                <a:cubicBezTo>
                  <a:pt x="604235" y="0"/>
                  <a:pt x="609793" y="4679"/>
                  <a:pt x="610901" y="11097"/>
                </a:cubicBezTo>
                <a:lnTo>
                  <a:pt x="622972" y="81097"/>
                </a:lnTo>
                <a:lnTo>
                  <a:pt x="894893" y="81097"/>
                </a:lnTo>
                <a:cubicBezTo>
                  <a:pt x="902284" y="81097"/>
                  <a:pt x="908263" y="87094"/>
                  <a:pt x="908263" y="94467"/>
                </a:cubicBezTo>
                <a:lnTo>
                  <a:pt x="908263" y="155337"/>
                </a:lnTo>
                <a:cubicBezTo>
                  <a:pt x="908224" y="176671"/>
                  <a:pt x="892887" y="194912"/>
                  <a:pt x="871859" y="198579"/>
                </a:cubicBezTo>
                <a:lnTo>
                  <a:pt x="871859" y="716866"/>
                </a:lnTo>
                <a:cubicBezTo>
                  <a:pt x="871859" y="724257"/>
                  <a:pt x="865881" y="730235"/>
                  <a:pt x="858489" y="730235"/>
                </a:cubicBezTo>
                <a:lnTo>
                  <a:pt x="467501" y="730235"/>
                </a:lnTo>
                <a:lnTo>
                  <a:pt x="467501" y="815725"/>
                </a:lnTo>
                <a:cubicBezTo>
                  <a:pt x="482876" y="820271"/>
                  <a:pt x="494909" y="832304"/>
                  <a:pt x="499455" y="847679"/>
                </a:cubicBezTo>
                <a:cubicBezTo>
                  <a:pt x="506846" y="872718"/>
                  <a:pt x="492541" y="898980"/>
                  <a:pt x="467501" y="906372"/>
                </a:cubicBezTo>
                <a:cubicBezTo>
                  <a:pt x="442461" y="913764"/>
                  <a:pt x="416199" y="899458"/>
                  <a:pt x="408808" y="874418"/>
                </a:cubicBezTo>
                <a:cubicBezTo>
                  <a:pt x="401416" y="849379"/>
                  <a:pt x="415722" y="823117"/>
                  <a:pt x="440762" y="815725"/>
                </a:cubicBezTo>
                <a:lnTo>
                  <a:pt x="440762" y="730235"/>
                </a:lnTo>
                <a:lnTo>
                  <a:pt x="49774" y="730235"/>
                </a:lnTo>
                <a:cubicBezTo>
                  <a:pt x="42382" y="730235"/>
                  <a:pt x="36404" y="724257"/>
                  <a:pt x="36404" y="716866"/>
                </a:cubicBezTo>
                <a:lnTo>
                  <a:pt x="36404" y="198560"/>
                </a:lnTo>
                <a:cubicBezTo>
                  <a:pt x="15394" y="194892"/>
                  <a:pt x="38" y="176652"/>
                  <a:pt x="0" y="155318"/>
                </a:cubicBezTo>
                <a:lnTo>
                  <a:pt x="0" y="94467"/>
                </a:lnTo>
                <a:cubicBezTo>
                  <a:pt x="0" y="87075"/>
                  <a:pt x="5978" y="81097"/>
                  <a:pt x="13370" y="81097"/>
                </a:cubicBezTo>
                <a:lnTo>
                  <a:pt x="285291" y="81097"/>
                </a:lnTo>
                <a:lnTo>
                  <a:pt x="297362" y="11097"/>
                </a:lnTo>
                <a:cubicBezTo>
                  <a:pt x="298469" y="4679"/>
                  <a:pt x="304027" y="0"/>
                  <a:pt x="31054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609C451A-4DAE-984F-AC36-2F781603E375}"/>
              </a:ext>
            </a:extLst>
          </p:cNvPr>
          <p:cNvSpPr/>
          <p:nvPr/>
        </p:nvSpPr>
        <p:spPr>
          <a:xfrm>
            <a:off x="2960858" y="410016"/>
            <a:ext cx="296094" cy="398806"/>
          </a:xfrm>
          <a:custGeom>
            <a:avLst/>
            <a:gdLst>
              <a:gd name="connsiteX0" fmla="*/ 793580 w 909387"/>
              <a:gd name="connsiteY0" fmla="*/ 994617 h 1224848"/>
              <a:gd name="connsiteX1" fmla="*/ 690011 w 909387"/>
              <a:gd name="connsiteY1" fmla="*/ 1050080 h 1224848"/>
              <a:gd name="connsiteX2" fmla="*/ 761479 w 909387"/>
              <a:gd name="connsiteY2" fmla="*/ 1174517 h 1224848"/>
              <a:gd name="connsiteX3" fmla="*/ 783926 w 909387"/>
              <a:gd name="connsiteY3" fmla="*/ 1124007 h 1224848"/>
              <a:gd name="connsiteX4" fmla="*/ 808365 w 909387"/>
              <a:gd name="connsiteY4" fmla="*/ 1109957 h 1224848"/>
              <a:gd name="connsiteX5" fmla="*/ 863308 w 909387"/>
              <a:gd name="connsiteY5" fmla="*/ 1116022 h 1224848"/>
              <a:gd name="connsiteX6" fmla="*/ 510255 w 909387"/>
              <a:gd name="connsiteY6" fmla="*/ 994599 h 1224848"/>
              <a:gd name="connsiteX7" fmla="*/ 440527 w 909387"/>
              <a:gd name="connsiteY7" fmla="*/ 1116022 h 1224848"/>
              <a:gd name="connsiteX8" fmla="*/ 495451 w 909387"/>
              <a:gd name="connsiteY8" fmla="*/ 1109957 h 1224848"/>
              <a:gd name="connsiteX9" fmla="*/ 498107 w 909387"/>
              <a:gd name="connsiteY9" fmla="*/ 1109813 h 1224848"/>
              <a:gd name="connsiteX10" fmla="*/ 519890 w 909387"/>
              <a:gd name="connsiteY10" fmla="*/ 1123989 h 1224848"/>
              <a:gd name="connsiteX11" fmla="*/ 542355 w 909387"/>
              <a:gd name="connsiteY11" fmla="*/ 1174499 h 1224848"/>
              <a:gd name="connsiteX12" fmla="*/ 613824 w 909387"/>
              <a:gd name="connsiteY12" fmla="*/ 1050062 h 1224848"/>
              <a:gd name="connsiteX13" fmla="*/ 612765 w 909387"/>
              <a:gd name="connsiteY13" fmla="*/ 1049847 h 1224848"/>
              <a:gd name="connsiteX14" fmla="*/ 607633 w 909387"/>
              <a:gd name="connsiteY14" fmla="*/ 1048752 h 1224848"/>
              <a:gd name="connsiteX15" fmla="*/ 604332 w 909387"/>
              <a:gd name="connsiteY15" fmla="*/ 1047963 h 1224848"/>
              <a:gd name="connsiteX16" fmla="*/ 601156 w 909387"/>
              <a:gd name="connsiteY16" fmla="*/ 1047155 h 1224848"/>
              <a:gd name="connsiteX17" fmla="*/ 597675 w 909387"/>
              <a:gd name="connsiteY17" fmla="*/ 1046204 h 1224848"/>
              <a:gd name="connsiteX18" fmla="*/ 596185 w 909387"/>
              <a:gd name="connsiteY18" fmla="*/ 1045774 h 1224848"/>
              <a:gd name="connsiteX19" fmla="*/ 588254 w 909387"/>
              <a:gd name="connsiteY19" fmla="*/ 1043280 h 1224848"/>
              <a:gd name="connsiteX20" fmla="*/ 587967 w 909387"/>
              <a:gd name="connsiteY20" fmla="*/ 1043190 h 1224848"/>
              <a:gd name="connsiteX21" fmla="*/ 510255 w 909387"/>
              <a:gd name="connsiteY21" fmla="*/ 994599 h 1224848"/>
              <a:gd name="connsiteX22" fmla="*/ 651899 w 909387"/>
              <a:gd name="connsiteY22" fmla="*/ 800560 h 1224848"/>
              <a:gd name="connsiteX23" fmla="*/ 640613 w 909387"/>
              <a:gd name="connsiteY23" fmla="*/ 823419 h 1224848"/>
              <a:gd name="connsiteX24" fmla="*/ 621575 w 909387"/>
              <a:gd name="connsiteY24" fmla="*/ 837254 h 1224848"/>
              <a:gd name="connsiteX25" fmla="*/ 596347 w 909387"/>
              <a:gd name="connsiteY25" fmla="*/ 840914 h 1224848"/>
              <a:gd name="connsiteX26" fmla="*/ 614613 w 909387"/>
              <a:gd name="connsiteY26" fmla="*/ 858714 h 1224848"/>
              <a:gd name="connsiteX27" fmla="*/ 621880 w 909387"/>
              <a:gd name="connsiteY27" fmla="*/ 881107 h 1224848"/>
              <a:gd name="connsiteX28" fmla="*/ 617574 w 909387"/>
              <a:gd name="connsiteY28" fmla="*/ 906228 h 1224848"/>
              <a:gd name="connsiteX29" fmla="*/ 640146 w 909387"/>
              <a:gd name="connsiteY29" fmla="*/ 894367 h 1224848"/>
              <a:gd name="connsiteX30" fmla="*/ 663670 w 909387"/>
              <a:gd name="connsiteY30" fmla="*/ 894367 h 1224848"/>
              <a:gd name="connsiteX31" fmla="*/ 686243 w 909387"/>
              <a:gd name="connsiteY31" fmla="*/ 906246 h 1224848"/>
              <a:gd name="connsiteX32" fmla="*/ 681936 w 909387"/>
              <a:gd name="connsiteY32" fmla="*/ 881125 h 1224848"/>
              <a:gd name="connsiteX33" fmla="*/ 689221 w 909387"/>
              <a:gd name="connsiteY33" fmla="*/ 858750 h 1224848"/>
              <a:gd name="connsiteX34" fmla="*/ 707452 w 909387"/>
              <a:gd name="connsiteY34" fmla="*/ 840914 h 1224848"/>
              <a:gd name="connsiteX35" fmla="*/ 682223 w 909387"/>
              <a:gd name="connsiteY35" fmla="*/ 837254 h 1224848"/>
              <a:gd name="connsiteX36" fmla="*/ 663186 w 909387"/>
              <a:gd name="connsiteY36" fmla="*/ 823437 h 1224848"/>
              <a:gd name="connsiteX37" fmla="*/ 651917 w 909387"/>
              <a:gd name="connsiteY37" fmla="*/ 751341 h 1224848"/>
              <a:gd name="connsiteX38" fmla="*/ 674597 w 909387"/>
              <a:gd name="connsiteY38" fmla="*/ 765444 h 1224848"/>
              <a:gd name="connsiteX39" fmla="*/ 692918 w 909387"/>
              <a:gd name="connsiteY39" fmla="*/ 802569 h 1224848"/>
              <a:gd name="connsiteX40" fmla="*/ 733900 w 909387"/>
              <a:gd name="connsiteY40" fmla="*/ 808526 h 1224848"/>
              <a:gd name="connsiteX41" fmla="*/ 754302 w 909387"/>
              <a:gd name="connsiteY41" fmla="*/ 825734 h 1224848"/>
              <a:gd name="connsiteX42" fmla="*/ 747914 w 909387"/>
              <a:gd name="connsiteY42" fmla="*/ 851662 h 1224848"/>
              <a:gd name="connsiteX43" fmla="*/ 718272 w 909387"/>
              <a:gd name="connsiteY43" fmla="*/ 880533 h 1224848"/>
              <a:gd name="connsiteX44" fmla="*/ 725270 w 909387"/>
              <a:gd name="connsiteY44" fmla="*/ 921336 h 1224848"/>
              <a:gd name="connsiteX45" fmla="*/ 715203 w 909387"/>
              <a:gd name="connsiteY45" fmla="*/ 946062 h 1224848"/>
              <a:gd name="connsiteX46" fmla="*/ 700364 w 909387"/>
              <a:gd name="connsiteY46" fmla="*/ 950925 h 1224848"/>
              <a:gd name="connsiteX47" fmla="*/ 688575 w 909387"/>
              <a:gd name="connsiteY47" fmla="*/ 948000 h 1224848"/>
              <a:gd name="connsiteX48" fmla="*/ 651917 w 909387"/>
              <a:gd name="connsiteY48" fmla="*/ 928729 h 1224848"/>
              <a:gd name="connsiteX49" fmla="*/ 615259 w 909387"/>
              <a:gd name="connsiteY49" fmla="*/ 948000 h 1224848"/>
              <a:gd name="connsiteX50" fmla="*/ 588631 w 909387"/>
              <a:gd name="connsiteY50" fmla="*/ 946062 h 1224848"/>
              <a:gd name="connsiteX51" fmla="*/ 578583 w 909387"/>
              <a:gd name="connsiteY51" fmla="*/ 921336 h 1224848"/>
              <a:gd name="connsiteX52" fmla="*/ 585581 w 909387"/>
              <a:gd name="connsiteY52" fmla="*/ 880533 h 1224848"/>
              <a:gd name="connsiteX53" fmla="*/ 555938 w 909387"/>
              <a:gd name="connsiteY53" fmla="*/ 851626 h 1224848"/>
              <a:gd name="connsiteX54" fmla="*/ 549532 w 909387"/>
              <a:gd name="connsiteY54" fmla="*/ 825716 h 1224848"/>
              <a:gd name="connsiteX55" fmla="*/ 569952 w 909387"/>
              <a:gd name="connsiteY55" fmla="*/ 808508 h 1224848"/>
              <a:gd name="connsiteX56" fmla="*/ 610917 w 909387"/>
              <a:gd name="connsiteY56" fmla="*/ 802551 h 1224848"/>
              <a:gd name="connsiteX57" fmla="*/ 629237 w 909387"/>
              <a:gd name="connsiteY57" fmla="*/ 765426 h 1224848"/>
              <a:gd name="connsiteX58" fmla="*/ 651917 w 909387"/>
              <a:gd name="connsiteY58" fmla="*/ 751341 h 1224848"/>
              <a:gd name="connsiteX59" fmla="*/ 164127 w 909387"/>
              <a:gd name="connsiteY59" fmla="*/ 613087 h 1224848"/>
              <a:gd name="connsiteX60" fmla="*/ 534944 w 909387"/>
              <a:gd name="connsiteY60" fmla="*/ 613087 h 1224848"/>
              <a:gd name="connsiteX61" fmla="*/ 552888 w 909387"/>
              <a:gd name="connsiteY61" fmla="*/ 631030 h 1224848"/>
              <a:gd name="connsiteX62" fmla="*/ 534944 w 909387"/>
              <a:gd name="connsiteY62" fmla="*/ 648974 h 1224848"/>
              <a:gd name="connsiteX63" fmla="*/ 164127 w 909387"/>
              <a:gd name="connsiteY63" fmla="*/ 648974 h 1224848"/>
              <a:gd name="connsiteX64" fmla="*/ 146184 w 909387"/>
              <a:gd name="connsiteY64" fmla="*/ 631030 h 1224848"/>
              <a:gd name="connsiteX65" fmla="*/ 164127 w 909387"/>
              <a:gd name="connsiteY65" fmla="*/ 613087 h 1224848"/>
              <a:gd name="connsiteX66" fmla="*/ 164127 w 909387"/>
              <a:gd name="connsiteY66" fmla="*/ 526439 h 1224848"/>
              <a:gd name="connsiteX67" fmla="*/ 534944 w 909387"/>
              <a:gd name="connsiteY67" fmla="*/ 526439 h 1224848"/>
              <a:gd name="connsiteX68" fmla="*/ 552888 w 909387"/>
              <a:gd name="connsiteY68" fmla="*/ 544382 h 1224848"/>
              <a:gd name="connsiteX69" fmla="*/ 534944 w 909387"/>
              <a:gd name="connsiteY69" fmla="*/ 562326 h 1224848"/>
              <a:gd name="connsiteX70" fmla="*/ 164127 w 909387"/>
              <a:gd name="connsiteY70" fmla="*/ 562326 h 1224848"/>
              <a:gd name="connsiteX71" fmla="*/ 146184 w 909387"/>
              <a:gd name="connsiteY71" fmla="*/ 544382 h 1224848"/>
              <a:gd name="connsiteX72" fmla="*/ 164127 w 909387"/>
              <a:gd name="connsiteY72" fmla="*/ 526439 h 1224848"/>
              <a:gd name="connsiteX73" fmla="*/ 164127 w 909387"/>
              <a:gd name="connsiteY73" fmla="*/ 439809 h 1224848"/>
              <a:gd name="connsiteX74" fmla="*/ 534944 w 909387"/>
              <a:gd name="connsiteY74" fmla="*/ 439809 h 1224848"/>
              <a:gd name="connsiteX75" fmla="*/ 552888 w 909387"/>
              <a:gd name="connsiteY75" fmla="*/ 457752 h 1224848"/>
              <a:gd name="connsiteX76" fmla="*/ 534944 w 909387"/>
              <a:gd name="connsiteY76" fmla="*/ 475696 h 1224848"/>
              <a:gd name="connsiteX77" fmla="*/ 164127 w 909387"/>
              <a:gd name="connsiteY77" fmla="*/ 475696 h 1224848"/>
              <a:gd name="connsiteX78" fmla="*/ 146184 w 909387"/>
              <a:gd name="connsiteY78" fmla="*/ 457752 h 1224848"/>
              <a:gd name="connsiteX79" fmla="*/ 164127 w 909387"/>
              <a:gd name="connsiteY79" fmla="*/ 439809 h 1224848"/>
              <a:gd name="connsiteX80" fmla="*/ 164127 w 909387"/>
              <a:gd name="connsiteY80" fmla="*/ 353160 h 1224848"/>
              <a:gd name="connsiteX81" fmla="*/ 534944 w 909387"/>
              <a:gd name="connsiteY81" fmla="*/ 353160 h 1224848"/>
              <a:gd name="connsiteX82" fmla="*/ 552888 w 909387"/>
              <a:gd name="connsiteY82" fmla="*/ 371103 h 1224848"/>
              <a:gd name="connsiteX83" fmla="*/ 534944 w 909387"/>
              <a:gd name="connsiteY83" fmla="*/ 389047 h 1224848"/>
              <a:gd name="connsiteX84" fmla="*/ 164127 w 909387"/>
              <a:gd name="connsiteY84" fmla="*/ 389047 h 1224848"/>
              <a:gd name="connsiteX85" fmla="*/ 146184 w 909387"/>
              <a:gd name="connsiteY85" fmla="*/ 371103 h 1224848"/>
              <a:gd name="connsiteX86" fmla="*/ 164127 w 909387"/>
              <a:gd name="connsiteY86" fmla="*/ 353160 h 1224848"/>
              <a:gd name="connsiteX87" fmla="*/ 164127 w 909387"/>
              <a:gd name="connsiteY87" fmla="*/ 266512 h 1224848"/>
              <a:gd name="connsiteX88" fmla="*/ 534944 w 909387"/>
              <a:gd name="connsiteY88" fmla="*/ 266512 h 1224848"/>
              <a:gd name="connsiteX89" fmla="*/ 552888 w 909387"/>
              <a:gd name="connsiteY89" fmla="*/ 284455 h 1224848"/>
              <a:gd name="connsiteX90" fmla="*/ 534944 w 909387"/>
              <a:gd name="connsiteY90" fmla="*/ 302399 h 1224848"/>
              <a:gd name="connsiteX91" fmla="*/ 164127 w 909387"/>
              <a:gd name="connsiteY91" fmla="*/ 302399 h 1224848"/>
              <a:gd name="connsiteX92" fmla="*/ 146184 w 909387"/>
              <a:gd name="connsiteY92" fmla="*/ 284455 h 1224848"/>
              <a:gd name="connsiteX93" fmla="*/ 164127 w 909387"/>
              <a:gd name="connsiteY93" fmla="*/ 266512 h 1224848"/>
              <a:gd name="connsiteX94" fmla="*/ 523228 w 909387"/>
              <a:gd name="connsiteY94" fmla="*/ 61259 h 1224848"/>
              <a:gd name="connsiteX95" fmla="*/ 523228 w 909387"/>
              <a:gd name="connsiteY95" fmla="*/ 166155 h 1224848"/>
              <a:gd name="connsiteX96" fmla="*/ 532917 w 909387"/>
              <a:gd name="connsiteY96" fmla="*/ 175845 h 1224848"/>
              <a:gd name="connsiteX97" fmla="*/ 637796 w 909387"/>
              <a:gd name="connsiteY97" fmla="*/ 175845 h 1224848"/>
              <a:gd name="connsiteX98" fmla="*/ 45576 w 909387"/>
              <a:gd name="connsiteY98" fmla="*/ 0 h 1224848"/>
              <a:gd name="connsiteX99" fmla="*/ 278983 w 909387"/>
              <a:gd name="connsiteY99" fmla="*/ 0 h 1224848"/>
              <a:gd name="connsiteX100" fmla="*/ 296926 w 909387"/>
              <a:gd name="connsiteY100" fmla="*/ 17943 h 1224848"/>
              <a:gd name="connsiteX101" fmla="*/ 278983 w 909387"/>
              <a:gd name="connsiteY101" fmla="*/ 35887 h 1224848"/>
              <a:gd name="connsiteX102" fmla="*/ 45576 w 909387"/>
              <a:gd name="connsiteY102" fmla="*/ 35887 h 1224848"/>
              <a:gd name="connsiteX103" fmla="*/ 35887 w 909387"/>
              <a:gd name="connsiteY103" fmla="*/ 45576 h 1224848"/>
              <a:gd name="connsiteX104" fmla="*/ 35887 w 909387"/>
              <a:gd name="connsiteY104" fmla="*/ 956524 h 1224848"/>
              <a:gd name="connsiteX105" fmla="*/ 45576 w 909387"/>
              <a:gd name="connsiteY105" fmla="*/ 966213 h 1224848"/>
              <a:gd name="connsiteX106" fmla="*/ 485188 w 909387"/>
              <a:gd name="connsiteY106" fmla="*/ 966213 h 1224848"/>
              <a:gd name="connsiteX107" fmla="*/ 486013 w 909387"/>
              <a:gd name="connsiteY107" fmla="*/ 964777 h 1224848"/>
              <a:gd name="connsiteX108" fmla="*/ 485152 w 909387"/>
              <a:gd name="connsiteY108" fmla="*/ 963486 h 1224848"/>
              <a:gd name="connsiteX109" fmla="*/ 484919 w 909387"/>
              <a:gd name="connsiteY109" fmla="*/ 963109 h 1224848"/>
              <a:gd name="connsiteX110" fmla="*/ 482568 w 909387"/>
              <a:gd name="connsiteY110" fmla="*/ 959412 h 1224848"/>
              <a:gd name="connsiteX111" fmla="*/ 482407 w 909387"/>
              <a:gd name="connsiteY111" fmla="*/ 959161 h 1224848"/>
              <a:gd name="connsiteX112" fmla="*/ 480074 w 909387"/>
              <a:gd name="connsiteY112" fmla="*/ 955303 h 1224848"/>
              <a:gd name="connsiteX113" fmla="*/ 479948 w 909387"/>
              <a:gd name="connsiteY113" fmla="*/ 955088 h 1224848"/>
              <a:gd name="connsiteX114" fmla="*/ 479787 w 909387"/>
              <a:gd name="connsiteY114" fmla="*/ 954819 h 1224848"/>
              <a:gd name="connsiteX115" fmla="*/ 477670 w 909387"/>
              <a:gd name="connsiteY115" fmla="*/ 951123 h 1224848"/>
              <a:gd name="connsiteX116" fmla="*/ 477454 w 909387"/>
              <a:gd name="connsiteY116" fmla="*/ 950746 h 1224848"/>
              <a:gd name="connsiteX117" fmla="*/ 477329 w 909387"/>
              <a:gd name="connsiteY117" fmla="*/ 950530 h 1224848"/>
              <a:gd name="connsiteX118" fmla="*/ 475355 w 909387"/>
              <a:gd name="connsiteY118" fmla="*/ 946852 h 1224848"/>
              <a:gd name="connsiteX119" fmla="*/ 474978 w 909387"/>
              <a:gd name="connsiteY119" fmla="*/ 946134 h 1224848"/>
              <a:gd name="connsiteX120" fmla="*/ 473148 w 909387"/>
              <a:gd name="connsiteY120" fmla="*/ 942528 h 1224848"/>
              <a:gd name="connsiteX121" fmla="*/ 472915 w 909387"/>
              <a:gd name="connsiteY121" fmla="*/ 942061 h 1224848"/>
              <a:gd name="connsiteX122" fmla="*/ 472807 w 909387"/>
              <a:gd name="connsiteY122" fmla="*/ 941828 h 1224848"/>
              <a:gd name="connsiteX123" fmla="*/ 471066 w 909387"/>
              <a:gd name="connsiteY123" fmla="*/ 938167 h 1224848"/>
              <a:gd name="connsiteX124" fmla="*/ 470725 w 909387"/>
              <a:gd name="connsiteY124" fmla="*/ 937432 h 1224848"/>
              <a:gd name="connsiteX125" fmla="*/ 469075 w 909387"/>
              <a:gd name="connsiteY125" fmla="*/ 933735 h 1224848"/>
              <a:gd name="connsiteX126" fmla="*/ 468716 w 909387"/>
              <a:gd name="connsiteY126" fmla="*/ 932910 h 1224848"/>
              <a:gd name="connsiteX127" fmla="*/ 467191 w 909387"/>
              <a:gd name="connsiteY127" fmla="*/ 929268 h 1224848"/>
              <a:gd name="connsiteX128" fmla="*/ 466814 w 909387"/>
              <a:gd name="connsiteY128" fmla="*/ 928352 h 1224848"/>
              <a:gd name="connsiteX129" fmla="*/ 465414 w 909387"/>
              <a:gd name="connsiteY129" fmla="*/ 924746 h 1224848"/>
              <a:gd name="connsiteX130" fmla="*/ 464966 w 909387"/>
              <a:gd name="connsiteY130" fmla="*/ 923579 h 1224848"/>
              <a:gd name="connsiteX131" fmla="*/ 463728 w 909387"/>
              <a:gd name="connsiteY131" fmla="*/ 920116 h 1224848"/>
              <a:gd name="connsiteX132" fmla="*/ 463315 w 909387"/>
              <a:gd name="connsiteY132" fmla="*/ 918968 h 1224848"/>
              <a:gd name="connsiteX133" fmla="*/ 462292 w 909387"/>
              <a:gd name="connsiteY133" fmla="*/ 915882 h 1224848"/>
              <a:gd name="connsiteX134" fmla="*/ 461790 w 909387"/>
              <a:gd name="connsiteY134" fmla="*/ 914303 h 1224848"/>
              <a:gd name="connsiteX135" fmla="*/ 460749 w 909387"/>
              <a:gd name="connsiteY135" fmla="*/ 910876 h 1224848"/>
              <a:gd name="connsiteX136" fmla="*/ 460336 w 909387"/>
              <a:gd name="connsiteY136" fmla="*/ 909476 h 1224848"/>
              <a:gd name="connsiteX137" fmla="*/ 459583 w 909387"/>
              <a:gd name="connsiteY137" fmla="*/ 906749 h 1224848"/>
              <a:gd name="connsiteX138" fmla="*/ 459044 w 909387"/>
              <a:gd name="connsiteY138" fmla="*/ 904739 h 1224848"/>
              <a:gd name="connsiteX139" fmla="*/ 458201 w 909387"/>
              <a:gd name="connsiteY139" fmla="*/ 901366 h 1224848"/>
              <a:gd name="connsiteX140" fmla="*/ 458111 w 909387"/>
              <a:gd name="connsiteY140" fmla="*/ 901007 h 1224848"/>
              <a:gd name="connsiteX141" fmla="*/ 457824 w 909387"/>
              <a:gd name="connsiteY141" fmla="*/ 899823 h 1224848"/>
              <a:gd name="connsiteX142" fmla="*/ 457124 w 909387"/>
              <a:gd name="connsiteY142" fmla="*/ 896700 h 1224848"/>
              <a:gd name="connsiteX143" fmla="*/ 456981 w 909387"/>
              <a:gd name="connsiteY143" fmla="*/ 896037 h 1224848"/>
              <a:gd name="connsiteX144" fmla="*/ 456730 w 909387"/>
              <a:gd name="connsiteY144" fmla="*/ 894888 h 1224848"/>
              <a:gd name="connsiteX145" fmla="*/ 456191 w 909387"/>
              <a:gd name="connsiteY145" fmla="*/ 892143 h 1224848"/>
              <a:gd name="connsiteX146" fmla="*/ 455779 w 909387"/>
              <a:gd name="connsiteY146" fmla="*/ 890025 h 1224848"/>
              <a:gd name="connsiteX147" fmla="*/ 455348 w 909387"/>
              <a:gd name="connsiteY147" fmla="*/ 887513 h 1224848"/>
              <a:gd name="connsiteX148" fmla="*/ 455151 w 909387"/>
              <a:gd name="connsiteY148" fmla="*/ 886293 h 1224848"/>
              <a:gd name="connsiteX149" fmla="*/ 454935 w 909387"/>
              <a:gd name="connsiteY149" fmla="*/ 884983 h 1224848"/>
              <a:gd name="connsiteX150" fmla="*/ 454541 w 909387"/>
              <a:gd name="connsiteY150" fmla="*/ 882148 h 1224848"/>
              <a:gd name="connsiteX151" fmla="*/ 454469 w 909387"/>
              <a:gd name="connsiteY151" fmla="*/ 881592 h 1224848"/>
              <a:gd name="connsiteX152" fmla="*/ 454236 w 909387"/>
              <a:gd name="connsiteY152" fmla="*/ 879923 h 1224848"/>
              <a:gd name="connsiteX153" fmla="*/ 453948 w 909387"/>
              <a:gd name="connsiteY153" fmla="*/ 877447 h 1224848"/>
              <a:gd name="connsiteX154" fmla="*/ 453823 w 909387"/>
              <a:gd name="connsiteY154" fmla="*/ 876299 h 1224848"/>
              <a:gd name="connsiteX155" fmla="*/ 453661 w 909387"/>
              <a:gd name="connsiteY155" fmla="*/ 874917 h 1224848"/>
              <a:gd name="connsiteX156" fmla="*/ 453428 w 909387"/>
              <a:gd name="connsiteY156" fmla="*/ 872333 h 1224848"/>
              <a:gd name="connsiteX157" fmla="*/ 453213 w 909387"/>
              <a:gd name="connsiteY157" fmla="*/ 869929 h 1224848"/>
              <a:gd name="connsiteX158" fmla="*/ 453033 w 909387"/>
              <a:gd name="connsiteY158" fmla="*/ 867291 h 1224848"/>
              <a:gd name="connsiteX159" fmla="*/ 452962 w 909387"/>
              <a:gd name="connsiteY159" fmla="*/ 866269 h 1224848"/>
              <a:gd name="connsiteX160" fmla="*/ 452872 w 909387"/>
              <a:gd name="connsiteY160" fmla="*/ 864689 h 1224848"/>
              <a:gd name="connsiteX161" fmla="*/ 452872 w 909387"/>
              <a:gd name="connsiteY161" fmla="*/ 864636 h 1224848"/>
              <a:gd name="connsiteX162" fmla="*/ 452764 w 909387"/>
              <a:gd name="connsiteY162" fmla="*/ 862124 h 1224848"/>
              <a:gd name="connsiteX163" fmla="*/ 452728 w 909387"/>
              <a:gd name="connsiteY163" fmla="*/ 861388 h 1224848"/>
              <a:gd name="connsiteX164" fmla="*/ 452728 w 909387"/>
              <a:gd name="connsiteY164" fmla="*/ 861191 h 1224848"/>
              <a:gd name="connsiteX165" fmla="*/ 452710 w 909387"/>
              <a:gd name="connsiteY165" fmla="*/ 860724 h 1224848"/>
              <a:gd name="connsiteX166" fmla="*/ 452675 w 909387"/>
              <a:gd name="connsiteY166" fmla="*/ 859540 h 1224848"/>
              <a:gd name="connsiteX167" fmla="*/ 452621 w 909387"/>
              <a:gd name="connsiteY167" fmla="*/ 854946 h 1224848"/>
              <a:gd name="connsiteX168" fmla="*/ 452621 w 909387"/>
              <a:gd name="connsiteY168" fmla="*/ 854426 h 1224848"/>
              <a:gd name="connsiteX169" fmla="*/ 455222 w 909387"/>
              <a:gd name="connsiteY169" fmla="*/ 822271 h 1224848"/>
              <a:gd name="connsiteX170" fmla="*/ 164128 w 909387"/>
              <a:gd name="connsiteY170" fmla="*/ 822271 h 1224848"/>
              <a:gd name="connsiteX171" fmla="*/ 146184 w 909387"/>
              <a:gd name="connsiteY171" fmla="*/ 804328 h 1224848"/>
              <a:gd name="connsiteX172" fmla="*/ 164128 w 909387"/>
              <a:gd name="connsiteY172" fmla="*/ 786385 h 1224848"/>
              <a:gd name="connsiteX173" fmla="*/ 464589 w 909387"/>
              <a:gd name="connsiteY173" fmla="*/ 786385 h 1224848"/>
              <a:gd name="connsiteX174" fmla="*/ 491988 w 909387"/>
              <a:gd name="connsiteY174" fmla="*/ 735623 h 1224848"/>
              <a:gd name="connsiteX175" fmla="*/ 164128 w 909387"/>
              <a:gd name="connsiteY175" fmla="*/ 735623 h 1224848"/>
              <a:gd name="connsiteX176" fmla="*/ 146184 w 909387"/>
              <a:gd name="connsiteY176" fmla="*/ 717680 h 1224848"/>
              <a:gd name="connsiteX177" fmla="*/ 164128 w 909387"/>
              <a:gd name="connsiteY177" fmla="*/ 699736 h 1224848"/>
              <a:gd name="connsiteX178" fmla="*/ 526368 w 909387"/>
              <a:gd name="connsiteY178" fmla="*/ 699736 h 1224848"/>
              <a:gd name="connsiteX179" fmla="*/ 651899 w 909387"/>
              <a:gd name="connsiteY179" fmla="*/ 655111 h 1224848"/>
              <a:gd name="connsiteX180" fmla="*/ 652276 w 909387"/>
              <a:gd name="connsiteY180" fmla="*/ 655111 h 1224848"/>
              <a:gd name="connsiteX181" fmla="*/ 659256 w 909387"/>
              <a:gd name="connsiteY181" fmla="*/ 655255 h 1224848"/>
              <a:gd name="connsiteX182" fmla="*/ 659812 w 909387"/>
              <a:gd name="connsiteY182" fmla="*/ 655273 h 1224848"/>
              <a:gd name="connsiteX183" fmla="*/ 661015 w 909387"/>
              <a:gd name="connsiteY183" fmla="*/ 655327 h 1224848"/>
              <a:gd name="connsiteX184" fmla="*/ 663150 w 909387"/>
              <a:gd name="connsiteY184" fmla="*/ 655434 h 1224848"/>
              <a:gd name="connsiteX185" fmla="*/ 663150 w 909387"/>
              <a:gd name="connsiteY185" fmla="*/ 211731 h 1224848"/>
              <a:gd name="connsiteX186" fmla="*/ 532881 w 909387"/>
              <a:gd name="connsiteY186" fmla="*/ 211731 h 1224848"/>
              <a:gd name="connsiteX187" fmla="*/ 487305 w 909387"/>
              <a:gd name="connsiteY187" fmla="*/ 166155 h 1224848"/>
              <a:gd name="connsiteX188" fmla="*/ 487305 w 909387"/>
              <a:gd name="connsiteY188" fmla="*/ 35887 h 1224848"/>
              <a:gd name="connsiteX189" fmla="*/ 362689 w 909387"/>
              <a:gd name="connsiteY189" fmla="*/ 35887 h 1224848"/>
              <a:gd name="connsiteX190" fmla="*/ 344745 w 909387"/>
              <a:gd name="connsiteY190" fmla="*/ 17943 h 1224848"/>
              <a:gd name="connsiteX191" fmla="*/ 362689 w 909387"/>
              <a:gd name="connsiteY191" fmla="*/ 0 h 1224848"/>
              <a:gd name="connsiteX192" fmla="*/ 505248 w 909387"/>
              <a:gd name="connsiteY192" fmla="*/ 0 h 1224848"/>
              <a:gd name="connsiteX193" fmla="*/ 505841 w 909387"/>
              <a:gd name="connsiteY193" fmla="*/ 36 h 1224848"/>
              <a:gd name="connsiteX194" fmla="*/ 506469 w 909387"/>
              <a:gd name="connsiteY194" fmla="*/ 72 h 1224848"/>
              <a:gd name="connsiteX195" fmla="*/ 508694 w 909387"/>
              <a:gd name="connsiteY195" fmla="*/ 341 h 1224848"/>
              <a:gd name="connsiteX196" fmla="*/ 508765 w 909387"/>
              <a:gd name="connsiteY196" fmla="*/ 359 h 1224848"/>
              <a:gd name="connsiteX197" fmla="*/ 510972 w 909387"/>
              <a:gd name="connsiteY197" fmla="*/ 969 h 1224848"/>
              <a:gd name="connsiteX198" fmla="*/ 511565 w 909387"/>
              <a:gd name="connsiteY198" fmla="*/ 1184 h 1224848"/>
              <a:gd name="connsiteX199" fmla="*/ 513520 w 909387"/>
              <a:gd name="connsiteY199" fmla="*/ 2046 h 1224848"/>
              <a:gd name="connsiteX200" fmla="*/ 513700 w 909387"/>
              <a:gd name="connsiteY200" fmla="*/ 2135 h 1224848"/>
              <a:gd name="connsiteX201" fmla="*/ 515638 w 909387"/>
              <a:gd name="connsiteY201" fmla="*/ 3355 h 1224848"/>
              <a:gd name="connsiteX202" fmla="*/ 516140 w 909387"/>
              <a:gd name="connsiteY202" fmla="*/ 3732 h 1224848"/>
              <a:gd name="connsiteX203" fmla="*/ 517899 w 909387"/>
              <a:gd name="connsiteY203" fmla="*/ 5239 h 1224848"/>
              <a:gd name="connsiteX204" fmla="*/ 517934 w 909387"/>
              <a:gd name="connsiteY204" fmla="*/ 5275 h 1224848"/>
              <a:gd name="connsiteX205" fmla="*/ 693779 w 909387"/>
              <a:gd name="connsiteY205" fmla="*/ 181120 h 1224848"/>
              <a:gd name="connsiteX206" fmla="*/ 693851 w 909387"/>
              <a:gd name="connsiteY206" fmla="*/ 181192 h 1224848"/>
              <a:gd name="connsiteX207" fmla="*/ 695322 w 909387"/>
              <a:gd name="connsiteY207" fmla="*/ 182896 h 1224848"/>
              <a:gd name="connsiteX208" fmla="*/ 695717 w 909387"/>
              <a:gd name="connsiteY208" fmla="*/ 183435 h 1224848"/>
              <a:gd name="connsiteX209" fmla="*/ 696937 w 909387"/>
              <a:gd name="connsiteY209" fmla="*/ 185355 h 1224848"/>
              <a:gd name="connsiteX210" fmla="*/ 697045 w 909387"/>
              <a:gd name="connsiteY210" fmla="*/ 185570 h 1224848"/>
              <a:gd name="connsiteX211" fmla="*/ 697888 w 909387"/>
              <a:gd name="connsiteY211" fmla="*/ 187490 h 1224848"/>
              <a:gd name="connsiteX212" fmla="*/ 698103 w 909387"/>
              <a:gd name="connsiteY212" fmla="*/ 188100 h 1224848"/>
              <a:gd name="connsiteX213" fmla="*/ 698696 w 909387"/>
              <a:gd name="connsiteY213" fmla="*/ 190271 h 1224848"/>
              <a:gd name="connsiteX214" fmla="*/ 698714 w 909387"/>
              <a:gd name="connsiteY214" fmla="*/ 190397 h 1224848"/>
              <a:gd name="connsiteX215" fmla="*/ 698983 w 909387"/>
              <a:gd name="connsiteY215" fmla="*/ 192568 h 1224848"/>
              <a:gd name="connsiteX216" fmla="*/ 699019 w 909387"/>
              <a:gd name="connsiteY216" fmla="*/ 193214 h 1224848"/>
              <a:gd name="connsiteX217" fmla="*/ 699054 w 909387"/>
              <a:gd name="connsiteY217" fmla="*/ 193788 h 1224848"/>
              <a:gd name="connsiteX218" fmla="*/ 699054 w 909387"/>
              <a:gd name="connsiteY218" fmla="*/ 660781 h 1224848"/>
              <a:gd name="connsiteX219" fmla="*/ 844988 w 909387"/>
              <a:gd name="connsiteY219" fmla="*/ 804848 h 1224848"/>
              <a:gd name="connsiteX220" fmla="*/ 832050 w 909387"/>
              <a:gd name="connsiteY220" fmla="*/ 826686 h 1224848"/>
              <a:gd name="connsiteX221" fmla="*/ 810213 w 909387"/>
              <a:gd name="connsiteY221" fmla="*/ 813748 h 1224848"/>
              <a:gd name="connsiteX222" fmla="*/ 675190 w 909387"/>
              <a:gd name="connsiteY222" fmla="*/ 692685 h 1224848"/>
              <a:gd name="connsiteX223" fmla="*/ 672050 w 909387"/>
              <a:gd name="connsiteY223" fmla="*/ 692236 h 1224848"/>
              <a:gd name="connsiteX224" fmla="*/ 668748 w 909387"/>
              <a:gd name="connsiteY224" fmla="*/ 691895 h 1224848"/>
              <a:gd name="connsiteX225" fmla="*/ 665447 w 909387"/>
              <a:gd name="connsiteY225" fmla="*/ 691554 h 1224848"/>
              <a:gd name="connsiteX226" fmla="*/ 659507 w 909387"/>
              <a:gd name="connsiteY226" fmla="*/ 691177 h 1224848"/>
              <a:gd name="connsiteX227" fmla="*/ 659095 w 909387"/>
              <a:gd name="connsiteY227" fmla="*/ 691159 h 1224848"/>
              <a:gd name="connsiteX228" fmla="*/ 658269 w 909387"/>
              <a:gd name="connsiteY228" fmla="*/ 691124 h 1224848"/>
              <a:gd name="connsiteX229" fmla="*/ 652599 w 909387"/>
              <a:gd name="connsiteY229" fmla="*/ 690998 h 1224848"/>
              <a:gd name="connsiteX230" fmla="*/ 651792 w 909387"/>
              <a:gd name="connsiteY230" fmla="*/ 690980 h 1224848"/>
              <a:gd name="connsiteX231" fmla="*/ 648508 w 909387"/>
              <a:gd name="connsiteY231" fmla="*/ 691016 h 1224848"/>
              <a:gd name="connsiteX232" fmla="*/ 647647 w 909387"/>
              <a:gd name="connsiteY232" fmla="*/ 691034 h 1224848"/>
              <a:gd name="connsiteX233" fmla="*/ 644291 w 909387"/>
              <a:gd name="connsiteY233" fmla="*/ 691159 h 1224848"/>
              <a:gd name="connsiteX234" fmla="*/ 643466 w 909387"/>
              <a:gd name="connsiteY234" fmla="*/ 691195 h 1224848"/>
              <a:gd name="connsiteX235" fmla="*/ 640093 w 909387"/>
              <a:gd name="connsiteY235" fmla="*/ 691411 h 1224848"/>
              <a:gd name="connsiteX236" fmla="*/ 639321 w 909387"/>
              <a:gd name="connsiteY236" fmla="*/ 691464 h 1224848"/>
              <a:gd name="connsiteX237" fmla="*/ 635894 w 909387"/>
              <a:gd name="connsiteY237" fmla="*/ 691770 h 1224848"/>
              <a:gd name="connsiteX238" fmla="*/ 635194 w 909387"/>
              <a:gd name="connsiteY238" fmla="*/ 691841 h 1224848"/>
              <a:gd name="connsiteX239" fmla="*/ 631677 w 909387"/>
              <a:gd name="connsiteY239" fmla="*/ 692236 h 1224848"/>
              <a:gd name="connsiteX240" fmla="*/ 631103 w 909387"/>
              <a:gd name="connsiteY240" fmla="*/ 692308 h 1224848"/>
              <a:gd name="connsiteX241" fmla="*/ 627532 w 909387"/>
              <a:gd name="connsiteY241" fmla="*/ 692810 h 1224848"/>
              <a:gd name="connsiteX242" fmla="*/ 627048 w 909387"/>
              <a:gd name="connsiteY242" fmla="*/ 692882 h 1224848"/>
              <a:gd name="connsiteX243" fmla="*/ 623477 w 909387"/>
              <a:gd name="connsiteY243" fmla="*/ 693474 h 1224848"/>
              <a:gd name="connsiteX244" fmla="*/ 623011 w 909387"/>
              <a:gd name="connsiteY244" fmla="*/ 693546 h 1224848"/>
              <a:gd name="connsiteX245" fmla="*/ 619350 w 909387"/>
              <a:gd name="connsiteY245" fmla="*/ 694246 h 1224848"/>
              <a:gd name="connsiteX246" fmla="*/ 619027 w 909387"/>
              <a:gd name="connsiteY246" fmla="*/ 694300 h 1224848"/>
              <a:gd name="connsiteX247" fmla="*/ 615295 w 909387"/>
              <a:gd name="connsiteY247" fmla="*/ 695125 h 1224848"/>
              <a:gd name="connsiteX248" fmla="*/ 615080 w 909387"/>
              <a:gd name="connsiteY248" fmla="*/ 695179 h 1224848"/>
              <a:gd name="connsiteX249" fmla="*/ 611383 w 909387"/>
              <a:gd name="connsiteY249" fmla="*/ 696076 h 1224848"/>
              <a:gd name="connsiteX250" fmla="*/ 611132 w 909387"/>
              <a:gd name="connsiteY250" fmla="*/ 696130 h 1224848"/>
              <a:gd name="connsiteX251" fmla="*/ 607382 w 909387"/>
              <a:gd name="connsiteY251" fmla="*/ 697153 h 1224848"/>
              <a:gd name="connsiteX252" fmla="*/ 607256 w 909387"/>
              <a:gd name="connsiteY252" fmla="*/ 697188 h 1224848"/>
              <a:gd name="connsiteX253" fmla="*/ 603452 w 909387"/>
              <a:gd name="connsiteY253" fmla="*/ 698319 h 1224848"/>
              <a:gd name="connsiteX254" fmla="*/ 603399 w 909387"/>
              <a:gd name="connsiteY254" fmla="*/ 698337 h 1224848"/>
              <a:gd name="connsiteX255" fmla="*/ 599613 w 909387"/>
              <a:gd name="connsiteY255" fmla="*/ 699575 h 1224848"/>
              <a:gd name="connsiteX256" fmla="*/ 599577 w 909387"/>
              <a:gd name="connsiteY256" fmla="*/ 699593 h 1224848"/>
              <a:gd name="connsiteX257" fmla="*/ 490463 w 909387"/>
              <a:gd name="connsiteY257" fmla="*/ 829233 h 1224848"/>
              <a:gd name="connsiteX258" fmla="*/ 490409 w 909387"/>
              <a:gd name="connsiteY258" fmla="*/ 829556 h 1224848"/>
              <a:gd name="connsiteX259" fmla="*/ 489028 w 909387"/>
              <a:gd name="connsiteY259" fmla="*/ 841632 h 1224848"/>
              <a:gd name="connsiteX260" fmla="*/ 489010 w 909387"/>
              <a:gd name="connsiteY260" fmla="*/ 841848 h 1224848"/>
              <a:gd name="connsiteX261" fmla="*/ 488794 w 909387"/>
              <a:gd name="connsiteY261" fmla="*/ 845275 h 1224848"/>
              <a:gd name="connsiteX262" fmla="*/ 488741 w 909387"/>
              <a:gd name="connsiteY262" fmla="*/ 846010 h 1224848"/>
              <a:gd name="connsiteX263" fmla="*/ 488597 w 909387"/>
              <a:gd name="connsiteY263" fmla="*/ 849976 h 1224848"/>
              <a:gd name="connsiteX264" fmla="*/ 488597 w 909387"/>
              <a:gd name="connsiteY264" fmla="*/ 850191 h 1224848"/>
              <a:gd name="connsiteX265" fmla="*/ 488543 w 909387"/>
              <a:gd name="connsiteY265" fmla="*/ 854408 h 1224848"/>
              <a:gd name="connsiteX266" fmla="*/ 488543 w 909387"/>
              <a:gd name="connsiteY266" fmla="*/ 854426 h 1224848"/>
              <a:gd name="connsiteX267" fmla="*/ 488759 w 909387"/>
              <a:gd name="connsiteY267" fmla="*/ 862734 h 1224848"/>
              <a:gd name="connsiteX268" fmla="*/ 488759 w 909387"/>
              <a:gd name="connsiteY268" fmla="*/ 862823 h 1224848"/>
              <a:gd name="connsiteX269" fmla="*/ 614757 w 909387"/>
              <a:gd name="connsiteY269" fmla="*/ 1013565 h 1224848"/>
              <a:gd name="connsiteX270" fmla="*/ 615403 w 909387"/>
              <a:gd name="connsiteY270" fmla="*/ 1013709 h 1224848"/>
              <a:gd name="connsiteX271" fmla="*/ 618543 w 909387"/>
              <a:gd name="connsiteY271" fmla="*/ 1014391 h 1224848"/>
              <a:gd name="connsiteX272" fmla="*/ 619763 w 909387"/>
              <a:gd name="connsiteY272" fmla="*/ 1014642 h 1224848"/>
              <a:gd name="connsiteX273" fmla="*/ 622508 w 909387"/>
              <a:gd name="connsiteY273" fmla="*/ 1015162 h 1224848"/>
              <a:gd name="connsiteX274" fmla="*/ 624177 w 909387"/>
              <a:gd name="connsiteY274" fmla="*/ 1015449 h 1224848"/>
              <a:gd name="connsiteX275" fmla="*/ 626563 w 909387"/>
              <a:gd name="connsiteY275" fmla="*/ 1015844 h 1224848"/>
              <a:gd name="connsiteX276" fmla="*/ 628735 w 909387"/>
              <a:gd name="connsiteY276" fmla="*/ 1016167 h 1224848"/>
              <a:gd name="connsiteX277" fmla="*/ 630726 w 909387"/>
              <a:gd name="connsiteY277" fmla="*/ 1016454 h 1224848"/>
              <a:gd name="connsiteX278" fmla="*/ 633597 w 909387"/>
              <a:gd name="connsiteY278" fmla="*/ 1016795 h 1224848"/>
              <a:gd name="connsiteX279" fmla="*/ 634925 w 909387"/>
              <a:gd name="connsiteY279" fmla="*/ 1016957 h 1224848"/>
              <a:gd name="connsiteX280" fmla="*/ 643753 w 909387"/>
              <a:gd name="connsiteY280" fmla="*/ 1017639 h 1224848"/>
              <a:gd name="connsiteX281" fmla="*/ 643771 w 909387"/>
              <a:gd name="connsiteY281" fmla="*/ 1017639 h 1224848"/>
              <a:gd name="connsiteX282" fmla="*/ 651935 w 909387"/>
              <a:gd name="connsiteY282" fmla="*/ 1017836 h 1224848"/>
              <a:gd name="connsiteX283" fmla="*/ 666057 w 909387"/>
              <a:gd name="connsiteY283" fmla="*/ 1017208 h 1224848"/>
              <a:gd name="connsiteX284" fmla="*/ 666200 w 909387"/>
              <a:gd name="connsiteY284" fmla="*/ 1017190 h 1224848"/>
              <a:gd name="connsiteX285" fmla="*/ 811577 w 909387"/>
              <a:gd name="connsiteY285" fmla="*/ 889218 h 1224848"/>
              <a:gd name="connsiteX286" fmla="*/ 832912 w 909387"/>
              <a:gd name="connsiteY286" fmla="*/ 875491 h 1224848"/>
              <a:gd name="connsiteX287" fmla="*/ 846638 w 909387"/>
              <a:gd name="connsiteY287" fmla="*/ 896826 h 1224848"/>
              <a:gd name="connsiteX288" fmla="*/ 817803 w 909387"/>
              <a:gd name="connsiteY288" fmla="*/ 964742 h 1224848"/>
              <a:gd name="connsiteX289" fmla="*/ 906192 w 909387"/>
              <a:gd name="connsiteY289" fmla="*/ 1118642 h 1224848"/>
              <a:gd name="connsiteX290" fmla="*/ 905457 w 909387"/>
              <a:gd name="connsiteY290" fmla="*/ 1143619 h 1224848"/>
              <a:gd name="connsiteX291" fmla="*/ 882848 w 909387"/>
              <a:gd name="connsiteY291" fmla="*/ 1154277 h 1224848"/>
              <a:gd name="connsiteX292" fmla="*/ 813156 w 909387"/>
              <a:gd name="connsiteY292" fmla="*/ 1146579 h 1224848"/>
              <a:gd name="connsiteX293" fmla="*/ 784680 w 909387"/>
              <a:gd name="connsiteY293" fmla="*/ 1210655 h 1224848"/>
              <a:gd name="connsiteX294" fmla="*/ 764081 w 909387"/>
              <a:gd name="connsiteY294" fmla="*/ 1224812 h 1224848"/>
              <a:gd name="connsiteX295" fmla="*/ 762825 w 909387"/>
              <a:gd name="connsiteY295" fmla="*/ 1224848 h 1224848"/>
              <a:gd name="connsiteX296" fmla="*/ 742136 w 909387"/>
              <a:gd name="connsiteY296" fmla="*/ 1212862 h 1224848"/>
              <a:gd name="connsiteX297" fmla="*/ 651935 w 909387"/>
              <a:gd name="connsiteY297" fmla="*/ 1055786 h 1224848"/>
              <a:gd name="connsiteX298" fmla="*/ 561716 w 909387"/>
              <a:gd name="connsiteY298" fmla="*/ 1212862 h 1224848"/>
              <a:gd name="connsiteX299" fmla="*/ 541027 w 909387"/>
              <a:gd name="connsiteY299" fmla="*/ 1224848 h 1224848"/>
              <a:gd name="connsiteX300" fmla="*/ 539771 w 909387"/>
              <a:gd name="connsiteY300" fmla="*/ 1224812 h 1224848"/>
              <a:gd name="connsiteX301" fmla="*/ 519173 w 909387"/>
              <a:gd name="connsiteY301" fmla="*/ 1210655 h 1224848"/>
              <a:gd name="connsiteX302" fmla="*/ 490678 w 909387"/>
              <a:gd name="connsiteY302" fmla="*/ 1146579 h 1224848"/>
              <a:gd name="connsiteX303" fmla="*/ 420969 w 909387"/>
              <a:gd name="connsiteY303" fmla="*/ 1154277 h 1224848"/>
              <a:gd name="connsiteX304" fmla="*/ 398378 w 909387"/>
              <a:gd name="connsiteY304" fmla="*/ 1143619 h 1224848"/>
              <a:gd name="connsiteX305" fmla="*/ 397642 w 909387"/>
              <a:gd name="connsiteY305" fmla="*/ 1118642 h 1224848"/>
              <a:gd name="connsiteX306" fmla="*/ 464553 w 909387"/>
              <a:gd name="connsiteY306" fmla="*/ 1002135 h 1224848"/>
              <a:gd name="connsiteX307" fmla="*/ 45576 w 909387"/>
              <a:gd name="connsiteY307" fmla="*/ 1002135 h 1224848"/>
              <a:gd name="connsiteX308" fmla="*/ 0 w 909387"/>
              <a:gd name="connsiteY308" fmla="*/ 956559 h 1224848"/>
              <a:gd name="connsiteX309" fmla="*/ 0 w 909387"/>
              <a:gd name="connsiteY309" fmla="*/ 45576 h 1224848"/>
              <a:gd name="connsiteX310" fmla="*/ 45576 w 909387"/>
              <a:gd name="connsiteY310" fmla="*/ 0 h 122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</a:cxnLst>
            <a:rect l="l" t="t" r="r" b="b"/>
            <a:pathLst>
              <a:path w="909387" h="1224848">
                <a:moveTo>
                  <a:pt x="793580" y="994617"/>
                </a:moveTo>
                <a:cubicBezTo>
                  <a:pt x="765355" y="1023183"/>
                  <a:pt x="729307" y="1042472"/>
                  <a:pt x="690011" y="1050080"/>
                </a:cubicBezTo>
                <a:lnTo>
                  <a:pt x="761479" y="1174517"/>
                </a:lnTo>
                <a:lnTo>
                  <a:pt x="783926" y="1124007"/>
                </a:lnTo>
                <a:cubicBezTo>
                  <a:pt x="788161" y="1114461"/>
                  <a:pt x="797994" y="1108809"/>
                  <a:pt x="808365" y="1109957"/>
                </a:cubicBezTo>
                <a:lnTo>
                  <a:pt x="863308" y="1116022"/>
                </a:lnTo>
                <a:close/>
                <a:moveTo>
                  <a:pt x="510255" y="994599"/>
                </a:moveTo>
                <a:lnTo>
                  <a:pt x="440527" y="1116022"/>
                </a:lnTo>
                <a:lnTo>
                  <a:pt x="495451" y="1109957"/>
                </a:lnTo>
                <a:cubicBezTo>
                  <a:pt x="496331" y="1109867"/>
                  <a:pt x="497228" y="1109813"/>
                  <a:pt x="498107" y="1109813"/>
                </a:cubicBezTo>
                <a:cubicBezTo>
                  <a:pt x="507473" y="1109813"/>
                  <a:pt x="516014" y="1115268"/>
                  <a:pt x="519890" y="1123989"/>
                </a:cubicBezTo>
                <a:lnTo>
                  <a:pt x="542355" y="1174499"/>
                </a:lnTo>
                <a:lnTo>
                  <a:pt x="613824" y="1050062"/>
                </a:lnTo>
                <a:cubicBezTo>
                  <a:pt x="613465" y="1050008"/>
                  <a:pt x="613124" y="1049919"/>
                  <a:pt x="612765" y="1049847"/>
                </a:cubicBezTo>
                <a:cubicBezTo>
                  <a:pt x="611042" y="1049506"/>
                  <a:pt x="609338" y="1049147"/>
                  <a:pt x="607633" y="1048752"/>
                </a:cubicBezTo>
                <a:cubicBezTo>
                  <a:pt x="606539" y="1048501"/>
                  <a:pt x="605426" y="1048232"/>
                  <a:pt x="604332" y="1047963"/>
                </a:cubicBezTo>
                <a:cubicBezTo>
                  <a:pt x="603273" y="1047694"/>
                  <a:pt x="602214" y="1047424"/>
                  <a:pt x="601156" y="1047155"/>
                </a:cubicBezTo>
                <a:cubicBezTo>
                  <a:pt x="599989" y="1046850"/>
                  <a:pt x="598841" y="1046527"/>
                  <a:pt x="597675" y="1046204"/>
                </a:cubicBezTo>
                <a:cubicBezTo>
                  <a:pt x="597172" y="1046079"/>
                  <a:pt x="596688" y="1045917"/>
                  <a:pt x="596185" y="1045774"/>
                </a:cubicBezTo>
                <a:cubicBezTo>
                  <a:pt x="593530" y="1044984"/>
                  <a:pt x="590874" y="1044159"/>
                  <a:pt x="588254" y="1043280"/>
                </a:cubicBezTo>
                <a:cubicBezTo>
                  <a:pt x="588147" y="1043244"/>
                  <a:pt x="588057" y="1043226"/>
                  <a:pt x="587967" y="1043190"/>
                </a:cubicBezTo>
                <a:cubicBezTo>
                  <a:pt x="558773" y="1033303"/>
                  <a:pt x="532163" y="1016759"/>
                  <a:pt x="510255" y="994599"/>
                </a:cubicBezTo>
                <a:close/>
                <a:moveTo>
                  <a:pt x="651899" y="800560"/>
                </a:moveTo>
                <a:lnTo>
                  <a:pt x="640613" y="823419"/>
                </a:lnTo>
                <a:cubicBezTo>
                  <a:pt x="636934" y="830884"/>
                  <a:pt x="629811" y="836051"/>
                  <a:pt x="621575" y="837254"/>
                </a:cubicBezTo>
                <a:lnTo>
                  <a:pt x="596347" y="840914"/>
                </a:lnTo>
                <a:lnTo>
                  <a:pt x="614613" y="858714"/>
                </a:lnTo>
                <a:cubicBezTo>
                  <a:pt x="620570" y="864528"/>
                  <a:pt x="623297" y="872907"/>
                  <a:pt x="621880" y="881107"/>
                </a:cubicBezTo>
                <a:lnTo>
                  <a:pt x="617574" y="906228"/>
                </a:lnTo>
                <a:lnTo>
                  <a:pt x="640146" y="894367"/>
                </a:lnTo>
                <a:cubicBezTo>
                  <a:pt x="647503" y="890510"/>
                  <a:pt x="656295" y="890510"/>
                  <a:pt x="663670" y="894367"/>
                </a:cubicBezTo>
                <a:lnTo>
                  <a:pt x="686243" y="906246"/>
                </a:lnTo>
                <a:lnTo>
                  <a:pt x="681936" y="881125"/>
                </a:lnTo>
                <a:cubicBezTo>
                  <a:pt x="680537" y="872925"/>
                  <a:pt x="683264" y="864563"/>
                  <a:pt x="689221" y="858750"/>
                </a:cubicBezTo>
                <a:lnTo>
                  <a:pt x="707452" y="840914"/>
                </a:lnTo>
                <a:lnTo>
                  <a:pt x="682223" y="837254"/>
                </a:lnTo>
                <a:cubicBezTo>
                  <a:pt x="673987" y="836069"/>
                  <a:pt x="666882" y="830902"/>
                  <a:pt x="663186" y="823437"/>
                </a:cubicBezTo>
                <a:close/>
                <a:moveTo>
                  <a:pt x="651917" y="751341"/>
                </a:moveTo>
                <a:cubicBezTo>
                  <a:pt x="661624" y="751341"/>
                  <a:pt x="670309" y="756742"/>
                  <a:pt x="674597" y="765444"/>
                </a:cubicBezTo>
                <a:lnTo>
                  <a:pt x="692918" y="802569"/>
                </a:lnTo>
                <a:lnTo>
                  <a:pt x="733900" y="808526"/>
                </a:lnTo>
                <a:cubicBezTo>
                  <a:pt x="743482" y="809926"/>
                  <a:pt x="751305" y="816511"/>
                  <a:pt x="754302" y="825734"/>
                </a:cubicBezTo>
                <a:cubicBezTo>
                  <a:pt x="757298" y="834957"/>
                  <a:pt x="754858" y="844898"/>
                  <a:pt x="747914" y="851662"/>
                </a:cubicBezTo>
                <a:lnTo>
                  <a:pt x="718272" y="880533"/>
                </a:lnTo>
                <a:lnTo>
                  <a:pt x="725270" y="921336"/>
                </a:lnTo>
                <a:cubicBezTo>
                  <a:pt x="726902" y="930882"/>
                  <a:pt x="723044" y="940356"/>
                  <a:pt x="715203" y="946062"/>
                </a:cubicBezTo>
                <a:cubicBezTo>
                  <a:pt x="710771" y="949292"/>
                  <a:pt x="705586" y="950925"/>
                  <a:pt x="700364" y="950925"/>
                </a:cubicBezTo>
                <a:cubicBezTo>
                  <a:pt x="696345" y="950925"/>
                  <a:pt x="692308" y="949956"/>
                  <a:pt x="688575" y="948000"/>
                </a:cubicBezTo>
                <a:lnTo>
                  <a:pt x="651917" y="928729"/>
                </a:lnTo>
                <a:lnTo>
                  <a:pt x="615259" y="948000"/>
                </a:lnTo>
                <a:cubicBezTo>
                  <a:pt x="606682" y="952504"/>
                  <a:pt x="596472" y="951768"/>
                  <a:pt x="588631" y="946062"/>
                </a:cubicBezTo>
                <a:cubicBezTo>
                  <a:pt x="580790" y="940374"/>
                  <a:pt x="576932" y="930882"/>
                  <a:pt x="578583" y="921336"/>
                </a:cubicBezTo>
                <a:lnTo>
                  <a:pt x="585581" y="880533"/>
                </a:lnTo>
                <a:lnTo>
                  <a:pt x="555938" y="851626"/>
                </a:lnTo>
                <a:cubicBezTo>
                  <a:pt x="548994" y="844880"/>
                  <a:pt x="546536" y="834939"/>
                  <a:pt x="549532" y="825716"/>
                </a:cubicBezTo>
                <a:cubicBezTo>
                  <a:pt x="552529" y="816493"/>
                  <a:pt x="560352" y="809908"/>
                  <a:pt x="569952" y="808508"/>
                </a:cubicBezTo>
                <a:lnTo>
                  <a:pt x="610917" y="802551"/>
                </a:lnTo>
                <a:lnTo>
                  <a:pt x="629237" y="765426"/>
                </a:lnTo>
                <a:cubicBezTo>
                  <a:pt x="633525" y="756742"/>
                  <a:pt x="642210" y="751341"/>
                  <a:pt x="651917" y="751341"/>
                </a:cubicBezTo>
                <a:close/>
                <a:moveTo>
                  <a:pt x="164127" y="613087"/>
                </a:moveTo>
                <a:lnTo>
                  <a:pt x="534944" y="613087"/>
                </a:lnTo>
                <a:cubicBezTo>
                  <a:pt x="544849" y="613087"/>
                  <a:pt x="552888" y="621126"/>
                  <a:pt x="552888" y="631030"/>
                </a:cubicBezTo>
                <a:cubicBezTo>
                  <a:pt x="552888" y="640935"/>
                  <a:pt x="544849" y="648974"/>
                  <a:pt x="534944" y="648974"/>
                </a:cubicBezTo>
                <a:lnTo>
                  <a:pt x="164127" y="648974"/>
                </a:lnTo>
                <a:cubicBezTo>
                  <a:pt x="154223" y="648974"/>
                  <a:pt x="146184" y="640935"/>
                  <a:pt x="146184" y="631030"/>
                </a:cubicBezTo>
                <a:cubicBezTo>
                  <a:pt x="146184" y="621126"/>
                  <a:pt x="154223" y="613087"/>
                  <a:pt x="164127" y="613087"/>
                </a:cubicBezTo>
                <a:close/>
                <a:moveTo>
                  <a:pt x="164127" y="526439"/>
                </a:moveTo>
                <a:lnTo>
                  <a:pt x="534944" y="526439"/>
                </a:lnTo>
                <a:cubicBezTo>
                  <a:pt x="544849" y="526439"/>
                  <a:pt x="552888" y="534478"/>
                  <a:pt x="552888" y="544382"/>
                </a:cubicBezTo>
                <a:cubicBezTo>
                  <a:pt x="552888" y="554287"/>
                  <a:pt x="544849" y="562326"/>
                  <a:pt x="534944" y="562326"/>
                </a:cubicBezTo>
                <a:lnTo>
                  <a:pt x="164127" y="562326"/>
                </a:lnTo>
                <a:cubicBezTo>
                  <a:pt x="154223" y="562326"/>
                  <a:pt x="146184" y="554287"/>
                  <a:pt x="146184" y="544382"/>
                </a:cubicBezTo>
                <a:cubicBezTo>
                  <a:pt x="146184" y="534478"/>
                  <a:pt x="154223" y="526439"/>
                  <a:pt x="164127" y="526439"/>
                </a:cubicBezTo>
                <a:close/>
                <a:moveTo>
                  <a:pt x="164127" y="439809"/>
                </a:moveTo>
                <a:lnTo>
                  <a:pt x="534944" y="439809"/>
                </a:lnTo>
                <a:cubicBezTo>
                  <a:pt x="544849" y="439809"/>
                  <a:pt x="552888" y="447848"/>
                  <a:pt x="552888" y="457752"/>
                </a:cubicBezTo>
                <a:cubicBezTo>
                  <a:pt x="552888" y="467657"/>
                  <a:pt x="544849" y="475696"/>
                  <a:pt x="534944" y="475696"/>
                </a:cubicBezTo>
                <a:lnTo>
                  <a:pt x="164127" y="475696"/>
                </a:lnTo>
                <a:cubicBezTo>
                  <a:pt x="154223" y="475696"/>
                  <a:pt x="146184" y="467657"/>
                  <a:pt x="146184" y="457752"/>
                </a:cubicBezTo>
                <a:cubicBezTo>
                  <a:pt x="146184" y="447848"/>
                  <a:pt x="154223" y="439809"/>
                  <a:pt x="164127" y="439809"/>
                </a:cubicBezTo>
                <a:close/>
                <a:moveTo>
                  <a:pt x="164127" y="353160"/>
                </a:moveTo>
                <a:lnTo>
                  <a:pt x="534944" y="353160"/>
                </a:lnTo>
                <a:cubicBezTo>
                  <a:pt x="544849" y="353160"/>
                  <a:pt x="552888" y="361199"/>
                  <a:pt x="552888" y="371103"/>
                </a:cubicBezTo>
                <a:cubicBezTo>
                  <a:pt x="552888" y="381008"/>
                  <a:pt x="544849" y="389047"/>
                  <a:pt x="534944" y="389047"/>
                </a:cubicBezTo>
                <a:lnTo>
                  <a:pt x="164127" y="389047"/>
                </a:lnTo>
                <a:cubicBezTo>
                  <a:pt x="154223" y="389047"/>
                  <a:pt x="146184" y="381008"/>
                  <a:pt x="146184" y="371103"/>
                </a:cubicBezTo>
                <a:cubicBezTo>
                  <a:pt x="146184" y="361199"/>
                  <a:pt x="154223" y="353160"/>
                  <a:pt x="164127" y="353160"/>
                </a:cubicBezTo>
                <a:close/>
                <a:moveTo>
                  <a:pt x="164127" y="266512"/>
                </a:moveTo>
                <a:lnTo>
                  <a:pt x="534944" y="266512"/>
                </a:lnTo>
                <a:cubicBezTo>
                  <a:pt x="544849" y="266512"/>
                  <a:pt x="552888" y="274551"/>
                  <a:pt x="552888" y="284455"/>
                </a:cubicBezTo>
                <a:cubicBezTo>
                  <a:pt x="552888" y="294360"/>
                  <a:pt x="544849" y="302399"/>
                  <a:pt x="534944" y="302399"/>
                </a:cubicBezTo>
                <a:lnTo>
                  <a:pt x="164127" y="302399"/>
                </a:lnTo>
                <a:cubicBezTo>
                  <a:pt x="154223" y="302399"/>
                  <a:pt x="146184" y="294360"/>
                  <a:pt x="146184" y="284455"/>
                </a:cubicBezTo>
                <a:cubicBezTo>
                  <a:pt x="146184" y="274551"/>
                  <a:pt x="154223" y="266512"/>
                  <a:pt x="164127" y="266512"/>
                </a:cubicBezTo>
                <a:close/>
                <a:moveTo>
                  <a:pt x="523228" y="61259"/>
                </a:moveTo>
                <a:lnTo>
                  <a:pt x="523228" y="166155"/>
                </a:lnTo>
                <a:cubicBezTo>
                  <a:pt x="523228" y="171502"/>
                  <a:pt x="527570" y="175845"/>
                  <a:pt x="532917" y="175845"/>
                </a:cubicBezTo>
                <a:lnTo>
                  <a:pt x="637796" y="175845"/>
                </a:lnTo>
                <a:close/>
                <a:moveTo>
                  <a:pt x="45576" y="0"/>
                </a:moveTo>
                <a:lnTo>
                  <a:pt x="278983" y="0"/>
                </a:lnTo>
                <a:cubicBezTo>
                  <a:pt x="288888" y="0"/>
                  <a:pt x="296926" y="8039"/>
                  <a:pt x="296926" y="17943"/>
                </a:cubicBezTo>
                <a:cubicBezTo>
                  <a:pt x="296926" y="27848"/>
                  <a:pt x="288888" y="35887"/>
                  <a:pt x="278983" y="35887"/>
                </a:cubicBezTo>
                <a:lnTo>
                  <a:pt x="45576" y="35887"/>
                </a:lnTo>
                <a:cubicBezTo>
                  <a:pt x="40229" y="35887"/>
                  <a:pt x="35887" y="40229"/>
                  <a:pt x="35887" y="45576"/>
                </a:cubicBezTo>
                <a:lnTo>
                  <a:pt x="35887" y="956524"/>
                </a:lnTo>
                <a:cubicBezTo>
                  <a:pt x="35887" y="961871"/>
                  <a:pt x="40229" y="966213"/>
                  <a:pt x="45576" y="966213"/>
                </a:cubicBezTo>
                <a:lnTo>
                  <a:pt x="485188" y="966213"/>
                </a:lnTo>
                <a:lnTo>
                  <a:pt x="486013" y="964777"/>
                </a:lnTo>
                <a:cubicBezTo>
                  <a:pt x="485726" y="964347"/>
                  <a:pt x="485439" y="963916"/>
                  <a:pt x="485152" y="963486"/>
                </a:cubicBezTo>
                <a:lnTo>
                  <a:pt x="484919" y="963109"/>
                </a:lnTo>
                <a:cubicBezTo>
                  <a:pt x="484147" y="961924"/>
                  <a:pt x="483358" y="960668"/>
                  <a:pt x="482568" y="959412"/>
                </a:cubicBezTo>
                <a:lnTo>
                  <a:pt x="482407" y="959161"/>
                </a:lnTo>
                <a:cubicBezTo>
                  <a:pt x="481545" y="957780"/>
                  <a:pt x="480810" y="956541"/>
                  <a:pt x="480074" y="955303"/>
                </a:cubicBezTo>
                <a:cubicBezTo>
                  <a:pt x="480020" y="955232"/>
                  <a:pt x="479984" y="955160"/>
                  <a:pt x="479948" y="955088"/>
                </a:cubicBezTo>
                <a:cubicBezTo>
                  <a:pt x="479930" y="955070"/>
                  <a:pt x="479787" y="954837"/>
                  <a:pt x="479787" y="954819"/>
                </a:cubicBezTo>
                <a:cubicBezTo>
                  <a:pt x="479069" y="953599"/>
                  <a:pt x="478369" y="952361"/>
                  <a:pt x="477670" y="951123"/>
                </a:cubicBezTo>
                <a:lnTo>
                  <a:pt x="477454" y="950746"/>
                </a:lnTo>
                <a:cubicBezTo>
                  <a:pt x="477436" y="950710"/>
                  <a:pt x="477347" y="950566"/>
                  <a:pt x="477329" y="950530"/>
                </a:cubicBezTo>
                <a:cubicBezTo>
                  <a:pt x="476665" y="949310"/>
                  <a:pt x="476001" y="948090"/>
                  <a:pt x="475355" y="946852"/>
                </a:cubicBezTo>
                <a:lnTo>
                  <a:pt x="474978" y="946134"/>
                </a:lnTo>
                <a:cubicBezTo>
                  <a:pt x="474386" y="945004"/>
                  <a:pt x="473758" y="943766"/>
                  <a:pt x="473148" y="942528"/>
                </a:cubicBezTo>
                <a:lnTo>
                  <a:pt x="472915" y="942061"/>
                </a:lnTo>
                <a:cubicBezTo>
                  <a:pt x="472915" y="942025"/>
                  <a:pt x="472825" y="941846"/>
                  <a:pt x="472807" y="941828"/>
                </a:cubicBezTo>
                <a:cubicBezTo>
                  <a:pt x="472215" y="940608"/>
                  <a:pt x="471641" y="939388"/>
                  <a:pt x="471066" y="938167"/>
                </a:cubicBezTo>
                <a:lnTo>
                  <a:pt x="470725" y="937432"/>
                </a:lnTo>
                <a:cubicBezTo>
                  <a:pt x="470133" y="936158"/>
                  <a:pt x="469595" y="934938"/>
                  <a:pt x="469075" y="933735"/>
                </a:cubicBezTo>
                <a:lnTo>
                  <a:pt x="468716" y="932910"/>
                </a:lnTo>
                <a:cubicBezTo>
                  <a:pt x="468160" y="931654"/>
                  <a:pt x="467675" y="930452"/>
                  <a:pt x="467191" y="929268"/>
                </a:cubicBezTo>
                <a:lnTo>
                  <a:pt x="466814" y="928352"/>
                </a:lnTo>
                <a:cubicBezTo>
                  <a:pt x="466311" y="927078"/>
                  <a:pt x="465863" y="925912"/>
                  <a:pt x="465414" y="924746"/>
                </a:cubicBezTo>
                <a:lnTo>
                  <a:pt x="464966" y="923579"/>
                </a:lnTo>
                <a:cubicBezTo>
                  <a:pt x="464553" y="922467"/>
                  <a:pt x="464140" y="921301"/>
                  <a:pt x="463728" y="920116"/>
                </a:cubicBezTo>
                <a:lnTo>
                  <a:pt x="463315" y="918968"/>
                </a:lnTo>
                <a:cubicBezTo>
                  <a:pt x="462974" y="917981"/>
                  <a:pt x="462633" y="916940"/>
                  <a:pt x="462292" y="915882"/>
                </a:cubicBezTo>
                <a:lnTo>
                  <a:pt x="461790" y="914303"/>
                </a:lnTo>
                <a:cubicBezTo>
                  <a:pt x="461431" y="913154"/>
                  <a:pt x="461090" y="912024"/>
                  <a:pt x="460749" y="910876"/>
                </a:cubicBezTo>
                <a:lnTo>
                  <a:pt x="460336" y="909476"/>
                </a:lnTo>
                <a:cubicBezTo>
                  <a:pt x="460085" y="908597"/>
                  <a:pt x="459834" y="907664"/>
                  <a:pt x="459583" y="906749"/>
                </a:cubicBezTo>
                <a:lnTo>
                  <a:pt x="459044" y="904739"/>
                </a:lnTo>
                <a:cubicBezTo>
                  <a:pt x="458739" y="903573"/>
                  <a:pt x="458470" y="902460"/>
                  <a:pt x="458201" y="901366"/>
                </a:cubicBezTo>
                <a:lnTo>
                  <a:pt x="458111" y="901007"/>
                </a:lnTo>
                <a:cubicBezTo>
                  <a:pt x="458022" y="900612"/>
                  <a:pt x="457914" y="900217"/>
                  <a:pt x="457824" y="899823"/>
                </a:cubicBezTo>
                <a:cubicBezTo>
                  <a:pt x="457573" y="898800"/>
                  <a:pt x="457358" y="897759"/>
                  <a:pt x="457124" y="896700"/>
                </a:cubicBezTo>
                <a:lnTo>
                  <a:pt x="456981" y="896037"/>
                </a:lnTo>
                <a:cubicBezTo>
                  <a:pt x="456891" y="895660"/>
                  <a:pt x="456801" y="895283"/>
                  <a:pt x="456730" y="894888"/>
                </a:cubicBezTo>
                <a:cubicBezTo>
                  <a:pt x="456550" y="894027"/>
                  <a:pt x="456371" y="893076"/>
                  <a:pt x="456191" y="892143"/>
                </a:cubicBezTo>
                <a:lnTo>
                  <a:pt x="455779" y="890025"/>
                </a:lnTo>
                <a:cubicBezTo>
                  <a:pt x="455617" y="889164"/>
                  <a:pt x="455492" y="888339"/>
                  <a:pt x="455348" y="887513"/>
                </a:cubicBezTo>
                <a:lnTo>
                  <a:pt x="455151" y="886293"/>
                </a:lnTo>
                <a:cubicBezTo>
                  <a:pt x="455079" y="885863"/>
                  <a:pt x="455007" y="885432"/>
                  <a:pt x="454935" y="884983"/>
                </a:cubicBezTo>
                <a:cubicBezTo>
                  <a:pt x="454792" y="884050"/>
                  <a:pt x="454666" y="883099"/>
                  <a:pt x="454541" y="882148"/>
                </a:cubicBezTo>
                <a:lnTo>
                  <a:pt x="454469" y="881592"/>
                </a:lnTo>
                <a:cubicBezTo>
                  <a:pt x="454379" y="881036"/>
                  <a:pt x="454307" y="880480"/>
                  <a:pt x="454236" y="879923"/>
                </a:cubicBezTo>
                <a:cubicBezTo>
                  <a:pt x="454146" y="879188"/>
                  <a:pt x="454038" y="878308"/>
                  <a:pt x="453948" y="877447"/>
                </a:cubicBezTo>
                <a:lnTo>
                  <a:pt x="453823" y="876299"/>
                </a:lnTo>
                <a:cubicBezTo>
                  <a:pt x="453769" y="875832"/>
                  <a:pt x="453715" y="875384"/>
                  <a:pt x="453661" y="874917"/>
                </a:cubicBezTo>
                <a:cubicBezTo>
                  <a:pt x="453572" y="874038"/>
                  <a:pt x="453500" y="873177"/>
                  <a:pt x="453428" y="872333"/>
                </a:cubicBezTo>
                <a:lnTo>
                  <a:pt x="453213" y="869929"/>
                </a:lnTo>
                <a:cubicBezTo>
                  <a:pt x="453141" y="868978"/>
                  <a:pt x="453087" y="868135"/>
                  <a:pt x="453033" y="867291"/>
                </a:cubicBezTo>
                <a:lnTo>
                  <a:pt x="452962" y="866269"/>
                </a:lnTo>
                <a:cubicBezTo>
                  <a:pt x="452926" y="865748"/>
                  <a:pt x="452890" y="865210"/>
                  <a:pt x="452872" y="864689"/>
                </a:cubicBezTo>
                <a:cubicBezTo>
                  <a:pt x="452872" y="864672"/>
                  <a:pt x="452872" y="864654"/>
                  <a:pt x="452872" y="864636"/>
                </a:cubicBezTo>
                <a:cubicBezTo>
                  <a:pt x="452818" y="863810"/>
                  <a:pt x="452800" y="862967"/>
                  <a:pt x="452764" y="862124"/>
                </a:cubicBezTo>
                <a:lnTo>
                  <a:pt x="452728" y="861388"/>
                </a:lnTo>
                <a:cubicBezTo>
                  <a:pt x="452728" y="861316"/>
                  <a:pt x="452728" y="861262"/>
                  <a:pt x="452728" y="861191"/>
                </a:cubicBezTo>
                <a:lnTo>
                  <a:pt x="452710" y="860724"/>
                </a:lnTo>
                <a:cubicBezTo>
                  <a:pt x="452692" y="860329"/>
                  <a:pt x="452692" y="859935"/>
                  <a:pt x="452675" y="859540"/>
                </a:cubicBezTo>
                <a:cubicBezTo>
                  <a:pt x="452639" y="858068"/>
                  <a:pt x="452621" y="856507"/>
                  <a:pt x="452621" y="854946"/>
                </a:cubicBezTo>
                <a:lnTo>
                  <a:pt x="452621" y="854426"/>
                </a:lnTo>
                <a:cubicBezTo>
                  <a:pt x="452621" y="843480"/>
                  <a:pt x="453518" y="832750"/>
                  <a:pt x="455222" y="822271"/>
                </a:cubicBezTo>
                <a:lnTo>
                  <a:pt x="164128" y="822271"/>
                </a:lnTo>
                <a:cubicBezTo>
                  <a:pt x="154223" y="822271"/>
                  <a:pt x="146184" y="814233"/>
                  <a:pt x="146184" y="804328"/>
                </a:cubicBezTo>
                <a:cubicBezTo>
                  <a:pt x="146184" y="794423"/>
                  <a:pt x="154223" y="786385"/>
                  <a:pt x="164128" y="786385"/>
                </a:cubicBezTo>
                <a:lnTo>
                  <a:pt x="464589" y="786385"/>
                </a:lnTo>
                <a:cubicBezTo>
                  <a:pt x="471264" y="768065"/>
                  <a:pt x="480541" y="751001"/>
                  <a:pt x="491988" y="735623"/>
                </a:cubicBezTo>
                <a:lnTo>
                  <a:pt x="164128" y="735623"/>
                </a:lnTo>
                <a:cubicBezTo>
                  <a:pt x="154223" y="735623"/>
                  <a:pt x="146184" y="727584"/>
                  <a:pt x="146184" y="717680"/>
                </a:cubicBezTo>
                <a:cubicBezTo>
                  <a:pt x="146184" y="707775"/>
                  <a:pt x="154223" y="699736"/>
                  <a:pt x="164128" y="699736"/>
                </a:cubicBezTo>
                <a:lnTo>
                  <a:pt x="526368" y="699736"/>
                </a:lnTo>
                <a:cubicBezTo>
                  <a:pt x="560658" y="671852"/>
                  <a:pt x="604368" y="655111"/>
                  <a:pt x="651899" y="655111"/>
                </a:cubicBezTo>
                <a:cubicBezTo>
                  <a:pt x="652025" y="655111"/>
                  <a:pt x="652151" y="655111"/>
                  <a:pt x="652276" y="655111"/>
                </a:cubicBezTo>
                <a:cubicBezTo>
                  <a:pt x="654394" y="655111"/>
                  <a:pt x="656618" y="655165"/>
                  <a:pt x="659256" y="655255"/>
                </a:cubicBezTo>
                <a:lnTo>
                  <a:pt x="659812" y="655273"/>
                </a:lnTo>
                <a:cubicBezTo>
                  <a:pt x="660207" y="655291"/>
                  <a:pt x="660620" y="655309"/>
                  <a:pt x="661015" y="655327"/>
                </a:cubicBezTo>
                <a:cubicBezTo>
                  <a:pt x="661732" y="655362"/>
                  <a:pt x="662450" y="655398"/>
                  <a:pt x="663150" y="655434"/>
                </a:cubicBezTo>
                <a:lnTo>
                  <a:pt x="663150" y="211731"/>
                </a:lnTo>
                <a:lnTo>
                  <a:pt x="532881" y="211731"/>
                </a:lnTo>
                <a:cubicBezTo>
                  <a:pt x="507743" y="211731"/>
                  <a:pt x="487305" y="191294"/>
                  <a:pt x="487305" y="166155"/>
                </a:cubicBezTo>
                <a:lnTo>
                  <a:pt x="487305" y="35887"/>
                </a:lnTo>
                <a:lnTo>
                  <a:pt x="362689" y="35887"/>
                </a:lnTo>
                <a:cubicBezTo>
                  <a:pt x="352784" y="35887"/>
                  <a:pt x="344745" y="27848"/>
                  <a:pt x="344745" y="17943"/>
                </a:cubicBezTo>
                <a:cubicBezTo>
                  <a:pt x="344745" y="8039"/>
                  <a:pt x="352784" y="0"/>
                  <a:pt x="362689" y="0"/>
                </a:cubicBezTo>
                <a:lnTo>
                  <a:pt x="505248" y="0"/>
                </a:lnTo>
                <a:cubicBezTo>
                  <a:pt x="505446" y="0"/>
                  <a:pt x="505643" y="36"/>
                  <a:pt x="505841" y="36"/>
                </a:cubicBezTo>
                <a:cubicBezTo>
                  <a:pt x="506056" y="54"/>
                  <a:pt x="506253" y="54"/>
                  <a:pt x="506469" y="72"/>
                </a:cubicBezTo>
                <a:cubicBezTo>
                  <a:pt x="507222" y="108"/>
                  <a:pt x="507958" y="197"/>
                  <a:pt x="508694" y="341"/>
                </a:cubicBezTo>
                <a:cubicBezTo>
                  <a:pt x="508712" y="359"/>
                  <a:pt x="508747" y="359"/>
                  <a:pt x="508765" y="359"/>
                </a:cubicBezTo>
                <a:cubicBezTo>
                  <a:pt x="509519" y="502"/>
                  <a:pt x="510255" y="718"/>
                  <a:pt x="510972" y="969"/>
                </a:cubicBezTo>
                <a:cubicBezTo>
                  <a:pt x="511170" y="1041"/>
                  <a:pt x="511367" y="1112"/>
                  <a:pt x="511565" y="1184"/>
                </a:cubicBezTo>
                <a:cubicBezTo>
                  <a:pt x="512228" y="1435"/>
                  <a:pt x="512892" y="1723"/>
                  <a:pt x="513520" y="2046"/>
                </a:cubicBezTo>
                <a:cubicBezTo>
                  <a:pt x="513592" y="2081"/>
                  <a:pt x="513646" y="2099"/>
                  <a:pt x="513700" y="2135"/>
                </a:cubicBezTo>
                <a:cubicBezTo>
                  <a:pt x="514364" y="2494"/>
                  <a:pt x="515010" y="2907"/>
                  <a:pt x="515638" y="3355"/>
                </a:cubicBezTo>
                <a:cubicBezTo>
                  <a:pt x="515799" y="3481"/>
                  <a:pt x="515979" y="3607"/>
                  <a:pt x="516140" y="3732"/>
                </a:cubicBezTo>
                <a:cubicBezTo>
                  <a:pt x="516750" y="4199"/>
                  <a:pt x="517342" y="4683"/>
                  <a:pt x="517899" y="5239"/>
                </a:cubicBezTo>
                <a:cubicBezTo>
                  <a:pt x="517917" y="5257"/>
                  <a:pt x="517917" y="5257"/>
                  <a:pt x="517934" y="5275"/>
                </a:cubicBezTo>
                <a:lnTo>
                  <a:pt x="693779" y="181120"/>
                </a:lnTo>
                <a:cubicBezTo>
                  <a:pt x="693815" y="181138"/>
                  <a:pt x="693833" y="181174"/>
                  <a:pt x="693851" y="181192"/>
                </a:cubicBezTo>
                <a:cubicBezTo>
                  <a:pt x="694389" y="181730"/>
                  <a:pt x="694874" y="182304"/>
                  <a:pt x="695322" y="182896"/>
                </a:cubicBezTo>
                <a:cubicBezTo>
                  <a:pt x="695466" y="183076"/>
                  <a:pt x="695591" y="183255"/>
                  <a:pt x="695717" y="183435"/>
                </a:cubicBezTo>
                <a:cubicBezTo>
                  <a:pt x="696166" y="184045"/>
                  <a:pt x="696578" y="184691"/>
                  <a:pt x="696937" y="185355"/>
                </a:cubicBezTo>
                <a:cubicBezTo>
                  <a:pt x="696973" y="185426"/>
                  <a:pt x="697009" y="185498"/>
                  <a:pt x="697045" y="185570"/>
                </a:cubicBezTo>
                <a:cubicBezTo>
                  <a:pt x="697368" y="186198"/>
                  <a:pt x="697637" y="186844"/>
                  <a:pt x="697888" y="187490"/>
                </a:cubicBezTo>
                <a:cubicBezTo>
                  <a:pt x="697960" y="187687"/>
                  <a:pt x="698032" y="187903"/>
                  <a:pt x="698103" y="188100"/>
                </a:cubicBezTo>
                <a:cubicBezTo>
                  <a:pt x="698337" y="188800"/>
                  <a:pt x="698552" y="189535"/>
                  <a:pt x="698696" y="190271"/>
                </a:cubicBezTo>
                <a:cubicBezTo>
                  <a:pt x="698696" y="190307"/>
                  <a:pt x="698714" y="190361"/>
                  <a:pt x="698714" y="190397"/>
                </a:cubicBezTo>
                <a:cubicBezTo>
                  <a:pt x="698857" y="191115"/>
                  <a:pt x="698929" y="191832"/>
                  <a:pt x="698983" y="192568"/>
                </a:cubicBezTo>
                <a:cubicBezTo>
                  <a:pt x="699001" y="192783"/>
                  <a:pt x="699019" y="192999"/>
                  <a:pt x="699019" y="193214"/>
                </a:cubicBezTo>
                <a:cubicBezTo>
                  <a:pt x="699037" y="193393"/>
                  <a:pt x="699054" y="193591"/>
                  <a:pt x="699054" y="193788"/>
                </a:cubicBezTo>
                <a:lnTo>
                  <a:pt x="699054" y="660781"/>
                </a:lnTo>
                <a:cubicBezTo>
                  <a:pt x="769392" y="677845"/>
                  <a:pt x="826416" y="732339"/>
                  <a:pt x="844988" y="804848"/>
                </a:cubicBezTo>
                <a:cubicBezTo>
                  <a:pt x="847446" y="814448"/>
                  <a:pt x="841650" y="824227"/>
                  <a:pt x="832050" y="826686"/>
                </a:cubicBezTo>
                <a:cubicBezTo>
                  <a:pt x="822433" y="829144"/>
                  <a:pt x="812672" y="823348"/>
                  <a:pt x="810213" y="813748"/>
                </a:cubicBezTo>
                <a:cubicBezTo>
                  <a:pt x="793670" y="749099"/>
                  <a:pt x="739822" y="701925"/>
                  <a:pt x="675190" y="692685"/>
                </a:cubicBezTo>
                <a:cubicBezTo>
                  <a:pt x="674149" y="692523"/>
                  <a:pt x="673108" y="692362"/>
                  <a:pt x="672050" y="692236"/>
                </a:cubicBezTo>
                <a:cubicBezTo>
                  <a:pt x="670955" y="692110"/>
                  <a:pt x="669861" y="692003"/>
                  <a:pt x="668748" y="691895"/>
                </a:cubicBezTo>
                <a:cubicBezTo>
                  <a:pt x="667636" y="691770"/>
                  <a:pt x="666541" y="691644"/>
                  <a:pt x="665447" y="691554"/>
                </a:cubicBezTo>
                <a:cubicBezTo>
                  <a:pt x="663473" y="691393"/>
                  <a:pt x="661499" y="691267"/>
                  <a:pt x="659507" y="691177"/>
                </a:cubicBezTo>
                <a:cubicBezTo>
                  <a:pt x="659364" y="691177"/>
                  <a:pt x="659238" y="691159"/>
                  <a:pt x="659095" y="691159"/>
                </a:cubicBezTo>
                <a:lnTo>
                  <a:pt x="658269" y="691124"/>
                </a:lnTo>
                <a:cubicBezTo>
                  <a:pt x="656385" y="691052"/>
                  <a:pt x="654501" y="690998"/>
                  <a:pt x="652599" y="690998"/>
                </a:cubicBezTo>
                <a:cubicBezTo>
                  <a:pt x="652330" y="690980"/>
                  <a:pt x="652061" y="690980"/>
                  <a:pt x="651792" y="690980"/>
                </a:cubicBezTo>
                <a:cubicBezTo>
                  <a:pt x="650697" y="690980"/>
                  <a:pt x="649603" y="690998"/>
                  <a:pt x="648508" y="691016"/>
                </a:cubicBezTo>
                <a:cubicBezTo>
                  <a:pt x="648221" y="691034"/>
                  <a:pt x="647934" y="691034"/>
                  <a:pt x="647647" y="691034"/>
                </a:cubicBezTo>
                <a:cubicBezTo>
                  <a:pt x="646516" y="691052"/>
                  <a:pt x="645404" y="691106"/>
                  <a:pt x="644291" y="691159"/>
                </a:cubicBezTo>
                <a:cubicBezTo>
                  <a:pt x="644022" y="691177"/>
                  <a:pt x="643735" y="691177"/>
                  <a:pt x="643466" y="691195"/>
                </a:cubicBezTo>
                <a:cubicBezTo>
                  <a:pt x="642336" y="691249"/>
                  <a:pt x="641223" y="691321"/>
                  <a:pt x="640093" y="691411"/>
                </a:cubicBezTo>
                <a:cubicBezTo>
                  <a:pt x="639841" y="691429"/>
                  <a:pt x="639572" y="691447"/>
                  <a:pt x="639321" y="691464"/>
                </a:cubicBezTo>
                <a:cubicBezTo>
                  <a:pt x="638173" y="691554"/>
                  <a:pt x="637024" y="691662"/>
                  <a:pt x="635894" y="691770"/>
                </a:cubicBezTo>
                <a:cubicBezTo>
                  <a:pt x="635661" y="691805"/>
                  <a:pt x="635427" y="691823"/>
                  <a:pt x="635194" y="691841"/>
                </a:cubicBezTo>
                <a:cubicBezTo>
                  <a:pt x="634010" y="691949"/>
                  <a:pt x="632844" y="692093"/>
                  <a:pt x="631677" y="692236"/>
                </a:cubicBezTo>
                <a:cubicBezTo>
                  <a:pt x="631480" y="692272"/>
                  <a:pt x="631300" y="692290"/>
                  <a:pt x="631103" y="692308"/>
                </a:cubicBezTo>
                <a:cubicBezTo>
                  <a:pt x="629919" y="692469"/>
                  <a:pt x="628717" y="692631"/>
                  <a:pt x="627532" y="692810"/>
                </a:cubicBezTo>
                <a:cubicBezTo>
                  <a:pt x="627371" y="692846"/>
                  <a:pt x="627209" y="692864"/>
                  <a:pt x="627048" y="692882"/>
                </a:cubicBezTo>
                <a:cubicBezTo>
                  <a:pt x="625846" y="693061"/>
                  <a:pt x="624661" y="693259"/>
                  <a:pt x="623477" y="693474"/>
                </a:cubicBezTo>
                <a:cubicBezTo>
                  <a:pt x="623316" y="693492"/>
                  <a:pt x="623172" y="693510"/>
                  <a:pt x="623011" y="693546"/>
                </a:cubicBezTo>
                <a:cubicBezTo>
                  <a:pt x="621790" y="693761"/>
                  <a:pt x="620570" y="693995"/>
                  <a:pt x="619350" y="694246"/>
                </a:cubicBezTo>
                <a:cubicBezTo>
                  <a:pt x="619242" y="694264"/>
                  <a:pt x="619135" y="694282"/>
                  <a:pt x="619027" y="694300"/>
                </a:cubicBezTo>
                <a:cubicBezTo>
                  <a:pt x="617789" y="694569"/>
                  <a:pt x="616533" y="694838"/>
                  <a:pt x="615295" y="695125"/>
                </a:cubicBezTo>
                <a:cubicBezTo>
                  <a:pt x="615223" y="695143"/>
                  <a:pt x="615151" y="695161"/>
                  <a:pt x="615080" y="695179"/>
                </a:cubicBezTo>
                <a:cubicBezTo>
                  <a:pt x="613842" y="695466"/>
                  <a:pt x="612603" y="695771"/>
                  <a:pt x="611383" y="696076"/>
                </a:cubicBezTo>
                <a:cubicBezTo>
                  <a:pt x="611294" y="696094"/>
                  <a:pt x="611222" y="696112"/>
                  <a:pt x="611132" y="696130"/>
                </a:cubicBezTo>
                <a:cubicBezTo>
                  <a:pt x="609876" y="696453"/>
                  <a:pt x="608620" y="696794"/>
                  <a:pt x="607382" y="697153"/>
                </a:cubicBezTo>
                <a:cubicBezTo>
                  <a:pt x="607346" y="697171"/>
                  <a:pt x="607292" y="697171"/>
                  <a:pt x="607256" y="697188"/>
                </a:cubicBezTo>
                <a:cubicBezTo>
                  <a:pt x="605982" y="697547"/>
                  <a:pt x="604708" y="697924"/>
                  <a:pt x="603452" y="698319"/>
                </a:cubicBezTo>
                <a:cubicBezTo>
                  <a:pt x="603434" y="698319"/>
                  <a:pt x="603417" y="698337"/>
                  <a:pt x="603399" y="698337"/>
                </a:cubicBezTo>
                <a:cubicBezTo>
                  <a:pt x="602125" y="698732"/>
                  <a:pt x="600869" y="699144"/>
                  <a:pt x="599613" y="699575"/>
                </a:cubicBezTo>
                <a:cubicBezTo>
                  <a:pt x="599595" y="699593"/>
                  <a:pt x="599595" y="699593"/>
                  <a:pt x="599577" y="699593"/>
                </a:cubicBezTo>
                <a:cubicBezTo>
                  <a:pt x="542768" y="718846"/>
                  <a:pt x="499883" y="768585"/>
                  <a:pt x="490463" y="829233"/>
                </a:cubicBezTo>
                <a:cubicBezTo>
                  <a:pt x="490445" y="829341"/>
                  <a:pt x="490427" y="829449"/>
                  <a:pt x="490409" y="829556"/>
                </a:cubicBezTo>
                <a:cubicBezTo>
                  <a:pt x="489799" y="833540"/>
                  <a:pt x="489351" y="837559"/>
                  <a:pt x="489028" y="841632"/>
                </a:cubicBezTo>
                <a:cubicBezTo>
                  <a:pt x="489028" y="841704"/>
                  <a:pt x="489010" y="841776"/>
                  <a:pt x="489010" y="841848"/>
                </a:cubicBezTo>
                <a:cubicBezTo>
                  <a:pt x="488920" y="842978"/>
                  <a:pt x="488866" y="844126"/>
                  <a:pt x="488794" y="845275"/>
                </a:cubicBezTo>
                <a:cubicBezTo>
                  <a:pt x="488776" y="845526"/>
                  <a:pt x="488759" y="845759"/>
                  <a:pt x="488741" y="846010"/>
                </a:cubicBezTo>
                <a:cubicBezTo>
                  <a:pt x="488687" y="847320"/>
                  <a:pt x="488633" y="848648"/>
                  <a:pt x="488597" y="849976"/>
                </a:cubicBezTo>
                <a:cubicBezTo>
                  <a:pt x="488597" y="850048"/>
                  <a:pt x="488597" y="850120"/>
                  <a:pt x="488597" y="850191"/>
                </a:cubicBezTo>
                <a:cubicBezTo>
                  <a:pt x="488561" y="851591"/>
                  <a:pt x="488543" y="853008"/>
                  <a:pt x="488543" y="854408"/>
                </a:cubicBezTo>
                <a:lnTo>
                  <a:pt x="488543" y="854426"/>
                </a:lnTo>
                <a:cubicBezTo>
                  <a:pt x="488543" y="857207"/>
                  <a:pt x="488615" y="859988"/>
                  <a:pt x="488759" y="862734"/>
                </a:cubicBezTo>
                <a:cubicBezTo>
                  <a:pt x="488759" y="862752"/>
                  <a:pt x="488759" y="862787"/>
                  <a:pt x="488759" y="862823"/>
                </a:cubicBezTo>
                <a:cubicBezTo>
                  <a:pt x="492491" y="936409"/>
                  <a:pt x="545137" y="997291"/>
                  <a:pt x="614757" y="1013565"/>
                </a:cubicBezTo>
                <a:cubicBezTo>
                  <a:pt x="614972" y="1013601"/>
                  <a:pt x="615187" y="1013655"/>
                  <a:pt x="615403" y="1013709"/>
                </a:cubicBezTo>
                <a:cubicBezTo>
                  <a:pt x="616443" y="1013942"/>
                  <a:pt x="617484" y="1014175"/>
                  <a:pt x="618543" y="1014391"/>
                </a:cubicBezTo>
                <a:cubicBezTo>
                  <a:pt x="618955" y="1014480"/>
                  <a:pt x="619350" y="1014552"/>
                  <a:pt x="619763" y="1014642"/>
                </a:cubicBezTo>
                <a:cubicBezTo>
                  <a:pt x="620678" y="1014821"/>
                  <a:pt x="621593" y="1015001"/>
                  <a:pt x="622508" y="1015162"/>
                </a:cubicBezTo>
                <a:cubicBezTo>
                  <a:pt x="623064" y="1015252"/>
                  <a:pt x="623621" y="1015360"/>
                  <a:pt x="624177" y="1015449"/>
                </a:cubicBezTo>
                <a:cubicBezTo>
                  <a:pt x="624966" y="1015575"/>
                  <a:pt x="625756" y="1015719"/>
                  <a:pt x="626563" y="1015844"/>
                </a:cubicBezTo>
                <a:cubicBezTo>
                  <a:pt x="627281" y="1015970"/>
                  <a:pt x="628017" y="1016060"/>
                  <a:pt x="628735" y="1016167"/>
                </a:cubicBezTo>
                <a:cubicBezTo>
                  <a:pt x="629398" y="1016275"/>
                  <a:pt x="630062" y="1016365"/>
                  <a:pt x="630726" y="1016454"/>
                </a:cubicBezTo>
                <a:cubicBezTo>
                  <a:pt x="631677" y="1016580"/>
                  <a:pt x="632628" y="1016687"/>
                  <a:pt x="633597" y="1016795"/>
                </a:cubicBezTo>
                <a:cubicBezTo>
                  <a:pt x="634028" y="1016849"/>
                  <a:pt x="634476" y="1016903"/>
                  <a:pt x="634925" y="1016957"/>
                </a:cubicBezTo>
                <a:cubicBezTo>
                  <a:pt x="637850" y="1017262"/>
                  <a:pt x="640792" y="1017495"/>
                  <a:pt x="643753" y="1017639"/>
                </a:cubicBezTo>
                <a:cubicBezTo>
                  <a:pt x="643753" y="1017639"/>
                  <a:pt x="643771" y="1017639"/>
                  <a:pt x="643771" y="1017639"/>
                </a:cubicBezTo>
                <a:cubicBezTo>
                  <a:pt x="646481" y="1017764"/>
                  <a:pt x="649208" y="1017836"/>
                  <a:pt x="651935" y="1017836"/>
                </a:cubicBezTo>
                <a:cubicBezTo>
                  <a:pt x="656672" y="1017836"/>
                  <a:pt x="661391" y="1017621"/>
                  <a:pt x="666057" y="1017208"/>
                </a:cubicBezTo>
                <a:cubicBezTo>
                  <a:pt x="666093" y="1017208"/>
                  <a:pt x="666146" y="1017190"/>
                  <a:pt x="666200" y="1017190"/>
                </a:cubicBezTo>
                <a:cubicBezTo>
                  <a:pt x="736502" y="1010946"/>
                  <a:pt x="796433" y="959053"/>
                  <a:pt x="811577" y="889218"/>
                </a:cubicBezTo>
                <a:cubicBezTo>
                  <a:pt x="813677" y="879529"/>
                  <a:pt x="823222" y="873392"/>
                  <a:pt x="832912" y="875491"/>
                </a:cubicBezTo>
                <a:cubicBezTo>
                  <a:pt x="842601" y="877591"/>
                  <a:pt x="848738" y="887137"/>
                  <a:pt x="846638" y="896826"/>
                </a:cubicBezTo>
                <a:cubicBezTo>
                  <a:pt x="841381" y="921121"/>
                  <a:pt x="831494" y="944161"/>
                  <a:pt x="817803" y="964742"/>
                </a:cubicBezTo>
                <a:lnTo>
                  <a:pt x="906192" y="1118642"/>
                </a:lnTo>
                <a:cubicBezTo>
                  <a:pt x="910696" y="1126483"/>
                  <a:pt x="910427" y="1136065"/>
                  <a:pt x="905457" y="1143619"/>
                </a:cubicBezTo>
                <a:cubicBezTo>
                  <a:pt x="900504" y="1151191"/>
                  <a:pt x="891838" y="1155264"/>
                  <a:pt x="882848" y="1154277"/>
                </a:cubicBezTo>
                <a:lnTo>
                  <a:pt x="813156" y="1146579"/>
                </a:lnTo>
                <a:lnTo>
                  <a:pt x="784680" y="1210655"/>
                </a:lnTo>
                <a:cubicBezTo>
                  <a:pt x="781002" y="1218927"/>
                  <a:pt x="773107" y="1224346"/>
                  <a:pt x="764081" y="1224812"/>
                </a:cubicBezTo>
                <a:cubicBezTo>
                  <a:pt x="763650" y="1224830"/>
                  <a:pt x="763238" y="1224848"/>
                  <a:pt x="762825" y="1224848"/>
                </a:cubicBezTo>
                <a:cubicBezTo>
                  <a:pt x="754266" y="1224848"/>
                  <a:pt x="746425" y="1220344"/>
                  <a:pt x="742136" y="1212862"/>
                </a:cubicBezTo>
                <a:lnTo>
                  <a:pt x="651935" y="1055786"/>
                </a:lnTo>
                <a:lnTo>
                  <a:pt x="561716" y="1212862"/>
                </a:lnTo>
                <a:cubicBezTo>
                  <a:pt x="557428" y="1220326"/>
                  <a:pt x="549586" y="1224848"/>
                  <a:pt x="541027" y="1224848"/>
                </a:cubicBezTo>
                <a:cubicBezTo>
                  <a:pt x="540615" y="1224848"/>
                  <a:pt x="540184" y="1224830"/>
                  <a:pt x="539771" y="1224812"/>
                </a:cubicBezTo>
                <a:cubicBezTo>
                  <a:pt x="530746" y="1224346"/>
                  <a:pt x="522851" y="1218927"/>
                  <a:pt x="519173" y="1210655"/>
                </a:cubicBezTo>
                <a:lnTo>
                  <a:pt x="490678" y="1146579"/>
                </a:lnTo>
                <a:lnTo>
                  <a:pt x="420969" y="1154277"/>
                </a:lnTo>
                <a:cubicBezTo>
                  <a:pt x="411997" y="1155282"/>
                  <a:pt x="403330" y="1151173"/>
                  <a:pt x="398378" y="1143619"/>
                </a:cubicBezTo>
                <a:cubicBezTo>
                  <a:pt x="393426" y="1136065"/>
                  <a:pt x="393139" y="1126483"/>
                  <a:pt x="397642" y="1118642"/>
                </a:cubicBezTo>
                <a:lnTo>
                  <a:pt x="464553" y="1002135"/>
                </a:lnTo>
                <a:lnTo>
                  <a:pt x="45576" y="1002135"/>
                </a:lnTo>
                <a:cubicBezTo>
                  <a:pt x="20437" y="1002135"/>
                  <a:pt x="0" y="981698"/>
                  <a:pt x="0" y="956559"/>
                </a:cubicBezTo>
                <a:lnTo>
                  <a:pt x="0" y="45576"/>
                </a:lnTo>
                <a:cubicBezTo>
                  <a:pt x="0" y="20437"/>
                  <a:pt x="20437" y="0"/>
                  <a:pt x="4557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8E15FD66-0093-DAE0-E0C9-E2E23298AADB}"/>
              </a:ext>
            </a:extLst>
          </p:cNvPr>
          <p:cNvSpPr/>
          <p:nvPr/>
        </p:nvSpPr>
        <p:spPr>
          <a:xfrm>
            <a:off x="3465369" y="423441"/>
            <a:ext cx="378142" cy="371956"/>
          </a:xfrm>
          <a:custGeom>
            <a:avLst/>
            <a:gdLst>
              <a:gd name="connsiteX0" fmla="*/ 1048339 w 1161382"/>
              <a:gd name="connsiteY0" fmla="*/ 315282 h 1142382"/>
              <a:gd name="connsiteX1" fmla="*/ 1049362 w 1161382"/>
              <a:gd name="connsiteY1" fmla="*/ 315372 h 1142382"/>
              <a:gd name="connsiteX2" fmla="*/ 1143116 w 1161382"/>
              <a:gd name="connsiteY2" fmla="*/ 411943 h 1142382"/>
              <a:gd name="connsiteX3" fmla="*/ 1161328 w 1161382"/>
              <a:gd name="connsiteY3" fmla="*/ 810788 h 1142382"/>
              <a:gd name="connsiteX4" fmla="*/ 1161382 w 1161382"/>
              <a:gd name="connsiteY4" fmla="*/ 811667 h 1142382"/>
              <a:gd name="connsiteX5" fmla="*/ 1067359 w 1161382"/>
              <a:gd name="connsiteY5" fmla="*/ 917156 h 1142382"/>
              <a:gd name="connsiteX6" fmla="*/ 937826 w 1161382"/>
              <a:gd name="connsiteY6" fmla="*/ 932103 h 1142382"/>
              <a:gd name="connsiteX7" fmla="*/ 935188 w 1161382"/>
              <a:gd name="connsiteY7" fmla="*/ 1124294 h 1142382"/>
              <a:gd name="connsiteX8" fmla="*/ 916599 w 1161382"/>
              <a:gd name="connsiteY8" fmla="*/ 1142381 h 1142382"/>
              <a:gd name="connsiteX9" fmla="*/ 898512 w 1161382"/>
              <a:gd name="connsiteY9" fmla="*/ 1123791 h 1142382"/>
              <a:gd name="connsiteX10" fmla="*/ 901365 w 1161382"/>
              <a:gd name="connsiteY10" fmla="*/ 915487 h 1142382"/>
              <a:gd name="connsiteX11" fmla="*/ 917586 w 1161382"/>
              <a:gd name="connsiteY11" fmla="*/ 897526 h 1142382"/>
              <a:gd name="connsiteX12" fmla="*/ 1063142 w 1161382"/>
              <a:gd name="connsiteY12" fmla="*/ 880713 h 1142382"/>
              <a:gd name="connsiteX13" fmla="*/ 1124688 w 1161382"/>
              <a:gd name="connsiteY13" fmla="*/ 812044 h 1142382"/>
              <a:gd name="connsiteX14" fmla="*/ 1106493 w 1161382"/>
              <a:gd name="connsiteY14" fmla="*/ 413648 h 1142382"/>
              <a:gd name="connsiteX15" fmla="*/ 1046617 w 1161382"/>
              <a:gd name="connsiteY15" fmla="*/ 351958 h 1142382"/>
              <a:gd name="connsiteX16" fmla="*/ 1045594 w 1161382"/>
              <a:gd name="connsiteY16" fmla="*/ 351887 h 1142382"/>
              <a:gd name="connsiteX17" fmla="*/ 985394 w 1161382"/>
              <a:gd name="connsiteY17" fmla="*/ 382731 h 1142382"/>
              <a:gd name="connsiteX18" fmla="*/ 886185 w 1161382"/>
              <a:gd name="connsiteY18" fmla="*/ 545119 h 1142382"/>
              <a:gd name="connsiteX19" fmla="*/ 870539 w 1161382"/>
              <a:gd name="connsiteY19" fmla="*/ 553893 h 1142382"/>
              <a:gd name="connsiteX20" fmla="*/ 873051 w 1161382"/>
              <a:gd name="connsiteY20" fmla="*/ 553713 h 1142382"/>
              <a:gd name="connsiteX21" fmla="*/ 686996 w 1161382"/>
              <a:gd name="connsiteY21" fmla="*/ 580018 h 1142382"/>
              <a:gd name="connsiteX22" fmla="*/ 643914 w 1161382"/>
              <a:gd name="connsiteY22" fmla="*/ 637311 h 1142382"/>
              <a:gd name="connsiteX23" fmla="*/ 701207 w 1161382"/>
              <a:gd name="connsiteY23" fmla="*/ 680411 h 1142382"/>
              <a:gd name="connsiteX24" fmla="*/ 919560 w 1161382"/>
              <a:gd name="connsiteY24" fmla="*/ 649531 h 1142382"/>
              <a:gd name="connsiteX25" fmla="*/ 921641 w 1161382"/>
              <a:gd name="connsiteY25" fmla="*/ 649190 h 1142382"/>
              <a:gd name="connsiteX26" fmla="*/ 922054 w 1161382"/>
              <a:gd name="connsiteY26" fmla="*/ 649118 h 1142382"/>
              <a:gd name="connsiteX27" fmla="*/ 923669 w 1161382"/>
              <a:gd name="connsiteY27" fmla="*/ 648759 h 1142382"/>
              <a:gd name="connsiteX28" fmla="*/ 924656 w 1161382"/>
              <a:gd name="connsiteY28" fmla="*/ 648526 h 1142382"/>
              <a:gd name="connsiteX29" fmla="*/ 926127 w 1161382"/>
              <a:gd name="connsiteY29" fmla="*/ 648131 h 1142382"/>
              <a:gd name="connsiteX30" fmla="*/ 927221 w 1161382"/>
              <a:gd name="connsiteY30" fmla="*/ 647826 h 1142382"/>
              <a:gd name="connsiteX31" fmla="*/ 928621 w 1161382"/>
              <a:gd name="connsiteY31" fmla="*/ 647378 h 1142382"/>
              <a:gd name="connsiteX32" fmla="*/ 929716 w 1161382"/>
              <a:gd name="connsiteY32" fmla="*/ 647001 h 1142382"/>
              <a:gd name="connsiteX33" fmla="*/ 931079 w 1161382"/>
              <a:gd name="connsiteY33" fmla="*/ 646480 h 1142382"/>
              <a:gd name="connsiteX34" fmla="*/ 932138 w 1161382"/>
              <a:gd name="connsiteY34" fmla="*/ 646050 h 1142382"/>
              <a:gd name="connsiteX35" fmla="*/ 933502 w 1161382"/>
              <a:gd name="connsiteY35" fmla="*/ 645458 h 1142382"/>
              <a:gd name="connsiteX36" fmla="*/ 934471 w 1161382"/>
              <a:gd name="connsiteY36" fmla="*/ 644991 h 1142382"/>
              <a:gd name="connsiteX37" fmla="*/ 935852 w 1161382"/>
              <a:gd name="connsiteY37" fmla="*/ 644309 h 1142382"/>
              <a:gd name="connsiteX38" fmla="*/ 936606 w 1161382"/>
              <a:gd name="connsiteY38" fmla="*/ 643897 h 1142382"/>
              <a:gd name="connsiteX39" fmla="*/ 941989 w 1161382"/>
              <a:gd name="connsiteY39" fmla="*/ 640523 h 1142382"/>
              <a:gd name="connsiteX40" fmla="*/ 942222 w 1161382"/>
              <a:gd name="connsiteY40" fmla="*/ 640362 h 1142382"/>
              <a:gd name="connsiteX41" fmla="*/ 943801 w 1161382"/>
              <a:gd name="connsiteY41" fmla="*/ 639160 h 1142382"/>
              <a:gd name="connsiteX42" fmla="*/ 944250 w 1161382"/>
              <a:gd name="connsiteY42" fmla="*/ 638819 h 1142382"/>
              <a:gd name="connsiteX43" fmla="*/ 945757 w 1161382"/>
              <a:gd name="connsiteY43" fmla="*/ 637545 h 1142382"/>
              <a:gd name="connsiteX44" fmla="*/ 946188 w 1161382"/>
              <a:gd name="connsiteY44" fmla="*/ 637168 h 1142382"/>
              <a:gd name="connsiteX45" fmla="*/ 947659 w 1161382"/>
              <a:gd name="connsiteY45" fmla="*/ 635804 h 1142382"/>
              <a:gd name="connsiteX46" fmla="*/ 948000 w 1161382"/>
              <a:gd name="connsiteY46" fmla="*/ 635481 h 1142382"/>
              <a:gd name="connsiteX47" fmla="*/ 949489 w 1161382"/>
              <a:gd name="connsiteY47" fmla="*/ 633956 h 1142382"/>
              <a:gd name="connsiteX48" fmla="*/ 949669 w 1161382"/>
              <a:gd name="connsiteY48" fmla="*/ 633759 h 1142382"/>
              <a:gd name="connsiteX49" fmla="*/ 952737 w 1161382"/>
              <a:gd name="connsiteY49" fmla="*/ 630116 h 1142382"/>
              <a:gd name="connsiteX50" fmla="*/ 952827 w 1161382"/>
              <a:gd name="connsiteY50" fmla="*/ 630008 h 1142382"/>
              <a:gd name="connsiteX51" fmla="*/ 955733 w 1161382"/>
              <a:gd name="connsiteY51" fmla="*/ 625774 h 1142382"/>
              <a:gd name="connsiteX52" fmla="*/ 1014659 w 1161382"/>
              <a:gd name="connsiteY52" fmla="*/ 529310 h 1142382"/>
              <a:gd name="connsiteX53" fmla="*/ 1039870 w 1161382"/>
              <a:gd name="connsiteY53" fmla="*/ 523228 h 1142382"/>
              <a:gd name="connsiteX54" fmla="*/ 1045953 w 1161382"/>
              <a:gd name="connsiteY54" fmla="*/ 548438 h 1142382"/>
              <a:gd name="connsiteX55" fmla="*/ 987027 w 1161382"/>
              <a:gd name="connsiteY55" fmla="*/ 644901 h 1142382"/>
              <a:gd name="connsiteX56" fmla="*/ 985645 w 1161382"/>
              <a:gd name="connsiteY56" fmla="*/ 647037 h 1142382"/>
              <a:gd name="connsiteX57" fmla="*/ 985645 w 1161382"/>
              <a:gd name="connsiteY57" fmla="*/ 733344 h 1142382"/>
              <a:gd name="connsiteX58" fmla="*/ 969334 w 1161382"/>
              <a:gd name="connsiteY58" fmla="*/ 751557 h 1142382"/>
              <a:gd name="connsiteX59" fmla="*/ 969370 w 1161382"/>
              <a:gd name="connsiteY59" fmla="*/ 751557 h 1142382"/>
              <a:gd name="connsiteX60" fmla="*/ 821015 w 1161382"/>
              <a:gd name="connsiteY60" fmla="*/ 768692 h 1142382"/>
              <a:gd name="connsiteX61" fmla="*/ 759469 w 1161382"/>
              <a:gd name="connsiteY61" fmla="*/ 837756 h 1142382"/>
              <a:gd name="connsiteX62" fmla="*/ 759469 w 1161382"/>
              <a:gd name="connsiteY62" fmla="*/ 1123989 h 1142382"/>
              <a:gd name="connsiteX63" fmla="*/ 741131 w 1161382"/>
              <a:gd name="connsiteY63" fmla="*/ 1142327 h 1142382"/>
              <a:gd name="connsiteX64" fmla="*/ 722793 w 1161382"/>
              <a:gd name="connsiteY64" fmla="*/ 1123989 h 1142382"/>
              <a:gd name="connsiteX65" fmla="*/ 722793 w 1161382"/>
              <a:gd name="connsiteY65" fmla="*/ 837720 h 1142382"/>
              <a:gd name="connsiteX66" fmla="*/ 816816 w 1161382"/>
              <a:gd name="connsiteY66" fmla="*/ 732232 h 1142382"/>
              <a:gd name="connsiteX67" fmla="*/ 948987 w 1161382"/>
              <a:gd name="connsiteY67" fmla="*/ 716962 h 1142382"/>
              <a:gd name="connsiteX68" fmla="*/ 948987 w 1161382"/>
              <a:gd name="connsiteY68" fmla="*/ 678671 h 1142382"/>
              <a:gd name="connsiteX69" fmla="*/ 948251 w 1161382"/>
              <a:gd name="connsiteY69" fmla="*/ 678994 h 1142382"/>
              <a:gd name="connsiteX70" fmla="*/ 947390 w 1161382"/>
              <a:gd name="connsiteY70" fmla="*/ 679371 h 1142382"/>
              <a:gd name="connsiteX71" fmla="*/ 943604 w 1161382"/>
              <a:gd name="connsiteY71" fmla="*/ 680932 h 1142382"/>
              <a:gd name="connsiteX72" fmla="*/ 943370 w 1161382"/>
              <a:gd name="connsiteY72" fmla="*/ 681021 h 1142382"/>
              <a:gd name="connsiteX73" fmla="*/ 939262 w 1161382"/>
              <a:gd name="connsiteY73" fmla="*/ 682457 h 1142382"/>
              <a:gd name="connsiteX74" fmla="*/ 938418 w 1161382"/>
              <a:gd name="connsiteY74" fmla="*/ 682726 h 1142382"/>
              <a:gd name="connsiteX75" fmla="*/ 934417 w 1161382"/>
              <a:gd name="connsiteY75" fmla="*/ 683874 h 1142382"/>
              <a:gd name="connsiteX76" fmla="*/ 934201 w 1161382"/>
              <a:gd name="connsiteY76" fmla="*/ 683928 h 1142382"/>
              <a:gd name="connsiteX77" fmla="*/ 930074 w 1161382"/>
              <a:gd name="connsiteY77" fmla="*/ 684861 h 1142382"/>
              <a:gd name="connsiteX78" fmla="*/ 928908 w 1161382"/>
              <a:gd name="connsiteY78" fmla="*/ 685094 h 1142382"/>
              <a:gd name="connsiteX79" fmla="*/ 925086 w 1161382"/>
              <a:gd name="connsiteY79" fmla="*/ 685740 h 1142382"/>
              <a:gd name="connsiteX80" fmla="*/ 924709 w 1161382"/>
              <a:gd name="connsiteY80" fmla="*/ 685812 h 1142382"/>
              <a:gd name="connsiteX81" fmla="*/ 869623 w 1161382"/>
              <a:gd name="connsiteY81" fmla="*/ 693618 h 1142382"/>
              <a:gd name="connsiteX82" fmla="*/ 869462 w 1161382"/>
              <a:gd name="connsiteY82" fmla="*/ 693636 h 1142382"/>
              <a:gd name="connsiteX83" fmla="*/ 706357 w 1161382"/>
              <a:gd name="connsiteY83" fmla="*/ 716711 h 1142382"/>
              <a:gd name="connsiteX84" fmla="*/ 642856 w 1161382"/>
              <a:gd name="connsiteY84" fmla="*/ 700903 h 1142382"/>
              <a:gd name="connsiteX85" fmla="*/ 589367 w 1161382"/>
              <a:gd name="connsiteY85" fmla="*/ 700903 h 1142382"/>
              <a:gd name="connsiteX86" fmla="*/ 589367 w 1161382"/>
              <a:gd name="connsiteY86" fmla="*/ 1124006 h 1142382"/>
              <a:gd name="connsiteX87" fmla="*/ 571028 w 1161382"/>
              <a:gd name="connsiteY87" fmla="*/ 1142345 h 1142382"/>
              <a:gd name="connsiteX88" fmla="*/ 552690 w 1161382"/>
              <a:gd name="connsiteY88" fmla="*/ 1124006 h 1142382"/>
              <a:gd name="connsiteX89" fmla="*/ 552690 w 1161382"/>
              <a:gd name="connsiteY89" fmla="*/ 700903 h 1142382"/>
              <a:gd name="connsiteX90" fmla="*/ 397893 w 1161382"/>
              <a:gd name="connsiteY90" fmla="*/ 700903 h 1142382"/>
              <a:gd name="connsiteX91" fmla="*/ 379555 w 1161382"/>
              <a:gd name="connsiteY91" fmla="*/ 682564 h 1142382"/>
              <a:gd name="connsiteX92" fmla="*/ 397893 w 1161382"/>
              <a:gd name="connsiteY92" fmla="*/ 664226 h 1142382"/>
              <a:gd name="connsiteX93" fmla="*/ 570975 w 1161382"/>
              <a:gd name="connsiteY93" fmla="*/ 664226 h 1142382"/>
              <a:gd name="connsiteX94" fmla="*/ 571010 w 1161382"/>
              <a:gd name="connsiteY94" fmla="*/ 664226 h 1142382"/>
              <a:gd name="connsiteX95" fmla="*/ 571046 w 1161382"/>
              <a:gd name="connsiteY95" fmla="*/ 664226 h 1142382"/>
              <a:gd name="connsiteX96" fmla="*/ 613626 w 1161382"/>
              <a:gd name="connsiteY96" fmla="*/ 664226 h 1142382"/>
              <a:gd name="connsiteX97" fmla="*/ 607597 w 1161382"/>
              <a:gd name="connsiteY97" fmla="*/ 642443 h 1142382"/>
              <a:gd name="connsiteX98" fmla="*/ 681864 w 1161382"/>
              <a:gd name="connsiteY98" fmla="*/ 543701 h 1142382"/>
              <a:gd name="connsiteX99" fmla="*/ 859414 w 1161382"/>
              <a:gd name="connsiteY99" fmla="*/ 518598 h 1142382"/>
              <a:gd name="connsiteX100" fmla="*/ 954101 w 1161382"/>
              <a:gd name="connsiteY100" fmla="*/ 363586 h 1142382"/>
              <a:gd name="connsiteX101" fmla="*/ 1048339 w 1161382"/>
              <a:gd name="connsiteY101" fmla="*/ 315282 h 1142382"/>
              <a:gd name="connsiteX102" fmla="*/ 137625 w 1161382"/>
              <a:gd name="connsiteY102" fmla="*/ 305216 h 1142382"/>
              <a:gd name="connsiteX103" fmla="*/ 139797 w 1161382"/>
              <a:gd name="connsiteY103" fmla="*/ 305665 h 1142382"/>
              <a:gd name="connsiteX104" fmla="*/ 196264 w 1161382"/>
              <a:gd name="connsiteY104" fmla="*/ 345589 h 1142382"/>
              <a:gd name="connsiteX105" fmla="*/ 284994 w 1161382"/>
              <a:gd name="connsiteY105" fmla="*/ 490822 h 1142382"/>
              <a:gd name="connsiteX106" fmla="*/ 439450 w 1161382"/>
              <a:gd name="connsiteY106" fmla="*/ 429079 h 1142382"/>
              <a:gd name="connsiteX107" fmla="*/ 552996 w 1161382"/>
              <a:gd name="connsiteY107" fmla="*/ 477777 h 1142382"/>
              <a:gd name="connsiteX108" fmla="*/ 504315 w 1161382"/>
              <a:gd name="connsiteY108" fmla="*/ 591340 h 1142382"/>
              <a:gd name="connsiteX109" fmla="*/ 281334 w 1161382"/>
              <a:gd name="connsiteY109" fmla="*/ 680465 h 1142382"/>
              <a:gd name="connsiteX110" fmla="*/ 280903 w 1161382"/>
              <a:gd name="connsiteY110" fmla="*/ 680627 h 1142382"/>
              <a:gd name="connsiteX111" fmla="*/ 277314 w 1161382"/>
              <a:gd name="connsiteY111" fmla="*/ 681954 h 1142382"/>
              <a:gd name="connsiteX112" fmla="*/ 275879 w 1161382"/>
              <a:gd name="connsiteY112" fmla="*/ 682421 h 1142382"/>
              <a:gd name="connsiteX113" fmla="*/ 273223 w 1161382"/>
              <a:gd name="connsiteY113" fmla="*/ 683246 h 1142382"/>
              <a:gd name="connsiteX114" fmla="*/ 271608 w 1161382"/>
              <a:gd name="connsiteY114" fmla="*/ 683695 h 1142382"/>
              <a:gd name="connsiteX115" fmla="*/ 269078 w 1161382"/>
              <a:gd name="connsiteY115" fmla="*/ 684341 h 1142382"/>
              <a:gd name="connsiteX116" fmla="*/ 267428 w 1161382"/>
              <a:gd name="connsiteY116" fmla="*/ 684718 h 1142382"/>
              <a:gd name="connsiteX117" fmla="*/ 264880 w 1161382"/>
              <a:gd name="connsiteY117" fmla="*/ 685238 h 1142382"/>
              <a:gd name="connsiteX118" fmla="*/ 263283 w 1161382"/>
              <a:gd name="connsiteY118" fmla="*/ 685525 h 1142382"/>
              <a:gd name="connsiteX119" fmla="*/ 260555 w 1161382"/>
              <a:gd name="connsiteY119" fmla="*/ 685920 h 1142382"/>
              <a:gd name="connsiteX120" fmla="*/ 259138 w 1161382"/>
              <a:gd name="connsiteY120" fmla="*/ 686117 h 1142382"/>
              <a:gd name="connsiteX121" fmla="*/ 255657 w 1161382"/>
              <a:gd name="connsiteY121" fmla="*/ 686458 h 1142382"/>
              <a:gd name="connsiteX122" fmla="*/ 254993 w 1161382"/>
              <a:gd name="connsiteY122" fmla="*/ 686512 h 1142382"/>
              <a:gd name="connsiteX123" fmla="*/ 250848 w 1161382"/>
              <a:gd name="connsiteY123" fmla="*/ 686691 h 1142382"/>
              <a:gd name="connsiteX124" fmla="*/ 249682 w 1161382"/>
              <a:gd name="connsiteY124" fmla="*/ 686691 h 1142382"/>
              <a:gd name="connsiteX125" fmla="*/ 246703 w 1161382"/>
              <a:gd name="connsiteY125" fmla="*/ 686673 h 1142382"/>
              <a:gd name="connsiteX126" fmla="*/ 245196 w 1161382"/>
              <a:gd name="connsiteY126" fmla="*/ 686620 h 1142382"/>
              <a:gd name="connsiteX127" fmla="*/ 242576 w 1161382"/>
              <a:gd name="connsiteY127" fmla="*/ 686476 h 1142382"/>
              <a:gd name="connsiteX128" fmla="*/ 240979 w 1161382"/>
              <a:gd name="connsiteY128" fmla="*/ 686333 h 1142382"/>
              <a:gd name="connsiteX129" fmla="*/ 238431 w 1161382"/>
              <a:gd name="connsiteY129" fmla="*/ 686063 h 1142382"/>
              <a:gd name="connsiteX130" fmla="*/ 236852 w 1161382"/>
              <a:gd name="connsiteY130" fmla="*/ 685866 h 1142382"/>
              <a:gd name="connsiteX131" fmla="*/ 234232 w 1161382"/>
              <a:gd name="connsiteY131" fmla="*/ 685453 h 1142382"/>
              <a:gd name="connsiteX132" fmla="*/ 232779 w 1161382"/>
              <a:gd name="connsiteY132" fmla="*/ 685202 h 1142382"/>
              <a:gd name="connsiteX133" fmla="*/ 229747 w 1161382"/>
              <a:gd name="connsiteY133" fmla="*/ 684556 h 1142382"/>
              <a:gd name="connsiteX134" fmla="*/ 228778 w 1161382"/>
              <a:gd name="connsiteY134" fmla="*/ 684341 h 1142382"/>
              <a:gd name="connsiteX135" fmla="*/ 224812 w 1161382"/>
              <a:gd name="connsiteY135" fmla="*/ 683300 h 1142382"/>
              <a:gd name="connsiteX136" fmla="*/ 223969 w 1161382"/>
              <a:gd name="connsiteY136" fmla="*/ 683031 h 1142382"/>
              <a:gd name="connsiteX137" fmla="*/ 220918 w 1161382"/>
              <a:gd name="connsiteY137" fmla="*/ 682062 h 1142382"/>
              <a:gd name="connsiteX138" fmla="*/ 219609 w 1161382"/>
              <a:gd name="connsiteY138" fmla="*/ 681596 h 1142382"/>
              <a:gd name="connsiteX139" fmla="*/ 217043 w 1161382"/>
              <a:gd name="connsiteY139" fmla="*/ 680645 h 1142382"/>
              <a:gd name="connsiteX140" fmla="*/ 215661 w 1161382"/>
              <a:gd name="connsiteY140" fmla="*/ 680088 h 1142382"/>
              <a:gd name="connsiteX141" fmla="*/ 213203 w 1161382"/>
              <a:gd name="connsiteY141" fmla="*/ 679030 h 1142382"/>
              <a:gd name="connsiteX142" fmla="*/ 212467 w 1161382"/>
              <a:gd name="connsiteY142" fmla="*/ 678707 h 1142382"/>
              <a:gd name="connsiteX143" fmla="*/ 212467 w 1161382"/>
              <a:gd name="connsiteY143" fmla="*/ 716998 h 1142382"/>
              <a:gd name="connsiteX144" fmla="*/ 344638 w 1161382"/>
              <a:gd name="connsiteY144" fmla="*/ 732267 h 1142382"/>
              <a:gd name="connsiteX145" fmla="*/ 438589 w 1161382"/>
              <a:gd name="connsiteY145" fmla="*/ 837774 h 1142382"/>
              <a:gd name="connsiteX146" fmla="*/ 438589 w 1161382"/>
              <a:gd name="connsiteY146" fmla="*/ 1123989 h 1142382"/>
              <a:gd name="connsiteX147" fmla="*/ 420251 w 1161382"/>
              <a:gd name="connsiteY147" fmla="*/ 1142327 h 1142382"/>
              <a:gd name="connsiteX148" fmla="*/ 401913 w 1161382"/>
              <a:gd name="connsiteY148" fmla="*/ 1123989 h 1142382"/>
              <a:gd name="connsiteX149" fmla="*/ 401913 w 1161382"/>
              <a:gd name="connsiteY149" fmla="*/ 837720 h 1142382"/>
              <a:gd name="connsiteX150" fmla="*/ 340367 w 1161382"/>
              <a:gd name="connsiteY150" fmla="*/ 768657 h 1142382"/>
              <a:gd name="connsiteX151" fmla="*/ 191958 w 1161382"/>
              <a:gd name="connsiteY151" fmla="*/ 751521 h 1142382"/>
              <a:gd name="connsiteX152" fmla="*/ 175737 w 1161382"/>
              <a:gd name="connsiteY152" fmla="*/ 733308 h 1142382"/>
              <a:gd name="connsiteX153" fmla="*/ 175737 w 1161382"/>
              <a:gd name="connsiteY153" fmla="*/ 647001 h 1142382"/>
              <a:gd name="connsiteX154" fmla="*/ 174355 w 1161382"/>
              <a:gd name="connsiteY154" fmla="*/ 644848 h 1142382"/>
              <a:gd name="connsiteX155" fmla="*/ 115430 w 1161382"/>
              <a:gd name="connsiteY155" fmla="*/ 548384 h 1142382"/>
              <a:gd name="connsiteX156" fmla="*/ 121512 w 1161382"/>
              <a:gd name="connsiteY156" fmla="*/ 523174 h 1142382"/>
              <a:gd name="connsiteX157" fmla="*/ 146723 w 1161382"/>
              <a:gd name="connsiteY157" fmla="*/ 529257 h 1142382"/>
              <a:gd name="connsiteX158" fmla="*/ 205649 w 1161382"/>
              <a:gd name="connsiteY158" fmla="*/ 625720 h 1142382"/>
              <a:gd name="connsiteX159" fmla="*/ 208753 w 1161382"/>
              <a:gd name="connsiteY159" fmla="*/ 630206 h 1142382"/>
              <a:gd name="connsiteX160" fmla="*/ 211283 w 1161382"/>
              <a:gd name="connsiteY160" fmla="*/ 633256 h 1142382"/>
              <a:gd name="connsiteX161" fmla="*/ 211426 w 1161382"/>
              <a:gd name="connsiteY161" fmla="*/ 633400 h 1142382"/>
              <a:gd name="connsiteX162" fmla="*/ 217186 w 1161382"/>
              <a:gd name="connsiteY162" fmla="*/ 638819 h 1142382"/>
              <a:gd name="connsiteX163" fmla="*/ 217419 w 1161382"/>
              <a:gd name="connsiteY163" fmla="*/ 639016 h 1142382"/>
              <a:gd name="connsiteX164" fmla="*/ 220380 w 1161382"/>
              <a:gd name="connsiteY164" fmla="*/ 641187 h 1142382"/>
              <a:gd name="connsiteX165" fmla="*/ 220811 w 1161382"/>
              <a:gd name="connsiteY165" fmla="*/ 641492 h 1142382"/>
              <a:gd name="connsiteX166" fmla="*/ 223825 w 1161382"/>
              <a:gd name="connsiteY166" fmla="*/ 643340 h 1142382"/>
              <a:gd name="connsiteX167" fmla="*/ 224364 w 1161382"/>
              <a:gd name="connsiteY167" fmla="*/ 643645 h 1142382"/>
              <a:gd name="connsiteX168" fmla="*/ 227468 w 1161382"/>
              <a:gd name="connsiteY168" fmla="*/ 645224 h 1142382"/>
              <a:gd name="connsiteX169" fmla="*/ 228042 w 1161382"/>
              <a:gd name="connsiteY169" fmla="*/ 645494 h 1142382"/>
              <a:gd name="connsiteX170" fmla="*/ 231272 w 1161382"/>
              <a:gd name="connsiteY170" fmla="*/ 646821 h 1142382"/>
              <a:gd name="connsiteX171" fmla="*/ 231792 w 1161382"/>
              <a:gd name="connsiteY171" fmla="*/ 647019 h 1142382"/>
              <a:gd name="connsiteX172" fmla="*/ 235201 w 1161382"/>
              <a:gd name="connsiteY172" fmla="*/ 648113 h 1142382"/>
              <a:gd name="connsiteX173" fmla="*/ 235578 w 1161382"/>
              <a:gd name="connsiteY173" fmla="*/ 648221 h 1142382"/>
              <a:gd name="connsiteX174" fmla="*/ 239239 w 1161382"/>
              <a:gd name="connsiteY174" fmla="*/ 649082 h 1142382"/>
              <a:gd name="connsiteX175" fmla="*/ 239292 w 1161382"/>
              <a:gd name="connsiteY175" fmla="*/ 649082 h 1142382"/>
              <a:gd name="connsiteX176" fmla="*/ 243043 w 1161382"/>
              <a:gd name="connsiteY176" fmla="*/ 649656 h 1142382"/>
              <a:gd name="connsiteX177" fmla="*/ 243383 w 1161382"/>
              <a:gd name="connsiteY177" fmla="*/ 649692 h 1142382"/>
              <a:gd name="connsiteX178" fmla="*/ 247044 w 1161382"/>
              <a:gd name="connsiteY178" fmla="*/ 649961 h 1142382"/>
              <a:gd name="connsiteX179" fmla="*/ 247546 w 1161382"/>
              <a:gd name="connsiteY179" fmla="*/ 649979 h 1142382"/>
              <a:gd name="connsiteX180" fmla="*/ 251153 w 1161382"/>
              <a:gd name="connsiteY180" fmla="*/ 649943 h 1142382"/>
              <a:gd name="connsiteX181" fmla="*/ 251709 w 1161382"/>
              <a:gd name="connsiteY181" fmla="*/ 649926 h 1142382"/>
              <a:gd name="connsiteX182" fmla="*/ 255298 w 1161382"/>
              <a:gd name="connsiteY182" fmla="*/ 649603 h 1142382"/>
              <a:gd name="connsiteX183" fmla="*/ 255854 w 1161382"/>
              <a:gd name="connsiteY183" fmla="*/ 649531 h 1142382"/>
              <a:gd name="connsiteX184" fmla="*/ 259461 w 1161382"/>
              <a:gd name="connsiteY184" fmla="*/ 648903 h 1142382"/>
              <a:gd name="connsiteX185" fmla="*/ 259945 w 1161382"/>
              <a:gd name="connsiteY185" fmla="*/ 648795 h 1142382"/>
              <a:gd name="connsiteX186" fmla="*/ 263624 w 1161382"/>
              <a:gd name="connsiteY186" fmla="*/ 647844 h 1142382"/>
              <a:gd name="connsiteX187" fmla="*/ 263947 w 1161382"/>
              <a:gd name="connsiteY187" fmla="*/ 647736 h 1142382"/>
              <a:gd name="connsiteX188" fmla="*/ 267751 w 1161382"/>
              <a:gd name="connsiteY188" fmla="*/ 646391 h 1142382"/>
              <a:gd name="connsiteX189" fmla="*/ 490732 w 1161382"/>
              <a:gd name="connsiteY189" fmla="*/ 557266 h 1142382"/>
              <a:gd name="connsiteX190" fmla="*/ 518993 w 1161382"/>
              <a:gd name="connsiteY190" fmla="*/ 491378 h 1142382"/>
              <a:gd name="connsiteX191" fmla="*/ 453087 w 1161382"/>
              <a:gd name="connsiteY191" fmla="*/ 463117 h 1142382"/>
              <a:gd name="connsiteX192" fmla="*/ 284258 w 1161382"/>
              <a:gd name="connsiteY192" fmla="*/ 530602 h 1142382"/>
              <a:gd name="connsiteX193" fmla="*/ 277458 w 1161382"/>
              <a:gd name="connsiteY193" fmla="*/ 531930 h 1142382"/>
              <a:gd name="connsiteX194" fmla="*/ 261040 w 1161382"/>
              <a:gd name="connsiteY194" fmla="*/ 521756 h 1142382"/>
              <a:gd name="connsiteX195" fmla="*/ 259927 w 1161382"/>
              <a:gd name="connsiteY195" fmla="*/ 520088 h 1142382"/>
              <a:gd name="connsiteX196" fmla="*/ 165007 w 1161382"/>
              <a:gd name="connsiteY196" fmla="*/ 364716 h 1142382"/>
              <a:gd name="connsiteX197" fmla="*/ 132242 w 1161382"/>
              <a:gd name="connsiteY197" fmla="*/ 341551 h 1142382"/>
              <a:gd name="connsiteX198" fmla="*/ 130071 w 1161382"/>
              <a:gd name="connsiteY198" fmla="*/ 341103 h 1142382"/>
              <a:gd name="connsiteX199" fmla="*/ 89178 w 1161382"/>
              <a:gd name="connsiteY199" fmla="*/ 350128 h 1142382"/>
              <a:gd name="connsiteX200" fmla="*/ 69046 w 1161382"/>
              <a:gd name="connsiteY200" fmla="*/ 386822 h 1142382"/>
              <a:gd name="connsiteX201" fmla="*/ 36694 w 1161382"/>
              <a:gd name="connsiteY201" fmla="*/ 812384 h 1142382"/>
              <a:gd name="connsiteX202" fmla="*/ 98240 w 1161382"/>
              <a:gd name="connsiteY202" fmla="*/ 880713 h 1142382"/>
              <a:gd name="connsiteX203" fmla="*/ 246882 w 1161382"/>
              <a:gd name="connsiteY203" fmla="*/ 899894 h 1142382"/>
              <a:gd name="connsiteX204" fmla="*/ 262870 w 1161382"/>
              <a:gd name="connsiteY204" fmla="*/ 918089 h 1142382"/>
              <a:gd name="connsiteX205" fmla="*/ 262870 w 1161382"/>
              <a:gd name="connsiteY205" fmla="*/ 1124024 h 1142382"/>
              <a:gd name="connsiteX206" fmla="*/ 244532 w 1161382"/>
              <a:gd name="connsiteY206" fmla="*/ 1142363 h 1142382"/>
              <a:gd name="connsiteX207" fmla="*/ 226194 w 1161382"/>
              <a:gd name="connsiteY207" fmla="*/ 1124024 h 1142382"/>
              <a:gd name="connsiteX208" fmla="*/ 226194 w 1161382"/>
              <a:gd name="connsiteY208" fmla="*/ 934202 h 1142382"/>
              <a:gd name="connsiteX209" fmla="*/ 93862 w 1161382"/>
              <a:gd name="connsiteY209" fmla="*/ 917120 h 1142382"/>
              <a:gd name="connsiteX210" fmla="*/ 0 w 1161382"/>
              <a:gd name="connsiteY210" fmla="*/ 811649 h 1142382"/>
              <a:gd name="connsiteX211" fmla="*/ 54 w 1161382"/>
              <a:gd name="connsiteY211" fmla="*/ 810249 h 1142382"/>
              <a:gd name="connsiteX212" fmla="*/ 32460 w 1161382"/>
              <a:gd name="connsiteY212" fmla="*/ 384041 h 1142382"/>
              <a:gd name="connsiteX213" fmla="*/ 67162 w 1161382"/>
              <a:gd name="connsiteY213" fmla="*/ 320773 h 1142382"/>
              <a:gd name="connsiteX214" fmla="*/ 137625 w 1161382"/>
              <a:gd name="connsiteY214" fmla="*/ 305216 h 1142382"/>
              <a:gd name="connsiteX215" fmla="*/ 489315 w 1161382"/>
              <a:gd name="connsiteY215" fmla="*/ 143780 h 1142382"/>
              <a:gd name="connsiteX216" fmla="*/ 571011 w 1161382"/>
              <a:gd name="connsiteY216" fmla="*/ 143780 h 1142382"/>
              <a:gd name="connsiteX217" fmla="*/ 589349 w 1161382"/>
              <a:gd name="connsiteY217" fmla="*/ 162118 h 1142382"/>
              <a:gd name="connsiteX218" fmla="*/ 571011 w 1161382"/>
              <a:gd name="connsiteY218" fmla="*/ 180456 h 1142382"/>
              <a:gd name="connsiteX219" fmla="*/ 489315 w 1161382"/>
              <a:gd name="connsiteY219" fmla="*/ 180456 h 1142382"/>
              <a:gd name="connsiteX220" fmla="*/ 470977 w 1161382"/>
              <a:gd name="connsiteY220" fmla="*/ 162118 h 1142382"/>
              <a:gd name="connsiteX221" fmla="*/ 489315 w 1161382"/>
              <a:gd name="connsiteY221" fmla="*/ 143780 h 1142382"/>
              <a:gd name="connsiteX222" fmla="*/ 489315 w 1161382"/>
              <a:gd name="connsiteY222" fmla="*/ 76923 h 1142382"/>
              <a:gd name="connsiteX223" fmla="*/ 655470 w 1161382"/>
              <a:gd name="connsiteY223" fmla="*/ 76923 h 1142382"/>
              <a:gd name="connsiteX224" fmla="*/ 673808 w 1161382"/>
              <a:gd name="connsiteY224" fmla="*/ 95261 h 1142382"/>
              <a:gd name="connsiteX225" fmla="*/ 655470 w 1161382"/>
              <a:gd name="connsiteY225" fmla="*/ 113599 h 1142382"/>
              <a:gd name="connsiteX226" fmla="*/ 489315 w 1161382"/>
              <a:gd name="connsiteY226" fmla="*/ 113599 h 1142382"/>
              <a:gd name="connsiteX227" fmla="*/ 470977 w 1161382"/>
              <a:gd name="connsiteY227" fmla="*/ 95261 h 1142382"/>
              <a:gd name="connsiteX228" fmla="*/ 489315 w 1161382"/>
              <a:gd name="connsiteY228" fmla="*/ 76923 h 1142382"/>
              <a:gd name="connsiteX229" fmla="*/ 1001417 w 1161382"/>
              <a:gd name="connsiteY229" fmla="*/ 36676 h 1142382"/>
              <a:gd name="connsiteX230" fmla="*/ 908758 w 1161382"/>
              <a:gd name="connsiteY230" fmla="*/ 129336 h 1142382"/>
              <a:gd name="connsiteX231" fmla="*/ 1001417 w 1161382"/>
              <a:gd name="connsiteY231" fmla="*/ 221977 h 1142382"/>
              <a:gd name="connsiteX232" fmla="*/ 1094059 w 1161382"/>
              <a:gd name="connsiteY232" fmla="*/ 129336 h 1142382"/>
              <a:gd name="connsiteX233" fmla="*/ 1001417 w 1161382"/>
              <a:gd name="connsiteY233" fmla="*/ 36676 h 1142382"/>
              <a:gd name="connsiteX234" fmla="*/ 443092 w 1161382"/>
              <a:gd name="connsiteY234" fmla="*/ 36676 h 1142382"/>
              <a:gd name="connsiteX235" fmla="*/ 424754 w 1161382"/>
              <a:gd name="connsiteY235" fmla="*/ 55014 h 1142382"/>
              <a:gd name="connsiteX236" fmla="*/ 424772 w 1161382"/>
              <a:gd name="connsiteY236" fmla="*/ 55014 h 1142382"/>
              <a:gd name="connsiteX237" fmla="*/ 424772 w 1161382"/>
              <a:gd name="connsiteY237" fmla="*/ 274623 h 1142382"/>
              <a:gd name="connsiteX238" fmla="*/ 470976 w 1161382"/>
              <a:gd name="connsiteY238" fmla="*/ 234340 h 1142382"/>
              <a:gd name="connsiteX239" fmla="*/ 507114 w 1161382"/>
              <a:gd name="connsiteY239" fmla="*/ 220811 h 1142382"/>
              <a:gd name="connsiteX240" fmla="*/ 698910 w 1161382"/>
              <a:gd name="connsiteY240" fmla="*/ 220811 h 1142382"/>
              <a:gd name="connsiteX241" fmla="*/ 711883 w 1161382"/>
              <a:gd name="connsiteY241" fmla="*/ 215428 h 1142382"/>
              <a:gd name="connsiteX242" fmla="*/ 717248 w 1161382"/>
              <a:gd name="connsiteY242" fmla="*/ 202473 h 1142382"/>
              <a:gd name="connsiteX243" fmla="*/ 717248 w 1161382"/>
              <a:gd name="connsiteY243" fmla="*/ 55014 h 1142382"/>
              <a:gd name="connsiteX244" fmla="*/ 711883 w 1161382"/>
              <a:gd name="connsiteY244" fmla="*/ 42059 h 1142382"/>
              <a:gd name="connsiteX245" fmla="*/ 698910 w 1161382"/>
              <a:gd name="connsiteY245" fmla="*/ 36676 h 1142382"/>
              <a:gd name="connsiteX246" fmla="*/ 160001 w 1161382"/>
              <a:gd name="connsiteY246" fmla="*/ 36676 h 1142382"/>
              <a:gd name="connsiteX247" fmla="*/ 67359 w 1161382"/>
              <a:gd name="connsiteY247" fmla="*/ 129336 h 1142382"/>
              <a:gd name="connsiteX248" fmla="*/ 160001 w 1161382"/>
              <a:gd name="connsiteY248" fmla="*/ 221977 h 1142382"/>
              <a:gd name="connsiteX249" fmla="*/ 252660 w 1161382"/>
              <a:gd name="connsiteY249" fmla="*/ 129336 h 1142382"/>
              <a:gd name="connsiteX250" fmla="*/ 160001 w 1161382"/>
              <a:gd name="connsiteY250" fmla="*/ 36676 h 1142382"/>
              <a:gd name="connsiteX251" fmla="*/ 1001417 w 1161382"/>
              <a:gd name="connsiteY251" fmla="*/ 0 h 1142382"/>
              <a:gd name="connsiteX252" fmla="*/ 1130735 w 1161382"/>
              <a:gd name="connsiteY252" fmla="*/ 129336 h 1142382"/>
              <a:gd name="connsiteX253" fmla="*/ 1001417 w 1161382"/>
              <a:gd name="connsiteY253" fmla="*/ 258653 h 1142382"/>
              <a:gd name="connsiteX254" fmla="*/ 872082 w 1161382"/>
              <a:gd name="connsiteY254" fmla="*/ 129336 h 1142382"/>
              <a:gd name="connsiteX255" fmla="*/ 1001417 w 1161382"/>
              <a:gd name="connsiteY255" fmla="*/ 0 h 1142382"/>
              <a:gd name="connsiteX256" fmla="*/ 443092 w 1161382"/>
              <a:gd name="connsiteY256" fmla="*/ 0 h 1142382"/>
              <a:gd name="connsiteX257" fmla="*/ 698910 w 1161382"/>
              <a:gd name="connsiteY257" fmla="*/ 0 h 1142382"/>
              <a:gd name="connsiteX258" fmla="*/ 737812 w 1161382"/>
              <a:gd name="connsiteY258" fmla="*/ 16113 h 1142382"/>
              <a:gd name="connsiteX259" fmla="*/ 753925 w 1161382"/>
              <a:gd name="connsiteY259" fmla="*/ 55014 h 1142382"/>
              <a:gd name="connsiteX260" fmla="*/ 753925 w 1161382"/>
              <a:gd name="connsiteY260" fmla="*/ 202473 h 1142382"/>
              <a:gd name="connsiteX261" fmla="*/ 737812 w 1161382"/>
              <a:gd name="connsiteY261" fmla="*/ 241374 h 1142382"/>
              <a:gd name="connsiteX262" fmla="*/ 698910 w 1161382"/>
              <a:gd name="connsiteY262" fmla="*/ 257487 h 1142382"/>
              <a:gd name="connsiteX263" fmla="*/ 507114 w 1161382"/>
              <a:gd name="connsiteY263" fmla="*/ 257487 h 1142382"/>
              <a:gd name="connsiteX264" fmla="*/ 495056 w 1161382"/>
              <a:gd name="connsiteY264" fmla="*/ 261991 h 1142382"/>
              <a:gd name="connsiteX265" fmla="*/ 438714 w 1161382"/>
              <a:gd name="connsiteY265" fmla="*/ 311102 h 1142382"/>
              <a:gd name="connsiteX266" fmla="*/ 405985 w 1161382"/>
              <a:gd name="connsiteY266" fmla="*/ 315875 h 1142382"/>
              <a:gd name="connsiteX267" fmla="*/ 388078 w 1161382"/>
              <a:gd name="connsiteY267" fmla="*/ 288044 h 1142382"/>
              <a:gd name="connsiteX268" fmla="*/ 388078 w 1161382"/>
              <a:gd name="connsiteY268" fmla="*/ 55014 h 1142382"/>
              <a:gd name="connsiteX269" fmla="*/ 443092 w 1161382"/>
              <a:gd name="connsiteY269" fmla="*/ 0 h 1142382"/>
              <a:gd name="connsiteX270" fmla="*/ 160001 w 1161382"/>
              <a:gd name="connsiteY270" fmla="*/ 0 h 1142382"/>
              <a:gd name="connsiteX271" fmla="*/ 289336 w 1161382"/>
              <a:gd name="connsiteY271" fmla="*/ 129336 h 1142382"/>
              <a:gd name="connsiteX272" fmla="*/ 160001 w 1161382"/>
              <a:gd name="connsiteY272" fmla="*/ 258653 h 1142382"/>
              <a:gd name="connsiteX273" fmla="*/ 30683 w 1161382"/>
              <a:gd name="connsiteY273" fmla="*/ 129336 h 1142382"/>
              <a:gd name="connsiteX274" fmla="*/ 160001 w 1161382"/>
              <a:gd name="connsiteY274" fmla="*/ 0 h 114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</a:cxnLst>
            <a:rect l="l" t="t" r="r" b="b"/>
            <a:pathLst>
              <a:path w="1161382" h="1142382">
                <a:moveTo>
                  <a:pt x="1048339" y="315282"/>
                </a:moveTo>
                <a:cubicBezTo>
                  <a:pt x="1048680" y="315318"/>
                  <a:pt x="1049021" y="315354"/>
                  <a:pt x="1049362" y="315372"/>
                </a:cubicBezTo>
                <a:cubicBezTo>
                  <a:pt x="1100536" y="319230"/>
                  <a:pt x="1140765" y="360679"/>
                  <a:pt x="1143116" y="411943"/>
                </a:cubicBezTo>
                <a:cubicBezTo>
                  <a:pt x="1149181" y="544742"/>
                  <a:pt x="1161328" y="810788"/>
                  <a:pt x="1161328" y="810788"/>
                </a:cubicBezTo>
                <a:cubicBezTo>
                  <a:pt x="1161328" y="811075"/>
                  <a:pt x="1161346" y="811362"/>
                  <a:pt x="1161382" y="811667"/>
                </a:cubicBezTo>
                <a:cubicBezTo>
                  <a:pt x="1161382" y="865587"/>
                  <a:pt x="1120938" y="910965"/>
                  <a:pt x="1067359" y="917156"/>
                </a:cubicBezTo>
                <a:lnTo>
                  <a:pt x="937826" y="932103"/>
                </a:lnTo>
                <a:lnTo>
                  <a:pt x="935188" y="1124294"/>
                </a:lnTo>
                <a:cubicBezTo>
                  <a:pt x="935045" y="1134414"/>
                  <a:pt x="926719" y="1142506"/>
                  <a:pt x="916599" y="1142381"/>
                </a:cubicBezTo>
                <a:cubicBezTo>
                  <a:pt x="906479" y="1142237"/>
                  <a:pt x="898387" y="1133911"/>
                  <a:pt x="898512" y="1123791"/>
                </a:cubicBezTo>
                <a:lnTo>
                  <a:pt x="901365" y="915487"/>
                </a:lnTo>
                <a:cubicBezTo>
                  <a:pt x="901491" y="906264"/>
                  <a:pt x="908435" y="898584"/>
                  <a:pt x="917586" y="897526"/>
                </a:cubicBezTo>
                <a:lnTo>
                  <a:pt x="1063142" y="880713"/>
                </a:lnTo>
                <a:cubicBezTo>
                  <a:pt x="1098096" y="876676"/>
                  <a:pt x="1124491" y="847177"/>
                  <a:pt x="1124688" y="812044"/>
                </a:cubicBezTo>
                <a:lnTo>
                  <a:pt x="1106493" y="413648"/>
                </a:lnTo>
                <a:cubicBezTo>
                  <a:pt x="1105004" y="380901"/>
                  <a:pt x="1079309" y="354435"/>
                  <a:pt x="1046617" y="351958"/>
                </a:cubicBezTo>
                <a:cubicBezTo>
                  <a:pt x="1046275" y="351941"/>
                  <a:pt x="1045935" y="351905"/>
                  <a:pt x="1045594" y="351887"/>
                </a:cubicBezTo>
                <a:cubicBezTo>
                  <a:pt x="1021316" y="350056"/>
                  <a:pt x="998080" y="361971"/>
                  <a:pt x="985394" y="382731"/>
                </a:cubicBezTo>
                <a:lnTo>
                  <a:pt x="886185" y="545119"/>
                </a:lnTo>
                <a:lnTo>
                  <a:pt x="870539" y="553893"/>
                </a:lnTo>
                <a:lnTo>
                  <a:pt x="873051" y="553713"/>
                </a:lnTo>
                <a:lnTo>
                  <a:pt x="686996" y="580018"/>
                </a:lnTo>
                <a:cubicBezTo>
                  <a:pt x="659310" y="583948"/>
                  <a:pt x="639985" y="609607"/>
                  <a:pt x="643914" y="637311"/>
                </a:cubicBezTo>
                <a:cubicBezTo>
                  <a:pt x="647826" y="665016"/>
                  <a:pt x="673503" y="684341"/>
                  <a:pt x="701207" y="680411"/>
                </a:cubicBezTo>
                <a:lnTo>
                  <a:pt x="919560" y="649531"/>
                </a:lnTo>
                <a:cubicBezTo>
                  <a:pt x="920259" y="649441"/>
                  <a:pt x="920941" y="649315"/>
                  <a:pt x="921641" y="649190"/>
                </a:cubicBezTo>
                <a:cubicBezTo>
                  <a:pt x="921785" y="649154"/>
                  <a:pt x="921910" y="649136"/>
                  <a:pt x="922054" y="649118"/>
                </a:cubicBezTo>
                <a:cubicBezTo>
                  <a:pt x="922592" y="649010"/>
                  <a:pt x="923130" y="648885"/>
                  <a:pt x="923669" y="648759"/>
                </a:cubicBezTo>
                <a:cubicBezTo>
                  <a:pt x="923992" y="648670"/>
                  <a:pt x="924333" y="648616"/>
                  <a:pt x="924656" y="648526"/>
                </a:cubicBezTo>
                <a:cubicBezTo>
                  <a:pt x="925158" y="648400"/>
                  <a:pt x="925642" y="648275"/>
                  <a:pt x="926127" y="648131"/>
                </a:cubicBezTo>
                <a:cubicBezTo>
                  <a:pt x="926504" y="648041"/>
                  <a:pt x="926863" y="647934"/>
                  <a:pt x="927221" y="647826"/>
                </a:cubicBezTo>
                <a:cubicBezTo>
                  <a:pt x="927688" y="647683"/>
                  <a:pt x="928155" y="647539"/>
                  <a:pt x="928621" y="647378"/>
                </a:cubicBezTo>
                <a:cubicBezTo>
                  <a:pt x="928980" y="647252"/>
                  <a:pt x="929357" y="647126"/>
                  <a:pt x="929716" y="647001"/>
                </a:cubicBezTo>
                <a:cubicBezTo>
                  <a:pt x="930164" y="646821"/>
                  <a:pt x="930631" y="646660"/>
                  <a:pt x="931079" y="646480"/>
                </a:cubicBezTo>
                <a:cubicBezTo>
                  <a:pt x="931438" y="646337"/>
                  <a:pt x="931779" y="646193"/>
                  <a:pt x="932138" y="646050"/>
                </a:cubicBezTo>
                <a:cubicBezTo>
                  <a:pt x="932604" y="645852"/>
                  <a:pt x="933053" y="645655"/>
                  <a:pt x="933502" y="645458"/>
                </a:cubicBezTo>
                <a:cubicBezTo>
                  <a:pt x="933825" y="645314"/>
                  <a:pt x="934148" y="645153"/>
                  <a:pt x="934471" y="644991"/>
                </a:cubicBezTo>
                <a:cubicBezTo>
                  <a:pt x="934937" y="644776"/>
                  <a:pt x="935386" y="644543"/>
                  <a:pt x="935852" y="644309"/>
                </a:cubicBezTo>
                <a:cubicBezTo>
                  <a:pt x="936104" y="644166"/>
                  <a:pt x="936355" y="644040"/>
                  <a:pt x="936606" y="643897"/>
                </a:cubicBezTo>
                <a:cubicBezTo>
                  <a:pt x="938472" y="642874"/>
                  <a:pt x="940266" y="641761"/>
                  <a:pt x="941989" y="640523"/>
                </a:cubicBezTo>
                <a:cubicBezTo>
                  <a:pt x="942061" y="640469"/>
                  <a:pt x="942150" y="640416"/>
                  <a:pt x="942222" y="640362"/>
                </a:cubicBezTo>
                <a:cubicBezTo>
                  <a:pt x="942760" y="639985"/>
                  <a:pt x="943281" y="639572"/>
                  <a:pt x="943801" y="639160"/>
                </a:cubicBezTo>
                <a:cubicBezTo>
                  <a:pt x="943963" y="639052"/>
                  <a:pt x="944106" y="638944"/>
                  <a:pt x="944250" y="638819"/>
                </a:cubicBezTo>
                <a:cubicBezTo>
                  <a:pt x="944770" y="638406"/>
                  <a:pt x="945255" y="637975"/>
                  <a:pt x="945757" y="637545"/>
                </a:cubicBezTo>
                <a:cubicBezTo>
                  <a:pt x="945901" y="637419"/>
                  <a:pt x="946044" y="637293"/>
                  <a:pt x="946188" y="637168"/>
                </a:cubicBezTo>
                <a:cubicBezTo>
                  <a:pt x="946690" y="636719"/>
                  <a:pt x="947174" y="636271"/>
                  <a:pt x="947659" y="635804"/>
                </a:cubicBezTo>
                <a:cubicBezTo>
                  <a:pt x="947767" y="635696"/>
                  <a:pt x="947892" y="635589"/>
                  <a:pt x="948000" y="635481"/>
                </a:cubicBezTo>
                <a:cubicBezTo>
                  <a:pt x="948502" y="634979"/>
                  <a:pt x="949005" y="634476"/>
                  <a:pt x="949489" y="633956"/>
                </a:cubicBezTo>
                <a:cubicBezTo>
                  <a:pt x="949543" y="633884"/>
                  <a:pt x="949615" y="633830"/>
                  <a:pt x="949669" y="633759"/>
                </a:cubicBezTo>
                <a:cubicBezTo>
                  <a:pt x="950745" y="632592"/>
                  <a:pt x="951768" y="631390"/>
                  <a:pt x="952737" y="630116"/>
                </a:cubicBezTo>
                <a:cubicBezTo>
                  <a:pt x="952755" y="630080"/>
                  <a:pt x="952791" y="630044"/>
                  <a:pt x="952827" y="630008"/>
                </a:cubicBezTo>
                <a:cubicBezTo>
                  <a:pt x="953867" y="628645"/>
                  <a:pt x="954836" y="627245"/>
                  <a:pt x="955733" y="625774"/>
                </a:cubicBezTo>
                <a:lnTo>
                  <a:pt x="1014659" y="529310"/>
                </a:lnTo>
                <a:cubicBezTo>
                  <a:pt x="1019953" y="520680"/>
                  <a:pt x="1031239" y="517952"/>
                  <a:pt x="1039870" y="523228"/>
                </a:cubicBezTo>
                <a:cubicBezTo>
                  <a:pt x="1048500" y="528521"/>
                  <a:pt x="1051228" y="539807"/>
                  <a:pt x="1045953" y="548438"/>
                </a:cubicBezTo>
                <a:lnTo>
                  <a:pt x="987027" y="644901"/>
                </a:lnTo>
                <a:cubicBezTo>
                  <a:pt x="986578" y="645637"/>
                  <a:pt x="986112" y="646319"/>
                  <a:pt x="985645" y="647037"/>
                </a:cubicBezTo>
                <a:lnTo>
                  <a:pt x="985645" y="733344"/>
                </a:lnTo>
                <a:cubicBezTo>
                  <a:pt x="985645" y="742782"/>
                  <a:pt x="978521" y="750552"/>
                  <a:pt x="969334" y="751557"/>
                </a:cubicBezTo>
                <a:lnTo>
                  <a:pt x="969370" y="751557"/>
                </a:lnTo>
                <a:lnTo>
                  <a:pt x="821015" y="768692"/>
                </a:lnTo>
                <a:cubicBezTo>
                  <a:pt x="785954" y="772730"/>
                  <a:pt x="759469" y="802444"/>
                  <a:pt x="759469" y="837756"/>
                </a:cubicBezTo>
                <a:lnTo>
                  <a:pt x="759469" y="1123989"/>
                </a:lnTo>
                <a:cubicBezTo>
                  <a:pt x="759469" y="1134109"/>
                  <a:pt x="751251" y="1142327"/>
                  <a:pt x="741131" y="1142327"/>
                </a:cubicBezTo>
                <a:cubicBezTo>
                  <a:pt x="731011" y="1142327"/>
                  <a:pt x="722793" y="1134109"/>
                  <a:pt x="722793" y="1123989"/>
                </a:cubicBezTo>
                <a:lnTo>
                  <a:pt x="722793" y="837720"/>
                </a:lnTo>
                <a:cubicBezTo>
                  <a:pt x="722793" y="783783"/>
                  <a:pt x="763237" y="738422"/>
                  <a:pt x="816816" y="732232"/>
                </a:cubicBezTo>
                <a:lnTo>
                  <a:pt x="948987" y="716962"/>
                </a:lnTo>
                <a:lnTo>
                  <a:pt x="948987" y="678671"/>
                </a:lnTo>
                <a:cubicBezTo>
                  <a:pt x="948753" y="678778"/>
                  <a:pt x="948502" y="678886"/>
                  <a:pt x="948251" y="678994"/>
                </a:cubicBezTo>
                <a:cubicBezTo>
                  <a:pt x="947964" y="679119"/>
                  <a:pt x="947677" y="679245"/>
                  <a:pt x="947390" y="679371"/>
                </a:cubicBezTo>
                <a:cubicBezTo>
                  <a:pt x="946134" y="679927"/>
                  <a:pt x="944878" y="680447"/>
                  <a:pt x="943604" y="680932"/>
                </a:cubicBezTo>
                <a:cubicBezTo>
                  <a:pt x="943514" y="680968"/>
                  <a:pt x="943442" y="680985"/>
                  <a:pt x="943370" y="681021"/>
                </a:cubicBezTo>
                <a:cubicBezTo>
                  <a:pt x="942025" y="681542"/>
                  <a:pt x="940643" y="682008"/>
                  <a:pt x="939262" y="682457"/>
                </a:cubicBezTo>
                <a:cubicBezTo>
                  <a:pt x="938974" y="682547"/>
                  <a:pt x="938705" y="682636"/>
                  <a:pt x="938418" y="682726"/>
                </a:cubicBezTo>
                <a:cubicBezTo>
                  <a:pt x="937090" y="683139"/>
                  <a:pt x="935763" y="683533"/>
                  <a:pt x="934417" y="683874"/>
                </a:cubicBezTo>
                <a:cubicBezTo>
                  <a:pt x="934345" y="683892"/>
                  <a:pt x="934273" y="683910"/>
                  <a:pt x="934201" y="683928"/>
                </a:cubicBezTo>
                <a:cubicBezTo>
                  <a:pt x="932838" y="684269"/>
                  <a:pt x="931456" y="684574"/>
                  <a:pt x="930074" y="684861"/>
                </a:cubicBezTo>
                <a:cubicBezTo>
                  <a:pt x="929680" y="684951"/>
                  <a:pt x="929303" y="685023"/>
                  <a:pt x="928908" y="685094"/>
                </a:cubicBezTo>
                <a:cubicBezTo>
                  <a:pt x="927634" y="685328"/>
                  <a:pt x="926360" y="685561"/>
                  <a:pt x="925086" y="685740"/>
                </a:cubicBezTo>
                <a:cubicBezTo>
                  <a:pt x="924961" y="685758"/>
                  <a:pt x="924835" y="685794"/>
                  <a:pt x="924709" y="685812"/>
                </a:cubicBezTo>
                <a:lnTo>
                  <a:pt x="869623" y="693618"/>
                </a:lnTo>
                <a:cubicBezTo>
                  <a:pt x="869570" y="693636"/>
                  <a:pt x="869516" y="693636"/>
                  <a:pt x="869462" y="693636"/>
                </a:cubicBezTo>
                <a:lnTo>
                  <a:pt x="706357" y="716711"/>
                </a:lnTo>
                <a:cubicBezTo>
                  <a:pt x="683031" y="720012"/>
                  <a:pt x="660548" y="713732"/>
                  <a:pt x="642856" y="700903"/>
                </a:cubicBezTo>
                <a:lnTo>
                  <a:pt x="589367" y="700903"/>
                </a:lnTo>
                <a:lnTo>
                  <a:pt x="589367" y="1124006"/>
                </a:lnTo>
                <a:cubicBezTo>
                  <a:pt x="589367" y="1134127"/>
                  <a:pt x="581130" y="1142345"/>
                  <a:pt x="571028" y="1142345"/>
                </a:cubicBezTo>
                <a:cubicBezTo>
                  <a:pt x="560908" y="1142345"/>
                  <a:pt x="552690" y="1134127"/>
                  <a:pt x="552690" y="1124006"/>
                </a:cubicBezTo>
                <a:lnTo>
                  <a:pt x="552690" y="700903"/>
                </a:lnTo>
                <a:lnTo>
                  <a:pt x="397893" y="700903"/>
                </a:lnTo>
                <a:cubicBezTo>
                  <a:pt x="387773" y="700903"/>
                  <a:pt x="379555" y="692685"/>
                  <a:pt x="379555" y="682564"/>
                </a:cubicBezTo>
                <a:cubicBezTo>
                  <a:pt x="379555" y="672444"/>
                  <a:pt x="387773" y="664226"/>
                  <a:pt x="397893" y="664226"/>
                </a:cubicBezTo>
                <a:lnTo>
                  <a:pt x="570975" y="664226"/>
                </a:lnTo>
                <a:cubicBezTo>
                  <a:pt x="570992" y="664226"/>
                  <a:pt x="570992" y="664226"/>
                  <a:pt x="571010" y="664226"/>
                </a:cubicBezTo>
                <a:cubicBezTo>
                  <a:pt x="571028" y="664226"/>
                  <a:pt x="571028" y="664226"/>
                  <a:pt x="571046" y="664226"/>
                </a:cubicBezTo>
                <a:lnTo>
                  <a:pt x="613626" y="664226"/>
                </a:lnTo>
                <a:cubicBezTo>
                  <a:pt x="610755" y="657408"/>
                  <a:pt x="608673" y="650123"/>
                  <a:pt x="607597" y="642443"/>
                </a:cubicBezTo>
                <a:cubicBezTo>
                  <a:pt x="600850" y="594696"/>
                  <a:pt x="634117" y="550448"/>
                  <a:pt x="681864" y="543701"/>
                </a:cubicBezTo>
                <a:lnTo>
                  <a:pt x="859414" y="518598"/>
                </a:lnTo>
                <a:lnTo>
                  <a:pt x="954101" y="363586"/>
                </a:lnTo>
                <a:cubicBezTo>
                  <a:pt x="973964" y="331072"/>
                  <a:pt x="1010353" y="312429"/>
                  <a:pt x="1048339" y="315282"/>
                </a:cubicBezTo>
                <a:close/>
                <a:moveTo>
                  <a:pt x="137625" y="305216"/>
                </a:moveTo>
                <a:cubicBezTo>
                  <a:pt x="138361" y="305360"/>
                  <a:pt x="139079" y="305521"/>
                  <a:pt x="139797" y="305665"/>
                </a:cubicBezTo>
                <a:cubicBezTo>
                  <a:pt x="163302" y="310635"/>
                  <a:pt x="183740" y="325079"/>
                  <a:pt x="196264" y="345589"/>
                </a:cubicBezTo>
                <a:lnTo>
                  <a:pt x="284994" y="490822"/>
                </a:lnTo>
                <a:lnTo>
                  <a:pt x="439450" y="429079"/>
                </a:lnTo>
                <a:cubicBezTo>
                  <a:pt x="484219" y="411189"/>
                  <a:pt x="535088" y="432991"/>
                  <a:pt x="552996" y="477777"/>
                </a:cubicBezTo>
                <a:cubicBezTo>
                  <a:pt x="570903" y="522564"/>
                  <a:pt x="549084" y="573433"/>
                  <a:pt x="504315" y="591340"/>
                </a:cubicBezTo>
                <a:lnTo>
                  <a:pt x="281334" y="680465"/>
                </a:lnTo>
                <a:cubicBezTo>
                  <a:pt x="281190" y="680519"/>
                  <a:pt x="281047" y="680573"/>
                  <a:pt x="280903" y="680627"/>
                </a:cubicBezTo>
                <a:cubicBezTo>
                  <a:pt x="279719" y="681093"/>
                  <a:pt x="278517" y="681542"/>
                  <a:pt x="277314" y="681954"/>
                </a:cubicBezTo>
                <a:cubicBezTo>
                  <a:pt x="276848" y="682116"/>
                  <a:pt x="276363" y="682259"/>
                  <a:pt x="275879" y="682421"/>
                </a:cubicBezTo>
                <a:cubicBezTo>
                  <a:pt x="275000" y="682708"/>
                  <a:pt x="274120" y="682995"/>
                  <a:pt x="273223" y="683246"/>
                </a:cubicBezTo>
                <a:cubicBezTo>
                  <a:pt x="272685" y="683408"/>
                  <a:pt x="272147" y="683551"/>
                  <a:pt x="271608" y="683695"/>
                </a:cubicBezTo>
                <a:cubicBezTo>
                  <a:pt x="270765" y="683928"/>
                  <a:pt x="269922" y="684143"/>
                  <a:pt x="269078" y="684341"/>
                </a:cubicBezTo>
                <a:cubicBezTo>
                  <a:pt x="268522" y="684466"/>
                  <a:pt x="267984" y="684592"/>
                  <a:pt x="267428" y="684718"/>
                </a:cubicBezTo>
                <a:cubicBezTo>
                  <a:pt x="266584" y="684915"/>
                  <a:pt x="265741" y="685077"/>
                  <a:pt x="264880" y="685238"/>
                </a:cubicBezTo>
                <a:cubicBezTo>
                  <a:pt x="264359" y="685328"/>
                  <a:pt x="263821" y="685435"/>
                  <a:pt x="263283" y="685525"/>
                </a:cubicBezTo>
                <a:cubicBezTo>
                  <a:pt x="262368" y="685669"/>
                  <a:pt x="261470" y="685794"/>
                  <a:pt x="260555" y="685920"/>
                </a:cubicBezTo>
                <a:cubicBezTo>
                  <a:pt x="260089" y="685992"/>
                  <a:pt x="259604" y="686063"/>
                  <a:pt x="259138" y="686117"/>
                </a:cubicBezTo>
                <a:cubicBezTo>
                  <a:pt x="257971" y="686261"/>
                  <a:pt x="256823" y="686368"/>
                  <a:pt x="255657" y="686458"/>
                </a:cubicBezTo>
                <a:cubicBezTo>
                  <a:pt x="255441" y="686476"/>
                  <a:pt x="255208" y="686494"/>
                  <a:pt x="254993" y="686512"/>
                </a:cubicBezTo>
                <a:cubicBezTo>
                  <a:pt x="253611" y="686602"/>
                  <a:pt x="252230" y="686655"/>
                  <a:pt x="250848" y="686691"/>
                </a:cubicBezTo>
                <a:cubicBezTo>
                  <a:pt x="250453" y="686691"/>
                  <a:pt x="250076" y="686691"/>
                  <a:pt x="249682" y="686691"/>
                </a:cubicBezTo>
                <a:cubicBezTo>
                  <a:pt x="248695" y="686691"/>
                  <a:pt x="247690" y="686691"/>
                  <a:pt x="246703" y="686673"/>
                </a:cubicBezTo>
                <a:cubicBezTo>
                  <a:pt x="246201" y="686673"/>
                  <a:pt x="245698" y="686638"/>
                  <a:pt x="245196" y="686620"/>
                </a:cubicBezTo>
                <a:cubicBezTo>
                  <a:pt x="244317" y="686584"/>
                  <a:pt x="243455" y="686548"/>
                  <a:pt x="242576" y="686476"/>
                </a:cubicBezTo>
                <a:cubicBezTo>
                  <a:pt x="242056" y="686422"/>
                  <a:pt x="241517" y="686386"/>
                  <a:pt x="240979" y="686333"/>
                </a:cubicBezTo>
                <a:cubicBezTo>
                  <a:pt x="240118" y="686261"/>
                  <a:pt x="239274" y="686171"/>
                  <a:pt x="238431" y="686063"/>
                </a:cubicBezTo>
                <a:cubicBezTo>
                  <a:pt x="237911" y="686010"/>
                  <a:pt x="237372" y="685938"/>
                  <a:pt x="236852" y="685866"/>
                </a:cubicBezTo>
                <a:cubicBezTo>
                  <a:pt x="235973" y="685740"/>
                  <a:pt x="235094" y="685597"/>
                  <a:pt x="234232" y="685453"/>
                </a:cubicBezTo>
                <a:cubicBezTo>
                  <a:pt x="233748" y="685364"/>
                  <a:pt x="233263" y="685292"/>
                  <a:pt x="232779" y="685202"/>
                </a:cubicBezTo>
                <a:cubicBezTo>
                  <a:pt x="231774" y="685005"/>
                  <a:pt x="230751" y="684789"/>
                  <a:pt x="229747" y="684556"/>
                </a:cubicBezTo>
                <a:cubicBezTo>
                  <a:pt x="229424" y="684484"/>
                  <a:pt x="229101" y="684413"/>
                  <a:pt x="228778" y="684341"/>
                </a:cubicBezTo>
                <a:cubicBezTo>
                  <a:pt x="227450" y="684018"/>
                  <a:pt x="226122" y="683677"/>
                  <a:pt x="224812" y="683300"/>
                </a:cubicBezTo>
                <a:cubicBezTo>
                  <a:pt x="224543" y="683210"/>
                  <a:pt x="224256" y="683121"/>
                  <a:pt x="223969" y="683031"/>
                </a:cubicBezTo>
                <a:cubicBezTo>
                  <a:pt x="222946" y="682726"/>
                  <a:pt x="221923" y="682403"/>
                  <a:pt x="220918" y="682062"/>
                </a:cubicBezTo>
                <a:cubicBezTo>
                  <a:pt x="220488" y="681918"/>
                  <a:pt x="220039" y="681757"/>
                  <a:pt x="219609" y="681596"/>
                </a:cubicBezTo>
                <a:cubicBezTo>
                  <a:pt x="218747" y="681290"/>
                  <a:pt x="217886" y="680985"/>
                  <a:pt x="217043" y="680645"/>
                </a:cubicBezTo>
                <a:cubicBezTo>
                  <a:pt x="216576" y="680465"/>
                  <a:pt x="216128" y="680286"/>
                  <a:pt x="215661" y="680088"/>
                </a:cubicBezTo>
                <a:cubicBezTo>
                  <a:pt x="214836" y="679747"/>
                  <a:pt x="214010" y="679388"/>
                  <a:pt x="213203" y="679030"/>
                </a:cubicBezTo>
                <a:cubicBezTo>
                  <a:pt x="212969" y="678922"/>
                  <a:pt x="212718" y="678814"/>
                  <a:pt x="212467" y="678707"/>
                </a:cubicBezTo>
                <a:lnTo>
                  <a:pt x="212467" y="716998"/>
                </a:lnTo>
                <a:lnTo>
                  <a:pt x="344638" y="732267"/>
                </a:lnTo>
                <a:cubicBezTo>
                  <a:pt x="398217" y="738458"/>
                  <a:pt x="438643" y="783819"/>
                  <a:pt x="438589" y="837774"/>
                </a:cubicBezTo>
                <a:lnTo>
                  <a:pt x="438589" y="1123989"/>
                </a:lnTo>
                <a:cubicBezTo>
                  <a:pt x="438589" y="1134109"/>
                  <a:pt x="430371" y="1142327"/>
                  <a:pt x="420251" y="1142327"/>
                </a:cubicBezTo>
                <a:cubicBezTo>
                  <a:pt x="410131" y="1142327"/>
                  <a:pt x="401913" y="1134109"/>
                  <a:pt x="401913" y="1123989"/>
                </a:cubicBezTo>
                <a:lnTo>
                  <a:pt x="401913" y="837720"/>
                </a:lnTo>
                <a:cubicBezTo>
                  <a:pt x="401913" y="802408"/>
                  <a:pt x="375446" y="772694"/>
                  <a:pt x="340367" y="768657"/>
                </a:cubicBezTo>
                <a:lnTo>
                  <a:pt x="191958" y="751521"/>
                </a:lnTo>
                <a:cubicBezTo>
                  <a:pt x="182717" y="750444"/>
                  <a:pt x="175737" y="742621"/>
                  <a:pt x="175737" y="733308"/>
                </a:cubicBezTo>
                <a:lnTo>
                  <a:pt x="175737" y="647001"/>
                </a:lnTo>
                <a:cubicBezTo>
                  <a:pt x="175271" y="646283"/>
                  <a:pt x="174804" y="645583"/>
                  <a:pt x="174355" y="644848"/>
                </a:cubicBezTo>
                <a:lnTo>
                  <a:pt x="115430" y="548384"/>
                </a:lnTo>
                <a:cubicBezTo>
                  <a:pt x="110136" y="539753"/>
                  <a:pt x="112882" y="528449"/>
                  <a:pt x="121512" y="523174"/>
                </a:cubicBezTo>
                <a:cubicBezTo>
                  <a:pt x="130143" y="517898"/>
                  <a:pt x="141447" y="520626"/>
                  <a:pt x="146723" y="529257"/>
                </a:cubicBezTo>
                <a:lnTo>
                  <a:pt x="205649" y="625720"/>
                </a:lnTo>
                <a:cubicBezTo>
                  <a:pt x="206618" y="627281"/>
                  <a:pt x="207658" y="628770"/>
                  <a:pt x="208753" y="630206"/>
                </a:cubicBezTo>
                <a:cubicBezTo>
                  <a:pt x="209560" y="631264"/>
                  <a:pt x="210404" y="632287"/>
                  <a:pt x="211283" y="633256"/>
                </a:cubicBezTo>
                <a:cubicBezTo>
                  <a:pt x="211337" y="633292"/>
                  <a:pt x="211373" y="633346"/>
                  <a:pt x="211426" y="633400"/>
                </a:cubicBezTo>
                <a:cubicBezTo>
                  <a:pt x="213221" y="635373"/>
                  <a:pt x="215141" y="637186"/>
                  <a:pt x="217186" y="638819"/>
                </a:cubicBezTo>
                <a:cubicBezTo>
                  <a:pt x="217258" y="638890"/>
                  <a:pt x="217348" y="638944"/>
                  <a:pt x="217419" y="639016"/>
                </a:cubicBezTo>
                <a:cubicBezTo>
                  <a:pt x="218388" y="639788"/>
                  <a:pt x="219375" y="640505"/>
                  <a:pt x="220380" y="641187"/>
                </a:cubicBezTo>
                <a:cubicBezTo>
                  <a:pt x="220524" y="641295"/>
                  <a:pt x="220667" y="641402"/>
                  <a:pt x="220811" y="641492"/>
                </a:cubicBezTo>
                <a:cubicBezTo>
                  <a:pt x="221798" y="642138"/>
                  <a:pt x="222802" y="642766"/>
                  <a:pt x="223825" y="643340"/>
                </a:cubicBezTo>
                <a:cubicBezTo>
                  <a:pt x="224005" y="643448"/>
                  <a:pt x="224184" y="643538"/>
                  <a:pt x="224364" y="643645"/>
                </a:cubicBezTo>
                <a:cubicBezTo>
                  <a:pt x="225386" y="644202"/>
                  <a:pt x="226427" y="644740"/>
                  <a:pt x="227468" y="645224"/>
                </a:cubicBezTo>
                <a:cubicBezTo>
                  <a:pt x="227665" y="645314"/>
                  <a:pt x="227845" y="645404"/>
                  <a:pt x="228042" y="645494"/>
                </a:cubicBezTo>
                <a:cubicBezTo>
                  <a:pt x="229101" y="645978"/>
                  <a:pt x="230177" y="646409"/>
                  <a:pt x="231272" y="646821"/>
                </a:cubicBezTo>
                <a:cubicBezTo>
                  <a:pt x="231433" y="646893"/>
                  <a:pt x="231613" y="646947"/>
                  <a:pt x="231792" y="647019"/>
                </a:cubicBezTo>
                <a:cubicBezTo>
                  <a:pt x="232922" y="647413"/>
                  <a:pt x="234053" y="647790"/>
                  <a:pt x="235201" y="648113"/>
                </a:cubicBezTo>
                <a:cubicBezTo>
                  <a:pt x="235327" y="648149"/>
                  <a:pt x="235453" y="648185"/>
                  <a:pt x="235578" y="648221"/>
                </a:cubicBezTo>
                <a:cubicBezTo>
                  <a:pt x="236780" y="648544"/>
                  <a:pt x="238000" y="648849"/>
                  <a:pt x="239239" y="649082"/>
                </a:cubicBezTo>
                <a:cubicBezTo>
                  <a:pt x="239257" y="649082"/>
                  <a:pt x="239274" y="649082"/>
                  <a:pt x="239292" y="649082"/>
                </a:cubicBezTo>
                <a:cubicBezTo>
                  <a:pt x="240531" y="649315"/>
                  <a:pt x="241786" y="649513"/>
                  <a:pt x="243043" y="649656"/>
                </a:cubicBezTo>
                <a:cubicBezTo>
                  <a:pt x="243168" y="649656"/>
                  <a:pt x="243276" y="649674"/>
                  <a:pt x="243383" y="649692"/>
                </a:cubicBezTo>
                <a:cubicBezTo>
                  <a:pt x="244604" y="649836"/>
                  <a:pt x="245824" y="649908"/>
                  <a:pt x="247044" y="649961"/>
                </a:cubicBezTo>
                <a:cubicBezTo>
                  <a:pt x="247223" y="649961"/>
                  <a:pt x="247385" y="649979"/>
                  <a:pt x="247546" y="649979"/>
                </a:cubicBezTo>
                <a:cubicBezTo>
                  <a:pt x="248748" y="650015"/>
                  <a:pt x="249951" y="649997"/>
                  <a:pt x="251153" y="649943"/>
                </a:cubicBezTo>
                <a:cubicBezTo>
                  <a:pt x="251332" y="649943"/>
                  <a:pt x="251530" y="649943"/>
                  <a:pt x="251709" y="649926"/>
                </a:cubicBezTo>
                <a:cubicBezTo>
                  <a:pt x="252911" y="649872"/>
                  <a:pt x="254096" y="649746"/>
                  <a:pt x="255298" y="649603"/>
                </a:cubicBezTo>
                <a:cubicBezTo>
                  <a:pt x="255477" y="649585"/>
                  <a:pt x="255675" y="649549"/>
                  <a:pt x="255854" y="649531"/>
                </a:cubicBezTo>
                <a:cubicBezTo>
                  <a:pt x="257056" y="649369"/>
                  <a:pt x="258259" y="649154"/>
                  <a:pt x="259461" y="648903"/>
                </a:cubicBezTo>
                <a:cubicBezTo>
                  <a:pt x="259622" y="648867"/>
                  <a:pt x="259784" y="648831"/>
                  <a:pt x="259945" y="648795"/>
                </a:cubicBezTo>
                <a:cubicBezTo>
                  <a:pt x="261183" y="648526"/>
                  <a:pt x="262403" y="648221"/>
                  <a:pt x="263624" y="647844"/>
                </a:cubicBezTo>
                <a:cubicBezTo>
                  <a:pt x="263731" y="647808"/>
                  <a:pt x="263839" y="647772"/>
                  <a:pt x="263947" y="647736"/>
                </a:cubicBezTo>
                <a:cubicBezTo>
                  <a:pt x="265220" y="647342"/>
                  <a:pt x="266494" y="646893"/>
                  <a:pt x="267751" y="646391"/>
                </a:cubicBezTo>
                <a:lnTo>
                  <a:pt x="490732" y="557266"/>
                </a:lnTo>
                <a:cubicBezTo>
                  <a:pt x="516714" y="546877"/>
                  <a:pt x="529364" y="517360"/>
                  <a:pt x="518993" y="491378"/>
                </a:cubicBezTo>
                <a:cubicBezTo>
                  <a:pt x="508604" y="465396"/>
                  <a:pt x="479069" y="452746"/>
                  <a:pt x="453087" y="463117"/>
                </a:cubicBezTo>
                <a:lnTo>
                  <a:pt x="284258" y="530602"/>
                </a:lnTo>
                <a:lnTo>
                  <a:pt x="277458" y="531930"/>
                </a:lnTo>
                <a:cubicBezTo>
                  <a:pt x="270352" y="531930"/>
                  <a:pt x="264072" y="527875"/>
                  <a:pt x="261040" y="521756"/>
                </a:cubicBezTo>
                <a:cubicBezTo>
                  <a:pt x="260663" y="521236"/>
                  <a:pt x="260304" y="520680"/>
                  <a:pt x="259927" y="520088"/>
                </a:cubicBezTo>
                <a:cubicBezTo>
                  <a:pt x="248964" y="502144"/>
                  <a:pt x="192747" y="410113"/>
                  <a:pt x="165007" y="364716"/>
                </a:cubicBezTo>
                <a:cubicBezTo>
                  <a:pt x="157722" y="352820"/>
                  <a:pt x="145879" y="344440"/>
                  <a:pt x="132242" y="341551"/>
                </a:cubicBezTo>
                <a:lnTo>
                  <a:pt x="130071" y="341103"/>
                </a:lnTo>
                <a:cubicBezTo>
                  <a:pt x="115770" y="338070"/>
                  <a:pt x="100877" y="341372"/>
                  <a:pt x="89178" y="350128"/>
                </a:cubicBezTo>
                <a:cubicBezTo>
                  <a:pt x="77497" y="358885"/>
                  <a:pt x="70159" y="372270"/>
                  <a:pt x="69046" y="386822"/>
                </a:cubicBezTo>
                <a:cubicBezTo>
                  <a:pt x="69046" y="386822"/>
                  <a:pt x="36694" y="812295"/>
                  <a:pt x="36694" y="812384"/>
                </a:cubicBezTo>
                <a:cubicBezTo>
                  <a:pt x="37071" y="847374"/>
                  <a:pt x="63412" y="876693"/>
                  <a:pt x="98240" y="880713"/>
                </a:cubicBezTo>
                <a:lnTo>
                  <a:pt x="246882" y="899894"/>
                </a:lnTo>
                <a:cubicBezTo>
                  <a:pt x="256016" y="901078"/>
                  <a:pt x="262870" y="908866"/>
                  <a:pt x="262870" y="918089"/>
                </a:cubicBezTo>
                <a:lnTo>
                  <a:pt x="262870" y="1124024"/>
                </a:lnTo>
                <a:cubicBezTo>
                  <a:pt x="262870" y="1134144"/>
                  <a:pt x="254652" y="1142363"/>
                  <a:pt x="244532" y="1142363"/>
                </a:cubicBezTo>
                <a:cubicBezTo>
                  <a:pt x="234412" y="1142363"/>
                  <a:pt x="226194" y="1134144"/>
                  <a:pt x="226194" y="1124024"/>
                </a:cubicBezTo>
                <a:lnTo>
                  <a:pt x="226194" y="934202"/>
                </a:lnTo>
                <a:lnTo>
                  <a:pt x="93862" y="917120"/>
                </a:lnTo>
                <a:cubicBezTo>
                  <a:pt x="40355" y="910858"/>
                  <a:pt x="0" y="865533"/>
                  <a:pt x="0" y="811649"/>
                </a:cubicBezTo>
                <a:cubicBezTo>
                  <a:pt x="0" y="811182"/>
                  <a:pt x="18" y="810716"/>
                  <a:pt x="54" y="810249"/>
                </a:cubicBezTo>
                <a:cubicBezTo>
                  <a:pt x="54" y="810249"/>
                  <a:pt x="21676" y="525919"/>
                  <a:pt x="32460" y="384041"/>
                </a:cubicBezTo>
                <a:cubicBezTo>
                  <a:pt x="34362" y="358938"/>
                  <a:pt x="47012" y="335881"/>
                  <a:pt x="67162" y="320773"/>
                </a:cubicBezTo>
                <a:cubicBezTo>
                  <a:pt x="87312" y="305683"/>
                  <a:pt x="112989" y="300012"/>
                  <a:pt x="137625" y="305216"/>
                </a:cubicBezTo>
                <a:close/>
                <a:moveTo>
                  <a:pt x="489315" y="143780"/>
                </a:moveTo>
                <a:lnTo>
                  <a:pt x="571011" y="143780"/>
                </a:lnTo>
                <a:cubicBezTo>
                  <a:pt x="581131" y="143780"/>
                  <a:pt x="589349" y="151998"/>
                  <a:pt x="589349" y="162118"/>
                </a:cubicBezTo>
                <a:cubicBezTo>
                  <a:pt x="589349" y="172238"/>
                  <a:pt x="581113" y="180456"/>
                  <a:pt x="571011" y="180456"/>
                </a:cubicBezTo>
                <a:lnTo>
                  <a:pt x="489315" y="180456"/>
                </a:lnTo>
                <a:cubicBezTo>
                  <a:pt x="479195" y="180456"/>
                  <a:pt x="470977" y="172238"/>
                  <a:pt x="470977" y="162118"/>
                </a:cubicBezTo>
                <a:cubicBezTo>
                  <a:pt x="470977" y="151998"/>
                  <a:pt x="479195" y="143780"/>
                  <a:pt x="489315" y="143780"/>
                </a:cubicBezTo>
                <a:close/>
                <a:moveTo>
                  <a:pt x="489315" y="76923"/>
                </a:moveTo>
                <a:lnTo>
                  <a:pt x="655470" y="76923"/>
                </a:lnTo>
                <a:cubicBezTo>
                  <a:pt x="665590" y="76923"/>
                  <a:pt x="673808" y="85141"/>
                  <a:pt x="673808" y="95261"/>
                </a:cubicBezTo>
                <a:cubicBezTo>
                  <a:pt x="673808" y="105381"/>
                  <a:pt x="665590" y="113599"/>
                  <a:pt x="655470" y="113599"/>
                </a:cubicBezTo>
                <a:lnTo>
                  <a:pt x="489315" y="113599"/>
                </a:lnTo>
                <a:cubicBezTo>
                  <a:pt x="479195" y="113599"/>
                  <a:pt x="470977" y="105381"/>
                  <a:pt x="470977" y="95261"/>
                </a:cubicBezTo>
                <a:cubicBezTo>
                  <a:pt x="470977" y="85141"/>
                  <a:pt x="479195" y="76923"/>
                  <a:pt x="489315" y="76923"/>
                </a:cubicBezTo>
                <a:close/>
                <a:moveTo>
                  <a:pt x="1001417" y="36676"/>
                </a:moveTo>
                <a:cubicBezTo>
                  <a:pt x="950279" y="36676"/>
                  <a:pt x="908758" y="78197"/>
                  <a:pt x="908758" y="129336"/>
                </a:cubicBezTo>
                <a:cubicBezTo>
                  <a:pt x="908758" y="180474"/>
                  <a:pt x="950279" y="221977"/>
                  <a:pt x="1001417" y="221977"/>
                </a:cubicBezTo>
                <a:cubicBezTo>
                  <a:pt x="1052556" y="221977"/>
                  <a:pt x="1094059" y="180474"/>
                  <a:pt x="1094059" y="129336"/>
                </a:cubicBezTo>
                <a:cubicBezTo>
                  <a:pt x="1094059" y="78197"/>
                  <a:pt x="1052556" y="36676"/>
                  <a:pt x="1001417" y="36676"/>
                </a:cubicBezTo>
                <a:close/>
                <a:moveTo>
                  <a:pt x="443092" y="36676"/>
                </a:moveTo>
                <a:cubicBezTo>
                  <a:pt x="432954" y="36676"/>
                  <a:pt x="424754" y="44894"/>
                  <a:pt x="424754" y="55014"/>
                </a:cubicBezTo>
                <a:lnTo>
                  <a:pt x="424772" y="55014"/>
                </a:lnTo>
                <a:lnTo>
                  <a:pt x="424772" y="274623"/>
                </a:lnTo>
                <a:lnTo>
                  <a:pt x="470976" y="234340"/>
                </a:lnTo>
                <a:cubicBezTo>
                  <a:pt x="480989" y="225620"/>
                  <a:pt x="493818" y="220811"/>
                  <a:pt x="507114" y="220811"/>
                </a:cubicBezTo>
                <a:lnTo>
                  <a:pt x="698910" y="220811"/>
                </a:lnTo>
                <a:cubicBezTo>
                  <a:pt x="703773" y="220811"/>
                  <a:pt x="708456" y="218873"/>
                  <a:pt x="711883" y="215428"/>
                </a:cubicBezTo>
                <a:cubicBezTo>
                  <a:pt x="715311" y="212001"/>
                  <a:pt x="717248" y="207335"/>
                  <a:pt x="717248" y="202473"/>
                </a:cubicBezTo>
                <a:lnTo>
                  <a:pt x="717248" y="55014"/>
                </a:lnTo>
                <a:cubicBezTo>
                  <a:pt x="717248" y="50152"/>
                  <a:pt x="715311" y="45486"/>
                  <a:pt x="711883" y="42059"/>
                </a:cubicBezTo>
                <a:cubicBezTo>
                  <a:pt x="708438" y="38614"/>
                  <a:pt x="703773" y="36676"/>
                  <a:pt x="698910" y="36676"/>
                </a:cubicBezTo>
                <a:close/>
                <a:moveTo>
                  <a:pt x="160001" y="36676"/>
                </a:moveTo>
                <a:cubicBezTo>
                  <a:pt x="108862" y="36676"/>
                  <a:pt x="67359" y="78197"/>
                  <a:pt x="67359" y="129336"/>
                </a:cubicBezTo>
                <a:cubicBezTo>
                  <a:pt x="67359" y="180474"/>
                  <a:pt x="108862" y="221977"/>
                  <a:pt x="160001" y="221977"/>
                </a:cubicBezTo>
                <a:cubicBezTo>
                  <a:pt x="211139" y="221977"/>
                  <a:pt x="252660" y="180474"/>
                  <a:pt x="252660" y="129336"/>
                </a:cubicBezTo>
                <a:cubicBezTo>
                  <a:pt x="252660" y="78197"/>
                  <a:pt x="211139" y="36676"/>
                  <a:pt x="160001" y="36676"/>
                </a:cubicBezTo>
                <a:close/>
                <a:moveTo>
                  <a:pt x="1001417" y="0"/>
                </a:moveTo>
                <a:cubicBezTo>
                  <a:pt x="1072778" y="0"/>
                  <a:pt x="1130735" y="57957"/>
                  <a:pt x="1130735" y="129336"/>
                </a:cubicBezTo>
                <a:cubicBezTo>
                  <a:pt x="1130735" y="200714"/>
                  <a:pt x="1072778" y="258653"/>
                  <a:pt x="1001417" y="258653"/>
                </a:cubicBezTo>
                <a:cubicBezTo>
                  <a:pt x="930057" y="258653"/>
                  <a:pt x="872100" y="200714"/>
                  <a:pt x="872082" y="129336"/>
                </a:cubicBezTo>
                <a:cubicBezTo>
                  <a:pt x="872082" y="57957"/>
                  <a:pt x="930039" y="0"/>
                  <a:pt x="1001417" y="0"/>
                </a:cubicBezTo>
                <a:close/>
                <a:moveTo>
                  <a:pt x="443092" y="0"/>
                </a:moveTo>
                <a:lnTo>
                  <a:pt x="698910" y="0"/>
                </a:lnTo>
                <a:cubicBezTo>
                  <a:pt x="713516" y="0"/>
                  <a:pt x="727494" y="5796"/>
                  <a:pt x="737812" y="16113"/>
                </a:cubicBezTo>
                <a:cubicBezTo>
                  <a:pt x="748129" y="26431"/>
                  <a:pt x="753925" y="40426"/>
                  <a:pt x="753925" y="55014"/>
                </a:cubicBezTo>
                <a:lnTo>
                  <a:pt x="753925" y="202473"/>
                </a:lnTo>
                <a:cubicBezTo>
                  <a:pt x="753925" y="217061"/>
                  <a:pt x="748129" y="231056"/>
                  <a:pt x="737812" y="241374"/>
                </a:cubicBezTo>
                <a:cubicBezTo>
                  <a:pt x="727494" y="251691"/>
                  <a:pt x="713498" y="257487"/>
                  <a:pt x="698910" y="257487"/>
                </a:cubicBezTo>
                <a:lnTo>
                  <a:pt x="507114" y="257487"/>
                </a:lnTo>
                <a:cubicBezTo>
                  <a:pt x="502682" y="257487"/>
                  <a:pt x="498412" y="259084"/>
                  <a:pt x="495056" y="261991"/>
                </a:cubicBezTo>
                <a:cubicBezTo>
                  <a:pt x="481204" y="274067"/>
                  <a:pt x="456352" y="295742"/>
                  <a:pt x="438714" y="311102"/>
                </a:cubicBezTo>
                <a:cubicBezTo>
                  <a:pt x="429689" y="318961"/>
                  <a:pt x="416895" y="320845"/>
                  <a:pt x="405985" y="315875"/>
                </a:cubicBezTo>
                <a:cubicBezTo>
                  <a:pt x="395076" y="310922"/>
                  <a:pt x="388078" y="300031"/>
                  <a:pt x="388078" y="288044"/>
                </a:cubicBezTo>
                <a:lnTo>
                  <a:pt x="388078" y="55014"/>
                </a:lnTo>
                <a:cubicBezTo>
                  <a:pt x="388078" y="24636"/>
                  <a:pt x="412696" y="0"/>
                  <a:pt x="443092" y="0"/>
                </a:cubicBezTo>
                <a:close/>
                <a:moveTo>
                  <a:pt x="160001" y="0"/>
                </a:moveTo>
                <a:cubicBezTo>
                  <a:pt x="231379" y="0"/>
                  <a:pt x="289336" y="57957"/>
                  <a:pt x="289336" y="129336"/>
                </a:cubicBezTo>
                <a:cubicBezTo>
                  <a:pt x="289336" y="200714"/>
                  <a:pt x="231379" y="258653"/>
                  <a:pt x="160001" y="258653"/>
                </a:cubicBezTo>
                <a:cubicBezTo>
                  <a:pt x="88640" y="258653"/>
                  <a:pt x="30683" y="200714"/>
                  <a:pt x="30683" y="129336"/>
                </a:cubicBezTo>
                <a:cubicBezTo>
                  <a:pt x="30683" y="57957"/>
                  <a:pt x="88640" y="0"/>
                  <a:pt x="16000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40AB00CB-353E-EFB4-75C2-6CD2D27EE505}"/>
              </a:ext>
            </a:extLst>
          </p:cNvPr>
          <p:cNvSpPr/>
          <p:nvPr/>
        </p:nvSpPr>
        <p:spPr>
          <a:xfrm>
            <a:off x="4051928" y="427876"/>
            <a:ext cx="340770" cy="363086"/>
          </a:xfrm>
          <a:custGeom>
            <a:avLst/>
            <a:gdLst>
              <a:gd name="connsiteX0" fmla="*/ 420363 w 1046603"/>
              <a:gd name="connsiteY0" fmla="*/ 1019235 h 1115143"/>
              <a:gd name="connsiteX1" fmla="*/ 408970 w 1046603"/>
              <a:gd name="connsiteY1" fmla="*/ 1023919 h 1115143"/>
              <a:gd name="connsiteX2" fmla="*/ 408952 w 1046603"/>
              <a:gd name="connsiteY2" fmla="*/ 1023937 h 1115143"/>
              <a:gd name="connsiteX3" fmla="*/ 408916 w 1046603"/>
              <a:gd name="connsiteY3" fmla="*/ 1023973 h 1115143"/>
              <a:gd name="connsiteX4" fmla="*/ 387545 w 1046603"/>
              <a:gd name="connsiteY4" fmla="*/ 1045343 h 1115143"/>
              <a:gd name="connsiteX5" fmla="*/ 387527 w 1046603"/>
              <a:gd name="connsiteY5" fmla="*/ 1045361 h 1115143"/>
              <a:gd name="connsiteX6" fmla="*/ 387509 w 1046603"/>
              <a:gd name="connsiteY6" fmla="*/ 1045379 h 1115143"/>
              <a:gd name="connsiteX7" fmla="*/ 382790 w 1046603"/>
              <a:gd name="connsiteY7" fmla="*/ 1056809 h 1115143"/>
              <a:gd name="connsiteX8" fmla="*/ 387509 w 1046603"/>
              <a:gd name="connsiteY8" fmla="*/ 1068239 h 1115143"/>
              <a:gd name="connsiteX9" fmla="*/ 410387 w 1046603"/>
              <a:gd name="connsiteY9" fmla="*/ 1068239 h 1115143"/>
              <a:gd name="connsiteX10" fmla="*/ 431811 w 1046603"/>
              <a:gd name="connsiteY10" fmla="*/ 1046832 h 1115143"/>
              <a:gd name="connsiteX11" fmla="*/ 436548 w 1046603"/>
              <a:gd name="connsiteY11" fmla="*/ 1035384 h 1115143"/>
              <a:gd name="connsiteX12" fmla="*/ 431811 w 1046603"/>
              <a:gd name="connsiteY12" fmla="*/ 1023937 h 1115143"/>
              <a:gd name="connsiteX13" fmla="*/ 420363 w 1046603"/>
              <a:gd name="connsiteY13" fmla="*/ 1019235 h 1115143"/>
              <a:gd name="connsiteX14" fmla="*/ 375308 w 1046603"/>
              <a:gd name="connsiteY14" fmla="*/ 974162 h 1115143"/>
              <a:gd name="connsiteX15" fmla="*/ 363878 w 1046603"/>
              <a:gd name="connsiteY15" fmla="*/ 978881 h 1115143"/>
              <a:gd name="connsiteX16" fmla="*/ 342453 w 1046603"/>
              <a:gd name="connsiteY16" fmla="*/ 1000305 h 1115143"/>
              <a:gd name="connsiteX17" fmla="*/ 337734 w 1046603"/>
              <a:gd name="connsiteY17" fmla="*/ 1011753 h 1115143"/>
              <a:gd name="connsiteX18" fmla="*/ 342453 w 1046603"/>
              <a:gd name="connsiteY18" fmla="*/ 1023165 h 1115143"/>
              <a:gd name="connsiteX19" fmla="*/ 353883 w 1046603"/>
              <a:gd name="connsiteY19" fmla="*/ 1027884 h 1115143"/>
              <a:gd name="connsiteX20" fmla="*/ 365295 w 1046603"/>
              <a:gd name="connsiteY20" fmla="*/ 1023201 h 1115143"/>
              <a:gd name="connsiteX21" fmla="*/ 365331 w 1046603"/>
              <a:gd name="connsiteY21" fmla="*/ 1023165 h 1115143"/>
              <a:gd name="connsiteX22" fmla="*/ 386756 w 1046603"/>
              <a:gd name="connsiteY22" fmla="*/ 1001777 h 1115143"/>
              <a:gd name="connsiteX23" fmla="*/ 391493 w 1046603"/>
              <a:gd name="connsiteY23" fmla="*/ 990329 h 1115143"/>
              <a:gd name="connsiteX24" fmla="*/ 386756 w 1046603"/>
              <a:gd name="connsiteY24" fmla="*/ 978881 h 1115143"/>
              <a:gd name="connsiteX25" fmla="*/ 375308 w 1046603"/>
              <a:gd name="connsiteY25" fmla="*/ 974162 h 1115143"/>
              <a:gd name="connsiteX26" fmla="*/ 330234 w 1046603"/>
              <a:gd name="connsiteY26" fmla="*/ 929088 h 1115143"/>
              <a:gd name="connsiteX27" fmla="*/ 318804 w 1046603"/>
              <a:gd name="connsiteY27" fmla="*/ 933825 h 1115143"/>
              <a:gd name="connsiteX28" fmla="*/ 297398 w 1046603"/>
              <a:gd name="connsiteY28" fmla="*/ 955232 h 1115143"/>
              <a:gd name="connsiteX29" fmla="*/ 297380 w 1046603"/>
              <a:gd name="connsiteY29" fmla="*/ 955250 h 1115143"/>
              <a:gd name="connsiteX30" fmla="*/ 292661 w 1046603"/>
              <a:gd name="connsiteY30" fmla="*/ 966697 h 1115143"/>
              <a:gd name="connsiteX31" fmla="*/ 297362 w 1046603"/>
              <a:gd name="connsiteY31" fmla="*/ 978127 h 1115143"/>
              <a:gd name="connsiteX32" fmla="*/ 308792 w 1046603"/>
              <a:gd name="connsiteY32" fmla="*/ 982846 h 1115143"/>
              <a:gd name="connsiteX33" fmla="*/ 320240 w 1046603"/>
              <a:gd name="connsiteY33" fmla="*/ 978127 h 1115143"/>
              <a:gd name="connsiteX34" fmla="*/ 320258 w 1046603"/>
              <a:gd name="connsiteY34" fmla="*/ 978109 h 1115143"/>
              <a:gd name="connsiteX35" fmla="*/ 341628 w 1046603"/>
              <a:gd name="connsiteY35" fmla="*/ 956739 h 1115143"/>
              <a:gd name="connsiteX36" fmla="*/ 341664 w 1046603"/>
              <a:gd name="connsiteY36" fmla="*/ 956703 h 1115143"/>
              <a:gd name="connsiteX37" fmla="*/ 346365 w 1046603"/>
              <a:gd name="connsiteY37" fmla="*/ 945273 h 1115143"/>
              <a:gd name="connsiteX38" fmla="*/ 341664 w 1046603"/>
              <a:gd name="connsiteY38" fmla="*/ 933825 h 1115143"/>
              <a:gd name="connsiteX39" fmla="*/ 330234 w 1046603"/>
              <a:gd name="connsiteY39" fmla="*/ 929088 h 1115143"/>
              <a:gd name="connsiteX40" fmla="*/ 285178 w 1046603"/>
              <a:gd name="connsiteY40" fmla="*/ 884032 h 1115143"/>
              <a:gd name="connsiteX41" fmla="*/ 273767 w 1046603"/>
              <a:gd name="connsiteY41" fmla="*/ 888752 h 1115143"/>
              <a:gd name="connsiteX42" fmla="*/ 252342 w 1046603"/>
              <a:gd name="connsiteY42" fmla="*/ 910176 h 1115143"/>
              <a:gd name="connsiteX43" fmla="*/ 247605 w 1046603"/>
              <a:gd name="connsiteY43" fmla="*/ 921642 h 1115143"/>
              <a:gd name="connsiteX44" fmla="*/ 252342 w 1046603"/>
              <a:gd name="connsiteY44" fmla="*/ 933072 h 1115143"/>
              <a:gd name="connsiteX45" fmla="*/ 275220 w 1046603"/>
              <a:gd name="connsiteY45" fmla="*/ 933072 h 1115143"/>
              <a:gd name="connsiteX46" fmla="*/ 275238 w 1046603"/>
              <a:gd name="connsiteY46" fmla="*/ 933054 h 1115143"/>
              <a:gd name="connsiteX47" fmla="*/ 296608 w 1046603"/>
              <a:gd name="connsiteY47" fmla="*/ 911683 h 1115143"/>
              <a:gd name="connsiteX48" fmla="*/ 296644 w 1046603"/>
              <a:gd name="connsiteY48" fmla="*/ 911647 h 1115143"/>
              <a:gd name="connsiteX49" fmla="*/ 301381 w 1046603"/>
              <a:gd name="connsiteY49" fmla="*/ 900235 h 1115143"/>
              <a:gd name="connsiteX50" fmla="*/ 296644 w 1046603"/>
              <a:gd name="connsiteY50" fmla="*/ 888769 h 1115143"/>
              <a:gd name="connsiteX51" fmla="*/ 285196 w 1046603"/>
              <a:gd name="connsiteY51" fmla="*/ 884032 h 1115143"/>
              <a:gd name="connsiteX52" fmla="*/ 285178 w 1046603"/>
              <a:gd name="connsiteY52" fmla="*/ 884032 h 1115143"/>
              <a:gd name="connsiteX53" fmla="*/ 278934 w 1046603"/>
              <a:gd name="connsiteY53" fmla="*/ 652635 h 1115143"/>
              <a:gd name="connsiteX54" fmla="*/ 218555 w 1046603"/>
              <a:gd name="connsiteY54" fmla="*/ 878021 h 1115143"/>
              <a:gd name="connsiteX55" fmla="*/ 230254 w 1046603"/>
              <a:gd name="connsiteY55" fmla="*/ 887836 h 1115143"/>
              <a:gd name="connsiteX56" fmla="*/ 251571 w 1046603"/>
              <a:gd name="connsiteY56" fmla="*/ 866520 h 1115143"/>
              <a:gd name="connsiteX57" fmla="*/ 318804 w 1046603"/>
              <a:gd name="connsiteY57" fmla="*/ 866520 h 1115143"/>
              <a:gd name="connsiteX58" fmla="*/ 332621 w 1046603"/>
              <a:gd name="connsiteY58" fmla="*/ 897741 h 1115143"/>
              <a:gd name="connsiteX59" fmla="*/ 363860 w 1046603"/>
              <a:gd name="connsiteY59" fmla="*/ 911593 h 1115143"/>
              <a:gd name="connsiteX60" fmla="*/ 377676 w 1046603"/>
              <a:gd name="connsiteY60" fmla="*/ 942797 h 1115143"/>
              <a:gd name="connsiteX61" fmla="*/ 408916 w 1046603"/>
              <a:gd name="connsiteY61" fmla="*/ 956649 h 1115143"/>
              <a:gd name="connsiteX62" fmla="*/ 422750 w 1046603"/>
              <a:gd name="connsiteY62" fmla="*/ 987888 h 1115143"/>
              <a:gd name="connsiteX63" fmla="*/ 453971 w 1046603"/>
              <a:gd name="connsiteY63" fmla="*/ 1001723 h 1115143"/>
              <a:gd name="connsiteX64" fmla="*/ 467877 w 1046603"/>
              <a:gd name="connsiteY64" fmla="*/ 1035331 h 1115143"/>
              <a:gd name="connsiteX65" fmla="*/ 460305 w 1046603"/>
              <a:gd name="connsiteY65" fmla="*/ 1061097 h 1115143"/>
              <a:gd name="connsiteX66" fmla="*/ 474068 w 1046603"/>
              <a:gd name="connsiteY66" fmla="*/ 1073460 h 1115143"/>
              <a:gd name="connsiteX67" fmla="*/ 475378 w 1046603"/>
              <a:gd name="connsiteY67" fmla="*/ 1074627 h 1115143"/>
              <a:gd name="connsiteX68" fmla="*/ 506348 w 1046603"/>
              <a:gd name="connsiteY68" fmla="*/ 1079938 h 1115143"/>
              <a:gd name="connsiteX69" fmla="*/ 506886 w 1046603"/>
              <a:gd name="connsiteY69" fmla="*/ 1050995 h 1115143"/>
              <a:gd name="connsiteX70" fmla="*/ 437948 w 1046603"/>
              <a:gd name="connsiteY70" fmla="*/ 963755 h 1115143"/>
              <a:gd name="connsiteX71" fmla="*/ 442003 w 1046603"/>
              <a:gd name="connsiteY71" fmla="*/ 941936 h 1115143"/>
              <a:gd name="connsiteX72" fmla="*/ 453774 w 1046603"/>
              <a:gd name="connsiteY72" fmla="*/ 939459 h 1115143"/>
              <a:gd name="connsiteX73" fmla="*/ 463840 w 1046603"/>
              <a:gd name="connsiteY73" fmla="*/ 946027 h 1115143"/>
              <a:gd name="connsiteX74" fmla="*/ 544316 w 1046603"/>
              <a:gd name="connsiteY74" fmla="*/ 1043387 h 1115143"/>
              <a:gd name="connsiteX75" fmla="*/ 545285 w 1046603"/>
              <a:gd name="connsiteY75" fmla="*/ 1044338 h 1115143"/>
              <a:gd name="connsiteX76" fmla="*/ 576112 w 1046603"/>
              <a:gd name="connsiteY76" fmla="*/ 1049470 h 1115143"/>
              <a:gd name="connsiteX77" fmla="*/ 576883 w 1046603"/>
              <a:gd name="connsiteY77" fmla="*/ 1020904 h 1115143"/>
              <a:gd name="connsiteX78" fmla="*/ 486036 w 1046603"/>
              <a:gd name="connsiteY78" fmla="*/ 904901 h 1115143"/>
              <a:gd name="connsiteX79" fmla="*/ 490504 w 1046603"/>
              <a:gd name="connsiteY79" fmla="*/ 883171 h 1115143"/>
              <a:gd name="connsiteX80" fmla="*/ 512233 w 1046603"/>
              <a:gd name="connsiteY80" fmla="*/ 887621 h 1115143"/>
              <a:gd name="connsiteX81" fmla="*/ 606436 w 1046603"/>
              <a:gd name="connsiteY81" fmla="*/ 1005383 h 1115143"/>
              <a:gd name="connsiteX82" fmla="*/ 607351 w 1046603"/>
              <a:gd name="connsiteY82" fmla="*/ 1006262 h 1115143"/>
              <a:gd name="connsiteX83" fmla="*/ 638267 w 1046603"/>
              <a:gd name="connsiteY83" fmla="*/ 1011466 h 1115143"/>
              <a:gd name="connsiteX84" fmla="*/ 639111 w 1046603"/>
              <a:gd name="connsiteY84" fmla="*/ 983098 h 1115143"/>
              <a:gd name="connsiteX85" fmla="*/ 523538 w 1046603"/>
              <a:gd name="connsiteY85" fmla="*/ 833181 h 1115143"/>
              <a:gd name="connsiteX86" fmla="*/ 528436 w 1046603"/>
              <a:gd name="connsiteY86" fmla="*/ 811559 h 1115143"/>
              <a:gd name="connsiteX87" fmla="*/ 550076 w 1046603"/>
              <a:gd name="connsiteY87" fmla="*/ 816458 h 1115143"/>
              <a:gd name="connsiteX88" fmla="*/ 661504 w 1046603"/>
              <a:gd name="connsiteY88" fmla="*/ 961045 h 1115143"/>
              <a:gd name="connsiteX89" fmla="*/ 661719 w 1046603"/>
              <a:gd name="connsiteY89" fmla="*/ 961243 h 1115143"/>
              <a:gd name="connsiteX90" fmla="*/ 662491 w 1046603"/>
              <a:gd name="connsiteY90" fmla="*/ 961960 h 1115143"/>
              <a:gd name="connsiteX91" fmla="*/ 693461 w 1046603"/>
              <a:gd name="connsiteY91" fmla="*/ 967236 h 1115143"/>
              <a:gd name="connsiteX92" fmla="*/ 693443 w 1046603"/>
              <a:gd name="connsiteY92" fmla="*/ 937414 h 1115143"/>
              <a:gd name="connsiteX93" fmla="*/ 686966 w 1046603"/>
              <a:gd name="connsiteY93" fmla="*/ 928209 h 1115143"/>
              <a:gd name="connsiteX94" fmla="*/ 484960 w 1046603"/>
              <a:gd name="connsiteY94" fmla="*/ 706250 h 1115143"/>
              <a:gd name="connsiteX95" fmla="*/ 483291 w 1046603"/>
              <a:gd name="connsiteY95" fmla="*/ 706286 h 1115143"/>
              <a:gd name="connsiteX96" fmla="*/ 373872 w 1046603"/>
              <a:gd name="connsiteY96" fmla="*/ 715527 h 1115143"/>
              <a:gd name="connsiteX97" fmla="*/ 316454 w 1046603"/>
              <a:gd name="connsiteY97" fmla="*/ 657731 h 1115143"/>
              <a:gd name="connsiteX98" fmla="*/ 278934 w 1046603"/>
              <a:gd name="connsiteY98" fmla="*/ 652635 h 1115143"/>
              <a:gd name="connsiteX99" fmla="*/ 842929 w 1046603"/>
              <a:gd name="connsiteY99" fmla="*/ 606323 h 1115143"/>
              <a:gd name="connsiteX100" fmla="*/ 862146 w 1046603"/>
              <a:gd name="connsiteY100" fmla="*/ 617412 h 1115143"/>
              <a:gd name="connsiteX101" fmla="*/ 872482 w 1046603"/>
              <a:gd name="connsiteY101" fmla="*/ 656062 h 1115143"/>
              <a:gd name="connsiteX102" fmla="*/ 861411 w 1046603"/>
              <a:gd name="connsiteY102" fmla="*/ 675279 h 1115143"/>
              <a:gd name="connsiteX103" fmla="*/ 857373 w 1046603"/>
              <a:gd name="connsiteY103" fmla="*/ 675800 h 1115143"/>
              <a:gd name="connsiteX104" fmla="*/ 857320 w 1046603"/>
              <a:gd name="connsiteY104" fmla="*/ 675800 h 1115143"/>
              <a:gd name="connsiteX105" fmla="*/ 842193 w 1046603"/>
              <a:gd name="connsiteY105" fmla="*/ 664208 h 1115143"/>
              <a:gd name="connsiteX106" fmla="*/ 831840 w 1046603"/>
              <a:gd name="connsiteY106" fmla="*/ 625541 h 1115143"/>
              <a:gd name="connsiteX107" fmla="*/ 842929 w 1046603"/>
              <a:gd name="connsiteY107" fmla="*/ 606323 h 1115143"/>
              <a:gd name="connsiteX108" fmla="*/ 203662 w 1046603"/>
              <a:gd name="connsiteY108" fmla="*/ 606323 h 1115143"/>
              <a:gd name="connsiteX109" fmla="*/ 213190 w 1046603"/>
              <a:gd name="connsiteY109" fmla="*/ 613644 h 1115143"/>
              <a:gd name="connsiteX110" fmla="*/ 214769 w 1046603"/>
              <a:gd name="connsiteY110" fmla="*/ 625540 h 1115143"/>
              <a:gd name="connsiteX111" fmla="*/ 204416 w 1046603"/>
              <a:gd name="connsiteY111" fmla="*/ 664190 h 1115143"/>
              <a:gd name="connsiteX112" fmla="*/ 189289 w 1046603"/>
              <a:gd name="connsiteY112" fmla="*/ 675799 h 1115143"/>
              <a:gd name="connsiteX113" fmla="*/ 189271 w 1046603"/>
              <a:gd name="connsiteY113" fmla="*/ 675799 h 1115143"/>
              <a:gd name="connsiteX114" fmla="*/ 185198 w 1046603"/>
              <a:gd name="connsiteY114" fmla="*/ 675279 h 1115143"/>
              <a:gd name="connsiteX115" fmla="*/ 174109 w 1046603"/>
              <a:gd name="connsiteY115" fmla="*/ 656062 h 1115143"/>
              <a:gd name="connsiteX116" fmla="*/ 184463 w 1046603"/>
              <a:gd name="connsiteY116" fmla="*/ 617430 h 1115143"/>
              <a:gd name="connsiteX117" fmla="*/ 203662 w 1046603"/>
              <a:gd name="connsiteY117" fmla="*/ 606323 h 1115143"/>
              <a:gd name="connsiteX118" fmla="*/ 613270 w 1046603"/>
              <a:gd name="connsiteY118" fmla="*/ 596033 h 1115143"/>
              <a:gd name="connsiteX119" fmla="*/ 513130 w 1046603"/>
              <a:gd name="connsiteY119" fmla="*/ 622544 h 1115143"/>
              <a:gd name="connsiteX120" fmla="*/ 365367 w 1046603"/>
              <a:gd name="connsiteY120" fmla="*/ 639806 h 1115143"/>
              <a:gd name="connsiteX121" fmla="*/ 346921 w 1046603"/>
              <a:gd name="connsiteY121" fmla="*/ 644973 h 1115143"/>
              <a:gd name="connsiteX122" fmla="*/ 381857 w 1046603"/>
              <a:gd name="connsiteY122" fmla="*/ 685274 h 1115143"/>
              <a:gd name="connsiteX123" fmla="*/ 471502 w 1046603"/>
              <a:gd name="connsiteY123" fmla="*/ 677146 h 1115143"/>
              <a:gd name="connsiteX124" fmla="*/ 477298 w 1046603"/>
              <a:gd name="connsiteY124" fmla="*/ 675351 h 1115143"/>
              <a:gd name="connsiteX125" fmla="*/ 712678 w 1046603"/>
              <a:gd name="connsiteY125" fmla="*/ 910284 h 1115143"/>
              <a:gd name="connsiteX126" fmla="*/ 715262 w 1046603"/>
              <a:gd name="connsiteY126" fmla="*/ 913944 h 1115143"/>
              <a:gd name="connsiteX127" fmla="*/ 827677 w 1046603"/>
              <a:gd name="connsiteY127" fmla="*/ 876837 h 1115143"/>
              <a:gd name="connsiteX128" fmla="*/ 770402 w 1046603"/>
              <a:gd name="connsiteY128" fmla="*/ 663042 h 1115143"/>
              <a:gd name="connsiteX129" fmla="*/ 693856 w 1046603"/>
              <a:gd name="connsiteY129" fmla="*/ 646606 h 1115143"/>
              <a:gd name="connsiteX130" fmla="*/ 613270 w 1046603"/>
              <a:gd name="connsiteY130" fmla="*/ 596033 h 1115143"/>
              <a:gd name="connsiteX131" fmla="*/ 919511 w 1046603"/>
              <a:gd name="connsiteY131" fmla="*/ 550538 h 1115143"/>
              <a:gd name="connsiteX132" fmla="*/ 883068 w 1046603"/>
              <a:gd name="connsiteY132" fmla="*/ 560299 h 1115143"/>
              <a:gd name="connsiteX133" fmla="*/ 882727 w 1046603"/>
              <a:gd name="connsiteY133" fmla="*/ 560388 h 1115143"/>
              <a:gd name="connsiteX134" fmla="*/ 782568 w 1046603"/>
              <a:gd name="connsiteY134" fmla="*/ 587232 h 1115143"/>
              <a:gd name="connsiteX135" fmla="*/ 874796 w 1046603"/>
              <a:gd name="connsiteY135" fmla="*/ 931349 h 1115143"/>
              <a:gd name="connsiteX136" fmla="*/ 1011722 w 1046603"/>
              <a:gd name="connsiteY136" fmla="*/ 894655 h 1115143"/>
              <a:gd name="connsiteX137" fmla="*/ 127062 w 1046603"/>
              <a:gd name="connsiteY137" fmla="*/ 550538 h 1115143"/>
              <a:gd name="connsiteX138" fmla="*/ 34851 w 1046603"/>
              <a:gd name="connsiteY138" fmla="*/ 894655 h 1115143"/>
              <a:gd name="connsiteX139" fmla="*/ 171794 w 1046603"/>
              <a:gd name="connsiteY139" fmla="*/ 931349 h 1115143"/>
              <a:gd name="connsiteX140" fmla="*/ 186006 w 1046603"/>
              <a:gd name="connsiteY140" fmla="*/ 878344 h 1115143"/>
              <a:gd name="connsiteX141" fmla="*/ 186024 w 1046603"/>
              <a:gd name="connsiteY141" fmla="*/ 878255 h 1115143"/>
              <a:gd name="connsiteX142" fmla="*/ 264005 w 1046603"/>
              <a:gd name="connsiteY142" fmla="*/ 587232 h 1115143"/>
              <a:gd name="connsiteX143" fmla="*/ 255105 w 1046603"/>
              <a:gd name="connsiteY143" fmla="*/ 459923 h 1115143"/>
              <a:gd name="connsiteX144" fmla="*/ 318535 w 1046603"/>
              <a:gd name="connsiteY144" fmla="*/ 459923 h 1115143"/>
              <a:gd name="connsiteX145" fmla="*/ 334218 w 1046603"/>
              <a:gd name="connsiteY145" fmla="*/ 475606 h 1115143"/>
              <a:gd name="connsiteX146" fmla="*/ 329624 w 1046603"/>
              <a:gd name="connsiteY146" fmla="*/ 486694 h 1115143"/>
              <a:gd name="connsiteX147" fmla="*/ 318535 w 1046603"/>
              <a:gd name="connsiteY147" fmla="*/ 491288 h 1115143"/>
              <a:gd name="connsiteX148" fmla="*/ 255105 w 1046603"/>
              <a:gd name="connsiteY148" fmla="*/ 491288 h 1115143"/>
              <a:gd name="connsiteX149" fmla="*/ 239423 w 1046603"/>
              <a:gd name="connsiteY149" fmla="*/ 475606 h 1115143"/>
              <a:gd name="connsiteX150" fmla="*/ 255105 w 1046603"/>
              <a:gd name="connsiteY150" fmla="*/ 459923 h 1115143"/>
              <a:gd name="connsiteX151" fmla="*/ 634283 w 1046603"/>
              <a:gd name="connsiteY151" fmla="*/ 459905 h 1115143"/>
              <a:gd name="connsiteX152" fmla="*/ 791503 w 1046603"/>
              <a:gd name="connsiteY152" fmla="*/ 459905 h 1115143"/>
              <a:gd name="connsiteX153" fmla="*/ 807185 w 1046603"/>
              <a:gd name="connsiteY153" fmla="*/ 475587 h 1115143"/>
              <a:gd name="connsiteX154" fmla="*/ 802592 w 1046603"/>
              <a:gd name="connsiteY154" fmla="*/ 486676 h 1115143"/>
              <a:gd name="connsiteX155" fmla="*/ 791503 w 1046603"/>
              <a:gd name="connsiteY155" fmla="*/ 491270 h 1115143"/>
              <a:gd name="connsiteX156" fmla="*/ 634283 w 1046603"/>
              <a:gd name="connsiteY156" fmla="*/ 491270 h 1115143"/>
              <a:gd name="connsiteX157" fmla="*/ 618601 w 1046603"/>
              <a:gd name="connsiteY157" fmla="*/ 475587 h 1115143"/>
              <a:gd name="connsiteX158" fmla="*/ 634283 w 1046603"/>
              <a:gd name="connsiteY158" fmla="*/ 459905 h 1115143"/>
              <a:gd name="connsiteX159" fmla="*/ 376617 w 1046603"/>
              <a:gd name="connsiteY159" fmla="*/ 459905 h 1115143"/>
              <a:gd name="connsiteX160" fmla="*/ 576219 w 1046603"/>
              <a:gd name="connsiteY160" fmla="*/ 459905 h 1115143"/>
              <a:gd name="connsiteX161" fmla="*/ 591902 w 1046603"/>
              <a:gd name="connsiteY161" fmla="*/ 475587 h 1115143"/>
              <a:gd name="connsiteX162" fmla="*/ 587308 w 1046603"/>
              <a:gd name="connsiteY162" fmla="*/ 486676 h 1115143"/>
              <a:gd name="connsiteX163" fmla="*/ 576219 w 1046603"/>
              <a:gd name="connsiteY163" fmla="*/ 491270 h 1115143"/>
              <a:gd name="connsiteX164" fmla="*/ 376617 w 1046603"/>
              <a:gd name="connsiteY164" fmla="*/ 491270 h 1115143"/>
              <a:gd name="connsiteX165" fmla="*/ 360935 w 1046603"/>
              <a:gd name="connsiteY165" fmla="*/ 475587 h 1115143"/>
              <a:gd name="connsiteX166" fmla="*/ 376617 w 1046603"/>
              <a:gd name="connsiteY166" fmla="*/ 459905 h 1115143"/>
              <a:gd name="connsiteX167" fmla="*/ 709717 w 1046603"/>
              <a:gd name="connsiteY167" fmla="*/ 360804 h 1115143"/>
              <a:gd name="connsiteX168" fmla="*/ 791503 w 1046603"/>
              <a:gd name="connsiteY168" fmla="*/ 360804 h 1115143"/>
              <a:gd name="connsiteX169" fmla="*/ 807186 w 1046603"/>
              <a:gd name="connsiteY169" fmla="*/ 376486 h 1115143"/>
              <a:gd name="connsiteX170" fmla="*/ 802592 w 1046603"/>
              <a:gd name="connsiteY170" fmla="*/ 387575 h 1115143"/>
              <a:gd name="connsiteX171" fmla="*/ 791503 w 1046603"/>
              <a:gd name="connsiteY171" fmla="*/ 392169 h 1115143"/>
              <a:gd name="connsiteX172" fmla="*/ 709717 w 1046603"/>
              <a:gd name="connsiteY172" fmla="*/ 392169 h 1115143"/>
              <a:gd name="connsiteX173" fmla="*/ 694035 w 1046603"/>
              <a:gd name="connsiteY173" fmla="*/ 376486 h 1115143"/>
              <a:gd name="connsiteX174" fmla="*/ 709717 w 1046603"/>
              <a:gd name="connsiteY174" fmla="*/ 360804 h 1115143"/>
              <a:gd name="connsiteX175" fmla="*/ 491418 w 1046603"/>
              <a:gd name="connsiteY175" fmla="*/ 360804 h 1115143"/>
              <a:gd name="connsiteX176" fmla="*/ 651635 w 1046603"/>
              <a:gd name="connsiteY176" fmla="*/ 360804 h 1115143"/>
              <a:gd name="connsiteX177" fmla="*/ 667317 w 1046603"/>
              <a:gd name="connsiteY177" fmla="*/ 376486 h 1115143"/>
              <a:gd name="connsiteX178" fmla="*/ 651635 w 1046603"/>
              <a:gd name="connsiteY178" fmla="*/ 392169 h 1115143"/>
              <a:gd name="connsiteX179" fmla="*/ 491418 w 1046603"/>
              <a:gd name="connsiteY179" fmla="*/ 392169 h 1115143"/>
              <a:gd name="connsiteX180" fmla="*/ 475736 w 1046603"/>
              <a:gd name="connsiteY180" fmla="*/ 376486 h 1115143"/>
              <a:gd name="connsiteX181" fmla="*/ 491418 w 1046603"/>
              <a:gd name="connsiteY181" fmla="*/ 360804 h 1115143"/>
              <a:gd name="connsiteX182" fmla="*/ 255105 w 1046603"/>
              <a:gd name="connsiteY182" fmla="*/ 360804 h 1115143"/>
              <a:gd name="connsiteX183" fmla="*/ 433373 w 1046603"/>
              <a:gd name="connsiteY183" fmla="*/ 360804 h 1115143"/>
              <a:gd name="connsiteX184" fmla="*/ 449055 w 1046603"/>
              <a:gd name="connsiteY184" fmla="*/ 376486 h 1115143"/>
              <a:gd name="connsiteX185" fmla="*/ 433373 w 1046603"/>
              <a:gd name="connsiteY185" fmla="*/ 392169 h 1115143"/>
              <a:gd name="connsiteX186" fmla="*/ 255105 w 1046603"/>
              <a:gd name="connsiteY186" fmla="*/ 392169 h 1115143"/>
              <a:gd name="connsiteX187" fmla="*/ 239423 w 1046603"/>
              <a:gd name="connsiteY187" fmla="*/ 376486 h 1115143"/>
              <a:gd name="connsiteX188" fmla="*/ 255105 w 1046603"/>
              <a:gd name="connsiteY188" fmla="*/ 360804 h 1115143"/>
              <a:gd name="connsiteX189" fmla="*/ 588187 w 1046603"/>
              <a:gd name="connsiteY189" fmla="*/ 261703 h 1115143"/>
              <a:gd name="connsiteX190" fmla="*/ 791485 w 1046603"/>
              <a:gd name="connsiteY190" fmla="*/ 261703 h 1115143"/>
              <a:gd name="connsiteX191" fmla="*/ 807168 w 1046603"/>
              <a:gd name="connsiteY191" fmla="*/ 277385 h 1115143"/>
              <a:gd name="connsiteX192" fmla="*/ 802574 w 1046603"/>
              <a:gd name="connsiteY192" fmla="*/ 288474 h 1115143"/>
              <a:gd name="connsiteX193" fmla="*/ 791485 w 1046603"/>
              <a:gd name="connsiteY193" fmla="*/ 293068 h 1115143"/>
              <a:gd name="connsiteX194" fmla="*/ 588205 w 1046603"/>
              <a:gd name="connsiteY194" fmla="*/ 293068 h 1115143"/>
              <a:gd name="connsiteX195" fmla="*/ 572523 w 1046603"/>
              <a:gd name="connsiteY195" fmla="*/ 277385 h 1115143"/>
              <a:gd name="connsiteX196" fmla="*/ 588187 w 1046603"/>
              <a:gd name="connsiteY196" fmla="*/ 261703 h 1115143"/>
              <a:gd name="connsiteX197" fmla="*/ 421350 w 1046603"/>
              <a:gd name="connsiteY197" fmla="*/ 261703 h 1115143"/>
              <a:gd name="connsiteX198" fmla="*/ 530159 w 1046603"/>
              <a:gd name="connsiteY198" fmla="*/ 261703 h 1115143"/>
              <a:gd name="connsiteX199" fmla="*/ 545841 w 1046603"/>
              <a:gd name="connsiteY199" fmla="*/ 277385 h 1115143"/>
              <a:gd name="connsiteX200" fmla="*/ 541248 w 1046603"/>
              <a:gd name="connsiteY200" fmla="*/ 288474 h 1115143"/>
              <a:gd name="connsiteX201" fmla="*/ 530159 w 1046603"/>
              <a:gd name="connsiteY201" fmla="*/ 293068 h 1115143"/>
              <a:gd name="connsiteX202" fmla="*/ 421350 w 1046603"/>
              <a:gd name="connsiteY202" fmla="*/ 293068 h 1115143"/>
              <a:gd name="connsiteX203" fmla="*/ 405668 w 1046603"/>
              <a:gd name="connsiteY203" fmla="*/ 277385 h 1115143"/>
              <a:gd name="connsiteX204" fmla="*/ 421350 w 1046603"/>
              <a:gd name="connsiteY204" fmla="*/ 261703 h 1115143"/>
              <a:gd name="connsiteX205" fmla="*/ 255105 w 1046603"/>
              <a:gd name="connsiteY205" fmla="*/ 261703 h 1115143"/>
              <a:gd name="connsiteX206" fmla="*/ 363268 w 1046603"/>
              <a:gd name="connsiteY206" fmla="*/ 261703 h 1115143"/>
              <a:gd name="connsiteX207" fmla="*/ 378950 w 1046603"/>
              <a:gd name="connsiteY207" fmla="*/ 277385 h 1115143"/>
              <a:gd name="connsiteX208" fmla="*/ 374357 w 1046603"/>
              <a:gd name="connsiteY208" fmla="*/ 288474 h 1115143"/>
              <a:gd name="connsiteX209" fmla="*/ 363268 w 1046603"/>
              <a:gd name="connsiteY209" fmla="*/ 293068 h 1115143"/>
              <a:gd name="connsiteX210" fmla="*/ 255105 w 1046603"/>
              <a:gd name="connsiteY210" fmla="*/ 293068 h 1115143"/>
              <a:gd name="connsiteX211" fmla="*/ 239423 w 1046603"/>
              <a:gd name="connsiteY211" fmla="*/ 277385 h 1115143"/>
              <a:gd name="connsiteX212" fmla="*/ 255105 w 1046603"/>
              <a:gd name="connsiteY212" fmla="*/ 261703 h 1115143"/>
              <a:gd name="connsiteX213" fmla="*/ 392641 w 1046603"/>
              <a:gd name="connsiteY213" fmla="*/ 145054 h 1115143"/>
              <a:gd name="connsiteX214" fmla="*/ 653896 w 1046603"/>
              <a:gd name="connsiteY214" fmla="*/ 145054 h 1115143"/>
              <a:gd name="connsiteX215" fmla="*/ 669579 w 1046603"/>
              <a:gd name="connsiteY215" fmla="*/ 160736 h 1115143"/>
              <a:gd name="connsiteX216" fmla="*/ 664985 w 1046603"/>
              <a:gd name="connsiteY216" fmla="*/ 171825 h 1115143"/>
              <a:gd name="connsiteX217" fmla="*/ 653896 w 1046603"/>
              <a:gd name="connsiteY217" fmla="*/ 176419 h 1115143"/>
              <a:gd name="connsiteX218" fmla="*/ 392659 w 1046603"/>
              <a:gd name="connsiteY218" fmla="*/ 176419 h 1115143"/>
              <a:gd name="connsiteX219" fmla="*/ 376959 w 1046603"/>
              <a:gd name="connsiteY219" fmla="*/ 160736 h 1115143"/>
              <a:gd name="connsiteX220" fmla="*/ 392641 w 1046603"/>
              <a:gd name="connsiteY220" fmla="*/ 145054 h 1115143"/>
              <a:gd name="connsiteX221" fmla="*/ 455586 w 1046603"/>
              <a:gd name="connsiteY221" fmla="*/ 79255 h 1115143"/>
              <a:gd name="connsiteX222" fmla="*/ 590987 w 1046603"/>
              <a:gd name="connsiteY222" fmla="*/ 79255 h 1115143"/>
              <a:gd name="connsiteX223" fmla="*/ 606669 w 1046603"/>
              <a:gd name="connsiteY223" fmla="*/ 94937 h 1115143"/>
              <a:gd name="connsiteX224" fmla="*/ 602076 w 1046603"/>
              <a:gd name="connsiteY224" fmla="*/ 106044 h 1115143"/>
              <a:gd name="connsiteX225" fmla="*/ 590987 w 1046603"/>
              <a:gd name="connsiteY225" fmla="*/ 110620 h 1115143"/>
              <a:gd name="connsiteX226" fmla="*/ 455586 w 1046603"/>
              <a:gd name="connsiteY226" fmla="*/ 110620 h 1115143"/>
              <a:gd name="connsiteX227" fmla="*/ 439904 w 1046603"/>
              <a:gd name="connsiteY227" fmla="*/ 94937 h 1115143"/>
              <a:gd name="connsiteX228" fmla="*/ 455586 w 1046603"/>
              <a:gd name="connsiteY228" fmla="*/ 79255 h 1115143"/>
              <a:gd name="connsiteX229" fmla="*/ 183835 w 1046603"/>
              <a:gd name="connsiteY229" fmla="*/ 31365 h 1115143"/>
              <a:gd name="connsiteX230" fmla="*/ 183835 w 1046603"/>
              <a:gd name="connsiteY230" fmla="*/ 533276 h 1115143"/>
              <a:gd name="connsiteX231" fmla="*/ 287278 w 1046603"/>
              <a:gd name="connsiteY231" fmla="*/ 560999 h 1115143"/>
              <a:gd name="connsiteX232" fmla="*/ 296806 w 1046603"/>
              <a:gd name="connsiteY232" fmla="*/ 568284 h 1115143"/>
              <a:gd name="connsiteX233" fmla="*/ 298385 w 1046603"/>
              <a:gd name="connsiteY233" fmla="*/ 580216 h 1115143"/>
              <a:gd name="connsiteX234" fmla="*/ 287098 w 1046603"/>
              <a:gd name="connsiteY234" fmla="*/ 622311 h 1115143"/>
              <a:gd name="connsiteX235" fmla="*/ 320796 w 1046603"/>
              <a:gd name="connsiteY235" fmla="*/ 626707 h 1115143"/>
              <a:gd name="connsiteX236" fmla="*/ 370140 w 1046603"/>
              <a:gd name="connsiteY236" fmla="*/ 608800 h 1115143"/>
              <a:gd name="connsiteX237" fmla="*/ 496784 w 1046603"/>
              <a:gd name="connsiteY237" fmla="*/ 595773 h 1115143"/>
              <a:gd name="connsiteX238" fmla="*/ 718779 w 1046603"/>
              <a:gd name="connsiteY238" fmla="*/ 627550 h 1115143"/>
              <a:gd name="connsiteX239" fmla="*/ 762166 w 1046603"/>
              <a:gd name="connsiteY239" fmla="*/ 632216 h 1115143"/>
              <a:gd name="connsiteX240" fmla="*/ 748224 w 1046603"/>
              <a:gd name="connsiteY240" fmla="*/ 580198 h 1115143"/>
              <a:gd name="connsiteX241" fmla="*/ 749785 w 1046603"/>
              <a:gd name="connsiteY241" fmla="*/ 568284 h 1115143"/>
              <a:gd name="connsiteX242" fmla="*/ 759295 w 1046603"/>
              <a:gd name="connsiteY242" fmla="*/ 560999 h 1115143"/>
              <a:gd name="connsiteX243" fmla="*/ 862757 w 1046603"/>
              <a:gd name="connsiteY243" fmla="*/ 533276 h 1115143"/>
              <a:gd name="connsiteX244" fmla="*/ 862775 w 1046603"/>
              <a:gd name="connsiteY244" fmla="*/ 31365 h 1115143"/>
              <a:gd name="connsiteX245" fmla="*/ 168152 w 1046603"/>
              <a:gd name="connsiteY245" fmla="*/ 0 h 1115143"/>
              <a:gd name="connsiteX246" fmla="*/ 878457 w 1046603"/>
              <a:gd name="connsiteY246" fmla="*/ 0 h 1115143"/>
              <a:gd name="connsiteX247" fmla="*/ 894139 w 1046603"/>
              <a:gd name="connsiteY247" fmla="*/ 15682 h 1115143"/>
              <a:gd name="connsiteX248" fmla="*/ 894139 w 1046603"/>
              <a:gd name="connsiteY248" fmla="*/ 524879 h 1115143"/>
              <a:gd name="connsiteX249" fmla="*/ 926545 w 1046603"/>
              <a:gd name="connsiteY249" fmla="*/ 516194 h 1115143"/>
              <a:gd name="connsiteX250" fmla="*/ 938460 w 1046603"/>
              <a:gd name="connsiteY250" fmla="*/ 517755 h 1115143"/>
              <a:gd name="connsiteX251" fmla="*/ 945744 w 1046603"/>
              <a:gd name="connsiteY251" fmla="*/ 527283 h 1115143"/>
              <a:gd name="connsiteX252" fmla="*/ 1046084 w 1046603"/>
              <a:gd name="connsiteY252" fmla="*/ 901707 h 1115143"/>
              <a:gd name="connsiteX253" fmla="*/ 1044522 w 1046603"/>
              <a:gd name="connsiteY253" fmla="*/ 913603 h 1115143"/>
              <a:gd name="connsiteX254" fmla="*/ 1034976 w 1046603"/>
              <a:gd name="connsiteY254" fmla="*/ 920924 h 1115143"/>
              <a:gd name="connsiteX255" fmla="*/ 867763 w 1046603"/>
              <a:gd name="connsiteY255" fmla="*/ 965728 h 1115143"/>
              <a:gd name="connsiteX256" fmla="*/ 863689 w 1046603"/>
              <a:gd name="connsiteY256" fmla="*/ 966249 h 1115143"/>
              <a:gd name="connsiteX257" fmla="*/ 848545 w 1046603"/>
              <a:gd name="connsiteY257" fmla="*/ 954604 h 1115143"/>
              <a:gd name="connsiteX258" fmla="*/ 836200 w 1046603"/>
              <a:gd name="connsiteY258" fmla="*/ 908489 h 1115143"/>
              <a:gd name="connsiteX259" fmla="*/ 729796 w 1046603"/>
              <a:gd name="connsiteY259" fmla="*/ 944807 h 1115143"/>
              <a:gd name="connsiteX260" fmla="*/ 713037 w 1046603"/>
              <a:gd name="connsiteY260" fmla="*/ 991818 h 1115143"/>
              <a:gd name="connsiteX261" fmla="*/ 681780 w 1046603"/>
              <a:gd name="connsiteY261" fmla="*/ 1002494 h 1115143"/>
              <a:gd name="connsiteX262" fmla="*/ 675410 w 1046603"/>
              <a:gd name="connsiteY262" fmla="*/ 1002082 h 1115143"/>
              <a:gd name="connsiteX263" fmla="*/ 657861 w 1046603"/>
              <a:gd name="connsiteY263" fmla="*/ 1036048 h 1115143"/>
              <a:gd name="connsiteX264" fmla="*/ 626604 w 1046603"/>
              <a:gd name="connsiteY264" fmla="*/ 1046707 h 1115143"/>
              <a:gd name="connsiteX265" fmla="*/ 612716 w 1046603"/>
              <a:gd name="connsiteY265" fmla="*/ 1044841 h 1115143"/>
              <a:gd name="connsiteX266" fmla="*/ 595724 w 1046603"/>
              <a:gd name="connsiteY266" fmla="*/ 1073963 h 1115143"/>
              <a:gd name="connsiteX267" fmla="*/ 564467 w 1046603"/>
              <a:gd name="connsiteY267" fmla="*/ 1084639 h 1115143"/>
              <a:gd name="connsiteX268" fmla="*/ 564449 w 1046603"/>
              <a:gd name="connsiteY268" fmla="*/ 1084639 h 1115143"/>
              <a:gd name="connsiteX269" fmla="*/ 542001 w 1046603"/>
              <a:gd name="connsiteY269" fmla="*/ 1079740 h 1115143"/>
              <a:gd name="connsiteX270" fmla="*/ 525960 w 1046603"/>
              <a:gd name="connsiteY270" fmla="*/ 1104448 h 1115143"/>
              <a:gd name="connsiteX271" fmla="*/ 494703 w 1046603"/>
              <a:gd name="connsiteY271" fmla="*/ 1115143 h 1115143"/>
              <a:gd name="connsiteX272" fmla="*/ 453828 w 1046603"/>
              <a:gd name="connsiteY272" fmla="*/ 1097397 h 1115143"/>
              <a:gd name="connsiteX273" fmla="*/ 438953 w 1046603"/>
              <a:gd name="connsiteY273" fmla="*/ 1084029 h 1115143"/>
              <a:gd name="connsiteX274" fmla="*/ 432601 w 1046603"/>
              <a:gd name="connsiteY274" fmla="*/ 1090363 h 1115143"/>
              <a:gd name="connsiteX275" fmla="*/ 398993 w 1046603"/>
              <a:gd name="connsiteY275" fmla="*/ 1104269 h 1115143"/>
              <a:gd name="connsiteX276" fmla="*/ 365367 w 1046603"/>
              <a:gd name="connsiteY276" fmla="*/ 1090363 h 1115143"/>
              <a:gd name="connsiteX277" fmla="*/ 351533 w 1046603"/>
              <a:gd name="connsiteY277" fmla="*/ 1059159 h 1115143"/>
              <a:gd name="connsiteX278" fmla="*/ 320311 w 1046603"/>
              <a:gd name="connsiteY278" fmla="*/ 1045307 h 1115143"/>
              <a:gd name="connsiteX279" fmla="*/ 306477 w 1046603"/>
              <a:gd name="connsiteY279" fmla="*/ 1014104 h 1115143"/>
              <a:gd name="connsiteX280" fmla="*/ 275256 w 1046603"/>
              <a:gd name="connsiteY280" fmla="*/ 1000251 h 1115143"/>
              <a:gd name="connsiteX281" fmla="*/ 261439 w 1046603"/>
              <a:gd name="connsiteY281" fmla="*/ 969048 h 1115143"/>
              <a:gd name="connsiteX282" fmla="*/ 230200 w 1046603"/>
              <a:gd name="connsiteY282" fmla="*/ 955214 h 1115143"/>
              <a:gd name="connsiteX283" fmla="*/ 216599 w 1046603"/>
              <a:gd name="connsiteY283" fmla="*/ 916259 h 1115143"/>
              <a:gd name="connsiteX284" fmla="*/ 209601 w 1046603"/>
              <a:gd name="connsiteY284" fmla="*/ 911647 h 1115143"/>
              <a:gd name="connsiteX285" fmla="*/ 198099 w 1046603"/>
              <a:gd name="connsiteY285" fmla="*/ 954586 h 1115143"/>
              <a:gd name="connsiteX286" fmla="*/ 182937 w 1046603"/>
              <a:gd name="connsiteY286" fmla="*/ 966213 h 1115143"/>
              <a:gd name="connsiteX287" fmla="*/ 178882 w 1046603"/>
              <a:gd name="connsiteY287" fmla="*/ 965693 h 1115143"/>
              <a:gd name="connsiteX288" fmla="*/ 11632 w 1046603"/>
              <a:gd name="connsiteY288" fmla="*/ 920888 h 1115143"/>
              <a:gd name="connsiteX289" fmla="*/ 2104 w 1046603"/>
              <a:gd name="connsiteY289" fmla="*/ 913567 h 1115143"/>
              <a:gd name="connsiteX290" fmla="*/ 543 w 1046603"/>
              <a:gd name="connsiteY290" fmla="*/ 901689 h 1115143"/>
              <a:gd name="connsiteX291" fmla="*/ 100865 w 1046603"/>
              <a:gd name="connsiteY291" fmla="*/ 527247 h 1115143"/>
              <a:gd name="connsiteX292" fmla="*/ 108185 w 1046603"/>
              <a:gd name="connsiteY292" fmla="*/ 517737 h 1115143"/>
              <a:gd name="connsiteX293" fmla="*/ 120064 w 1046603"/>
              <a:gd name="connsiteY293" fmla="*/ 516176 h 1115143"/>
              <a:gd name="connsiteX294" fmla="*/ 152469 w 1046603"/>
              <a:gd name="connsiteY294" fmla="*/ 524861 h 1115143"/>
              <a:gd name="connsiteX295" fmla="*/ 152469 w 1046603"/>
              <a:gd name="connsiteY295" fmla="*/ 15682 h 1115143"/>
              <a:gd name="connsiteX296" fmla="*/ 168152 w 1046603"/>
              <a:gd name="connsiteY296" fmla="*/ 0 h 111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046603" h="1115143">
                <a:moveTo>
                  <a:pt x="420363" y="1019235"/>
                </a:moveTo>
                <a:cubicBezTo>
                  <a:pt x="416039" y="1019235"/>
                  <a:pt x="412002" y="1020904"/>
                  <a:pt x="408970" y="1023919"/>
                </a:cubicBezTo>
                <a:cubicBezTo>
                  <a:pt x="408970" y="1023919"/>
                  <a:pt x="408952" y="1023937"/>
                  <a:pt x="408952" y="1023937"/>
                </a:cubicBezTo>
                <a:cubicBezTo>
                  <a:pt x="408934" y="1023955"/>
                  <a:pt x="408934" y="1023955"/>
                  <a:pt x="408916" y="1023973"/>
                </a:cubicBezTo>
                <a:lnTo>
                  <a:pt x="387545" y="1045343"/>
                </a:lnTo>
                <a:cubicBezTo>
                  <a:pt x="387545" y="1045343"/>
                  <a:pt x="387527" y="1045361"/>
                  <a:pt x="387527" y="1045361"/>
                </a:cubicBezTo>
                <a:cubicBezTo>
                  <a:pt x="387527" y="1045361"/>
                  <a:pt x="387509" y="1045379"/>
                  <a:pt x="387509" y="1045379"/>
                </a:cubicBezTo>
                <a:cubicBezTo>
                  <a:pt x="384459" y="1048429"/>
                  <a:pt x="382790" y="1052485"/>
                  <a:pt x="382790" y="1056809"/>
                </a:cubicBezTo>
                <a:cubicBezTo>
                  <a:pt x="382790" y="1061133"/>
                  <a:pt x="384459" y="1065188"/>
                  <a:pt x="387509" y="1068239"/>
                </a:cubicBezTo>
                <a:cubicBezTo>
                  <a:pt x="393825" y="1074537"/>
                  <a:pt x="404089" y="1074537"/>
                  <a:pt x="410387" y="1068239"/>
                </a:cubicBezTo>
                <a:lnTo>
                  <a:pt x="431811" y="1046832"/>
                </a:lnTo>
                <a:cubicBezTo>
                  <a:pt x="434862" y="1043782"/>
                  <a:pt x="436548" y="1039709"/>
                  <a:pt x="436548" y="1035384"/>
                </a:cubicBezTo>
                <a:cubicBezTo>
                  <a:pt x="436548" y="1031060"/>
                  <a:pt x="434862" y="1026987"/>
                  <a:pt x="431811" y="1023937"/>
                </a:cubicBezTo>
                <a:cubicBezTo>
                  <a:pt x="428779" y="1020904"/>
                  <a:pt x="424724" y="1019235"/>
                  <a:pt x="420363" y="1019235"/>
                </a:cubicBezTo>
                <a:close/>
                <a:moveTo>
                  <a:pt x="375308" y="974162"/>
                </a:moveTo>
                <a:cubicBezTo>
                  <a:pt x="371163" y="974162"/>
                  <a:pt x="367018" y="975741"/>
                  <a:pt x="363878" y="978881"/>
                </a:cubicBezTo>
                <a:lnTo>
                  <a:pt x="342453" y="1000305"/>
                </a:lnTo>
                <a:cubicBezTo>
                  <a:pt x="339403" y="1003356"/>
                  <a:pt x="337717" y="1007429"/>
                  <a:pt x="337734" y="1011753"/>
                </a:cubicBezTo>
                <a:cubicBezTo>
                  <a:pt x="337734" y="1016077"/>
                  <a:pt x="339403" y="1020133"/>
                  <a:pt x="342453" y="1023165"/>
                </a:cubicBezTo>
                <a:cubicBezTo>
                  <a:pt x="345486" y="1026215"/>
                  <a:pt x="349541" y="1027884"/>
                  <a:pt x="353883" y="1027884"/>
                </a:cubicBezTo>
                <a:cubicBezTo>
                  <a:pt x="358226" y="1027884"/>
                  <a:pt x="362281" y="1026215"/>
                  <a:pt x="365295" y="1023201"/>
                </a:cubicBezTo>
                <a:cubicBezTo>
                  <a:pt x="365313" y="1023183"/>
                  <a:pt x="365313" y="1023183"/>
                  <a:pt x="365331" y="1023165"/>
                </a:cubicBezTo>
                <a:lnTo>
                  <a:pt x="386756" y="1001777"/>
                </a:lnTo>
                <a:cubicBezTo>
                  <a:pt x="389806" y="998726"/>
                  <a:pt x="391493" y="994653"/>
                  <a:pt x="391493" y="990329"/>
                </a:cubicBezTo>
                <a:cubicBezTo>
                  <a:pt x="391493" y="986004"/>
                  <a:pt x="389806" y="981931"/>
                  <a:pt x="386756" y="978881"/>
                </a:cubicBezTo>
                <a:cubicBezTo>
                  <a:pt x="383598" y="975741"/>
                  <a:pt x="379453" y="974162"/>
                  <a:pt x="375308" y="974162"/>
                </a:cubicBezTo>
                <a:close/>
                <a:moveTo>
                  <a:pt x="330234" y="929088"/>
                </a:moveTo>
                <a:cubicBezTo>
                  <a:pt x="325910" y="929088"/>
                  <a:pt x="321855" y="930775"/>
                  <a:pt x="318804" y="933825"/>
                </a:cubicBezTo>
                <a:lnTo>
                  <a:pt x="297398" y="955232"/>
                </a:lnTo>
                <a:cubicBezTo>
                  <a:pt x="297398" y="955232"/>
                  <a:pt x="297398" y="955232"/>
                  <a:pt x="297380" y="955250"/>
                </a:cubicBezTo>
                <a:cubicBezTo>
                  <a:pt x="294365" y="958282"/>
                  <a:pt x="292715" y="962337"/>
                  <a:pt x="292661" y="966697"/>
                </a:cubicBezTo>
                <a:cubicBezTo>
                  <a:pt x="292661" y="971040"/>
                  <a:pt x="294330" y="975095"/>
                  <a:pt x="297362" y="978127"/>
                </a:cubicBezTo>
                <a:cubicBezTo>
                  <a:pt x="300412" y="981178"/>
                  <a:pt x="304468" y="982846"/>
                  <a:pt x="308792" y="982846"/>
                </a:cubicBezTo>
                <a:cubicBezTo>
                  <a:pt x="313134" y="982846"/>
                  <a:pt x="317189" y="981178"/>
                  <a:pt x="320240" y="978127"/>
                </a:cubicBezTo>
                <a:cubicBezTo>
                  <a:pt x="320258" y="978109"/>
                  <a:pt x="320258" y="978109"/>
                  <a:pt x="320258" y="978109"/>
                </a:cubicBezTo>
                <a:lnTo>
                  <a:pt x="341628" y="956739"/>
                </a:lnTo>
                <a:cubicBezTo>
                  <a:pt x="341646" y="956721"/>
                  <a:pt x="341646" y="956721"/>
                  <a:pt x="341664" y="956703"/>
                </a:cubicBezTo>
                <a:cubicBezTo>
                  <a:pt x="344696" y="953671"/>
                  <a:pt x="346365" y="949615"/>
                  <a:pt x="346365" y="945273"/>
                </a:cubicBezTo>
                <a:cubicBezTo>
                  <a:pt x="346365" y="940913"/>
                  <a:pt x="344696" y="936858"/>
                  <a:pt x="341664" y="933825"/>
                </a:cubicBezTo>
                <a:cubicBezTo>
                  <a:pt x="338614" y="930775"/>
                  <a:pt x="334559" y="929088"/>
                  <a:pt x="330234" y="929088"/>
                </a:cubicBezTo>
                <a:close/>
                <a:moveTo>
                  <a:pt x="285178" y="884032"/>
                </a:moveTo>
                <a:cubicBezTo>
                  <a:pt x="280854" y="884032"/>
                  <a:pt x="276799" y="885701"/>
                  <a:pt x="273767" y="888752"/>
                </a:cubicBezTo>
                <a:lnTo>
                  <a:pt x="252342" y="910176"/>
                </a:lnTo>
                <a:cubicBezTo>
                  <a:pt x="249292" y="913226"/>
                  <a:pt x="247605" y="917299"/>
                  <a:pt x="247605" y="921642"/>
                </a:cubicBezTo>
                <a:cubicBezTo>
                  <a:pt x="247605" y="925966"/>
                  <a:pt x="249292" y="930021"/>
                  <a:pt x="252342" y="933072"/>
                </a:cubicBezTo>
                <a:cubicBezTo>
                  <a:pt x="258658" y="939370"/>
                  <a:pt x="268922" y="939370"/>
                  <a:pt x="275220" y="933072"/>
                </a:cubicBezTo>
                <a:cubicBezTo>
                  <a:pt x="275238" y="933054"/>
                  <a:pt x="275238" y="933054"/>
                  <a:pt x="275238" y="933054"/>
                </a:cubicBezTo>
                <a:lnTo>
                  <a:pt x="296608" y="911683"/>
                </a:lnTo>
                <a:cubicBezTo>
                  <a:pt x="296626" y="911665"/>
                  <a:pt x="296626" y="911665"/>
                  <a:pt x="296644" y="911647"/>
                </a:cubicBezTo>
                <a:cubicBezTo>
                  <a:pt x="299695" y="908615"/>
                  <a:pt x="301381" y="904560"/>
                  <a:pt x="301381" y="900235"/>
                </a:cubicBezTo>
                <a:cubicBezTo>
                  <a:pt x="301381" y="895893"/>
                  <a:pt x="299695" y="891820"/>
                  <a:pt x="296644" y="888769"/>
                </a:cubicBezTo>
                <a:cubicBezTo>
                  <a:pt x="293594" y="885719"/>
                  <a:pt x="289521" y="884032"/>
                  <a:pt x="285196" y="884032"/>
                </a:cubicBezTo>
                <a:cubicBezTo>
                  <a:pt x="285178" y="884032"/>
                  <a:pt x="285178" y="884032"/>
                  <a:pt x="285178" y="884032"/>
                </a:cubicBezTo>
                <a:close/>
                <a:moveTo>
                  <a:pt x="278934" y="652635"/>
                </a:moveTo>
                <a:lnTo>
                  <a:pt x="218555" y="878021"/>
                </a:lnTo>
                <a:cubicBezTo>
                  <a:pt x="222556" y="882023"/>
                  <a:pt x="226450" y="885324"/>
                  <a:pt x="230254" y="887836"/>
                </a:cubicBezTo>
                <a:lnTo>
                  <a:pt x="251571" y="866520"/>
                </a:lnTo>
                <a:cubicBezTo>
                  <a:pt x="270088" y="848002"/>
                  <a:pt x="300251" y="848002"/>
                  <a:pt x="318804" y="866520"/>
                </a:cubicBezTo>
                <a:cubicBezTo>
                  <a:pt x="327184" y="874935"/>
                  <a:pt x="332028" y="885934"/>
                  <a:pt x="332621" y="897741"/>
                </a:cubicBezTo>
                <a:cubicBezTo>
                  <a:pt x="343997" y="898315"/>
                  <a:pt x="355193" y="902927"/>
                  <a:pt x="363860" y="911593"/>
                </a:cubicBezTo>
                <a:cubicBezTo>
                  <a:pt x="372240" y="919991"/>
                  <a:pt x="377084" y="930990"/>
                  <a:pt x="377676" y="942797"/>
                </a:cubicBezTo>
                <a:cubicBezTo>
                  <a:pt x="389501" y="943389"/>
                  <a:pt x="400518" y="948252"/>
                  <a:pt x="408916" y="956649"/>
                </a:cubicBezTo>
                <a:cubicBezTo>
                  <a:pt x="417564" y="965316"/>
                  <a:pt x="422176" y="976530"/>
                  <a:pt x="422750" y="987888"/>
                </a:cubicBezTo>
                <a:cubicBezTo>
                  <a:pt x="434557" y="988463"/>
                  <a:pt x="445574" y="993325"/>
                  <a:pt x="453971" y="1001723"/>
                </a:cubicBezTo>
                <a:cubicBezTo>
                  <a:pt x="462943" y="1010694"/>
                  <a:pt x="467877" y="1022627"/>
                  <a:pt x="467877" y="1035331"/>
                </a:cubicBezTo>
                <a:cubicBezTo>
                  <a:pt x="467877" y="1044625"/>
                  <a:pt x="465222" y="1053489"/>
                  <a:pt x="460305" y="1061097"/>
                </a:cubicBezTo>
                <a:cubicBezTo>
                  <a:pt x="465096" y="1065798"/>
                  <a:pt x="469690" y="1069943"/>
                  <a:pt x="474068" y="1073460"/>
                </a:cubicBezTo>
                <a:cubicBezTo>
                  <a:pt x="474517" y="1073801"/>
                  <a:pt x="475001" y="1074250"/>
                  <a:pt x="475378" y="1074627"/>
                </a:cubicBezTo>
                <a:cubicBezTo>
                  <a:pt x="486790" y="1086146"/>
                  <a:pt x="499422" y="1085446"/>
                  <a:pt x="506348" y="1079938"/>
                </a:cubicBezTo>
                <a:cubicBezTo>
                  <a:pt x="513884" y="1073945"/>
                  <a:pt x="514046" y="1062928"/>
                  <a:pt x="506886" y="1050995"/>
                </a:cubicBezTo>
                <a:cubicBezTo>
                  <a:pt x="486359" y="1029876"/>
                  <a:pt x="463266" y="1000664"/>
                  <a:pt x="437948" y="963755"/>
                </a:cubicBezTo>
                <a:cubicBezTo>
                  <a:pt x="433067" y="956613"/>
                  <a:pt x="434880" y="946834"/>
                  <a:pt x="442003" y="941936"/>
                </a:cubicBezTo>
                <a:cubicBezTo>
                  <a:pt x="445484" y="939567"/>
                  <a:pt x="449647" y="938688"/>
                  <a:pt x="453774" y="939459"/>
                </a:cubicBezTo>
                <a:cubicBezTo>
                  <a:pt x="457901" y="940231"/>
                  <a:pt x="461472" y="942564"/>
                  <a:pt x="463840" y="946027"/>
                </a:cubicBezTo>
                <a:cubicBezTo>
                  <a:pt x="494792" y="991172"/>
                  <a:pt x="521887" y="1023919"/>
                  <a:pt x="544316" y="1043387"/>
                </a:cubicBezTo>
                <a:cubicBezTo>
                  <a:pt x="544657" y="1043692"/>
                  <a:pt x="544980" y="1043997"/>
                  <a:pt x="545285" y="1044338"/>
                </a:cubicBezTo>
                <a:cubicBezTo>
                  <a:pt x="556571" y="1055696"/>
                  <a:pt x="569203" y="1054979"/>
                  <a:pt x="576112" y="1049470"/>
                </a:cubicBezTo>
                <a:cubicBezTo>
                  <a:pt x="583576" y="1043531"/>
                  <a:pt x="583809" y="1032675"/>
                  <a:pt x="576883" y="1020904"/>
                </a:cubicBezTo>
                <a:cubicBezTo>
                  <a:pt x="550901" y="995981"/>
                  <a:pt x="520380" y="957026"/>
                  <a:pt x="486036" y="904901"/>
                </a:cubicBezTo>
                <a:cubicBezTo>
                  <a:pt x="481299" y="897687"/>
                  <a:pt x="483291" y="887944"/>
                  <a:pt x="490504" y="883171"/>
                </a:cubicBezTo>
                <a:cubicBezTo>
                  <a:pt x="497717" y="878416"/>
                  <a:pt x="507461" y="880408"/>
                  <a:pt x="512233" y="887621"/>
                </a:cubicBezTo>
                <a:cubicBezTo>
                  <a:pt x="549035" y="943479"/>
                  <a:pt x="580741" y="983133"/>
                  <a:pt x="606436" y="1005383"/>
                </a:cubicBezTo>
                <a:cubicBezTo>
                  <a:pt x="606759" y="1005670"/>
                  <a:pt x="607064" y="1005957"/>
                  <a:pt x="607351" y="1006262"/>
                </a:cubicBezTo>
                <a:cubicBezTo>
                  <a:pt x="618745" y="1017710"/>
                  <a:pt x="631359" y="1016993"/>
                  <a:pt x="638267" y="1011466"/>
                </a:cubicBezTo>
                <a:cubicBezTo>
                  <a:pt x="645660" y="1005545"/>
                  <a:pt x="645929" y="994779"/>
                  <a:pt x="639111" y="983098"/>
                </a:cubicBezTo>
                <a:cubicBezTo>
                  <a:pt x="607118" y="954747"/>
                  <a:pt x="569293" y="905672"/>
                  <a:pt x="523538" y="833181"/>
                </a:cubicBezTo>
                <a:cubicBezTo>
                  <a:pt x="518944" y="825878"/>
                  <a:pt x="521151" y="816189"/>
                  <a:pt x="528436" y="811559"/>
                </a:cubicBezTo>
                <a:cubicBezTo>
                  <a:pt x="535775" y="806948"/>
                  <a:pt x="545482" y="809155"/>
                  <a:pt x="550076" y="816458"/>
                </a:cubicBezTo>
                <a:cubicBezTo>
                  <a:pt x="594378" y="886634"/>
                  <a:pt x="631880" y="935279"/>
                  <a:pt x="661504" y="961045"/>
                </a:cubicBezTo>
                <a:cubicBezTo>
                  <a:pt x="661576" y="961117"/>
                  <a:pt x="661647" y="961171"/>
                  <a:pt x="661719" y="961243"/>
                </a:cubicBezTo>
                <a:cubicBezTo>
                  <a:pt x="661989" y="961476"/>
                  <a:pt x="662240" y="961709"/>
                  <a:pt x="662491" y="961960"/>
                </a:cubicBezTo>
                <a:cubicBezTo>
                  <a:pt x="673885" y="973462"/>
                  <a:pt x="686517" y="972762"/>
                  <a:pt x="693461" y="967236"/>
                </a:cubicBezTo>
                <a:cubicBezTo>
                  <a:pt x="701177" y="961081"/>
                  <a:pt x="701159" y="949669"/>
                  <a:pt x="693443" y="937414"/>
                </a:cubicBezTo>
                <a:lnTo>
                  <a:pt x="686966" y="928209"/>
                </a:lnTo>
                <a:cubicBezTo>
                  <a:pt x="583720" y="781271"/>
                  <a:pt x="531002" y="706250"/>
                  <a:pt x="484960" y="706250"/>
                </a:cubicBezTo>
                <a:cubicBezTo>
                  <a:pt x="484403" y="706250"/>
                  <a:pt x="483847" y="706268"/>
                  <a:pt x="483291" y="706286"/>
                </a:cubicBezTo>
                <a:cubicBezTo>
                  <a:pt x="452159" y="721896"/>
                  <a:pt x="411320" y="725359"/>
                  <a:pt x="373872" y="715527"/>
                </a:cubicBezTo>
                <a:cubicBezTo>
                  <a:pt x="342579" y="707309"/>
                  <a:pt x="321406" y="681739"/>
                  <a:pt x="316454" y="657731"/>
                </a:cubicBezTo>
                <a:cubicBezTo>
                  <a:pt x="303965" y="656619"/>
                  <a:pt x="291423" y="654914"/>
                  <a:pt x="278934" y="652635"/>
                </a:cubicBezTo>
                <a:close/>
                <a:moveTo>
                  <a:pt x="842929" y="606323"/>
                </a:moveTo>
                <a:cubicBezTo>
                  <a:pt x="851273" y="604080"/>
                  <a:pt x="859903" y="609069"/>
                  <a:pt x="862146" y="617412"/>
                </a:cubicBezTo>
                <a:lnTo>
                  <a:pt x="872482" y="656062"/>
                </a:lnTo>
                <a:cubicBezTo>
                  <a:pt x="874725" y="664406"/>
                  <a:pt x="869772" y="673037"/>
                  <a:pt x="861411" y="675279"/>
                </a:cubicBezTo>
                <a:cubicBezTo>
                  <a:pt x="860047" y="675638"/>
                  <a:pt x="858737" y="675800"/>
                  <a:pt x="857373" y="675800"/>
                </a:cubicBezTo>
                <a:cubicBezTo>
                  <a:pt x="857355" y="675800"/>
                  <a:pt x="857338" y="675800"/>
                  <a:pt x="857320" y="675800"/>
                </a:cubicBezTo>
                <a:cubicBezTo>
                  <a:pt x="850268" y="675800"/>
                  <a:pt x="844041" y="671027"/>
                  <a:pt x="842193" y="664208"/>
                </a:cubicBezTo>
                <a:lnTo>
                  <a:pt x="831840" y="625541"/>
                </a:lnTo>
                <a:cubicBezTo>
                  <a:pt x="829615" y="617179"/>
                  <a:pt x="834603" y="608566"/>
                  <a:pt x="842929" y="606323"/>
                </a:cubicBezTo>
                <a:close/>
                <a:moveTo>
                  <a:pt x="203662" y="606323"/>
                </a:moveTo>
                <a:cubicBezTo>
                  <a:pt x="207717" y="607417"/>
                  <a:pt x="211091" y="610019"/>
                  <a:pt x="213190" y="613644"/>
                </a:cubicBezTo>
                <a:cubicBezTo>
                  <a:pt x="215271" y="617268"/>
                  <a:pt x="215828" y="621485"/>
                  <a:pt x="214769" y="625540"/>
                </a:cubicBezTo>
                <a:lnTo>
                  <a:pt x="204416" y="664190"/>
                </a:lnTo>
                <a:cubicBezTo>
                  <a:pt x="202585" y="671027"/>
                  <a:pt x="196377" y="675799"/>
                  <a:pt x="189289" y="675799"/>
                </a:cubicBezTo>
                <a:cubicBezTo>
                  <a:pt x="189271" y="675799"/>
                  <a:pt x="189271" y="675799"/>
                  <a:pt x="189271" y="675799"/>
                </a:cubicBezTo>
                <a:cubicBezTo>
                  <a:pt x="187872" y="675799"/>
                  <a:pt x="186508" y="675620"/>
                  <a:pt x="185198" y="675279"/>
                </a:cubicBezTo>
                <a:cubicBezTo>
                  <a:pt x="176837" y="673036"/>
                  <a:pt x="171866" y="664405"/>
                  <a:pt x="174109" y="656062"/>
                </a:cubicBezTo>
                <a:lnTo>
                  <a:pt x="184463" y="617430"/>
                </a:lnTo>
                <a:cubicBezTo>
                  <a:pt x="186706" y="609086"/>
                  <a:pt x="195318" y="604098"/>
                  <a:pt x="203662" y="606323"/>
                </a:cubicBezTo>
                <a:close/>
                <a:moveTo>
                  <a:pt x="613270" y="596033"/>
                </a:moveTo>
                <a:cubicBezTo>
                  <a:pt x="582657" y="591955"/>
                  <a:pt x="548784" y="600725"/>
                  <a:pt x="513130" y="622544"/>
                </a:cubicBezTo>
                <a:cubicBezTo>
                  <a:pt x="493195" y="634728"/>
                  <a:pt x="396624" y="644579"/>
                  <a:pt x="365367" y="639806"/>
                </a:cubicBezTo>
                <a:cubicBezTo>
                  <a:pt x="357687" y="638621"/>
                  <a:pt x="348249" y="638568"/>
                  <a:pt x="346921" y="644973"/>
                </a:cubicBezTo>
                <a:cubicBezTo>
                  <a:pt x="344768" y="655380"/>
                  <a:pt x="356395" y="678581"/>
                  <a:pt x="381857" y="685274"/>
                </a:cubicBezTo>
                <a:cubicBezTo>
                  <a:pt x="406081" y="691626"/>
                  <a:pt x="442344" y="692828"/>
                  <a:pt x="471502" y="677146"/>
                </a:cubicBezTo>
                <a:cubicBezTo>
                  <a:pt x="473260" y="676195"/>
                  <a:pt x="475216" y="675585"/>
                  <a:pt x="477298" y="675351"/>
                </a:cubicBezTo>
                <a:cubicBezTo>
                  <a:pt x="542881" y="668569"/>
                  <a:pt x="592584" y="739337"/>
                  <a:pt x="712678" y="910284"/>
                </a:cubicBezTo>
                <a:lnTo>
                  <a:pt x="715262" y="913944"/>
                </a:lnTo>
                <a:cubicBezTo>
                  <a:pt x="746179" y="915182"/>
                  <a:pt x="798501" y="896019"/>
                  <a:pt x="827677" y="876837"/>
                </a:cubicBezTo>
                <a:lnTo>
                  <a:pt x="770402" y="663042"/>
                </a:lnTo>
                <a:cubicBezTo>
                  <a:pt x="740580" y="675872"/>
                  <a:pt x="711889" y="670202"/>
                  <a:pt x="693856" y="646606"/>
                </a:cubicBezTo>
                <a:cubicBezTo>
                  <a:pt x="671239" y="617036"/>
                  <a:pt x="643884" y="600111"/>
                  <a:pt x="613270" y="596033"/>
                </a:cubicBezTo>
                <a:close/>
                <a:moveTo>
                  <a:pt x="919511" y="550538"/>
                </a:moveTo>
                <a:lnTo>
                  <a:pt x="883068" y="560299"/>
                </a:lnTo>
                <a:cubicBezTo>
                  <a:pt x="882961" y="560335"/>
                  <a:pt x="882835" y="560353"/>
                  <a:pt x="882727" y="560388"/>
                </a:cubicBezTo>
                <a:lnTo>
                  <a:pt x="782568" y="587232"/>
                </a:lnTo>
                <a:lnTo>
                  <a:pt x="874796" y="931349"/>
                </a:lnTo>
                <a:lnTo>
                  <a:pt x="1011722" y="894655"/>
                </a:lnTo>
                <a:close/>
                <a:moveTo>
                  <a:pt x="127062" y="550538"/>
                </a:moveTo>
                <a:lnTo>
                  <a:pt x="34851" y="894655"/>
                </a:lnTo>
                <a:lnTo>
                  <a:pt x="171794" y="931349"/>
                </a:lnTo>
                <a:lnTo>
                  <a:pt x="186006" y="878344"/>
                </a:lnTo>
                <a:cubicBezTo>
                  <a:pt x="186006" y="878308"/>
                  <a:pt x="186024" y="878273"/>
                  <a:pt x="186024" y="878255"/>
                </a:cubicBezTo>
                <a:lnTo>
                  <a:pt x="264005" y="587232"/>
                </a:lnTo>
                <a:close/>
                <a:moveTo>
                  <a:pt x="255105" y="459923"/>
                </a:moveTo>
                <a:lnTo>
                  <a:pt x="318535" y="459923"/>
                </a:lnTo>
                <a:cubicBezTo>
                  <a:pt x="327184" y="459923"/>
                  <a:pt x="334218" y="466957"/>
                  <a:pt x="334218" y="475606"/>
                </a:cubicBezTo>
                <a:cubicBezTo>
                  <a:pt x="334218" y="479786"/>
                  <a:pt x="332585" y="483734"/>
                  <a:pt x="329624" y="486694"/>
                </a:cubicBezTo>
                <a:cubicBezTo>
                  <a:pt x="326664" y="489655"/>
                  <a:pt x="322716" y="491288"/>
                  <a:pt x="318535" y="491288"/>
                </a:cubicBezTo>
                <a:lnTo>
                  <a:pt x="255105" y="491288"/>
                </a:lnTo>
                <a:cubicBezTo>
                  <a:pt x="246457" y="491288"/>
                  <a:pt x="239405" y="484254"/>
                  <a:pt x="239423" y="475606"/>
                </a:cubicBezTo>
                <a:cubicBezTo>
                  <a:pt x="239423" y="466957"/>
                  <a:pt x="246457" y="459923"/>
                  <a:pt x="255105" y="459923"/>
                </a:cubicBezTo>
                <a:close/>
                <a:moveTo>
                  <a:pt x="634283" y="459905"/>
                </a:moveTo>
                <a:lnTo>
                  <a:pt x="791503" y="459905"/>
                </a:lnTo>
                <a:cubicBezTo>
                  <a:pt x="800152" y="459905"/>
                  <a:pt x="807185" y="466957"/>
                  <a:pt x="807185" y="475587"/>
                </a:cubicBezTo>
                <a:cubicBezTo>
                  <a:pt x="807185" y="479768"/>
                  <a:pt x="805553" y="483716"/>
                  <a:pt x="802592" y="486676"/>
                </a:cubicBezTo>
                <a:cubicBezTo>
                  <a:pt x="799631" y="489637"/>
                  <a:pt x="795684" y="491270"/>
                  <a:pt x="791503" y="491270"/>
                </a:cubicBezTo>
                <a:lnTo>
                  <a:pt x="634283" y="491270"/>
                </a:lnTo>
                <a:cubicBezTo>
                  <a:pt x="625635" y="491270"/>
                  <a:pt x="618601" y="484236"/>
                  <a:pt x="618601" y="475587"/>
                </a:cubicBezTo>
                <a:cubicBezTo>
                  <a:pt x="618601" y="466939"/>
                  <a:pt x="625635" y="459905"/>
                  <a:pt x="634283" y="459905"/>
                </a:cubicBezTo>
                <a:close/>
                <a:moveTo>
                  <a:pt x="376617" y="459905"/>
                </a:moveTo>
                <a:lnTo>
                  <a:pt x="576219" y="459905"/>
                </a:lnTo>
                <a:cubicBezTo>
                  <a:pt x="584868" y="459905"/>
                  <a:pt x="591902" y="466957"/>
                  <a:pt x="591902" y="475587"/>
                </a:cubicBezTo>
                <a:cubicBezTo>
                  <a:pt x="591902" y="479768"/>
                  <a:pt x="590269" y="483716"/>
                  <a:pt x="587308" y="486676"/>
                </a:cubicBezTo>
                <a:cubicBezTo>
                  <a:pt x="584348" y="489637"/>
                  <a:pt x="580400" y="491270"/>
                  <a:pt x="576219" y="491270"/>
                </a:cubicBezTo>
                <a:lnTo>
                  <a:pt x="376617" y="491270"/>
                </a:lnTo>
                <a:cubicBezTo>
                  <a:pt x="367969" y="491270"/>
                  <a:pt x="360935" y="484236"/>
                  <a:pt x="360935" y="475587"/>
                </a:cubicBezTo>
                <a:cubicBezTo>
                  <a:pt x="360935" y="466939"/>
                  <a:pt x="367969" y="459905"/>
                  <a:pt x="376617" y="459905"/>
                </a:cubicBezTo>
                <a:close/>
                <a:moveTo>
                  <a:pt x="709717" y="360804"/>
                </a:moveTo>
                <a:lnTo>
                  <a:pt x="791503" y="360804"/>
                </a:lnTo>
                <a:cubicBezTo>
                  <a:pt x="800152" y="360804"/>
                  <a:pt x="807186" y="367838"/>
                  <a:pt x="807186" y="376486"/>
                </a:cubicBezTo>
                <a:cubicBezTo>
                  <a:pt x="807186" y="380667"/>
                  <a:pt x="805553" y="384615"/>
                  <a:pt x="802592" y="387575"/>
                </a:cubicBezTo>
                <a:cubicBezTo>
                  <a:pt x="799631" y="390536"/>
                  <a:pt x="795684" y="392169"/>
                  <a:pt x="791503" y="392169"/>
                </a:cubicBezTo>
                <a:lnTo>
                  <a:pt x="709717" y="392169"/>
                </a:lnTo>
                <a:cubicBezTo>
                  <a:pt x="701069" y="392169"/>
                  <a:pt x="694035" y="385135"/>
                  <a:pt x="694035" y="376486"/>
                </a:cubicBezTo>
                <a:cubicBezTo>
                  <a:pt x="694035" y="367838"/>
                  <a:pt x="701069" y="360804"/>
                  <a:pt x="709717" y="360804"/>
                </a:cubicBezTo>
                <a:close/>
                <a:moveTo>
                  <a:pt x="491418" y="360804"/>
                </a:moveTo>
                <a:lnTo>
                  <a:pt x="651635" y="360804"/>
                </a:lnTo>
                <a:cubicBezTo>
                  <a:pt x="660283" y="360804"/>
                  <a:pt x="667317" y="367838"/>
                  <a:pt x="667317" y="376486"/>
                </a:cubicBezTo>
                <a:cubicBezTo>
                  <a:pt x="667317" y="385135"/>
                  <a:pt x="660283" y="392169"/>
                  <a:pt x="651635" y="392169"/>
                </a:cubicBezTo>
                <a:lnTo>
                  <a:pt x="491418" y="392169"/>
                </a:lnTo>
                <a:cubicBezTo>
                  <a:pt x="482770" y="392169"/>
                  <a:pt x="475736" y="385135"/>
                  <a:pt x="475736" y="376486"/>
                </a:cubicBezTo>
                <a:cubicBezTo>
                  <a:pt x="475736" y="367838"/>
                  <a:pt x="482770" y="360804"/>
                  <a:pt x="491418" y="360804"/>
                </a:cubicBezTo>
                <a:close/>
                <a:moveTo>
                  <a:pt x="255105" y="360804"/>
                </a:moveTo>
                <a:lnTo>
                  <a:pt x="433373" y="360804"/>
                </a:lnTo>
                <a:cubicBezTo>
                  <a:pt x="442021" y="360804"/>
                  <a:pt x="449055" y="367838"/>
                  <a:pt x="449055" y="376486"/>
                </a:cubicBezTo>
                <a:cubicBezTo>
                  <a:pt x="449055" y="385135"/>
                  <a:pt x="442021" y="392169"/>
                  <a:pt x="433373" y="392169"/>
                </a:cubicBezTo>
                <a:lnTo>
                  <a:pt x="255105" y="392169"/>
                </a:lnTo>
                <a:cubicBezTo>
                  <a:pt x="246457" y="392169"/>
                  <a:pt x="239405" y="385135"/>
                  <a:pt x="239423" y="376486"/>
                </a:cubicBezTo>
                <a:cubicBezTo>
                  <a:pt x="239423" y="367838"/>
                  <a:pt x="246457" y="360804"/>
                  <a:pt x="255105" y="360804"/>
                </a:cubicBezTo>
                <a:close/>
                <a:moveTo>
                  <a:pt x="588187" y="261703"/>
                </a:moveTo>
                <a:lnTo>
                  <a:pt x="791485" y="261703"/>
                </a:lnTo>
                <a:cubicBezTo>
                  <a:pt x="800134" y="261703"/>
                  <a:pt x="807168" y="268737"/>
                  <a:pt x="807168" y="277385"/>
                </a:cubicBezTo>
                <a:cubicBezTo>
                  <a:pt x="807168" y="281566"/>
                  <a:pt x="805535" y="285514"/>
                  <a:pt x="802574" y="288474"/>
                </a:cubicBezTo>
                <a:cubicBezTo>
                  <a:pt x="799614" y="291435"/>
                  <a:pt x="795666" y="293068"/>
                  <a:pt x="791485" y="293068"/>
                </a:cubicBezTo>
                <a:lnTo>
                  <a:pt x="588205" y="293068"/>
                </a:lnTo>
                <a:cubicBezTo>
                  <a:pt x="579557" y="293068"/>
                  <a:pt x="572523" y="286034"/>
                  <a:pt x="572523" y="277385"/>
                </a:cubicBezTo>
                <a:cubicBezTo>
                  <a:pt x="572523" y="268737"/>
                  <a:pt x="579575" y="261703"/>
                  <a:pt x="588187" y="261703"/>
                </a:cubicBezTo>
                <a:close/>
                <a:moveTo>
                  <a:pt x="421350" y="261703"/>
                </a:moveTo>
                <a:lnTo>
                  <a:pt x="530159" y="261703"/>
                </a:lnTo>
                <a:cubicBezTo>
                  <a:pt x="538807" y="261703"/>
                  <a:pt x="545841" y="268737"/>
                  <a:pt x="545841" y="277385"/>
                </a:cubicBezTo>
                <a:cubicBezTo>
                  <a:pt x="545841" y="281566"/>
                  <a:pt x="544208" y="285514"/>
                  <a:pt x="541248" y="288474"/>
                </a:cubicBezTo>
                <a:cubicBezTo>
                  <a:pt x="538269" y="291435"/>
                  <a:pt x="534340" y="293068"/>
                  <a:pt x="530159" y="293068"/>
                </a:cubicBezTo>
                <a:lnTo>
                  <a:pt x="421350" y="293068"/>
                </a:lnTo>
                <a:cubicBezTo>
                  <a:pt x="412702" y="293068"/>
                  <a:pt x="405668" y="286034"/>
                  <a:pt x="405668" y="277385"/>
                </a:cubicBezTo>
                <a:cubicBezTo>
                  <a:pt x="405668" y="268737"/>
                  <a:pt x="412702" y="261703"/>
                  <a:pt x="421350" y="261703"/>
                </a:cubicBezTo>
                <a:close/>
                <a:moveTo>
                  <a:pt x="255105" y="261703"/>
                </a:moveTo>
                <a:lnTo>
                  <a:pt x="363268" y="261703"/>
                </a:lnTo>
                <a:cubicBezTo>
                  <a:pt x="371917" y="261703"/>
                  <a:pt x="378950" y="268737"/>
                  <a:pt x="378950" y="277385"/>
                </a:cubicBezTo>
                <a:cubicBezTo>
                  <a:pt x="378950" y="281566"/>
                  <a:pt x="377318" y="285514"/>
                  <a:pt x="374357" y="288474"/>
                </a:cubicBezTo>
                <a:cubicBezTo>
                  <a:pt x="371396" y="291435"/>
                  <a:pt x="367449" y="293068"/>
                  <a:pt x="363268" y="293068"/>
                </a:cubicBezTo>
                <a:lnTo>
                  <a:pt x="255105" y="293068"/>
                </a:lnTo>
                <a:cubicBezTo>
                  <a:pt x="246457" y="293068"/>
                  <a:pt x="239405" y="286034"/>
                  <a:pt x="239423" y="277385"/>
                </a:cubicBezTo>
                <a:cubicBezTo>
                  <a:pt x="239423" y="268737"/>
                  <a:pt x="246457" y="261703"/>
                  <a:pt x="255105" y="261703"/>
                </a:cubicBezTo>
                <a:close/>
                <a:moveTo>
                  <a:pt x="392641" y="145054"/>
                </a:moveTo>
                <a:lnTo>
                  <a:pt x="653896" y="145054"/>
                </a:lnTo>
                <a:cubicBezTo>
                  <a:pt x="662545" y="145054"/>
                  <a:pt x="669579" y="152088"/>
                  <a:pt x="669579" y="160736"/>
                </a:cubicBezTo>
                <a:cubicBezTo>
                  <a:pt x="669579" y="164917"/>
                  <a:pt x="667946" y="168865"/>
                  <a:pt x="664985" y="171825"/>
                </a:cubicBezTo>
                <a:cubicBezTo>
                  <a:pt x="662025" y="174786"/>
                  <a:pt x="658077" y="176419"/>
                  <a:pt x="653896" y="176419"/>
                </a:cubicBezTo>
                <a:lnTo>
                  <a:pt x="392659" y="176419"/>
                </a:lnTo>
                <a:cubicBezTo>
                  <a:pt x="384011" y="176419"/>
                  <a:pt x="376977" y="169385"/>
                  <a:pt x="376959" y="160736"/>
                </a:cubicBezTo>
                <a:cubicBezTo>
                  <a:pt x="376959" y="152088"/>
                  <a:pt x="383993" y="145054"/>
                  <a:pt x="392641" y="145054"/>
                </a:cubicBezTo>
                <a:close/>
                <a:moveTo>
                  <a:pt x="455586" y="79255"/>
                </a:moveTo>
                <a:lnTo>
                  <a:pt x="590987" y="79255"/>
                </a:lnTo>
                <a:cubicBezTo>
                  <a:pt x="599636" y="79255"/>
                  <a:pt x="606669" y="86289"/>
                  <a:pt x="606669" y="94937"/>
                </a:cubicBezTo>
                <a:cubicBezTo>
                  <a:pt x="606669" y="99136"/>
                  <a:pt x="605037" y="103084"/>
                  <a:pt x="602076" y="106044"/>
                </a:cubicBezTo>
                <a:cubicBezTo>
                  <a:pt x="599115" y="108987"/>
                  <a:pt x="595168" y="110620"/>
                  <a:pt x="590987" y="110620"/>
                </a:cubicBezTo>
                <a:lnTo>
                  <a:pt x="455586" y="110620"/>
                </a:lnTo>
                <a:cubicBezTo>
                  <a:pt x="446938" y="110620"/>
                  <a:pt x="439904" y="103586"/>
                  <a:pt x="439904" y="94937"/>
                </a:cubicBezTo>
                <a:cubicBezTo>
                  <a:pt x="439904" y="86289"/>
                  <a:pt x="446938" y="79255"/>
                  <a:pt x="455586" y="79255"/>
                </a:cubicBezTo>
                <a:close/>
                <a:moveTo>
                  <a:pt x="183835" y="31365"/>
                </a:moveTo>
                <a:lnTo>
                  <a:pt x="183835" y="533276"/>
                </a:lnTo>
                <a:lnTo>
                  <a:pt x="287278" y="560999"/>
                </a:lnTo>
                <a:cubicBezTo>
                  <a:pt x="291315" y="562093"/>
                  <a:pt x="294706" y="564677"/>
                  <a:pt x="296806" y="568284"/>
                </a:cubicBezTo>
                <a:cubicBezTo>
                  <a:pt x="298923" y="571926"/>
                  <a:pt x="299479" y="576161"/>
                  <a:pt x="298385" y="580216"/>
                </a:cubicBezTo>
                <a:lnTo>
                  <a:pt x="287098" y="622311"/>
                </a:lnTo>
                <a:cubicBezTo>
                  <a:pt x="298313" y="624285"/>
                  <a:pt x="309563" y="625738"/>
                  <a:pt x="320796" y="626707"/>
                </a:cubicBezTo>
                <a:cubicBezTo>
                  <a:pt x="328260" y="614093"/>
                  <a:pt x="343835" y="604798"/>
                  <a:pt x="370140" y="608800"/>
                </a:cubicBezTo>
                <a:cubicBezTo>
                  <a:pt x="398652" y="613160"/>
                  <a:pt x="486754" y="601891"/>
                  <a:pt x="496784" y="595773"/>
                </a:cubicBezTo>
                <a:cubicBezTo>
                  <a:pt x="582410" y="543378"/>
                  <a:pt x="663316" y="554970"/>
                  <a:pt x="718779" y="627550"/>
                </a:cubicBezTo>
                <a:cubicBezTo>
                  <a:pt x="729617" y="641708"/>
                  <a:pt x="746950" y="639842"/>
                  <a:pt x="762166" y="632216"/>
                </a:cubicBezTo>
                <a:lnTo>
                  <a:pt x="748224" y="580198"/>
                </a:lnTo>
                <a:cubicBezTo>
                  <a:pt x="747130" y="576143"/>
                  <a:pt x="747686" y="571908"/>
                  <a:pt x="749785" y="568284"/>
                </a:cubicBezTo>
                <a:cubicBezTo>
                  <a:pt x="751849" y="564677"/>
                  <a:pt x="755240" y="562093"/>
                  <a:pt x="759295" y="560999"/>
                </a:cubicBezTo>
                <a:lnTo>
                  <a:pt x="862757" y="533276"/>
                </a:lnTo>
                <a:lnTo>
                  <a:pt x="862775" y="31365"/>
                </a:lnTo>
                <a:close/>
                <a:moveTo>
                  <a:pt x="168152" y="0"/>
                </a:moveTo>
                <a:lnTo>
                  <a:pt x="878457" y="0"/>
                </a:lnTo>
                <a:cubicBezTo>
                  <a:pt x="887106" y="0"/>
                  <a:pt x="894139" y="7034"/>
                  <a:pt x="894139" y="15682"/>
                </a:cubicBezTo>
                <a:lnTo>
                  <a:pt x="894139" y="524879"/>
                </a:lnTo>
                <a:lnTo>
                  <a:pt x="926545" y="516194"/>
                </a:lnTo>
                <a:cubicBezTo>
                  <a:pt x="930582" y="515099"/>
                  <a:pt x="934817" y="515656"/>
                  <a:pt x="938460" y="517755"/>
                </a:cubicBezTo>
                <a:cubicBezTo>
                  <a:pt x="942084" y="519854"/>
                  <a:pt x="944668" y="523246"/>
                  <a:pt x="945744" y="527283"/>
                </a:cubicBezTo>
                <a:lnTo>
                  <a:pt x="1046084" y="901707"/>
                </a:lnTo>
                <a:cubicBezTo>
                  <a:pt x="1047142" y="905672"/>
                  <a:pt x="1046568" y="909996"/>
                  <a:pt x="1044522" y="913603"/>
                </a:cubicBezTo>
                <a:cubicBezTo>
                  <a:pt x="1042441" y="917192"/>
                  <a:pt x="1038960" y="919865"/>
                  <a:pt x="1034976" y="920924"/>
                </a:cubicBezTo>
                <a:lnTo>
                  <a:pt x="867763" y="965728"/>
                </a:lnTo>
                <a:cubicBezTo>
                  <a:pt x="866417" y="966069"/>
                  <a:pt x="865053" y="966249"/>
                  <a:pt x="863689" y="966249"/>
                </a:cubicBezTo>
                <a:cubicBezTo>
                  <a:pt x="856584" y="966249"/>
                  <a:pt x="850358" y="961458"/>
                  <a:pt x="848545" y="954604"/>
                </a:cubicBezTo>
                <a:lnTo>
                  <a:pt x="836200" y="908489"/>
                </a:lnTo>
                <a:cubicBezTo>
                  <a:pt x="806558" y="926002"/>
                  <a:pt x="764463" y="941756"/>
                  <a:pt x="729796" y="944807"/>
                </a:cubicBezTo>
                <a:cubicBezTo>
                  <a:pt x="733511" y="964885"/>
                  <a:pt x="725472" y="981913"/>
                  <a:pt x="713037" y="991818"/>
                </a:cubicBezTo>
                <a:cubicBezTo>
                  <a:pt x="704442" y="998690"/>
                  <a:pt x="693335" y="1002494"/>
                  <a:pt x="681780" y="1002494"/>
                </a:cubicBezTo>
                <a:cubicBezTo>
                  <a:pt x="679645" y="1002494"/>
                  <a:pt x="677527" y="1002333"/>
                  <a:pt x="675410" y="1002082"/>
                </a:cubicBezTo>
                <a:cubicBezTo>
                  <a:pt x="674477" y="1016400"/>
                  <a:pt x="667497" y="1028369"/>
                  <a:pt x="657861" y="1036048"/>
                </a:cubicBezTo>
                <a:cubicBezTo>
                  <a:pt x="649249" y="1042921"/>
                  <a:pt x="638142" y="1046707"/>
                  <a:pt x="626604" y="1046707"/>
                </a:cubicBezTo>
                <a:cubicBezTo>
                  <a:pt x="621921" y="1046707"/>
                  <a:pt x="617274" y="1046079"/>
                  <a:pt x="612716" y="1044841"/>
                </a:cubicBezTo>
                <a:cubicBezTo>
                  <a:pt x="610688" y="1057006"/>
                  <a:pt x="604247" y="1067162"/>
                  <a:pt x="595724" y="1073963"/>
                </a:cubicBezTo>
                <a:cubicBezTo>
                  <a:pt x="587111" y="1080835"/>
                  <a:pt x="576022" y="1084639"/>
                  <a:pt x="564467" y="1084639"/>
                </a:cubicBezTo>
                <a:cubicBezTo>
                  <a:pt x="564467" y="1084639"/>
                  <a:pt x="564449" y="1084639"/>
                  <a:pt x="564449" y="1084639"/>
                </a:cubicBezTo>
                <a:cubicBezTo>
                  <a:pt x="558330" y="1084639"/>
                  <a:pt x="550453" y="1083562"/>
                  <a:pt x="542001" y="1079740"/>
                </a:cubicBezTo>
                <a:cubicBezTo>
                  <a:pt x="539310" y="1089950"/>
                  <a:pt x="533424" y="1098491"/>
                  <a:pt x="525960" y="1104448"/>
                </a:cubicBezTo>
                <a:cubicBezTo>
                  <a:pt x="517329" y="1111339"/>
                  <a:pt x="506222" y="1115143"/>
                  <a:pt x="494703" y="1115143"/>
                </a:cubicBezTo>
                <a:cubicBezTo>
                  <a:pt x="479953" y="1115143"/>
                  <a:pt x="465455" y="1108845"/>
                  <a:pt x="453828" y="1097397"/>
                </a:cubicBezTo>
                <a:cubicBezTo>
                  <a:pt x="449055" y="1093521"/>
                  <a:pt x="444085" y="1089035"/>
                  <a:pt x="438953" y="1084029"/>
                </a:cubicBezTo>
                <a:lnTo>
                  <a:pt x="432601" y="1090363"/>
                </a:lnTo>
                <a:cubicBezTo>
                  <a:pt x="423647" y="1099335"/>
                  <a:pt x="411697" y="1104269"/>
                  <a:pt x="398993" y="1104269"/>
                </a:cubicBezTo>
                <a:cubicBezTo>
                  <a:pt x="386271" y="1104269"/>
                  <a:pt x="374339" y="1099335"/>
                  <a:pt x="365367" y="1090363"/>
                </a:cubicBezTo>
                <a:cubicBezTo>
                  <a:pt x="356719" y="1081714"/>
                  <a:pt x="352107" y="1070518"/>
                  <a:pt x="351533" y="1059159"/>
                </a:cubicBezTo>
                <a:cubicBezTo>
                  <a:pt x="339708" y="1058585"/>
                  <a:pt x="328691" y="1053705"/>
                  <a:pt x="320311" y="1045307"/>
                </a:cubicBezTo>
                <a:cubicBezTo>
                  <a:pt x="311645" y="1036658"/>
                  <a:pt x="307051" y="1025462"/>
                  <a:pt x="306477" y="1014104"/>
                </a:cubicBezTo>
                <a:cubicBezTo>
                  <a:pt x="294653" y="1013529"/>
                  <a:pt x="283635" y="1008649"/>
                  <a:pt x="275256" y="1000251"/>
                </a:cubicBezTo>
                <a:cubicBezTo>
                  <a:pt x="266876" y="991908"/>
                  <a:pt x="262014" y="980891"/>
                  <a:pt x="261439" y="969048"/>
                </a:cubicBezTo>
                <a:cubicBezTo>
                  <a:pt x="249615" y="968474"/>
                  <a:pt x="238597" y="963611"/>
                  <a:pt x="230200" y="955214"/>
                </a:cubicBezTo>
                <a:cubicBezTo>
                  <a:pt x="219578" y="944591"/>
                  <a:pt x="215038" y="930147"/>
                  <a:pt x="216599" y="916259"/>
                </a:cubicBezTo>
                <a:cubicBezTo>
                  <a:pt x="214266" y="914877"/>
                  <a:pt x="211934" y="913352"/>
                  <a:pt x="209601" y="911647"/>
                </a:cubicBezTo>
                <a:lnTo>
                  <a:pt x="198099" y="954586"/>
                </a:lnTo>
                <a:cubicBezTo>
                  <a:pt x="196251" y="961440"/>
                  <a:pt x="190007" y="966213"/>
                  <a:pt x="182937" y="966213"/>
                </a:cubicBezTo>
                <a:cubicBezTo>
                  <a:pt x="181556" y="966213"/>
                  <a:pt x="180192" y="966034"/>
                  <a:pt x="178882" y="965693"/>
                </a:cubicBezTo>
                <a:lnTo>
                  <a:pt x="11632" y="920888"/>
                </a:lnTo>
                <a:cubicBezTo>
                  <a:pt x="7631" y="919829"/>
                  <a:pt x="4150" y="917156"/>
                  <a:pt x="2104" y="913567"/>
                </a:cubicBezTo>
                <a:cubicBezTo>
                  <a:pt x="23" y="909979"/>
                  <a:pt x="-551" y="905744"/>
                  <a:pt x="543" y="901689"/>
                </a:cubicBezTo>
                <a:lnTo>
                  <a:pt x="100865" y="527247"/>
                </a:lnTo>
                <a:cubicBezTo>
                  <a:pt x="101923" y="523264"/>
                  <a:pt x="104597" y="519783"/>
                  <a:pt x="108185" y="517737"/>
                </a:cubicBezTo>
                <a:cubicBezTo>
                  <a:pt x="111774" y="515656"/>
                  <a:pt x="116009" y="515081"/>
                  <a:pt x="120064" y="516176"/>
                </a:cubicBezTo>
                <a:lnTo>
                  <a:pt x="152469" y="524861"/>
                </a:lnTo>
                <a:lnTo>
                  <a:pt x="152469" y="15682"/>
                </a:lnTo>
                <a:cubicBezTo>
                  <a:pt x="152469" y="7034"/>
                  <a:pt x="159503" y="0"/>
                  <a:pt x="16815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964A42D4-9B7C-A617-2574-6BD02D1482D6}"/>
              </a:ext>
            </a:extLst>
          </p:cNvPr>
          <p:cNvSpPr/>
          <p:nvPr/>
        </p:nvSpPr>
        <p:spPr>
          <a:xfrm>
            <a:off x="488988" y="1065990"/>
            <a:ext cx="382065" cy="429864"/>
          </a:xfrm>
          <a:custGeom>
            <a:avLst/>
            <a:gdLst>
              <a:gd name="connsiteX0" fmla="*/ 128498 w 382065"/>
              <a:gd name="connsiteY0" fmla="*/ 293208 h 429864"/>
              <a:gd name="connsiteX1" fmla="*/ 134221 w 382065"/>
              <a:gd name="connsiteY1" fmla="*/ 287486 h 429864"/>
              <a:gd name="connsiteX2" fmla="*/ 134221 w 382065"/>
              <a:gd name="connsiteY2" fmla="*/ 287486 h 429864"/>
              <a:gd name="connsiteX3" fmla="*/ 209382 w 382065"/>
              <a:gd name="connsiteY3" fmla="*/ 287486 h 429864"/>
              <a:gd name="connsiteX4" fmla="*/ 215104 w 382065"/>
              <a:gd name="connsiteY4" fmla="*/ 293208 h 429864"/>
              <a:gd name="connsiteX5" fmla="*/ 209382 w 382065"/>
              <a:gd name="connsiteY5" fmla="*/ 298931 h 429864"/>
              <a:gd name="connsiteX6" fmla="*/ 134221 w 382065"/>
              <a:gd name="connsiteY6" fmla="*/ 298931 h 429864"/>
              <a:gd name="connsiteX7" fmla="*/ 128498 w 382065"/>
              <a:gd name="connsiteY7" fmla="*/ 293208 h 429864"/>
              <a:gd name="connsiteX8" fmla="*/ 128498 w 382065"/>
              <a:gd name="connsiteY8" fmla="*/ 293208 h 429864"/>
              <a:gd name="connsiteX9" fmla="*/ 134221 w 382065"/>
              <a:gd name="connsiteY9" fmla="*/ 326548 h 429864"/>
              <a:gd name="connsiteX10" fmla="*/ 197364 w 382065"/>
              <a:gd name="connsiteY10" fmla="*/ 326548 h 429864"/>
              <a:gd name="connsiteX11" fmla="*/ 203158 w 382065"/>
              <a:gd name="connsiteY11" fmla="*/ 320898 h 429864"/>
              <a:gd name="connsiteX12" fmla="*/ 197507 w 382065"/>
              <a:gd name="connsiteY12" fmla="*/ 315104 h 429864"/>
              <a:gd name="connsiteX13" fmla="*/ 197364 w 382065"/>
              <a:gd name="connsiteY13" fmla="*/ 315104 h 429864"/>
              <a:gd name="connsiteX14" fmla="*/ 134221 w 382065"/>
              <a:gd name="connsiteY14" fmla="*/ 315104 h 429864"/>
              <a:gd name="connsiteX15" fmla="*/ 128427 w 382065"/>
              <a:gd name="connsiteY15" fmla="*/ 320754 h 429864"/>
              <a:gd name="connsiteX16" fmla="*/ 134078 w 382065"/>
              <a:gd name="connsiteY16" fmla="*/ 326548 h 429864"/>
              <a:gd name="connsiteX17" fmla="*/ 134221 w 382065"/>
              <a:gd name="connsiteY17" fmla="*/ 326548 h 429864"/>
              <a:gd name="connsiteX18" fmla="*/ 114860 w 382065"/>
              <a:gd name="connsiteY18" fmla="*/ 280196 h 429864"/>
              <a:gd name="connsiteX19" fmla="*/ 115209 w 382065"/>
              <a:gd name="connsiteY19" fmla="*/ 288274 h 429864"/>
              <a:gd name="connsiteX20" fmla="*/ 115209 w 382065"/>
              <a:gd name="connsiteY20" fmla="*/ 288274 h 429864"/>
              <a:gd name="connsiteX21" fmla="*/ 110095 w 382065"/>
              <a:gd name="connsiteY21" fmla="*/ 293853 h 429864"/>
              <a:gd name="connsiteX22" fmla="*/ 97791 w 382065"/>
              <a:gd name="connsiteY22" fmla="*/ 337635 h 429864"/>
              <a:gd name="connsiteX23" fmla="*/ 54009 w 382065"/>
              <a:gd name="connsiteY23" fmla="*/ 325331 h 429864"/>
              <a:gd name="connsiteX24" fmla="*/ 66313 w 382065"/>
              <a:gd name="connsiteY24" fmla="*/ 281548 h 429864"/>
              <a:gd name="connsiteX25" fmla="*/ 102725 w 382065"/>
              <a:gd name="connsiteY25" fmla="*/ 284960 h 429864"/>
              <a:gd name="connsiteX26" fmla="*/ 106773 w 382065"/>
              <a:gd name="connsiteY26" fmla="*/ 280545 h 429864"/>
              <a:gd name="connsiteX27" fmla="*/ 114860 w 382065"/>
              <a:gd name="connsiteY27" fmla="*/ 280196 h 429864"/>
              <a:gd name="connsiteX28" fmla="*/ 114860 w 382065"/>
              <a:gd name="connsiteY28" fmla="*/ 280196 h 429864"/>
              <a:gd name="connsiteX29" fmla="*/ 101704 w 382065"/>
              <a:gd name="connsiteY29" fmla="*/ 303014 h 429864"/>
              <a:gd name="connsiteX30" fmla="*/ 87582 w 382065"/>
              <a:gd name="connsiteY30" fmla="*/ 318417 h 429864"/>
              <a:gd name="connsiteX31" fmla="*/ 80310 w 382065"/>
              <a:gd name="connsiteY31" fmla="*/ 319384 h 429864"/>
              <a:gd name="connsiteX32" fmla="*/ 68382 w 382065"/>
              <a:gd name="connsiteY32" fmla="*/ 311853 h 429864"/>
              <a:gd name="connsiteX33" fmla="*/ 66716 w 382065"/>
              <a:gd name="connsiteY33" fmla="*/ 303936 h 429864"/>
              <a:gd name="connsiteX34" fmla="*/ 74498 w 382065"/>
              <a:gd name="connsiteY34" fmla="*/ 302181 h 429864"/>
              <a:gd name="connsiteX35" fmla="*/ 82388 w 382065"/>
              <a:gd name="connsiteY35" fmla="*/ 307160 h 429864"/>
              <a:gd name="connsiteX36" fmla="*/ 94997 w 382065"/>
              <a:gd name="connsiteY36" fmla="*/ 293405 h 429864"/>
              <a:gd name="connsiteX37" fmla="*/ 66000 w 382065"/>
              <a:gd name="connsiteY37" fmla="*/ 296683 h 429864"/>
              <a:gd name="connsiteX38" fmla="*/ 69278 w 382065"/>
              <a:gd name="connsiteY38" fmla="*/ 325680 h 429864"/>
              <a:gd name="connsiteX39" fmla="*/ 98275 w 382065"/>
              <a:gd name="connsiteY39" fmla="*/ 322402 h 429864"/>
              <a:gd name="connsiteX40" fmla="*/ 101704 w 382065"/>
              <a:gd name="connsiteY40" fmla="*/ 303014 h 429864"/>
              <a:gd name="connsiteX41" fmla="*/ 101704 w 382065"/>
              <a:gd name="connsiteY41" fmla="*/ 303014 h 429864"/>
              <a:gd name="connsiteX42" fmla="*/ 134221 w 382065"/>
              <a:gd name="connsiteY42" fmla="*/ 212468 h 429864"/>
              <a:gd name="connsiteX43" fmla="*/ 221086 w 382065"/>
              <a:gd name="connsiteY43" fmla="*/ 212468 h 429864"/>
              <a:gd name="connsiteX44" fmla="*/ 226809 w 382065"/>
              <a:gd name="connsiteY44" fmla="*/ 206745 h 429864"/>
              <a:gd name="connsiteX45" fmla="*/ 221086 w 382065"/>
              <a:gd name="connsiteY45" fmla="*/ 201023 h 429864"/>
              <a:gd name="connsiteX46" fmla="*/ 134221 w 382065"/>
              <a:gd name="connsiteY46" fmla="*/ 201023 h 429864"/>
              <a:gd name="connsiteX47" fmla="*/ 128498 w 382065"/>
              <a:gd name="connsiteY47" fmla="*/ 206745 h 429864"/>
              <a:gd name="connsiteX48" fmla="*/ 134221 w 382065"/>
              <a:gd name="connsiteY48" fmla="*/ 212468 h 429864"/>
              <a:gd name="connsiteX49" fmla="*/ 134221 w 382065"/>
              <a:gd name="connsiteY49" fmla="*/ 240095 h 429864"/>
              <a:gd name="connsiteX50" fmla="*/ 250379 w 382065"/>
              <a:gd name="connsiteY50" fmla="*/ 240095 h 429864"/>
              <a:gd name="connsiteX51" fmla="*/ 256173 w 382065"/>
              <a:gd name="connsiteY51" fmla="*/ 234444 h 429864"/>
              <a:gd name="connsiteX52" fmla="*/ 250522 w 382065"/>
              <a:gd name="connsiteY52" fmla="*/ 228650 h 429864"/>
              <a:gd name="connsiteX53" fmla="*/ 250379 w 382065"/>
              <a:gd name="connsiteY53" fmla="*/ 228650 h 429864"/>
              <a:gd name="connsiteX54" fmla="*/ 134221 w 382065"/>
              <a:gd name="connsiteY54" fmla="*/ 228650 h 429864"/>
              <a:gd name="connsiteX55" fmla="*/ 128427 w 382065"/>
              <a:gd name="connsiteY55" fmla="*/ 234301 h 429864"/>
              <a:gd name="connsiteX56" fmla="*/ 134078 w 382065"/>
              <a:gd name="connsiteY56" fmla="*/ 240095 h 429864"/>
              <a:gd name="connsiteX57" fmla="*/ 134221 w 382065"/>
              <a:gd name="connsiteY57" fmla="*/ 240095 h 429864"/>
              <a:gd name="connsiteX58" fmla="*/ 114860 w 382065"/>
              <a:gd name="connsiteY58" fmla="*/ 193742 h 429864"/>
              <a:gd name="connsiteX59" fmla="*/ 115209 w 382065"/>
              <a:gd name="connsiteY59" fmla="*/ 201820 h 429864"/>
              <a:gd name="connsiteX60" fmla="*/ 115209 w 382065"/>
              <a:gd name="connsiteY60" fmla="*/ 201820 h 429864"/>
              <a:gd name="connsiteX61" fmla="*/ 110095 w 382065"/>
              <a:gd name="connsiteY61" fmla="*/ 207399 h 429864"/>
              <a:gd name="connsiteX62" fmla="*/ 97791 w 382065"/>
              <a:gd name="connsiteY62" fmla="*/ 251181 h 429864"/>
              <a:gd name="connsiteX63" fmla="*/ 54009 w 382065"/>
              <a:gd name="connsiteY63" fmla="*/ 238877 h 429864"/>
              <a:gd name="connsiteX64" fmla="*/ 66313 w 382065"/>
              <a:gd name="connsiteY64" fmla="*/ 195095 h 429864"/>
              <a:gd name="connsiteX65" fmla="*/ 102725 w 382065"/>
              <a:gd name="connsiteY65" fmla="*/ 198507 h 429864"/>
              <a:gd name="connsiteX66" fmla="*/ 106773 w 382065"/>
              <a:gd name="connsiteY66" fmla="*/ 194092 h 429864"/>
              <a:gd name="connsiteX67" fmla="*/ 114860 w 382065"/>
              <a:gd name="connsiteY67" fmla="*/ 193742 h 429864"/>
              <a:gd name="connsiteX68" fmla="*/ 114860 w 382065"/>
              <a:gd name="connsiteY68" fmla="*/ 193742 h 429864"/>
              <a:gd name="connsiteX69" fmla="*/ 114860 w 382065"/>
              <a:gd name="connsiteY69" fmla="*/ 193742 h 429864"/>
              <a:gd name="connsiteX70" fmla="*/ 101695 w 382065"/>
              <a:gd name="connsiteY70" fmla="*/ 216551 h 429864"/>
              <a:gd name="connsiteX71" fmla="*/ 87573 w 382065"/>
              <a:gd name="connsiteY71" fmla="*/ 231954 h 429864"/>
              <a:gd name="connsiteX72" fmla="*/ 80301 w 382065"/>
              <a:gd name="connsiteY72" fmla="*/ 232922 h 429864"/>
              <a:gd name="connsiteX73" fmla="*/ 68373 w 382065"/>
              <a:gd name="connsiteY73" fmla="*/ 225390 h 429864"/>
              <a:gd name="connsiteX74" fmla="*/ 66707 w 382065"/>
              <a:gd name="connsiteY74" fmla="*/ 217474 h 429864"/>
              <a:gd name="connsiteX75" fmla="*/ 74490 w 382065"/>
              <a:gd name="connsiteY75" fmla="*/ 215719 h 429864"/>
              <a:gd name="connsiteX76" fmla="*/ 82379 w 382065"/>
              <a:gd name="connsiteY76" fmla="*/ 220698 h 429864"/>
              <a:gd name="connsiteX77" fmla="*/ 94988 w 382065"/>
              <a:gd name="connsiteY77" fmla="*/ 206942 h 429864"/>
              <a:gd name="connsiteX78" fmla="*/ 65991 w 382065"/>
              <a:gd name="connsiteY78" fmla="*/ 210220 h 429864"/>
              <a:gd name="connsiteX79" fmla="*/ 69269 w 382065"/>
              <a:gd name="connsiteY79" fmla="*/ 239217 h 429864"/>
              <a:gd name="connsiteX80" fmla="*/ 98266 w 382065"/>
              <a:gd name="connsiteY80" fmla="*/ 235939 h 429864"/>
              <a:gd name="connsiteX81" fmla="*/ 101695 w 382065"/>
              <a:gd name="connsiteY81" fmla="*/ 216551 h 429864"/>
              <a:gd name="connsiteX82" fmla="*/ 101695 w 382065"/>
              <a:gd name="connsiteY82" fmla="*/ 216551 h 429864"/>
              <a:gd name="connsiteX83" fmla="*/ 134221 w 382065"/>
              <a:gd name="connsiteY83" fmla="*/ 125996 h 429864"/>
              <a:gd name="connsiteX84" fmla="*/ 250379 w 382065"/>
              <a:gd name="connsiteY84" fmla="*/ 125996 h 429864"/>
              <a:gd name="connsiteX85" fmla="*/ 256101 w 382065"/>
              <a:gd name="connsiteY85" fmla="*/ 120274 h 429864"/>
              <a:gd name="connsiteX86" fmla="*/ 250379 w 382065"/>
              <a:gd name="connsiteY86" fmla="*/ 114551 h 429864"/>
              <a:gd name="connsiteX87" fmla="*/ 134221 w 382065"/>
              <a:gd name="connsiteY87" fmla="*/ 114551 h 429864"/>
              <a:gd name="connsiteX88" fmla="*/ 128498 w 382065"/>
              <a:gd name="connsiteY88" fmla="*/ 120274 h 429864"/>
              <a:gd name="connsiteX89" fmla="*/ 134221 w 382065"/>
              <a:gd name="connsiteY89" fmla="*/ 125996 h 429864"/>
              <a:gd name="connsiteX90" fmla="*/ 134221 w 382065"/>
              <a:gd name="connsiteY90" fmla="*/ 125996 h 429864"/>
              <a:gd name="connsiteX91" fmla="*/ 134221 w 382065"/>
              <a:gd name="connsiteY91" fmla="*/ 153623 h 429864"/>
              <a:gd name="connsiteX92" fmla="*/ 250379 w 382065"/>
              <a:gd name="connsiteY92" fmla="*/ 153623 h 429864"/>
              <a:gd name="connsiteX93" fmla="*/ 256173 w 382065"/>
              <a:gd name="connsiteY93" fmla="*/ 147972 h 429864"/>
              <a:gd name="connsiteX94" fmla="*/ 250522 w 382065"/>
              <a:gd name="connsiteY94" fmla="*/ 142178 h 429864"/>
              <a:gd name="connsiteX95" fmla="*/ 250379 w 382065"/>
              <a:gd name="connsiteY95" fmla="*/ 142178 h 429864"/>
              <a:gd name="connsiteX96" fmla="*/ 134221 w 382065"/>
              <a:gd name="connsiteY96" fmla="*/ 142178 h 429864"/>
              <a:gd name="connsiteX97" fmla="*/ 128427 w 382065"/>
              <a:gd name="connsiteY97" fmla="*/ 147829 h 429864"/>
              <a:gd name="connsiteX98" fmla="*/ 134078 w 382065"/>
              <a:gd name="connsiteY98" fmla="*/ 153623 h 429864"/>
              <a:gd name="connsiteX99" fmla="*/ 134221 w 382065"/>
              <a:gd name="connsiteY99" fmla="*/ 153623 h 429864"/>
              <a:gd name="connsiteX100" fmla="*/ 134221 w 382065"/>
              <a:gd name="connsiteY100" fmla="*/ 153623 h 429864"/>
              <a:gd name="connsiteX101" fmla="*/ 82110 w 382065"/>
              <a:gd name="connsiteY101" fmla="*/ 104513 h 429864"/>
              <a:gd name="connsiteX102" fmla="*/ 102725 w 382065"/>
              <a:gd name="connsiteY102" fmla="*/ 112035 h 429864"/>
              <a:gd name="connsiteX103" fmla="*/ 106773 w 382065"/>
              <a:gd name="connsiteY103" fmla="*/ 107620 h 429864"/>
              <a:gd name="connsiteX104" fmla="*/ 114860 w 382065"/>
              <a:gd name="connsiteY104" fmla="*/ 107351 h 429864"/>
              <a:gd name="connsiteX105" fmla="*/ 115209 w 382065"/>
              <a:gd name="connsiteY105" fmla="*/ 115348 h 429864"/>
              <a:gd name="connsiteX106" fmla="*/ 110095 w 382065"/>
              <a:gd name="connsiteY106" fmla="*/ 120928 h 429864"/>
              <a:gd name="connsiteX107" fmla="*/ 97764 w 382065"/>
              <a:gd name="connsiteY107" fmla="*/ 164593 h 429864"/>
              <a:gd name="connsiteX108" fmla="*/ 54098 w 382065"/>
              <a:gd name="connsiteY108" fmla="*/ 152262 h 429864"/>
              <a:gd name="connsiteX109" fmla="*/ 66430 w 382065"/>
              <a:gd name="connsiteY109" fmla="*/ 108596 h 429864"/>
              <a:gd name="connsiteX110" fmla="*/ 82110 w 382065"/>
              <a:gd name="connsiteY110" fmla="*/ 104513 h 429864"/>
              <a:gd name="connsiteX111" fmla="*/ 82110 w 382065"/>
              <a:gd name="connsiteY111" fmla="*/ 104513 h 429864"/>
              <a:gd name="connsiteX112" fmla="*/ 66600 w 382065"/>
              <a:gd name="connsiteY112" fmla="*/ 131038 h 429864"/>
              <a:gd name="connsiteX113" fmla="*/ 74490 w 382065"/>
              <a:gd name="connsiteY113" fmla="*/ 129256 h 429864"/>
              <a:gd name="connsiteX114" fmla="*/ 74490 w 382065"/>
              <a:gd name="connsiteY114" fmla="*/ 129256 h 429864"/>
              <a:gd name="connsiteX115" fmla="*/ 82379 w 382065"/>
              <a:gd name="connsiteY115" fmla="*/ 134235 h 429864"/>
              <a:gd name="connsiteX116" fmla="*/ 94988 w 382065"/>
              <a:gd name="connsiteY116" fmla="*/ 120480 h 429864"/>
              <a:gd name="connsiteX117" fmla="*/ 65991 w 382065"/>
              <a:gd name="connsiteY117" fmla="*/ 123757 h 429864"/>
              <a:gd name="connsiteX118" fmla="*/ 69269 w 382065"/>
              <a:gd name="connsiteY118" fmla="*/ 152754 h 429864"/>
              <a:gd name="connsiteX119" fmla="*/ 98266 w 382065"/>
              <a:gd name="connsiteY119" fmla="*/ 149477 h 429864"/>
              <a:gd name="connsiteX120" fmla="*/ 101704 w 382065"/>
              <a:gd name="connsiteY120" fmla="*/ 130089 h 429864"/>
              <a:gd name="connsiteX121" fmla="*/ 87582 w 382065"/>
              <a:gd name="connsiteY121" fmla="*/ 145492 h 429864"/>
              <a:gd name="connsiteX122" fmla="*/ 80310 w 382065"/>
              <a:gd name="connsiteY122" fmla="*/ 146468 h 429864"/>
              <a:gd name="connsiteX123" fmla="*/ 68382 w 382065"/>
              <a:gd name="connsiteY123" fmla="*/ 138936 h 429864"/>
              <a:gd name="connsiteX124" fmla="*/ 66600 w 382065"/>
              <a:gd name="connsiteY124" fmla="*/ 131038 h 429864"/>
              <a:gd name="connsiteX125" fmla="*/ 66600 w 382065"/>
              <a:gd name="connsiteY125" fmla="*/ 131038 h 429864"/>
              <a:gd name="connsiteX126" fmla="*/ 382065 w 382065"/>
              <a:gd name="connsiteY126" fmla="*/ 345632 h 429864"/>
              <a:gd name="connsiteX127" fmla="*/ 297913 w 382065"/>
              <a:gd name="connsiteY127" fmla="*/ 429865 h 429864"/>
              <a:gd name="connsiteX128" fmla="*/ 247477 w 382065"/>
              <a:gd name="connsiteY128" fmla="*/ 413119 h 429864"/>
              <a:gd name="connsiteX129" fmla="*/ 37693 w 382065"/>
              <a:gd name="connsiteY129" fmla="*/ 413119 h 429864"/>
              <a:gd name="connsiteX130" fmla="*/ 0 w 382065"/>
              <a:gd name="connsiteY130" fmla="*/ 375426 h 429864"/>
              <a:gd name="connsiteX131" fmla="*/ 0 w 382065"/>
              <a:gd name="connsiteY131" fmla="*/ 73169 h 429864"/>
              <a:gd name="connsiteX132" fmla="*/ 37693 w 382065"/>
              <a:gd name="connsiteY132" fmla="*/ 35477 h 429864"/>
              <a:gd name="connsiteX133" fmla="*/ 91540 w 382065"/>
              <a:gd name="connsiteY133" fmla="*/ 35477 h 429864"/>
              <a:gd name="connsiteX134" fmla="*/ 91540 w 382065"/>
              <a:gd name="connsiteY134" fmla="*/ 29629 h 429864"/>
              <a:gd name="connsiteX135" fmla="*/ 97263 w 382065"/>
              <a:gd name="connsiteY135" fmla="*/ 23907 h 429864"/>
              <a:gd name="connsiteX136" fmla="*/ 97263 w 382065"/>
              <a:gd name="connsiteY136" fmla="*/ 23907 h 429864"/>
              <a:gd name="connsiteX137" fmla="*/ 125803 w 382065"/>
              <a:gd name="connsiteY137" fmla="*/ 23907 h 429864"/>
              <a:gd name="connsiteX138" fmla="*/ 161194 w 382065"/>
              <a:gd name="connsiteY138" fmla="*/ 623 h 429864"/>
              <a:gd name="connsiteX139" fmla="*/ 184478 w 382065"/>
              <a:gd name="connsiteY139" fmla="*/ 23907 h 429864"/>
              <a:gd name="connsiteX140" fmla="*/ 213018 w 382065"/>
              <a:gd name="connsiteY140" fmla="*/ 23907 h 429864"/>
              <a:gd name="connsiteX141" fmla="*/ 218740 w 382065"/>
              <a:gd name="connsiteY141" fmla="*/ 29629 h 429864"/>
              <a:gd name="connsiteX142" fmla="*/ 218740 w 382065"/>
              <a:gd name="connsiteY142" fmla="*/ 29629 h 429864"/>
              <a:gd name="connsiteX143" fmla="*/ 218740 w 382065"/>
              <a:gd name="connsiteY143" fmla="*/ 35477 h 429864"/>
              <a:gd name="connsiteX144" fmla="*/ 272597 w 382065"/>
              <a:gd name="connsiteY144" fmla="*/ 35477 h 429864"/>
              <a:gd name="connsiteX145" fmla="*/ 310289 w 382065"/>
              <a:gd name="connsiteY145" fmla="*/ 73169 h 429864"/>
              <a:gd name="connsiteX146" fmla="*/ 310289 w 382065"/>
              <a:gd name="connsiteY146" fmla="*/ 110942 h 429864"/>
              <a:gd name="connsiteX147" fmla="*/ 334137 w 382065"/>
              <a:gd name="connsiteY147" fmla="*/ 88438 h 429864"/>
              <a:gd name="connsiteX148" fmla="*/ 352657 w 382065"/>
              <a:gd name="connsiteY148" fmla="*/ 88975 h 429864"/>
              <a:gd name="connsiteX149" fmla="*/ 352657 w 382065"/>
              <a:gd name="connsiteY149" fmla="*/ 88975 h 429864"/>
              <a:gd name="connsiteX150" fmla="*/ 364316 w 382065"/>
              <a:gd name="connsiteY150" fmla="*/ 101325 h 429864"/>
              <a:gd name="connsiteX151" fmla="*/ 363779 w 382065"/>
              <a:gd name="connsiteY151" fmla="*/ 119844 h 429864"/>
              <a:gd name="connsiteX152" fmla="*/ 310289 w 382065"/>
              <a:gd name="connsiteY152" fmla="*/ 170334 h 429864"/>
              <a:gd name="connsiteX153" fmla="*/ 310289 w 382065"/>
              <a:gd name="connsiteY153" fmla="*/ 262313 h 429864"/>
              <a:gd name="connsiteX154" fmla="*/ 382065 w 382065"/>
              <a:gd name="connsiteY154" fmla="*/ 345632 h 429864"/>
              <a:gd name="connsiteX155" fmla="*/ 298854 w 382065"/>
              <a:gd name="connsiteY155" fmla="*/ 181134 h 429864"/>
              <a:gd name="connsiteX156" fmla="*/ 287910 w 382065"/>
              <a:gd name="connsiteY156" fmla="*/ 191459 h 429864"/>
              <a:gd name="connsiteX157" fmla="*/ 287910 w 382065"/>
              <a:gd name="connsiteY157" fmla="*/ 261981 h 429864"/>
              <a:gd name="connsiteX158" fmla="*/ 297833 w 382065"/>
              <a:gd name="connsiteY158" fmla="*/ 261399 h 429864"/>
              <a:gd name="connsiteX159" fmla="*/ 298854 w 382065"/>
              <a:gd name="connsiteY159" fmla="*/ 261408 h 429864"/>
              <a:gd name="connsiteX160" fmla="*/ 298854 w 382065"/>
              <a:gd name="connsiteY160" fmla="*/ 181134 h 429864"/>
              <a:gd name="connsiteX161" fmla="*/ 91549 w 382065"/>
              <a:gd name="connsiteY161" fmla="*/ 75086 h 429864"/>
              <a:gd name="connsiteX162" fmla="*/ 91549 w 382065"/>
              <a:gd name="connsiteY162" fmla="*/ 69292 h 429864"/>
              <a:gd name="connsiteX163" fmla="*/ 37693 w 382065"/>
              <a:gd name="connsiteY163" fmla="*/ 69292 h 429864"/>
              <a:gd name="connsiteX164" fmla="*/ 33815 w 382065"/>
              <a:gd name="connsiteY164" fmla="*/ 73169 h 429864"/>
              <a:gd name="connsiteX165" fmla="*/ 33815 w 382065"/>
              <a:gd name="connsiteY165" fmla="*/ 375426 h 429864"/>
              <a:gd name="connsiteX166" fmla="*/ 37693 w 382065"/>
              <a:gd name="connsiteY166" fmla="*/ 379304 h 429864"/>
              <a:gd name="connsiteX167" fmla="*/ 220621 w 382065"/>
              <a:gd name="connsiteY167" fmla="*/ 379304 h 429864"/>
              <a:gd name="connsiteX168" fmla="*/ 264125 w 382065"/>
              <a:gd name="connsiteY168" fmla="*/ 268429 h 429864"/>
              <a:gd name="connsiteX169" fmla="*/ 276466 w 382065"/>
              <a:gd name="connsiteY169" fmla="*/ 264148 h 429864"/>
              <a:gd name="connsiteX170" fmla="*/ 276466 w 382065"/>
              <a:gd name="connsiteY170" fmla="*/ 200101 h 429864"/>
              <a:gd name="connsiteX171" fmla="*/ 246376 w 382065"/>
              <a:gd name="connsiteY171" fmla="*/ 207238 h 429864"/>
              <a:gd name="connsiteX172" fmla="*/ 239489 w 382065"/>
              <a:gd name="connsiteY172" fmla="*/ 202993 h 429864"/>
              <a:gd name="connsiteX173" fmla="*/ 239579 w 382065"/>
              <a:gd name="connsiteY173" fmla="*/ 200029 h 429864"/>
              <a:gd name="connsiteX174" fmla="*/ 244245 w 382065"/>
              <a:gd name="connsiteY174" fmla="*/ 184438 h 429864"/>
              <a:gd name="connsiteX175" fmla="*/ 244316 w 382065"/>
              <a:gd name="connsiteY175" fmla="*/ 184205 h 429864"/>
              <a:gd name="connsiteX176" fmla="*/ 249519 w 382065"/>
              <a:gd name="connsiteY176" fmla="*/ 169214 h 429864"/>
              <a:gd name="connsiteX177" fmla="*/ 249564 w 382065"/>
              <a:gd name="connsiteY177" fmla="*/ 169089 h 429864"/>
              <a:gd name="connsiteX178" fmla="*/ 251086 w 382065"/>
              <a:gd name="connsiteY178" fmla="*/ 166832 h 429864"/>
              <a:gd name="connsiteX179" fmla="*/ 276474 w 382065"/>
              <a:gd name="connsiteY179" fmla="*/ 142868 h 429864"/>
              <a:gd name="connsiteX180" fmla="*/ 276474 w 382065"/>
              <a:gd name="connsiteY180" fmla="*/ 73169 h 429864"/>
              <a:gd name="connsiteX181" fmla="*/ 272597 w 382065"/>
              <a:gd name="connsiteY181" fmla="*/ 69292 h 429864"/>
              <a:gd name="connsiteX182" fmla="*/ 218749 w 382065"/>
              <a:gd name="connsiteY182" fmla="*/ 69292 h 429864"/>
              <a:gd name="connsiteX183" fmla="*/ 218749 w 382065"/>
              <a:gd name="connsiteY183" fmla="*/ 75086 h 429864"/>
              <a:gd name="connsiteX184" fmla="*/ 213027 w 382065"/>
              <a:gd name="connsiteY184" fmla="*/ 80808 h 429864"/>
              <a:gd name="connsiteX185" fmla="*/ 213027 w 382065"/>
              <a:gd name="connsiteY185" fmla="*/ 80808 h 429864"/>
              <a:gd name="connsiteX186" fmla="*/ 97263 w 382065"/>
              <a:gd name="connsiteY186" fmla="*/ 80808 h 429864"/>
              <a:gd name="connsiteX187" fmla="*/ 91549 w 382065"/>
              <a:gd name="connsiteY187" fmla="*/ 75086 h 429864"/>
              <a:gd name="connsiteX188" fmla="*/ 91549 w 382065"/>
              <a:gd name="connsiteY188" fmla="*/ 75086 h 429864"/>
              <a:gd name="connsiteX189" fmla="*/ 255170 w 382065"/>
              <a:gd name="connsiteY189" fmla="*/ 187832 h 429864"/>
              <a:gd name="connsiteX190" fmla="*/ 253379 w 382065"/>
              <a:gd name="connsiteY190" fmla="*/ 193805 h 429864"/>
              <a:gd name="connsiteX191" fmla="*/ 265755 w 382065"/>
              <a:gd name="connsiteY191" fmla="*/ 190868 h 429864"/>
              <a:gd name="connsiteX192" fmla="*/ 257239 w 382065"/>
              <a:gd name="connsiteY192" fmla="*/ 181850 h 429864"/>
              <a:gd name="connsiteX193" fmla="*/ 255170 w 382065"/>
              <a:gd name="connsiteY193" fmla="*/ 187832 h 429864"/>
              <a:gd name="connsiteX194" fmla="*/ 263024 w 382065"/>
              <a:gd name="connsiteY194" fmla="*/ 171301 h 429864"/>
              <a:gd name="connsiteX195" fmla="*/ 276958 w 382065"/>
              <a:gd name="connsiteY195" fmla="*/ 186068 h 429864"/>
              <a:gd name="connsiteX196" fmla="*/ 355925 w 382065"/>
              <a:gd name="connsiteY196" fmla="*/ 111525 h 429864"/>
              <a:gd name="connsiteX197" fmla="*/ 355997 w 382065"/>
              <a:gd name="connsiteY197" fmla="*/ 109178 h 429864"/>
              <a:gd name="connsiteX198" fmla="*/ 344337 w 382065"/>
              <a:gd name="connsiteY198" fmla="*/ 96829 h 429864"/>
              <a:gd name="connsiteX199" fmla="*/ 341991 w 382065"/>
              <a:gd name="connsiteY199" fmla="*/ 96766 h 429864"/>
              <a:gd name="connsiteX200" fmla="*/ 263024 w 382065"/>
              <a:gd name="connsiteY200" fmla="*/ 171301 h 429864"/>
              <a:gd name="connsiteX201" fmla="*/ 218749 w 382065"/>
              <a:gd name="connsiteY201" fmla="*/ 46913 h 429864"/>
              <a:gd name="connsiteX202" fmla="*/ 218749 w 382065"/>
              <a:gd name="connsiteY202" fmla="*/ 57856 h 429864"/>
              <a:gd name="connsiteX203" fmla="*/ 272597 w 382065"/>
              <a:gd name="connsiteY203" fmla="*/ 57856 h 429864"/>
              <a:gd name="connsiteX204" fmla="*/ 287910 w 382065"/>
              <a:gd name="connsiteY204" fmla="*/ 73169 h 429864"/>
              <a:gd name="connsiteX205" fmla="*/ 287910 w 382065"/>
              <a:gd name="connsiteY205" fmla="*/ 132068 h 429864"/>
              <a:gd name="connsiteX206" fmla="*/ 298854 w 382065"/>
              <a:gd name="connsiteY206" fmla="*/ 121751 h 429864"/>
              <a:gd name="connsiteX207" fmla="*/ 298854 w 382065"/>
              <a:gd name="connsiteY207" fmla="*/ 73178 h 429864"/>
              <a:gd name="connsiteX208" fmla="*/ 272597 w 382065"/>
              <a:gd name="connsiteY208" fmla="*/ 46922 h 429864"/>
              <a:gd name="connsiteX209" fmla="*/ 218749 w 382065"/>
              <a:gd name="connsiteY209" fmla="*/ 46913 h 429864"/>
              <a:gd name="connsiteX210" fmla="*/ 102985 w 382065"/>
              <a:gd name="connsiteY210" fmla="*/ 69372 h 429864"/>
              <a:gd name="connsiteX211" fmla="*/ 207304 w 382065"/>
              <a:gd name="connsiteY211" fmla="*/ 69372 h 429864"/>
              <a:gd name="connsiteX212" fmla="*/ 207304 w 382065"/>
              <a:gd name="connsiteY212" fmla="*/ 35351 h 429864"/>
              <a:gd name="connsiteX213" fmla="*/ 179382 w 382065"/>
              <a:gd name="connsiteY213" fmla="*/ 35351 h 429864"/>
              <a:gd name="connsiteX214" fmla="*/ 173660 w 382065"/>
              <a:gd name="connsiteY214" fmla="*/ 29710 h 429864"/>
              <a:gd name="connsiteX215" fmla="*/ 154889 w 382065"/>
              <a:gd name="connsiteY215" fmla="*/ 11450 h 429864"/>
              <a:gd name="connsiteX216" fmla="*/ 136630 w 382065"/>
              <a:gd name="connsiteY216" fmla="*/ 29710 h 429864"/>
              <a:gd name="connsiteX217" fmla="*/ 130907 w 382065"/>
              <a:gd name="connsiteY217" fmla="*/ 35351 h 429864"/>
              <a:gd name="connsiteX218" fmla="*/ 102985 w 382065"/>
              <a:gd name="connsiteY218" fmla="*/ 35351 h 429864"/>
              <a:gd name="connsiteX219" fmla="*/ 102985 w 382065"/>
              <a:gd name="connsiteY219" fmla="*/ 69372 h 429864"/>
              <a:gd name="connsiteX220" fmla="*/ 37693 w 382065"/>
              <a:gd name="connsiteY220" fmla="*/ 401674 h 429864"/>
              <a:gd name="connsiteX221" fmla="*/ 235003 w 382065"/>
              <a:gd name="connsiteY221" fmla="*/ 401674 h 429864"/>
              <a:gd name="connsiteX222" fmla="*/ 226719 w 382065"/>
              <a:gd name="connsiteY222" fmla="*/ 390739 h 429864"/>
              <a:gd name="connsiteX223" fmla="*/ 37693 w 382065"/>
              <a:gd name="connsiteY223" fmla="*/ 390739 h 429864"/>
              <a:gd name="connsiteX224" fmla="*/ 22379 w 382065"/>
              <a:gd name="connsiteY224" fmla="*/ 375426 h 429864"/>
              <a:gd name="connsiteX225" fmla="*/ 22379 w 382065"/>
              <a:gd name="connsiteY225" fmla="*/ 73169 h 429864"/>
              <a:gd name="connsiteX226" fmla="*/ 37693 w 382065"/>
              <a:gd name="connsiteY226" fmla="*/ 57856 h 429864"/>
              <a:gd name="connsiteX227" fmla="*/ 91540 w 382065"/>
              <a:gd name="connsiteY227" fmla="*/ 57856 h 429864"/>
              <a:gd name="connsiteX228" fmla="*/ 91540 w 382065"/>
              <a:gd name="connsiteY228" fmla="*/ 46913 h 429864"/>
              <a:gd name="connsiteX229" fmla="*/ 37693 w 382065"/>
              <a:gd name="connsiteY229" fmla="*/ 46913 h 429864"/>
              <a:gd name="connsiteX230" fmla="*/ 11436 w 382065"/>
              <a:gd name="connsiteY230" fmla="*/ 73169 h 429864"/>
              <a:gd name="connsiteX231" fmla="*/ 11436 w 382065"/>
              <a:gd name="connsiteY231" fmla="*/ 375426 h 429864"/>
              <a:gd name="connsiteX232" fmla="*/ 37693 w 382065"/>
              <a:gd name="connsiteY232" fmla="*/ 401674 h 429864"/>
              <a:gd name="connsiteX233" fmla="*/ 370630 w 382065"/>
              <a:gd name="connsiteY233" fmla="*/ 345632 h 429864"/>
              <a:gd name="connsiteX234" fmla="*/ 297833 w 382065"/>
              <a:gd name="connsiteY234" fmla="*/ 272835 h 429864"/>
              <a:gd name="connsiteX235" fmla="*/ 225036 w 382065"/>
              <a:gd name="connsiteY235" fmla="*/ 345632 h 429864"/>
              <a:gd name="connsiteX236" fmla="*/ 297833 w 382065"/>
              <a:gd name="connsiteY236" fmla="*/ 418429 h 429864"/>
              <a:gd name="connsiteX237" fmla="*/ 297833 w 382065"/>
              <a:gd name="connsiteY237" fmla="*/ 418429 h 429864"/>
              <a:gd name="connsiteX238" fmla="*/ 370630 w 382065"/>
              <a:gd name="connsiteY238" fmla="*/ 345632 h 429864"/>
              <a:gd name="connsiteX239" fmla="*/ 370630 w 382065"/>
              <a:gd name="connsiteY239" fmla="*/ 345632 h 429864"/>
              <a:gd name="connsiteX240" fmla="*/ 328827 w 382065"/>
              <a:gd name="connsiteY240" fmla="*/ 317898 h 429864"/>
              <a:gd name="connsiteX241" fmla="*/ 288295 w 382065"/>
              <a:gd name="connsiteY241" fmla="*/ 362110 h 429864"/>
              <a:gd name="connsiteX242" fmla="*/ 265683 w 382065"/>
              <a:gd name="connsiteY242" fmla="*/ 347826 h 429864"/>
              <a:gd name="connsiteX243" fmla="*/ 257821 w 382065"/>
              <a:gd name="connsiteY243" fmla="*/ 349716 h 429864"/>
              <a:gd name="connsiteX244" fmla="*/ 259576 w 382065"/>
              <a:gd name="connsiteY244" fmla="*/ 357498 h 429864"/>
              <a:gd name="connsiteX245" fmla="*/ 286236 w 382065"/>
              <a:gd name="connsiteY245" fmla="*/ 374334 h 429864"/>
              <a:gd name="connsiteX246" fmla="*/ 293507 w 382065"/>
              <a:gd name="connsiteY246" fmla="*/ 373366 h 429864"/>
              <a:gd name="connsiteX247" fmla="*/ 337262 w 382065"/>
              <a:gd name="connsiteY247" fmla="*/ 325635 h 429864"/>
              <a:gd name="connsiteX248" fmla="*/ 336913 w 382065"/>
              <a:gd name="connsiteY248" fmla="*/ 317557 h 429864"/>
              <a:gd name="connsiteX249" fmla="*/ 328827 w 382065"/>
              <a:gd name="connsiteY249" fmla="*/ 317898 h 429864"/>
              <a:gd name="connsiteX250" fmla="*/ 328827 w 382065"/>
              <a:gd name="connsiteY250" fmla="*/ 317898 h 42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382065" h="429864">
                <a:moveTo>
                  <a:pt x="128498" y="293208"/>
                </a:moveTo>
                <a:cubicBezTo>
                  <a:pt x="128498" y="290047"/>
                  <a:pt x="131060" y="287486"/>
                  <a:pt x="134221" y="287486"/>
                </a:cubicBezTo>
                <a:lnTo>
                  <a:pt x="134221" y="287486"/>
                </a:lnTo>
                <a:lnTo>
                  <a:pt x="209382" y="287486"/>
                </a:lnTo>
                <a:cubicBezTo>
                  <a:pt x="212543" y="287486"/>
                  <a:pt x="215104" y="290047"/>
                  <a:pt x="215104" y="293208"/>
                </a:cubicBezTo>
                <a:cubicBezTo>
                  <a:pt x="215104" y="296369"/>
                  <a:pt x="212543" y="298931"/>
                  <a:pt x="209382" y="298931"/>
                </a:cubicBezTo>
                <a:lnTo>
                  <a:pt x="134221" y="298931"/>
                </a:lnTo>
                <a:cubicBezTo>
                  <a:pt x="131060" y="298931"/>
                  <a:pt x="128498" y="296369"/>
                  <a:pt x="128498" y="293208"/>
                </a:cubicBezTo>
                <a:lnTo>
                  <a:pt x="128498" y="293208"/>
                </a:lnTo>
                <a:close/>
                <a:moveTo>
                  <a:pt x="134221" y="326548"/>
                </a:moveTo>
                <a:lnTo>
                  <a:pt x="197364" y="326548"/>
                </a:lnTo>
                <a:cubicBezTo>
                  <a:pt x="200525" y="326584"/>
                  <a:pt x="203113" y="324059"/>
                  <a:pt x="203158" y="320898"/>
                </a:cubicBezTo>
                <a:cubicBezTo>
                  <a:pt x="203194" y="317736"/>
                  <a:pt x="200669" y="315148"/>
                  <a:pt x="197507" y="315104"/>
                </a:cubicBezTo>
                <a:cubicBezTo>
                  <a:pt x="197463" y="315104"/>
                  <a:pt x="197409" y="315104"/>
                  <a:pt x="197364" y="315104"/>
                </a:cubicBezTo>
                <a:lnTo>
                  <a:pt x="134221" y="315104"/>
                </a:lnTo>
                <a:cubicBezTo>
                  <a:pt x="131060" y="315068"/>
                  <a:pt x="128472" y="317593"/>
                  <a:pt x="128427" y="320754"/>
                </a:cubicBezTo>
                <a:cubicBezTo>
                  <a:pt x="128391" y="323916"/>
                  <a:pt x="130916" y="326504"/>
                  <a:pt x="134078" y="326548"/>
                </a:cubicBezTo>
                <a:cubicBezTo>
                  <a:pt x="134122" y="326557"/>
                  <a:pt x="134176" y="326557"/>
                  <a:pt x="134221" y="326548"/>
                </a:cubicBezTo>
                <a:close/>
                <a:moveTo>
                  <a:pt x="114860" y="280196"/>
                </a:moveTo>
                <a:cubicBezTo>
                  <a:pt x="117188" y="282328"/>
                  <a:pt x="117349" y="285945"/>
                  <a:pt x="115209" y="288274"/>
                </a:cubicBezTo>
                <a:cubicBezTo>
                  <a:pt x="115209" y="288274"/>
                  <a:pt x="115209" y="288274"/>
                  <a:pt x="115209" y="288274"/>
                </a:cubicBezTo>
                <a:lnTo>
                  <a:pt x="110095" y="293853"/>
                </a:lnTo>
                <a:cubicBezTo>
                  <a:pt x="118791" y="309336"/>
                  <a:pt x="113275" y="328939"/>
                  <a:pt x="97791" y="337635"/>
                </a:cubicBezTo>
                <a:cubicBezTo>
                  <a:pt x="82307" y="346331"/>
                  <a:pt x="62704" y="340814"/>
                  <a:pt x="54009" y="325331"/>
                </a:cubicBezTo>
                <a:cubicBezTo>
                  <a:pt x="45313" y="309847"/>
                  <a:pt x="50830" y="290244"/>
                  <a:pt x="66313" y="281548"/>
                </a:cubicBezTo>
                <a:cubicBezTo>
                  <a:pt x="77982" y="275002"/>
                  <a:pt x="92481" y="276363"/>
                  <a:pt x="102725" y="284960"/>
                </a:cubicBezTo>
                <a:lnTo>
                  <a:pt x="106773" y="280545"/>
                </a:lnTo>
                <a:cubicBezTo>
                  <a:pt x="108904" y="278226"/>
                  <a:pt x="112522" y="278065"/>
                  <a:pt x="114860" y="280196"/>
                </a:cubicBezTo>
                <a:lnTo>
                  <a:pt x="114860" y="280196"/>
                </a:lnTo>
                <a:close/>
                <a:moveTo>
                  <a:pt x="101704" y="303014"/>
                </a:moveTo>
                <a:lnTo>
                  <a:pt x="87582" y="318417"/>
                </a:lnTo>
                <a:cubicBezTo>
                  <a:pt x="85710" y="320459"/>
                  <a:pt x="82648" y="320871"/>
                  <a:pt x="80310" y="319384"/>
                </a:cubicBezTo>
                <a:lnTo>
                  <a:pt x="68382" y="311853"/>
                </a:lnTo>
                <a:cubicBezTo>
                  <a:pt x="65731" y="310125"/>
                  <a:pt x="64988" y="306587"/>
                  <a:pt x="66716" y="303936"/>
                </a:cubicBezTo>
                <a:cubicBezTo>
                  <a:pt x="68409" y="301339"/>
                  <a:pt x="71857" y="300569"/>
                  <a:pt x="74498" y="302181"/>
                </a:cubicBezTo>
                <a:lnTo>
                  <a:pt x="82388" y="307160"/>
                </a:lnTo>
                <a:lnTo>
                  <a:pt x="94997" y="293405"/>
                </a:lnTo>
                <a:cubicBezTo>
                  <a:pt x="86087" y="286304"/>
                  <a:pt x="73101" y="287772"/>
                  <a:pt x="66000" y="296683"/>
                </a:cubicBezTo>
                <a:cubicBezTo>
                  <a:pt x="58898" y="305593"/>
                  <a:pt x="60367" y="318578"/>
                  <a:pt x="69278" y="325680"/>
                </a:cubicBezTo>
                <a:cubicBezTo>
                  <a:pt x="78188" y="332781"/>
                  <a:pt x="91173" y="331313"/>
                  <a:pt x="98275" y="322402"/>
                </a:cubicBezTo>
                <a:cubicBezTo>
                  <a:pt x="102618" y="316939"/>
                  <a:pt x="103916" y="309650"/>
                  <a:pt x="101704" y="303014"/>
                </a:cubicBezTo>
                <a:lnTo>
                  <a:pt x="101704" y="303014"/>
                </a:lnTo>
                <a:close/>
                <a:moveTo>
                  <a:pt x="134221" y="212468"/>
                </a:moveTo>
                <a:lnTo>
                  <a:pt x="221086" y="212468"/>
                </a:lnTo>
                <a:cubicBezTo>
                  <a:pt x="224248" y="212468"/>
                  <a:pt x="226809" y="209907"/>
                  <a:pt x="226809" y="206745"/>
                </a:cubicBezTo>
                <a:cubicBezTo>
                  <a:pt x="226809" y="203584"/>
                  <a:pt x="224248" y="201023"/>
                  <a:pt x="221086" y="201023"/>
                </a:cubicBezTo>
                <a:lnTo>
                  <a:pt x="134221" y="201023"/>
                </a:lnTo>
                <a:cubicBezTo>
                  <a:pt x="131060" y="201023"/>
                  <a:pt x="128498" y="203584"/>
                  <a:pt x="128498" y="206745"/>
                </a:cubicBezTo>
                <a:cubicBezTo>
                  <a:pt x="128498" y="209907"/>
                  <a:pt x="131060" y="212468"/>
                  <a:pt x="134221" y="212468"/>
                </a:cubicBezTo>
                <a:close/>
                <a:moveTo>
                  <a:pt x="134221" y="240095"/>
                </a:moveTo>
                <a:lnTo>
                  <a:pt x="250379" y="240095"/>
                </a:lnTo>
                <a:cubicBezTo>
                  <a:pt x="253540" y="240131"/>
                  <a:pt x="256128" y="237605"/>
                  <a:pt x="256173" y="234444"/>
                </a:cubicBezTo>
                <a:cubicBezTo>
                  <a:pt x="256209" y="231283"/>
                  <a:pt x="253683" y="228695"/>
                  <a:pt x="250522" y="228650"/>
                </a:cubicBezTo>
                <a:cubicBezTo>
                  <a:pt x="250477" y="228650"/>
                  <a:pt x="250424" y="228650"/>
                  <a:pt x="250379" y="228650"/>
                </a:cubicBezTo>
                <a:lnTo>
                  <a:pt x="134221" y="228650"/>
                </a:lnTo>
                <a:cubicBezTo>
                  <a:pt x="131060" y="228614"/>
                  <a:pt x="128472" y="231139"/>
                  <a:pt x="128427" y="234301"/>
                </a:cubicBezTo>
                <a:cubicBezTo>
                  <a:pt x="128391" y="237462"/>
                  <a:pt x="130916" y="240050"/>
                  <a:pt x="134078" y="240095"/>
                </a:cubicBezTo>
                <a:cubicBezTo>
                  <a:pt x="134122" y="240095"/>
                  <a:pt x="134176" y="240095"/>
                  <a:pt x="134221" y="240095"/>
                </a:cubicBezTo>
                <a:close/>
                <a:moveTo>
                  <a:pt x="114860" y="193742"/>
                </a:moveTo>
                <a:cubicBezTo>
                  <a:pt x="117188" y="195874"/>
                  <a:pt x="117349" y="199492"/>
                  <a:pt x="115209" y="201820"/>
                </a:cubicBezTo>
                <a:cubicBezTo>
                  <a:pt x="115209" y="201820"/>
                  <a:pt x="115209" y="201820"/>
                  <a:pt x="115209" y="201820"/>
                </a:cubicBezTo>
                <a:lnTo>
                  <a:pt x="110095" y="207399"/>
                </a:lnTo>
                <a:cubicBezTo>
                  <a:pt x="118791" y="222883"/>
                  <a:pt x="113275" y="242486"/>
                  <a:pt x="97791" y="251181"/>
                </a:cubicBezTo>
                <a:cubicBezTo>
                  <a:pt x="82307" y="259877"/>
                  <a:pt x="62704" y="254360"/>
                  <a:pt x="54009" y="238877"/>
                </a:cubicBezTo>
                <a:cubicBezTo>
                  <a:pt x="45313" y="223393"/>
                  <a:pt x="50830" y="203790"/>
                  <a:pt x="66313" y="195095"/>
                </a:cubicBezTo>
                <a:cubicBezTo>
                  <a:pt x="77982" y="188548"/>
                  <a:pt x="92481" y="189910"/>
                  <a:pt x="102725" y="198507"/>
                </a:cubicBezTo>
                <a:lnTo>
                  <a:pt x="106773" y="194092"/>
                </a:lnTo>
                <a:cubicBezTo>
                  <a:pt x="108904" y="191763"/>
                  <a:pt x="112522" y="191602"/>
                  <a:pt x="114860" y="193742"/>
                </a:cubicBezTo>
                <a:cubicBezTo>
                  <a:pt x="114851" y="193733"/>
                  <a:pt x="114851" y="193733"/>
                  <a:pt x="114860" y="193742"/>
                </a:cubicBezTo>
                <a:lnTo>
                  <a:pt x="114860" y="193742"/>
                </a:lnTo>
                <a:close/>
                <a:moveTo>
                  <a:pt x="101695" y="216551"/>
                </a:moveTo>
                <a:lnTo>
                  <a:pt x="87573" y="231954"/>
                </a:lnTo>
                <a:cubicBezTo>
                  <a:pt x="85701" y="233996"/>
                  <a:pt x="82639" y="234408"/>
                  <a:pt x="80301" y="232922"/>
                </a:cubicBezTo>
                <a:lnTo>
                  <a:pt x="68373" y="225390"/>
                </a:lnTo>
                <a:cubicBezTo>
                  <a:pt x="65722" y="223662"/>
                  <a:pt x="64979" y="220125"/>
                  <a:pt x="66707" y="217474"/>
                </a:cubicBezTo>
                <a:cubicBezTo>
                  <a:pt x="68400" y="214877"/>
                  <a:pt x="71848" y="214107"/>
                  <a:pt x="74490" y="215719"/>
                </a:cubicBezTo>
                <a:lnTo>
                  <a:pt x="82379" y="220698"/>
                </a:lnTo>
                <a:lnTo>
                  <a:pt x="94988" y="206942"/>
                </a:lnTo>
                <a:cubicBezTo>
                  <a:pt x="86078" y="199841"/>
                  <a:pt x="73093" y="201310"/>
                  <a:pt x="65991" y="210220"/>
                </a:cubicBezTo>
                <a:cubicBezTo>
                  <a:pt x="58890" y="219131"/>
                  <a:pt x="60358" y="232116"/>
                  <a:pt x="69269" y="239217"/>
                </a:cubicBezTo>
                <a:cubicBezTo>
                  <a:pt x="78179" y="246319"/>
                  <a:pt x="91164" y="244850"/>
                  <a:pt x="98266" y="235939"/>
                </a:cubicBezTo>
                <a:cubicBezTo>
                  <a:pt x="102618" y="230477"/>
                  <a:pt x="103916" y="223178"/>
                  <a:pt x="101695" y="216551"/>
                </a:cubicBezTo>
                <a:lnTo>
                  <a:pt x="101695" y="216551"/>
                </a:lnTo>
                <a:close/>
                <a:moveTo>
                  <a:pt x="134221" y="125996"/>
                </a:moveTo>
                <a:lnTo>
                  <a:pt x="250379" y="125996"/>
                </a:lnTo>
                <a:cubicBezTo>
                  <a:pt x="253540" y="125996"/>
                  <a:pt x="256101" y="123435"/>
                  <a:pt x="256101" y="120274"/>
                </a:cubicBezTo>
                <a:cubicBezTo>
                  <a:pt x="256101" y="117113"/>
                  <a:pt x="253540" y="114551"/>
                  <a:pt x="250379" y="114551"/>
                </a:cubicBezTo>
                <a:lnTo>
                  <a:pt x="134221" y="114551"/>
                </a:lnTo>
                <a:cubicBezTo>
                  <a:pt x="131060" y="114551"/>
                  <a:pt x="128498" y="117113"/>
                  <a:pt x="128498" y="120274"/>
                </a:cubicBezTo>
                <a:cubicBezTo>
                  <a:pt x="128498" y="123435"/>
                  <a:pt x="131060" y="125996"/>
                  <a:pt x="134221" y="125996"/>
                </a:cubicBezTo>
                <a:lnTo>
                  <a:pt x="134221" y="125996"/>
                </a:lnTo>
                <a:close/>
                <a:moveTo>
                  <a:pt x="134221" y="153623"/>
                </a:moveTo>
                <a:lnTo>
                  <a:pt x="250379" y="153623"/>
                </a:lnTo>
                <a:cubicBezTo>
                  <a:pt x="253540" y="153659"/>
                  <a:pt x="256128" y="151134"/>
                  <a:pt x="256173" y="147972"/>
                </a:cubicBezTo>
                <a:cubicBezTo>
                  <a:pt x="256209" y="144811"/>
                  <a:pt x="253683" y="142223"/>
                  <a:pt x="250522" y="142178"/>
                </a:cubicBezTo>
                <a:cubicBezTo>
                  <a:pt x="250477" y="142178"/>
                  <a:pt x="250424" y="142178"/>
                  <a:pt x="250379" y="142178"/>
                </a:cubicBezTo>
                <a:lnTo>
                  <a:pt x="134221" y="142178"/>
                </a:lnTo>
                <a:cubicBezTo>
                  <a:pt x="131060" y="142142"/>
                  <a:pt x="128472" y="144668"/>
                  <a:pt x="128427" y="147829"/>
                </a:cubicBezTo>
                <a:cubicBezTo>
                  <a:pt x="128391" y="150990"/>
                  <a:pt x="130916" y="153578"/>
                  <a:pt x="134078" y="153623"/>
                </a:cubicBezTo>
                <a:cubicBezTo>
                  <a:pt x="134122" y="153623"/>
                  <a:pt x="134176" y="153623"/>
                  <a:pt x="134221" y="153623"/>
                </a:cubicBezTo>
                <a:lnTo>
                  <a:pt x="134221" y="153623"/>
                </a:lnTo>
                <a:close/>
                <a:moveTo>
                  <a:pt x="82110" y="104513"/>
                </a:moveTo>
                <a:cubicBezTo>
                  <a:pt x="89660" y="104504"/>
                  <a:pt x="96958" y="107172"/>
                  <a:pt x="102725" y="112035"/>
                </a:cubicBezTo>
                <a:lnTo>
                  <a:pt x="106773" y="107620"/>
                </a:lnTo>
                <a:cubicBezTo>
                  <a:pt x="108931" y="105310"/>
                  <a:pt x="112549" y="105193"/>
                  <a:pt x="114860" y="107351"/>
                </a:cubicBezTo>
                <a:cubicBezTo>
                  <a:pt x="117134" y="109483"/>
                  <a:pt x="117287" y="113029"/>
                  <a:pt x="115209" y="115348"/>
                </a:cubicBezTo>
                <a:lnTo>
                  <a:pt x="110095" y="120928"/>
                </a:lnTo>
                <a:cubicBezTo>
                  <a:pt x="118746" y="136393"/>
                  <a:pt x="113221" y="155942"/>
                  <a:pt x="97764" y="164593"/>
                </a:cubicBezTo>
                <a:cubicBezTo>
                  <a:pt x="82307" y="173244"/>
                  <a:pt x="62749" y="167719"/>
                  <a:pt x="54098" y="152262"/>
                </a:cubicBezTo>
                <a:cubicBezTo>
                  <a:pt x="45448" y="136805"/>
                  <a:pt x="50973" y="117247"/>
                  <a:pt x="66430" y="108596"/>
                </a:cubicBezTo>
                <a:cubicBezTo>
                  <a:pt x="71221" y="105910"/>
                  <a:pt x="76621" y="104504"/>
                  <a:pt x="82110" y="104513"/>
                </a:cubicBezTo>
                <a:lnTo>
                  <a:pt x="82110" y="104513"/>
                </a:lnTo>
                <a:close/>
                <a:moveTo>
                  <a:pt x="66600" y="131038"/>
                </a:moveTo>
                <a:cubicBezTo>
                  <a:pt x="68284" y="128369"/>
                  <a:pt x="71821" y="127572"/>
                  <a:pt x="74490" y="129256"/>
                </a:cubicBezTo>
                <a:cubicBezTo>
                  <a:pt x="74490" y="129256"/>
                  <a:pt x="74490" y="129256"/>
                  <a:pt x="74490" y="129256"/>
                </a:cubicBezTo>
                <a:lnTo>
                  <a:pt x="82379" y="134235"/>
                </a:lnTo>
                <a:lnTo>
                  <a:pt x="94988" y="120480"/>
                </a:lnTo>
                <a:cubicBezTo>
                  <a:pt x="86078" y="113378"/>
                  <a:pt x="73093" y="114847"/>
                  <a:pt x="65991" y="123757"/>
                </a:cubicBezTo>
                <a:cubicBezTo>
                  <a:pt x="58890" y="132668"/>
                  <a:pt x="60358" y="145653"/>
                  <a:pt x="69269" y="152754"/>
                </a:cubicBezTo>
                <a:cubicBezTo>
                  <a:pt x="78179" y="159856"/>
                  <a:pt x="91164" y="158387"/>
                  <a:pt x="98266" y="149477"/>
                </a:cubicBezTo>
                <a:cubicBezTo>
                  <a:pt x="102618" y="144014"/>
                  <a:pt x="103916" y="136716"/>
                  <a:pt x="101704" y="130089"/>
                </a:cubicBezTo>
                <a:lnTo>
                  <a:pt x="87582" y="145492"/>
                </a:lnTo>
                <a:cubicBezTo>
                  <a:pt x="85710" y="147534"/>
                  <a:pt x="82648" y="147945"/>
                  <a:pt x="80310" y="146468"/>
                </a:cubicBezTo>
                <a:lnTo>
                  <a:pt x="68382" y="138936"/>
                </a:lnTo>
                <a:cubicBezTo>
                  <a:pt x="65713" y="137244"/>
                  <a:pt x="64916" y="133716"/>
                  <a:pt x="66600" y="131038"/>
                </a:cubicBezTo>
                <a:lnTo>
                  <a:pt x="66600" y="131038"/>
                </a:lnTo>
                <a:close/>
                <a:moveTo>
                  <a:pt x="382065" y="345632"/>
                </a:moveTo>
                <a:cubicBezTo>
                  <a:pt x="382083" y="392128"/>
                  <a:pt x="344409" y="429847"/>
                  <a:pt x="297913" y="429865"/>
                </a:cubicBezTo>
                <a:cubicBezTo>
                  <a:pt x="279734" y="429874"/>
                  <a:pt x="262039" y="423999"/>
                  <a:pt x="247477" y="413119"/>
                </a:cubicBezTo>
                <a:lnTo>
                  <a:pt x="37693" y="413119"/>
                </a:lnTo>
                <a:cubicBezTo>
                  <a:pt x="16890" y="413092"/>
                  <a:pt x="27" y="396229"/>
                  <a:pt x="0" y="375426"/>
                </a:cubicBezTo>
                <a:lnTo>
                  <a:pt x="0" y="73169"/>
                </a:lnTo>
                <a:cubicBezTo>
                  <a:pt x="27" y="52357"/>
                  <a:pt x="16890" y="35504"/>
                  <a:pt x="37693" y="35477"/>
                </a:cubicBezTo>
                <a:lnTo>
                  <a:pt x="91540" y="35477"/>
                </a:lnTo>
                <a:lnTo>
                  <a:pt x="91540" y="29629"/>
                </a:lnTo>
                <a:cubicBezTo>
                  <a:pt x="91540" y="26468"/>
                  <a:pt x="94101" y="23907"/>
                  <a:pt x="97263" y="23907"/>
                </a:cubicBezTo>
                <a:cubicBezTo>
                  <a:pt x="97263" y="23907"/>
                  <a:pt x="97263" y="23907"/>
                  <a:pt x="97263" y="23907"/>
                </a:cubicBezTo>
                <a:lnTo>
                  <a:pt x="125803" y="23907"/>
                </a:lnTo>
                <a:cubicBezTo>
                  <a:pt x="129143" y="7707"/>
                  <a:pt x="144994" y="-2717"/>
                  <a:pt x="161194" y="623"/>
                </a:cubicBezTo>
                <a:cubicBezTo>
                  <a:pt x="172907" y="3041"/>
                  <a:pt x="182060" y="12193"/>
                  <a:pt x="184478" y="23907"/>
                </a:cubicBezTo>
                <a:lnTo>
                  <a:pt x="213018" y="23907"/>
                </a:lnTo>
                <a:cubicBezTo>
                  <a:pt x="216179" y="23907"/>
                  <a:pt x="218740" y="26468"/>
                  <a:pt x="218740" y="29629"/>
                </a:cubicBezTo>
                <a:cubicBezTo>
                  <a:pt x="218740" y="29629"/>
                  <a:pt x="218740" y="29629"/>
                  <a:pt x="218740" y="29629"/>
                </a:cubicBezTo>
                <a:lnTo>
                  <a:pt x="218740" y="35477"/>
                </a:lnTo>
                <a:lnTo>
                  <a:pt x="272597" y="35477"/>
                </a:lnTo>
                <a:cubicBezTo>
                  <a:pt x="293409" y="35504"/>
                  <a:pt x="310271" y="52366"/>
                  <a:pt x="310289" y="73169"/>
                </a:cubicBezTo>
                <a:lnTo>
                  <a:pt x="310289" y="110942"/>
                </a:lnTo>
                <a:lnTo>
                  <a:pt x="334137" y="88438"/>
                </a:lnTo>
                <a:cubicBezTo>
                  <a:pt x="339403" y="83477"/>
                  <a:pt x="347686" y="83719"/>
                  <a:pt x="352657" y="88975"/>
                </a:cubicBezTo>
                <a:lnTo>
                  <a:pt x="352657" y="88975"/>
                </a:lnTo>
                <a:lnTo>
                  <a:pt x="364316" y="101325"/>
                </a:lnTo>
                <a:cubicBezTo>
                  <a:pt x="369268" y="106590"/>
                  <a:pt x="369027" y="114874"/>
                  <a:pt x="363779" y="119844"/>
                </a:cubicBezTo>
                <a:lnTo>
                  <a:pt x="310289" y="170334"/>
                </a:lnTo>
                <a:lnTo>
                  <a:pt x="310289" y="262313"/>
                </a:lnTo>
                <a:cubicBezTo>
                  <a:pt x="351519" y="268536"/>
                  <a:pt x="382012" y="303936"/>
                  <a:pt x="382065" y="345632"/>
                </a:cubicBezTo>
                <a:close/>
                <a:moveTo>
                  <a:pt x="298854" y="181134"/>
                </a:moveTo>
                <a:lnTo>
                  <a:pt x="287910" y="191459"/>
                </a:lnTo>
                <a:lnTo>
                  <a:pt x="287910" y="261981"/>
                </a:lnTo>
                <a:cubicBezTo>
                  <a:pt x="291206" y="261596"/>
                  <a:pt x="294519" y="261399"/>
                  <a:pt x="297833" y="261399"/>
                </a:cubicBezTo>
                <a:cubicBezTo>
                  <a:pt x="298173" y="261399"/>
                  <a:pt x="298513" y="261408"/>
                  <a:pt x="298854" y="261408"/>
                </a:cubicBezTo>
                <a:lnTo>
                  <a:pt x="298854" y="181134"/>
                </a:lnTo>
                <a:close/>
                <a:moveTo>
                  <a:pt x="91549" y="75086"/>
                </a:moveTo>
                <a:lnTo>
                  <a:pt x="91549" y="69292"/>
                </a:lnTo>
                <a:lnTo>
                  <a:pt x="37693" y="69292"/>
                </a:lnTo>
                <a:cubicBezTo>
                  <a:pt x="35561" y="69319"/>
                  <a:pt x="33842" y="71038"/>
                  <a:pt x="33815" y="73169"/>
                </a:cubicBezTo>
                <a:lnTo>
                  <a:pt x="33815" y="375426"/>
                </a:lnTo>
                <a:cubicBezTo>
                  <a:pt x="33842" y="377557"/>
                  <a:pt x="35561" y="379277"/>
                  <a:pt x="37693" y="379304"/>
                </a:cubicBezTo>
                <a:lnTo>
                  <a:pt x="220621" y="379304"/>
                </a:lnTo>
                <a:cubicBezTo>
                  <a:pt x="202021" y="336668"/>
                  <a:pt x="221498" y="287029"/>
                  <a:pt x="264125" y="268429"/>
                </a:cubicBezTo>
                <a:cubicBezTo>
                  <a:pt x="268119" y="266683"/>
                  <a:pt x="272248" y="265259"/>
                  <a:pt x="276466" y="264148"/>
                </a:cubicBezTo>
                <a:lnTo>
                  <a:pt x="276466" y="200101"/>
                </a:lnTo>
                <a:lnTo>
                  <a:pt x="246376" y="207238"/>
                </a:lnTo>
                <a:cubicBezTo>
                  <a:pt x="243304" y="207963"/>
                  <a:pt x="240224" y="206065"/>
                  <a:pt x="239489" y="202993"/>
                </a:cubicBezTo>
                <a:cubicBezTo>
                  <a:pt x="239257" y="202017"/>
                  <a:pt x="239283" y="200996"/>
                  <a:pt x="239579" y="200029"/>
                </a:cubicBezTo>
                <a:lnTo>
                  <a:pt x="244245" y="184438"/>
                </a:lnTo>
                <a:cubicBezTo>
                  <a:pt x="244271" y="184357"/>
                  <a:pt x="244289" y="184277"/>
                  <a:pt x="244316" y="184205"/>
                </a:cubicBezTo>
                <a:lnTo>
                  <a:pt x="249519" y="169214"/>
                </a:lnTo>
                <a:cubicBezTo>
                  <a:pt x="249537" y="169169"/>
                  <a:pt x="249546" y="169134"/>
                  <a:pt x="249564" y="169089"/>
                </a:cubicBezTo>
                <a:cubicBezTo>
                  <a:pt x="249886" y="168229"/>
                  <a:pt x="250406" y="167450"/>
                  <a:pt x="251086" y="166832"/>
                </a:cubicBezTo>
                <a:lnTo>
                  <a:pt x="276474" y="142868"/>
                </a:lnTo>
                <a:lnTo>
                  <a:pt x="276474" y="73169"/>
                </a:lnTo>
                <a:cubicBezTo>
                  <a:pt x="276448" y="71038"/>
                  <a:pt x="274728" y="69319"/>
                  <a:pt x="272597" y="69292"/>
                </a:cubicBezTo>
                <a:lnTo>
                  <a:pt x="218749" y="69292"/>
                </a:lnTo>
                <a:lnTo>
                  <a:pt x="218749" y="75086"/>
                </a:lnTo>
                <a:cubicBezTo>
                  <a:pt x="218749" y="78247"/>
                  <a:pt x="216188" y="80808"/>
                  <a:pt x="213027" y="80808"/>
                </a:cubicBezTo>
                <a:lnTo>
                  <a:pt x="213027" y="80808"/>
                </a:lnTo>
                <a:lnTo>
                  <a:pt x="97263" y="80808"/>
                </a:lnTo>
                <a:cubicBezTo>
                  <a:pt x="94110" y="80808"/>
                  <a:pt x="91549" y="78247"/>
                  <a:pt x="91549" y="75086"/>
                </a:cubicBezTo>
                <a:lnTo>
                  <a:pt x="91549" y="75086"/>
                </a:lnTo>
                <a:close/>
                <a:moveTo>
                  <a:pt x="255170" y="187832"/>
                </a:moveTo>
                <a:lnTo>
                  <a:pt x="253379" y="193805"/>
                </a:lnTo>
                <a:lnTo>
                  <a:pt x="265755" y="190868"/>
                </a:lnTo>
                <a:lnTo>
                  <a:pt x="257239" y="181850"/>
                </a:lnTo>
                <a:lnTo>
                  <a:pt x="255170" y="187832"/>
                </a:lnTo>
                <a:close/>
                <a:moveTo>
                  <a:pt x="263024" y="171301"/>
                </a:moveTo>
                <a:lnTo>
                  <a:pt x="276958" y="186068"/>
                </a:lnTo>
                <a:lnTo>
                  <a:pt x="355925" y="111525"/>
                </a:lnTo>
                <a:cubicBezTo>
                  <a:pt x="356579" y="110889"/>
                  <a:pt x="356615" y="109850"/>
                  <a:pt x="355997" y="109178"/>
                </a:cubicBezTo>
                <a:lnTo>
                  <a:pt x="344337" y="96829"/>
                </a:lnTo>
                <a:cubicBezTo>
                  <a:pt x="343701" y="96175"/>
                  <a:pt x="342663" y="96148"/>
                  <a:pt x="341991" y="96766"/>
                </a:cubicBezTo>
                <a:lnTo>
                  <a:pt x="263024" y="171301"/>
                </a:lnTo>
                <a:close/>
                <a:moveTo>
                  <a:pt x="218749" y="46913"/>
                </a:moveTo>
                <a:lnTo>
                  <a:pt x="218749" y="57856"/>
                </a:lnTo>
                <a:lnTo>
                  <a:pt x="272597" y="57856"/>
                </a:lnTo>
                <a:cubicBezTo>
                  <a:pt x="281051" y="57865"/>
                  <a:pt x="287901" y="64716"/>
                  <a:pt x="287910" y="73169"/>
                </a:cubicBezTo>
                <a:lnTo>
                  <a:pt x="287910" y="132068"/>
                </a:lnTo>
                <a:lnTo>
                  <a:pt x="298854" y="121751"/>
                </a:lnTo>
                <a:lnTo>
                  <a:pt x="298854" y="73178"/>
                </a:lnTo>
                <a:cubicBezTo>
                  <a:pt x="298836" y="58689"/>
                  <a:pt x="287095" y="46939"/>
                  <a:pt x="272597" y="46922"/>
                </a:cubicBezTo>
                <a:lnTo>
                  <a:pt x="218749" y="46913"/>
                </a:lnTo>
                <a:close/>
                <a:moveTo>
                  <a:pt x="102985" y="69372"/>
                </a:moveTo>
                <a:lnTo>
                  <a:pt x="207304" y="69372"/>
                </a:lnTo>
                <a:lnTo>
                  <a:pt x="207304" y="35351"/>
                </a:lnTo>
                <a:lnTo>
                  <a:pt x="179382" y="35351"/>
                </a:lnTo>
                <a:cubicBezTo>
                  <a:pt x="176257" y="35351"/>
                  <a:pt x="173704" y="32835"/>
                  <a:pt x="173660" y="29710"/>
                </a:cubicBezTo>
                <a:cubicBezTo>
                  <a:pt x="173516" y="19483"/>
                  <a:pt x="165116" y="11307"/>
                  <a:pt x="154889" y="11450"/>
                </a:cubicBezTo>
                <a:cubicBezTo>
                  <a:pt x="144869" y="11593"/>
                  <a:pt x="136773" y="19680"/>
                  <a:pt x="136630" y="29710"/>
                </a:cubicBezTo>
                <a:cubicBezTo>
                  <a:pt x="136585" y="32835"/>
                  <a:pt x="134042" y="35351"/>
                  <a:pt x="130907" y="35351"/>
                </a:cubicBezTo>
                <a:lnTo>
                  <a:pt x="102985" y="35351"/>
                </a:lnTo>
                <a:lnTo>
                  <a:pt x="102985" y="69372"/>
                </a:lnTo>
                <a:close/>
                <a:moveTo>
                  <a:pt x="37693" y="401674"/>
                </a:moveTo>
                <a:lnTo>
                  <a:pt x="235003" y="401674"/>
                </a:lnTo>
                <a:cubicBezTo>
                  <a:pt x="231949" y="398262"/>
                  <a:pt x="229182" y="394599"/>
                  <a:pt x="226719" y="390739"/>
                </a:cubicBezTo>
                <a:lnTo>
                  <a:pt x="37693" y="390739"/>
                </a:lnTo>
                <a:cubicBezTo>
                  <a:pt x="29239" y="390731"/>
                  <a:pt x="22388" y="383880"/>
                  <a:pt x="22379" y="375426"/>
                </a:cubicBezTo>
                <a:lnTo>
                  <a:pt x="22379" y="73169"/>
                </a:lnTo>
                <a:cubicBezTo>
                  <a:pt x="22388" y="64716"/>
                  <a:pt x="29239" y="57865"/>
                  <a:pt x="37693" y="57856"/>
                </a:cubicBezTo>
                <a:lnTo>
                  <a:pt x="91540" y="57856"/>
                </a:lnTo>
                <a:lnTo>
                  <a:pt x="91540" y="46913"/>
                </a:lnTo>
                <a:lnTo>
                  <a:pt x="37693" y="46913"/>
                </a:lnTo>
                <a:cubicBezTo>
                  <a:pt x="23203" y="46931"/>
                  <a:pt x="11454" y="58671"/>
                  <a:pt x="11436" y="73169"/>
                </a:cubicBezTo>
                <a:lnTo>
                  <a:pt x="11436" y="375426"/>
                </a:lnTo>
                <a:cubicBezTo>
                  <a:pt x="11454" y="389916"/>
                  <a:pt x="23203" y="401656"/>
                  <a:pt x="37693" y="401674"/>
                </a:cubicBezTo>
                <a:close/>
                <a:moveTo>
                  <a:pt x="370630" y="345632"/>
                </a:moveTo>
                <a:cubicBezTo>
                  <a:pt x="370630" y="305432"/>
                  <a:pt x="338042" y="272835"/>
                  <a:pt x="297833" y="272835"/>
                </a:cubicBezTo>
                <a:cubicBezTo>
                  <a:pt x="257624" y="272835"/>
                  <a:pt x="225036" y="305423"/>
                  <a:pt x="225036" y="345632"/>
                </a:cubicBezTo>
                <a:cubicBezTo>
                  <a:pt x="225036" y="385841"/>
                  <a:pt x="257624" y="418429"/>
                  <a:pt x="297833" y="418429"/>
                </a:cubicBezTo>
                <a:cubicBezTo>
                  <a:pt x="297833" y="418429"/>
                  <a:pt x="297833" y="418429"/>
                  <a:pt x="297833" y="418429"/>
                </a:cubicBezTo>
                <a:cubicBezTo>
                  <a:pt x="338015" y="418375"/>
                  <a:pt x="370585" y="385814"/>
                  <a:pt x="370630" y="345632"/>
                </a:cubicBezTo>
                <a:lnTo>
                  <a:pt x="370630" y="345632"/>
                </a:lnTo>
                <a:close/>
                <a:moveTo>
                  <a:pt x="328827" y="317898"/>
                </a:moveTo>
                <a:lnTo>
                  <a:pt x="288295" y="362110"/>
                </a:lnTo>
                <a:lnTo>
                  <a:pt x="265683" y="347826"/>
                </a:lnTo>
                <a:cubicBezTo>
                  <a:pt x="262988" y="346178"/>
                  <a:pt x="259469" y="347020"/>
                  <a:pt x="257821" y="349716"/>
                </a:cubicBezTo>
                <a:cubicBezTo>
                  <a:pt x="256209" y="352357"/>
                  <a:pt x="256979" y="355805"/>
                  <a:pt x="259576" y="357498"/>
                </a:cubicBezTo>
                <a:lnTo>
                  <a:pt x="286236" y="374334"/>
                </a:lnTo>
                <a:cubicBezTo>
                  <a:pt x="288573" y="375811"/>
                  <a:pt x="291636" y="375399"/>
                  <a:pt x="293507" y="373366"/>
                </a:cubicBezTo>
                <a:lnTo>
                  <a:pt x="337262" y="325635"/>
                </a:lnTo>
                <a:cubicBezTo>
                  <a:pt x="339394" y="323307"/>
                  <a:pt x="339242" y="319689"/>
                  <a:pt x="336913" y="317557"/>
                </a:cubicBezTo>
                <a:cubicBezTo>
                  <a:pt x="334576" y="315408"/>
                  <a:pt x="330958" y="315569"/>
                  <a:pt x="328827" y="317898"/>
                </a:cubicBezTo>
                <a:lnTo>
                  <a:pt x="328827" y="31789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D30F6F0-1940-5445-66F8-2DB6DD3D83F6}"/>
              </a:ext>
            </a:extLst>
          </p:cNvPr>
          <p:cNvSpPr/>
          <p:nvPr/>
        </p:nvSpPr>
        <p:spPr>
          <a:xfrm>
            <a:off x="994519" y="1051669"/>
            <a:ext cx="458516" cy="458507"/>
          </a:xfrm>
          <a:custGeom>
            <a:avLst/>
            <a:gdLst>
              <a:gd name="connsiteX0" fmla="*/ 76271 w 458516"/>
              <a:gd name="connsiteY0" fmla="*/ 400299 h 458507"/>
              <a:gd name="connsiteX1" fmla="*/ 137803 w 458516"/>
              <a:gd name="connsiteY1" fmla="*/ 400299 h 458507"/>
              <a:gd name="connsiteX2" fmla="*/ 144519 w 458516"/>
              <a:gd name="connsiteY2" fmla="*/ 407015 h 458507"/>
              <a:gd name="connsiteX3" fmla="*/ 137803 w 458516"/>
              <a:gd name="connsiteY3" fmla="*/ 413732 h 458507"/>
              <a:gd name="connsiteX4" fmla="*/ 76271 w 458516"/>
              <a:gd name="connsiteY4" fmla="*/ 413732 h 458507"/>
              <a:gd name="connsiteX5" fmla="*/ 69555 w 458516"/>
              <a:gd name="connsiteY5" fmla="*/ 407015 h 458507"/>
              <a:gd name="connsiteX6" fmla="*/ 76271 w 458516"/>
              <a:gd name="connsiteY6" fmla="*/ 400299 h 458507"/>
              <a:gd name="connsiteX7" fmla="*/ 434498 w 458516"/>
              <a:gd name="connsiteY7" fmla="*/ 397979 h 458507"/>
              <a:gd name="connsiteX8" fmla="*/ 397970 w 458516"/>
              <a:gd name="connsiteY8" fmla="*/ 434507 h 458507"/>
              <a:gd name="connsiteX9" fmla="*/ 406218 w 458516"/>
              <a:gd name="connsiteY9" fmla="*/ 442755 h 458507"/>
              <a:gd name="connsiteX10" fmla="*/ 417430 w 458516"/>
              <a:gd name="connsiteY10" fmla="*/ 442755 h 458507"/>
              <a:gd name="connsiteX11" fmla="*/ 442746 w 458516"/>
              <a:gd name="connsiteY11" fmla="*/ 417439 h 458507"/>
              <a:gd name="connsiteX12" fmla="*/ 445065 w 458516"/>
              <a:gd name="connsiteY12" fmla="*/ 411833 h 458507"/>
              <a:gd name="connsiteX13" fmla="*/ 442746 w 458516"/>
              <a:gd name="connsiteY13" fmla="*/ 406227 h 458507"/>
              <a:gd name="connsiteX14" fmla="*/ 76262 w 458516"/>
              <a:gd name="connsiteY14" fmla="*/ 373433 h 458507"/>
              <a:gd name="connsiteX15" fmla="*/ 154621 w 458516"/>
              <a:gd name="connsiteY15" fmla="*/ 373433 h 458507"/>
              <a:gd name="connsiteX16" fmla="*/ 161337 w 458516"/>
              <a:gd name="connsiteY16" fmla="*/ 380149 h 458507"/>
              <a:gd name="connsiteX17" fmla="*/ 154621 w 458516"/>
              <a:gd name="connsiteY17" fmla="*/ 386866 h 458507"/>
              <a:gd name="connsiteX18" fmla="*/ 76262 w 458516"/>
              <a:gd name="connsiteY18" fmla="*/ 386866 h 458507"/>
              <a:gd name="connsiteX19" fmla="*/ 69546 w 458516"/>
              <a:gd name="connsiteY19" fmla="*/ 380149 h 458507"/>
              <a:gd name="connsiteX20" fmla="*/ 76262 w 458516"/>
              <a:gd name="connsiteY20" fmla="*/ 373433 h 458507"/>
              <a:gd name="connsiteX21" fmla="*/ 76271 w 458516"/>
              <a:gd name="connsiteY21" fmla="*/ 346567 h 458507"/>
              <a:gd name="connsiteX22" fmla="*/ 126456 w 458516"/>
              <a:gd name="connsiteY22" fmla="*/ 346567 h 458507"/>
              <a:gd name="connsiteX23" fmla="*/ 133173 w 458516"/>
              <a:gd name="connsiteY23" fmla="*/ 353283 h 458507"/>
              <a:gd name="connsiteX24" fmla="*/ 126456 w 458516"/>
              <a:gd name="connsiteY24" fmla="*/ 360000 h 458507"/>
              <a:gd name="connsiteX25" fmla="*/ 76271 w 458516"/>
              <a:gd name="connsiteY25" fmla="*/ 360000 h 458507"/>
              <a:gd name="connsiteX26" fmla="*/ 69555 w 458516"/>
              <a:gd name="connsiteY26" fmla="*/ 353283 h 458507"/>
              <a:gd name="connsiteX27" fmla="*/ 76271 w 458516"/>
              <a:gd name="connsiteY27" fmla="*/ 346567 h 458507"/>
              <a:gd name="connsiteX28" fmla="*/ 387555 w 458516"/>
              <a:gd name="connsiteY28" fmla="*/ 343137 h 458507"/>
              <a:gd name="connsiteX29" fmla="*/ 343137 w 458516"/>
              <a:gd name="connsiteY29" fmla="*/ 387555 h 458507"/>
              <a:gd name="connsiteX30" fmla="*/ 384537 w 458516"/>
              <a:gd name="connsiteY30" fmla="*/ 428955 h 458507"/>
              <a:gd name="connsiteX31" fmla="*/ 428955 w 458516"/>
              <a:gd name="connsiteY31" fmla="*/ 384537 h 458507"/>
              <a:gd name="connsiteX32" fmla="*/ 360815 w 458516"/>
              <a:gd name="connsiteY32" fmla="*/ 327582 h 458507"/>
              <a:gd name="connsiteX33" fmla="*/ 355209 w 458516"/>
              <a:gd name="connsiteY33" fmla="*/ 329902 h 458507"/>
              <a:gd name="connsiteX34" fmla="*/ 329892 w 458516"/>
              <a:gd name="connsiteY34" fmla="*/ 355218 h 458507"/>
              <a:gd name="connsiteX35" fmla="*/ 329892 w 458516"/>
              <a:gd name="connsiteY35" fmla="*/ 366430 h 458507"/>
              <a:gd name="connsiteX36" fmla="*/ 337576 w 458516"/>
              <a:gd name="connsiteY36" fmla="*/ 374113 h 458507"/>
              <a:gd name="connsiteX37" fmla="*/ 374104 w 458516"/>
              <a:gd name="connsiteY37" fmla="*/ 337585 h 458507"/>
              <a:gd name="connsiteX38" fmla="*/ 366421 w 458516"/>
              <a:gd name="connsiteY38" fmla="*/ 329902 h 458507"/>
              <a:gd name="connsiteX39" fmla="*/ 360815 w 458516"/>
              <a:gd name="connsiteY39" fmla="*/ 327582 h 458507"/>
              <a:gd name="connsiteX40" fmla="*/ 57797 w 458516"/>
              <a:gd name="connsiteY40" fmla="*/ 315224 h 458507"/>
              <a:gd name="connsiteX41" fmla="*/ 46272 w 458516"/>
              <a:gd name="connsiteY41" fmla="*/ 326749 h 458507"/>
              <a:gd name="connsiteX42" fmla="*/ 46272 w 458516"/>
              <a:gd name="connsiteY42" fmla="*/ 433549 h 458507"/>
              <a:gd name="connsiteX43" fmla="*/ 57797 w 458516"/>
              <a:gd name="connsiteY43" fmla="*/ 445075 h 458507"/>
              <a:gd name="connsiteX44" fmla="*/ 164597 w 458516"/>
              <a:gd name="connsiteY44" fmla="*/ 445075 h 458507"/>
              <a:gd name="connsiteX45" fmla="*/ 176122 w 458516"/>
              <a:gd name="connsiteY45" fmla="*/ 433549 h 458507"/>
              <a:gd name="connsiteX46" fmla="*/ 176122 w 458516"/>
              <a:gd name="connsiteY46" fmla="*/ 326749 h 458507"/>
              <a:gd name="connsiteX47" fmla="*/ 164597 w 458516"/>
              <a:gd name="connsiteY47" fmla="*/ 315224 h 458507"/>
              <a:gd name="connsiteX48" fmla="*/ 321886 w 458516"/>
              <a:gd name="connsiteY48" fmla="*/ 312394 h 458507"/>
              <a:gd name="connsiteX49" fmla="*/ 312394 w 458516"/>
              <a:gd name="connsiteY49" fmla="*/ 321905 h 458507"/>
              <a:gd name="connsiteX50" fmla="*/ 328307 w 458516"/>
              <a:gd name="connsiteY50" fmla="*/ 337818 h 458507"/>
              <a:gd name="connsiteX51" fmla="*/ 337809 w 458516"/>
              <a:gd name="connsiteY51" fmla="*/ 328316 h 458507"/>
              <a:gd name="connsiteX52" fmla="*/ 192322 w 458516"/>
              <a:gd name="connsiteY52" fmla="*/ 185669 h 458507"/>
              <a:gd name="connsiteX53" fmla="*/ 185749 w 458516"/>
              <a:gd name="connsiteY53" fmla="*/ 186269 h 458507"/>
              <a:gd name="connsiteX54" fmla="*/ 179293 w 458516"/>
              <a:gd name="connsiteY54" fmla="*/ 185687 h 458507"/>
              <a:gd name="connsiteX55" fmla="*/ 174609 w 458516"/>
              <a:gd name="connsiteY55" fmla="*/ 222824 h 458507"/>
              <a:gd name="connsiteX56" fmla="*/ 175818 w 458516"/>
              <a:gd name="connsiteY56" fmla="*/ 225842 h 458507"/>
              <a:gd name="connsiteX57" fmla="*/ 185812 w 458516"/>
              <a:gd name="connsiteY57" fmla="*/ 233973 h 458507"/>
              <a:gd name="connsiteX58" fmla="*/ 195806 w 458516"/>
              <a:gd name="connsiteY58" fmla="*/ 225842 h 458507"/>
              <a:gd name="connsiteX59" fmla="*/ 197015 w 458516"/>
              <a:gd name="connsiteY59" fmla="*/ 222824 h 458507"/>
              <a:gd name="connsiteX60" fmla="*/ 158955 w 458516"/>
              <a:gd name="connsiteY60" fmla="*/ 180896 h 458507"/>
              <a:gd name="connsiteX61" fmla="*/ 129851 w 458516"/>
              <a:gd name="connsiteY61" fmla="*/ 210000 h 458507"/>
              <a:gd name="connsiteX62" fmla="*/ 129851 w 458516"/>
              <a:gd name="connsiteY62" fmla="*/ 260149 h 458507"/>
              <a:gd name="connsiteX63" fmla="*/ 135672 w 458516"/>
              <a:gd name="connsiteY63" fmla="*/ 265970 h 458507"/>
              <a:gd name="connsiteX64" fmla="*/ 235970 w 458516"/>
              <a:gd name="connsiteY64" fmla="*/ 265970 h 458507"/>
              <a:gd name="connsiteX65" fmla="*/ 241791 w 458516"/>
              <a:gd name="connsiteY65" fmla="*/ 260149 h 458507"/>
              <a:gd name="connsiteX66" fmla="*/ 241782 w 458516"/>
              <a:gd name="connsiteY66" fmla="*/ 260149 h 458507"/>
              <a:gd name="connsiteX67" fmla="*/ 241782 w 458516"/>
              <a:gd name="connsiteY67" fmla="*/ 210000 h 458507"/>
              <a:gd name="connsiteX68" fmla="*/ 212678 w 458516"/>
              <a:gd name="connsiteY68" fmla="*/ 180896 h 458507"/>
              <a:gd name="connsiteX69" fmla="*/ 205263 w 458516"/>
              <a:gd name="connsiteY69" fmla="*/ 180896 h 458507"/>
              <a:gd name="connsiteX70" fmla="*/ 210340 w 458516"/>
              <a:gd name="connsiteY70" fmla="*/ 221149 h 458507"/>
              <a:gd name="connsiteX71" fmla="*/ 204287 w 458516"/>
              <a:gd name="connsiteY71" fmla="*/ 236266 h 458507"/>
              <a:gd name="connsiteX72" fmla="*/ 193513 w 458516"/>
              <a:gd name="connsiteY72" fmla="*/ 245033 h 458507"/>
              <a:gd name="connsiteX73" fmla="*/ 185821 w 458516"/>
              <a:gd name="connsiteY73" fmla="*/ 247755 h 458507"/>
              <a:gd name="connsiteX74" fmla="*/ 178119 w 458516"/>
              <a:gd name="connsiteY74" fmla="*/ 245033 h 458507"/>
              <a:gd name="connsiteX75" fmla="*/ 167346 w 458516"/>
              <a:gd name="connsiteY75" fmla="*/ 236266 h 458507"/>
              <a:gd name="connsiteX76" fmla="*/ 161293 w 458516"/>
              <a:gd name="connsiteY76" fmla="*/ 221149 h 458507"/>
              <a:gd name="connsiteX77" fmla="*/ 166370 w 458516"/>
              <a:gd name="connsiteY77" fmla="*/ 180896 h 458507"/>
              <a:gd name="connsiteX78" fmla="*/ 162510 w 458516"/>
              <a:gd name="connsiteY78" fmla="*/ 138690 h 458507"/>
              <a:gd name="connsiteX79" fmla="*/ 162510 w 458516"/>
              <a:gd name="connsiteY79" fmla="*/ 149570 h 458507"/>
              <a:gd name="connsiteX80" fmla="*/ 185767 w 458516"/>
              <a:gd name="connsiteY80" fmla="*/ 172827 h 458507"/>
              <a:gd name="connsiteX81" fmla="*/ 209131 w 458516"/>
              <a:gd name="connsiteY81" fmla="*/ 149463 h 458507"/>
              <a:gd name="connsiteX82" fmla="*/ 209131 w 458516"/>
              <a:gd name="connsiteY82" fmla="*/ 138690 h 458507"/>
              <a:gd name="connsiteX83" fmla="*/ 185821 w 458516"/>
              <a:gd name="connsiteY83" fmla="*/ 105672 h 458507"/>
              <a:gd name="connsiteX84" fmla="*/ 162815 w 458516"/>
              <a:gd name="connsiteY84" fmla="*/ 125257 h 458507"/>
              <a:gd name="connsiteX85" fmla="*/ 208836 w 458516"/>
              <a:gd name="connsiteY85" fmla="*/ 125257 h 458507"/>
              <a:gd name="connsiteX86" fmla="*/ 185821 w 458516"/>
              <a:gd name="connsiteY86" fmla="*/ 105672 h 458507"/>
              <a:gd name="connsiteX87" fmla="*/ 185812 w 458516"/>
              <a:gd name="connsiteY87" fmla="*/ 92248 h 458507"/>
              <a:gd name="connsiteX88" fmla="*/ 222555 w 458516"/>
              <a:gd name="connsiteY88" fmla="*/ 128991 h 458507"/>
              <a:gd name="connsiteX89" fmla="*/ 222555 w 458516"/>
              <a:gd name="connsiteY89" fmla="*/ 149472 h 458507"/>
              <a:gd name="connsiteX90" fmla="*/ 217666 w 458516"/>
              <a:gd name="connsiteY90" fmla="*/ 167767 h 458507"/>
              <a:gd name="connsiteX91" fmla="*/ 255215 w 458516"/>
              <a:gd name="connsiteY91" fmla="*/ 210009 h 458507"/>
              <a:gd name="connsiteX92" fmla="*/ 255215 w 458516"/>
              <a:gd name="connsiteY92" fmla="*/ 260158 h 458507"/>
              <a:gd name="connsiteX93" fmla="*/ 235961 w 458516"/>
              <a:gd name="connsiteY93" fmla="*/ 279412 h 458507"/>
              <a:gd name="connsiteX94" fmla="*/ 135663 w 458516"/>
              <a:gd name="connsiteY94" fmla="*/ 279412 h 458507"/>
              <a:gd name="connsiteX95" fmla="*/ 116409 w 458516"/>
              <a:gd name="connsiteY95" fmla="*/ 260158 h 458507"/>
              <a:gd name="connsiteX96" fmla="*/ 116409 w 458516"/>
              <a:gd name="connsiteY96" fmla="*/ 210009 h 458507"/>
              <a:gd name="connsiteX97" fmla="*/ 153913 w 458516"/>
              <a:gd name="connsiteY97" fmla="*/ 167776 h 458507"/>
              <a:gd name="connsiteX98" fmla="*/ 149069 w 458516"/>
              <a:gd name="connsiteY98" fmla="*/ 149588 h 458507"/>
              <a:gd name="connsiteX99" fmla="*/ 149069 w 458516"/>
              <a:gd name="connsiteY99" fmla="*/ 128991 h 458507"/>
              <a:gd name="connsiteX100" fmla="*/ 185812 w 458516"/>
              <a:gd name="connsiteY100" fmla="*/ 92248 h 458507"/>
              <a:gd name="connsiteX101" fmla="*/ 383310 w 458516"/>
              <a:gd name="connsiteY101" fmla="*/ 88003 h 458507"/>
              <a:gd name="connsiteX102" fmla="*/ 383776 w 458516"/>
              <a:gd name="connsiteY102" fmla="*/ 97486 h 458507"/>
              <a:gd name="connsiteX103" fmla="*/ 346639 w 458516"/>
              <a:gd name="connsiteY103" fmla="*/ 138457 h 458507"/>
              <a:gd name="connsiteX104" fmla="*/ 341660 w 458516"/>
              <a:gd name="connsiteY104" fmla="*/ 140660 h 458507"/>
              <a:gd name="connsiteX105" fmla="*/ 337522 w 458516"/>
              <a:gd name="connsiteY105" fmla="*/ 139236 h 458507"/>
              <a:gd name="connsiteX106" fmla="*/ 311848 w 458516"/>
              <a:gd name="connsiteY106" fmla="*/ 119158 h 458507"/>
              <a:gd name="connsiteX107" fmla="*/ 310693 w 458516"/>
              <a:gd name="connsiteY107" fmla="*/ 109728 h 458507"/>
              <a:gd name="connsiteX108" fmla="*/ 320122 w 458516"/>
              <a:gd name="connsiteY108" fmla="*/ 108573 h 458507"/>
              <a:gd name="connsiteX109" fmla="*/ 340881 w 458516"/>
              <a:gd name="connsiteY109" fmla="*/ 124818 h 458507"/>
              <a:gd name="connsiteX110" fmla="*/ 373827 w 458516"/>
              <a:gd name="connsiteY110" fmla="*/ 88468 h 458507"/>
              <a:gd name="connsiteX111" fmla="*/ 383310 w 458516"/>
              <a:gd name="connsiteY111" fmla="*/ 88003 h 458507"/>
              <a:gd name="connsiteX112" fmla="*/ 185812 w 458516"/>
              <a:gd name="connsiteY112" fmla="*/ 40299 h 458507"/>
              <a:gd name="connsiteX113" fmla="*/ 40290 w 458516"/>
              <a:gd name="connsiteY113" fmla="*/ 185821 h 458507"/>
              <a:gd name="connsiteX114" fmla="*/ 97881 w 458516"/>
              <a:gd name="connsiteY114" fmla="*/ 301693 h 458507"/>
              <a:gd name="connsiteX115" fmla="*/ 97997 w 458516"/>
              <a:gd name="connsiteY115" fmla="*/ 301791 h 458507"/>
              <a:gd name="connsiteX116" fmla="*/ 164597 w 458516"/>
              <a:gd name="connsiteY116" fmla="*/ 301791 h 458507"/>
              <a:gd name="connsiteX117" fmla="*/ 189555 w 458516"/>
              <a:gd name="connsiteY117" fmla="*/ 326749 h 458507"/>
              <a:gd name="connsiteX118" fmla="*/ 189555 w 458516"/>
              <a:gd name="connsiteY118" fmla="*/ 331299 h 458507"/>
              <a:gd name="connsiteX119" fmla="*/ 331128 w 458516"/>
              <a:gd name="connsiteY119" fmla="*/ 193361 h 458507"/>
              <a:gd name="connsiteX120" fmla="*/ 293982 w 458516"/>
              <a:gd name="connsiteY120" fmla="*/ 193361 h 458507"/>
              <a:gd name="connsiteX121" fmla="*/ 269024 w 458516"/>
              <a:gd name="connsiteY121" fmla="*/ 168403 h 458507"/>
              <a:gd name="connsiteX122" fmla="*/ 269024 w 458516"/>
              <a:gd name="connsiteY122" fmla="*/ 66501 h 458507"/>
              <a:gd name="connsiteX123" fmla="*/ 185812 w 458516"/>
              <a:gd name="connsiteY123" fmla="*/ 40299 h 458507"/>
              <a:gd name="connsiteX124" fmla="*/ 185821 w 458516"/>
              <a:gd name="connsiteY124" fmla="*/ 13433 h 458507"/>
              <a:gd name="connsiteX125" fmla="*/ 13433 w 458516"/>
              <a:gd name="connsiteY125" fmla="*/ 185812 h 458507"/>
              <a:gd name="connsiteX126" fmla="*/ 58289 w 458516"/>
              <a:gd name="connsiteY126" fmla="*/ 301782 h 458507"/>
              <a:gd name="connsiteX127" fmla="*/ 77257 w 458516"/>
              <a:gd name="connsiteY127" fmla="*/ 301782 h 458507"/>
              <a:gd name="connsiteX128" fmla="*/ 43997 w 458516"/>
              <a:gd name="connsiteY128" fmla="*/ 257552 h 458507"/>
              <a:gd name="connsiteX129" fmla="*/ 26866 w 458516"/>
              <a:gd name="connsiteY129" fmla="*/ 185812 h 458507"/>
              <a:gd name="connsiteX130" fmla="*/ 185821 w 458516"/>
              <a:gd name="connsiteY130" fmla="*/ 26857 h 458507"/>
              <a:gd name="connsiteX131" fmla="*/ 271083 w 458516"/>
              <a:gd name="connsiteY131" fmla="*/ 51707 h 458507"/>
              <a:gd name="connsiteX132" fmla="*/ 279663 w 458516"/>
              <a:gd name="connsiteY132" fmla="*/ 41185 h 458507"/>
              <a:gd name="connsiteX133" fmla="*/ 185821 w 458516"/>
              <a:gd name="connsiteY133" fmla="*/ 13433 h 458507"/>
              <a:gd name="connsiteX134" fmla="*/ 185821 w 458516"/>
              <a:gd name="connsiteY134" fmla="*/ 0 h 458507"/>
              <a:gd name="connsiteX135" fmla="*/ 296633 w 458516"/>
              <a:gd name="connsiteY135" fmla="*/ 36645 h 458507"/>
              <a:gd name="connsiteX136" fmla="*/ 344776 w 458516"/>
              <a:gd name="connsiteY136" fmla="*/ 36645 h 458507"/>
              <a:gd name="connsiteX137" fmla="*/ 351492 w 458516"/>
              <a:gd name="connsiteY137" fmla="*/ 43361 h 458507"/>
              <a:gd name="connsiteX138" fmla="*/ 344776 w 458516"/>
              <a:gd name="connsiteY138" fmla="*/ 50078 h 458507"/>
              <a:gd name="connsiteX139" fmla="*/ 293991 w 458516"/>
              <a:gd name="connsiteY139" fmla="*/ 50078 h 458507"/>
              <a:gd name="connsiteX140" fmla="*/ 282466 w 458516"/>
              <a:gd name="connsiteY140" fmla="*/ 61603 h 458507"/>
              <a:gd name="connsiteX141" fmla="*/ 282466 w 458516"/>
              <a:gd name="connsiteY141" fmla="*/ 168403 h 458507"/>
              <a:gd name="connsiteX142" fmla="*/ 293991 w 458516"/>
              <a:gd name="connsiteY142" fmla="*/ 179928 h 458507"/>
              <a:gd name="connsiteX143" fmla="*/ 400782 w 458516"/>
              <a:gd name="connsiteY143" fmla="*/ 179928 h 458507"/>
              <a:gd name="connsiteX144" fmla="*/ 412307 w 458516"/>
              <a:gd name="connsiteY144" fmla="*/ 168403 h 458507"/>
              <a:gd name="connsiteX145" fmla="*/ 412307 w 458516"/>
              <a:gd name="connsiteY145" fmla="*/ 61603 h 458507"/>
              <a:gd name="connsiteX146" fmla="*/ 400782 w 458516"/>
              <a:gd name="connsiteY146" fmla="*/ 50078 h 458507"/>
              <a:gd name="connsiteX147" fmla="*/ 377301 w 458516"/>
              <a:gd name="connsiteY147" fmla="*/ 50078 h 458507"/>
              <a:gd name="connsiteX148" fmla="*/ 370585 w 458516"/>
              <a:gd name="connsiteY148" fmla="*/ 43361 h 458507"/>
              <a:gd name="connsiteX149" fmla="*/ 377301 w 458516"/>
              <a:gd name="connsiteY149" fmla="*/ 36645 h 458507"/>
              <a:gd name="connsiteX150" fmla="*/ 400782 w 458516"/>
              <a:gd name="connsiteY150" fmla="*/ 36645 h 458507"/>
              <a:gd name="connsiteX151" fmla="*/ 425740 w 458516"/>
              <a:gd name="connsiteY151" fmla="*/ 61603 h 458507"/>
              <a:gd name="connsiteX152" fmla="*/ 425740 w 458516"/>
              <a:gd name="connsiteY152" fmla="*/ 168394 h 458507"/>
              <a:gd name="connsiteX153" fmla="*/ 400782 w 458516"/>
              <a:gd name="connsiteY153" fmla="*/ 193352 h 458507"/>
              <a:gd name="connsiteX154" fmla="*/ 371471 w 458516"/>
              <a:gd name="connsiteY154" fmla="*/ 193352 h 458507"/>
              <a:gd name="connsiteX155" fmla="*/ 336922 w 458516"/>
              <a:gd name="connsiteY155" fmla="*/ 293973 h 458507"/>
              <a:gd name="connsiteX156" fmla="*/ 330680 w 458516"/>
              <a:gd name="connsiteY156" fmla="*/ 302194 h 458507"/>
              <a:gd name="connsiteX157" fmla="*/ 347382 w 458516"/>
              <a:gd name="connsiteY157" fmla="*/ 318896 h 458507"/>
              <a:gd name="connsiteX158" fmla="*/ 360815 w 458516"/>
              <a:gd name="connsiteY158" fmla="*/ 314140 h 458507"/>
              <a:gd name="connsiteX159" fmla="*/ 375922 w 458516"/>
              <a:gd name="connsiteY159" fmla="*/ 320400 h 458507"/>
              <a:gd name="connsiteX160" fmla="*/ 384779 w 458516"/>
              <a:gd name="connsiteY160" fmla="*/ 329257 h 458507"/>
              <a:gd name="connsiteX161" fmla="*/ 395677 w 458516"/>
              <a:gd name="connsiteY161" fmla="*/ 332266 h 458507"/>
              <a:gd name="connsiteX162" fmla="*/ 439818 w 458516"/>
              <a:gd name="connsiteY162" fmla="*/ 376406 h 458507"/>
              <a:gd name="connsiteX163" fmla="*/ 442827 w 458516"/>
              <a:gd name="connsiteY163" fmla="*/ 387305 h 458507"/>
              <a:gd name="connsiteX164" fmla="*/ 452248 w 458516"/>
              <a:gd name="connsiteY164" fmla="*/ 396725 h 458507"/>
              <a:gd name="connsiteX165" fmla="*/ 458516 w 458516"/>
              <a:gd name="connsiteY165" fmla="*/ 411815 h 458507"/>
              <a:gd name="connsiteX166" fmla="*/ 452256 w 458516"/>
              <a:gd name="connsiteY166" fmla="*/ 426922 h 458507"/>
              <a:gd name="connsiteX167" fmla="*/ 426940 w 458516"/>
              <a:gd name="connsiteY167" fmla="*/ 452239 h 458507"/>
              <a:gd name="connsiteX168" fmla="*/ 411833 w 458516"/>
              <a:gd name="connsiteY168" fmla="*/ 458490 h 458507"/>
              <a:gd name="connsiteX169" fmla="*/ 396725 w 458516"/>
              <a:gd name="connsiteY169" fmla="*/ 452248 h 458507"/>
              <a:gd name="connsiteX170" fmla="*/ 387304 w 458516"/>
              <a:gd name="connsiteY170" fmla="*/ 442827 h 458507"/>
              <a:gd name="connsiteX171" fmla="*/ 384528 w 458516"/>
              <a:gd name="connsiteY171" fmla="*/ 443176 h 458507"/>
              <a:gd name="connsiteX172" fmla="*/ 376406 w 458516"/>
              <a:gd name="connsiteY172" fmla="*/ 439818 h 458507"/>
              <a:gd name="connsiteX173" fmla="*/ 332265 w 458516"/>
              <a:gd name="connsiteY173" fmla="*/ 395678 h 458507"/>
              <a:gd name="connsiteX174" fmla="*/ 329257 w 458516"/>
              <a:gd name="connsiteY174" fmla="*/ 384779 h 458507"/>
              <a:gd name="connsiteX175" fmla="*/ 320400 w 458516"/>
              <a:gd name="connsiteY175" fmla="*/ 375922 h 458507"/>
              <a:gd name="connsiteX176" fmla="*/ 318895 w 458516"/>
              <a:gd name="connsiteY176" fmla="*/ 347391 h 458507"/>
              <a:gd name="connsiteX177" fmla="*/ 302221 w 458516"/>
              <a:gd name="connsiteY177" fmla="*/ 330716 h 458507"/>
              <a:gd name="connsiteX178" fmla="*/ 250863 w 458516"/>
              <a:gd name="connsiteY178" fmla="*/ 359937 h 458507"/>
              <a:gd name="connsiteX179" fmla="*/ 248516 w 458516"/>
              <a:gd name="connsiteY179" fmla="*/ 360367 h 458507"/>
              <a:gd name="connsiteX180" fmla="*/ 242221 w 458516"/>
              <a:gd name="connsiteY180" fmla="*/ 355997 h 458507"/>
              <a:gd name="connsiteX181" fmla="*/ 246161 w 458516"/>
              <a:gd name="connsiteY181" fmla="*/ 347355 h 458507"/>
              <a:gd name="connsiteX182" fmla="*/ 358039 w 458516"/>
              <a:gd name="connsiteY182" fmla="*/ 193361 h 458507"/>
              <a:gd name="connsiteX183" fmla="*/ 344597 w 458516"/>
              <a:gd name="connsiteY183" fmla="*/ 193361 h 458507"/>
              <a:gd name="connsiteX184" fmla="*/ 297269 w 458516"/>
              <a:gd name="connsiteY184" fmla="*/ 299069 h 458507"/>
              <a:gd name="connsiteX185" fmla="*/ 189564 w 458516"/>
              <a:gd name="connsiteY185" fmla="*/ 344731 h 458507"/>
              <a:gd name="connsiteX186" fmla="*/ 189564 w 458516"/>
              <a:gd name="connsiteY186" fmla="*/ 358164 h 458507"/>
              <a:gd name="connsiteX187" fmla="*/ 217245 w 458516"/>
              <a:gd name="connsiteY187" fmla="*/ 355352 h 458507"/>
              <a:gd name="connsiteX188" fmla="*/ 225063 w 458516"/>
              <a:gd name="connsiteY188" fmla="*/ 360743 h 458507"/>
              <a:gd name="connsiteX189" fmla="*/ 219672 w 458516"/>
              <a:gd name="connsiteY189" fmla="*/ 368561 h 458507"/>
              <a:gd name="connsiteX190" fmla="*/ 189555 w 458516"/>
              <a:gd name="connsiteY190" fmla="*/ 371597 h 458507"/>
              <a:gd name="connsiteX191" fmla="*/ 189555 w 458516"/>
              <a:gd name="connsiteY191" fmla="*/ 433549 h 458507"/>
              <a:gd name="connsiteX192" fmla="*/ 164597 w 458516"/>
              <a:gd name="connsiteY192" fmla="*/ 458507 h 458507"/>
              <a:gd name="connsiteX193" fmla="*/ 57797 w 458516"/>
              <a:gd name="connsiteY193" fmla="*/ 458507 h 458507"/>
              <a:gd name="connsiteX194" fmla="*/ 32839 w 458516"/>
              <a:gd name="connsiteY194" fmla="*/ 433549 h 458507"/>
              <a:gd name="connsiteX195" fmla="*/ 32839 w 458516"/>
              <a:gd name="connsiteY195" fmla="*/ 326749 h 458507"/>
              <a:gd name="connsiteX196" fmla="*/ 44042 w 458516"/>
              <a:gd name="connsiteY196" fmla="*/ 305937 h 458507"/>
              <a:gd name="connsiteX197" fmla="*/ 0 w 458516"/>
              <a:gd name="connsiteY197" fmla="*/ 185821 h 458507"/>
              <a:gd name="connsiteX198" fmla="*/ 185821 w 458516"/>
              <a:gd name="connsiteY198" fmla="*/ 0 h 45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58516" h="458507">
                <a:moveTo>
                  <a:pt x="76271" y="400299"/>
                </a:moveTo>
                <a:lnTo>
                  <a:pt x="137803" y="400299"/>
                </a:lnTo>
                <a:cubicBezTo>
                  <a:pt x="141510" y="400299"/>
                  <a:pt x="144519" y="403308"/>
                  <a:pt x="144519" y="407015"/>
                </a:cubicBezTo>
                <a:cubicBezTo>
                  <a:pt x="144519" y="410723"/>
                  <a:pt x="141510" y="413732"/>
                  <a:pt x="137803" y="413732"/>
                </a:cubicBezTo>
                <a:lnTo>
                  <a:pt x="76271" y="413732"/>
                </a:lnTo>
                <a:cubicBezTo>
                  <a:pt x="72564" y="413732"/>
                  <a:pt x="69555" y="410723"/>
                  <a:pt x="69555" y="407015"/>
                </a:cubicBezTo>
                <a:cubicBezTo>
                  <a:pt x="69555" y="403308"/>
                  <a:pt x="72564" y="400299"/>
                  <a:pt x="76271" y="400299"/>
                </a:cubicBezTo>
                <a:close/>
                <a:moveTo>
                  <a:pt x="434498" y="397979"/>
                </a:moveTo>
                <a:lnTo>
                  <a:pt x="397970" y="434507"/>
                </a:lnTo>
                <a:lnTo>
                  <a:pt x="406218" y="442755"/>
                </a:lnTo>
                <a:cubicBezTo>
                  <a:pt x="409307" y="445845"/>
                  <a:pt x="414340" y="445845"/>
                  <a:pt x="417430" y="442755"/>
                </a:cubicBezTo>
                <a:lnTo>
                  <a:pt x="442746" y="417439"/>
                </a:lnTo>
                <a:cubicBezTo>
                  <a:pt x="444250" y="415934"/>
                  <a:pt x="445065" y="413955"/>
                  <a:pt x="445065" y="411833"/>
                </a:cubicBezTo>
                <a:cubicBezTo>
                  <a:pt x="445065" y="409710"/>
                  <a:pt x="444241" y="407722"/>
                  <a:pt x="442746" y="406227"/>
                </a:cubicBezTo>
                <a:close/>
                <a:moveTo>
                  <a:pt x="76262" y="373433"/>
                </a:moveTo>
                <a:lnTo>
                  <a:pt x="154621" y="373433"/>
                </a:lnTo>
                <a:cubicBezTo>
                  <a:pt x="158337" y="373433"/>
                  <a:pt x="161337" y="376442"/>
                  <a:pt x="161337" y="380149"/>
                </a:cubicBezTo>
                <a:cubicBezTo>
                  <a:pt x="161337" y="383857"/>
                  <a:pt x="158328" y="386866"/>
                  <a:pt x="154621" y="386866"/>
                </a:cubicBezTo>
                <a:lnTo>
                  <a:pt x="76262" y="386866"/>
                </a:lnTo>
                <a:cubicBezTo>
                  <a:pt x="72555" y="386866"/>
                  <a:pt x="69546" y="383857"/>
                  <a:pt x="69546" y="380149"/>
                </a:cubicBezTo>
                <a:cubicBezTo>
                  <a:pt x="69546" y="376442"/>
                  <a:pt x="72555" y="373433"/>
                  <a:pt x="76262" y="373433"/>
                </a:cubicBezTo>
                <a:close/>
                <a:moveTo>
                  <a:pt x="76271" y="346567"/>
                </a:moveTo>
                <a:lnTo>
                  <a:pt x="126456" y="346567"/>
                </a:lnTo>
                <a:cubicBezTo>
                  <a:pt x="130164" y="346567"/>
                  <a:pt x="133173" y="349576"/>
                  <a:pt x="133173" y="353283"/>
                </a:cubicBezTo>
                <a:cubicBezTo>
                  <a:pt x="133173" y="356991"/>
                  <a:pt x="130164" y="360000"/>
                  <a:pt x="126456" y="360000"/>
                </a:cubicBezTo>
                <a:lnTo>
                  <a:pt x="76271" y="360000"/>
                </a:lnTo>
                <a:cubicBezTo>
                  <a:pt x="72555" y="360000"/>
                  <a:pt x="69555" y="356991"/>
                  <a:pt x="69555" y="353283"/>
                </a:cubicBezTo>
                <a:cubicBezTo>
                  <a:pt x="69555" y="349576"/>
                  <a:pt x="72564" y="346567"/>
                  <a:pt x="76271" y="346567"/>
                </a:cubicBezTo>
                <a:close/>
                <a:moveTo>
                  <a:pt x="387555" y="343137"/>
                </a:moveTo>
                <a:lnTo>
                  <a:pt x="343137" y="387555"/>
                </a:lnTo>
                <a:lnTo>
                  <a:pt x="384537" y="428955"/>
                </a:lnTo>
                <a:lnTo>
                  <a:pt x="428955" y="384537"/>
                </a:lnTo>
                <a:close/>
                <a:moveTo>
                  <a:pt x="360815" y="327582"/>
                </a:moveTo>
                <a:cubicBezTo>
                  <a:pt x="358692" y="327582"/>
                  <a:pt x="356704" y="328406"/>
                  <a:pt x="355209" y="329902"/>
                </a:cubicBezTo>
                <a:lnTo>
                  <a:pt x="329892" y="355218"/>
                </a:lnTo>
                <a:cubicBezTo>
                  <a:pt x="326803" y="358307"/>
                  <a:pt x="326803" y="363340"/>
                  <a:pt x="329892" y="366430"/>
                </a:cubicBezTo>
                <a:lnTo>
                  <a:pt x="337576" y="374113"/>
                </a:lnTo>
                <a:lnTo>
                  <a:pt x="374104" y="337585"/>
                </a:lnTo>
                <a:lnTo>
                  <a:pt x="366421" y="329902"/>
                </a:lnTo>
                <a:cubicBezTo>
                  <a:pt x="364925" y="328406"/>
                  <a:pt x="362937" y="327582"/>
                  <a:pt x="360815" y="327582"/>
                </a:cubicBezTo>
                <a:close/>
                <a:moveTo>
                  <a:pt x="57797" y="315224"/>
                </a:moveTo>
                <a:cubicBezTo>
                  <a:pt x="51439" y="315224"/>
                  <a:pt x="46272" y="320391"/>
                  <a:pt x="46272" y="326749"/>
                </a:cubicBezTo>
                <a:lnTo>
                  <a:pt x="46272" y="433549"/>
                </a:lnTo>
                <a:cubicBezTo>
                  <a:pt x="46272" y="439907"/>
                  <a:pt x="51439" y="445075"/>
                  <a:pt x="57797" y="445075"/>
                </a:cubicBezTo>
                <a:lnTo>
                  <a:pt x="164597" y="445075"/>
                </a:lnTo>
                <a:cubicBezTo>
                  <a:pt x="170955" y="445075"/>
                  <a:pt x="176122" y="439907"/>
                  <a:pt x="176122" y="433549"/>
                </a:cubicBezTo>
                <a:lnTo>
                  <a:pt x="176122" y="326749"/>
                </a:lnTo>
                <a:cubicBezTo>
                  <a:pt x="176122" y="320391"/>
                  <a:pt x="170955" y="315224"/>
                  <a:pt x="164597" y="315224"/>
                </a:cubicBezTo>
                <a:close/>
                <a:moveTo>
                  <a:pt x="321886" y="312394"/>
                </a:moveTo>
                <a:cubicBezTo>
                  <a:pt x="318833" y="315681"/>
                  <a:pt x="315663" y="318851"/>
                  <a:pt x="312394" y="321905"/>
                </a:cubicBezTo>
                <a:lnTo>
                  <a:pt x="328307" y="337818"/>
                </a:lnTo>
                <a:lnTo>
                  <a:pt x="337809" y="328316"/>
                </a:lnTo>
                <a:close/>
                <a:moveTo>
                  <a:pt x="192322" y="185669"/>
                </a:moveTo>
                <a:cubicBezTo>
                  <a:pt x="190182" y="186054"/>
                  <a:pt x="187997" y="186269"/>
                  <a:pt x="185749" y="186269"/>
                </a:cubicBezTo>
                <a:cubicBezTo>
                  <a:pt x="183546" y="186269"/>
                  <a:pt x="181388" y="186063"/>
                  <a:pt x="179293" y="185687"/>
                </a:cubicBezTo>
                <a:lnTo>
                  <a:pt x="174609" y="222824"/>
                </a:lnTo>
                <a:cubicBezTo>
                  <a:pt x="174466" y="223979"/>
                  <a:pt x="174913" y="225108"/>
                  <a:pt x="175818" y="225842"/>
                </a:cubicBezTo>
                <a:lnTo>
                  <a:pt x="185812" y="233973"/>
                </a:lnTo>
                <a:lnTo>
                  <a:pt x="195806" y="225842"/>
                </a:lnTo>
                <a:cubicBezTo>
                  <a:pt x="196710" y="225108"/>
                  <a:pt x="197158" y="223979"/>
                  <a:pt x="197015" y="222824"/>
                </a:cubicBezTo>
                <a:close/>
                <a:moveTo>
                  <a:pt x="158955" y="180896"/>
                </a:moveTo>
                <a:cubicBezTo>
                  <a:pt x="142907" y="180896"/>
                  <a:pt x="129851" y="193952"/>
                  <a:pt x="129851" y="210000"/>
                </a:cubicBezTo>
                <a:lnTo>
                  <a:pt x="129851" y="260149"/>
                </a:lnTo>
                <a:cubicBezTo>
                  <a:pt x="129851" y="263355"/>
                  <a:pt x="132466" y="265970"/>
                  <a:pt x="135672" y="265970"/>
                </a:cubicBezTo>
                <a:lnTo>
                  <a:pt x="235970" y="265970"/>
                </a:lnTo>
                <a:cubicBezTo>
                  <a:pt x="239176" y="265970"/>
                  <a:pt x="241791" y="263355"/>
                  <a:pt x="241791" y="260149"/>
                </a:cubicBezTo>
                <a:lnTo>
                  <a:pt x="241782" y="260149"/>
                </a:lnTo>
                <a:lnTo>
                  <a:pt x="241782" y="210000"/>
                </a:lnTo>
                <a:cubicBezTo>
                  <a:pt x="241782" y="193952"/>
                  <a:pt x="228725" y="180896"/>
                  <a:pt x="212678" y="180896"/>
                </a:cubicBezTo>
                <a:lnTo>
                  <a:pt x="205263" y="180896"/>
                </a:lnTo>
                <a:lnTo>
                  <a:pt x="210340" y="221149"/>
                </a:lnTo>
                <a:cubicBezTo>
                  <a:pt x="211075" y="226935"/>
                  <a:pt x="208809" y="232585"/>
                  <a:pt x="204287" y="236266"/>
                </a:cubicBezTo>
                <a:lnTo>
                  <a:pt x="193513" y="245033"/>
                </a:lnTo>
                <a:cubicBezTo>
                  <a:pt x="191284" y="246851"/>
                  <a:pt x="188552" y="247755"/>
                  <a:pt x="185821" y="247755"/>
                </a:cubicBezTo>
                <a:cubicBezTo>
                  <a:pt x="183081" y="247755"/>
                  <a:pt x="180349" y="246851"/>
                  <a:pt x="178119" y="245033"/>
                </a:cubicBezTo>
                <a:lnTo>
                  <a:pt x="167346" y="236266"/>
                </a:lnTo>
                <a:cubicBezTo>
                  <a:pt x="162824" y="232585"/>
                  <a:pt x="160558" y="226935"/>
                  <a:pt x="161293" y="221149"/>
                </a:cubicBezTo>
                <a:lnTo>
                  <a:pt x="166370" y="180896"/>
                </a:lnTo>
                <a:close/>
                <a:moveTo>
                  <a:pt x="162510" y="138690"/>
                </a:moveTo>
                <a:lnTo>
                  <a:pt x="162510" y="149570"/>
                </a:lnTo>
                <a:cubicBezTo>
                  <a:pt x="162510" y="162394"/>
                  <a:pt x="172943" y="172827"/>
                  <a:pt x="185767" y="172827"/>
                </a:cubicBezTo>
                <a:cubicBezTo>
                  <a:pt x="198645" y="172827"/>
                  <a:pt x="209131" y="162349"/>
                  <a:pt x="209131" y="149463"/>
                </a:cubicBezTo>
                <a:lnTo>
                  <a:pt x="209131" y="138690"/>
                </a:lnTo>
                <a:close/>
                <a:moveTo>
                  <a:pt x="185821" y="105672"/>
                </a:moveTo>
                <a:cubicBezTo>
                  <a:pt x="174233" y="105672"/>
                  <a:pt x="164597" y="114170"/>
                  <a:pt x="162815" y="125257"/>
                </a:cubicBezTo>
                <a:lnTo>
                  <a:pt x="208836" y="125257"/>
                </a:lnTo>
                <a:cubicBezTo>
                  <a:pt x="207045" y="114170"/>
                  <a:pt x="197409" y="105672"/>
                  <a:pt x="185821" y="105672"/>
                </a:cubicBezTo>
                <a:close/>
                <a:moveTo>
                  <a:pt x="185812" y="92248"/>
                </a:moveTo>
                <a:cubicBezTo>
                  <a:pt x="206069" y="92248"/>
                  <a:pt x="222555" y="108735"/>
                  <a:pt x="222555" y="128991"/>
                </a:cubicBezTo>
                <a:lnTo>
                  <a:pt x="222555" y="149472"/>
                </a:lnTo>
                <a:cubicBezTo>
                  <a:pt x="222555" y="156126"/>
                  <a:pt x="220773" y="162376"/>
                  <a:pt x="217666" y="167767"/>
                </a:cubicBezTo>
                <a:cubicBezTo>
                  <a:pt x="238782" y="170239"/>
                  <a:pt x="255224" y="188230"/>
                  <a:pt x="255215" y="210009"/>
                </a:cubicBezTo>
                <a:lnTo>
                  <a:pt x="255215" y="260158"/>
                </a:lnTo>
                <a:cubicBezTo>
                  <a:pt x="255215" y="270779"/>
                  <a:pt x="246582" y="279412"/>
                  <a:pt x="235961" y="279412"/>
                </a:cubicBezTo>
                <a:lnTo>
                  <a:pt x="135663" y="279412"/>
                </a:lnTo>
                <a:cubicBezTo>
                  <a:pt x="125042" y="279412"/>
                  <a:pt x="116409" y="270779"/>
                  <a:pt x="116409" y="260158"/>
                </a:cubicBezTo>
                <a:lnTo>
                  <a:pt x="116409" y="210009"/>
                </a:lnTo>
                <a:cubicBezTo>
                  <a:pt x="116409" y="188257"/>
                  <a:pt x="132824" y="170275"/>
                  <a:pt x="153913" y="167776"/>
                </a:cubicBezTo>
                <a:cubicBezTo>
                  <a:pt x="150842" y="162412"/>
                  <a:pt x="149069" y="156206"/>
                  <a:pt x="149069" y="149588"/>
                </a:cubicBezTo>
                <a:lnTo>
                  <a:pt x="149069" y="128991"/>
                </a:lnTo>
                <a:cubicBezTo>
                  <a:pt x="149069" y="108735"/>
                  <a:pt x="165555" y="92248"/>
                  <a:pt x="185812" y="92248"/>
                </a:cubicBezTo>
                <a:close/>
                <a:moveTo>
                  <a:pt x="383310" y="88003"/>
                </a:moveTo>
                <a:cubicBezTo>
                  <a:pt x="386060" y="90492"/>
                  <a:pt x="386266" y="94737"/>
                  <a:pt x="383776" y="97486"/>
                </a:cubicBezTo>
                <a:lnTo>
                  <a:pt x="346639" y="138457"/>
                </a:lnTo>
                <a:cubicBezTo>
                  <a:pt x="345322" y="139907"/>
                  <a:pt x="343496" y="140660"/>
                  <a:pt x="341660" y="140660"/>
                </a:cubicBezTo>
                <a:cubicBezTo>
                  <a:pt x="340209" y="140660"/>
                  <a:pt x="338749" y="140194"/>
                  <a:pt x="337522" y="139236"/>
                </a:cubicBezTo>
                <a:lnTo>
                  <a:pt x="311848" y="119158"/>
                </a:lnTo>
                <a:cubicBezTo>
                  <a:pt x="308919" y="116874"/>
                  <a:pt x="308409" y="112648"/>
                  <a:pt x="310693" y="109728"/>
                </a:cubicBezTo>
                <a:cubicBezTo>
                  <a:pt x="312976" y="106800"/>
                  <a:pt x="317203" y="106289"/>
                  <a:pt x="320122" y="108573"/>
                </a:cubicBezTo>
                <a:lnTo>
                  <a:pt x="340881" y="124818"/>
                </a:lnTo>
                <a:lnTo>
                  <a:pt x="373827" y="88468"/>
                </a:lnTo>
                <a:cubicBezTo>
                  <a:pt x="376316" y="85719"/>
                  <a:pt x="380561" y="85513"/>
                  <a:pt x="383310" y="88003"/>
                </a:cubicBezTo>
                <a:close/>
                <a:moveTo>
                  <a:pt x="185812" y="40299"/>
                </a:moveTo>
                <a:cubicBezTo>
                  <a:pt x="105573" y="40299"/>
                  <a:pt x="40290" y="105582"/>
                  <a:pt x="40290" y="185821"/>
                </a:cubicBezTo>
                <a:cubicBezTo>
                  <a:pt x="40290" y="231618"/>
                  <a:pt x="61281" y="273851"/>
                  <a:pt x="97881" y="301693"/>
                </a:cubicBezTo>
                <a:cubicBezTo>
                  <a:pt x="97925" y="301728"/>
                  <a:pt x="97961" y="301764"/>
                  <a:pt x="97997" y="301791"/>
                </a:cubicBezTo>
                <a:lnTo>
                  <a:pt x="164597" y="301791"/>
                </a:lnTo>
                <a:cubicBezTo>
                  <a:pt x="178361" y="301791"/>
                  <a:pt x="189555" y="312985"/>
                  <a:pt x="189555" y="326749"/>
                </a:cubicBezTo>
                <a:lnTo>
                  <a:pt x="189555" y="331299"/>
                </a:lnTo>
                <a:cubicBezTo>
                  <a:pt x="265074" y="329355"/>
                  <a:pt x="327233" y="268657"/>
                  <a:pt x="331128" y="193361"/>
                </a:cubicBezTo>
                <a:lnTo>
                  <a:pt x="293982" y="193361"/>
                </a:lnTo>
                <a:cubicBezTo>
                  <a:pt x="280218" y="193361"/>
                  <a:pt x="269024" y="182167"/>
                  <a:pt x="269024" y="168403"/>
                </a:cubicBezTo>
                <a:lnTo>
                  <a:pt x="269024" y="66501"/>
                </a:lnTo>
                <a:cubicBezTo>
                  <a:pt x="244522" y="49352"/>
                  <a:pt x="215812" y="40299"/>
                  <a:pt x="185812" y="40299"/>
                </a:cubicBezTo>
                <a:close/>
                <a:moveTo>
                  <a:pt x="185821" y="13433"/>
                </a:moveTo>
                <a:cubicBezTo>
                  <a:pt x="90761" y="13433"/>
                  <a:pt x="13433" y="90770"/>
                  <a:pt x="13433" y="185812"/>
                </a:cubicBezTo>
                <a:cubicBezTo>
                  <a:pt x="13433" y="228878"/>
                  <a:pt x="29355" y="269991"/>
                  <a:pt x="58289" y="301782"/>
                </a:cubicBezTo>
                <a:lnTo>
                  <a:pt x="77257" y="301782"/>
                </a:lnTo>
                <a:cubicBezTo>
                  <a:pt x="63716" y="289084"/>
                  <a:pt x="52361" y="274030"/>
                  <a:pt x="43997" y="257552"/>
                </a:cubicBezTo>
                <a:cubicBezTo>
                  <a:pt x="32633" y="235173"/>
                  <a:pt x="26866" y="211039"/>
                  <a:pt x="26866" y="185812"/>
                </a:cubicBezTo>
                <a:cubicBezTo>
                  <a:pt x="26866" y="98167"/>
                  <a:pt x="98176" y="26857"/>
                  <a:pt x="185821" y="26857"/>
                </a:cubicBezTo>
                <a:cubicBezTo>
                  <a:pt x="216322" y="26857"/>
                  <a:pt x="245597" y="35427"/>
                  <a:pt x="271083" y="51707"/>
                </a:cubicBezTo>
                <a:cubicBezTo>
                  <a:pt x="272928" y="47463"/>
                  <a:pt x="275919" y="43827"/>
                  <a:pt x="279663" y="41185"/>
                </a:cubicBezTo>
                <a:cubicBezTo>
                  <a:pt x="251740" y="22997"/>
                  <a:pt x="219528" y="13433"/>
                  <a:pt x="185821" y="13433"/>
                </a:cubicBezTo>
                <a:close/>
                <a:moveTo>
                  <a:pt x="185821" y="0"/>
                </a:moveTo>
                <a:cubicBezTo>
                  <a:pt x="226101" y="0"/>
                  <a:pt x="264412" y="12672"/>
                  <a:pt x="296633" y="36645"/>
                </a:cubicBezTo>
                <a:lnTo>
                  <a:pt x="344776" y="36645"/>
                </a:lnTo>
                <a:cubicBezTo>
                  <a:pt x="348483" y="36645"/>
                  <a:pt x="351492" y="39654"/>
                  <a:pt x="351492" y="43361"/>
                </a:cubicBezTo>
                <a:cubicBezTo>
                  <a:pt x="351492" y="47069"/>
                  <a:pt x="348483" y="50078"/>
                  <a:pt x="344776" y="50078"/>
                </a:cubicBezTo>
                <a:lnTo>
                  <a:pt x="293991" y="50078"/>
                </a:lnTo>
                <a:cubicBezTo>
                  <a:pt x="287633" y="50078"/>
                  <a:pt x="282466" y="55245"/>
                  <a:pt x="282466" y="61603"/>
                </a:cubicBezTo>
                <a:lnTo>
                  <a:pt x="282466" y="168403"/>
                </a:lnTo>
                <a:cubicBezTo>
                  <a:pt x="282466" y="174761"/>
                  <a:pt x="287633" y="179928"/>
                  <a:pt x="293991" y="179928"/>
                </a:cubicBezTo>
                <a:lnTo>
                  <a:pt x="400782" y="179928"/>
                </a:lnTo>
                <a:cubicBezTo>
                  <a:pt x="407140" y="179928"/>
                  <a:pt x="412307" y="174761"/>
                  <a:pt x="412307" y="168403"/>
                </a:cubicBezTo>
                <a:lnTo>
                  <a:pt x="412307" y="61603"/>
                </a:lnTo>
                <a:cubicBezTo>
                  <a:pt x="412307" y="55245"/>
                  <a:pt x="407140" y="50078"/>
                  <a:pt x="400782" y="50078"/>
                </a:cubicBezTo>
                <a:lnTo>
                  <a:pt x="377301" y="50078"/>
                </a:lnTo>
                <a:cubicBezTo>
                  <a:pt x="373594" y="50078"/>
                  <a:pt x="370585" y="47069"/>
                  <a:pt x="370585" y="43361"/>
                </a:cubicBezTo>
                <a:cubicBezTo>
                  <a:pt x="370585" y="39654"/>
                  <a:pt x="373594" y="36645"/>
                  <a:pt x="377301" y="36645"/>
                </a:cubicBezTo>
                <a:lnTo>
                  <a:pt x="400782" y="36645"/>
                </a:lnTo>
                <a:cubicBezTo>
                  <a:pt x="414546" y="36645"/>
                  <a:pt x="425740" y="47839"/>
                  <a:pt x="425740" y="61603"/>
                </a:cubicBezTo>
                <a:lnTo>
                  <a:pt x="425740" y="168394"/>
                </a:lnTo>
                <a:cubicBezTo>
                  <a:pt x="425740" y="182158"/>
                  <a:pt x="414546" y="193352"/>
                  <a:pt x="400782" y="193352"/>
                </a:cubicBezTo>
                <a:lnTo>
                  <a:pt x="371471" y="193352"/>
                </a:lnTo>
                <a:cubicBezTo>
                  <a:pt x="370021" y="229693"/>
                  <a:pt x="358128" y="264394"/>
                  <a:pt x="336922" y="293973"/>
                </a:cubicBezTo>
                <a:cubicBezTo>
                  <a:pt x="334907" y="296776"/>
                  <a:pt x="332830" y="299516"/>
                  <a:pt x="330680" y="302194"/>
                </a:cubicBezTo>
                <a:lnTo>
                  <a:pt x="347382" y="318896"/>
                </a:lnTo>
                <a:cubicBezTo>
                  <a:pt x="351170" y="315815"/>
                  <a:pt x="355862" y="314140"/>
                  <a:pt x="360815" y="314140"/>
                </a:cubicBezTo>
                <a:cubicBezTo>
                  <a:pt x="366519" y="314140"/>
                  <a:pt x="371892" y="316361"/>
                  <a:pt x="375922" y="320400"/>
                </a:cubicBezTo>
                <a:lnTo>
                  <a:pt x="384779" y="329257"/>
                </a:lnTo>
                <a:cubicBezTo>
                  <a:pt x="388558" y="328325"/>
                  <a:pt x="392731" y="329319"/>
                  <a:pt x="395677" y="332266"/>
                </a:cubicBezTo>
                <a:lnTo>
                  <a:pt x="439818" y="376406"/>
                </a:lnTo>
                <a:cubicBezTo>
                  <a:pt x="442764" y="379352"/>
                  <a:pt x="443758" y="383525"/>
                  <a:pt x="442827" y="387305"/>
                </a:cubicBezTo>
                <a:lnTo>
                  <a:pt x="452248" y="396725"/>
                </a:lnTo>
                <a:cubicBezTo>
                  <a:pt x="456286" y="400755"/>
                  <a:pt x="458516" y="406110"/>
                  <a:pt x="458516" y="411815"/>
                </a:cubicBezTo>
                <a:cubicBezTo>
                  <a:pt x="458516" y="417519"/>
                  <a:pt x="456295" y="422893"/>
                  <a:pt x="452256" y="426922"/>
                </a:cubicBezTo>
                <a:lnTo>
                  <a:pt x="426940" y="452239"/>
                </a:lnTo>
                <a:cubicBezTo>
                  <a:pt x="422776" y="456403"/>
                  <a:pt x="417304" y="458490"/>
                  <a:pt x="411833" y="458490"/>
                </a:cubicBezTo>
                <a:cubicBezTo>
                  <a:pt x="406361" y="458490"/>
                  <a:pt x="400889" y="456412"/>
                  <a:pt x="396725" y="452248"/>
                </a:cubicBezTo>
                <a:lnTo>
                  <a:pt x="387304" y="442827"/>
                </a:lnTo>
                <a:cubicBezTo>
                  <a:pt x="386391" y="443051"/>
                  <a:pt x="385459" y="443176"/>
                  <a:pt x="384528" y="443176"/>
                </a:cubicBezTo>
                <a:cubicBezTo>
                  <a:pt x="381591" y="443176"/>
                  <a:pt x="378645" y="442057"/>
                  <a:pt x="376406" y="439818"/>
                </a:cubicBezTo>
                <a:lnTo>
                  <a:pt x="332265" y="395678"/>
                </a:lnTo>
                <a:cubicBezTo>
                  <a:pt x="329319" y="392731"/>
                  <a:pt x="328325" y="388558"/>
                  <a:pt x="329257" y="384779"/>
                </a:cubicBezTo>
                <a:lnTo>
                  <a:pt x="320400" y="375922"/>
                </a:lnTo>
                <a:cubicBezTo>
                  <a:pt x="312609" y="368131"/>
                  <a:pt x="312107" y="355773"/>
                  <a:pt x="318895" y="347391"/>
                </a:cubicBezTo>
                <a:lnTo>
                  <a:pt x="302221" y="330716"/>
                </a:lnTo>
                <a:cubicBezTo>
                  <a:pt x="286871" y="343066"/>
                  <a:pt x="269579" y="352943"/>
                  <a:pt x="250863" y="359937"/>
                </a:cubicBezTo>
                <a:cubicBezTo>
                  <a:pt x="250092" y="360233"/>
                  <a:pt x="249295" y="360367"/>
                  <a:pt x="248516" y="360367"/>
                </a:cubicBezTo>
                <a:cubicBezTo>
                  <a:pt x="245794" y="360367"/>
                  <a:pt x="243233" y="358702"/>
                  <a:pt x="242221" y="355997"/>
                </a:cubicBezTo>
                <a:cubicBezTo>
                  <a:pt x="240922" y="352522"/>
                  <a:pt x="242686" y="348654"/>
                  <a:pt x="246161" y="347355"/>
                </a:cubicBezTo>
                <a:cubicBezTo>
                  <a:pt x="310576" y="323284"/>
                  <a:pt x="355021" y="261806"/>
                  <a:pt x="358039" y="193361"/>
                </a:cubicBezTo>
                <a:lnTo>
                  <a:pt x="344597" y="193361"/>
                </a:lnTo>
                <a:cubicBezTo>
                  <a:pt x="342725" y="233373"/>
                  <a:pt x="326033" y="270761"/>
                  <a:pt x="297269" y="299069"/>
                </a:cubicBezTo>
                <a:cubicBezTo>
                  <a:pt x="268209" y="327663"/>
                  <a:pt x="230086" y="343800"/>
                  <a:pt x="189564" y="344731"/>
                </a:cubicBezTo>
                <a:lnTo>
                  <a:pt x="189564" y="358164"/>
                </a:lnTo>
                <a:cubicBezTo>
                  <a:pt x="198860" y="357967"/>
                  <a:pt x="208173" y="357027"/>
                  <a:pt x="217245" y="355352"/>
                </a:cubicBezTo>
                <a:cubicBezTo>
                  <a:pt x="220880" y="354681"/>
                  <a:pt x="224391" y="357099"/>
                  <a:pt x="225063" y="360743"/>
                </a:cubicBezTo>
                <a:cubicBezTo>
                  <a:pt x="225734" y="364388"/>
                  <a:pt x="223316" y="367890"/>
                  <a:pt x="219672" y="368561"/>
                </a:cubicBezTo>
                <a:cubicBezTo>
                  <a:pt x="209794" y="370379"/>
                  <a:pt x="199683" y="371391"/>
                  <a:pt x="189555" y="371597"/>
                </a:cubicBezTo>
                <a:lnTo>
                  <a:pt x="189555" y="433549"/>
                </a:lnTo>
                <a:cubicBezTo>
                  <a:pt x="189555" y="447313"/>
                  <a:pt x="178361" y="458507"/>
                  <a:pt x="164597" y="458507"/>
                </a:cubicBezTo>
                <a:lnTo>
                  <a:pt x="57797" y="458507"/>
                </a:lnTo>
                <a:cubicBezTo>
                  <a:pt x="44033" y="458507"/>
                  <a:pt x="32839" y="447313"/>
                  <a:pt x="32839" y="433549"/>
                </a:cubicBezTo>
                <a:lnTo>
                  <a:pt x="32839" y="326749"/>
                </a:lnTo>
                <a:cubicBezTo>
                  <a:pt x="32839" y="318072"/>
                  <a:pt x="37298" y="310406"/>
                  <a:pt x="44042" y="305937"/>
                </a:cubicBezTo>
                <a:cubicBezTo>
                  <a:pt x="15582" y="272391"/>
                  <a:pt x="0" y="230060"/>
                  <a:pt x="0" y="185821"/>
                </a:cubicBezTo>
                <a:cubicBezTo>
                  <a:pt x="0" y="83355"/>
                  <a:pt x="83355" y="0"/>
                  <a:pt x="18582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9ABF48E-152F-9011-0475-83ADFE064A5D}"/>
              </a:ext>
            </a:extLst>
          </p:cNvPr>
          <p:cNvSpPr/>
          <p:nvPr/>
        </p:nvSpPr>
        <p:spPr>
          <a:xfrm>
            <a:off x="2241109" y="1065997"/>
            <a:ext cx="424916" cy="429851"/>
          </a:xfrm>
          <a:custGeom>
            <a:avLst/>
            <a:gdLst>
              <a:gd name="connsiteX0" fmla="*/ 389104 w 424916"/>
              <a:gd name="connsiteY0" fmla="*/ 343862 h 429851"/>
              <a:gd name="connsiteX1" fmla="*/ 396268 w 424916"/>
              <a:gd name="connsiteY1" fmla="*/ 351026 h 429851"/>
              <a:gd name="connsiteX2" fmla="*/ 396268 w 424916"/>
              <a:gd name="connsiteY2" fmla="*/ 379683 h 429851"/>
              <a:gd name="connsiteX3" fmla="*/ 374776 w 424916"/>
              <a:gd name="connsiteY3" fmla="*/ 401175 h 429851"/>
              <a:gd name="connsiteX4" fmla="*/ 346119 w 424916"/>
              <a:gd name="connsiteY4" fmla="*/ 401175 h 429851"/>
              <a:gd name="connsiteX5" fmla="*/ 338955 w 424916"/>
              <a:gd name="connsiteY5" fmla="*/ 394011 h 429851"/>
              <a:gd name="connsiteX6" fmla="*/ 346119 w 424916"/>
              <a:gd name="connsiteY6" fmla="*/ 386847 h 429851"/>
              <a:gd name="connsiteX7" fmla="*/ 374776 w 424916"/>
              <a:gd name="connsiteY7" fmla="*/ 386847 h 429851"/>
              <a:gd name="connsiteX8" fmla="*/ 381940 w 424916"/>
              <a:gd name="connsiteY8" fmla="*/ 379683 h 429851"/>
              <a:gd name="connsiteX9" fmla="*/ 381940 w 424916"/>
              <a:gd name="connsiteY9" fmla="*/ 351026 h 429851"/>
              <a:gd name="connsiteX10" fmla="*/ 389104 w 424916"/>
              <a:gd name="connsiteY10" fmla="*/ 343862 h 429851"/>
              <a:gd name="connsiteX11" fmla="*/ 310298 w 424916"/>
              <a:gd name="connsiteY11" fmla="*/ 300877 h 429851"/>
              <a:gd name="connsiteX12" fmla="*/ 374776 w 424916"/>
              <a:gd name="connsiteY12" fmla="*/ 300877 h 429851"/>
              <a:gd name="connsiteX13" fmla="*/ 381940 w 424916"/>
              <a:gd name="connsiteY13" fmla="*/ 308041 h 429851"/>
              <a:gd name="connsiteX14" fmla="*/ 374776 w 424916"/>
              <a:gd name="connsiteY14" fmla="*/ 315205 h 429851"/>
              <a:gd name="connsiteX15" fmla="*/ 310298 w 424916"/>
              <a:gd name="connsiteY15" fmla="*/ 315205 h 429851"/>
              <a:gd name="connsiteX16" fmla="*/ 303134 w 424916"/>
              <a:gd name="connsiteY16" fmla="*/ 308041 h 429851"/>
              <a:gd name="connsiteX17" fmla="*/ 310298 w 424916"/>
              <a:gd name="connsiteY17" fmla="*/ 300877 h 429851"/>
              <a:gd name="connsiteX18" fmla="*/ 246546 w 424916"/>
              <a:gd name="connsiteY18" fmla="*/ 292684 h 429851"/>
              <a:gd name="connsiteX19" fmla="*/ 243904 w 424916"/>
              <a:gd name="connsiteY19" fmla="*/ 296042 h 429851"/>
              <a:gd name="connsiteX20" fmla="*/ 241612 w 424916"/>
              <a:gd name="connsiteY20" fmla="*/ 298952 h 429851"/>
              <a:gd name="connsiteX21" fmla="*/ 232549 w 424916"/>
              <a:gd name="connsiteY21" fmla="*/ 309099 h 429851"/>
              <a:gd name="connsiteX22" fmla="*/ 222394 w 424916"/>
              <a:gd name="connsiteY22" fmla="*/ 318161 h 429851"/>
              <a:gd name="connsiteX23" fmla="*/ 219483 w 424916"/>
              <a:gd name="connsiteY23" fmla="*/ 320454 h 429851"/>
              <a:gd name="connsiteX24" fmla="*/ 216134 w 424916"/>
              <a:gd name="connsiteY24" fmla="*/ 323096 h 429851"/>
              <a:gd name="connsiteX25" fmla="*/ 277289 w 424916"/>
              <a:gd name="connsiteY25" fmla="*/ 384143 h 429851"/>
              <a:gd name="connsiteX26" fmla="*/ 307621 w 424916"/>
              <a:gd name="connsiteY26" fmla="*/ 384143 h 429851"/>
              <a:gd name="connsiteX27" fmla="*/ 313943 w 424916"/>
              <a:gd name="connsiteY27" fmla="*/ 368982 h 429851"/>
              <a:gd name="connsiteX28" fmla="*/ 307621 w 424916"/>
              <a:gd name="connsiteY28" fmla="*/ 353830 h 429851"/>
              <a:gd name="connsiteX29" fmla="*/ 281642 w 424916"/>
              <a:gd name="connsiteY29" fmla="*/ 257892 h 429851"/>
              <a:gd name="connsiteX30" fmla="*/ 374776 w 424916"/>
              <a:gd name="connsiteY30" fmla="*/ 257892 h 429851"/>
              <a:gd name="connsiteX31" fmla="*/ 381941 w 424916"/>
              <a:gd name="connsiteY31" fmla="*/ 265056 h 429851"/>
              <a:gd name="connsiteX32" fmla="*/ 374776 w 424916"/>
              <a:gd name="connsiteY32" fmla="*/ 272220 h 429851"/>
              <a:gd name="connsiteX33" fmla="*/ 281642 w 424916"/>
              <a:gd name="connsiteY33" fmla="*/ 272220 h 429851"/>
              <a:gd name="connsiteX34" fmla="*/ 274478 w 424916"/>
              <a:gd name="connsiteY34" fmla="*/ 265056 h 429851"/>
              <a:gd name="connsiteX35" fmla="*/ 281642 w 424916"/>
              <a:gd name="connsiteY35" fmla="*/ 257892 h 429851"/>
              <a:gd name="connsiteX36" fmla="*/ 109701 w 424916"/>
              <a:gd name="connsiteY36" fmla="*/ 250728 h 429851"/>
              <a:gd name="connsiteX37" fmla="*/ 159850 w 424916"/>
              <a:gd name="connsiteY37" fmla="*/ 250728 h 429851"/>
              <a:gd name="connsiteX38" fmla="*/ 167015 w 424916"/>
              <a:gd name="connsiteY38" fmla="*/ 257892 h 429851"/>
              <a:gd name="connsiteX39" fmla="*/ 159850 w 424916"/>
              <a:gd name="connsiteY39" fmla="*/ 265056 h 429851"/>
              <a:gd name="connsiteX40" fmla="*/ 109701 w 424916"/>
              <a:gd name="connsiteY40" fmla="*/ 265056 h 429851"/>
              <a:gd name="connsiteX41" fmla="*/ 102537 w 424916"/>
              <a:gd name="connsiteY41" fmla="*/ 257892 h 429851"/>
              <a:gd name="connsiteX42" fmla="*/ 109701 w 424916"/>
              <a:gd name="connsiteY42" fmla="*/ 250728 h 429851"/>
              <a:gd name="connsiteX43" fmla="*/ 288806 w 424916"/>
              <a:gd name="connsiteY43" fmla="*/ 214907 h 429851"/>
              <a:gd name="connsiteX44" fmla="*/ 374776 w 424916"/>
              <a:gd name="connsiteY44" fmla="*/ 214907 h 429851"/>
              <a:gd name="connsiteX45" fmla="*/ 381940 w 424916"/>
              <a:gd name="connsiteY45" fmla="*/ 222071 h 429851"/>
              <a:gd name="connsiteX46" fmla="*/ 374776 w 424916"/>
              <a:gd name="connsiteY46" fmla="*/ 229235 h 429851"/>
              <a:gd name="connsiteX47" fmla="*/ 288806 w 424916"/>
              <a:gd name="connsiteY47" fmla="*/ 229235 h 429851"/>
              <a:gd name="connsiteX48" fmla="*/ 281642 w 424916"/>
              <a:gd name="connsiteY48" fmla="*/ 222071 h 429851"/>
              <a:gd name="connsiteX49" fmla="*/ 288806 w 424916"/>
              <a:gd name="connsiteY49" fmla="*/ 214907 h 429851"/>
              <a:gd name="connsiteX50" fmla="*/ 81045 w 424916"/>
              <a:gd name="connsiteY50" fmla="*/ 207743 h 429851"/>
              <a:gd name="connsiteX51" fmla="*/ 188508 w 424916"/>
              <a:gd name="connsiteY51" fmla="*/ 207743 h 429851"/>
              <a:gd name="connsiteX52" fmla="*/ 195672 w 424916"/>
              <a:gd name="connsiteY52" fmla="*/ 214907 h 429851"/>
              <a:gd name="connsiteX53" fmla="*/ 188508 w 424916"/>
              <a:gd name="connsiteY53" fmla="*/ 222071 h 429851"/>
              <a:gd name="connsiteX54" fmla="*/ 81045 w 424916"/>
              <a:gd name="connsiteY54" fmla="*/ 222071 h 429851"/>
              <a:gd name="connsiteX55" fmla="*/ 73881 w 424916"/>
              <a:gd name="connsiteY55" fmla="*/ 214907 h 429851"/>
              <a:gd name="connsiteX56" fmla="*/ 81045 w 424916"/>
              <a:gd name="connsiteY56" fmla="*/ 207743 h 429851"/>
              <a:gd name="connsiteX57" fmla="*/ 288806 w 424916"/>
              <a:gd name="connsiteY57" fmla="*/ 171922 h 429851"/>
              <a:gd name="connsiteX58" fmla="*/ 374776 w 424916"/>
              <a:gd name="connsiteY58" fmla="*/ 171922 h 429851"/>
              <a:gd name="connsiteX59" fmla="*/ 381940 w 424916"/>
              <a:gd name="connsiteY59" fmla="*/ 179086 h 429851"/>
              <a:gd name="connsiteX60" fmla="*/ 374776 w 424916"/>
              <a:gd name="connsiteY60" fmla="*/ 186250 h 429851"/>
              <a:gd name="connsiteX61" fmla="*/ 288806 w 424916"/>
              <a:gd name="connsiteY61" fmla="*/ 186250 h 429851"/>
              <a:gd name="connsiteX62" fmla="*/ 281642 w 424916"/>
              <a:gd name="connsiteY62" fmla="*/ 179086 h 429851"/>
              <a:gd name="connsiteX63" fmla="*/ 288806 w 424916"/>
              <a:gd name="connsiteY63" fmla="*/ 171922 h 429851"/>
              <a:gd name="connsiteX64" fmla="*/ 109701 w 424916"/>
              <a:gd name="connsiteY64" fmla="*/ 164758 h 429851"/>
              <a:gd name="connsiteX65" fmla="*/ 159850 w 424916"/>
              <a:gd name="connsiteY65" fmla="*/ 164758 h 429851"/>
              <a:gd name="connsiteX66" fmla="*/ 167015 w 424916"/>
              <a:gd name="connsiteY66" fmla="*/ 171922 h 429851"/>
              <a:gd name="connsiteX67" fmla="*/ 159850 w 424916"/>
              <a:gd name="connsiteY67" fmla="*/ 179086 h 429851"/>
              <a:gd name="connsiteX68" fmla="*/ 109701 w 424916"/>
              <a:gd name="connsiteY68" fmla="*/ 179086 h 429851"/>
              <a:gd name="connsiteX69" fmla="*/ 102537 w 424916"/>
              <a:gd name="connsiteY69" fmla="*/ 171922 h 429851"/>
              <a:gd name="connsiteX70" fmla="*/ 109701 w 424916"/>
              <a:gd name="connsiteY70" fmla="*/ 164758 h 429851"/>
              <a:gd name="connsiteX71" fmla="*/ 267313 w 424916"/>
              <a:gd name="connsiteY71" fmla="*/ 128937 h 429851"/>
              <a:gd name="connsiteX72" fmla="*/ 374776 w 424916"/>
              <a:gd name="connsiteY72" fmla="*/ 128937 h 429851"/>
              <a:gd name="connsiteX73" fmla="*/ 381940 w 424916"/>
              <a:gd name="connsiteY73" fmla="*/ 136101 h 429851"/>
              <a:gd name="connsiteX74" fmla="*/ 374776 w 424916"/>
              <a:gd name="connsiteY74" fmla="*/ 143265 h 429851"/>
              <a:gd name="connsiteX75" fmla="*/ 267313 w 424916"/>
              <a:gd name="connsiteY75" fmla="*/ 143265 h 429851"/>
              <a:gd name="connsiteX76" fmla="*/ 260149 w 424916"/>
              <a:gd name="connsiteY76" fmla="*/ 136101 h 429851"/>
              <a:gd name="connsiteX77" fmla="*/ 267313 w 424916"/>
              <a:gd name="connsiteY77" fmla="*/ 128937 h 429851"/>
              <a:gd name="connsiteX78" fmla="*/ 143160 w 424916"/>
              <a:gd name="connsiteY78" fmla="*/ 120096 h 429851"/>
              <a:gd name="connsiteX79" fmla="*/ 80929 w 424916"/>
              <a:gd name="connsiteY79" fmla="*/ 138152 h 429851"/>
              <a:gd name="connsiteX80" fmla="*/ 54045 w 424916"/>
              <a:gd name="connsiteY80" fmla="*/ 256647 h 429851"/>
              <a:gd name="connsiteX81" fmla="*/ 58729 w 424916"/>
              <a:gd name="connsiteY81" fmla="*/ 264447 h 429851"/>
              <a:gd name="connsiteX82" fmla="*/ 70415 w 424916"/>
              <a:gd name="connsiteY82" fmla="*/ 278668 h 429851"/>
              <a:gd name="connsiteX83" fmla="*/ 91630 w 424916"/>
              <a:gd name="connsiteY83" fmla="*/ 294564 h 429851"/>
              <a:gd name="connsiteX84" fmla="*/ 91630 w 424916"/>
              <a:gd name="connsiteY84" fmla="*/ 294591 h 429851"/>
              <a:gd name="connsiteX85" fmla="*/ 180538 w 424916"/>
              <a:gd name="connsiteY85" fmla="*/ 294725 h 429851"/>
              <a:gd name="connsiteX86" fmla="*/ 218167 w 424916"/>
              <a:gd name="connsiteY86" fmla="*/ 257122 h 429851"/>
              <a:gd name="connsiteX87" fmla="*/ 218167 w 424916"/>
              <a:gd name="connsiteY87" fmla="*/ 257059 h 429851"/>
              <a:gd name="connsiteX88" fmla="*/ 202120 w 424916"/>
              <a:gd name="connsiteY88" fmla="*/ 146973 h 429851"/>
              <a:gd name="connsiteX89" fmla="*/ 143160 w 424916"/>
              <a:gd name="connsiteY89" fmla="*/ 120096 h 429851"/>
              <a:gd name="connsiteX90" fmla="*/ 139644 w 424916"/>
              <a:gd name="connsiteY90" fmla="*/ 105458 h 429851"/>
              <a:gd name="connsiteX91" fmla="*/ 179114 w 424916"/>
              <a:gd name="connsiteY91" fmla="*/ 114376 h 429851"/>
              <a:gd name="connsiteX92" fmla="*/ 237788 w 424916"/>
              <a:gd name="connsiteY92" fmla="*/ 247836 h 429851"/>
              <a:gd name="connsiteX93" fmla="*/ 237072 w 424916"/>
              <a:gd name="connsiteY93" fmla="*/ 249653 h 429851"/>
              <a:gd name="connsiteX94" fmla="*/ 234627 w 424916"/>
              <a:gd name="connsiteY94" fmla="*/ 255940 h 429851"/>
              <a:gd name="connsiteX95" fmla="*/ 231537 w 424916"/>
              <a:gd name="connsiteY95" fmla="*/ 262262 h 429851"/>
              <a:gd name="connsiteX96" fmla="*/ 230776 w 424916"/>
              <a:gd name="connsiteY96" fmla="*/ 263830 h 429851"/>
              <a:gd name="connsiteX97" fmla="*/ 229066 w 424916"/>
              <a:gd name="connsiteY97" fmla="*/ 266785 h 429851"/>
              <a:gd name="connsiteX98" fmla="*/ 187272 w 424916"/>
              <a:gd name="connsiteY98" fmla="*/ 307325 h 429851"/>
              <a:gd name="connsiteX99" fmla="*/ 187272 w 424916"/>
              <a:gd name="connsiteY99" fmla="*/ 307370 h 429851"/>
              <a:gd name="connsiteX100" fmla="*/ 81135 w 424916"/>
              <a:gd name="connsiteY100" fmla="*/ 305167 h 429851"/>
              <a:gd name="connsiteX101" fmla="*/ 28800 w 424916"/>
              <a:gd name="connsiteY101" fmla="*/ 212803 h 429851"/>
              <a:gd name="connsiteX102" fmla="*/ 41400 w 424916"/>
              <a:gd name="connsiteY102" fmla="*/ 162206 h 429851"/>
              <a:gd name="connsiteX103" fmla="*/ 139644 w 424916"/>
              <a:gd name="connsiteY103" fmla="*/ 105458 h 429851"/>
              <a:gd name="connsiteX104" fmla="*/ 136281 w 424916"/>
              <a:gd name="connsiteY104" fmla="*/ 91039 h 429851"/>
              <a:gd name="connsiteX105" fmla="*/ 50113 w 424916"/>
              <a:gd name="connsiteY105" fmla="*/ 126663 h 429851"/>
              <a:gd name="connsiteX106" fmla="*/ 14490 w 424916"/>
              <a:gd name="connsiteY106" fmla="*/ 212830 h 429851"/>
              <a:gd name="connsiteX107" fmla="*/ 77364 w 424916"/>
              <a:gd name="connsiteY107" fmla="*/ 319415 h 429851"/>
              <a:gd name="connsiteX108" fmla="*/ 201054 w 424916"/>
              <a:gd name="connsiteY108" fmla="*/ 315967 h 429851"/>
              <a:gd name="connsiteX109" fmla="*/ 239373 w 424916"/>
              <a:gd name="connsiteY109" fmla="*/ 277657 h 429851"/>
              <a:gd name="connsiteX110" fmla="*/ 258063 w 424916"/>
              <a:gd name="connsiteY110" fmla="*/ 212839 h 429851"/>
              <a:gd name="connsiteX111" fmla="*/ 256567 w 424916"/>
              <a:gd name="connsiteY111" fmla="*/ 194597 h 429851"/>
              <a:gd name="connsiteX112" fmla="*/ 148379 w 424916"/>
              <a:gd name="connsiteY112" fmla="*/ 91630 h 429851"/>
              <a:gd name="connsiteX113" fmla="*/ 136281 w 424916"/>
              <a:gd name="connsiteY113" fmla="*/ 91039 h 429851"/>
              <a:gd name="connsiteX114" fmla="*/ 231492 w 424916"/>
              <a:gd name="connsiteY114" fmla="*/ 85952 h 429851"/>
              <a:gd name="connsiteX115" fmla="*/ 288806 w 424916"/>
              <a:gd name="connsiteY115" fmla="*/ 85952 h 429851"/>
              <a:gd name="connsiteX116" fmla="*/ 295970 w 424916"/>
              <a:gd name="connsiteY116" fmla="*/ 93116 h 429851"/>
              <a:gd name="connsiteX117" fmla="*/ 288806 w 424916"/>
              <a:gd name="connsiteY117" fmla="*/ 100280 h 429851"/>
              <a:gd name="connsiteX118" fmla="*/ 231492 w 424916"/>
              <a:gd name="connsiteY118" fmla="*/ 100280 h 429851"/>
              <a:gd name="connsiteX119" fmla="*/ 224328 w 424916"/>
              <a:gd name="connsiteY119" fmla="*/ 93116 h 429851"/>
              <a:gd name="connsiteX120" fmla="*/ 231492 w 424916"/>
              <a:gd name="connsiteY120" fmla="*/ 85952 h 429851"/>
              <a:gd name="connsiteX121" fmla="*/ 131194 w 424916"/>
              <a:gd name="connsiteY121" fmla="*/ 42967 h 429851"/>
              <a:gd name="connsiteX122" fmla="*/ 288806 w 424916"/>
              <a:gd name="connsiteY122" fmla="*/ 42967 h 429851"/>
              <a:gd name="connsiteX123" fmla="*/ 295970 w 424916"/>
              <a:gd name="connsiteY123" fmla="*/ 50131 h 429851"/>
              <a:gd name="connsiteX124" fmla="*/ 288806 w 424916"/>
              <a:gd name="connsiteY124" fmla="*/ 57295 h 429851"/>
              <a:gd name="connsiteX125" fmla="*/ 131194 w 424916"/>
              <a:gd name="connsiteY125" fmla="*/ 57295 h 429851"/>
              <a:gd name="connsiteX126" fmla="*/ 124030 w 424916"/>
              <a:gd name="connsiteY126" fmla="*/ 50131 h 429851"/>
              <a:gd name="connsiteX127" fmla="*/ 131194 w 424916"/>
              <a:gd name="connsiteY127" fmla="*/ 42967 h 429851"/>
              <a:gd name="connsiteX128" fmla="*/ 338946 w 424916"/>
              <a:gd name="connsiteY128" fmla="*/ 24439 h 429851"/>
              <a:gd name="connsiteX129" fmla="*/ 338946 w 424916"/>
              <a:gd name="connsiteY129" fmla="*/ 78788 h 429851"/>
              <a:gd name="connsiteX130" fmla="*/ 346110 w 424916"/>
              <a:gd name="connsiteY130" fmla="*/ 85952 h 429851"/>
              <a:gd name="connsiteX131" fmla="*/ 400460 w 424916"/>
              <a:gd name="connsiteY131" fmla="*/ 85952 h 429851"/>
              <a:gd name="connsiteX132" fmla="*/ 116857 w 424916"/>
              <a:gd name="connsiteY132" fmla="*/ 14310 h 429851"/>
              <a:gd name="connsiteX133" fmla="*/ 95364 w 424916"/>
              <a:gd name="connsiteY133" fmla="*/ 35803 h 429851"/>
              <a:gd name="connsiteX134" fmla="*/ 95364 w 424916"/>
              <a:gd name="connsiteY134" fmla="*/ 82943 h 429851"/>
              <a:gd name="connsiteX135" fmla="*/ 96707 w 424916"/>
              <a:gd name="connsiteY135" fmla="*/ 82567 h 429851"/>
              <a:gd name="connsiteX136" fmla="*/ 100289 w 424916"/>
              <a:gd name="connsiteY136" fmla="*/ 81600 h 429851"/>
              <a:gd name="connsiteX137" fmla="*/ 108304 w 424916"/>
              <a:gd name="connsiteY137" fmla="*/ 79648 h 429851"/>
              <a:gd name="connsiteX138" fmla="*/ 112370 w 424916"/>
              <a:gd name="connsiteY138" fmla="*/ 78869 h 429851"/>
              <a:gd name="connsiteX139" fmla="*/ 120591 w 424916"/>
              <a:gd name="connsiteY139" fmla="*/ 77696 h 429851"/>
              <a:gd name="connsiteX140" fmla="*/ 124290 w 424916"/>
              <a:gd name="connsiteY140" fmla="*/ 77275 h 429851"/>
              <a:gd name="connsiteX141" fmla="*/ 136290 w 424916"/>
              <a:gd name="connsiteY141" fmla="*/ 76710 h 429851"/>
              <a:gd name="connsiteX142" fmla="*/ 232558 w 424916"/>
              <a:gd name="connsiteY142" fmla="*/ 116570 h 429851"/>
              <a:gd name="connsiteX143" fmla="*/ 271746 w 424916"/>
              <a:gd name="connsiteY143" fmla="*/ 199325 h 429851"/>
              <a:gd name="connsiteX144" fmla="*/ 272400 w 424916"/>
              <a:gd name="connsiteY144" fmla="*/ 212830 h 429851"/>
              <a:gd name="connsiteX145" fmla="*/ 254418 w 424916"/>
              <a:gd name="connsiteY145" fmla="*/ 280307 h 429851"/>
              <a:gd name="connsiteX146" fmla="*/ 317731 w 424916"/>
              <a:gd name="connsiteY146" fmla="*/ 343666 h 429851"/>
              <a:gd name="connsiteX147" fmla="*/ 328280 w 424916"/>
              <a:gd name="connsiteY147" fmla="*/ 378860 h 429851"/>
              <a:gd name="connsiteX148" fmla="*/ 302292 w 424916"/>
              <a:gd name="connsiteY148" fmla="*/ 404830 h 429851"/>
              <a:gd name="connsiteX149" fmla="*/ 267107 w 424916"/>
              <a:gd name="connsiteY149" fmla="*/ 394254 h 429851"/>
              <a:gd name="connsiteX150" fmla="*/ 203767 w 424916"/>
              <a:gd name="connsiteY150" fmla="*/ 330976 h 429851"/>
              <a:gd name="connsiteX151" fmla="*/ 136281 w 424916"/>
              <a:gd name="connsiteY151" fmla="*/ 348958 h 429851"/>
              <a:gd name="connsiteX152" fmla="*/ 124281 w 424916"/>
              <a:gd name="connsiteY152" fmla="*/ 348394 h 429851"/>
              <a:gd name="connsiteX153" fmla="*/ 120591 w 424916"/>
              <a:gd name="connsiteY153" fmla="*/ 347973 h 429851"/>
              <a:gd name="connsiteX154" fmla="*/ 112343 w 424916"/>
              <a:gd name="connsiteY154" fmla="*/ 346800 h 429851"/>
              <a:gd name="connsiteX155" fmla="*/ 108313 w 424916"/>
              <a:gd name="connsiteY155" fmla="*/ 346021 h 429851"/>
              <a:gd name="connsiteX156" fmla="*/ 100209 w 424916"/>
              <a:gd name="connsiteY156" fmla="*/ 344051 h 429851"/>
              <a:gd name="connsiteX157" fmla="*/ 96734 w 424916"/>
              <a:gd name="connsiteY157" fmla="*/ 343102 h 429851"/>
              <a:gd name="connsiteX158" fmla="*/ 95373 w 424916"/>
              <a:gd name="connsiteY158" fmla="*/ 342725 h 429851"/>
              <a:gd name="connsiteX159" fmla="*/ 95373 w 424916"/>
              <a:gd name="connsiteY159" fmla="*/ 394012 h 429851"/>
              <a:gd name="connsiteX160" fmla="*/ 116866 w 424916"/>
              <a:gd name="connsiteY160" fmla="*/ 415504 h 429851"/>
              <a:gd name="connsiteX161" fmla="*/ 389104 w 424916"/>
              <a:gd name="connsiteY161" fmla="*/ 415504 h 429851"/>
              <a:gd name="connsiteX162" fmla="*/ 410606 w 424916"/>
              <a:gd name="connsiteY162" fmla="*/ 394012 h 429851"/>
              <a:gd name="connsiteX163" fmla="*/ 410606 w 424916"/>
              <a:gd name="connsiteY163" fmla="*/ 100281 h 429851"/>
              <a:gd name="connsiteX164" fmla="*/ 346128 w 424916"/>
              <a:gd name="connsiteY164" fmla="*/ 100281 h 429851"/>
              <a:gd name="connsiteX165" fmla="*/ 324636 w 424916"/>
              <a:gd name="connsiteY165" fmla="*/ 78788 h 429851"/>
              <a:gd name="connsiteX166" fmla="*/ 324636 w 424916"/>
              <a:gd name="connsiteY166" fmla="*/ 14310 h 429851"/>
              <a:gd name="connsiteX167" fmla="*/ 116857 w 424916"/>
              <a:gd name="connsiteY167" fmla="*/ 0 h 429851"/>
              <a:gd name="connsiteX168" fmla="*/ 331782 w 424916"/>
              <a:gd name="connsiteY168" fmla="*/ 0 h 429851"/>
              <a:gd name="connsiteX169" fmla="*/ 332185 w 424916"/>
              <a:gd name="connsiteY169" fmla="*/ 54 h 429851"/>
              <a:gd name="connsiteX170" fmla="*/ 334065 w 424916"/>
              <a:gd name="connsiteY170" fmla="*/ 430 h 429851"/>
              <a:gd name="connsiteX171" fmla="*/ 334719 w 424916"/>
              <a:gd name="connsiteY171" fmla="*/ 663 h 429851"/>
              <a:gd name="connsiteX172" fmla="*/ 336824 w 424916"/>
              <a:gd name="connsiteY172" fmla="*/ 2096 h 429851"/>
              <a:gd name="connsiteX173" fmla="*/ 422794 w 424916"/>
              <a:gd name="connsiteY173" fmla="*/ 88066 h 429851"/>
              <a:gd name="connsiteX174" fmla="*/ 424227 w 424916"/>
              <a:gd name="connsiteY174" fmla="*/ 90161 h 429851"/>
              <a:gd name="connsiteX175" fmla="*/ 424460 w 424916"/>
              <a:gd name="connsiteY175" fmla="*/ 90833 h 429851"/>
              <a:gd name="connsiteX176" fmla="*/ 424827 w 424916"/>
              <a:gd name="connsiteY176" fmla="*/ 92669 h 429851"/>
              <a:gd name="connsiteX177" fmla="*/ 424916 w 424916"/>
              <a:gd name="connsiteY177" fmla="*/ 93134 h 429851"/>
              <a:gd name="connsiteX178" fmla="*/ 424916 w 424916"/>
              <a:gd name="connsiteY178" fmla="*/ 394030 h 429851"/>
              <a:gd name="connsiteX179" fmla="*/ 389095 w 424916"/>
              <a:gd name="connsiteY179" fmla="*/ 429851 h 429851"/>
              <a:gd name="connsiteX180" fmla="*/ 116857 w 424916"/>
              <a:gd name="connsiteY180" fmla="*/ 429851 h 429851"/>
              <a:gd name="connsiteX181" fmla="*/ 81036 w 424916"/>
              <a:gd name="connsiteY181" fmla="*/ 394030 h 429851"/>
              <a:gd name="connsiteX182" fmla="*/ 81036 w 424916"/>
              <a:gd name="connsiteY182" fmla="*/ 337146 h 429851"/>
              <a:gd name="connsiteX183" fmla="*/ 0 w 424916"/>
              <a:gd name="connsiteY183" fmla="*/ 212848 h 429851"/>
              <a:gd name="connsiteX184" fmla="*/ 81036 w 424916"/>
              <a:gd name="connsiteY184" fmla="*/ 88549 h 429851"/>
              <a:gd name="connsiteX185" fmla="*/ 81036 w 424916"/>
              <a:gd name="connsiteY185" fmla="*/ 35821 h 429851"/>
              <a:gd name="connsiteX186" fmla="*/ 116857 w 424916"/>
              <a:gd name="connsiteY186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24916" h="429851">
                <a:moveTo>
                  <a:pt x="389104" y="343862"/>
                </a:moveTo>
                <a:cubicBezTo>
                  <a:pt x="393053" y="343862"/>
                  <a:pt x="396268" y="347068"/>
                  <a:pt x="396268" y="351026"/>
                </a:cubicBezTo>
                <a:lnTo>
                  <a:pt x="396268" y="379683"/>
                </a:lnTo>
                <a:cubicBezTo>
                  <a:pt x="396268" y="391549"/>
                  <a:pt x="386651" y="401175"/>
                  <a:pt x="374776" y="401175"/>
                </a:cubicBezTo>
                <a:lnTo>
                  <a:pt x="346119" y="401175"/>
                </a:lnTo>
                <a:cubicBezTo>
                  <a:pt x="342161" y="401175"/>
                  <a:pt x="338955" y="397969"/>
                  <a:pt x="338955" y="394011"/>
                </a:cubicBezTo>
                <a:cubicBezTo>
                  <a:pt x="338955" y="390053"/>
                  <a:pt x="342161" y="386847"/>
                  <a:pt x="346119" y="386847"/>
                </a:cubicBezTo>
                <a:lnTo>
                  <a:pt x="374776" y="386847"/>
                </a:lnTo>
                <a:cubicBezTo>
                  <a:pt x="378734" y="386847"/>
                  <a:pt x="381940" y="383641"/>
                  <a:pt x="381940" y="379683"/>
                </a:cubicBezTo>
                <a:lnTo>
                  <a:pt x="381940" y="351026"/>
                </a:lnTo>
                <a:cubicBezTo>
                  <a:pt x="381940" y="347068"/>
                  <a:pt x="385146" y="343862"/>
                  <a:pt x="389104" y="343862"/>
                </a:cubicBezTo>
                <a:close/>
                <a:moveTo>
                  <a:pt x="310298" y="300877"/>
                </a:moveTo>
                <a:lnTo>
                  <a:pt x="374776" y="300877"/>
                </a:lnTo>
                <a:cubicBezTo>
                  <a:pt x="378734" y="300877"/>
                  <a:pt x="381940" y="304083"/>
                  <a:pt x="381940" y="308041"/>
                </a:cubicBezTo>
                <a:cubicBezTo>
                  <a:pt x="381940" y="311999"/>
                  <a:pt x="378725" y="315205"/>
                  <a:pt x="374776" y="315205"/>
                </a:cubicBezTo>
                <a:lnTo>
                  <a:pt x="310298" y="315205"/>
                </a:lnTo>
                <a:cubicBezTo>
                  <a:pt x="306340" y="315205"/>
                  <a:pt x="303134" y="311999"/>
                  <a:pt x="303134" y="308041"/>
                </a:cubicBezTo>
                <a:cubicBezTo>
                  <a:pt x="303134" y="304083"/>
                  <a:pt x="306340" y="300877"/>
                  <a:pt x="310298" y="300877"/>
                </a:cubicBezTo>
                <a:close/>
                <a:moveTo>
                  <a:pt x="246546" y="292684"/>
                </a:moveTo>
                <a:cubicBezTo>
                  <a:pt x="245713" y="293839"/>
                  <a:pt x="244773" y="294904"/>
                  <a:pt x="243904" y="296042"/>
                </a:cubicBezTo>
                <a:cubicBezTo>
                  <a:pt x="243143" y="297018"/>
                  <a:pt x="242391" y="297994"/>
                  <a:pt x="241612" y="298952"/>
                </a:cubicBezTo>
                <a:cubicBezTo>
                  <a:pt x="238764" y="302490"/>
                  <a:pt x="235737" y="305866"/>
                  <a:pt x="232549" y="309099"/>
                </a:cubicBezTo>
                <a:cubicBezTo>
                  <a:pt x="229316" y="312287"/>
                  <a:pt x="225931" y="315313"/>
                  <a:pt x="222394" y="318161"/>
                </a:cubicBezTo>
                <a:cubicBezTo>
                  <a:pt x="221436" y="318940"/>
                  <a:pt x="220460" y="319693"/>
                  <a:pt x="219483" y="320454"/>
                </a:cubicBezTo>
                <a:cubicBezTo>
                  <a:pt x="218355" y="321322"/>
                  <a:pt x="217272" y="322245"/>
                  <a:pt x="216134" y="323096"/>
                </a:cubicBezTo>
                <a:lnTo>
                  <a:pt x="277289" y="384143"/>
                </a:lnTo>
                <a:cubicBezTo>
                  <a:pt x="285743" y="392319"/>
                  <a:pt x="299158" y="392319"/>
                  <a:pt x="307621" y="384143"/>
                </a:cubicBezTo>
                <a:cubicBezTo>
                  <a:pt x="311669" y="380131"/>
                  <a:pt x="313943" y="374678"/>
                  <a:pt x="313943" y="368982"/>
                </a:cubicBezTo>
                <a:cubicBezTo>
                  <a:pt x="313943" y="363296"/>
                  <a:pt x="311669" y="357833"/>
                  <a:pt x="307621" y="353830"/>
                </a:cubicBezTo>
                <a:close/>
                <a:moveTo>
                  <a:pt x="281642" y="257892"/>
                </a:moveTo>
                <a:lnTo>
                  <a:pt x="374776" y="257892"/>
                </a:lnTo>
                <a:cubicBezTo>
                  <a:pt x="378735" y="257892"/>
                  <a:pt x="381941" y="261098"/>
                  <a:pt x="381941" y="265056"/>
                </a:cubicBezTo>
                <a:cubicBezTo>
                  <a:pt x="381941" y="269014"/>
                  <a:pt x="378726" y="272220"/>
                  <a:pt x="374776" y="272220"/>
                </a:cubicBezTo>
                <a:lnTo>
                  <a:pt x="281642" y="272220"/>
                </a:lnTo>
                <a:cubicBezTo>
                  <a:pt x="277684" y="272220"/>
                  <a:pt x="274478" y="269014"/>
                  <a:pt x="274478" y="265056"/>
                </a:cubicBezTo>
                <a:cubicBezTo>
                  <a:pt x="274478" y="261098"/>
                  <a:pt x="277684" y="257892"/>
                  <a:pt x="281642" y="257892"/>
                </a:cubicBezTo>
                <a:close/>
                <a:moveTo>
                  <a:pt x="109701" y="250728"/>
                </a:moveTo>
                <a:lnTo>
                  <a:pt x="159850" y="250728"/>
                </a:lnTo>
                <a:cubicBezTo>
                  <a:pt x="163800" y="250728"/>
                  <a:pt x="167015" y="253934"/>
                  <a:pt x="167015" y="257892"/>
                </a:cubicBezTo>
                <a:cubicBezTo>
                  <a:pt x="167015" y="261850"/>
                  <a:pt x="163809" y="265056"/>
                  <a:pt x="159850" y="265056"/>
                </a:cubicBezTo>
                <a:lnTo>
                  <a:pt x="109701" y="265056"/>
                </a:lnTo>
                <a:cubicBezTo>
                  <a:pt x="105743" y="265056"/>
                  <a:pt x="102537" y="261850"/>
                  <a:pt x="102537" y="257892"/>
                </a:cubicBezTo>
                <a:cubicBezTo>
                  <a:pt x="102537" y="253934"/>
                  <a:pt x="105743" y="250728"/>
                  <a:pt x="109701" y="250728"/>
                </a:cubicBezTo>
                <a:close/>
                <a:moveTo>
                  <a:pt x="288806" y="214907"/>
                </a:moveTo>
                <a:lnTo>
                  <a:pt x="374776" y="214907"/>
                </a:lnTo>
                <a:cubicBezTo>
                  <a:pt x="378725" y="214907"/>
                  <a:pt x="381940" y="218113"/>
                  <a:pt x="381940" y="222071"/>
                </a:cubicBezTo>
                <a:cubicBezTo>
                  <a:pt x="381940" y="226029"/>
                  <a:pt x="378734" y="229235"/>
                  <a:pt x="374776" y="229235"/>
                </a:cubicBezTo>
                <a:lnTo>
                  <a:pt x="288806" y="229235"/>
                </a:lnTo>
                <a:cubicBezTo>
                  <a:pt x="284848" y="229235"/>
                  <a:pt x="281642" y="226029"/>
                  <a:pt x="281642" y="222071"/>
                </a:cubicBezTo>
                <a:cubicBezTo>
                  <a:pt x="281642" y="218113"/>
                  <a:pt x="284848" y="214907"/>
                  <a:pt x="288806" y="214907"/>
                </a:cubicBezTo>
                <a:close/>
                <a:moveTo>
                  <a:pt x="81045" y="207743"/>
                </a:moveTo>
                <a:lnTo>
                  <a:pt x="188508" y="207743"/>
                </a:lnTo>
                <a:cubicBezTo>
                  <a:pt x="192466" y="207743"/>
                  <a:pt x="195672" y="210949"/>
                  <a:pt x="195672" y="214907"/>
                </a:cubicBezTo>
                <a:cubicBezTo>
                  <a:pt x="195672" y="218865"/>
                  <a:pt x="192457" y="222071"/>
                  <a:pt x="188508" y="222071"/>
                </a:cubicBezTo>
                <a:lnTo>
                  <a:pt x="81045" y="222071"/>
                </a:lnTo>
                <a:cubicBezTo>
                  <a:pt x="77087" y="222071"/>
                  <a:pt x="73881" y="218865"/>
                  <a:pt x="73881" y="214907"/>
                </a:cubicBezTo>
                <a:cubicBezTo>
                  <a:pt x="73881" y="210949"/>
                  <a:pt x="77087" y="207743"/>
                  <a:pt x="81045" y="207743"/>
                </a:cubicBezTo>
                <a:close/>
                <a:moveTo>
                  <a:pt x="288806" y="171922"/>
                </a:moveTo>
                <a:lnTo>
                  <a:pt x="374776" y="171922"/>
                </a:lnTo>
                <a:cubicBezTo>
                  <a:pt x="378725" y="171922"/>
                  <a:pt x="381940" y="175128"/>
                  <a:pt x="381940" y="179086"/>
                </a:cubicBezTo>
                <a:cubicBezTo>
                  <a:pt x="381940" y="183044"/>
                  <a:pt x="378734" y="186250"/>
                  <a:pt x="374776" y="186250"/>
                </a:cubicBezTo>
                <a:lnTo>
                  <a:pt x="288806" y="186250"/>
                </a:lnTo>
                <a:cubicBezTo>
                  <a:pt x="284848" y="186250"/>
                  <a:pt x="281642" y="183044"/>
                  <a:pt x="281642" y="179086"/>
                </a:cubicBezTo>
                <a:cubicBezTo>
                  <a:pt x="281642" y="175128"/>
                  <a:pt x="284848" y="171922"/>
                  <a:pt x="288806" y="171922"/>
                </a:cubicBezTo>
                <a:close/>
                <a:moveTo>
                  <a:pt x="109701" y="164758"/>
                </a:moveTo>
                <a:lnTo>
                  <a:pt x="159850" y="164758"/>
                </a:lnTo>
                <a:cubicBezTo>
                  <a:pt x="163809" y="164758"/>
                  <a:pt x="167015" y="167964"/>
                  <a:pt x="167015" y="171922"/>
                </a:cubicBezTo>
                <a:cubicBezTo>
                  <a:pt x="167015" y="175880"/>
                  <a:pt x="163809" y="179086"/>
                  <a:pt x="159850" y="179086"/>
                </a:cubicBezTo>
                <a:lnTo>
                  <a:pt x="109701" y="179086"/>
                </a:lnTo>
                <a:cubicBezTo>
                  <a:pt x="105743" y="179086"/>
                  <a:pt x="102537" y="175880"/>
                  <a:pt x="102537" y="171922"/>
                </a:cubicBezTo>
                <a:cubicBezTo>
                  <a:pt x="102537" y="167964"/>
                  <a:pt x="105743" y="164758"/>
                  <a:pt x="109701" y="164758"/>
                </a:cubicBezTo>
                <a:close/>
                <a:moveTo>
                  <a:pt x="267313" y="128937"/>
                </a:moveTo>
                <a:lnTo>
                  <a:pt x="374776" y="128937"/>
                </a:lnTo>
                <a:cubicBezTo>
                  <a:pt x="378734" y="128937"/>
                  <a:pt x="381940" y="132143"/>
                  <a:pt x="381940" y="136101"/>
                </a:cubicBezTo>
                <a:cubicBezTo>
                  <a:pt x="381940" y="140059"/>
                  <a:pt x="378725" y="143265"/>
                  <a:pt x="374776" y="143265"/>
                </a:cubicBezTo>
                <a:lnTo>
                  <a:pt x="267313" y="143265"/>
                </a:lnTo>
                <a:cubicBezTo>
                  <a:pt x="263355" y="143265"/>
                  <a:pt x="260149" y="140059"/>
                  <a:pt x="260149" y="136101"/>
                </a:cubicBezTo>
                <a:cubicBezTo>
                  <a:pt x="260149" y="132143"/>
                  <a:pt x="263355" y="128937"/>
                  <a:pt x="267313" y="128937"/>
                </a:cubicBezTo>
                <a:close/>
                <a:moveTo>
                  <a:pt x="143160" y="120096"/>
                </a:moveTo>
                <a:cubicBezTo>
                  <a:pt x="121572" y="118524"/>
                  <a:pt x="99439" y="124441"/>
                  <a:pt x="80929" y="138152"/>
                </a:cubicBezTo>
                <a:cubicBezTo>
                  <a:pt x="43908" y="165573"/>
                  <a:pt x="32481" y="215937"/>
                  <a:pt x="54045" y="256647"/>
                </a:cubicBezTo>
                <a:cubicBezTo>
                  <a:pt x="55478" y="259316"/>
                  <a:pt x="57036" y="261913"/>
                  <a:pt x="58729" y="264447"/>
                </a:cubicBezTo>
                <a:cubicBezTo>
                  <a:pt x="62150" y="269561"/>
                  <a:pt x="66063" y="274316"/>
                  <a:pt x="70415" y="278668"/>
                </a:cubicBezTo>
                <a:cubicBezTo>
                  <a:pt x="76693" y="284964"/>
                  <a:pt x="83830" y="290310"/>
                  <a:pt x="91630" y="294564"/>
                </a:cubicBezTo>
                <a:lnTo>
                  <a:pt x="91630" y="294591"/>
                </a:lnTo>
                <a:cubicBezTo>
                  <a:pt x="119320" y="309743"/>
                  <a:pt x="152803" y="309788"/>
                  <a:pt x="180538" y="294725"/>
                </a:cubicBezTo>
                <a:cubicBezTo>
                  <a:pt x="196532" y="286191"/>
                  <a:pt x="209624" y="273107"/>
                  <a:pt x="218167" y="257122"/>
                </a:cubicBezTo>
                <a:lnTo>
                  <a:pt x="218167" y="257059"/>
                </a:lnTo>
                <a:cubicBezTo>
                  <a:pt x="237556" y="220818"/>
                  <a:pt x="231045" y="176176"/>
                  <a:pt x="202120" y="146973"/>
                </a:cubicBezTo>
                <a:cubicBezTo>
                  <a:pt x="185790" y="130728"/>
                  <a:pt x="164747" y="121667"/>
                  <a:pt x="143160" y="120096"/>
                </a:cubicBezTo>
                <a:close/>
                <a:moveTo>
                  <a:pt x="139644" y="105458"/>
                </a:moveTo>
                <a:cubicBezTo>
                  <a:pt x="152899" y="105882"/>
                  <a:pt x="166274" y="108779"/>
                  <a:pt x="179114" y="114376"/>
                </a:cubicBezTo>
                <a:cubicBezTo>
                  <a:pt x="230472" y="136764"/>
                  <a:pt x="256003" y="194856"/>
                  <a:pt x="237788" y="247836"/>
                </a:cubicBezTo>
                <a:cubicBezTo>
                  <a:pt x="237573" y="248453"/>
                  <a:pt x="237296" y="249045"/>
                  <a:pt x="237072" y="249653"/>
                </a:cubicBezTo>
                <a:cubicBezTo>
                  <a:pt x="236311" y="251767"/>
                  <a:pt x="235567" y="253800"/>
                  <a:pt x="234627" y="255940"/>
                </a:cubicBezTo>
                <a:cubicBezTo>
                  <a:pt x="233687" y="258080"/>
                  <a:pt x="232621" y="260167"/>
                  <a:pt x="231537" y="262262"/>
                </a:cubicBezTo>
                <a:cubicBezTo>
                  <a:pt x="231269" y="262773"/>
                  <a:pt x="231054" y="263310"/>
                  <a:pt x="230776" y="263830"/>
                </a:cubicBezTo>
                <a:cubicBezTo>
                  <a:pt x="230248" y="264833"/>
                  <a:pt x="229630" y="265791"/>
                  <a:pt x="229066" y="266785"/>
                </a:cubicBezTo>
                <a:cubicBezTo>
                  <a:pt x="219233" y="283961"/>
                  <a:pt x="204744" y="298021"/>
                  <a:pt x="187272" y="307325"/>
                </a:cubicBezTo>
                <a:lnTo>
                  <a:pt x="187272" y="307370"/>
                </a:lnTo>
                <a:cubicBezTo>
                  <a:pt x="153976" y="325406"/>
                  <a:pt x="113651" y="324573"/>
                  <a:pt x="81135" y="305167"/>
                </a:cubicBezTo>
                <a:cubicBezTo>
                  <a:pt x="48618" y="285761"/>
                  <a:pt x="28738" y="250665"/>
                  <a:pt x="28800" y="212803"/>
                </a:cubicBezTo>
                <a:cubicBezTo>
                  <a:pt x="28756" y="195152"/>
                  <a:pt x="33081" y="177770"/>
                  <a:pt x="41400" y="162206"/>
                </a:cubicBezTo>
                <a:cubicBezTo>
                  <a:pt x="61213" y="125158"/>
                  <a:pt x="99882" y="104184"/>
                  <a:pt x="139644" y="105458"/>
                </a:cubicBezTo>
                <a:close/>
                <a:moveTo>
                  <a:pt x="136281" y="91039"/>
                </a:moveTo>
                <a:cubicBezTo>
                  <a:pt x="103970" y="90994"/>
                  <a:pt x="72958" y="103809"/>
                  <a:pt x="50113" y="126663"/>
                </a:cubicBezTo>
                <a:cubicBezTo>
                  <a:pt x="27269" y="149516"/>
                  <a:pt x="14445" y="180510"/>
                  <a:pt x="14490" y="212830"/>
                </a:cubicBezTo>
                <a:cubicBezTo>
                  <a:pt x="14490" y="257149"/>
                  <a:pt x="38570" y="297967"/>
                  <a:pt x="77364" y="319415"/>
                </a:cubicBezTo>
                <a:cubicBezTo>
                  <a:pt x="116149" y="340863"/>
                  <a:pt x="163522" y="339537"/>
                  <a:pt x="201054" y="315967"/>
                </a:cubicBezTo>
                <a:cubicBezTo>
                  <a:pt x="216555" y="306251"/>
                  <a:pt x="229648" y="293149"/>
                  <a:pt x="239373" y="277657"/>
                </a:cubicBezTo>
                <a:cubicBezTo>
                  <a:pt x="251633" y="258269"/>
                  <a:pt x="258116" y="235782"/>
                  <a:pt x="258063" y="212839"/>
                </a:cubicBezTo>
                <a:cubicBezTo>
                  <a:pt x="258018" y="206731"/>
                  <a:pt x="257516" y="200633"/>
                  <a:pt x="256567" y="194597"/>
                </a:cubicBezTo>
                <a:cubicBezTo>
                  <a:pt x="248355" y="139540"/>
                  <a:pt x="203776" y="97101"/>
                  <a:pt x="148379" y="91630"/>
                </a:cubicBezTo>
                <a:cubicBezTo>
                  <a:pt x="144394" y="91236"/>
                  <a:pt x="140355" y="91039"/>
                  <a:pt x="136281" y="91039"/>
                </a:cubicBezTo>
                <a:close/>
                <a:moveTo>
                  <a:pt x="231492" y="85952"/>
                </a:moveTo>
                <a:lnTo>
                  <a:pt x="288806" y="85952"/>
                </a:lnTo>
                <a:cubicBezTo>
                  <a:pt x="292764" y="85952"/>
                  <a:pt x="295970" y="89158"/>
                  <a:pt x="295970" y="93116"/>
                </a:cubicBezTo>
                <a:cubicBezTo>
                  <a:pt x="295970" y="97074"/>
                  <a:pt x="292755" y="100280"/>
                  <a:pt x="288806" y="100280"/>
                </a:cubicBezTo>
                <a:lnTo>
                  <a:pt x="231492" y="100280"/>
                </a:lnTo>
                <a:cubicBezTo>
                  <a:pt x="227534" y="100280"/>
                  <a:pt x="224328" y="97074"/>
                  <a:pt x="224328" y="93116"/>
                </a:cubicBezTo>
                <a:cubicBezTo>
                  <a:pt x="224328" y="89158"/>
                  <a:pt x="227534" y="85952"/>
                  <a:pt x="231492" y="85952"/>
                </a:cubicBezTo>
                <a:close/>
                <a:moveTo>
                  <a:pt x="131194" y="42967"/>
                </a:moveTo>
                <a:lnTo>
                  <a:pt x="288806" y="42967"/>
                </a:lnTo>
                <a:cubicBezTo>
                  <a:pt x="292764" y="42967"/>
                  <a:pt x="295970" y="46173"/>
                  <a:pt x="295970" y="50131"/>
                </a:cubicBezTo>
                <a:cubicBezTo>
                  <a:pt x="295970" y="54089"/>
                  <a:pt x="292755" y="57295"/>
                  <a:pt x="288806" y="57295"/>
                </a:cubicBezTo>
                <a:lnTo>
                  <a:pt x="131194" y="57295"/>
                </a:lnTo>
                <a:cubicBezTo>
                  <a:pt x="127236" y="57295"/>
                  <a:pt x="124030" y="54089"/>
                  <a:pt x="124030" y="50131"/>
                </a:cubicBezTo>
                <a:cubicBezTo>
                  <a:pt x="124030" y="46173"/>
                  <a:pt x="127236" y="42967"/>
                  <a:pt x="131194" y="42967"/>
                </a:cubicBezTo>
                <a:close/>
                <a:moveTo>
                  <a:pt x="338946" y="24439"/>
                </a:moveTo>
                <a:lnTo>
                  <a:pt x="338946" y="78788"/>
                </a:lnTo>
                <a:cubicBezTo>
                  <a:pt x="338946" y="82746"/>
                  <a:pt x="342152" y="85952"/>
                  <a:pt x="346110" y="85952"/>
                </a:cubicBezTo>
                <a:lnTo>
                  <a:pt x="400460" y="85952"/>
                </a:lnTo>
                <a:close/>
                <a:moveTo>
                  <a:pt x="116857" y="14310"/>
                </a:moveTo>
                <a:cubicBezTo>
                  <a:pt x="104991" y="14310"/>
                  <a:pt x="95364" y="23937"/>
                  <a:pt x="95364" y="35803"/>
                </a:cubicBezTo>
                <a:lnTo>
                  <a:pt x="95364" y="82943"/>
                </a:lnTo>
                <a:cubicBezTo>
                  <a:pt x="95812" y="82800"/>
                  <a:pt x="96260" y="82701"/>
                  <a:pt x="96707" y="82567"/>
                </a:cubicBezTo>
                <a:cubicBezTo>
                  <a:pt x="97907" y="82209"/>
                  <a:pt x="99098" y="81922"/>
                  <a:pt x="100289" y="81600"/>
                </a:cubicBezTo>
                <a:cubicBezTo>
                  <a:pt x="102940" y="80866"/>
                  <a:pt x="105609" y="80212"/>
                  <a:pt x="108304" y="79648"/>
                </a:cubicBezTo>
                <a:cubicBezTo>
                  <a:pt x="109648" y="79361"/>
                  <a:pt x="111009" y="79110"/>
                  <a:pt x="112370" y="78869"/>
                </a:cubicBezTo>
                <a:cubicBezTo>
                  <a:pt x="115092" y="78394"/>
                  <a:pt x="117833" y="78000"/>
                  <a:pt x="120591" y="77696"/>
                </a:cubicBezTo>
                <a:cubicBezTo>
                  <a:pt x="121827" y="77552"/>
                  <a:pt x="123054" y="77382"/>
                  <a:pt x="124290" y="77275"/>
                </a:cubicBezTo>
                <a:cubicBezTo>
                  <a:pt x="128266" y="76934"/>
                  <a:pt x="132260" y="76710"/>
                  <a:pt x="136290" y="76710"/>
                </a:cubicBezTo>
                <a:cubicBezTo>
                  <a:pt x="172415" y="76603"/>
                  <a:pt x="207081" y="90958"/>
                  <a:pt x="232558" y="116570"/>
                </a:cubicBezTo>
                <a:cubicBezTo>
                  <a:pt x="254830" y="138761"/>
                  <a:pt x="268692" y="168027"/>
                  <a:pt x="271746" y="199325"/>
                </a:cubicBezTo>
                <a:cubicBezTo>
                  <a:pt x="272185" y="203794"/>
                  <a:pt x="272400" y="208290"/>
                  <a:pt x="272400" y="212830"/>
                </a:cubicBezTo>
                <a:cubicBezTo>
                  <a:pt x="272418" y="236507"/>
                  <a:pt x="266221" y="259773"/>
                  <a:pt x="254418" y="280307"/>
                </a:cubicBezTo>
                <a:lnTo>
                  <a:pt x="317731" y="343666"/>
                </a:lnTo>
                <a:cubicBezTo>
                  <a:pt x="327457" y="352558"/>
                  <a:pt x="331513" y="366081"/>
                  <a:pt x="328280" y="378860"/>
                </a:cubicBezTo>
                <a:cubicBezTo>
                  <a:pt x="325057" y="391639"/>
                  <a:pt x="315071" y="401615"/>
                  <a:pt x="302292" y="404830"/>
                </a:cubicBezTo>
                <a:cubicBezTo>
                  <a:pt x="289513" y="408045"/>
                  <a:pt x="276000" y="403979"/>
                  <a:pt x="267107" y="394254"/>
                </a:cubicBezTo>
                <a:lnTo>
                  <a:pt x="203767" y="330976"/>
                </a:lnTo>
                <a:cubicBezTo>
                  <a:pt x="183233" y="342779"/>
                  <a:pt x="159967" y="348976"/>
                  <a:pt x="136281" y="348958"/>
                </a:cubicBezTo>
                <a:cubicBezTo>
                  <a:pt x="132242" y="348958"/>
                  <a:pt x="128248" y="348734"/>
                  <a:pt x="124281" y="348394"/>
                </a:cubicBezTo>
                <a:cubicBezTo>
                  <a:pt x="123045" y="348287"/>
                  <a:pt x="121827" y="348116"/>
                  <a:pt x="120591" y="347973"/>
                </a:cubicBezTo>
                <a:cubicBezTo>
                  <a:pt x="117824" y="347660"/>
                  <a:pt x="115075" y="347284"/>
                  <a:pt x="112343" y="346800"/>
                </a:cubicBezTo>
                <a:cubicBezTo>
                  <a:pt x="110991" y="346558"/>
                  <a:pt x="109657" y="346299"/>
                  <a:pt x="108313" y="346021"/>
                </a:cubicBezTo>
                <a:cubicBezTo>
                  <a:pt x="105591" y="345484"/>
                  <a:pt x="102887" y="344767"/>
                  <a:pt x="100209" y="344051"/>
                </a:cubicBezTo>
                <a:cubicBezTo>
                  <a:pt x="99045" y="343728"/>
                  <a:pt x="97881" y="343451"/>
                  <a:pt x="96734" y="343102"/>
                </a:cubicBezTo>
                <a:cubicBezTo>
                  <a:pt x="96287" y="342967"/>
                  <a:pt x="95821" y="342869"/>
                  <a:pt x="95373" y="342725"/>
                </a:cubicBezTo>
                <a:lnTo>
                  <a:pt x="95373" y="394012"/>
                </a:lnTo>
                <a:cubicBezTo>
                  <a:pt x="95373" y="405878"/>
                  <a:pt x="105000" y="415504"/>
                  <a:pt x="116866" y="415504"/>
                </a:cubicBezTo>
                <a:lnTo>
                  <a:pt x="389104" y="415504"/>
                </a:lnTo>
                <a:cubicBezTo>
                  <a:pt x="400970" y="415504"/>
                  <a:pt x="410597" y="405887"/>
                  <a:pt x="410606" y="394012"/>
                </a:cubicBezTo>
                <a:lnTo>
                  <a:pt x="410606" y="100281"/>
                </a:lnTo>
                <a:lnTo>
                  <a:pt x="346128" y="100281"/>
                </a:lnTo>
                <a:cubicBezTo>
                  <a:pt x="334263" y="100281"/>
                  <a:pt x="324636" y="90654"/>
                  <a:pt x="324636" y="78788"/>
                </a:cubicBezTo>
                <a:lnTo>
                  <a:pt x="324636" y="14310"/>
                </a:lnTo>
                <a:close/>
                <a:moveTo>
                  <a:pt x="116857" y="0"/>
                </a:moveTo>
                <a:lnTo>
                  <a:pt x="331782" y="0"/>
                </a:lnTo>
                <a:cubicBezTo>
                  <a:pt x="331934" y="0"/>
                  <a:pt x="332059" y="81"/>
                  <a:pt x="332185" y="54"/>
                </a:cubicBezTo>
                <a:cubicBezTo>
                  <a:pt x="332830" y="90"/>
                  <a:pt x="333457" y="224"/>
                  <a:pt x="334065" y="430"/>
                </a:cubicBezTo>
                <a:cubicBezTo>
                  <a:pt x="334289" y="501"/>
                  <a:pt x="334504" y="564"/>
                  <a:pt x="334719" y="663"/>
                </a:cubicBezTo>
                <a:cubicBezTo>
                  <a:pt x="335498" y="1012"/>
                  <a:pt x="336215" y="1496"/>
                  <a:pt x="336824" y="2096"/>
                </a:cubicBezTo>
                <a:lnTo>
                  <a:pt x="422794" y="88066"/>
                </a:lnTo>
                <a:cubicBezTo>
                  <a:pt x="423394" y="88675"/>
                  <a:pt x="423877" y="89382"/>
                  <a:pt x="424227" y="90161"/>
                </a:cubicBezTo>
                <a:cubicBezTo>
                  <a:pt x="424325" y="90385"/>
                  <a:pt x="424379" y="90600"/>
                  <a:pt x="424460" y="90833"/>
                </a:cubicBezTo>
                <a:cubicBezTo>
                  <a:pt x="424666" y="91424"/>
                  <a:pt x="424791" y="92042"/>
                  <a:pt x="424827" y="92669"/>
                </a:cubicBezTo>
                <a:cubicBezTo>
                  <a:pt x="424845" y="92821"/>
                  <a:pt x="424925" y="92964"/>
                  <a:pt x="424916" y="93134"/>
                </a:cubicBezTo>
                <a:lnTo>
                  <a:pt x="424916" y="394030"/>
                </a:lnTo>
                <a:cubicBezTo>
                  <a:pt x="424898" y="413803"/>
                  <a:pt x="408868" y="429824"/>
                  <a:pt x="389095" y="429851"/>
                </a:cubicBezTo>
                <a:lnTo>
                  <a:pt x="116857" y="429851"/>
                </a:lnTo>
                <a:cubicBezTo>
                  <a:pt x="97084" y="429824"/>
                  <a:pt x="81063" y="413803"/>
                  <a:pt x="81036" y="394030"/>
                </a:cubicBezTo>
                <a:lnTo>
                  <a:pt x="81036" y="337146"/>
                </a:lnTo>
                <a:cubicBezTo>
                  <a:pt x="31782" y="315430"/>
                  <a:pt x="0" y="266678"/>
                  <a:pt x="0" y="212848"/>
                </a:cubicBezTo>
                <a:cubicBezTo>
                  <a:pt x="0" y="159018"/>
                  <a:pt x="31782" y="110266"/>
                  <a:pt x="81036" y="88549"/>
                </a:cubicBezTo>
                <a:lnTo>
                  <a:pt x="81036" y="35821"/>
                </a:lnTo>
                <a:cubicBezTo>
                  <a:pt x="81063" y="16048"/>
                  <a:pt x="97084" y="27"/>
                  <a:pt x="11685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2A3132EA-D4F3-F2B1-3248-3B5E99BB9226}"/>
              </a:ext>
            </a:extLst>
          </p:cNvPr>
          <p:cNvSpPr/>
          <p:nvPr/>
        </p:nvSpPr>
        <p:spPr>
          <a:xfrm>
            <a:off x="2789491" y="1065097"/>
            <a:ext cx="349969" cy="431650"/>
          </a:xfrm>
          <a:custGeom>
            <a:avLst/>
            <a:gdLst>
              <a:gd name="connsiteX0" fmla="*/ 41507 w 349969"/>
              <a:gd name="connsiteY0" fmla="*/ 131239 h 431650"/>
              <a:gd name="connsiteX1" fmla="*/ 103648 w 349969"/>
              <a:gd name="connsiteY1" fmla="*/ 131239 h 431650"/>
              <a:gd name="connsiteX2" fmla="*/ 101525 w 349969"/>
              <a:gd name="connsiteY2" fmla="*/ 147690 h 431650"/>
              <a:gd name="connsiteX3" fmla="*/ 101525 w 349969"/>
              <a:gd name="connsiteY3" fmla="*/ 154299 h 431650"/>
              <a:gd name="connsiteX4" fmla="*/ 117457 w 349969"/>
              <a:gd name="connsiteY4" fmla="*/ 171251 h 431650"/>
              <a:gd name="connsiteX5" fmla="*/ 229576 w 349969"/>
              <a:gd name="connsiteY5" fmla="*/ 171251 h 431650"/>
              <a:gd name="connsiteX6" fmla="*/ 245507 w 349969"/>
              <a:gd name="connsiteY6" fmla="*/ 154299 h 431650"/>
              <a:gd name="connsiteX7" fmla="*/ 245507 w 349969"/>
              <a:gd name="connsiteY7" fmla="*/ 147690 h 431650"/>
              <a:gd name="connsiteX8" fmla="*/ 243385 w 349969"/>
              <a:gd name="connsiteY8" fmla="*/ 131239 h 431650"/>
              <a:gd name="connsiteX9" fmla="*/ 305525 w 349969"/>
              <a:gd name="connsiteY9" fmla="*/ 131239 h 431650"/>
              <a:gd name="connsiteX10" fmla="*/ 318761 w 349969"/>
              <a:gd name="connsiteY10" fmla="*/ 117251 h 431650"/>
              <a:gd name="connsiteX11" fmla="*/ 318761 w 349969"/>
              <a:gd name="connsiteY11" fmla="*/ 112334 h 431650"/>
              <a:gd name="connsiteX12" fmla="*/ 282725 w 349969"/>
              <a:gd name="connsiteY12" fmla="*/ 66672 h 431650"/>
              <a:gd name="connsiteX13" fmla="*/ 291018 w 349969"/>
              <a:gd name="connsiteY13" fmla="*/ 55075 h 431650"/>
              <a:gd name="connsiteX14" fmla="*/ 287167 w 349969"/>
              <a:gd name="connsiteY14" fmla="*/ 11051 h 431650"/>
              <a:gd name="connsiteX15" fmla="*/ 263821 w 349969"/>
              <a:gd name="connsiteY15" fmla="*/ 1030 h 431650"/>
              <a:gd name="connsiteX16" fmla="*/ 240430 w 349969"/>
              <a:gd name="connsiteY16" fmla="*/ 11051 h 431650"/>
              <a:gd name="connsiteX17" fmla="*/ 236579 w 349969"/>
              <a:gd name="connsiteY17" fmla="*/ 55066 h 431650"/>
              <a:gd name="connsiteX18" fmla="*/ 244889 w 349969"/>
              <a:gd name="connsiteY18" fmla="*/ 66672 h 431650"/>
              <a:gd name="connsiteX19" fmla="*/ 212857 w 349969"/>
              <a:gd name="connsiteY19" fmla="*/ 92785 h 431650"/>
              <a:gd name="connsiteX20" fmla="*/ 194283 w 349969"/>
              <a:gd name="connsiteY20" fmla="*/ 87627 h 431650"/>
              <a:gd name="connsiteX21" fmla="*/ 208388 w 349969"/>
              <a:gd name="connsiteY21" fmla="*/ 70012 h 431650"/>
              <a:gd name="connsiteX22" fmla="*/ 203525 w 349969"/>
              <a:gd name="connsiteY22" fmla="*/ 12851 h 431650"/>
              <a:gd name="connsiteX23" fmla="*/ 173561 w 349969"/>
              <a:gd name="connsiteY23" fmla="*/ 0 h 431650"/>
              <a:gd name="connsiteX24" fmla="*/ 143507 w 349969"/>
              <a:gd name="connsiteY24" fmla="*/ 12851 h 431650"/>
              <a:gd name="connsiteX25" fmla="*/ 138645 w 349969"/>
              <a:gd name="connsiteY25" fmla="*/ 70003 h 431650"/>
              <a:gd name="connsiteX26" fmla="*/ 152749 w 349969"/>
              <a:gd name="connsiteY26" fmla="*/ 87627 h 431650"/>
              <a:gd name="connsiteX27" fmla="*/ 134176 w 349969"/>
              <a:gd name="connsiteY27" fmla="*/ 92785 h 431650"/>
              <a:gd name="connsiteX28" fmla="*/ 102143 w 349969"/>
              <a:gd name="connsiteY28" fmla="*/ 66672 h 431650"/>
              <a:gd name="connsiteX29" fmla="*/ 110454 w 349969"/>
              <a:gd name="connsiteY29" fmla="*/ 55066 h 431650"/>
              <a:gd name="connsiteX30" fmla="*/ 106603 w 349969"/>
              <a:gd name="connsiteY30" fmla="*/ 11042 h 431650"/>
              <a:gd name="connsiteX31" fmla="*/ 83257 w 349969"/>
              <a:gd name="connsiteY31" fmla="*/ 1021 h 431650"/>
              <a:gd name="connsiteX32" fmla="*/ 59866 w 349969"/>
              <a:gd name="connsiteY32" fmla="*/ 11042 h 431650"/>
              <a:gd name="connsiteX33" fmla="*/ 56015 w 349969"/>
              <a:gd name="connsiteY33" fmla="*/ 55057 h 431650"/>
              <a:gd name="connsiteX34" fmla="*/ 64307 w 349969"/>
              <a:gd name="connsiteY34" fmla="*/ 66654 h 431650"/>
              <a:gd name="connsiteX35" fmla="*/ 28271 w 349969"/>
              <a:gd name="connsiteY35" fmla="*/ 112316 h 431650"/>
              <a:gd name="connsiteX36" fmla="*/ 28271 w 349969"/>
              <a:gd name="connsiteY36" fmla="*/ 117233 h 431650"/>
              <a:gd name="connsiteX37" fmla="*/ 41507 w 349969"/>
              <a:gd name="connsiteY37" fmla="*/ 131239 h 431650"/>
              <a:gd name="connsiteX38" fmla="*/ 41507 w 349969"/>
              <a:gd name="connsiteY38" fmla="*/ 131239 h 431650"/>
              <a:gd name="connsiteX39" fmla="*/ 234779 w 349969"/>
              <a:gd name="connsiteY39" fmla="*/ 154299 h 431650"/>
              <a:gd name="connsiteX40" fmla="*/ 229594 w 349969"/>
              <a:gd name="connsiteY40" fmla="*/ 160504 h 431650"/>
              <a:gd name="connsiteX41" fmla="*/ 117475 w 349969"/>
              <a:gd name="connsiteY41" fmla="*/ 160504 h 431650"/>
              <a:gd name="connsiteX42" fmla="*/ 112289 w 349969"/>
              <a:gd name="connsiteY42" fmla="*/ 154299 h 431650"/>
              <a:gd name="connsiteX43" fmla="*/ 112289 w 349969"/>
              <a:gd name="connsiteY43" fmla="*/ 147690 h 431650"/>
              <a:gd name="connsiteX44" fmla="*/ 156985 w 349969"/>
              <a:gd name="connsiteY44" fmla="*/ 98176 h 431650"/>
              <a:gd name="connsiteX45" fmla="*/ 190092 w 349969"/>
              <a:gd name="connsiteY45" fmla="*/ 98176 h 431650"/>
              <a:gd name="connsiteX46" fmla="*/ 234788 w 349969"/>
              <a:gd name="connsiteY46" fmla="*/ 147690 h 431650"/>
              <a:gd name="connsiteX47" fmla="*/ 234788 w 349969"/>
              <a:gd name="connsiteY47" fmla="*/ 154299 h 431650"/>
              <a:gd name="connsiteX48" fmla="*/ 234779 w 349969"/>
              <a:gd name="connsiteY48" fmla="*/ 154299 h 431650"/>
              <a:gd name="connsiteX49" fmla="*/ 248454 w 349969"/>
              <a:gd name="connsiteY49" fmla="*/ 18224 h 431650"/>
              <a:gd name="connsiteX50" fmla="*/ 263848 w 349969"/>
              <a:gd name="connsiteY50" fmla="*/ 11776 h 431650"/>
              <a:gd name="connsiteX51" fmla="*/ 279197 w 349969"/>
              <a:gd name="connsiteY51" fmla="*/ 18224 h 431650"/>
              <a:gd name="connsiteX52" fmla="*/ 281230 w 349969"/>
              <a:gd name="connsiteY52" fmla="*/ 50687 h 431650"/>
              <a:gd name="connsiteX53" fmla="*/ 263830 w 349969"/>
              <a:gd name="connsiteY53" fmla="*/ 62839 h 431650"/>
              <a:gd name="connsiteX54" fmla="*/ 246421 w 349969"/>
              <a:gd name="connsiteY54" fmla="*/ 50678 h 431650"/>
              <a:gd name="connsiteX55" fmla="*/ 248454 w 349969"/>
              <a:gd name="connsiteY55" fmla="*/ 18224 h 431650"/>
              <a:gd name="connsiteX56" fmla="*/ 248454 w 349969"/>
              <a:gd name="connsiteY56" fmla="*/ 18224 h 431650"/>
              <a:gd name="connsiteX57" fmla="*/ 251498 w 349969"/>
              <a:gd name="connsiteY57" fmla="*/ 76854 h 431650"/>
              <a:gd name="connsiteX58" fmla="*/ 276143 w 349969"/>
              <a:gd name="connsiteY58" fmla="*/ 76854 h 431650"/>
              <a:gd name="connsiteX59" fmla="*/ 308033 w 349969"/>
              <a:gd name="connsiteY59" fmla="*/ 112325 h 431650"/>
              <a:gd name="connsiteX60" fmla="*/ 308033 w 349969"/>
              <a:gd name="connsiteY60" fmla="*/ 117242 h 431650"/>
              <a:gd name="connsiteX61" fmla="*/ 305543 w 349969"/>
              <a:gd name="connsiteY61" fmla="*/ 120484 h 431650"/>
              <a:gd name="connsiteX62" fmla="*/ 239525 w 349969"/>
              <a:gd name="connsiteY62" fmla="*/ 120484 h 431650"/>
              <a:gd name="connsiteX63" fmla="*/ 222125 w 349969"/>
              <a:gd name="connsiteY63" fmla="*/ 98561 h 431650"/>
              <a:gd name="connsiteX64" fmla="*/ 251498 w 349969"/>
              <a:gd name="connsiteY64" fmla="*/ 76854 h 431650"/>
              <a:gd name="connsiteX65" fmla="*/ 148460 w 349969"/>
              <a:gd name="connsiteY65" fmla="*/ 65624 h 431650"/>
              <a:gd name="connsiteX66" fmla="*/ 151504 w 349969"/>
              <a:gd name="connsiteY66" fmla="*/ 20024 h 431650"/>
              <a:gd name="connsiteX67" fmla="*/ 173561 w 349969"/>
              <a:gd name="connsiteY67" fmla="*/ 10746 h 431650"/>
              <a:gd name="connsiteX68" fmla="*/ 195555 w 349969"/>
              <a:gd name="connsiteY68" fmla="*/ 20024 h 431650"/>
              <a:gd name="connsiteX69" fmla="*/ 198600 w 349969"/>
              <a:gd name="connsiteY69" fmla="*/ 65624 h 431650"/>
              <a:gd name="connsiteX70" fmla="*/ 173534 w 349969"/>
              <a:gd name="connsiteY70" fmla="*/ 83042 h 431650"/>
              <a:gd name="connsiteX71" fmla="*/ 148460 w 349969"/>
              <a:gd name="connsiteY71" fmla="*/ 65624 h 431650"/>
              <a:gd name="connsiteX72" fmla="*/ 148460 w 349969"/>
              <a:gd name="connsiteY72" fmla="*/ 65624 h 431650"/>
              <a:gd name="connsiteX73" fmla="*/ 67863 w 349969"/>
              <a:gd name="connsiteY73" fmla="*/ 18224 h 431650"/>
              <a:gd name="connsiteX74" fmla="*/ 83257 w 349969"/>
              <a:gd name="connsiteY74" fmla="*/ 11776 h 431650"/>
              <a:gd name="connsiteX75" fmla="*/ 98606 w 349969"/>
              <a:gd name="connsiteY75" fmla="*/ 18224 h 431650"/>
              <a:gd name="connsiteX76" fmla="*/ 100639 w 349969"/>
              <a:gd name="connsiteY76" fmla="*/ 50687 h 431650"/>
              <a:gd name="connsiteX77" fmla="*/ 83239 w 349969"/>
              <a:gd name="connsiteY77" fmla="*/ 62839 h 431650"/>
              <a:gd name="connsiteX78" fmla="*/ 65830 w 349969"/>
              <a:gd name="connsiteY78" fmla="*/ 50687 h 431650"/>
              <a:gd name="connsiteX79" fmla="*/ 67863 w 349969"/>
              <a:gd name="connsiteY79" fmla="*/ 18224 h 431650"/>
              <a:gd name="connsiteX80" fmla="*/ 67863 w 349969"/>
              <a:gd name="connsiteY80" fmla="*/ 18224 h 431650"/>
              <a:gd name="connsiteX81" fmla="*/ 39018 w 349969"/>
              <a:gd name="connsiteY81" fmla="*/ 112325 h 431650"/>
              <a:gd name="connsiteX82" fmla="*/ 70907 w 349969"/>
              <a:gd name="connsiteY82" fmla="*/ 76854 h 431650"/>
              <a:gd name="connsiteX83" fmla="*/ 95552 w 349969"/>
              <a:gd name="connsiteY83" fmla="*/ 76854 h 431650"/>
              <a:gd name="connsiteX84" fmla="*/ 124925 w 349969"/>
              <a:gd name="connsiteY84" fmla="*/ 98570 h 431650"/>
              <a:gd name="connsiteX85" fmla="*/ 107525 w 349969"/>
              <a:gd name="connsiteY85" fmla="*/ 120493 h 431650"/>
              <a:gd name="connsiteX86" fmla="*/ 41507 w 349969"/>
              <a:gd name="connsiteY86" fmla="*/ 120493 h 431650"/>
              <a:gd name="connsiteX87" fmla="*/ 39018 w 349969"/>
              <a:gd name="connsiteY87" fmla="*/ 117251 h 431650"/>
              <a:gd name="connsiteX88" fmla="*/ 39018 w 349969"/>
              <a:gd name="connsiteY88" fmla="*/ 112325 h 431650"/>
              <a:gd name="connsiteX89" fmla="*/ 195233 w 349969"/>
              <a:gd name="connsiteY89" fmla="*/ 266319 h 431650"/>
              <a:gd name="connsiteX90" fmla="*/ 195233 w 349969"/>
              <a:gd name="connsiteY90" fmla="*/ 273922 h 431650"/>
              <a:gd name="connsiteX91" fmla="*/ 178782 w 349969"/>
              <a:gd name="connsiteY91" fmla="*/ 290373 h 431650"/>
              <a:gd name="connsiteX92" fmla="*/ 174985 w 349969"/>
              <a:gd name="connsiteY92" fmla="*/ 291949 h 431650"/>
              <a:gd name="connsiteX93" fmla="*/ 171188 w 349969"/>
              <a:gd name="connsiteY93" fmla="*/ 290373 h 431650"/>
              <a:gd name="connsiteX94" fmla="*/ 154737 w 349969"/>
              <a:gd name="connsiteY94" fmla="*/ 273922 h 431650"/>
              <a:gd name="connsiteX95" fmla="*/ 154737 w 349969"/>
              <a:gd name="connsiteY95" fmla="*/ 266319 h 431650"/>
              <a:gd name="connsiteX96" fmla="*/ 162340 w 349969"/>
              <a:gd name="connsiteY96" fmla="*/ 266319 h 431650"/>
              <a:gd name="connsiteX97" fmla="*/ 169621 w 349969"/>
              <a:gd name="connsiteY97" fmla="*/ 273600 h 431650"/>
              <a:gd name="connsiteX98" fmla="*/ 169621 w 349969"/>
              <a:gd name="connsiteY98" fmla="*/ 214057 h 431650"/>
              <a:gd name="connsiteX99" fmla="*/ 174994 w 349969"/>
              <a:gd name="connsiteY99" fmla="*/ 208684 h 431650"/>
              <a:gd name="connsiteX100" fmla="*/ 180367 w 349969"/>
              <a:gd name="connsiteY100" fmla="*/ 214057 h 431650"/>
              <a:gd name="connsiteX101" fmla="*/ 180367 w 349969"/>
              <a:gd name="connsiteY101" fmla="*/ 273600 h 431650"/>
              <a:gd name="connsiteX102" fmla="*/ 187648 w 349969"/>
              <a:gd name="connsiteY102" fmla="*/ 266319 h 431650"/>
              <a:gd name="connsiteX103" fmla="*/ 195233 w 349969"/>
              <a:gd name="connsiteY103" fmla="*/ 266319 h 431650"/>
              <a:gd name="connsiteX104" fmla="*/ 195233 w 349969"/>
              <a:gd name="connsiteY104" fmla="*/ 266319 h 431650"/>
              <a:gd name="connsiteX105" fmla="*/ 266821 w 349969"/>
              <a:gd name="connsiteY105" fmla="*/ 235585 h 431650"/>
              <a:gd name="connsiteX106" fmla="*/ 266821 w 349969"/>
              <a:gd name="connsiteY106" fmla="*/ 243188 h 431650"/>
              <a:gd name="connsiteX107" fmla="*/ 250370 w 349969"/>
              <a:gd name="connsiteY107" fmla="*/ 259639 h 431650"/>
              <a:gd name="connsiteX108" fmla="*/ 246573 w 349969"/>
              <a:gd name="connsiteY108" fmla="*/ 261215 h 431650"/>
              <a:gd name="connsiteX109" fmla="*/ 242776 w 349969"/>
              <a:gd name="connsiteY109" fmla="*/ 259639 h 431650"/>
              <a:gd name="connsiteX110" fmla="*/ 226325 w 349969"/>
              <a:gd name="connsiteY110" fmla="*/ 243188 h 431650"/>
              <a:gd name="connsiteX111" fmla="*/ 226325 w 349969"/>
              <a:gd name="connsiteY111" fmla="*/ 235585 h 431650"/>
              <a:gd name="connsiteX112" fmla="*/ 233928 w 349969"/>
              <a:gd name="connsiteY112" fmla="*/ 235585 h 431650"/>
              <a:gd name="connsiteX113" fmla="*/ 241209 w 349969"/>
              <a:gd name="connsiteY113" fmla="*/ 242866 h 431650"/>
              <a:gd name="connsiteX114" fmla="*/ 241209 w 349969"/>
              <a:gd name="connsiteY114" fmla="*/ 209946 h 431650"/>
              <a:gd name="connsiteX115" fmla="*/ 246582 w 349969"/>
              <a:gd name="connsiteY115" fmla="*/ 204573 h 431650"/>
              <a:gd name="connsiteX116" fmla="*/ 251955 w 349969"/>
              <a:gd name="connsiteY116" fmla="*/ 209946 h 431650"/>
              <a:gd name="connsiteX117" fmla="*/ 251955 w 349969"/>
              <a:gd name="connsiteY117" fmla="*/ 242866 h 431650"/>
              <a:gd name="connsiteX118" fmla="*/ 259236 w 349969"/>
              <a:gd name="connsiteY118" fmla="*/ 235585 h 431650"/>
              <a:gd name="connsiteX119" fmla="*/ 266821 w 349969"/>
              <a:gd name="connsiteY119" fmla="*/ 235585 h 431650"/>
              <a:gd name="connsiteX120" fmla="*/ 266821 w 349969"/>
              <a:gd name="connsiteY120" fmla="*/ 235585 h 431650"/>
              <a:gd name="connsiteX121" fmla="*/ 123654 w 349969"/>
              <a:gd name="connsiteY121" fmla="*/ 235585 h 431650"/>
              <a:gd name="connsiteX122" fmla="*/ 123654 w 349969"/>
              <a:gd name="connsiteY122" fmla="*/ 243188 h 431650"/>
              <a:gd name="connsiteX123" fmla="*/ 107203 w 349969"/>
              <a:gd name="connsiteY123" fmla="*/ 259639 h 431650"/>
              <a:gd name="connsiteX124" fmla="*/ 103406 w 349969"/>
              <a:gd name="connsiteY124" fmla="*/ 261215 h 431650"/>
              <a:gd name="connsiteX125" fmla="*/ 99609 w 349969"/>
              <a:gd name="connsiteY125" fmla="*/ 259639 h 431650"/>
              <a:gd name="connsiteX126" fmla="*/ 83158 w 349969"/>
              <a:gd name="connsiteY126" fmla="*/ 243188 h 431650"/>
              <a:gd name="connsiteX127" fmla="*/ 83158 w 349969"/>
              <a:gd name="connsiteY127" fmla="*/ 235585 h 431650"/>
              <a:gd name="connsiteX128" fmla="*/ 90761 w 349969"/>
              <a:gd name="connsiteY128" fmla="*/ 235585 h 431650"/>
              <a:gd name="connsiteX129" fmla="*/ 98042 w 349969"/>
              <a:gd name="connsiteY129" fmla="*/ 242866 h 431650"/>
              <a:gd name="connsiteX130" fmla="*/ 98042 w 349969"/>
              <a:gd name="connsiteY130" fmla="*/ 209946 h 431650"/>
              <a:gd name="connsiteX131" fmla="*/ 103415 w 349969"/>
              <a:gd name="connsiteY131" fmla="*/ 204573 h 431650"/>
              <a:gd name="connsiteX132" fmla="*/ 108788 w 349969"/>
              <a:gd name="connsiteY132" fmla="*/ 209946 h 431650"/>
              <a:gd name="connsiteX133" fmla="*/ 108788 w 349969"/>
              <a:gd name="connsiteY133" fmla="*/ 242866 h 431650"/>
              <a:gd name="connsiteX134" fmla="*/ 116068 w 349969"/>
              <a:gd name="connsiteY134" fmla="*/ 235585 h 431650"/>
              <a:gd name="connsiteX135" fmla="*/ 123654 w 349969"/>
              <a:gd name="connsiteY135" fmla="*/ 235585 h 431650"/>
              <a:gd name="connsiteX136" fmla="*/ 123654 w 349969"/>
              <a:gd name="connsiteY136" fmla="*/ 235585 h 431650"/>
              <a:gd name="connsiteX137" fmla="*/ 349970 w 349969"/>
              <a:gd name="connsiteY137" fmla="*/ 231806 h 431650"/>
              <a:gd name="connsiteX138" fmla="*/ 349970 w 349969"/>
              <a:gd name="connsiteY138" fmla="*/ 197696 h 431650"/>
              <a:gd name="connsiteX139" fmla="*/ 335355 w 349969"/>
              <a:gd name="connsiteY139" fmla="*/ 183081 h 431650"/>
              <a:gd name="connsiteX140" fmla="*/ 14615 w 349969"/>
              <a:gd name="connsiteY140" fmla="*/ 183081 h 431650"/>
              <a:gd name="connsiteX141" fmla="*/ 0 w 349969"/>
              <a:gd name="connsiteY141" fmla="*/ 197696 h 431650"/>
              <a:gd name="connsiteX142" fmla="*/ 0 w 349969"/>
              <a:gd name="connsiteY142" fmla="*/ 231663 h 431650"/>
              <a:gd name="connsiteX143" fmla="*/ 6546 w 349969"/>
              <a:gd name="connsiteY143" fmla="*/ 243851 h 431650"/>
              <a:gd name="connsiteX144" fmla="*/ 148092 w 349969"/>
              <a:gd name="connsiteY144" fmla="*/ 337576 h 431650"/>
              <a:gd name="connsiteX145" fmla="*/ 148092 w 349969"/>
              <a:gd name="connsiteY145" fmla="*/ 409290 h 431650"/>
              <a:gd name="connsiteX146" fmla="*/ 150788 w 349969"/>
              <a:gd name="connsiteY146" fmla="*/ 413946 h 431650"/>
              <a:gd name="connsiteX147" fmla="*/ 153465 w 349969"/>
              <a:gd name="connsiteY147" fmla="*/ 414663 h 431650"/>
              <a:gd name="connsiteX148" fmla="*/ 156179 w 349969"/>
              <a:gd name="connsiteY148" fmla="*/ 413928 h 431650"/>
              <a:gd name="connsiteX149" fmla="*/ 197982 w 349969"/>
              <a:gd name="connsiteY149" fmla="*/ 389490 h 431650"/>
              <a:gd name="connsiteX150" fmla="*/ 268155 w 349969"/>
              <a:gd name="connsiteY150" fmla="*/ 431651 h 431650"/>
              <a:gd name="connsiteX151" fmla="*/ 347659 w 349969"/>
              <a:gd name="connsiteY151" fmla="*/ 352146 h 431650"/>
              <a:gd name="connsiteX152" fmla="*/ 295433 w 349969"/>
              <a:gd name="connsiteY152" fmla="*/ 277469 h 431650"/>
              <a:gd name="connsiteX153" fmla="*/ 343719 w 349969"/>
              <a:gd name="connsiteY153" fmla="*/ 243797 h 431650"/>
              <a:gd name="connsiteX154" fmla="*/ 349970 w 349969"/>
              <a:gd name="connsiteY154" fmla="*/ 231806 h 431650"/>
              <a:gd name="connsiteX155" fmla="*/ 349970 w 349969"/>
              <a:gd name="connsiteY155" fmla="*/ 231806 h 431650"/>
              <a:gd name="connsiteX156" fmla="*/ 336904 w 349969"/>
              <a:gd name="connsiteY156" fmla="*/ 352137 h 431650"/>
              <a:gd name="connsiteX157" fmla="*/ 268146 w 349969"/>
              <a:gd name="connsiteY157" fmla="*/ 420896 h 431650"/>
              <a:gd name="connsiteX158" fmla="*/ 199388 w 349969"/>
              <a:gd name="connsiteY158" fmla="*/ 352137 h 431650"/>
              <a:gd name="connsiteX159" fmla="*/ 268146 w 349969"/>
              <a:gd name="connsiteY159" fmla="*/ 283379 h 431650"/>
              <a:gd name="connsiteX160" fmla="*/ 336904 w 349969"/>
              <a:gd name="connsiteY160" fmla="*/ 352137 h 431650"/>
              <a:gd name="connsiteX161" fmla="*/ 339224 w 349969"/>
              <a:gd name="connsiteY161" fmla="*/ 231806 h 431650"/>
              <a:gd name="connsiteX162" fmla="*/ 337567 w 349969"/>
              <a:gd name="connsiteY162" fmla="*/ 234976 h 431650"/>
              <a:gd name="connsiteX163" fmla="*/ 281848 w 349969"/>
              <a:gd name="connsiteY163" fmla="*/ 273824 h 431650"/>
              <a:gd name="connsiteX164" fmla="*/ 268146 w 349969"/>
              <a:gd name="connsiteY164" fmla="*/ 272642 h 431650"/>
              <a:gd name="connsiteX165" fmla="*/ 188642 w 349969"/>
              <a:gd name="connsiteY165" fmla="*/ 352146 h 431650"/>
              <a:gd name="connsiteX166" fmla="*/ 193540 w 349969"/>
              <a:gd name="connsiteY166" fmla="*/ 379630 h 431650"/>
              <a:gd name="connsiteX167" fmla="*/ 158830 w 349969"/>
              <a:gd name="connsiteY167" fmla="*/ 399922 h 431650"/>
              <a:gd name="connsiteX168" fmla="*/ 158830 w 349969"/>
              <a:gd name="connsiteY168" fmla="*/ 334693 h 431650"/>
              <a:gd name="connsiteX169" fmla="*/ 156421 w 349969"/>
              <a:gd name="connsiteY169" fmla="*/ 330215 h 431650"/>
              <a:gd name="connsiteX170" fmla="*/ 12484 w 349969"/>
              <a:gd name="connsiteY170" fmla="*/ 234887 h 431650"/>
              <a:gd name="connsiteX171" fmla="*/ 10755 w 349969"/>
              <a:gd name="connsiteY171" fmla="*/ 231663 h 431650"/>
              <a:gd name="connsiteX172" fmla="*/ 10755 w 349969"/>
              <a:gd name="connsiteY172" fmla="*/ 197696 h 431650"/>
              <a:gd name="connsiteX173" fmla="*/ 14624 w 349969"/>
              <a:gd name="connsiteY173" fmla="*/ 193827 h 431650"/>
              <a:gd name="connsiteX174" fmla="*/ 335364 w 349969"/>
              <a:gd name="connsiteY174" fmla="*/ 193827 h 431650"/>
              <a:gd name="connsiteX175" fmla="*/ 339232 w 349969"/>
              <a:gd name="connsiteY175" fmla="*/ 197696 h 431650"/>
              <a:gd name="connsiteX176" fmla="*/ 339232 w 349969"/>
              <a:gd name="connsiteY176" fmla="*/ 231806 h 431650"/>
              <a:gd name="connsiteX177" fmla="*/ 339224 w 349969"/>
              <a:gd name="connsiteY177" fmla="*/ 231806 h 431650"/>
              <a:gd name="connsiteX178" fmla="*/ 268146 w 349969"/>
              <a:gd name="connsiteY178" fmla="*/ 303421 h 431650"/>
              <a:gd name="connsiteX179" fmla="*/ 273519 w 349969"/>
              <a:gd name="connsiteY179" fmla="*/ 308794 h 431650"/>
              <a:gd name="connsiteX180" fmla="*/ 273519 w 349969"/>
              <a:gd name="connsiteY180" fmla="*/ 315528 h 431650"/>
              <a:gd name="connsiteX181" fmla="*/ 288385 w 349969"/>
              <a:gd name="connsiteY181" fmla="*/ 334290 h 431650"/>
              <a:gd name="connsiteX182" fmla="*/ 283012 w 349969"/>
              <a:gd name="connsiteY182" fmla="*/ 339663 h 431650"/>
              <a:gd name="connsiteX183" fmla="*/ 277639 w 349969"/>
              <a:gd name="connsiteY183" fmla="*/ 334290 h 431650"/>
              <a:gd name="connsiteX184" fmla="*/ 268146 w 349969"/>
              <a:gd name="connsiteY184" fmla="*/ 325576 h 431650"/>
              <a:gd name="connsiteX185" fmla="*/ 258653 w 349969"/>
              <a:gd name="connsiteY185" fmla="*/ 334290 h 431650"/>
              <a:gd name="connsiteX186" fmla="*/ 269552 w 349969"/>
              <a:gd name="connsiteY186" fmla="*/ 343343 h 431650"/>
              <a:gd name="connsiteX187" fmla="*/ 288385 w 349969"/>
              <a:gd name="connsiteY187" fmla="*/ 362776 h 431650"/>
              <a:gd name="connsiteX188" fmla="*/ 273519 w 349969"/>
              <a:gd name="connsiteY188" fmla="*/ 381537 h 431650"/>
              <a:gd name="connsiteX189" fmla="*/ 273519 w 349969"/>
              <a:gd name="connsiteY189" fmla="*/ 388272 h 431650"/>
              <a:gd name="connsiteX190" fmla="*/ 268146 w 349969"/>
              <a:gd name="connsiteY190" fmla="*/ 393645 h 431650"/>
              <a:gd name="connsiteX191" fmla="*/ 262773 w 349969"/>
              <a:gd name="connsiteY191" fmla="*/ 388272 h 431650"/>
              <a:gd name="connsiteX192" fmla="*/ 262773 w 349969"/>
              <a:gd name="connsiteY192" fmla="*/ 381537 h 431650"/>
              <a:gd name="connsiteX193" fmla="*/ 247907 w 349969"/>
              <a:gd name="connsiteY193" fmla="*/ 362776 h 431650"/>
              <a:gd name="connsiteX194" fmla="*/ 253280 w 349969"/>
              <a:gd name="connsiteY194" fmla="*/ 357403 h 431650"/>
              <a:gd name="connsiteX195" fmla="*/ 258653 w 349969"/>
              <a:gd name="connsiteY195" fmla="*/ 362776 h 431650"/>
              <a:gd name="connsiteX196" fmla="*/ 268146 w 349969"/>
              <a:gd name="connsiteY196" fmla="*/ 371490 h 431650"/>
              <a:gd name="connsiteX197" fmla="*/ 277639 w 349969"/>
              <a:gd name="connsiteY197" fmla="*/ 362776 h 431650"/>
              <a:gd name="connsiteX198" fmla="*/ 266740 w 349969"/>
              <a:gd name="connsiteY198" fmla="*/ 353722 h 431650"/>
              <a:gd name="connsiteX199" fmla="*/ 247907 w 349969"/>
              <a:gd name="connsiteY199" fmla="*/ 334299 h 431650"/>
              <a:gd name="connsiteX200" fmla="*/ 262773 w 349969"/>
              <a:gd name="connsiteY200" fmla="*/ 315537 h 431650"/>
              <a:gd name="connsiteX201" fmla="*/ 262773 w 349969"/>
              <a:gd name="connsiteY201" fmla="*/ 308803 h 431650"/>
              <a:gd name="connsiteX202" fmla="*/ 268146 w 349969"/>
              <a:gd name="connsiteY202" fmla="*/ 303421 h 43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349969" h="431650">
                <a:moveTo>
                  <a:pt x="41507" y="131239"/>
                </a:moveTo>
                <a:lnTo>
                  <a:pt x="103648" y="131239"/>
                </a:lnTo>
                <a:cubicBezTo>
                  <a:pt x="102278" y="136469"/>
                  <a:pt x="101525" y="141985"/>
                  <a:pt x="101525" y="147690"/>
                </a:cubicBezTo>
                <a:lnTo>
                  <a:pt x="101525" y="154299"/>
                </a:lnTo>
                <a:cubicBezTo>
                  <a:pt x="101525" y="163648"/>
                  <a:pt x="108671" y="171251"/>
                  <a:pt x="117457" y="171251"/>
                </a:cubicBezTo>
                <a:lnTo>
                  <a:pt x="229576" y="171251"/>
                </a:lnTo>
                <a:cubicBezTo>
                  <a:pt x="238361" y="171251"/>
                  <a:pt x="245507" y="163648"/>
                  <a:pt x="245507" y="154299"/>
                </a:cubicBezTo>
                <a:lnTo>
                  <a:pt x="245507" y="147690"/>
                </a:lnTo>
                <a:cubicBezTo>
                  <a:pt x="245507" y="141985"/>
                  <a:pt x="244755" y="136469"/>
                  <a:pt x="243385" y="131239"/>
                </a:cubicBezTo>
                <a:lnTo>
                  <a:pt x="305525" y="131239"/>
                </a:lnTo>
                <a:cubicBezTo>
                  <a:pt x="312824" y="131239"/>
                  <a:pt x="318761" y="124961"/>
                  <a:pt x="318761" y="117251"/>
                </a:cubicBezTo>
                <a:lnTo>
                  <a:pt x="318761" y="112334"/>
                </a:lnTo>
                <a:cubicBezTo>
                  <a:pt x="318761" y="89284"/>
                  <a:pt x="303107" y="70119"/>
                  <a:pt x="282725" y="66672"/>
                </a:cubicBezTo>
                <a:cubicBezTo>
                  <a:pt x="286092" y="63699"/>
                  <a:pt x="288904" y="59821"/>
                  <a:pt x="291018" y="55075"/>
                </a:cubicBezTo>
                <a:cubicBezTo>
                  <a:pt x="297546" y="40442"/>
                  <a:pt x="295818" y="20696"/>
                  <a:pt x="287167" y="11051"/>
                </a:cubicBezTo>
                <a:cubicBezTo>
                  <a:pt x="281033" y="4218"/>
                  <a:pt x="273618" y="1030"/>
                  <a:pt x="263821" y="1030"/>
                </a:cubicBezTo>
                <a:cubicBezTo>
                  <a:pt x="253997" y="1030"/>
                  <a:pt x="246564" y="4218"/>
                  <a:pt x="240430" y="11051"/>
                </a:cubicBezTo>
                <a:cubicBezTo>
                  <a:pt x="231779" y="20696"/>
                  <a:pt x="230051" y="40442"/>
                  <a:pt x="236579" y="55066"/>
                </a:cubicBezTo>
                <a:cubicBezTo>
                  <a:pt x="238701" y="59812"/>
                  <a:pt x="241513" y="63699"/>
                  <a:pt x="244889" y="66672"/>
                </a:cubicBezTo>
                <a:cubicBezTo>
                  <a:pt x="230973" y="69072"/>
                  <a:pt x="218857" y="78940"/>
                  <a:pt x="212857" y="92785"/>
                </a:cubicBezTo>
                <a:cubicBezTo>
                  <a:pt x="207116" y="89955"/>
                  <a:pt x="200857" y="88164"/>
                  <a:pt x="194283" y="87627"/>
                </a:cubicBezTo>
                <a:cubicBezTo>
                  <a:pt x="200176" y="83597"/>
                  <a:pt x="204967" y="77660"/>
                  <a:pt x="208388" y="70012"/>
                </a:cubicBezTo>
                <a:cubicBezTo>
                  <a:pt x="216895" y="50955"/>
                  <a:pt x="214710" y="25316"/>
                  <a:pt x="203525" y="12851"/>
                </a:cubicBezTo>
                <a:cubicBezTo>
                  <a:pt x="195689" y="4084"/>
                  <a:pt x="186161" y="0"/>
                  <a:pt x="173561" y="0"/>
                </a:cubicBezTo>
                <a:cubicBezTo>
                  <a:pt x="160925" y="0"/>
                  <a:pt x="151379" y="4084"/>
                  <a:pt x="143507" y="12851"/>
                </a:cubicBezTo>
                <a:cubicBezTo>
                  <a:pt x="132322" y="25316"/>
                  <a:pt x="130146" y="50955"/>
                  <a:pt x="138645" y="70003"/>
                </a:cubicBezTo>
                <a:cubicBezTo>
                  <a:pt x="142057" y="77660"/>
                  <a:pt x="146857" y="83597"/>
                  <a:pt x="152749" y="87627"/>
                </a:cubicBezTo>
                <a:cubicBezTo>
                  <a:pt x="146176" y="88164"/>
                  <a:pt x="139916" y="89955"/>
                  <a:pt x="134176" y="92785"/>
                </a:cubicBezTo>
                <a:cubicBezTo>
                  <a:pt x="128167" y="78940"/>
                  <a:pt x="116060" y="69072"/>
                  <a:pt x="102143" y="66672"/>
                </a:cubicBezTo>
                <a:cubicBezTo>
                  <a:pt x="105519" y="63699"/>
                  <a:pt x="108331" y="59812"/>
                  <a:pt x="110454" y="55066"/>
                </a:cubicBezTo>
                <a:cubicBezTo>
                  <a:pt x="116982" y="40433"/>
                  <a:pt x="115254" y="20687"/>
                  <a:pt x="106603" y="11042"/>
                </a:cubicBezTo>
                <a:cubicBezTo>
                  <a:pt x="100469" y="4209"/>
                  <a:pt x="93054" y="1021"/>
                  <a:pt x="83257" y="1021"/>
                </a:cubicBezTo>
                <a:cubicBezTo>
                  <a:pt x="73433" y="1021"/>
                  <a:pt x="66000" y="4209"/>
                  <a:pt x="59866" y="11042"/>
                </a:cubicBezTo>
                <a:cubicBezTo>
                  <a:pt x="51215" y="20687"/>
                  <a:pt x="49487" y="40433"/>
                  <a:pt x="56015" y="55057"/>
                </a:cubicBezTo>
                <a:cubicBezTo>
                  <a:pt x="58128" y="59794"/>
                  <a:pt x="60940" y="63681"/>
                  <a:pt x="64307" y="66654"/>
                </a:cubicBezTo>
                <a:cubicBezTo>
                  <a:pt x="43916" y="70101"/>
                  <a:pt x="28271" y="89266"/>
                  <a:pt x="28271" y="112316"/>
                </a:cubicBezTo>
                <a:lnTo>
                  <a:pt x="28271" y="117233"/>
                </a:lnTo>
                <a:cubicBezTo>
                  <a:pt x="28271" y="124961"/>
                  <a:pt x="34209" y="131239"/>
                  <a:pt x="41507" y="131239"/>
                </a:cubicBezTo>
                <a:lnTo>
                  <a:pt x="41507" y="131239"/>
                </a:lnTo>
                <a:close/>
                <a:moveTo>
                  <a:pt x="234779" y="154299"/>
                </a:moveTo>
                <a:cubicBezTo>
                  <a:pt x="234779" y="157666"/>
                  <a:pt x="232406" y="160504"/>
                  <a:pt x="229594" y="160504"/>
                </a:cubicBezTo>
                <a:lnTo>
                  <a:pt x="117475" y="160504"/>
                </a:lnTo>
                <a:cubicBezTo>
                  <a:pt x="114663" y="160504"/>
                  <a:pt x="112289" y="157666"/>
                  <a:pt x="112289" y="154299"/>
                </a:cubicBezTo>
                <a:lnTo>
                  <a:pt x="112289" y="147690"/>
                </a:lnTo>
                <a:cubicBezTo>
                  <a:pt x="112289" y="120394"/>
                  <a:pt x="132340" y="98176"/>
                  <a:pt x="156985" y="98176"/>
                </a:cubicBezTo>
                <a:lnTo>
                  <a:pt x="190092" y="98176"/>
                </a:lnTo>
                <a:cubicBezTo>
                  <a:pt x="214737" y="98176"/>
                  <a:pt x="234788" y="120385"/>
                  <a:pt x="234788" y="147690"/>
                </a:cubicBezTo>
                <a:lnTo>
                  <a:pt x="234788" y="154299"/>
                </a:lnTo>
                <a:lnTo>
                  <a:pt x="234779" y="154299"/>
                </a:lnTo>
                <a:close/>
                <a:moveTo>
                  <a:pt x="248454" y="18224"/>
                </a:moveTo>
                <a:cubicBezTo>
                  <a:pt x="252510" y="13701"/>
                  <a:pt x="257113" y="11776"/>
                  <a:pt x="263848" y="11776"/>
                </a:cubicBezTo>
                <a:cubicBezTo>
                  <a:pt x="270546" y="11776"/>
                  <a:pt x="275140" y="13701"/>
                  <a:pt x="279197" y="18224"/>
                </a:cubicBezTo>
                <a:cubicBezTo>
                  <a:pt x="284409" y="24027"/>
                  <a:pt x="286379" y="39143"/>
                  <a:pt x="281230" y="50687"/>
                </a:cubicBezTo>
                <a:cubicBezTo>
                  <a:pt x="278758" y="56230"/>
                  <a:pt x="273725" y="62839"/>
                  <a:pt x="263830" y="62839"/>
                </a:cubicBezTo>
                <a:cubicBezTo>
                  <a:pt x="253925" y="62839"/>
                  <a:pt x="248892" y="56230"/>
                  <a:pt x="246421" y="50678"/>
                </a:cubicBezTo>
                <a:cubicBezTo>
                  <a:pt x="241271" y="39143"/>
                  <a:pt x="243251" y="24027"/>
                  <a:pt x="248454" y="18224"/>
                </a:cubicBezTo>
                <a:lnTo>
                  <a:pt x="248454" y="18224"/>
                </a:lnTo>
                <a:close/>
                <a:moveTo>
                  <a:pt x="251498" y="76854"/>
                </a:moveTo>
                <a:lnTo>
                  <a:pt x="276143" y="76854"/>
                </a:lnTo>
                <a:cubicBezTo>
                  <a:pt x="293731" y="76854"/>
                  <a:pt x="308033" y="92767"/>
                  <a:pt x="308033" y="112325"/>
                </a:cubicBezTo>
                <a:lnTo>
                  <a:pt x="308033" y="117242"/>
                </a:lnTo>
                <a:cubicBezTo>
                  <a:pt x="308033" y="118997"/>
                  <a:pt x="306895" y="120484"/>
                  <a:pt x="305543" y="120484"/>
                </a:cubicBezTo>
                <a:lnTo>
                  <a:pt x="239525" y="120484"/>
                </a:lnTo>
                <a:cubicBezTo>
                  <a:pt x="235433" y="111734"/>
                  <a:pt x="229433" y="104212"/>
                  <a:pt x="222125" y="98561"/>
                </a:cubicBezTo>
                <a:cubicBezTo>
                  <a:pt x="227077" y="85621"/>
                  <a:pt x="238710" y="76854"/>
                  <a:pt x="251498" y="76854"/>
                </a:cubicBezTo>
                <a:close/>
                <a:moveTo>
                  <a:pt x="148460" y="65624"/>
                </a:moveTo>
                <a:cubicBezTo>
                  <a:pt x="141761" y="50615"/>
                  <a:pt x="143185" y="29301"/>
                  <a:pt x="151504" y="20024"/>
                </a:cubicBezTo>
                <a:cubicBezTo>
                  <a:pt x="157343" y="13522"/>
                  <a:pt x="163934" y="10746"/>
                  <a:pt x="173561" y="10746"/>
                </a:cubicBezTo>
                <a:cubicBezTo>
                  <a:pt x="183143" y="10746"/>
                  <a:pt x="189716" y="13522"/>
                  <a:pt x="195555" y="20024"/>
                </a:cubicBezTo>
                <a:cubicBezTo>
                  <a:pt x="203874" y="29301"/>
                  <a:pt x="205298" y="50615"/>
                  <a:pt x="198600" y="65624"/>
                </a:cubicBezTo>
                <a:cubicBezTo>
                  <a:pt x="195053" y="73576"/>
                  <a:pt x="187827" y="83042"/>
                  <a:pt x="173534" y="83042"/>
                </a:cubicBezTo>
                <a:cubicBezTo>
                  <a:pt x="159242" y="83051"/>
                  <a:pt x="152006" y="73576"/>
                  <a:pt x="148460" y="65624"/>
                </a:cubicBezTo>
                <a:lnTo>
                  <a:pt x="148460" y="65624"/>
                </a:lnTo>
                <a:close/>
                <a:moveTo>
                  <a:pt x="67863" y="18224"/>
                </a:moveTo>
                <a:cubicBezTo>
                  <a:pt x="71919" y="13701"/>
                  <a:pt x="76522" y="11776"/>
                  <a:pt x="83257" y="11776"/>
                </a:cubicBezTo>
                <a:cubicBezTo>
                  <a:pt x="89955" y="11776"/>
                  <a:pt x="94549" y="13701"/>
                  <a:pt x="98606" y="18224"/>
                </a:cubicBezTo>
                <a:cubicBezTo>
                  <a:pt x="103818" y="24027"/>
                  <a:pt x="105788" y="39152"/>
                  <a:pt x="100639" y="50687"/>
                </a:cubicBezTo>
                <a:cubicBezTo>
                  <a:pt x="98167" y="56230"/>
                  <a:pt x="93134" y="62839"/>
                  <a:pt x="83239" y="62839"/>
                </a:cubicBezTo>
                <a:cubicBezTo>
                  <a:pt x="73334" y="62839"/>
                  <a:pt x="68301" y="56230"/>
                  <a:pt x="65830" y="50687"/>
                </a:cubicBezTo>
                <a:cubicBezTo>
                  <a:pt x="60681" y="39152"/>
                  <a:pt x="62660" y="24027"/>
                  <a:pt x="67863" y="18224"/>
                </a:cubicBezTo>
                <a:lnTo>
                  <a:pt x="67863" y="18224"/>
                </a:lnTo>
                <a:close/>
                <a:moveTo>
                  <a:pt x="39018" y="112325"/>
                </a:moveTo>
                <a:cubicBezTo>
                  <a:pt x="39018" y="92767"/>
                  <a:pt x="53328" y="76854"/>
                  <a:pt x="70907" y="76854"/>
                </a:cubicBezTo>
                <a:lnTo>
                  <a:pt x="95552" y="76854"/>
                </a:lnTo>
                <a:cubicBezTo>
                  <a:pt x="108340" y="76854"/>
                  <a:pt x="119982" y="85621"/>
                  <a:pt x="124925" y="98570"/>
                </a:cubicBezTo>
                <a:cubicBezTo>
                  <a:pt x="117609" y="104221"/>
                  <a:pt x="111618" y="111743"/>
                  <a:pt x="107525" y="120493"/>
                </a:cubicBezTo>
                <a:lnTo>
                  <a:pt x="41507" y="120493"/>
                </a:lnTo>
                <a:cubicBezTo>
                  <a:pt x="40155" y="120493"/>
                  <a:pt x="39018" y="119006"/>
                  <a:pt x="39018" y="117251"/>
                </a:cubicBezTo>
                <a:lnTo>
                  <a:pt x="39018" y="112325"/>
                </a:lnTo>
                <a:close/>
                <a:moveTo>
                  <a:pt x="195233" y="266319"/>
                </a:moveTo>
                <a:cubicBezTo>
                  <a:pt x="197328" y="268415"/>
                  <a:pt x="197328" y="271818"/>
                  <a:pt x="195233" y="273922"/>
                </a:cubicBezTo>
                <a:lnTo>
                  <a:pt x="178782" y="290373"/>
                </a:lnTo>
                <a:cubicBezTo>
                  <a:pt x="177734" y="291421"/>
                  <a:pt x="176355" y="291949"/>
                  <a:pt x="174985" y="291949"/>
                </a:cubicBezTo>
                <a:cubicBezTo>
                  <a:pt x="173615" y="291949"/>
                  <a:pt x="172236" y="291421"/>
                  <a:pt x="171188" y="290373"/>
                </a:cubicBezTo>
                <a:lnTo>
                  <a:pt x="154737" y="273922"/>
                </a:lnTo>
                <a:cubicBezTo>
                  <a:pt x="152642" y="271827"/>
                  <a:pt x="152642" y="268424"/>
                  <a:pt x="154737" y="266319"/>
                </a:cubicBezTo>
                <a:cubicBezTo>
                  <a:pt x="156833" y="264224"/>
                  <a:pt x="160236" y="264224"/>
                  <a:pt x="162340" y="266319"/>
                </a:cubicBezTo>
                <a:lnTo>
                  <a:pt x="169621" y="273600"/>
                </a:lnTo>
                <a:lnTo>
                  <a:pt x="169621" y="214057"/>
                </a:lnTo>
                <a:cubicBezTo>
                  <a:pt x="169621" y="211093"/>
                  <a:pt x="172030" y="208684"/>
                  <a:pt x="174994" y="208684"/>
                </a:cubicBezTo>
                <a:cubicBezTo>
                  <a:pt x="177958" y="208684"/>
                  <a:pt x="180367" y="211093"/>
                  <a:pt x="180367" y="214057"/>
                </a:cubicBezTo>
                <a:lnTo>
                  <a:pt x="180367" y="273600"/>
                </a:lnTo>
                <a:lnTo>
                  <a:pt x="187648" y="266319"/>
                </a:lnTo>
                <a:cubicBezTo>
                  <a:pt x="189734" y="264224"/>
                  <a:pt x="193137" y="264224"/>
                  <a:pt x="195233" y="266319"/>
                </a:cubicBezTo>
                <a:lnTo>
                  <a:pt x="195233" y="266319"/>
                </a:lnTo>
                <a:close/>
                <a:moveTo>
                  <a:pt x="266821" y="235585"/>
                </a:moveTo>
                <a:cubicBezTo>
                  <a:pt x="268916" y="237681"/>
                  <a:pt x="268916" y="241084"/>
                  <a:pt x="266821" y="243188"/>
                </a:cubicBezTo>
                <a:lnTo>
                  <a:pt x="250370" y="259639"/>
                </a:lnTo>
                <a:cubicBezTo>
                  <a:pt x="249367" y="260642"/>
                  <a:pt x="247997" y="261215"/>
                  <a:pt x="246573" y="261215"/>
                </a:cubicBezTo>
                <a:cubicBezTo>
                  <a:pt x="245149" y="261215"/>
                  <a:pt x="243779" y="260651"/>
                  <a:pt x="242776" y="259639"/>
                </a:cubicBezTo>
                <a:lnTo>
                  <a:pt x="226325" y="243188"/>
                </a:lnTo>
                <a:cubicBezTo>
                  <a:pt x="224230" y="241093"/>
                  <a:pt x="224230" y="237690"/>
                  <a:pt x="226325" y="235585"/>
                </a:cubicBezTo>
                <a:cubicBezTo>
                  <a:pt x="228421" y="233490"/>
                  <a:pt x="231824" y="233490"/>
                  <a:pt x="233928" y="235585"/>
                </a:cubicBezTo>
                <a:lnTo>
                  <a:pt x="241209" y="242866"/>
                </a:lnTo>
                <a:lnTo>
                  <a:pt x="241209" y="209946"/>
                </a:lnTo>
                <a:cubicBezTo>
                  <a:pt x="241209" y="206982"/>
                  <a:pt x="243618" y="204573"/>
                  <a:pt x="246582" y="204573"/>
                </a:cubicBezTo>
                <a:cubicBezTo>
                  <a:pt x="249546" y="204573"/>
                  <a:pt x="251955" y="206982"/>
                  <a:pt x="251955" y="209946"/>
                </a:cubicBezTo>
                <a:lnTo>
                  <a:pt x="251955" y="242866"/>
                </a:lnTo>
                <a:lnTo>
                  <a:pt x="259236" y="235585"/>
                </a:lnTo>
                <a:cubicBezTo>
                  <a:pt x="261322" y="233481"/>
                  <a:pt x="264725" y="233481"/>
                  <a:pt x="266821" y="235585"/>
                </a:cubicBezTo>
                <a:lnTo>
                  <a:pt x="266821" y="235585"/>
                </a:lnTo>
                <a:close/>
                <a:moveTo>
                  <a:pt x="123654" y="235585"/>
                </a:moveTo>
                <a:cubicBezTo>
                  <a:pt x="125749" y="237681"/>
                  <a:pt x="125749" y="241084"/>
                  <a:pt x="123654" y="243188"/>
                </a:cubicBezTo>
                <a:lnTo>
                  <a:pt x="107203" y="259639"/>
                </a:lnTo>
                <a:cubicBezTo>
                  <a:pt x="106200" y="260642"/>
                  <a:pt x="104830" y="261215"/>
                  <a:pt x="103406" y="261215"/>
                </a:cubicBezTo>
                <a:cubicBezTo>
                  <a:pt x="101982" y="261215"/>
                  <a:pt x="100612" y="260651"/>
                  <a:pt x="99609" y="259639"/>
                </a:cubicBezTo>
                <a:lnTo>
                  <a:pt x="83158" y="243188"/>
                </a:lnTo>
                <a:cubicBezTo>
                  <a:pt x="81063" y="241093"/>
                  <a:pt x="81063" y="237690"/>
                  <a:pt x="83158" y="235585"/>
                </a:cubicBezTo>
                <a:cubicBezTo>
                  <a:pt x="85254" y="233490"/>
                  <a:pt x="88657" y="233490"/>
                  <a:pt x="90761" y="235585"/>
                </a:cubicBezTo>
                <a:lnTo>
                  <a:pt x="98042" y="242866"/>
                </a:lnTo>
                <a:lnTo>
                  <a:pt x="98042" y="209946"/>
                </a:lnTo>
                <a:cubicBezTo>
                  <a:pt x="98042" y="206982"/>
                  <a:pt x="100451" y="204573"/>
                  <a:pt x="103415" y="204573"/>
                </a:cubicBezTo>
                <a:cubicBezTo>
                  <a:pt x="106379" y="204573"/>
                  <a:pt x="108788" y="206982"/>
                  <a:pt x="108788" y="209946"/>
                </a:cubicBezTo>
                <a:lnTo>
                  <a:pt x="108788" y="242866"/>
                </a:lnTo>
                <a:lnTo>
                  <a:pt x="116068" y="235585"/>
                </a:lnTo>
                <a:cubicBezTo>
                  <a:pt x="118155" y="233481"/>
                  <a:pt x="121549" y="233481"/>
                  <a:pt x="123654" y="235585"/>
                </a:cubicBezTo>
                <a:lnTo>
                  <a:pt x="123654" y="235585"/>
                </a:lnTo>
                <a:close/>
                <a:moveTo>
                  <a:pt x="349970" y="231806"/>
                </a:moveTo>
                <a:lnTo>
                  <a:pt x="349970" y="197696"/>
                </a:lnTo>
                <a:cubicBezTo>
                  <a:pt x="349970" y="189636"/>
                  <a:pt x="343415" y="183081"/>
                  <a:pt x="335355" y="183081"/>
                </a:cubicBezTo>
                <a:lnTo>
                  <a:pt x="14615" y="183081"/>
                </a:lnTo>
                <a:cubicBezTo>
                  <a:pt x="6555" y="183081"/>
                  <a:pt x="0" y="189636"/>
                  <a:pt x="0" y="197696"/>
                </a:cubicBezTo>
                <a:lnTo>
                  <a:pt x="0" y="231663"/>
                </a:lnTo>
                <a:cubicBezTo>
                  <a:pt x="0" y="236651"/>
                  <a:pt x="2382" y="241093"/>
                  <a:pt x="6546" y="243851"/>
                </a:cubicBezTo>
                <a:lnTo>
                  <a:pt x="148092" y="337576"/>
                </a:lnTo>
                <a:lnTo>
                  <a:pt x="148092" y="409290"/>
                </a:lnTo>
                <a:cubicBezTo>
                  <a:pt x="148092" y="411215"/>
                  <a:pt x="149122" y="412988"/>
                  <a:pt x="150788" y="413946"/>
                </a:cubicBezTo>
                <a:cubicBezTo>
                  <a:pt x="151612" y="414421"/>
                  <a:pt x="152543" y="414663"/>
                  <a:pt x="153465" y="414663"/>
                </a:cubicBezTo>
                <a:cubicBezTo>
                  <a:pt x="154406" y="414663"/>
                  <a:pt x="155337" y="414421"/>
                  <a:pt x="156179" y="413928"/>
                </a:cubicBezTo>
                <a:lnTo>
                  <a:pt x="197982" y="389490"/>
                </a:lnTo>
                <a:cubicBezTo>
                  <a:pt x="211370" y="414555"/>
                  <a:pt x="237806" y="431651"/>
                  <a:pt x="268155" y="431651"/>
                </a:cubicBezTo>
                <a:cubicBezTo>
                  <a:pt x="311991" y="431651"/>
                  <a:pt x="347659" y="395991"/>
                  <a:pt x="347659" y="352146"/>
                </a:cubicBezTo>
                <a:cubicBezTo>
                  <a:pt x="347659" y="317884"/>
                  <a:pt x="325880" y="288618"/>
                  <a:pt x="295433" y="277469"/>
                </a:cubicBezTo>
                <a:lnTo>
                  <a:pt x="343719" y="243797"/>
                </a:lnTo>
                <a:cubicBezTo>
                  <a:pt x="347686" y="241021"/>
                  <a:pt x="349970" y="236651"/>
                  <a:pt x="349970" y="231806"/>
                </a:cubicBezTo>
                <a:lnTo>
                  <a:pt x="349970" y="231806"/>
                </a:lnTo>
                <a:close/>
                <a:moveTo>
                  <a:pt x="336904" y="352137"/>
                </a:moveTo>
                <a:cubicBezTo>
                  <a:pt x="336904" y="390045"/>
                  <a:pt x="306063" y="420896"/>
                  <a:pt x="268146" y="420896"/>
                </a:cubicBezTo>
                <a:cubicBezTo>
                  <a:pt x="230230" y="420896"/>
                  <a:pt x="199388" y="390054"/>
                  <a:pt x="199388" y="352137"/>
                </a:cubicBezTo>
                <a:cubicBezTo>
                  <a:pt x="199388" y="314221"/>
                  <a:pt x="230230" y="283379"/>
                  <a:pt x="268146" y="283379"/>
                </a:cubicBezTo>
                <a:cubicBezTo>
                  <a:pt x="306063" y="283379"/>
                  <a:pt x="336904" y="314230"/>
                  <a:pt x="336904" y="352137"/>
                </a:cubicBezTo>
                <a:close/>
                <a:moveTo>
                  <a:pt x="339224" y="231806"/>
                </a:moveTo>
                <a:cubicBezTo>
                  <a:pt x="339224" y="233167"/>
                  <a:pt x="338686" y="234206"/>
                  <a:pt x="337567" y="234976"/>
                </a:cubicBezTo>
                <a:lnTo>
                  <a:pt x="281848" y="273824"/>
                </a:lnTo>
                <a:cubicBezTo>
                  <a:pt x="277397" y="273045"/>
                  <a:pt x="272812" y="272642"/>
                  <a:pt x="268146" y="272642"/>
                </a:cubicBezTo>
                <a:cubicBezTo>
                  <a:pt x="224310" y="272642"/>
                  <a:pt x="188642" y="308301"/>
                  <a:pt x="188642" y="352146"/>
                </a:cubicBezTo>
                <a:cubicBezTo>
                  <a:pt x="188642" y="361800"/>
                  <a:pt x="190370" y="371060"/>
                  <a:pt x="193540" y="379630"/>
                </a:cubicBezTo>
                <a:lnTo>
                  <a:pt x="158830" y="399922"/>
                </a:lnTo>
                <a:lnTo>
                  <a:pt x="158830" y="334693"/>
                </a:lnTo>
                <a:cubicBezTo>
                  <a:pt x="158830" y="332821"/>
                  <a:pt x="157872" y="331173"/>
                  <a:pt x="156421" y="330215"/>
                </a:cubicBezTo>
                <a:lnTo>
                  <a:pt x="12484" y="234887"/>
                </a:lnTo>
                <a:cubicBezTo>
                  <a:pt x="11319" y="234116"/>
                  <a:pt x="10755" y="233060"/>
                  <a:pt x="10755" y="231663"/>
                </a:cubicBezTo>
                <a:lnTo>
                  <a:pt x="10755" y="197696"/>
                </a:lnTo>
                <a:cubicBezTo>
                  <a:pt x="10755" y="195564"/>
                  <a:pt x="12492" y="193827"/>
                  <a:pt x="14624" y="193827"/>
                </a:cubicBezTo>
                <a:lnTo>
                  <a:pt x="335364" y="193827"/>
                </a:lnTo>
                <a:cubicBezTo>
                  <a:pt x="337495" y="193827"/>
                  <a:pt x="339232" y="195564"/>
                  <a:pt x="339232" y="197696"/>
                </a:cubicBezTo>
                <a:lnTo>
                  <a:pt x="339232" y="231806"/>
                </a:lnTo>
                <a:lnTo>
                  <a:pt x="339224" y="231806"/>
                </a:lnTo>
                <a:close/>
                <a:moveTo>
                  <a:pt x="268146" y="303421"/>
                </a:moveTo>
                <a:cubicBezTo>
                  <a:pt x="271110" y="303421"/>
                  <a:pt x="273519" y="305830"/>
                  <a:pt x="273519" y="308794"/>
                </a:cubicBezTo>
                <a:lnTo>
                  <a:pt x="273519" y="315528"/>
                </a:lnTo>
                <a:cubicBezTo>
                  <a:pt x="282080" y="317794"/>
                  <a:pt x="288385" y="325343"/>
                  <a:pt x="288385" y="334290"/>
                </a:cubicBezTo>
                <a:cubicBezTo>
                  <a:pt x="288385" y="337254"/>
                  <a:pt x="285976" y="339663"/>
                  <a:pt x="283012" y="339663"/>
                </a:cubicBezTo>
                <a:cubicBezTo>
                  <a:pt x="280048" y="339663"/>
                  <a:pt x="277639" y="337254"/>
                  <a:pt x="277639" y="334290"/>
                </a:cubicBezTo>
                <a:cubicBezTo>
                  <a:pt x="277639" y="329490"/>
                  <a:pt x="273385" y="325576"/>
                  <a:pt x="268146" y="325576"/>
                </a:cubicBezTo>
                <a:cubicBezTo>
                  <a:pt x="262916" y="325576"/>
                  <a:pt x="258653" y="329481"/>
                  <a:pt x="258653" y="334290"/>
                </a:cubicBezTo>
                <a:cubicBezTo>
                  <a:pt x="258653" y="339331"/>
                  <a:pt x="264582" y="342000"/>
                  <a:pt x="269552" y="343343"/>
                </a:cubicBezTo>
                <a:cubicBezTo>
                  <a:pt x="285940" y="347785"/>
                  <a:pt x="288385" y="357421"/>
                  <a:pt x="288385" y="362776"/>
                </a:cubicBezTo>
                <a:cubicBezTo>
                  <a:pt x="288385" y="371713"/>
                  <a:pt x="282080" y="379263"/>
                  <a:pt x="273519" y="381537"/>
                </a:cubicBezTo>
                <a:lnTo>
                  <a:pt x="273519" y="388272"/>
                </a:lnTo>
                <a:cubicBezTo>
                  <a:pt x="273519" y="391236"/>
                  <a:pt x="271110" y="393645"/>
                  <a:pt x="268146" y="393645"/>
                </a:cubicBezTo>
                <a:cubicBezTo>
                  <a:pt x="265182" y="393645"/>
                  <a:pt x="262773" y="391236"/>
                  <a:pt x="262773" y="388272"/>
                </a:cubicBezTo>
                <a:lnTo>
                  <a:pt x="262773" y="381537"/>
                </a:lnTo>
                <a:cubicBezTo>
                  <a:pt x="254212" y="379272"/>
                  <a:pt x="247907" y="371722"/>
                  <a:pt x="247907" y="362776"/>
                </a:cubicBezTo>
                <a:cubicBezTo>
                  <a:pt x="247907" y="359812"/>
                  <a:pt x="250316" y="357403"/>
                  <a:pt x="253280" y="357403"/>
                </a:cubicBezTo>
                <a:cubicBezTo>
                  <a:pt x="256245" y="357403"/>
                  <a:pt x="258653" y="359812"/>
                  <a:pt x="258653" y="362776"/>
                </a:cubicBezTo>
                <a:cubicBezTo>
                  <a:pt x="258653" y="367576"/>
                  <a:pt x="262907" y="371490"/>
                  <a:pt x="268146" y="371490"/>
                </a:cubicBezTo>
                <a:cubicBezTo>
                  <a:pt x="273385" y="371490"/>
                  <a:pt x="277639" y="367585"/>
                  <a:pt x="277639" y="362776"/>
                </a:cubicBezTo>
                <a:cubicBezTo>
                  <a:pt x="277639" y="357734"/>
                  <a:pt x="271710" y="355066"/>
                  <a:pt x="266740" y="353722"/>
                </a:cubicBezTo>
                <a:cubicBezTo>
                  <a:pt x="250352" y="349281"/>
                  <a:pt x="247907" y="339645"/>
                  <a:pt x="247907" y="334299"/>
                </a:cubicBezTo>
                <a:cubicBezTo>
                  <a:pt x="247907" y="325361"/>
                  <a:pt x="254212" y="317812"/>
                  <a:pt x="262773" y="315537"/>
                </a:cubicBezTo>
                <a:lnTo>
                  <a:pt x="262773" y="308803"/>
                </a:lnTo>
                <a:cubicBezTo>
                  <a:pt x="262773" y="305830"/>
                  <a:pt x="265182" y="303421"/>
                  <a:pt x="268146" y="30342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F2655CB2-6846-402F-57ED-16CB38994873}"/>
              </a:ext>
            </a:extLst>
          </p:cNvPr>
          <p:cNvSpPr/>
          <p:nvPr/>
        </p:nvSpPr>
        <p:spPr>
          <a:xfrm>
            <a:off x="3262926" y="1051674"/>
            <a:ext cx="458465" cy="458496"/>
          </a:xfrm>
          <a:custGeom>
            <a:avLst/>
            <a:gdLst>
              <a:gd name="connsiteX0" fmla="*/ 129893 w 458465"/>
              <a:gd name="connsiteY0" fmla="*/ 302362 h 458496"/>
              <a:gd name="connsiteX1" fmla="*/ 139394 w 458465"/>
              <a:gd name="connsiteY1" fmla="*/ 302362 h 458496"/>
              <a:gd name="connsiteX2" fmla="*/ 156141 w 458465"/>
              <a:gd name="connsiteY2" fmla="*/ 319108 h 458496"/>
              <a:gd name="connsiteX3" fmla="*/ 156132 w 458465"/>
              <a:gd name="connsiteY3" fmla="*/ 328610 h 458496"/>
              <a:gd name="connsiteX4" fmla="*/ 151385 w 458465"/>
              <a:gd name="connsiteY4" fmla="*/ 330580 h 458496"/>
              <a:gd name="connsiteX5" fmla="*/ 146639 w 458465"/>
              <a:gd name="connsiteY5" fmla="*/ 328610 h 458496"/>
              <a:gd name="connsiteX6" fmla="*/ 129893 w 458465"/>
              <a:gd name="connsiteY6" fmla="*/ 311863 h 458496"/>
              <a:gd name="connsiteX7" fmla="*/ 129893 w 458465"/>
              <a:gd name="connsiteY7" fmla="*/ 302362 h 458496"/>
              <a:gd name="connsiteX8" fmla="*/ 61418 w 458465"/>
              <a:gd name="connsiteY8" fmla="*/ 180918 h 458496"/>
              <a:gd name="connsiteX9" fmla="*/ 89389 w 458465"/>
              <a:gd name="connsiteY9" fmla="*/ 191246 h 458496"/>
              <a:gd name="connsiteX10" fmla="*/ 100771 w 458465"/>
              <a:gd name="connsiteY10" fmla="*/ 206774 h 458496"/>
              <a:gd name="connsiteX11" fmla="*/ 114875 w 458465"/>
              <a:gd name="connsiteY11" fmla="*/ 192670 h 458496"/>
              <a:gd name="connsiteX12" fmla="*/ 124377 w 458465"/>
              <a:gd name="connsiteY12" fmla="*/ 192670 h 458496"/>
              <a:gd name="connsiteX13" fmla="*/ 124377 w 458465"/>
              <a:gd name="connsiteY13" fmla="*/ 202171 h 458496"/>
              <a:gd name="connsiteX14" fmla="*/ 102060 w 458465"/>
              <a:gd name="connsiteY14" fmla="*/ 224487 h 458496"/>
              <a:gd name="connsiteX15" fmla="*/ 95075 w 458465"/>
              <a:gd name="connsiteY15" fmla="*/ 226073 h 458496"/>
              <a:gd name="connsiteX16" fmla="*/ 90633 w 458465"/>
              <a:gd name="connsiteY16" fmla="*/ 220458 h 458496"/>
              <a:gd name="connsiteX17" fmla="*/ 80613 w 458465"/>
              <a:gd name="connsiteY17" fmla="*/ 201401 h 458496"/>
              <a:gd name="connsiteX18" fmla="*/ 42302 w 458465"/>
              <a:gd name="connsiteY18" fmla="*/ 201455 h 458496"/>
              <a:gd name="connsiteX19" fmla="*/ 32183 w 458465"/>
              <a:gd name="connsiteY19" fmla="*/ 222607 h 458496"/>
              <a:gd name="connsiteX20" fmla="*/ 40753 w 458465"/>
              <a:gd name="connsiteY20" fmla="*/ 244377 h 458496"/>
              <a:gd name="connsiteX21" fmla="*/ 58314 w 458465"/>
              <a:gd name="connsiteY21" fmla="*/ 252786 h 458496"/>
              <a:gd name="connsiteX22" fmla="*/ 63929 w 458465"/>
              <a:gd name="connsiteY22" fmla="*/ 257228 h 458496"/>
              <a:gd name="connsiteX23" fmla="*/ 62344 w 458465"/>
              <a:gd name="connsiteY23" fmla="*/ 264213 h 458496"/>
              <a:gd name="connsiteX24" fmla="*/ 16225 w 458465"/>
              <a:gd name="connsiteY24" fmla="*/ 310332 h 458496"/>
              <a:gd name="connsiteX25" fmla="*/ 54087 w 458465"/>
              <a:gd name="connsiteY25" fmla="*/ 348195 h 458496"/>
              <a:gd name="connsiteX26" fmla="*/ 63105 w 458465"/>
              <a:gd name="connsiteY26" fmla="*/ 334932 h 458496"/>
              <a:gd name="connsiteX27" fmla="*/ 93338 w 458465"/>
              <a:gd name="connsiteY27" fmla="*/ 322404 h 458496"/>
              <a:gd name="connsiteX28" fmla="*/ 123571 w 458465"/>
              <a:gd name="connsiteY28" fmla="*/ 334932 h 458496"/>
              <a:gd name="connsiteX29" fmla="*/ 123571 w 458465"/>
              <a:gd name="connsiteY29" fmla="*/ 395407 h 458496"/>
              <a:gd name="connsiteX30" fmla="*/ 110308 w 458465"/>
              <a:gd name="connsiteY30" fmla="*/ 404425 h 458496"/>
              <a:gd name="connsiteX31" fmla="*/ 148171 w 458465"/>
              <a:gd name="connsiteY31" fmla="*/ 442287 h 458496"/>
              <a:gd name="connsiteX32" fmla="*/ 194290 w 458465"/>
              <a:gd name="connsiteY32" fmla="*/ 396168 h 458496"/>
              <a:gd name="connsiteX33" fmla="*/ 201275 w 458465"/>
              <a:gd name="connsiteY33" fmla="*/ 394583 h 458496"/>
              <a:gd name="connsiteX34" fmla="*/ 205717 w 458465"/>
              <a:gd name="connsiteY34" fmla="*/ 400198 h 458496"/>
              <a:gd name="connsiteX35" fmla="*/ 215738 w 458465"/>
              <a:gd name="connsiteY35" fmla="*/ 419255 h 458496"/>
              <a:gd name="connsiteX36" fmla="*/ 254048 w 458465"/>
              <a:gd name="connsiteY36" fmla="*/ 419201 h 458496"/>
              <a:gd name="connsiteX37" fmla="*/ 264168 w 458465"/>
              <a:gd name="connsiteY37" fmla="*/ 398049 h 458496"/>
              <a:gd name="connsiteX38" fmla="*/ 255598 w 458465"/>
              <a:gd name="connsiteY38" fmla="*/ 376287 h 458496"/>
              <a:gd name="connsiteX39" fmla="*/ 238036 w 458465"/>
              <a:gd name="connsiteY39" fmla="*/ 367878 h 458496"/>
              <a:gd name="connsiteX40" fmla="*/ 232422 w 458465"/>
              <a:gd name="connsiteY40" fmla="*/ 363437 h 458496"/>
              <a:gd name="connsiteX41" fmla="*/ 234007 w 458465"/>
              <a:gd name="connsiteY41" fmla="*/ 356452 h 458496"/>
              <a:gd name="connsiteX42" fmla="*/ 258714 w 458465"/>
              <a:gd name="connsiteY42" fmla="*/ 331744 h 458496"/>
              <a:gd name="connsiteX43" fmla="*/ 268216 w 458465"/>
              <a:gd name="connsiteY43" fmla="*/ 331744 h 458496"/>
              <a:gd name="connsiteX44" fmla="*/ 268216 w 458465"/>
              <a:gd name="connsiteY44" fmla="*/ 341246 h 458496"/>
              <a:gd name="connsiteX45" fmla="*/ 251720 w 458465"/>
              <a:gd name="connsiteY45" fmla="*/ 357741 h 458496"/>
              <a:gd name="connsiteX46" fmla="*/ 265099 w 458465"/>
              <a:gd name="connsiteY46" fmla="*/ 366786 h 458496"/>
              <a:gd name="connsiteX47" fmla="*/ 277583 w 458465"/>
              <a:gd name="connsiteY47" fmla="*/ 398505 h 458496"/>
              <a:gd name="connsiteX48" fmla="*/ 262851 w 458465"/>
              <a:gd name="connsiteY48" fmla="*/ 429329 h 458496"/>
              <a:gd name="connsiteX49" fmla="*/ 206944 w 458465"/>
              <a:gd name="connsiteY49" fmla="*/ 429410 h 458496"/>
              <a:gd name="connsiteX50" fmla="*/ 195562 w 458465"/>
              <a:gd name="connsiteY50" fmla="*/ 413881 h 458496"/>
              <a:gd name="connsiteX51" fmla="*/ 152917 w 458465"/>
              <a:gd name="connsiteY51" fmla="*/ 456526 h 458496"/>
              <a:gd name="connsiteX52" fmla="*/ 148171 w 458465"/>
              <a:gd name="connsiteY52" fmla="*/ 458496 h 458496"/>
              <a:gd name="connsiteX53" fmla="*/ 143424 w 458465"/>
              <a:gd name="connsiteY53" fmla="*/ 456526 h 458496"/>
              <a:gd name="connsiteX54" fmla="*/ 100036 w 458465"/>
              <a:gd name="connsiteY54" fmla="*/ 413138 h 458496"/>
              <a:gd name="connsiteX55" fmla="*/ 96571 w 458465"/>
              <a:gd name="connsiteY55" fmla="*/ 401622 h 458496"/>
              <a:gd name="connsiteX56" fmla="*/ 104290 w 458465"/>
              <a:gd name="connsiteY56" fmla="*/ 392371 h 458496"/>
              <a:gd name="connsiteX57" fmla="*/ 114069 w 458465"/>
              <a:gd name="connsiteY57" fmla="*/ 385896 h 458496"/>
              <a:gd name="connsiteX58" fmla="*/ 114069 w 458465"/>
              <a:gd name="connsiteY58" fmla="*/ 344425 h 458496"/>
              <a:gd name="connsiteX59" fmla="*/ 93338 w 458465"/>
              <a:gd name="connsiteY59" fmla="*/ 335837 h 458496"/>
              <a:gd name="connsiteX60" fmla="*/ 72598 w 458465"/>
              <a:gd name="connsiteY60" fmla="*/ 344425 h 458496"/>
              <a:gd name="connsiteX61" fmla="*/ 66123 w 458465"/>
              <a:gd name="connsiteY61" fmla="*/ 354204 h 458496"/>
              <a:gd name="connsiteX62" fmla="*/ 56872 w 458465"/>
              <a:gd name="connsiteY62" fmla="*/ 361932 h 458496"/>
              <a:gd name="connsiteX63" fmla="*/ 45356 w 458465"/>
              <a:gd name="connsiteY63" fmla="*/ 358475 h 458496"/>
              <a:gd name="connsiteX64" fmla="*/ 1968 w 458465"/>
              <a:gd name="connsiteY64" fmla="*/ 315087 h 458496"/>
              <a:gd name="connsiteX65" fmla="*/ 1968 w 458465"/>
              <a:gd name="connsiteY65" fmla="*/ 305586 h 458496"/>
              <a:gd name="connsiteX66" fmla="*/ 44631 w 458465"/>
              <a:gd name="connsiteY66" fmla="*/ 262923 h 458496"/>
              <a:gd name="connsiteX67" fmla="*/ 31251 w 458465"/>
              <a:gd name="connsiteY67" fmla="*/ 253878 h 458496"/>
              <a:gd name="connsiteX68" fmla="*/ 18750 w 458465"/>
              <a:gd name="connsiteY68" fmla="*/ 222141 h 458496"/>
              <a:gd name="connsiteX69" fmla="*/ 33481 w 458465"/>
              <a:gd name="connsiteY69" fmla="*/ 191317 h 458496"/>
              <a:gd name="connsiteX70" fmla="*/ 61418 w 458465"/>
              <a:gd name="connsiteY70" fmla="*/ 180918 h 458496"/>
              <a:gd name="connsiteX71" fmla="*/ 306678 w 458465"/>
              <a:gd name="connsiteY71" fmla="*/ 127807 h 458496"/>
              <a:gd name="connsiteX72" fmla="*/ 316180 w 458465"/>
              <a:gd name="connsiteY72" fmla="*/ 127807 h 458496"/>
              <a:gd name="connsiteX73" fmla="*/ 316171 w 458465"/>
              <a:gd name="connsiteY73" fmla="*/ 137308 h 458496"/>
              <a:gd name="connsiteX74" fmla="*/ 299424 w 458465"/>
              <a:gd name="connsiteY74" fmla="*/ 154055 h 458496"/>
              <a:gd name="connsiteX75" fmla="*/ 294678 w 458465"/>
              <a:gd name="connsiteY75" fmla="*/ 156025 h 458496"/>
              <a:gd name="connsiteX76" fmla="*/ 289932 w 458465"/>
              <a:gd name="connsiteY76" fmla="*/ 154055 h 458496"/>
              <a:gd name="connsiteX77" fmla="*/ 289932 w 458465"/>
              <a:gd name="connsiteY77" fmla="*/ 144553 h 458496"/>
              <a:gd name="connsiteX78" fmla="*/ 305532 w 458465"/>
              <a:gd name="connsiteY78" fmla="*/ 1968 h 458496"/>
              <a:gd name="connsiteX79" fmla="*/ 315033 w 458465"/>
              <a:gd name="connsiteY79" fmla="*/ 1968 h 458496"/>
              <a:gd name="connsiteX80" fmla="*/ 357696 w 458465"/>
              <a:gd name="connsiteY80" fmla="*/ 44631 h 458496"/>
              <a:gd name="connsiteX81" fmla="*/ 366741 w 458465"/>
              <a:gd name="connsiteY81" fmla="*/ 31251 h 458496"/>
              <a:gd name="connsiteX82" fmla="*/ 398478 w 458465"/>
              <a:gd name="connsiteY82" fmla="*/ 18750 h 458496"/>
              <a:gd name="connsiteX83" fmla="*/ 429302 w 458465"/>
              <a:gd name="connsiteY83" fmla="*/ 33481 h 458496"/>
              <a:gd name="connsiteX84" fmla="*/ 429382 w 458465"/>
              <a:gd name="connsiteY84" fmla="*/ 89389 h 458496"/>
              <a:gd name="connsiteX85" fmla="*/ 413854 w 458465"/>
              <a:gd name="connsiteY85" fmla="*/ 100771 h 458496"/>
              <a:gd name="connsiteX86" fmla="*/ 456499 w 458465"/>
              <a:gd name="connsiteY86" fmla="*/ 143416 h 458496"/>
              <a:gd name="connsiteX87" fmla="*/ 456490 w 458465"/>
              <a:gd name="connsiteY87" fmla="*/ 152899 h 458496"/>
              <a:gd name="connsiteX88" fmla="*/ 448349 w 458465"/>
              <a:gd name="connsiteY88" fmla="*/ 161040 h 458496"/>
              <a:gd name="connsiteX89" fmla="*/ 438848 w 458465"/>
              <a:gd name="connsiteY89" fmla="*/ 161040 h 458496"/>
              <a:gd name="connsiteX90" fmla="*/ 438848 w 458465"/>
              <a:gd name="connsiteY90" fmla="*/ 151538 h 458496"/>
              <a:gd name="connsiteX91" fmla="*/ 442233 w 458465"/>
              <a:gd name="connsiteY91" fmla="*/ 148144 h 458496"/>
              <a:gd name="connsiteX92" fmla="*/ 396123 w 458465"/>
              <a:gd name="connsiteY92" fmla="*/ 102034 h 458496"/>
              <a:gd name="connsiteX93" fmla="*/ 394538 w 458465"/>
              <a:gd name="connsiteY93" fmla="*/ 95049 h 458496"/>
              <a:gd name="connsiteX94" fmla="*/ 400153 w 458465"/>
              <a:gd name="connsiteY94" fmla="*/ 90607 h 458496"/>
              <a:gd name="connsiteX95" fmla="*/ 419209 w 458465"/>
              <a:gd name="connsiteY95" fmla="*/ 80586 h 458496"/>
              <a:gd name="connsiteX96" fmla="*/ 419156 w 458465"/>
              <a:gd name="connsiteY96" fmla="*/ 42275 h 458496"/>
              <a:gd name="connsiteX97" fmla="*/ 398003 w 458465"/>
              <a:gd name="connsiteY97" fmla="*/ 32156 h 458496"/>
              <a:gd name="connsiteX98" fmla="*/ 376233 w 458465"/>
              <a:gd name="connsiteY98" fmla="*/ 40726 h 458496"/>
              <a:gd name="connsiteX99" fmla="*/ 367824 w 458465"/>
              <a:gd name="connsiteY99" fmla="*/ 58287 h 458496"/>
              <a:gd name="connsiteX100" fmla="*/ 363382 w 458465"/>
              <a:gd name="connsiteY100" fmla="*/ 63902 h 458496"/>
              <a:gd name="connsiteX101" fmla="*/ 356397 w 458465"/>
              <a:gd name="connsiteY101" fmla="*/ 62317 h 458496"/>
              <a:gd name="connsiteX102" fmla="*/ 310287 w 458465"/>
              <a:gd name="connsiteY102" fmla="*/ 16198 h 458496"/>
              <a:gd name="connsiteX103" fmla="*/ 272424 w 458465"/>
              <a:gd name="connsiteY103" fmla="*/ 54060 h 458496"/>
              <a:gd name="connsiteX104" fmla="*/ 285687 w 458465"/>
              <a:gd name="connsiteY104" fmla="*/ 63078 h 458496"/>
              <a:gd name="connsiteX105" fmla="*/ 285687 w 458465"/>
              <a:gd name="connsiteY105" fmla="*/ 123553 h 458496"/>
              <a:gd name="connsiteX106" fmla="*/ 255454 w 458465"/>
              <a:gd name="connsiteY106" fmla="*/ 136081 h 458496"/>
              <a:gd name="connsiteX107" fmla="*/ 255445 w 458465"/>
              <a:gd name="connsiteY107" fmla="*/ 136081 h 458496"/>
              <a:gd name="connsiteX108" fmla="*/ 225212 w 458465"/>
              <a:gd name="connsiteY108" fmla="*/ 123553 h 458496"/>
              <a:gd name="connsiteX109" fmla="*/ 216194 w 458465"/>
              <a:gd name="connsiteY109" fmla="*/ 110290 h 458496"/>
              <a:gd name="connsiteX110" fmla="*/ 178332 w 458465"/>
              <a:gd name="connsiteY110" fmla="*/ 148153 h 458496"/>
              <a:gd name="connsiteX111" fmla="*/ 224451 w 458465"/>
              <a:gd name="connsiteY111" fmla="*/ 194272 h 458496"/>
              <a:gd name="connsiteX112" fmla="*/ 226036 w 458465"/>
              <a:gd name="connsiteY112" fmla="*/ 201257 h 458496"/>
              <a:gd name="connsiteX113" fmla="*/ 220421 w 458465"/>
              <a:gd name="connsiteY113" fmla="*/ 205699 h 458496"/>
              <a:gd name="connsiteX114" fmla="*/ 201365 w 458465"/>
              <a:gd name="connsiteY114" fmla="*/ 215720 h 458496"/>
              <a:gd name="connsiteX115" fmla="*/ 201418 w 458465"/>
              <a:gd name="connsiteY115" fmla="*/ 254031 h 458496"/>
              <a:gd name="connsiteX116" fmla="*/ 222571 w 458465"/>
              <a:gd name="connsiteY116" fmla="*/ 264150 h 458496"/>
              <a:gd name="connsiteX117" fmla="*/ 244332 w 458465"/>
              <a:gd name="connsiteY117" fmla="*/ 255580 h 458496"/>
              <a:gd name="connsiteX118" fmla="*/ 252741 w 458465"/>
              <a:gd name="connsiteY118" fmla="*/ 238019 h 458496"/>
              <a:gd name="connsiteX119" fmla="*/ 257182 w 458465"/>
              <a:gd name="connsiteY119" fmla="*/ 232404 h 458496"/>
              <a:gd name="connsiteX120" fmla="*/ 264168 w 458465"/>
              <a:gd name="connsiteY120" fmla="*/ 233989 h 458496"/>
              <a:gd name="connsiteX121" fmla="*/ 310287 w 458465"/>
              <a:gd name="connsiteY121" fmla="*/ 280108 h 458496"/>
              <a:gd name="connsiteX122" fmla="*/ 356353 w 458465"/>
              <a:gd name="connsiteY122" fmla="*/ 234043 h 458496"/>
              <a:gd name="connsiteX123" fmla="*/ 363320 w 458465"/>
              <a:gd name="connsiteY123" fmla="*/ 232457 h 458496"/>
              <a:gd name="connsiteX124" fmla="*/ 367770 w 458465"/>
              <a:gd name="connsiteY124" fmla="*/ 238054 h 458496"/>
              <a:gd name="connsiteX125" fmla="*/ 376171 w 458465"/>
              <a:gd name="connsiteY125" fmla="*/ 255517 h 458496"/>
              <a:gd name="connsiteX126" fmla="*/ 397941 w 458465"/>
              <a:gd name="connsiteY126" fmla="*/ 264087 h 458496"/>
              <a:gd name="connsiteX127" fmla="*/ 419093 w 458465"/>
              <a:gd name="connsiteY127" fmla="*/ 253968 h 458496"/>
              <a:gd name="connsiteX128" fmla="*/ 419174 w 458465"/>
              <a:gd name="connsiteY128" fmla="*/ 215693 h 458496"/>
              <a:gd name="connsiteX129" fmla="*/ 400180 w 458465"/>
              <a:gd name="connsiteY129" fmla="*/ 205646 h 458496"/>
              <a:gd name="connsiteX130" fmla="*/ 394583 w 458465"/>
              <a:gd name="connsiteY130" fmla="*/ 201195 h 458496"/>
              <a:gd name="connsiteX131" fmla="*/ 396167 w 458465"/>
              <a:gd name="connsiteY131" fmla="*/ 194219 h 458496"/>
              <a:gd name="connsiteX132" fmla="*/ 417803 w 458465"/>
              <a:gd name="connsiteY132" fmla="*/ 172583 h 458496"/>
              <a:gd name="connsiteX133" fmla="*/ 427305 w 458465"/>
              <a:gd name="connsiteY133" fmla="*/ 172583 h 458496"/>
              <a:gd name="connsiteX134" fmla="*/ 427305 w 458465"/>
              <a:gd name="connsiteY134" fmla="*/ 182084 h 458496"/>
              <a:gd name="connsiteX135" fmla="*/ 413854 w 458465"/>
              <a:gd name="connsiteY135" fmla="*/ 195526 h 458496"/>
              <a:gd name="connsiteX136" fmla="*/ 429338 w 458465"/>
              <a:gd name="connsiteY136" fmla="*/ 206917 h 458496"/>
              <a:gd name="connsiteX137" fmla="*/ 429221 w 458465"/>
              <a:gd name="connsiteY137" fmla="*/ 262780 h 458496"/>
              <a:gd name="connsiteX138" fmla="*/ 398397 w 458465"/>
              <a:gd name="connsiteY138" fmla="*/ 277511 h 458496"/>
              <a:gd name="connsiteX139" fmla="*/ 366660 w 458465"/>
              <a:gd name="connsiteY139" fmla="*/ 265019 h 458496"/>
              <a:gd name="connsiteX140" fmla="*/ 357651 w 458465"/>
              <a:gd name="connsiteY140" fmla="*/ 251729 h 458496"/>
              <a:gd name="connsiteX141" fmla="*/ 341738 w 458465"/>
              <a:gd name="connsiteY141" fmla="*/ 267643 h 458496"/>
              <a:gd name="connsiteX142" fmla="*/ 341379 w 458465"/>
              <a:gd name="connsiteY142" fmla="*/ 268046 h 458496"/>
              <a:gd name="connsiteX143" fmla="*/ 288732 w 458465"/>
              <a:gd name="connsiteY143" fmla="*/ 320693 h 458496"/>
              <a:gd name="connsiteX144" fmla="*/ 283986 w 458465"/>
              <a:gd name="connsiteY144" fmla="*/ 322663 h 458496"/>
              <a:gd name="connsiteX145" fmla="*/ 279239 w 458465"/>
              <a:gd name="connsiteY145" fmla="*/ 320693 h 458496"/>
              <a:gd name="connsiteX146" fmla="*/ 279239 w 458465"/>
              <a:gd name="connsiteY146" fmla="*/ 311192 h 458496"/>
              <a:gd name="connsiteX147" fmla="*/ 300803 w 458465"/>
              <a:gd name="connsiteY147" fmla="*/ 289628 h 458496"/>
              <a:gd name="connsiteX148" fmla="*/ 262878 w 458465"/>
              <a:gd name="connsiteY148" fmla="*/ 251702 h 458496"/>
              <a:gd name="connsiteX149" fmla="*/ 253824 w 458465"/>
              <a:gd name="connsiteY149" fmla="*/ 265081 h 458496"/>
              <a:gd name="connsiteX150" fmla="*/ 222096 w 458465"/>
              <a:gd name="connsiteY150" fmla="*/ 277583 h 458496"/>
              <a:gd name="connsiteX151" fmla="*/ 191272 w 458465"/>
              <a:gd name="connsiteY151" fmla="*/ 262852 h 458496"/>
              <a:gd name="connsiteX152" fmla="*/ 191191 w 458465"/>
              <a:gd name="connsiteY152" fmla="*/ 206944 h 458496"/>
              <a:gd name="connsiteX153" fmla="*/ 206720 w 458465"/>
              <a:gd name="connsiteY153" fmla="*/ 195562 h 458496"/>
              <a:gd name="connsiteX154" fmla="*/ 168839 w 458465"/>
              <a:gd name="connsiteY154" fmla="*/ 157681 h 458496"/>
              <a:gd name="connsiteX155" fmla="*/ 145421 w 458465"/>
              <a:gd name="connsiteY155" fmla="*/ 181099 h 458496"/>
              <a:gd name="connsiteX156" fmla="*/ 140675 w 458465"/>
              <a:gd name="connsiteY156" fmla="*/ 183069 h 458496"/>
              <a:gd name="connsiteX157" fmla="*/ 135929 w 458465"/>
              <a:gd name="connsiteY157" fmla="*/ 181099 h 458496"/>
              <a:gd name="connsiteX158" fmla="*/ 135929 w 458465"/>
              <a:gd name="connsiteY158" fmla="*/ 171598 h 458496"/>
              <a:gd name="connsiteX159" fmla="*/ 207463 w 458465"/>
              <a:gd name="connsiteY159" fmla="*/ 100028 h 458496"/>
              <a:gd name="connsiteX160" fmla="*/ 218980 w 458465"/>
              <a:gd name="connsiteY160" fmla="*/ 96571 h 458496"/>
              <a:gd name="connsiteX161" fmla="*/ 228230 w 458465"/>
              <a:gd name="connsiteY161" fmla="*/ 104290 h 458496"/>
              <a:gd name="connsiteX162" fmla="*/ 234705 w 458465"/>
              <a:gd name="connsiteY162" fmla="*/ 114069 h 458496"/>
              <a:gd name="connsiteX163" fmla="*/ 255445 w 458465"/>
              <a:gd name="connsiteY163" fmla="*/ 122657 h 458496"/>
              <a:gd name="connsiteX164" fmla="*/ 276185 w 458465"/>
              <a:gd name="connsiteY164" fmla="*/ 114069 h 458496"/>
              <a:gd name="connsiteX165" fmla="*/ 276185 w 458465"/>
              <a:gd name="connsiteY165" fmla="*/ 72598 h 458496"/>
              <a:gd name="connsiteX166" fmla="*/ 266406 w 458465"/>
              <a:gd name="connsiteY166" fmla="*/ 66123 h 458496"/>
              <a:gd name="connsiteX167" fmla="*/ 258687 w 458465"/>
              <a:gd name="connsiteY167" fmla="*/ 56872 h 458496"/>
              <a:gd name="connsiteX168" fmla="*/ 262144 w 458465"/>
              <a:gd name="connsiteY168" fmla="*/ 45356 h 4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58465" h="458496">
                <a:moveTo>
                  <a:pt x="129893" y="302362"/>
                </a:moveTo>
                <a:cubicBezTo>
                  <a:pt x="132517" y="299738"/>
                  <a:pt x="136770" y="299738"/>
                  <a:pt x="139394" y="302362"/>
                </a:cubicBezTo>
                <a:lnTo>
                  <a:pt x="156141" y="319108"/>
                </a:lnTo>
                <a:cubicBezTo>
                  <a:pt x="158756" y="321732"/>
                  <a:pt x="158756" y="325986"/>
                  <a:pt x="156132" y="328610"/>
                </a:cubicBezTo>
                <a:cubicBezTo>
                  <a:pt x="154824" y="329926"/>
                  <a:pt x="153105" y="330580"/>
                  <a:pt x="151385" y="330580"/>
                </a:cubicBezTo>
                <a:cubicBezTo>
                  <a:pt x="149666" y="330580"/>
                  <a:pt x="147947" y="329917"/>
                  <a:pt x="146639" y="328610"/>
                </a:cubicBezTo>
                <a:lnTo>
                  <a:pt x="129893" y="311863"/>
                </a:lnTo>
                <a:cubicBezTo>
                  <a:pt x="127269" y="309240"/>
                  <a:pt x="127269" y="304986"/>
                  <a:pt x="129893" y="302362"/>
                </a:cubicBezTo>
                <a:close/>
                <a:moveTo>
                  <a:pt x="61418" y="180918"/>
                </a:moveTo>
                <a:cubicBezTo>
                  <a:pt x="71411" y="180905"/>
                  <a:pt x="81410" y="184346"/>
                  <a:pt x="89389" y="191246"/>
                </a:cubicBezTo>
                <a:cubicBezTo>
                  <a:pt x="94368" y="195553"/>
                  <a:pt x="98236" y="200864"/>
                  <a:pt x="100771" y="206774"/>
                </a:cubicBezTo>
                <a:lnTo>
                  <a:pt x="114875" y="192670"/>
                </a:lnTo>
                <a:cubicBezTo>
                  <a:pt x="117499" y="190046"/>
                  <a:pt x="121753" y="190046"/>
                  <a:pt x="124377" y="192670"/>
                </a:cubicBezTo>
                <a:cubicBezTo>
                  <a:pt x="127001" y="195293"/>
                  <a:pt x="127001" y="199547"/>
                  <a:pt x="124377" y="202171"/>
                </a:cubicBezTo>
                <a:lnTo>
                  <a:pt x="102060" y="224487"/>
                </a:lnTo>
                <a:cubicBezTo>
                  <a:pt x="100233" y="226314"/>
                  <a:pt x="97511" y="226932"/>
                  <a:pt x="95075" y="226073"/>
                </a:cubicBezTo>
                <a:cubicBezTo>
                  <a:pt x="92639" y="225213"/>
                  <a:pt x="90911" y="223028"/>
                  <a:pt x="90633" y="220458"/>
                </a:cubicBezTo>
                <a:cubicBezTo>
                  <a:pt x="89837" y="213061"/>
                  <a:pt x="86272" y="206299"/>
                  <a:pt x="80613" y="201401"/>
                </a:cubicBezTo>
                <a:cubicBezTo>
                  <a:pt x="69678" y="191944"/>
                  <a:pt x="53210" y="191971"/>
                  <a:pt x="42302" y="201455"/>
                </a:cubicBezTo>
                <a:cubicBezTo>
                  <a:pt x="36060" y="206881"/>
                  <a:pt x="32469" y="214395"/>
                  <a:pt x="32183" y="222607"/>
                </a:cubicBezTo>
                <a:cubicBezTo>
                  <a:pt x="31896" y="230837"/>
                  <a:pt x="34941" y="238565"/>
                  <a:pt x="40753" y="244377"/>
                </a:cubicBezTo>
                <a:cubicBezTo>
                  <a:pt x="45535" y="249150"/>
                  <a:pt x="51607" y="252061"/>
                  <a:pt x="58314" y="252786"/>
                </a:cubicBezTo>
                <a:cubicBezTo>
                  <a:pt x="60884" y="253064"/>
                  <a:pt x="63069" y="254792"/>
                  <a:pt x="63929" y="257228"/>
                </a:cubicBezTo>
                <a:cubicBezTo>
                  <a:pt x="64789" y="259673"/>
                  <a:pt x="64171" y="262386"/>
                  <a:pt x="62344" y="264213"/>
                </a:cubicBezTo>
                <a:lnTo>
                  <a:pt x="16225" y="310332"/>
                </a:lnTo>
                <a:lnTo>
                  <a:pt x="54087" y="348195"/>
                </a:lnTo>
                <a:cubicBezTo>
                  <a:pt x="56219" y="343243"/>
                  <a:pt x="59254" y="338783"/>
                  <a:pt x="63105" y="334932"/>
                </a:cubicBezTo>
                <a:cubicBezTo>
                  <a:pt x="71183" y="326855"/>
                  <a:pt x="81920" y="322404"/>
                  <a:pt x="93338" y="322404"/>
                </a:cubicBezTo>
                <a:cubicBezTo>
                  <a:pt x="104756" y="322413"/>
                  <a:pt x="115493" y="326855"/>
                  <a:pt x="123571" y="334932"/>
                </a:cubicBezTo>
                <a:cubicBezTo>
                  <a:pt x="140246" y="351607"/>
                  <a:pt x="140246" y="378732"/>
                  <a:pt x="123571" y="395407"/>
                </a:cubicBezTo>
                <a:cubicBezTo>
                  <a:pt x="119720" y="399258"/>
                  <a:pt x="115260" y="402284"/>
                  <a:pt x="110308" y="404425"/>
                </a:cubicBezTo>
                <a:lnTo>
                  <a:pt x="148171" y="442287"/>
                </a:lnTo>
                <a:lnTo>
                  <a:pt x="194290" y="396168"/>
                </a:lnTo>
                <a:cubicBezTo>
                  <a:pt x="196126" y="394341"/>
                  <a:pt x="198839" y="393723"/>
                  <a:pt x="201275" y="394583"/>
                </a:cubicBezTo>
                <a:cubicBezTo>
                  <a:pt x="203711" y="395443"/>
                  <a:pt x="205439" y="397628"/>
                  <a:pt x="205717" y="400198"/>
                </a:cubicBezTo>
                <a:cubicBezTo>
                  <a:pt x="206514" y="407595"/>
                  <a:pt x="210078" y="414356"/>
                  <a:pt x="215738" y="419255"/>
                </a:cubicBezTo>
                <a:cubicBezTo>
                  <a:pt x="226672" y="428702"/>
                  <a:pt x="243141" y="428684"/>
                  <a:pt x="254048" y="419201"/>
                </a:cubicBezTo>
                <a:cubicBezTo>
                  <a:pt x="260290" y="413774"/>
                  <a:pt x="263881" y="406261"/>
                  <a:pt x="264168" y="398049"/>
                </a:cubicBezTo>
                <a:cubicBezTo>
                  <a:pt x="264454" y="389828"/>
                  <a:pt x="261409" y="382099"/>
                  <a:pt x="255598" y="376287"/>
                </a:cubicBezTo>
                <a:cubicBezTo>
                  <a:pt x="250816" y="371514"/>
                  <a:pt x="244744" y="368604"/>
                  <a:pt x="238036" y="367878"/>
                </a:cubicBezTo>
                <a:cubicBezTo>
                  <a:pt x="235466" y="367601"/>
                  <a:pt x="233281" y="365873"/>
                  <a:pt x="232422" y="363437"/>
                </a:cubicBezTo>
                <a:cubicBezTo>
                  <a:pt x="231562" y="360992"/>
                  <a:pt x="232180" y="358278"/>
                  <a:pt x="234007" y="356452"/>
                </a:cubicBezTo>
                <a:lnTo>
                  <a:pt x="258714" y="331744"/>
                </a:lnTo>
                <a:cubicBezTo>
                  <a:pt x="261338" y="329120"/>
                  <a:pt x="265592" y="329120"/>
                  <a:pt x="268216" y="331744"/>
                </a:cubicBezTo>
                <a:cubicBezTo>
                  <a:pt x="270839" y="334368"/>
                  <a:pt x="270839" y="338622"/>
                  <a:pt x="268216" y="341246"/>
                </a:cubicBezTo>
                <a:lnTo>
                  <a:pt x="251720" y="357741"/>
                </a:lnTo>
                <a:cubicBezTo>
                  <a:pt x="256690" y="359873"/>
                  <a:pt x="261248" y="362935"/>
                  <a:pt x="265099" y="366786"/>
                </a:cubicBezTo>
                <a:cubicBezTo>
                  <a:pt x="273445" y="375141"/>
                  <a:pt x="278004" y="386702"/>
                  <a:pt x="277583" y="398505"/>
                </a:cubicBezTo>
                <a:cubicBezTo>
                  <a:pt x="277162" y="410487"/>
                  <a:pt x="271932" y="421431"/>
                  <a:pt x="262851" y="429329"/>
                </a:cubicBezTo>
                <a:cubicBezTo>
                  <a:pt x="246938" y="443174"/>
                  <a:pt x="222902" y="443201"/>
                  <a:pt x="206944" y="429410"/>
                </a:cubicBezTo>
                <a:cubicBezTo>
                  <a:pt x="201965" y="425102"/>
                  <a:pt x="198096" y="419792"/>
                  <a:pt x="195562" y="413881"/>
                </a:cubicBezTo>
                <a:lnTo>
                  <a:pt x="152917" y="456526"/>
                </a:lnTo>
                <a:cubicBezTo>
                  <a:pt x="151610" y="457843"/>
                  <a:pt x="149890" y="458496"/>
                  <a:pt x="148171" y="458496"/>
                </a:cubicBezTo>
                <a:cubicBezTo>
                  <a:pt x="146451" y="458496"/>
                  <a:pt x="144732" y="457834"/>
                  <a:pt x="143424" y="456526"/>
                </a:cubicBezTo>
                <a:lnTo>
                  <a:pt x="100036" y="413138"/>
                </a:lnTo>
                <a:cubicBezTo>
                  <a:pt x="97010" y="410111"/>
                  <a:pt x="95711" y="405804"/>
                  <a:pt x="96571" y="401622"/>
                </a:cubicBezTo>
                <a:cubicBezTo>
                  <a:pt x="97422" y="397431"/>
                  <a:pt x="100314" y="393974"/>
                  <a:pt x="104290" y="392371"/>
                </a:cubicBezTo>
                <a:cubicBezTo>
                  <a:pt x="107962" y="390893"/>
                  <a:pt x="111248" y="388717"/>
                  <a:pt x="114069" y="385896"/>
                </a:cubicBezTo>
                <a:cubicBezTo>
                  <a:pt x="125505" y="374470"/>
                  <a:pt x="125505" y="355861"/>
                  <a:pt x="114069" y="344425"/>
                </a:cubicBezTo>
                <a:cubicBezTo>
                  <a:pt x="108535" y="338890"/>
                  <a:pt x="101174" y="335837"/>
                  <a:pt x="93338" y="335837"/>
                </a:cubicBezTo>
                <a:cubicBezTo>
                  <a:pt x="85502" y="335837"/>
                  <a:pt x="78141" y="338881"/>
                  <a:pt x="72598" y="344425"/>
                </a:cubicBezTo>
                <a:cubicBezTo>
                  <a:pt x="69777" y="347246"/>
                  <a:pt x="67592" y="350541"/>
                  <a:pt x="66123" y="354204"/>
                </a:cubicBezTo>
                <a:cubicBezTo>
                  <a:pt x="64529" y="358189"/>
                  <a:pt x="61063" y="361073"/>
                  <a:pt x="56872" y="361932"/>
                </a:cubicBezTo>
                <a:cubicBezTo>
                  <a:pt x="52681" y="362792"/>
                  <a:pt x="48383" y="361502"/>
                  <a:pt x="45356" y="358475"/>
                </a:cubicBezTo>
                <a:lnTo>
                  <a:pt x="1968" y="315087"/>
                </a:lnTo>
                <a:cubicBezTo>
                  <a:pt x="-656" y="312464"/>
                  <a:pt x="-656" y="308210"/>
                  <a:pt x="1968" y="305586"/>
                </a:cubicBezTo>
                <a:lnTo>
                  <a:pt x="44631" y="262923"/>
                </a:lnTo>
                <a:cubicBezTo>
                  <a:pt x="39669" y="260801"/>
                  <a:pt x="35102" y="257729"/>
                  <a:pt x="31251" y="253878"/>
                </a:cubicBezTo>
                <a:cubicBezTo>
                  <a:pt x="22896" y="245523"/>
                  <a:pt x="18338" y="233953"/>
                  <a:pt x="18750" y="222141"/>
                </a:cubicBezTo>
                <a:cubicBezTo>
                  <a:pt x="19162" y="210159"/>
                  <a:pt x="24401" y="199216"/>
                  <a:pt x="33481" y="191317"/>
                </a:cubicBezTo>
                <a:cubicBezTo>
                  <a:pt x="41438" y="184399"/>
                  <a:pt x="51425" y="180931"/>
                  <a:pt x="61418" y="180918"/>
                </a:cubicBezTo>
                <a:close/>
                <a:moveTo>
                  <a:pt x="306678" y="127807"/>
                </a:moveTo>
                <a:cubicBezTo>
                  <a:pt x="309302" y="125183"/>
                  <a:pt x="313556" y="125183"/>
                  <a:pt x="316180" y="127807"/>
                </a:cubicBezTo>
                <a:cubicBezTo>
                  <a:pt x="318803" y="130431"/>
                  <a:pt x="318803" y="134685"/>
                  <a:pt x="316171" y="137308"/>
                </a:cubicBezTo>
                <a:lnTo>
                  <a:pt x="299424" y="154055"/>
                </a:lnTo>
                <a:cubicBezTo>
                  <a:pt x="298117" y="155371"/>
                  <a:pt x="296398" y="156025"/>
                  <a:pt x="294678" y="156025"/>
                </a:cubicBezTo>
                <a:cubicBezTo>
                  <a:pt x="292959" y="156025"/>
                  <a:pt x="291239" y="155362"/>
                  <a:pt x="289932" y="154055"/>
                </a:cubicBezTo>
                <a:cubicBezTo>
                  <a:pt x="287308" y="151431"/>
                  <a:pt x="287308" y="147177"/>
                  <a:pt x="289932" y="144553"/>
                </a:cubicBezTo>
                <a:close/>
                <a:moveTo>
                  <a:pt x="305532" y="1968"/>
                </a:moveTo>
                <a:cubicBezTo>
                  <a:pt x="308156" y="-656"/>
                  <a:pt x="312409" y="-656"/>
                  <a:pt x="315033" y="1968"/>
                </a:cubicBezTo>
                <a:lnTo>
                  <a:pt x="357696" y="44631"/>
                </a:lnTo>
                <a:cubicBezTo>
                  <a:pt x="359818" y="39660"/>
                  <a:pt x="362890" y="35102"/>
                  <a:pt x="366741" y="31251"/>
                </a:cubicBezTo>
                <a:cubicBezTo>
                  <a:pt x="375105" y="22896"/>
                  <a:pt x="386666" y="18320"/>
                  <a:pt x="398478" y="18750"/>
                </a:cubicBezTo>
                <a:cubicBezTo>
                  <a:pt x="410460" y="19162"/>
                  <a:pt x="421403" y="24401"/>
                  <a:pt x="429302" y="33481"/>
                </a:cubicBezTo>
                <a:cubicBezTo>
                  <a:pt x="443147" y="49395"/>
                  <a:pt x="443182" y="73431"/>
                  <a:pt x="429382" y="89389"/>
                </a:cubicBezTo>
                <a:cubicBezTo>
                  <a:pt x="425075" y="94368"/>
                  <a:pt x="419764" y="98237"/>
                  <a:pt x="413854" y="100771"/>
                </a:cubicBezTo>
                <a:lnTo>
                  <a:pt x="456499" y="143416"/>
                </a:lnTo>
                <a:cubicBezTo>
                  <a:pt x="459123" y="146040"/>
                  <a:pt x="459123" y="150293"/>
                  <a:pt x="456490" y="152899"/>
                </a:cubicBezTo>
                <a:lnTo>
                  <a:pt x="448349" y="161040"/>
                </a:lnTo>
                <a:cubicBezTo>
                  <a:pt x="445726" y="163663"/>
                  <a:pt x="441472" y="163663"/>
                  <a:pt x="438848" y="161040"/>
                </a:cubicBezTo>
                <a:cubicBezTo>
                  <a:pt x="436224" y="158416"/>
                  <a:pt x="436224" y="154162"/>
                  <a:pt x="438848" y="151538"/>
                </a:cubicBezTo>
                <a:lnTo>
                  <a:pt x="442233" y="148144"/>
                </a:lnTo>
                <a:lnTo>
                  <a:pt x="396123" y="102034"/>
                </a:lnTo>
                <a:cubicBezTo>
                  <a:pt x="394296" y="100198"/>
                  <a:pt x="393678" y="97484"/>
                  <a:pt x="394538" y="95049"/>
                </a:cubicBezTo>
                <a:cubicBezTo>
                  <a:pt x="395397" y="92613"/>
                  <a:pt x="397582" y="90884"/>
                  <a:pt x="400153" y="90607"/>
                </a:cubicBezTo>
                <a:cubicBezTo>
                  <a:pt x="407541" y="89810"/>
                  <a:pt x="414311" y="86246"/>
                  <a:pt x="419209" y="80586"/>
                </a:cubicBezTo>
                <a:cubicBezTo>
                  <a:pt x="428657" y="69651"/>
                  <a:pt x="428639" y="53183"/>
                  <a:pt x="419156" y="42275"/>
                </a:cubicBezTo>
                <a:cubicBezTo>
                  <a:pt x="413729" y="36034"/>
                  <a:pt x="406215" y="32443"/>
                  <a:pt x="398003" y="32156"/>
                </a:cubicBezTo>
                <a:cubicBezTo>
                  <a:pt x="389765" y="31869"/>
                  <a:pt x="382045" y="34914"/>
                  <a:pt x="376233" y="40726"/>
                </a:cubicBezTo>
                <a:cubicBezTo>
                  <a:pt x="371460" y="45508"/>
                  <a:pt x="368550" y="51580"/>
                  <a:pt x="367824" y="58287"/>
                </a:cubicBezTo>
                <a:cubicBezTo>
                  <a:pt x="367547" y="60857"/>
                  <a:pt x="365818" y="63043"/>
                  <a:pt x="363382" y="63902"/>
                </a:cubicBezTo>
                <a:cubicBezTo>
                  <a:pt x="360938" y="64762"/>
                  <a:pt x="358224" y="64144"/>
                  <a:pt x="356397" y="62317"/>
                </a:cubicBezTo>
                <a:lnTo>
                  <a:pt x="310287" y="16198"/>
                </a:lnTo>
                <a:lnTo>
                  <a:pt x="272424" y="54060"/>
                </a:lnTo>
                <a:cubicBezTo>
                  <a:pt x="277377" y="56201"/>
                  <a:pt x="281836" y="59228"/>
                  <a:pt x="285687" y="63078"/>
                </a:cubicBezTo>
                <a:cubicBezTo>
                  <a:pt x="302361" y="79753"/>
                  <a:pt x="302361" y="106878"/>
                  <a:pt x="285687" y="123553"/>
                </a:cubicBezTo>
                <a:cubicBezTo>
                  <a:pt x="277609" y="131631"/>
                  <a:pt x="266872" y="136081"/>
                  <a:pt x="255454" y="136081"/>
                </a:cubicBezTo>
                <a:cubicBezTo>
                  <a:pt x="255445" y="136081"/>
                  <a:pt x="255445" y="136081"/>
                  <a:pt x="255445" y="136081"/>
                </a:cubicBezTo>
                <a:cubicBezTo>
                  <a:pt x="244027" y="136081"/>
                  <a:pt x="233290" y="131631"/>
                  <a:pt x="225212" y="123553"/>
                </a:cubicBezTo>
                <a:cubicBezTo>
                  <a:pt x="221362" y="119702"/>
                  <a:pt x="218335" y="115243"/>
                  <a:pt x="216194" y="110290"/>
                </a:cubicBezTo>
                <a:lnTo>
                  <a:pt x="178332" y="148153"/>
                </a:lnTo>
                <a:lnTo>
                  <a:pt x="224451" y="194272"/>
                </a:lnTo>
                <a:cubicBezTo>
                  <a:pt x="226278" y="196099"/>
                  <a:pt x="226896" y="198822"/>
                  <a:pt x="226036" y="201257"/>
                </a:cubicBezTo>
                <a:cubicBezTo>
                  <a:pt x="225176" y="203693"/>
                  <a:pt x="222991" y="205422"/>
                  <a:pt x="220421" y="205699"/>
                </a:cubicBezTo>
                <a:cubicBezTo>
                  <a:pt x="213033" y="206496"/>
                  <a:pt x="206263" y="210060"/>
                  <a:pt x="201365" y="215720"/>
                </a:cubicBezTo>
                <a:cubicBezTo>
                  <a:pt x="191908" y="226654"/>
                  <a:pt x="191935" y="243123"/>
                  <a:pt x="201418" y="254031"/>
                </a:cubicBezTo>
                <a:cubicBezTo>
                  <a:pt x="206845" y="260272"/>
                  <a:pt x="214359" y="263863"/>
                  <a:pt x="222571" y="264150"/>
                </a:cubicBezTo>
                <a:cubicBezTo>
                  <a:pt x="230782" y="264428"/>
                  <a:pt x="238520" y="261392"/>
                  <a:pt x="244332" y="255580"/>
                </a:cubicBezTo>
                <a:cubicBezTo>
                  <a:pt x="249105" y="250798"/>
                  <a:pt x="252015" y="244726"/>
                  <a:pt x="252741" y="238019"/>
                </a:cubicBezTo>
                <a:cubicBezTo>
                  <a:pt x="253018" y="235449"/>
                  <a:pt x="254747" y="233263"/>
                  <a:pt x="257182" y="232404"/>
                </a:cubicBezTo>
                <a:cubicBezTo>
                  <a:pt x="259627" y="231544"/>
                  <a:pt x="262341" y="232162"/>
                  <a:pt x="264168" y="233989"/>
                </a:cubicBezTo>
                <a:lnTo>
                  <a:pt x="310287" y="280108"/>
                </a:lnTo>
                <a:lnTo>
                  <a:pt x="356353" y="234043"/>
                </a:lnTo>
                <a:cubicBezTo>
                  <a:pt x="358170" y="232216"/>
                  <a:pt x="360884" y="231607"/>
                  <a:pt x="363320" y="232457"/>
                </a:cubicBezTo>
                <a:cubicBezTo>
                  <a:pt x="365756" y="233317"/>
                  <a:pt x="367484" y="235493"/>
                  <a:pt x="367770" y="238054"/>
                </a:cubicBezTo>
                <a:cubicBezTo>
                  <a:pt x="368514" y="244726"/>
                  <a:pt x="371424" y="250771"/>
                  <a:pt x="376171" y="255517"/>
                </a:cubicBezTo>
                <a:cubicBezTo>
                  <a:pt x="381991" y="261329"/>
                  <a:pt x="389711" y="264383"/>
                  <a:pt x="397941" y="264087"/>
                </a:cubicBezTo>
                <a:cubicBezTo>
                  <a:pt x="406153" y="263801"/>
                  <a:pt x="413666" y="260210"/>
                  <a:pt x="419093" y="253968"/>
                </a:cubicBezTo>
                <a:cubicBezTo>
                  <a:pt x="428559" y="243078"/>
                  <a:pt x="428594" y="226628"/>
                  <a:pt x="419174" y="215693"/>
                </a:cubicBezTo>
                <a:cubicBezTo>
                  <a:pt x="414293" y="210034"/>
                  <a:pt x="407550" y="206469"/>
                  <a:pt x="400180" y="205646"/>
                </a:cubicBezTo>
                <a:cubicBezTo>
                  <a:pt x="397609" y="205359"/>
                  <a:pt x="395433" y="203631"/>
                  <a:pt x="394583" y="201195"/>
                </a:cubicBezTo>
                <a:cubicBezTo>
                  <a:pt x="393723" y="198750"/>
                  <a:pt x="394341" y="196046"/>
                  <a:pt x="396167" y="194219"/>
                </a:cubicBezTo>
                <a:lnTo>
                  <a:pt x="417803" y="172583"/>
                </a:lnTo>
                <a:cubicBezTo>
                  <a:pt x="420427" y="169959"/>
                  <a:pt x="424681" y="169959"/>
                  <a:pt x="427305" y="172583"/>
                </a:cubicBezTo>
                <a:cubicBezTo>
                  <a:pt x="429929" y="175207"/>
                  <a:pt x="429929" y="179460"/>
                  <a:pt x="427305" y="182084"/>
                </a:cubicBezTo>
                <a:lnTo>
                  <a:pt x="413854" y="195526"/>
                </a:lnTo>
                <a:cubicBezTo>
                  <a:pt x="419747" y="198069"/>
                  <a:pt x="425048" y="201938"/>
                  <a:pt x="429338" y="206917"/>
                </a:cubicBezTo>
                <a:cubicBezTo>
                  <a:pt x="443093" y="222875"/>
                  <a:pt x="443039" y="246884"/>
                  <a:pt x="429221" y="262780"/>
                </a:cubicBezTo>
                <a:cubicBezTo>
                  <a:pt x="421323" y="271860"/>
                  <a:pt x="410379" y="277090"/>
                  <a:pt x="398397" y="277511"/>
                </a:cubicBezTo>
                <a:cubicBezTo>
                  <a:pt x="386576" y="277941"/>
                  <a:pt x="375015" y="273374"/>
                  <a:pt x="366660" y="265019"/>
                </a:cubicBezTo>
                <a:cubicBezTo>
                  <a:pt x="362827" y="261186"/>
                  <a:pt x="359782" y="256663"/>
                  <a:pt x="357651" y="251729"/>
                </a:cubicBezTo>
                <a:lnTo>
                  <a:pt x="341738" y="267643"/>
                </a:lnTo>
                <a:cubicBezTo>
                  <a:pt x="341621" y="267777"/>
                  <a:pt x="341505" y="267920"/>
                  <a:pt x="341379" y="268046"/>
                </a:cubicBezTo>
                <a:lnTo>
                  <a:pt x="288732" y="320693"/>
                </a:lnTo>
                <a:cubicBezTo>
                  <a:pt x="287424" y="322010"/>
                  <a:pt x="285705" y="322663"/>
                  <a:pt x="283986" y="322663"/>
                </a:cubicBezTo>
                <a:cubicBezTo>
                  <a:pt x="282266" y="322663"/>
                  <a:pt x="280547" y="322001"/>
                  <a:pt x="279239" y="320693"/>
                </a:cubicBezTo>
                <a:cubicBezTo>
                  <a:pt x="276615" y="318069"/>
                  <a:pt x="276615" y="313816"/>
                  <a:pt x="279239" y="311192"/>
                </a:cubicBezTo>
                <a:lnTo>
                  <a:pt x="300803" y="289628"/>
                </a:lnTo>
                <a:lnTo>
                  <a:pt x="262878" y="251702"/>
                </a:lnTo>
                <a:cubicBezTo>
                  <a:pt x="260747" y="256672"/>
                  <a:pt x="257684" y="261231"/>
                  <a:pt x="253824" y="265081"/>
                </a:cubicBezTo>
                <a:cubicBezTo>
                  <a:pt x="245469" y="273437"/>
                  <a:pt x="233899" y="277968"/>
                  <a:pt x="222096" y="277583"/>
                </a:cubicBezTo>
                <a:cubicBezTo>
                  <a:pt x="210114" y="277171"/>
                  <a:pt x="199171" y="271932"/>
                  <a:pt x="191272" y="262852"/>
                </a:cubicBezTo>
                <a:cubicBezTo>
                  <a:pt x="177427" y="246938"/>
                  <a:pt x="177392" y="222902"/>
                  <a:pt x="191191" y="206944"/>
                </a:cubicBezTo>
                <a:cubicBezTo>
                  <a:pt x="195499" y="201965"/>
                  <a:pt x="200809" y="198096"/>
                  <a:pt x="206720" y="195562"/>
                </a:cubicBezTo>
                <a:lnTo>
                  <a:pt x="168839" y="157681"/>
                </a:lnTo>
                <a:lnTo>
                  <a:pt x="145421" y="181099"/>
                </a:lnTo>
                <a:cubicBezTo>
                  <a:pt x="144114" y="182416"/>
                  <a:pt x="142395" y="183069"/>
                  <a:pt x="140675" y="183069"/>
                </a:cubicBezTo>
                <a:cubicBezTo>
                  <a:pt x="138956" y="183069"/>
                  <a:pt x="137236" y="182407"/>
                  <a:pt x="135929" y="181099"/>
                </a:cubicBezTo>
                <a:cubicBezTo>
                  <a:pt x="133305" y="178475"/>
                  <a:pt x="133305" y="174222"/>
                  <a:pt x="135929" y="171598"/>
                </a:cubicBezTo>
                <a:lnTo>
                  <a:pt x="207463" y="100028"/>
                </a:lnTo>
                <a:cubicBezTo>
                  <a:pt x="210490" y="97010"/>
                  <a:pt x="214789" y="95711"/>
                  <a:pt x="218980" y="96571"/>
                </a:cubicBezTo>
                <a:cubicBezTo>
                  <a:pt x="223171" y="97422"/>
                  <a:pt x="226627" y="100314"/>
                  <a:pt x="228230" y="104290"/>
                </a:cubicBezTo>
                <a:cubicBezTo>
                  <a:pt x="229708" y="107962"/>
                  <a:pt x="231884" y="111249"/>
                  <a:pt x="234705" y="114069"/>
                </a:cubicBezTo>
                <a:cubicBezTo>
                  <a:pt x="240248" y="119604"/>
                  <a:pt x="247609" y="122657"/>
                  <a:pt x="255445" y="122657"/>
                </a:cubicBezTo>
                <a:cubicBezTo>
                  <a:pt x="263281" y="122657"/>
                  <a:pt x="270642" y="119613"/>
                  <a:pt x="276185" y="114069"/>
                </a:cubicBezTo>
                <a:cubicBezTo>
                  <a:pt x="287621" y="102634"/>
                  <a:pt x="287621" y="84034"/>
                  <a:pt x="276185" y="72598"/>
                </a:cubicBezTo>
                <a:cubicBezTo>
                  <a:pt x="273365" y="69777"/>
                  <a:pt x="270078" y="67601"/>
                  <a:pt x="266406" y="66123"/>
                </a:cubicBezTo>
                <a:cubicBezTo>
                  <a:pt x="262430" y="64529"/>
                  <a:pt x="259547" y="61072"/>
                  <a:pt x="258687" y="56872"/>
                </a:cubicBezTo>
                <a:cubicBezTo>
                  <a:pt x="257827" y="52681"/>
                  <a:pt x="259117" y="48383"/>
                  <a:pt x="262144" y="453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A4D6D56F-1C77-0225-BDC4-6EC1B197B484}"/>
              </a:ext>
            </a:extLst>
          </p:cNvPr>
          <p:cNvSpPr/>
          <p:nvPr/>
        </p:nvSpPr>
        <p:spPr>
          <a:xfrm>
            <a:off x="3844857" y="1058837"/>
            <a:ext cx="444179" cy="444170"/>
          </a:xfrm>
          <a:custGeom>
            <a:avLst/>
            <a:gdLst>
              <a:gd name="connsiteX0" fmla="*/ 179104 w 444179"/>
              <a:gd name="connsiteY0" fmla="*/ 415522 h 444170"/>
              <a:gd name="connsiteX1" fmla="*/ 179104 w 444179"/>
              <a:gd name="connsiteY1" fmla="*/ 429851 h 444170"/>
              <a:gd name="connsiteX2" fmla="*/ 308060 w 444179"/>
              <a:gd name="connsiteY2" fmla="*/ 429851 h 444170"/>
              <a:gd name="connsiteX3" fmla="*/ 308060 w 444179"/>
              <a:gd name="connsiteY3" fmla="*/ 415522 h 444170"/>
              <a:gd name="connsiteX4" fmla="*/ 365373 w 444179"/>
              <a:gd name="connsiteY4" fmla="*/ 358209 h 444170"/>
              <a:gd name="connsiteX5" fmla="*/ 358208 w 444179"/>
              <a:gd name="connsiteY5" fmla="*/ 365373 h 444170"/>
              <a:gd name="connsiteX6" fmla="*/ 365373 w 444179"/>
              <a:gd name="connsiteY6" fmla="*/ 372537 h 444170"/>
              <a:gd name="connsiteX7" fmla="*/ 372537 w 444179"/>
              <a:gd name="connsiteY7" fmla="*/ 365373 h 444170"/>
              <a:gd name="connsiteX8" fmla="*/ 365373 w 444179"/>
              <a:gd name="connsiteY8" fmla="*/ 358209 h 444170"/>
              <a:gd name="connsiteX9" fmla="*/ 50149 w 444179"/>
              <a:gd name="connsiteY9" fmla="*/ 358209 h 444170"/>
              <a:gd name="connsiteX10" fmla="*/ 42984 w 444179"/>
              <a:gd name="connsiteY10" fmla="*/ 365373 h 444170"/>
              <a:gd name="connsiteX11" fmla="*/ 50149 w 444179"/>
              <a:gd name="connsiteY11" fmla="*/ 372537 h 444170"/>
              <a:gd name="connsiteX12" fmla="*/ 57313 w 444179"/>
              <a:gd name="connsiteY12" fmla="*/ 365373 h 444170"/>
              <a:gd name="connsiteX13" fmla="*/ 50149 w 444179"/>
              <a:gd name="connsiteY13" fmla="*/ 358209 h 444170"/>
              <a:gd name="connsiteX14" fmla="*/ 408358 w 444179"/>
              <a:gd name="connsiteY14" fmla="*/ 265074 h 444170"/>
              <a:gd name="connsiteX15" fmla="*/ 401193 w 444179"/>
              <a:gd name="connsiteY15" fmla="*/ 272239 h 444170"/>
              <a:gd name="connsiteX16" fmla="*/ 408358 w 444179"/>
              <a:gd name="connsiteY16" fmla="*/ 279403 h 444170"/>
              <a:gd name="connsiteX17" fmla="*/ 415522 w 444179"/>
              <a:gd name="connsiteY17" fmla="*/ 272239 h 444170"/>
              <a:gd name="connsiteX18" fmla="*/ 408358 w 444179"/>
              <a:gd name="connsiteY18" fmla="*/ 265074 h 444170"/>
              <a:gd name="connsiteX19" fmla="*/ 93135 w 444179"/>
              <a:gd name="connsiteY19" fmla="*/ 265074 h 444170"/>
              <a:gd name="connsiteX20" fmla="*/ 85970 w 444179"/>
              <a:gd name="connsiteY20" fmla="*/ 272239 h 444170"/>
              <a:gd name="connsiteX21" fmla="*/ 93135 w 444179"/>
              <a:gd name="connsiteY21" fmla="*/ 279403 h 444170"/>
              <a:gd name="connsiteX22" fmla="*/ 100299 w 444179"/>
              <a:gd name="connsiteY22" fmla="*/ 272239 h 444170"/>
              <a:gd name="connsiteX23" fmla="*/ 93135 w 444179"/>
              <a:gd name="connsiteY23" fmla="*/ 265074 h 444170"/>
              <a:gd name="connsiteX24" fmla="*/ 408358 w 444179"/>
              <a:gd name="connsiteY24" fmla="*/ 250746 h 444170"/>
              <a:gd name="connsiteX25" fmla="*/ 429850 w 444179"/>
              <a:gd name="connsiteY25" fmla="*/ 272239 h 444170"/>
              <a:gd name="connsiteX26" fmla="*/ 415522 w 444179"/>
              <a:gd name="connsiteY26" fmla="*/ 292415 h 444170"/>
              <a:gd name="connsiteX27" fmla="*/ 415522 w 444179"/>
              <a:gd name="connsiteY27" fmla="*/ 386865 h 444170"/>
              <a:gd name="connsiteX28" fmla="*/ 401193 w 444179"/>
              <a:gd name="connsiteY28" fmla="*/ 386865 h 444170"/>
              <a:gd name="connsiteX29" fmla="*/ 401193 w 444179"/>
              <a:gd name="connsiteY29" fmla="*/ 292415 h 444170"/>
              <a:gd name="connsiteX30" fmla="*/ 386865 w 444179"/>
              <a:gd name="connsiteY30" fmla="*/ 272239 h 444170"/>
              <a:gd name="connsiteX31" fmla="*/ 408358 w 444179"/>
              <a:gd name="connsiteY31" fmla="*/ 250746 h 444170"/>
              <a:gd name="connsiteX32" fmla="*/ 358208 w 444179"/>
              <a:gd name="connsiteY32" fmla="*/ 250746 h 444170"/>
              <a:gd name="connsiteX33" fmla="*/ 372537 w 444179"/>
              <a:gd name="connsiteY33" fmla="*/ 250746 h 444170"/>
              <a:gd name="connsiteX34" fmla="*/ 372537 w 444179"/>
              <a:gd name="connsiteY34" fmla="*/ 345206 h 444170"/>
              <a:gd name="connsiteX35" fmla="*/ 386865 w 444179"/>
              <a:gd name="connsiteY35" fmla="*/ 365373 h 444170"/>
              <a:gd name="connsiteX36" fmla="*/ 365373 w 444179"/>
              <a:gd name="connsiteY36" fmla="*/ 386865 h 444170"/>
              <a:gd name="connsiteX37" fmla="*/ 343880 w 444179"/>
              <a:gd name="connsiteY37" fmla="*/ 365373 h 444170"/>
              <a:gd name="connsiteX38" fmla="*/ 358208 w 444179"/>
              <a:gd name="connsiteY38" fmla="*/ 345197 h 444170"/>
              <a:gd name="connsiteX39" fmla="*/ 93135 w 444179"/>
              <a:gd name="connsiteY39" fmla="*/ 250746 h 444170"/>
              <a:gd name="connsiteX40" fmla="*/ 114627 w 444179"/>
              <a:gd name="connsiteY40" fmla="*/ 272239 h 444170"/>
              <a:gd name="connsiteX41" fmla="*/ 100299 w 444179"/>
              <a:gd name="connsiteY41" fmla="*/ 292415 h 444170"/>
              <a:gd name="connsiteX42" fmla="*/ 100299 w 444179"/>
              <a:gd name="connsiteY42" fmla="*/ 386865 h 444170"/>
              <a:gd name="connsiteX43" fmla="*/ 85970 w 444179"/>
              <a:gd name="connsiteY43" fmla="*/ 386865 h 444170"/>
              <a:gd name="connsiteX44" fmla="*/ 85970 w 444179"/>
              <a:gd name="connsiteY44" fmla="*/ 292415 h 444170"/>
              <a:gd name="connsiteX45" fmla="*/ 71642 w 444179"/>
              <a:gd name="connsiteY45" fmla="*/ 272239 h 444170"/>
              <a:gd name="connsiteX46" fmla="*/ 93135 w 444179"/>
              <a:gd name="connsiteY46" fmla="*/ 250746 h 444170"/>
              <a:gd name="connsiteX47" fmla="*/ 42984 w 444179"/>
              <a:gd name="connsiteY47" fmla="*/ 250746 h 444170"/>
              <a:gd name="connsiteX48" fmla="*/ 57313 w 444179"/>
              <a:gd name="connsiteY48" fmla="*/ 250746 h 444170"/>
              <a:gd name="connsiteX49" fmla="*/ 57313 w 444179"/>
              <a:gd name="connsiteY49" fmla="*/ 345206 h 444170"/>
              <a:gd name="connsiteX50" fmla="*/ 71641 w 444179"/>
              <a:gd name="connsiteY50" fmla="*/ 365373 h 444170"/>
              <a:gd name="connsiteX51" fmla="*/ 50149 w 444179"/>
              <a:gd name="connsiteY51" fmla="*/ 386865 h 444170"/>
              <a:gd name="connsiteX52" fmla="*/ 28656 w 444179"/>
              <a:gd name="connsiteY52" fmla="*/ 365373 h 444170"/>
              <a:gd name="connsiteX53" fmla="*/ 42984 w 444179"/>
              <a:gd name="connsiteY53" fmla="*/ 345197 h 444170"/>
              <a:gd name="connsiteX54" fmla="*/ 372537 w 444179"/>
              <a:gd name="connsiteY54" fmla="*/ 193433 h 444170"/>
              <a:gd name="connsiteX55" fmla="*/ 338203 w 444179"/>
              <a:gd name="connsiteY55" fmla="*/ 210564 h 444170"/>
              <a:gd name="connsiteX56" fmla="*/ 372537 w 444179"/>
              <a:gd name="connsiteY56" fmla="*/ 222090 h 444170"/>
              <a:gd name="connsiteX57" fmla="*/ 406871 w 444179"/>
              <a:gd name="connsiteY57" fmla="*/ 210564 h 444170"/>
              <a:gd name="connsiteX58" fmla="*/ 372537 w 444179"/>
              <a:gd name="connsiteY58" fmla="*/ 193433 h 444170"/>
              <a:gd name="connsiteX59" fmla="*/ 71642 w 444179"/>
              <a:gd name="connsiteY59" fmla="*/ 193433 h 444170"/>
              <a:gd name="connsiteX60" fmla="*/ 37308 w 444179"/>
              <a:gd name="connsiteY60" fmla="*/ 210564 h 444170"/>
              <a:gd name="connsiteX61" fmla="*/ 71642 w 444179"/>
              <a:gd name="connsiteY61" fmla="*/ 222090 h 444170"/>
              <a:gd name="connsiteX62" fmla="*/ 105976 w 444179"/>
              <a:gd name="connsiteY62" fmla="*/ 210564 h 444170"/>
              <a:gd name="connsiteX63" fmla="*/ 71642 w 444179"/>
              <a:gd name="connsiteY63" fmla="*/ 193433 h 444170"/>
              <a:gd name="connsiteX64" fmla="*/ 222072 w 444179"/>
              <a:gd name="connsiteY64" fmla="*/ 143284 h 444170"/>
              <a:gd name="connsiteX65" fmla="*/ 214907 w 444179"/>
              <a:gd name="connsiteY65" fmla="*/ 150448 h 444170"/>
              <a:gd name="connsiteX66" fmla="*/ 214907 w 444179"/>
              <a:gd name="connsiteY66" fmla="*/ 286675 h 444170"/>
              <a:gd name="connsiteX67" fmla="*/ 211128 w 444179"/>
              <a:gd name="connsiteY67" fmla="*/ 302687 h 444170"/>
              <a:gd name="connsiteX68" fmla="*/ 205012 w 444179"/>
              <a:gd name="connsiteY68" fmla="*/ 314928 h 444170"/>
              <a:gd name="connsiteX69" fmla="*/ 187549 w 444179"/>
              <a:gd name="connsiteY69" fmla="*/ 314928 h 444170"/>
              <a:gd name="connsiteX70" fmla="*/ 178334 w 444179"/>
              <a:gd name="connsiteY70" fmla="*/ 268881 h 444170"/>
              <a:gd name="connsiteX71" fmla="*/ 147107 w 444179"/>
              <a:gd name="connsiteY71" fmla="*/ 243287 h 444170"/>
              <a:gd name="connsiteX72" fmla="*/ 143275 w 444179"/>
              <a:gd name="connsiteY72" fmla="*/ 247110 h 444170"/>
              <a:gd name="connsiteX73" fmla="*/ 143919 w 444179"/>
              <a:gd name="connsiteY73" fmla="*/ 249242 h 444170"/>
              <a:gd name="connsiteX74" fmla="*/ 151298 w 444179"/>
              <a:gd name="connsiteY74" fmla="*/ 260310 h 444170"/>
              <a:gd name="connsiteX75" fmla="*/ 158695 w 444179"/>
              <a:gd name="connsiteY75" fmla="*/ 280191 h 444170"/>
              <a:gd name="connsiteX76" fmla="*/ 163657 w 444179"/>
              <a:gd name="connsiteY76" fmla="*/ 319836 h 444170"/>
              <a:gd name="connsiteX77" fmla="*/ 168098 w 444179"/>
              <a:gd name="connsiteY77" fmla="*/ 333152 h 444170"/>
              <a:gd name="connsiteX78" fmla="*/ 193433 w 444179"/>
              <a:gd name="connsiteY78" fmla="*/ 385218 h 444170"/>
              <a:gd name="connsiteX79" fmla="*/ 193433 w 444179"/>
              <a:gd name="connsiteY79" fmla="*/ 401194 h 444170"/>
              <a:gd name="connsiteX80" fmla="*/ 293731 w 444179"/>
              <a:gd name="connsiteY80" fmla="*/ 401194 h 444170"/>
              <a:gd name="connsiteX81" fmla="*/ 293731 w 444179"/>
              <a:gd name="connsiteY81" fmla="*/ 384484 h 444170"/>
              <a:gd name="connsiteX82" fmla="*/ 308060 w 444179"/>
              <a:gd name="connsiteY82" fmla="*/ 365373 h 444170"/>
              <a:gd name="connsiteX83" fmla="*/ 315224 w 444179"/>
              <a:gd name="connsiteY83" fmla="*/ 343881 h 444170"/>
              <a:gd name="connsiteX84" fmla="*/ 315206 w 444179"/>
              <a:gd name="connsiteY84" fmla="*/ 343881 h 444170"/>
              <a:gd name="connsiteX85" fmla="*/ 315206 w 444179"/>
              <a:gd name="connsiteY85" fmla="*/ 250746 h 444170"/>
              <a:gd name="connsiteX86" fmla="*/ 308042 w 444179"/>
              <a:gd name="connsiteY86" fmla="*/ 243582 h 444170"/>
              <a:gd name="connsiteX87" fmla="*/ 300877 w 444179"/>
              <a:gd name="connsiteY87" fmla="*/ 250746 h 444170"/>
              <a:gd name="connsiteX88" fmla="*/ 300877 w 444179"/>
              <a:gd name="connsiteY88" fmla="*/ 265075 h 444170"/>
              <a:gd name="connsiteX89" fmla="*/ 286549 w 444179"/>
              <a:gd name="connsiteY89" fmla="*/ 265075 h 444170"/>
              <a:gd name="connsiteX90" fmla="*/ 286549 w 444179"/>
              <a:gd name="connsiteY90" fmla="*/ 250746 h 444170"/>
              <a:gd name="connsiteX91" fmla="*/ 286549 w 444179"/>
              <a:gd name="connsiteY91" fmla="*/ 236418 h 444170"/>
              <a:gd name="connsiteX92" fmla="*/ 279385 w 444179"/>
              <a:gd name="connsiteY92" fmla="*/ 229254 h 444170"/>
              <a:gd name="connsiteX93" fmla="*/ 272221 w 444179"/>
              <a:gd name="connsiteY93" fmla="*/ 236418 h 444170"/>
              <a:gd name="connsiteX94" fmla="*/ 272221 w 444179"/>
              <a:gd name="connsiteY94" fmla="*/ 265075 h 444170"/>
              <a:gd name="connsiteX95" fmla="*/ 257892 w 444179"/>
              <a:gd name="connsiteY95" fmla="*/ 265075 h 444170"/>
              <a:gd name="connsiteX96" fmla="*/ 257892 w 444179"/>
              <a:gd name="connsiteY96" fmla="*/ 236418 h 444170"/>
              <a:gd name="connsiteX97" fmla="*/ 250728 w 444179"/>
              <a:gd name="connsiteY97" fmla="*/ 229254 h 444170"/>
              <a:gd name="connsiteX98" fmla="*/ 243564 w 444179"/>
              <a:gd name="connsiteY98" fmla="*/ 236418 h 444170"/>
              <a:gd name="connsiteX99" fmla="*/ 243564 w 444179"/>
              <a:gd name="connsiteY99" fmla="*/ 265075 h 444170"/>
              <a:gd name="connsiteX100" fmla="*/ 229236 w 444179"/>
              <a:gd name="connsiteY100" fmla="*/ 265075 h 444170"/>
              <a:gd name="connsiteX101" fmla="*/ 229236 w 444179"/>
              <a:gd name="connsiteY101" fmla="*/ 236418 h 444170"/>
              <a:gd name="connsiteX102" fmla="*/ 229236 w 444179"/>
              <a:gd name="connsiteY102" fmla="*/ 150448 h 444170"/>
              <a:gd name="connsiteX103" fmla="*/ 222072 w 444179"/>
              <a:gd name="connsiteY103" fmla="*/ 143284 h 444170"/>
              <a:gd name="connsiteX104" fmla="*/ 372537 w 444179"/>
              <a:gd name="connsiteY104" fmla="*/ 136119 h 444170"/>
              <a:gd name="connsiteX105" fmla="*/ 351045 w 444179"/>
              <a:gd name="connsiteY105" fmla="*/ 157612 h 444170"/>
              <a:gd name="connsiteX106" fmla="*/ 372537 w 444179"/>
              <a:gd name="connsiteY106" fmla="*/ 179104 h 444170"/>
              <a:gd name="connsiteX107" fmla="*/ 394030 w 444179"/>
              <a:gd name="connsiteY107" fmla="*/ 157612 h 444170"/>
              <a:gd name="connsiteX108" fmla="*/ 372537 w 444179"/>
              <a:gd name="connsiteY108" fmla="*/ 136119 h 444170"/>
              <a:gd name="connsiteX109" fmla="*/ 71642 w 444179"/>
              <a:gd name="connsiteY109" fmla="*/ 136119 h 444170"/>
              <a:gd name="connsiteX110" fmla="*/ 50149 w 444179"/>
              <a:gd name="connsiteY110" fmla="*/ 157612 h 444170"/>
              <a:gd name="connsiteX111" fmla="*/ 71642 w 444179"/>
              <a:gd name="connsiteY111" fmla="*/ 179104 h 444170"/>
              <a:gd name="connsiteX112" fmla="*/ 93134 w 444179"/>
              <a:gd name="connsiteY112" fmla="*/ 157612 h 444170"/>
              <a:gd name="connsiteX113" fmla="*/ 71642 w 444179"/>
              <a:gd name="connsiteY113" fmla="*/ 136119 h 444170"/>
              <a:gd name="connsiteX114" fmla="*/ 372537 w 444179"/>
              <a:gd name="connsiteY114" fmla="*/ 107463 h 444170"/>
              <a:gd name="connsiteX115" fmla="*/ 315224 w 444179"/>
              <a:gd name="connsiteY115" fmla="*/ 164776 h 444170"/>
              <a:gd name="connsiteX116" fmla="*/ 327887 w 444179"/>
              <a:gd name="connsiteY116" fmla="*/ 200624 h 444170"/>
              <a:gd name="connsiteX117" fmla="*/ 348886 w 444179"/>
              <a:gd name="connsiteY117" fmla="*/ 184307 h 444170"/>
              <a:gd name="connsiteX118" fmla="*/ 336716 w 444179"/>
              <a:gd name="connsiteY118" fmla="*/ 157612 h 444170"/>
              <a:gd name="connsiteX119" fmla="*/ 372537 w 444179"/>
              <a:gd name="connsiteY119" fmla="*/ 121791 h 444170"/>
              <a:gd name="connsiteX120" fmla="*/ 408358 w 444179"/>
              <a:gd name="connsiteY120" fmla="*/ 157612 h 444170"/>
              <a:gd name="connsiteX121" fmla="*/ 396188 w 444179"/>
              <a:gd name="connsiteY121" fmla="*/ 184307 h 444170"/>
              <a:gd name="connsiteX122" fmla="*/ 417188 w 444179"/>
              <a:gd name="connsiteY122" fmla="*/ 200624 h 444170"/>
              <a:gd name="connsiteX123" fmla="*/ 429851 w 444179"/>
              <a:gd name="connsiteY123" fmla="*/ 164776 h 444170"/>
              <a:gd name="connsiteX124" fmla="*/ 372537 w 444179"/>
              <a:gd name="connsiteY124" fmla="*/ 107463 h 444170"/>
              <a:gd name="connsiteX125" fmla="*/ 71642 w 444179"/>
              <a:gd name="connsiteY125" fmla="*/ 107463 h 444170"/>
              <a:gd name="connsiteX126" fmla="*/ 14328 w 444179"/>
              <a:gd name="connsiteY126" fmla="*/ 164776 h 444170"/>
              <a:gd name="connsiteX127" fmla="*/ 26991 w 444179"/>
              <a:gd name="connsiteY127" fmla="*/ 200624 h 444170"/>
              <a:gd name="connsiteX128" fmla="*/ 47991 w 444179"/>
              <a:gd name="connsiteY128" fmla="*/ 184307 h 444170"/>
              <a:gd name="connsiteX129" fmla="*/ 35821 w 444179"/>
              <a:gd name="connsiteY129" fmla="*/ 157612 h 444170"/>
              <a:gd name="connsiteX130" fmla="*/ 71642 w 444179"/>
              <a:gd name="connsiteY130" fmla="*/ 121791 h 444170"/>
              <a:gd name="connsiteX131" fmla="*/ 107463 w 444179"/>
              <a:gd name="connsiteY131" fmla="*/ 157612 h 444170"/>
              <a:gd name="connsiteX132" fmla="*/ 95293 w 444179"/>
              <a:gd name="connsiteY132" fmla="*/ 184307 h 444170"/>
              <a:gd name="connsiteX133" fmla="*/ 116293 w 444179"/>
              <a:gd name="connsiteY133" fmla="*/ 200624 h 444170"/>
              <a:gd name="connsiteX134" fmla="*/ 128955 w 444179"/>
              <a:gd name="connsiteY134" fmla="*/ 164776 h 444170"/>
              <a:gd name="connsiteX135" fmla="*/ 71642 w 444179"/>
              <a:gd name="connsiteY135" fmla="*/ 107463 h 444170"/>
              <a:gd name="connsiteX136" fmla="*/ 222080 w 444179"/>
              <a:gd name="connsiteY136" fmla="*/ 100307 h 444170"/>
              <a:gd name="connsiteX137" fmla="*/ 181693 w 444179"/>
              <a:gd name="connsiteY137" fmla="*/ 128982 h 444170"/>
              <a:gd name="connsiteX138" fmla="*/ 203176 w 444179"/>
              <a:gd name="connsiteY138" fmla="*/ 140454 h 444170"/>
              <a:gd name="connsiteX139" fmla="*/ 222080 w 444179"/>
              <a:gd name="connsiteY139" fmla="*/ 128964 h 444170"/>
              <a:gd name="connsiteX140" fmla="*/ 240994 w 444179"/>
              <a:gd name="connsiteY140" fmla="*/ 140454 h 444170"/>
              <a:gd name="connsiteX141" fmla="*/ 262469 w 444179"/>
              <a:gd name="connsiteY141" fmla="*/ 128973 h 444170"/>
              <a:gd name="connsiteX142" fmla="*/ 222080 w 444179"/>
              <a:gd name="connsiteY142" fmla="*/ 100307 h 444170"/>
              <a:gd name="connsiteX143" fmla="*/ 222089 w 444179"/>
              <a:gd name="connsiteY143" fmla="*/ 42985 h 444170"/>
              <a:gd name="connsiteX144" fmla="*/ 200597 w 444179"/>
              <a:gd name="connsiteY144" fmla="*/ 64478 h 444170"/>
              <a:gd name="connsiteX145" fmla="*/ 222089 w 444179"/>
              <a:gd name="connsiteY145" fmla="*/ 85970 h 444170"/>
              <a:gd name="connsiteX146" fmla="*/ 243582 w 444179"/>
              <a:gd name="connsiteY146" fmla="*/ 64478 h 444170"/>
              <a:gd name="connsiteX147" fmla="*/ 222089 w 444179"/>
              <a:gd name="connsiteY147" fmla="*/ 42985 h 444170"/>
              <a:gd name="connsiteX148" fmla="*/ 222089 w 444179"/>
              <a:gd name="connsiteY148" fmla="*/ 14328 h 444170"/>
              <a:gd name="connsiteX149" fmla="*/ 157612 w 444179"/>
              <a:gd name="connsiteY149" fmla="*/ 78806 h 444170"/>
              <a:gd name="connsiteX150" fmla="*/ 170803 w 444179"/>
              <a:gd name="connsiteY150" fmla="*/ 117725 h 444170"/>
              <a:gd name="connsiteX151" fmla="*/ 198349 w 444179"/>
              <a:gd name="connsiteY151" fmla="*/ 91093 h 444170"/>
              <a:gd name="connsiteX152" fmla="*/ 186269 w 444179"/>
              <a:gd name="connsiteY152" fmla="*/ 64478 h 444170"/>
              <a:gd name="connsiteX153" fmla="*/ 222089 w 444179"/>
              <a:gd name="connsiteY153" fmla="*/ 28657 h 444170"/>
              <a:gd name="connsiteX154" fmla="*/ 257910 w 444179"/>
              <a:gd name="connsiteY154" fmla="*/ 64478 h 444170"/>
              <a:gd name="connsiteX155" fmla="*/ 245830 w 444179"/>
              <a:gd name="connsiteY155" fmla="*/ 91093 h 444170"/>
              <a:gd name="connsiteX156" fmla="*/ 273367 w 444179"/>
              <a:gd name="connsiteY156" fmla="*/ 117725 h 444170"/>
              <a:gd name="connsiteX157" fmla="*/ 286567 w 444179"/>
              <a:gd name="connsiteY157" fmla="*/ 78806 h 444170"/>
              <a:gd name="connsiteX158" fmla="*/ 222089 w 444179"/>
              <a:gd name="connsiteY158" fmla="*/ 14328 h 444170"/>
              <a:gd name="connsiteX159" fmla="*/ 222089 w 444179"/>
              <a:gd name="connsiteY159" fmla="*/ 0 h 444170"/>
              <a:gd name="connsiteX160" fmla="*/ 300671 w 444179"/>
              <a:gd name="connsiteY160" fmla="*/ 74445 h 444170"/>
              <a:gd name="connsiteX161" fmla="*/ 344812 w 444179"/>
              <a:gd name="connsiteY161" fmla="*/ 98722 h 444170"/>
              <a:gd name="connsiteX162" fmla="*/ 372537 w 444179"/>
              <a:gd name="connsiteY162" fmla="*/ 93134 h 444170"/>
              <a:gd name="connsiteX163" fmla="*/ 444179 w 444179"/>
              <a:gd name="connsiteY163" fmla="*/ 164776 h 444170"/>
              <a:gd name="connsiteX164" fmla="*/ 372537 w 444179"/>
              <a:gd name="connsiteY164" fmla="*/ 236418 h 444170"/>
              <a:gd name="connsiteX165" fmla="*/ 300895 w 444179"/>
              <a:gd name="connsiteY165" fmla="*/ 164776 h 444170"/>
              <a:gd name="connsiteX166" fmla="*/ 330251 w 444179"/>
              <a:gd name="connsiteY166" fmla="*/ 107078 h 444170"/>
              <a:gd name="connsiteX167" fmla="*/ 299964 w 444179"/>
              <a:gd name="connsiteY167" fmla="*/ 90412 h 444170"/>
              <a:gd name="connsiteX168" fmla="*/ 243582 w 444179"/>
              <a:gd name="connsiteY168" fmla="*/ 154594 h 444170"/>
              <a:gd name="connsiteX169" fmla="*/ 243582 w 444179"/>
              <a:gd name="connsiteY169" fmla="*/ 216242 h 444170"/>
              <a:gd name="connsiteX170" fmla="*/ 250746 w 444179"/>
              <a:gd name="connsiteY170" fmla="*/ 214925 h 444170"/>
              <a:gd name="connsiteX171" fmla="*/ 265074 w 444179"/>
              <a:gd name="connsiteY171" fmla="*/ 220513 h 444170"/>
              <a:gd name="connsiteX172" fmla="*/ 279403 w 444179"/>
              <a:gd name="connsiteY172" fmla="*/ 214925 h 444170"/>
              <a:gd name="connsiteX173" fmla="*/ 300063 w 444179"/>
              <a:gd name="connsiteY173" fmla="*/ 230830 h 444170"/>
              <a:gd name="connsiteX174" fmla="*/ 308060 w 444179"/>
              <a:gd name="connsiteY174" fmla="*/ 229254 h 444170"/>
              <a:gd name="connsiteX175" fmla="*/ 329561 w 444179"/>
              <a:gd name="connsiteY175" fmla="*/ 250737 h 444170"/>
              <a:gd name="connsiteX176" fmla="*/ 329561 w 444179"/>
              <a:gd name="connsiteY176" fmla="*/ 343872 h 444170"/>
              <a:gd name="connsiteX177" fmla="*/ 319531 w 444179"/>
              <a:gd name="connsiteY177" fmla="*/ 373961 h 444170"/>
              <a:gd name="connsiteX178" fmla="*/ 308069 w 444179"/>
              <a:gd name="connsiteY178" fmla="*/ 389239 h 444170"/>
              <a:gd name="connsiteX179" fmla="*/ 308069 w 444179"/>
              <a:gd name="connsiteY179" fmla="*/ 401185 h 444170"/>
              <a:gd name="connsiteX180" fmla="*/ 322397 w 444179"/>
              <a:gd name="connsiteY180" fmla="*/ 401185 h 444170"/>
              <a:gd name="connsiteX181" fmla="*/ 322397 w 444179"/>
              <a:gd name="connsiteY181" fmla="*/ 444170 h 444170"/>
              <a:gd name="connsiteX182" fmla="*/ 164785 w 444179"/>
              <a:gd name="connsiteY182" fmla="*/ 444170 h 444170"/>
              <a:gd name="connsiteX183" fmla="*/ 164785 w 444179"/>
              <a:gd name="connsiteY183" fmla="*/ 401185 h 444170"/>
              <a:gd name="connsiteX184" fmla="*/ 179113 w 444179"/>
              <a:gd name="connsiteY184" fmla="*/ 401185 h 444170"/>
              <a:gd name="connsiteX185" fmla="*/ 179113 w 444179"/>
              <a:gd name="connsiteY185" fmla="*/ 388504 h 444170"/>
              <a:gd name="connsiteX186" fmla="*/ 155454 w 444179"/>
              <a:gd name="connsiteY186" fmla="*/ 339833 h 444170"/>
              <a:gd name="connsiteX187" fmla="*/ 149454 w 444179"/>
              <a:gd name="connsiteY187" fmla="*/ 321582 h 444170"/>
              <a:gd name="connsiteX188" fmla="*/ 144493 w 444179"/>
              <a:gd name="connsiteY188" fmla="*/ 281946 h 444170"/>
              <a:gd name="connsiteX189" fmla="*/ 139388 w 444179"/>
              <a:gd name="connsiteY189" fmla="*/ 268236 h 444170"/>
              <a:gd name="connsiteX190" fmla="*/ 132018 w 444179"/>
              <a:gd name="connsiteY190" fmla="*/ 257176 h 444170"/>
              <a:gd name="connsiteX191" fmla="*/ 128964 w 444179"/>
              <a:gd name="connsiteY191" fmla="*/ 247102 h 444170"/>
              <a:gd name="connsiteX192" fmla="*/ 147125 w 444179"/>
              <a:gd name="connsiteY192" fmla="*/ 228940 h 444170"/>
              <a:gd name="connsiteX193" fmla="*/ 192403 w 444179"/>
              <a:gd name="connsiteY193" fmla="*/ 266060 h 444170"/>
              <a:gd name="connsiteX194" fmla="*/ 198412 w 444179"/>
              <a:gd name="connsiteY194" fmla="*/ 296105 h 444170"/>
              <a:gd name="connsiteX195" fmla="*/ 200606 w 444179"/>
              <a:gd name="connsiteY195" fmla="*/ 286657 h 444170"/>
              <a:gd name="connsiteX196" fmla="*/ 200606 w 444179"/>
              <a:gd name="connsiteY196" fmla="*/ 154603 h 444170"/>
              <a:gd name="connsiteX197" fmla="*/ 144215 w 444179"/>
              <a:gd name="connsiteY197" fmla="*/ 90403 h 444170"/>
              <a:gd name="connsiteX198" fmla="*/ 113919 w 444179"/>
              <a:gd name="connsiteY198" fmla="*/ 107069 h 444170"/>
              <a:gd name="connsiteX199" fmla="*/ 143284 w 444179"/>
              <a:gd name="connsiteY199" fmla="*/ 164776 h 444170"/>
              <a:gd name="connsiteX200" fmla="*/ 71642 w 444179"/>
              <a:gd name="connsiteY200" fmla="*/ 236418 h 444170"/>
              <a:gd name="connsiteX201" fmla="*/ 0 w 444179"/>
              <a:gd name="connsiteY201" fmla="*/ 164776 h 444170"/>
              <a:gd name="connsiteX202" fmla="*/ 71642 w 444179"/>
              <a:gd name="connsiteY202" fmla="*/ 93134 h 444170"/>
              <a:gd name="connsiteX203" fmla="*/ 99367 w 444179"/>
              <a:gd name="connsiteY203" fmla="*/ 98722 h 444170"/>
              <a:gd name="connsiteX204" fmla="*/ 143507 w 444179"/>
              <a:gd name="connsiteY204" fmla="*/ 74454 h 444170"/>
              <a:gd name="connsiteX205" fmla="*/ 222089 w 444179"/>
              <a:gd name="connsiteY205" fmla="*/ 0 h 4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44179" h="444170">
                <a:moveTo>
                  <a:pt x="179104" y="415522"/>
                </a:moveTo>
                <a:lnTo>
                  <a:pt x="179104" y="429851"/>
                </a:lnTo>
                <a:lnTo>
                  <a:pt x="308060" y="429851"/>
                </a:lnTo>
                <a:lnTo>
                  <a:pt x="308060" y="415522"/>
                </a:lnTo>
                <a:close/>
                <a:moveTo>
                  <a:pt x="365373" y="358209"/>
                </a:moveTo>
                <a:cubicBezTo>
                  <a:pt x="361414" y="358209"/>
                  <a:pt x="358208" y="361415"/>
                  <a:pt x="358208" y="365373"/>
                </a:cubicBezTo>
                <a:cubicBezTo>
                  <a:pt x="358208" y="369331"/>
                  <a:pt x="361414" y="372537"/>
                  <a:pt x="365373" y="372537"/>
                </a:cubicBezTo>
                <a:cubicBezTo>
                  <a:pt x="369322" y="372537"/>
                  <a:pt x="372537" y="369331"/>
                  <a:pt x="372537" y="365373"/>
                </a:cubicBezTo>
                <a:cubicBezTo>
                  <a:pt x="372537" y="361415"/>
                  <a:pt x="369331" y="358209"/>
                  <a:pt x="365373" y="358209"/>
                </a:cubicBezTo>
                <a:close/>
                <a:moveTo>
                  <a:pt x="50149" y="358209"/>
                </a:moveTo>
                <a:cubicBezTo>
                  <a:pt x="46190" y="358209"/>
                  <a:pt x="42984" y="361415"/>
                  <a:pt x="42984" y="365373"/>
                </a:cubicBezTo>
                <a:cubicBezTo>
                  <a:pt x="42984" y="369331"/>
                  <a:pt x="46190" y="372537"/>
                  <a:pt x="50149" y="372537"/>
                </a:cubicBezTo>
                <a:cubicBezTo>
                  <a:pt x="54098" y="372537"/>
                  <a:pt x="57313" y="369331"/>
                  <a:pt x="57313" y="365373"/>
                </a:cubicBezTo>
                <a:cubicBezTo>
                  <a:pt x="57313" y="361415"/>
                  <a:pt x="54107" y="358209"/>
                  <a:pt x="50149" y="358209"/>
                </a:cubicBezTo>
                <a:close/>
                <a:moveTo>
                  <a:pt x="408358" y="265074"/>
                </a:moveTo>
                <a:cubicBezTo>
                  <a:pt x="404399" y="265074"/>
                  <a:pt x="401193" y="268280"/>
                  <a:pt x="401193" y="272239"/>
                </a:cubicBezTo>
                <a:cubicBezTo>
                  <a:pt x="401193" y="276197"/>
                  <a:pt x="404399" y="279403"/>
                  <a:pt x="408358" y="279403"/>
                </a:cubicBezTo>
                <a:cubicBezTo>
                  <a:pt x="412307" y="279403"/>
                  <a:pt x="415522" y="276197"/>
                  <a:pt x="415522" y="272239"/>
                </a:cubicBezTo>
                <a:cubicBezTo>
                  <a:pt x="415522" y="268280"/>
                  <a:pt x="412316" y="265074"/>
                  <a:pt x="408358" y="265074"/>
                </a:cubicBezTo>
                <a:close/>
                <a:moveTo>
                  <a:pt x="93135" y="265074"/>
                </a:moveTo>
                <a:cubicBezTo>
                  <a:pt x="89176" y="265074"/>
                  <a:pt x="85970" y="268280"/>
                  <a:pt x="85970" y="272239"/>
                </a:cubicBezTo>
                <a:cubicBezTo>
                  <a:pt x="85970" y="276197"/>
                  <a:pt x="89176" y="279403"/>
                  <a:pt x="93135" y="279403"/>
                </a:cubicBezTo>
                <a:cubicBezTo>
                  <a:pt x="97084" y="279403"/>
                  <a:pt x="100299" y="276197"/>
                  <a:pt x="100299" y="272239"/>
                </a:cubicBezTo>
                <a:cubicBezTo>
                  <a:pt x="100299" y="268280"/>
                  <a:pt x="97093" y="265074"/>
                  <a:pt x="93135" y="265074"/>
                </a:cubicBezTo>
                <a:close/>
                <a:moveTo>
                  <a:pt x="408358" y="250746"/>
                </a:moveTo>
                <a:cubicBezTo>
                  <a:pt x="420205" y="250746"/>
                  <a:pt x="429850" y="260391"/>
                  <a:pt x="429850" y="272239"/>
                </a:cubicBezTo>
                <a:cubicBezTo>
                  <a:pt x="429850" y="281570"/>
                  <a:pt x="423841" y="289450"/>
                  <a:pt x="415522" y="292415"/>
                </a:cubicBezTo>
                <a:lnTo>
                  <a:pt x="415522" y="386865"/>
                </a:lnTo>
                <a:lnTo>
                  <a:pt x="401193" y="386865"/>
                </a:lnTo>
                <a:lnTo>
                  <a:pt x="401193" y="292415"/>
                </a:lnTo>
                <a:cubicBezTo>
                  <a:pt x="392874" y="289450"/>
                  <a:pt x="386865" y="281570"/>
                  <a:pt x="386865" y="272239"/>
                </a:cubicBezTo>
                <a:cubicBezTo>
                  <a:pt x="386865" y="260391"/>
                  <a:pt x="396510" y="250746"/>
                  <a:pt x="408358" y="250746"/>
                </a:cubicBezTo>
                <a:close/>
                <a:moveTo>
                  <a:pt x="358208" y="250746"/>
                </a:moveTo>
                <a:lnTo>
                  <a:pt x="372537" y="250746"/>
                </a:lnTo>
                <a:lnTo>
                  <a:pt x="372537" y="345206"/>
                </a:lnTo>
                <a:cubicBezTo>
                  <a:pt x="380856" y="348170"/>
                  <a:pt x="386865" y="356051"/>
                  <a:pt x="386865" y="365373"/>
                </a:cubicBezTo>
                <a:cubicBezTo>
                  <a:pt x="386865" y="377221"/>
                  <a:pt x="377220" y="386865"/>
                  <a:pt x="365373" y="386865"/>
                </a:cubicBezTo>
                <a:cubicBezTo>
                  <a:pt x="353525" y="386865"/>
                  <a:pt x="343880" y="377221"/>
                  <a:pt x="343880" y="365373"/>
                </a:cubicBezTo>
                <a:cubicBezTo>
                  <a:pt x="343880" y="356042"/>
                  <a:pt x="349889" y="348161"/>
                  <a:pt x="358208" y="345197"/>
                </a:cubicBezTo>
                <a:close/>
                <a:moveTo>
                  <a:pt x="93135" y="250746"/>
                </a:moveTo>
                <a:cubicBezTo>
                  <a:pt x="104982" y="250746"/>
                  <a:pt x="114627" y="260391"/>
                  <a:pt x="114627" y="272239"/>
                </a:cubicBezTo>
                <a:cubicBezTo>
                  <a:pt x="114627" y="281570"/>
                  <a:pt x="108618" y="289450"/>
                  <a:pt x="100299" y="292415"/>
                </a:cubicBezTo>
                <a:lnTo>
                  <a:pt x="100299" y="386865"/>
                </a:lnTo>
                <a:lnTo>
                  <a:pt x="85970" y="386865"/>
                </a:lnTo>
                <a:lnTo>
                  <a:pt x="85970" y="292415"/>
                </a:lnTo>
                <a:cubicBezTo>
                  <a:pt x="77651" y="289450"/>
                  <a:pt x="71642" y="281570"/>
                  <a:pt x="71642" y="272239"/>
                </a:cubicBezTo>
                <a:cubicBezTo>
                  <a:pt x="71642" y="260391"/>
                  <a:pt x="81287" y="250746"/>
                  <a:pt x="93135" y="250746"/>
                </a:cubicBezTo>
                <a:close/>
                <a:moveTo>
                  <a:pt x="42984" y="250746"/>
                </a:moveTo>
                <a:lnTo>
                  <a:pt x="57313" y="250746"/>
                </a:lnTo>
                <a:lnTo>
                  <a:pt x="57313" y="345206"/>
                </a:lnTo>
                <a:cubicBezTo>
                  <a:pt x="65632" y="348170"/>
                  <a:pt x="71641" y="356051"/>
                  <a:pt x="71641" y="365373"/>
                </a:cubicBezTo>
                <a:cubicBezTo>
                  <a:pt x="71641" y="377221"/>
                  <a:pt x="61996" y="386865"/>
                  <a:pt x="50149" y="386865"/>
                </a:cubicBezTo>
                <a:cubicBezTo>
                  <a:pt x="38301" y="386865"/>
                  <a:pt x="28656" y="377221"/>
                  <a:pt x="28656" y="365373"/>
                </a:cubicBezTo>
                <a:cubicBezTo>
                  <a:pt x="28656" y="356042"/>
                  <a:pt x="34665" y="348161"/>
                  <a:pt x="42984" y="345197"/>
                </a:cubicBezTo>
                <a:close/>
                <a:moveTo>
                  <a:pt x="372537" y="193433"/>
                </a:moveTo>
                <a:cubicBezTo>
                  <a:pt x="358943" y="193433"/>
                  <a:pt x="346263" y="199872"/>
                  <a:pt x="338203" y="210564"/>
                </a:cubicBezTo>
                <a:cubicBezTo>
                  <a:pt x="347785" y="217764"/>
                  <a:pt x="359651" y="222090"/>
                  <a:pt x="372537" y="222090"/>
                </a:cubicBezTo>
                <a:cubicBezTo>
                  <a:pt x="385424" y="222090"/>
                  <a:pt x="397289" y="217764"/>
                  <a:pt x="406871" y="210564"/>
                </a:cubicBezTo>
                <a:cubicBezTo>
                  <a:pt x="398812" y="199872"/>
                  <a:pt x="386131" y="193433"/>
                  <a:pt x="372537" y="193433"/>
                </a:cubicBezTo>
                <a:close/>
                <a:moveTo>
                  <a:pt x="71642" y="193433"/>
                </a:moveTo>
                <a:cubicBezTo>
                  <a:pt x="58048" y="193433"/>
                  <a:pt x="45367" y="199872"/>
                  <a:pt x="37308" y="210564"/>
                </a:cubicBezTo>
                <a:cubicBezTo>
                  <a:pt x="46890" y="217764"/>
                  <a:pt x="58755" y="222090"/>
                  <a:pt x="71642" y="222090"/>
                </a:cubicBezTo>
                <a:cubicBezTo>
                  <a:pt x="84528" y="222090"/>
                  <a:pt x="96394" y="217764"/>
                  <a:pt x="105976" y="210564"/>
                </a:cubicBezTo>
                <a:cubicBezTo>
                  <a:pt x="97916" y="199872"/>
                  <a:pt x="85236" y="193433"/>
                  <a:pt x="71642" y="193433"/>
                </a:cubicBezTo>
                <a:close/>
                <a:moveTo>
                  <a:pt x="222072" y="143284"/>
                </a:moveTo>
                <a:cubicBezTo>
                  <a:pt x="218113" y="143284"/>
                  <a:pt x="214907" y="146490"/>
                  <a:pt x="214907" y="150448"/>
                </a:cubicBezTo>
                <a:lnTo>
                  <a:pt x="214907" y="286675"/>
                </a:lnTo>
                <a:cubicBezTo>
                  <a:pt x="214907" y="292200"/>
                  <a:pt x="213600" y="297743"/>
                  <a:pt x="211128" y="302687"/>
                </a:cubicBezTo>
                <a:lnTo>
                  <a:pt x="205012" y="314928"/>
                </a:lnTo>
                <a:lnTo>
                  <a:pt x="187549" y="314928"/>
                </a:lnTo>
                <a:lnTo>
                  <a:pt x="178334" y="268881"/>
                </a:lnTo>
                <a:cubicBezTo>
                  <a:pt x="175361" y="254051"/>
                  <a:pt x="162233" y="243287"/>
                  <a:pt x="147107" y="243287"/>
                </a:cubicBezTo>
                <a:cubicBezTo>
                  <a:pt x="144994" y="243287"/>
                  <a:pt x="143275" y="244997"/>
                  <a:pt x="143275" y="247110"/>
                </a:cubicBezTo>
                <a:cubicBezTo>
                  <a:pt x="143275" y="247872"/>
                  <a:pt x="143498" y="248615"/>
                  <a:pt x="143919" y="249242"/>
                </a:cubicBezTo>
                <a:lnTo>
                  <a:pt x="151298" y="260310"/>
                </a:lnTo>
                <a:cubicBezTo>
                  <a:pt x="155266" y="266239"/>
                  <a:pt x="157818" y="273116"/>
                  <a:pt x="158695" y="280191"/>
                </a:cubicBezTo>
                <a:lnTo>
                  <a:pt x="163657" y="319836"/>
                </a:lnTo>
                <a:cubicBezTo>
                  <a:pt x="164248" y="324555"/>
                  <a:pt x="165734" y="329033"/>
                  <a:pt x="168098" y="333152"/>
                </a:cubicBezTo>
                <a:lnTo>
                  <a:pt x="193433" y="385218"/>
                </a:lnTo>
                <a:lnTo>
                  <a:pt x="193433" y="401194"/>
                </a:lnTo>
                <a:lnTo>
                  <a:pt x="293731" y="401194"/>
                </a:lnTo>
                <a:lnTo>
                  <a:pt x="293731" y="384484"/>
                </a:lnTo>
                <a:lnTo>
                  <a:pt x="308060" y="365373"/>
                </a:lnTo>
                <a:cubicBezTo>
                  <a:pt x="312681" y="359221"/>
                  <a:pt x="315224" y="351582"/>
                  <a:pt x="315224" y="343881"/>
                </a:cubicBezTo>
                <a:lnTo>
                  <a:pt x="315206" y="343881"/>
                </a:lnTo>
                <a:lnTo>
                  <a:pt x="315206" y="250746"/>
                </a:lnTo>
                <a:cubicBezTo>
                  <a:pt x="315206" y="246788"/>
                  <a:pt x="312000" y="243582"/>
                  <a:pt x="308042" y="243582"/>
                </a:cubicBezTo>
                <a:cubicBezTo>
                  <a:pt x="304083" y="243582"/>
                  <a:pt x="300877" y="246788"/>
                  <a:pt x="300877" y="250746"/>
                </a:cubicBezTo>
                <a:lnTo>
                  <a:pt x="300877" y="265075"/>
                </a:lnTo>
                <a:lnTo>
                  <a:pt x="286549" y="265075"/>
                </a:lnTo>
                <a:lnTo>
                  <a:pt x="286549" y="250746"/>
                </a:lnTo>
                <a:lnTo>
                  <a:pt x="286549" y="236418"/>
                </a:lnTo>
                <a:cubicBezTo>
                  <a:pt x="286549" y="232460"/>
                  <a:pt x="283343" y="229254"/>
                  <a:pt x="279385" y="229254"/>
                </a:cubicBezTo>
                <a:cubicBezTo>
                  <a:pt x="275427" y="229254"/>
                  <a:pt x="272221" y="232460"/>
                  <a:pt x="272221" y="236418"/>
                </a:cubicBezTo>
                <a:lnTo>
                  <a:pt x="272221" y="265075"/>
                </a:lnTo>
                <a:lnTo>
                  <a:pt x="257892" y="265075"/>
                </a:lnTo>
                <a:lnTo>
                  <a:pt x="257892" y="236418"/>
                </a:lnTo>
                <a:cubicBezTo>
                  <a:pt x="257892" y="232460"/>
                  <a:pt x="254687" y="229254"/>
                  <a:pt x="250728" y="229254"/>
                </a:cubicBezTo>
                <a:cubicBezTo>
                  <a:pt x="246770" y="229254"/>
                  <a:pt x="243564" y="232460"/>
                  <a:pt x="243564" y="236418"/>
                </a:cubicBezTo>
                <a:lnTo>
                  <a:pt x="243564" y="265075"/>
                </a:lnTo>
                <a:lnTo>
                  <a:pt x="229236" y="265075"/>
                </a:lnTo>
                <a:lnTo>
                  <a:pt x="229236" y="236418"/>
                </a:lnTo>
                <a:lnTo>
                  <a:pt x="229236" y="150448"/>
                </a:lnTo>
                <a:cubicBezTo>
                  <a:pt x="229236" y="146490"/>
                  <a:pt x="226030" y="143284"/>
                  <a:pt x="222072" y="143284"/>
                </a:cubicBezTo>
                <a:close/>
                <a:moveTo>
                  <a:pt x="372537" y="136119"/>
                </a:moveTo>
                <a:cubicBezTo>
                  <a:pt x="360689" y="136119"/>
                  <a:pt x="351045" y="145764"/>
                  <a:pt x="351045" y="157612"/>
                </a:cubicBezTo>
                <a:cubicBezTo>
                  <a:pt x="351045" y="169469"/>
                  <a:pt x="360689" y="179104"/>
                  <a:pt x="372537" y="179104"/>
                </a:cubicBezTo>
                <a:cubicBezTo>
                  <a:pt x="384385" y="179104"/>
                  <a:pt x="394030" y="169460"/>
                  <a:pt x="394030" y="157612"/>
                </a:cubicBezTo>
                <a:cubicBezTo>
                  <a:pt x="394030" y="145764"/>
                  <a:pt x="384385" y="136119"/>
                  <a:pt x="372537" y="136119"/>
                </a:cubicBezTo>
                <a:close/>
                <a:moveTo>
                  <a:pt x="71642" y="136119"/>
                </a:moveTo>
                <a:cubicBezTo>
                  <a:pt x="59794" y="136119"/>
                  <a:pt x="50149" y="145764"/>
                  <a:pt x="50149" y="157612"/>
                </a:cubicBezTo>
                <a:cubicBezTo>
                  <a:pt x="50149" y="169469"/>
                  <a:pt x="59794" y="179104"/>
                  <a:pt x="71642" y="179104"/>
                </a:cubicBezTo>
                <a:cubicBezTo>
                  <a:pt x="83489" y="179104"/>
                  <a:pt x="93134" y="169460"/>
                  <a:pt x="93134" y="157612"/>
                </a:cubicBezTo>
                <a:cubicBezTo>
                  <a:pt x="93134" y="145764"/>
                  <a:pt x="83489" y="136119"/>
                  <a:pt x="71642" y="136119"/>
                </a:cubicBezTo>
                <a:close/>
                <a:moveTo>
                  <a:pt x="372537" y="107463"/>
                </a:moveTo>
                <a:cubicBezTo>
                  <a:pt x="340934" y="107463"/>
                  <a:pt x="315224" y="133182"/>
                  <a:pt x="315224" y="164776"/>
                </a:cubicBezTo>
                <a:cubicBezTo>
                  <a:pt x="315224" y="178334"/>
                  <a:pt x="319979" y="190800"/>
                  <a:pt x="327887" y="200624"/>
                </a:cubicBezTo>
                <a:cubicBezTo>
                  <a:pt x="333564" y="193567"/>
                  <a:pt x="340755" y="188006"/>
                  <a:pt x="348886" y="184307"/>
                </a:cubicBezTo>
                <a:cubicBezTo>
                  <a:pt x="341480" y="177734"/>
                  <a:pt x="336716" y="168269"/>
                  <a:pt x="336716" y="157612"/>
                </a:cubicBezTo>
                <a:cubicBezTo>
                  <a:pt x="336716" y="137857"/>
                  <a:pt x="352782" y="121791"/>
                  <a:pt x="372537" y="121791"/>
                </a:cubicBezTo>
                <a:cubicBezTo>
                  <a:pt x="392292" y="121791"/>
                  <a:pt x="408358" y="137857"/>
                  <a:pt x="408358" y="157612"/>
                </a:cubicBezTo>
                <a:cubicBezTo>
                  <a:pt x="408358" y="168269"/>
                  <a:pt x="403594" y="177734"/>
                  <a:pt x="396188" y="184307"/>
                </a:cubicBezTo>
                <a:cubicBezTo>
                  <a:pt x="404319" y="187997"/>
                  <a:pt x="411510" y="193558"/>
                  <a:pt x="417188" y="200624"/>
                </a:cubicBezTo>
                <a:cubicBezTo>
                  <a:pt x="425095" y="190800"/>
                  <a:pt x="429851" y="178334"/>
                  <a:pt x="429851" y="164776"/>
                </a:cubicBezTo>
                <a:cubicBezTo>
                  <a:pt x="429851" y="133173"/>
                  <a:pt x="404140" y="107463"/>
                  <a:pt x="372537" y="107463"/>
                </a:cubicBezTo>
                <a:close/>
                <a:moveTo>
                  <a:pt x="71642" y="107463"/>
                </a:moveTo>
                <a:cubicBezTo>
                  <a:pt x="40039" y="107463"/>
                  <a:pt x="14328" y="133173"/>
                  <a:pt x="14328" y="164776"/>
                </a:cubicBezTo>
                <a:cubicBezTo>
                  <a:pt x="14328" y="178334"/>
                  <a:pt x="19084" y="190800"/>
                  <a:pt x="26991" y="200624"/>
                </a:cubicBezTo>
                <a:cubicBezTo>
                  <a:pt x="32669" y="193567"/>
                  <a:pt x="39860" y="188006"/>
                  <a:pt x="47991" y="184307"/>
                </a:cubicBezTo>
                <a:cubicBezTo>
                  <a:pt x="40585" y="177734"/>
                  <a:pt x="35821" y="168269"/>
                  <a:pt x="35821" y="157612"/>
                </a:cubicBezTo>
                <a:cubicBezTo>
                  <a:pt x="35821" y="137857"/>
                  <a:pt x="51887" y="121791"/>
                  <a:pt x="71642" y="121791"/>
                </a:cubicBezTo>
                <a:cubicBezTo>
                  <a:pt x="91397" y="121791"/>
                  <a:pt x="107463" y="137857"/>
                  <a:pt x="107463" y="157612"/>
                </a:cubicBezTo>
                <a:cubicBezTo>
                  <a:pt x="107463" y="168269"/>
                  <a:pt x="102699" y="177734"/>
                  <a:pt x="95293" y="184307"/>
                </a:cubicBezTo>
                <a:cubicBezTo>
                  <a:pt x="103424" y="187997"/>
                  <a:pt x="110615" y="193558"/>
                  <a:pt x="116293" y="200624"/>
                </a:cubicBezTo>
                <a:cubicBezTo>
                  <a:pt x="124200" y="190800"/>
                  <a:pt x="128955" y="178334"/>
                  <a:pt x="128955" y="164776"/>
                </a:cubicBezTo>
                <a:cubicBezTo>
                  <a:pt x="128955" y="133182"/>
                  <a:pt x="103245" y="107463"/>
                  <a:pt x="71642" y="107463"/>
                </a:cubicBezTo>
                <a:close/>
                <a:moveTo>
                  <a:pt x="222080" y="100307"/>
                </a:moveTo>
                <a:cubicBezTo>
                  <a:pt x="203660" y="100307"/>
                  <a:pt x="187693" y="111940"/>
                  <a:pt x="181693" y="128982"/>
                </a:cubicBezTo>
                <a:cubicBezTo>
                  <a:pt x="187970" y="134051"/>
                  <a:pt x="195206" y="138009"/>
                  <a:pt x="203176" y="140454"/>
                </a:cubicBezTo>
                <a:cubicBezTo>
                  <a:pt x="206785" y="133657"/>
                  <a:pt x="213860" y="128964"/>
                  <a:pt x="222080" y="128964"/>
                </a:cubicBezTo>
                <a:cubicBezTo>
                  <a:pt x="230302" y="128964"/>
                  <a:pt x="237376" y="133657"/>
                  <a:pt x="240994" y="140454"/>
                </a:cubicBezTo>
                <a:cubicBezTo>
                  <a:pt x="248955" y="138018"/>
                  <a:pt x="256191" y="134051"/>
                  <a:pt x="262469" y="128973"/>
                </a:cubicBezTo>
                <a:cubicBezTo>
                  <a:pt x="256451" y="111940"/>
                  <a:pt x="240492" y="100307"/>
                  <a:pt x="222080" y="100307"/>
                </a:cubicBezTo>
                <a:close/>
                <a:moveTo>
                  <a:pt x="222089" y="42985"/>
                </a:moveTo>
                <a:cubicBezTo>
                  <a:pt x="210242" y="42985"/>
                  <a:pt x="200597" y="52630"/>
                  <a:pt x="200597" y="64478"/>
                </a:cubicBezTo>
                <a:cubicBezTo>
                  <a:pt x="200597" y="76325"/>
                  <a:pt x="210242" y="85970"/>
                  <a:pt x="222089" y="85970"/>
                </a:cubicBezTo>
                <a:cubicBezTo>
                  <a:pt x="233937" y="85970"/>
                  <a:pt x="243582" y="76325"/>
                  <a:pt x="243582" y="64478"/>
                </a:cubicBezTo>
                <a:cubicBezTo>
                  <a:pt x="243582" y="52630"/>
                  <a:pt x="233937" y="42985"/>
                  <a:pt x="222089" y="42985"/>
                </a:cubicBezTo>
                <a:close/>
                <a:moveTo>
                  <a:pt x="222089" y="14328"/>
                </a:moveTo>
                <a:cubicBezTo>
                  <a:pt x="186537" y="14328"/>
                  <a:pt x="157612" y="43254"/>
                  <a:pt x="157612" y="78806"/>
                </a:cubicBezTo>
                <a:cubicBezTo>
                  <a:pt x="157612" y="93278"/>
                  <a:pt x="162510" y="106818"/>
                  <a:pt x="170803" y="117725"/>
                </a:cubicBezTo>
                <a:cubicBezTo>
                  <a:pt x="176695" y="105842"/>
                  <a:pt x="186466" y="96484"/>
                  <a:pt x="198349" y="91093"/>
                </a:cubicBezTo>
                <a:cubicBezTo>
                  <a:pt x="190997" y="84528"/>
                  <a:pt x="186269" y="75090"/>
                  <a:pt x="186269" y="64478"/>
                </a:cubicBezTo>
                <a:cubicBezTo>
                  <a:pt x="186269" y="44722"/>
                  <a:pt x="202334" y="28657"/>
                  <a:pt x="222089" y="28657"/>
                </a:cubicBezTo>
                <a:cubicBezTo>
                  <a:pt x="241845" y="28657"/>
                  <a:pt x="257910" y="44722"/>
                  <a:pt x="257910" y="64478"/>
                </a:cubicBezTo>
                <a:cubicBezTo>
                  <a:pt x="257910" y="75090"/>
                  <a:pt x="253182" y="84528"/>
                  <a:pt x="245830" y="91093"/>
                </a:cubicBezTo>
                <a:cubicBezTo>
                  <a:pt x="257704" y="96484"/>
                  <a:pt x="267475" y="105842"/>
                  <a:pt x="273367" y="117725"/>
                </a:cubicBezTo>
                <a:cubicBezTo>
                  <a:pt x="281660" y="106800"/>
                  <a:pt x="286567" y="93260"/>
                  <a:pt x="286567" y="78806"/>
                </a:cubicBezTo>
                <a:cubicBezTo>
                  <a:pt x="286567" y="43254"/>
                  <a:pt x="257642" y="14328"/>
                  <a:pt x="222089" y="14328"/>
                </a:cubicBezTo>
                <a:close/>
                <a:moveTo>
                  <a:pt x="222089" y="0"/>
                </a:moveTo>
                <a:cubicBezTo>
                  <a:pt x="264072" y="0"/>
                  <a:pt x="298397" y="33027"/>
                  <a:pt x="300671" y="74445"/>
                </a:cubicBezTo>
                <a:lnTo>
                  <a:pt x="344812" y="98722"/>
                </a:lnTo>
                <a:cubicBezTo>
                  <a:pt x="353346" y="95122"/>
                  <a:pt x="362713" y="93134"/>
                  <a:pt x="372537" y="93134"/>
                </a:cubicBezTo>
                <a:cubicBezTo>
                  <a:pt x="412039" y="93134"/>
                  <a:pt x="444179" y="125275"/>
                  <a:pt x="444179" y="164776"/>
                </a:cubicBezTo>
                <a:cubicBezTo>
                  <a:pt x="444179" y="204278"/>
                  <a:pt x="412039" y="236418"/>
                  <a:pt x="372537" y="236418"/>
                </a:cubicBezTo>
                <a:cubicBezTo>
                  <a:pt x="333036" y="236418"/>
                  <a:pt x="300895" y="204278"/>
                  <a:pt x="300895" y="164776"/>
                </a:cubicBezTo>
                <a:cubicBezTo>
                  <a:pt x="300895" y="141099"/>
                  <a:pt x="312492" y="120125"/>
                  <a:pt x="330251" y="107078"/>
                </a:cubicBezTo>
                <a:lnTo>
                  <a:pt x="299964" y="90412"/>
                </a:lnTo>
                <a:cubicBezTo>
                  <a:pt x="295415" y="120752"/>
                  <a:pt x="273367" y="146158"/>
                  <a:pt x="243582" y="154594"/>
                </a:cubicBezTo>
                <a:lnTo>
                  <a:pt x="243582" y="216242"/>
                </a:lnTo>
                <a:cubicBezTo>
                  <a:pt x="245830" y="215445"/>
                  <a:pt x="248221" y="214925"/>
                  <a:pt x="250746" y="214925"/>
                </a:cubicBezTo>
                <a:cubicBezTo>
                  <a:pt x="256272" y="214925"/>
                  <a:pt x="261260" y="217075"/>
                  <a:pt x="265074" y="220513"/>
                </a:cubicBezTo>
                <a:cubicBezTo>
                  <a:pt x="268889" y="217084"/>
                  <a:pt x="273878" y="214925"/>
                  <a:pt x="279403" y="214925"/>
                </a:cubicBezTo>
                <a:cubicBezTo>
                  <a:pt x="289307" y="214925"/>
                  <a:pt x="297591" y="221696"/>
                  <a:pt x="300063" y="230830"/>
                </a:cubicBezTo>
                <a:cubicBezTo>
                  <a:pt x="302543" y="229836"/>
                  <a:pt x="305230" y="229254"/>
                  <a:pt x="308060" y="229254"/>
                </a:cubicBezTo>
                <a:cubicBezTo>
                  <a:pt x="319907" y="229254"/>
                  <a:pt x="329552" y="238899"/>
                  <a:pt x="329561" y="250737"/>
                </a:cubicBezTo>
                <a:lnTo>
                  <a:pt x="329561" y="343872"/>
                </a:lnTo>
                <a:cubicBezTo>
                  <a:pt x="329561" y="354663"/>
                  <a:pt x="325997" y="365346"/>
                  <a:pt x="319531" y="373961"/>
                </a:cubicBezTo>
                <a:lnTo>
                  <a:pt x="308069" y="389239"/>
                </a:lnTo>
                <a:lnTo>
                  <a:pt x="308069" y="401185"/>
                </a:lnTo>
                <a:lnTo>
                  <a:pt x="322397" y="401185"/>
                </a:lnTo>
                <a:lnTo>
                  <a:pt x="322397" y="444170"/>
                </a:lnTo>
                <a:lnTo>
                  <a:pt x="164785" y="444170"/>
                </a:lnTo>
                <a:lnTo>
                  <a:pt x="164785" y="401185"/>
                </a:lnTo>
                <a:lnTo>
                  <a:pt x="179113" y="401185"/>
                </a:lnTo>
                <a:lnTo>
                  <a:pt x="179113" y="388504"/>
                </a:lnTo>
                <a:lnTo>
                  <a:pt x="155454" y="339833"/>
                </a:lnTo>
                <a:cubicBezTo>
                  <a:pt x="152364" y="334478"/>
                  <a:pt x="150269" y="328191"/>
                  <a:pt x="149454" y="321582"/>
                </a:cubicBezTo>
                <a:lnTo>
                  <a:pt x="144493" y="281946"/>
                </a:lnTo>
                <a:cubicBezTo>
                  <a:pt x="143884" y="277066"/>
                  <a:pt x="142119" y="272328"/>
                  <a:pt x="139388" y="268236"/>
                </a:cubicBezTo>
                <a:lnTo>
                  <a:pt x="132018" y="257176"/>
                </a:lnTo>
                <a:cubicBezTo>
                  <a:pt x="130021" y="254176"/>
                  <a:pt x="128964" y="250701"/>
                  <a:pt x="128964" y="247102"/>
                </a:cubicBezTo>
                <a:cubicBezTo>
                  <a:pt x="128964" y="237090"/>
                  <a:pt x="137113" y="228940"/>
                  <a:pt x="147125" y="228940"/>
                </a:cubicBezTo>
                <a:cubicBezTo>
                  <a:pt x="169057" y="228940"/>
                  <a:pt x="188095" y="244549"/>
                  <a:pt x="192403" y="266060"/>
                </a:cubicBezTo>
                <a:lnTo>
                  <a:pt x="198412" y="296105"/>
                </a:lnTo>
                <a:cubicBezTo>
                  <a:pt x="199854" y="293185"/>
                  <a:pt x="200606" y="289916"/>
                  <a:pt x="200606" y="286657"/>
                </a:cubicBezTo>
                <a:lnTo>
                  <a:pt x="200606" y="154603"/>
                </a:lnTo>
                <a:cubicBezTo>
                  <a:pt x="170794" y="146158"/>
                  <a:pt x="148764" y="120770"/>
                  <a:pt x="144215" y="90403"/>
                </a:cubicBezTo>
                <a:lnTo>
                  <a:pt x="113919" y="107069"/>
                </a:lnTo>
                <a:cubicBezTo>
                  <a:pt x="131687" y="120125"/>
                  <a:pt x="143284" y="141090"/>
                  <a:pt x="143284" y="164776"/>
                </a:cubicBezTo>
                <a:cubicBezTo>
                  <a:pt x="143284" y="204278"/>
                  <a:pt x="111143" y="236418"/>
                  <a:pt x="71642" y="236418"/>
                </a:cubicBezTo>
                <a:cubicBezTo>
                  <a:pt x="32140" y="236418"/>
                  <a:pt x="0" y="204278"/>
                  <a:pt x="0" y="164776"/>
                </a:cubicBezTo>
                <a:cubicBezTo>
                  <a:pt x="0" y="125275"/>
                  <a:pt x="32140" y="93134"/>
                  <a:pt x="71642" y="93134"/>
                </a:cubicBezTo>
                <a:cubicBezTo>
                  <a:pt x="81475" y="93134"/>
                  <a:pt x="90833" y="95122"/>
                  <a:pt x="99367" y="98722"/>
                </a:cubicBezTo>
                <a:lnTo>
                  <a:pt x="143507" y="74454"/>
                </a:lnTo>
                <a:cubicBezTo>
                  <a:pt x="145782" y="33027"/>
                  <a:pt x="180107" y="0"/>
                  <a:pt x="22208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7229C64C-A43B-63E2-4688-CA76FFAAAFBD}"/>
              </a:ext>
            </a:extLst>
          </p:cNvPr>
          <p:cNvSpPr/>
          <p:nvPr/>
        </p:nvSpPr>
        <p:spPr>
          <a:xfrm>
            <a:off x="5020447" y="1062406"/>
            <a:ext cx="458507" cy="437032"/>
          </a:xfrm>
          <a:custGeom>
            <a:avLst/>
            <a:gdLst>
              <a:gd name="connsiteX0" fmla="*/ 403540 w 458507"/>
              <a:gd name="connsiteY0" fmla="*/ 148997 h 437032"/>
              <a:gd name="connsiteX1" fmla="*/ 416767 w 458507"/>
              <a:gd name="connsiteY1" fmla="*/ 114027 h 437032"/>
              <a:gd name="connsiteX2" fmla="*/ 364692 w 458507"/>
              <a:gd name="connsiteY2" fmla="*/ 61478 h 437032"/>
              <a:gd name="connsiteX3" fmla="*/ 312645 w 458507"/>
              <a:gd name="connsiteY3" fmla="*/ 114027 h 437032"/>
              <a:gd name="connsiteX4" fmla="*/ 325862 w 458507"/>
              <a:gd name="connsiteY4" fmla="*/ 148988 h 437032"/>
              <a:gd name="connsiteX5" fmla="*/ 307460 w 458507"/>
              <a:gd name="connsiteY5" fmla="*/ 154603 h 437032"/>
              <a:gd name="connsiteX6" fmla="*/ 294573 w 458507"/>
              <a:gd name="connsiteY6" fmla="*/ 153134 h 437032"/>
              <a:gd name="connsiteX7" fmla="*/ 263534 w 458507"/>
              <a:gd name="connsiteY7" fmla="*/ 142343 h 437032"/>
              <a:gd name="connsiteX8" fmla="*/ 263534 w 458507"/>
              <a:gd name="connsiteY8" fmla="*/ 137776 h 437032"/>
              <a:gd name="connsiteX9" fmla="*/ 281489 w 458507"/>
              <a:gd name="connsiteY9" fmla="*/ 107176 h 437032"/>
              <a:gd name="connsiteX10" fmla="*/ 283629 w 458507"/>
              <a:gd name="connsiteY10" fmla="*/ 107176 h 437032"/>
              <a:gd name="connsiteX11" fmla="*/ 298540 w 458507"/>
              <a:gd name="connsiteY11" fmla="*/ 92275 h 437032"/>
              <a:gd name="connsiteX12" fmla="*/ 298540 w 458507"/>
              <a:gd name="connsiteY12" fmla="*/ 76943 h 437032"/>
              <a:gd name="connsiteX13" fmla="*/ 288940 w 458507"/>
              <a:gd name="connsiteY13" fmla="*/ 63045 h 437032"/>
              <a:gd name="connsiteX14" fmla="*/ 288940 w 458507"/>
              <a:gd name="connsiteY14" fmla="*/ 47758 h 437032"/>
              <a:gd name="connsiteX15" fmla="*/ 241137 w 458507"/>
              <a:gd name="connsiteY15" fmla="*/ 0 h 437032"/>
              <a:gd name="connsiteX16" fmla="*/ 217352 w 458507"/>
              <a:gd name="connsiteY16" fmla="*/ 0 h 437032"/>
              <a:gd name="connsiteX17" fmla="*/ 187791 w 458507"/>
              <a:gd name="connsiteY17" fmla="*/ 18269 h 437032"/>
              <a:gd name="connsiteX18" fmla="*/ 169549 w 458507"/>
              <a:gd name="connsiteY18" fmla="*/ 55737 h 437032"/>
              <a:gd name="connsiteX19" fmla="*/ 169549 w 458507"/>
              <a:gd name="connsiteY19" fmla="*/ 62991 h 437032"/>
              <a:gd name="connsiteX20" fmla="*/ 159851 w 458507"/>
              <a:gd name="connsiteY20" fmla="*/ 76934 h 437032"/>
              <a:gd name="connsiteX21" fmla="*/ 159851 w 458507"/>
              <a:gd name="connsiteY21" fmla="*/ 92275 h 437032"/>
              <a:gd name="connsiteX22" fmla="*/ 174761 w 458507"/>
              <a:gd name="connsiteY22" fmla="*/ 107176 h 437032"/>
              <a:gd name="connsiteX23" fmla="*/ 177009 w 458507"/>
              <a:gd name="connsiteY23" fmla="*/ 107176 h 437032"/>
              <a:gd name="connsiteX24" fmla="*/ 194964 w 458507"/>
              <a:gd name="connsiteY24" fmla="*/ 137776 h 437032"/>
              <a:gd name="connsiteX25" fmla="*/ 194964 w 458507"/>
              <a:gd name="connsiteY25" fmla="*/ 142352 h 437032"/>
              <a:gd name="connsiteX26" fmla="*/ 163925 w 458507"/>
              <a:gd name="connsiteY26" fmla="*/ 153143 h 437032"/>
              <a:gd name="connsiteX27" fmla="*/ 151039 w 458507"/>
              <a:gd name="connsiteY27" fmla="*/ 154612 h 437032"/>
              <a:gd name="connsiteX28" fmla="*/ 132654 w 458507"/>
              <a:gd name="connsiteY28" fmla="*/ 148997 h 437032"/>
              <a:gd name="connsiteX29" fmla="*/ 145880 w 458507"/>
              <a:gd name="connsiteY29" fmla="*/ 114036 h 437032"/>
              <a:gd name="connsiteX30" fmla="*/ 93806 w 458507"/>
              <a:gd name="connsiteY30" fmla="*/ 61487 h 437032"/>
              <a:gd name="connsiteX31" fmla="*/ 41731 w 458507"/>
              <a:gd name="connsiteY31" fmla="*/ 114036 h 437032"/>
              <a:gd name="connsiteX32" fmla="*/ 54958 w 458507"/>
              <a:gd name="connsiteY32" fmla="*/ 148997 h 437032"/>
              <a:gd name="connsiteX33" fmla="*/ 0 w 458507"/>
              <a:gd name="connsiteY33" fmla="*/ 212991 h 437032"/>
              <a:gd name="connsiteX34" fmla="*/ 0 w 458507"/>
              <a:gd name="connsiteY34" fmla="*/ 248740 h 437032"/>
              <a:gd name="connsiteX35" fmla="*/ 7164 w 458507"/>
              <a:gd name="connsiteY35" fmla="*/ 255904 h 437032"/>
              <a:gd name="connsiteX36" fmla="*/ 135582 w 458507"/>
              <a:gd name="connsiteY36" fmla="*/ 255904 h 437032"/>
              <a:gd name="connsiteX37" fmla="*/ 114367 w 458507"/>
              <a:gd name="connsiteY37" fmla="*/ 322263 h 437032"/>
              <a:gd name="connsiteX38" fmla="*/ 229272 w 458507"/>
              <a:gd name="connsiteY38" fmla="*/ 437033 h 437032"/>
              <a:gd name="connsiteX39" fmla="*/ 344149 w 458507"/>
              <a:gd name="connsiteY39" fmla="*/ 322263 h 437032"/>
              <a:gd name="connsiteX40" fmla="*/ 322934 w 458507"/>
              <a:gd name="connsiteY40" fmla="*/ 255904 h 437032"/>
              <a:gd name="connsiteX41" fmla="*/ 451343 w 458507"/>
              <a:gd name="connsiteY41" fmla="*/ 255904 h 437032"/>
              <a:gd name="connsiteX42" fmla="*/ 458507 w 458507"/>
              <a:gd name="connsiteY42" fmla="*/ 248740 h 437032"/>
              <a:gd name="connsiteX43" fmla="*/ 458507 w 458507"/>
              <a:gd name="connsiteY43" fmla="*/ 212991 h 437032"/>
              <a:gd name="connsiteX44" fmla="*/ 403540 w 458507"/>
              <a:gd name="connsiteY44" fmla="*/ 148997 h 437032"/>
              <a:gd name="connsiteX45" fmla="*/ 364701 w 458507"/>
              <a:gd name="connsiteY45" fmla="*/ 75815 h 437032"/>
              <a:gd name="connsiteX46" fmla="*/ 402447 w 458507"/>
              <a:gd name="connsiteY46" fmla="*/ 114036 h 437032"/>
              <a:gd name="connsiteX47" fmla="*/ 364701 w 458507"/>
              <a:gd name="connsiteY47" fmla="*/ 152284 h 437032"/>
              <a:gd name="connsiteX48" fmla="*/ 326982 w 458507"/>
              <a:gd name="connsiteY48" fmla="*/ 114036 h 437032"/>
              <a:gd name="connsiteX49" fmla="*/ 364701 w 458507"/>
              <a:gd name="connsiteY49" fmla="*/ 75815 h 437032"/>
              <a:gd name="connsiteX50" fmla="*/ 229262 w 458507"/>
              <a:gd name="connsiteY50" fmla="*/ 157576 h 437032"/>
              <a:gd name="connsiteX51" fmla="*/ 219349 w 458507"/>
              <a:gd name="connsiteY51" fmla="*/ 149391 h 437032"/>
              <a:gd name="connsiteX52" fmla="*/ 229262 w 458507"/>
              <a:gd name="connsiteY52" fmla="*/ 150331 h 437032"/>
              <a:gd name="connsiteX53" fmla="*/ 239158 w 458507"/>
              <a:gd name="connsiteY53" fmla="*/ 149391 h 437032"/>
              <a:gd name="connsiteX54" fmla="*/ 229262 w 458507"/>
              <a:gd name="connsiteY54" fmla="*/ 157576 h 437032"/>
              <a:gd name="connsiteX55" fmla="*/ 203238 w 458507"/>
              <a:gd name="connsiteY55" fmla="*/ 154666 h 437032"/>
              <a:gd name="connsiteX56" fmla="*/ 217710 w 458507"/>
              <a:gd name="connsiteY56" fmla="*/ 166621 h 437032"/>
              <a:gd name="connsiteX57" fmla="*/ 208128 w 458507"/>
              <a:gd name="connsiteY57" fmla="*/ 173866 h 437032"/>
              <a:gd name="connsiteX58" fmla="*/ 200077 w 458507"/>
              <a:gd name="connsiteY58" fmla="*/ 157451 h 437032"/>
              <a:gd name="connsiteX59" fmla="*/ 203238 w 458507"/>
              <a:gd name="connsiteY59" fmla="*/ 154666 h 437032"/>
              <a:gd name="connsiteX60" fmla="*/ 229262 w 458507"/>
              <a:gd name="connsiteY60" fmla="*/ 180824 h 437032"/>
              <a:gd name="connsiteX61" fmla="*/ 225072 w 458507"/>
              <a:gd name="connsiteY61" fmla="*/ 179024 h 437032"/>
              <a:gd name="connsiteX62" fmla="*/ 229262 w 458507"/>
              <a:gd name="connsiteY62" fmla="*/ 175854 h 437032"/>
              <a:gd name="connsiteX63" fmla="*/ 233454 w 458507"/>
              <a:gd name="connsiteY63" fmla="*/ 179024 h 437032"/>
              <a:gd name="connsiteX64" fmla="*/ 229262 w 458507"/>
              <a:gd name="connsiteY64" fmla="*/ 180824 h 437032"/>
              <a:gd name="connsiteX65" fmla="*/ 240806 w 458507"/>
              <a:gd name="connsiteY65" fmla="*/ 166621 h 437032"/>
              <a:gd name="connsiteX66" fmla="*/ 255260 w 458507"/>
              <a:gd name="connsiteY66" fmla="*/ 154666 h 437032"/>
              <a:gd name="connsiteX67" fmla="*/ 258412 w 458507"/>
              <a:gd name="connsiteY67" fmla="*/ 157451 h 437032"/>
              <a:gd name="connsiteX68" fmla="*/ 250361 w 458507"/>
              <a:gd name="connsiteY68" fmla="*/ 173857 h 437032"/>
              <a:gd name="connsiteX69" fmla="*/ 240806 w 458507"/>
              <a:gd name="connsiteY69" fmla="*/ 166621 h 437032"/>
              <a:gd name="connsiteX70" fmla="*/ 284221 w 458507"/>
              <a:gd name="connsiteY70" fmla="*/ 92284 h 437032"/>
              <a:gd name="connsiteX71" fmla="*/ 283639 w 458507"/>
              <a:gd name="connsiteY71" fmla="*/ 92857 h 437032"/>
              <a:gd name="connsiteX72" fmla="*/ 282448 w 458507"/>
              <a:gd name="connsiteY72" fmla="*/ 92857 h 437032"/>
              <a:gd name="connsiteX73" fmla="*/ 282448 w 458507"/>
              <a:gd name="connsiteY73" fmla="*/ 76379 h 437032"/>
              <a:gd name="connsiteX74" fmla="*/ 283639 w 458507"/>
              <a:gd name="connsiteY74" fmla="*/ 76379 h 437032"/>
              <a:gd name="connsiteX75" fmla="*/ 284221 w 458507"/>
              <a:gd name="connsiteY75" fmla="*/ 76952 h 437032"/>
              <a:gd name="connsiteX76" fmla="*/ 284221 w 458507"/>
              <a:gd name="connsiteY76" fmla="*/ 92284 h 437032"/>
              <a:gd name="connsiteX77" fmla="*/ 198098 w 458507"/>
              <a:gd name="connsiteY77" fmla="*/ 28451 h 437032"/>
              <a:gd name="connsiteX78" fmla="*/ 200875 w 458507"/>
              <a:gd name="connsiteY78" fmla="*/ 24466 h 437032"/>
              <a:gd name="connsiteX79" fmla="*/ 217361 w 458507"/>
              <a:gd name="connsiteY79" fmla="*/ 14337 h 437032"/>
              <a:gd name="connsiteX80" fmla="*/ 241146 w 458507"/>
              <a:gd name="connsiteY80" fmla="*/ 14337 h 437032"/>
              <a:gd name="connsiteX81" fmla="*/ 274621 w 458507"/>
              <a:gd name="connsiteY81" fmla="*/ 47767 h 437032"/>
              <a:gd name="connsiteX82" fmla="*/ 274621 w 458507"/>
              <a:gd name="connsiteY82" fmla="*/ 54179 h 437032"/>
              <a:gd name="connsiteX83" fmla="*/ 220182 w 458507"/>
              <a:gd name="connsiteY83" fmla="*/ 36645 h 437032"/>
              <a:gd name="connsiteX84" fmla="*/ 214692 w 458507"/>
              <a:gd name="connsiteY84" fmla="*/ 35830 h 437032"/>
              <a:gd name="connsiteX85" fmla="*/ 210268 w 458507"/>
              <a:gd name="connsiteY85" fmla="*/ 39179 h 437032"/>
              <a:gd name="connsiteX86" fmla="*/ 183931 w 458507"/>
              <a:gd name="connsiteY86" fmla="*/ 54170 h 437032"/>
              <a:gd name="connsiteX87" fmla="*/ 198098 w 458507"/>
              <a:gd name="connsiteY87" fmla="*/ 28451 h 437032"/>
              <a:gd name="connsiteX88" fmla="*/ 198098 w 458507"/>
              <a:gd name="connsiteY88" fmla="*/ 28451 h 437032"/>
              <a:gd name="connsiteX89" fmla="*/ 174188 w 458507"/>
              <a:gd name="connsiteY89" fmla="*/ 92284 h 437032"/>
              <a:gd name="connsiteX90" fmla="*/ 174188 w 458507"/>
              <a:gd name="connsiteY90" fmla="*/ 76943 h 437032"/>
              <a:gd name="connsiteX91" fmla="*/ 174770 w 458507"/>
              <a:gd name="connsiteY91" fmla="*/ 76370 h 437032"/>
              <a:gd name="connsiteX92" fmla="*/ 176060 w 458507"/>
              <a:gd name="connsiteY92" fmla="*/ 76370 h 437032"/>
              <a:gd name="connsiteX93" fmla="*/ 176060 w 458507"/>
              <a:gd name="connsiteY93" fmla="*/ 92848 h 437032"/>
              <a:gd name="connsiteX94" fmla="*/ 174770 w 458507"/>
              <a:gd name="connsiteY94" fmla="*/ 92848 h 437032"/>
              <a:gd name="connsiteX95" fmla="*/ 174188 w 458507"/>
              <a:gd name="connsiteY95" fmla="*/ 92284 h 437032"/>
              <a:gd name="connsiteX96" fmla="*/ 190379 w 458507"/>
              <a:gd name="connsiteY96" fmla="*/ 97200 h 437032"/>
              <a:gd name="connsiteX97" fmla="*/ 190379 w 458507"/>
              <a:gd name="connsiteY97" fmla="*/ 68096 h 437032"/>
              <a:gd name="connsiteX98" fmla="*/ 218677 w 458507"/>
              <a:gd name="connsiteY98" fmla="*/ 52352 h 437032"/>
              <a:gd name="connsiteX99" fmla="*/ 268128 w 458507"/>
              <a:gd name="connsiteY99" fmla="*/ 68293 h 437032"/>
              <a:gd name="connsiteX100" fmla="*/ 268128 w 458507"/>
              <a:gd name="connsiteY100" fmla="*/ 97200 h 437032"/>
              <a:gd name="connsiteX101" fmla="*/ 229272 w 458507"/>
              <a:gd name="connsiteY101" fmla="*/ 136003 h 437032"/>
              <a:gd name="connsiteX102" fmla="*/ 190379 w 458507"/>
              <a:gd name="connsiteY102" fmla="*/ 97200 h 437032"/>
              <a:gd name="connsiteX103" fmla="*/ 190379 w 458507"/>
              <a:gd name="connsiteY103" fmla="*/ 97200 h 437032"/>
              <a:gd name="connsiteX104" fmla="*/ 93806 w 458507"/>
              <a:gd name="connsiteY104" fmla="*/ 75815 h 437032"/>
              <a:gd name="connsiteX105" fmla="*/ 131552 w 458507"/>
              <a:gd name="connsiteY105" fmla="*/ 114036 h 437032"/>
              <a:gd name="connsiteX106" fmla="*/ 93806 w 458507"/>
              <a:gd name="connsiteY106" fmla="*/ 152284 h 437032"/>
              <a:gd name="connsiteX107" fmla="*/ 56060 w 458507"/>
              <a:gd name="connsiteY107" fmla="*/ 114036 h 437032"/>
              <a:gd name="connsiteX108" fmla="*/ 93806 w 458507"/>
              <a:gd name="connsiteY108" fmla="*/ 75815 h 437032"/>
              <a:gd name="connsiteX109" fmla="*/ 93806 w 458507"/>
              <a:gd name="connsiteY109" fmla="*/ 75815 h 437032"/>
              <a:gd name="connsiteX110" fmla="*/ 14328 w 458507"/>
              <a:gd name="connsiteY110" fmla="*/ 212991 h 437032"/>
              <a:gd name="connsiteX111" fmla="*/ 63600 w 458507"/>
              <a:gd name="connsiteY111" fmla="*/ 162654 h 437032"/>
              <a:gd name="connsiteX112" fmla="*/ 74015 w 458507"/>
              <a:gd name="connsiteY112" fmla="*/ 162654 h 437032"/>
              <a:gd name="connsiteX113" fmla="*/ 93806 w 458507"/>
              <a:gd name="connsiteY113" fmla="*/ 166612 h 437032"/>
              <a:gd name="connsiteX114" fmla="*/ 113597 w 458507"/>
              <a:gd name="connsiteY114" fmla="*/ 162654 h 437032"/>
              <a:gd name="connsiteX115" fmla="*/ 123958 w 458507"/>
              <a:gd name="connsiteY115" fmla="*/ 162654 h 437032"/>
              <a:gd name="connsiteX116" fmla="*/ 131310 w 458507"/>
              <a:gd name="connsiteY116" fmla="*/ 163299 h 437032"/>
              <a:gd name="connsiteX117" fmla="*/ 106370 w 458507"/>
              <a:gd name="connsiteY117" fmla="*/ 210636 h 437032"/>
              <a:gd name="connsiteX118" fmla="*/ 106370 w 458507"/>
              <a:gd name="connsiteY118" fmla="*/ 241576 h 437032"/>
              <a:gd name="connsiteX119" fmla="*/ 48474 w 458507"/>
              <a:gd name="connsiteY119" fmla="*/ 241576 h 437032"/>
              <a:gd name="connsiteX120" fmla="*/ 48474 w 458507"/>
              <a:gd name="connsiteY120" fmla="*/ 228278 h 437032"/>
              <a:gd name="connsiteX121" fmla="*/ 41310 w 458507"/>
              <a:gd name="connsiteY121" fmla="*/ 221113 h 437032"/>
              <a:gd name="connsiteX122" fmla="*/ 34146 w 458507"/>
              <a:gd name="connsiteY122" fmla="*/ 228278 h 437032"/>
              <a:gd name="connsiteX123" fmla="*/ 34146 w 458507"/>
              <a:gd name="connsiteY123" fmla="*/ 241576 h 437032"/>
              <a:gd name="connsiteX124" fmla="*/ 14328 w 458507"/>
              <a:gd name="connsiteY124" fmla="*/ 241576 h 437032"/>
              <a:gd name="connsiteX125" fmla="*/ 14328 w 458507"/>
              <a:gd name="connsiteY125" fmla="*/ 212991 h 437032"/>
              <a:gd name="connsiteX126" fmla="*/ 120698 w 458507"/>
              <a:gd name="connsiteY126" fmla="*/ 210636 h 437032"/>
              <a:gd name="connsiteX127" fmla="*/ 163925 w 458507"/>
              <a:gd name="connsiteY127" fmla="*/ 167472 h 437032"/>
              <a:gd name="connsiteX128" fmla="*/ 187397 w 458507"/>
              <a:gd name="connsiteY128" fmla="*/ 164113 h 437032"/>
              <a:gd name="connsiteX129" fmla="*/ 199101 w 458507"/>
              <a:gd name="connsiteY129" fmla="*/ 187979 h 437032"/>
              <a:gd name="connsiteX130" fmla="*/ 203875 w 458507"/>
              <a:gd name="connsiteY130" fmla="*/ 191794 h 437032"/>
              <a:gd name="connsiteX131" fmla="*/ 205531 w 458507"/>
              <a:gd name="connsiteY131" fmla="*/ 191991 h 437032"/>
              <a:gd name="connsiteX132" fmla="*/ 209856 w 458507"/>
              <a:gd name="connsiteY132" fmla="*/ 190540 h 437032"/>
              <a:gd name="connsiteX133" fmla="*/ 213636 w 458507"/>
              <a:gd name="connsiteY133" fmla="*/ 187675 h 437032"/>
              <a:gd name="connsiteX134" fmla="*/ 217352 w 458507"/>
              <a:gd name="connsiteY134" fmla="*/ 191239 h 437032"/>
              <a:gd name="connsiteX135" fmla="*/ 213860 w 458507"/>
              <a:gd name="connsiteY135" fmla="*/ 208558 h 437032"/>
              <a:gd name="connsiteX136" fmla="*/ 163119 w 458507"/>
              <a:gd name="connsiteY136" fmla="*/ 228501 h 437032"/>
              <a:gd name="connsiteX137" fmla="*/ 163119 w 458507"/>
              <a:gd name="connsiteY137" fmla="*/ 228278 h 437032"/>
              <a:gd name="connsiteX138" fmla="*/ 155955 w 458507"/>
              <a:gd name="connsiteY138" fmla="*/ 221113 h 437032"/>
              <a:gd name="connsiteX139" fmla="*/ 148791 w 458507"/>
              <a:gd name="connsiteY139" fmla="*/ 228278 h 437032"/>
              <a:gd name="connsiteX140" fmla="*/ 148791 w 458507"/>
              <a:gd name="connsiteY140" fmla="*/ 240457 h 437032"/>
              <a:gd name="connsiteX141" fmla="*/ 147663 w 458507"/>
              <a:gd name="connsiteY141" fmla="*/ 241576 h 437032"/>
              <a:gd name="connsiteX142" fmla="*/ 120698 w 458507"/>
              <a:gd name="connsiteY142" fmla="*/ 241576 h 437032"/>
              <a:gd name="connsiteX143" fmla="*/ 120698 w 458507"/>
              <a:gd name="connsiteY143" fmla="*/ 210636 h 437032"/>
              <a:gd name="connsiteX144" fmla="*/ 229254 w 458507"/>
              <a:gd name="connsiteY144" fmla="*/ 204699 h 437032"/>
              <a:gd name="connsiteX145" fmla="*/ 229827 w 458507"/>
              <a:gd name="connsiteY145" fmla="*/ 207528 h 437032"/>
              <a:gd name="connsiteX146" fmla="*/ 229272 w 458507"/>
              <a:gd name="connsiteY146" fmla="*/ 207519 h 437032"/>
              <a:gd name="connsiteX147" fmla="*/ 228690 w 458507"/>
              <a:gd name="connsiteY147" fmla="*/ 207528 h 437032"/>
              <a:gd name="connsiteX148" fmla="*/ 229254 w 458507"/>
              <a:gd name="connsiteY148" fmla="*/ 204699 h 437032"/>
              <a:gd name="connsiteX149" fmla="*/ 229262 w 458507"/>
              <a:gd name="connsiteY149" fmla="*/ 422705 h 437032"/>
              <a:gd name="connsiteX150" fmla="*/ 128686 w 458507"/>
              <a:gd name="connsiteY150" fmla="*/ 322263 h 437032"/>
              <a:gd name="connsiteX151" fmla="*/ 229262 w 458507"/>
              <a:gd name="connsiteY151" fmla="*/ 221848 h 437032"/>
              <a:gd name="connsiteX152" fmla="*/ 329812 w 458507"/>
              <a:gd name="connsiteY152" fmla="*/ 322263 h 437032"/>
              <a:gd name="connsiteX153" fmla="*/ 229262 w 458507"/>
              <a:gd name="connsiteY153" fmla="*/ 422705 h 437032"/>
              <a:gd name="connsiteX154" fmla="*/ 310854 w 458507"/>
              <a:gd name="connsiteY154" fmla="*/ 241576 h 437032"/>
              <a:gd name="connsiteX155" fmla="*/ 309716 w 458507"/>
              <a:gd name="connsiteY155" fmla="*/ 240448 h 437032"/>
              <a:gd name="connsiteX156" fmla="*/ 309716 w 458507"/>
              <a:gd name="connsiteY156" fmla="*/ 228278 h 437032"/>
              <a:gd name="connsiteX157" fmla="*/ 302552 w 458507"/>
              <a:gd name="connsiteY157" fmla="*/ 221113 h 437032"/>
              <a:gd name="connsiteX158" fmla="*/ 295388 w 458507"/>
              <a:gd name="connsiteY158" fmla="*/ 228278 h 437032"/>
              <a:gd name="connsiteX159" fmla="*/ 295388 w 458507"/>
              <a:gd name="connsiteY159" fmla="*/ 228493 h 437032"/>
              <a:gd name="connsiteX160" fmla="*/ 244648 w 458507"/>
              <a:gd name="connsiteY160" fmla="*/ 208558 h 437032"/>
              <a:gd name="connsiteX161" fmla="*/ 241155 w 458507"/>
              <a:gd name="connsiteY161" fmla="*/ 191257 h 437032"/>
              <a:gd name="connsiteX162" fmla="*/ 244880 w 458507"/>
              <a:gd name="connsiteY162" fmla="*/ 187684 h 437032"/>
              <a:gd name="connsiteX163" fmla="*/ 248642 w 458507"/>
              <a:gd name="connsiteY163" fmla="*/ 190531 h 437032"/>
              <a:gd name="connsiteX164" fmla="*/ 252967 w 458507"/>
              <a:gd name="connsiteY164" fmla="*/ 191982 h 437032"/>
              <a:gd name="connsiteX165" fmla="*/ 254624 w 458507"/>
              <a:gd name="connsiteY165" fmla="*/ 191785 h 437032"/>
              <a:gd name="connsiteX166" fmla="*/ 259397 w 458507"/>
              <a:gd name="connsiteY166" fmla="*/ 187970 h 437032"/>
              <a:gd name="connsiteX167" fmla="*/ 271101 w 458507"/>
              <a:gd name="connsiteY167" fmla="*/ 164104 h 437032"/>
              <a:gd name="connsiteX168" fmla="*/ 294573 w 458507"/>
              <a:gd name="connsiteY168" fmla="*/ 167463 h 437032"/>
              <a:gd name="connsiteX169" fmla="*/ 337800 w 458507"/>
              <a:gd name="connsiteY169" fmla="*/ 210627 h 437032"/>
              <a:gd name="connsiteX170" fmla="*/ 337800 w 458507"/>
              <a:gd name="connsiteY170" fmla="*/ 241567 h 437032"/>
              <a:gd name="connsiteX171" fmla="*/ 310854 w 458507"/>
              <a:gd name="connsiteY171" fmla="*/ 241567 h 437032"/>
              <a:gd name="connsiteX172" fmla="*/ 310854 w 458507"/>
              <a:gd name="connsiteY172" fmla="*/ 241576 h 437032"/>
              <a:gd name="connsiteX173" fmla="*/ 444179 w 458507"/>
              <a:gd name="connsiteY173" fmla="*/ 241576 h 437032"/>
              <a:gd name="connsiteX174" fmla="*/ 424361 w 458507"/>
              <a:gd name="connsiteY174" fmla="*/ 241576 h 437032"/>
              <a:gd name="connsiteX175" fmla="*/ 424361 w 458507"/>
              <a:gd name="connsiteY175" fmla="*/ 228278 h 437032"/>
              <a:gd name="connsiteX176" fmla="*/ 417197 w 458507"/>
              <a:gd name="connsiteY176" fmla="*/ 221113 h 437032"/>
              <a:gd name="connsiteX177" fmla="*/ 410033 w 458507"/>
              <a:gd name="connsiteY177" fmla="*/ 228278 h 437032"/>
              <a:gd name="connsiteX178" fmla="*/ 410033 w 458507"/>
              <a:gd name="connsiteY178" fmla="*/ 241576 h 437032"/>
              <a:gd name="connsiteX179" fmla="*/ 352137 w 458507"/>
              <a:gd name="connsiteY179" fmla="*/ 241576 h 437032"/>
              <a:gd name="connsiteX180" fmla="*/ 352137 w 458507"/>
              <a:gd name="connsiteY180" fmla="*/ 210636 h 437032"/>
              <a:gd name="connsiteX181" fmla="*/ 327179 w 458507"/>
              <a:gd name="connsiteY181" fmla="*/ 163290 h 437032"/>
              <a:gd name="connsiteX182" fmla="*/ 334513 w 458507"/>
              <a:gd name="connsiteY182" fmla="*/ 162654 h 437032"/>
              <a:gd name="connsiteX183" fmla="*/ 344919 w 458507"/>
              <a:gd name="connsiteY183" fmla="*/ 162654 h 437032"/>
              <a:gd name="connsiteX184" fmla="*/ 364701 w 458507"/>
              <a:gd name="connsiteY184" fmla="*/ 166612 h 437032"/>
              <a:gd name="connsiteX185" fmla="*/ 384492 w 458507"/>
              <a:gd name="connsiteY185" fmla="*/ 162654 h 437032"/>
              <a:gd name="connsiteX186" fmla="*/ 394853 w 458507"/>
              <a:gd name="connsiteY186" fmla="*/ 162654 h 437032"/>
              <a:gd name="connsiteX187" fmla="*/ 444179 w 458507"/>
              <a:gd name="connsiteY187" fmla="*/ 212991 h 437032"/>
              <a:gd name="connsiteX188" fmla="*/ 444179 w 458507"/>
              <a:gd name="connsiteY188" fmla="*/ 241576 h 437032"/>
              <a:gd name="connsiteX189" fmla="*/ 253289 w 458507"/>
              <a:gd name="connsiteY189" fmla="*/ 281687 h 437032"/>
              <a:gd name="connsiteX190" fmla="*/ 215507 w 458507"/>
              <a:gd name="connsiteY190" fmla="*/ 319173 h 437032"/>
              <a:gd name="connsiteX191" fmla="*/ 205065 w 458507"/>
              <a:gd name="connsiteY191" fmla="*/ 309036 h 437032"/>
              <a:gd name="connsiteX192" fmla="*/ 175773 w 458507"/>
              <a:gd name="connsiteY192" fmla="*/ 309466 h 437032"/>
              <a:gd name="connsiteX193" fmla="*/ 169925 w 458507"/>
              <a:gd name="connsiteY193" fmla="*/ 324179 h 437032"/>
              <a:gd name="connsiteX194" fmla="*/ 176203 w 458507"/>
              <a:gd name="connsiteY194" fmla="*/ 338722 h 437032"/>
              <a:gd name="connsiteX195" fmla="*/ 201224 w 458507"/>
              <a:gd name="connsiteY195" fmla="*/ 363000 h 437032"/>
              <a:gd name="connsiteX196" fmla="*/ 215677 w 458507"/>
              <a:gd name="connsiteY196" fmla="*/ 368839 h 437032"/>
              <a:gd name="connsiteX197" fmla="*/ 230283 w 458507"/>
              <a:gd name="connsiteY197" fmla="*/ 362848 h 437032"/>
              <a:gd name="connsiteX198" fmla="*/ 282519 w 458507"/>
              <a:gd name="connsiteY198" fmla="*/ 311033 h 437032"/>
              <a:gd name="connsiteX199" fmla="*/ 282573 w 458507"/>
              <a:gd name="connsiteY199" fmla="*/ 281749 h 437032"/>
              <a:gd name="connsiteX200" fmla="*/ 253289 w 458507"/>
              <a:gd name="connsiteY200" fmla="*/ 281687 h 437032"/>
              <a:gd name="connsiteX201" fmla="*/ 253289 w 458507"/>
              <a:gd name="connsiteY201" fmla="*/ 281687 h 437032"/>
              <a:gd name="connsiteX202" fmla="*/ 272400 w 458507"/>
              <a:gd name="connsiteY202" fmla="*/ 300878 h 437032"/>
              <a:gd name="connsiteX203" fmla="*/ 220173 w 458507"/>
              <a:gd name="connsiteY203" fmla="*/ 352684 h 437032"/>
              <a:gd name="connsiteX204" fmla="*/ 211200 w 458507"/>
              <a:gd name="connsiteY204" fmla="*/ 352728 h 437032"/>
              <a:gd name="connsiteX205" fmla="*/ 186170 w 458507"/>
              <a:gd name="connsiteY205" fmla="*/ 328442 h 437032"/>
              <a:gd name="connsiteX206" fmla="*/ 184244 w 458507"/>
              <a:gd name="connsiteY206" fmla="*/ 323973 h 437032"/>
              <a:gd name="connsiteX207" fmla="*/ 186035 w 458507"/>
              <a:gd name="connsiteY207" fmla="*/ 319460 h 437032"/>
              <a:gd name="connsiteX208" fmla="*/ 190630 w 458507"/>
              <a:gd name="connsiteY208" fmla="*/ 317525 h 437032"/>
              <a:gd name="connsiteX209" fmla="*/ 195080 w 458507"/>
              <a:gd name="connsiteY209" fmla="*/ 319325 h 437032"/>
              <a:gd name="connsiteX210" fmla="*/ 215615 w 458507"/>
              <a:gd name="connsiteY210" fmla="*/ 339260 h 437032"/>
              <a:gd name="connsiteX211" fmla="*/ 263373 w 458507"/>
              <a:gd name="connsiteY211" fmla="*/ 291869 h 437032"/>
              <a:gd name="connsiteX212" fmla="*/ 272418 w 458507"/>
              <a:gd name="connsiteY212" fmla="*/ 291869 h 437032"/>
              <a:gd name="connsiteX213" fmla="*/ 272400 w 458507"/>
              <a:gd name="connsiteY213" fmla="*/ 300878 h 437032"/>
              <a:gd name="connsiteX214" fmla="*/ 272400 w 458507"/>
              <a:gd name="connsiteY214" fmla="*/ 300878 h 4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58507" h="437032">
                <a:moveTo>
                  <a:pt x="403540" y="148997"/>
                </a:moveTo>
                <a:cubicBezTo>
                  <a:pt x="411761" y="139702"/>
                  <a:pt x="416767" y="127451"/>
                  <a:pt x="416767" y="114027"/>
                </a:cubicBezTo>
                <a:cubicBezTo>
                  <a:pt x="416767" y="85048"/>
                  <a:pt x="393412" y="61478"/>
                  <a:pt x="364692" y="61478"/>
                </a:cubicBezTo>
                <a:cubicBezTo>
                  <a:pt x="335991" y="61478"/>
                  <a:pt x="312645" y="85048"/>
                  <a:pt x="312645" y="114027"/>
                </a:cubicBezTo>
                <a:cubicBezTo>
                  <a:pt x="312645" y="127442"/>
                  <a:pt x="317651" y="139684"/>
                  <a:pt x="325862" y="148988"/>
                </a:cubicBezTo>
                <a:cubicBezTo>
                  <a:pt x="319504" y="149919"/>
                  <a:pt x="313280" y="151818"/>
                  <a:pt x="307460" y="154603"/>
                </a:cubicBezTo>
                <a:cubicBezTo>
                  <a:pt x="303313" y="153654"/>
                  <a:pt x="299006" y="153134"/>
                  <a:pt x="294573" y="153134"/>
                </a:cubicBezTo>
                <a:cubicBezTo>
                  <a:pt x="283773" y="153134"/>
                  <a:pt x="269910" y="151209"/>
                  <a:pt x="263534" y="142343"/>
                </a:cubicBezTo>
                <a:lnTo>
                  <a:pt x="263534" y="137776"/>
                </a:lnTo>
                <a:cubicBezTo>
                  <a:pt x="272668" y="130066"/>
                  <a:pt x="279161" y="119355"/>
                  <a:pt x="281489" y="107176"/>
                </a:cubicBezTo>
                <a:lnTo>
                  <a:pt x="283629" y="107176"/>
                </a:lnTo>
                <a:cubicBezTo>
                  <a:pt x="291851" y="107176"/>
                  <a:pt x="298540" y="100496"/>
                  <a:pt x="298540" y="92275"/>
                </a:cubicBezTo>
                <a:lnTo>
                  <a:pt x="298540" y="76943"/>
                </a:lnTo>
                <a:cubicBezTo>
                  <a:pt x="298540" y="70603"/>
                  <a:pt x="294546" y="65185"/>
                  <a:pt x="288940" y="63045"/>
                </a:cubicBezTo>
                <a:lnTo>
                  <a:pt x="288940" y="47758"/>
                </a:lnTo>
                <a:cubicBezTo>
                  <a:pt x="288940" y="21421"/>
                  <a:pt x="267492" y="0"/>
                  <a:pt x="241137" y="0"/>
                </a:cubicBezTo>
                <a:lnTo>
                  <a:pt x="217352" y="0"/>
                </a:lnTo>
                <a:cubicBezTo>
                  <a:pt x="201940" y="0"/>
                  <a:pt x="192009" y="6143"/>
                  <a:pt x="187791" y="18269"/>
                </a:cubicBezTo>
                <a:cubicBezTo>
                  <a:pt x="176319" y="27331"/>
                  <a:pt x="169549" y="41158"/>
                  <a:pt x="169549" y="55737"/>
                </a:cubicBezTo>
                <a:lnTo>
                  <a:pt x="169549" y="62991"/>
                </a:lnTo>
                <a:cubicBezTo>
                  <a:pt x="163898" y="65104"/>
                  <a:pt x="159851" y="70549"/>
                  <a:pt x="159851" y="76934"/>
                </a:cubicBezTo>
                <a:lnTo>
                  <a:pt x="159851" y="92275"/>
                </a:lnTo>
                <a:cubicBezTo>
                  <a:pt x="159851" y="100487"/>
                  <a:pt x="166540" y="107176"/>
                  <a:pt x="174761" y="107176"/>
                </a:cubicBezTo>
                <a:lnTo>
                  <a:pt x="177009" y="107176"/>
                </a:lnTo>
                <a:cubicBezTo>
                  <a:pt x="179337" y="119355"/>
                  <a:pt x="185839" y="130066"/>
                  <a:pt x="194964" y="137776"/>
                </a:cubicBezTo>
                <a:lnTo>
                  <a:pt x="194964" y="142352"/>
                </a:lnTo>
                <a:cubicBezTo>
                  <a:pt x="188588" y="151218"/>
                  <a:pt x="174725" y="153143"/>
                  <a:pt x="163925" y="153143"/>
                </a:cubicBezTo>
                <a:cubicBezTo>
                  <a:pt x="159493" y="153143"/>
                  <a:pt x="155185" y="153663"/>
                  <a:pt x="151039" y="154612"/>
                </a:cubicBezTo>
                <a:cubicBezTo>
                  <a:pt x="145227" y="151827"/>
                  <a:pt x="139012" y="149928"/>
                  <a:pt x="132654" y="148997"/>
                </a:cubicBezTo>
                <a:cubicBezTo>
                  <a:pt x="140875" y="139702"/>
                  <a:pt x="145880" y="127451"/>
                  <a:pt x="145880" y="114036"/>
                </a:cubicBezTo>
                <a:cubicBezTo>
                  <a:pt x="145880" y="85057"/>
                  <a:pt x="122525" y="61487"/>
                  <a:pt x="93806" y="61487"/>
                </a:cubicBezTo>
                <a:cubicBezTo>
                  <a:pt x="65087" y="61487"/>
                  <a:pt x="41731" y="85057"/>
                  <a:pt x="41731" y="114036"/>
                </a:cubicBezTo>
                <a:cubicBezTo>
                  <a:pt x="41731" y="127451"/>
                  <a:pt x="46737" y="139702"/>
                  <a:pt x="54958" y="148997"/>
                </a:cubicBezTo>
                <a:cubicBezTo>
                  <a:pt x="23973" y="153493"/>
                  <a:pt x="0" y="180555"/>
                  <a:pt x="0" y="212991"/>
                </a:cubicBezTo>
                <a:lnTo>
                  <a:pt x="0" y="248740"/>
                </a:lnTo>
                <a:cubicBezTo>
                  <a:pt x="0" y="252699"/>
                  <a:pt x="3206" y="255904"/>
                  <a:pt x="7164" y="255904"/>
                </a:cubicBezTo>
                <a:lnTo>
                  <a:pt x="135582" y="255904"/>
                </a:lnTo>
                <a:cubicBezTo>
                  <a:pt x="122230" y="274648"/>
                  <a:pt x="114367" y="297555"/>
                  <a:pt x="114367" y="322263"/>
                </a:cubicBezTo>
                <a:cubicBezTo>
                  <a:pt x="114367" y="385549"/>
                  <a:pt x="165913" y="437033"/>
                  <a:pt x="229272" y="437033"/>
                </a:cubicBezTo>
                <a:cubicBezTo>
                  <a:pt x="292612" y="437033"/>
                  <a:pt x="344149" y="385549"/>
                  <a:pt x="344149" y="322263"/>
                </a:cubicBezTo>
                <a:cubicBezTo>
                  <a:pt x="344149" y="297555"/>
                  <a:pt x="336286" y="274648"/>
                  <a:pt x="322934" y="255904"/>
                </a:cubicBezTo>
                <a:lnTo>
                  <a:pt x="451343" y="255904"/>
                </a:lnTo>
                <a:cubicBezTo>
                  <a:pt x="455301" y="255904"/>
                  <a:pt x="458507" y="252699"/>
                  <a:pt x="458507" y="248740"/>
                </a:cubicBezTo>
                <a:lnTo>
                  <a:pt x="458507" y="212991"/>
                </a:lnTo>
                <a:cubicBezTo>
                  <a:pt x="458507" y="180573"/>
                  <a:pt x="434561" y="153510"/>
                  <a:pt x="403540" y="148997"/>
                </a:cubicBezTo>
                <a:close/>
                <a:moveTo>
                  <a:pt x="364701" y="75815"/>
                </a:moveTo>
                <a:cubicBezTo>
                  <a:pt x="385513" y="75815"/>
                  <a:pt x="402447" y="92964"/>
                  <a:pt x="402447" y="114036"/>
                </a:cubicBezTo>
                <a:cubicBezTo>
                  <a:pt x="402447" y="135125"/>
                  <a:pt x="385513" y="152284"/>
                  <a:pt x="364701" y="152284"/>
                </a:cubicBezTo>
                <a:cubicBezTo>
                  <a:pt x="343907" y="152284"/>
                  <a:pt x="326982" y="135125"/>
                  <a:pt x="326982" y="114036"/>
                </a:cubicBezTo>
                <a:cubicBezTo>
                  <a:pt x="326982" y="92955"/>
                  <a:pt x="343898" y="75815"/>
                  <a:pt x="364701" y="75815"/>
                </a:cubicBezTo>
                <a:close/>
                <a:moveTo>
                  <a:pt x="229262" y="157576"/>
                </a:moveTo>
                <a:lnTo>
                  <a:pt x="219349" y="149391"/>
                </a:lnTo>
                <a:cubicBezTo>
                  <a:pt x="222564" y="150000"/>
                  <a:pt x="225877" y="150331"/>
                  <a:pt x="229262" y="150331"/>
                </a:cubicBezTo>
                <a:cubicBezTo>
                  <a:pt x="232648" y="150331"/>
                  <a:pt x="235952" y="150000"/>
                  <a:pt x="239158" y="149391"/>
                </a:cubicBezTo>
                <a:lnTo>
                  <a:pt x="229262" y="157576"/>
                </a:lnTo>
                <a:close/>
                <a:moveTo>
                  <a:pt x="203238" y="154666"/>
                </a:moveTo>
                <a:lnTo>
                  <a:pt x="217710" y="166621"/>
                </a:lnTo>
                <a:lnTo>
                  <a:pt x="208128" y="173866"/>
                </a:lnTo>
                <a:lnTo>
                  <a:pt x="200077" y="157451"/>
                </a:lnTo>
                <a:cubicBezTo>
                  <a:pt x="201241" y="156555"/>
                  <a:pt x="202298" y="155615"/>
                  <a:pt x="203238" y="154666"/>
                </a:cubicBezTo>
                <a:close/>
                <a:moveTo>
                  <a:pt x="229262" y="180824"/>
                </a:moveTo>
                <a:cubicBezTo>
                  <a:pt x="227624" y="180824"/>
                  <a:pt x="226128" y="180134"/>
                  <a:pt x="225072" y="179024"/>
                </a:cubicBezTo>
                <a:lnTo>
                  <a:pt x="229262" y="175854"/>
                </a:lnTo>
                <a:lnTo>
                  <a:pt x="233454" y="179024"/>
                </a:lnTo>
                <a:cubicBezTo>
                  <a:pt x="232397" y="180143"/>
                  <a:pt x="230910" y="180824"/>
                  <a:pt x="229262" y="180824"/>
                </a:cubicBezTo>
                <a:close/>
                <a:moveTo>
                  <a:pt x="240806" y="166621"/>
                </a:moveTo>
                <a:lnTo>
                  <a:pt x="255260" y="154666"/>
                </a:lnTo>
                <a:cubicBezTo>
                  <a:pt x="256209" y="155615"/>
                  <a:pt x="257257" y="156546"/>
                  <a:pt x="258412" y="157451"/>
                </a:cubicBezTo>
                <a:lnTo>
                  <a:pt x="250361" y="173857"/>
                </a:lnTo>
                <a:lnTo>
                  <a:pt x="240806" y="166621"/>
                </a:lnTo>
                <a:close/>
                <a:moveTo>
                  <a:pt x="284221" y="92284"/>
                </a:moveTo>
                <a:cubicBezTo>
                  <a:pt x="284221" y="92579"/>
                  <a:pt x="283943" y="92857"/>
                  <a:pt x="283639" y="92857"/>
                </a:cubicBezTo>
                <a:lnTo>
                  <a:pt x="282448" y="92857"/>
                </a:lnTo>
                <a:lnTo>
                  <a:pt x="282448" y="76379"/>
                </a:lnTo>
                <a:lnTo>
                  <a:pt x="283639" y="76379"/>
                </a:lnTo>
                <a:cubicBezTo>
                  <a:pt x="283943" y="76379"/>
                  <a:pt x="284221" y="76648"/>
                  <a:pt x="284221" y="76952"/>
                </a:cubicBezTo>
                <a:lnTo>
                  <a:pt x="284221" y="92284"/>
                </a:lnTo>
                <a:close/>
                <a:moveTo>
                  <a:pt x="198098" y="28451"/>
                </a:moveTo>
                <a:cubicBezTo>
                  <a:pt x="199460" y="27484"/>
                  <a:pt x="200445" y="26078"/>
                  <a:pt x="200875" y="24466"/>
                </a:cubicBezTo>
                <a:cubicBezTo>
                  <a:pt x="202504" y="18385"/>
                  <a:pt x="205934" y="14337"/>
                  <a:pt x="217361" y="14337"/>
                </a:cubicBezTo>
                <a:lnTo>
                  <a:pt x="241146" y="14337"/>
                </a:lnTo>
                <a:cubicBezTo>
                  <a:pt x="259603" y="14337"/>
                  <a:pt x="274621" y="29337"/>
                  <a:pt x="274621" y="47767"/>
                </a:cubicBezTo>
                <a:lnTo>
                  <a:pt x="274621" y="54179"/>
                </a:lnTo>
                <a:cubicBezTo>
                  <a:pt x="253281" y="54036"/>
                  <a:pt x="237394" y="47069"/>
                  <a:pt x="220182" y="36645"/>
                </a:cubicBezTo>
                <a:cubicBezTo>
                  <a:pt x="218534" y="35651"/>
                  <a:pt x="216555" y="35355"/>
                  <a:pt x="214692" y="35830"/>
                </a:cubicBezTo>
                <a:cubicBezTo>
                  <a:pt x="212830" y="36304"/>
                  <a:pt x="211236" y="37513"/>
                  <a:pt x="210268" y="39179"/>
                </a:cubicBezTo>
                <a:cubicBezTo>
                  <a:pt x="204215" y="49639"/>
                  <a:pt x="196540" y="54009"/>
                  <a:pt x="183931" y="54170"/>
                </a:cubicBezTo>
                <a:cubicBezTo>
                  <a:pt x="184424" y="43979"/>
                  <a:pt x="189636" y="34451"/>
                  <a:pt x="198098" y="28451"/>
                </a:cubicBezTo>
                <a:lnTo>
                  <a:pt x="198098" y="28451"/>
                </a:lnTo>
                <a:close/>
                <a:moveTo>
                  <a:pt x="174188" y="92284"/>
                </a:moveTo>
                <a:lnTo>
                  <a:pt x="174188" y="76943"/>
                </a:lnTo>
                <a:cubicBezTo>
                  <a:pt x="174188" y="76648"/>
                  <a:pt x="174465" y="76370"/>
                  <a:pt x="174770" y="76370"/>
                </a:cubicBezTo>
                <a:lnTo>
                  <a:pt x="176060" y="76370"/>
                </a:lnTo>
                <a:lnTo>
                  <a:pt x="176060" y="92848"/>
                </a:lnTo>
                <a:lnTo>
                  <a:pt x="174770" y="92848"/>
                </a:lnTo>
                <a:cubicBezTo>
                  <a:pt x="174483" y="92848"/>
                  <a:pt x="174188" y="92552"/>
                  <a:pt x="174188" y="92284"/>
                </a:cubicBezTo>
                <a:close/>
                <a:moveTo>
                  <a:pt x="190379" y="97200"/>
                </a:moveTo>
                <a:lnTo>
                  <a:pt x="190379" y="68096"/>
                </a:lnTo>
                <a:cubicBezTo>
                  <a:pt x="202361" y="66690"/>
                  <a:pt x="211576" y="61576"/>
                  <a:pt x="218677" y="52352"/>
                </a:cubicBezTo>
                <a:cubicBezTo>
                  <a:pt x="236444" y="62355"/>
                  <a:pt x="251534" y="67236"/>
                  <a:pt x="268128" y="68293"/>
                </a:cubicBezTo>
                <a:lnTo>
                  <a:pt x="268128" y="97200"/>
                </a:lnTo>
                <a:cubicBezTo>
                  <a:pt x="268128" y="118594"/>
                  <a:pt x="250692" y="136003"/>
                  <a:pt x="229272" y="136003"/>
                </a:cubicBezTo>
                <a:cubicBezTo>
                  <a:pt x="207824" y="136003"/>
                  <a:pt x="190379" y="118594"/>
                  <a:pt x="190379" y="97200"/>
                </a:cubicBezTo>
                <a:lnTo>
                  <a:pt x="190379" y="97200"/>
                </a:lnTo>
                <a:close/>
                <a:moveTo>
                  <a:pt x="93806" y="75815"/>
                </a:moveTo>
                <a:cubicBezTo>
                  <a:pt x="114618" y="75815"/>
                  <a:pt x="131552" y="92964"/>
                  <a:pt x="131552" y="114036"/>
                </a:cubicBezTo>
                <a:cubicBezTo>
                  <a:pt x="131552" y="135125"/>
                  <a:pt x="114618" y="152284"/>
                  <a:pt x="93806" y="152284"/>
                </a:cubicBezTo>
                <a:cubicBezTo>
                  <a:pt x="72994" y="152284"/>
                  <a:pt x="56060" y="135125"/>
                  <a:pt x="56060" y="114036"/>
                </a:cubicBezTo>
                <a:cubicBezTo>
                  <a:pt x="56060" y="92955"/>
                  <a:pt x="72994" y="75815"/>
                  <a:pt x="93806" y="75815"/>
                </a:cubicBezTo>
                <a:lnTo>
                  <a:pt x="93806" y="75815"/>
                </a:lnTo>
                <a:close/>
                <a:moveTo>
                  <a:pt x="14328" y="212991"/>
                </a:moveTo>
                <a:cubicBezTo>
                  <a:pt x="14328" y="185454"/>
                  <a:pt x="36457" y="162878"/>
                  <a:pt x="63600" y="162654"/>
                </a:cubicBezTo>
                <a:lnTo>
                  <a:pt x="74015" y="162654"/>
                </a:lnTo>
                <a:cubicBezTo>
                  <a:pt x="80122" y="165197"/>
                  <a:pt x="86803" y="166612"/>
                  <a:pt x="93806" y="166612"/>
                </a:cubicBezTo>
                <a:cubicBezTo>
                  <a:pt x="100809" y="166612"/>
                  <a:pt x="107489" y="165197"/>
                  <a:pt x="113597" y="162654"/>
                </a:cubicBezTo>
                <a:lnTo>
                  <a:pt x="123958" y="162654"/>
                </a:lnTo>
                <a:cubicBezTo>
                  <a:pt x="126421" y="162672"/>
                  <a:pt x="128875" y="162904"/>
                  <a:pt x="131310" y="163299"/>
                </a:cubicBezTo>
                <a:cubicBezTo>
                  <a:pt x="116256" y="173678"/>
                  <a:pt x="106370" y="191024"/>
                  <a:pt x="106370" y="210636"/>
                </a:cubicBezTo>
                <a:lnTo>
                  <a:pt x="106370" y="241576"/>
                </a:lnTo>
                <a:lnTo>
                  <a:pt x="48474" y="241576"/>
                </a:lnTo>
                <a:lnTo>
                  <a:pt x="48474" y="228278"/>
                </a:lnTo>
                <a:cubicBezTo>
                  <a:pt x="48474" y="224319"/>
                  <a:pt x="45268" y="221113"/>
                  <a:pt x="41310" y="221113"/>
                </a:cubicBezTo>
                <a:cubicBezTo>
                  <a:pt x="37352" y="221113"/>
                  <a:pt x="34146" y="224319"/>
                  <a:pt x="34146" y="228278"/>
                </a:cubicBezTo>
                <a:lnTo>
                  <a:pt x="34146" y="241576"/>
                </a:lnTo>
                <a:lnTo>
                  <a:pt x="14328" y="241576"/>
                </a:lnTo>
                <a:lnTo>
                  <a:pt x="14328" y="212991"/>
                </a:lnTo>
                <a:close/>
                <a:moveTo>
                  <a:pt x="120698" y="210636"/>
                </a:moveTo>
                <a:cubicBezTo>
                  <a:pt x="120698" y="186833"/>
                  <a:pt x="140087" y="167472"/>
                  <a:pt x="163925" y="167472"/>
                </a:cubicBezTo>
                <a:cubicBezTo>
                  <a:pt x="173534" y="167472"/>
                  <a:pt x="181227" y="166173"/>
                  <a:pt x="187397" y="164113"/>
                </a:cubicBezTo>
                <a:lnTo>
                  <a:pt x="199101" y="187979"/>
                </a:lnTo>
                <a:cubicBezTo>
                  <a:pt x="200042" y="189896"/>
                  <a:pt x="201797" y="191301"/>
                  <a:pt x="203875" y="191794"/>
                </a:cubicBezTo>
                <a:cubicBezTo>
                  <a:pt x="204421" y="191928"/>
                  <a:pt x="204976" y="191991"/>
                  <a:pt x="205531" y="191991"/>
                </a:cubicBezTo>
                <a:cubicBezTo>
                  <a:pt x="207080" y="191991"/>
                  <a:pt x="208594" y="191490"/>
                  <a:pt x="209856" y="190540"/>
                </a:cubicBezTo>
                <a:lnTo>
                  <a:pt x="213636" y="187675"/>
                </a:lnTo>
                <a:cubicBezTo>
                  <a:pt x="214719" y="189018"/>
                  <a:pt x="215964" y="190218"/>
                  <a:pt x="217352" y="191239"/>
                </a:cubicBezTo>
                <a:lnTo>
                  <a:pt x="213860" y="208558"/>
                </a:lnTo>
                <a:cubicBezTo>
                  <a:pt x="195152" y="211075"/>
                  <a:pt x="177859" y="218096"/>
                  <a:pt x="163119" y="228501"/>
                </a:cubicBezTo>
                <a:lnTo>
                  <a:pt x="163119" y="228278"/>
                </a:lnTo>
                <a:cubicBezTo>
                  <a:pt x="163119" y="224319"/>
                  <a:pt x="159913" y="221113"/>
                  <a:pt x="155955" y="221113"/>
                </a:cubicBezTo>
                <a:cubicBezTo>
                  <a:pt x="151997" y="221113"/>
                  <a:pt x="148791" y="224319"/>
                  <a:pt x="148791" y="228278"/>
                </a:cubicBezTo>
                <a:lnTo>
                  <a:pt x="148791" y="240457"/>
                </a:lnTo>
                <a:cubicBezTo>
                  <a:pt x="148415" y="240824"/>
                  <a:pt x="148039" y="241200"/>
                  <a:pt x="147663" y="241576"/>
                </a:cubicBezTo>
                <a:lnTo>
                  <a:pt x="120698" y="241576"/>
                </a:lnTo>
                <a:lnTo>
                  <a:pt x="120698" y="210636"/>
                </a:lnTo>
                <a:close/>
                <a:moveTo>
                  <a:pt x="229254" y="204699"/>
                </a:moveTo>
                <a:lnTo>
                  <a:pt x="229827" y="207528"/>
                </a:lnTo>
                <a:cubicBezTo>
                  <a:pt x="229639" y="207528"/>
                  <a:pt x="229450" y="207519"/>
                  <a:pt x="229272" y="207519"/>
                </a:cubicBezTo>
                <a:cubicBezTo>
                  <a:pt x="229074" y="207519"/>
                  <a:pt x="228886" y="207528"/>
                  <a:pt x="228690" y="207528"/>
                </a:cubicBezTo>
                <a:lnTo>
                  <a:pt x="229254" y="204699"/>
                </a:lnTo>
                <a:close/>
                <a:moveTo>
                  <a:pt x="229262" y="422705"/>
                </a:moveTo>
                <a:cubicBezTo>
                  <a:pt x="173803" y="422705"/>
                  <a:pt x="128686" y="377651"/>
                  <a:pt x="128686" y="322263"/>
                </a:cubicBezTo>
                <a:cubicBezTo>
                  <a:pt x="128686" y="266893"/>
                  <a:pt x="173803" y="221848"/>
                  <a:pt x="229262" y="221848"/>
                </a:cubicBezTo>
                <a:cubicBezTo>
                  <a:pt x="284704" y="221848"/>
                  <a:pt x="329812" y="266893"/>
                  <a:pt x="329812" y="322263"/>
                </a:cubicBezTo>
                <a:cubicBezTo>
                  <a:pt x="329812" y="377642"/>
                  <a:pt x="284713" y="422705"/>
                  <a:pt x="229262" y="422705"/>
                </a:cubicBezTo>
                <a:close/>
                <a:moveTo>
                  <a:pt x="310854" y="241576"/>
                </a:moveTo>
                <a:cubicBezTo>
                  <a:pt x="310477" y="241200"/>
                  <a:pt x="310101" y="240824"/>
                  <a:pt x="309716" y="240448"/>
                </a:cubicBezTo>
                <a:lnTo>
                  <a:pt x="309716" y="228278"/>
                </a:lnTo>
                <a:cubicBezTo>
                  <a:pt x="309716" y="224319"/>
                  <a:pt x="306510" y="221113"/>
                  <a:pt x="302552" y="221113"/>
                </a:cubicBezTo>
                <a:cubicBezTo>
                  <a:pt x="298594" y="221113"/>
                  <a:pt x="295388" y="224319"/>
                  <a:pt x="295388" y="228278"/>
                </a:cubicBezTo>
                <a:lnTo>
                  <a:pt x="295388" y="228493"/>
                </a:lnTo>
                <a:cubicBezTo>
                  <a:pt x="280648" y="218087"/>
                  <a:pt x="263355" y="211066"/>
                  <a:pt x="244648" y="208558"/>
                </a:cubicBezTo>
                <a:lnTo>
                  <a:pt x="241155" y="191257"/>
                </a:lnTo>
                <a:cubicBezTo>
                  <a:pt x="242543" y="190236"/>
                  <a:pt x="243797" y="189027"/>
                  <a:pt x="244880" y="187684"/>
                </a:cubicBezTo>
                <a:lnTo>
                  <a:pt x="248642" y="190531"/>
                </a:lnTo>
                <a:cubicBezTo>
                  <a:pt x="249895" y="191481"/>
                  <a:pt x="251418" y="191982"/>
                  <a:pt x="252967" y="191982"/>
                </a:cubicBezTo>
                <a:cubicBezTo>
                  <a:pt x="253522" y="191982"/>
                  <a:pt x="254077" y="191919"/>
                  <a:pt x="254624" y="191785"/>
                </a:cubicBezTo>
                <a:cubicBezTo>
                  <a:pt x="256701" y="191293"/>
                  <a:pt x="258456" y="189887"/>
                  <a:pt x="259397" y="187970"/>
                </a:cubicBezTo>
                <a:lnTo>
                  <a:pt x="271101" y="164104"/>
                </a:lnTo>
                <a:cubicBezTo>
                  <a:pt x="277272" y="166164"/>
                  <a:pt x="284964" y="167463"/>
                  <a:pt x="294573" y="167463"/>
                </a:cubicBezTo>
                <a:cubicBezTo>
                  <a:pt x="318412" y="167463"/>
                  <a:pt x="337800" y="186824"/>
                  <a:pt x="337800" y="210627"/>
                </a:cubicBezTo>
                <a:lnTo>
                  <a:pt x="337800" y="241567"/>
                </a:lnTo>
                <a:lnTo>
                  <a:pt x="310854" y="241567"/>
                </a:lnTo>
                <a:lnTo>
                  <a:pt x="310854" y="241576"/>
                </a:lnTo>
                <a:close/>
                <a:moveTo>
                  <a:pt x="444179" y="241576"/>
                </a:moveTo>
                <a:lnTo>
                  <a:pt x="424361" y="241576"/>
                </a:lnTo>
                <a:lnTo>
                  <a:pt x="424361" y="228278"/>
                </a:lnTo>
                <a:cubicBezTo>
                  <a:pt x="424361" y="224319"/>
                  <a:pt x="421155" y="221113"/>
                  <a:pt x="417197" y="221113"/>
                </a:cubicBezTo>
                <a:cubicBezTo>
                  <a:pt x="413238" y="221113"/>
                  <a:pt x="410033" y="224319"/>
                  <a:pt x="410033" y="228278"/>
                </a:cubicBezTo>
                <a:lnTo>
                  <a:pt x="410033" y="241576"/>
                </a:lnTo>
                <a:lnTo>
                  <a:pt x="352137" y="241576"/>
                </a:lnTo>
                <a:lnTo>
                  <a:pt x="352137" y="210636"/>
                </a:lnTo>
                <a:cubicBezTo>
                  <a:pt x="352137" y="191015"/>
                  <a:pt x="342242" y="173669"/>
                  <a:pt x="327179" y="163290"/>
                </a:cubicBezTo>
                <a:cubicBezTo>
                  <a:pt x="329597" y="162904"/>
                  <a:pt x="332041" y="162681"/>
                  <a:pt x="334513" y="162654"/>
                </a:cubicBezTo>
                <a:lnTo>
                  <a:pt x="344919" y="162654"/>
                </a:lnTo>
                <a:cubicBezTo>
                  <a:pt x="351017" y="165197"/>
                  <a:pt x="357698" y="166612"/>
                  <a:pt x="364701" y="166612"/>
                </a:cubicBezTo>
                <a:cubicBezTo>
                  <a:pt x="371704" y="166612"/>
                  <a:pt x="378385" y="165197"/>
                  <a:pt x="384492" y="162654"/>
                </a:cubicBezTo>
                <a:lnTo>
                  <a:pt x="394853" y="162654"/>
                </a:lnTo>
                <a:cubicBezTo>
                  <a:pt x="422051" y="162878"/>
                  <a:pt x="444179" y="185454"/>
                  <a:pt x="444179" y="212991"/>
                </a:cubicBezTo>
                <a:lnTo>
                  <a:pt x="444179" y="241576"/>
                </a:lnTo>
                <a:close/>
                <a:moveTo>
                  <a:pt x="253289" y="281687"/>
                </a:moveTo>
                <a:lnTo>
                  <a:pt x="215507" y="319173"/>
                </a:lnTo>
                <a:lnTo>
                  <a:pt x="205065" y="309036"/>
                </a:lnTo>
                <a:cubicBezTo>
                  <a:pt x="196871" y="301084"/>
                  <a:pt x="183734" y="301281"/>
                  <a:pt x="175773" y="309466"/>
                </a:cubicBezTo>
                <a:cubicBezTo>
                  <a:pt x="171922" y="313424"/>
                  <a:pt x="169845" y="318654"/>
                  <a:pt x="169925" y="324179"/>
                </a:cubicBezTo>
                <a:cubicBezTo>
                  <a:pt x="170006" y="329704"/>
                  <a:pt x="172236" y="334872"/>
                  <a:pt x="176203" y="338722"/>
                </a:cubicBezTo>
                <a:lnTo>
                  <a:pt x="201224" y="363000"/>
                </a:lnTo>
                <a:cubicBezTo>
                  <a:pt x="205218" y="366896"/>
                  <a:pt x="210448" y="368839"/>
                  <a:pt x="215677" y="368839"/>
                </a:cubicBezTo>
                <a:cubicBezTo>
                  <a:pt x="220979" y="368839"/>
                  <a:pt x="226271" y="366842"/>
                  <a:pt x="230283" y="362848"/>
                </a:cubicBezTo>
                <a:lnTo>
                  <a:pt x="282519" y="311033"/>
                </a:lnTo>
                <a:cubicBezTo>
                  <a:pt x="290579" y="302982"/>
                  <a:pt x="290615" y="289863"/>
                  <a:pt x="282573" y="281749"/>
                </a:cubicBezTo>
                <a:cubicBezTo>
                  <a:pt x="274513" y="273707"/>
                  <a:pt x="261385" y="273672"/>
                  <a:pt x="253289" y="281687"/>
                </a:cubicBezTo>
                <a:lnTo>
                  <a:pt x="253289" y="281687"/>
                </a:lnTo>
                <a:close/>
                <a:moveTo>
                  <a:pt x="272400" y="300878"/>
                </a:moveTo>
                <a:lnTo>
                  <a:pt x="220173" y="352684"/>
                </a:lnTo>
                <a:cubicBezTo>
                  <a:pt x="217710" y="355128"/>
                  <a:pt x="213690" y="355155"/>
                  <a:pt x="211200" y="352728"/>
                </a:cubicBezTo>
                <a:lnTo>
                  <a:pt x="186170" y="328442"/>
                </a:lnTo>
                <a:cubicBezTo>
                  <a:pt x="184952" y="327260"/>
                  <a:pt x="184272" y="325675"/>
                  <a:pt x="184244" y="323973"/>
                </a:cubicBezTo>
                <a:cubicBezTo>
                  <a:pt x="184218" y="322272"/>
                  <a:pt x="184854" y="320669"/>
                  <a:pt x="186035" y="319460"/>
                </a:cubicBezTo>
                <a:cubicBezTo>
                  <a:pt x="187290" y="318170"/>
                  <a:pt x="188955" y="317525"/>
                  <a:pt x="190630" y="317525"/>
                </a:cubicBezTo>
                <a:cubicBezTo>
                  <a:pt x="192233" y="317525"/>
                  <a:pt x="193845" y="318125"/>
                  <a:pt x="195080" y="319325"/>
                </a:cubicBezTo>
                <a:lnTo>
                  <a:pt x="215615" y="339260"/>
                </a:lnTo>
                <a:lnTo>
                  <a:pt x="263373" y="291869"/>
                </a:lnTo>
                <a:cubicBezTo>
                  <a:pt x="265880" y="289388"/>
                  <a:pt x="269946" y="289406"/>
                  <a:pt x="272418" y="291869"/>
                </a:cubicBezTo>
                <a:cubicBezTo>
                  <a:pt x="274889" y="294358"/>
                  <a:pt x="274871" y="298406"/>
                  <a:pt x="272400" y="300878"/>
                </a:cubicBezTo>
                <a:lnTo>
                  <a:pt x="272400" y="30087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215C274B-A986-E806-8013-13E56305E307}"/>
              </a:ext>
            </a:extLst>
          </p:cNvPr>
          <p:cNvSpPr/>
          <p:nvPr/>
        </p:nvSpPr>
        <p:spPr>
          <a:xfrm>
            <a:off x="5602420" y="1051660"/>
            <a:ext cx="458507" cy="458525"/>
          </a:xfrm>
          <a:custGeom>
            <a:avLst/>
            <a:gdLst>
              <a:gd name="connsiteX0" fmla="*/ 89794 w 458507"/>
              <a:gd name="connsiteY0" fmla="*/ 317131 h 458525"/>
              <a:gd name="connsiteX1" fmla="*/ 32481 w 458507"/>
              <a:gd name="connsiteY1" fmla="*/ 343881 h 458525"/>
              <a:gd name="connsiteX2" fmla="*/ 229254 w 458507"/>
              <a:gd name="connsiteY2" fmla="*/ 437490 h 458525"/>
              <a:gd name="connsiteX3" fmla="*/ 426027 w 458507"/>
              <a:gd name="connsiteY3" fmla="*/ 343881 h 458525"/>
              <a:gd name="connsiteX4" fmla="*/ 368731 w 458507"/>
              <a:gd name="connsiteY4" fmla="*/ 317131 h 458525"/>
              <a:gd name="connsiteX5" fmla="*/ 233086 w 458507"/>
              <a:gd name="connsiteY5" fmla="*/ 382084 h 458525"/>
              <a:gd name="connsiteX6" fmla="*/ 229262 w 458507"/>
              <a:gd name="connsiteY6" fmla="*/ 382084 h 458525"/>
              <a:gd name="connsiteX7" fmla="*/ 225438 w 458507"/>
              <a:gd name="connsiteY7" fmla="*/ 382084 h 458525"/>
              <a:gd name="connsiteX8" fmla="*/ 89794 w 458507"/>
              <a:gd name="connsiteY8" fmla="*/ 240707 h 458525"/>
              <a:gd name="connsiteX9" fmla="*/ 32481 w 458507"/>
              <a:gd name="connsiteY9" fmla="*/ 267457 h 458525"/>
              <a:gd name="connsiteX10" fmla="*/ 229254 w 458507"/>
              <a:gd name="connsiteY10" fmla="*/ 361066 h 458525"/>
              <a:gd name="connsiteX11" fmla="*/ 426027 w 458507"/>
              <a:gd name="connsiteY11" fmla="*/ 267457 h 458525"/>
              <a:gd name="connsiteX12" fmla="*/ 368731 w 458507"/>
              <a:gd name="connsiteY12" fmla="*/ 240707 h 458525"/>
              <a:gd name="connsiteX13" fmla="*/ 233086 w 458507"/>
              <a:gd name="connsiteY13" fmla="*/ 305660 h 458525"/>
              <a:gd name="connsiteX14" fmla="*/ 229262 w 458507"/>
              <a:gd name="connsiteY14" fmla="*/ 305660 h 458525"/>
              <a:gd name="connsiteX15" fmla="*/ 225438 w 458507"/>
              <a:gd name="connsiteY15" fmla="*/ 305660 h 458525"/>
              <a:gd name="connsiteX16" fmla="*/ 89794 w 458507"/>
              <a:gd name="connsiteY16" fmla="*/ 164293 h 458525"/>
              <a:gd name="connsiteX17" fmla="*/ 32481 w 458507"/>
              <a:gd name="connsiteY17" fmla="*/ 191042 h 458525"/>
              <a:gd name="connsiteX18" fmla="*/ 229254 w 458507"/>
              <a:gd name="connsiteY18" fmla="*/ 284651 h 458525"/>
              <a:gd name="connsiteX19" fmla="*/ 426045 w 458507"/>
              <a:gd name="connsiteY19" fmla="*/ 191042 h 458525"/>
              <a:gd name="connsiteX20" fmla="*/ 368731 w 458507"/>
              <a:gd name="connsiteY20" fmla="*/ 164293 h 458525"/>
              <a:gd name="connsiteX21" fmla="*/ 233086 w 458507"/>
              <a:gd name="connsiteY21" fmla="*/ 229245 h 458525"/>
              <a:gd name="connsiteX22" fmla="*/ 229262 w 458507"/>
              <a:gd name="connsiteY22" fmla="*/ 229245 h 458525"/>
              <a:gd name="connsiteX23" fmla="*/ 225438 w 458507"/>
              <a:gd name="connsiteY23" fmla="*/ 229245 h 458525"/>
              <a:gd name="connsiteX24" fmla="*/ 296114 w 458507"/>
              <a:gd name="connsiteY24" fmla="*/ 68767 h 458525"/>
              <a:gd name="connsiteX25" fmla="*/ 305669 w 458507"/>
              <a:gd name="connsiteY25" fmla="*/ 78322 h 458525"/>
              <a:gd name="connsiteX26" fmla="*/ 296114 w 458507"/>
              <a:gd name="connsiteY26" fmla="*/ 87877 h 458525"/>
              <a:gd name="connsiteX27" fmla="*/ 286558 w 458507"/>
              <a:gd name="connsiteY27" fmla="*/ 78322 h 458525"/>
              <a:gd name="connsiteX28" fmla="*/ 296114 w 458507"/>
              <a:gd name="connsiteY28" fmla="*/ 68767 h 458525"/>
              <a:gd name="connsiteX29" fmla="*/ 225430 w 458507"/>
              <a:gd name="connsiteY29" fmla="*/ 38203 h 458525"/>
              <a:gd name="connsiteX30" fmla="*/ 233069 w 458507"/>
              <a:gd name="connsiteY30" fmla="*/ 38203 h 458525"/>
              <a:gd name="connsiteX31" fmla="*/ 263634 w 458507"/>
              <a:gd name="connsiteY31" fmla="*/ 53490 h 458525"/>
              <a:gd name="connsiteX32" fmla="*/ 267457 w 458507"/>
              <a:gd name="connsiteY32" fmla="*/ 66860 h 458525"/>
              <a:gd name="connsiteX33" fmla="*/ 254087 w 458507"/>
              <a:gd name="connsiteY33" fmla="*/ 70684 h 458525"/>
              <a:gd name="connsiteX34" fmla="*/ 229254 w 458507"/>
              <a:gd name="connsiteY34" fmla="*/ 59212 h 458525"/>
              <a:gd name="connsiteX35" fmla="*/ 194866 w 458507"/>
              <a:gd name="connsiteY35" fmla="*/ 74499 h 458525"/>
              <a:gd name="connsiteX36" fmla="*/ 191042 w 458507"/>
              <a:gd name="connsiteY36" fmla="*/ 74499 h 458525"/>
              <a:gd name="connsiteX37" fmla="*/ 181487 w 458507"/>
              <a:gd name="connsiteY37" fmla="*/ 68767 h 458525"/>
              <a:gd name="connsiteX38" fmla="*/ 187219 w 458507"/>
              <a:gd name="connsiteY38" fmla="*/ 57304 h 458525"/>
              <a:gd name="connsiteX39" fmla="*/ 229244 w 458507"/>
              <a:gd name="connsiteY39" fmla="*/ 21018 h 458525"/>
              <a:gd name="connsiteX40" fmla="*/ 32471 w 458507"/>
              <a:gd name="connsiteY40" fmla="*/ 114627 h 458525"/>
              <a:gd name="connsiteX41" fmla="*/ 229244 w 458507"/>
              <a:gd name="connsiteY41" fmla="*/ 208236 h 458525"/>
              <a:gd name="connsiteX42" fmla="*/ 426017 w 458507"/>
              <a:gd name="connsiteY42" fmla="*/ 114627 h 458525"/>
              <a:gd name="connsiteX43" fmla="*/ 225430 w 458507"/>
              <a:gd name="connsiteY43" fmla="*/ 0 h 458525"/>
              <a:gd name="connsiteX44" fmla="*/ 233068 w 458507"/>
              <a:gd name="connsiteY44" fmla="*/ 0 h 458525"/>
              <a:gd name="connsiteX45" fmla="*/ 452776 w 458507"/>
              <a:gd name="connsiteY45" fmla="*/ 105063 h 458525"/>
              <a:gd name="connsiteX46" fmla="*/ 458507 w 458507"/>
              <a:gd name="connsiteY46" fmla="*/ 114618 h 458525"/>
              <a:gd name="connsiteX47" fmla="*/ 452776 w 458507"/>
              <a:gd name="connsiteY47" fmla="*/ 124173 h 458525"/>
              <a:gd name="connsiteX48" fmla="*/ 391639 w 458507"/>
              <a:gd name="connsiteY48" fmla="*/ 152830 h 458525"/>
              <a:gd name="connsiteX49" fmla="*/ 452776 w 458507"/>
              <a:gd name="connsiteY49" fmla="*/ 181487 h 458525"/>
              <a:gd name="connsiteX50" fmla="*/ 458507 w 458507"/>
              <a:gd name="connsiteY50" fmla="*/ 191042 h 458525"/>
              <a:gd name="connsiteX51" fmla="*/ 452776 w 458507"/>
              <a:gd name="connsiteY51" fmla="*/ 200606 h 458525"/>
              <a:gd name="connsiteX52" fmla="*/ 391639 w 458507"/>
              <a:gd name="connsiteY52" fmla="*/ 229263 h 458525"/>
              <a:gd name="connsiteX53" fmla="*/ 452776 w 458507"/>
              <a:gd name="connsiteY53" fmla="*/ 257919 h 458525"/>
              <a:gd name="connsiteX54" fmla="*/ 458507 w 458507"/>
              <a:gd name="connsiteY54" fmla="*/ 267475 h 458525"/>
              <a:gd name="connsiteX55" fmla="*/ 452776 w 458507"/>
              <a:gd name="connsiteY55" fmla="*/ 277030 h 458525"/>
              <a:gd name="connsiteX56" fmla="*/ 391639 w 458507"/>
              <a:gd name="connsiteY56" fmla="*/ 305687 h 458525"/>
              <a:gd name="connsiteX57" fmla="*/ 452776 w 458507"/>
              <a:gd name="connsiteY57" fmla="*/ 334343 h 458525"/>
              <a:gd name="connsiteX58" fmla="*/ 458507 w 458507"/>
              <a:gd name="connsiteY58" fmla="*/ 343899 h 458525"/>
              <a:gd name="connsiteX59" fmla="*/ 452776 w 458507"/>
              <a:gd name="connsiteY59" fmla="*/ 353454 h 458525"/>
              <a:gd name="connsiteX60" fmla="*/ 233078 w 458507"/>
              <a:gd name="connsiteY60" fmla="*/ 458525 h 458525"/>
              <a:gd name="connsiteX61" fmla="*/ 229254 w 458507"/>
              <a:gd name="connsiteY61" fmla="*/ 458525 h 458525"/>
              <a:gd name="connsiteX62" fmla="*/ 225430 w 458507"/>
              <a:gd name="connsiteY62" fmla="*/ 458525 h 458525"/>
              <a:gd name="connsiteX63" fmla="*/ 5731 w 458507"/>
              <a:gd name="connsiteY63" fmla="*/ 353454 h 458525"/>
              <a:gd name="connsiteX64" fmla="*/ 0 w 458507"/>
              <a:gd name="connsiteY64" fmla="*/ 343899 h 458525"/>
              <a:gd name="connsiteX65" fmla="*/ 5731 w 458507"/>
              <a:gd name="connsiteY65" fmla="*/ 334343 h 458525"/>
              <a:gd name="connsiteX66" fmla="*/ 66869 w 458507"/>
              <a:gd name="connsiteY66" fmla="*/ 305687 h 458525"/>
              <a:gd name="connsiteX67" fmla="*/ 5731 w 458507"/>
              <a:gd name="connsiteY67" fmla="*/ 277030 h 458525"/>
              <a:gd name="connsiteX68" fmla="*/ 0 w 458507"/>
              <a:gd name="connsiteY68" fmla="*/ 267475 h 458525"/>
              <a:gd name="connsiteX69" fmla="*/ 5731 w 458507"/>
              <a:gd name="connsiteY69" fmla="*/ 257919 h 458525"/>
              <a:gd name="connsiteX70" fmla="*/ 66869 w 458507"/>
              <a:gd name="connsiteY70" fmla="*/ 229263 h 458525"/>
              <a:gd name="connsiteX71" fmla="*/ 5731 w 458507"/>
              <a:gd name="connsiteY71" fmla="*/ 200606 h 458525"/>
              <a:gd name="connsiteX72" fmla="*/ 0 w 458507"/>
              <a:gd name="connsiteY72" fmla="*/ 191051 h 458525"/>
              <a:gd name="connsiteX73" fmla="*/ 5731 w 458507"/>
              <a:gd name="connsiteY73" fmla="*/ 181496 h 458525"/>
              <a:gd name="connsiteX74" fmla="*/ 66869 w 458507"/>
              <a:gd name="connsiteY74" fmla="*/ 152839 h 458525"/>
              <a:gd name="connsiteX75" fmla="*/ 5731 w 458507"/>
              <a:gd name="connsiteY75" fmla="*/ 124182 h 458525"/>
              <a:gd name="connsiteX76" fmla="*/ 0 w 458507"/>
              <a:gd name="connsiteY76" fmla="*/ 114627 h 458525"/>
              <a:gd name="connsiteX77" fmla="*/ 5731 w 458507"/>
              <a:gd name="connsiteY77" fmla="*/ 105072 h 45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58507" h="458525">
                <a:moveTo>
                  <a:pt x="89794" y="317131"/>
                </a:moveTo>
                <a:lnTo>
                  <a:pt x="32481" y="343881"/>
                </a:lnTo>
                <a:lnTo>
                  <a:pt x="229254" y="437490"/>
                </a:lnTo>
                <a:lnTo>
                  <a:pt x="426027" y="343881"/>
                </a:lnTo>
                <a:lnTo>
                  <a:pt x="368731" y="317131"/>
                </a:lnTo>
                <a:lnTo>
                  <a:pt x="233086" y="382084"/>
                </a:lnTo>
                <a:cubicBezTo>
                  <a:pt x="231170" y="382084"/>
                  <a:pt x="229262" y="382084"/>
                  <a:pt x="229262" y="382084"/>
                </a:cubicBezTo>
                <a:lnTo>
                  <a:pt x="225438" y="382084"/>
                </a:lnTo>
                <a:close/>
                <a:moveTo>
                  <a:pt x="89794" y="240707"/>
                </a:moveTo>
                <a:lnTo>
                  <a:pt x="32481" y="267457"/>
                </a:lnTo>
                <a:lnTo>
                  <a:pt x="229254" y="361066"/>
                </a:lnTo>
                <a:lnTo>
                  <a:pt x="426027" y="267457"/>
                </a:lnTo>
                <a:lnTo>
                  <a:pt x="368731" y="240707"/>
                </a:lnTo>
                <a:lnTo>
                  <a:pt x="233086" y="305660"/>
                </a:lnTo>
                <a:cubicBezTo>
                  <a:pt x="231170" y="305660"/>
                  <a:pt x="229262" y="305660"/>
                  <a:pt x="229262" y="305660"/>
                </a:cubicBezTo>
                <a:lnTo>
                  <a:pt x="225438" y="305660"/>
                </a:lnTo>
                <a:close/>
                <a:moveTo>
                  <a:pt x="89794" y="164293"/>
                </a:moveTo>
                <a:lnTo>
                  <a:pt x="32481" y="191042"/>
                </a:lnTo>
                <a:lnTo>
                  <a:pt x="229254" y="284651"/>
                </a:lnTo>
                <a:lnTo>
                  <a:pt x="426045" y="191042"/>
                </a:lnTo>
                <a:lnTo>
                  <a:pt x="368731" y="164293"/>
                </a:lnTo>
                <a:lnTo>
                  <a:pt x="233086" y="229245"/>
                </a:lnTo>
                <a:cubicBezTo>
                  <a:pt x="231170" y="229245"/>
                  <a:pt x="229262" y="229245"/>
                  <a:pt x="229262" y="229245"/>
                </a:cubicBezTo>
                <a:lnTo>
                  <a:pt x="225438" y="229245"/>
                </a:lnTo>
                <a:close/>
                <a:moveTo>
                  <a:pt x="296114" y="68767"/>
                </a:moveTo>
                <a:cubicBezTo>
                  <a:pt x="301388" y="68767"/>
                  <a:pt x="305669" y="73048"/>
                  <a:pt x="305669" y="78322"/>
                </a:cubicBezTo>
                <a:cubicBezTo>
                  <a:pt x="305669" y="83597"/>
                  <a:pt x="301388" y="87877"/>
                  <a:pt x="296114" y="87877"/>
                </a:cubicBezTo>
                <a:cubicBezTo>
                  <a:pt x="290839" y="87877"/>
                  <a:pt x="286558" y="83597"/>
                  <a:pt x="286558" y="78322"/>
                </a:cubicBezTo>
                <a:cubicBezTo>
                  <a:pt x="286558" y="73048"/>
                  <a:pt x="290839" y="68767"/>
                  <a:pt x="296114" y="68767"/>
                </a:cubicBezTo>
                <a:close/>
                <a:moveTo>
                  <a:pt x="225430" y="38203"/>
                </a:moveTo>
                <a:cubicBezTo>
                  <a:pt x="227338" y="38203"/>
                  <a:pt x="231162" y="38203"/>
                  <a:pt x="233069" y="38203"/>
                </a:cubicBezTo>
                <a:lnTo>
                  <a:pt x="263634" y="53490"/>
                </a:lnTo>
                <a:cubicBezTo>
                  <a:pt x="267457" y="57304"/>
                  <a:pt x="269365" y="61128"/>
                  <a:pt x="267457" y="66860"/>
                </a:cubicBezTo>
                <a:cubicBezTo>
                  <a:pt x="263642" y="70684"/>
                  <a:pt x="257911" y="72591"/>
                  <a:pt x="254087" y="70684"/>
                </a:cubicBezTo>
                <a:lnTo>
                  <a:pt x="229254" y="59212"/>
                </a:lnTo>
                <a:lnTo>
                  <a:pt x="194866" y="74499"/>
                </a:lnTo>
                <a:lnTo>
                  <a:pt x="191042" y="74499"/>
                </a:lnTo>
                <a:cubicBezTo>
                  <a:pt x="187219" y="74499"/>
                  <a:pt x="183395" y="72591"/>
                  <a:pt x="181487" y="68767"/>
                </a:cubicBezTo>
                <a:cubicBezTo>
                  <a:pt x="179580" y="64943"/>
                  <a:pt x="181487" y="59212"/>
                  <a:pt x="187219" y="57304"/>
                </a:cubicBezTo>
                <a:close/>
                <a:moveTo>
                  <a:pt x="229244" y="21018"/>
                </a:moveTo>
                <a:lnTo>
                  <a:pt x="32471" y="114627"/>
                </a:lnTo>
                <a:lnTo>
                  <a:pt x="229244" y="208236"/>
                </a:lnTo>
                <a:lnTo>
                  <a:pt x="426017" y="114627"/>
                </a:lnTo>
                <a:close/>
                <a:moveTo>
                  <a:pt x="225430" y="0"/>
                </a:moveTo>
                <a:cubicBezTo>
                  <a:pt x="227337" y="0"/>
                  <a:pt x="231161" y="0"/>
                  <a:pt x="233068" y="0"/>
                </a:cubicBezTo>
                <a:lnTo>
                  <a:pt x="452776" y="105063"/>
                </a:lnTo>
                <a:cubicBezTo>
                  <a:pt x="456600" y="106979"/>
                  <a:pt x="458507" y="110794"/>
                  <a:pt x="458507" y="114618"/>
                </a:cubicBezTo>
                <a:cubicBezTo>
                  <a:pt x="458507" y="118442"/>
                  <a:pt x="456600" y="122266"/>
                  <a:pt x="452776" y="124173"/>
                </a:cubicBezTo>
                <a:lnTo>
                  <a:pt x="391639" y="152830"/>
                </a:lnTo>
                <a:lnTo>
                  <a:pt x="452776" y="181487"/>
                </a:lnTo>
                <a:cubicBezTo>
                  <a:pt x="456600" y="183403"/>
                  <a:pt x="458507" y="187218"/>
                  <a:pt x="458507" y="191042"/>
                </a:cubicBezTo>
                <a:cubicBezTo>
                  <a:pt x="458507" y="194866"/>
                  <a:pt x="456591" y="198681"/>
                  <a:pt x="452776" y="200606"/>
                </a:cubicBezTo>
                <a:lnTo>
                  <a:pt x="391639" y="229263"/>
                </a:lnTo>
                <a:lnTo>
                  <a:pt x="452776" y="257919"/>
                </a:lnTo>
                <a:cubicBezTo>
                  <a:pt x="456600" y="259836"/>
                  <a:pt x="458507" y="263651"/>
                  <a:pt x="458507" y="267475"/>
                </a:cubicBezTo>
                <a:cubicBezTo>
                  <a:pt x="458507" y="271299"/>
                  <a:pt x="456600" y="275122"/>
                  <a:pt x="452776" y="277030"/>
                </a:cubicBezTo>
                <a:lnTo>
                  <a:pt x="391639" y="305687"/>
                </a:lnTo>
                <a:lnTo>
                  <a:pt x="452776" y="334343"/>
                </a:lnTo>
                <a:cubicBezTo>
                  <a:pt x="456600" y="336260"/>
                  <a:pt x="458507" y="340075"/>
                  <a:pt x="458507" y="343899"/>
                </a:cubicBezTo>
                <a:cubicBezTo>
                  <a:pt x="458507" y="347722"/>
                  <a:pt x="456600" y="351546"/>
                  <a:pt x="452776" y="353454"/>
                </a:cubicBezTo>
                <a:lnTo>
                  <a:pt x="233078" y="458525"/>
                </a:lnTo>
                <a:cubicBezTo>
                  <a:pt x="231161" y="458525"/>
                  <a:pt x="229254" y="458525"/>
                  <a:pt x="229254" y="458525"/>
                </a:cubicBezTo>
                <a:lnTo>
                  <a:pt x="225430" y="458525"/>
                </a:lnTo>
                <a:lnTo>
                  <a:pt x="5731" y="353454"/>
                </a:lnTo>
                <a:cubicBezTo>
                  <a:pt x="1907" y="351537"/>
                  <a:pt x="0" y="347722"/>
                  <a:pt x="0" y="343899"/>
                </a:cubicBezTo>
                <a:cubicBezTo>
                  <a:pt x="0" y="340075"/>
                  <a:pt x="1907" y="336251"/>
                  <a:pt x="5731" y="334343"/>
                </a:cubicBezTo>
                <a:lnTo>
                  <a:pt x="66869" y="305687"/>
                </a:lnTo>
                <a:lnTo>
                  <a:pt x="5731" y="277030"/>
                </a:lnTo>
                <a:cubicBezTo>
                  <a:pt x="1907" y="275113"/>
                  <a:pt x="0" y="271299"/>
                  <a:pt x="0" y="267475"/>
                </a:cubicBezTo>
                <a:cubicBezTo>
                  <a:pt x="0" y="263651"/>
                  <a:pt x="1907" y="259827"/>
                  <a:pt x="5731" y="257919"/>
                </a:cubicBezTo>
                <a:lnTo>
                  <a:pt x="66869" y="229263"/>
                </a:lnTo>
                <a:lnTo>
                  <a:pt x="5731" y="200606"/>
                </a:lnTo>
                <a:cubicBezTo>
                  <a:pt x="1907" y="198690"/>
                  <a:pt x="0" y="194875"/>
                  <a:pt x="0" y="191051"/>
                </a:cubicBezTo>
                <a:cubicBezTo>
                  <a:pt x="0" y="187227"/>
                  <a:pt x="1907" y="183403"/>
                  <a:pt x="5731" y="181496"/>
                </a:cubicBezTo>
                <a:lnTo>
                  <a:pt x="66869" y="152839"/>
                </a:lnTo>
                <a:lnTo>
                  <a:pt x="5731" y="124182"/>
                </a:lnTo>
                <a:cubicBezTo>
                  <a:pt x="1907" y="122266"/>
                  <a:pt x="0" y="118451"/>
                  <a:pt x="0" y="114627"/>
                </a:cubicBezTo>
                <a:cubicBezTo>
                  <a:pt x="0" y="110803"/>
                  <a:pt x="1907" y="106979"/>
                  <a:pt x="5731" y="1050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96B957CC-6D2E-A375-6468-6F089456168A}"/>
              </a:ext>
            </a:extLst>
          </p:cNvPr>
          <p:cNvSpPr/>
          <p:nvPr/>
        </p:nvSpPr>
        <p:spPr>
          <a:xfrm>
            <a:off x="6184393" y="1065997"/>
            <a:ext cx="429850" cy="429851"/>
          </a:xfrm>
          <a:custGeom>
            <a:avLst/>
            <a:gdLst>
              <a:gd name="connsiteX0" fmla="*/ 214925 w 429850"/>
              <a:gd name="connsiteY0" fmla="*/ 401194 h 429851"/>
              <a:gd name="connsiteX1" fmla="*/ 207760 w 429850"/>
              <a:gd name="connsiteY1" fmla="*/ 408359 h 429851"/>
              <a:gd name="connsiteX2" fmla="*/ 214925 w 429850"/>
              <a:gd name="connsiteY2" fmla="*/ 415523 h 429851"/>
              <a:gd name="connsiteX3" fmla="*/ 222089 w 429850"/>
              <a:gd name="connsiteY3" fmla="*/ 408359 h 429851"/>
              <a:gd name="connsiteX4" fmla="*/ 214925 w 429850"/>
              <a:gd name="connsiteY4" fmla="*/ 401194 h 429851"/>
              <a:gd name="connsiteX5" fmla="*/ 214925 w 429850"/>
              <a:gd name="connsiteY5" fmla="*/ 386866 h 429851"/>
              <a:gd name="connsiteX6" fmla="*/ 236417 w 429850"/>
              <a:gd name="connsiteY6" fmla="*/ 408359 h 429851"/>
              <a:gd name="connsiteX7" fmla="*/ 214925 w 429850"/>
              <a:gd name="connsiteY7" fmla="*/ 429851 h 429851"/>
              <a:gd name="connsiteX8" fmla="*/ 193432 w 429850"/>
              <a:gd name="connsiteY8" fmla="*/ 408359 h 429851"/>
              <a:gd name="connsiteX9" fmla="*/ 214925 w 429850"/>
              <a:gd name="connsiteY9" fmla="*/ 386866 h 429851"/>
              <a:gd name="connsiteX10" fmla="*/ 290596 w 429850"/>
              <a:gd name="connsiteY10" fmla="*/ 378627 h 429851"/>
              <a:gd name="connsiteX11" fmla="*/ 273106 w 429850"/>
              <a:gd name="connsiteY11" fmla="*/ 396126 h 429851"/>
              <a:gd name="connsiteX12" fmla="*/ 297599 w 429850"/>
              <a:gd name="connsiteY12" fmla="*/ 399618 h 429851"/>
              <a:gd name="connsiteX13" fmla="*/ 33725 w 429850"/>
              <a:gd name="connsiteY13" fmla="*/ 273107 h 429851"/>
              <a:gd name="connsiteX14" fmla="*/ 30224 w 429850"/>
              <a:gd name="connsiteY14" fmla="*/ 297609 h 429851"/>
              <a:gd name="connsiteX15" fmla="*/ 51215 w 429850"/>
              <a:gd name="connsiteY15" fmla="*/ 290606 h 429851"/>
              <a:gd name="connsiteX16" fmla="*/ 26391 w 429850"/>
              <a:gd name="connsiteY16" fmla="*/ 251104 h 429851"/>
              <a:gd name="connsiteX17" fmla="*/ 33716 w 429850"/>
              <a:gd name="connsiteY17" fmla="*/ 252842 h 429851"/>
              <a:gd name="connsiteX18" fmla="*/ 69537 w 429850"/>
              <a:gd name="connsiteY18" fmla="*/ 288663 h 429851"/>
              <a:gd name="connsiteX19" fmla="*/ 71453 w 429850"/>
              <a:gd name="connsiteY19" fmla="*/ 295379 h 429851"/>
              <a:gd name="connsiteX20" fmla="*/ 66743 w 429850"/>
              <a:gd name="connsiteY20" fmla="*/ 300510 h 429851"/>
              <a:gd name="connsiteX21" fmla="*/ 52173 w 429850"/>
              <a:gd name="connsiteY21" fmla="*/ 305364 h 429851"/>
              <a:gd name="connsiteX22" fmla="*/ 180421 w 429850"/>
              <a:gd name="connsiteY22" fmla="*/ 398006 h 429851"/>
              <a:gd name="connsiteX23" fmla="*/ 177788 w 429850"/>
              <a:gd name="connsiteY23" fmla="*/ 412092 h 429851"/>
              <a:gd name="connsiteX24" fmla="*/ 38391 w 429850"/>
              <a:gd name="connsiteY24" fmla="*/ 309967 h 429851"/>
              <a:gd name="connsiteX25" fmla="*/ 23758 w 429850"/>
              <a:gd name="connsiteY25" fmla="*/ 314848 h 429851"/>
              <a:gd name="connsiteX26" fmla="*/ 21493 w 429850"/>
              <a:gd name="connsiteY26" fmla="*/ 315215 h 429851"/>
              <a:gd name="connsiteX27" fmla="*/ 16907 w 429850"/>
              <a:gd name="connsiteY27" fmla="*/ 313549 h 429851"/>
              <a:gd name="connsiteX28" fmla="*/ 14400 w 429850"/>
              <a:gd name="connsiteY28" fmla="*/ 307039 h 429851"/>
              <a:gd name="connsiteX29" fmla="*/ 21564 w 429850"/>
              <a:gd name="connsiteY29" fmla="*/ 256889 h 429851"/>
              <a:gd name="connsiteX30" fmla="*/ 26391 w 429850"/>
              <a:gd name="connsiteY30" fmla="*/ 251104 h 429851"/>
              <a:gd name="connsiteX31" fmla="*/ 398023 w 429850"/>
              <a:gd name="connsiteY31" fmla="*/ 249430 h 429851"/>
              <a:gd name="connsiteX32" fmla="*/ 412100 w 429850"/>
              <a:gd name="connsiteY32" fmla="*/ 252072 h 429851"/>
              <a:gd name="connsiteX33" fmla="*/ 309975 w 429850"/>
              <a:gd name="connsiteY33" fmla="*/ 391460 h 429851"/>
              <a:gd name="connsiteX34" fmla="*/ 314856 w 429850"/>
              <a:gd name="connsiteY34" fmla="*/ 406093 h 429851"/>
              <a:gd name="connsiteX35" fmla="*/ 313557 w 429850"/>
              <a:gd name="connsiteY35" fmla="*/ 412952 h 429851"/>
              <a:gd name="connsiteX36" fmla="*/ 308059 w 429850"/>
              <a:gd name="connsiteY36" fmla="*/ 415523 h 429851"/>
              <a:gd name="connsiteX37" fmla="*/ 307038 w 429850"/>
              <a:gd name="connsiteY37" fmla="*/ 415442 h 429851"/>
              <a:gd name="connsiteX38" fmla="*/ 256889 w 429850"/>
              <a:gd name="connsiteY38" fmla="*/ 408278 h 429851"/>
              <a:gd name="connsiteX39" fmla="*/ 251104 w 429850"/>
              <a:gd name="connsiteY39" fmla="*/ 403460 h 429851"/>
              <a:gd name="connsiteX40" fmla="*/ 252832 w 429850"/>
              <a:gd name="connsiteY40" fmla="*/ 396134 h 429851"/>
              <a:gd name="connsiteX41" fmla="*/ 288653 w 429850"/>
              <a:gd name="connsiteY41" fmla="*/ 360314 h 429851"/>
              <a:gd name="connsiteX42" fmla="*/ 295369 w 429850"/>
              <a:gd name="connsiteY42" fmla="*/ 358406 h 429851"/>
              <a:gd name="connsiteX43" fmla="*/ 300518 w 429850"/>
              <a:gd name="connsiteY43" fmla="*/ 363117 h 429851"/>
              <a:gd name="connsiteX44" fmla="*/ 305372 w 429850"/>
              <a:gd name="connsiteY44" fmla="*/ 377678 h 429851"/>
              <a:gd name="connsiteX45" fmla="*/ 398023 w 429850"/>
              <a:gd name="connsiteY45" fmla="*/ 249430 h 429851"/>
              <a:gd name="connsiteX46" fmla="*/ 408358 w 429850"/>
              <a:gd name="connsiteY46" fmla="*/ 207761 h 429851"/>
              <a:gd name="connsiteX47" fmla="*/ 401193 w 429850"/>
              <a:gd name="connsiteY47" fmla="*/ 214926 h 429851"/>
              <a:gd name="connsiteX48" fmla="*/ 408358 w 429850"/>
              <a:gd name="connsiteY48" fmla="*/ 222090 h 429851"/>
              <a:gd name="connsiteX49" fmla="*/ 415522 w 429850"/>
              <a:gd name="connsiteY49" fmla="*/ 214926 h 429851"/>
              <a:gd name="connsiteX50" fmla="*/ 408358 w 429850"/>
              <a:gd name="connsiteY50" fmla="*/ 207761 h 429851"/>
              <a:gd name="connsiteX51" fmla="*/ 21493 w 429850"/>
              <a:gd name="connsiteY51" fmla="*/ 207761 h 429851"/>
              <a:gd name="connsiteX52" fmla="*/ 14328 w 429850"/>
              <a:gd name="connsiteY52" fmla="*/ 214926 h 429851"/>
              <a:gd name="connsiteX53" fmla="*/ 21493 w 429850"/>
              <a:gd name="connsiteY53" fmla="*/ 222090 h 429851"/>
              <a:gd name="connsiteX54" fmla="*/ 28657 w 429850"/>
              <a:gd name="connsiteY54" fmla="*/ 214926 h 429851"/>
              <a:gd name="connsiteX55" fmla="*/ 21493 w 429850"/>
              <a:gd name="connsiteY55" fmla="*/ 207761 h 429851"/>
              <a:gd name="connsiteX56" fmla="*/ 408358 w 429850"/>
              <a:gd name="connsiteY56" fmla="*/ 193433 h 429851"/>
              <a:gd name="connsiteX57" fmla="*/ 429850 w 429850"/>
              <a:gd name="connsiteY57" fmla="*/ 214926 h 429851"/>
              <a:gd name="connsiteX58" fmla="*/ 408358 w 429850"/>
              <a:gd name="connsiteY58" fmla="*/ 236418 h 429851"/>
              <a:gd name="connsiteX59" fmla="*/ 386865 w 429850"/>
              <a:gd name="connsiteY59" fmla="*/ 214926 h 429851"/>
              <a:gd name="connsiteX60" fmla="*/ 408358 w 429850"/>
              <a:gd name="connsiteY60" fmla="*/ 193433 h 429851"/>
              <a:gd name="connsiteX61" fmla="*/ 21493 w 429850"/>
              <a:gd name="connsiteY61" fmla="*/ 193433 h 429851"/>
              <a:gd name="connsiteX62" fmla="*/ 42985 w 429850"/>
              <a:gd name="connsiteY62" fmla="*/ 214926 h 429851"/>
              <a:gd name="connsiteX63" fmla="*/ 21493 w 429850"/>
              <a:gd name="connsiteY63" fmla="*/ 236418 h 429851"/>
              <a:gd name="connsiteX64" fmla="*/ 0 w 429850"/>
              <a:gd name="connsiteY64" fmla="*/ 214926 h 429851"/>
              <a:gd name="connsiteX65" fmla="*/ 21493 w 429850"/>
              <a:gd name="connsiteY65" fmla="*/ 193433 h 429851"/>
              <a:gd name="connsiteX66" fmla="*/ 214925 w 429850"/>
              <a:gd name="connsiteY66" fmla="*/ 157612 h 429851"/>
              <a:gd name="connsiteX67" fmla="*/ 157611 w 429850"/>
              <a:gd name="connsiteY67" fmla="*/ 214926 h 429851"/>
              <a:gd name="connsiteX68" fmla="*/ 214925 w 429850"/>
              <a:gd name="connsiteY68" fmla="*/ 272239 h 429851"/>
              <a:gd name="connsiteX69" fmla="*/ 272238 w 429850"/>
              <a:gd name="connsiteY69" fmla="*/ 214926 h 429851"/>
              <a:gd name="connsiteX70" fmla="*/ 214925 w 429850"/>
              <a:gd name="connsiteY70" fmla="*/ 157612 h 429851"/>
              <a:gd name="connsiteX71" fmla="*/ 214925 w 429850"/>
              <a:gd name="connsiteY71" fmla="*/ 143284 h 429851"/>
              <a:gd name="connsiteX72" fmla="*/ 286567 w 429850"/>
              <a:gd name="connsiteY72" fmla="*/ 214926 h 429851"/>
              <a:gd name="connsiteX73" fmla="*/ 214925 w 429850"/>
              <a:gd name="connsiteY73" fmla="*/ 286568 h 429851"/>
              <a:gd name="connsiteX74" fmla="*/ 143283 w 429850"/>
              <a:gd name="connsiteY74" fmla="*/ 214926 h 429851"/>
              <a:gd name="connsiteX75" fmla="*/ 214925 w 429850"/>
              <a:gd name="connsiteY75" fmla="*/ 143284 h 429851"/>
              <a:gd name="connsiteX76" fmla="*/ 399635 w 429850"/>
              <a:gd name="connsiteY76" fmla="*/ 132241 h 429851"/>
              <a:gd name="connsiteX77" fmla="*/ 378644 w 429850"/>
              <a:gd name="connsiteY77" fmla="*/ 139244 h 429851"/>
              <a:gd name="connsiteX78" fmla="*/ 396133 w 429850"/>
              <a:gd name="connsiteY78" fmla="*/ 156743 h 429851"/>
              <a:gd name="connsiteX79" fmla="*/ 200597 w 429850"/>
              <a:gd name="connsiteY79" fmla="*/ 100298 h 429851"/>
              <a:gd name="connsiteX80" fmla="*/ 200597 w 429850"/>
              <a:gd name="connsiteY80" fmla="*/ 116991 h 429851"/>
              <a:gd name="connsiteX81" fmla="*/ 194964 w 429850"/>
              <a:gd name="connsiteY81" fmla="*/ 123994 h 429851"/>
              <a:gd name="connsiteX82" fmla="*/ 164767 w 429850"/>
              <a:gd name="connsiteY82" fmla="*/ 136531 h 429851"/>
              <a:gd name="connsiteX83" fmla="*/ 155830 w 429850"/>
              <a:gd name="connsiteY83" fmla="*/ 135564 h 429851"/>
              <a:gd name="connsiteX84" fmla="*/ 144000 w 429850"/>
              <a:gd name="connsiteY84" fmla="*/ 123725 h 429851"/>
              <a:gd name="connsiteX85" fmla="*/ 123734 w 429850"/>
              <a:gd name="connsiteY85" fmla="*/ 143991 h 429851"/>
              <a:gd name="connsiteX86" fmla="*/ 135573 w 429850"/>
              <a:gd name="connsiteY86" fmla="*/ 155830 h 429851"/>
              <a:gd name="connsiteX87" fmla="*/ 136540 w 429850"/>
              <a:gd name="connsiteY87" fmla="*/ 164767 h 429851"/>
              <a:gd name="connsiteX88" fmla="*/ 123985 w 429850"/>
              <a:gd name="connsiteY88" fmla="*/ 194955 h 429851"/>
              <a:gd name="connsiteX89" fmla="*/ 116982 w 429850"/>
              <a:gd name="connsiteY89" fmla="*/ 200588 h 429851"/>
              <a:gd name="connsiteX90" fmla="*/ 100289 w 429850"/>
              <a:gd name="connsiteY90" fmla="*/ 200588 h 429851"/>
              <a:gd name="connsiteX91" fmla="*/ 100289 w 429850"/>
              <a:gd name="connsiteY91" fmla="*/ 229245 h 429851"/>
              <a:gd name="connsiteX92" fmla="*/ 116982 w 429850"/>
              <a:gd name="connsiteY92" fmla="*/ 229245 h 429851"/>
              <a:gd name="connsiteX93" fmla="*/ 123985 w 429850"/>
              <a:gd name="connsiteY93" fmla="*/ 234869 h 429851"/>
              <a:gd name="connsiteX94" fmla="*/ 136522 w 429850"/>
              <a:gd name="connsiteY94" fmla="*/ 265083 h 429851"/>
              <a:gd name="connsiteX95" fmla="*/ 135555 w 429850"/>
              <a:gd name="connsiteY95" fmla="*/ 274021 h 429851"/>
              <a:gd name="connsiteX96" fmla="*/ 123734 w 429850"/>
              <a:gd name="connsiteY96" fmla="*/ 285842 h 429851"/>
              <a:gd name="connsiteX97" fmla="*/ 144000 w 429850"/>
              <a:gd name="connsiteY97" fmla="*/ 306107 h 429851"/>
              <a:gd name="connsiteX98" fmla="*/ 155821 w 429850"/>
              <a:gd name="connsiteY98" fmla="*/ 294286 h 429851"/>
              <a:gd name="connsiteX99" fmla="*/ 164758 w 429850"/>
              <a:gd name="connsiteY99" fmla="*/ 293319 h 429851"/>
              <a:gd name="connsiteX100" fmla="*/ 194964 w 429850"/>
              <a:gd name="connsiteY100" fmla="*/ 305857 h 429851"/>
              <a:gd name="connsiteX101" fmla="*/ 200597 w 429850"/>
              <a:gd name="connsiteY101" fmla="*/ 312860 h 429851"/>
              <a:gd name="connsiteX102" fmla="*/ 200597 w 429850"/>
              <a:gd name="connsiteY102" fmla="*/ 329561 h 429851"/>
              <a:gd name="connsiteX103" fmla="*/ 229254 w 429850"/>
              <a:gd name="connsiteY103" fmla="*/ 329561 h 429851"/>
              <a:gd name="connsiteX104" fmla="*/ 229254 w 429850"/>
              <a:gd name="connsiteY104" fmla="*/ 312869 h 429851"/>
              <a:gd name="connsiteX105" fmla="*/ 234886 w 429850"/>
              <a:gd name="connsiteY105" fmla="*/ 305866 h 429851"/>
              <a:gd name="connsiteX106" fmla="*/ 265083 w 429850"/>
              <a:gd name="connsiteY106" fmla="*/ 293319 h 429851"/>
              <a:gd name="connsiteX107" fmla="*/ 274021 w 429850"/>
              <a:gd name="connsiteY107" fmla="*/ 294286 h 429851"/>
              <a:gd name="connsiteX108" fmla="*/ 285850 w 429850"/>
              <a:gd name="connsiteY108" fmla="*/ 306125 h 429851"/>
              <a:gd name="connsiteX109" fmla="*/ 306116 w 429850"/>
              <a:gd name="connsiteY109" fmla="*/ 285860 h 429851"/>
              <a:gd name="connsiteX110" fmla="*/ 294277 w 429850"/>
              <a:gd name="connsiteY110" fmla="*/ 274021 h 429851"/>
              <a:gd name="connsiteX111" fmla="*/ 293310 w 429850"/>
              <a:gd name="connsiteY111" fmla="*/ 265083 h 429851"/>
              <a:gd name="connsiteX112" fmla="*/ 305865 w 429850"/>
              <a:gd name="connsiteY112" fmla="*/ 234895 h 429851"/>
              <a:gd name="connsiteX113" fmla="*/ 312868 w 429850"/>
              <a:gd name="connsiteY113" fmla="*/ 229263 h 429851"/>
              <a:gd name="connsiteX114" fmla="*/ 329561 w 429850"/>
              <a:gd name="connsiteY114" fmla="*/ 229263 h 429851"/>
              <a:gd name="connsiteX115" fmla="*/ 329561 w 429850"/>
              <a:gd name="connsiteY115" fmla="*/ 200606 h 429851"/>
              <a:gd name="connsiteX116" fmla="*/ 312868 w 429850"/>
              <a:gd name="connsiteY116" fmla="*/ 200606 h 429851"/>
              <a:gd name="connsiteX117" fmla="*/ 305865 w 429850"/>
              <a:gd name="connsiteY117" fmla="*/ 194982 h 429851"/>
              <a:gd name="connsiteX118" fmla="*/ 293328 w 429850"/>
              <a:gd name="connsiteY118" fmla="*/ 164767 h 429851"/>
              <a:gd name="connsiteX119" fmla="*/ 294295 w 429850"/>
              <a:gd name="connsiteY119" fmla="*/ 155830 h 429851"/>
              <a:gd name="connsiteX120" fmla="*/ 306116 w 429850"/>
              <a:gd name="connsiteY120" fmla="*/ 144009 h 429851"/>
              <a:gd name="connsiteX121" fmla="*/ 285850 w 429850"/>
              <a:gd name="connsiteY121" fmla="*/ 123743 h 429851"/>
              <a:gd name="connsiteX122" fmla="*/ 274030 w 429850"/>
              <a:gd name="connsiteY122" fmla="*/ 135564 h 429851"/>
              <a:gd name="connsiteX123" fmla="*/ 265092 w 429850"/>
              <a:gd name="connsiteY123" fmla="*/ 136531 h 429851"/>
              <a:gd name="connsiteX124" fmla="*/ 234886 w 429850"/>
              <a:gd name="connsiteY124" fmla="*/ 123994 h 429851"/>
              <a:gd name="connsiteX125" fmla="*/ 229254 w 429850"/>
              <a:gd name="connsiteY125" fmla="*/ 116991 h 429851"/>
              <a:gd name="connsiteX126" fmla="*/ 229254 w 429850"/>
              <a:gd name="connsiteY126" fmla="*/ 100298 h 429851"/>
              <a:gd name="connsiteX127" fmla="*/ 193433 w 429850"/>
              <a:gd name="connsiteY127" fmla="*/ 85979 h 429851"/>
              <a:gd name="connsiteX128" fmla="*/ 236418 w 429850"/>
              <a:gd name="connsiteY128" fmla="*/ 85979 h 429851"/>
              <a:gd name="connsiteX129" fmla="*/ 243582 w 429850"/>
              <a:gd name="connsiteY129" fmla="*/ 93143 h 429851"/>
              <a:gd name="connsiteX130" fmla="*/ 243582 w 429850"/>
              <a:gd name="connsiteY130" fmla="*/ 111394 h 429851"/>
              <a:gd name="connsiteX131" fmla="*/ 267860 w 429850"/>
              <a:gd name="connsiteY131" fmla="*/ 121469 h 429851"/>
              <a:gd name="connsiteX132" fmla="*/ 280782 w 429850"/>
              <a:gd name="connsiteY132" fmla="*/ 108555 h 429851"/>
              <a:gd name="connsiteX133" fmla="*/ 290910 w 429850"/>
              <a:gd name="connsiteY133" fmla="*/ 108555 h 429851"/>
              <a:gd name="connsiteX134" fmla="*/ 321304 w 429850"/>
              <a:gd name="connsiteY134" fmla="*/ 138949 h 429851"/>
              <a:gd name="connsiteX135" fmla="*/ 323400 w 429850"/>
              <a:gd name="connsiteY135" fmla="*/ 144018 h 429851"/>
              <a:gd name="connsiteX136" fmla="*/ 321304 w 429850"/>
              <a:gd name="connsiteY136" fmla="*/ 149086 h 429851"/>
              <a:gd name="connsiteX137" fmla="*/ 308382 w 429850"/>
              <a:gd name="connsiteY137" fmla="*/ 162009 h 429851"/>
              <a:gd name="connsiteX138" fmla="*/ 318457 w 429850"/>
              <a:gd name="connsiteY138" fmla="*/ 186286 h 429851"/>
              <a:gd name="connsiteX139" fmla="*/ 336707 w 429850"/>
              <a:gd name="connsiteY139" fmla="*/ 186286 h 429851"/>
              <a:gd name="connsiteX140" fmla="*/ 343871 w 429850"/>
              <a:gd name="connsiteY140" fmla="*/ 193451 h 429851"/>
              <a:gd name="connsiteX141" fmla="*/ 343871 w 429850"/>
              <a:gd name="connsiteY141" fmla="*/ 236436 h 429851"/>
              <a:gd name="connsiteX142" fmla="*/ 336707 w 429850"/>
              <a:gd name="connsiteY142" fmla="*/ 243600 h 429851"/>
              <a:gd name="connsiteX143" fmla="*/ 318457 w 429850"/>
              <a:gd name="connsiteY143" fmla="*/ 243600 h 429851"/>
              <a:gd name="connsiteX144" fmla="*/ 308373 w 429850"/>
              <a:gd name="connsiteY144" fmla="*/ 267869 h 429851"/>
              <a:gd name="connsiteX145" fmla="*/ 321313 w 429850"/>
              <a:gd name="connsiteY145" fmla="*/ 280800 h 429851"/>
              <a:gd name="connsiteX146" fmla="*/ 323409 w 429850"/>
              <a:gd name="connsiteY146" fmla="*/ 285869 h 429851"/>
              <a:gd name="connsiteX147" fmla="*/ 321313 w 429850"/>
              <a:gd name="connsiteY147" fmla="*/ 290937 h 429851"/>
              <a:gd name="connsiteX148" fmla="*/ 290919 w 429850"/>
              <a:gd name="connsiteY148" fmla="*/ 321331 h 429851"/>
              <a:gd name="connsiteX149" fmla="*/ 285850 w 429850"/>
              <a:gd name="connsiteY149" fmla="*/ 323427 h 429851"/>
              <a:gd name="connsiteX150" fmla="*/ 280782 w 429850"/>
              <a:gd name="connsiteY150" fmla="*/ 321331 h 429851"/>
              <a:gd name="connsiteX151" fmla="*/ 267850 w 429850"/>
              <a:gd name="connsiteY151" fmla="*/ 308400 h 429851"/>
              <a:gd name="connsiteX152" fmla="*/ 243582 w 429850"/>
              <a:gd name="connsiteY152" fmla="*/ 318483 h 429851"/>
              <a:gd name="connsiteX153" fmla="*/ 243582 w 429850"/>
              <a:gd name="connsiteY153" fmla="*/ 336734 h 429851"/>
              <a:gd name="connsiteX154" fmla="*/ 236418 w 429850"/>
              <a:gd name="connsiteY154" fmla="*/ 343898 h 429851"/>
              <a:gd name="connsiteX155" fmla="*/ 193433 w 429850"/>
              <a:gd name="connsiteY155" fmla="*/ 343898 h 429851"/>
              <a:gd name="connsiteX156" fmla="*/ 186269 w 429850"/>
              <a:gd name="connsiteY156" fmla="*/ 336734 h 429851"/>
              <a:gd name="connsiteX157" fmla="*/ 186269 w 429850"/>
              <a:gd name="connsiteY157" fmla="*/ 318483 h 429851"/>
              <a:gd name="connsiteX158" fmla="*/ 161991 w 429850"/>
              <a:gd name="connsiteY158" fmla="*/ 308409 h 429851"/>
              <a:gd name="connsiteX159" fmla="*/ 149069 w 429850"/>
              <a:gd name="connsiteY159" fmla="*/ 321322 h 429851"/>
              <a:gd name="connsiteX160" fmla="*/ 138940 w 429850"/>
              <a:gd name="connsiteY160" fmla="*/ 321322 h 429851"/>
              <a:gd name="connsiteX161" fmla="*/ 108546 w 429850"/>
              <a:gd name="connsiteY161" fmla="*/ 290928 h 429851"/>
              <a:gd name="connsiteX162" fmla="*/ 106451 w 429850"/>
              <a:gd name="connsiteY162" fmla="*/ 285860 h 429851"/>
              <a:gd name="connsiteX163" fmla="*/ 108546 w 429850"/>
              <a:gd name="connsiteY163" fmla="*/ 280791 h 429851"/>
              <a:gd name="connsiteX164" fmla="*/ 121468 w 429850"/>
              <a:gd name="connsiteY164" fmla="*/ 267869 h 429851"/>
              <a:gd name="connsiteX165" fmla="*/ 111394 w 429850"/>
              <a:gd name="connsiteY165" fmla="*/ 243591 h 429851"/>
              <a:gd name="connsiteX166" fmla="*/ 93143 w 429850"/>
              <a:gd name="connsiteY166" fmla="*/ 243591 h 429851"/>
              <a:gd name="connsiteX167" fmla="*/ 85979 w 429850"/>
              <a:gd name="connsiteY167" fmla="*/ 236427 h 429851"/>
              <a:gd name="connsiteX168" fmla="*/ 85979 w 429850"/>
              <a:gd name="connsiteY168" fmla="*/ 193442 h 429851"/>
              <a:gd name="connsiteX169" fmla="*/ 93143 w 429850"/>
              <a:gd name="connsiteY169" fmla="*/ 186278 h 429851"/>
              <a:gd name="connsiteX170" fmla="*/ 111403 w 429850"/>
              <a:gd name="connsiteY170" fmla="*/ 186278 h 429851"/>
              <a:gd name="connsiteX171" fmla="*/ 121486 w 429850"/>
              <a:gd name="connsiteY171" fmla="*/ 162009 h 429851"/>
              <a:gd name="connsiteX172" fmla="*/ 108546 w 429850"/>
              <a:gd name="connsiteY172" fmla="*/ 149078 h 429851"/>
              <a:gd name="connsiteX173" fmla="*/ 106451 w 429850"/>
              <a:gd name="connsiteY173" fmla="*/ 144009 h 429851"/>
              <a:gd name="connsiteX174" fmla="*/ 108546 w 429850"/>
              <a:gd name="connsiteY174" fmla="*/ 138940 h 429851"/>
              <a:gd name="connsiteX175" fmla="*/ 138940 w 429850"/>
              <a:gd name="connsiteY175" fmla="*/ 108546 h 429851"/>
              <a:gd name="connsiteX176" fmla="*/ 144009 w 429850"/>
              <a:gd name="connsiteY176" fmla="*/ 106451 h 429851"/>
              <a:gd name="connsiteX177" fmla="*/ 149077 w 429850"/>
              <a:gd name="connsiteY177" fmla="*/ 108546 h 429851"/>
              <a:gd name="connsiteX178" fmla="*/ 162000 w 429850"/>
              <a:gd name="connsiteY178" fmla="*/ 121478 h 429851"/>
              <a:gd name="connsiteX179" fmla="*/ 186269 w 429850"/>
              <a:gd name="connsiteY179" fmla="*/ 111394 h 429851"/>
              <a:gd name="connsiteX180" fmla="*/ 186269 w 429850"/>
              <a:gd name="connsiteY180" fmla="*/ 93143 h 429851"/>
              <a:gd name="connsiteX181" fmla="*/ 193433 w 429850"/>
              <a:gd name="connsiteY181" fmla="*/ 85979 h 429851"/>
              <a:gd name="connsiteX182" fmla="*/ 132250 w 429850"/>
              <a:gd name="connsiteY182" fmla="*/ 30232 h 429851"/>
              <a:gd name="connsiteX183" fmla="*/ 139254 w 429850"/>
              <a:gd name="connsiteY183" fmla="*/ 51224 h 429851"/>
              <a:gd name="connsiteX184" fmla="*/ 156743 w 429850"/>
              <a:gd name="connsiteY184" fmla="*/ 33725 h 429851"/>
              <a:gd name="connsiteX185" fmla="*/ 252071 w 429850"/>
              <a:gd name="connsiteY185" fmla="*/ 17731 h 429851"/>
              <a:gd name="connsiteX186" fmla="*/ 391459 w 429850"/>
              <a:gd name="connsiteY186" fmla="*/ 119865 h 429851"/>
              <a:gd name="connsiteX187" fmla="*/ 406092 w 429850"/>
              <a:gd name="connsiteY187" fmla="*/ 114985 h 429851"/>
              <a:gd name="connsiteX188" fmla="*/ 412951 w 429850"/>
              <a:gd name="connsiteY188" fmla="*/ 116283 h 429851"/>
              <a:gd name="connsiteX189" fmla="*/ 415459 w 429850"/>
              <a:gd name="connsiteY189" fmla="*/ 122794 h 429851"/>
              <a:gd name="connsiteX190" fmla="*/ 408294 w 429850"/>
              <a:gd name="connsiteY190" fmla="*/ 172943 h 429851"/>
              <a:gd name="connsiteX191" fmla="*/ 403468 w 429850"/>
              <a:gd name="connsiteY191" fmla="*/ 178728 h 429851"/>
              <a:gd name="connsiteX192" fmla="*/ 401202 w 429850"/>
              <a:gd name="connsiteY192" fmla="*/ 179095 h 429851"/>
              <a:gd name="connsiteX193" fmla="*/ 396133 w 429850"/>
              <a:gd name="connsiteY193" fmla="*/ 177000 h 429851"/>
              <a:gd name="connsiteX194" fmla="*/ 360312 w 429850"/>
              <a:gd name="connsiteY194" fmla="*/ 141179 h 429851"/>
              <a:gd name="connsiteX195" fmla="*/ 358396 w 429850"/>
              <a:gd name="connsiteY195" fmla="*/ 134462 h 429851"/>
              <a:gd name="connsiteX196" fmla="*/ 363106 w 429850"/>
              <a:gd name="connsiteY196" fmla="*/ 129313 h 429851"/>
              <a:gd name="connsiteX197" fmla="*/ 377677 w 429850"/>
              <a:gd name="connsiteY197" fmla="*/ 124459 h 429851"/>
              <a:gd name="connsiteX198" fmla="*/ 249429 w 429850"/>
              <a:gd name="connsiteY198" fmla="*/ 31818 h 429851"/>
              <a:gd name="connsiteX199" fmla="*/ 122803 w 429850"/>
              <a:gd name="connsiteY199" fmla="*/ 14427 h 429851"/>
              <a:gd name="connsiteX200" fmla="*/ 172952 w 429850"/>
              <a:gd name="connsiteY200" fmla="*/ 21591 h 429851"/>
              <a:gd name="connsiteX201" fmla="*/ 178737 w 429850"/>
              <a:gd name="connsiteY201" fmla="*/ 26409 h 429851"/>
              <a:gd name="connsiteX202" fmla="*/ 177009 w 429850"/>
              <a:gd name="connsiteY202" fmla="*/ 33734 h 429851"/>
              <a:gd name="connsiteX203" fmla="*/ 141188 w 429850"/>
              <a:gd name="connsiteY203" fmla="*/ 69555 h 429851"/>
              <a:gd name="connsiteX204" fmla="*/ 136119 w 429850"/>
              <a:gd name="connsiteY204" fmla="*/ 71650 h 429851"/>
              <a:gd name="connsiteX205" fmla="*/ 134471 w 429850"/>
              <a:gd name="connsiteY205" fmla="*/ 71453 h 429851"/>
              <a:gd name="connsiteX206" fmla="*/ 129322 w 429850"/>
              <a:gd name="connsiteY206" fmla="*/ 66743 h 429851"/>
              <a:gd name="connsiteX207" fmla="*/ 124468 w 429850"/>
              <a:gd name="connsiteY207" fmla="*/ 52182 h 429851"/>
              <a:gd name="connsiteX208" fmla="*/ 31844 w 429850"/>
              <a:gd name="connsiteY208" fmla="*/ 180438 h 429851"/>
              <a:gd name="connsiteX209" fmla="*/ 17767 w 429850"/>
              <a:gd name="connsiteY209" fmla="*/ 177806 h 429851"/>
              <a:gd name="connsiteX210" fmla="*/ 119874 w 429850"/>
              <a:gd name="connsiteY210" fmla="*/ 38418 h 429851"/>
              <a:gd name="connsiteX211" fmla="*/ 114994 w 429850"/>
              <a:gd name="connsiteY211" fmla="*/ 23785 h 429851"/>
              <a:gd name="connsiteX212" fmla="*/ 116292 w 429850"/>
              <a:gd name="connsiteY212" fmla="*/ 16925 h 429851"/>
              <a:gd name="connsiteX213" fmla="*/ 122803 w 429850"/>
              <a:gd name="connsiteY213" fmla="*/ 14427 h 429851"/>
              <a:gd name="connsiteX214" fmla="*/ 214925 w 429850"/>
              <a:gd name="connsiteY214" fmla="*/ 14328 h 429851"/>
              <a:gd name="connsiteX215" fmla="*/ 207760 w 429850"/>
              <a:gd name="connsiteY215" fmla="*/ 21493 h 429851"/>
              <a:gd name="connsiteX216" fmla="*/ 214925 w 429850"/>
              <a:gd name="connsiteY216" fmla="*/ 28657 h 429851"/>
              <a:gd name="connsiteX217" fmla="*/ 222089 w 429850"/>
              <a:gd name="connsiteY217" fmla="*/ 21493 h 429851"/>
              <a:gd name="connsiteX218" fmla="*/ 214925 w 429850"/>
              <a:gd name="connsiteY218" fmla="*/ 14328 h 429851"/>
              <a:gd name="connsiteX219" fmla="*/ 214925 w 429850"/>
              <a:gd name="connsiteY219" fmla="*/ 0 h 429851"/>
              <a:gd name="connsiteX220" fmla="*/ 236417 w 429850"/>
              <a:gd name="connsiteY220" fmla="*/ 21493 h 429851"/>
              <a:gd name="connsiteX221" fmla="*/ 214925 w 429850"/>
              <a:gd name="connsiteY221" fmla="*/ 42985 h 429851"/>
              <a:gd name="connsiteX222" fmla="*/ 193432 w 429850"/>
              <a:gd name="connsiteY222" fmla="*/ 21493 h 429851"/>
              <a:gd name="connsiteX223" fmla="*/ 214925 w 429850"/>
              <a:gd name="connsiteY223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29850" h="429851">
                <a:moveTo>
                  <a:pt x="214925" y="401194"/>
                </a:moveTo>
                <a:cubicBezTo>
                  <a:pt x="210966" y="401194"/>
                  <a:pt x="207760" y="404409"/>
                  <a:pt x="207760" y="408359"/>
                </a:cubicBezTo>
                <a:cubicBezTo>
                  <a:pt x="207760" y="412308"/>
                  <a:pt x="210966" y="415523"/>
                  <a:pt x="214925" y="415523"/>
                </a:cubicBezTo>
                <a:cubicBezTo>
                  <a:pt x="218883" y="415523"/>
                  <a:pt x="222089" y="412308"/>
                  <a:pt x="222089" y="408359"/>
                </a:cubicBezTo>
                <a:cubicBezTo>
                  <a:pt x="222089" y="404409"/>
                  <a:pt x="218883" y="401194"/>
                  <a:pt x="214925" y="401194"/>
                </a:cubicBezTo>
                <a:close/>
                <a:moveTo>
                  <a:pt x="214925" y="386866"/>
                </a:moveTo>
                <a:cubicBezTo>
                  <a:pt x="226772" y="386866"/>
                  <a:pt x="236417" y="396511"/>
                  <a:pt x="236417" y="408359"/>
                </a:cubicBezTo>
                <a:cubicBezTo>
                  <a:pt x="236417" y="420206"/>
                  <a:pt x="226772" y="429851"/>
                  <a:pt x="214925" y="429851"/>
                </a:cubicBezTo>
                <a:cubicBezTo>
                  <a:pt x="203076" y="429851"/>
                  <a:pt x="193432" y="420206"/>
                  <a:pt x="193432" y="408359"/>
                </a:cubicBezTo>
                <a:cubicBezTo>
                  <a:pt x="193432" y="396511"/>
                  <a:pt x="203076" y="386866"/>
                  <a:pt x="214925" y="386866"/>
                </a:cubicBezTo>
                <a:close/>
                <a:moveTo>
                  <a:pt x="290596" y="378627"/>
                </a:moveTo>
                <a:lnTo>
                  <a:pt x="273106" y="396126"/>
                </a:lnTo>
                <a:lnTo>
                  <a:pt x="297599" y="399618"/>
                </a:lnTo>
                <a:close/>
                <a:moveTo>
                  <a:pt x="33725" y="273107"/>
                </a:moveTo>
                <a:lnTo>
                  <a:pt x="30224" y="297609"/>
                </a:lnTo>
                <a:lnTo>
                  <a:pt x="51215" y="290606"/>
                </a:lnTo>
                <a:close/>
                <a:moveTo>
                  <a:pt x="26391" y="251104"/>
                </a:moveTo>
                <a:cubicBezTo>
                  <a:pt x="28970" y="250245"/>
                  <a:pt x="31800" y="250916"/>
                  <a:pt x="33716" y="252842"/>
                </a:cubicBezTo>
                <a:lnTo>
                  <a:pt x="69537" y="288663"/>
                </a:lnTo>
                <a:cubicBezTo>
                  <a:pt x="71301" y="290418"/>
                  <a:pt x="72018" y="292961"/>
                  <a:pt x="71453" y="295379"/>
                </a:cubicBezTo>
                <a:cubicBezTo>
                  <a:pt x="70880" y="297797"/>
                  <a:pt x="69107" y="299740"/>
                  <a:pt x="66743" y="300510"/>
                </a:cubicBezTo>
                <a:lnTo>
                  <a:pt x="52173" y="305364"/>
                </a:lnTo>
                <a:cubicBezTo>
                  <a:pt x="78922" y="353498"/>
                  <a:pt x="126259" y="387895"/>
                  <a:pt x="180421" y="398006"/>
                </a:cubicBezTo>
                <a:lnTo>
                  <a:pt x="177788" y="412092"/>
                </a:lnTo>
                <a:cubicBezTo>
                  <a:pt x="118585" y="401042"/>
                  <a:pt x="66958" y="363036"/>
                  <a:pt x="38391" y="309967"/>
                </a:cubicBezTo>
                <a:lnTo>
                  <a:pt x="23758" y="314848"/>
                </a:lnTo>
                <a:cubicBezTo>
                  <a:pt x="23015" y="315089"/>
                  <a:pt x="22253" y="315215"/>
                  <a:pt x="21493" y="315215"/>
                </a:cubicBezTo>
                <a:cubicBezTo>
                  <a:pt x="19844" y="315215"/>
                  <a:pt x="18215" y="314642"/>
                  <a:pt x="16907" y="313549"/>
                </a:cubicBezTo>
                <a:cubicBezTo>
                  <a:pt x="14991" y="311964"/>
                  <a:pt x="14051" y="309492"/>
                  <a:pt x="14400" y="307039"/>
                </a:cubicBezTo>
                <a:lnTo>
                  <a:pt x="21564" y="256889"/>
                </a:lnTo>
                <a:cubicBezTo>
                  <a:pt x="21949" y="254203"/>
                  <a:pt x="23821" y="251964"/>
                  <a:pt x="26391" y="251104"/>
                </a:cubicBezTo>
                <a:close/>
                <a:moveTo>
                  <a:pt x="398023" y="249430"/>
                </a:moveTo>
                <a:lnTo>
                  <a:pt x="412100" y="252072"/>
                </a:lnTo>
                <a:cubicBezTo>
                  <a:pt x="401005" y="311230"/>
                  <a:pt x="362990" y="362848"/>
                  <a:pt x="309975" y="391460"/>
                </a:cubicBezTo>
                <a:lnTo>
                  <a:pt x="314856" y="406093"/>
                </a:lnTo>
                <a:cubicBezTo>
                  <a:pt x="315644" y="408457"/>
                  <a:pt x="315151" y="411045"/>
                  <a:pt x="313557" y="412952"/>
                </a:cubicBezTo>
                <a:cubicBezTo>
                  <a:pt x="312187" y="414591"/>
                  <a:pt x="310163" y="415523"/>
                  <a:pt x="308059" y="415523"/>
                </a:cubicBezTo>
                <a:cubicBezTo>
                  <a:pt x="307727" y="415523"/>
                  <a:pt x="307387" y="415496"/>
                  <a:pt x="307038" y="415442"/>
                </a:cubicBezTo>
                <a:lnTo>
                  <a:pt x="256889" y="408278"/>
                </a:lnTo>
                <a:cubicBezTo>
                  <a:pt x="254202" y="407902"/>
                  <a:pt x="251954" y="406030"/>
                  <a:pt x="251104" y="403460"/>
                </a:cubicBezTo>
                <a:cubicBezTo>
                  <a:pt x="250244" y="400890"/>
                  <a:pt x="250916" y="398051"/>
                  <a:pt x="252832" y="396134"/>
                </a:cubicBezTo>
                <a:lnTo>
                  <a:pt x="288653" y="360314"/>
                </a:lnTo>
                <a:cubicBezTo>
                  <a:pt x="290417" y="358558"/>
                  <a:pt x="292951" y="357824"/>
                  <a:pt x="295369" y="358406"/>
                </a:cubicBezTo>
                <a:cubicBezTo>
                  <a:pt x="297787" y="358979"/>
                  <a:pt x="299739" y="360761"/>
                  <a:pt x="300518" y="363117"/>
                </a:cubicBezTo>
                <a:lnTo>
                  <a:pt x="305372" y="377678"/>
                </a:lnTo>
                <a:cubicBezTo>
                  <a:pt x="353471" y="350893"/>
                  <a:pt x="387867" y="303546"/>
                  <a:pt x="398023" y="249430"/>
                </a:cubicBezTo>
                <a:close/>
                <a:moveTo>
                  <a:pt x="408358" y="207761"/>
                </a:moveTo>
                <a:cubicBezTo>
                  <a:pt x="404399" y="207761"/>
                  <a:pt x="401193" y="210976"/>
                  <a:pt x="401193" y="214926"/>
                </a:cubicBezTo>
                <a:cubicBezTo>
                  <a:pt x="401193" y="218875"/>
                  <a:pt x="404399" y="222090"/>
                  <a:pt x="408358" y="222090"/>
                </a:cubicBezTo>
                <a:cubicBezTo>
                  <a:pt x="412316" y="222090"/>
                  <a:pt x="415522" y="218875"/>
                  <a:pt x="415522" y="214926"/>
                </a:cubicBezTo>
                <a:cubicBezTo>
                  <a:pt x="415522" y="210976"/>
                  <a:pt x="412316" y="207761"/>
                  <a:pt x="408358" y="207761"/>
                </a:cubicBezTo>
                <a:close/>
                <a:moveTo>
                  <a:pt x="21493" y="207761"/>
                </a:moveTo>
                <a:cubicBezTo>
                  <a:pt x="17543" y="207761"/>
                  <a:pt x="14328" y="210976"/>
                  <a:pt x="14328" y="214926"/>
                </a:cubicBezTo>
                <a:cubicBezTo>
                  <a:pt x="14328" y="218875"/>
                  <a:pt x="17534" y="222090"/>
                  <a:pt x="21493" y="222090"/>
                </a:cubicBezTo>
                <a:cubicBezTo>
                  <a:pt x="25451" y="222090"/>
                  <a:pt x="28657" y="218875"/>
                  <a:pt x="28657" y="214926"/>
                </a:cubicBezTo>
                <a:cubicBezTo>
                  <a:pt x="28657" y="210976"/>
                  <a:pt x="25451" y="207761"/>
                  <a:pt x="21493" y="207761"/>
                </a:cubicBezTo>
                <a:close/>
                <a:moveTo>
                  <a:pt x="408358" y="193433"/>
                </a:moveTo>
                <a:cubicBezTo>
                  <a:pt x="420205" y="193433"/>
                  <a:pt x="429850" y="203078"/>
                  <a:pt x="429850" y="214926"/>
                </a:cubicBezTo>
                <a:cubicBezTo>
                  <a:pt x="429850" y="226773"/>
                  <a:pt x="420205" y="236418"/>
                  <a:pt x="408358" y="236418"/>
                </a:cubicBezTo>
                <a:cubicBezTo>
                  <a:pt x="396509" y="236418"/>
                  <a:pt x="386865" y="226773"/>
                  <a:pt x="386865" y="214926"/>
                </a:cubicBezTo>
                <a:cubicBezTo>
                  <a:pt x="386865" y="203078"/>
                  <a:pt x="396509" y="193433"/>
                  <a:pt x="408358" y="193433"/>
                </a:cubicBezTo>
                <a:close/>
                <a:moveTo>
                  <a:pt x="21493" y="193433"/>
                </a:moveTo>
                <a:cubicBezTo>
                  <a:pt x="33340" y="193433"/>
                  <a:pt x="42985" y="203078"/>
                  <a:pt x="42985" y="214926"/>
                </a:cubicBezTo>
                <a:cubicBezTo>
                  <a:pt x="42985" y="226773"/>
                  <a:pt x="33340" y="236418"/>
                  <a:pt x="21493" y="236418"/>
                </a:cubicBezTo>
                <a:cubicBezTo>
                  <a:pt x="9644" y="236418"/>
                  <a:pt x="0" y="226773"/>
                  <a:pt x="0" y="214926"/>
                </a:cubicBezTo>
                <a:cubicBezTo>
                  <a:pt x="0" y="203078"/>
                  <a:pt x="9644" y="193433"/>
                  <a:pt x="21493" y="193433"/>
                </a:cubicBezTo>
                <a:close/>
                <a:moveTo>
                  <a:pt x="214925" y="157612"/>
                </a:moveTo>
                <a:cubicBezTo>
                  <a:pt x="183322" y="157612"/>
                  <a:pt x="157611" y="183323"/>
                  <a:pt x="157611" y="214926"/>
                </a:cubicBezTo>
                <a:cubicBezTo>
                  <a:pt x="157611" y="246529"/>
                  <a:pt x="183322" y="272239"/>
                  <a:pt x="214925" y="272239"/>
                </a:cubicBezTo>
                <a:cubicBezTo>
                  <a:pt x="246527" y="272239"/>
                  <a:pt x="272238" y="246529"/>
                  <a:pt x="272238" y="214926"/>
                </a:cubicBezTo>
                <a:cubicBezTo>
                  <a:pt x="272238" y="183323"/>
                  <a:pt x="246527" y="157612"/>
                  <a:pt x="214925" y="157612"/>
                </a:cubicBezTo>
                <a:close/>
                <a:moveTo>
                  <a:pt x="214925" y="143284"/>
                </a:moveTo>
                <a:cubicBezTo>
                  <a:pt x="254426" y="143284"/>
                  <a:pt x="286567" y="175424"/>
                  <a:pt x="286567" y="214926"/>
                </a:cubicBezTo>
                <a:cubicBezTo>
                  <a:pt x="286567" y="254427"/>
                  <a:pt x="254426" y="286568"/>
                  <a:pt x="214925" y="286568"/>
                </a:cubicBezTo>
                <a:cubicBezTo>
                  <a:pt x="175423" y="286568"/>
                  <a:pt x="143283" y="254427"/>
                  <a:pt x="143283" y="214926"/>
                </a:cubicBezTo>
                <a:cubicBezTo>
                  <a:pt x="143283" y="175424"/>
                  <a:pt x="175423" y="143284"/>
                  <a:pt x="214925" y="143284"/>
                </a:cubicBezTo>
                <a:close/>
                <a:moveTo>
                  <a:pt x="399635" y="132241"/>
                </a:moveTo>
                <a:lnTo>
                  <a:pt x="378644" y="139244"/>
                </a:lnTo>
                <a:lnTo>
                  <a:pt x="396133" y="156743"/>
                </a:lnTo>
                <a:close/>
                <a:moveTo>
                  <a:pt x="200597" y="100298"/>
                </a:moveTo>
                <a:lnTo>
                  <a:pt x="200597" y="116991"/>
                </a:lnTo>
                <a:cubicBezTo>
                  <a:pt x="200597" y="120358"/>
                  <a:pt x="198251" y="123278"/>
                  <a:pt x="194964" y="123994"/>
                </a:cubicBezTo>
                <a:cubicBezTo>
                  <a:pt x="184254" y="126331"/>
                  <a:pt x="174098" y="130549"/>
                  <a:pt x="164767" y="136531"/>
                </a:cubicBezTo>
                <a:cubicBezTo>
                  <a:pt x="161937" y="138340"/>
                  <a:pt x="158221" y="137955"/>
                  <a:pt x="155830" y="135564"/>
                </a:cubicBezTo>
                <a:lnTo>
                  <a:pt x="144000" y="123725"/>
                </a:lnTo>
                <a:lnTo>
                  <a:pt x="123734" y="143991"/>
                </a:lnTo>
                <a:lnTo>
                  <a:pt x="135573" y="155830"/>
                </a:lnTo>
                <a:cubicBezTo>
                  <a:pt x="137955" y="158212"/>
                  <a:pt x="138358" y="161928"/>
                  <a:pt x="136540" y="164767"/>
                </a:cubicBezTo>
                <a:cubicBezTo>
                  <a:pt x="130558" y="174089"/>
                  <a:pt x="126331" y="184245"/>
                  <a:pt x="123985" y="194955"/>
                </a:cubicBezTo>
                <a:cubicBezTo>
                  <a:pt x="123259" y="198242"/>
                  <a:pt x="120349" y="200588"/>
                  <a:pt x="116982" y="200588"/>
                </a:cubicBezTo>
                <a:lnTo>
                  <a:pt x="100289" y="200588"/>
                </a:lnTo>
                <a:lnTo>
                  <a:pt x="100289" y="229245"/>
                </a:lnTo>
                <a:lnTo>
                  <a:pt x="116982" y="229245"/>
                </a:lnTo>
                <a:cubicBezTo>
                  <a:pt x="120349" y="229245"/>
                  <a:pt x="123259" y="231591"/>
                  <a:pt x="123985" y="234869"/>
                </a:cubicBezTo>
                <a:cubicBezTo>
                  <a:pt x="126331" y="245615"/>
                  <a:pt x="130558" y="255779"/>
                  <a:pt x="136522" y="265083"/>
                </a:cubicBezTo>
                <a:cubicBezTo>
                  <a:pt x="138340" y="267922"/>
                  <a:pt x="137937" y="271639"/>
                  <a:pt x="135555" y="274021"/>
                </a:cubicBezTo>
                <a:lnTo>
                  <a:pt x="123734" y="285842"/>
                </a:lnTo>
                <a:lnTo>
                  <a:pt x="144000" y="306107"/>
                </a:lnTo>
                <a:lnTo>
                  <a:pt x="155821" y="294286"/>
                </a:lnTo>
                <a:cubicBezTo>
                  <a:pt x="158212" y="291895"/>
                  <a:pt x="161919" y="291501"/>
                  <a:pt x="164758" y="293319"/>
                </a:cubicBezTo>
                <a:cubicBezTo>
                  <a:pt x="174072" y="299292"/>
                  <a:pt x="184236" y="303510"/>
                  <a:pt x="194964" y="305857"/>
                </a:cubicBezTo>
                <a:cubicBezTo>
                  <a:pt x="198251" y="306582"/>
                  <a:pt x="200597" y="309492"/>
                  <a:pt x="200597" y="312860"/>
                </a:cubicBezTo>
                <a:lnTo>
                  <a:pt x="200597" y="329561"/>
                </a:lnTo>
                <a:lnTo>
                  <a:pt x="229254" y="329561"/>
                </a:lnTo>
                <a:lnTo>
                  <a:pt x="229254" y="312869"/>
                </a:lnTo>
                <a:cubicBezTo>
                  <a:pt x="229254" y="309501"/>
                  <a:pt x="231600" y="306591"/>
                  <a:pt x="234886" y="305866"/>
                </a:cubicBezTo>
                <a:cubicBezTo>
                  <a:pt x="245597" y="303528"/>
                  <a:pt x="255752" y="299301"/>
                  <a:pt x="265083" y="293319"/>
                </a:cubicBezTo>
                <a:cubicBezTo>
                  <a:pt x="267913" y="291510"/>
                  <a:pt x="271638" y="291904"/>
                  <a:pt x="274021" y="294286"/>
                </a:cubicBezTo>
                <a:lnTo>
                  <a:pt x="285850" y="306125"/>
                </a:lnTo>
                <a:lnTo>
                  <a:pt x="306116" y="285860"/>
                </a:lnTo>
                <a:lnTo>
                  <a:pt x="294277" y="274021"/>
                </a:lnTo>
                <a:cubicBezTo>
                  <a:pt x="291895" y="271639"/>
                  <a:pt x="291493" y="267922"/>
                  <a:pt x="293310" y="265083"/>
                </a:cubicBezTo>
                <a:cubicBezTo>
                  <a:pt x="299292" y="255761"/>
                  <a:pt x="303519" y="245606"/>
                  <a:pt x="305865" y="234895"/>
                </a:cubicBezTo>
                <a:cubicBezTo>
                  <a:pt x="306591" y="231609"/>
                  <a:pt x="309501" y="229263"/>
                  <a:pt x="312868" y="229263"/>
                </a:cubicBezTo>
                <a:lnTo>
                  <a:pt x="329561" y="229263"/>
                </a:lnTo>
                <a:lnTo>
                  <a:pt x="329561" y="200606"/>
                </a:lnTo>
                <a:lnTo>
                  <a:pt x="312868" y="200606"/>
                </a:lnTo>
                <a:cubicBezTo>
                  <a:pt x="309501" y="200606"/>
                  <a:pt x="306591" y="198260"/>
                  <a:pt x="305865" y="194982"/>
                </a:cubicBezTo>
                <a:cubicBezTo>
                  <a:pt x="303519" y="184236"/>
                  <a:pt x="299292" y="174072"/>
                  <a:pt x="293328" y="164767"/>
                </a:cubicBezTo>
                <a:cubicBezTo>
                  <a:pt x="291510" y="161928"/>
                  <a:pt x="291913" y="158212"/>
                  <a:pt x="294295" y="155830"/>
                </a:cubicBezTo>
                <a:lnTo>
                  <a:pt x="306116" y="144009"/>
                </a:lnTo>
                <a:lnTo>
                  <a:pt x="285850" y="123743"/>
                </a:lnTo>
                <a:lnTo>
                  <a:pt x="274030" y="135564"/>
                </a:lnTo>
                <a:cubicBezTo>
                  <a:pt x="271630" y="137946"/>
                  <a:pt x="267922" y="138340"/>
                  <a:pt x="265092" y="136531"/>
                </a:cubicBezTo>
                <a:cubicBezTo>
                  <a:pt x="255779" y="130558"/>
                  <a:pt x="245615" y="126340"/>
                  <a:pt x="234886" y="123994"/>
                </a:cubicBezTo>
                <a:cubicBezTo>
                  <a:pt x="231600" y="123269"/>
                  <a:pt x="229254" y="120358"/>
                  <a:pt x="229254" y="116991"/>
                </a:cubicBezTo>
                <a:lnTo>
                  <a:pt x="229254" y="100298"/>
                </a:lnTo>
                <a:close/>
                <a:moveTo>
                  <a:pt x="193433" y="85979"/>
                </a:moveTo>
                <a:lnTo>
                  <a:pt x="236418" y="85979"/>
                </a:lnTo>
                <a:cubicBezTo>
                  <a:pt x="240376" y="85979"/>
                  <a:pt x="243582" y="89185"/>
                  <a:pt x="243582" y="93143"/>
                </a:cubicBezTo>
                <a:lnTo>
                  <a:pt x="243582" y="111394"/>
                </a:lnTo>
                <a:cubicBezTo>
                  <a:pt x="252054" y="113731"/>
                  <a:pt x="260185" y="117107"/>
                  <a:pt x="267860" y="121469"/>
                </a:cubicBezTo>
                <a:lnTo>
                  <a:pt x="280782" y="108555"/>
                </a:lnTo>
                <a:cubicBezTo>
                  <a:pt x="283585" y="105752"/>
                  <a:pt x="288107" y="105752"/>
                  <a:pt x="290910" y="108555"/>
                </a:cubicBezTo>
                <a:lnTo>
                  <a:pt x="321304" y="138949"/>
                </a:lnTo>
                <a:cubicBezTo>
                  <a:pt x="322647" y="140292"/>
                  <a:pt x="323400" y="142119"/>
                  <a:pt x="323400" y="144018"/>
                </a:cubicBezTo>
                <a:cubicBezTo>
                  <a:pt x="323400" y="145916"/>
                  <a:pt x="322647" y="147743"/>
                  <a:pt x="321304" y="149086"/>
                </a:cubicBezTo>
                <a:lnTo>
                  <a:pt x="308382" y="162009"/>
                </a:lnTo>
                <a:cubicBezTo>
                  <a:pt x="312743" y="169683"/>
                  <a:pt x="316110" y="177815"/>
                  <a:pt x="318457" y="186286"/>
                </a:cubicBezTo>
                <a:lnTo>
                  <a:pt x="336707" y="186286"/>
                </a:lnTo>
                <a:cubicBezTo>
                  <a:pt x="340665" y="186286"/>
                  <a:pt x="343871" y="189492"/>
                  <a:pt x="343871" y="193451"/>
                </a:cubicBezTo>
                <a:lnTo>
                  <a:pt x="343871" y="236436"/>
                </a:lnTo>
                <a:cubicBezTo>
                  <a:pt x="343871" y="240394"/>
                  <a:pt x="340665" y="243600"/>
                  <a:pt x="336707" y="243600"/>
                </a:cubicBezTo>
                <a:lnTo>
                  <a:pt x="318457" y="243600"/>
                </a:lnTo>
                <a:cubicBezTo>
                  <a:pt x="316119" y="252063"/>
                  <a:pt x="312734" y="260185"/>
                  <a:pt x="308373" y="267869"/>
                </a:cubicBezTo>
                <a:lnTo>
                  <a:pt x="321313" y="280800"/>
                </a:lnTo>
                <a:cubicBezTo>
                  <a:pt x="322657" y="282143"/>
                  <a:pt x="323409" y="283970"/>
                  <a:pt x="323409" y="285869"/>
                </a:cubicBezTo>
                <a:cubicBezTo>
                  <a:pt x="323409" y="287767"/>
                  <a:pt x="322657" y="289594"/>
                  <a:pt x="321313" y="290937"/>
                </a:cubicBezTo>
                <a:lnTo>
                  <a:pt x="290919" y="321331"/>
                </a:lnTo>
                <a:cubicBezTo>
                  <a:pt x="289576" y="322675"/>
                  <a:pt x="287758" y="323427"/>
                  <a:pt x="285850" y="323427"/>
                </a:cubicBezTo>
                <a:cubicBezTo>
                  <a:pt x="283943" y="323427"/>
                  <a:pt x="282125" y="322675"/>
                  <a:pt x="280782" y="321331"/>
                </a:cubicBezTo>
                <a:lnTo>
                  <a:pt x="267850" y="308400"/>
                </a:lnTo>
                <a:cubicBezTo>
                  <a:pt x="260167" y="312770"/>
                  <a:pt x="252045" y="316137"/>
                  <a:pt x="243582" y="318483"/>
                </a:cubicBezTo>
                <a:lnTo>
                  <a:pt x="243582" y="336734"/>
                </a:lnTo>
                <a:cubicBezTo>
                  <a:pt x="243582" y="340692"/>
                  <a:pt x="240376" y="343898"/>
                  <a:pt x="236418" y="343898"/>
                </a:cubicBezTo>
                <a:lnTo>
                  <a:pt x="193433" y="343898"/>
                </a:lnTo>
                <a:cubicBezTo>
                  <a:pt x="189474" y="343898"/>
                  <a:pt x="186269" y="340692"/>
                  <a:pt x="186269" y="336734"/>
                </a:cubicBezTo>
                <a:lnTo>
                  <a:pt x="186269" y="318483"/>
                </a:lnTo>
                <a:cubicBezTo>
                  <a:pt x="177797" y="316146"/>
                  <a:pt x="169666" y="312770"/>
                  <a:pt x="161991" y="308409"/>
                </a:cubicBezTo>
                <a:lnTo>
                  <a:pt x="149069" y="321322"/>
                </a:lnTo>
                <a:cubicBezTo>
                  <a:pt x="146265" y="324125"/>
                  <a:pt x="141743" y="324125"/>
                  <a:pt x="138940" y="321322"/>
                </a:cubicBezTo>
                <a:lnTo>
                  <a:pt x="108546" y="290928"/>
                </a:lnTo>
                <a:cubicBezTo>
                  <a:pt x="107203" y="289585"/>
                  <a:pt x="106451" y="287758"/>
                  <a:pt x="106451" y="285860"/>
                </a:cubicBezTo>
                <a:cubicBezTo>
                  <a:pt x="106451" y="283961"/>
                  <a:pt x="107203" y="282134"/>
                  <a:pt x="108546" y="280791"/>
                </a:cubicBezTo>
                <a:lnTo>
                  <a:pt x="121468" y="267869"/>
                </a:lnTo>
                <a:cubicBezTo>
                  <a:pt x="117107" y="260194"/>
                  <a:pt x="113740" y="252063"/>
                  <a:pt x="111394" y="243591"/>
                </a:cubicBezTo>
                <a:lnTo>
                  <a:pt x="93143" y="243591"/>
                </a:lnTo>
                <a:cubicBezTo>
                  <a:pt x="89185" y="243591"/>
                  <a:pt x="85979" y="240385"/>
                  <a:pt x="85979" y="236427"/>
                </a:cubicBezTo>
                <a:lnTo>
                  <a:pt x="85979" y="193442"/>
                </a:lnTo>
                <a:cubicBezTo>
                  <a:pt x="85979" y="189483"/>
                  <a:pt x="89185" y="186278"/>
                  <a:pt x="93143" y="186278"/>
                </a:cubicBezTo>
                <a:lnTo>
                  <a:pt x="111403" y="186278"/>
                </a:lnTo>
                <a:cubicBezTo>
                  <a:pt x="113740" y="177815"/>
                  <a:pt x="117125" y="169692"/>
                  <a:pt x="121486" y="162009"/>
                </a:cubicBezTo>
                <a:lnTo>
                  <a:pt x="108546" y="149078"/>
                </a:lnTo>
                <a:cubicBezTo>
                  <a:pt x="107203" y="147734"/>
                  <a:pt x="106451" y="145907"/>
                  <a:pt x="106451" y="144009"/>
                </a:cubicBezTo>
                <a:cubicBezTo>
                  <a:pt x="106451" y="142110"/>
                  <a:pt x="107203" y="140283"/>
                  <a:pt x="108546" y="138940"/>
                </a:cubicBezTo>
                <a:lnTo>
                  <a:pt x="138940" y="108546"/>
                </a:lnTo>
                <a:cubicBezTo>
                  <a:pt x="140284" y="107203"/>
                  <a:pt x="142101" y="106451"/>
                  <a:pt x="144009" y="106451"/>
                </a:cubicBezTo>
                <a:cubicBezTo>
                  <a:pt x="145916" y="106451"/>
                  <a:pt x="147734" y="107203"/>
                  <a:pt x="149077" y="108546"/>
                </a:cubicBezTo>
                <a:lnTo>
                  <a:pt x="162000" y="121478"/>
                </a:lnTo>
                <a:cubicBezTo>
                  <a:pt x="169684" y="117107"/>
                  <a:pt x="177806" y="113740"/>
                  <a:pt x="186269" y="111394"/>
                </a:cubicBezTo>
                <a:lnTo>
                  <a:pt x="186269" y="93143"/>
                </a:lnTo>
                <a:cubicBezTo>
                  <a:pt x="186269" y="89185"/>
                  <a:pt x="189474" y="85979"/>
                  <a:pt x="193433" y="85979"/>
                </a:cubicBezTo>
                <a:close/>
                <a:moveTo>
                  <a:pt x="132250" y="30232"/>
                </a:moveTo>
                <a:lnTo>
                  <a:pt x="139254" y="51224"/>
                </a:lnTo>
                <a:lnTo>
                  <a:pt x="156743" y="33725"/>
                </a:lnTo>
                <a:close/>
                <a:moveTo>
                  <a:pt x="252071" y="17731"/>
                </a:moveTo>
                <a:cubicBezTo>
                  <a:pt x="311310" y="28862"/>
                  <a:pt x="362927" y="66868"/>
                  <a:pt x="391459" y="119865"/>
                </a:cubicBezTo>
                <a:lnTo>
                  <a:pt x="406092" y="114985"/>
                </a:lnTo>
                <a:cubicBezTo>
                  <a:pt x="408447" y="114224"/>
                  <a:pt x="411035" y="114689"/>
                  <a:pt x="412951" y="116283"/>
                </a:cubicBezTo>
                <a:cubicBezTo>
                  <a:pt x="414867" y="117868"/>
                  <a:pt x="415808" y="120340"/>
                  <a:pt x="415459" y="122794"/>
                </a:cubicBezTo>
                <a:lnTo>
                  <a:pt x="408294" y="172943"/>
                </a:lnTo>
                <a:cubicBezTo>
                  <a:pt x="407910" y="175630"/>
                  <a:pt x="406038" y="177868"/>
                  <a:pt x="403468" y="178728"/>
                </a:cubicBezTo>
                <a:cubicBezTo>
                  <a:pt x="402725" y="178970"/>
                  <a:pt x="401954" y="179095"/>
                  <a:pt x="401202" y="179095"/>
                </a:cubicBezTo>
                <a:cubicBezTo>
                  <a:pt x="399331" y="179095"/>
                  <a:pt x="397494" y="178370"/>
                  <a:pt x="396133" y="177000"/>
                </a:cubicBezTo>
                <a:lnTo>
                  <a:pt x="360312" y="141179"/>
                </a:lnTo>
                <a:cubicBezTo>
                  <a:pt x="358548" y="139424"/>
                  <a:pt x="357832" y="136880"/>
                  <a:pt x="358396" y="134462"/>
                </a:cubicBezTo>
                <a:cubicBezTo>
                  <a:pt x="358969" y="132053"/>
                  <a:pt x="360751" y="130101"/>
                  <a:pt x="363106" y="129313"/>
                </a:cubicBezTo>
                <a:lnTo>
                  <a:pt x="377677" y="124459"/>
                </a:lnTo>
                <a:cubicBezTo>
                  <a:pt x="350954" y="76406"/>
                  <a:pt x="303617" y="42009"/>
                  <a:pt x="249429" y="31818"/>
                </a:cubicBezTo>
                <a:close/>
                <a:moveTo>
                  <a:pt x="122803" y="14427"/>
                </a:moveTo>
                <a:lnTo>
                  <a:pt x="172952" y="21591"/>
                </a:lnTo>
                <a:cubicBezTo>
                  <a:pt x="175639" y="21967"/>
                  <a:pt x="177886" y="23838"/>
                  <a:pt x="178737" y="26409"/>
                </a:cubicBezTo>
                <a:cubicBezTo>
                  <a:pt x="179597" y="28979"/>
                  <a:pt x="178925" y="31818"/>
                  <a:pt x="177009" y="33734"/>
                </a:cubicBezTo>
                <a:lnTo>
                  <a:pt x="141188" y="69555"/>
                </a:lnTo>
                <a:cubicBezTo>
                  <a:pt x="139826" y="70916"/>
                  <a:pt x="138000" y="71650"/>
                  <a:pt x="136119" y="71650"/>
                </a:cubicBezTo>
                <a:cubicBezTo>
                  <a:pt x="135573" y="71650"/>
                  <a:pt x="135027" y="71579"/>
                  <a:pt x="134471" y="71453"/>
                </a:cubicBezTo>
                <a:cubicBezTo>
                  <a:pt x="132054" y="70880"/>
                  <a:pt x="130101" y="69098"/>
                  <a:pt x="129322" y="66743"/>
                </a:cubicBezTo>
                <a:lnTo>
                  <a:pt x="124468" y="52182"/>
                </a:lnTo>
                <a:cubicBezTo>
                  <a:pt x="76370" y="79012"/>
                  <a:pt x="41982" y="126349"/>
                  <a:pt x="31844" y="180438"/>
                </a:cubicBezTo>
                <a:lnTo>
                  <a:pt x="17767" y="177806"/>
                </a:lnTo>
                <a:cubicBezTo>
                  <a:pt x="28845" y="118674"/>
                  <a:pt x="66851" y="67056"/>
                  <a:pt x="119874" y="38418"/>
                </a:cubicBezTo>
                <a:lnTo>
                  <a:pt x="114994" y="23785"/>
                </a:lnTo>
                <a:cubicBezTo>
                  <a:pt x="114206" y="21421"/>
                  <a:pt x="114698" y="18832"/>
                  <a:pt x="116292" y="16925"/>
                </a:cubicBezTo>
                <a:cubicBezTo>
                  <a:pt x="117877" y="15018"/>
                  <a:pt x="120313" y="14068"/>
                  <a:pt x="122803" y="14427"/>
                </a:cubicBezTo>
                <a:close/>
                <a:moveTo>
                  <a:pt x="214925" y="14328"/>
                </a:moveTo>
                <a:cubicBezTo>
                  <a:pt x="210975" y="14328"/>
                  <a:pt x="207760" y="17543"/>
                  <a:pt x="207760" y="21493"/>
                </a:cubicBezTo>
                <a:cubicBezTo>
                  <a:pt x="207760" y="25442"/>
                  <a:pt x="210966" y="28657"/>
                  <a:pt x="214925" y="28657"/>
                </a:cubicBezTo>
                <a:cubicBezTo>
                  <a:pt x="218883" y="28657"/>
                  <a:pt x="222089" y="25442"/>
                  <a:pt x="222089" y="21493"/>
                </a:cubicBezTo>
                <a:cubicBezTo>
                  <a:pt x="222089" y="17543"/>
                  <a:pt x="218883" y="14328"/>
                  <a:pt x="214925" y="14328"/>
                </a:cubicBezTo>
                <a:close/>
                <a:moveTo>
                  <a:pt x="214925" y="0"/>
                </a:moveTo>
                <a:cubicBezTo>
                  <a:pt x="226772" y="0"/>
                  <a:pt x="236417" y="9645"/>
                  <a:pt x="236417" y="21493"/>
                </a:cubicBezTo>
                <a:cubicBezTo>
                  <a:pt x="236417" y="33340"/>
                  <a:pt x="226772" y="42985"/>
                  <a:pt x="214925" y="42985"/>
                </a:cubicBezTo>
                <a:cubicBezTo>
                  <a:pt x="203076" y="42985"/>
                  <a:pt x="193432" y="33340"/>
                  <a:pt x="193432" y="21493"/>
                </a:cubicBezTo>
                <a:cubicBezTo>
                  <a:pt x="193432" y="9645"/>
                  <a:pt x="203076" y="0"/>
                  <a:pt x="21492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AD80479A-BF3F-3BC1-ACFF-98B40DB5FFA9}"/>
              </a:ext>
            </a:extLst>
          </p:cNvPr>
          <p:cNvSpPr/>
          <p:nvPr/>
        </p:nvSpPr>
        <p:spPr>
          <a:xfrm>
            <a:off x="6737714" y="1058613"/>
            <a:ext cx="444627" cy="444618"/>
          </a:xfrm>
          <a:custGeom>
            <a:avLst/>
            <a:gdLst>
              <a:gd name="connsiteX0" fmla="*/ 222295 w 444627"/>
              <a:gd name="connsiteY0" fmla="*/ 364504 h 444618"/>
              <a:gd name="connsiteX1" fmla="*/ 212489 w 444627"/>
              <a:gd name="connsiteY1" fmla="*/ 374319 h 444618"/>
              <a:gd name="connsiteX2" fmla="*/ 212489 w 444627"/>
              <a:gd name="connsiteY2" fmla="*/ 421325 h 444618"/>
              <a:gd name="connsiteX3" fmla="*/ 222295 w 444627"/>
              <a:gd name="connsiteY3" fmla="*/ 431140 h 444618"/>
              <a:gd name="connsiteX4" fmla="*/ 232110 w 444627"/>
              <a:gd name="connsiteY4" fmla="*/ 421325 h 444618"/>
              <a:gd name="connsiteX5" fmla="*/ 232110 w 444627"/>
              <a:gd name="connsiteY5" fmla="*/ 374319 h 444618"/>
              <a:gd name="connsiteX6" fmla="*/ 222295 w 444627"/>
              <a:gd name="connsiteY6" fmla="*/ 364504 h 444618"/>
              <a:gd name="connsiteX7" fmla="*/ 222304 w 444627"/>
              <a:gd name="connsiteY7" fmla="*/ 218078 h 444618"/>
              <a:gd name="connsiteX8" fmla="*/ 139415 w 444627"/>
              <a:gd name="connsiteY8" fmla="*/ 277415 h 444618"/>
              <a:gd name="connsiteX9" fmla="*/ 141456 w 444627"/>
              <a:gd name="connsiteY9" fmla="*/ 290839 h 444618"/>
              <a:gd name="connsiteX10" fmla="*/ 153976 w 444627"/>
              <a:gd name="connsiteY10" fmla="*/ 297296 h 444618"/>
              <a:gd name="connsiteX11" fmla="*/ 290632 w 444627"/>
              <a:gd name="connsiteY11" fmla="*/ 297296 h 444618"/>
              <a:gd name="connsiteX12" fmla="*/ 303152 w 444627"/>
              <a:gd name="connsiteY12" fmla="*/ 290839 h 444618"/>
              <a:gd name="connsiteX13" fmla="*/ 305185 w 444627"/>
              <a:gd name="connsiteY13" fmla="*/ 277415 h 444618"/>
              <a:gd name="connsiteX14" fmla="*/ 222304 w 444627"/>
              <a:gd name="connsiteY14" fmla="*/ 218078 h 444618"/>
              <a:gd name="connsiteX15" fmla="*/ 374310 w 444627"/>
              <a:gd name="connsiteY15" fmla="*/ 212490 h 444618"/>
              <a:gd name="connsiteX16" fmla="*/ 364504 w 444627"/>
              <a:gd name="connsiteY16" fmla="*/ 222304 h 444618"/>
              <a:gd name="connsiteX17" fmla="*/ 374310 w 444627"/>
              <a:gd name="connsiteY17" fmla="*/ 232110 h 444618"/>
              <a:gd name="connsiteX18" fmla="*/ 421325 w 444627"/>
              <a:gd name="connsiteY18" fmla="*/ 232110 h 444618"/>
              <a:gd name="connsiteX19" fmla="*/ 431131 w 444627"/>
              <a:gd name="connsiteY19" fmla="*/ 222304 h 444618"/>
              <a:gd name="connsiteX20" fmla="*/ 421325 w 444627"/>
              <a:gd name="connsiteY20" fmla="*/ 212490 h 444618"/>
              <a:gd name="connsiteX21" fmla="*/ 23284 w 444627"/>
              <a:gd name="connsiteY21" fmla="*/ 212490 h 444618"/>
              <a:gd name="connsiteX22" fmla="*/ 13469 w 444627"/>
              <a:gd name="connsiteY22" fmla="*/ 222304 h 444618"/>
              <a:gd name="connsiteX23" fmla="*/ 23284 w 444627"/>
              <a:gd name="connsiteY23" fmla="*/ 232110 h 444618"/>
              <a:gd name="connsiteX24" fmla="*/ 70289 w 444627"/>
              <a:gd name="connsiteY24" fmla="*/ 232110 h 444618"/>
              <a:gd name="connsiteX25" fmla="*/ 80104 w 444627"/>
              <a:gd name="connsiteY25" fmla="*/ 222304 h 444618"/>
              <a:gd name="connsiteX26" fmla="*/ 70289 w 444627"/>
              <a:gd name="connsiteY26" fmla="*/ 212490 h 444618"/>
              <a:gd name="connsiteX27" fmla="*/ 222259 w 444627"/>
              <a:gd name="connsiteY27" fmla="*/ 118066 h 444618"/>
              <a:gd name="connsiteX28" fmla="*/ 272265 w 444627"/>
              <a:gd name="connsiteY28" fmla="*/ 168081 h 444618"/>
              <a:gd name="connsiteX29" fmla="*/ 269310 w 444627"/>
              <a:gd name="connsiteY29" fmla="*/ 185060 h 444618"/>
              <a:gd name="connsiteX30" fmla="*/ 260695 w 444627"/>
              <a:gd name="connsiteY30" fmla="*/ 189108 h 444618"/>
              <a:gd name="connsiteX31" fmla="*/ 256629 w 444627"/>
              <a:gd name="connsiteY31" fmla="*/ 180493 h 444618"/>
              <a:gd name="connsiteX32" fmla="*/ 258778 w 444627"/>
              <a:gd name="connsiteY32" fmla="*/ 168081 h 444618"/>
              <a:gd name="connsiteX33" fmla="*/ 222251 w 444627"/>
              <a:gd name="connsiteY33" fmla="*/ 131544 h 444618"/>
              <a:gd name="connsiteX34" fmla="*/ 185793 w 444627"/>
              <a:gd name="connsiteY34" fmla="*/ 168081 h 444618"/>
              <a:gd name="connsiteX35" fmla="*/ 222251 w 444627"/>
              <a:gd name="connsiteY35" fmla="*/ 204609 h 444618"/>
              <a:gd name="connsiteX36" fmla="*/ 239767 w 444627"/>
              <a:gd name="connsiteY36" fmla="*/ 200159 h 444618"/>
              <a:gd name="connsiteX37" fmla="*/ 248910 w 444627"/>
              <a:gd name="connsiteY37" fmla="*/ 202845 h 444618"/>
              <a:gd name="connsiteX38" fmla="*/ 249268 w 444627"/>
              <a:gd name="connsiteY38" fmla="*/ 208353 h 444618"/>
              <a:gd name="connsiteX39" fmla="*/ 317928 w 444627"/>
              <a:gd name="connsiteY39" fmla="*/ 273081 h 444618"/>
              <a:gd name="connsiteX40" fmla="*/ 314095 w 444627"/>
              <a:gd name="connsiteY40" fmla="*/ 298693 h 444618"/>
              <a:gd name="connsiteX41" fmla="*/ 290623 w 444627"/>
              <a:gd name="connsiteY41" fmla="*/ 310782 h 444618"/>
              <a:gd name="connsiteX42" fmla="*/ 153967 w 444627"/>
              <a:gd name="connsiteY42" fmla="*/ 310782 h 444618"/>
              <a:gd name="connsiteX43" fmla="*/ 130495 w 444627"/>
              <a:gd name="connsiteY43" fmla="*/ 298693 h 444618"/>
              <a:gd name="connsiteX44" fmla="*/ 126662 w 444627"/>
              <a:gd name="connsiteY44" fmla="*/ 273081 h 444618"/>
              <a:gd name="connsiteX45" fmla="*/ 193477 w 444627"/>
              <a:gd name="connsiteY45" fmla="*/ 208872 h 444618"/>
              <a:gd name="connsiteX46" fmla="*/ 172325 w 444627"/>
              <a:gd name="connsiteY46" fmla="*/ 168081 h 444618"/>
              <a:gd name="connsiteX47" fmla="*/ 222259 w 444627"/>
              <a:gd name="connsiteY47" fmla="*/ 118066 h 444618"/>
              <a:gd name="connsiteX48" fmla="*/ 222295 w 444627"/>
              <a:gd name="connsiteY48" fmla="*/ 13469 h 444618"/>
              <a:gd name="connsiteX49" fmla="*/ 212489 w 444627"/>
              <a:gd name="connsiteY49" fmla="*/ 23275 h 444618"/>
              <a:gd name="connsiteX50" fmla="*/ 212489 w 444627"/>
              <a:gd name="connsiteY50" fmla="*/ 70290 h 444618"/>
              <a:gd name="connsiteX51" fmla="*/ 222295 w 444627"/>
              <a:gd name="connsiteY51" fmla="*/ 80096 h 444618"/>
              <a:gd name="connsiteX52" fmla="*/ 232110 w 444627"/>
              <a:gd name="connsiteY52" fmla="*/ 70290 h 444618"/>
              <a:gd name="connsiteX53" fmla="*/ 232110 w 444627"/>
              <a:gd name="connsiteY53" fmla="*/ 23275 h 444618"/>
              <a:gd name="connsiteX54" fmla="*/ 222295 w 444627"/>
              <a:gd name="connsiteY54" fmla="*/ 13469 h 444618"/>
              <a:gd name="connsiteX55" fmla="*/ 222304 w 444627"/>
              <a:gd name="connsiteY55" fmla="*/ 0 h 444618"/>
              <a:gd name="connsiteX56" fmla="*/ 245597 w 444627"/>
              <a:gd name="connsiteY56" fmla="*/ 23284 h 444618"/>
              <a:gd name="connsiteX57" fmla="*/ 245597 w 444627"/>
              <a:gd name="connsiteY57" fmla="*/ 70299 h 444618"/>
              <a:gd name="connsiteX58" fmla="*/ 222304 w 444627"/>
              <a:gd name="connsiteY58" fmla="*/ 93582 h 444618"/>
              <a:gd name="connsiteX59" fmla="*/ 199021 w 444627"/>
              <a:gd name="connsiteY59" fmla="*/ 70299 h 444618"/>
              <a:gd name="connsiteX60" fmla="*/ 199021 w 444627"/>
              <a:gd name="connsiteY60" fmla="*/ 55325 h 444618"/>
              <a:gd name="connsiteX61" fmla="*/ 55343 w 444627"/>
              <a:gd name="connsiteY61" fmla="*/ 199021 h 444618"/>
              <a:gd name="connsiteX62" fmla="*/ 70289 w 444627"/>
              <a:gd name="connsiteY62" fmla="*/ 199021 h 444618"/>
              <a:gd name="connsiteX63" fmla="*/ 93582 w 444627"/>
              <a:gd name="connsiteY63" fmla="*/ 222313 h 444618"/>
              <a:gd name="connsiteX64" fmla="*/ 70289 w 444627"/>
              <a:gd name="connsiteY64" fmla="*/ 245597 h 444618"/>
              <a:gd name="connsiteX65" fmla="*/ 55298 w 444627"/>
              <a:gd name="connsiteY65" fmla="*/ 245597 h 444618"/>
              <a:gd name="connsiteX66" fmla="*/ 199021 w 444627"/>
              <a:gd name="connsiteY66" fmla="*/ 389319 h 444618"/>
              <a:gd name="connsiteX67" fmla="*/ 199021 w 444627"/>
              <a:gd name="connsiteY67" fmla="*/ 374328 h 444618"/>
              <a:gd name="connsiteX68" fmla="*/ 222304 w 444627"/>
              <a:gd name="connsiteY68" fmla="*/ 351036 h 444618"/>
              <a:gd name="connsiteX69" fmla="*/ 245597 w 444627"/>
              <a:gd name="connsiteY69" fmla="*/ 374328 h 444618"/>
              <a:gd name="connsiteX70" fmla="*/ 245597 w 444627"/>
              <a:gd name="connsiteY70" fmla="*/ 389293 h 444618"/>
              <a:gd name="connsiteX71" fmla="*/ 389319 w 444627"/>
              <a:gd name="connsiteY71" fmla="*/ 245597 h 444618"/>
              <a:gd name="connsiteX72" fmla="*/ 374319 w 444627"/>
              <a:gd name="connsiteY72" fmla="*/ 245597 h 444618"/>
              <a:gd name="connsiteX73" fmla="*/ 351035 w 444627"/>
              <a:gd name="connsiteY73" fmla="*/ 222313 h 444618"/>
              <a:gd name="connsiteX74" fmla="*/ 374319 w 444627"/>
              <a:gd name="connsiteY74" fmla="*/ 199021 h 444618"/>
              <a:gd name="connsiteX75" fmla="*/ 389310 w 444627"/>
              <a:gd name="connsiteY75" fmla="*/ 199021 h 444618"/>
              <a:gd name="connsiteX76" fmla="*/ 271433 w 444627"/>
              <a:gd name="connsiteY76" fmla="*/ 60806 h 444618"/>
              <a:gd name="connsiteX77" fmla="*/ 266946 w 444627"/>
              <a:gd name="connsiteY77" fmla="*/ 52397 h 444618"/>
              <a:gd name="connsiteX78" fmla="*/ 275355 w 444627"/>
              <a:gd name="connsiteY78" fmla="*/ 47910 h 444618"/>
              <a:gd name="connsiteX79" fmla="*/ 402922 w 444627"/>
              <a:gd name="connsiteY79" fmla="*/ 199012 h 444618"/>
              <a:gd name="connsiteX80" fmla="*/ 421325 w 444627"/>
              <a:gd name="connsiteY80" fmla="*/ 199012 h 444618"/>
              <a:gd name="connsiteX81" fmla="*/ 444627 w 444627"/>
              <a:gd name="connsiteY81" fmla="*/ 222304 h 444618"/>
              <a:gd name="connsiteX82" fmla="*/ 421343 w 444627"/>
              <a:gd name="connsiteY82" fmla="*/ 245588 h 444618"/>
              <a:gd name="connsiteX83" fmla="*/ 402886 w 444627"/>
              <a:gd name="connsiteY83" fmla="*/ 245588 h 444618"/>
              <a:gd name="connsiteX84" fmla="*/ 245606 w 444627"/>
              <a:gd name="connsiteY84" fmla="*/ 402842 h 444618"/>
              <a:gd name="connsiteX85" fmla="*/ 245606 w 444627"/>
              <a:gd name="connsiteY85" fmla="*/ 421325 h 444618"/>
              <a:gd name="connsiteX86" fmla="*/ 222313 w 444627"/>
              <a:gd name="connsiteY86" fmla="*/ 444618 h 444618"/>
              <a:gd name="connsiteX87" fmla="*/ 199030 w 444627"/>
              <a:gd name="connsiteY87" fmla="*/ 421334 h 444618"/>
              <a:gd name="connsiteX88" fmla="*/ 199030 w 444627"/>
              <a:gd name="connsiteY88" fmla="*/ 402896 h 444618"/>
              <a:gd name="connsiteX89" fmla="*/ 41713 w 444627"/>
              <a:gd name="connsiteY89" fmla="*/ 245597 h 444618"/>
              <a:gd name="connsiteX90" fmla="*/ 23292 w 444627"/>
              <a:gd name="connsiteY90" fmla="*/ 245597 h 444618"/>
              <a:gd name="connsiteX91" fmla="*/ 0 w 444627"/>
              <a:gd name="connsiteY91" fmla="*/ 222313 h 444618"/>
              <a:gd name="connsiteX92" fmla="*/ 23292 w 444627"/>
              <a:gd name="connsiteY92" fmla="*/ 199021 h 444618"/>
              <a:gd name="connsiteX93" fmla="*/ 41785 w 444627"/>
              <a:gd name="connsiteY93" fmla="*/ 199021 h 444618"/>
              <a:gd name="connsiteX94" fmla="*/ 199021 w 444627"/>
              <a:gd name="connsiteY94" fmla="*/ 41767 h 444618"/>
              <a:gd name="connsiteX95" fmla="*/ 199021 w 444627"/>
              <a:gd name="connsiteY95" fmla="*/ 23284 h 444618"/>
              <a:gd name="connsiteX96" fmla="*/ 222304 w 444627"/>
              <a:gd name="connsiteY96" fmla="*/ 0 h 44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44627" h="444618">
                <a:moveTo>
                  <a:pt x="222295" y="364504"/>
                </a:moveTo>
                <a:cubicBezTo>
                  <a:pt x="216886" y="364504"/>
                  <a:pt x="212489" y="368902"/>
                  <a:pt x="212489" y="374319"/>
                </a:cubicBezTo>
                <a:lnTo>
                  <a:pt x="212489" y="421325"/>
                </a:lnTo>
                <a:cubicBezTo>
                  <a:pt x="212489" y="426743"/>
                  <a:pt x="216886" y="431140"/>
                  <a:pt x="222295" y="431140"/>
                </a:cubicBezTo>
                <a:cubicBezTo>
                  <a:pt x="227713" y="431140"/>
                  <a:pt x="232110" y="426743"/>
                  <a:pt x="232110" y="421325"/>
                </a:cubicBezTo>
                <a:lnTo>
                  <a:pt x="232110" y="374319"/>
                </a:lnTo>
                <a:cubicBezTo>
                  <a:pt x="232110" y="368902"/>
                  <a:pt x="227713" y="364504"/>
                  <a:pt x="222295" y="364504"/>
                </a:cubicBezTo>
                <a:close/>
                <a:moveTo>
                  <a:pt x="222304" y="218078"/>
                </a:moveTo>
                <a:cubicBezTo>
                  <a:pt x="184817" y="218078"/>
                  <a:pt x="151504" y="241926"/>
                  <a:pt x="139415" y="277415"/>
                </a:cubicBezTo>
                <a:cubicBezTo>
                  <a:pt x="137874" y="281973"/>
                  <a:pt x="138608" y="286863"/>
                  <a:pt x="141456" y="290839"/>
                </a:cubicBezTo>
                <a:cubicBezTo>
                  <a:pt x="144393" y="294941"/>
                  <a:pt x="148961" y="297296"/>
                  <a:pt x="153976" y="297296"/>
                </a:cubicBezTo>
                <a:lnTo>
                  <a:pt x="290632" y="297296"/>
                </a:lnTo>
                <a:cubicBezTo>
                  <a:pt x="295656" y="297296"/>
                  <a:pt x="300214" y="294941"/>
                  <a:pt x="303152" y="290839"/>
                </a:cubicBezTo>
                <a:cubicBezTo>
                  <a:pt x="305991" y="286872"/>
                  <a:pt x="306734" y="281973"/>
                  <a:pt x="305185" y="277415"/>
                </a:cubicBezTo>
                <a:cubicBezTo>
                  <a:pt x="293086" y="241926"/>
                  <a:pt x="259782" y="218078"/>
                  <a:pt x="222304" y="218078"/>
                </a:cubicBezTo>
                <a:close/>
                <a:moveTo>
                  <a:pt x="374310" y="212490"/>
                </a:moveTo>
                <a:cubicBezTo>
                  <a:pt x="368901" y="212490"/>
                  <a:pt x="364504" y="216887"/>
                  <a:pt x="364504" y="222304"/>
                </a:cubicBezTo>
                <a:cubicBezTo>
                  <a:pt x="364504" y="227713"/>
                  <a:pt x="368901" y="232110"/>
                  <a:pt x="374310" y="232110"/>
                </a:cubicBezTo>
                <a:lnTo>
                  <a:pt x="421325" y="232110"/>
                </a:lnTo>
                <a:cubicBezTo>
                  <a:pt x="426734" y="232110"/>
                  <a:pt x="431131" y="227713"/>
                  <a:pt x="431131" y="222304"/>
                </a:cubicBezTo>
                <a:cubicBezTo>
                  <a:pt x="431131" y="216887"/>
                  <a:pt x="426734" y="212490"/>
                  <a:pt x="421325" y="212490"/>
                </a:cubicBezTo>
                <a:close/>
                <a:moveTo>
                  <a:pt x="23284" y="212490"/>
                </a:moveTo>
                <a:cubicBezTo>
                  <a:pt x="17865" y="212490"/>
                  <a:pt x="13469" y="216887"/>
                  <a:pt x="13469" y="222304"/>
                </a:cubicBezTo>
                <a:cubicBezTo>
                  <a:pt x="13469" y="227713"/>
                  <a:pt x="17865" y="232110"/>
                  <a:pt x="23284" y="232110"/>
                </a:cubicBezTo>
                <a:lnTo>
                  <a:pt x="70289" y="232110"/>
                </a:lnTo>
                <a:cubicBezTo>
                  <a:pt x="75707" y="232110"/>
                  <a:pt x="80104" y="227713"/>
                  <a:pt x="80104" y="222304"/>
                </a:cubicBezTo>
                <a:cubicBezTo>
                  <a:pt x="80104" y="216887"/>
                  <a:pt x="75707" y="212490"/>
                  <a:pt x="70289" y="212490"/>
                </a:cubicBezTo>
                <a:close/>
                <a:moveTo>
                  <a:pt x="222259" y="118066"/>
                </a:moveTo>
                <a:cubicBezTo>
                  <a:pt x="249832" y="118066"/>
                  <a:pt x="272265" y="140499"/>
                  <a:pt x="272265" y="168081"/>
                </a:cubicBezTo>
                <a:cubicBezTo>
                  <a:pt x="272265" y="173911"/>
                  <a:pt x="271271" y="179624"/>
                  <a:pt x="269310" y="185060"/>
                </a:cubicBezTo>
                <a:cubicBezTo>
                  <a:pt x="268056" y="188553"/>
                  <a:pt x="264205" y="190397"/>
                  <a:pt x="260695" y="189108"/>
                </a:cubicBezTo>
                <a:cubicBezTo>
                  <a:pt x="257193" y="187854"/>
                  <a:pt x="255385" y="183985"/>
                  <a:pt x="256629" y="180493"/>
                </a:cubicBezTo>
                <a:cubicBezTo>
                  <a:pt x="258053" y="176526"/>
                  <a:pt x="258778" y="172353"/>
                  <a:pt x="258778" y="168081"/>
                </a:cubicBezTo>
                <a:cubicBezTo>
                  <a:pt x="258778" y="147941"/>
                  <a:pt x="242391" y="131544"/>
                  <a:pt x="222251" y="131544"/>
                </a:cubicBezTo>
                <a:cubicBezTo>
                  <a:pt x="202146" y="131544"/>
                  <a:pt x="185793" y="147941"/>
                  <a:pt x="185793" y="168081"/>
                </a:cubicBezTo>
                <a:cubicBezTo>
                  <a:pt x="185793" y="188221"/>
                  <a:pt x="202146" y="204609"/>
                  <a:pt x="222251" y="204609"/>
                </a:cubicBezTo>
                <a:cubicBezTo>
                  <a:pt x="228376" y="204609"/>
                  <a:pt x="234429" y="203069"/>
                  <a:pt x="239767" y="200159"/>
                </a:cubicBezTo>
                <a:cubicBezTo>
                  <a:pt x="243036" y="198385"/>
                  <a:pt x="247128" y="199585"/>
                  <a:pt x="248910" y="202845"/>
                </a:cubicBezTo>
                <a:cubicBezTo>
                  <a:pt x="249877" y="204618"/>
                  <a:pt x="249904" y="206597"/>
                  <a:pt x="249268" y="208353"/>
                </a:cubicBezTo>
                <a:cubicBezTo>
                  <a:pt x="280898" y="217120"/>
                  <a:pt x="306976" y="240923"/>
                  <a:pt x="317928" y="273081"/>
                </a:cubicBezTo>
                <a:cubicBezTo>
                  <a:pt x="320901" y="281803"/>
                  <a:pt x="319504" y="291144"/>
                  <a:pt x="314095" y="298693"/>
                </a:cubicBezTo>
                <a:cubicBezTo>
                  <a:pt x="308686" y="306260"/>
                  <a:pt x="299910" y="310782"/>
                  <a:pt x="290623" y="310782"/>
                </a:cubicBezTo>
                <a:lnTo>
                  <a:pt x="153967" y="310782"/>
                </a:lnTo>
                <a:cubicBezTo>
                  <a:pt x="144689" y="310782"/>
                  <a:pt x="135913" y="306260"/>
                  <a:pt x="130495" y="298693"/>
                </a:cubicBezTo>
                <a:cubicBezTo>
                  <a:pt x="125086" y="291144"/>
                  <a:pt x="123689" y="281803"/>
                  <a:pt x="126662" y="273081"/>
                </a:cubicBezTo>
                <a:cubicBezTo>
                  <a:pt x="137400" y="241550"/>
                  <a:pt x="162680" y="218042"/>
                  <a:pt x="193477" y="208872"/>
                </a:cubicBezTo>
                <a:cubicBezTo>
                  <a:pt x="180698" y="199800"/>
                  <a:pt x="172325" y="184917"/>
                  <a:pt x="172325" y="168081"/>
                </a:cubicBezTo>
                <a:cubicBezTo>
                  <a:pt x="172325" y="140499"/>
                  <a:pt x="194731" y="118066"/>
                  <a:pt x="222259" y="118066"/>
                </a:cubicBezTo>
                <a:close/>
                <a:moveTo>
                  <a:pt x="222295" y="13469"/>
                </a:moveTo>
                <a:cubicBezTo>
                  <a:pt x="216886" y="13469"/>
                  <a:pt x="212489" y="17866"/>
                  <a:pt x="212489" y="23275"/>
                </a:cubicBezTo>
                <a:lnTo>
                  <a:pt x="212489" y="70290"/>
                </a:lnTo>
                <a:cubicBezTo>
                  <a:pt x="212489" y="75699"/>
                  <a:pt x="216886" y="80096"/>
                  <a:pt x="222295" y="80096"/>
                </a:cubicBezTo>
                <a:cubicBezTo>
                  <a:pt x="227713" y="80096"/>
                  <a:pt x="232110" y="75699"/>
                  <a:pt x="232110" y="70290"/>
                </a:cubicBezTo>
                <a:lnTo>
                  <a:pt x="232110" y="23275"/>
                </a:lnTo>
                <a:cubicBezTo>
                  <a:pt x="232110" y="17866"/>
                  <a:pt x="227713" y="13469"/>
                  <a:pt x="222295" y="13469"/>
                </a:cubicBezTo>
                <a:close/>
                <a:moveTo>
                  <a:pt x="222304" y="0"/>
                </a:moveTo>
                <a:cubicBezTo>
                  <a:pt x="235146" y="0"/>
                  <a:pt x="245597" y="10451"/>
                  <a:pt x="245597" y="23284"/>
                </a:cubicBezTo>
                <a:lnTo>
                  <a:pt x="245597" y="70299"/>
                </a:lnTo>
                <a:cubicBezTo>
                  <a:pt x="245597" y="83131"/>
                  <a:pt x="235146" y="93582"/>
                  <a:pt x="222304" y="93582"/>
                </a:cubicBezTo>
                <a:cubicBezTo>
                  <a:pt x="209472" y="93582"/>
                  <a:pt x="199021" y="83131"/>
                  <a:pt x="199021" y="70299"/>
                </a:cubicBezTo>
                <a:lnTo>
                  <a:pt x="199021" y="55325"/>
                </a:lnTo>
                <a:cubicBezTo>
                  <a:pt x="124612" y="65651"/>
                  <a:pt x="65695" y="124585"/>
                  <a:pt x="55343" y="199021"/>
                </a:cubicBezTo>
                <a:lnTo>
                  <a:pt x="70289" y="199021"/>
                </a:lnTo>
                <a:cubicBezTo>
                  <a:pt x="83131" y="199021"/>
                  <a:pt x="93582" y="209472"/>
                  <a:pt x="93582" y="222313"/>
                </a:cubicBezTo>
                <a:cubicBezTo>
                  <a:pt x="93582" y="235146"/>
                  <a:pt x="83131" y="245597"/>
                  <a:pt x="70289" y="245597"/>
                </a:cubicBezTo>
                <a:lnTo>
                  <a:pt x="55298" y="245597"/>
                </a:lnTo>
                <a:cubicBezTo>
                  <a:pt x="65624" y="320033"/>
                  <a:pt x="124585" y="378994"/>
                  <a:pt x="199021" y="389319"/>
                </a:cubicBezTo>
                <a:lnTo>
                  <a:pt x="199021" y="374328"/>
                </a:lnTo>
                <a:cubicBezTo>
                  <a:pt x="199021" y="361487"/>
                  <a:pt x="209472" y="351036"/>
                  <a:pt x="222304" y="351036"/>
                </a:cubicBezTo>
                <a:cubicBezTo>
                  <a:pt x="235146" y="351036"/>
                  <a:pt x="245597" y="361487"/>
                  <a:pt x="245597" y="374328"/>
                </a:cubicBezTo>
                <a:lnTo>
                  <a:pt x="245597" y="389293"/>
                </a:lnTo>
                <a:cubicBezTo>
                  <a:pt x="320033" y="378940"/>
                  <a:pt x="378994" y="320015"/>
                  <a:pt x="389319" y="245597"/>
                </a:cubicBezTo>
                <a:lnTo>
                  <a:pt x="374319" y="245597"/>
                </a:lnTo>
                <a:cubicBezTo>
                  <a:pt x="361487" y="245597"/>
                  <a:pt x="351035" y="235146"/>
                  <a:pt x="351035" y="222313"/>
                </a:cubicBezTo>
                <a:cubicBezTo>
                  <a:pt x="351035" y="209472"/>
                  <a:pt x="361487" y="199021"/>
                  <a:pt x="374319" y="199021"/>
                </a:cubicBezTo>
                <a:lnTo>
                  <a:pt x="389310" y="199021"/>
                </a:lnTo>
                <a:cubicBezTo>
                  <a:pt x="380471" y="134284"/>
                  <a:pt x="335427" y="80266"/>
                  <a:pt x="271433" y="60806"/>
                </a:cubicBezTo>
                <a:cubicBezTo>
                  <a:pt x="267877" y="59722"/>
                  <a:pt x="265872" y="55952"/>
                  <a:pt x="266946" y="52397"/>
                </a:cubicBezTo>
                <a:cubicBezTo>
                  <a:pt x="268030" y="48842"/>
                  <a:pt x="271791" y="46827"/>
                  <a:pt x="275355" y="47910"/>
                </a:cubicBezTo>
                <a:cubicBezTo>
                  <a:pt x="345080" y="69107"/>
                  <a:pt x="393994" y="128284"/>
                  <a:pt x="402922" y="199012"/>
                </a:cubicBezTo>
                <a:lnTo>
                  <a:pt x="421325" y="199012"/>
                </a:lnTo>
                <a:cubicBezTo>
                  <a:pt x="434158" y="199012"/>
                  <a:pt x="444600" y="209463"/>
                  <a:pt x="444627" y="222304"/>
                </a:cubicBezTo>
                <a:cubicBezTo>
                  <a:pt x="444627" y="235137"/>
                  <a:pt x="434176" y="245588"/>
                  <a:pt x="421343" y="245588"/>
                </a:cubicBezTo>
                <a:lnTo>
                  <a:pt x="402886" y="245588"/>
                </a:lnTo>
                <a:cubicBezTo>
                  <a:pt x="392382" y="327439"/>
                  <a:pt x="327475" y="392319"/>
                  <a:pt x="245606" y="402842"/>
                </a:cubicBezTo>
                <a:lnTo>
                  <a:pt x="245606" y="421325"/>
                </a:lnTo>
                <a:cubicBezTo>
                  <a:pt x="245606" y="434167"/>
                  <a:pt x="235155" y="444618"/>
                  <a:pt x="222313" y="444618"/>
                </a:cubicBezTo>
                <a:cubicBezTo>
                  <a:pt x="209480" y="444618"/>
                  <a:pt x="199030" y="434176"/>
                  <a:pt x="199030" y="421334"/>
                </a:cubicBezTo>
                <a:lnTo>
                  <a:pt x="199030" y="402896"/>
                </a:lnTo>
                <a:cubicBezTo>
                  <a:pt x="117161" y="392391"/>
                  <a:pt x="52209" y="327475"/>
                  <a:pt x="41713" y="245597"/>
                </a:cubicBezTo>
                <a:lnTo>
                  <a:pt x="23292" y="245597"/>
                </a:lnTo>
                <a:cubicBezTo>
                  <a:pt x="10451" y="245597"/>
                  <a:pt x="0" y="235146"/>
                  <a:pt x="0" y="222313"/>
                </a:cubicBezTo>
                <a:cubicBezTo>
                  <a:pt x="0" y="209472"/>
                  <a:pt x="10451" y="199021"/>
                  <a:pt x="23292" y="199021"/>
                </a:cubicBezTo>
                <a:lnTo>
                  <a:pt x="41785" y="199021"/>
                </a:lnTo>
                <a:cubicBezTo>
                  <a:pt x="52308" y="117161"/>
                  <a:pt x="117179" y="52272"/>
                  <a:pt x="199021" y="41767"/>
                </a:cubicBezTo>
                <a:lnTo>
                  <a:pt x="199021" y="23284"/>
                </a:lnTo>
                <a:cubicBezTo>
                  <a:pt x="199021" y="10451"/>
                  <a:pt x="209472" y="0"/>
                  <a:pt x="2223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6E36B71B-F83D-25BC-EAAA-323739B68909}"/>
              </a:ext>
            </a:extLst>
          </p:cNvPr>
          <p:cNvSpPr/>
          <p:nvPr/>
        </p:nvSpPr>
        <p:spPr>
          <a:xfrm>
            <a:off x="4412502" y="1062119"/>
            <a:ext cx="484479" cy="437606"/>
          </a:xfrm>
          <a:custGeom>
            <a:avLst/>
            <a:gdLst>
              <a:gd name="connsiteX0" fmla="*/ 148433 w 484479"/>
              <a:gd name="connsiteY0" fmla="*/ 335973 h 437606"/>
              <a:gd name="connsiteX1" fmla="*/ 160147 w 484479"/>
              <a:gd name="connsiteY1" fmla="*/ 347686 h 437606"/>
              <a:gd name="connsiteX2" fmla="*/ 148433 w 484479"/>
              <a:gd name="connsiteY2" fmla="*/ 359400 h 437606"/>
              <a:gd name="connsiteX3" fmla="*/ 136720 w 484479"/>
              <a:gd name="connsiteY3" fmla="*/ 347686 h 437606"/>
              <a:gd name="connsiteX4" fmla="*/ 148433 w 484479"/>
              <a:gd name="connsiteY4" fmla="*/ 335973 h 437606"/>
              <a:gd name="connsiteX5" fmla="*/ 148443 w 484479"/>
              <a:gd name="connsiteY5" fmla="*/ 210985 h 437606"/>
              <a:gd name="connsiteX6" fmla="*/ 187496 w 484479"/>
              <a:gd name="connsiteY6" fmla="*/ 250039 h 437606"/>
              <a:gd name="connsiteX7" fmla="*/ 156251 w 484479"/>
              <a:gd name="connsiteY7" fmla="*/ 288313 h 437606"/>
              <a:gd name="connsiteX8" fmla="*/ 156251 w 484479"/>
              <a:gd name="connsiteY8" fmla="*/ 320337 h 437606"/>
              <a:gd name="connsiteX9" fmla="*/ 140625 w 484479"/>
              <a:gd name="connsiteY9" fmla="*/ 320337 h 437606"/>
              <a:gd name="connsiteX10" fmla="*/ 140625 w 484479"/>
              <a:gd name="connsiteY10" fmla="*/ 281284 h 437606"/>
              <a:gd name="connsiteX11" fmla="*/ 148433 w 484479"/>
              <a:gd name="connsiteY11" fmla="*/ 273475 h 437606"/>
              <a:gd name="connsiteX12" fmla="*/ 171870 w 484479"/>
              <a:gd name="connsiteY12" fmla="*/ 250039 h 437606"/>
              <a:gd name="connsiteX13" fmla="*/ 148433 w 484479"/>
              <a:gd name="connsiteY13" fmla="*/ 226603 h 437606"/>
              <a:gd name="connsiteX14" fmla="*/ 125016 w 484479"/>
              <a:gd name="connsiteY14" fmla="*/ 250039 h 437606"/>
              <a:gd name="connsiteX15" fmla="*/ 109389 w 484479"/>
              <a:gd name="connsiteY15" fmla="*/ 250039 h 437606"/>
              <a:gd name="connsiteX16" fmla="*/ 148443 w 484479"/>
              <a:gd name="connsiteY16" fmla="*/ 210985 h 437606"/>
              <a:gd name="connsiteX17" fmla="*/ 304666 w 484479"/>
              <a:gd name="connsiteY17" fmla="*/ 187549 h 437606"/>
              <a:gd name="connsiteX18" fmla="*/ 398409 w 484479"/>
              <a:gd name="connsiteY18" fmla="*/ 187549 h 437606"/>
              <a:gd name="connsiteX19" fmla="*/ 398409 w 484479"/>
              <a:gd name="connsiteY19" fmla="*/ 203176 h 437606"/>
              <a:gd name="connsiteX20" fmla="*/ 304666 w 484479"/>
              <a:gd name="connsiteY20" fmla="*/ 203176 h 437606"/>
              <a:gd name="connsiteX21" fmla="*/ 148433 w 484479"/>
              <a:gd name="connsiteY21" fmla="*/ 156304 h 437606"/>
              <a:gd name="connsiteX22" fmla="*/ 15636 w 484479"/>
              <a:gd name="connsiteY22" fmla="*/ 289101 h 437606"/>
              <a:gd name="connsiteX23" fmla="*/ 15707 w 484479"/>
              <a:gd name="connsiteY23" fmla="*/ 288931 h 437606"/>
              <a:gd name="connsiteX24" fmla="*/ 46173 w 484479"/>
              <a:gd name="connsiteY24" fmla="*/ 373612 h 437606"/>
              <a:gd name="connsiteX25" fmla="*/ 46720 w 484479"/>
              <a:gd name="connsiteY25" fmla="*/ 382755 h 437606"/>
              <a:gd name="connsiteX26" fmla="*/ 24457 w 484479"/>
              <a:gd name="connsiteY26" fmla="*/ 417904 h 437606"/>
              <a:gd name="connsiteX27" fmla="*/ 80624 w 484479"/>
              <a:gd name="connsiteY27" fmla="*/ 405484 h 437606"/>
              <a:gd name="connsiteX28" fmla="*/ 82343 w 484479"/>
              <a:gd name="connsiteY28" fmla="*/ 405331 h 437606"/>
              <a:gd name="connsiteX29" fmla="*/ 86015 w 484479"/>
              <a:gd name="connsiteY29" fmla="*/ 406272 h 437606"/>
              <a:gd name="connsiteX30" fmla="*/ 148433 w 484479"/>
              <a:gd name="connsiteY30" fmla="*/ 421899 h 437606"/>
              <a:gd name="connsiteX31" fmla="*/ 281230 w 484479"/>
              <a:gd name="connsiteY31" fmla="*/ 289101 h 437606"/>
              <a:gd name="connsiteX32" fmla="*/ 148433 w 484479"/>
              <a:gd name="connsiteY32" fmla="*/ 156304 h 437606"/>
              <a:gd name="connsiteX33" fmla="*/ 273421 w 484479"/>
              <a:gd name="connsiteY33" fmla="*/ 140678 h 437606"/>
              <a:gd name="connsiteX34" fmla="*/ 398409 w 484479"/>
              <a:gd name="connsiteY34" fmla="*/ 140678 h 437606"/>
              <a:gd name="connsiteX35" fmla="*/ 398409 w 484479"/>
              <a:gd name="connsiteY35" fmla="*/ 156305 h 437606"/>
              <a:gd name="connsiteX36" fmla="*/ 273421 w 484479"/>
              <a:gd name="connsiteY36" fmla="*/ 156305 h 437606"/>
              <a:gd name="connsiteX37" fmla="*/ 273421 w 484479"/>
              <a:gd name="connsiteY37" fmla="*/ 93806 h 437606"/>
              <a:gd name="connsiteX38" fmla="*/ 398409 w 484479"/>
              <a:gd name="connsiteY38" fmla="*/ 93806 h 437606"/>
              <a:gd name="connsiteX39" fmla="*/ 398409 w 484479"/>
              <a:gd name="connsiteY39" fmla="*/ 109433 h 437606"/>
              <a:gd name="connsiteX40" fmla="*/ 273421 w 484479"/>
              <a:gd name="connsiteY40" fmla="*/ 109433 h 437606"/>
              <a:gd name="connsiteX41" fmla="*/ 335821 w 484479"/>
              <a:gd name="connsiteY41" fmla="*/ 15627 h 437606"/>
              <a:gd name="connsiteX42" fmla="*/ 203024 w 484479"/>
              <a:gd name="connsiteY42" fmla="*/ 148424 h 437606"/>
              <a:gd name="connsiteX43" fmla="*/ 203105 w 484479"/>
              <a:gd name="connsiteY43" fmla="*/ 151236 h 437606"/>
              <a:gd name="connsiteX44" fmla="*/ 296060 w 484479"/>
              <a:gd name="connsiteY44" fmla="*/ 274970 h 437606"/>
              <a:gd name="connsiteX45" fmla="*/ 398239 w 484479"/>
              <a:gd name="connsiteY45" fmla="*/ 265675 h 437606"/>
              <a:gd name="connsiteX46" fmla="*/ 403630 w 484479"/>
              <a:gd name="connsiteY46" fmla="*/ 264967 h 437606"/>
              <a:gd name="connsiteX47" fmla="*/ 459878 w 484479"/>
              <a:gd name="connsiteY47" fmla="*/ 277388 h 437606"/>
              <a:gd name="connsiteX48" fmla="*/ 437615 w 484479"/>
              <a:gd name="connsiteY48" fmla="*/ 242239 h 437606"/>
              <a:gd name="connsiteX49" fmla="*/ 438242 w 484479"/>
              <a:gd name="connsiteY49" fmla="*/ 233096 h 437606"/>
              <a:gd name="connsiteX50" fmla="*/ 468707 w 484479"/>
              <a:gd name="connsiteY50" fmla="*/ 148496 h 437606"/>
              <a:gd name="connsiteX51" fmla="*/ 335910 w 484479"/>
              <a:gd name="connsiteY51" fmla="*/ 15699 h 437606"/>
              <a:gd name="connsiteX52" fmla="*/ 336054 w 484479"/>
              <a:gd name="connsiteY52" fmla="*/ 0 h 437606"/>
              <a:gd name="connsiteX53" fmla="*/ 484477 w 484479"/>
              <a:gd name="connsiteY53" fmla="*/ 148424 h 437606"/>
              <a:gd name="connsiteX54" fmla="*/ 454012 w 484479"/>
              <a:gd name="connsiteY54" fmla="*/ 238567 h 437606"/>
              <a:gd name="connsiteX55" fmla="*/ 483304 w 484479"/>
              <a:gd name="connsiteY55" fmla="*/ 284893 h 437606"/>
              <a:gd name="connsiteX56" fmla="*/ 483072 w 484479"/>
              <a:gd name="connsiteY56" fmla="*/ 293561 h 437606"/>
              <a:gd name="connsiteX57" fmla="*/ 476669 w 484479"/>
              <a:gd name="connsiteY57" fmla="*/ 296919 h 437606"/>
              <a:gd name="connsiteX58" fmla="*/ 474949 w 484479"/>
              <a:gd name="connsiteY58" fmla="*/ 296767 h 437606"/>
              <a:gd name="connsiteX59" fmla="*/ 403164 w 484479"/>
              <a:gd name="connsiteY59" fmla="*/ 280907 h 437606"/>
              <a:gd name="connsiteX60" fmla="*/ 296848 w 484479"/>
              <a:gd name="connsiteY60" fmla="*/ 291528 h 437606"/>
              <a:gd name="connsiteX61" fmla="*/ 148585 w 484479"/>
              <a:gd name="connsiteY61" fmla="*/ 437606 h 437606"/>
              <a:gd name="connsiteX62" fmla="*/ 81403 w 484479"/>
              <a:gd name="connsiteY62" fmla="*/ 421513 h 437606"/>
              <a:gd name="connsiteX63" fmla="*/ 9618 w 484479"/>
              <a:gd name="connsiteY63" fmla="*/ 437445 h 437606"/>
              <a:gd name="connsiteX64" fmla="*/ 7899 w 484479"/>
              <a:gd name="connsiteY64" fmla="*/ 437597 h 437606"/>
              <a:gd name="connsiteX65" fmla="*/ 1496 w 484479"/>
              <a:gd name="connsiteY65" fmla="*/ 434239 h 437606"/>
              <a:gd name="connsiteX66" fmla="*/ 1263 w 484479"/>
              <a:gd name="connsiteY66" fmla="*/ 425570 h 437606"/>
              <a:gd name="connsiteX67" fmla="*/ 30547 w 484479"/>
              <a:gd name="connsiteY67" fmla="*/ 379245 h 437606"/>
              <a:gd name="connsiteX68" fmla="*/ 0 w 484479"/>
              <a:gd name="connsiteY68" fmla="*/ 289101 h 437606"/>
              <a:gd name="connsiteX69" fmla="*/ 148576 w 484479"/>
              <a:gd name="connsiteY69" fmla="*/ 140606 h 437606"/>
              <a:gd name="connsiteX70" fmla="*/ 187791 w 484479"/>
              <a:gd name="connsiteY70" fmla="*/ 145997 h 437606"/>
              <a:gd name="connsiteX71" fmla="*/ 336054 w 484479"/>
              <a:gd name="connsiteY71" fmla="*/ 0 h 43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84479" h="437606">
                <a:moveTo>
                  <a:pt x="148433" y="335973"/>
                </a:moveTo>
                <a:cubicBezTo>
                  <a:pt x="154903" y="335973"/>
                  <a:pt x="160147" y="341217"/>
                  <a:pt x="160147" y="347686"/>
                </a:cubicBezTo>
                <a:cubicBezTo>
                  <a:pt x="160147" y="354156"/>
                  <a:pt x="154903" y="359400"/>
                  <a:pt x="148433" y="359400"/>
                </a:cubicBezTo>
                <a:cubicBezTo>
                  <a:pt x="141964" y="359400"/>
                  <a:pt x="136720" y="354156"/>
                  <a:pt x="136720" y="347686"/>
                </a:cubicBezTo>
                <a:cubicBezTo>
                  <a:pt x="136720" y="341217"/>
                  <a:pt x="141964" y="335973"/>
                  <a:pt x="148433" y="335973"/>
                </a:cubicBezTo>
                <a:close/>
                <a:moveTo>
                  <a:pt x="148443" y="210985"/>
                </a:moveTo>
                <a:cubicBezTo>
                  <a:pt x="169998" y="210985"/>
                  <a:pt x="187496" y="228475"/>
                  <a:pt x="187496" y="250039"/>
                </a:cubicBezTo>
                <a:cubicBezTo>
                  <a:pt x="187496" y="268943"/>
                  <a:pt x="174063" y="284722"/>
                  <a:pt x="156251" y="288313"/>
                </a:cubicBezTo>
                <a:lnTo>
                  <a:pt x="156251" y="320337"/>
                </a:lnTo>
                <a:lnTo>
                  <a:pt x="140625" y="320337"/>
                </a:lnTo>
                <a:lnTo>
                  <a:pt x="140625" y="281284"/>
                </a:lnTo>
                <a:cubicBezTo>
                  <a:pt x="140625" y="276994"/>
                  <a:pt x="144135" y="273475"/>
                  <a:pt x="148433" y="273475"/>
                </a:cubicBezTo>
                <a:cubicBezTo>
                  <a:pt x="161320" y="273475"/>
                  <a:pt x="171870" y="262925"/>
                  <a:pt x="171870" y="250039"/>
                </a:cubicBezTo>
                <a:cubicBezTo>
                  <a:pt x="171870" y="237152"/>
                  <a:pt x="161320" y="226603"/>
                  <a:pt x="148433" y="226603"/>
                </a:cubicBezTo>
                <a:cubicBezTo>
                  <a:pt x="135547" y="226603"/>
                  <a:pt x="124998" y="237152"/>
                  <a:pt x="125016" y="250039"/>
                </a:cubicBezTo>
                <a:lnTo>
                  <a:pt x="109389" y="250039"/>
                </a:lnTo>
                <a:cubicBezTo>
                  <a:pt x="109389" y="228484"/>
                  <a:pt x="126887" y="210985"/>
                  <a:pt x="148443" y="210985"/>
                </a:cubicBezTo>
                <a:close/>
                <a:moveTo>
                  <a:pt x="304666" y="187549"/>
                </a:moveTo>
                <a:lnTo>
                  <a:pt x="398409" y="187549"/>
                </a:lnTo>
                <a:lnTo>
                  <a:pt x="398409" y="203176"/>
                </a:lnTo>
                <a:lnTo>
                  <a:pt x="304666" y="203176"/>
                </a:lnTo>
                <a:close/>
                <a:moveTo>
                  <a:pt x="148433" y="156304"/>
                </a:moveTo>
                <a:cubicBezTo>
                  <a:pt x="75242" y="156304"/>
                  <a:pt x="15636" y="215910"/>
                  <a:pt x="15636" y="289101"/>
                </a:cubicBezTo>
                <a:lnTo>
                  <a:pt x="15707" y="288931"/>
                </a:lnTo>
                <a:cubicBezTo>
                  <a:pt x="15707" y="319791"/>
                  <a:pt x="26490" y="349863"/>
                  <a:pt x="46173" y="373612"/>
                </a:cubicBezTo>
                <a:cubicBezTo>
                  <a:pt x="48278" y="376191"/>
                  <a:pt x="48520" y="379863"/>
                  <a:pt x="46720" y="382755"/>
                </a:cubicBezTo>
                <a:lnTo>
                  <a:pt x="24457" y="417904"/>
                </a:lnTo>
                <a:lnTo>
                  <a:pt x="80624" y="405484"/>
                </a:lnTo>
                <a:cubicBezTo>
                  <a:pt x="81170" y="405331"/>
                  <a:pt x="81797" y="405331"/>
                  <a:pt x="82343" y="405331"/>
                </a:cubicBezTo>
                <a:cubicBezTo>
                  <a:pt x="83597" y="405331"/>
                  <a:pt x="84842" y="405645"/>
                  <a:pt x="86015" y="406272"/>
                </a:cubicBezTo>
                <a:cubicBezTo>
                  <a:pt x="105161" y="416507"/>
                  <a:pt x="126716" y="421899"/>
                  <a:pt x="148433" y="421899"/>
                </a:cubicBezTo>
                <a:cubicBezTo>
                  <a:pt x="221624" y="421899"/>
                  <a:pt x="281230" y="362293"/>
                  <a:pt x="281230" y="289101"/>
                </a:cubicBezTo>
                <a:cubicBezTo>
                  <a:pt x="281230" y="215910"/>
                  <a:pt x="221624" y="156304"/>
                  <a:pt x="148433" y="156304"/>
                </a:cubicBezTo>
                <a:close/>
                <a:moveTo>
                  <a:pt x="273421" y="140678"/>
                </a:moveTo>
                <a:lnTo>
                  <a:pt x="398409" y="140678"/>
                </a:lnTo>
                <a:lnTo>
                  <a:pt x="398409" y="156305"/>
                </a:lnTo>
                <a:lnTo>
                  <a:pt x="273421" y="156305"/>
                </a:lnTo>
                <a:close/>
                <a:moveTo>
                  <a:pt x="273421" y="93806"/>
                </a:moveTo>
                <a:lnTo>
                  <a:pt x="398409" y="93806"/>
                </a:lnTo>
                <a:lnTo>
                  <a:pt x="398409" y="109433"/>
                </a:lnTo>
                <a:lnTo>
                  <a:pt x="273421" y="109433"/>
                </a:lnTo>
                <a:close/>
                <a:moveTo>
                  <a:pt x="335821" y="15627"/>
                </a:moveTo>
                <a:cubicBezTo>
                  <a:pt x="262630" y="15627"/>
                  <a:pt x="203024" y="75233"/>
                  <a:pt x="203024" y="148424"/>
                </a:cubicBezTo>
                <a:cubicBezTo>
                  <a:pt x="203024" y="149364"/>
                  <a:pt x="203105" y="150296"/>
                  <a:pt x="203105" y="151236"/>
                </a:cubicBezTo>
                <a:cubicBezTo>
                  <a:pt x="253720" y="171385"/>
                  <a:pt x="290749" y="218651"/>
                  <a:pt x="296060" y="274970"/>
                </a:cubicBezTo>
                <a:cubicBezTo>
                  <a:pt x="329498" y="285439"/>
                  <a:pt x="367075" y="282233"/>
                  <a:pt x="398239" y="265675"/>
                </a:cubicBezTo>
                <a:cubicBezTo>
                  <a:pt x="399878" y="264815"/>
                  <a:pt x="401830" y="264573"/>
                  <a:pt x="403630" y="264967"/>
                </a:cubicBezTo>
                <a:lnTo>
                  <a:pt x="459878" y="277388"/>
                </a:lnTo>
                <a:lnTo>
                  <a:pt x="437615" y="242239"/>
                </a:lnTo>
                <a:cubicBezTo>
                  <a:pt x="435824" y="239427"/>
                  <a:pt x="436057" y="235675"/>
                  <a:pt x="438242" y="233096"/>
                </a:cubicBezTo>
                <a:cubicBezTo>
                  <a:pt x="457925" y="209427"/>
                  <a:pt x="468707" y="179355"/>
                  <a:pt x="468707" y="148496"/>
                </a:cubicBezTo>
                <a:cubicBezTo>
                  <a:pt x="468707" y="75304"/>
                  <a:pt x="409101" y="15699"/>
                  <a:pt x="335910" y="15699"/>
                </a:cubicBezTo>
                <a:close/>
                <a:moveTo>
                  <a:pt x="336054" y="0"/>
                </a:moveTo>
                <a:cubicBezTo>
                  <a:pt x="417922" y="0"/>
                  <a:pt x="484477" y="66555"/>
                  <a:pt x="484477" y="148424"/>
                </a:cubicBezTo>
                <a:cubicBezTo>
                  <a:pt x="484477" y="181075"/>
                  <a:pt x="473695" y="212866"/>
                  <a:pt x="454012" y="238567"/>
                </a:cubicBezTo>
                <a:lnTo>
                  <a:pt x="483304" y="284893"/>
                </a:lnTo>
                <a:cubicBezTo>
                  <a:pt x="484943" y="287543"/>
                  <a:pt x="484871" y="290982"/>
                  <a:pt x="483072" y="293561"/>
                </a:cubicBezTo>
                <a:cubicBezTo>
                  <a:pt x="481594" y="295666"/>
                  <a:pt x="479167" y="296919"/>
                  <a:pt x="476669" y="296919"/>
                </a:cubicBezTo>
                <a:cubicBezTo>
                  <a:pt x="476042" y="296919"/>
                  <a:pt x="475495" y="296919"/>
                  <a:pt x="474949" y="296767"/>
                </a:cubicBezTo>
                <a:lnTo>
                  <a:pt x="403164" y="280907"/>
                </a:lnTo>
                <a:cubicBezTo>
                  <a:pt x="370513" y="297466"/>
                  <a:pt x="331997" y="301057"/>
                  <a:pt x="296848" y="291528"/>
                </a:cubicBezTo>
                <a:cubicBezTo>
                  <a:pt x="295603" y="372304"/>
                  <a:pt x="229594" y="437606"/>
                  <a:pt x="148585" y="437606"/>
                </a:cubicBezTo>
                <a:cubicBezTo>
                  <a:pt x="125302" y="437606"/>
                  <a:pt x="102107" y="432063"/>
                  <a:pt x="81403" y="421513"/>
                </a:cubicBezTo>
                <a:lnTo>
                  <a:pt x="9618" y="437445"/>
                </a:lnTo>
                <a:cubicBezTo>
                  <a:pt x="8991" y="437597"/>
                  <a:pt x="8445" y="437597"/>
                  <a:pt x="7899" y="437597"/>
                </a:cubicBezTo>
                <a:cubicBezTo>
                  <a:pt x="5400" y="437597"/>
                  <a:pt x="2982" y="436352"/>
                  <a:pt x="1496" y="434239"/>
                </a:cubicBezTo>
                <a:cubicBezTo>
                  <a:pt x="-376" y="431660"/>
                  <a:pt x="-457" y="428230"/>
                  <a:pt x="1263" y="425570"/>
                </a:cubicBezTo>
                <a:lnTo>
                  <a:pt x="30547" y="379245"/>
                </a:lnTo>
                <a:cubicBezTo>
                  <a:pt x="10782" y="353472"/>
                  <a:pt x="0" y="321672"/>
                  <a:pt x="0" y="289101"/>
                </a:cubicBezTo>
                <a:cubicBezTo>
                  <a:pt x="0" y="207242"/>
                  <a:pt x="66555" y="140687"/>
                  <a:pt x="148576" y="140606"/>
                </a:cubicBezTo>
                <a:cubicBezTo>
                  <a:pt x="162170" y="140606"/>
                  <a:pt x="175290" y="142558"/>
                  <a:pt x="187791" y="145997"/>
                </a:cubicBezTo>
                <a:cubicBezTo>
                  <a:pt x="189036" y="65301"/>
                  <a:pt x="254185" y="0"/>
                  <a:pt x="33605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54EAB919-ADB3-9EB5-23E0-2E4333A16563}"/>
              </a:ext>
            </a:extLst>
          </p:cNvPr>
          <p:cNvSpPr/>
          <p:nvPr/>
        </p:nvSpPr>
        <p:spPr>
          <a:xfrm>
            <a:off x="1576501" y="1011053"/>
            <a:ext cx="541142" cy="539739"/>
          </a:xfrm>
          <a:custGeom>
            <a:avLst/>
            <a:gdLst>
              <a:gd name="connsiteX0" fmla="*/ 270570 w 541142"/>
              <a:gd name="connsiteY0" fmla="*/ 486814 h 539739"/>
              <a:gd name="connsiteX1" fmla="*/ 228790 w 541142"/>
              <a:gd name="connsiteY1" fmla="*/ 512034 h 539739"/>
              <a:gd name="connsiteX2" fmla="*/ 270570 w 541142"/>
              <a:gd name="connsiteY2" fmla="*/ 527529 h 539739"/>
              <a:gd name="connsiteX3" fmla="*/ 312359 w 541142"/>
              <a:gd name="connsiteY3" fmla="*/ 512034 h 539739"/>
              <a:gd name="connsiteX4" fmla="*/ 270570 w 541142"/>
              <a:gd name="connsiteY4" fmla="*/ 486814 h 539739"/>
              <a:gd name="connsiteX5" fmla="*/ 270571 w 541142"/>
              <a:gd name="connsiteY5" fmla="*/ 430219 h 539739"/>
              <a:gd name="connsiteX6" fmla="*/ 256353 w 541142"/>
              <a:gd name="connsiteY6" fmla="*/ 442035 h 539739"/>
              <a:gd name="connsiteX7" fmla="*/ 270571 w 541142"/>
              <a:gd name="connsiteY7" fmla="*/ 453851 h 539739"/>
              <a:gd name="connsiteX8" fmla="*/ 284789 w 541142"/>
              <a:gd name="connsiteY8" fmla="*/ 442035 h 539739"/>
              <a:gd name="connsiteX9" fmla="*/ 270571 w 541142"/>
              <a:gd name="connsiteY9" fmla="*/ 430219 h 539739"/>
              <a:gd name="connsiteX10" fmla="*/ 270571 w 541142"/>
              <a:gd name="connsiteY10" fmla="*/ 418772 h 539739"/>
              <a:gd name="connsiteX11" fmla="*/ 298562 w 541142"/>
              <a:gd name="connsiteY11" fmla="*/ 442035 h 539739"/>
              <a:gd name="connsiteX12" fmla="*/ 270571 w 541142"/>
              <a:gd name="connsiteY12" fmla="*/ 465298 h 539739"/>
              <a:gd name="connsiteX13" fmla="*/ 242580 w 541142"/>
              <a:gd name="connsiteY13" fmla="*/ 442035 h 539739"/>
              <a:gd name="connsiteX14" fmla="*/ 270571 w 541142"/>
              <a:gd name="connsiteY14" fmla="*/ 418772 h 539739"/>
              <a:gd name="connsiteX15" fmla="*/ 270570 w 541142"/>
              <a:gd name="connsiteY15" fmla="*/ 412281 h 539739"/>
              <a:gd name="connsiteX16" fmla="*/ 208869 w 541142"/>
              <a:gd name="connsiteY16" fmla="*/ 469968 h 539739"/>
              <a:gd name="connsiteX17" fmla="*/ 219820 w 541142"/>
              <a:gd name="connsiteY17" fmla="*/ 502032 h 539739"/>
              <a:gd name="connsiteX18" fmla="*/ 270579 w 541142"/>
              <a:gd name="connsiteY18" fmla="*/ 474603 h 539739"/>
              <a:gd name="connsiteX19" fmla="*/ 321471 w 541142"/>
              <a:gd name="connsiteY19" fmla="*/ 502250 h 539739"/>
              <a:gd name="connsiteX20" fmla="*/ 332263 w 541142"/>
              <a:gd name="connsiteY20" fmla="*/ 469968 h 539739"/>
              <a:gd name="connsiteX21" fmla="*/ 270570 w 541142"/>
              <a:gd name="connsiteY21" fmla="*/ 412281 h 539739"/>
              <a:gd name="connsiteX22" fmla="*/ 270579 w 541142"/>
              <a:gd name="connsiteY22" fmla="*/ 400154 h 539739"/>
              <a:gd name="connsiteX23" fmla="*/ 345221 w 541142"/>
              <a:gd name="connsiteY23" fmla="*/ 469934 h 539739"/>
              <a:gd name="connsiteX24" fmla="*/ 325385 w 541142"/>
              <a:gd name="connsiteY24" fmla="*/ 516762 h 539739"/>
              <a:gd name="connsiteX25" fmla="*/ 324948 w 541142"/>
              <a:gd name="connsiteY25" fmla="*/ 517300 h 539739"/>
              <a:gd name="connsiteX26" fmla="*/ 286124 w 541142"/>
              <a:gd name="connsiteY26" fmla="*/ 538295 h 539739"/>
              <a:gd name="connsiteX27" fmla="*/ 285762 w 541142"/>
              <a:gd name="connsiteY27" fmla="*/ 538354 h 539739"/>
              <a:gd name="connsiteX28" fmla="*/ 282353 w 541142"/>
              <a:gd name="connsiteY28" fmla="*/ 538916 h 539739"/>
              <a:gd name="connsiteX29" fmla="*/ 280799 w 541142"/>
              <a:gd name="connsiteY29" fmla="*/ 539101 h 539739"/>
              <a:gd name="connsiteX30" fmla="*/ 278506 w 541142"/>
              <a:gd name="connsiteY30" fmla="*/ 539370 h 539739"/>
              <a:gd name="connsiteX31" fmla="*/ 275214 w 541142"/>
              <a:gd name="connsiteY31" fmla="*/ 539605 h 539739"/>
              <a:gd name="connsiteX32" fmla="*/ 274585 w 541142"/>
              <a:gd name="connsiteY32" fmla="*/ 539647 h 539739"/>
              <a:gd name="connsiteX33" fmla="*/ 270570 w 541142"/>
              <a:gd name="connsiteY33" fmla="*/ 539739 h 539739"/>
              <a:gd name="connsiteX34" fmla="*/ 262617 w 541142"/>
              <a:gd name="connsiteY34" fmla="*/ 539370 h 539739"/>
              <a:gd name="connsiteX35" fmla="*/ 261551 w 541142"/>
              <a:gd name="connsiteY35" fmla="*/ 539244 h 539739"/>
              <a:gd name="connsiteX36" fmla="*/ 258762 w 541142"/>
              <a:gd name="connsiteY36" fmla="*/ 538916 h 539739"/>
              <a:gd name="connsiteX37" fmla="*/ 255773 w 541142"/>
              <a:gd name="connsiteY37" fmla="*/ 538421 h 539739"/>
              <a:gd name="connsiteX38" fmla="*/ 254983 w 541142"/>
              <a:gd name="connsiteY38" fmla="*/ 538287 h 539739"/>
              <a:gd name="connsiteX39" fmla="*/ 216209 w 541142"/>
              <a:gd name="connsiteY39" fmla="*/ 517300 h 539739"/>
              <a:gd name="connsiteX40" fmla="*/ 215613 w 541142"/>
              <a:gd name="connsiteY40" fmla="*/ 516552 h 539739"/>
              <a:gd name="connsiteX41" fmla="*/ 195936 w 541142"/>
              <a:gd name="connsiteY41" fmla="*/ 469951 h 539739"/>
              <a:gd name="connsiteX42" fmla="*/ 217679 w 541142"/>
              <a:gd name="connsiteY42" fmla="*/ 420486 h 539739"/>
              <a:gd name="connsiteX43" fmla="*/ 270579 w 541142"/>
              <a:gd name="connsiteY43" fmla="*/ 400154 h 539739"/>
              <a:gd name="connsiteX44" fmla="*/ 96637 w 541142"/>
              <a:gd name="connsiteY44" fmla="*/ 363689 h 539739"/>
              <a:gd name="connsiteX45" fmla="*/ 105169 w 541142"/>
              <a:gd name="connsiteY45" fmla="*/ 366259 h 539739"/>
              <a:gd name="connsiteX46" fmla="*/ 183171 w 541142"/>
              <a:gd name="connsiteY46" fmla="*/ 444109 h 539739"/>
              <a:gd name="connsiteX47" fmla="*/ 185917 w 541142"/>
              <a:gd name="connsiteY47" fmla="*/ 452575 h 539739"/>
              <a:gd name="connsiteX48" fmla="*/ 180299 w 541142"/>
              <a:gd name="connsiteY48" fmla="*/ 456001 h 539739"/>
              <a:gd name="connsiteX49" fmla="*/ 177427 w 541142"/>
              <a:gd name="connsiteY49" fmla="*/ 455312 h 539739"/>
              <a:gd name="connsiteX50" fmla="*/ 94059 w 541142"/>
              <a:gd name="connsiteY50" fmla="*/ 372205 h 539739"/>
              <a:gd name="connsiteX51" fmla="*/ 96637 w 541142"/>
              <a:gd name="connsiteY51" fmla="*/ 363689 h 539739"/>
              <a:gd name="connsiteX52" fmla="*/ 444412 w 541142"/>
              <a:gd name="connsiteY52" fmla="*/ 363622 h 539739"/>
              <a:gd name="connsiteX53" fmla="*/ 447158 w 541142"/>
              <a:gd name="connsiteY53" fmla="*/ 372087 h 539739"/>
              <a:gd name="connsiteX54" fmla="*/ 363731 w 541142"/>
              <a:gd name="connsiteY54" fmla="*/ 455296 h 539739"/>
              <a:gd name="connsiteX55" fmla="*/ 360850 w 541142"/>
              <a:gd name="connsiteY55" fmla="*/ 456002 h 539739"/>
              <a:gd name="connsiteX56" fmla="*/ 355240 w 541142"/>
              <a:gd name="connsiteY56" fmla="*/ 452575 h 539739"/>
              <a:gd name="connsiteX57" fmla="*/ 357978 w 541142"/>
              <a:gd name="connsiteY57" fmla="*/ 444110 h 539739"/>
              <a:gd name="connsiteX58" fmla="*/ 435930 w 541142"/>
              <a:gd name="connsiteY58" fmla="*/ 366360 h 539739"/>
              <a:gd name="connsiteX59" fmla="*/ 444412 w 541142"/>
              <a:gd name="connsiteY59" fmla="*/ 363622 h 539739"/>
              <a:gd name="connsiteX60" fmla="*/ 307043 w 541142"/>
              <a:gd name="connsiteY60" fmla="*/ 322505 h 539739"/>
              <a:gd name="connsiteX61" fmla="*/ 279901 w 541142"/>
              <a:gd name="connsiteY61" fmla="*/ 325511 h 539739"/>
              <a:gd name="connsiteX62" fmla="*/ 279901 w 541142"/>
              <a:gd name="connsiteY62" fmla="*/ 366016 h 539739"/>
              <a:gd name="connsiteX63" fmla="*/ 307043 w 541142"/>
              <a:gd name="connsiteY63" fmla="*/ 322505 h 539739"/>
              <a:gd name="connsiteX64" fmla="*/ 234089 w 541142"/>
              <a:gd name="connsiteY64" fmla="*/ 322497 h 539739"/>
              <a:gd name="connsiteX65" fmla="*/ 261240 w 541142"/>
              <a:gd name="connsiteY65" fmla="*/ 366024 h 539739"/>
              <a:gd name="connsiteX66" fmla="*/ 261240 w 541142"/>
              <a:gd name="connsiteY66" fmla="*/ 325511 h 539739"/>
              <a:gd name="connsiteX67" fmla="*/ 234089 w 541142"/>
              <a:gd name="connsiteY67" fmla="*/ 322497 h 539739"/>
              <a:gd name="connsiteX68" fmla="*/ 356559 w 541142"/>
              <a:gd name="connsiteY68" fmla="*/ 302837 h 539739"/>
              <a:gd name="connsiteX69" fmla="*/ 321639 w 541142"/>
              <a:gd name="connsiteY69" fmla="*/ 319137 h 539739"/>
              <a:gd name="connsiteX70" fmla="*/ 303046 w 541142"/>
              <a:gd name="connsiteY70" fmla="*/ 362237 h 539739"/>
              <a:gd name="connsiteX71" fmla="*/ 356559 w 541142"/>
              <a:gd name="connsiteY71" fmla="*/ 302837 h 539739"/>
              <a:gd name="connsiteX72" fmla="*/ 184590 w 541142"/>
              <a:gd name="connsiteY72" fmla="*/ 302837 h 539739"/>
              <a:gd name="connsiteX73" fmla="*/ 238086 w 541142"/>
              <a:gd name="connsiteY73" fmla="*/ 362228 h 539739"/>
              <a:gd name="connsiteX74" fmla="*/ 219501 w 541142"/>
              <a:gd name="connsiteY74" fmla="*/ 319137 h 539739"/>
              <a:gd name="connsiteX75" fmla="*/ 184590 w 541142"/>
              <a:gd name="connsiteY75" fmla="*/ 302837 h 539739"/>
              <a:gd name="connsiteX76" fmla="*/ 74214 w 541142"/>
              <a:gd name="connsiteY76" fmla="*/ 293145 h 539739"/>
              <a:gd name="connsiteX77" fmla="*/ 32870 w 541142"/>
              <a:gd name="connsiteY77" fmla="*/ 321681 h 539739"/>
              <a:gd name="connsiteX78" fmla="*/ 75071 w 541142"/>
              <a:gd name="connsiteY78" fmla="*/ 339662 h 539739"/>
              <a:gd name="connsiteX79" fmla="*/ 116465 w 541142"/>
              <a:gd name="connsiteY79" fmla="*/ 321824 h 539739"/>
              <a:gd name="connsiteX80" fmla="*/ 74214 w 541142"/>
              <a:gd name="connsiteY80" fmla="*/ 293145 h 539739"/>
              <a:gd name="connsiteX81" fmla="*/ 466491 w 541142"/>
              <a:gd name="connsiteY81" fmla="*/ 293137 h 539739"/>
              <a:gd name="connsiteX82" fmla="*/ 424719 w 541142"/>
              <a:gd name="connsiteY82" fmla="*/ 321959 h 539739"/>
              <a:gd name="connsiteX83" fmla="*/ 466491 w 541142"/>
              <a:gd name="connsiteY83" fmla="*/ 339662 h 539739"/>
              <a:gd name="connsiteX84" fmla="*/ 508205 w 541142"/>
              <a:gd name="connsiteY84" fmla="*/ 321816 h 539739"/>
              <a:gd name="connsiteX85" fmla="*/ 466491 w 541142"/>
              <a:gd name="connsiteY85" fmla="*/ 293137 h 539739"/>
              <a:gd name="connsiteX86" fmla="*/ 326502 w 541142"/>
              <a:gd name="connsiteY86" fmla="*/ 279179 h 539739"/>
              <a:gd name="connsiteX87" fmla="*/ 324251 w 541142"/>
              <a:gd name="connsiteY87" fmla="*/ 305600 h 539739"/>
              <a:gd name="connsiteX88" fmla="*/ 360010 w 541142"/>
              <a:gd name="connsiteY88" fmla="*/ 279179 h 539739"/>
              <a:gd name="connsiteX89" fmla="*/ 279901 w 541142"/>
              <a:gd name="connsiteY89" fmla="*/ 279179 h 539739"/>
              <a:gd name="connsiteX90" fmla="*/ 279901 w 541142"/>
              <a:gd name="connsiteY90" fmla="*/ 313217 h 539739"/>
              <a:gd name="connsiteX91" fmla="*/ 310033 w 541142"/>
              <a:gd name="connsiteY91" fmla="*/ 309437 h 539739"/>
              <a:gd name="connsiteX92" fmla="*/ 313056 w 541142"/>
              <a:gd name="connsiteY92" fmla="*/ 279179 h 539739"/>
              <a:gd name="connsiteX93" fmla="*/ 228076 w 541142"/>
              <a:gd name="connsiteY93" fmla="*/ 279179 h 539739"/>
              <a:gd name="connsiteX94" fmla="*/ 231099 w 541142"/>
              <a:gd name="connsiteY94" fmla="*/ 309437 h 539739"/>
              <a:gd name="connsiteX95" fmla="*/ 261248 w 541142"/>
              <a:gd name="connsiteY95" fmla="*/ 313217 h 539739"/>
              <a:gd name="connsiteX96" fmla="*/ 261248 w 541142"/>
              <a:gd name="connsiteY96" fmla="*/ 279179 h 539739"/>
              <a:gd name="connsiteX97" fmla="*/ 181147 w 541142"/>
              <a:gd name="connsiteY97" fmla="*/ 279179 h 539739"/>
              <a:gd name="connsiteX98" fmla="*/ 216906 w 541142"/>
              <a:gd name="connsiteY98" fmla="*/ 305600 h 539739"/>
              <a:gd name="connsiteX99" fmla="*/ 214647 w 541142"/>
              <a:gd name="connsiteY99" fmla="*/ 279179 h 539739"/>
              <a:gd name="connsiteX100" fmla="*/ 324243 w 541142"/>
              <a:gd name="connsiteY100" fmla="*/ 243453 h 539739"/>
              <a:gd name="connsiteX101" fmla="*/ 326502 w 541142"/>
              <a:gd name="connsiteY101" fmla="*/ 269874 h 539739"/>
              <a:gd name="connsiteX102" fmla="*/ 360002 w 541142"/>
              <a:gd name="connsiteY102" fmla="*/ 269874 h 539739"/>
              <a:gd name="connsiteX103" fmla="*/ 324243 w 541142"/>
              <a:gd name="connsiteY103" fmla="*/ 243453 h 539739"/>
              <a:gd name="connsiteX104" fmla="*/ 216898 w 541142"/>
              <a:gd name="connsiteY104" fmla="*/ 243453 h 539739"/>
              <a:gd name="connsiteX105" fmla="*/ 181138 w 541142"/>
              <a:gd name="connsiteY105" fmla="*/ 269874 h 539739"/>
              <a:gd name="connsiteX106" fmla="*/ 214647 w 541142"/>
              <a:gd name="connsiteY106" fmla="*/ 269874 h 539739"/>
              <a:gd name="connsiteX107" fmla="*/ 216898 w 541142"/>
              <a:gd name="connsiteY107" fmla="*/ 243453 h 539739"/>
              <a:gd name="connsiteX108" fmla="*/ 466508 w 541142"/>
              <a:gd name="connsiteY108" fmla="*/ 237071 h 539739"/>
              <a:gd name="connsiteX109" fmla="*/ 452290 w 541142"/>
              <a:gd name="connsiteY109" fmla="*/ 251255 h 539739"/>
              <a:gd name="connsiteX110" fmla="*/ 466508 w 541142"/>
              <a:gd name="connsiteY110" fmla="*/ 265439 h 539739"/>
              <a:gd name="connsiteX111" fmla="*/ 480726 w 541142"/>
              <a:gd name="connsiteY111" fmla="*/ 251255 h 539739"/>
              <a:gd name="connsiteX112" fmla="*/ 466508 w 541142"/>
              <a:gd name="connsiteY112" fmla="*/ 237071 h 539739"/>
              <a:gd name="connsiteX113" fmla="*/ 74642 w 541142"/>
              <a:gd name="connsiteY113" fmla="*/ 237071 h 539739"/>
              <a:gd name="connsiteX114" fmla="*/ 60424 w 541142"/>
              <a:gd name="connsiteY114" fmla="*/ 251255 h 539739"/>
              <a:gd name="connsiteX115" fmla="*/ 74642 w 541142"/>
              <a:gd name="connsiteY115" fmla="*/ 265439 h 539739"/>
              <a:gd name="connsiteX116" fmla="*/ 88860 w 541142"/>
              <a:gd name="connsiteY116" fmla="*/ 251255 h 539739"/>
              <a:gd name="connsiteX117" fmla="*/ 74642 w 541142"/>
              <a:gd name="connsiteY117" fmla="*/ 237071 h 539739"/>
              <a:gd name="connsiteX118" fmla="*/ 279909 w 541142"/>
              <a:gd name="connsiteY118" fmla="*/ 235836 h 539739"/>
              <a:gd name="connsiteX119" fmla="*/ 279909 w 541142"/>
              <a:gd name="connsiteY119" fmla="*/ 269874 h 539739"/>
              <a:gd name="connsiteX120" fmla="*/ 313065 w 541142"/>
              <a:gd name="connsiteY120" fmla="*/ 269874 h 539739"/>
              <a:gd name="connsiteX121" fmla="*/ 310041 w 541142"/>
              <a:gd name="connsiteY121" fmla="*/ 239615 h 539739"/>
              <a:gd name="connsiteX122" fmla="*/ 279909 w 541142"/>
              <a:gd name="connsiteY122" fmla="*/ 235836 h 539739"/>
              <a:gd name="connsiteX123" fmla="*/ 261240 w 541142"/>
              <a:gd name="connsiteY123" fmla="*/ 235836 h 539739"/>
              <a:gd name="connsiteX124" fmla="*/ 231091 w 541142"/>
              <a:gd name="connsiteY124" fmla="*/ 239615 h 539739"/>
              <a:gd name="connsiteX125" fmla="*/ 228067 w 541142"/>
              <a:gd name="connsiteY125" fmla="*/ 269874 h 539739"/>
              <a:gd name="connsiteX126" fmla="*/ 261240 w 541142"/>
              <a:gd name="connsiteY126" fmla="*/ 269874 h 539739"/>
              <a:gd name="connsiteX127" fmla="*/ 466508 w 541142"/>
              <a:gd name="connsiteY127" fmla="*/ 223348 h 539739"/>
              <a:gd name="connsiteX128" fmla="*/ 494499 w 541142"/>
              <a:gd name="connsiteY128" fmla="*/ 251263 h 539739"/>
              <a:gd name="connsiteX129" fmla="*/ 466508 w 541142"/>
              <a:gd name="connsiteY129" fmla="*/ 279179 h 539739"/>
              <a:gd name="connsiteX130" fmla="*/ 438517 w 541142"/>
              <a:gd name="connsiteY130" fmla="*/ 251263 h 539739"/>
              <a:gd name="connsiteX131" fmla="*/ 466508 w 541142"/>
              <a:gd name="connsiteY131" fmla="*/ 223348 h 539739"/>
              <a:gd name="connsiteX132" fmla="*/ 74642 w 541142"/>
              <a:gd name="connsiteY132" fmla="*/ 223348 h 539739"/>
              <a:gd name="connsiteX133" fmla="*/ 102633 w 541142"/>
              <a:gd name="connsiteY133" fmla="*/ 251263 h 539739"/>
              <a:gd name="connsiteX134" fmla="*/ 74642 w 541142"/>
              <a:gd name="connsiteY134" fmla="*/ 279179 h 539739"/>
              <a:gd name="connsiteX135" fmla="*/ 46651 w 541142"/>
              <a:gd name="connsiteY135" fmla="*/ 251263 h 539739"/>
              <a:gd name="connsiteX136" fmla="*/ 74642 w 541142"/>
              <a:gd name="connsiteY136" fmla="*/ 223348 h 539739"/>
              <a:gd name="connsiteX137" fmla="*/ 466491 w 541142"/>
              <a:gd name="connsiteY137" fmla="*/ 217654 h 539739"/>
              <a:gd name="connsiteX138" fmla="*/ 404790 w 541142"/>
              <a:gd name="connsiteY138" fmla="*/ 279187 h 539739"/>
              <a:gd name="connsiteX139" fmla="*/ 414868 w 541142"/>
              <a:gd name="connsiteY139" fmla="*/ 312100 h 539739"/>
              <a:gd name="connsiteX140" fmla="*/ 466500 w 541142"/>
              <a:gd name="connsiteY140" fmla="*/ 279179 h 539739"/>
              <a:gd name="connsiteX141" fmla="*/ 518274 w 541142"/>
              <a:gd name="connsiteY141" fmla="*/ 312377 h 539739"/>
              <a:gd name="connsiteX142" fmla="*/ 528176 w 541142"/>
              <a:gd name="connsiteY142" fmla="*/ 279196 h 539739"/>
              <a:gd name="connsiteX143" fmla="*/ 466491 w 541142"/>
              <a:gd name="connsiteY143" fmla="*/ 217654 h 539739"/>
              <a:gd name="connsiteX144" fmla="*/ 74634 w 541142"/>
              <a:gd name="connsiteY144" fmla="*/ 217654 h 539739"/>
              <a:gd name="connsiteX145" fmla="*/ 12933 w 541142"/>
              <a:gd name="connsiteY145" fmla="*/ 279178 h 539739"/>
              <a:gd name="connsiteX146" fmla="*/ 23002 w 541142"/>
              <a:gd name="connsiteY146" fmla="*/ 312057 h 539739"/>
              <a:gd name="connsiteX147" fmla="*/ 74214 w 541142"/>
              <a:gd name="connsiteY147" fmla="*/ 279170 h 539739"/>
              <a:gd name="connsiteX148" fmla="*/ 126426 w 541142"/>
              <a:gd name="connsiteY148" fmla="*/ 312359 h 539739"/>
              <a:gd name="connsiteX149" fmla="*/ 136327 w 541142"/>
              <a:gd name="connsiteY149" fmla="*/ 279187 h 539739"/>
              <a:gd name="connsiteX150" fmla="*/ 74634 w 541142"/>
              <a:gd name="connsiteY150" fmla="*/ 217654 h 539739"/>
              <a:gd name="connsiteX151" fmla="*/ 466500 w 541142"/>
              <a:gd name="connsiteY151" fmla="*/ 204738 h 539739"/>
              <a:gd name="connsiteX152" fmla="*/ 519399 w 541142"/>
              <a:gd name="connsiteY152" fmla="*/ 226422 h 539739"/>
              <a:gd name="connsiteX153" fmla="*/ 541142 w 541142"/>
              <a:gd name="connsiteY153" fmla="*/ 279179 h 539739"/>
              <a:gd name="connsiteX154" fmla="*/ 520340 w 541142"/>
              <a:gd name="connsiteY154" fmla="*/ 330131 h 539739"/>
              <a:gd name="connsiteX155" fmla="*/ 466626 w 541142"/>
              <a:gd name="connsiteY155" fmla="*/ 353629 h 539739"/>
              <a:gd name="connsiteX156" fmla="*/ 466500 w 541142"/>
              <a:gd name="connsiteY156" fmla="*/ 353629 h 539739"/>
              <a:gd name="connsiteX157" fmla="*/ 466491 w 541142"/>
              <a:gd name="connsiteY157" fmla="*/ 353629 h 539739"/>
              <a:gd name="connsiteX158" fmla="*/ 466483 w 541142"/>
              <a:gd name="connsiteY158" fmla="*/ 353629 h 539739"/>
              <a:gd name="connsiteX159" fmla="*/ 412500 w 541142"/>
              <a:gd name="connsiteY159" fmla="*/ 329979 h 539739"/>
              <a:gd name="connsiteX160" fmla="*/ 391857 w 541142"/>
              <a:gd name="connsiteY160" fmla="*/ 279187 h 539739"/>
              <a:gd name="connsiteX161" fmla="*/ 413600 w 541142"/>
              <a:gd name="connsiteY161" fmla="*/ 226422 h 539739"/>
              <a:gd name="connsiteX162" fmla="*/ 466500 w 541142"/>
              <a:gd name="connsiteY162" fmla="*/ 204738 h 539739"/>
              <a:gd name="connsiteX163" fmla="*/ 74651 w 541142"/>
              <a:gd name="connsiteY163" fmla="*/ 204729 h 539739"/>
              <a:gd name="connsiteX164" fmla="*/ 127551 w 541142"/>
              <a:gd name="connsiteY164" fmla="*/ 226413 h 539739"/>
              <a:gd name="connsiteX165" fmla="*/ 149294 w 541142"/>
              <a:gd name="connsiteY165" fmla="*/ 279178 h 539739"/>
              <a:gd name="connsiteX166" fmla="*/ 128491 w 541142"/>
              <a:gd name="connsiteY166" fmla="*/ 330130 h 539739"/>
              <a:gd name="connsiteX167" fmla="*/ 85283 w 541142"/>
              <a:gd name="connsiteY167" fmla="*/ 352797 h 539739"/>
              <a:gd name="connsiteX168" fmla="*/ 75071 w 541142"/>
              <a:gd name="connsiteY168" fmla="*/ 353628 h 539739"/>
              <a:gd name="connsiteX169" fmla="*/ 74861 w 541142"/>
              <a:gd name="connsiteY169" fmla="*/ 353628 h 539739"/>
              <a:gd name="connsiteX170" fmla="*/ 74634 w 541142"/>
              <a:gd name="connsiteY170" fmla="*/ 353628 h 539739"/>
              <a:gd name="connsiteX171" fmla="*/ 20878 w 541142"/>
              <a:gd name="connsiteY171" fmla="*/ 330222 h 539739"/>
              <a:gd name="connsiteX172" fmla="*/ 20710 w 541142"/>
              <a:gd name="connsiteY172" fmla="*/ 330046 h 539739"/>
              <a:gd name="connsiteX173" fmla="*/ 0 w 541142"/>
              <a:gd name="connsiteY173" fmla="*/ 279178 h 539739"/>
              <a:gd name="connsiteX174" fmla="*/ 21751 w 541142"/>
              <a:gd name="connsiteY174" fmla="*/ 226413 h 539739"/>
              <a:gd name="connsiteX175" fmla="*/ 74651 w 541142"/>
              <a:gd name="connsiteY175" fmla="*/ 204729 h 539739"/>
              <a:gd name="connsiteX176" fmla="*/ 238095 w 541142"/>
              <a:gd name="connsiteY176" fmla="*/ 186825 h 539739"/>
              <a:gd name="connsiteX177" fmla="*/ 184599 w 541142"/>
              <a:gd name="connsiteY177" fmla="*/ 246208 h 539739"/>
              <a:gd name="connsiteX178" fmla="*/ 219510 w 541142"/>
              <a:gd name="connsiteY178" fmla="*/ 229916 h 539739"/>
              <a:gd name="connsiteX179" fmla="*/ 238095 w 541142"/>
              <a:gd name="connsiteY179" fmla="*/ 186825 h 539739"/>
              <a:gd name="connsiteX180" fmla="*/ 303046 w 541142"/>
              <a:gd name="connsiteY180" fmla="*/ 186816 h 539739"/>
              <a:gd name="connsiteX181" fmla="*/ 321639 w 541142"/>
              <a:gd name="connsiteY181" fmla="*/ 229916 h 539739"/>
              <a:gd name="connsiteX182" fmla="*/ 356559 w 541142"/>
              <a:gd name="connsiteY182" fmla="*/ 246216 h 539739"/>
              <a:gd name="connsiteX183" fmla="*/ 303046 w 541142"/>
              <a:gd name="connsiteY183" fmla="*/ 186816 h 539739"/>
              <a:gd name="connsiteX184" fmla="*/ 279901 w 541142"/>
              <a:gd name="connsiteY184" fmla="*/ 183046 h 539739"/>
              <a:gd name="connsiteX185" fmla="*/ 279901 w 541142"/>
              <a:gd name="connsiteY185" fmla="*/ 223550 h 539739"/>
              <a:gd name="connsiteX186" fmla="*/ 307035 w 541142"/>
              <a:gd name="connsiteY186" fmla="*/ 226565 h 539739"/>
              <a:gd name="connsiteX187" fmla="*/ 279901 w 541142"/>
              <a:gd name="connsiteY187" fmla="*/ 183046 h 539739"/>
              <a:gd name="connsiteX188" fmla="*/ 261240 w 541142"/>
              <a:gd name="connsiteY188" fmla="*/ 183037 h 539739"/>
              <a:gd name="connsiteX189" fmla="*/ 234089 w 541142"/>
              <a:gd name="connsiteY189" fmla="*/ 226556 h 539739"/>
              <a:gd name="connsiteX190" fmla="*/ 261240 w 541142"/>
              <a:gd name="connsiteY190" fmla="*/ 223550 h 539739"/>
              <a:gd name="connsiteX191" fmla="*/ 270562 w 541142"/>
              <a:gd name="connsiteY191" fmla="*/ 167509 h 539739"/>
              <a:gd name="connsiteX192" fmla="*/ 270570 w 541142"/>
              <a:gd name="connsiteY192" fmla="*/ 167509 h 539739"/>
              <a:gd name="connsiteX193" fmla="*/ 373204 w 541142"/>
              <a:gd name="connsiteY193" fmla="*/ 274526 h 539739"/>
              <a:gd name="connsiteX194" fmla="*/ 270570 w 541142"/>
              <a:gd name="connsiteY194" fmla="*/ 381544 h 539739"/>
              <a:gd name="connsiteX195" fmla="*/ 270562 w 541142"/>
              <a:gd name="connsiteY195" fmla="*/ 381544 h 539739"/>
              <a:gd name="connsiteX196" fmla="*/ 167945 w 541142"/>
              <a:gd name="connsiteY196" fmla="*/ 274526 h 539739"/>
              <a:gd name="connsiteX197" fmla="*/ 270562 w 541142"/>
              <a:gd name="connsiteY197" fmla="*/ 167509 h 539739"/>
              <a:gd name="connsiteX198" fmla="*/ 177544 w 541142"/>
              <a:gd name="connsiteY198" fmla="*/ 103070 h 539739"/>
              <a:gd name="connsiteX199" fmla="*/ 185900 w 541142"/>
              <a:gd name="connsiteY199" fmla="*/ 105707 h 539739"/>
              <a:gd name="connsiteX200" fmla="*/ 183280 w 541142"/>
              <a:gd name="connsiteY200" fmla="*/ 114114 h 539739"/>
              <a:gd name="connsiteX201" fmla="*/ 104976 w 541142"/>
              <a:gd name="connsiteY201" fmla="*/ 192082 h 539739"/>
              <a:gd name="connsiteX202" fmla="*/ 99492 w 541142"/>
              <a:gd name="connsiteY202" fmla="*/ 195425 h 539739"/>
              <a:gd name="connsiteX203" fmla="*/ 96620 w 541142"/>
              <a:gd name="connsiteY203" fmla="*/ 194711 h 539739"/>
              <a:gd name="connsiteX204" fmla="*/ 94016 w 541142"/>
              <a:gd name="connsiteY204" fmla="*/ 186296 h 539739"/>
              <a:gd name="connsiteX205" fmla="*/ 177544 w 541142"/>
              <a:gd name="connsiteY205" fmla="*/ 103070 h 539739"/>
              <a:gd name="connsiteX206" fmla="*/ 363513 w 541142"/>
              <a:gd name="connsiteY206" fmla="*/ 103028 h 539739"/>
              <a:gd name="connsiteX207" fmla="*/ 447142 w 541142"/>
              <a:gd name="connsiteY207" fmla="*/ 186304 h 539739"/>
              <a:gd name="connsiteX208" fmla="*/ 444521 w 541142"/>
              <a:gd name="connsiteY208" fmla="*/ 194710 h 539739"/>
              <a:gd name="connsiteX209" fmla="*/ 441649 w 541142"/>
              <a:gd name="connsiteY209" fmla="*/ 195424 h 539739"/>
              <a:gd name="connsiteX210" fmla="*/ 436157 w 541142"/>
              <a:gd name="connsiteY210" fmla="*/ 192082 h 539739"/>
              <a:gd name="connsiteX211" fmla="*/ 357970 w 541142"/>
              <a:gd name="connsiteY211" fmla="*/ 114172 h 539739"/>
              <a:gd name="connsiteX212" fmla="*/ 355199 w 541142"/>
              <a:gd name="connsiteY212" fmla="*/ 105816 h 539739"/>
              <a:gd name="connsiteX213" fmla="*/ 363513 w 541142"/>
              <a:gd name="connsiteY213" fmla="*/ 103028 h 539739"/>
              <a:gd name="connsiteX214" fmla="*/ 270562 w 541142"/>
              <a:gd name="connsiteY214" fmla="*/ 95965 h 539739"/>
              <a:gd name="connsiteX215" fmla="*/ 229445 w 541142"/>
              <a:gd name="connsiteY215" fmla="*/ 119984 h 539739"/>
              <a:gd name="connsiteX216" fmla="*/ 270570 w 541142"/>
              <a:gd name="connsiteY216" fmla="*/ 135991 h 539739"/>
              <a:gd name="connsiteX217" fmla="*/ 311612 w 541142"/>
              <a:gd name="connsiteY217" fmla="*/ 119850 h 539739"/>
              <a:gd name="connsiteX218" fmla="*/ 270562 w 541142"/>
              <a:gd name="connsiteY218" fmla="*/ 95965 h 539739"/>
              <a:gd name="connsiteX219" fmla="*/ 270571 w 541142"/>
              <a:gd name="connsiteY219" fmla="*/ 39361 h 539739"/>
              <a:gd name="connsiteX220" fmla="*/ 256353 w 541142"/>
              <a:gd name="connsiteY220" fmla="*/ 51177 h 539739"/>
              <a:gd name="connsiteX221" fmla="*/ 270571 w 541142"/>
              <a:gd name="connsiteY221" fmla="*/ 62994 h 539739"/>
              <a:gd name="connsiteX222" fmla="*/ 284789 w 541142"/>
              <a:gd name="connsiteY222" fmla="*/ 51177 h 539739"/>
              <a:gd name="connsiteX223" fmla="*/ 270571 w 541142"/>
              <a:gd name="connsiteY223" fmla="*/ 39361 h 539739"/>
              <a:gd name="connsiteX224" fmla="*/ 270571 w 541142"/>
              <a:gd name="connsiteY224" fmla="*/ 27923 h 539739"/>
              <a:gd name="connsiteX225" fmla="*/ 298562 w 541142"/>
              <a:gd name="connsiteY225" fmla="*/ 51186 h 539739"/>
              <a:gd name="connsiteX226" fmla="*/ 270571 w 541142"/>
              <a:gd name="connsiteY226" fmla="*/ 74449 h 539739"/>
              <a:gd name="connsiteX227" fmla="*/ 242580 w 541142"/>
              <a:gd name="connsiteY227" fmla="*/ 51186 h 539739"/>
              <a:gd name="connsiteX228" fmla="*/ 270571 w 541142"/>
              <a:gd name="connsiteY228" fmla="*/ 27923 h 539739"/>
              <a:gd name="connsiteX229" fmla="*/ 270570 w 541142"/>
              <a:gd name="connsiteY229" fmla="*/ 12916 h 539739"/>
              <a:gd name="connsiteX230" fmla="*/ 208878 w 541142"/>
              <a:gd name="connsiteY230" fmla="*/ 74466 h 539739"/>
              <a:gd name="connsiteX231" fmla="*/ 220685 w 541142"/>
              <a:gd name="connsiteY231" fmla="*/ 109906 h 539739"/>
              <a:gd name="connsiteX232" fmla="*/ 270579 w 541142"/>
              <a:gd name="connsiteY232" fmla="*/ 83763 h 539739"/>
              <a:gd name="connsiteX233" fmla="*/ 320615 w 541142"/>
              <a:gd name="connsiteY233" fmla="*/ 110100 h 539739"/>
              <a:gd name="connsiteX234" fmla="*/ 332263 w 541142"/>
              <a:gd name="connsiteY234" fmla="*/ 74458 h 539739"/>
              <a:gd name="connsiteX235" fmla="*/ 270570 w 541142"/>
              <a:gd name="connsiteY235" fmla="*/ 12916 h 539739"/>
              <a:gd name="connsiteX236" fmla="*/ 270570 w 541142"/>
              <a:gd name="connsiteY236" fmla="*/ 0 h 539739"/>
              <a:gd name="connsiteX237" fmla="*/ 323462 w 541142"/>
              <a:gd name="connsiteY237" fmla="*/ 21684 h 539739"/>
              <a:gd name="connsiteX238" fmla="*/ 345204 w 541142"/>
              <a:gd name="connsiteY238" fmla="*/ 74449 h 539739"/>
              <a:gd name="connsiteX239" fmla="*/ 326468 w 541142"/>
              <a:gd name="connsiteY239" fmla="*/ 123243 h 539739"/>
              <a:gd name="connsiteX240" fmla="*/ 324797 w 541142"/>
              <a:gd name="connsiteY240" fmla="*/ 126593 h 539739"/>
              <a:gd name="connsiteX241" fmla="*/ 270562 w 541142"/>
              <a:gd name="connsiteY241" fmla="*/ 148891 h 539739"/>
              <a:gd name="connsiteX242" fmla="*/ 270478 w 541142"/>
              <a:gd name="connsiteY242" fmla="*/ 148891 h 539739"/>
              <a:gd name="connsiteX243" fmla="*/ 216201 w 541142"/>
              <a:gd name="connsiteY243" fmla="*/ 126451 h 539739"/>
              <a:gd name="connsiteX244" fmla="*/ 214647 w 541142"/>
              <a:gd name="connsiteY244" fmla="*/ 123066 h 539739"/>
              <a:gd name="connsiteX245" fmla="*/ 195936 w 541142"/>
              <a:gd name="connsiteY245" fmla="*/ 74441 h 539739"/>
              <a:gd name="connsiteX246" fmla="*/ 217679 w 541142"/>
              <a:gd name="connsiteY246" fmla="*/ 21676 h 539739"/>
              <a:gd name="connsiteX247" fmla="*/ 270570 w 541142"/>
              <a:gd name="connsiteY247" fmla="*/ 0 h 53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41142" h="539739">
                <a:moveTo>
                  <a:pt x="270570" y="486814"/>
                </a:moveTo>
                <a:cubicBezTo>
                  <a:pt x="253052" y="486814"/>
                  <a:pt x="236734" y="496817"/>
                  <a:pt x="228790" y="512034"/>
                </a:cubicBezTo>
                <a:cubicBezTo>
                  <a:pt x="239581" y="522053"/>
                  <a:pt x="254261" y="527529"/>
                  <a:pt x="270570" y="527529"/>
                </a:cubicBezTo>
                <a:cubicBezTo>
                  <a:pt x="286888" y="527529"/>
                  <a:pt x="301559" y="522061"/>
                  <a:pt x="312359" y="512034"/>
                </a:cubicBezTo>
                <a:cubicBezTo>
                  <a:pt x="304415" y="496808"/>
                  <a:pt x="288080" y="486814"/>
                  <a:pt x="270570" y="486814"/>
                </a:cubicBezTo>
                <a:close/>
                <a:moveTo>
                  <a:pt x="270571" y="430219"/>
                </a:moveTo>
                <a:cubicBezTo>
                  <a:pt x="262727" y="430219"/>
                  <a:pt x="256353" y="435518"/>
                  <a:pt x="256353" y="442035"/>
                </a:cubicBezTo>
                <a:cubicBezTo>
                  <a:pt x="256353" y="448552"/>
                  <a:pt x="262727" y="453851"/>
                  <a:pt x="270571" y="453851"/>
                </a:cubicBezTo>
                <a:cubicBezTo>
                  <a:pt x="278415" y="453851"/>
                  <a:pt x="284789" y="448552"/>
                  <a:pt x="284789" y="442035"/>
                </a:cubicBezTo>
                <a:cubicBezTo>
                  <a:pt x="284789" y="435518"/>
                  <a:pt x="278415" y="430219"/>
                  <a:pt x="270571" y="430219"/>
                </a:cubicBezTo>
                <a:close/>
                <a:moveTo>
                  <a:pt x="270571" y="418772"/>
                </a:moveTo>
                <a:cubicBezTo>
                  <a:pt x="286015" y="418772"/>
                  <a:pt x="298562" y="429202"/>
                  <a:pt x="298562" y="442035"/>
                </a:cubicBezTo>
                <a:cubicBezTo>
                  <a:pt x="298562" y="454867"/>
                  <a:pt x="285998" y="465298"/>
                  <a:pt x="270571" y="465298"/>
                </a:cubicBezTo>
                <a:cubicBezTo>
                  <a:pt x="255135" y="465298"/>
                  <a:pt x="242580" y="454867"/>
                  <a:pt x="242580" y="442035"/>
                </a:cubicBezTo>
                <a:cubicBezTo>
                  <a:pt x="242580" y="429202"/>
                  <a:pt x="255135" y="418772"/>
                  <a:pt x="270571" y="418772"/>
                </a:cubicBezTo>
                <a:close/>
                <a:moveTo>
                  <a:pt x="270570" y="412281"/>
                </a:moveTo>
                <a:cubicBezTo>
                  <a:pt x="235978" y="412281"/>
                  <a:pt x="208869" y="437610"/>
                  <a:pt x="208869" y="469968"/>
                </a:cubicBezTo>
                <a:cubicBezTo>
                  <a:pt x="208869" y="481221"/>
                  <a:pt x="212715" y="492332"/>
                  <a:pt x="219820" y="502032"/>
                </a:cubicBezTo>
                <a:cubicBezTo>
                  <a:pt x="230671" y="485311"/>
                  <a:pt x="249961" y="474603"/>
                  <a:pt x="270579" y="474603"/>
                </a:cubicBezTo>
                <a:cubicBezTo>
                  <a:pt x="291280" y="474603"/>
                  <a:pt x="310646" y="485403"/>
                  <a:pt x="321471" y="502250"/>
                </a:cubicBezTo>
                <a:cubicBezTo>
                  <a:pt x="328467" y="492995"/>
                  <a:pt x="332255" y="481826"/>
                  <a:pt x="332263" y="469968"/>
                </a:cubicBezTo>
                <a:cubicBezTo>
                  <a:pt x="332263" y="438156"/>
                  <a:pt x="304583" y="412281"/>
                  <a:pt x="270570" y="412281"/>
                </a:cubicBezTo>
                <a:close/>
                <a:moveTo>
                  <a:pt x="270579" y="400154"/>
                </a:moveTo>
                <a:cubicBezTo>
                  <a:pt x="311730" y="400154"/>
                  <a:pt x="345213" y="431462"/>
                  <a:pt x="345221" y="469934"/>
                </a:cubicBezTo>
                <a:cubicBezTo>
                  <a:pt x="345221" y="487721"/>
                  <a:pt x="338175" y="504282"/>
                  <a:pt x="325385" y="516762"/>
                </a:cubicBezTo>
                <a:cubicBezTo>
                  <a:pt x="325251" y="516947"/>
                  <a:pt x="325108" y="517132"/>
                  <a:pt x="324948" y="517300"/>
                </a:cubicBezTo>
                <a:cubicBezTo>
                  <a:pt x="314786" y="528184"/>
                  <a:pt x="301341" y="535389"/>
                  <a:pt x="286124" y="538295"/>
                </a:cubicBezTo>
                <a:cubicBezTo>
                  <a:pt x="286006" y="538312"/>
                  <a:pt x="285880" y="538329"/>
                  <a:pt x="285762" y="538354"/>
                </a:cubicBezTo>
                <a:cubicBezTo>
                  <a:pt x="284637" y="538564"/>
                  <a:pt x="283503" y="538757"/>
                  <a:pt x="282353" y="538916"/>
                </a:cubicBezTo>
                <a:cubicBezTo>
                  <a:pt x="281841" y="538992"/>
                  <a:pt x="281320" y="539034"/>
                  <a:pt x="280799" y="539101"/>
                </a:cubicBezTo>
                <a:cubicBezTo>
                  <a:pt x="280035" y="539193"/>
                  <a:pt x="279279" y="539294"/>
                  <a:pt x="278506" y="539370"/>
                </a:cubicBezTo>
                <a:cubicBezTo>
                  <a:pt x="277415" y="539479"/>
                  <a:pt x="276315" y="539546"/>
                  <a:pt x="275214" y="539605"/>
                </a:cubicBezTo>
                <a:cubicBezTo>
                  <a:pt x="275004" y="539613"/>
                  <a:pt x="274795" y="539639"/>
                  <a:pt x="274585" y="539647"/>
                </a:cubicBezTo>
                <a:cubicBezTo>
                  <a:pt x="273258" y="539706"/>
                  <a:pt x="271914" y="539739"/>
                  <a:pt x="270570" y="539739"/>
                </a:cubicBezTo>
                <a:cubicBezTo>
                  <a:pt x="267883" y="539739"/>
                  <a:pt x="265229" y="539613"/>
                  <a:pt x="262617" y="539370"/>
                </a:cubicBezTo>
                <a:cubicBezTo>
                  <a:pt x="262256" y="539336"/>
                  <a:pt x="261912" y="539286"/>
                  <a:pt x="261551" y="539244"/>
                </a:cubicBezTo>
                <a:cubicBezTo>
                  <a:pt x="260618" y="539143"/>
                  <a:pt x="259686" y="539051"/>
                  <a:pt x="258762" y="538916"/>
                </a:cubicBezTo>
                <a:cubicBezTo>
                  <a:pt x="257755" y="538774"/>
                  <a:pt x="256764" y="538597"/>
                  <a:pt x="255773" y="538421"/>
                </a:cubicBezTo>
                <a:cubicBezTo>
                  <a:pt x="255512" y="538370"/>
                  <a:pt x="255244" y="538337"/>
                  <a:pt x="254983" y="538287"/>
                </a:cubicBezTo>
                <a:cubicBezTo>
                  <a:pt x="239783" y="535381"/>
                  <a:pt x="226354" y="528175"/>
                  <a:pt x="216209" y="517300"/>
                </a:cubicBezTo>
                <a:cubicBezTo>
                  <a:pt x="215982" y="517064"/>
                  <a:pt x="215789" y="516812"/>
                  <a:pt x="215613" y="516552"/>
                </a:cubicBezTo>
                <a:cubicBezTo>
                  <a:pt x="202923" y="503283"/>
                  <a:pt x="195936" y="486798"/>
                  <a:pt x="195936" y="469951"/>
                </a:cubicBezTo>
                <a:cubicBezTo>
                  <a:pt x="195936" y="451164"/>
                  <a:pt x="203654" y="433604"/>
                  <a:pt x="217679" y="420486"/>
                </a:cubicBezTo>
                <a:cubicBezTo>
                  <a:pt x="231695" y="407385"/>
                  <a:pt x="250482" y="400154"/>
                  <a:pt x="270579" y="400154"/>
                </a:cubicBezTo>
                <a:close/>
                <a:moveTo>
                  <a:pt x="96637" y="363689"/>
                </a:moveTo>
                <a:cubicBezTo>
                  <a:pt x="99702" y="362043"/>
                  <a:pt x="103523" y="363193"/>
                  <a:pt x="105169" y="366259"/>
                </a:cubicBezTo>
                <a:cubicBezTo>
                  <a:pt x="123620" y="400548"/>
                  <a:pt x="150586" y="427464"/>
                  <a:pt x="183171" y="444109"/>
                </a:cubicBezTo>
                <a:cubicBezTo>
                  <a:pt x="186270" y="445688"/>
                  <a:pt x="187496" y="449476"/>
                  <a:pt x="185917" y="452575"/>
                </a:cubicBezTo>
                <a:cubicBezTo>
                  <a:pt x="184809" y="454758"/>
                  <a:pt x="182592" y="456001"/>
                  <a:pt x="180299" y="456001"/>
                </a:cubicBezTo>
                <a:cubicBezTo>
                  <a:pt x="179333" y="456001"/>
                  <a:pt x="178351" y="455774"/>
                  <a:pt x="177427" y="455312"/>
                </a:cubicBezTo>
                <a:cubicBezTo>
                  <a:pt x="142549" y="437492"/>
                  <a:pt x="113719" y="408753"/>
                  <a:pt x="94059" y="372205"/>
                </a:cubicBezTo>
                <a:cubicBezTo>
                  <a:pt x="92413" y="369148"/>
                  <a:pt x="93563" y="365335"/>
                  <a:pt x="96637" y="363689"/>
                </a:cubicBezTo>
                <a:close/>
                <a:moveTo>
                  <a:pt x="444412" y="363622"/>
                </a:moveTo>
                <a:cubicBezTo>
                  <a:pt x="447511" y="365201"/>
                  <a:pt x="448737" y="368997"/>
                  <a:pt x="447158" y="372087"/>
                </a:cubicBezTo>
                <a:cubicBezTo>
                  <a:pt x="428934" y="407578"/>
                  <a:pt x="399314" y="437123"/>
                  <a:pt x="363731" y="455296"/>
                </a:cubicBezTo>
                <a:cubicBezTo>
                  <a:pt x="362799" y="455783"/>
                  <a:pt x="361816" y="456002"/>
                  <a:pt x="360850" y="456002"/>
                </a:cubicBezTo>
                <a:cubicBezTo>
                  <a:pt x="358566" y="456002"/>
                  <a:pt x="356357" y="454750"/>
                  <a:pt x="355240" y="452575"/>
                </a:cubicBezTo>
                <a:cubicBezTo>
                  <a:pt x="353653" y="449485"/>
                  <a:pt x="354879" y="445689"/>
                  <a:pt x="357978" y="444110"/>
                </a:cubicBezTo>
                <a:cubicBezTo>
                  <a:pt x="391218" y="427137"/>
                  <a:pt x="418898" y="399524"/>
                  <a:pt x="435930" y="366360"/>
                </a:cubicBezTo>
                <a:cubicBezTo>
                  <a:pt x="437509" y="363269"/>
                  <a:pt x="441313" y="362043"/>
                  <a:pt x="444412" y="363622"/>
                </a:cubicBezTo>
                <a:close/>
                <a:moveTo>
                  <a:pt x="307043" y="322505"/>
                </a:moveTo>
                <a:cubicBezTo>
                  <a:pt x="298511" y="324075"/>
                  <a:pt x="289407" y="325100"/>
                  <a:pt x="279901" y="325511"/>
                </a:cubicBezTo>
                <a:lnTo>
                  <a:pt x="279901" y="366016"/>
                </a:lnTo>
                <a:cubicBezTo>
                  <a:pt x="290675" y="360238"/>
                  <a:pt x="300862" y="344794"/>
                  <a:pt x="307043" y="322505"/>
                </a:cubicBezTo>
                <a:close/>
                <a:moveTo>
                  <a:pt x="234089" y="322497"/>
                </a:moveTo>
                <a:cubicBezTo>
                  <a:pt x="240270" y="344802"/>
                  <a:pt x="250465" y="360246"/>
                  <a:pt x="261240" y="366024"/>
                </a:cubicBezTo>
                <a:lnTo>
                  <a:pt x="261240" y="325511"/>
                </a:lnTo>
                <a:cubicBezTo>
                  <a:pt x="251725" y="325100"/>
                  <a:pt x="242621" y="324067"/>
                  <a:pt x="234089" y="322497"/>
                </a:cubicBezTo>
                <a:close/>
                <a:moveTo>
                  <a:pt x="356559" y="302837"/>
                </a:moveTo>
                <a:cubicBezTo>
                  <a:pt x="347724" y="309580"/>
                  <a:pt x="335773" y="315173"/>
                  <a:pt x="321639" y="319137"/>
                </a:cubicBezTo>
                <a:cubicBezTo>
                  <a:pt x="317558" y="336589"/>
                  <a:pt x="311116" y="351420"/>
                  <a:pt x="303046" y="362237"/>
                </a:cubicBezTo>
                <a:cubicBezTo>
                  <a:pt x="328433" y="351982"/>
                  <a:pt x="348287" y="330072"/>
                  <a:pt x="356559" y="302837"/>
                </a:cubicBezTo>
                <a:close/>
                <a:moveTo>
                  <a:pt x="184590" y="302837"/>
                </a:moveTo>
                <a:cubicBezTo>
                  <a:pt x="192854" y="330063"/>
                  <a:pt x="212707" y="351966"/>
                  <a:pt x="238086" y="362228"/>
                </a:cubicBezTo>
                <a:cubicBezTo>
                  <a:pt x="230016" y="351411"/>
                  <a:pt x="223583" y="336589"/>
                  <a:pt x="219501" y="319137"/>
                </a:cubicBezTo>
                <a:cubicBezTo>
                  <a:pt x="205367" y="315165"/>
                  <a:pt x="193417" y="309580"/>
                  <a:pt x="184590" y="302837"/>
                </a:cubicBezTo>
                <a:close/>
                <a:moveTo>
                  <a:pt x="74214" y="293145"/>
                </a:moveTo>
                <a:cubicBezTo>
                  <a:pt x="56931" y="293145"/>
                  <a:pt x="40798" y="304440"/>
                  <a:pt x="32870" y="321681"/>
                </a:cubicBezTo>
                <a:cubicBezTo>
                  <a:pt x="44905" y="333162"/>
                  <a:pt x="60063" y="339662"/>
                  <a:pt x="75071" y="339662"/>
                </a:cubicBezTo>
                <a:cubicBezTo>
                  <a:pt x="90087" y="339662"/>
                  <a:pt x="105262" y="333061"/>
                  <a:pt x="116465" y="321824"/>
                </a:cubicBezTo>
                <a:cubicBezTo>
                  <a:pt x="108521" y="304507"/>
                  <a:pt x="92018" y="293145"/>
                  <a:pt x="74214" y="293145"/>
                </a:cubicBezTo>
                <a:close/>
                <a:moveTo>
                  <a:pt x="466491" y="293137"/>
                </a:moveTo>
                <a:cubicBezTo>
                  <a:pt x="448998" y="293145"/>
                  <a:pt x="432672" y="304567"/>
                  <a:pt x="424719" y="321959"/>
                </a:cubicBezTo>
                <a:cubicBezTo>
                  <a:pt x="435452" y="333255"/>
                  <a:pt x="450451" y="339662"/>
                  <a:pt x="466491" y="339662"/>
                </a:cubicBezTo>
                <a:cubicBezTo>
                  <a:pt x="481625" y="339662"/>
                  <a:pt x="496926" y="333070"/>
                  <a:pt x="508205" y="321816"/>
                </a:cubicBezTo>
                <a:cubicBezTo>
                  <a:pt x="500243" y="304499"/>
                  <a:pt x="483959" y="293137"/>
                  <a:pt x="466491" y="293137"/>
                </a:cubicBezTo>
                <a:close/>
                <a:moveTo>
                  <a:pt x="326502" y="279179"/>
                </a:moveTo>
                <a:cubicBezTo>
                  <a:pt x="326300" y="288367"/>
                  <a:pt x="325528" y="297210"/>
                  <a:pt x="324251" y="305600"/>
                </a:cubicBezTo>
                <a:cubicBezTo>
                  <a:pt x="344079" y="299041"/>
                  <a:pt x="356920" y="289173"/>
                  <a:pt x="360010" y="279179"/>
                </a:cubicBezTo>
                <a:close/>
                <a:moveTo>
                  <a:pt x="279901" y="279179"/>
                </a:moveTo>
                <a:lnTo>
                  <a:pt x="279901" y="313217"/>
                </a:lnTo>
                <a:cubicBezTo>
                  <a:pt x="290852" y="312730"/>
                  <a:pt x="300955" y="311411"/>
                  <a:pt x="310033" y="309437"/>
                </a:cubicBezTo>
                <a:cubicBezTo>
                  <a:pt x="311755" y="300191"/>
                  <a:pt x="312821" y="290055"/>
                  <a:pt x="313056" y="279179"/>
                </a:cubicBezTo>
                <a:close/>
                <a:moveTo>
                  <a:pt x="228076" y="279179"/>
                </a:moveTo>
                <a:cubicBezTo>
                  <a:pt x="228311" y="290055"/>
                  <a:pt x="229377" y="300191"/>
                  <a:pt x="231099" y="309437"/>
                </a:cubicBezTo>
                <a:cubicBezTo>
                  <a:pt x="240194" y="311403"/>
                  <a:pt x="250297" y="312730"/>
                  <a:pt x="261248" y="313217"/>
                </a:cubicBezTo>
                <a:lnTo>
                  <a:pt x="261248" y="279179"/>
                </a:lnTo>
                <a:close/>
                <a:moveTo>
                  <a:pt x="181147" y="279179"/>
                </a:moveTo>
                <a:cubicBezTo>
                  <a:pt x="184237" y="289173"/>
                  <a:pt x="197078" y="299041"/>
                  <a:pt x="216906" y="305600"/>
                </a:cubicBezTo>
                <a:cubicBezTo>
                  <a:pt x="215621" y="297210"/>
                  <a:pt x="214840" y="288358"/>
                  <a:pt x="214647" y="279179"/>
                </a:cubicBezTo>
                <a:close/>
                <a:moveTo>
                  <a:pt x="324243" y="243453"/>
                </a:moveTo>
                <a:cubicBezTo>
                  <a:pt x="325528" y="251843"/>
                  <a:pt x="326309" y="260695"/>
                  <a:pt x="326502" y="269874"/>
                </a:cubicBezTo>
                <a:lnTo>
                  <a:pt x="360002" y="269874"/>
                </a:lnTo>
                <a:cubicBezTo>
                  <a:pt x="356911" y="259880"/>
                  <a:pt x="344071" y="250012"/>
                  <a:pt x="324243" y="243453"/>
                </a:cubicBezTo>
                <a:close/>
                <a:moveTo>
                  <a:pt x="216898" y="243453"/>
                </a:moveTo>
                <a:cubicBezTo>
                  <a:pt x="197070" y="250012"/>
                  <a:pt x="184229" y="259880"/>
                  <a:pt x="181138" y="269874"/>
                </a:cubicBezTo>
                <a:lnTo>
                  <a:pt x="214647" y="269874"/>
                </a:lnTo>
                <a:cubicBezTo>
                  <a:pt x="214840" y="260695"/>
                  <a:pt x="215613" y="251843"/>
                  <a:pt x="216898" y="243453"/>
                </a:cubicBezTo>
                <a:close/>
                <a:moveTo>
                  <a:pt x="466508" y="237071"/>
                </a:moveTo>
                <a:cubicBezTo>
                  <a:pt x="458664" y="237071"/>
                  <a:pt x="452290" y="243428"/>
                  <a:pt x="452290" y="251255"/>
                </a:cubicBezTo>
                <a:cubicBezTo>
                  <a:pt x="452290" y="259082"/>
                  <a:pt x="458664" y="265439"/>
                  <a:pt x="466508" y="265439"/>
                </a:cubicBezTo>
                <a:cubicBezTo>
                  <a:pt x="474352" y="265439"/>
                  <a:pt x="480726" y="259074"/>
                  <a:pt x="480726" y="251255"/>
                </a:cubicBezTo>
                <a:cubicBezTo>
                  <a:pt x="480726" y="243428"/>
                  <a:pt x="474352" y="237071"/>
                  <a:pt x="466508" y="237071"/>
                </a:cubicBezTo>
                <a:close/>
                <a:moveTo>
                  <a:pt x="74642" y="237071"/>
                </a:moveTo>
                <a:cubicBezTo>
                  <a:pt x="66798" y="237071"/>
                  <a:pt x="60424" y="243428"/>
                  <a:pt x="60424" y="251255"/>
                </a:cubicBezTo>
                <a:cubicBezTo>
                  <a:pt x="60424" y="259082"/>
                  <a:pt x="66798" y="265439"/>
                  <a:pt x="74642" y="265439"/>
                </a:cubicBezTo>
                <a:cubicBezTo>
                  <a:pt x="82486" y="265439"/>
                  <a:pt x="88860" y="259074"/>
                  <a:pt x="88860" y="251255"/>
                </a:cubicBezTo>
                <a:cubicBezTo>
                  <a:pt x="88860" y="243428"/>
                  <a:pt x="82486" y="237071"/>
                  <a:pt x="74642" y="237071"/>
                </a:cubicBezTo>
                <a:close/>
                <a:moveTo>
                  <a:pt x="279909" y="235836"/>
                </a:moveTo>
                <a:lnTo>
                  <a:pt x="279909" y="269874"/>
                </a:lnTo>
                <a:lnTo>
                  <a:pt x="313065" y="269874"/>
                </a:lnTo>
                <a:cubicBezTo>
                  <a:pt x="312821" y="258998"/>
                  <a:pt x="311755" y="248862"/>
                  <a:pt x="310041" y="239615"/>
                </a:cubicBezTo>
                <a:cubicBezTo>
                  <a:pt x="300955" y="237650"/>
                  <a:pt x="290852" y="236323"/>
                  <a:pt x="279909" y="235836"/>
                </a:cubicBezTo>
                <a:close/>
                <a:moveTo>
                  <a:pt x="261240" y="235836"/>
                </a:moveTo>
                <a:cubicBezTo>
                  <a:pt x="250297" y="236323"/>
                  <a:pt x="240186" y="237650"/>
                  <a:pt x="231091" y="239615"/>
                </a:cubicBezTo>
                <a:cubicBezTo>
                  <a:pt x="229369" y="248870"/>
                  <a:pt x="228302" y="258998"/>
                  <a:pt x="228067" y="269874"/>
                </a:cubicBezTo>
                <a:lnTo>
                  <a:pt x="261240" y="269874"/>
                </a:lnTo>
                <a:close/>
                <a:moveTo>
                  <a:pt x="466508" y="223348"/>
                </a:moveTo>
                <a:cubicBezTo>
                  <a:pt x="481944" y="223348"/>
                  <a:pt x="494499" y="235861"/>
                  <a:pt x="494499" y="251263"/>
                </a:cubicBezTo>
                <a:cubicBezTo>
                  <a:pt x="494499" y="266657"/>
                  <a:pt x="481944" y="279179"/>
                  <a:pt x="466508" y="279179"/>
                </a:cubicBezTo>
                <a:cubicBezTo>
                  <a:pt x="451064" y="279179"/>
                  <a:pt x="438517" y="266657"/>
                  <a:pt x="438517" y="251263"/>
                </a:cubicBezTo>
                <a:cubicBezTo>
                  <a:pt x="438517" y="235870"/>
                  <a:pt x="451072" y="223348"/>
                  <a:pt x="466508" y="223348"/>
                </a:cubicBezTo>
                <a:close/>
                <a:moveTo>
                  <a:pt x="74642" y="223348"/>
                </a:moveTo>
                <a:cubicBezTo>
                  <a:pt x="90078" y="223348"/>
                  <a:pt x="102633" y="235861"/>
                  <a:pt x="102633" y="251263"/>
                </a:cubicBezTo>
                <a:cubicBezTo>
                  <a:pt x="102633" y="266657"/>
                  <a:pt x="90078" y="279179"/>
                  <a:pt x="74642" y="279179"/>
                </a:cubicBezTo>
                <a:cubicBezTo>
                  <a:pt x="59198" y="279179"/>
                  <a:pt x="46651" y="266657"/>
                  <a:pt x="46651" y="251263"/>
                </a:cubicBezTo>
                <a:cubicBezTo>
                  <a:pt x="46651" y="235870"/>
                  <a:pt x="59206" y="223348"/>
                  <a:pt x="74642" y="223348"/>
                </a:cubicBezTo>
                <a:close/>
                <a:moveTo>
                  <a:pt x="466491" y="217654"/>
                </a:moveTo>
                <a:cubicBezTo>
                  <a:pt x="431908" y="217654"/>
                  <a:pt x="404799" y="244680"/>
                  <a:pt x="404790" y="279187"/>
                </a:cubicBezTo>
                <a:cubicBezTo>
                  <a:pt x="404790" y="290701"/>
                  <a:pt x="408317" y="302064"/>
                  <a:pt x="414868" y="312100"/>
                </a:cubicBezTo>
                <a:cubicBezTo>
                  <a:pt x="425534" y="292087"/>
                  <a:pt x="445311" y="279179"/>
                  <a:pt x="466500" y="279179"/>
                </a:cubicBezTo>
                <a:cubicBezTo>
                  <a:pt x="487781" y="279179"/>
                  <a:pt x="507642" y="292205"/>
                  <a:pt x="518274" y="312377"/>
                </a:cubicBezTo>
                <a:cubicBezTo>
                  <a:pt x="524716" y="302761"/>
                  <a:pt x="528176" y="291314"/>
                  <a:pt x="528176" y="279196"/>
                </a:cubicBezTo>
                <a:cubicBezTo>
                  <a:pt x="528184" y="244680"/>
                  <a:pt x="501092" y="217654"/>
                  <a:pt x="466491" y="217654"/>
                </a:cubicBezTo>
                <a:close/>
                <a:moveTo>
                  <a:pt x="74634" y="217654"/>
                </a:moveTo>
                <a:cubicBezTo>
                  <a:pt x="40026" y="217654"/>
                  <a:pt x="12933" y="244679"/>
                  <a:pt x="12933" y="279178"/>
                </a:cubicBezTo>
                <a:cubicBezTo>
                  <a:pt x="12942" y="290676"/>
                  <a:pt x="16469" y="302030"/>
                  <a:pt x="23002" y="312057"/>
                </a:cubicBezTo>
                <a:cubicBezTo>
                  <a:pt x="33593" y="292061"/>
                  <a:pt x="53211" y="279170"/>
                  <a:pt x="74214" y="279170"/>
                </a:cubicBezTo>
                <a:cubicBezTo>
                  <a:pt x="95781" y="279170"/>
                  <a:pt x="115802" y="292196"/>
                  <a:pt x="126426" y="312359"/>
                </a:cubicBezTo>
                <a:cubicBezTo>
                  <a:pt x="132867" y="302744"/>
                  <a:pt x="136327" y="291297"/>
                  <a:pt x="136327" y="279187"/>
                </a:cubicBezTo>
                <a:cubicBezTo>
                  <a:pt x="136327" y="244687"/>
                  <a:pt x="109235" y="217654"/>
                  <a:pt x="74634" y="217654"/>
                </a:cubicBezTo>
                <a:close/>
                <a:moveTo>
                  <a:pt x="466500" y="204738"/>
                </a:moveTo>
                <a:cubicBezTo>
                  <a:pt x="486596" y="204738"/>
                  <a:pt x="505375" y="212431"/>
                  <a:pt x="519399" y="226422"/>
                </a:cubicBezTo>
                <a:cubicBezTo>
                  <a:pt x="533433" y="240396"/>
                  <a:pt x="541151" y="259133"/>
                  <a:pt x="541142" y="279179"/>
                </a:cubicBezTo>
                <a:cubicBezTo>
                  <a:pt x="541142" y="298629"/>
                  <a:pt x="533752" y="316719"/>
                  <a:pt x="520340" y="330131"/>
                </a:cubicBezTo>
                <a:cubicBezTo>
                  <a:pt x="506550" y="344819"/>
                  <a:pt x="486504" y="353587"/>
                  <a:pt x="466626" y="353629"/>
                </a:cubicBezTo>
                <a:cubicBezTo>
                  <a:pt x="466584" y="353629"/>
                  <a:pt x="466542" y="353629"/>
                  <a:pt x="466500" y="353629"/>
                </a:cubicBezTo>
                <a:cubicBezTo>
                  <a:pt x="466491" y="353629"/>
                  <a:pt x="466500" y="353629"/>
                  <a:pt x="466491" y="353629"/>
                </a:cubicBezTo>
                <a:cubicBezTo>
                  <a:pt x="466483" y="353629"/>
                  <a:pt x="466483" y="353629"/>
                  <a:pt x="466483" y="353629"/>
                </a:cubicBezTo>
                <a:cubicBezTo>
                  <a:pt x="445387" y="353629"/>
                  <a:pt x="425727" y="345012"/>
                  <a:pt x="412500" y="329979"/>
                </a:cubicBezTo>
                <a:cubicBezTo>
                  <a:pt x="399189" y="315652"/>
                  <a:pt x="391857" y="297613"/>
                  <a:pt x="391857" y="279187"/>
                </a:cubicBezTo>
                <a:cubicBezTo>
                  <a:pt x="391857" y="259150"/>
                  <a:pt x="399575" y="240413"/>
                  <a:pt x="413600" y="226422"/>
                </a:cubicBezTo>
                <a:cubicBezTo>
                  <a:pt x="427616" y="212439"/>
                  <a:pt x="446403" y="204738"/>
                  <a:pt x="466500" y="204738"/>
                </a:cubicBezTo>
                <a:close/>
                <a:moveTo>
                  <a:pt x="74651" y="204729"/>
                </a:moveTo>
                <a:cubicBezTo>
                  <a:pt x="94748" y="204729"/>
                  <a:pt x="113526" y="212422"/>
                  <a:pt x="127551" y="226413"/>
                </a:cubicBezTo>
                <a:cubicBezTo>
                  <a:pt x="141567" y="240396"/>
                  <a:pt x="149294" y="259132"/>
                  <a:pt x="149294" y="279178"/>
                </a:cubicBezTo>
                <a:cubicBezTo>
                  <a:pt x="149294" y="298629"/>
                  <a:pt x="141903" y="316718"/>
                  <a:pt x="128491" y="330130"/>
                </a:cubicBezTo>
                <a:cubicBezTo>
                  <a:pt x="117129" y="342223"/>
                  <a:pt x="101533" y="350294"/>
                  <a:pt x="85283" y="352797"/>
                </a:cubicBezTo>
                <a:cubicBezTo>
                  <a:pt x="81890" y="353342"/>
                  <a:pt x="78481" y="353628"/>
                  <a:pt x="75071" y="353628"/>
                </a:cubicBezTo>
                <a:cubicBezTo>
                  <a:pt x="75004" y="353628"/>
                  <a:pt x="74928" y="353628"/>
                  <a:pt x="74861" y="353628"/>
                </a:cubicBezTo>
                <a:cubicBezTo>
                  <a:pt x="74785" y="353628"/>
                  <a:pt x="74710" y="353628"/>
                  <a:pt x="74634" y="353628"/>
                </a:cubicBezTo>
                <a:cubicBezTo>
                  <a:pt x="55100" y="353628"/>
                  <a:pt x="36003" y="345322"/>
                  <a:pt x="20878" y="330222"/>
                </a:cubicBezTo>
                <a:cubicBezTo>
                  <a:pt x="20819" y="330172"/>
                  <a:pt x="20760" y="330113"/>
                  <a:pt x="20710" y="330046"/>
                </a:cubicBezTo>
                <a:cubicBezTo>
                  <a:pt x="7348" y="315702"/>
                  <a:pt x="0" y="297629"/>
                  <a:pt x="0" y="279178"/>
                </a:cubicBezTo>
                <a:cubicBezTo>
                  <a:pt x="0" y="259141"/>
                  <a:pt x="7718" y="240404"/>
                  <a:pt x="21751" y="226413"/>
                </a:cubicBezTo>
                <a:cubicBezTo>
                  <a:pt x="35768" y="212430"/>
                  <a:pt x="54554" y="204729"/>
                  <a:pt x="74651" y="204729"/>
                </a:cubicBezTo>
                <a:close/>
                <a:moveTo>
                  <a:pt x="238095" y="186825"/>
                </a:moveTo>
                <a:cubicBezTo>
                  <a:pt x="212715" y="197079"/>
                  <a:pt x="192854" y="218990"/>
                  <a:pt x="184599" y="246208"/>
                </a:cubicBezTo>
                <a:cubicBezTo>
                  <a:pt x="193425" y="239473"/>
                  <a:pt x="205376" y="233879"/>
                  <a:pt x="219510" y="229916"/>
                </a:cubicBezTo>
                <a:cubicBezTo>
                  <a:pt x="223591" y="212473"/>
                  <a:pt x="230032" y="197641"/>
                  <a:pt x="238095" y="186825"/>
                </a:cubicBezTo>
                <a:close/>
                <a:moveTo>
                  <a:pt x="303046" y="186816"/>
                </a:moveTo>
                <a:cubicBezTo>
                  <a:pt x="311108" y="197633"/>
                  <a:pt x="317558" y="212464"/>
                  <a:pt x="321639" y="229916"/>
                </a:cubicBezTo>
                <a:cubicBezTo>
                  <a:pt x="335773" y="233888"/>
                  <a:pt x="347732" y="239473"/>
                  <a:pt x="356559" y="246216"/>
                </a:cubicBezTo>
                <a:cubicBezTo>
                  <a:pt x="348287" y="218981"/>
                  <a:pt x="328433" y="197079"/>
                  <a:pt x="303046" y="186816"/>
                </a:cubicBezTo>
                <a:close/>
                <a:moveTo>
                  <a:pt x="279901" y="183046"/>
                </a:moveTo>
                <a:lnTo>
                  <a:pt x="279901" y="223550"/>
                </a:lnTo>
                <a:cubicBezTo>
                  <a:pt x="289416" y="223953"/>
                  <a:pt x="298511" y="224986"/>
                  <a:pt x="307035" y="226565"/>
                </a:cubicBezTo>
                <a:cubicBezTo>
                  <a:pt x="300854" y="204276"/>
                  <a:pt x="290667" y="188832"/>
                  <a:pt x="279901" y="183046"/>
                </a:cubicBezTo>
                <a:close/>
                <a:moveTo>
                  <a:pt x="261240" y="183037"/>
                </a:moveTo>
                <a:cubicBezTo>
                  <a:pt x="250473" y="188815"/>
                  <a:pt x="240278" y="204259"/>
                  <a:pt x="234089" y="226556"/>
                </a:cubicBezTo>
                <a:cubicBezTo>
                  <a:pt x="242621" y="224986"/>
                  <a:pt x="251725" y="223961"/>
                  <a:pt x="261240" y="223550"/>
                </a:cubicBezTo>
                <a:close/>
                <a:moveTo>
                  <a:pt x="270562" y="167509"/>
                </a:moveTo>
                <a:cubicBezTo>
                  <a:pt x="270562" y="167509"/>
                  <a:pt x="270570" y="167509"/>
                  <a:pt x="270570" y="167509"/>
                </a:cubicBezTo>
                <a:cubicBezTo>
                  <a:pt x="327165" y="167509"/>
                  <a:pt x="373204" y="215513"/>
                  <a:pt x="373204" y="274526"/>
                </a:cubicBezTo>
                <a:cubicBezTo>
                  <a:pt x="373204" y="333540"/>
                  <a:pt x="327157" y="381544"/>
                  <a:pt x="270570" y="381544"/>
                </a:cubicBezTo>
                <a:cubicBezTo>
                  <a:pt x="270570" y="381544"/>
                  <a:pt x="270562" y="381544"/>
                  <a:pt x="270562" y="381544"/>
                </a:cubicBezTo>
                <a:cubicBezTo>
                  <a:pt x="213975" y="381535"/>
                  <a:pt x="167945" y="333532"/>
                  <a:pt x="167945" y="274526"/>
                </a:cubicBezTo>
                <a:cubicBezTo>
                  <a:pt x="167945" y="215521"/>
                  <a:pt x="213975" y="167517"/>
                  <a:pt x="270562" y="167509"/>
                </a:cubicBezTo>
                <a:close/>
                <a:moveTo>
                  <a:pt x="177544" y="103070"/>
                </a:moveTo>
                <a:cubicBezTo>
                  <a:pt x="180568" y="101475"/>
                  <a:pt x="184313" y="102659"/>
                  <a:pt x="185900" y="105707"/>
                </a:cubicBezTo>
                <a:cubicBezTo>
                  <a:pt x="187488" y="108756"/>
                  <a:pt x="186312" y="112518"/>
                  <a:pt x="183280" y="114114"/>
                </a:cubicBezTo>
                <a:cubicBezTo>
                  <a:pt x="149276" y="132044"/>
                  <a:pt x="122201" y="159010"/>
                  <a:pt x="104976" y="192082"/>
                </a:cubicBezTo>
                <a:cubicBezTo>
                  <a:pt x="103876" y="194207"/>
                  <a:pt x="101718" y="195425"/>
                  <a:pt x="99492" y="195425"/>
                </a:cubicBezTo>
                <a:cubicBezTo>
                  <a:pt x="98526" y="195425"/>
                  <a:pt x="97544" y="195206"/>
                  <a:pt x="96620" y="194711"/>
                </a:cubicBezTo>
                <a:cubicBezTo>
                  <a:pt x="93588" y="193115"/>
                  <a:pt x="92421" y="189344"/>
                  <a:pt x="94016" y="186296"/>
                </a:cubicBezTo>
                <a:cubicBezTo>
                  <a:pt x="112408" y="150956"/>
                  <a:pt x="141290" y="122176"/>
                  <a:pt x="177544" y="103070"/>
                </a:cubicBezTo>
                <a:close/>
                <a:moveTo>
                  <a:pt x="363513" y="103028"/>
                </a:moveTo>
                <a:cubicBezTo>
                  <a:pt x="399222" y="120991"/>
                  <a:pt x="428137" y="149789"/>
                  <a:pt x="447142" y="186304"/>
                </a:cubicBezTo>
                <a:cubicBezTo>
                  <a:pt x="448729" y="189352"/>
                  <a:pt x="447553" y="193115"/>
                  <a:pt x="444521" y="194710"/>
                </a:cubicBezTo>
                <a:cubicBezTo>
                  <a:pt x="443606" y="195189"/>
                  <a:pt x="442615" y="195424"/>
                  <a:pt x="441649" y="195424"/>
                </a:cubicBezTo>
                <a:cubicBezTo>
                  <a:pt x="439424" y="195424"/>
                  <a:pt x="437265" y="194215"/>
                  <a:pt x="436157" y="192082"/>
                </a:cubicBezTo>
                <a:cubicBezTo>
                  <a:pt x="418361" y="157893"/>
                  <a:pt x="391336" y="130960"/>
                  <a:pt x="357970" y="114172"/>
                </a:cubicBezTo>
                <a:cubicBezTo>
                  <a:pt x="354913" y="112635"/>
                  <a:pt x="353670" y="108898"/>
                  <a:pt x="355199" y="105816"/>
                </a:cubicBezTo>
                <a:cubicBezTo>
                  <a:pt x="356736" y="102742"/>
                  <a:pt x="360448" y="101483"/>
                  <a:pt x="363513" y="103028"/>
                </a:cubicBezTo>
                <a:close/>
                <a:moveTo>
                  <a:pt x="270562" y="95965"/>
                </a:moveTo>
                <a:cubicBezTo>
                  <a:pt x="253530" y="95965"/>
                  <a:pt x="237608" y="105430"/>
                  <a:pt x="229445" y="119984"/>
                </a:cubicBezTo>
                <a:cubicBezTo>
                  <a:pt x="240085" y="130196"/>
                  <a:pt x="254807" y="135991"/>
                  <a:pt x="270570" y="135991"/>
                </a:cubicBezTo>
                <a:cubicBezTo>
                  <a:pt x="285435" y="135991"/>
                  <a:pt x="300442" y="130020"/>
                  <a:pt x="311612" y="119850"/>
                </a:cubicBezTo>
                <a:cubicBezTo>
                  <a:pt x="303432" y="105380"/>
                  <a:pt x="287560" y="95965"/>
                  <a:pt x="270562" y="95965"/>
                </a:cubicBezTo>
                <a:close/>
                <a:moveTo>
                  <a:pt x="270571" y="39361"/>
                </a:moveTo>
                <a:cubicBezTo>
                  <a:pt x="262727" y="39361"/>
                  <a:pt x="256353" y="44660"/>
                  <a:pt x="256353" y="51177"/>
                </a:cubicBezTo>
                <a:cubicBezTo>
                  <a:pt x="256353" y="57694"/>
                  <a:pt x="262727" y="62994"/>
                  <a:pt x="270571" y="62994"/>
                </a:cubicBezTo>
                <a:cubicBezTo>
                  <a:pt x="278415" y="62994"/>
                  <a:pt x="284789" y="57694"/>
                  <a:pt x="284789" y="51177"/>
                </a:cubicBezTo>
                <a:cubicBezTo>
                  <a:pt x="284789" y="44660"/>
                  <a:pt x="278415" y="39361"/>
                  <a:pt x="270571" y="39361"/>
                </a:cubicBezTo>
                <a:close/>
                <a:moveTo>
                  <a:pt x="270571" y="27923"/>
                </a:moveTo>
                <a:cubicBezTo>
                  <a:pt x="286007" y="27923"/>
                  <a:pt x="298562" y="38353"/>
                  <a:pt x="298562" y="51186"/>
                </a:cubicBezTo>
                <a:cubicBezTo>
                  <a:pt x="298562" y="64018"/>
                  <a:pt x="285998" y="74449"/>
                  <a:pt x="270571" y="74449"/>
                </a:cubicBezTo>
                <a:cubicBezTo>
                  <a:pt x="255135" y="74449"/>
                  <a:pt x="242580" y="64018"/>
                  <a:pt x="242580" y="51186"/>
                </a:cubicBezTo>
                <a:cubicBezTo>
                  <a:pt x="242580" y="38353"/>
                  <a:pt x="255135" y="27923"/>
                  <a:pt x="270571" y="27923"/>
                </a:cubicBezTo>
                <a:close/>
                <a:moveTo>
                  <a:pt x="270570" y="12916"/>
                </a:moveTo>
                <a:cubicBezTo>
                  <a:pt x="235978" y="12916"/>
                  <a:pt x="208869" y="39942"/>
                  <a:pt x="208878" y="74466"/>
                </a:cubicBezTo>
                <a:cubicBezTo>
                  <a:pt x="208878" y="86954"/>
                  <a:pt x="213026" y="99274"/>
                  <a:pt x="220685" y="109906"/>
                </a:cubicBezTo>
                <a:cubicBezTo>
                  <a:pt x="231678" y="93925"/>
                  <a:pt x="250499" y="83763"/>
                  <a:pt x="270579" y="83763"/>
                </a:cubicBezTo>
                <a:cubicBezTo>
                  <a:pt x="290743" y="83763"/>
                  <a:pt x="309638" y="94000"/>
                  <a:pt x="320615" y="110100"/>
                </a:cubicBezTo>
                <a:cubicBezTo>
                  <a:pt x="328173" y="100005"/>
                  <a:pt x="332263" y="87626"/>
                  <a:pt x="332263" y="74458"/>
                </a:cubicBezTo>
                <a:cubicBezTo>
                  <a:pt x="332263" y="39942"/>
                  <a:pt x="305162" y="12916"/>
                  <a:pt x="270570" y="12916"/>
                </a:cubicBezTo>
                <a:close/>
                <a:moveTo>
                  <a:pt x="270570" y="0"/>
                </a:moveTo>
                <a:cubicBezTo>
                  <a:pt x="290667" y="0"/>
                  <a:pt x="309445" y="7701"/>
                  <a:pt x="323462" y="21684"/>
                </a:cubicBezTo>
                <a:cubicBezTo>
                  <a:pt x="337470" y="35667"/>
                  <a:pt x="345204" y="54403"/>
                  <a:pt x="345204" y="74449"/>
                </a:cubicBezTo>
                <a:cubicBezTo>
                  <a:pt x="345204" y="92867"/>
                  <a:pt x="338570" y="110066"/>
                  <a:pt x="326468" y="123243"/>
                </a:cubicBezTo>
                <a:cubicBezTo>
                  <a:pt x="326292" y="124469"/>
                  <a:pt x="325729" y="125644"/>
                  <a:pt x="324797" y="126593"/>
                </a:cubicBezTo>
                <a:cubicBezTo>
                  <a:pt x="310890" y="140560"/>
                  <a:pt x="290617" y="148891"/>
                  <a:pt x="270562" y="148891"/>
                </a:cubicBezTo>
                <a:cubicBezTo>
                  <a:pt x="270537" y="148891"/>
                  <a:pt x="270503" y="148891"/>
                  <a:pt x="270478" y="148891"/>
                </a:cubicBezTo>
                <a:cubicBezTo>
                  <a:pt x="249273" y="148865"/>
                  <a:pt x="229487" y="140694"/>
                  <a:pt x="216201" y="126451"/>
                </a:cubicBezTo>
                <a:cubicBezTo>
                  <a:pt x="215302" y="125493"/>
                  <a:pt x="214781" y="124301"/>
                  <a:pt x="214647" y="123066"/>
                </a:cubicBezTo>
                <a:cubicBezTo>
                  <a:pt x="202562" y="109100"/>
                  <a:pt x="195936" y="91951"/>
                  <a:pt x="195936" y="74441"/>
                </a:cubicBezTo>
                <a:cubicBezTo>
                  <a:pt x="195936" y="54403"/>
                  <a:pt x="203654" y="35667"/>
                  <a:pt x="217679" y="21676"/>
                </a:cubicBezTo>
                <a:cubicBezTo>
                  <a:pt x="231695" y="7701"/>
                  <a:pt x="250474" y="0"/>
                  <a:pt x="27057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9F52147-3E9F-E6DF-8A5F-FCEB5C93262B}"/>
              </a:ext>
            </a:extLst>
          </p:cNvPr>
          <p:cNvSpPr/>
          <p:nvPr/>
        </p:nvSpPr>
        <p:spPr>
          <a:xfrm>
            <a:off x="5525368" y="461590"/>
            <a:ext cx="304038" cy="303943"/>
          </a:xfrm>
          <a:custGeom>
            <a:avLst/>
            <a:gdLst>
              <a:gd name="connsiteX0" fmla="*/ 85535 w 304038"/>
              <a:gd name="connsiteY0" fmla="*/ 191166 h 303943"/>
              <a:gd name="connsiteX1" fmla="*/ 152019 w 304038"/>
              <a:gd name="connsiteY1" fmla="*/ 217169 h 303943"/>
              <a:gd name="connsiteX2" fmla="*/ 218504 w 304038"/>
              <a:gd name="connsiteY2" fmla="*/ 191166 h 303943"/>
              <a:gd name="connsiteX3" fmla="*/ 231934 w 304038"/>
              <a:gd name="connsiteY3" fmla="*/ 192023 h 303943"/>
              <a:gd name="connsiteX4" fmla="*/ 231077 w 304038"/>
              <a:gd name="connsiteY4" fmla="*/ 205454 h 303943"/>
              <a:gd name="connsiteX5" fmla="*/ 152019 w 304038"/>
              <a:gd name="connsiteY5" fmla="*/ 236219 h 303943"/>
              <a:gd name="connsiteX6" fmla="*/ 72962 w 304038"/>
              <a:gd name="connsiteY6" fmla="*/ 205454 h 303943"/>
              <a:gd name="connsiteX7" fmla="*/ 72104 w 304038"/>
              <a:gd name="connsiteY7" fmla="*/ 192023 h 303943"/>
              <a:gd name="connsiteX8" fmla="*/ 85535 w 304038"/>
              <a:gd name="connsiteY8" fmla="*/ 191166 h 303943"/>
              <a:gd name="connsiteX9" fmla="*/ 192691 w 304038"/>
              <a:gd name="connsiteY9" fmla="*/ 75723 h 303943"/>
              <a:gd name="connsiteX10" fmla="*/ 211360 w 304038"/>
              <a:gd name="connsiteY10" fmla="*/ 102488 h 303943"/>
              <a:gd name="connsiteX11" fmla="*/ 192691 w 304038"/>
              <a:gd name="connsiteY11" fmla="*/ 129254 h 303943"/>
              <a:gd name="connsiteX12" fmla="*/ 174022 w 304038"/>
              <a:gd name="connsiteY12" fmla="*/ 102488 h 303943"/>
              <a:gd name="connsiteX13" fmla="*/ 192691 w 304038"/>
              <a:gd name="connsiteY13" fmla="*/ 75723 h 303943"/>
              <a:gd name="connsiteX14" fmla="*/ 111252 w 304038"/>
              <a:gd name="connsiteY14" fmla="*/ 75723 h 303943"/>
              <a:gd name="connsiteX15" fmla="*/ 129921 w 304038"/>
              <a:gd name="connsiteY15" fmla="*/ 102488 h 303943"/>
              <a:gd name="connsiteX16" fmla="*/ 111252 w 304038"/>
              <a:gd name="connsiteY16" fmla="*/ 129254 h 303943"/>
              <a:gd name="connsiteX17" fmla="*/ 92583 w 304038"/>
              <a:gd name="connsiteY17" fmla="*/ 102488 h 303943"/>
              <a:gd name="connsiteX18" fmla="*/ 111252 w 304038"/>
              <a:gd name="connsiteY18" fmla="*/ 75723 h 303943"/>
              <a:gd name="connsiteX19" fmla="*/ 152019 w 304038"/>
              <a:gd name="connsiteY19" fmla="*/ 19050 h 303943"/>
              <a:gd name="connsiteX20" fmla="*/ 19050 w 304038"/>
              <a:gd name="connsiteY20" fmla="*/ 152019 h 303943"/>
              <a:gd name="connsiteX21" fmla="*/ 152019 w 304038"/>
              <a:gd name="connsiteY21" fmla="*/ 284988 h 303943"/>
              <a:gd name="connsiteX22" fmla="*/ 284988 w 304038"/>
              <a:gd name="connsiteY22" fmla="*/ 152019 h 303943"/>
              <a:gd name="connsiteX23" fmla="*/ 152019 w 304038"/>
              <a:gd name="connsiteY23" fmla="*/ 19050 h 303943"/>
              <a:gd name="connsiteX24" fmla="*/ 152019 w 304038"/>
              <a:gd name="connsiteY24" fmla="*/ 0 h 303943"/>
              <a:gd name="connsiteX25" fmla="*/ 304038 w 304038"/>
              <a:gd name="connsiteY25" fmla="*/ 152019 h 303943"/>
              <a:gd name="connsiteX26" fmla="*/ 152019 w 304038"/>
              <a:gd name="connsiteY26" fmla="*/ 303943 h 303943"/>
              <a:gd name="connsiteX27" fmla="*/ 0 w 304038"/>
              <a:gd name="connsiteY27" fmla="*/ 151924 h 303943"/>
              <a:gd name="connsiteX28" fmla="*/ 152019 w 304038"/>
              <a:gd name="connsiteY28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4038" h="303943">
                <a:moveTo>
                  <a:pt x="85535" y="191166"/>
                </a:moveTo>
                <a:cubicBezTo>
                  <a:pt x="104870" y="208216"/>
                  <a:pt x="127826" y="217169"/>
                  <a:pt x="152019" y="217169"/>
                </a:cubicBezTo>
                <a:cubicBezTo>
                  <a:pt x="176213" y="217169"/>
                  <a:pt x="199168" y="208121"/>
                  <a:pt x="218504" y="191166"/>
                </a:cubicBezTo>
                <a:cubicBezTo>
                  <a:pt x="222504" y="187737"/>
                  <a:pt x="228505" y="188023"/>
                  <a:pt x="231934" y="192023"/>
                </a:cubicBezTo>
                <a:cubicBezTo>
                  <a:pt x="235363" y="196024"/>
                  <a:pt x="234982" y="202025"/>
                  <a:pt x="231077" y="205454"/>
                </a:cubicBezTo>
                <a:cubicBezTo>
                  <a:pt x="208121" y="225647"/>
                  <a:pt x="180785" y="236219"/>
                  <a:pt x="152019" y="236219"/>
                </a:cubicBezTo>
                <a:cubicBezTo>
                  <a:pt x="123158" y="236219"/>
                  <a:pt x="95822" y="225551"/>
                  <a:pt x="72962" y="205454"/>
                </a:cubicBezTo>
                <a:cubicBezTo>
                  <a:pt x="69056" y="202025"/>
                  <a:pt x="68675" y="195929"/>
                  <a:pt x="72104" y="192023"/>
                </a:cubicBezTo>
                <a:cubicBezTo>
                  <a:pt x="75533" y="188023"/>
                  <a:pt x="81629" y="187642"/>
                  <a:pt x="85535" y="191166"/>
                </a:cubicBezTo>
                <a:close/>
                <a:moveTo>
                  <a:pt x="192691" y="75723"/>
                </a:moveTo>
                <a:cubicBezTo>
                  <a:pt x="203002" y="75723"/>
                  <a:pt x="211360" y="87706"/>
                  <a:pt x="211360" y="102488"/>
                </a:cubicBezTo>
                <a:cubicBezTo>
                  <a:pt x="211360" y="117270"/>
                  <a:pt x="203002" y="129254"/>
                  <a:pt x="192691" y="129254"/>
                </a:cubicBezTo>
                <a:cubicBezTo>
                  <a:pt x="182380" y="129254"/>
                  <a:pt x="174022" y="117270"/>
                  <a:pt x="174022" y="102488"/>
                </a:cubicBezTo>
                <a:cubicBezTo>
                  <a:pt x="174022" y="87706"/>
                  <a:pt x="182380" y="75723"/>
                  <a:pt x="192691" y="75723"/>
                </a:cubicBezTo>
                <a:close/>
                <a:moveTo>
                  <a:pt x="111252" y="75723"/>
                </a:moveTo>
                <a:cubicBezTo>
                  <a:pt x="121563" y="75723"/>
                  <a:pt x="129921" y="87706"/>
                  <a:pt x="129921" y="102488"/>
                </a:cubicBezTo>
                <a:cubicBezTo>
                  <a:pt x="129921" y="117270"/>
                  <a:pt x="121563" y="129254"/>
                  <a:pt x="111252" y="129254"/>
                </a:cubicBezTo>
                <a:cubicBezTo>
                  <a:pt x="100941" y="129254"/>
                  <a:pt x="92583" y="117270"/>
                  <a:pt x="92583" y="102488"/>
                </a:cubicBezTo>
                <a:cubicBezTo>
                  <a:pt x="92583" y="87706"/>
                  <a:pt x="100941" y="75723"/>
                  <a:pt x="111252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1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744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199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35C8323C-37C0-509E-F314-997B2FF4663D}"/>
              </a:ext>
            </a:extLst>
          </p:cNvPr>
          <p:cNvSpPr/>
          <p:nvPr/>
        </p:nvSpPr>
        <p:spPr>
          <a:xfrm>
            <a:off x="4595539" y="461590"/>
            <a:ext cx="304038" cy="303943"/>
          </a:xfrm>
          <a:custGeom>
            <a:avLst/>
            <a:gdLst>
              <a:gd name="connsiteX0" fmla="*/ 152019 w 304038"/>
              <a:gd name="connsiteY0" fmla="*/ 188785 h 303943"/>
              <a:gd name="connsiteX1" fmla="*/ 231076 w 304038"/>
              <a:gd name="connsiteY1" fmla="*/ 219551 h 303943"/>
              <a:gd name="connsiteX2" fmla="*/ 231933 w 304038"/>
              <a:gd name="connsiteY2" fmla="*/ 232981 h 303943"/>
              <a:gd name="connsiteX3" fmla="*/ 224790 w 304038"/>
              <a:gd name="connsiteY3" fmla="*/ 236219 h 303943"/>
              <a:gd name="connsiteX4" fmla="*/ 218503 w 304038"/>
              <a:gd name="connsiteY4" fmla="*/ 233838 h 303943"/>
              <a:gd name="connsiteX5" fmla="*/ 152019 w 304038"/>
              <a:gd name="connsiteY5" fmla="*/ 207835 h 303943"/>
              <a:gd name="connsiteX6" fmla="*/ 85534 w 304038"/>
              <a:gd name="connsiteY6" fmla="*/ 233838 h 303943"/>
              <a:gd name="connsiteX7" fmla="*/ 72104 w 304038"/>
              <a:gd name="connsiteY7" fmla="*/ 232981 h 303943"/>
              <a:gd name="connsiteX8" fmla="*/ 72961 w 304038"/>
              <a:gd name="connsiteY8" fmla="*/ 219551 h 303943"/>
              <a:gd name="connsiteX9" fmla="*/ 152019 w 304038"/>
              <a:gd name="connsiteY9" fmla="*/ 188785 h 303943"/>
              <a:gd name="connsiteX10" fmla="*/ 192690 w 304038"/>
              <a:gd name="connsiteY10" fmla="*/ 75723 h 303943"/>
              <a:gd name="connsiteX11" fmla="*/ 211359 w 304038"/>
              <a:gd name="connsiteY11" fmla="*/ 102488 h 303943"/>
              <a:gd name="connsiteX12" fmla="*/ 192690 w 304038"/>
              <a:gd name="connsiteY12" fmla="*/ 129254 h 303943"/>
              <a:gd name="connsiteX13" fmla="*/ 174021 w 304038"/>
              <a:gd name="connsiteY13" fmla="*/ 102488 h 303943"/>
              <a:gd name="connsiteX14" fmla="*/ 192690 w 304038"/>
              <a:gd name="connsiteY14" fmla="*/ 75723 h 303943"/>
              <a:gd name="connsiteX15" fmla="*/ 111347 w 304038"/>
              <a:gd name="connsiteY15" fmla="*/ 75723 h 303943"/>
              <a:gd name="connsiteX16" fmla="*/ 130016 w 304038"/>
              <a:gd name="connsiteY16" fmla="*/ 102488 h 303943"/>
              <a:gd name="connsiteX17" fmla="*/ 111347 w 304038"/>
              <a:gd name="connsiteY17" fmla="*/ 129254 h 303943"/>
              <a:gd name="connsiteX18" fmla="*/ 92678 w 304038"/>
              <a:gd name="connsiteY18" fmla="*/ 102488 h 303943"/>
              <a:gd name="connsiteX19" fmla="*/ 111347 w 304038"/>
              <a:gd name="connsiteY19" fmla="*/ 75723 h 303943"/>
              <a:gd name="connsiteX20" fmla="*/ 152019 w 304038"/>
              <a:gd name="connsiteY20" fmla="*/ 19050 h 303943"/>
              <a:gd name="connsiteX21" fmla="*/ 19050 w 304038"/>
              <a:gd name="connsiteY21" fmla="*/ 152019 h 303943"/>
              <a:gd name="connsiteX22" fmla="*/ 152019 w 304038"/>
              <a:gd name="connsiteY22" fmla="*/ 284988 h 303943"/>
              <a:gd name="connsiteX23" fmla="*/ 284988 w 304038"/>
              <a:gd name="connsiteY23" fmla="*/ 152019 h 303943"/>
              <a:gd name="connsiteX24" fmla="*/ 152019 w 304038"/>
              <a:gd name="connsiteY24" fmla="*/ 19050 h 303943"/>
              <a:gd name="connsiteX25" fmla="*/ 152019 w 304038"/>
              <a:gd name="connsiteY25" fmla="*/ 0 h 303943"/>
              <a:gd name="connsiteX26" fmla="*/ 304038 w 304038"/>
              <a:gd name="connsiteY26" fmla="*/ 152019 h 303943"/>
              <a:gd name="connsiteX27" fmla="*/ 152019 w 304038"/>
              <a:gd name="connsiteY27" fmla="*/ 303943 h 303943"/>
              <a:gd name="connsiteX28" fmla="*/ 0 w 304038"/>
              <a:gd name="connsiteY28" fmla="*/ 152019 h 303943"/>
              <a:gd name="connsiteX29" fmla="*/ 152019 w 304038"/>
              <a:gd name="connsiteY29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4038" h="303943">
                <a:moveTo>
                  <a:pt x="152019" y="188785"/>
                </a:moveTo>
                <a:cubicBezTo>
                  <a:pt x="180879" y="188785"/>
                  <a:pt x="208216" y="199453"/>
                  <a:pt x="231076" y="219551"/>
                </a:cubicBezTo>
                <a:cubicBezTo>
                  <a:pt x="234981" y="223075"/>
                  <a:pt x="235458" y="229076"/>
                  <a:pt x="231933" y="232981"/>
                </a:cubicBezTo>
                <a:cubicBezTo>
                  <a:pt x="230028" y="235172"/>
                  <a:pt x="227361" y="236219"/>
                  <a:pt x="224790" y="236219"/>
                </a:cubicBezTo>
                <a:cubicBezTo>
                  <a:pt x="222599" y="236219"/>
                  <a:pt x="220313" y="235457"/>
                  <a:pt x="218503" y="233838"/>
                </a:cubicBezTo>
                <a:cubicBezTo>
                  <a:pt x="199167" y="216789"/>
                  <a:pt x="176117" y="207835"/>
                  <a:pt x="152019" y="207835"/>
                </a:cubicBezTo>
                <a:cubicBezTo>
                  <a:pt x="127920" y="207835"/>
                  <a:pt x="104965" y="216884"/>
                  <a:pt x="85534" y="233838"/>
                </a:cubicBezTo>
                <a:cubicBezTo>
                  <a:pt x="81534" y="237363"/>
                  <a:pt x="75533" y="236981"/>
                  <a:pt x="72104" y="232981"/>
                </a:cubicBezTo>
                <a:cubicBezTo>
                  <a:pt x="68580" y="229076"/>
                  <a:pt x="69056" y="222980"/>
                  <a:pt x="72961" y="219551"/>
                </a:cubicBezTo>
                <a:cubicBezTo>
                  <a:pt x="95821" y="199453"/>
                  <a:pt x="123158" y="188785"/>
                  <a:pt x="152019" y="188785"/>
                </a:cubicBezTo>
                <a:close/>
                <a:moveTo>
                  <a:pt x="192690" y="75723"/>
                </a:moveTo>
                <a:cubicBezTo>
                  <a:pt x="203001" y="75723"/>
                  <a:pt x="211359" y="87706"/>
                  <a:pt x="211359" y="102488"/>
                </a:cubicBezTo>
                <a:cubicBezTo>
                  <a:pt x="211359" y="117270"/>
                  <a:pt x="203001" y="129254"/>
                  <a:pt x="192690" y="129254"/>
                </a:cubicBezTo>
                <a:cubicBezTo>
                  <a:pt x="182379" y="129254"/>
                  <a:pt x="174021" y="117270"/>
                  <a:pt x="174021" y="102488"/>
                </a:cubicBezTo>
                <a:cubicBezTo>
                  <a:pt x="174021" y="87706"/>
                  <a:pt x="182379" y="75723"/>
                  <a:pt x="192690" y="75723"/>
                </a:cubicBezTo>
                <a:close/>
                <a:moveTo>
                  <a:pt x="111347" y="75723"/>
                </a:moveTo>
                <a:cubicBezTo>
                  <a:pt x="121658" y="75723"/>
                  <a:pt x="130016" y="87706"/>
                  <a:pt x="130016" y="102488"/>
                </a:cubicBezTo>
                <a:cubicBezTo>
                  <a:pt x="130016" y="117270"/>
                  <a:pt x="121658" y="129254"/>
                  <a:pt x="111347" y="129254"/>
                </a:cubicBezTo>
                <a:cubicBezTo>
                  <a:pt x="101036" y="129254"/>
                  <a:pt x="92678" y="117270"/>
                  <a:pt x="92678" y="102488"/>
                </a:cubicBezTo>
                <a:cubicBezTo>
                  <a:pt x="92678" y="87706"/>
                  <a:pt x="101036" y="75723"/>
                  <a:pt x="111347" y="75723"/>
                </a:cubicBezTo>
                <a:close/>
                <a:moveTo>
                  <a:pt x="152019" y="19050"/>
                </a:moveTo>
                <a:cubicBezTo>
                  <a:pt x="78677" y="19050"/>
                  <a:pt x="19050" y="78677"/>
                  <a:pt x="19050" y="152019"/>
                </a:cubicBezTo>
                <a:cubicBezTo>
                  <a:pt x="19050" y="225362"/>
                  <a:pt x="78677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839"/>
                  <a:pt x="0" y="152019"/>
                </a:cubicBezTo>
                <a:cubicBezTo>
                  <a:pt x="0" y="68199"/>
                  <a:pt x="68199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FBCB75A7-E479-BBE9-920B-56B2221E04FE}"/>
              </a:ext>
            </a:extLst>
          </p:cNvPr>
          <p:cNvSpPr/>
          <p:nvPr/>
        </p:nvSpPr>
        <p:spPr>
          <a:xfrm>
            <a:off x="5088456" y="461590"/>
            <a:ext cx="304038" cy="303943"/>
          </a:xfrm>
          <a:custGeom>
            <a:avLst/>
            <a:gdLst>
              <a:gd name="connsiteX0" fmla="*/ 79344 w 304038"/>
              <a:gd name="connsiteY0" fmla="*/ 188785 h 303943"/>
              <a:gd name="connsiteX1" fmla="*/ 224886 w 304038"/>
              <a:gd name="connsiteY1" fmla="*/ 188785 h 303943"/>
              <a:gd name="connsiteX2" fmla="*/ 234411 w 304038"/>
              <a:gd name="connsiteY2" fmla="*/ 198310 h 303943"/>
              <a:gd name="connsiteX3" fmla="*/ 224791 w 304038"/>
              <a:gd name="connsiteY3" fmla="*/ 207835 h 303943"/>
              <a:gd name="connsiteX4" fmla="*/ 79344 w 304038"/>
              <a:gd name="connsiteY4" fmla="*/ 207835 h 303943"/>
              <a:gd name="connsiteX5" fmla="*/ 69819 w 304038"/>
              <a:gd name="connsiteY5" fmla="*/ 198310 h 303943"/>
              <a:gd name="connsiteX6" fmla="*/ 79344 w 304038"/>
              <a:gd name="connsiteY6" fmla="*/ 188785 h 303943"/>
              <a:gd name="connsiteX7" fmla="*/ 192786 w 304038"/>
              <a:gd name="connsiteY7" fmla="*/ 75723 h 303943"/>
              <a:gd name="connsiteX8" fmla="*/ 211455 w 304038"/>
              <a:gd name="connsiteY8" fmla="*/ 102488 h 303943"/>
              <a:gd name="connsiteX9" fmla="*/ 192786 w 304038"/>
              <a:gd name="connsiteY9" fmla="*/ 129254 h 303943"/>
              <a:gd name="connsiteX10" fmla="*/ 174117 w 304038"/>
              <a:gd name="connsiteY10" fmla="*/ 102488 h 303943"/>
              <a:gd name="connsiteX11" fmla="*/ 192786 w 304038"/>
              <a:gd name="connsiteY11" fmla="*/ 75723 h 303943"/>
              <a:gd name="connsiteX12" fmla="*/ 111348 w 304038"/>
              <a:gd name="connsiteY12" fmla="*/ 75723 h 303943"/>
              <a:gd name="connsiteX13" fmla="*/ 130017 w 304038"/>
              <a:gd name="connsiteY13" fmla="*/ 102488 h 303943"/>
              <a:gd name="connsiteX14" fmla="*/ 111348 w 304038"/>
              <a:gd name="connsiteY14" fmla="*/ 129254 h 303943"/>
              <a:gd name="connsiteX15" fmla="*/ 92679 w 304038"/>
              <a:gd name="connsiteY15" fmla="*/ 102488 h 303943"/>
              <a:gd name="connsiteX16" fmla="*/ 111348 w 304038"/>
              <a:gd name="connsiteY16" fmla="*/ 75723 h 303943"/>
              <a:gd name="connsiteX17" fmla="*/ 152019 w 304038"/>
              <a:gd name="connsiteY17" fmla="*/ 19050 h 303943"/>
              <a:gd name="connsiteX18" fmla="*/ 19050 w 304038"/>
              <a:gd name="connsiteY18" fmla="*/ 152019 h 303943"/>
              <a:gd name="connsiteX19" fmla="*/ 152019 w 304038"/>
              <a:gd name="connsiteY19" fmla="*/ 284988 h 303943"/>
              <a:gd name="connsiteX20" fmla="*/ 284988 w 304038"/>
              <a:gd name="connsiteY20" fmla="*/ 152019 h 303943"/>
              <a:gd name="connsiteX21" fmla="*/ 152019 w 304038"/>
              <a:gd name="connsiteY21" fmla="*/ 19050 h 303943"/>
              <a:gd name="connsiteX22" fmla="*/ 152019 w 304038"/>
              <a:gd name="connsiteY22" fmla="*/ 0 h 303943"/>
              <a:gd name="connsiteX23" fmla="*/ 304038 w 304038"/>
              <a:gd name="connsiteY23" fmla="*/ 152019 h 303943"/>
              <a:gd name="connsiteX24" fmla="*/ 152019 w 304038"/>
              <a:gd name="connsiteY24" fmla="*/ 303943 h 303943"/>
              <a:gd name="connsiteX25" fmla="*/ 0 w 304038"/>
              <a:gd name="connsiteY25" fmla="*/ 151924 h 303943"/>
              <a:gd name="connsiteX26" fmla="*/ 152019 w 304038"/>
              <a:gd name="connsiteY26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04038" h="303943">
                <a:moveTo>
                  <a:pt x="79344" y="188785"/>
                </a:moveTo>
                <a:lnTo>
                  <a:pt x="224886" y="188785"/>
                </a:lnTo>
                <a:cubicBezTo>
                  <a:pt x="230125" y="188785"/>
                  <a:pt x="234411" y="193071"/>
                  <a:pt x="234411" y="198310"/>
                </a:cubicBezTo>
                <a:cubicBezTo>
                  <a:pt x="234411" y="203549"/>
                  <a:pt x="230125" y="207835"/>
                  <a:pt x="224791" y="207835"/>
                </a:cubicBezTo>
                <a:lnTo>
                  <a:pt x="79344" y="207835"/>
                </a:lnTo>
                <a:cubicBezTo>
                  <a:pt x="74105" y="207835"/>
                  <a:pt x="69819" y="203549"/>
                  <a:pt x="69819" y="198310"/>
                </a:cubicBezTo>
                <a:cubicBezTo>
                  <a:pt x="69819" y="193071"/>
                  <a:pt x="74105" y="188785"/>
                  <a:pt x="79344" y="188785"/>
                </a:cubicBezTo>
                <a:close/>
                <a:moveTo>
                  <a:pt x="192786" y="75723"/>
                </a:moveTo>
                <a:cubicBezTo>
                  <a:pt x="203097" y="75723"/>
                  <a:pt x="211455" y="87706"/>
                  <a:pt x="211455" y="102488"/>
                </a:cubicBezTo>
                <a:cubicBezTo>
                  <a:pt x="211455" y="117270"/>
                  <a:pt x="203097" y="129254"/>
                  <a:pt x="192786" y="129254"/>
                </a:cubicBezTo>
                <a:cubicBezTo>
                  <a:pt x="182475" y="129254"/>
                  <a:pt x="174117" y="117270"/>
                  <a:pt x="174117" y="102488"/>
                </a:cubicBezTo>
                <a:cubicBezTo>
                  <a:pt x="174117" y="87706"/>
                  <a:pt x="182475" y="75723"/>
                  <a:pt x="192786" y="75723"/>
                </a:cubicBezTo>
                <a:close/>
                <a:moveTo>
                  <a:pt x="111348" y="75723"/>
                </a:moveTo>
                <a:cubicBezTo>
                  <a:pt x="121659" y="75723"/>
                  <a:pt x="130017" y="87706"/>
                  <a:pt x="130017" y="102488"/>
                </a:cubicBezTo>
                <a:cubicBezTo>
                  <a:pt x="130017" y="117270"/>
                  <a:pt x="121659" y="129254"/>
                  <a:pt x="111348" y="129254"/>
                </a:cubicBezTo>
                <a:cubicBezTo>
                  <a:pt x="101037" y="129254"/>
                  <a:pt x="92679" y="117270"/>
                  <a:pt x="92679" y="102488"/>
                </a:cubicBezTo>
                <a:cubicBezTo>
                  <a:pt x="92679" y="87706"/>
                  <a:pt x="101037" y="75723"/>
                  <a:pt x="111348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362" y="19050"/>
                  <a:pt x="152019" y="19050"/>
                </a:cubicBezTo>
                <a:close/>
                <a:moveTo>
                  <a:pt x="152019" y="0"/>
                </a:moveTo>
                <a:cubicBezTo>
                  <a:pt x="235744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294" y="0"/>
                  <a:pt x="1520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DC3BB59-B370-8679-13E0-430D0F12A902}"/>
              </a:ext>
            </a:extLst>
          </p:cNvPr>
          <p:cNvSpPr/>
          <p:nvPr/>
        </p:nvSpPr>
        <p:spPr>
          <a:xfrm>
            <a:off x="6020868" y="423440"/>
            <a:ext cx="346441" cy="346441"/>
          </a:xfrm>
          <a:custGeom>
            <a:avLst/>
            <a:gdLst>
              <a:gd name="connsiteX0" fmla="*/ 488376 w 735788"/>
              <a:gd name="connsiteY0" fmla="*/ 215506 h 735788"/>
              <a:gd name="connsiteX1" fmla="*/ 441556 w 735788"/>
              <a:gd name="connsiteY1" fmla="*/ 236383 h 735788"/>
              <a:gd name="connsiteX2" fmla="*/ 330671 w 735788"/>
              <a:gd name="connsiteY2" fmla="*/ 349965 h 735788"/>
              <a:gd name="connsiteX3" fmla="*/ 319426 w 735788"/>
              <a:gd name="connsiteY3" fmla="*/ 360661 h 735788"/>
              <a:gd name="connsiteX4" fmla="*/ 293694 w 735788"/>
              <a:gd name="connsiteY4" fmla="*/ 332655 h 735788"/>
              <a:gd name="connsiteX5" fmla="*/ 202096 w 735788"/>
              <a:gd name="connsiteY5" fmla="*/ 331814 h 735788"/>
              <a:gd name="connsiteX6" fmla="*/ 202897 w 735788"/>
              <a:gd name="connsiteY6" fmla="*/ 426444 h 735788"/>
              <a:gd name="connsiteX7" fmla="*/ 273606 w 735788"/>
              <a:gd name="connsiteY7" fmla="*/ 498879 h 735788"/>
              <a:gd name="connsiteX8" fmla="*/ 366846 w 735788"/>
              <a:gd name="connsiteY8" fmla="*/ 499721 h 735788"/>
              <a:gd name="connsiteX9" fmla="*/ 533196 w 735788"/>
              <a:gd name="connsiteY9" fmla="*/ 329371 h 735788"/>
              <a:gd name="connsiteX10" fmla="*/ 533996 w 735788"/>
              <a:gd name="connsiteY10" fmla="*/ 234741 h 735788"/>
              <a:gd name="connsiteX11" fmla="*/ 488376 w 735788"/>
              <a:gd name="connsiteY11" fmla="*/ 215506 h 735788"/>
              <a:gd name="connsiteX12" fmla="*/ 367894 w 735788"/>
              <a:gd name="connsiteY12" fmla="*/ 0 h 735788"/>
              <a:gd name="connsiteX13" fmla="*/ 735788 w 735788"/>
              <a:gd name="connsiteY13" fmla="*/ 367894 h 735788"/>
              <a:gd name="connsiteX14" fmla="*/ 367894 w 735788"/>
              <a:gd name="connsiteY14" fmla="*/ 735788 h 735788"/>
              <a:gd name="connsiteX15" fmla="*/ 0 w 735788"/>
              <a:gd name="connsiteY15" fmla="*/ 367894 h 735788"/>
              <a:gd name="connsiteX16" fmla="*/ 367894 w 735788"/>
              <a:gd name="connsiteY16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88" h="735788">
                <a:moveTo>
                  <a:pt x="488376" y="215506"/>
                </a:moveTo>
                <a:cubicBezTo>
                  <a:pt x="471899" y="215811"/>
                  <a:pt x="455222" y="222802"/>
                  <a:pt x="441556" y="236383"/>
                </a:cubicBezTo>
                <a:cubicBezTo>
                  <a:pt x="404622" y="274244"/>
                  <a:pt x="367646" y="312104"/>
                  <a:pt x="330671" y="349965"/>
                </a:cubicBezTo>
                <a:cubicBezTo>
                  <a:pt x="327469" y="353249"/>
                  <a:pt x="324227" y="355734"/>
                  <a:pt x="319426" y="360661"/>
                </a:cubicBezTo>
                <a:cubicBezTo>
                  <a:pt x="310582" y="350765"/>
                  <a:pt x="302537" y="341710"/>
                  <a:pt x="293694" y="332655"/>
                </a:cubicBezTo>
                <a:cubicBezTo>
                  <a:pt x="266404" y="306292"/>
                  <a:pt x="227828" y="305492"/>
                  <a:pt x="202096" y="331814"/>
                </a:cubicBezTo>
                <a:cubicBezTo>
                  <a:pt x="175565" y="358135"/>
                  <a:pt x="176364" y="398480"/>
                  <a:pt x="202897" y="426444"/>
                </a:cubicBezTo>
                <a:cubicBezTo>
                  <a:pt x="226186" y="451164"/>
                  <a:pt x="249517" y="475001"/>
                  <a:pt x="273606" y="498879"/>
                </a:cubicBezTo>
                <a:cubicBezTo>
                  <a:pt x="300938" y="526885"/>
                  <a:pt x="339514" y="527685"/>
                  <a:pt x="366846" y="499721"/>
                </a:cubicBezTo>
                <a:cubicBezTo>
                  <a:pt x="422309" y="442952"/>
                  <a:pt x="477732" y="386141"/>
                  <a:pt x="533196" y="329371"/>
                </a:cubicBezTo>
                <a:cubicBezTo>
                  <a:pt x="559727" y="301407"/>
                  <a:pt x="559727" y="260262"/>
                  <a:pt x="533996" y="234741"/>
                </a:cubicBezTo>
                <a:cubicBezTo>
                  <a:pt x="521130" y="221580"/>
                  <a:pt x="504853" y="215200"/>
                  <a:pt x="488376" y="215506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68794BC3-7D88-F7DC-D1E5-29D41D13F407}"/>
              </a:ext>
            </a:extLst>
          </p:cNvPr>
          <p:cNvSpPr/>
          <p:nvPr/>
        </p:nvSpPr>
        <p:spPr>
          <a:xfrm>
            <a:off x="6487606" y="423440"/>
            <a:ext cx="346441" cy="346441"/>
          </a:xfrm>
          <a:custGeom>
            <a:avLst/>
            <a:gdLst>
              <a:gd name="connsiteX0" fmla="*/ 278052 w 735788"/>
              <a:gd name="connsiteY0" fmla="*/ 215023 h 735788"/>
              <a:gd name="connsiteX1" fmla="*/ 229594 w 735788"/>
              <a:gd name="connsiteY1" fmla="*/ 235459 h 735788"/>
              <a:gd name="connsiteX2" fmla="*/ 231320 w 735788"/>
              <a:gd name="connsiteY2" fmla="*/ 329500 h 735788"/>
              <a:gd name="connsiteX3" fmla="*/ 272382 w 735788"/>
              <a:gd name="connsiteY3" fmla="*/ 368287 h 735788"/>
              <a:gd name="connsiteX4" fmla="*/ 233047 w 735788"/>
              <a:gd name="connsiteY4" fmla="*/ 404590 h 735788"/>
              <a:gd name="connsiteX5" fmla="*/ 229636 w 735788"/>
              <a:gd name="connsiteY5" fmla="*/ 501116 h 735788"/>
              <a:gd name="connsiteX6" fmla="*/ 328900 w 735788"/>
              <a:gd name="connsiteY6" fmla="*/ 498630 h 735788"/>
              <a:gd name="connsiteX7" fmla="*/ 368277 w 735788"/>
              <a:gd name="connsiteY7" fmla="*/ 459843 h 735788"/>
              <a:gd name="connsiteX8" fmla="*/ 409338 w 735788"/>
              <a:gd name="connsiteY8" fmla="*/ 501116 h 735788"/>
              <a:gd name="connsiteX9" fmla="*/ 476933 w 735788"/>
              <a:gd name="connsiteY9" fmla="*/ 517625 h 735788"/>
              <a:gd name="connsiteX10" fmla="*/ 507760 w 735788"/>
              <a:gd name="connsiteY10" fmla="*/ 409559 h 735788"/>
              <a:gd name="connsiteX11" fmla="*/ 463246 w 735788"/>
              <a:gd name="connsiteY11" fmla="*/ 369130 h 735788"/>
              <a:gd name="connsiteX12" fmla="*/ 504307 w 735788"/>
              <a:gd name="connsiteY12" fmla="*/ 330342 h 735788"/>
              <a:gd name="connsiteX13" fmla="*/ 521406 w 735788"/>
              <a:gd name="connsiteY13" fmla="*/ 304779 h 735788"/>
              <a:gd name="connsiteX14" fmla="*/ 496600 w 735788"/>
              <a:gd name="connsiteY14" fmla="*/ 227205 h 735788"/>
              <a:gd name="connsiteX15" fmla="*/ 412750 w 735788"/>
              <a:gd name="connsiteY15" fmla="*/ 232174 h 735788"/>
              <a:gd name="connsiteX16" fmla="*/ 369120 w 735788"/>
              <a:gd name="connsiteY16" fmla="*/ 276731 h 735788"/>
              <a:gd name="connsiteX17" fmla="*/ 327173 w 735788"/>
              <a:gd name="connsiteY17" fmla="*/ 235459 h 735788"/>
              <a:gd name="connsiteX18" fmla="*/ 278052 w 735788"/>
              <a:gd name="connsiteY18" fmla="*/ 215023 h 735788"/>
              <a:gd name="connsiteX19" fmla="*/ 367894 w 735788"/>
              <a:gd name="connsiteY19" fmla="*/ 0 h 735788"/>
              <a:gd name="connsiteX20" fmla="*/ 735788 w 735788"/>
              <a:gd name="connsiteY20" fmla="*/ 367894 h 735788"/>
              <a:gd name="connsiteX21" fmla="*/ 367894 w 735788"/>
              <a:gd name="connsiteY21" fmla="*/ 735788 h 735788"/>
              <a:gd name="connsiteX22" fmla="*/ 0 w 735788"/>
              <a:gd name="connsiteY22" fmla="*/ 367894 h 735788"/>
              <a:gd name="connsiteX23" fmla="*/ 367894 w 735788"/>
              <a:gd name="connsiteY23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5788" h="735788">
                <a:moveTo>
                  <a:pt x="278052" y="215023"/>
                </a:moveTo>
                <a:cubicBezTo>
                  <a:pt x="260611" y="215023"/>
                  <a:pt x="243281" y="221835"/>
                  <a:pt x="229594" y="235459"/>
                </a:cubicBezTo>
                <a:cubicBezTo>
                  <a:pt x="202219" y="261865"/>
                  <a:pt x="203061" y="301452"/>
                  <a:pt x="231320" y="329500"/>
                </a:cubicBezTo>
                <a:cubicBezTo>
                  <a:pt x="244123" y="341881"/>
                  <a:pt x="256968" y="354264"/>
                  <a:pt x="272382" y="368287"/>
                </a:cubicBezTo>
                <a:cubicBezTo>
                  <a:pt x="257811" y="381511"/>
                  <a:pt x="245008" y="393050"/>
                  <a:pt x="233047" y="404590"/>
                </a:cubicBezTo>
                <a:cubicBezTo>
                  <a:pt x="203103" y="433480"/>
                  <a:pt x="201376" y="473867"/>
                  <a:pt x="229636" y="501116"/>
                </a:cubicBezTo>
                <a:cubicBezTo>
                  <a:pt x="257010" y="527521"/>
                  <a:pt x="299799" y="527521"/>
                  <a:pt x="328900" y="498630"/>
                </a:cubicBezTo>
                <a:cubicBezTo>
                  <a:pt x="341745" y="487092"/>
                  <a:pt x="353747" y="473867"/>
                  <a:pt x="368277" y="459843"/>
                </a:cubicBezTo>
                <a:cubicBezTo>
                  <a:pt x="382807" y="474709"/>
                  <a:pt x="395651" y="488733"/>
                  <a:pt x="409338" y="501116"/>
                </a:cubicBezTo>
                <a:cubicBezTo>
                  <a:pt x="428164" y="519266"/>
                  <a:pt x="451243" y="525036"/>
                  <a:pt x="476933" y="517625"/>
                </a:cubicBezTo>
                <a:cubicBezTo>
                  <a:pt x="525743" y="504442"/>
                  <a:pt x="542842" y="445861"/>
                  <a:pt x="507760" y="409559"/>
                </a:cubicBezTo>
                <a:cubicBezTo>
                  <a:pt x="494073" y="395535"/>
                  <a:pt x="478659" y="383154"/>
                  <a:pt x="463246" y="369130"/>
                </a:cubicBezTo>
                <a:cubicBezTo>
                  <a:pt x="478617" y="354264"/>
                  <a:pt x="492304" y="342724"/>
                  <a:pt x="504307" y="330342"/>
                </a:cubicBezTo>
                <a:cubicBezTo>
                  <a:pt x="511130" y="322930"/>
                  <a:pt x="517994" y="313876"/>
                  <a:pt x="521406" y="304779"/>
                </a:cubicBezTo>
                <a:cubicBezTo>
                  <a:pt x="533408" y="276689"/>
                  <a:pt x="522290" y="243714"/>
                  <a:pt x="496600" y="227205"/>
                </a:cubicBezTo>
                <a:cubicBezTo>
                  <a:pt x="470110" y="209896"/>
                  <a:pt x="435871" y="211538"/>
                  <a:pt x="412750" y="232174"/>
                </a:cubicBezTo>
                <a:cubicBezTo>
                  <a:pt x="397378" y="245398"/>
                  <a:pt x="384533" y="261064"/>
                  <a:pt x="369120" y="276731"/>
                </a:cubicBezTo>
                <a:cubicBezTo>
                  <a:pt x="353705" y="261022"/>
                  <a:pt x="340860" y="247841"/>
                  <a:pt x="327173" y="235459"/>
                </a:cubicBezTo>
                <a:cubicBezTo>
                  <a:pt x="313044" y="221835"/>
                  <a:pt x="295493" y="215023"/>
                  <a:pt x="278052" y="215023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FE057274-2CC1-341E-6FFA-4D12C4E70CEA}"/>
              </a:ext>
            </a:extLst>
          </p:cNvPr>
          <p:cNvSpPr/>
          <p:nvPr/>
        </p:nvSpPr>
        <p:spPr>
          <a:xfrm>
            <a:off x="1941984" y="1791179"/>
            <a:ext cx="357178" cy="357179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FAB86176-8985-D743-1BF8-E081FFD017EE}"/>
              </a:ext>
            </a:extLst>
          </p:cNvPr>
          <p:cNvSpPr/>
          <p:nvPr/>
        </p:nvSpPr>
        <p:spPr>
          <a:xfrm>
            <a:off x="1436363" y="1797485"/>
            <a:ext cx="357184" cy="344566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5" name="Graphic 102">
            <a:extLst>
              <a:ext uri="{FF2B5EF4-FFF2-40B4-BE49-F238E27FC236}">
                <a16:creationId xmlns:a16="http://schemas.microsoft.com/office/drawing/2014/main" id="{60ADBBC6-4F56-C29F-1837-3595DB79EBC7}"/>
              </a:ext>
            </a:extLst>
          </p:cNvPr>
          <p:cNvSpPr/>
          <p:nvPr/>
        </p:nvSpPr>
        <p:spPr>
          <a:xfrm>
            <a:off x="488988" y="1785090"/>
            <a:ext cx="326228" cy="369356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32BD75F-55FB-BB76-5E06-526C2C72523C}"/>
              </a:ext>
            </a:extLst>
          </p:cNvPr>
          <p:cNvSpPr/>
          <p:nvPr/>
        </p:nvSpPr>
        <p:spPr>
          <a:xfrm>
            <a:off x="963652" y="1791179"/>
            <a:ext cx="324275" cy="357179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7" name="Graphic 66">
            <a:extLst>
              <a:ext uri="{FF2B5EF4-FFF2-40B4-BE49-F238E27FC236}">
                <a16:creationId xmlns:a16="http://schemas.microsoft.com/office/drawing/2014/main" id="{E2AB2677-7F08-F1C2-DB48-D15F7AB37CFE}"/>
              </a:ext>
            </a:extLst>
          </p:cNvPr>
          <p:cNvSpPr/>
          <p:nvPr/>
        </p:nvSpPr>
        <p:spPr>
          <a:xfrm>
            <a:off x="2521219" y="1753768"/>
            <a:ext cx="432000" cy="432000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0D580B1F-9DA8-6DCC-64AA-E18748247397}"/>
              </a:ext>
            </a:extLst>
          </p:cNvPr>
          <p:cNvSpPr/>
          <p:nvPr/>
        </p:nvSpPr>
        <p:spPr>
          <a:xfrm>
            <a:off x="3235497" y="1753765"/>
            <a:ext cx="405890" cy="432006"/>
          </a:xfrm>
          <a:custGeom>
            <a:avLst/>
            <a:gdLst>
              <a:gd name="connsiteX0" fmla="*/ 174824 w 405890"/>
              <a:gd name="connsiteY0" fmla="*/ 123698 h 432006"/>
              <a:gd name="connsiteX1" fmla="*/ 210732 w 405890"/>
              <a:gd name="connsiteY1" fmla="*/ 212836 h 432006"/>
              <a:gd name="connsiteX2" fmla="*/ 210732 w 405890"/>
              <a:gd name="connsiteY2" fmla="*/ 219142 h 432006"/>
              <a:gd name="connsiteX3" fmla="*/ 174824 w 405890"/>
              <a:gd name="connsiteY3" fmla="*/ 308281 h 432006"/>
              <a:gd name="connsiteX4" fmla="*/ 311825 w 405890"/>
              <a:gd name="connsiteY4" fmla="*/ 215990 h 432006"/>
              <a:gd name="connsiteX5" fmla="*/ 161429 w 405890"/>
              <a:gd name="connsiteY5" fmla="*/ 94327 h 432006"/>
              <a:gd name="connsiteX6" fmla="*/ 331641 w 405890"/>
              <a:gd name="connsiteY6" fmla="*/ 208991 h 432006"/>
              <a:gd name="connsiteX7" fmla="*/ 335364 w 405890"/>
              <a:gd name="connsiteY7" fmla="*/ 215989 h 432006"/>
              <a:gd name="connsiteX8" fmla="*/ 331641 w 405890"/>
              <a:gd name="connsiteY8" fmla="*/ 222987 h 432006"/>
              <a:gd name="connsiteX9" fmla="*/ 161429 w 405890"/>
              <a:gd name="connsiteY9" fmla="*/ 337652 h 432006"/>
              <a:gd name="connsiteX10" fmla="*/ 151406 w 405890"/>
              <a:gd name="connsiteY10" fmla="*/ 337213 h 432006"/>
              <a:gd name="connsiteX11" fmla="*/ 148889 w 405890"/>
              <a:gd name="connsiteY11" fmla="*/ 327502 h 432006"/>
              <a:gd name="connsiteX12" fmla="*/ 193809 w 405890"/>
              <a:gd name="connsiteY12" fmla="*/ 215989 h 432006"/>
              <a:gd name="connsiteX13" fmla="*/ 148889 w 405890"/>
              <a:gd name="connsiteY13" fmla="*/ 104477 h 432006"/>
              <a:gd name="connsiteX14" fmla="*/ 151406 w 405890"/>
              <a:gd name="connsiteY14" fmla="*/ 94766 h 432006"/>
              <a:gd name="connsiteX15" fmla="*/ 161429 w 405890"/>
              <a:gd name="connsiteY15" fmla="*/ 94327 h 432006"/>
              <a:gd name="connsiteX16" fmla="*/ 25634 w 405890"/>
              <a:gd name="connsiteY16" fmla="*/ 39844 h 432006"/>
              <a:gd name="connsiteX17" fmla="*/ 17955 w 405890"/>
              <a:gd name="connsiteY17" fmla="*/ 58283 h 432006"/>
              <a:gd name="connsiteX18" fmla="*/ 80216 w 405890"/>
              <a:gd name="connsiteY18" fmla="*/ 212837 h 432006"/>
              <a:gd name="connsiteX19" fmla="*/ 80216 w 405890"/>
              <a:gd name="connsiteY19" fmla="*/ 219142 h 432006"/>
              <a:gd name="connsiteX20" fmla="*/ 18383 w 405890"/>
              <a:gd name="connsiteY20" fmla="*/ 372637 h 432006"/>
              <a:gd name="connsiteX21" fmla="*/ 19262 w 405890"/>
              <a:gd name="connsiteY21" fmla="*/ 386915 h 432006"/>
              <a:gd name="connsiteX22" fmla="*/ 28137 w 405890"/>
              <a:gd name="connsiteY22" fmla="*/ 392917 h 432006"/>
              <a:gd name="connsiteX23" fmla="*/ 38509 w 405890"/>
              <a:gd name="connsiteY23" fmla="*/ 390828 h 432006"/>
              <a:gd name="connsiteX24" fmla="*/ 80081 w 405890"/>
              <a:gd name="connsiteY24" fmla="*/ 362824 h 432006"/>
              <a:gd name="connsiteX25" fmla="*/ 139232 w 405890"/>
              <a:gd name="connsiteY25" fmla="*/ 215988 h 432006"/>
              <a:gd name="connsiteX26" fmla="*/ 80082 w 405890"/>
              <a:gd name="connsiteY26" fmla="*/ 69158 h 432006"/>
              <a:gd name="connsiteX27" fmla="*/ 38509 w 405890"/>
              <a:gd name="connsiteY27" fmla="*/ 41152 h 432006"/>
              <a:gd name="connsiteX28" fmla="*/ 25634 w 405890"/>
              <a:gd name="connsiteY28" fmla="*/ 39844 h 432006"/>
              <a:gd name="connsiteX29" fmla="*/ 101882 w 405890"/>
              <a:gd name="connsiteY29" fmla="*/ 16879 h 432006"/>
              <a:gd name="connsiteX30" fmla="*/ 95669 w 405890"/>
              <a:gd name="connsiteY30" fmla="*/ 18104 h 432006"/>
              <a:gd name="connsiteX31" fmla="*/ 86535 w 405890"/>
              <a:gd name="connsiteY31" fmla="*/ 40016 h 432006"/>
              <a:gd name="connsiteX32" fmla="*/ 156154 w 405890"/>
              <a:gd name="connsiteY32" fmla="*/ 212835 h 432006"/>
              <a:gd name="connsiteX33" fmla="*/ 156154 w 405890"/>
              <a:gd name="connsiteY33" fmla="*/ 219141 h 432006"/>
              <a:gd name="connsiteX34" fmla="*/ 87013 w 405890"/>
              <a:gd name="connsiteY34" fmla="*/ 390775 h 432006"/>
              <a:gd name="connsiteX35" fmla="*/ 88091 w 405890"/>
              <a:gd name="connsiteY35" fmla="*/ 407662 h 432006"/>
              <a:gd name="connsiteX36" fmla="*/ 98648 w 405890"/>
              <a:gd name="connsiteY36" fmla="*/ 414803 h 432006"/>
              <a:gd name="connsiteX37" fmla="*/ 111001 w 405890"/>
              <a:gd name="connsiteY37" fmla="*/ 412317 h 432006"/>
              <a:gd name="connsiteX38" fmla="*/ 381239 w 405890"/>
              <a:gd name="connsiteY38" fmla="*/ 230267 h 432006"/>
              <a:gd name="connsiteX39" fmla="*/ 381373 w 405890"/>
              <a:gd name="connsiteY39" fmla="*/ 230179 h 432006"/>
              <a:gd name="connsiteX40" fmla="*/ 386228 w 405890"/>
              <a:gd name="connsiteY40" fmla="*/ 225354 h 432006"/>
              <a:gd name="connsiteX41" fmla="*/ 381623 w 405890"/>
              <a:gd name="connsiteY41" fmla="*/ 201968 h 432006"/>
              <a:gd name="connsiteX42" fmla="*/ 111001 w 405890"/>
              <a:gd name="connsiteY42" fmla="*/ 19662 h 432006"/>
              <a:gd name="connsiteX43" fmla="*/ 101882 w 405890"/>
              <a:gd name="connsiteY43" fmla="*/ 16879 h 432006"/>
              <a:gd name="connsiteX44" fmla="*/ 105248 w 405890"/>
              <a:gd name="connsiteY44" fmla="*/ 171 h 432006"/>
              <a:gd name="connsiteX45" fmla="*/ 120422 w 405890"/>
              <a:gd name="connsiteY45" fmla="*/ 5662 h 432006"/>
              <a:gd name="connsiteX46" fmla="*/ 391052 w 405890"/>
              <a:gd name="connsiteY46" fmla="*/ 187973 h 432006"/>
              <a:gd name="connsiteX47" fmla="*/ 400313 w 405890"/>
              <a:gd name="connsiteY47" fmla="*/ 234648 h 432006"/>
              <a:gd name="connsiteX48" fmla="*/ 390603 w 405890"/>
              <a:gd name="connsiteY48" fmla="*/ 244306 h 432006"/>
              <a:gd name="connsiteX49" fmla="*/ 120428 w 405890"/>
              <a:gd name="connsiteY49" fmla="*/ 426313 h 432006"/>
              <a:gd name="connsiteX50" fmla="*/ 95339 w 405890"/>
              <a:gd name="connsiteY50" fmla="*/ 431351 h 432006"/>
              <a:gd name="connsiteX51" fmla="*/ 74005 w 405890"/>
              <a:gd name="connsiteY51" fmla="*/ 416955 h 432006"/>
              <a:gd name="connsiteX52" fmla="*/ 69326 w 405890"/>
              <a:gd name="connsiteY52" fmla="*/ 390416 h 432006"/>
              <a:gd name="connsiteX53" fmla="*/ 47937 w 405890"/>
              <a:gd name="connsiteY53" fmla="*/ 404824 h 432006"/>
              <a:gd name="connsiteX54" fmla="*/ 24827 w 405890"/>
              <a:gd name="connsiteY54" fmla="*/ 409464 h 432006"/>
              <a:gd name="connsiteX55" fmla="*/ 5176 w 405890"/>
              <a:gd name="connsiteY55" fmla="*/ 396207 h 432006"/>
              <a:gd name="connsiteX56" fmla="*/ 2801 w 405890"/>
              <a:gd name="connsiteY56" fmla="*/ 366156 h 432006"/>
              <a:gd name="connsiteX57" fmla="*/ 63294 w 405890"/>
              <a:gd name="connsiteY57" fmla="*/ 215989 h 432006"/>
              <a:gd name="connsiteX58" fmla="*/ 2298 w 405890"/>
              <a:gd name="connsiteY58" fmla="*/ 64575 h 432006"/>
              <a:gd name="connsiteX59" fmla="*/ 19242 w 405890"/>
              <a:gd name="connsiteY59" fmla="*/ 24227 h 432006"/>
              <a:gd name="connsiteX60" fmla="*/ 47931 w 405890"/>
              <a:gd name="connsiteY60" fmla="*/ 27152 h 432006"/>
              <a:gd name="connsiteX61" fmla="*/ 69376 w 405890"/>
              <a:gd name="connsiteY61" fmla="*/ 41598 h 432006"/>
              <a:gd name="connsiteX62" fmla="*/ 89277 w 405890"/>
              <a:gd name="connsiteY62" fmla="*/ 2486 h 432006"/>
              <a:gd name="connsiteX63" fmla="*/ 105248 w 405890"/>
              <a:gd name="connsiteY63" fmla="*/ 171 h 43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05890" h="432006">
                <a:moveTo>
                  <a:pt x="174824" y="123698"/>
                </a:moveTo>
                <a:lnTo>
                  <a:pt x="210732" y="212836"/>
                </a:lnTo>
                <a:cubicBezTo>
                  <a:pt x="211547" y="214860"/>
                  <a:pt x="211547" y="217119"/>
                  <a:pt x="210732" y="219142"/>
                </a:cubicBezTo>
                <a:lnTo>
                  <a:pt x="174824" y="308281"/>
                </a:lnTo>
                <a:lnTo>
                  <a:pt x="311825" y="215990"/>
                </a:lnTo>
                <a:close/>
                <a:moveTo>
                  <a:pt x="161429" y="94327"/>
                </a:moveTo>
                <a:lnTo>
                  <a:pt x="331641" y="208991"/>
                </a:lnTo>
                <a:cubicBezTo>
                  <a:pt x="333968" y="210559"/>
                  <a:pt x="335364" y="213182"/>
                  <a:pt x="335364" y="215989"/>
                </a:cubicBezTo>
                <a:cubicBezTo>
                  <a:pt x="335364" y="218795"/>
                  <a:pt x="333969" y="221419"/>
                  <a:pt x="331641" y="222987"/>
                </a:cubicBezTo>
                <a:lnTo>
                  <a:pt x="161429" y="337652"/>
                </a:lnTo>
                <a:cubicBezTo>
                  <a:pt x="158360" y="339720"/>
                  <a:pt x="154293" y="339550"/>
                  <a:pt x="151406" y="337213"/>
                </a:cubicBezTo>
                <a:cubicBezTo>
                  <a:pt x="148524" y="334881"/>
                  <a:pt x="147504" y="330940"/>
                  <a:pt x="148889" y="327502"/>
                </a:cubicBezTo>
                <a:lnTo>
                  <a:pt x="193809" y="215989"/>
                </a:lnTo>
                <a:lnTo>
                  <a:pt x="148889" y="104477"/>
                </a:lnTo>
                <a:cubicBezTo>
                  <a:pt x="147504" y="101039"/>
                  <a:pt x="148524" y="97098"/>
                  <a:pt x="151406" y="94766"/>
                </a:cubicBezTo>
                <a:cubicBezTo>
                  <a:pt x="154290" y="92434"/>
                  <a:pt x="158354" y="92255"/>
                  <a:pt x="161429" y="94327"/>
                </a:cubicBezTo>
                <a:close/>
                <a:moveTo>
                  <a:pt x="25634" y="39844"/>
                </a:moveTo>
                <a:cubicBezTo>
                  <a:pt x="18496" y="42766"/>
                  <a:pt x="15051" y="51038"/>
                  <a:pt x="17955" y="58283"/>
                </a:cubicBezTo>
                <a:lnTo>
                  <a:pt x="80216" y="212837"/>
                </a:lnTo>
                <a:cubicBezTo>
                  <a:pt x="81031" y="214860"/>
                  <a:pt x="81031" y="217120"/>
                  <a:pt x="80216" y="219142"/>
                </a:cubicBezTo>
                <a:lnTo>
                  <a:pt x="18383" y="372637"/>
                </a:lnTo>
                <a:cubicBezTo>
                  <a:pt x="16144" y="377261"/>
                  <a:pt x="16424" y="382638"/>
                  <a:pt x="19262" y="386915"/>
                </a:cubicBezTo>
                <a:cubicBezTo>
                  <a:pt x="21335" y="390055"/>
                  <a:pt x="24487" y="392187"/>
                  <a:pt x="28137" y="392917"/>
                </a:cubicBezTo>
                <a:cubicBezTo>
                  <a:pt x="31750" y="393639"/>
                  <a:pt x="35435" y="392898"/>
                  <a:pt x="38509" y="390828"/>
                </a:cubicBezTo>
                <a:lnTo>
                  <a:pt x="80081" y="362824"/>
                </a:lnTo>
                <a:lnTo>
                  <a:pt x="139232" y="215988"/>
                </a:lnTo>
                <a:lnTo>
                  <a:pt x="80082" y="69158"/>
                </a:lnTo>
                <a:lnTo>
                  <a:pt x="38509" y="41152"/>
                </a:lnTo>
                <a:cubicBezTo>
                  <a:pt x="34703" y="38593"/>
                  <a:pt x="29889" y="38103"/>
                  <a:pt x="25634" y="39844"/>
                </a:cubicBezTo>
                <a:close/>
                <a:moveTo>
                  <a:pt x="101882" y="16879"/>
                </a:moveTo>
                <a:cubicBezTo>
                  <a:pt x="99783" y="16879"/>
                  <a:pt x="97674" y="17283"/>
                  <a:pt x="95669" y="18104"/>
                </a:cubicBezTo>
                <a:cubicBezTo>
                  <a:pt x="87182" y="21577"/>
                  <a:pt x="83084" y="31407"/>
                  <a:pt x="86535" y="40016"/>
                </a:cubicBezTo>
                <a:lnTo>
                  <a:pt x="156154" y="212835"/>
                </a:lnTo>
                <a:cubicBezTo>
                  <a:pt x="156969" y="214859"/>
                  <a:pt x="156969" y="217118"/>
                  <a:pt x="156154" y="219141"/>
                </a:cubicBezTo>
                <a:lnTo>
                  <a:pt x="87013" y="390775"/>
                </a:lnTo>
                <a:cubicBezTo>
                  <a:pt x="84380" y="396251"/>
                  <a:pt x="84737" y="402604"/>
                  <a:pt x="88091" y="407662"/>
                </a:cubicBezTo>
                <a:cubicBezTo>
                  <a:pt x="90555" y="411398"/>
                  <a:pt x="94305" y="413934"/>
                  <a:pt x="98648" y="414803"/>
                </a:cubicBezTo>
                <a:cubicBezTo>
                  <a:pt x="102957" y="415664"/>
                  <a:pt x="107342" y="414782"/>
                  <a:pt x="111001" y="412317"/>
                </a:cubicBezTo>
                <a:lnTo>
                  <a:pt x="381239" y="230267"/>
                </a:lnTo>
                <a:cubicBezTo>
                  <a:pt x="381284" y="230238"/>
                  <a:pt x="381327" y="230208"/>
                  <a:pt x="381373" y="230179"/>
                </a:cubicBezTo>
                <a:cubicBezTo>
                  <a:pt x="383307" y="228929"/>
                  <a:pt x="384940" y="227306"/>
                  <a:pt x="386228" y="225354"/>
                </a:cubicBezTo>
                <a:cubicBezTo>
                  <a:pt x="391336" y="217612"/>
                  <a:pt x="389270" y="207121"/>
                  <a:pt x="381623" y="201968"/>
                </a:cubicBezTo>
                <a:lnTo>
                  <a:pt x="111001" y="19662"/>
                </a:lnTo>
                <a:cubicBezTo>
                  <a:pt x="108262" y="17821"/>
                  <a:pt x="105084" y="16879"/>
                  <a:pt x="101882" y="16879"/>
                </a:cubicBezTo>
                <a:close/>
                <a:moveTo>
                  <a:pt x="105248" y="171"/>
                </a:moveTo>
                <a:cubicBezTo>
                  <a:pt x="110596" y="717"/>
                  <a:pt x="115812" y="2563"/>
                  <a:pt x="120422" y="5662"/>
                </a:cubicBezTo>
                <a:lnTo>
                  <a:pt x="391052" y="187973"/>
                </a:lnTo>
                <a:cubicBezTo>
                  <a:pt x="406342" y="198275"/>
                  <a:pt x="410497" y="219213"/>
                  <a:pt x="400313" y="234648"/>
                </a:cubicBezTo>
                <a:cubicBezTo>
                  <a:pt x="397746" y="238538"/>
                  <a:pt x="394480" y="241787"/>
                  <a:pt x="390603" y="244306"/>
                </a:cubicBezTo>
                <a:lnTo>
                  <a:pt x="120428" y="426313"/>
                </a:lnTo>
                <a:cubicBezTo>
                  <a:pt x="113001" y="431330"/>
                  <a:pt x="104015" y="433098"/>
                  <a:pt x="95339" y="431351"/>
                </a:cubicBezTo>
                <a:cubicBezTo>
                  <a:pt x="86545" y="429591"/>
                  <a:pt x="78969" y="424479"/>
                  <a:pt x="74005" y="416955"/>
                </a:cubicBezTo>
                <a:cubicBezTo>
                  <a:pt x="68757" y="409001"/>
                  <a:pt x="67144" y="399453"/>
                  <a:pt x="69326" y="390416"/>
                </a:cubicBezTo>
                <a:lnTo>
                  <a:pt x="47937" y="404824"/>
                </a:lnTo>
                <a:cubicBezTo>
                  <a:pt x="41095" y="409444"/>
                  <a:pt x="32818" y="411073"/>
                  <a:pt x="24827" y="409464"/>
                </a:cubicBezTo>
                <a:cubicBezTo>
                  <a:pt x="16727" y="407844"/>
                  <a:pt x="9748" y="403136"/>
                  <a:pt x="5176" y="396207"/>
                </a:cubicBezTo>
                <a:cubicBezTo>
                  <a:pt x="-761" y="387206"/>
                  <a:pt x="-1643" y="375990"/>
                  <a:pt x="2801" y="366156"/>
                </a:cubicBezTo>
                <a:lnTo>
                  <a:pt x="63294" y="215989"/>
                </a:lnTo>
                <a:lnTo>
                  <a:pt x="2298" y="64575"/>
                </a:lnTo>
                <a:cubicBezTo>
                  <a:pt x="-4049" y="48742"/>
                  <a:pt x="3554" y="30647"/>
                  <a:pt x="19242" y="24227"/>
                </a:cubicBezTo>
                <a:cubicBezTo>
                  <a:pt x="28717" y="20350"/>
                  <a:pt x="39440" y="21443"/>
                  <a:pt x="47931" y="27152"/>
                </a:cubicBezTo>
                <a:lnTo>
                  <a:pt x="69376" y="41598"/>
                </a:lnTo>
                <a:cubicBezTo>
                  <a:pt x="65547" y="25665"/>
                  <a:pt x="73779" y="8829"/>
                  <a:pt x="89277" y="2486"/>
                </a:cubicBezTo>
                <a:cubicBezTo>
                  <a:pt x="94418" y="381"/>
                  <a:pt x="99899" y="-375"/>
                  <a:pt x="105248" y="17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9E0CA3EA-6E85-F691-81D5-02D4DA86CE23}"/>
              </a:ext>
            </a:extLst>
          </p:cNvPr>
          <p:cNvSpPr/>
          <p:nvPr/>
        </p:nvSpPr>
        <p:spPr>
          <a:xfrm>
            <a:off x="3738177" y="1760314"/>
            <a:ext cx="412543" cy="418909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698867F8-C70E-1AD7-9629-7B80F6CF0F07}"/>
              </a:ext>
            </a:extLst>
          </p:cNvPr>
          <p:cNvSpPr/>
          <p:nvPr/>
        </p:nvSpPr>
        <p:spPr>
          <a:xfrm>
            <a:off x="4242664" y="1753768"/>
            <a:ext cx="415386" cy="432001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169106B-47B4-EA26-310A-577F0BDBD16A}"/>
              </a:ext>
            </a:extLst>
          </p:cNvPr>
          <p:cNvSpPr/>
          <p:nvPr/>
        </p:nvSpPr>
        <p:spPr>
          <a:xfrm>
            <a:off x="4768149" y="1812943"/>
            <a:ext cx="376313" cy="313651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2523D4E-EDD3-E8EC-C5E0-D5170E111BC5}"/>
              </a:ext>
            </a:extLst>
          </p:cNvPr>
          <p:cNvSpPr/>
          <p:nvPr/>
        </p:nvSpPr>
        <p:spPr>
          <a:xfrm>
            <a:off x="5203182" y="1753752"/>
            <a:ext cx="424468" cy="432033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3" name="Graphic 44">
            <a:extLst>
              <a:ext uri="{FF2B5EF4-FFF2-40B4-BE49-F238E27FC236}">
                <a16:creationId xmlns:a16="http://schemas.microsoft.com/office/drawing/2014/main" id="{A083663F-BE0E-FDBD-9C55-2C4E37393807}"/>
              </a:ext>
            </a:extLst>
          </p:cNvPr>
          <p:cNvSpPr/>
          <p:nvPr/>
        </p:nvSpPr>
        <p:spPr>
          <a:xfrm>
            <a:off x="5827372" y="1753771"/>
            <a:ext cx="345410" cy="431995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4" name="Graphic 46">
            <a:extLst>
              <a:ext uri="{FF2B5EF4-FFF2-40B4-BE49-F238E27FC236}">
                <a16:creationId xmlns:a16="http://schemas.microsoft.com/office/drawing/2014/main" id="{3B6EC82E-9E5F-EAF4-023B-8C1D4C10F204}"/>
              </a:ext>
            </a:extLst>
          </p:cNvPr>
          <p:cNvSpPr/>
          <p:nvPr/>
        </p:nvSpPr>
        <p:spPr>
          <a:xfrm>
            <a:off x="6303765" y="1775239"/>
            <a:ext cx="388800" cy="38905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48A0A8E-9A30-7D89-A5F3-5B43FEF4579E}"/>
              </a:ext>
            </a:extLst>
          </p:cNvPr>
          <p:cNvSpPr/>
          <p:nvPr/>
        </p:nvSpPr>
        <p:spPr>
          <a:xfrm>
            <a:off x="6906356" y="1761269"/>
            <a:ext cx="431998" cy="416998"/>
          </a:xfrm>
          <a:custGeom>
            <a:avLst/>
            <a:gdLst>
              <a:gd name="connsiteX0" fmla="*/ 155257 w 431998"/>
              <a:gd name="connsiteY0" fmla="*/ 265723 h 416998"/>
              <a:gd name="connsiteX1" fmla="*/ 152439 w 431998"/>
              <a:gd name="connsiteY1" fmla="*/ 268547 h 416998"/>
              <a:gd name="connsiteX2" fmla="*/ 152439 w 431998"/>
              <a:gd name="connsiteY2" fmla="*/ 393105 h 416998"/>
              <a:gd name="connsiteX3" fmla="*/ 155257 w 431998"/>
              <a:gd name="connsiteY3" fmla="*/ 395932 h 416998"/>
              <a:gd name="connsiteX4" fmla="*/ 180503 w 431998"/>
              <a:gd name="connsiteY4" fmla="*/ 395932 h 416998"/>
              <a:gd name="connsiteX5" fmla="*/ 180503 w 431998"/>
              <a:gd name="connsiteY5" fmla="*/ 265723 h 416998"/>
              <a:gd name="connsiteX6" fmla="*/ 193160 w 431998"/>
              <a:gd name="connsiteY6" fmla="*/ 265720 h 416998"/>
              <a:gd name="connsiteX7" fmla="*/ 193160 w 431998"/>
              <a:gd name="connsiteY7" fmla="*/ 395928 h 416998"/>
              <a:gd name="connsiteX8" fmla="*/ 219112 w 431998"/>
              <a:gd name="connsiteY8" fmla="*/ 395928 h 416998"/>
              <a:gd name="connsiteX9" fmla="*/ 220852 w 431998"/>
              <a:gd name="connsiteY9" fmla="*/ 394185 h 416998"/>
              <a:gd name="connsiteX10" fmla="*/ 220852 w 431998"/>
              <a:gd name="connsiteY10" fmla="*/ 267467 h 416998"/>
              <a:gd name="connsiteX11" fmla="*/ 219112 w 431998"/>
              <a:gd name="connsiteY11" fmla="*/ 265720 h 416998"/>
              <a:gd name="connsiteX12" fmla="*/ 85047 w 431998"/>
              <a:gd name="connsiteY12" fmla="*/ 196665 h 416998"/>
              <a:gd name="connsiteX13" fmla="*/ 75914 w 431998"/>
              <a:gd name="connsiteY13" fmla="*/ 204092 h 416998"/>
              <a:gd name="connsiteX14" fmla="*/ 83498 w 431998"/>
              <a:gd name="connsiteY14" fmla="*/ 211691 h 416998"/>
              <a:gd name="connsiteX15" fmla="*/ 91078 w 431998"/>
              <a:gd name="connsiteY15" fmla="*/ 204092 h 416998"/>
              <a:gd name="connsiteX16" fmla="*/ 85047 w 431998"/>
              <a:gd name="connsiteY16" fmla="*/ 196665 h 416998"/>
              <a:gd name="connsiteX17" fmla="*/ 200311 w 431998"/>
              <a:gd name="connsiteY17" fmla="*/ 196510 h 416998"/>
              <a:gd name="connsiteX18" fmla="*/ 192734 w 431998"/>
              <a:gd name="connsiteY18" fmla="*/ 204096 h 416998"/>
              <a:gd name="connsiteX19" fmla="*/ 200314 w 431998"/>
              <a:gd name="connsiteY19" fmla="*/ 211691 h 416998"/>
              <a:gd name="connsiteX20" fmla="*/ 207897 w 431998"/>
              <a:gd name="connsiteY20" fmla="*/ 204096 h 416998"/>
              <a:gd name="connsiteX21" fmla="*/ 200311 w 431998"/>
              <a:gd name="connsiteY21" fmla="*/ 196510 h 416998"/>
              <a:gd name="connsiteX22" fmla="*/ 141901 w 431998"/>
              <a:gd name="connsiteY22" fmla="*/ 196510 h 416998"/>
              <a:gd name="connsiteX23" fmla="*/ 134323 w 431998"/>
              <a:gd name="connsiteY23" fmla="*/ 204096 h 416998"/>
              <a:gd name="connsiteX24" fmla="*/ 141908 w 431998"/>
              <a:gd name="connsiteY24" fmla="*/ 211691 h 416998"/>
              <a:gd name="connsiteX25" fmla="*/ 149488 w 431998"/>
              <a:gd name="connsiteY25" fmla="*/ 204096 h 416998"/>
              <a:gd name="connsiteX26" fmla="*/ 141901 w 431998"/>
              <a:gd name="connsiteY26" fmla="*/ 196510 h 416998"/>
              <a:gd name="connsiteX27" fmla="*/ 204296 w 431998"/>
              <a:gd name="connsiteY27" fmla="*/ 184219 h 416998"/>
              <a:gd name="connsiteX28" fmla="*/ 220554 w 431998"/>
              <a:gd name="connsiteY28" fmla="*/ 204096 h 416998"/>
              <a:gd name="connsiteX29" fmla="*/ 200314 w 431998"/>
              <a:gd name="connsiteY29" fmla="*/ 224372 h 416998"/>
              <a:gd name="connsiteX30" fmla="*/ 180074 w 431998"/>
              <a:gd name="connsiteY30" fmla="*/ 204096 h 416998"/>
              <a:gd name="connsiteX31" fmla="*/ 204296 w 431998"/>
              <a:gd name="connsiteY31" fmla="*/ 184219 h 416998"/>
              <a:gd name="connsiteX32" fmla="*/ 145885 w 431998"/>
              <a:gd name="connsiteY32" fmla="*/ 184219 h 416998"/>
              <a:gd name="connsiteX33" fmla="*/ 162144 w 431998"/>
              <a:gd name="connsiteY33" fmla="*/ 204096 h 416998"/>
              <a:gd name="connsiteX34" fmla="*/ 141908 w 431998"/>
              <a:gd name="connsiteY34" fmla="*/ 224372 h 416998"/>
              <a:gd name="connsiteX35" fmla="*/ 121667 w 431998"/>
              <a:gd name="connsiteY35" fmla="*/ 204096 h 416998"/>
              <a:gd name="connsiteX36" fmla="*/ 145885 w 431998"/>
              <a:gd name="connsiteY36" fmla="*/ 184219 h 416998"/>
              <a:gd name="connsiteX37" fmla="*/ 87476 w 431998"/>
              <a:gd name="connsiteY37" fmla="*/ 184219 h 416998"/>
              <a:gd name="connsiteX38" fmla="*/ 103738 w 431998"/>
              <a:gd name="connsiteY38" fmla="*/ 204096 h 416998"/>
              <a:gd name="connsiteX39" fmla="*/ 83498 w 431998"/>
              <a:gd name="connsiteY39" fmla="*/ 224372 h 416998"/>
              <a:gd name="connsiteX40" fmla="*/ 63258 w 431998"/>
              <a:gd name="connsiteY40" fmla="*/ 204096 h 416998"/>
              <a:gd name="connsiteX41" fmla="*/ 87476 w 431998"/>
              <a:gd name="connsiteY41" fmla="*/ 184219 h 416998"/>
              <a:gd name="connsiteX42" fmla="*/ 33279 w 431998"/>
              <a:gd name="connsiteY42" fmla="*/ 117026 h 416998"/>
              <a:gd name="connsiteX43" fmla="*/ 12656 w 431998"/>
              <a:gd name="connsiteY43" fmla="*/ 137685 h 416998"/>
              <a:gd name="connsiteX44" fmla="*/ 12656 w 431998"/>
              <a:gd name="connsiteY44" fmla="*/ 271665 h 416998"/>
              <a:gd name="connsiteX45" fmla="*/ 33279 w 431998"/>
              <a:gd name="connsiteY45" fmla="*/ 292324 h 416998"/>
              <a:gd name="connsiteX46" fmla="*/ 57329 w 431998"/>
              <a:gd name="connsiteY46" fmla="*/ 292324 h 416998"/>
              <a:gd name="connsiteX47" fmla="*/ 71416 w 431998"/>
              <a:gd name="connsiteY47" fmla="*/ 300646 h 416998"/>
              <a:gd name="connsiteX48" fmla="*/ 93218 w 431998"/>
              <a:gd name="connsiteY48" fmla="*/ 340115 h 416998"/>
              <a:gd name="connsiteX49" fmla="*/ 115547 w 431998"/>
              <a:gd name="connsiteY49" fmla="*/ 299695 h 416998"/>
              <a:gd name="connsiteX50" fmla="*/ 128026 w 431998"/>
              <a:gd name="connsiteY50" fmla="*/ 292324 h 416998"/>
              <a:gd name="connsiteX51" fmla="*/ 139782 w 431998"/>
              <a:gd name="connsiteY51" fmla="*/ 292324 h 416998"/>
              <a:gd name="connsiteX52" fmla="*/ 139782 w 431998"/>
              <a:gd name="connsiteY52" fmla="*/ 268550 h 416998"/>
              <a:gd name="connsiteX53" fmla="*/ 155257 w 431998"/>
              <a:gd name="connsiteY53" fmla="*/ 253042 h 416998"/>
              <a:gd name="connsiteX54" fmla="*/ 219112 w 431998"/>
              <a:gd name="connsiteY54" fmla="*/ 253042 h 416998"/>
              <a:gd name="connsiteX55" fmla="*/ 233508 w 431998"/>
              <a:gd name="connsiteY55" fmla="*/ 267467 h 416998"/>
              <a:gd name="connsiteX56" fmla="*/ 233508 w 431998"/>
              <a:gd name="connsiteY56" fmla="*/ 269686 h 416998"/>
              <a:gd name="connsiteX57" fmla="*/ 241069 w 431998"/>
              <a:gd name="connsiteY57" fmla="*/ 269686 h 416998"/>
              <a:gd name="connsiteX58" fmla="*/ 256421 w 431998"/>
              <a:gd name="connsiteY58" fmla="*/ 265759 h 416998"/>
              <a:gd name="connsiteX59" fmla="*/ 276720 w 431998"/>
              <a:gd name="connsiteY59" fmla="*/ 239041 h 416998"/>
              <a:gd name="connsiteX60" fmla="*/ 276720 w 431998"/>
              <a:gd name="connsiteY60" fmla="*/ 137685 h 416998"/>
              <a:gd name="connsiteX61" fmla="*/ 256101 w 431998"/>
              <a:gd name="connsiteY61" fmla="*/ 117026 h 416998"/>
              <a:gd name="connsiteX62" fmla="*/ 147558 w 431998"/>
              <a:gd name="connsiteY62" fmla="*/ 117026 h 416998"/>
              <a:gd name="connsiteX63" fmla="*/ 147531 w 431998"/>
              <a:gd name="connsiteY63" fmla="*/ 117026 h 416998"/>
              <a:gd name="connsiteX64" fmla="*/ 147511 w 431998"/>
              <a:gd name="connsiteY64" fmla="*/ 117026 h 416998"/>
              <a:gd name="connsiteX65" fmla="*/ 213116 w 431998"/>
              <a:gd name="connsiteY65" fmla="*/ 0 h 416998"/>
              <a:gd name="connsiteX66" fmla="*/ 279193 w 431998"/>
              <a:gd name="connsiteY66" fmla="*/ 38294 h 416998"/>
              <a:gd name="connsiteX67" fmla="*/ 286997 w 431998"/>
              <a:gd name="connsiteY67" fmla="*/ 38291 h 416998"/>
              <a:gd name="connsiteX68" fmla="*/ 427073 w 431998"/>
              <a:gd name="connsiteY68" fmla="*/ 58382 h 416998"/>
              <a:gd name="connsiteX69" fmla="*/ 422425 w 431998"/>
              <a:gd name="connsiteY69" fmla="*/ 66044 h 416998"/>
              <a:gd name="connsiteX70" fmla="*/ 414776 w 431998"/>
              <a:gd name="connsiteY70" fmla="*/ 61387 h 416998"/>
              <a:gd name="connsiteX71" fmla="*/ 297683 w 431998"/>
              <a:gd name="connsiteY71" fmla="*/ 45113 h 416998"/>
              <a:gd name="connsiteX72" fmla="*/ 269305 w 431998"/>
              <a:gd name="connsiteY72" fmla="*/ 46216 h 416998"/>
              <a:gd name="connsiteX73" fmla="*/ 268491 w 431998"/>
              <a:gd name="connsiteY73" fmla="*/ 45087 h 416998"/>
              <a:gd name="connsiteX74" fmla="*/ 213182 w 431998"/>
              <a:gd name="connsiteY74" fmla="*/ 12678 h 416998"/>
              <a:gd name="connsiteX75" fmla="*/ 149499 w 431998"/>
              <a:gd name="connsiteY75" fmla="*/ 76350 h 416998"/>
              <a:gd name="connsiteX76" fmla="*/ 152534 w 431998"/>
              <a:gd name="connsiteY76" fmla="*/ 104338 h 416998"/>
              <a:gd name="connsiteX77" fmla="*/ 256098 w 431998"/>
              <a:gd name="connsiteY77" fmla="*/ 104338 h 416998"/>
              <a:gd name="connsiteX78" fmla="*/ 289377 w 431998"/>
              <a:gd name="connsiteY78" fmla="*/ 137681 h 416998"/>
              <a:gd name="connsiteX79" fmla="*/ 289377 w 431998"/>
              <a:gd name="connsiteY79" fmla="*/ 218027 h 416998"/>
              <a:gd name="connsiteX80" fmla="*/ 306271 w 431998"/>
              <a:gd name="connsiteY80" fmla="*/ 189978 h 416998"/>
              <a:gd name="connsiteX81" fmla="*/ 330688 w 431998"/>
              <a:gd name="connsiteY81" fmla="*/ 180793 h 416998"/>
              <a:gd name="connsiteX82" fmla="*/ 349164 w 431998"/>
              <a:gd name="connsiteY82" fmla="*/ 200902 h 416998"/>
              <a:gd name="connsiteX83" fmla="*/ 416005 w 431998"/>
              <a:gd name="connsiteY83" fmla="*/ 88873 h 416998"/>
              <a:gd name="connsiteX84" fmla="*/ 422907 w 431998"/>
              <a:gd name="connsiteY84" fmla="*/ 83163 h 416998"/>
              <a:gd name="connsiteX85" fmla="*/ 428606 w 431998"/>
              <a:gd name="connsiteY85" fmla="*/ 90082 h 416998"/>
              <a:gd name="connsiteX86" fmla="*/ 347526 w 431998"/>
              <a:gd name="connsiteY86" fmla="*/ 218486 h 416998"/>
              <a:gd name="connsiteX87" fmla="*/ 333512 w 431998"/>
              <a:gd name="connsiteY87" fmla="*/ 258776 h 416998"/>
              <a:gd name="connsiteX88" fmla="*/ 341435 w 431998"/>
              <a:gd name="connsiteY88" fmla="*/ 269686 h 416998"/>
              <a:gd name="connsiteX89" fmla="*/ 408474 w 431998"/>
              <a:gd name="connsiteY89" fmla="*/ 269686 h 416998"/>
              <a:gd name="connsiteX90" fmla="*/ 431983 w 431998"/>
              <a:gd name="connsiteY90" fmla="*/ 292017 h 416998"/>
              <a:gd name="connsiteX91" fmla="*/ 418263 w 431998"/>
              <a:gd name="connsiteY91" fmla="*/ 314047 h 416998"/>
              <a:gd name="connsiteX92" fmla="*/ 421865 w 431998"/>
              <a:gd name="connsiteY92" fmla="*/ 327359 h 416998"/>
              <a:gd name="connsiteX93" fmla="*/ 407782 w 431998"/>
              <a:gd name="connsiteY93" fmla="*/ 347770 h 416998"/>
              <a:gd name="connsiteX94" fmla="*/ 411345 w 431998"/>
              <a:gd name="connsiteY94" fmla="*/ 361016 h 416998"/>
              <a:gd name="connsiteX95" fmla="*/ 399595 w 431998"/>
              <a:gd name="connsiteY95" fmla="*/ 380275 h 416998"/>
              <a:gd name="connsiteX96" fmla="*/ 403942 w 431998"/>
              <a:gd name="connsiteY96" fmla="*/ 394670 h 416998"/>
              <a:gd name="connsiteX97" fmla="*/ 380426 w 431998"/>
              <a:gd name="connsiteY97" fmla="*/ 416994 h 416998"/>
              <a:gd name="connsiteX98" fmla="*/ 349685 w 431998"/>
              <a:gd name="connsiteY98" fmla="*/ 416994 h 416998"/>
              <a:gd name="connsiteX99" fmla="*/ 343356 w 431998"/>
              <a:gd name="connsiteY99" fmla="*/ 410654 h 416998"/>
              <a:gd name="connsiteX100" fmla="*/ 349685 w 431998"/>
              <a:gd name="connsiteY100" fmla="*/ 404313 h 416998"/>
              <a:gd name="connsiteX101" fmla="*/ 380426 w 431998"/>
              <a:gd name="connsiteY101" fmla="*/ 404313 h 416998"/>
              <a:gd name="connsiteX102" fmla="*/ 391292 w 431998"/>
              <a:gd name="connsiteY102" fmla="*/ 394215 h 416998"/>
              <a:gd name="connsiteX103" fmla="*/ 380831 w 431998"/>
              <a:gd name="connsiteY103" fmla="*/ 383340 h 416998"/>
              <a:gd name="connsiteX104" fmla="*/ 344198 w 431998"/>
              <a:gd name="connsiteY104" fmla="*/ 383340 h 416998"/>
              <a:gd name="connsiteX105" fmla="*/ 337870 w 431998"/>
              <a:gd name="connsiteY105" fmla="*/ 376999 h 416998"/>
              <a:gd name="connsiteX106" fmla="*/ 344198 w 431998"/>
              <a:gd name="connsiteY106" fmla="*/ 370659 h 416998"/>
              <a:gd name="connsiteX107" fmla="*/ 387831 w 431998"/>
              <a:gd name="connsiteY107" fmla="*/ 370659 h 416998"/>
              <a:gd name="connsiteX108" fmla="*/ 398698 w 431998"/>
              <a:gd name="connsiteY108" fmla="*/ 360560 h 416998"/>
              <a:gd name="connsiteX109" fmla="*/ 388241 w 431998"/>
              <a:gd name="connsiteY109" fmla="*/ 349682 h 416998"/>
              <a:gd name="connsiteX110" fmla="*/ 344198 w 431998"/>
              <a:gd name="connsiteY110" fmla="*/ 349682 h 416998"/>
              <a:gd name="connsiteX111" fmla="*/ 337870 w 431998"/>
              <a:gd name="connsiteY111" fmla="*/ 343342 h 416998"/>
              <a:gd name="connsiteX112" fmla="*/ 344198 w 431998"/>
              <a:gd name="connsiteY112" fmla="*/ 337001 h 416998"/>
              <a:gd name="connsiteX113" fmla="*/ 398355 w 431998"/>
              <a:gd name="connsiteY113" fmla="*/ 337001 h 416998"/>
              <a:gd name="connsiteX114" fmla="*/ 409219 w 431998"/>
              <a:gd name="connsiteY114" fmla="*/ 326906 h 416998"/>
              <a:gd name="connsiteX115" fmla="*/ 398758 w 431998"/>
              <a:gd name="connsiteY115" fmla="*/ 316025 h 416998"/>
              <a:gd name="connsiteX116" fmla="*/ 344198 w 431998"/>
              <a:gd name="connsiteY116" fmla="*/ 316025 h 416998"/>
              <a:gd name="connsiteX117" fmla="*/ 337870 w 431998"/>
              <a:gd name="connsiteY117" fmla="*/ 309684 h 416998"/>
              <a:gd name="connsiteX118" fmla="*/ 344198 w 431998"/>
              <a:gd name="connsiteY118" fmla="*/ 303343 h 416998"/>
              <a:gd name="connsiteX119" fmla="*/ 408876 w 431998"/>
              <a:gd name="connsiteY119" fmla="*/ 303343 h 416998"/>
              <a:gd name="connsiteX120" fmla="*/ 419334 w 431998"/>
              <a:gd name="connsiteY120" fmla="*/ 292469 h 416998"/>
              <a:gd name="connsiteX121" fmla="*/ 408474 w 431998"/>
              <a:gd name="connsiteY121" fmla="*/ 282367 h 416998"/>
              <a:gd name="connsiteX122" fmla="*/ 341432 w 431998"/>
              <a:gd name="connsiteY122" fmla="*/ 282367 h 416998"/>
              <a:gd name="connsiteX123" fmla="*/ 321531 w 431998"/>
              <a:gd name="connsiteY123" fmla="*/ 254684 h 416998"/>
              <a:gd name="connsiteX124" fmla="*/ 336175 w 431998"/>
              <a:gd name="connsiteY124" fmla="*/ 212582 h 416998"/>
              <a:gd name="connsiteX125" fmla="*/ 326838 w 431998"/>
              <a:gd name="connsiteY125" fmla="*/ 192874 h 416998"/>
              <a:gd name="connsiteX126" fmla="*/ 317108 w 431998"/>
              <a:gd name="connsiteY126" fmla="*/ 196536 h 416998"/>
              <a:gd name="connsiteX127" fmla="*/ 286710 w 431998"/>
              <a:gd name="connsiteY127" fmla="*/ 246996 h 416998"/>
              <a:gd name="connsiteX128" fmla="*/ 266757 w 431998"/>
              <a:gd name="connsiteY128" fmla="*/ 273203 h 416998"/>
              <a:gd name="connsiteX129" fmla="*/ 241134 w 431998"/>
              <a:gd name="connsiteY129" fmla="*/ 282371 h 416998"/>
              <a:gd name="connsiteX130" fmla="*/ 233508 w 431998"/>
              <a:gd name="connsiteY130" fmla="*/ 282371 h 416998"/>
              <a:gd name="connsiteX131" fmla="*/ 233508 w 431998"/>
              <a:gd name="connsiteY131" fmla="*/ 380173 h 416998"/>
              <a:gd name="connsiteX132" fmla="*/ 243906 w 431998"/>
              <a:gd name="connsiteY132" fmla="*/ 380173 h 416998"/>
              <a:gd name="connsiteX133" fmla="*/ 296248 w 431998"/>
              <a:gd name="connsiteY133" fmla="*/ 404317 h 416998"/>
              <a:gd name="connsiteX134" fmla="*/ 320153 w 431998"/>
              <a:gd name="connsiteY134" fmla="*/ 404317 h 416998"/>
              <a:gd name="connsiteX135" fmla="*/ 326481 w 431998"/>
              <a:gd name="connsiteY135" fmla="*/ 410657 h 416998"/>
              <a:gd name="connsiteX136" fmla="*/ 320153 w 431998"/>
              <a:gd name="connsiteY136" fmla="*/ 416998 h 416998"/>
              <a:gd name="connsiteX137" fmla="*/ 296248 w 431998"/>
              <a:gd name="connsiteY137" fmla="*/ 416998 h 416998"/>
              <a:gd name="connsiteX138" fmla="*/ 243906 w 431998"/>
              <a:gd name="connsiteY138" fmla="*/ 392854 h 416998"/>
              <a:gd name="connsiteX139" fmla="*/ 233508 w 431998"/>
              <a:gd name="connsiteY139" fmla="*/ 392854 h 416998"/>
              <a:gd name="connsiteX140" fmla="*/ 233508 w 431998"/>
              <a:gd name="connsiteY140" fmla="*/ 394185 h 416998"/>
              <a:gd name="connsiteX141" fmla="*/ 219112 w 431998"/>
              <a:gd name="connsiteY141" fmla="*/ 408613 h 416998"/>
              <a:gd name="connsiteX142" fmla="*/ 155257 w 431998"/>
              <a:gd name="connsiteY142" fmla="*/ 408613 h 416998"/>
              <a:gd name="connsiteX143" fmla="*/ 139782 w 431998"/>
              <a:gd name="connsiteY143" fmla="*/ 393105 h 416998"/>
              <a:gd name="connsiteX144" fmla="*/ 139782 w 431998"/>
              <a:gd name="connsiteY144" fmla="*/ 305005 h 416998"/>
              <a:gd name="connsiteX145" fmla="*/ 128026 w 431998"/>
              <a:gd name="connsiteY145" fmla="*/ 305005 h 416998"/>
              <a:gd name="connsiteX146" fmla="*/ 126622 w 431998"/>
              <a:gd name="connsiteY146" fmla="*/ 305834 h 416998"/>
              <a:gd name="connsiteX147" fmla="*/ 103304 w 431998"/>
              <a:gd name="connsiteY147" fmla="*/ 348044 h 416998"/>
              <a:gd name="connsiteX148" fmla="*/ 83136 w 431998"/>
              <a:gd name="connsiteY148" fmla="*/ 348044 h 416998"/>
              <a:gd name="connsiteX149" fmla="*/ 60341 w 431998"/>
              <a:gd name="connsiteY149" fmla="*/ 306785 h 416998"/>
              <a:gd name="connsiteX150" fmla="*/ 57329 w 431998"/>
              <a:gd name="connsiteY150" fmla="*/ 305005 h 416998"/>
              <a:gd name="connsiteX151" fmla="*/ 33279 w 431998"/>
              <a:gd name="connsiteY151" fmla="*/ 305005 h 416998"/>
              <a:gd name="connsiteX152" fmla="*/ 0 w 431998"/>
              <a:gd name="connsiteY152" fmla="*/ 271665 h 416998"/>
              <a:gd name="connsiteX153" fmla="*/ 0 w 431998"/>
              <a:gd name="connsiteY153" fmla="*/ 137685 h 416998"/>
              <a:gd name="connsiteX154" fmla="*/ 33279 w 431998"/>
              <a:gd name="connsiteY154" fmla="*/ 104341 h 416998"/>
              <a:gd name="connsiteX155" fmla="*/ 139608 w 431998"/>
              <a:gd name="connsiteY155" fmla="*/ 104341 h 416998"/>
              <a:gd name="connsiteX156" fmla="*/ 136843 w 431998"/>
              <a:gd name="connsiteY156" fmla="*/ 76340 h 416998"/>
              <a:gd name="connsiteX157" fmla="*/ 213116 w 431998"/>
              <a:gd name="connsiteY157" fmla="*/ 0 h 41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31998" h="416998">
                <a:moveTo>
                  <a:pt x="155257" y="265723"/>
                </a:moveTo>
                <a:cubicBezTo>
                  <a:pt x="153704" y="265723"/>
                  <a:pt x="152439" y="266988"/>
                  <a:pt x="152439" y="268547"/>
                </a:cubicBezTo>
                <a:cubicBezTo>
                  <a:pt x="152439" y="272114"/>
                  <a:pt x="152439" y="391187"/>
                  <a:pt x="152439" y="393105"/>
                </a:cubicBezTo>
                <a:cubicBezTo>
                  <a:pt x="152439" y="394664"/>
                  <a:pt x="153704" y="395932"/>
                  <a:pt x="155257" y="395932"/>
                </a:cubicBezTo>
                <a:lnTo>
                  <a:pt x="180503" y="395932"/>
                </a:lnTo>
                <a:lnTo>
                  <a:pt x="180503" y="265723"/>
                </a:lnTo>
                <a:close/>
                <a:moveTo>
                  <a:pt x="193160" y="265720"/>
                </a:moveTo>
                <a:lnTo>
                  <a:pt x="193160" y="395928"/>
                </a:lnTo>
                <a:lnTo>
                  <a:pt x="219112" y="395928"/>
                </a:lnTo>
                <a:cubicBezTo>
                  <a:pt x="220070" y="395928"/>
                  <a:pt x="220852" y="395149"/>
                  <a:pt x="220852" y="394185"/>
                </a:cubicBezTo>
                <a:lnTo>
                  <a:pt x="220852" y="267467"/>
                </a:lnTo>
                <a:cubicBezTo>
                  <a:pt x="220852" y="266503"/>
                  <a:pt x="220070" y="265720"/>
                  <a:pt x="219112" y="265720"/>
                </a:cubicBezTo>
                <a:close/>
                <a:moveTo>
                  <a:pt x="85047" y="196665"/>
                </a:moveTo>
                <a:cubicBezTo>
                  <a:pt x="80209" y="195692"/>
                  <a:pt x="75914" y="199396"/>
                  <a:pt x="75914" y="204092"/>
                </a:cubicBezTo>
                <a:cubicBezTo>
                  <a:pt x="75914" y="208283"/>
                  <a:pt x="79316" y="211691"/>
                  <a:pt x="83498" y="211691"/>
                </a:cubicBezTo>
                <a:cubicBezTo>
                  <a:pt x="87677" y="211691"/>
                  <a:pt x="91078" y="208283"/>
                  <a:pt x="91078" y="204092"/>
                </a:cubicBezTo>
                <a:cubicBezTo>
                  <a:pt x="91078" y="200509"/>
                  <a:pt x="88488" y="197316"/>
                  <a:pt x="85047" y="196665"/>
                </a:cubicBezTo>
                <a:close/>
                <a:moveTo>
                  <a:pt x="200311" y="196510"/>
                </a:moveTo>
                <a:cubicBezTo>
                  <a:pt x="196154" y="196510"/>
                  <a:pt x="192734" y="199898"/>
                  <a:pt x="192734" y="204096"/>
                </a:cubicBezTo>
                <a:cubicBezTo>
                  <a:pt x="192734" y="208283"/>
                  <a:pt x="196135" y="211691"/>
                  <a:pt x="200314" y="211691"/>
                </a:cubicBezTo>
                <a:cubicBezTo>
                  <a:pt x="204496" y="211691"/>
                  <a:pt x="207897" y="208283"/>
                  <a:pt x="207897" y="204096"/>
                </a:cubicBezTo>
                <a:cubicBezTo>
                  <a:pt x="207897" y="200166"/>
                  <a:pt x="204764" y="196510"/>
                  <a:pt x="200311" y="196510"/>
                </a:cubicBezTo>
                <a:close/>
                <a:moveTo>
                  <a:pt x="141901" y="196510"/>
                </a:moveTo>
                <a:cubicBezTo>
                  <a:pt x="137748" y="196510"/>
                  <a:pt x="134323" y="199898"/>
                  <a:pt x="134323" y="204096"/>
                </a:cubicBezTo>
                <a:cubicBezTo>
                  <a:pt x="134323" y="208283"/>
                  <a:pt x="137724" y="211691"/>
                  <a:pt x="141908" y="211691"/>
                </a:cubicBezTo>
                <a:cubicBezTo>
                  <a:pt x="146087" y="211691"/>
                  <a:pt x="149488" y="208283"/>
                  <a:pt x="149488" y="204096"/>
                </a:cubicBezTo>
                <a:cubicBezTo>
                  <a:pt x="149488" y="200166"/>
                  <a:pt x="146353" y="196510"/>
                  <a:pt x="141901" y="196510"/>
                </a:cubicBezTo>
                <a:close/>
                <a:moveTo>
                  <a:pt x="204296" y="184219"/>
                </a:moveTo>
                <a:cubicBezTo>
                  <a:pt x="213682" y="185999"/>
                  <a:pt x="220554" y="194363"/>
                  <a:pt x="220554" y="204096"/>
                </a:cubicBezTo>
                <a:cubicBezTo>
                  <a:pt x="220554" y="215278"/>
                  <a:pt x="211474" y="224372"/>
                  <a:pt x="200314" y="224372"/>
                </a:cubicBezTo>
                <a:cubicBezTo>
                  <a:pt x="189154" y="224372"/>
                  <a:pt x="180077" y="215278"/>
                  <a:pt x="180074" y="204096"/>
                </a:cubicBezTo>
                <a:cubicBezTo>
                  <a:pt x="180074" y="191290"/>
                  <a:pt x="191821" y="181696"/>
                  <a:pt x="204296" y="184219"/>
                </a:cubicBezTo>
                <a:close/>
                <a:moveTo>
                  <a:pt x="145885" y="184219"/>
                </a:moveTo>
                <a:cubicBezTo>
                  <a:pt x="155275" y="185999"/>
                  <a:pt x="162144" y="194363"/>
                  <a:pt x="162144" y="204096"/>
                </a:cubicBezTo>
                <a:cubicBezTo>
                  <a:pt x="162144" y="215278"/>
                  <a:pt x="153067" y="224372"/>
                  <a:pt x="141908" y="224372"/>
                </a:cubicBezTo>
                <a:cubicBezTo>
                  <a:pt x="130744" y="224372"/>
                  <a:pt x="121667" y="215278"/>
                  <a:pt x="121667" y="204096"/>
                </a:cubicBezTo>
                <a:cubicBezTo>
                  <a:pt x="121667" y="191290"/>
                  <a:pt x="133410" y="181696"/>
                  <a:pt x="145885" y="184219"/>
                </a:cubicBezTo>
                <a:close/>
                <a:moveTo>
                  <a:pt x="87476" y="184219"/>
                </a:moveTo>
                <a:cubicBezTo>
                  <a:pt x="96867" y="185999"/>
                  <a:pt x="103738" y="194363"/>
                  <a:pt x="103738" y="204096"/>
                </a:cubicBezTo>
                <a:cubicBezTo>
                  <a:pt x="103738" y="215278"/>
                  <a:pt x="94658" y="224372"/>
                  <a:pt x="83498" y="224372"/>
                </a:cubicBezTo>
                <a:cubicBezTo>
                  <a:pt x="72338" y="224372"/>
                  <a:pt x="63258" y="215278"/>
                  <a:pt x="63258" y="204096"/>
                </a:cubicBezTo>
                <a:cubicBezTo>
                  <a:pt x="63258" y="191290"/>
                  <a:pt x="75005" y="181696"/>
                  <a:pt x="87476" y="184219"/>
                </a:cubicBezTo>
                <a:close/>
                <a:moveTo>
                  <a:pt x="33279" y="117026"/>
                </a:moveTo>
                <a:cubicBezTo>
                  <a:pt x="21908" y="117026"/>
                  <a:pt x="12656" y="126292"/>
                  <a:pt x="12656" y="137685"/>
                </a:cubicBezTo>
                <a:lnTo>
                  <a:pt x="12656" y="271665"/>
                </a:lnTo>
                <a:cubicBezTo>
                  <a:pt x="12656" y="283054"/>
                  <a:pt x="21908" y="292324"/>
                  <a:pt x="33279" y="292324"/>
                </a:cubicBezTo>
                <a:lnTo>
                  <a:pt x="57329" y="292324"/>
                </a:lnTo>
                <a:cubicBezTo>
                  <a:pt x="63182" y="292324"/>
                  <a:pt x="68581" y="295514"/>
                  <a:pt x="71416" y="300646"/>
                </a:cubicBezTo>
                <a:lnTo>
                  <a:pt x="93218" y="340115"/>
                </a:lnTo>
                <a:lnTo>
                  <a:pt x="115547" y="299695"/>
                </a:lnTo>
                <a:cubicBezTo>
                  <a:pt x="118059" y="295151"/>
                  <a:pt x="122838" y="292324"/>
                  <a:pt x="128026" y="292324"/>
                </a:cubicBezTo>
                <a:lnTo>
                  <a:pt x="139782" y="292324"/>
                </a:lnTo>
                <a:lnTo>
                  <a:pt x="139782" y="268550"/>
                </a:lnTo>
                <a:cubicBezTo>
                  <a:pt x="139782" y="259935"/>
                  <a:pt x="146839" y="253042"/>
                  <a:pt x="155257" y="253042"/>
                </a:cubicBezTo>
                <a:cubicBezTo>
                  <a:pt x="163077" y="253042"/>
                  <a:pt x="211096" y="253042"/>
                  <a:pt x="219112" y="253042"/>
                </a:cubicBezTo>
                <a:cubicBezTo>
                  <a:pt x="227051" y="253042"/>
                  <a:pt x="233508" y="259512"/>
                  <a:pt x="233508" y="267467"/>
                </a:cubicBezTo>
                <a:lnTo>
                  <a:pt x="233508" y="269686"/>
                </a:lnTo>
                <a:lnTo>
                  <a:pt x="241069" y="269686"/>
                </a:lnTo>
                <a:cubicBezTo>
                  <a:pt x="248043" y="269614"/>
                  <a:pt x="253837" y="267553"/>
                  <a:pt x="256421" y="265759"/>
                </a:cubicBezTo>
                <a:cubicBezTo>
                  <a:pt x="258056" y="263471"/>
                  <a:pt x="265013" y="258475"/>
                  <a:pt x="276720" y="239041"/>
                </a:cubicBezTo>
                <a:lnTo>
                  <a:pt x="276720" y="137685"/>
                </a:lnTo>
                <a:cubicBezTo>
                  <a:pt x="276720" y="126292"/>
                  <a:pt x="267472" y="117026"/>
                  <a:pt x="256101" y="117026"/>
                </a:cubicBezTo>
                <a:lnTo>
                  <a:pt x="147558" y="117026"/>
                </a:lnTo>
                <a:lnTo>
                  <a:pt x="147531" y="117026"/>
                </a:lnTo>
                <a:lnTo>
                  <a:pt x="147511" y="117026"/>
                </a:lnTo>
                <a:close/>
                <a:moveTo>
                  <a:pt x="213116" y="0"/>
                </a:moveTo>
                <a:cubicBezTo>
                  <a:pt x="240346" y="0"/>
                  <a:pt x="265600" y="14672"/>
                  <a:pt x="279193" y="38294"/>
                </a:cubicBezTo>
                <a:cubicBezTo>
                  <a:pt x="281737" y="41184"/>
                  <a:pt x="284594" y="41028"/>
                  <a:pt x="286997" y="38291"/>
                </a:cubicBezTo>
                <a:cubicBezTo>
                  <a:pt x="321524" y="-21403"/>
                  <a:pt x="410837" y="-8272"/>
                  <a:pt x="427073" y="58382"/>
                </a:cubicBezTo>
                <a:cubicBezTo>
                  <a:pt x="427900" y="61784"/>
                  <a:pt x="425820" y="65215"/>
                  <a:pt x="422425" y="66044"/>
                </a:cubicBezTo>
                <a:cubicBezTo>
                  <a:pt x="419027" y="66873"/>
                  <a:pt x="415603" y="64789"/>
                  <a:pt x="414776" y="61387"/>
                </a:cubicBezTo>
                <a:cubicBezTo>
                  <a:pt x="401163" y="5495"/>
                  <a:pt x="326172" y="-5115"/>
                  <a:pt x="297683" y="45113"/>
                </a:cubicBezTo>
                <a:cubicBezTo>
                  <a:pt x="293236" y="52943"/>
                  <a:pt x="278826" y="57662"/>
                  <a:pt x="269305" y="46216"/>
                </a:cubicBezTo>
                <a:cubicBezTo>
                  <a:pt x="268995" y="45873"/>
                  <a:pt x="268721" y="45496"/>
                  <a:pt x="268491" y="45087"/>
                </a:cubicBezTo>
                <a:cubicBezTo>
                  <a:pt x="257221" y="25118"/>
                  <a:pt x="236029" y="12701"/>
                  <a:pt x="213182" y="12678"/>
                </a:cubicBezTo>
                <a:cubicBezTo>
                  <a:pt x="177943" y="12678"/>
                  <a:pt x="149535" y="41326"/>
                  <a:pt x="149499" y="76350"/>
                </a:cubicBezTo>
                <a:cubicBezTo>
                  <a:pt x="149489" y="85742"/>
                  <a:pt x="150517" y="95130"/>
                  <a:pt x="152534" y="104338"/>
                </a:cubicBezTo>
                <a:lnTo>
                  <a:pt x="256098" y="104338"/>
                </a:lnTo>
                <a:cubicBezTo>
                  <a:pt x="274449" y="104338"/>
                  <a:pt x="289377" y="119297"/>
                  <a:pt x="289377" y="137681"/>
                </a:cubicBezTo>
                <a:lnTo>
                  <a:pt x="289377" y="218027"/>
                </a:lnTo>
                <a:lnTo>
                  <a:pt x="306271" y="189978"/>
                </a:lnTo>
                <a:cubicBezTo>
                  <a:pt x="311327" y="181583"/>
                  <a:pt x="321370" y="177805"/>
                  <a:pt x="330688" y="180793"/>
                </a:cubicBezTo>
                <a:cubicBezTo>
                  <a:pt x="340367" y="183892"/>
                  <a:pt x="347035" y="191734"/>
                  <a:pt x="349164" y="200902"/>
                </a:cubicBezTo>
                <a:cubicBezTo>
                  <a:pt x="379141" y="175705"/>
                  <a:pt x="411332" y="137787"/>
                  <a:pt x="416005" y="88873"/>
                </a:cubicBezTo>
                <a:cubicBezTo>
                  <a:pt x="416338" y="85386"/>
                  <a:pt x="419436" y="82826"/>
                  <a:pt x="422907" y="83163"/>
                </a:cubicBezTo>
                <a:cubicBezTo>
                  <a:pt x="426387" y="83500"/>
                  <a:pt x="428938" y="86594"/>
                  <a:pt x="428606" y="90082"/>
                </a:cubicBezTo>
                <a:cubicBezTo>
                  <a:pt x="423006" y="148662"/>
                  <a:pt x="381780" y="192071"/>
                  <a:pt x="347526" y="218486"/>
                </a:cubicBezTo>
                <a:lnTo>
                  <a:pt x="333512" y="258776"/>
                </a:lnTo>
                <a:cubicBezTo>
                  <a:pt x="331768" y="264006"/>
                  <a:pt x="335664" y="269686"/>
                  <a:pt x="341435" y="269686"/>
                </a:cubicBezTo>
                <a:lnTo>
                  <a:pt x="408474" y="269686"/>
                </a:lnTo>
                <a:cubicBezTo>
                  <a:pt x="421002" y="269686"/>
                  <a:pt x="431549" y="279703"/>
                  <a:pt x="431983" y="292017"/>
                </a:cubicBezTo>
                <a:cubicBezTo>
                  <a:pt x="432343" y="302112"/>
                  <a:pt x="426324" y="310460"/>
                  <a:pt x="418263" y="314047"/>
                </a:cubicBezTo>
                <a:cubicBezTo>
                  <a:pt x="420774" y="317977"/>
                  <a:pt x="422036" y="322570"/>
                  <a:pt x="421865" y="327359"/>
                </a:cubicBezTo>
                <a:cubicBezTo>
                  <a:pt x="421539" y="336579"/>
                  <a:pt x="415846" y="344329"/>
                  <a:pt x="407782" y="347770"/>
                </a:cubicBezTo>
                <a:cubicBezTo>
                  <a:pt x="410270" y="351684"/>
                  <a:pt x="411516" y="356254"/>
                  <a:pt x="411345" y="361016"/>
                </a:cubicBezTo>
                <a:cubicBezTo>
                  <a:pt x="411048" y="369318"/>
                  <a:pt x="406407" y="376428"/>
                  <a:pt x="399595" y="380275"/>
                </a:cubicBezTo>
                <a:cubicBezTo>
                  <a:pt x="402600" y="384429"/>
                  <a:pt x="404130" y="389436"/>
                  <a:pt x="403942" y="394670"/>
                </a:cubicBezTo>
                <a:cubicBezTo>
                  <a:pt x="403494" y="407189"/>
                  <a:pt x="393161" y="416994"/>
                  <a:pt x="380426" y="416994"/>
                </a:cubicBezTo>
                <a:lnTo>
                  <a:pt x="349685" y="416994"/>
                </a:lnTo>
                <a:cubicBezTo>
                  <a:pt x="346191" y="416994"/>
                  <a:pt x="343356" y="414158"/>
                  <a:pt x="343356" y="410654"/>
                </a:cubicBezTo>
                <a:cubicBezTo>
                  <a:pt x="343356" y="407149"/>
                  <a:pt x="346191" y="404313"/>
                  <a:pt x="349685" y="404313"/>
                </a:cubicBezTo>
                <a:lnTo>
                  <a:pt x="380426" y="404313"/>
                </a:lnTo>
                <a:cubicBezTo>
                  <a:pt x="386216" y="404313"/>
                  <a:pt x="391095" y="399783"/>
                  <a:pt x="391292" y="394215"/>
                </a:cubicBezTo>
                <a:cubicBezTo>
                  <a:pt x="391507" y="388237"/>
                  <a:pt x="386747" y="383340"/>
                  <a:pt x="380831" y="383340"/>
                </a:cubicBezTo>
                <a:lnTo>
                  <a:pt x="344198" y="383340"/>
                </a:lnTo>
                <a:cubicBezTo>
                  <a:pt x="340700" y="383340"/>
                  <a:pt x="337870" y="380503"/>
                  <a:pt x="337870" y="376999"/>
                </a:cubicBezTo>
                <a:cubicBezTo>
                  <a:pt x="337870" y="373496"/>
                  <a:pt x="340700" y="370659"/>
                  <a:pt x="344198" y="370659"/>
                </a:cubicBezTo>
                <a:cubicBezTo>
                  <a:pt x="354019" y="370659"/>
                  <a:pt x="378010" y="370659"/>
                  <a:pt x="387831" y="370659"/>
                </a:cubicBezTo>
                <a:cubicBezTo>
                  <a:pt x="393623" y="370659"/>
                  <a:pt x="398497" y="366128"/>
                  <a:pt x="398698" y="360560"/>
                </a:cubicBezTo>
                <a:cubicBezTo>
                  <a:pt x="398909" y="354587"/>
                  <a:pt x="394156" y="349682"/>
                  <a:pt x="388241" y="349682"/>
                </a:cubicBezTo>
                <a:lnTo>
                  <a:pt x="344198" y="349682"/>
                </a:lnTo>
                <a:cubicBezTo>
                  <a:pt x="340700" y="349682"/>
                  <a:pt x="337870" y="346845"/>
                  <a:pt x="337870" y="343342"/>
                </a:cubicBezTo>
                <a:cubicBezTo>
                  <a:pt x="337870" y="339838"/>
                  <a:pt x="340700" y="337001"/>
                  <a:pt x="344198" y="337001"/>
                </a:cubicBezTo>
                <a:cubicBezTo>
                  <a:pt x="349639" y="337001"/>
                  <a:pt x="391576" y="337001"/>
                  <a:pt x="398355" y="337001"/>
                </a:cubicBezTo>
                <a:cubicBezTo>
                  <a:pt x="404146" y="337001"/>
                  <a:pt x="409018" y="332473"/>
                  <a:pt x="409219" y="326906"/>
                </a:cubicBezTo>
                <a:cubicBezTo>
                  <a:pt x="409430" y="320929"/>
                  <a:pt x="404680" y="316025"/>
                  <a:pt x="398758" y="316025"/>
                </a:cubicBezTo>
                <a:lnTo>
                  <a:pt x="344198" y="316025"/>
                </a:lnTo>
                <a:cubicBezTo>
                  <a:pt x="340700" y="316025"/>
                  <a:pt x="337870" y="313188"/>
                  <a:pt x="337870" y="309684"/>
                </a:cubicBezTo>
                <a:cubicBezTo>
                  <a:pt x="337870" y="306181"/>
                  <a:pt x="340700" y="303343"/>
                  <a:pt x="344198" y="303343"/>
                </a:cubicBezTo>
                <a:cubicBezTo>
                  <a:pt x="357691" y="303343"/>
                  <a:pt x="395389" y="303343"/>
                  <a:pt x="408876" y="303343"/>
                </a:cubicBezTo>
                <a:cubicBezTo>
                  <a:pt x="414779" y="303343"/>
                  <a:pt x="419548" y="298460"/>
                  <a:pt x="419334" y="292469"/>
                </a:cubicBezTo>
                <a:cubicBezTo>
                  <a:pt x="419140" y="286898"/>
                  <a:pt x="414264" y="282367"/>
                  <a:pt x="408474" y="282367"/>
                </a:cubicBezTo>
                <a:lnTo>
                  <a:pt x="341432" y="282367"/>
                </a:lnTo>
                <a:cubicBezTo>
                  <a:pt x="327092" y="282367"/>
                  <a:pt x="316987" y="268319"/>
                  <a:pt x="321531" y="254684"/>
                </a:cubicBezTo>
                <a:lnTo>
                  <a:pt x="336175" y="212582"/>
                </a:lnTo>
                <a:cubicBezTo>
                  <a:pt x="339355" y="202780"/>
                  <a:pt x="333977" y="195163"/>
                  <a:pt x="326838" y="192874"/>
                </a:cubicBezTo>
                <a:cubicBezTo>
                  <a:pt x="323127" y="191691"/>
                  <a:pt x="319126" y="193191"/>
                  <a:pt x="317108" y="196536"/>
                </a:cubicBezTo>
                <a:cubicBezTo>
                  <a:pt x="287472" y="245734"/>
                  <a:pt x="287027" y="246474"/>
                  <a:pt x="286710" y="246996"/>
                </a:cubicBezTo>
                <a:cubicBezTo>
                  <a:pt x="281239" y="256087"/>
                  <a:pt x="275329" y="264419"/>
                  <a:pt x="266757" y="273203"/>
                </a:cubicBezTo>
                <a:cubicBezTo>
                  <a:pt x="263586" y="277833"/>
                  <a:pt x="252901" y="282245"/>
                  <a:pt x="241134" y="282371"/>
                </a:cubicBezTo>
                <a:lnTo>
                  <a:pt x="233508" y="282371"/>
                </a:lnTo>
                <a:lnTo>
                  <a:pt x="233508" y="380173"/>
                </a:lnTo>
                <a:lnTo>
                  <a:pt x="243906" y="380173"/>
                </a:lnTo>
                <a:cubicBezTo>
                  <a:pt x="271644" y="380173"/>
                  <a:pt x="269110" y="404317"/>
                  <a:pt x="296248" y="404317"/>
                </a:cubicBezTo>
                <a:lnTo>
                  <a:pt x="320153" y="404317"/>
                </a:lnTo>
                <a:cubicBezTo>
                  <a:pt x="323651" y="404317"/>
                  <a:pt x="326481" y="407153"/>
                  <a:pt x="326481" y="410657"/>
                </a:cubicBezTo>
                <a:cubicBezTo>
                  <a:pt x="326481" y="414160"/>
                  <a:pt x="323651" y="416998"/>
                  <a:pt x="320153" y="416998"/>
                </a:cubicBezTo>
                <a:lnTo>
                  <a:pt x="296248" y="416998"/>
                </a:lnTo>
                <a:cubicBezTo>
                  <a:pt x="263642" y="416998"/>
                  <a:pt x="264107" y="392854"/>
                  <a:pt x="243906" y="392854"/>
                </a:cubicBezTo>
                <a:lnTo>
                  <a:pt x="233508" y="392854"/>
                </a:lnTo>
                <a:lnTo>
                  <a:pt x="233508" y="394185"/>
                </a:lnTo>
                <a:cubicBezTo>
                  <a:pt x="233508" y="402140"/>
                  <a:pt x="227051" y="408613"/>
                  <a:pt x="219112" y="408613"/>
                </a:cubicBezTo>
                <a:lnTo>
                  <a:pt x="155257" y="408613"/>
                </a:lnTo>
                <a:cubicBezTo>
                  <a:pt x="146724" y="408613"/>
                  <a:pt x="139782" y="401654"/>
                  <a:pt x="139782" y="393105"/>
                </a:cubicBezTo>
                <a:lnTo>
                  <a:pt x="139782" y="305005"/>
                </a:lnTo>
                <a:lnTo>
                  <a:pt x="128026" y="305005"/>
                </a:lnTo>
                <a:cubicBezTo>
                  <a:pt x="127443" y="305005"/>
                  <a:pt x="126905" y="305325"/>
                  <a:pt x="126622" y="305834"/>
                </a:cubicBezTo>
                <a:lnTo>
                  <a:pt x="103304" y="348044"/>
                </a:lnTo>
                <a:cubicBezTo>
                  <a:pt x="98923" y="355976"/>
                  <a:pt x="87513" y="355973"/>
                  <a:pt x="83136" y="348044"/>
                </a:cubicBezTo>
                <a:lnTo>
                  <a:pt x="60341" y="306785"/>
                </a:lnTo>
                <a:cubicBezTo>
                  <a:pt x="59735" y="305689"/>
                  <a:pt x="58581" y="305005"/>
                  <a:pt x="57329" y="305005"/>
                </a:cubicBezTo>
                <a:lnTo>
                  <a:pt x="33279" y="305005"/>
                </a:lnTo>
                <a:cubicBezTo>
                  <a:pt x="14927" y="305005"/>
                  <a:pt x="0" y="290049"/>
                  <a:pt x="0" y="271665"/>
                </a:cubicBezTo>
                <a:lnTo>
                  <a:pt x="0" y="137685"/>
                </a:lnTo>
                <a:cubicBezTo>
                  <a:pt x="0" y="119300"/>
                  <a:pt x="14927" y="104341"/>
                  <a:pt x="33279" y="104341"/>
                </a:cubicBezTo>
                <a:lnTo>
                  <a:pt x="139608" y="104341"/>
                </a:lnTo>
                <a:cubicBezTo>
                  <a:pt x="137768" y="95111"/>
                  <a:pt x="136833" y="85725"/>
                  <a:pt x="136843" y="76340"/>
                </a:cubicBezTo>
                <a:cubicBezTo>
                  <a:pt x="136882" y="34232"/>
                  <a:pt x="171093" y="0"/>
                  <a:pt x="21311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1BE4559C-4CE8-9E6E-4468-5B05A757CA81}"/>
              </a:ext>
            </a:extLst>
          </p:cNvPr>
          <p:cNvSpPr/>
          <p:nvPr/>
        </p:nvSpPr>
        <p:spPr>
          <a:xfrm>
            <a:off x="502184" y="2419557"/>
            <a:ext cx="414720" cy="392256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rgbClr val="000000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2E21F21-12DE-8483-F2B3-0AA68150F3A3}"/>
              </a:ext>
            </a:extLst>
          </p:cNvPr>
          <p:cNvSpPr/>
          <p:nvPr/>
        </p:nvSpPr>
        <p:spPr>
          <a:xfrm>
            <a:off x="1829222" y="2406435"/>
            <a:ext cx="418500" cy="418500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8" name="Graphic 19">
            <a:extLst>
              <a:ext uri="{FF2B5EF4-FFF2-40B4-BE49-F238E27FC236}">
                <a16:creationId xmlns:a16="http://schemas.microsoft.com/office/drawing/2014/main" id="{B40B88A0-CF13-CE76-8A6E-9C7288E0215C}"/>
              </a:ext>
            </a:extLst>
          </p:cNvPr>
          <p:cNvSpPr/>
          <p:nvPr/>
        </p:nvSpPr>
        <p:spPr>
          <a:xfrm>
            <a:off x="2515796" y="2406444"/>
            <a:ext cx="374280" cy="418483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8BEA7E14-C0C4-DB18-24FF-EF620C172135}"/>
              </a:ext>
            </a:extLst>
          </p:cNvPr>
          <p:cNvSpPr/>
          <p:nvPr/>
        </p:nvSpPr>
        <p:spPr>
          <a:xfrm>
            <a:off x="1164758" y="2406435"/>
            <a:ext cx="411743" cy="418500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5A074D2E-9E62-2CA2-E6CA-8F485BABB583}"/>
              </a:ext>
            </a:extLst>
          </p:cNvPr>
          <p:cNvSpPr/>
          <p:nvPr/>
        </p:nvSpPr>
        <p:spPr>
          <a:xfrm>
            <a:off x="7020664" y="371648"/>
            <a:ext cx="377998" cy="405000"/>
          </a:xfrm>
          <a:custGeom>
            <a:avLst/>
            <a:gdLst>
              <a:gd name="connsiteX0" fmla="*/ 281795 w 377998"/>
              <a:gd name="connsiteY0" fmla="*/ 263250 h 405000"/>
              <a:gd name="connsiteX1" fmla="*/ 280913 w 377998"/>
              <a:gd name="connsiteY1" fmla="*/ 275769 h 405000"/>
              <a:gd name="connsiteX2" fmla="*/ 246285 w 377998"/>
              <a:gd name="connsiteY2" fmla="*/ 320829 h 405000"/>
              <a:gd name="connsiteX3" fmla="*/ 216000 w 377998"/>
              <a:gd name="connsiteY3" fmla="*/ 328941 h 405000"/>
              <a:gd name="connsiteX4" fmla="*/ 216000 w 377998"/>
              <a:gd name="connsiteY4" fmla="*/ 369359 h 405000"/>
              <a:gd name="connsiteX5" fmla="*/ 231472 w 377998"/>
              <a:gd name="connsiteY5" fmla="*/ 369302 h 405000"/>
              <a:gd name="connsiteX6" fmla="*/ 304606 w 377998"/>
              <a:gd name="connsiteY6" fmla="*/ 320488 h 405000"/>
              <a:gd name="connsiteX7" fmla="*/ 319150 w 377998"/>
              <a:gd name="connsiteY7" fmla="*/ 289660 h 405000"/>
              <a:gd name="connsiteX8" fmla="*/ 323028 w 377998"/>
              <a:gd name="connsiteY8" fmla="*/ 263250 h 405000"/>
              <a:gd name="connsiteX9" fmla="*/ 96368 w 377998"/>
              <a:gd name="connsiteY9" fmla="*/ 263250 h 405000"/>
              <a:gd name="connsiteX10" fmla="*/ 96426 w 377998"/>
              <a:gd name="connsiteY10" fmla="*/ 278969 h 405000"/>
              <a:gd name="connsiteX11" fmla="*/ 145240 w 377998"/>
              <a:gd name="connsiteY11" fmla="*/ 352104 h 405000"/>
              <a:gd name="connsiteX12" fmla="*/ 187430 w 377998"/>
              <a:gd name="connsiteY12" fmla="*/ 369463 h 405000"/>
              <a:gd name="connsiteX13" fmla="*/ 202500 w 377998"/>
              <a:gd name="connsiteY13" fmla="*/ 369408 h 405000"/>
              <a:gd name="connsiteX14" fmla="*/ 202500 w 377998"/>
              <a:gd name="connsiteY14" fmla="*/ 328691 h 405000"/>
              <a:gd name="connsiteX15" fmla="*/ 167730 w 377998"/>
              <a:gd name="connsiteY15" fmla="*/ 318090 h 405000"/>
              <a:gd name="connsiteX16" fmla="*/ 140812 w 377998"/>
              <a:gd name="connsiteY16" fmla="*/ 285435 h 405000"/>
              <a:gd name="connsiteX17" fmla="*/ 136320 w 377998"/>
              <a:gd name="connsiteY17" fmla="*/ 263250 h 405000"/>
              <a:gd name="connsiteX18" fmla="*/ 81000 w 377998"/>
              <a:gd name="connsiteY18" fmla="*/ 168750 h 405000"/>
              <a:gd name="connsiteX19" fmla="*/ 94500 w 377998"/>
              <a:gd name="connsiteY19" fmla="*/ 168750 h 405000"/>
              <a:gd name="connsiteX20" fmla="*/ 101250 w 377998"/>
              <a:gd name="connsiteY20" fmla="*/ 175500 h 405000"/>
              <a:gd name="connsiteX21" fmla="*/ 94500 w 377998"/>
              <a:gd name="connsiteY21" fmla="*/ 182250 h 405000"/>
              <a:gd name="connsiteX22" fmla="*/ 81000 w 377998"/>
              <a:gd name="connsiteY22" fmla="*/ 182250 h 405000"/>
              <a:gd name="connsiteX23" fmla="*/ 74250 w 377998"/>
              <a:gd name="connsiteY23" fmla="*/ 175500 h 405000"/>
              <a:gd name="connsiteX24" fmla="*/ 81000 w 377998"/>
              <a:gd name="connsiteY24" fmla="*/ 168750 h 405000"/>
              <a:gd name="connsiteX25" fmla="*/ 40500 w 377998"/>
              <a:gd name="connsiteY25" fmla="*/ 168750 h 405000"/>
              <a:gd name="connsiteX26" fmla="*/ 54000 w 377998"/>
              <a:gd name="connsiteY26" fmla="*/ 168750 h 405000"/>
              <a:gd name="connsiteX27" fmla="*/ 60750 w 377998"/>
              <a:gd name="connsiteY27" fmla="*/ 175500 h 405000"/>
              <a:gd name="connsiteX28" fmla="*/ 54000 w 377998"/>
              <a:gd name="connsiteY28" fmla="*/ 182250 h 405000"/>
              <a:gd name="connsiteX29" fmla="*/ 40500 w 377998"/>
              <a:gd name="connsiteY29" fmla="*/ 182250 h 405000"/>
              <a:gd name="connsiteX30" fmla="*/ 33750 w 377998"/>
              <a:gd name="connsiteY30" fmla="*/ 175500 h 405000"/>
              <a:gd name="connsiteX31" fmla="*/ 40500 w 377998"/>
              <a:gd name="connsiteY31" fmla="*/ 168750 h 405000"/>
              <a:gd name="connsiteX32" fmla="*/ 202500 w 377998"/>
              <a:gd name="connsiteY32" fmla="*/ 143867 h 405000"/>
              <a:gd name="connsiteX33" fmla="*/ 186758 w 377998"/>
              <a:gd name="connsiteY33" fmla="*/ 143924 h 405000"/>
              <a:gd name="connsiteX34" fmla="*/ 113623 w 377998"/>
              <a:gd name="connsiteY34" fmla="*/ 192739 h 405000"/>
              <a:gd name="connsiteX35" fmla="*/ 96265 w 377998"/>
              <a:gd name="connsiteY35" fmla="*/ 234928 h 405000"/>
              <a:gd name="connsiteX36" fmla="*/ 96319 w 377998"/>
              <a:gd name="connsiteY36" fmla="*/ 249750 h 405000"/>
              <a:gd name="connsiteX37" fmla="*/ 137031 w 377998"/>
              <a:gd name="connsiteY37" fmla="*/ 249750 h 405000"/>
              <a:gd name="connsiteX38" fmla="*/ 147621 w 377998"/>
              <a:gd name="connsiteY38" fmla="*/ 215017 h 405000"/>
              <a:gd name="connsiteX39" fmla="*/ 180275 w 377998"/>
              <a:gd name="connsiteY39" fmla="*/ 188099 h 405000"/>
              <a:gd name="connsiteX40" fmla="*/ 202500 w 377998"/>
              <a:gd name="connsiteY40" fmla="*/ 183600 h 405000"/>
              <a:gd name="connsiteX41" fmla="*/ 333544 w 377998"/>
              <a:gd name="connsiteY41" fmla="*/ 141750 h 405000"/>
              <a:gd name="connsiteX42" fmla="*/ 306544 w 377998"/>
              <a:gd name="connsiteY42" fmla="*/ 168750 h 405000"/>
              <a:gd name="connsiteX43" fmla="*/ 327955 w 377998"/>
              <a:gd name="connsiteY43" fmla="*/ 168750 h 405000"/>
              <a:gd name="connsiteX44" fmla="*/ 354955 w 377998"/>
              <a:gd name="connsiteY44" fmla="*/ 141750 h 405000"/>
              <a:gd name="connsiteX45" fmla="*/ 324000 w 377998"/>
              <a:gd name="connsiteY45" fmla="*/ 110794 h 405000"/>
              <a:gd name="connsiteX46" fmla="*/ 297000 w 377998"/>
              <a:gd name="connsiteY46" fmla="*/ 137794 h 405000"/>
              <a:gd name="connsiteX47" fmla="*/ 297000 w 377998"/>
              <a:gd name="connsiteY47" fmla="*/ 159205 h 405000"/>
              <a:gd name="connsiteX48" fmla="*/ 324000 w 377998"/>
              <a:gd name="connsiteY48" fmla="*/ 132205 h 405000"/>
              <a:gd name="connsiteX49" fmla="*/ 209250 w 377998"/>
              <a:gd name="connsiteY49" fmla="*/ 108000 h 405000"/>
              <a:gd name="connsiteX50" fmla="*/ 216000 w 377998"/>
              <a:gd name="connsiteY50" fmla="*/ 114750 h 405000"/>
              <a:gd name="connsiteX51" fmla="*/ 216000 w 377998"/>
              <a:gd name="connsiteY51" fmla="*/ 129267 h 405000"/>
              <a:gd name="connsiteX52" fmla="*/ 246427 w 377998"/>
              <a:gd name="connsiteY52" fmla="*/ 133775 h 405000"/>
              <a:gd name="connsiteX53" fmla="*/ 280509 w 377998"/>
              <a:gd name="connsiteY53" fmla="*/ 149910 h 405000"/>
              <a:gd name="connsiteX54" fmla="*/ 282398 w 377998"/>
              <a:gd name="connsiteY54" fmla="*/ 159267 h 405000"/>
              <a:gd name="connsiteX55" fmla="*/ 273041 w 377998"/>
              <a:gd name="connsiteY55" fmla="*/ 161156 h 405000"/>
              <a:gd name="connsiteX56" fmla="*/ 272989 w 377998"/>
              <a:gd name="connsiteY56" fmla="*/ 161122 h 405000"/>
              <a:gd name="connsiteX57" fmla="*/ 230800 w 377998"/>
              <a:gd name="connsiteY57" fmla="*/ 143763 h 405000"/>
              <a:gd name="connsiteX58" fmla="*/ 216000 w 377998"/>
              <a:gd name="connsiteY58" fmla="*/ 143817 h 405000"/>
              <a:gd name="connsiteX59" fmla="*/ 216000 w 377998"/>
              <a:gd name="connsiteY59" fmla="*/ 184079 h 405000"/>
              <a:gd name="connsiteX60" fmla="*/ 246374 w 377998"/>
              <a:gd name="connsiteY60" fmla="*/ 192219 h 405000"/>
              <a:gd name="connsiteX61" fmla="*/ 248449 w 377998"/>
              <a:gd name="connsiteY61" fmla="*/ 201536 h 405000"/>
              <a:gd name="connsiteX62" fmla="*/ 239624 w 377998"/>
              <a:gd name="connsiteY62" fmla="*/ 203896 h 405000"/>
              <a:gd name="connsiteX63" fmla="*/ 216736 w 377998"/>
              <a:gd name="connsiteY63" fmla="*/ 196167 h 405000"/>
              <a:gd name="connsiteX64" fmla="*/ 216000 w 377998"/>
              <a:gd name="connsiteY64" fmla="*/ 196218 h 405000"/>
              <a:gd name="connsiteX65" fmla="*/ 216000 w 377998"/>
              <a:gd name="connsiteY65" fmla="*/ 209250 h 405000"/>
              <a:gd name="connsiteX66" fmla="*/ 209250 w 377998"/>
              <a:gd name="connsiteY66" fmla="*/ 216000 h 405000"/>
              <a:gd name="connsiteX67" fmla="*/ 202500 w 377998"/>
              <a:gd name="connsiteY67" fmla="*/ 209250 h 405000"/>
              <a:gd name="connsiteX68" fmla="*/ 202500 w 377998"/>
              <a:gd name="connsiteY68" fmla="*/ 197142 h 405000"/>
              <a:gd name="connsiteX69" fmla="*/ 193468 w 377998"/>
              <a:gd name="connsiteY69" fmla="*/ 197760 h 405000"/>
              <a:gd name="connsiteX70" fmla="*/ 156491 w 377998"/>
              <a:gd name="connsiteY70" fmla="*/ 226059 h 405000"/>
              <a:gd name="connsiteX71" fmla="*/ 148762 w 377998"/>
              <a:gd name="connsiteY71" fmla="*/ 248948 h 405000"/>
              <a:gd name="connsiteX72" fmla="*/ 148817 w 377998"/>
              <a:gd name="connsiteY72" fmla="*/ 249750 h 405000"/>
              <a:gd name="connsiteX73" fmla="*/ 162000 w 377998"/>
              <a:gd name="connsiteY73" fmla="*/ 249750 h 405000"/>
              <a:gd name="connsiteX74" fmla="*/ 168750 w 377998"/>
              <a:gd name="connsiteY74" fmla="*/ 256500 h 405000"/>
              <a:gd name="connsiteX75" fmla="*/ 162000 w 377998"/>
              <a:gd name="connsiteY75" fmla="*/ 263250 h 405000"/>
              <a:gd name="connsiteX76" fmla="*/ 149741 w 377998"/>
              <a:gd name="connsiteY76" fmla="*/ 263250 h 405000"/>
              <a:gd name="connsiteX77" fmla="*/ 150355 w 377998"/>
              <a:gd name="connsiteY77" fmla="*/ 272217 h 405000"/>
              <a:gd name="connsiteX78" fmla="*/ 178654 w 377998"/>
              <a:gd name="connsiteY78" fmla="*/ 309194 h 405000"/>
              <a:gd name="connsiteX79" fmla="*/ 201543 w 377998"/>
              <a:gd name="connsiteY79" fmla="*/ 316923 h 405000"/>
              <a:gd name="connsiteX80" fmla="*/ 202500 w 377998"/>
              <a:gd name="connsiteY80" fmla="*/ 316857 h 405000"/>
              <a:gd name="connsiteX81" fmla="*/ 202500 w 377998"/>
              <a:gd name="connsiteY81" fmla="*/ 303750 h 405000"/>
              <a:gd name="connsiteX82" fmla="*/ 209250 w 377998"/>
              <a:gd name="connsiteY82" fmla="*/ 297000 h 405000"/>
              <a:gd name="connsiteX83" fmla="*/ 216000 w 377998"/>
              <a:gd name="connsiteY83" fmla="*/ 303750 h 405000"/>
              <a:gd name="connsiteX84" fmla="*/ 216000 w 377998"/>
              <a:gd name="connsiteY84" fmla="*/ 315933 h 405000"/>
              <a:gd name="connsiteX85" fmla="*/ 224811 w 377998"/>
              <a:gd name="connsiteY85" fmla="*/ 315330 h 405000"/>
              <a:gd name="connsiteX86" fmla="*/ 261787 w 377998"/>
              <a:gd name="connsiteY86" fmla="*/ 287030 h 405000"/>
              <a:gd name="connsiteX87" fmla="*/ 268189 w 377998"/>
              <a:gd name="connsiteY87" fmla="*/ 263250 h 405000"/>
              <a:gd name="connsiteX88" fmla="*/ 256500 w 377998"/>
              <a:gd name="connsiteY88" fmla="*/ 263250 h 405000"/>
              <a:gd name="connsiteX89" fmla="*/ 249750 w 377998"/>
              <a:gd name="connsiteY89" fmla="*/ 256500 h 405000"/>
              <a:gd name="connsiteX90" fmla="*/ 256500 w 377998"/>
              <a:gd name="connsiteY90" fmla="*/ 249750 h 405000"/>
              <a:gd name="connsiteX91" fmla="*/ 268146 w 377998"/>
              <a:gd name="connsiteY91" fmla="*/ 249750 h 405000"/>
              <a:gd name="connsiteX92" fmla="*/ 261852 w 377998"/>
              <a:gd name="connsiteY92" fmla="*/ 226171 h 405000"/>
              <a:gd name="connsiteX93" fmla="*/ 264597 w 377998"/>
              <a:gd name="connsiteY93" fmla="*/ 217028 h 405000"/>
              <a:gd name="connsiteX94" fmla="*/ 273536 w 377998"/>
              <a:gd name="connsiteY94" fmla="*/ 219421 h 405000"/>
              <a:gd name="connsiteX95" fmla="*/ 282914 w 377998"/>
              <a:gd name="connsiteY95" fmla="*/ 247375 h 405000"/>
              <a:gd name="connsiteX96" fmla="*/ 282746 w 377998"/>
              <a:gd name="connsiteY96" fmla="*/ 249750 h 405000"/>
              <a:gd name="connsiteX97" fmla="*/ 322992 w 377998"/>
              <a:gd name="connsiteY97" fmla="*/ 249750 h 405000"/>
              <a:gd name="connsiteX98" fmla="*/ 319157 w 377998"/>
              <a:gd name="connsiteY98" fmla="*/ 223589 h 405000"/>
              <a:gd name="connsiteX99" fmla="*/ 304620 w 377998"/>
              <a:gd name="connsiteY99" fmla="*/ 192759 h 405000"/>
              <a:gd name="connsiteX100" fmla="*/ 306469 w 377998"/>
              <a:gd name="connsiteY100" fmla="*/ 183390 h 405000"/>
              <a:gd name="connsiteX101" fmla="*/ 315838 w 377998"/>
              <a:gd name="connsiteY101" fmla="*/ 185239 h 405000"/>
              <a:gd name="connsiteX102" fmla="*/ 335222 w 377998"/>
              <a:gd name="connsiteY102" fmla="*/ 232314 h 405000"/>
              <a:gd name="connsiteX103" fmla="*/ 335162 w 377998"/>
              <a:gd name="connsiteY103" fmla="*/ 249750 h 405000"/>
              <a:gd name="connsiteX104" fmla="*/ 351000 w 377998"/>
              <a:gd name="connsiteY104" fmla="*/ 249750 h 405000"/>
              <a:gd name="connsiteX105" fmla="*/ 357750 w 377998"/>
              <a:gd name="connsiteY105" fmla="*/ 256500 h 405000"/>
              <a:gd name="connsiteX106" fmla="*/ 351000 w 377998"/>
              <a:gd name="connsiteY106" fmla="*/ 263250 h 405000"/>
              <a:gd name="connsiteX107" fmla="*/ 335116 w 377998"/>
              <a:gd name="connsiteY107" fmla="*/ 263250 h 405000"/>
              <a:gd name="connsiteX108" fmla="*/ 335054 w 377998"/>
              <a:gd name="connsiteY108" fmla="*/ 281461 h 405000"/>
              <a:gd name="connsiteX109" fmla="*/ 280603 w 377998"/>
              <a:gd name="connsiteY109" fmla="*/ 363088 h 405000"/>
              <a:gd name="connsiteX110" fmla="*/ 246536 w 377998"/>
              <a:gd name="connsiteY110" fmla="*/ 379221 h 405000"/>
              <a:gd name="connsiteX111" fmla="*/ 216000 w 377998"/>
              <a:gd name="connsiteY111" fmla="*/ 383748 h 405000"/>
              <a:gd name="connsiteX112" fmla="*/ 216000 w 377998"/>
              <a:gd name="connsiteY112" fmla="*/ 398250 h 405000"/>
              <a:gd name="connsiteX113" fmla="*/ 209250 w 377998"/>
              <a:gd name="connsiteY113" fmla="*/ 405000 h 405000"/>
              <a:gd name="connsiteX114" fmla="*/ 202500 w 377998"/>
              <a:gd name="connsiteY114" fmla="*/ 398250 h 405000"/>
              <a:gd name="connsiteX115" fmla="*/ 202500 w 377998"/>
              <a:gd name="connsiteY115" fmla="*/ 383732 h 405000"/>
              <a:gd name="connsiteX116" fmla="*/ 171109 w 377998"/>
              <a:gd name="connsiteY116" fmla="*/ 379002 h 405000"/>
              <a:gd name="connsiteX117" fmla="*/ 91040 w 377998"/>
              <a:gd name="connsiteY117" fmla="*/ 306477 h 405000"/>
              <a:gd name="connsiteX118" fmla="*/ 82291 w 377998"/>
              <a:gd name="connsiteY118" fmla="*/ 263250 h 405000"/>
              <a:gd name="connsiteX119" fmla="*/ 67500 w 377998"/>
              <a:gd name="connsiteY119" fmla="*/ 263250 h 405000"/>
              <a:gd name="connsiteX120" fmla="*/ 60750 w 377998"/>
              <a:gd name="connsiteY120" fmla="*/ 256500 h 405000"/>
              <a:gd name="connsiteX121" fmla="*/ 67500 w 377998"/>
              <a:gd name="connsiteY121" fmla="*/ 249750 h 405000"/>
              <a:gd name="connsiteX122" fmla="*/ 81964 w 377998"/>
              <a:gd name="connsiteY122" fmla="*/ 249750 h 405000"/>
              <a:gd name="connsiteX123" fmla="*/ 86685 w 377998"/>
              <a:gd name="connsiteY123" fmla="*/ 218421 h 405000"/>
              <a:gd name="connsiteX124" fmla="*/ 159209 w 377998"/>
              <a:gd name="connsiteY124" fmla="*/ 138352 h 405000"/>
              <a:gd name="connsiteX125" fmla="*/ 202500 w 377998"/>
              <a:gd name="connsiteY125" fmla="*/ 129590 h 405000"/>
              <a:gd name="connsiteX126" fmla="*/ 202500 w 377998"/>
              <a:gd name="connsiteY126" fmla="*/ 114750 h 405000"/>
              <a:gd name="connsiteX127" fmla="*/ 209250 w 377998"/>
              <a:gd name="connsiteY127" fmla="*/ 108000 h 405000"/>
              <a:gd name="connsiteX128" fmla="*/ 81000 w 377998"/>
              <a:gd name="connsiteY128" fmla="*/ 108000 h 405000"/>
              <a:gd name="connsiteX129" fmla="*/ 182250 w 377998"/>
              <a:gd name="connsiteY129" fmla="*/ 108000 h 405000"/>
              <a:gd name="connsiteX130" fmla="*/ 189000 w 377998"/>
              <a:gd name="connsiteY130" fmla="*/ 114750 h 405000"/>
              <a:gd name="connsiteX131" fmla="*/ 182250 w 377998"/>
              <a:gd name="connsiteY131" fmla="*/ 121500 h 405000"/>
              <a:gd name="connsiteX132" fmla="*/ 81000 w 377998"/>
              <a:gd name="connsiteY132" fmla="*/ 121500 h 405000"/>
              <a:gd name="connsiteX133" fmla="*/ 74250 w 377998"/>
              <a:gd name="connsiteY133" fmla="*/ 114750 h 405000"/>
              <a:gd name="connsiteX134" fmla="*/ 81000 w 377998"/>
              <a:gd name="connsiteY134" fmla="*/ 108000 h 405000"/>
              <a:gd name="connsiteX135" fmla="*/ 40500 w 377998"/>
              <a:gd name="connsiteY135" fmla="*/ 108000 h 405000"/>
              <a:gd name="connsiteX136" fmla="*/ 54000 w 377998"/>
              <a:gd name="connsiteY136" fmla="*/ 108000 h 405000"/>
              <a:gd name="connsiteX137" fmla="*/ 60750 w 377998"/>
              <a:gd name="connsiteY137" fmla="*/ 114750 h 405000"/>
              <a:gd name="connsiteX138" fmla="*/ 54000 w 377998"/>
              <a:gd name="connsiteY138" fmla="*/ 121500 h 405000"/>
              <a:gd name="connsiteX139" fmla="*/ 40500 w 377998"/>
              <a:gd name="connsiteY139" fmla="*/ 121500 h 405000"/>
              <a:gd name="connsiteX140" fmla="*/ 33750 w 377998"/>
              <a:gd name="connsiteY140" fmla="*/ 114750 h 405000"/>
              <a:gd name="connsiteX141" fmla="*/ 40500 w 377998"/>
              <a:gd name="connsiteY141" fmla="*/ 108000 h 405000"/>
              <a:gd name="connsiteX142" fmla="*/ 325977 w 377998"/>
              <a:gd name="connsiteY142" fmla="*/ 89727 h 405000"/>
              <a:gd name="connsiteX143" fmla="*/ 335523 w 377998"/>
              <a:gd name="connsiteY143" fmla="*/ 89729 h 405000"/>
              <a:gd name="connsiteX144" fmla="*/ 337500 w 377998"/>
              <a:gd name="connsiteY144" fmla="*/ 94500 h 405000"/>
              <a:gd name="connsiteX145" fmla="*/ 337500 w 377998"/>
              <a:gd name="connsiteY145" fmla="*/ 128250 h 405000"/>
              <a:gd name="connsiteX146" fmla="*/ 371250 w 377998"/>
              <a:gd name="connsiteY146" fmla="*/ 128250 h 405000"/>
              <a:gd name="connsiteX147" fmla="*/ 377998 w 377998"/>
              <a:gd name="connsiteY147" fmla="*/ 135001 h 405000"/>
              <a:gd name="connsiteX148" fmla="*/ 376022 w 377998"/>
              <a:gd name="connsiteY148" fmla="*/ 139772 h 405000"/>
              <a:gd name="connsiteX149" fmla="*/ 335522 w 377998"/>
              <a:gd name="connsiteY149" fmla="*/ 180272 h 405000"/>
              <a:gd name="connsiteX150" fmla="*/ 330750 w 377998"/>
              <a:gd name="connsiteY150" fmla="*/ 182250 h 405000"/>
              <a:gd name="connsiteX151" fmla="*/ 293044 w 377998"/>
              <a:gd name="connsiteY151" fmla="*/ 182250 h 405000"/>
              <a:gd name="connsiteX152" fmla="*/ 214022 w 377998"/>
              <a:gd name="connsiteY152" fmla="*/ 261272 h 405000"/>
              <a:gd name="connsiteX153" fmla="*/ 209250 w 377998"/>
              <a:gd name="connsiteY153" fmla="*/ 263250 h 405000"/>
              <a:gd name="connsiteX154" fmla="*/ 202501 w 377998"/>
              <a:gd name="connsiteY154" fmla="*/ 256498 h 405000"/>
              <a:gd name="connsiteX155" fmla="*/ 204477 w 377998"/>
              <a:gd name="connsiteY155" fmla="*/ 251727 h 405000"/>
              <a:gd name="connsiteX156" fmla="*/ 283500 w 377998"/>
              <a:gd name="connsiteY156" fmla="*/ 172705 h 405000"/>
              <a:gd name="connsiteX157" fmla="*/ 283500 w 377998"/>
              <a:gd name="connsiteY157" fmla="*/ 135000 h 405000"/>
              <a:gd name="connsiteX158" fmla="*/ 285477 w 377998"/>
              <a:gd name="connsiteY158" fmla="*/ 130227 h 405000"/>
              <a:gd name="connsiteX159" fmla="*/ 209250 w 377998"/>
              <a:gd name="connsiteY159" fmla="*/ 47250 h 405000"/>
              <a:gd name="connsiteX160" fmla="*/ 236250 w 377998"/>
              <a:gd name="connsiteY160" fmla="*/ 47250 h 405000"/>
              <a:gd name="connsiteX161" fmla="*/ 256500 w 377998"/>
              <a:gd name="connsiteY161" fmla="*/ 67500 h 405000"/>
              <a:gd name="connsiteX162" fmla="*/ 256500 w 377998"/>
              <a:gd name="connsiteY162" fmla="*/ 121500 h 405000"/>
              <a:gd name="connsiteX163" fmla="*/ 249750 w 377998"/>
              <a:gd name="connsiteY163" fmla="*/ 128250 h 405000"/>
              <a:gd name="connsiteX164" fmla="*/ 243000 w 377998"/>
              <a:gd name="connsiteY164" fmla="*/ 121500 h 405000"/>
              <a:gd name="connsiteX165" fmla="*/ 243000 w 377998"/>
              <a:gd name="connsiteY165" fmla="*/ 67500 h 405000"/>
              <a:gd name="connsiteX166" fmla="*/ 236250 w 377998"/>
              <a:gd name="connsiteY166" fmla="*/ 60750 h 405000"/>
              <a:gd name="connsiteX167" fmla="*/ 209250 w 377998"/>
              <a:gd name="connsiteY167" fmla="*/ 60750 h 405000"/>
              <a:gd name="connsiteX168" fmla="*/ 202500 w 377998"/>
              <a:gd name="connsiteY168" fmla="*/ 54000 h 405000"/>
              <a:gd name="connsiteX169" fmla="*/ 209250 w 377998"/>
              <a:gd name="connsiteY169" fmla="*/ 47250 h 405000"/>
              <a:gd name="connsiteX170" fmla="*/ 20250 w 377998"/>
              <a:gd name="connsiteY170" fmla="*/ 47250 h 405000"/>
              <a:gd name="connsiteX171" fmla="*/ 47250 w 377998"/>
              <a:gd name="connsiteY171" fmla="*/ 47250 h 405000"/>
              <a:gd name="connsiteX172" fmla="*/ 54000 w 377998"/>
              <a:gd name="connsiteY172" fmla="*/ 54000 h 405000"/>
              <a:gd name="connsiteX173" fmla="*/ 47250 w 377998"/>
              <a:gd name="connsiteY173" fmla="*/ 60750 h 405000"/>
              <a:gd name="connsiteX174" fmla="*/ 20250 w 377998"/>
              <a:gd name="connsiteY174" fmla="*/ 60750 h 405000"/>
              <a:gd name="connsiteX175" fmla="*/ 13500 w 377998"/>
              <a:gd name="connsiteY175" fmla="*/ 67500 h 405000"/>
              <a:gd name="connsiteX176" fmla="*/ 13500 w 377998"/>
              <a:gd name="connsiteY176" fmla="*/ 330750 h 405000"/>
              <a:gd name="connsiteX177" fmla="*/ 20250 w 377998"/>
              <a:gd name="connsiteY177" fmla="*/ 337500 h 405000"/>
              <a:gd name="connsiteX178" fmla="*/ 94500 w 377998"/>
              <a:gd name="connsiteY178" fmla="*/ 337500 h 405000"/>
              <a:gd name="connsiteX179" fmla="*/ 101250 w 377998"/>
              <a:gd name="connsiteY179" fmla="*/ 344250 h 405000"/>
              <a:gd name="connsiteX180" fmla="*/ 94500 w 377998"/>
              <a:gd name="connsiteY180" fmla="*/ 351000 h 405000"/>
              <a:gd name="connsiteX181" fmla="*/ 20250 w 377998"/>
              <a:gd name="connsiteY181" fmla="*/ 351000 h 405000"/>
              <a:gd name="connsiteX182" fmla="*/ 0 w 377998"/>
              <a:gd name="connsiteY182" fmla="*/ 330750 h 405000"/>
              <a:gd name="connsiteX183" fmla="*/ 0 w 377998"/>
              <a:gd name="connsiteY183" fmla="*/ 67500 h 405000"/>
              <a:gd name="connsiteX184" fmla="*/ 20250 w 377998"/>
              <a:gd name="connsiteY184" fmla="*/ 47250 h 405000"/>
              <a:gd name="connsiteX185" fmla="*/ 81000 w 377998"/>
              <a:gd name="connsiteY185" fmla="*/ 40500 h 405000"/>
              <a:gd name="connsiteX186" fmla="*/ 74250 w 377998"/>
              <a:gd name="connsiteY186" fmla="*/ 47250 h 405000"/>
              <a:gd name="connsiteX187" fmla="*/ 74250 w 377998"/>
              <a:gd name="connsiteY187" fmla="*/ 60750 h 405000"/>
              <a:gd name="connsiteX188" fmla="*/ 81000 w 377998"/>
              <a:gd name="connsiteY188" fmla="*/ 67500 h 405000"/>
              <a:gd name="connsiteX189" fmla="*/ 175500 w 377998"/>
              <a:gd name="connsiteY189" fmla="*/ 67500 h 405000"/>
              <a:gd name="connsiteX190" fmla="*/ 182250 w 377998"/>
              <a:gd name="connsiteY190" fmla="*/ 60750 h 405000"/>
              <a:gd name="connsiteX191" fmla="*/ 182250 w 377998"/>
              <a:gd name="connsiteY191" fmla="*/ 47250 h 405000"/>
              <a:gd name="connsiteX192" fmla="*/ 175500 w 377998"/>
              <a:gd name="connsiteY192" fmla="*/ 40500 h 405000"/>
              <a:gd name="connsiteX193" fmla="*/ 155250 w 377998"/>
              <a:gd name="connsiteY193" fmla="*/ 40500 h 405000"/>
              <a:gd name="connsiteX194" fmla="*/ 101250 w 377998"/>
              <a:gd name="connsiteY194" fmla="*/ 40500 h 405000"/>
              <a:gd name="connsiteX195" fmla="*/ 114750 w 377998"/>
              <a:gd name="connsiteY195" fmla="*/ 13500 h 405000"/>
              <a:gd name="connsiteX196" fmla="*/ 108000 w 377998"/>
              <a:gd name="connsiteY196" fmla="*/ 20250 h 405000"/>
              <a:gd name="connsiteX197" fmla="*/ 108000 w 377998"/>
              <a:gd name="connsiteY197" fmla="*/ 27000 h 405000"/>
              <a:gd name="connsiteX198" fmla="*/ 148500 w 377998"/>
              <a:gd name="connsiteY198" fmla="*/ 27000 h 405000"/>
              <a:gd name="connsiteX199" fmla="*/ 148500 w 377998"/>
              <a:gd name="connsiteY199" fmla="*/ 20250 h 405000"/>
              <a:gd name="connsiteX200" fmla="*/ 141750 w 377998"/>
              <a:gd name="connsiteY200" fmla="*/ 13500 h 405000"/>
              <a:gd name="connsiteX201" fmla="*/ 114750 w 377998"/>
              <a:gd name="connsiteY201" fmla="*/ 0 h 405000"/>
              <a:gd name="connsiteX202" fmla="*/ 141750 w 377998"/>
              <a:gd name="connsiteY202" fmla="*/ 0 h 405000"/>
              <a:gd name="connsiteX203" fmla="*/ 162000 w 377998"/>
              <a:gd name="connsiteY203" fmla="*/ 20250 h 405000"/>
              <a:gd name="connsiteX204" fmla="*/ 162000 w 377998"/>
              <a:gd name="connsiteY204" fmla="*/ 27000 h 405000"/>
              <a:gd name="connsiteX205" fmla="*/ 175500 w 377998"/>
              <a:gd name="connsiteY205" fmla="*/ 27000 h 405000"/>
              <a:gd name="connsiteX206" fmla="*/ 195750 w 377998"/>
              <a:gd name="connsiteY206" fmla="*/ 47250 h 405000"/>
              <a:gd name="connsiteX207" fmla="*/ 195750 w 377998"/>
              <a:gd name="connsiteY207" fmla="*/ 60750 h 405000"/>
              <a:gd name="connsiteX208" fmla="*/ 175500 w 377998"/>
              <a:gd name="connsiteY208" fmla="*/ 81000 h 405000"/>
              <a:gd name="connsiteX209" fmla="*/ 81000 w 377998"/>
              <a:gd name="connsiteY209" fmla="*/ 81000 h 405000"/>
              <a:gd name="connsiteX210" fmla="*/ 60750 w 377998"/>
              <a:gd name="connsiteY210" fmla="*/ 60750 h 405000"/>
              <a:gd name="connsiteX211" fmla="*/ 60750 w 377998"/>
              <a:gd name="connsiteY211" fmla="*/ 47250 h 405000"/>
              <a:gd name="connsiteX212" fmla="*/ 81000 w 377998"/>
              <a:gd name="connsiteY212" fmla="*/ 27000 h 405000"/>
              <a:gd name="connsiteX213" fmla="*/ 94500 w 377998"/>
              <a:gd name="connsiteY213" fmla="*/ 27000 h 405000"/>
              <a:gd name="connsiteX214" fmla="*/ 94500 w 377998"/>
              <a:gd name="connsiteY214" fmla="*/ 20250 h 405000"/>
              <a:gd name="connsiteX215" fmla="*/ 114750 w 377998"/>
              <a:gd name="connsiteY215" fmla="*/ 0 h 4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77998" h="405000">
                <a:moveTo>
                  <a:pt x="281795" y="263250"/>
                </a:moveTo>
                <a:lnTo>
                  <a:pt x="280913" y="275769"/>
                </a:lnTo>
                <a:cubicBezTo>
                  <a:pt x="275982" y="294120"/>
                  <a:pt x="264049" y="310590"/>
                  <a:pt x="246285" y="320829"/>
                </a:cubicBezTo>
                <a:lnTo>
                  <a:pt x="216000" y="328941"/>
                </a:lnTo>
                <a:lnTo>
                  <a:pt x="216000" y="369359"/>
                </a:lnTo>
                <a:lnTo>
                  <a:pt x="231472" y="369302"/>
                </a:lnTo>
                <a:cubicBezTo>
                  <a:pt x="260311" y="363581"/>
                  <a:pt x="286968" y="346857"/>
                  <a:pt x="304606" y="320488"/>
                </a:cubicBezTo>
                <a:cubicBezTo>
                  <a:pt x="311070" y="310825"/>
                  <a:pt x="315918" y="300427"/>
                  <a:pt x="319150" y="289660"/>
                </a:cubicBezTo>
                <a:lnTo>
                  <a:pt x="323028" y="263250"/>
                </a:lnTo>
                <a:close/>
                <a:moveTo>
                  <a:pt x="96368" y="263250"/>
                </a:moveTo>
                <a:lnTo>
                  <a:pt x="96426" y="278969"/>
                </a:lnTo>
                <a:cubicBezTo>
                  <a:pt x="102148" y="307809"/>
                  <a:pt x="118871" y="334466"/>
                  <a:pt x="145240" y="352104"/>
                </a:cubicBezTo>
                <a:cubicBezTo>
                  <a:pt x="158425" y="360924"/>
                  <a:pt x="172773" y="366653"/>
                  <a:pt x="187430" y="369463"/>
                </a:cubicBezTo>
                <a:lnTo>
                  <a:pt x="202500" y="369408"/>
                </a:lnTo>
                <a:lnTo>
                  <a:pt x="202500" y="328691"/>
                </a:lnTo>
                <a:lnTo>
                  <a:pt x="167730" y="318090"/>
                </a:lnTo>
                <a:cubicBezTo>
                  <a:pt x="155875" y="310090"/>
                  <a:pt x="146455" y="298757"/>
                  <a:pt x="140812" y="285435"/>
                </a:cubicBezTo>
                <a:lnTo>
                  <a:pt x="136320" y="263250"/>
                </a:lnTo>
                <a:close/>
                <a:moveTo>
                  <a:pt x="81000" y="168750"/>
                </a:moveTo>
                <a:lnTo>
                  <a:pt x="94500" y="168750"/>
                </a:lnTo>
                <a:cubicBezTo>
                  <a:pt x="98228" y="168750"/>
                  <a:pt x="101250" y="171772"/>
                  <a:pt x="101250" y="175500"/>
                </a:cubicBezTo>
                <a:cubicBezTo>
                  <a:pt x="101250" y="179228"/>
                  <a:pt x="98228" y="182250"/>
                  <a:pt x="94500" y="182250"/>
                </a:cubicBezTo>
                <a:lnTo>
                  <a:pt x="81000" y="182250"/>
                </a:lnTo>
                <a:cubicBezTo>
                  <a:pt x="77272" y="182250"/>
                  <a:pt x="74250" y="179228"/>
                  <a:pt x="74250" y="175500"/>
                </a:cubicBezTo>
                <a:cubicBezTo>
                  <a:pt x="74250" y="171772"/>
                  <a:pt x="77272" y="168750"/>
                  <a:pt x="81000" y="168750"/>
                </a:cubicBezTo>
                <a:close/>
                <a:moveTo>
                  <a:pt x="40500" y="168750"/>
                </a:moveTo>
                <a:lnTo>
                  <a:pt x="54000" y="168750"/>
                </a:lnTo>
                <a:cubicBezTo>
                  <a:pt x="57728" y="168750"/>
                  <a:pt x="60750" y="171772"/>
                  <a:pt x="60750" y="175500"/>
                </a:cubicBezTo>
                <a:cubicBezTo>
                  <a:pt x="60750" y="179228"/>
                  <a:pt x="57728" y="182250"/>
                  <a:pt x="54000" y="182250"/>
                </a:cubicBezTo>
                <a:lnTo>
                  <a:pt x="40500" y="182250"/>
                </a:lnTo>
                <a:cubicBezTo>
                  <a:pt x="36772" y="182250"/>
                  <a:pt x="33750" y="179228"/>
                  <a:pt x="33750" y="175500"/>
                </a:cubicBezTo>
                <a:cubicBezTo>
                  <a:pt x="33750" y="171772"/>
                  <a:pt x="36772" y="168750"/>
                  <a:pt x="40500" y="168750"/>
                </a:cubicBezTo>
                <a:close/>
                <a:moveTo>
                  <a:pt x="202500" y="143867"/>
                </a:moveTo>
                <a:lnTo>
                  <a:pt x="186758" y="143924"/>
                </a:lnTo>
                <a:cubicBezTo>
                  <a:pt x="157919" y="149646"/>
                  <a:pt x="131262" y="166369"/>
                  <a:pt x="113623" y="192739"/>
                </a:cubicBezTo>
                <a:cubicBezTo>
                  <a:pt x="104804" y="205924"/>
                  <a:pt x="99074" y="220271"/>
                  <a:pt x="96265" y="234928"/>
                </a:cubicBezTo>
                <a:lnTo>
                  <a:pt x="96319" y="249750"/>
                </a:lnTo>
                <a:lnTo>
                  <a:pt x="137031" y="249750"/>
                </a:lnTo>
                <a:lnTo>
                  <a:pt x="147621" y="215017"/>
                </a:lnTo>
                <a:cubicBezTo>
                  <a:pt x="155621" y="203162"/>
                  <a:pt x="166953" y="193742"/>
                  <a:pt x="180275" y="188099"/>
                </a:cubicBezTo>
                <a:lnTo>
                  <a:pt x="202500" y="183600"/>
                </a:lnTo>
                <a:close/>
                <a:moveTo>
                  <a:pt x="333544" y="141750"/>
                </a:moveTo>
                <a:lnTo>
                  <a:pt x="306544" y="168750"/>
                </a:lnTo>
                <a:lnTo>
                  <a:pt x="327955" y="168750"/>
                </a:lnTo>
                <a:lnTo>
                  <a:pt x="354955" y="141750"/>
                </a:lnTo>
                <a:close/>
                <a:moveTo>
                  <a:pt x="324000" y="110794"/>
                </a:moveTo>
                <a:lnTo>
                  <a:pt x="297000" y="137794"/>
                </a:lnTo>
                <a:lnTo>
                  <a:pt x="297000" y="159205"/>
                </a:lnTo>
                <a:lnTo>
                  <a:pt x="324000" y="132205"/>
                </a:lnTo>
                <a:close/>
                <a:moveTo>
                  <a:pt x="209250" y="108000"/>
                </a:moveTo>
                <a:cubicBezTo>
                  <a:pt x="212978" y="108000"/>
                  <a:pt x="216000" y="111022"/>
                  <a:pt x="216000" y="114750"/>
                </a:cubicBezTo>
                <a:lnTo>
                  <a:pt x="216000" y="129267"/>
                </a:lnTo>
                <a:lnTo>
                  <a:pt x="246427" y="133775"/>
                </a:lnTo>
                <a:cubicBezTo>
                  <a:pt x="258456" y="137425"/>
                  <a:pt x="269948" y="142843"/>
                  <a:pt x="280509" y="149910"/>
                </a:cubicBezTo>
                <a:cubicBezTo>
                  <a:pt x="283615" y="151972"/>
                  <a:pt x="284460" y="156162"/>
                  <a:pt x="282398" y="159267"/>
                </a:cubicBezTo>
                <a:cubicBezTo>
                  <a:pt x="280335" y="162372"/>
                  <a:pt x="276146" y="163218"/>
                  <a:pt x="273041" y="161156"/>
                </a:cubicBezTo>
                <a:cubicBezTo>
                  <a:pt x="273023" y="161144"/>
                  <a:pt x="273006" y="161133"/>
                  <a:pt x="272989" y="161122"/>
                </a:cubicBezTo>
                <a:cubicBezTo>
                  <a:pt x="259805" y="152303"/>
                  <a:pt x="245457" y="146573"/>
                  <a:pt x="230800" y="143763"/>
                </a:cubicBezTo>
                <a:lnTo>
                  <a:pt x="216000" y="143817"/>
                </a:lnTo>
                <a:lnTo>
                  <a:pt x="216000" y="184079"/>
                </a:lnTo>
                <a:lnTo>
                  <a:pt x="246374" y="192219"/>
                </a:lnTo>
                <a:cubicBezTo>
                  <a:pt x="249521" y="194219"/>
                  <a:pt x="250449" y="198390"/>
                  <a:pt x="248449" y="201536"/>
                </a:cubicBezTo>
                <a:cubicBezTo>
                  <a:pt x="246568" y="204496"/>
                  <a:pt x="242733" y="205522"/>
                  <a:pt x="239624" y="203896"/>
                </a:cubicBezTo>
                <a:cubicBezTo>
                  <a:pt x="232355" y="199687"/>
                  <a:pt x="224577" y="197150"/>
                  <a:pt x="216736" y="196167"/>
                </a:cubicBezTo>
                <a:lnTo>
                  <a:pt x="216000" y="196218"/>
                </a:lnTo>
                <a:lnTo>
                  <a:pt x="216000" y="209250"/>
                </a:lnTo>
                <a:cubicBezTo>
                  <a:pt x="216000" y="212978"/>
                  <a:pt x="212978" y="216000"/>
                  <a:pt x="209250" y="216000"/>
                </a:cubicBezTo>
                <a:cubicBezTo>
                  <a:pt x="205522" y="216000"/>
                  <a:pt x="202500" y="212978"/>
                  <a:pt x="202500" y="209250"/>
                </a:cubicBezTo>
                <a:lnTo>
                  <a:pt x="202500" y="197142"/>
                </a:lnTo>
                <a:lnTo>
                  <a:pt x="193468" y="197760"/>
                </a:lnTo>
                <a:cubicBezTo>
                  <a:pt x="178424" y="201771"/>
                  <a:pt x="164909" y="211521"/>
                  <a:pt x="156491" y="226059"/>
                </a:cubicBezTo>
                <a:cubicBezTo>
                  <a:pt x="152282" y="233328"/>
                  <a:pt x="149745" y="241107"/>
                  <a:pt x="148762" y="248948"/>
                </a:cubicBezTo>
                <a:lnTo>
                  <a:pt x="148817" y="249750"/>
                </a:lnTo>
                <a:lnTo>
                  <a:pt x="162000" y="249750"/>
                </a:lnTo>
                <a:cubicBezTo>
                  <a:pt x="165728" y="249750"/>
                  <a:pt x="168750" y="252772"/>
                  <a:pt x="168750" y="256500"/>
                </a:cubicBezTo>
                <a:cubicBezTo>
                  <a:pt x="168750" y="260228"/>
                  <a:pt x="165728" y="263250"/>
                  <a:pt x="162000" y="263250"/>
                </a:cubicBezTo>
                <a:lnTo>
                  <a:pt x="149741" y="263250"/>
                </a:lnTo>
                <a:lnTo>
                  <a:pt x="150355" y="272217"/>
                </a:lnTo>
                <a:cubicBezTo>
                  <a:pt x="154366" y="287261"/>
                  <a:pt x="164116" y="300776"/>
                  <a:pt x="178654" y="309194"/>
                </a:cubicBezTo>
                <a:cubicBezTo>
                  <a:pt x="185924" y="313403"/>
                  <a:pt x="193702" y="315940"/>
                  <a:pt x="201543" y="316923"/>
                </a:cubicBezTo>
                <a:lnTo>
                  <a:pt x="202500" y="316857"/>
                </a:lnTo>
                <a:lnTo>
                  <a:pt x="202500" y="303750"/>
                </a:lnTo>
                <a:cubicBezTo>
                  <a:pt x="202500" y="300022"/>
                  <a:pt x="205522" y="297000"/>
                  <a:pt x="209250" y="297000"/>
                </a:cubicBezTo>
                <a:cubicBezTo>
                  <a:pt x="212978" y="297000"/>
                  <a:pt x="216000" y="300022"/>
                  <a:pt x="216000" y="303750"/>
                </a:cubicBezTo>
                <a:lnTo>
                  <a:pt x="216000" y="315933"/>
                </a:lnTo>
                <a:lnTo>
                  <a:pt x="224811" y="315330"/>
                </a:lnTo>
                <a:cubicBezTo>
                  <a:pt x="239855" y="311319"/>
                  <a:pt x="253369" y="301569"/>
                  <a:pt x="261787" y="287030"/>
                </a:cubicBezTo>
                <a:lnTo>
                  <a:pt x="268189" y="263250"/>
                </a:lnTo>
                <a:lnTo>
                  <a:pt x="256500" y="263250"/>
                </a:lnTo>
                <a:cubicBezTo>
                  <a:pt x="252772" y="263250"/>
                  <a:pt x="249750" y="260228"/>
                  <a:pt x="249750" y="256500"/>
                </a:cubicBezTo>
                <a:cubicBezTo>
                  <a:pt x="249750" y="252772"/>
                  <a:pt x="252772" y="249750"/>
                  <a:pt x="256500" y="249750"/>
                </a:cubicBezTo>
                <a:lnTo>
                  <a:pt x="268146" y="249750"/>
                </a:lnTo>
                <a:lnTo>
                  <a:pt x="261852" y="226171"/>
                </a:lnTo>
                <a:cubicBezTo>
                  <a:pt x="260086" y="222889"/>
                  <a:pt x="261315" y="218795"/>
                  <a:pt x="264597" y="217028"/>
                </a:cubicBezTo>
                <a:cubicBezTo>
                  <a:pt x="267741" y="215337"/>
                  <a:pt x="271659" y="216386"/>
                  <a:pt x="273536" y="219421"/>
                </a:cubicBezTo>
                <a:cubicBezTo>
                  <a:pt x="278656" y="228303"/>
                  <a:pt x="281733" y="237803"/>
                  <a:pt x="282914" y="247375"/>
                </a:cubicBezTo>
                <a:lnTo>
                  <a:pt x="282746" y="249750"/>
                </a:lnTo>
                <a:lnTo>
                  <a:pt x="322992" y="249750"/>
                </a:lnTo>
                <a:lnTo>
                  <a:pt x="319157" y="223589"/>
                </a:lnTo>
                <a:cubicBezTo>
                  <a:pt x="315927" y="212822"/>
                  <a:pt x="311082" y="202423"/>
                  <a:pt x="304620" y="192759"/>
                </a:cubicBezTo>
                <a:cubicBezTo>
                  <a:pt x="302544" y="189661"/>
                  <a:pt x="303371" y="185466"/>
                  <a:pt x="306469" y="183390"/>
                </a:cubicBezTo>
                <a:cubicBezTo>
                  <a:pt x="309567" y="181313"/>
                  <a:pt x="313762" y="182141"/>
                  <a:pt x="315838" y="185239"/>
                </a:cubicBezTo>
                <a:cubicBezTo>
                  <a:pt x="325684" y="199950"/>
                  <a:pt x="332082" y="215959"/>
                  <a:pt x="335222" y="232314"/>
                </a:cubicBezTo>
                <a:lnTo>
                  <a:pt x="335162" y="249750"/>
                </a:lnTo>
                <a:lnTo>
                  <a:pt x="351000" y="249750"/>
                </a:lnTo>
                <a:cubicBezTo>
                  <a:pt x="354728" y="249750"/>
                  <a:pt x="357750" y="252772"/>
                  <a:pt x="357750" y="256500"/>
                </a:cubicBezTo>
                <a:cubicBezTo>
                  <a:pt x="357750" y="260228"/>
                  <a:pt x="354728" y="263250"/>
                  <a:pt x="351000" y="263250"/>
                </a:cubicBezTo>
                <a:lnTo>
                  <a:pt x="335116" y="263250"/>
                </a:lnTo>
                <a:lnTo>
                  <a:pt x="335054" y="281461"/>
                </a:lnTo>
                <a:cubicBezTo>
                  <a:pt x="328678" y="313646"/>
                  <a:pt x="310024" y="343398"/>
                  <a:pt x="280603" y="363088"/>
                </a:cubicBezTo>
                <a:cubicBezTo>
                  <a:pt x="270047" y="370154"/>
                  <a:pt x="258560" y="375571"/>
                  <a:pt x="246536" y="379221"/>
                </a:cubicBezTo>
                <a:lnTo>
                  <a:pt x="216000" y="383748"/>
                </a:lnTo>
                <a:lnTo>
                  <a:pt x="216000" y="398250"/>
                </a:lnTo>
                <a:cubicBezTo>
                  <a:pt x="216000" y="401978"/>
                  <a:pt x="212978" y="405000"/>
                  <a:pt x="209250" y="405000"/>
                </a:cubicBezTo>
                <a:cubicBezTo>
                  <a:pt x="205522" y="405000"/>
                  <a:pt x="202500" y="401978"/>
                  <a:pt x="202500" y="398250"/>
                </a:cubicBezTo>
                <a:lnTo>
                  <a:pt x="202500" y="383732"/>
                </a:lnTo>
                <a:lnTo>
                  <a:pt x="171109" y="379002"/>
                </a:lnTo>
                <a:cubicBezTo>
                  <a:pt x="134961" y="367777"/>
                  <a:pt x="105659" y="340993"/>
                  <a:pt x="91040" y="306477"/>
                </a:cubicBezTo>
                <a:lnTo>
                  <a:pt x="82291" y="263250"/>
                </a:lnTo>
                <a:lnTo>
                  <a:pt x="67500" y="263250"/>
                </a:lnTo>
                <a:cubicBezTo>
                  <a:pt x="63772" y="263250"/>
                  <a:pt x="60750" y="260228"/>
                  <a:pt x="60750" y="256500"/>
                </a:cubicBezTo>
                <a:cubicBezTo>
                  <a:pt x="60750" y="252772"/>
                  <a:pt x="63772" y="249750"/>
                  <a:pt x="67500" y="249750"/>
                </a:cubicBezTo>
                <a:lnTo>
                  <a:pt x="81964" y="249750"/>
                </a:lnTo>
                <a:lnTo>
                  <a:pt x="86685" y="218421"/>
                </a:lnTo>
                <a:cubicBezTo>
                  <a:pt x="97909" y="182272"/>
                  <a:pt x="124693" y="152970"/>
                  <a:pt x="159209" y="138352"/>
                </a:cubicBezTo>
                <a:lnTo>
                  <a:pt x="202500" y="129590"/>
                </a:lnTo>
                <a:lnTo>
                  <a:pt x="202500" y="114750"/>
                </a:lnTo>
                <a:cubicBezTo>
                  <a:pt x="202500" y="111022"/>
                  <a:pt x="205522" y="108000"/>
                  <a:pt x="209250" y="108000"/>
                </a:cubicBezTo>
                <a:close/>
                <a:moveTo>
                  <a:pt x="81000" y="108000"/>
                </a:moveTo>
                <a:lnTo>
                  <a:pt x="182250" y="108000"/>
                </a:lnTo>
                <a:cubicBezTo>
                  <a:pt x="185978" y="108000"/>
                  <a:pt x="189000" y="111022"/>
                  <a:pt x="189000" y="114750"/>
                </a:cubicBezTo>
                <a:cubicBezTo>
                  <a:pt x="189000" y="118478"/>
                  <a:pt x="185978" y="121500"/>
                  <a:pt x="182250" y="121500"/>
                </a:cubicBezTo>
                <a:lnTo>
                  <a:pt x="81000" y="121500"/>
                </a:lnTo>
                <a:cubicBezTo>
                  <a:pt x="77272" y="121500"/>
                  <a:pt x="74250" y="118478"/>
                  <a:pt x="74250" y="114750"/>
                </a:cubicBezTo>
                <a:cubicBezTo>
                  <a:pt x="74250" y="111022"/>
                  <a:pt x="77272" y="108000"/>
                  <a:pt x="81000" y="108000"/>
                </a:cubicBezTo>
                <a:close/>
                <a:moveTo>
                  <a:pt x="40500" y="108000"/>
                </a:moveTo>
                <a:lnTo>
                  <a:pt x="54000" y="108000"/>
                </a:lnTo>
                <a:cubicBezTo>
                  <a:pt x="57728" y="108000"/>
                  <a:pt x="60750" y="111022"/>
                  <a:pt x="60750" y="114750"/>
                </a:cubicBezTo>
                <a:cubicBezTo>
                  <a:pt x="60750" y="118478"/>
                  <a:pt x="57728" y="121500"/>
                  <a:pt x="54000" y="121500"/>
                </a:cubicBezTo>
                <a:lnTo>
                  <a:pt x="40500" y="121500"/>
                </a:lnTo>
                <a:cubicBezTo>
                  <a:pt x="36772" y="121500"/>
                  <a:pt x="33750" y="118478"/>
                  <a:pt x="33750" y="114750"/>
                </a:cubicBezTo>
                <a:cubicBezTo>
                  <a:pt x="33750" y="111022"/>
                  <a:pt x="36772" y="108000"/>
                  <a:pt x="40500" y="108000"/>
                </a:cubicBezTo>
                <a:close/>
                <a:moveTo>
                  <a:pt x="325977" y="89727"/>
                </a:moveTo>
                <a:cubicBezTo>
                  <a:pt x="328614" y="87092"/>
                  <a:pt x="332887" y="87092"/>
                  <a:pt x="335523" y="89729"/>
                </a:cubicBezTo>
                <a:cubicBezTo>
                  <a:pt x="336788" y="90994"/>
                  <a:pt x="337499" y="92710"/>
                  <a:pt x="337500" y="94500"/>
                </a:cubicBezTo>
                <a:lnTo>
                  <a:pt x="337500" y="128250"/>
                </a:lnTo>
                <a:lnTo>
                  <a:pt x="371250" y="128250"/>
                </a:lnTo>
                <a:cubicBezTo>
                  <a:pt x="374978" y="128250"/>
                  <a:pt x="377999" y="131273"/>
                  <a:pt x="377998" y="135001"/>
                </a:cubicBezTo>
                <a:cubicBezTo>
                  <a:pt x="377998" y="136791"/>
                  <a:pt x="377287" y="138506"/>
                  <a:pt x="376022" y="139772"/>
                </a:cubicBezTo>
                <a:lnTo>
                  <a:pt x="335522" y="180272"/>
                </a:lnTo>
                <a:cubicBezTo>
                  <a:pt x="334256" y="181538"/>
                  <a:pt x="332540" y="182249"/>
                  <a:pt x="330750" y="182250"/>
                </a:cubicBezTo>
                <a:lnTo>
                  <a:pt x="293044" y="182250"/>
                </a:lnTo>
                <a:lnTo>
                  <a:pt x="214022" y="261272"/>
                </a:lnTo>
                <a:cubicBezTo>
                  <a:pt x="212756" y="262538"/>
                  <a:pt x="211040" y="263249"/>
                  <a:pt x="209250" y="263250"/>
                </a:cubicBezTo>
                <a:cubicBezTo>
                  <a:pt x="205522" y="263249"/>
                  <a:pt x="202500" y="260226"/>
                  <a:pt x="202501" y="256498"/>
                </a:cubicBezTo>
                <a:cubicBezTo>
                  <a:pt x="202502" y="254709"/>
                  <a:pt x="203212" y="252993"/>
                  <a:pt x="204477" y="251727"/>
                </a:cubicBezTo>
                <a:lnTo>
                  <a:pt x="283500" y="172705"/>
                </a:lnTo>
                <a:lnTo>
                  <a:pt x="283500" y="135000"/>
                </a:lnTo>
                <a:cubicBezTo>
                  <a:pt x="283500" y="133210"/>
                  <a:pt x="284211" y="131493"/>
                  <a:pt x="285477" y="130227"/>
                </a:cubicBezTo>
                <a:close/>
                <a:moveTo>
                  <a:pt x="209250" y="47250"/>
                </a:moveTo>
                <a:lnTo>
                  <a:pt x="236250" y="47250"/>
                </a:lnTo>
                <a:cubicBezTo>
                  <a:pt x="247434" y="47250"/>
                  <a:pt x="256500" y="56316"/>
                  <a:pt x="256500" y="67500"/>
                </a:cubicBezTo>
                <a:lnTo>
                  <a:pt x="256500" y="121500"/>
                </a:lnTo>
                <a:cubicBezTo>
                  <a:pt x="256500" y="125228"/>
                  <a:pt x="253478" y="128250"/>
                  <a:pt x="249750" y="128250"/>
                </a:cubicBezTo>
                <a:cubicBezTo>
                  <a:pt x="246022" y="128250"/>
                  <a:pt x="243000" y="125228"/>
                  <a:pt x="243000" y="121500"/>
                </a:cubicBezTo>
                <a:lnTo>
                  <a:pt x="243000" y="67500"/>
                </a:lnTo>
                <a:cubicBezTo>
                  <a:pt x="243000" y="63772"/>
                  <a:pt x="239978" y="60750"/>
                  <a:pt x="236250" y="60750"/>
                </a:cubicBezTo>
                <a:lnTo>
                  <a:pt x="209250" y="60750"/>
                </a:lnTo>
                <a:cubicBezTo>
                  <a:pt x="205522" y="60750"/>
                  <a:pt x="202500" y="57728"/>
                  <a:pt x="202500" y="54000"/>
                </a:cubicBezTo>
                <a:cubicBezTo>
                  <a:pt x="202500" y="50272"/>
                  <a:pt x="205522" y="47250"/>
                  <a:pt x="209250" y="47250"/>
                </a:cubicBezTo>
                <a:close/>
                <a:moveTo>
                  <a:pt x="20250" y="47250"/>
                </a:moveTo>
                <a:lnTo>
                  <a:pt x="47250" y="47250"/>
                </a:lnTo>
                <a:cubicBezTo>
                  <a:pt x="50978" y="47250"/>
                  <a:pt x="54000" y="50272"/>
                  <a:pt x="54000" y="54000"/>
                </a:cubicBezTo>
                <a:cubicBezTo>
                  <a:pt x="54000" y="57728"/>
                  <a:pt x="50978" y="60750"/>
                  <a:pt x="47250" y="60750"/>
                </a:cubicBezTo>
                <a:lnTo>
                  <a:pt x="20250" y="60750"/>
                </a:lnTo>
                <a:cubicBezTo>
                  <a:pt x="16522" y="60750"/>
                  <a:pt x="13500" y="63772"/>
                  <a:pt x="13500" y="67500"/>
                </a:cubicBezTo>
                <a:lnTo>
                  <a:pt x="13500" y="330750"/>
                </a:lnTo>
                <a:cubicBezTo>
                  <a:pt x="13500" y="334478"/>
                  <a:pt x="16522" y="337500"/>
                  <a:pt x="20250" y="337500"/>
                </a:cubicBezTo>
                <a:lnTo>
                  <a:pt x="94500" y="337500"/>
                </a:lnTo>
                <a:cubicBezTo>
                  <a:pt x="98228" y="337500"/>
                  <a:pt x="101250" y="340522"/>
                  <a:pt x="101250" y="344250"/>
                </a:cubicBezTo>
                <a:cubicBezTo>
                  <a:pt x="101250" y="347978"/>
                  <a:pt x="98228" y="351000"/>
                  <a:pt x="94500" y="351000"/>
                </a:cubicBezTo>
                <a:lnTo>
                  <a:pt x="20250" y="351000"/>
                </a:lnTo>
                <a:cubicBezTo>
                  <a:pt x="9066" y="351000"/>
                  <a:pt x="0" y="341934"/>
                  <a:pt x="0" y="330750"/>
                </a:cubicBezTo>
                <a:lnTo>
                  <a:pt x="0" y="67500"/>
                </a:lnTo>
                <a:cubicBezTo>
                  <a:pt x="0" y="56316"/>
                  <a:pt x="9066" y="47250"/>
                  <a:pt x="20250" y="47250"/>
                </a:cubicBezTo>
                <a:close/>
                <a:moveTo>
                  <a:pt x="81000" y="40500"/>
                </a:moveTo>
                <a:cubicBezTo>
                  <a:pt x="77272" y="40500"/>
                  <a:pt x="74250" y="43522"/>
                  <a:pt x="74250" y="47250"/>
                </a:cubicBezTo>
                <a:lnTo>
                  <a:pt x="74250" y="60750"/>
                </a:lnTo>
                <a:cubicBezTo>
                  <a:pt x="74250" y="64478"/>
                  <a:pt x="77272" y="67500"/>
                  <a:pt x="81000" y="67500"/>
                </a:cubicBezTo>
                <a:lnTo>
                  <a:pt x="175500" y="67500"/>
                </a:lnTo>
                <a:cubicBezTo>
                  <a:pt x="179228" y="67500"/>
                  <a:pt x="182250" y="64478"/>
                  <a:pt x="182250" y="60750"/>
                </a:cubicBezTo>
                <a:lnTo>
                  <a:pt x="182250" y="47250"/>
                </a:lnTo>
                <a:cubicBezTo>
                  <a:pt x="182250" y="43522"/>
                  <a:pt x="179228" y="40500"/>
                  <a:pt x="175500" y="40500"/>
                </a:cubicBezTo>
                <a:lnTo>
                  <a:pt x="155250" y="40500"/>
                </a:lnTo>
                <a:lnTo>
                  <a:pt x="101250" y="40500"/>
                </a:lnTo>
                <a:close/>
                <a:moveTo>
                  <a:pt x="114750" y="13500"/>
                </a:moveTo>
                <a:cubicBezTo>
                  <a:pt x="111022" y="13500"/>
                  <a:pt x="108000" y="16522"/>
                  <a:pt x="108000" y="20250"/>
                </a:cubicBezTo>
                <a:lnTo>
                  <a:pt x="108000" y="27000"/>
                </a:lnTo>
                <a:lnTo>
                  <a:pt x="148500" y="27000"/>
                </a:lnTo>
                <a:lnTo>
                  <a:pt x="148500" y="20250"/>
                </a:lnTo>
                <a:cubicBezTo>
                  <a:pt x="148500" y="16522"/>
                  <a:pt x="145478" y="13500"/>
                  <a:pt x="141750" y="13500"/>
                </a:cubicBezTo>
                <a:close/>
                <a:moveTo>
                  <a:pt x="114750" y="0"/>
                </a:moveTo>
                <a:lnTo>
                  <a:pt x="141750" y="0"/>
                </a:lnTo>
                <a:cubicBezTo>
                  <a:pt x="152934" y="0"/>
                  <a:pt x="162000" y="9066"/>
                  <a:pt x="162000" y="20250"/>
                </a:cubicBezTo>
                <a:lnTo>
                  <a:pt x="162000" y="27000"/>
                </a:lnTo>
                <a:lnTo>
                  <a:pt x="175500" y="27000"/>
                </a:lnTo>
                <a:cubicBezTo>
                  <a:pt x="186684" y="27000"/>
                  <a:pt x="195750" y="36066"/>
                  <a:pt x="195750" y="47250"/>
                </a:cubicBezTo>
                <a:lnTo>
                  <a:pt x="195750" y="60750"/>
                </a:lnTo>
                <a:cubicBezTo>
                  <a:pt x="195750" y="71934"/>
                  <a:pt x="186684" y="81000"/>
                  <a:pt x="175500" y="81000"/>
                </a:cubicBezTo>
                <a:lnTo>
                  <a:pt x="81000" y="81000"/>
                </a:lnTo>
                <a:cubicBezTo>
                  <a:pt x="69816" y="81000"/>
                  <a:pt x="60750" y="71934"/>
                  <a:pt x="60750" y="60750"/>
                </a:cubicBezTo>
                <a:lnTo>
                  <a:pt x="60750" y="47250"/>
                </a:lnTo>
                <a:cubicBezTo>
                  <a:pt x="60750" y="36066"/>
                  <a:pt x="69816" y="27000"/>
                  <a:pt x="81000" y="27000"/>
                </a:cubicBezTo>
                <a:lnTo>
                  <a:pt x="94500" y="27000"/>
                </a:lnTo>
                <a:lnTo>
                  <a:pt x="94500" y="20250"/>
                </a:lnTo>
                <a:cubicBezTo>
                  <a:pt x="94500" y="9066"/>
                  <a:pt x="103566" y="0"/>
                  <a:pt x="1147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AA3C9318-2EAB-970F-DB1D-0C3BBF65DA39}"/>
              </a:ext>
            </a:extLst>
          </p:cNvPr>
          <p:cNvSpPr/>
          <p:nvPr/>
        </p:nvSpPr>
        <p:spPr>
          <a:xfrm>
            <a:off x="3151075" y="2419935"/>
            <a:ext cx="337500" cy="391500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rgbClr val="000000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69778FDB-921F-B447-5DE2-21F2FCB99E4C}"/>
              </a:ext>
            </a:extLst>
          </p:cNvPr>
          <p:cNvSpPr/>
          <p:nvPr/>
        </p:nvSpPr>
        <p:spPr>
          <a:xfrm>
            <a:off x="3637685" y="2399685"/>
            <a:ext cx="396485" cy="432000"/>
          </a:xfrm>
          <a:custGeom>
            <a:avLst/>
            <a:gdLst>
              <a:gd name="connsiteX0" fmla="*/ 304938 w 396485"/>
              <a:gd name="connsiteY0" fmla="*/ 288985 h 432000"/>
              <a:gd name="connsiteX1" fmla="*/ 311265 w 396485"/>
              <a:gd name="connsiteY1" fmla="*/ 295313 h 432000"/>
              <a:gd name="connsiteX2" fmla="*/ 311265 w 396485"/>
              <a:gd name="connsiteY2" fmla="*/ 328800 h 432000"/>
              <a:gd name="connsiteX3" fmla="*/ 330257 w 396485"/>
              <a:gd name="connsiteY3" fmla="*/ 316472 h 432000"/>
              <a:gd name="connsiteX4" fmla="*/ 339011 w 396485"/>
              <a:gd name="connsiteY4" fmla="*/ 318335 h 432000"/>
              <a:gd name="connsiteX5" fmla="*/ 337148 w 396485"/>
              <a:gd name="connsiteY5" fmla="*/ 327089 h 432000"/>
              <a:gd name="connsiteX6" fmla="*/ 308383 w 396485"/>
              <a:gd name="connsiteY6" fmla="*/ 345761 h 432000"/>
              <a:gd name="connsiteX7" fmla="*/ 304937 w 396485"/>
              <a:gd name="connsiteY7" fmla="*/ 346781 h 432000"/>
              <a:gd name="connsiteX8" fmla="*/ 301917 w 396485"/>
              <a:gd name="connsiteY8" fmla="*/ 346014 h 432000"/>
              <a:gd name="connsiteX9" fmla="*/ 298610 w 396485"/>
              <a:gd name="connsiteY9" fmla="*/ 340453 h 432000"/>
              <a:gd name="connsiteX10" fmla="*/ 298610 w 396485"/>
              <a:gd name="connsiteY10" fmla="*/ 295313 h 432000"/>
              <a:gd name="connsiteX11" fmla="*/ 304938 w 396485"/>
              <a:gd name="connsiteY11" fmla="*/ 288985 h 432000"/>
              <a:gd name="connsiteX12" fmla="*/ 304938 w 396485"/>
              <a:gd name="connsiteY12" fmla="*/ 270000 h 432000"/>
              <a:gd name="connsiteX13" fmla="*/ 350695 w 396485"/>
              <a:gd name="connsiteY13" fmla="*/ 286927 h 432000"/>
              <a:gd name="connsiteX14" fmla="*/ 374423 w 396485"/>
              <a:gd name="connsiteY14" fmla="*/ 328868 h 432000"/>
              <a:gd name="connsiteX15" fmla="*/ 369218 w 396485"/>
              <a:gd name="connsiteY15" fmla="*/ 336148 h 432000"/>
              <a:gd name="connsiteX16" fmla="*/ 361939 w 396485"/>
              <a:gd name="connsiteY16" fmla="*/ 330944 h 432000"/>
              <a:gd name="connsiteX17" fmla="*/ 342463 w 396485"/>
              <a:gd name="connsiteY17" fmla="*/ 296540 h 432000"/>
              <a:gd name="connsiteX18" fmla="*/ 304938 w 396485"/>
              <a:gd name="connsiteY18" fmla="*/ 282656 h 432000"/>
              <a:gd name="connsiteX19" fmla="*/ 247141 w 396485"/>
              <a:gd name="connsiteY19" fmla="*/ 340453 h 432000"/>
              <a:gd name="connsiteX20" fmla="*/ 304938 w 396485"/>
              <a:gd name="connsiteY20" fmla="*/ 398250 h 432000"/>
              <a:gd name="connsiteX21" fmla="*/ 339512 w 396485"/>
              <a:gd name="connsiteY21" fmla="*/ 386739 h 432000"/>
              <a:gd name="connsiteX22" fmla="*/ 360151 w 396485"/>
              <a:gd name="connsiteY22" fmla="*/ 357561 h 432000"/>
              <a:gd name="connsiteX23" fmla="*/ 368071 w 396485"/>
              <a:gd name="connsiteY23" fmla="*/ 353395 h 432000"/>
              <a:gd name="connsiteX24" fmla="*/ 372237 w 396485"/>
              <a:gd name="connsiteY24" fmla="*/ 361315 h 432000"/>
              <a:gd name="connsiteX25" fmla="*/ 347100 w 396485"/>
              <a:gd name="connsiteY25" fmla="*/ 396867 h 432000"/>
              <a:gd name="connsiteX26" fmla="*/ 304938 w 396485"/>
              <a:gd name="connsiteY26" fmla="*/ 410906 h 432000"/>
              <a:gd name="connsiteX27" fmla="*/ 234485 w 396485"/>
              <a:gd name="connsiteY27" fmla="*/ 340453 h 432000"/>
              <a:gd name="connsiteX28" fmla="*/ 304938 w 396485"/>
              <a:gd name="connsiteY28" fmla="*/ 270000 h 432000"/>
              <a:gd name="connsiteX29" fmla="*/ 304938 w 396485"/>
              <a:gd name="connsiteY29" fmla="*/ 261563 h 432000"/>
              <a:gd name="connsiteX30" fmla="*/ 226047 w 396485"/>
              <a:gd name="connsiteY30" fmla="*/ 340453 h 432000"/>
              <a:gd name="connsiteX31" fmla="*/ 304938 w 396485"/>
              <a:gd name="connsiteY31" fmla="*/ 419344 h 432000"/>
              <a:gd name="connsiteX32" fmla="*/ 383829 w 396485"/>
              <a:gd name="connsiteY32" fmla="*/ 340453 h 432000"/>
              <a:gd name="connsiteX33" fmla="*/ 304938 w 396485"/>
              <a:gd name="connsiteY33" fmla="*/ 261563 h 432000"/>
              <a:gd name="connsiteX34" fmla="*/ 148726 w 396485"/>
              <a:gd name="connsiteY34" fmla="*/ 246056 h 432000"/>
              <a:gd name="connsiteX35" fmla="*/ 136740 w 396485"/>
              <a:gd name="connsiteY35" fmla="*/ 258042 h 432000"/>
              <a:gd name="connsiteX36" fmla="*/ 148726 w 396485"/>
              <a:gd name="connsiteY36" fmla="*/ 270027 h 432000"/>
              <a:gd name="connsiteX37" fmla="*/ 160711 w 396485"/>
              <a:gd name="connsiteY37" fmla="*/ 258042 h 432000"/>
              <a:gd name="connsiteX38" fmla="*/ 148726 w 396485"/>
              <a:gd name="connsiteY38" fmla="*/ 246056 h 432000"/>
              <a:gd name="connsiteX39" fmla="*/ 148726 w 396485"/>
              <a:gd name="connsiteY39" fmla="*/ 233400 h 432000"/>
              <a:gd name="connsiteX40" fmla="*/ 173367 w 396485"/>
              <a:gd name="connsiteY40" fmla="*/ 258042 h 432000"/>
              <a:gd name="connsiteX41" fmla="*/ 148726 w 396485"/>
              <a:gd name="connsiteY41" fmla="*/ 282683 h 432000"/>
              <a:gd name="connsiteX42" fmla="*/ 124084 w 396485"/>
              <a:gd name="connsiteY42" fmla="*/ 258042 h 432000"/>
              <a:gd name="connsiteX43" fmla="*/ 148726 w 396485"/>
              <a:gd name="connsiteY43" fmla="*/ 233400 h 432000"/>
              <a:gd name="connsiteX44" fmla="*/ 148725 w 396485"/>
              <a:gd name="connsiteY44" fmla="*/ 220828 h 432000"/>
              <a:gd name="connsiteX45" fmla="*/ 111512 w 396485"/>
              <a:gd name="connsiteY45" fmla="*/ 258042 h 432000"/>
              <a:gd name="connsiteX46" fmla="*/ 148725 w 396485"/>
              <a:gd name="connsiteY46" fmla="*/ 295255 h 432000"/>
              <a:gd name="connsiteX47" fmla="*/ 185939 w 396485"/>
              <a:gd name="connsiteY47" fmla="*/ 258042 h 432000"/>
              <a:gd name="connsiteX48" fmla="*/ 148725 w 396485"/>
              <a:gd name="connsiteY48" fmla="*/ 220828 h 432000"/>
              <a:gd name="connsiteX49" fmla="*/ 148725 w 396485"/>
              <a:gd name="connsiteY49" fmla="*/ 208172 h 432000"/>
              <a:gd name="connsiteX50" fmla="*/ 198595 w 396485"/>
              <a:gd name="connsiteY50" fmla="*/ 258042 h 432000"/>
              <a:gd name="connsiteX51" fmla="*/ 148725 w 396485"/>
              <a:gd name="connsiteY51" fmla="*/ 307911 h 432000"/>
              <a:gd name="connsiteX52" fmla="*/ 98856 w 396485"/>
              <a:gd name="connsiteY52" fmla="*/ 258042 h 432000"/>
              <a:gd name="connsiteX53" fmla="*/ 148725 w 396485"/>
              <a:gd name="connsiteY53" fmla="*/ 208172 h 432000"/>
              <a:gd name="connsiteX54" fmla="*/ 148725 w 396485"/>
              <a:gd name="connsiteY54" fmla="*/ 179994 h 432000"/>
              <a:gd name="connsiteX55" fmla="*/ 199498 w 396485"/>
              <a:gd name="connsiteY55" fmla="*/ 198773 h 432000"/>
              <a:gd name="connsiteX56" fmla="*/ 225730 w 396485"/>
              <a:gd name="connsiteY56" fmla="*/ 245352 h 432000"/>
              <a:gd name="connsiteX57" fmla="*/ 220507 w 396485"/>
              <a:gd name="connsiteY57" fmla="*/ 252619 h 432000"/>
              <a:gd name="connsiteX58" fmla="*/ 213240 w 396485"/>
              <a:gd name="connsiteY58" fmla="*/ 247395 h 432000"/>
              <a:gd name="connsiteX59" fmla="*/ 191257 w 396485"/>
              <a:gd name="connsiteY59" fmla="*/ 208379 h 432000"/>
              <a:gd name="connsiteX60" fmla="*/ 148725 w 396485"/>
              <a:gd name="connsiteY60" fmla="*/ 192649 h 432000"/>
              <a:gd name="connsiteX61" fmla="*/ 83334 w 396485"/>
              <a:gd name="connsiteY61" fmla="*/ 258040 h 432000"/>
              <a:gd name="connsiteX62" fmla="*/ 148725 w 396485"/>
              <a:gd name="connsiteY62" fmla="*/ 323431 h 432000"/>
              <a:gd name="connsiteX63" fmla="*/ 212069 w 396485"/>
              <a:gd name="connsiteY63" fmla="*/ 274333 h 432000"/>
              <a:gd name="connsiteX64" fmla="*/ 219771 w 396485"/>
              <a:gd name="connsiteY64" fmla="*/ 269775 h 432000"/>
              <a:gd name="connsiteX65" fmla="*/ 224329 w 396485"/>
              <a:gd name="connsiteY65" fmla="*/ 277477 h 432000"/>
              <a:gd name="connsiteX66" fmla="*/ 148725 w 396485"/>
              <a:gd name="connsiteY66" fmla="*/ 336088 h 432000"/>
              <a:gd name="connsiteX67" fmla="*/ 70678 w 396485"/>
              <a:gd name="connsiteY67" fmla="*/ 258041 h 432000"/>
              <a:gd name="connsiteX68" fmla="*/ 148725 w 396485"/>
              <a:gd name="connsiteY68" fmla="*/ 179994 h 432000"/>
              <a:gd name="connsiteX69" fmla="*/ 130935 w 396485"/>
              <a:gd name="connsiteY69" fmla="*/ 123133 h 432000"/>
              <a:gd name="connsiteX70" fmla="*/ 130683 w 396485"/>
              <a:gd name="connsiteY70" fmla="*/ 123461 h 432000"/>
              <a:gd name="connsiteX71" fmla="*/ 130683 w 396485"/>
              <a:gd name="connsiteY71" fmla="*/ 154742 h 432000"/>
              <a:gd name="connsiteX72" fmla="*/ 121402 w 396485"/>
              <a:gd name="connsiteY72" fmla="*/ 167174 h 432000"/>
              <a:gd name="connsiteX73" fmla="*/ 103791 w 396485"/>
              <a:gd name="connsiteY73" fmla="*/ 174465 h 432000"/>
              <a:gd name="connsiteX74" fmla="*/ 88436 w 396485"/>
              <a:gd name="connsiteY74" fmla="*/ 172236 h 432000"/>
              <a:gd name="connsiteX75" fmla="*/ 66326 w 396485"/>
              <a:gd name="connsiteY75" fmla="*/ 150127 h 432000"/>
              <a:gd name="connsiteX76" fmla="*/ 65912 w 396485"/>
              <a:gd name="connsiteY76" fmla="*/ 150075 h 432000"/>
              <a:gd name="connsiteX77" fmla="*/ 40757 w 396485"/>
              <a:gd name="connsiteY77" fmla="*/ 175230 h 432000"/>
              <a:gd name="connsiteX78" fmla="*/ 40809 w 396485"/>
              <a:gd name="connsiteY78" fmla="*/ 175643 h 432000"/>
              <a:gd name="connsiteX79" fmla="*/ 62918 w 396485"/>
              <a:gd name="connsiteY79" fmla="*/ 197753 h 432000"/>
              <a:gd name="connsiteX80" fmla="*/ 65147 w 396485"/>
              <a:gd name="connsiteY80" fmla="*/ 213108 h 432000"/>
              <a:gd name="connsiteX81" fmla="*/ 57856 w 396485"/>
              <a:gd name="connsiteY81" fmla="*/ 230720 h 432000"/>
              <a:gd name="connsiteX82" fmla="*/ 45424 w 396485"/>
              <a:gd name="connsiteY82" fmla="*/ 240000 h 432000"/>
              <a:gd name="connsiteX83" fmla="*/ 14143 w 396485"/>
              <a:gd name="connsiteY83" fmla="*/ 240000 h 432000"/>
              <a:gd name="connsiteX84" fmla="*/ 13815 w 396485"/>
              <a:gd name="connsiteY84" fmla="*/ 240251 h 432000"/>
              <a:gd name="connsiteX85" fmla="*/ 12655 w 396485"/>
              <a:gd name="connsiteY85" fmla="*/ 258042 h 432000"/>
              <a:gd name="connsiteX86" fmla="*/ 13815 w 396485"/>
              <a:gd name="connsiteY86" fmla="*/ 275834 h 432000"/>
              <a:gd name="connsiteX87" fmla="*/ 14143 w 396485"/>
              <a:gd name="connsiteY87" fmla="*/ 276085 h 432000"/>
              <a:gd name="connsiteX88" fmla="*/ 45423 w 396485"/>
              <a:gd name="connsiteY88" fmla="*/ 276085 h 432000"/>
              <a:gd name="connsiteX89" fmla="*/ 57855 w 396485"/>
              <a:gd name="connsiteY89" fmla="*/ 285366 h 432000"/>
              <a:gd name="connsiteX90" fmla="*/ 65146 w 396485"/>
              <a:gd name="connsiteY90" fmla="*/ 302978 h 432000"/>
              <a:gd name="connsiteX91" fmla="*/ 62918 w 396485"/>
              <a:gd name="connsiteY91" fmla="*/ 318333 h 432000"/>
              <a:gd name="connsiteX92" fmla="*/ 40808 w 396485"/>
              <a:gd name="connsiteY92" fmla="*/ 340442 h 432000"/>
              <a:gd name="connsiteX93" fmla="*/ 40757 w 396485"/>
              <a:gd name="connsiteY93" fmla="*/ 340856 h 432000"/>
              <a:gd name="connsiteX94" fmla="*/ 65911 w 396485"/>
              <a:gd name="connsiteY94" fmla="*/ 366011 h 432000"/>
              <a:gd name="connsiteX95" fmla="*/ 66326 w 396485"/>
              <a:gd name="connsiteY95" fmla="*/ 365959 h 432000"/>
              <a:gd name="connsiteX96" fmla="*/ 88436 w 396485"/>
              <a:gd name="connsiteY96" fmla="*/ 343849 h 432000"/>
              <a:gd name="connsiteX97" fmla="*/ 97577 w 396485"/>
              <a:gd name="connsiteY97" fmla="*/ 340041 h 432000"/>
              <a:gd name="connsiteX98" fmla="*/ 103791 w 396485"/>
              <a:gd name="connsiteY98" fmla="*/ 341621 h 432000"/>
              <a:gd name="connsiteX99" fmla="*/ 121403 w 396485"/>
              <a:gd name="connsiteY99" fmla="*/ 348912 h 432000"/>
              <a:gd name="connsiteX100" fmla="*/ 130683 w 396485"/>
              <a:gd name="connsiteY100" fmla="*/ 361344 h 432000"/>
              <a:gd name="connsiteX101" fmla="*/ 130683 w 396485"/>
              <a:gd name="connsiteY101" fmla="*/ 392625 h 432000"/>
              <a:gd name="connsiteX102" fmla="*/ 130935 w 396485"/>
              <a:gd name="connsiteY102" fmla="*/ 392953 h 432000"/>
              <a:gd name="connsiteX103" fmla="*/ 166518 w 396485"/>
              <a:gd name="connsiteY103" fmla="*/ 392953 h 432000"/>
              <a:gd name="connsiteX104" fmla="*/ 166769 w 396485"/>
              <a:gd name="connsiteY104" fmla="*/ 392625 h 432000"/>
              <a:gd name="connsiteX105" fmla="*/ 166769 w 396485"/>
              <a:gd name="connsiteY105" fmla="*/ 361344 h 432000"/>
              <a:gd name="connsiteX106" fmla="*/ 176048 w 396485"/>
              <a:gd name="connsiteY106" fmla="*/ 348912 h 432000"/>
              <a:gd name="connsiteX107" fmla="*/ 193661 w 396485"/>
              <a:gd name="connsiteY107" fmla="*/ 341621 h 432000"/>
              <a:gd name="connsiteX108" fmla="*/ 209015 w 396485"/>
              <a:gd name="connsiteY108" fmla="*/ 343849 h 432000"/>
              <a:gd name="connsiteX109" fmla="*/ 213757 w 396485"/>
              <a:gd name="connsiteY109" fmla="*/ 348591 h 432000"/>
              <a:gd name="connsiteX110" fmla="*/ 213393 w 396485"/>
              <a:gd name="connsiteY110" fmla="*/ 340455 h 432000"/>
              <a:gd name="connsiteX111" fmla="*/ 284603 w 396485"/>
              <a:gd name="connsiteY111" fmla="*/ 251188 h 432000"/>
              <a:gd name="connsiteX112" fmla="*/ 283638 w 396485"/>
              <a:gd name="connsiteY112" fmla="*/ 240252 h 432000"/>
              <a:gd name="connsiteX113" fmla="*/ 283309 w 396485"/>
              <a:gd name="connsiteY113" fmla="*/ 240000 h 432000"/>
              <a:gd name="connsiteX114" fmla="*/ 252028 w 396485"/>
              <a:gd name="connsiteY114" fmla="*/ 240000 h 432000"/>
              <a:gd name="connsiteX115" fmla="*/ 239596 w 396485"/>
              <a:gd name="connsiteY115" fmla="*/ 230721 h 432000"/>
              <a:gd name="connsiteX116" fmla="*/ 232305 w 396485"/>
              <a:gd name="connsiteY116" fmla="*/ 213108 h 432000"/>
              <a:gd name="connsiteX117" fmla="*/ 234534 w 396485"/>
              <a:gd name="connsiteY117" fmla="*/ 197754 h 432000"/>
              <a:gd name="connsiteX118" fmla="*/ 256643 w 396485"/>
              <a:gd name="connsiteY118" fmla="*/ 175644 h 432000"/>
              <a:gd name="connsiteX119" fmla="*/ 256695 w 396485"/>
              <a:gd name="connsiteY119" fmla="*/ 175230 h 432000"/>
              <a:gd name="connsiteX120" fmla="*/ 231540 w 396485"/>
              <a:gd name="connsiteY120" fmla="*/ 150075 h 432000"/>
              <a:gd name="connsiteX121" fmla="*/ 231127 w 396485"/>
              <a:gd name="connsiteY121" fmla="*/ 150127 h 432000"/>
              <a:gd name="connsiteX122" fmla="*/ 209016 w 396485"/>
              <a:gd name="connsiteY122" fmla="*/ 172237 h 432000"/>
              <a:gd name="connsiteX123" fmla="*/ 193662 w 396485"/>
              <a:gd name="connsiteY123" fmla="*/ 174465 h 432000"/>
              <a:gd name="connsiteX124" fmla="*/ 176049 w 396485"/>
              <a:gd name="connsiteY124" fmla="*/ 167174 h 432000"/>
              <a:gd name="connsiteX125" fmla="*/ 166770 w 396485"/>
              <a:gd name="connsiteY125" fmla="*/ 154742 h 432000"/>
              <a:gd name="connsiteX126" fmla="*/ 166770 w 396485"/>
              <a:gd name="connsiteY126" fmla="*/ 123461 h 432000"/>
              <a:gd name="connsiteX127" fmla="*/ 166518 w 396485"/>
              <a:gd name="connsiteY127" fmla="*/ 123133 h 432000"/>
              <a:gd name="connsiteX128" fmla="*/ 130935 w 396485"/>
              <a:gd name="connsiteY128" fmla="*/ 123133 h 432000"/>
              <a:gd name="connsiteX129" fmla="*/ 233943 w 396485"/>
              <a:gd name="connsiteY129" fmla="*/ 15303 h 432000"/>
              <a:gd name="connsiteX130" fmla="*/ 197304 w 396485"/>
              <a:gd name="connsiteY130" fmla="*/ 65102 h 432000"/>
              <a:gd name="connsiteX131" fmla="*/ 211839 w 396485"/>
              <a:gd name="connsiteY131" fmla="*/ 65102 h 432000"/>
              <a:gd name="connsiteX132" fmla="*/ 220698 w 396485"/>
              <a:gd name="connsiteY132" fmla="*/ 73961 h 432000"/>
              <a:gd name="connsiteX133" fmla="*/ 220698 w 396485"/>
              <a:gd name="connsiteY133" fmla="*/ 142655 h 432000"/>
              <a:gd name="connsiteX134" fmla="*/ 222177 w 396485"/>
              <a:gd name="connsiteY134" fmla="*/ 141176 h 432000"/>
              <a:gd name="connsiteX135" fmla="*/ 239250 w 396485"/>
              <a:gd name="connsiteY135" fmla="*/ 140037 h 432000"/>
              <a:gd name="connsiteX136" fmla="*/ 247278 w 396485"/>
              <a:gd name="connsiteY136" fmla="*/ 146674 h 432000"/>
              <a:gd name="connsiteX137" fmla="*/ 247278 w 396485"/>
              <a:gd name="connsiteY137" fmla="*/ 73961 h 432000"/>
              <a:gd name="connsiteX138" fmla="*/ 256137 w 396485"/>
              <a:gd name="connsiteY138" fmla="*/ 65102 h 432000"/>
              <a:gd name="connsiteX139" fmla="*/ 269955 w 396485"/>
              <a:gd name="connsiteY139" fmla="*/ 65102 h 432000"/>
              <a:gd name="connsiteX140" fmla="*/ 233969 w 396485"/>
              <a:gd name="connsiteY140" fmla="*/ 0 h 432000"/>
              <a:gd name="connsiteX141" fmla="*/ 234006 w 396485"/>
              <a:gd name="connsiteY141" fmla="*/ 0 h 432000"/>
              <a:gd name="connsiteX142" fmla="*/ 241149 w 396485"/>
              <a:gd name="connsiteY142" fmla="*/ 3669 h 432000"/>
              <a:gd name="connsiteX143" fmla="*/ 284563 w 396485"/>
              <a:gd name="connsiteY143" fmla="*/ 63707 h 432000"/>
              <a:gd name="connsiteX144" fmla="*/ 285274 w 396485"/>
              <a:gd name="connsiteY144" fmla="*/ 72930 h 432000"/>
              <a:gd name="connsiteX145" fmla="*/ 277384 w 396485"/>
              <a:gd name="connsiteY145" fmla="*/ 77758 h 432000"/>
              <a:gd name="connsiteX146" fmla="*/ 259932 w 396485"/>
              <a:gd name="connsiteY146" fmla="*/ 77758 h 432000"/>
              <a:gd name="connsiteX147" fmla="*/ 259932 w 396485"/>
              <a:gd name="connsiteY147" fmla="*/ 159314 h 432000"/>
              <a:gd name="connsiteX148" fmla="*/ 266729 w 396485"/>
              <a:gd name="connsiteY148" fmla="*/ 167518 h 432000"/>
              <a:gd name="connsiteX149" fmla="*/ 265590 w 396485"/>
              <a:gd name="connsiteY149" fmla="*/ 184591 h 432000"/>
              <a:gd name="connsiteX150" fmla="*/ 243480 w 396485"/>
              <a:gd name="connsiteY150" fmla="*/ 206701 h 432000"/>
              <a:gd name="connsiteX151" fmla="*/ 243446 w 396485"/>
              <a:gd name="connsiteY151" fmla="*/ 207107 h 432000"/>
              <a:gd name="connsiteX152" fmla="*/ 251717 w 396485"/>
              <a:gd name="connsiteY152" fmla="*/ 227083 h 432000"/>
              <a:gd name="connsiteX153" fmla="*/ 252026 w 396485"/>
              <a:gd name="connsiteY153" fmla="*/ 227343 h 432000"/>
              <a:gd name="connsiteX154" fmla="*/ 283307 w 396485"/>
              <a:gd name="connsiteY154" fmla="*/ 227343 h 432000"/>
              <a:gd name="connsiteX155" fmla="*/ 296184 w 396485"/>
              <a:gd name="connsiteY155" fmla="*/ 238607 h 432000"/>
              <a:gd name="connsiteX156" fmla="*/ 297162 w 396485"/>
              <a:gd name="connsiteY156" fmla="*/ 249240 h 432000"/>
              <a:gd name="connsiteX157" fmla="*/ 304937 w 396485"/>
              <a:gd name="connsiteY157" fmla="*/ 248906 h 432000"/>
              <a:gd name="connsiteX158" fmla="*/ 307644 w 396485"/>
              <a:gd name="connsiteY158" fmla="*/ 248949 h 432000"/>
              <a:gd name="connsiteX159" fmla="*/ 307644 w 396485"/>
              <a:gd name="connsiteY159" fmla="*/ 157444 h 432000"/>
              <a:gd name="connsiteX160" fmla="*/ 289400 w 396485"/>
              <a:gd name="connsiteY160" fmla="*/ 157444 h 432000"/>
              <a:gd name="connsiteX161" fmla="*/ 281494 w 396485"/>
              <a:gd name="connsiteY161" fmla="*/ 152583 h 432000"/>
              <a:gd name="connsiteX162" fmla="*/ 282264 w 396485"/>
              <a:gd name="connsiteY162" fmla="*/ 143335 h 432000"/>
              <a:gd name="connsiteX163" fmla="*/ 326437 w 396485"/>
              <a:gd name="connsiteY163" fmla="*/ 83295 h 432000"/>
              <a:gd name="connsiteX164" fmla="*/ 333573 w 396485"/>
              <a:gd name="connsiteY164" fmla="*/ 79686 h 432000"/>
              <a:gd name="connsiteX165" fmla="*/ 333609 w 396485"/>
              <a:gd name="connsiteY165" fmla="*/ 79686 h 432000"/>
              <a:gd name="connsiteX166" fmla="*/ 340752 w 396485"/>
              <a:gd name="connsiteY166" fmla="*/ 83355 h 432000"/>
              <a:gd name="connsiteX167" fmla="*/ 384170 w 396485"/>
              <a:gd name="connsiteY167" fmla="*/ 143392 h 432000"/>
              <a:gd name="connsiteX168" fmla="*/ 384879 w 396485"/>
              <a:gd name="connsiteY168" fmla="*/ 152616 h 432000"/>
              <a:gd name="connsiteX169" fmla="*/ 376990 w 396485"/>
              <a:gd name="connsiteY169" fmla="*/ 157444 h 432000"/>
              <a:gd name="connsiteX170" fmla="*/ 359537 w 396485"/>
              <a:gd name="connsiteY170" fmla="*/ 157444 h 432000"/>
              <a:gd name="connsiteX171" fmla="*/ 359537 w 396485"/>
              <a:gd name="connsiteY171" fmla="*/ 197438 h 432000"/>
              <a:gd name="connsiteX172" fmla="*/ 353209 w 396485"/>
              <a:gd name="connsiteY172" fmla="*/ 203766 h 432000"/>
              <a:gd name="connsiteX173" fmla="*/ 346881 w 396485"/>
              <a:gd name="connsiteY173" fmla="*/ 197438 h 432000"/>
              <a:gd name="connsiteX174" fmla="*/ 346881 w 396485"/>
              <a:gd name="connsiteY174" fmla="*/ 153647 h 432000"/>
              <a:gd name="connsiteX175" fmla="*/ 355740 w 396485"/>
              <a:gd name="connsiteY175" fmla="*/ 144788 h 432000"/>
              <a:gd name="connsiteX176" fmla="*/ 369558 w 396485"/>
              <a:gd name="connsiteY176" fmla="*/ 144788 h 432000"/>
              <a:gd name="connsiteX177" fmla="*/ 333546 w 396485"/>
              <a:gd name="connsiteY177" fmla="*/ 94989 h 432000"/>
              <a:gd name="connsiteX178" fmla="*/ 296908 w 396485"/>
              <a:gd name="connsiteY178" fmla="*/ 144788 h 432000"/>
              <a:gd name="connsiteX179" fmla="*/ 311442 w 396485"/>
              <a:gd name="connsiteY179" fmla="*/ 144788 h 432000"/>
              <a:gd name="connsiteX180" fmla="*/ 320301 w 396485"/>
              <a:gd name="connsiteY180" fmla="*/ 153647 h 432000"/>
              <a:gd name="connsiteX181" fmla="*/ 320301 w 396485"/>
              <a:gd name="connsiteY181" fmla="*/ 250202 h 432000"/>
              <a:gd name="connsiteX182" fmla="*/ 346881 w 396485"/>
              <a:gd name="connsiteY182" fmla="*/ 259095 h 432000"/>
              <a:gd name="connsiteX183" fmla="*/ 346881 w 396485"/>
              <a:gd name="connsiteY183" fmla="*/ 226969 h 432000"/>
              <a:gd name="connsiteX184" fmla="*/ 353209 w 396485"/>
              <a:gd name="connsiteY184" fmla="*/ 220641 h 432000"/>
              <a:gd name="connsiteX185" fmla="*/ 359537 w 396485"/>
              <a:gd name="connsiteY185" fmla="*/ 226969 h 432000"/>
              <a:gd name="connsiteX186" fmla="*/ 359537 w 396485"/>
              <a:gd name="connsiteY186" fmla="*/ 267015 h 432000"/>
              <a:gd name="connsiteX187" fmla="*/ 396485 w 396485"/>
              <a:gd name="connsiteY187" fmla="*/ 340453 h 432000"/>
              <a:gd name="connsiteX188" fmla="*/ 304938 w 396485"/>
              <a:gd name="connsiteY188" fmla="*/ 432000 h 432000"/>
              <a:gd name="connsiteX189" fmla="*/ 218841 w 396485"/>
              <a:gd name="connsiteY189" fmla="*/ 371572 h 432000"/>
              <a:gd name="connsiteX190" fmla="*/ 200067 w 396485"/>
              <a:gd name="connsiteY190" fmla="*/ 352798 h 432000"/>
              <a:gd name="connsiteX191" fmla="*/ 199660 w 396485"/>
              <a:gd name="connsiteY191" fmla="*/ 352764 h 432000"/>
              <a:gd name="connsiteX192" fmla="*/ 179683 w 396485"/>
              <a:gd name="connsiteY192" fmla="*/ 361034 h 432000"/>
              <a:gd name="connsiteX193" fmla="*/ 179425 w 396485"/>
              <a:gd name="connsiteY193" fmla="*/ 361343 h 432000"/>
              <a:gd name="connsiteX194" fmla="*/ 179425 w 396485"/>
              <a:gd name="connsiteY194" fmla="*/ 392624 h 432000"/>
              <a:gd name="connsiteX195" fmla="*/ 168161 w 396485"/>
              <a:gd name="connsiteY195" fmla="*/ 405501 h 432000"/>
              <a:gd name="connsiteX196" fmla="*/ 148725 w 396485"/>
              <a:gd name="connsiteY196" fmla="*/ 406767 h 432000"/>
              <a:gd name="connsiteX197" fmla="*/ 129291 w 396485"/>
              <a:gd name="connsiteY197" fmla="*/ 405501 h 432000"/>
              <a:gd name="connsiteX198" fmla="*/ 118026 w 396485"/>
              <a:gd name="connsiteY198" fmla="*/ 392624 h 432000"/>
              <a:gd name="connsiteX199" fmla="*/ 118026 w 396485"/>
              <a:gd name="connsiteY199" fmla="*/ 361343 h 432000"/>
              <a:gd name="connsiteX200" fmla="*/ 117767 w 396485"/>
              <a:gd name="connsiteY200" fmla="*/ 361034 h 432000"/>
              <a:gd name="connsiteX201" fmla="*/ 97791 w 396485"/>
              <a:gd name="connsiteY201" fmla="*/ 352764 h 432000"/>
              <a:gd name="connsiteX202" fmla="*/ 97385 w 396485"/>
              <a:gd name="connsiteY202" fmla="*/ 352798 h 432000"/>
              <a:gd name="connsiteX203" fmla="*/ 75275 w 396485"/>
              <a:gd name="connsiteY203" fmla="*/ 374908 h 432000"/>
              <a:gd name="connsiteX204" fmla="*/ 58202 w 396485"/>
              <a:gd name="connsiteY204" fmla="*/ 376047 h 432000"/>
              <a:gd name="connsiteX205" fmla="*/ 30721 w 396485"/>
              <a:gd name="connsiteY205" fmla="*/ 348566 h 432000"/>
              <a:gd name="connsiteX206" fmla="*/ 31859 w 396485"/>
              <a:gd name="connsiteY206" fmla="*/ 331493 h 432000"/>
              <a:gd name="connsiteX207" fmla="*/ 53970 w 396485"/>
              <a:gd name="connsiteY207" fmla="*/ 309382 h 432000"/>
              <a:gd name="connsiteX208" fmla="*/ 54003 w 396485"/>
              <a:gd name="connsiteY208" fmla="*/ 308977 h 432000"/>
              <a:gd name="connsiteX209" fmla="*/ 45733 w 396485"/>
              <a:gd name="connsiteY209" fmla="*/ 289000 h 432000"/>
              <a:gd name="connsiteX210" fmla="*/ 45424 w 396485"/>
              <a:gd name="connsiteY210" fmla="*/ 288741 h 432000"/>
              <a:gd name="connsiteX211" fmla="*/ 14143 w 396485"/>
              <a:gd name="connsiteY211" fmla="*/ 288741 h 432000"/>
              <a:gd name="connsiteX212" fmla="*/ 1266 w 396485"/>
              <a:gd name="connsiteY212" fmla="*/ 277476 h 432000"/>
              <a:gd name="connsiteX213" fmla="*/ 0 w 396485"/>
              <a:gd name="connsiteY213" fmla="*/ 258042 h 432000"/>
              <a:gd name="connsiteX214" fmla="*/ 1266 w 396485"/>
              <a:gd name="connsiteY214" fmla="*/ 238607 h 432000"/>
              <a:gd name="connsiteX215" fmla="*/ 14143 w 396485"/>
              <a:gd name="connsiteY215" fmla="*/ 227342 h 432000"/>
              <a:gd name="connsiteX216" fmla="*/ 45424 w 396485"/>
              <a:gd name="connsiteY216" fmla="*/ 227342 h 432000"/>
              <a:gd name="connsiteX217" fmla="*/ 45733 w 396485"/>
              <a:gd name="connsiteY217" fmla="*/ 227083 h 432000"/>
              <a:gd name="connsiteX218" fmla="*/ 54003 w 396485"/>
              <a:gd name="connsiteY218" fmla="*/ 207106 h 432000"/>
              <a:gd name="connsiteX219" fmla="*/ 53969 w 396485"/>
              <a:gd name="connsiteY219" fmla="*/ 206700 h 432000"/>
              <a:gd name="connsiteX220" fmla="*/ 31859 w 396485"/>
              <a:gd name="connsiteY220" fmla="*/ 184591 h 432000"/>
              <a:gd name="connsiteX221" fmla="*/ 30720 w 396485"/>
              <a:gd name="connsiteY221" fmla="*/ 167517 h 432000"/>
              <a:gd name="connsiteX222" fmla="*/ 58201 w 396485"/>
              <a:gd name="connsiteY222" fmla="*/ 140036 h 432000"/>
              <a:gd name="connsiteX223" fmla="*/ 75274 w 396485"/>
              <a:gd name="connsiteY223" fmla="*/ 141175 h 432000"/>
              <a:gd name="connsiteX224" fmla="*/ 97384 w 396485"/>
              <a:gd name="connsiteY224" fmla="*/ 163285 h 432000"/>
              <a:gd name="connsiteX225" fmla="*/ 97789 w 396485"/>
              <a:gd name="connsiteY225" fmla="*/ 163319 h 432000"/>
              <a:gd name="connsiteX226" fmla="*/ 117766 w 396485"/>
              <a:gd name="connsiteY226" fmla="*/ 155048 h 432000"/>
              <a:gd name="connsiteX227" fmla="*/ 118025 w 396485"/>
              <a:gd name="connsiteY227" fmla="*/ 154740 h 432000"/>
              <a:gd name="connsiteX228" fmla="*/ 118025 w 396485"/>
              <a:gd name="connsiteY228" fmla="*/ 123458 h 432000"/>
              <a:gd name="connsiteX229" fmla="*/ 129290 w 396485"/>
              <a:gd name="connsiteY229" fmla="*/ 110581 h 432000"/>
              <a:gd name="connsiteX230" fmla="*/ 168159 w 396485"/>
              <a:gd name="connsiteY230" fmla="*/ 110581 h 432000"/>
              <a:gd name="connsiteX231" fmla="*/ 179424 w 396485"/>
              <a:gd name="connsiteY231" fmla="*/ 123458 h 432000"/>
              <a:gd name="connsiteX232" fmla="*/ 179424 w 396485"/>
              <a:gd name="connsiteY232" fmla="*/ 154740 h 432000"/>
              <a:gd name="connsiteX233" fmla="*/ 179682 w 396485"/>
              <a:gd name="connsiteY233" fmla="*/ 155048 h 432000"/>
              <a:gd name="connsiteX234" fmla="*/ 199660 w 396485"/>
              <a:gd name="connsiteY234" fmla="*/ 163319 h 432000"/>
              <a:gd name="connsiteX235" fmla="*/ 200066 w 396485"/>
              <a:gd name="connsiteY235" fmla="*/ 163285 h 432000"/>
              <a:gd name="connsiteX236" fmla="*/ 208040 w 396485"/>
              <a:gd name="connsiteY236" fmla="*/ 155311 h 432000"/>
              <a:gd name="connsiteX237" fmla="*/ 208040 w 396485"/>
              <a:gd name="connsiteY237" fmla="*/ 77757 h 432000"/>
              <a:gd name="connsiteX238" fmla="*/ 189796 w 396485"/>
              <a:gd name="connsiteY238" fmla="*/ 77757 h 432000"/>
              <a:gd name="connsiteX239" fmla="*/ 181890 w 396485"/>
              <a:gd name="connsiteY239" fmla="*/ 72897 h 432000"/>
              <a:gd name="connsiteX240" fmla="*/ 182660 w 396485"/>
              <a:gd name="connsiteY240" fmla="*/ 63648 h 432000"/>
              <a:gd name="connsiteX241" fmla="*/ 226833 w 396485"/>
              <a:gd name="connsiteY241" fmla="*/ 3609 h 432000"/>
              <a:gd name="connsiteX242" fmla="*/ 233969 w 396485"/>
              <a:gd name="connsiteY24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396485" h="432000">
                <a:moveTo>
                  <a:pt x="304938" y="288985"/>
                </a:moveTo>
                <a:cubicBezTo>
                  <a:pt x="308433" y="288985"/>
                  <a:pt x="311266" y="291818"/>
                  <a:pt x="311265" y="295313"/>
                </a:cubicBezTo>
                <a:lnTo>
                  <a:pt x="311265" y="328800"/>
                </a:lnTo>
                <a:lnTo>
                  <a:pt x="330257" y="316472"/>
                </a:lnTo>
                <a:cubicBezTo>
                  <a:pt x="333188" y="314571"/>
                  <a:pt x="337108" y="315404"/>
                  <a:pt x="339011" y="318335"/>
                </a:cubicBezTo>
                <a:cubicBezTo>
                  <a:pt x="340913" y="321267"/>
                  <a:pt x="340080" y="325186"/>
                  <a:pt x="337148" y="327089"/>
                </a:cubicBezTo>
                <a:lnTo>
                  <a:pt x="308383" y="345761"/>
                </a:lnTo>
                <a:cubicBezTo>
                  <a:pt x="307339" y="346439"/>
                  <a:pt x="306140" y="346781"/>
                  <a:pt x="304937" y="346781"/>
                </a:cubicBezTo>
                <a:cubicBezTo>
                  <a:pt x="303901" y="346781"/>
                  <a:pt x="302862" y="346526"/>
                  <a:pt x="301917" y="346014"/>
                </a:cubicBezTo>
                <a:cubicBezTo>
                  <a:pt x="299879" y="344907"/>
                  <a:pt x="298610" y="342773"/>
                  <a:pt x="298610" y="340453"/>
                </a:cubicBezTo>
                <a:lnTo>
                  <a:pt x="298610" y="295313"/>
                </a:lnTo>
                <a:cubicBezTo>
                  <a:pt x="298610" y="291818"/>
                  <a:pt x="301443" y="288985"/>
                  <a:pt x="304938" y="288985"/>
                </a:cubicBezTo>
                <a:close/>
                <a:moveTo>
                  <a:pt x="304938" y="270000"/>
                </a:moveTo>
                <a:cubicBezTo>
                  <a:pt x="321700" y="270000"/>
                  <a:pt x="337951" y="276012"/>
                  <a:pt x="350695" y="286927"/>
                </a:cubicBezTo>
                <a:cubicBezTo>
                  <a:pt x="363294" y="297717"/>
                  <a:pt x="371720" y="312612"/>
                  <a:pt x="374423" y="328868"/>
                </a:cubicBezTo>
                <a:cubicBezTo>
                  <a:pt x="374996" y="332316"/>
                  <a:pt x="372666" y="335575"/>
                  <a:pt x="369218" y="336148"/>
                </a:cubicBezTo>
                <a:cubicBezTo>
                  <a:pt x="365768" y="336723"/>
                  <a:pt x="362511" y="334392"/>
                  <a:pt x="361939" y="330944"/>
                </a:cubicBezTo>
                <a:cubicBezTo>
                  <a:pt x="359723" y="317617"/>
                  <a:pt x="352807" y="305399"/>
                  <a:pt x="342463" y="296540"/>
                </a:cubicBezTo>
                <a:cubicBezTo>
                  <a:pt x="332009" y="287587"/>
                  <a:pt x="318683" y="282656"/>
                  <a:pt x="304938" y="282656"/>
                </a:cubicBezTo>
                <a:cubicBezTo>
                  <a:pt x="273069" y="282656"/>
                  <a:pt x="247141" y="308584"/>
                  <a:pt x="247141" y="340453"/>
                </a:cubicBezTo>
                <a:cubicBezTo>
                  <a:pt x="247141" y="372322"/>
                  <a:pt x="273069" y="398250"/>
                  <a:pt x="304938" y="398250"/>
                </a:cubicBezTo>
                <a:cubicBezTo>
                  <a:pt x="317503" y="398250"/>
                  <a:pt x="329459" y="394269"/>
                  <a:pt x="339512" y="386739"/>
                </a:cubicBezTo>
                <a:cubicBezTo>
                  <a:pt x="349241" y="379450"/>
                  <a:pt x="356571" y="369088"/>
                  <a:pt x="360151" y="357561"/>
                </a:cubicBezTo>
                <a:cubicBezTo>
                  <a:pt x="361187" y="354224"/>
                  <a:pt x="364734" y="352358"/>
                  <a:pt x="368071" y="353395"/>
                </a:cubicBezTo>
                <a:cubicBezTo>
                  <a:pt x="371409" y="354431"/>
                  <a:pt x="373274" y="357977"/>
                  <a:pt x="372237" y="361315"/>
                </a:cubicBezTo>
                <a:cubicBezTo>
                  <a:pt x="367873" y="375368"/>
                  <a:pt x="358946" y="387993"/>
                  <a:pt x="347100" y="396867"/>
                </a:cubicBezTo>
                <a:cubicBezTo>
                  <a:pt x="334840" y="406051"/>
                  <a:pt x="320261" y="410906"/>
                  <a:pt x="304938" y="410906"/>
                </a:cubicBezTo>
                <a:cubicBezTo>
                  <a:pt x="266090" y="410906"/>
                  <a:pt x="234485" y="379301"/>
                  <a:pt x="234485" y="340453"/>
                </a:cubicBezTo>
                <a:cubicBezTo>
                  <a:pt x="234485" y="301605"/>
                  <a:pt x="266090" y="270000"/>
                  <a:pt x="304938" y="270000"/>
                </a:cubicBezTo>
                <a:close/>
                <a:moveTo>
                  <a:pt x="304938" y="261563"/>
                </a:moveTo>
                <a:cubicBezTo>
                  <a:pt x="261438" y="261563"/>
                  <a:pt x="226047" y="296953"/>
                  <a:pt x="226047" y="340453"/>
                </a:cubicBezTo>
                <a:cubicBezTo>
                  <a:pt x="226047" y="383954"/>
                  <a:pt x="261438" y="419344"/>
                  <a:pt x="304938" y="419344"/>
                </a:cubicBezTo>
                <a:cubicBezTo>
                  <a:pt x="348438" y="419344"/>
                  <a:pt x="383829" y="383954"/>
                  <a:pt x="383829" y="340453"/>
                </a:cubicBezTo>
                <a:cubicBezTo>
                  <a:pt x="383829" y="296953"/>
                  <a:pt x="348438" y="261563"/>
                  <a:pt x="304938" y="261563"/>
                </a:cubicBezTo>
                <a:close/>
                <a:moveTo>
                  <a:pt x="148726" y="246056"/>
                </a:moveTo>
                <a:cubicBezTo>
                  <a:pt x="142117" y="246056"/>
                  <a:pt x="136740" y="251433"/>
                  <a:pt x="136740" y="258042"/>
                </a:cubicBezTo>
                <a:cubicBezTo>
                  <a:pt x="136740" y="264650"/>
                  <a:pt x="142117" y="270027"/>
                  <a:pt x="148726" y="270027"/>
                </a:cubicBezTo>
                <a:cubicBezTo>
                  <a:pt x="155335" y="270027"/>
                  <a:pt x="160711" y="264650"/>
                  <a:pt x="160711" y="258042"/>
                </a:cubicBezTo>
                <a:cubicBezTo>
                  <a:pt x="160711" y="251433"/>
                  <a:pt x="155335" y="246056"/>
                  <a:pt x="148726" y="246056"/>
                </a:cubicBezTo>
                <a:close/>
                <a:moveTo>
                  <a:pt x="148726" y="233400"/>
                </a:moveTo>
                <a:cubicBezTo>
                  <a:pt x="162313" y="233400"/>
                  <a:pt x="173367" y="244455"/>
                  <a:pt x="173367" y="258042"/>
                </a:cubicBezTo>
                <a:cubicBezTo>
                  <a:pt x="173367" y="271629"/>
                  <a:pt x="162313" y="282683"/>
                  <a:pt x="148726" y="282683"/>
                </a:cubicBezTo>
                <a:cubicBezTo>
                  <a:pt x="135138" y="282683"/>
                  <a:pt x="124084" y="271629"/>
                  <a:pt x="124084" y="258042"/>
                </a:cubicBezTo>
                <a:cubicBezTo>
                  <a:pt x="124084" y="244455"/>
                  <a:pt x="135138" y="233400"/>
                  <a:pt x="148726" y="233400"/>
                </a:cubicBezTo>
                <a:close/>
                <a:moveTo>
                  <a:pt x="148725" y="220828"/>
                </a:moveTo>
                <a:cubicBezTo>
                  <a:pt x="128206" y="220828"/>
                  <a:pt x="111512" y="237522"/>
                  <a:pt x="111512" y="258042"/>
                </a:cubicBezTo>
                <a:cubicBezTo>
                  <a:pt x="111512" y="278561"/>
                  <a:pt x="128206" y="295255"/>
                  <a:pt x="148725" y="295255"/>
                </a:cubicBezTo>
                <a:cubicBezTo>
                  <a:pt x="169245" y="295255"/>
                  <a:pt x="185939" y="278561"/>
                  <a:pt x="185939" y="258042"/>
                </a:cubicBezTo>
                <a:cubicBezTo>
                  <a:pt x="185939" y="237522"/>
                  <a:pt x="169245" y="220828"/>
                  <a:pt x="148725" y="220828"/>
                </a:cubicBezTo>
                <a:close/>
                <a:moveTo>
                  <a:pt x="148725" y="208172"/>
                </a:moveTo>
                <a:cubicBezTo>
                  <a:pt x="176224" y="208172"/>
                  <a:pt x="198595" y="230543"/>
                  <a:pt x="198595" y="258042"/>
                </a:cubicBezTo>
                <a:cubicBezTo>
                  <a:pt x="198595" y="285540"/>
                  <a:pt x="176224" y="307911"/>
                  <a:pt x="148725" y="307911"/>
                </a:cubicBezTo>
                <a:cubicBezTo>
                  <a:pt x="121227" y="307911"/>
                  <a:pt x="98856" y="285540"/>
                  <a:pt x="98856" y="258042"/>
                </a:cubicBezTo>
                <a:cubicBezTo>
                  <a:pt x="98856" y="230543"/>
                  <a:pt x="121227" y="208172"/>
                  <a:pt x="148725" y="208172"/>
                </a:cubicBezTo>
                <a:close/>
                <a:moveTo>
                  <a:pt x="148725" y="179994"/>
                </a:moveTo>
                <a:cubicBezTo>
                  <a:pt x="167349" y="179994"/>
                  <a:pt x="185380" y="186663"/>
                  <a:pt x="199498" y="198773"/>
                </a:cubicBezTo>
                <a:cubicBezTo>
                  <a:pt x="213457" y="210748"/>
                  <a:pt x="222774" y="227290"/>
                  <a:pt x="225730" y="245352"/>
                </a:cubicBezTo>
                <a:cubicBezTo>
                  <a:pt x="226294" y="248801"/>
                  <a:pt x="223956" y="252054"/>
                  <a:pt x="220507" y="252619"/>
                </a:cubicBezTo>
                <a:cubicBezTo>
                  <a:pt x="217055" y="253184"/>
                  <a:pt x="213803" y="250845"/>
                  <a:pt x="213240" y="247395"/>
                </a:cubicBezTo>
                <a:cubicBezTo>
                  <a:pt x="210764" y="232271"/>
                  <a:pt x="202958" y="218415"/>
                  <a:pt x="191257" y="208379"/>
                </a:cubicBezTo>
                <a:cubicBezTo>
                  <a:pt x="179433" y="198236"/>
                  <a:pt x="164327" y="192649"/>
                  <a:pt x="148725" y="192649"/>
                </a:cubicBezTo>
                <a:cubicBezTo>
                  <a:pt x="112668" y="192649"/>
                  <a:pt x="83334" y="221984"/>
                  <a:pt x="83334" y="258040"/>
                </a:cubicBezTo>
                <a:cubicBezTo>
                  <a:pt x="83334" y="294096"/>
                  <a:pt x="112668" y="323431"/>
                  <a:pt x="148725" y="323431"/>
                </a:cubicBezTo>
                <a:cubicBezTo>
                  <a:pt x="178610" y="323431"/>
                  <a:pt x="204658" y="303241"/>
                  <a:pt x="212069" y="274333"/>
                </a:cubicBezTo>
                <a:cubicBezTo>
                  <a:pt x="212937" y="270948"/>
                  <a:pt x="216385" y="268907"/>
                  <a:pt x="219771" y="269775"/>
                </a:cubicBezTo>
                <a:cubicBezTo>
                  <a:pt x="223156" y="270643"/>
                  <a:pt x="225197" y="274091"/>
                  <a:pt x="224329" y="277477"/>
                </a:cubicBezTo>
                <a:cubicBezTo>
                  <a:pt x="215482" y="311986"/>
                  <a:pt x="184392" y="336088"/>
                  <a:pt x="148725" y="336088"/>
                </a:cubicBezTo>
                <a:cubicBezTo>
                  <a:pt x="105689" y="336088"/>
                  <a:pt x="70678" y="301076"/>
                  <a:pt x="70678" y="258041"/>
                </a:cubicBezTo>
                <a:cubicBezTo>
                  <a:pt x="70678" y="215005"/>
                  <a:pt x="105689" y="179994"/>
                  <a:pt x="148725" y="179994"/>
                </a:cubicBezTo>
                <a:close/>
                <a:moveTo>
                  <a:pt x="130935" y="123133"/>
                </a:moveTo>
                <a:cubicBezTo>
                  <a:pt x="130796" y="123151"/>
                  <a:pt x="130683" y="123298"/>
                  <a:pt x="130683" y="123461"/>
                </a:cubicBezTo>
                <a:lnTo>
                  <a:pt x="130683" y="154742"/>
                </a:lnTo>
                <a:cubicBezTo>
                  <a:pt x="130683" y="160514"/>
                  <a:pt x="126953" y="165510"/>
                  <a:pt x="121402" y="167174"/>
                </a:cubicBezTo>
                <a:cubicBezTo>
                  <a:pt x="115308" y="169001"/>
                  <a:pt x="109382" y="171454"/>
                  <a:pt x="103791" y="174465"/>
                </a:cubicBezTo>
                <a:cubicBezTo>
                  <a:pt x="98688" y="177211"/>
                  <a:pt x="92516" y="176317"/>
                  <a:pt x="88436" y="172236"/>
                </a:cubicBezTo>
                <a:lnTo>
                  <a:pt x="66326" y="150127"/>
                </a:lnTo>
                <a:cubicBezTo>
                  <a:pt x="66211" y="150012"/>
                  <a:pt x="66025" y="149988"/>
                  <a:pt x="65912" y="150075"/>
                </a:cubicBezTo>
                <a:cubicBezTo>
                  <a:pt x="56473" y="157326"/>
                  <a:pt x="48010" y="165789"/>
                  <a:pt x="40757" y="175230"/>
                </a:cubicBezTo>
                <a:cubicBezTo>
                  <a:pt x="40670" y="175342"/>
                  <a:pt x="40693" y="175528"/>
                  <a:pt x="40809" y="175643"/>
                </a:cubicBezTo>
                <a:lnTo>
                  <a:pt x="62918" y="197753"/>
                </a:lnTo>
                <a:cubicBezTo>
                  <a:pt x="66999" y="201833"/>
                  <a:pt x="67894" y="208004"/>
                  <a:pt x="65147" y="213108"/>
                </a:cubicBezTo>
                <a:cubicBezTo>
                  <a:pt x="62136" y="218699"/>
                  <a:pt x="59684" y="224625"/>
                  <a:pt x="57856" y="230720"/>
                </a:cubicBezTo>
                <a:cubicBezTo>
                  <a:pt x="56191" y="236270"/>
                  <a:pt x="51195" y="240000"/>
                  <a:pt x="45424" y="240000"/>
                </a:cubicBezTo>
                <a:lnTo>
                  <a:pt x="14143" y="240000"/>
                </a:lnTo>
                <a:cubicBezTo>
                  <a:pt x="13980" y="240000"/>
                  <a:pt x="13832" y="240112"/>
                  <a:pt x="13815" y="240251"/>
                </a:cubicBezTo>
                <a:cubicBezTo>
                  <a:pt x="13045" y="246124"/>
                  <a:pt x="12655" y="252110"/>
                  <a:pt x="12655" y="258042"/>
                </a:cubicBezTo>
                <a:cubicBezTo>
                  <a:pt x="12655" y="263975"/>
                  <a:pt x="13045" y="269960"/>
                  <a:pt x="13815" y="275834"/>
                </a:cubicBezTo>
                <a:cubicBezTo>
                  <a:pt x="13833" y="275973"/>
                  <a:pt x="13980" y="276085"/>
                  <a:pt x="14143" y="276085"/>
                </a:cubicBezTo>
                <a:lnTo>
                  <a:pt x="45423" y="276085"/>
                </a:lnTo>
                <a:cubicBezTo>
                  <a:pt x="51195" y="276085"/>
                  <a:pt x="56190" y="279815"/>
                  <a:pt x="57855" y="285366"/>
                </a:cubicBezTo>
                <a:cubicBezTo>
                  <a:pt x="59683" y="291461"/>
                  <a:pt x="62135" y="297386"/>
                  <a:pt x="65146" y="302978"/>
                </a:cubicBezTo>
                <a:cubicBezTo>
                  <a:pt x="67893" y="308081"/>
                  <a:pt x="66998" y="314252"/>
                  <a:pt x="62918" y="318333"/>
                </a:cubicBezTo>
                <a:lnTo>
                  <a:pt x="40808" y="340442"/>
                </a:lnTo>
                <a:cubicBezTo>
                  <a:pt x="40693" y="340558"/>
                  <a:pt x="40670" y="340743"/>
                  <a:pt x="40757" y="340856"/>
                </a:cubicBezTo>
                <a:cubicBezTo>
                  <a:pt x="48009" y="350297"/>
                  <a:pt x="56472" y="358760"/>
                  <a:pt x="65911" y="366011"/>
                </a:cubicBezTo>
                <a:cubicBezTo>
                  <a:pt x="66024" y="366097"/>
                  <a:pt x="66211" y="366074"/>
                  <a:pt x="66326" y="365959"/>
                </a:cubicBezTo>
                <a:lnTo>
                  <a:pt x="88436" y="343849"/>
                </a:lnTo>
                <a:cubicBezTo>
                  <a:pt x="90939" y="341346"/>
                  <a:pt x="94229" y="340041"/>
                  <a:pt x="97577" y="340041"/>
                </a:cubicBezTo>
                <a:cubicBezTo>
                  <a:pt x="99687" y="340041"/>
                  <a:pt x="101818" y="340559"/>
                  <a:pt x="103791" y="341621"/>
                </a:cubicBezTo>
                <a:cubicBezTo>
                  <a:pt x="109384" y="344632"/>
                  <a:pt x="115309" y="347085"/>
                  <a:pt x="121403" y="348912"/>
                </a:cubicBezTo>
                <a:cubicBezTo>
                  <a:pt x="126954" y="350576"/>
                  <a:pt x="130683" y="355572"/>
                  <a:pt x="130683" y="361344"/>
                </a:cubicBezTo>
                <a:lnTo>
                  <a:pt x="130683" y="392625"/>
                </a:lnTo>
                <a:cubicBezTo>
                  <a:pt x="130683" y="392788"/>
                  <a:pt x="130796" y="392935"/>
                  <a:pt x="130935" y="392953"/>
                </a:cubicBezTo>
                <a:cubicBezTo>
                  <a:pt x="142682" y="394490"/>
                  <a:pt x="154768" y="394490"/>
                  <a:pt x="166518" y="392953"/>
                </a:cubicBezTo>
                <a:cubicBezTo>
                  <a:pt x="166656" y="392935"/>
                  <a:pt x="166769" y="392788"/>
                  <a:pt x="166769" y="392625"/>
                </a:cubicBezTo>
                <a:lnTo>
                  <a:pt x="166769" y="361344"/>
                </a:lnTo>
                <a:cubicBezTo>
                  <a:pt x="166769" y="355572"/>
                  <a:pt x="170497" y="350576"/>
                  <a:pt x="176048" y="348912"/>
                </a:cubicBezTo>
                <a:cubicBezTo>
                  <a:pt x="182143" y="347084"/>
                  <a:pt x="188069" y="344631"/>
                  <a:pt x="193661" y="341621"/>
                </a:cubicBezTo>
                <a:cubicBezTo>
                  <a:pt x="198766" y="338874"/>
                  <a:pt x="204936" y="339770"/>
                  <a:pt x="209015" y="343849"/>
                </a:cubicBezTo>
                <a:lnTo>
                  <a:pt x="213757" y="348591"/>
                </a:lnTo>
                <a:cubicBezTo>
                  <a:pt x="213519" y="345909"/>
                  <a:pt x="213391" y="343195"/>
                  <a:pt x="213393" y="340455"/>
                </a:cubicBezTo>
                <a:cubicBezTo>
                  <a:pt x="213393" y="296963"/>
                  <a:pt x="243879" y="260461"/>
                  <a:pt x="284603" y="251188"/>
                </a:cubicBezTo>
                <a:cubicBezTo>
                  <a:pt x="284421" y="247526"/>
                  <a:pt x="284111" y="243867"/>
                  <a:pt x="283638" y="240252"/>
                </a:cubicBezTo>
                <a:cubicBezTo>
                  <a:pt x="283619" y="240114"/>
                  <a:pt x="283472" y="240000"/>
                  <a:pt x="283309" y="240000"/>
                </a:cubicBezTo>
                <a:lnTo>
                  <a:pt x="252028" y="240000"/>
                </a:lnTo>
                <a:cubicBezTo>
                  <a:pt x="246257" y="240000"/>
                  <a:pt x="241261" y="236271"/>
                  <a:pt x="239596" y="230721"/>
                </a:cubicBezTo>
                <a:cubicBezTo>
                  <a:pt x="237769" y="224626"/>
                  <a:pt x="235316" y="218700"/>
                  <a:pt x="232305" y="213108"/>
                </a:cubicBezTo>
                <a:cubicBezTo>
                  <a:pt x="229558" y="208005"/>
                  <a:pt x="230453" y="201834"/>
                  <a:pt x="234534" y="197754"/>
                </a:cubicBezTo>
                <a:lnTo>
                  <a:pt x="256643" y="175644"/>
                </a:lnTo>
                <a:cubicBezTo>
                  <a:pt x="256759" y="175529"/>
                  <a:pt x="256782" y="175343"/>
                  <a:pt x="256695" y="175230"/>
                </a:cubicBezTo>
                <a:cubicBezTo>
                  <a:pt x="249443" y="165790"/>
                  <a:pt x="240980" y="157326"/>
                  <a:pt x="231540" y="150075"/>
                </a:cubicBezTo>
                <a:cubicBezTo>
                  <a:pt x="231426" y="149989"/>
                  <a:pt x="231242" y="150012"/>
                  <a:pt x="231127" y="150127"/>
                </a:cubicBezTo>
                <a:lnTo>
                  <a:pt x="209016" y="172237"/>
                </a:lnTo>
                <a:cubicBezTo>
                  <a:pt x="204936" y="176318"/>
                  <a:pt x="198764" y="177213"/>
                  <a:pt x="193662" y="174465"/>
                </a:cubicBezTo>
                <a:cubicBezTo>
                  <a:pt x="188071" y="171455"/>
                  <a:pt x="182145" y="169002"/>
                  <a:pt x="176049" y="167174"/>
                </a:cubicBezTo>
                <a:cubicBezTo>
                  <a:pt x="170499" y="165510"/>
                  <a:pt x="166770" y="160514"/>
                  <a:pt x="166770" y="154742"/>
                </a:cubicBezTo>
                <a:lnTo>
                  <a:pt x="166770" y="123461"/>
                </a:lnTo>
                <a:cubicBezTo>
                  <a:pt x="166770" y="123298"/>
                  <a:pt x="166657" y="123150"/>
                  <a:pt x="166518" y="123133"/>
                </a:cubicBezTo>
                <a:cubicBezTo>
                  <a:pt x="154771" y="121595"/>
                  <a:pt x="142682" y="121595"/>
                  <a:pt x="130935" y="123133"/>
                </a:cubicBezTo>
                <a:close/>
                <a:moveTo>
                  <a:pt x="233943" y="15303"/>
                </a:moveTo>
                <a:lnTo>
                  <a:pt x="197304" y="65102"/>
                </a:lnTo>
                <a:lnTo>
                  <a:pt x="211839" y="65102"/>
                </a:lnTo>
                <a:cubicBezTo>
                  <a:pt x="216724" y="65102"/>
                  <a:pt x="220698" y="69076"/>
                  <a:pt x="220698" y="73961"/>
                </a:cubicBezTo>
                <a:lnTo>
                  <a:pt x="220698" y="142655"/>
                </a:lnTo>
                <a:lnTo>
                  <a:pt x="222177" y="141176"/>
                </a:lnTo>
                <a:cubicBezTo>
                  <a:pt x="226773" y="136580"/>
                  <a:pt x="234114" y="136090"/>
                  <a:pt x="239250" y="140037"/>
                </a:cubicBezTo>
                <a:cubicBezTo>
                  <a:pt x="242006" y="142154"/>
                  <a:pt x="244679" y="144373"/>
                  <a:pt x="247278" y="146674"/>
                </a:cubicBezTo>
                <a:lnTo>
                  <a:pt x="247278" y="73961"/>
                </a:lnTo>
                <a:cubicBezTo>
                  <a:pt x="247278" y="69076"/>
                  <a:pt x="251252" y="65102"/>
                  <a:pt x="256137" y="65102"/>
                </a:cubicBezTo>
                <a:lnTo>
                  <a:pt x="269955" y="65102"/>
                </a:lnTo>
                <a:close/>
                <a:moveTo>
                  <a:pt x="233969" y="0"/>
                </a:moveTo>
                <a:cubicBezTo>
                  <a:pt x="233982" y="0"/>
                  <a:pt x="233994" y="0"/>
                  <a:pt x="234006" y="0"/>
                </a:cubicBezTo>
                <a:cubicBezTo>
                  <a:pt x="236826" y="12"/>
                  <a:pt x="239497" y="1384"/>
                  <a:pt x="241149" y="3669"/>
                </a:cubicBezTo>
                <a:lnTo>
                  <a:pt x="284563" y="63707"/>
                </a:lnTo>
                <a:cubicBezTo>
                  <a:pt x="286523" y="66417"/>
                  <a:pt x="286795" y="69951"/>
                  <a:pt x="285274" y="72930"/>
                </a:cubicBezTo>
                <a:cubicBezTo>
                  <a:pt x="283751" y="75908"/>
                  <a:pt x="280728" y="77758"/>
                  <a:pt x="277384" y="77758"/>
                </a:cubicBezTo>
                <a:lnTo>
                  <a:pt x="259932" y="77758"/>
                </a:lnTo>
                <a:lnTo>
                  <a:pt x="259932" y="159314"/>
                </a:lnTo>
                <a:cubicBezTo>
                  <a:pt x="262290" y="161968"/>
                  <a:pt x="264563" y="164699"/>
                  <a:pt x="266729" y="167518"/>
                </a:cubicBezTo>
                <a:cubicBezTo>
                  <a:pt x="270675" y="172656"/>
                  <a:pt x="270186" y="179996"/>
                  <a:pt x="265590" y="184591"/>
                </a:cubicBezTo>
                <a:lnTo>
                  <a:pt x="243480" y="206701"/>
                </a:lnTo>
                <a:cubicBezTo>
                  <a:pt x="243381" y="206801"/>
                  <a:pt x="243367" y="206960"/>
                  <a:pt x="243446" y="207107"/>
                </a:cubicBezTo>
                <a:cubicBezTo>
                  <a:pt x="246862" y="213450"/>
                  <a:pt x="249644" y="220172"/>
                  <a:pt x="251717" y="227083"/>
                </a:cubicBezTo>
                <a:cubicBezTo>
                  <a:pt x="251764" y="227240"/>
                  <a:pt x="251885" y="227343"/>
                  <a:pt x="252026" y="227343"/>
                </a:cubicBezTo>
                <a:lnTo>
                  <a:pt x="283307" y="227343"/>
                </a:lnTo>
                <a:cubicBezTo>
                  <a:pt x="289807" y="227343"/>
                  <a:pt x="295344" y="232186"/>
                  <a:pt x="296184" y="238607"/>
                </a:cubicBezTo>
                <a:cubicBezTo>
                  <a:pt x="296645" y="242124"/>
                  <a:pt x="296958" y="245679"/>
                  <a:pt x="297162" y="249240"/>
                </a:cubicBezTo>
                <a:cubicBezTo>
                  <a:pt x="299726" y="249023"/>
                  <a:pt x="302318" y="248906"/>
                  <a:pt x="304937" y="248906"/>
                </a:cubicBezTo>
                <a:cubicBezTo>
                  <a:pt x="305843" y="248906"/>
                  <a:pt x="306744" y="248923"/>
                  <a:pt x="307644" y="248949"/>
                </a:cubicBezTo>
                <a:lnTo>
                  <a:pt x="307644" y="157444"/>
                </a:lnTo>
                <a:lnTo>
                  <a:pt x="289400" y="157444"/>
                </a:lnTo>
                <a:cubicBezTo>
                  <a:pt x="286040" y="157444"/>
                  <a:pt x="283010" y="155582"/>
                  <a:pt x="281494" y="152583"/>
                </a:cubicBezTo>
                <a:cubicBezTo>
                  <a:pt x="279978" y="149585"/>
                  <a:pt x="280273" y="146041"/>
                  <a:pt x="282264" y="143335"/>
                </a:cubicBezTo>
                <a:lnTo>
                  <a:pt x="326437" y="83295"/>
                </a:lnTo>
                <a:cubicBezTo>
                  <a:pt x="328101" y="81034"/>
                  <a:pt x="330766" y="79686"/>
                  <a:pt x="333573" y="79686"/>
                </a:cubicBezTo>
                <a:cubicBezTo>
                  <a:pt x="333585" y="79686"/>
                  <a:pt x="333597" y="79686"/>
                  <a:pt x="333609" y="79686"/>
                </a:cubicBezTo>
                <a:cubicBezTo>
                  <a:pt x="336429" y="79698"/>
                  <a:pt x="339100" y="81069"/>
                  <a:pt x="340752" y="83355"/>
                </a:cubicBezTo>
                <a:lnTo>
                  <a:pt x="384170" y="143392"/>
                </a:lnTo>
                <a:cubicBezTo>
                  <a:pt x="386129" y="146104"/>
                  <a:pt x="386401" y="149637"/>
                  <a:pt x="384879" y="152616"/>
                </a:cubicBezTo>
                <a:cubicBezTo>
                  <a:pt x="383357" y="155594"/>
                  <a:pt x="380334" y="157444"/>
                  <a:pt x="376990" y="157444"/>
                </a:cubicBezTo>
                <a:lnTo>
                  <a:pt x="359537" y="157444"/>
                </a:lnTo>
                <a:lnTo>
                  <a:pt x="359537" y="197438"/>
                </a:lnTo>
                <a:cubicBezTo>
                  <a:pt x="359537" y="200932"/>
                  <a:pt x="356704" y="203766"/>
                  <a:pt x="353209" y="203766"/>
                </a:cubicBezTo>
                <a:cubicBezTo>
                  <a:pt x="349714" y="203766"/>
                  <a:pt x="346881" y="200932"/>
                  <a:pt x="346881" y="197438"/>
                </a:cubicBezTo>
                <a:lnTo>
                  <a:pt x="346881" y="153647"/>
                </a:lnTo>
                <a:cubicBezTo>
                  <a:pt x="346881" y="148762"/>
                  <a:pt x="350855" y="144788"/>
                  <a:pt x="355740" y="144788"/>
                </a:cubicBezTo>
                <a:lnTo>
                  <a:pt x="369558" y="144788"/>
                </a:lnTo>
                <a:lnTo>
                  <a:pt x="333546" y="94989"/>
                </a:lnTo>
                <a:lnTo>
                  <a:pt x="296908" y="144788"/>
                </a:lnTo>
                <a:lnTo>
                  <a:pt x="311442" y="144788"/>
                </a:lnTo>
                <a:cubicBezTo>
                  <a:pt x="316327" y="144788"/>
                  <a:pt x="320301" y="148762"/>
                  <a:pt x="320301" y="153647"/>
                </a:cubicBezTo>
                <a:lnTo>
                  <a:pt x="320301" y="250202"/>
                </a:lnTo>
                <a:cubicBezTo>
                  <a:pt x="329726" y="251801"/>
                  <a:pt x="338664" y="254842"/>
                  <a:pt x="346881" y="259095"/>
                </a:cubicBezTo>
                <a:lnTo>
                  <a:pt x="346881" y="226969"/>
                </a:lnTo>
                <a:cubicBezTo>
                  <a:pt x="346881" y="223474"/>
                  <a:pt x="349714" y="220641"/>
                  <a:pt x="353209" y="220641"/>
                </a:cubicBezTo>
                <a:cubicBezTo>
                  <a:pt x="356704" y="220641"/>
                  <a:pt x="359537" y="223474"/>
                  <a:pt x="359537" y="226969"/>
                </a:cubicBezTo>
                <a:lnTo>
                  <a:pt x="359537" y="267015"/>
                </a:lnTo>
                <a:cubicBezTo>
                  <a:pt x="381945" y="283718"/>
                  <a:pt x="396485" y="310419"/>
                  <a:pt x="396485" y="340453"/>
                </a:cubicBezTo>
                <a:cubicBezTo>
                  <a:pt x="396485" y="390932"/>
                  <a:pt x="355417" y="432000"/>
                  <a:pt x="304938" y="432000"/>
                </a:cubicBezTo>
                <a:cubicBezTo>
                  <a:pt x="265380" y="432000"/>
                  <a:pt x="231605" y="406779"/>
                  <a:pt x="218841" y="371572"/>
                </a:cubicBezTo>
                <a:lnTo>
                  <a:pt x="200067" y="352798"/>
                </a:lnTo>
                <a:cubicBezTo>
                  <a:pt x="199966" y="352698"/>
                  <a:pt x="199808" y="352685"/>
                  <a:pt x="199660" y="352764"/>
                </a:cubicBezTo>
                <a:cubicBezTo>
                  <a:pt x="193317" y="356180"/>
                  <a:pt x="186595" y="358962"/>
                  <a:pt x="179683" y="361034"/>
                </a:cubicBezTo>
                <a:cubicBezTo>
                  <a:pt x="179527" y="361081"/>
                  <a:pt x="179425" y="361202"/>
                  <a:pt x="179425" y="361343"/>
                </a:cubicBezTo>
                <a:lnTo>
                  <a:pt x="179425" y="392624"/>
                </a:lnTo>
                <a:cubicBezTo>
                  <a:pt x="179425" y="399123"/>
                  <a:pt x="174582" y="404659"/>
                  <a:pt x="168161" y="405501"/>
                </a:cubicBezTo>
                <a:cubicBezTo>
                  <a:pt x="161743" y="406342"/>
                  <a:pt x="155204" y="406767"/>
                  <a:pt x="148725" y="406767"/>
                </a:cubicBezTo>
                <a:cubicBezTo>
                  <a:pt x="142247" y="406767"/>
                  <a:pt x="135708" y="406342"/>
                  <a:pt x="129291" y="405501"/>
                </a:cubicBezTo>
                <a:cubicBezTo>
                  <a:pt x="122869" y="404660"/>
                  <a:pt x="118026" y="399124"/>
                  <a:pt x="118026" y="392624"/>
                </a:cubicBezTo>
                <a:lnTo>
                  <a:pt x="118026" y="361343"/>
                </a:lnTo>
                <a:cubicBezTo>
                  <a:pt x="118026" y="361202"/>
                  <a:pt x="117925" y="361081"/>
                  <a:pt x="117767" y="361034"/>
                </a:cubicBezTo>
                <a:cubicBezTo>
                  <a:pt x="110856" y="358962"/>
                  <a:pt x="104136" y="356180"/>
                  <a:pt x="97791" y="352764"/>
                </a:cubicBezTo>
                <a:cubicBezTo>
                  <a:pt x="97644" y="352685"/>
                  <a:pt x="97485" y="352698"/>
                  <a:pt x="97385" y="352798"/>
                </a:cubicBezTo>
                <a:lnTo>
                  <a:pt x="75275" y="374908"/>
                </a:lnTo>
                <a:cubicBezTo>
                  <a:pt x="70679" y="379504"/>
                  <a:pt x="63339" y="379994"/>
                  <a:pt x="58202" y="376047"/>
                </a:cubicBezTo>
                <a:cubicBezTo>
                  <a:pt x="47890" y="368125"/>
                  <a:pt x="38644" y="358879"/>
                  <a:pt x="30721" y="348566"/>
                </a:cubicBezTo>
                <a:cubicBezTo>
                  <a:pt x="26774" y="343428"/>
                  <a:pt x="27263" y="336088"/>
                  <a:pt x="31859" y="331493"/>
                </a:cubicBezTo>
                <a:lnTo>
                  <a:pt x="53970" y="309382"/>
                </a:lnTo>
                <a:cubicBezTo>
                  <a:pt x="54069" y="309282"/>
                  <a:pt x="54083" y="309124"/>
                  <a:pt x="54003" y="308977"/>
                </a:cubicBezTo>
                <a:cubicBezTo>
                  <a:pt x="50588" y="302634"/>
                  <a:pt x="47806" y="295912"/>
                  <a:pt x="45733" y="289000"/>
                </a:cubicBezTo>
                <a:cubicBezTo>
                  <a:pt x="45686" y="288843"/>
                  <a:pt x="45565" y="288741"/>
                  <a:pt x="45424" y="288741"/>
                </a:cubicBezTo>
                <a:lnTo>
                  <a:pt x="14143" y="288741"/>
                </a:lnTo>
                <a:cubicBezTo>
                  <a:pt x="7643" y="288741"/>
                  <a:pt x="2106" y="283898"/>
                  <a:pt x="1266" y="277476"/>
                </a:cubicBezTo>
                <a:cubicBezTo>
                  <a:pt x="426" y="271061"/>
                  <a:pt x="0" y="264522"/>
                  <a:pt x="0" y="258042"/>
                </a:cubicBezTo>
                <a:cubicBezTo>
                  <a:pt x="0" y="251562"/>
                  <a:pt x="425" y="245022"/>
                  <a:pt x="1266" y="238607"/>
                </a:cubicBezTo>
                <a:cubicBezTo>
                  <a:pt x="2106" y="232185"/>
                  <a:pt x="7643" y="227342"/>
                  <a:pt x="14143" y="227342"/>
                </a:cubicBezTo>
                <a:lnTo>
                  <a:pt x="45424" y="227342"/>
                </a:lnTo>
                <a:cubicBezTo>
                  <a:pt x="45565" y="227342"/>
                  <a:pt x="45686" y="227240"/>
                  <a:pt x="45733" y="227083"/>
                </a:cubicBezTo>
                <a:cubicBezTo>
                  <a:pt x="47805" y="220170"/>
                  <a:pt x="50588" y="213449"/>
                  <a:pt x="54003" y="207106"/>
                </a:cubicBezTo>
                <a:cubicBezTo>
                  <a:pt x="54082" y="206959"/>
                  <a:pt x="54068" y="206800"/>
                  <a:pt x="53969" y="206700"/>
                </a:cubicBezTo>
                <a:lnTo>
                  <a:pt x="31859" y="184591"/>
                </a:lnTo>
                <a:cubicBezTo>
                  <a:pt x="27263" y="179995"/>
                  <a:pt x="26774" y="172655"/>
                  <a:pt x="30720" y="167517"/>
                </a:cubicBezTo>
                <a:cubicBezTo>
                  <a:pt x="38643" y="157204"/>
                  <a:pt x="47890" y="147958"/>
                  <a:pt x="58201" y="140036"/>
                </a:cubicBezTo>
                <a:cubicBezTo>
                  <a:pt x="63338" y="136089"/>
                  <a:pt x="70678" y="136579"/>
                  <a:pt x="75274" y="141175"/>
                </a:cubicBezTo>
                <a:lnTo>
                  <a:pt x="97384" y="163285"/>
                </a:lnTo>
                <a:cubicBezTo>
                  <a:pt x="97482" y="163385"/>
                  <a:pt x="97642" y="163397"/>
                  <a:pt x="97789" y="163319"/>
                </a:cubicBezTo>
                <a:cubicBezTo>
                  <a:pt x="104132" y="159903"/>
                  <a:pt x="110854" y="157121"/>
                  <a:pt x="117766" y="155048"/>
                </a:cubicBezTo>
                <a:cubicBezTo>
                  <a:pt x="117923" y="155001"/>
                  <a:pt x="118025" y="154880"/>
                  <a:pt x="118025" y="154740"/>
                </a:cubicBezTo>
                <a:lnTo>
                  <a:pt x="118025" y="123458"/>
                </a:lnTo>
                <a:cubicBezTo>
                  <a:pt x="118025" y="116957"/>
                  <a:pt x="122868" y="111421"/>
                  <a:pt x="129290" y="110581"/>
                </a:cubicBezTo>
                <a:cubicBezTo>
                  <a:pt x="142121" y="108901"/>
                  <a:pt x="155327" y="108901"/>
                  <a:pt x="168159" y="110581"/>
                </a:cubicBezTo>
                <a:cubicBezTo>
                  <a:pt x="174581" y="111422"/>
                  <a:pt x="179424" y="116958"/>
                  <a:pt x="179424" y="123458"/>
                </a:cubicBezTo>
                <a:lnTo>
                  <a:pt x="179424" y="154740"/>
                </a:lnTo>
                <a:cubicBezTo>
                  <a:pt x="179424" y="154880"/>
                  <a:pt x="179526" y="155001"/>
                  <a:pt x="179682" y="155048"/>
                </a:cubicBezTo>
                <a:cubicBezTo>
                  <a:pt x="186597" y="157121"/>
                  <a:pt x="193318" y="159904"/>
                  <a:pt x="199660" y="163319"/>
                </a:cubicBezTo>
                <a:cubicBezTo>
                  <a:pt x="199807" y="163397"/>
                  <a:pt x="199966" y="163384"/>
                  <a:pt x="200066" y="163285"/>
                </a:cubicBezTo>
                <a:lnTo>
                  <a:pt x="208040" y="155311"/>
                </a:lnTo>
                <a:lnTo>
                  <a:pt x="208040" y="77757"/>
                </a:lnTo>
                <a:lnTo>
                  <a:pt x="189796" y="77757"/>
                </a:lnTo>
                <a:cubicBezTo>
                  <a:pt x="186436" y="77757"/>
                  <a:pt x="183406" y="75895"/>
                  <a:pt x="181890" y="72897"/>
                </a:cubicBezTo>
                <a:cubicBezTo>
                  <a:pt x="180374" y="69899"/>
                  <a:pt x="180669" y="66355"/>
                  <a:pt x="182660" y="63648"/>
                </a:cubicBezTo>
                <a:lnTo>
                  <a:pt x="226833" y="3609"/>
                </a:lnTo>
                <a:cubicBezTo>
                  <a:pt x="228498" y="1347"/>
                  <a:pt x="231163" y="0"/>
                  <a:pt x="233969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DCC288D6-7703-15F0-E4A6-ED2F76227B42}"/>
              </a:ext>
            </a:extLst>
          </p:cNvPr>
          <p:cNvSpPr/>
          <p:nvPr/>
        </p:nvSpPr>
        <p:spPr>
          <a:xfrm>
            <a:off x="4236290" y="2479737"/>
            <a:ext cx="432289" cy="432288"/>
          </a:xfrm>
          <a:custGeom>
            <a:avLst/>
            <a:gdLst>
              <a:gd name="connsiteX0" fmla="*/ 216144 w 432289"/>
              <a:gd name="connsiteY0" fmla="*/ 382884 h 432288"/>
              <a:gd name="connsiteX1" fmla="*/ 197617 w 432289"/>
              <a:gd name="connsiteY1" fmla="*/ 401411 h 432288"/>
              <a:gd name="connsiteX2" fmla="*/ 216144 w 432289"/>
              <a:gd name="connsiteY2" fmla="*/ 419938 h 432288"/>
              <a:gd name="connsiteX3" fmla="*/ 234671 w 432289"/>
              <a:gd name="connsiteY3" fmla="*/ 401411 h 432288"/>
              <a:gd name="connsiteX4" fmla="*/ 216144 w 432289"/>
              <a:gd name="connsiteY4" fmla="*/ 382884 h 432288"/>
              <a:gd name="connsiteX5" fmla="*/ 166740 w 432289"/>
              <a:gd name="connsiteY5" fmla="*/ 234381 h 432288"/>
              <a:gd name="connsiteX6" fmla="*/ 364358 w 432289"/>
              <a:gd name="connsiteY6" fmla="*/ 234381 h 432288"/>
              <a:gd name="connsiteX7" fmla="*/ 364358 w 432289"/>
              <a:gd name="connsiteY7" fmla="*/ 246732 h 432288"/>
              <a:gd name="connsiteX8" fmla="*/ 166740 w 432289"/>
              <a:gd name="connsiteY8" fmla="*/ 246732 h 432288"/>
              <a:gd name="connsiteX9" fmla="*/ 166740 w 432289"/>
              <a:gd name="connsiteY9" fmla="*/ 197327 h 432288"/>
              <a:gd name="connsiteX10" fmla="*/ 276356 w 432289"/>
              <a:gd name="connsiteY10" fmla="*/ 197327 h 432288"/>
              <a:gd name="connsiteX11" fmla="*/ 276356 w 432289"/>
              <a:gd name="connsiteY11" fmla="*/ 209678 h 432288"/>
              <a:gd name="connsiteX12" fmla="*/ 166740 w 432289"/>
              <a:gd name="connsiteY12" fmla="*/ 209678 h 432288"/>
              <a:gd name="connsiteX13" fmla="*/ 80282 w 432289"/>
              <a:gd name="connsiteY13" fmla="*/ 197327 h 432288"/>
              <a:gd name="connsiteX14" fmla="*/ 80282 w 432289"/>
              <a:gd name="connsiteY14" fmla="*/ 240557 h 432288"/>
              <a:gd name="connsiteX15" fmla="*/ 123511 w 432289"/>
              <a:gd name="connsiteY15" fmla="*/ 240557 h 432288"/>
              <a:gd name="connsiteX16" fmla="*/ 123511 w 432289"/>
              <a:gd name="connsiteY16" fmla="*/ 197327 h 432288"/>
              <a:gd name="connsiteX17" fmla="*/ 74107 w 432289"/>
              <a:gd name="connsiteY17" fmla="*/ 184976 h 432288"/>
              <a:gd name="connsiteX18" fmla="*/ 129686 w 432289"/>
              <a:gd name="connsiteY18" fmla="*/ 184976 h 432288"/>
              <a:gd name="connsiteX19" fmla="*/ 135862 w 432289"/>
              <a:gd name="connsiteY19" fmla="*/ 191152 h 432288"/>
              <a:gd name="connsiteX20" fmla="*/ 135862 w 432289"/>
              <a:gd name="connsiteY20" fmla="*/ 246731 h 432288"/>
              <a:gd name="connsiteX21" fmla="*/ 129686 w 432289"/>
              <a:gd name="connsiteY21" fmla="*/ 252907 h 432288"/>
              <a:gd name="connsiteX22" fmla="*/ 74107 w 432289"/>
              <a:gd name="connsiteY22" fmla="*/ 252907 h 432288"/>
              <a:gd name="connsiteX23" fmla="*/ 67931 w 432289"/>
              <a:gd name="connsiteY23" fmla="*/ 246731 h 432288"/>
              <a:gd name="connsiteX24" fmla="*/ 67931 w 432289"/>
              <a:gd name="connsiteY24" fmla="*/ 191152 h 432288"/>
              <a:gd name="connsiteX25" fmla="*/ 74107 w 432289"/>
              <a:gd name="connsiteY25" fmla="*/ 184976 h 432288"/>
              <a:gd name="connsiteX26" fmla="*/ 166740 w 432289"/>
              <a:gd name="connsiteY26" fmla="*/ 129686 h 432288"/>
              <a:gd name="connsiteX27" fmla="*/ 364358 w 432289"/>
              <a:gd name="connsiteY27" fmla="*/ 129686 h 432288"/>
              <a:gd name="connsiteX28" fmla="*/ 364358 w 432289"/>
              <a:gd name="connsiteY28" fmla="*/ 142037 h 432288"/>
              <a:gd name="connsiteX29" fmla="*/ 166740 w 432289"/>
              <a:gd name="connsiteY29" fmla="*/ 142037 h 432288"/>
              <a:gd name="connsiteX30" fmla="*/ 166740 w 432289"/>
              <a:gd name="connsiteY30" fmla="*/ 92633 h 432288"/>
              <a:gd name="connsiteX31" fmla="*/ 276356 w 432289"/>
              <a:gd name="connsiteY31" fmla="*/ 92633 h 432288"/>
              <a:gd name="connsiteX32" fmla="*/ 276356 w 432289"/>
              <a:gd name="connsiteY32" fmla="*/ 104984 h 432288"/>
              <a:gd name="connsiteX33" fmla="*/ 166740 w 432289"/>
              <a:gd name="connsiteY33" fmla="*/ 104984 h 432288"/>
              <a:gd name="connsiteX34" fmla="*/ 80282 w 432289"/>
              <a:gd name="connsiteY34" fmla="*/ 92633 h 432288"/>
              <a:gd name="connsiteX35" fmla="*/ 80282 w 432289"/>
              <a:gd name="connsiteY35" fmla="*/ 135862 h 432288"/>
              <a:gd name="connsiteX36" fmla="*/ 123511 w 432289"/>
              <a:gd name="connsiteY36" fmla="*/ 135862 h 432288"/>
              <a:gd name="connsiteX37" fmla="*/ 123511 w 432289"/>
              <a:gd name="connsiteY37" fmla="*/ 92633 h 432288"/>
              <a:gd name="connsiteX38" fmla="*/ 74107 w 432289"/>
              <a:gd name="connsiteY38" fmla="*/ 80282 h 432288"/>
              <a:gd name="connsiteX39" fmla="*/ 129686 w 432289"/>
              <a:gd name="connsiteY39" fmla="*/ 80282 h 432288"/>
              <a:gd name="connsiteX40" fmla="*/ 135862 w 432289"/>
              <a:gd name="connsiteY40" fmla="*/ 86458 h 432288"/>
              <a:gd name="connsiteX41" fmla="*/ 135862 w 432289"/>
              <a:gd name="connsiteY41" fmla="*/ 142037 h 432288"/>
              <a:gd name="connsiteX42" fmla="*/ 129686 w 432289"/>
              <a:gd name="connsiteY42" fmla="*/ 148213 h 432288"/>
              <a:gd name="connsiteX43" fmla="*/ 74107 w 432289"/>
              <a:gd name="connsiteY43" fmla="*/ 148213 h 432288"/>
              <a:gd name="connsiteX44" fmla="*/ 67931 w 432289"/>
              <a:gd name="connsiteY44" fmla="*/ 142037 h 432288"/>
              <a:gd name="connsiteX45" fmla="*/ 67931 w 432289"/>
              <a:gd name="connsiteY45" fmla="*/ 86458 h 432288"/>
              <a:gd name="connsiteX46" fmla="*/ 74107 w 432289"/>
              <a:gd name="connsiteY46" fmla="*/ 80282 h 432288"/>
              <a:gd name="connsiteX47" fmla="*/ 43228 w 432289"/>
              <a:gd name="connsiteY47" fmla="*/ 55580 h 432288"/>
              <a:gd name="connsiteX48" fmla="*/ 43228 w 432289"/>
              <a:gd name="connsiteY48" fmla="*/ 284075 h 432288"/>
              <a:gd name="connsiteX49" fmla="*/ 49404 w 432289"/>
              <a:gd name="connsiteY49" fmla="*/ 290251 h 432288"/>
              <a:gd name="connsiteX50" fmla="*/ 382885 w 432289"/>
              <a:gd name="connsiteY50" fmla="*/ 290251 h 432288"/>
              <a:gd name="connsiteX51" fmla="*/ 389060 w 432289"/>
              <a:gd name="connsiteY51" fmla="*/ 284075 h 432288"/>
              <a:gd name="connsiteX52" fmla="*/ 389060 w 432289"/>
              <a:gd name="connsiteY52" fmla="*/ 55580 h 432288"/>
              <a:gd name="connsiteX53" fmla="*/ 27790 w 432289"/>
              <a:gd name="connsiteY53" fmla="*/ 12351 h 432288"/>
              <a:gd name="connsiteX54" fmla="*/ 12351 w 432289"/>
              <a:gd name="connsiteY54" fmla="*/ 27790 h 432288"/>
              <a:gd name="connsiteX55" fmla="*/ 27790 w 432289"/>
              <a:gd name="connsiteY55" fmla="*/ 43229 h 432288"/>
              <a:gd name="connsiteX56" fmla="*/ 37052 w 432289"/>
              <a:gd name="connsiteY56" fmla="*/ 43229 h 432288"/>
              <a:gd name="connsiteX57" fmla="*/ 37053 w 432289"/>
              <a:gd name="connsiteY57" fmla="*/ 43228 h 432288"/>
              <a:gd name="connsiteX58" fmla="*/ 395235 w 432289"/>
              <a:gd name="connsiteY58" fmla="*/ 43228 h 432288"/>
              <a:gd name="connsiteX59" fmla="*/ 395236 w 432289"/>
              <a:gd name="connsiteY59" fmla="*/ 43229 h 432288"/>
              <a:gd name="connsiteX60" fmla="*/ 404499 w 432289"/>
              <a:gd name="connsiteY60" fmla="*/ 43229 h 432288"/>
              <a:gd name="connsiteX61" fmla="*/ 419938 w 432289"/>
              <a:gd name="connsiteY61" fmla="*/ 27790 h 432288"/>
              <a:gd name="connsiteX62" fmla="*/ 404499 w 432289"/>
              <a:gd name="connsiteY62" fmla="*/ 12351 h 432288"/>
              <a:gd name="connsiteX63" fmla="*/ 27790 w 432289"/>
              <a:gd name="connsiteY63" fmla="*/ 0 h 432288"/>
              <a:gd name="connsiteX64" fmla="*/ 404499 w 432289"/>
              <a:gd name="connsiteY64" fmla="*/ 0 h 432288"/>
              <a:gd name="connsiteX65" fmla="*/ 432289 w 432289"/>
              <a:gd name="connsiteY65" fmla="*/ 27790 h 432288"/>
              <a:gd name="connsiteX66" fmla="*/ 404499 w 432289"/>
              <a:gd name="connsiteY66" fmla="*/ 55580 h 432288"/>
              <a:gd name="connsiteX67" fmla="*/ 401411 w 432289"/>
              <a:gd name="connsiteY67" fmla="*/ 55580 h 432288"/>
              <a:gd name="connsiteX68" fmla="*/ 401411 w 432289"/>
              <a:gd name="connsiteY68" fmla="*/ 284075 h 432288"/>
              <a:gd name="connsiteX69" fmla="*/ 382885 w 432289"/>
              <a:gd name="connsiteY69" fmla="*/ 302602 h 432288"/>
              <a:gd name="connsiteX70" fmla="*/ 222319 w 432289"/>
              <a:gd name="connsiteY70" fmla="*/ 302602 h 432288"/>
              <a:gd name="connsiteX71" fmla="*/ 222319 w 432289"/>
              <a:gd name="connsiteY71" fmla="*/ 373090 h 432288"/>
              <a:gd name="connsiteX72" fmla="*/ 237978 w 432289"/>
              <a:gd name="connsiteY72" fmla="*/ 379576 h 432288"/>
              <a:gd name="connsiteX73" fmla="*/ 247022 w 432289"/>
              <a:gd name="connsiteY73" fmla="*/ 401410 h 432288"/>
              <a:gd name="connsiteX74" fmla="*/ 216144 w 432289"/>
              <a:gd name="connsiteY74" fmla="*/ 432288 h 432288"/>
              <a:gd name="connsiteX75" fmla="*/ 185266 w 432289"/>
              <a:gd name="connsiteY75" fmla="*/ 401410 h 432288"/>
              <a:gd name="connsiteX76" fmla="*/ 194310 w 432289"/>
              <a:gd name="connsiteY76" fmla="*/ 379576 h 432288"/>
              <a:gd name="connsiteX77" fmla="*/ 209968 w 432289"/>
              <a:gd name="connsiteY77" fmla="*/ 373090 h 432288"/>
              <a:gd name="connsiteX78" fmla="*/ 209968 w 432289"/>
              <a:gd name="connsiteY78" fmla="*/ 302602 h 432288"/>
              <a:gd name="connsiteX79" fmla="*/ 49404 w 432289"/>
              <a:gd name="connsiteY79" fmla="*/ 302602 h 432288"/>
              <a:gd name="connsiteX80" fmla="*/ 30877 w 432289"/>
              <a:gd name="connsiteY80" fmla="*/ 284075 h 432288"/>
              <a:gd name="connsiteX81" fmla="*/ 30877 w 432289"/>
              <a:gd name="connsiteY81" fmla="*/ 55580 h 432288"/>
              <a:gd name="connsiteX82" fmla="*/ 27790 w 432289"/>
              <a:gd name="connsiteY82" fmla="*/ 55580 h 432288"/>
              <a:gd name="connsiteX83" fmla="*/ 0 w 432289"/>
              <a:gd name="connsiteY83" fmla="*/ 27790 h 432288"/>
              <a:gd name="connsiteX84" fmla="*/ 27790 w 432289"/>
              <a:gd name="connsiteY84" fmla="*/ 0 h 43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432289" h="432288">
                <a:moveTo>
                  <a:pt x="216144" y="382884"/>
                </a:moveTo>
                <a:cubicBezTo>
                  <a:pt x="205912" y="382884"/>
                  <a:pt x="197617" y="391179"/>
                  <a:pt x="197617" y="401411"/>
                </a:cubicBezTo>
                <a:cubicBezTo>
                  <a:pt x="197617" y="411643"/>
                  <a:pt x="205912" y="419938"/>
                  <a:pt x="216144" y="419938"/>
                </a:cubicBezTo>
                <a:cubicBezTo>
                  <a:pt x="226377" y="419938"/>
                  <a:pt x="234671" y="411643"/>
                  <a:pt x="234671" y="401411"/>
                </a:cubicBezTo>
                <a:cubicBezTo>
                  <a:pt x="234671" y="391179"/>
                  <a:pt x="226377" y="382884"/>
                  <a:pt x="216144" y="382884"/>
                </a:cubicBezTo>
                <a:close/>
                <a:moveTo>
                  <a:pt x="166740" y="234381"/>
                </a:moveTo>
                <a:lnTo>
                  <a:pt x="364358" y="234381"/>
                </a:lnTo>
                <a:lnTo>
                  <a:pt x="364358" y="246732"/>
                </a:lnTo>
                <a:lnTo>
                  <a:pt x="166740" y="246732"/>
                </a:lnTo>
                <a:close/>
                <a:moveTo>
                  <a:pt x="166740" y="197327"/>
                </a:moveTo>
                <a:lnTo>
                  <a:pt x="276356" y="197327"/>
                </a:lnTo>
                <a:lnTo>
                  <a:pt x="276356" y="209678"/>
                </a:lnTo>
                <a:lnTo>
                  <a:pt x="166740" y="209678"/>
                </a:lnTo>
                <a:close/>
                <a:moveTo>
                  <a:pt x="80282" y="197327"/>
                </a:moveTo>
                <a:lnTo>
                  <a:pt x="80282" y="240557"/>
                </a:lnTo>
                <a:lnTo>
                  <a:pt x="123511" y="240557"/>
                </a:lnTo>
                <a:lnTo>
                  <a:pt x="123511" y="197327"/>
                </a:lnTo>
                <a:close/>
                <a:moveTo>
                  <a:pt x="74107" y="184976"/>
                </a:moveTo>
                <a:lnTo>
                  <a:pt x="129686" y="184976"/>
                </a:lnTo>
                <a:cubicBezTo>
                  <a:pt x="133097" y="184976"/>
                  <a:pt x="135862" y="187741"/>
                  <a:pt x="135862" y="191152"/>
                </a:cubicBezTo>
                <a:lnTo>
                  <a:pt x="135862" y="246731"/>
                </a:lnTo>
                <a:cubicBezTo>
                  <a:pt x="135862" y="250143"/>
                  <a:pt x="133098" y="252907"/>
                  <a:pt x="129686" y="252907"/>
                </a:cubicBezTo>
                <a:lnTo>
                  <a:pt x="74107" y="252907"/>
                </a:lnTo>
                <a:cubicBezTo>
                  <a:pt x="70696" y="252907"/>
                  <a:pt x="67931" y="250142"/>
                  <a:pt x="67931" y="246731"/>
                </a:cubicBezTo>
                <a:lnTo>
                  <a:pt x="67931" y="191152"/>
                </a:lnTo>
                <a:cubicBezTo>
                  <a:pt x="67931" y="187741"/>
                  <a:pt x="70696" y="184976"/>
                  <a:pt x="74107" y="184976"/>
                </a:cubicBezTo>
                <a:close/>
                <a:moveTo>
                  <a:pt x="166740" y="129686"/>
                </a:moveTo>
                <a:lnTo>
                  <a:pt x="364358" y="129686"/>
                </a:lnTo>
                <a:lnTo>
                  <a:pt x="364358" y="142037"/>
                </a:lnTo>
                <a:lnTo>
                  <a:pt x="166740" y="142037"/>
                </a:lnTo>
                <a:close/>
                <a:moveTo>
                  <a:pt x="166740" y="92633"/>
                </a:moveTo>
                <a:lnTo>
                  <a:pt x="276356" y="92633"/>
                </a:lnTo>
                <a:lnTo>
                  <a:pt x="276356" y="104984"/>
                </a:lnTo>
                <a:lnTo>
                  <a:pt x="166740" y="104984"/>
                </a:lnTo>
                <a:close/>
                <a:moveTo>
                  <a:pt x="80282" y="92633"/>
                </a:moveTo>
                <a:lnTo>
                  <a:pt x="80282" y="135862"/>
                </a:lnTo>
                <a:lnTo>
                  <a:pt x="123511" y="135862"/>
                </a:lnTo>
                <a:lnTo>
                  <a:pt x="123511" y="92633"/>
                </a:lnTo>
                <a:close/>
                <a:moveTo>
                  <a:pt x="74107" y="80282"/>
                </a:moveTo>
                <a:lnTo>
                  <a:pt x="129686" y="80282"/>
                </a:lnTo>
                <a:cubicBezTo>
                  <a:pt x="133097" y="80282"/>
                  <a:pt x="135862" y="83047"/>
                  <a:pt x="135862" y="86458"/>
                </a:cubicBezTo>
                <a:lnTo>
                  <a:pt x="135862" y="142037"/>
                </a:lnTo>
                <a:cubicBezTo>
                  <a:pt x="135862" y="145448"/>
                  <a:pt x="133098" y="148213"/>
                  <a:pt x="129686" y="148213"/>
                </a:cubicBezTo>
                <a:lnTo>
                  <a:pt x="74107" y="148213"/>
                </a:lnTo>
                <a:cubicBezTo>
                  <a:pt x="70696" y="148213"/>
                  <a:pt x="67931" y="145448"/>
                  <a:pt x="67931" y="142037"/>
                </a:cubicBezTo>
                <a:lnTo>
                  <a:pt x="67931" y="86458"/>
                </a:lnTo>
                <a:cubicBezTo>
                  <a:pt x="67931" y="83047"/>
                  <a:pt x="70696" y="80282"/>
                  <a:pt x="74107" y="80282"/>
                </a:cubicBezTo>
                <a:close/>
                <a:moveTo>
                  <a:pt x="43228" y="55580"/>
                </a:moveTo>
                <a:lnTo>
                  <a:pt x="43228" y="284075"/>
                </a:lnTo>
                <a:cubicBezTo>
                  <a:pt x="43228" y="287486"/>
                  <a:pt x="45993" y="290251"/>
                  <a:pt x="49404" y="290251"/>
                </a:cubicBezTo>
                <a:lnTo>
                  <a:pt x="382885" y="290251"/>
                </a:lnTo>
                <a:cubicBezTo>
                  <a:pt x="386295" y="290251"/>
                  <a:pt x="389060" y="287486"/>
                  <a:pt x="389060" y="284075"/>
                </a:cubicBezTo>
                <a:lnTo>
                  <a:pt x="389060" y="55580"/>
                </a:lnTo>
                <a:close/>
                <a:moveTo>
                  <a:pt x="27790" y="12351"/>
                </a:moveTo>
                <a:cubicBezTo>
                  <a:pt x="19263" y="12351"/>
                  <a:pt x="12351" y="19263"/>
                  <a:pt x="12351" y="27790"/>
                </a:cubicBezTo>
                <a:cubicBezTo>
                  <a:pt x="12351" y="36317"/>
                  <a:pt x="19263" y="43229"/>
                  <a:pt x="27790" y="43229"/>
                </a:cubicBezTo>
                <a:lnTo>
                  <a:pt x="37052" y="43229"/>
                </a:lnTo>
                <a:lnTo>
                  <a:pt x="37053" y="43228"/>
                </a:lnTo>
                <a:lnTo>
                  <a:pt x="395235" y="43228"/>
                </a:lnTo>
                <a:lnTo>
                  <a:pt x="395236" y="43229"/>
                </a:lnTo>
                <a:lnTo>
                  <a:pt x="404499" y="43229"/>
                </a:lnTo>
                <a:cubicBezTo>
                  <a:pt x="413026" y="43229"/>
                  <a:pt x="419938" y="36317"/>
                  <a:pt x="419938" y="27790"/>
                </a:cubicBezTo>
                <a:cubicBezTo>
                  <a:pt x="419938" y="19263"/>
                  <a:pt x="413026" y="12351"/>
                  <a:pt x="404499" y="12351"/>
                </a:cubicBezTo>
                <a:close/>
                <a:moveTo>
                  <a:pt x="27790" y="0"/>
                </a:moveTo>
                <a:lnTo>
                  <a:pt x="404499" y="0"/>
                </a:lnTo>
                <a:cubicBezTo>
                  <a:pt x="419847" y="0"/>
                  <a:pt x="432289" y="12442"/>
                  <a:pt x="432289" y="27790"/>
                </a:cubicBezTo>
                <a:cubicBezTo>
                  <a:pt x="432289" y="43138"/>
                  <a:pt x="419848" y="55580"/>
                  <a:pt x="404499" y="55580"/>
                </a:cubicBezTo>
                <a:lnTo>
                  <a:pt x="401411" y="55580"/>
                </a:lnTo>
                <a:lnTo>
                  <a:pt x="401411" y="284075"/>
                </a:lnTo>
                <a:cubicBezTo>
                  <a:pt x="401412" y="294307"/>
                  <a:pt x="393117" y="302602"/>
                  <a:pt x="382885" y="302602"/>
                </a:cubicBezTo>
                <a:lnTo>
                  <a:pt x="222319" y="302602"/>
                </a:lnTo>
                <a:lnTo>
                  <a:pt x="222319" y="373090"/>
                </a:lnTo>
                <a:lnTo>
                  <a:pt x="237978" y="379576"/>
                </a:lnTo>
                <a:cubicBezTo>
                  <a:pt x="243566" y="385164"/>
                  <a:pt x="247022" y="392884"/>
                  <a:pt x="247022" y="401410"/>
                </a:cubicBezTo>
                <a:cubicBezTo>
                  <a:pt x="247002" y="418455"/>
                  <a:pt x="233189" y="432268"/>
                  <a:pt x="216144" y="432288"/>
                </a:cubicBezTo>
                <a:cubicBezTo>
                  <a:pt x="199091" y="432288"/>
                  <a:pt x="185266" y="418463"/>
                  <a:pt x="185266" y="401410"/>
                </a:cubicBezTo>
                <a:cubicBezTo>
                  <a:pt x="185266" y="392884"/>
                  <a:pt x="188722" y="385164"/>
                  <a:pt x="194310" y="379576"/>
                </a:cubicBezTo>
                <a:lnTo>
                  <a:pt x="209968" y="373090"/>
                </a:lnTo>
                <a:lnTo>
                  <a:pt x="209968" y="302602"/>
                </a:lnTo>
                <a:lnTo>
                  <a:pt x="49404" y="302602"/>
                </a:lnTo>
                <a:cubicBezTo>
                  <a:pt x="39172" y="302602"/>
                  <a:pt x="30877" y="294307"/>
                  <a:pt x="30877" y="284075"/>
                </a:cubicBezTo>
                <a:lnTo>
                  <a:pt x="30877" y="55580"/>
                </a:lnTo>
                <a:lnTo>
                  <a:pt x="27790" y="55580"/>
                </a:lnTo>
                <a:cubicBezTo>
                  <a:pt x="12442" y="55580"/>
                  <a:pt x="0" y="43138"/>
                  <a:pt x="0" y="27790"/>
                </a:cubicBezTo>
                <a:cubicBezTo>
                  <a:pt x="0" y="12441"/>
                  <a:pt x="12442" y="0"/>
                  <a:pt x="27790" y="0"/>
                </a:cubicBezTo>
                <a:close/>
              </a:path>
            </a:pathLst>
          </a:custGeom>
          <a:solidFill>
            <a:srgbClr val="000000"/>
          </a:solidFill>
          <a:ln w="8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FFFEB0A6-0498-F374-91F6-6B1E55E172F8}"/>
              </a:ext>
            </a:extLst>
          </p:cNvPr>
          <p:cNvSpPr/>
          <p:nvPr/>
        </p:nvSpPr>
        <p:spPr>
          <a:xfrm>
            <a:off x="5509237" y="2479738"/>
            <a:ext cx="430769" cy="432000"/>
          </a:xfrm>
          <a:custGeom>
            <a:avLst/>
            <a:gdLst>
              <a:gd name="connsiteX0" fmla="*/ 55124 w 430769"/>
              <a:gd name="connsiteY0" fmla="*/ 247978 h 432000"/>
              <a:gd name="connsiteX1" fmla="*/ 163063 w 430769"/>
              <a:gd name="connsiteY1" fmla="*/ 247978 h 432000"/>
              <a:gd name="connsiteX2" fmla="*/ 169391 w 430769"/>
              <a:gd name="connsiteY2" fmla="*/ 254306 h 432000"/>
              <a:gd name="connsiteX3" fmla="*/ 163063 w 430769"/>
              <a:gd name="connsiteY3" fmla="*/ 260634 h 432000"/>
              <a:gd name="connsiteX4" fmla="*/ 55124 w 430769"/>
              <a:gd name="connsiteY4" fmla="*/ 260634 h 432000"/>
              <a:gd name="connsiteX5" fmla="*/ 48796 w 430769"/>
              <a:gd name="connsiteY5" fmla="*/ 254306 h 432000"/>
              <a:gd name="connsiteX6" fmla="*/ 55124 w 430769"/>
              <a:gd name="connsiteY6" fmla="*/ 247978 h 432000"/>
              <a:gd name="connsiteX7" fmla="*/ 55124 w 430769"/>
              <a:gd name="connsiteY7" fmla="*/ 224564 h 432000"/>
              <a:gd name="connsiteX8" fmla="*/ 163063 w 430769"/>
              <a:gd name="connsiteY8" fmla="*/ 224564 h 432000"/>
              <a:gd name="connsiteX9" fmla="*/ 169391 w 430769"/>
              <a:gd name="connsiteY9" fmla="*/ 230892 h 432000"/>
              <a:gd name="connsiteX10" fmla="*/ 163063 w 430769"/>
              <a:gd name="connsiteY10" fmla="*/ 237220 h 432000"/>
              <a:gd name="connsiteX11" fmla="*/ 55124 w 430769"/>
              <a:gd name="connsiteY11" fmla="*/ 237220 h 432000"/>
              <a:gd name="connsiteX12" fmla="*/ 48796 w 430769"/>
              <a:gd name="connsiteY12" fmla="*/ 230892 h 432000"/>
              <a:gd name="connsiteX13" fmla="*/ 55124 w 430769"/>
              <a:gd name="connsiteY13" fmla="*/ 224564 h 432000"/>
              <a:gd name="connsiteX14" fmla="*/ 296193 w 430769"/>
              <a:gd name="connsiteY14" fmla="*/ 105057 h 432000"/>
              <a:gd name="connsiteX15" fmla="*/ 298812 w 430769"/>
              <a:gd name="connsiteY15" fmla="*/ 113615 h 432000"/>
              <a:gd name="connsiteX16" fmla="*/ 271128 w 430769"/>
              <a:gd name="connsiteY16" fmla="*/ 165699 h 432000"/>
              <a:gd name="connsiteX17" fmla="*/ 266135 w 430769"/>
              <a:gd name="connsiteY17" fmla="*/ 169029 h 432000"/>
              <a:gd name="connsiteX18" fmla="*/ 265539 w 430769"/>
              <a:gd name="connsiteY18" fmla="*/ 169057 h 432000"/>
              <a:gd name="connsiteX19" fmla="*/ 260607 w 430769"/>
              <a:gd name="connsiteY19" fmla="*/ 166693 h 432000"/>
              <a:gd name="connsiteX20" fmla="*/ 238568 w 430769"/>
              <a:gd name="connsiteY20" fmla="*/ 139264 h 432000"/>
              <a:gd name="connsiteX21" fmla="*/ 239537 w 430769"/>
              <a:gd name="connsiteY21" fmla="*/ 130368 h 432000"/>
              <a:gd name="connsiteX22" fmla="*/ 248434 w 430769"/>
              <a:gd name="connsiteY22" fmla="*/ 131337 h 432000"/>
              <a:gd name="connsiteX23" fmla="*/ 264458 w 430769"/>
              <a:gd name="connsiteY23" fmla="*/ 151281 h 432000"/>
              <a:gd name="connsiteX24" fmla="*/ 287634 w 430769"/>
              <a:gd name="connsiteY24" fmla="*/ 107675 h 432000"/>
              <a:gd name="connsiteX25" fmla="*/ 296193 w 430769"/>
              <a:gd name="connsiteY25" fmla="*/ 105057 h 432000"/>
              <a:gd name="connsiteX26" fmla="*/ 107647 w 430769"/>
              <a:gd name="connsiteY26" fmla="*/ 72708 h 432000"/>
              <a:gd name="connsiteX27" fmla="*/ 74667 w 430769"/>
              <a:gd name="connsiteY27" fmla="*/ 104321 h 432000"/>
              <a:gd name="connsiteX28" fmla="*/ 157992 w 430769"/>
              <a:gd name="connsiteY28" fmla="*/ 104321 h 432000"/>
              <a:gd name="connsiteX29" fmla="*/ 206085 w 430769"/>
              <a:gd name="connsiteY29" fmla="*/ 130278 h 432000"/>
              <a:gd name="connsiteX30" fmla="*/ 229043 w 430769"/>
              <a:gd name="connsiteY30" fmla="*/ 165234 h 432000"/>
              <a:gd name="connsiteX31" fmla="*/ 266558 w 430769"/>
              <a:gd name="connsiteY31" fmla="*/ 185482 h 432000"/>
              <a:gd name="connsiteX32" fmla="*/ 316382 w 430769"/>
              <a:gd name="connsiteY32" fmla="*/ 185482 h 432000"/>
              <a:gd name="connsiteX33" fmla="*/ 316382 w 430769"/>
              <a:gd name="connsiteY33" fmla="*/ 105735 h 432000"/>
              <a:gd name="connsiteX34" fmla="*/ 283365 w 430769"/>
              <a:gd name="connsiteY34" fmla="*/ 72708 h 432000"/>
              <a:gd name="connsiteX35" fmla="*/ 57538 w 430769"/>
              <a:gd name="connsiteY35" fmla="*/ 36699 h 432000"/>
              <a:gd name="connsiteX36" fmla="*/ 12655 w 430769"/>
              <a:gd name="connsiteY36" fmla="*/ 81582 h 432000"/>
              <a:gd name="connsiteX37" fmla="*/ 12655 w 430769"/>
              <a:gd name="connsiteY37" fmla="*/ 125914 h 432000"/>
              <a:gd name="connsiteX38" fmla="*/ 57535 w 430769"/>
              <a:gd name="connsiteY38" fmla="*/ 104321 h 432000"/>
              <a:gd name="connsiteX39" fmla="*/ 62011 w 430769"/>
              <a:gd name="connsiteY39" fmla="*/ 104321 h 432000"/>
              <a:gd name="connsiteX40" fmla="*/ 107647 w 430769"/>
              <a:gd name="connsiteY40" fmla="*/ 60052 h 432000"/>
              <a:gd name="connsiteX41" fmla="*/ 124798 w 430769"/>
              <a:gd name="connsiteY41" fmla="*/ 60052 h 432000"/>
              <a:gd name="connsiteX42" fmla="*/ 124798 w 430769"/>
              <a:gd name="connsiteY42" fmla="*/ 45672 h 432000"/>
              <a:gd name="connsiteX43" fmla="*/ 125680 w 430769"/>
              <a:gd name="connsiteY43" fmla="*/ 36699 h 432000"/>
              <a:gd name="connsiteX44" fmla="*/ 170471 w 430769"/>
              <a:gd name="connsiteY44" fmla="*/ 12656 h 432000"/>
              <a:gd name="connsiteX45" fmla="*/ 140045 w 430769"/>
              <a:gd name="connsiteY45" fmla="*/ 32836 h 432000"/>
              <a:gd name="connsiteX46" fmla="*/ 137455 w 430769"/>
              <a:gd name="connsiteY46" fmla="*/ 45672 h 432000"/>
              <a:gd name="connsiteX47" fmla="*/ 137455 w 430769"/>
              <a:gd name="connsiteY47" fmla="*/ 60052 h 432000"/>
              <a:gd name="connsiteX48" fmla="*/ 283365 w 430769"/>
              <a:gd name="connsiteY48" fmla="*/ 60052 h 432000"/>
              <a:gd name="connsiteX49" fmla="*/ 329038 w 430769"/>
              <a:gd name="connsiteY49" fmla="*/ 105735 h 432000"/>
              <a:gd name="connsiteX50" fmla="*/ 329038 w 430769"/>
              <a:gd name="connsiteY50" fmla="*/ 185482 h 432000"/>
              <a:gd name="connsiteX51" fmla="*/ 373233 w 430769"/>
              <a:gd name="connsiteY51" fmla="*/ 185482 h 432000"/>
              <a:gd name="connsiteX52" fmla="*/ 379207 w 430769"/>
              <a:gd name="connsiteY52" fmla="*/ 185792 h 432000"/>
              <a:gd name="connsiteX53" fmla="*/ 379207 w 430769"/>
              <a:gd name="connsiteY53" fmla="*/ 87851 h 432000"/>
              <a:gd name="connsiteX54" fmla="*/ 385535 w 430769"/>
              <a:gd name="connsiteY54" fmla="*/ 81523 h 432000"/>
              <a:gd name="connsiteX55" fmla="*/ 391863 w 430769"/>
              <a:gd name="connsiteY55" fmla="*/ 87851 h 432000"/>
              <a:gd name="connsiteX56" fmla="*/ 391863 w 430769"/>
              <a:gd name="connsiteY56" fmla="*/ 188595 h 432000"/>
              <a:gd name="connsiteX57" fmla="*/ 418112 w 430769"/>
              <a:gd name="connsiteY57" fmla="*/ 207076 h 432000"/>
              <a:gd name="connsiteX58" fmla="*/ 418112 w 430769"/>
              <a:gd name="connsiteY58" fmla="*/ 81583 h 432000"/>
              <a:gd name="connsiteX59" fmla="*/ 391573 w 430769"/>
              <a:gd name="connsiteY59" fmla="*/ 40610 h 432000"/>
              <a:gd name="connsiteX60" fmla="*/ 391863 w 430769"/>
              <a:gd name="connsiteY60" fmla="*/ 45672 h 432000"/>
              <a:gd name="connsiteX61" fmla="*/ 391863 w 430769"/>
              <a:gd name="connsiteY61" fmla="*/ 63129 h 432000"/>
              <a:gd name="connsiteX62" fmla="*/ 385535 w 430769"/>
              <a:gd name="connsiteY62" fmla="*/ 69457 h 432000"/>
              <a:gd name="connsiteX63" fmla="*/ 379207 w 430769"/>
              <a:gd name="connsiteY63" fmla="*/ 63129 h 432000"/>
              <a:gd name="connsiteX64" fmla="*/ 379207 w 430769"/>
              <a:gd name="connsiteY64" fmla="*/ 45671 h 432000"/>
              <a:gd name="connsiteX65" fmla="*/ 376925 w 430769"/>
              <a:gd name="connsiteY65" fmla="*/ 33575 h 432000"/>
              <a:gd name="connsiteX66" fmla="*/ 346191 w 430769"/>
              <a:gd name="connsiteY66" fmla="*/ 12656 h 432000"/>
              <a:gd name="connsiteX67" fmla="*/ 170471 w 430769"/>
              <a:gd name="connsiteY67" fmla="*/ 0 h 432000"/>
              <a:gd name="connsiteX68" fmla="*/ 346191 w 430769"/>
              <a:gd name="connsiteY68" fmla="*/ 0 h 432000"/>
              <a:gd name="connsiteX69" fmla="*/ 387329 w 430769"/>
              <a:gd name="connsiteY69" fmla="*/ 25802 h 432000"/>
              <a:gd name="connsiteX70" fmla="*/ 430769 w 430769"/>
              <a:gd name="connsiteY70" fmla="*/ 81582 h 432000"/>
              <a:gd name="connsiteX71" fmla="*/ 430767 w 430769"/>
              <a:gd name="connsiteY71" fmla="*/ 374465 h 432000"/>
              <a:gd name="connsiteX72" fmla="*/ 373233 w 430769"/>
              <a:gd name="connsiteY72" fmla="*/ 432000 h 432000"/>
              <a:gd name="connsiteX73" fmla="*/ 143783 w 430769"/>
              <a:gd name="connsiteY73" fmla="*/ 432000 h 432000"/>
              <a:gd name="connsiteX74" fmla="*/ 137455 w 430769"/>
              <a:gd name="connsiteY74" fmla="*/ 425672 h 432000"/>
              <a:gd name="connsiteX75" fmla="*/ 143783 w 430769"/>
              <a:gd name="connsiteY75" fmla="*/ 419344 h 432000"/>
              <a:gd name="connsiteX76" fmla="*/ 373233 w 430769"/>
              <a:gd name="connsiteY76" fmla="*/ 419344 h 432000"/>
              <a:gd name="connsiteX77" fmla="*/ 418111 w 430769"/>
              <a:gd name="connsiteY77" fmla="*/ 374465 h 432000"/>
              <a:gd name="connsiteX78" fmla="*/ 418111 w 430769"/>
              <a:gd name="connsiteY78" fmla="*/ 243017 h 432000"/>
              <a:gd name="connsiteX79" fmla="*/ 373233 w 430769"/>
              <a:gd name="connsiteY79" fmla="*/ 198138 h 432000"/>
              <a:gd name="connsiteX80" fmla="*/ 266558 w 430769"/>
              <a:gd name="connsiteY80" fmla="*/ 198138 h 432000"/>
              <a:gd name="connsiteX81" fmla="*/ 218464 w 430769"/>
              <a:gd name="connsiteY81" fmla="*/ 172181 h 432000"/>
              <a:gd name="connsiteX82" fmla="*/ 195506 w 430769"/>
              <a:gd name="connsiteY82" fmla="*/ 137225 h 432000"/>
              <a:gd name="connsiteX83" fmla="*/ 157992 w 430769"/>
              <a:gd name="connsiteY83" fmla="*/ 116978 h 432000"/>
              <a:gd name="connsiteX84" fmla="*/ 57535 w 430769"/>
              <a:gd name="connsiteY84" fmla="*/ 116978 h 432000"/>
              <a:gd name="connsiteX85" fmla="*/ 12657 w 430769"/>
              <a:gd name="connsiteY85" fmla="*/ 161857 h 432000"/>
              <a:gd name="connsiteX86" fmla="*/ 12657 w 430769"/>
              <a:gd name="connsiteY86" fmla="*/ 374465 h 432000"/>
              <a:gd name="connsiteX87" fmla="*/ 57535 w 430769"/>
              <a:gd name="connsiteY87" fmla="*/ 419344 h 432000"/>
              <a:gd name="connsiteX88" fmla="*/ 118470 w 430769"/>
              <a:gd name="connsiteY88" fmla="*/ 419344 h 432000"/>
              <a:gd name="connsiteX89" fmla="*/ 124798 w 430769"/>
              <a:gd name="connsiteY89" fmla="*/ 425672 h 432000"/>
              <a:gd name="connsiteX90" fmla="*/ 118470 w 430769"/>
              <a:gd name="connsiteY90" fmla="*/ 432000 h 432000"/>
              <a:gd name="connsiteX91" fmla="*/ 57534 w 430769"/>
              <a:gd name="connsiteY91" fmla="*/ 432000 h 432000"/>
              <a:gd name="connsiteX92" fmla="*/ 0 w 430769"/>
              <a:gd name="connsiteY92" fmla="*/ 374465 h 432000"/>
              <a:gd name="connsiteX93" fmla="*/ 0 w 430769"/>
              <a:gd name="connsiteY93" fmla="*/ 81582 h 432000"/>
              <a:gd name="connsiteX94" fmla="*/ 57539 w 430769"/>
              <a:gd name="connsiteY94" fmla="*/ 24043 h 432000"/>
              <a:gd name="connsiteX95" fmla="*/ 130244 w 430769"/>
              <a:gd name="connsiteY95" fmla="*/ 24043 h 432000"/>
              <a:gd name="connsiteX96" fmla="*/ 170471 w 430769"/>
              <a:gd name="connsiteY9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30769" h="432000">
                <a:moveTo>
                  <a:pt x="55124" y="247978"/>
                </a:moveTo>
                <a:lnTo>
                  <a:pt x="163063" y="247978"/>
                </a:lnTo>
                <a:cubicBezTo>
                  <a:pt x="166558" y="247978"/>
                  <a:pt x="169391" y="250811"/>
                  <a:pt x="169391" y="254306"/>
                </a:cubicBezTo>
                <a:cubicBezTo>
                  <a:pt x="169391" y="257801"/>
                  <a:pt x="166558" y="260634"/>
                  <a:pt x="163063" y="260634"/>
                </a:cubicBezTo>
                <a:lnTo>
                  <a:pt x="55124" y="260634"/>
                </a:lnTo>
                <a:cubicBezTo>
                  <a:pt x="51629" y="260634"/>
                  <a:pt x="48796" y="257801"/>
                  <a:pt x="48796" y="254306"/>
                </a:cubicBezTo>
                <a:cubicBezTo>
                  <a:pt x="48796" y="250811"/>
                  <a:pt x="51628" y="247978"/>
                  <a:pt x="55124" y="247978"/>
                </a:cubicBezTo>
                <a:close/>
                <a:moveTo>
                  <a:pt x="55124" y="224564"/>
                </a:moveTo>
                <a:lnTo>
                  <a:pt x="163063" y="224564"/>
                </a:lnTo>
                <a:cubicBezTo>
                  <a:pt x="166558" y="224564"/>
                  <a:pt x="169391" y="227397"/>
                  <a:pt x="169391" y="230892"/>
                </a:cubicBezTo>
                <a:cubicBezTo>
                  <a:pt x="169391" y="234387"/>
                  <a:pt x="166558" y="237220"/>
                  <a:pt x="163063" y="237220"/>
                </a:cubicBezTo>
                <a:lnTo>
                  <a:pt x="55124" y="237220"/>
                </a:lnTo>
                <a:cubicBezTo>
                  <a:pt x="51629" y="237220"/>
                  <a:pt x="48796" y="234387"/>
                  <a:pt x="48796" y="230892"/>
                </a:cubicBezTo>
                <a:cubicBezTo>
                  <a:pt x="48796" y="227397"/>
                  <a:pt x="51628" y="224564"/>
                  <a:pt x="55124" y="224564"/>
                </a:cubicBezTo>
                <a:close/>
                <a:moveTo>
                  <a:pt x="296193" y="105057"/>
                </a:moveTo>
                <a:cubicBezTo>
                  <a:pt x="299280" y="106697"/>
                  <a:pt x="300451" y="110528"/>
                  <a:pt x="298812" y="113615"/>
                </a:cubicBezTo>
                <a:lnTo>
                  <a:pt x="271128" y="165699"/>
                </a:lnTo>
                <a:cubicBezTo>
                  <a:pt x="270129" y="167578"/>
                  <a:pt x="268253" y="168829"/>
                  <a:pt x="266135" y="169029"/>
                </a:cubicBezTo>
                <a:cubicBezTo>
                  <a:pt x="265936" y="169048"/>
                  <a:pt x="265737" y="169057"/>
                  <a:pt x="265539" y="169057"/>
                </a:cubicBezTo>
                <a:cubicBezTo>
                  <a:pt x="263632" y="169057"/>
                  <a:pt x="261815" y="168195"/>
                  <a:pt x="260607" y="166693"/>
                </a:cubicBezTo>
                <a:lnTo>
                  <a:pt x="238568" y="139264"/>
                </a:lnTo>
                <a:cubicBezTo>
                  <a:pt x="236378" y="136540"/>
                  <a:pt x="236812" y="132557"/>
                  <a:pt x="239537" y="130368"/>
                </a:cubicBezTo>
                <a:cubicBezTo>
                  <a:pt x="242263" y="128178"/>
                  <a:pt x="246246" y="128613"/>
                  <a:pt x="248434" y="131337"/>
                </a:cubicBezTo>
                <a:lnTo>
                  <a:pt x="264458" y="151281"/>
                </a:lnTo>
                <a:lnTo>
                  <a:pt x="287634" y="107675"/>
                </a:lnTo>
                <a:cubicBezTo>
                  <a:pt x="289276" y="104589"/>
                  <a:pt x="293106" y="103416"/>
                  <a:pt x="296193" y="105057"/>
                </a:cubicBezTo>
                <a:close/>
                <a:moveTo>
                  <a:pt x="107647" y="72708"/>
                </a:moveTo>
                <a:cubicBezTo>
                  <a:pt x="89916" y="72708"/>
                  <a:pt x="75410" y="86764"/>
                  <a:pt x="74667" y="104321"/>
                </a:cubicBezTo>
                <a:lnTo>
                  <a:pt x="157992" y="104321"/>
                </a:lnTo>
                <a:cubicBezTo>
                  <a:pt x="177436" y="104321"/>
                  <a:pt x="195415" y="114025"/>
                  <a:pt x="206085" y="130278"/>
                </a:cubicBezTo>
                <a:lnTo>
                  <a:pt x="229043" y="165234"/>
                </a:lnTo>
                <a:cubicBezTo>
                  <a:pt x="237367" y="177913"/>
                  <a:pt x="251391" y="185482"/>
                  <a:pt x="266558" y="185482"/>
                </a:cubicBezTo>
                <a:lnTo>
                  <a:pt x="316382" y="185482"/>
                </a:lnTo>
                <a:lnTo>
                  <a:pt x="316382" y="105735"/>
                </a:lnTo>
                <a:cubicBezTo>
                  <a:pt x="316382" y="87524"/>
                  <a:pt x="301571" y="72708"/>
                  <a:pt x="283365" y="72708"/>
                </a:cubicBezTo>
                <a:close/>
                <a:moveTo>
                  <a:pt x="57538" y="36699"/>
                </a:moveTo>
                <a:cubicBezTo>
                  <a:pt x="32790" y="36699"/>
                  <a:pt x="12655" y="56833"/>
                  <a:pt x="12655" y="81582"/>
                </a:cubicBezTo>
                <a:lnTo>
                  <a:pt x="12655" y="125914"/>
                </a:lnTo>
                <a:cubicBezTo>
                  <a:pt x="23209" y="112764"/>
                  <a:pt x="39401" y="104321"/>
                  <a:pt x="57535" y="104321"/>
                </a:cubicBezTo>
                <a:lnTo>
                  <a:pt x="62011" y="104321"/>
                </a:lnTo>
                <a:cubicBezTo>
                  <a:pt x="62762" y="79785"/>
                  <a:pt x="82937" y="60052"/>
                  <a:pt x="107647" y="60052"/>
                </a:cubicBezTo>
                <a:lnTo>
                  <a:pt x="124798" y="60052"/>
                </a:lnTo>
                <a:lnTo>
                  <a:pt x="124798" y="45672"/>
                </a:lnTo>
                <a:cubicBezTo>
                  <a:pt x="124798" y="42628"/>
                  <a:pt x="125095" y="39631"/>
                  <a:pt x="125680" y="36699"/>
                </a:cubicBezTo>
                <a:close/>
                <a:moveTo>
                  <a:pt x="170471" y="12656"/>
                </a:moveTo>
                <a:cubicBezTo>
                  <a:pt x="157163" y="12656"/>
                  <a:pt x="145220" y="20577"/>
                  <a:pt x="140045" y="32836"/>
                </a:cubicBezTo>
                <a:cubicBezTo>
                  <a:pt x="138325" y="36896"/>
                  <a:pt x="137455" y="41212"/>
                  <a:pt x="137455" y="45672"/>
                </a:cubicBezTo>
                <a:lnTo>
                  <a:pt x="137455" y="60052"/>
                </a:lnTo>
                <a:lnTo>
                  <a:pt x="283365" y="60052"/>
                </a:lnTo>
                <a:cubicBezTo>
                  <a:pt x="308549" y="60052"/>
                  <a:pt x="329038" y="80545"/>
                  <a:pt x="329038" y="105735"/>
                </a:cubicBezTo>
                <a:lnTo>
                  <a:pt x="329038" y="185482"/>
                </a:lnTo>
                <a:lnTo>
                  <a:pt x="373233" y="185482"/>
                </a:lnTo>
                <a:cubicBezTo>
                  <a:pt x="375250" y="185482"/>
                  <a:pt x="377242" y="185589"/>
                  <a:pt x="379207" y="185792"/>
                </a:cubicBezTo>
                <a:lnTo>
                  <a:pt x="379207" y="87851"/>
                </a:lnTo>
                <a:cubicBezTo>
                  <a:pt x="379207" y="84356"/>
                  <a:pt x="382039" y="81523"/>
                  <a:pt x="385535" y="81523"/>
                </a:cubicBezTo>
                <a:cubicBezTo>
                  <a:pt x="389030" y="81523"/>
                  <a:pt x="391863" y="84356"/>
                  <a:pt x="391863" y="87851"/>
                </a:cubicBezTo>
                <a:lnTo>
                  <a:pt x="391863" y="188595"/>
                </a:lnTo>
                <a:cubicBezTo>
                  <a:pt x="402280" y="192171"/>
                  <a:pt x="411353" y="198652"/>
                  <a:pt x="418112" y="207076"/>
                </a:cubicBezTo>
                <a:lnTo>
                  <a:pt x="418112" y="81583"/>
                </a:lnTo>
                <a:cubicBezTo>
                  <a:pt x="418112" y="63584"/>
                  <a:pt x="407410" y="47691"/>
                  <a:pt x="391573" y="40610"/>
                </a:cubicBezTo>
                <a:cubicBezTo>
                  <a:pt x="391758" y="42285"/>
                  <a:pt x="391863" y="43972"/>
                  <a:pt x="391863" y="45672"/>
                </a:cubicBezTo>
                <a:lnTo>
                  <a:pt x="391863" y="63129"/>
                </a:lnTo>
                <a:cubicBezTo>
                  <a:pt x="391863" y="66623"/>
                  <a:pt x="389030" y="69457"/>
                  <a:pt x="385535" y="69457"/>
                </a:cubicBezTo>
                <a:cubicBezTo>
                  <a:pt x="382039" y="69457"/>
                  <a:pt x="379207" y="66623"/>
                  <a:pt x="379207" y="63129"/>
                </a:cubicBezTo>
                <a:lnTo>
                  <a:pt x="379207" y="45671"/>
                </a:lnTo>
                <a:cubicBezTo>
                  <a:pt x="379207" y="41515"/>
                  <a:pt x="378439" y="37445"/>
                  <a:pt x="376925" y="33575"/>
                </a:cubicBezTo>
                <a:cubicBezTo>
                  <a:pt x="371920" y="20873"/>
                  <a:pt x="359853" y="12656"/>
                  <a:pt x="346191" y="12656"/>
                </a:cubicBezTo>
                <a:close/>
                <a:moveTo>
                  <a:pt x="170471" y="0"/>
                </a:moveTo>
                <a:lnTo>
                  <a:pt x="346191" y="0"/>
                </a:lnTo>
                <a:cubicBezTo>
                  <a:pt x="363936" y="0"/>
                  <a:pt x="379731" y="10020"/>
                  <a:pt x="387329" y="25802"/>
                </a:cubicBezTo>
                <a:cubicBezTo>
                  <a:pt x="412693" y="32176"/>
                  <a:pt x="430769" y="55104"/>
                  <a:pt x="430769" y="81582"/>
                </a:cubicBezTo>
                <a:lnTo>
                  <a:pt x="430767" y="374465"/>
                </a:lnTo>
                <a:cubicBezTo>
                  <a:pt x="430767" y="406190"/>
                  <a:pt x="404958" y="432000"/>
                  <a:pt x="373233" y="432000"/>
                </a:cubicBezTo>
                <a:lnTo>
                  <a:pt x="143783" y="432000"/>
                </a:lnTo>
                <a:cubicBezTo>
                  <a:pt x="140288" y="432000"/>
                  <a:pt x="137455" y="429167"/>
                  <a:pt x="137455" y="425672"/>
                </a:cubicBezTo>
                <a:cubicBezTo>
                  <a:pt x="137455" y="422177"/>
                  <a:pt x="140288" y="419344"/>
                  <a:pt x="143783" y="419344"/>
                </a:cubicBezTo>
                <a:lnTo>
                  <a:pt x="373233" y="419344"/>
                </a:lnTo>
                <a:cubicBezTo>
                  <a:pt x="397979" y="419344"/>
                  <a:pt x="418111" y="399211"/>
                  <a:pt x="418111" y="374465"/>
                </a:cubicBezTo>
                <a:lnTo>
                  <a:pt x="418111" y="243017"/>
                </a:lnTo>
                <a:cubicBezTo>
                  <a:pt x="418111" y="218271"/>
                  <a:pt x="397979" y="198138"/>
                  <a:pt x="373233" y="198138"/>
                </a:cubicBezTo>
                <a:lnTo>
                  <a:pt x="266558" y="198138"/>
                </a:lnTo>
                <a:cubicBezTo>
                  <a:pt x="247113" y="198138"/>
                  <a:pt x="229134" y="188434"/>
                  <a:pt x="218464" y="172181"/>
                </a:cubicBezTo>
                <a:lnTo>
                  <a:pt x="195506" y="137225"/>
                </a:lnTo>
                <a:cubicBezTo>
                  <a:pt x="187183" y="124546"/>
                  <a:pt x="173159" y="116978"/>
                  <a:pt x="157992" y="116978"/>
                </a:cubicBezTo>
                <a:lnTo>
                  <a:pt x="57535" y="116978"/>
                </a:lnTo>
                <a:cubicBezTo>
                  <a:pt x="32789" y="116978"/>
                  <a:pt x="12657" y="137110"/>
                  <a:pt x="12657" y="161857"/>
                </a:cubicBezTo>
                <a:lnTo>
                  <a:pt x="12657" y="374465"/>
                </a:lnTo>
                <a:cubicBezTo>
                  <a:pt x="12657" y="399211"/>
                  <a:pt x="32789" y="419344"/>
                  <a:pt x="57535" y="419344"/>
                </a:cubicBezTo>
                <a:lnTo>
                  <a:pt x="118470" y="419344"/>
                </a:lnTo>
                <a:cubicBezTo>
                  <a:pt x="121966" y="419344"/>
                  <a:pt x="124798" y="422177"/>
                  <a:pt x="124798" y="425672"/>
                </a:cubicBezTo>
                <a:cubicBezTo>
                  <a:pt x="124798" y="429167"/>
                  <a:pt x="121966" y="432000"/>
                  <a:pt x="118470" y="432000"/>
                </a:cubicBezTo>
                <a:lnTo>
                  <a:pt x="57534" y="432000"/>
                </a:lnTo>
                <a:cubicBezTo>
                  <a:pt x="25810" y="432000"/>
                  <a:pt x="0" y="406190"/>
                  <a:pt x="0" y="374465"/>
                </a:cubicBezTo>
                <a:lnTo>
                  <a:pt x="0" y="81582"/>
                </a:lnTo>
                <a:cubicBezTo>
                  <a:pt x="0" y="49855"/>
                  <a:pt x="25811" y="24043"/>
                  <a:pt x="57539" y="24043"/>
                </a:cubicBezTo>
                <a:lnTo>
                  <a:pt x="130244" y="24043"/>
                </a:lnTo>
                <a:cubicBezTo>
                  <a:pt x="138148" y="9313"/>
                  <a:pt x="153504" y="0"/>
                  <a:pt x="170471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16EBDC7D-F892-FB3B-B88E-415F2692138E}"/>
              </a:ext>
            </a:extLst>
          </p:cNvPr>
          <p:cNvSpPr/>
          <p:nvPr/>
        </p:nvSpPr>
        <p:spPr>
          <a:xfrm>
            <a:off x="6172742" y="2479737"/>
            <a:ext cx="376088" cy="432000"/>
          </a:xfrm>
          <a:custGeom>
            <a:avLst/>
            <a:gdLst>
              <a:gd name="connsiteX0" fmla="*/ 87367 w 376088"/>
              <a:gd name="connsiteY0" fmla="*/ 336143 h 432000"/>
              <a:gd name="connsiteX1" fmla="*/ 95856 w 376088"/>
              <a:gd name="connsiteY1" fmla="*/ 338973 h 432000"/>
              <a:gd name="connsiteX2" fmla="*/ 93027 w 376088"/>
              <a:gd name="connsiteY2" fmla="*/ 347463 h 432000"/>
              <a:gd name="connsiteX3" fmla="*/ 65071 w 376088"/>
              <a:gd name="connsiteY3" fmla="*/ 361441 h 432000"/>
              <a:gd name="connsiteX4" fmla="*/ 62246 w 376088"/>
              <a:gd name="connsiteY4" fmla="*/ 362110 h 432000"/>
              <a:gd name="connsiteX5" fmla="*/ 56581 w 376088"/>
              <a:gd name="connsiteY5" fmla="*/ 358611 h 432000"/>
              <a:gd name="connsiteX6" fmla="*/ 59411 w 376088"/>
              <a:gd name="connsiteY6" fmla="*/ 350121 h 432000"/>
              <a:gd name="connsiteX7" fmla="*/ 297073 w 376088"/>
              <a:gd name="connsiteY7" fmla="*/ 330892 h 432000"/>
              <a:gd name="connsiteX8" fmla="*/ 271381 w 376088"/>
              <a:gd name="connsiteY8" fmla="*/ 353463 h 432000"/>
              <a:gd name="connsiteX9" fmla="*/ 258911 w 376088"/>
              <a:gd name="connsiteY9" fmla="*/ 353871 h 432000"/>
              <a:gd name="connsiteX10" fmla="*/ 258842 w 376088"/>
              <a:gd name="connsiteY10" fmla="*/ 353817 h 432000"/>
              <a:gd name="connsiteX11" fmla="*/ 247005 w 376088"/>
              <a:gd name="connsiteY11" fmla="*/ 344448 h 432000"/>
              <a:gd name="connsiteX12" fmla="*/ 246621 w 376088"/>
              <a:gd name="connsiteY12" fmla="*/ 344324 h 432000"/>
              <a:gd name="connsiteX13" fmla="*/ 246133 w 376088"/>
              <a:gd name="connsiteY13" fmla="*/ 344537 h 432000"/>
              <a:gd name="connsiteX14" fmla="*/ 236497 w 376088"/>
              <a:gd name="connsiteY14" fmla="*/ 355076 h 432000"/>
              <a:gd name="connsiteX15" fmla="*/ 236326 w 376088"/>
              <a:gd name="connsiteY15" fmla="*/ 355565 h 432000"/>
              <a:gd name="connsiteX16" fmla="*/ 236558 w 376088"/>
              <a:gd name="connsiteY16" fmla="*/ 356027 h 432000"/>
              <a:gd name="connsiteX17" fmla="*/ 264746 w 376088"/>
              <a:gd name="connsiteY17" fmla="*/ 379922 h 432000"/>
              <a:gd name="connsiteX18" fmla="*/ 307280 w 376088"/>
              <a:gd name="connsiteY18" fmla="*/ 342320 h 432000"/>
              <a:gd name="connsiteX19" fmla="*/ 307500 w 376088"/>
              <a:gd name="connsiteY19" fmla="*/ 341865 h 432000"/>
              <a:gd name="connsiteX20" fmla="*/ 307334 w 376088"/>
              <a:gd name="connsiteY20" fmla="*/ 341386 h 432000"/>
              <a:gd name="connsiteX21" fmla="*/ 298003 w 376088"/>
              <a:gd name="connsiteY21" fmla="*/ 330948 h 432000"/>
              <a:gd name="connsiteX22" fmla="*/ 297073 w 376088"/>
              <a:gd name="connsiteY22" fmla="*/ 330892 h 432000"/>
              <a:gd name="connsiteX23" fmla="*/ 288721 w 376088"/>
              <a:gd name="connsiteY23" fmla="*/ 321382 h 432000"/>
              <a:gd name="connsiteX24" fmla="*/ 307439 w 376088"/>
              <a:gd name="connsiteY24" fmla="*/ 322511 h 432000"/>
              <a:gd name="connsiteX25" fmla="*/ 316771 w 376088"/>
              <a:gd name="connsiteY25" fmla="*/ 332949 h 432000"/>
              <a:gd name="connsiteX26" fmla="*/ 320135 w 376088"/>
              <a:gd name="connsiteY26" fmla="*/ 342603 h 432000"/>
              <a:gd name="connsiteX27" fmla="*/ 315665 w 376088"/>
              <a:gd name="connsiteY27" fmla="*/ 351798 h 432000"/>
              <a:gd name="connsiteX28" fmla="*/ 271292 w 376088"/>
              <a:gd name="connsiteY28" fmla="*/ 391027 h 432000"/>
              <a:gd name="connsiteX29" fmla="*/ 264784 w 376088"/>
              <a:gd name="connsiteY29" fmla="*/ 393475 h 432000"/>
              <a:gd name="connsiteX30" fmla="*/ 258438 w 376088"/>
              <a:gd name="connsiteY30" fmla="*/ 391164 h 432000"/>
              <a:gd name="connsiteX31" fmla="*/ 258435 w 376088"/>
              <a:gd name="connsiteY31" fmla="*/ 391163 h 432000"/>
              <a:gd name="connsiteX32" fmla="*/ 228378 w 376088"/>
              <a:gd name="connsiteY32" fmla="*/ 365683 h 432000"/>
              <a:gd name="connsiteX33" fmla="*/ 223694 w 376088"/>
              <a:gd name="connsiteY33" fmla="*/ 356372 h 432000"/>
              <a:gd name="connsiteX34" fmla="*/ 227155 w 376088"/>
              <a:gd name="connsiteY34" fmla="*/ 346537 h 432000"/>
              <a:gd name="connsiteX35" fmla="*/ 236791 w 376088"/>
              <a:gd name="connsiteY35" fmla="*/ 335997 h 432000"/>
              <a:gd name="connsiteX36" fmla="*/ 254735 w 376088"/>
              <a:gd name="connsiteY36" fmla="*/ 334426 h 432000"/>
              <a:gd name="connsiteX37" fmla="*/ 254806 w 376088"/>
              <a:gd name="connsiteY37" fmla="*/ 334480 h 432000"/>
              <a:gd name="connsiteX38" fmla="*/ 264805 w 376088"/>
              <a:gd name="connsiteY38" fmla="*/ 342393 h 432000"/>
              <a:gd name="connsiteX39" fmla="*/ 48023 w 376088"/>
              <a:gd name="connsiteY39" fmla="*/ 320175 h 432000"/>
              <a:gd name="connsiteX40" fmla="*/ 47601 w 376088"/>
              <a:gd name="connsiteY40" fmla="*/ 320597 h 432000"/>
              <a:gd name="connsiteX41" fmla="*/ 47601 w 376088"/>
              <a:gd name="connsiteY41" fmla="*/ 376987 h 432000"/>
              <a:gd name="connsiteX42" fmla="*/ 48023 w 376088"/>
              <a:gd name="connsiteY42" fmla="*/ 377409 h 432000"/>
              <a:gd name="connsiteX43" fmla="*/ 104413 w 376088"/>
              <a:gd name="connsiteY43" fmla="*/ 377409 h 432000"/>
              <a:gd name="connsiteX44" fmla="*/ 104835 w 376088"/>
              <a:gd name="connsiteY44" fmla="*/ 376987 h 432000"/>
              <a:gd name="connsiteX45" fmla="*/ 104835 w 376088"/>
              <a:gd name="connsiteY45" fmla="*/ 320597 h 432000"/>
              <a:gd name="connsiteX46" fmla="*/ 104413 w 376088"/>
              <a:gd name="connsiteY46" fmla="*/ 320175 h 432000"/>
              <a:gd name="connsiteX47" fmla="*/ 48023 w 376088"/>
              <a:gd name="connsiteY47" fmla="*/ 307519 h 432000"/>
              <a:gd name="connsiteX48" fmla="*/ 104413 w 376088"/>
              <a:gd name="connsiteY48" fmla="*/ 307519 h 432000"/>
              <a:gd name="connsiteX49" fmla="*/ 117492 w 376088"/>
              <a:gd name="connsiteY49" fmla="*/ 320597 h 432000"/>
              <a:gd name="connsiteX50" fmla="*/ 117492 w 376088"/>
              <a:gd name="connsiteY50" fmla="*/ 376987 h 432000"/>
              <a:gd name="connsiteX51" fmla="*/ 104413 w 376088"/>
              <a:gd name="connsiteY51" fmla="*/ 390066 h 432000"/>
              <a:gd name="connsiteX52" fmla="*/ 48023 w 376088"/>
              <a:gd name="connsiteY52" fmla="*/ 390066 h 432000"/>
              <a:gd name="connsiteX53" fmla="*/ 34945 w 376088"/>
              <a:gd name="connsiteY53" fmla="*/ 376987 h 432000"/>
              <a:gd name="connsiteX54" fmla="*/ 34945 w 376088"/>
              <a:gd name="connsiteY54" fmla="*/ 320597 h 432000"/>
              <a:gd name="connsiteX55" fmla="*/ 48023 w 376088"/>
              <a:gd name="connsiteY55" fmla="*/ 307519 h 432000"/>
              <a:gd name="connsiteX56" fmla="*/ 48263 w 376088"/>
              <a:gd name="connsiteY56" fmla="*/ 265584 h 432000"/>
              <a:gd name="connsiteX57" fmla="*/ 104176 w 376088"/>
              <a:gd name="connsiteY57" fmla="*/ 265584 h 432000"/>
              <a:gd name="connsiteX58" fmla="*/ 110504 w 376088"/>
              <a:gd name="connsiteY58" fmla="*/ 271912 h 432000"/>
              <a:gd name="connsiteX59" fmla="*/ 104176 w 376088"/>
              <a:gd name="connsiteY59" fmla="*/ 278240 h 432000"/>
              <a:gd name="connsiteX60" fmla="*/ 48263 w 376088"/>
              <a:gd name="connsiteY60" fmla="*/ 278240 h 432000"/>
              <a:gd name="connsiteX61" fmla="*/ 41935 w 376088"/>
              <a:gd name="connsiteY61" fmla="*/ 271912 h 432000"/>
              <a:gd name="connsiteX62" fmla="*/ 48263 w 376088"/>
              <a:gd name="connsiteY62" fmla="*/ 265584 h 432000"/>
              <a:gd name="connsiteX63" fmla="*/ 348131 w 376088"/>
              <a:gd name="connsiteY63" fmla="*/ 243293 h 432000"/>
              <a:gd name="connsiteX64" fmla="*/ 348131 w 376088"/>
              <a:gd name="connsiteY64" fmla="*/ 257933 h 432000"/>
              <a:gd name="connsiteX65" fmla="*/ 348325 w 376088"/>
              <a:gd name="connsiteY65" fmla="*/ 258401 h 432000"/>
              <a:gd name="connsiteX66" fmla="*/ 355315 w 376088"/>
              <a:gd name="connsiteY66" fmla="*/ 265391 h 432000"/>
              <a:gd name="connsiteX67" fmla="*/ 356250 w 376088"/>
              <a:gd name="connsiteY67" fmla="*/ 265391 h 432000"/>
              <a:gd name="connsiteX68" fmla="*/ 363238 w 376088"/>
              <a:gd name="connsiteY68" fmla="*/ 258403 h 432000"/>
              <a:gd name="connsiteX69" fmla="*/ 363433 w 376088"/>
              <a:gd name="connsiteY69" fmla="*/ 257934 h 432000"/>
              <a:gd name="connsiteX70" fmla="*/ 363433 w 376088"/>
              <a:gd name="connsiteY70" fmla="*/ 243293 h 432000"/>
              <a:gd name="connsiteX71" fmla="*/ 118153 w 376088"/>
              <a:gd name="connsiteY71" fmla="*/ 223650 h 432000"/>
              <a:gd name="connsiteX72" fmla="*/ 174066 w 376088"/>
              <a:gd name="connsiteY72" fmla="*/ 223650 h 432000"/>
              <a:gd name="connsiteX73" fmla="*/ 180394 w 376088"/>
              <a:gd name="connsiteY73" fmla="*/ 229978 h 432000"/>
              <a:gd name="connsiteX74" fmla="*/ 174066 w 376088"/>
              <a:gd name="connsiteY74" fmla="*/ 236306 h 432000"/>
              <a:gd name="connsiteX75" fmla="*/ 118153 w 376088"/>
              <a:gd name="connsiteY75" fmla="*/ 236306 h 432000"/>
              <a:gd name="connsiteX76" fmla="*/ 111825 w 376088"/>
              <a:gd name="connsiteY76" fmla="*/ 229978 h 432000"/>
              <a:gd name="connsiteX77" fmla="*/ 118153 w 376088"/>
              <a:gd name="connsiteY77" fmla="*/ 223650 h 432000"/>
              <a:gd name="connsiteX78" fmla="*/ 48263 w 376088"/>
              <a:gd name="connsiteY78" fmla="*/ 195693 h 432000"/>
              <a:gd name="connsiteX79" fmla="*/ 243957 w 376088"/>
              <a:gd name="connsiteY79" fmla="*/ 195693 h 432000"/>
              <a:gd name="connsiteX80" fmla="*/ 250286 w 376088"/>
              <a:gd name="connsiteY80" fmla="*/ 202021 h 432000"/>
              <a:gd name="connsiteX81" fmla="*/ 243957 w 376088"/>
              <a:gd name="connsiteY81" fmla="*/ 208349 h 432000"/>
              <a:gd name="connsiteX82" fmla="*/ 48263 w 376088"/>
              <a:gd name="connsiteY82" fmla="*/ 208349 h 432000"/>
              <a:gd name="connsiteX83" fmla="*/ 41935 w 376088"/>
              <a:gd name="connsiteY83" fmla="*/ 202021 h 432000"/>
              <a:gd name="connsiteX84" fmla="*/ 48263 w 376088"/>
              <a:gd name="connsiteY84" fmla="*/ 195693 h 432000"/>
              <a:gd name="connsiteX85" fmla="*/ 48263 w 376088"/>
              <a:gd name="connsiteY85" fmla="*/ 167737 h 432000"/>
              <a:gd name="connsiteX86" fmla="*/ 243957 w 376088"/>
              <a:gd name="connsiteY86" fmla="*/ 167737 h 432000"/>
              <a:gd name="connsiteX87" fmla="*/ 250286 w 376088"/>
              <a:gd name="connsiteY87" fmla="*/ 174065 h 432000"/>
              <a:gd name="connsiteX88" fmla="*/ 243957 w 376088"/>
              <a:gd name="connsiteY88" fmla="*/ 180393 h 432000"/>
              <a:gd name="connsiteX89" fmla="*/ 48263 w 376088"/>
              <a:gd name="connsiteY89" fmla="*/ 180393 h 432000"/>
              <a:gd name="connsiteX90" fmla="*/ 41935 w 376088"/>
              <a:gd name="connsiteY90" fmla="*/ 174065 h 432000"/>
              <a:gd name="connsiteX91" fmla="*/ 48263 w 376088"/>
              <a:gd name="connsiteY91" fmla="*/ 167737 h 432000"/>
              <a:gd name="connsiteX92" fmla="*/ 48263 w 376088"/>
              <a:gd name="connsiteY92" fmla="*/ 139781 h 432000"/>
              <a:gd name="connsiteX93" fmla="*/ 243957 w 376088"/>
              <a:gd name="connsiteY93" fmla="*/ 139781 h 432000"/>
              <a:gd name="connsiteX94" fmla="*/ 250286 w 376088"/>
              <a:gd name="connsiteY94" fmla="*/ 146109 h 432000"/>
              <a:gd name="connsiteX95" fmla="*/ 243957 w 376088"/>
              <a:gd name="connsiteY95" fmla="*/ 152437 h 432000"/>
              <a:gd name="connsiteX96" fmla="*/ 48263 w 376088"/>
              <a:gd name="connsiteY96" fmla="*/ 152437 h 432000"/>
              <a:gd name="connsiteX97" fmla="*/ 41935 w 376088"/>
              <a:gd name="connsiteY97" fmla="*/ 146109 h 432000"/>
              <a:gd name="connsiteX98" fmla="*/ 48263 w 376088"/>
              <a:gd name="connsiteY98" fmla="*/ 139781 h 432000"/>
              <a:gd name="connsiteX99" fmla="*/ 348131 w 376088"/>
              <a:gd name="connsiteY99" fmla="*/ 96524 h 432000"/>
              <a:gd name="connsiteX100" fmla="*/ 348131 w 376088"/>
              <a:gd name="connsiteY100" fmla="*/ 230636 h 432000"/>
              <a:gd name="connsiteX101" fmla="*/ 363433 w 376088"/>
              <a:gd name="connsiteY101" fmla="*/ 230636 h 432000"/>
              <a:gd name="connsiteX102" fmla="*/ 363433 w 376088"/>
              <a:gd name="connsiteY102" fmla="*/ 96524 h 432000"/>
              <a:gd name="connsiteX103" fmla="*/ 96947 w 376088"/>
              <a:gd name="connsiteY103" fmla="*/ 68569 h 432000"/>
              <a:gd name="connsiteX104" fmla="*/ 96525 w 376088"/>
              <a:gd name="connsiteY104" fmla="*/ 68991 h 432000"/>
              <a:gd name="connsiteX105" fmla="*/ 96525 w 376088"/>
              <a:gd name="connsiteY105" fmla="*/ 83447 h 432000"/>
              <a:gd name="connsiteX106" fmla="*/ 96947 w 376088"/>
              <a:gd name="connsiteY106" fmla="*/ 83869 h 432000"/>
              <a:gd name="connsiteX107" fmla="*/ 195694 w 376088"/>
              <a:gd name="connsiteY107" fmla="*/ 83869 h 432000"/>
              <a:gd name="connsiteX108" fmla="*/ 195694 w 376088"/>
              <a:gd name="connsiteY108" fmla="*/ 68569 h 432000"/>
              <a:gd name="connsiteX109" fmla="*/ 355780 w 376088"/>
              <a:gd name="connsiteY109" fmla="*/ 54591 h 432000"/>
              <a:gd name="connsiteX110" fmla="*/ 355404 w 376088"/>
              <a:gd name="connsiteY110" fmla="*/ 54599 h 432000"/>
              <a:gd name="connsiteX111" fmla="*/ 348131 w 376088"/>
              <a:gd name="connsiteY111" fmla="*/ 62636 h 432000"/>
              <a:gd name="connsiteX112" fmla="*/ 348131 w 376088"/>
              <a:gd name="connsiteY112" fmla="*/ 83868 h 432000"/>
              <a:gd name="connsiteX113" fmla="*/ 363433 w 376088"/>
              <a:gd name="connsiteY113" fmla="*/ 83868 h 432000"/>
              <a:gd name="connsiteX114" fmla="*/ 363433 w 376088"/>
              <a:gd name="connsiteY114" fmla="*/ 62241 h 432000"/>
              <a:gd name="connsiteX115" fmla="*/ 361062 w 376088"/>
              <a:gd name="connsiteY115" fmla="*/ 56704 h 432000"/>
              <a:gd name="connsiteX116" fmla="*/ 355780 w 376088"/>
              <a:gd name="connsiteY116" fmla="*/ 54591 h 432000"/>
              <a:gd name="connsiteX117" fmla="*/ 208351 w 376088"/>
              <a:gd name="connsiteY117" fmla="*/ 49562 h 432000"/>
              <a:gd name="connsiteX118" fmla="*/ 208351 w 376088"/>
              <a:gd name="connsiteY118" fmla="*/ 62241 h 432000"/>
              <a:gd name="connsiteX119" fmla="*/ 208351 w 376088"/>
              <a:gd name="connsiteY119" fmla="*/ 90197 h 432000"/>
              <a:gd name="connsiteX120" fmla="*/ 208351 w 376088"/>
              <a:gd name="connsiteY120" fmla="*/ 104175 h 432000"/>
              <a:gd name="connsiteX121" fmla="*/ 216000 w 376088"/>
              <a:gd name="connsiteY121" fmla="*/ 111825 h 432000"/>
              <a:gd name="connsiteX122" fmla="*/ 216000 w 376088"/>
              <a:gd name="connsiteY122" fmla="*/ 111826 h 432000"/>
              <a:gd name="connsiteX123" fmla="*/ 270613 w 376088"/>
              <a:gd name="connsiteY123" fmla="*/ 111826 h 432000"/>
              <a:gd name="connsiteX124" fmla="*/ 354808 w 376088"/>
              <a:gd name="connsiteY124" fmla="*/ 41956 h 432000"/>
              <a:gd name="connsiteX125" fmla="*/ 369798 w 376088"/>
              <a:gd name="connsiteY125" fmla="*/ 47546 h 432000"/>
              <a:gd name="connsiteX126" fmla="*/ 376088 w 376088"/>
              <a:gd name="connsiteY126" fmla="*/ 62240 h 432000"/>
              <a:gd name="connsiteX127" fmla="*/ 376087 w 376088"/>
              <a:gd name="connsiteY127" fmla="*/ 257934 h 432000"/>
              <a:gd name="connsiteX128" fmla="*/ 372186 w 376088"/>
              <a:gd name="connsiteY128" fmla="*/ 267352 h 432000"/>
              <a:gd name="connsiteX129" fmla="*/ 365197 w 376088"/>
              <a:gd name="connsiteY129" fmla="*/ 274340 h 432000"/>
              <a:gd name="connsiteX130" fmla="*/ 362109 w 376088"/>
              <a:gd name="connsiteY130" fmla="*/ 276634 h 432000"/>
              <a:gd name="connsiteX131" fmla="*/ 362109 w 376088"/>
              <a:gd name="connsiteY131" fmla="*/ 285889 h 432000"/>
              <a:gd name="connsiteX132" fmla="*/ 355781 w 376088"/>
              <a:gd name="connsiteY132" fmla="*/ 292218 h 432000"/>
              <a:gd name="connsiteX133" fmla="*/ 349452 w 376088"/>
              <a:gd name="connsiteY133" fmla="*/ 285889 h 432000"/>
              <a:gd name="connsiteX134" fmla="*/ 349452 w 376088"/>
              <a:gd name="connsiteY134" fmla="*/ 276634 h 432000"/>
              <a:gd name="connsiteX135" fmla="*/ 346363 w 376088"/>
              <a:gd name="connsiteY135" fmla="*/ 274339 h 432000"/>
              <a:gd name="connsiteX136" fmla="*/ 339374 w 376088"/>
              <a:gd name="connsiteY136" fmla="*/ 267349 h 432000"/>
              <a:gd name="connsiteX137" fmla="*/ 335474 w 376088"/>
              <a:gd name="connsiteY137" fmla="*/ 257933 h 432000"/>
              <a:gd name="connsiteX138" fmla="*/ 335474 w 376088"/>
              <a:gd name="connsiteY138" fmla="*/ 62635 h 432000"/>
              <a:gd name="connsiteX139" fmla="*/ 354808 w 376088"/>
              <a:gd name="connsiteY139" fmla="*/ 41956 h 432000"/>
              <a:gd name="connsiteX140" fmla="*/ 62240 w 376088"/>
              <a:gd name="connsiteY140" fmla="*/ 12656 h 432000"/>
              <a:gd name="connsiteX141" fmla="*/ 54591 w 376088"/>
              <a:gd name="connsiteY141" fmla="*/ 20307 h 432000"/>
              <a:gd name="connsiteX142" fmla="*/ 54591 w 376088"/>
              <a:gd name="connsiteY142" fmla="*/ 27956 h 432000"/>
              <a:gd name="connsiteX143" fmla="*/ 202022 w 376088"/>
              <a:gd name="connsiteY143" fmla="*/ 27956 h 432000"/>
              <a:gd name="connsiteX144" fmla="*/ 202054 w 376088"/>
              <a:gd name="connsiteY144" fmla="*/ 27970 h 432000"/>
              <a:gd name="connsiteX145" fmla="*/ 206498 w 376088"/>
              <a:gd name="connsiteY145" fmla="*/ 29810 h 432000"/>
              <a:gd name="connsiteX146" fmla="*/ 290366 w 376088"/>
              <a:gd name="connsiteY146" fmla="*/ 113678 h 432000"/>
              <a:gd name="connsiteX147" fmla="*/ 292204 w 376088"/>
              <a:gd name="connsiteY147" fmla="*/ 118122 h 432000"/>
              <a:gd name="connsiteX148" fmla="*/ 292218 w 376088"/>
              <a:gd name="connsiteY148" fmla="*/ 118153 h 432000"/>
              <a:gd name="connsiteX149" fmla="*/ 292218 w 376088"/>
              <a:gd name="connsiteY149" fmla="*/ 282314 h 432000"/>
              <a:gd name="connsiteX150" fmla="*/ 307518 w 376088"/>
              <a:gd name="connsiteY150" fmla="*/ 288409 h 432000"/>
              <a:gd name="connsiteX151" fmla="*/ 307518 w 376088"/>
              <a:gd name="connsiteY151" fmla="*/ 20307 h 432000"/>
              <a:gd name="connsiteX152" fmla="*/ 299869 w 376088"/>
              <a:gd name="connsiteY152" fmla="*/ 12656 h 432000"/>
              <a:gd name="connsiteX153" fmla="*/ 62240 w 376088"/>
              <a:gd name="connsiteY153" fmla="*/ 0 h 432000"/>
              <a:gd name="connsiteX154" fmla="*/ 299869 w 376088"/>
              <a:gd name="connsiteY154" fmla="*/ 0 h 432000"/>
              <a:gd name="connsiteX155" fmla="*/ 320175 w 376088"/>
              <a:gd name="connsiteY155" fmla="*/ 20307 h 432000"/>
              <a:gd name="connsiteX156" fmla="*/ 320175 w 376088"/>
              <a:gd name="connsiteY156" fmla="*/ 296835 h 432000"/>
              <a:gd name="connsiteX157" fmla="*/ 348131 w 376088"/>
              <a:gd name="connsiteY157" fmla="*/ 355781 h 432000"/>
              <a:gd name="connsiteX158" fmla="*/ 271913 w 376088"/>
              <a:gd name="connsiteY158" fmla="*/ 432000 h 432000"/>
              <a:gd name="connsiteX159" fmla="*/ 227968 w 376088"/>
              <a:gd name="connsiteY159" fmla="*/ 418022 h 432000"/>
              <a:gd name="connsiteX160" fmla="*/ 20307 w 376088"/>
              <a:gd name="connsiteY160" fmla="*/ 418022 h 432000"/>
              <a:gd name="connsiteX161" fmla="*/ 0 w 376088"/>
              <a:gd name="connsiteY161" fmla="*/ 397716 h 432000"/>
              <a:gd name="connsiteX162" fmla="*/ 0 w 376088"/>
              <a:gd name="connsiteY162" fmla="*/ 90985 h 432000"/>
              <a:gd name="connsiteX163" fmla="*/ 6328 w 376088"/>
              <a:gd name="connsiteY163" fmla="*/ 84657 h 432000"/>
              <a:gd name="connsiteX164" fmla="*/ 12656 w 376088"/>
              <a:gd name="connsiteY164" fmla="*/ 90985 h 432000"/>
              <a:gd name="connsiteX165" fmla="*/ 12656 w 376088"/>
              <a:gd name="connsiteY165" fmla="*/ 397718 h 432000"/>
              <a:gd name="connsiteX166" fmla="*/ 20307 w 376088"/>
              <a:gd name="connsiteY166" fmla="*/ 405367 h 432000"/>
              <a:gd name="connsiteX167" fmla="*/ 214078 w 376088"/>
              <a:gd name="connsiteY167" fmla="*/ 405367 h 432000"/>
              <a:gd name="connsiteX168" fmla="*/ 195696 w 376088"/>
              <a:gd name="connsiteY168" fmla="*/ 355782 h 432000"/>
              <a:gd name="connsiteX169" fmla="*/ 207512 w 376088"/>
              <a:gd name="connsiteY169" fmla="*/ 315003 h 432000"/>
              <a:gd name="connsiteX170" fmla="*/ 216245 w 376088"/>
              <a:gd name="connsiteY170" fmla="*/ 313050 h 432000"/>
              <a:gd name="connsiteX171" fmla="*/ 218198 w 376088"/>
              <a:gd name="connsiteY171" fmla="*/ 321783 h 432000"/>
              <a:gd name="connsiteX172" fmla="*/ 208351 w 376088"/>
              <a:gd name="connsiteY172" fmla="*/ 355782 h 432000"/>
              <a:gd name="connsiteX173" fmla="*/ 271914 w 376088"/>
              <a:gd name="connsiteY173" fmla="*/ 419345 h 432000"/>
              <a:gd name="connsiteX174" fmla="*/ 335476 w 376088"/>
              <a:gd name="connsiteY174" fmla="*/ 355782 h 432000"/>
              <a:gd name="connsiteX175" fmla="*/ 271914 w 376088"/>
              <a:gd name="connsiteY175" fmla="*/ 292220 h 432000"/>
              <a:gd name="connsiteX176" fmla="*/ 237044 w 376088"/>
              <a:gd name="connsiteY176" fmla="*/ 302629 h 432000"/>
              <a:gd name="connsiteX177" fmla="*/ 228280 w 376088"/>
              <a:gd name="connsiteY177" fmla="*/ 300817 h 432000"/>
              <a:gd name="connsiteX178" fmla="*/ 230091 w 376088"/>
              <a:gd name="connsiteY178" fmla="*/ 292053 h 432000"/>
              <a:gd name="connsiteX179" fmla="*/ 271913 w 376088"/>
              <a:gd name="connsiteY179" fmla="*/ 279563 h 432000"/>
              <a:gd name="connsiteX180" fmla="*/ 279562 w 376088"/>
              <a:gd name="connsiteY180" fmla="*/ 279945 h 432000"/>
              <a:gd name="connsiteX181" fmla="*/ 279562 w 376088"/>
              <a:gd name="connsiteY181" fmla="*/ 124481 h 432000"/>
              <a:gd name="connsiteX182" fmla="*/ 216000 w 376088"/>
              <a:gd name="connsiteY182" fmla="*/ 124481 h 432000"/>
              <a:gd name="connsiteX183" fmla="*/ 195694 w 376088"/>
              <a:gd name="connsiteY183" fmla="*/ 104175 h 432000"/>
              <a:gd name="connsiteX184" fmla="*/ 195694 w 376088"/>
              <a:gd name="connsiteY184" fmla="*/ 96525 h 432000"/>
              <a:gd name="connsiteX185" fmla="*/ 96947 w 376088"/>
              <a:gd name="connsiteY185" fmla="*/ 96525 h 432000"/>
              <a:gd name="connsiteX186" fmla="*/ 83869 w 376088"/>
              <a:gd name="connsiteY186" fmla="*/ 83447 h 432000"/>
              <a:gd name="connsiteX187" fmla="*/ 83869 w 376088"/>
              <a:gd name="connsiteY187" fmla="*/ 68990 h 432000"/>
              <a:gd name="connsiteX188" fmla="*/ 96947 w 376088"/>
              <a:gd name="connsiteY188" fmla="*/ 55912 h 432000"/>
              <a:gd name="connsiteX189" fmla="*/ 195694 w 376088"/>
              <a:gd name="connsiteY189" fmla="*/ 55912 h 432000"/>
              <a:gd name="connsiteX190" fmla="*/ 195694 w 376088"/>
              <a:gd name="connsiteY190" fmla="*/ 40612 h 432000"/>
              <a:gd name="connsiteX191" fmla="*/ 20307 w 376088"/>
              <a:gd name="connsiteY191" fmla="*/ 40612 h 432000"/>
              <a:gd name="connsiteX192" fmla="*/ 12656 w 376088"/>
              <a:gd name="connsiteY192" fmla="*/ 48263 h 432000"/>
              <a:gd name="connsiteX193" fmla="*/ 12656 w 376088"/>
              <a:gd name="connsiteY193" fmla="*/ 61453 h 432000"/>
              <a:gd name="connsiteX194" fmla="*/ 6328 w 376088"/>
              <a:gd name="connsiteY194" fmla="*/ 67781 h 432000"/>
              <a:gd name="connsiteX195" fmla="*/ 0 w 376088"/>
              <a:gd name="connsiteY195" fmla="*/ 61453 h 432000"/>
              <a:gd name="connsiteX196" fmla="*/ 0 w 376088"/>
              <a:gd name="connsiteY196" fmla="*/ 48263 h 432000"/>
              <a:gd name="connsiteX197" fmla="*/ 20307 w 376088"/>
              <a:gd name="connsiteY197" fmla="*/ 27956 h 432000"/>
              <a:gd name="connsiteX198" fmla="*/ 41934 w 376088"/>
              <a:gd name="connsiteY198" fmla="*/ 27956 h 432000"/>
              <a:gd name="connsiteX199" fmla="*/ 41934 w 376088"/>
              <a:gd name="connsiteY199" fmla="*/ 20307 h 432000"/>
              <a:gd name="connsiteX200" fmla="*/ 62240 w 376088"/>
              <a:gd name="connsiteY200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6088" h="432000">
                <a:moveTo>
                  <a:pt x="87367" y="336143"/>
                </a:moveTo>
                <a:cubicBezTo>
                  <a:pt x="90493" y="334579"/>
                  <a:pt x="94294" y="335846"/>
                  <a:pt x="95856" y="338973"/>
                </a:cubicBezTo>
                <a:cubicBezTo>
                  <a:pt x="97419" y="342099"/>
                  <a:pt x="96153" y="345900"/>
                  <a:pt x="93027" y="347463"/>
                </a:cubicBezTo>
                <a:lnTo>
                  <a:pt x="65071" y="361441"/>
                </a:lnTo>
                <a:cubicBezTo>
                  <a:pt x="64162" y="361895"/>
                  <a:pt x="63197" y="362110"/>
                  <a:pt x="62246" y="362110"/>
                </a:cubicBezTo>
                <a:cubicBezTo>
                  <a:pt x="59925" y="362110"/>
                  <a:pt x="57689" y="360829"/>
                  <a:pt x="56581" y="358611"/>
                </a:cubicBezTo>
                <a:cubicBezTo>
                  <a:pt x="55017" y="355485"/>
                  <a:pt x="56285" y="351683"/>
                  <a:pt x="59411" y="350121"/>
                </a:cubicBezTo>
                <a:close/>
                <a:moveTo>
                  <a:pt x="297073" y="330892"/>
                </a:moveTo>
                <a:lnTo>
                  <a:pt x="271381" y="353463"/>
                </a:lnTo>
                <a:cubicBezTo>
                  <a:pt x="267866" y="356552"/>
                  <a:pt x="262621" y="356724"/>
                  <a:pt x="258911" y="353871"/>
                </a:cubicBezTo>
                <a:cubicBezTo>
                  <a:pt x="258888" y="353853"/>
                  <a:pt x="258865" y="353835"/>
                  <a:pt x="258842" y="353817"/>
                </a:cubicBezTo>
                <a:lnTo>
                  <a:pt x="247005" y="344448"/>
                </a:lnTo>
                <a:cubicBezTo>
                  <a:pt x="246890" y="344365"/>
                  <a:pt x="246755" y="344324"/>
                  <a:pt x="246621" y="344324"/>
                </a:cubicBezTo>
                <a:cubicBezTo>
                  <a:pt x="246441" y="344324"/>
                  <a:pt x="246262" y="344396"/>
                  <a:pt x="246133" y="344537"/>
                </a:cubicBezTo>
                <a:lnTo>
                  <a:pt x="236497" y="355076"/>
                </a:lnTo>
                <a:cubicBezTo>
                  <a:pt x="236371" y="355214"/>
                  <a:pt x="236314" y="355378"/>
                  <a:pt x="236326" y="355565"/>
                </a:cubicBezTo>
                <a:cubicBezTo>
                  <a:pt x="236338" y="355751"/>
                  <a:pt x="236415" y="355907"/>
                  <a:pt x="236558" y="356027"/>
                </a:cubicBezTo>
                <a:lnTo>
                  <a:pt x="264746" y="379922"/>
                </a:lnTo>
                <a:lnTo>
                  <a:pt x="307280" y="342320"/>
                </a:lnTo>
                <a:cubicBezTo>
                  <a:pt x="307415" y="342201"/>
                  <a:pt x="307489" y="342047"/>
                  <a:pt x="307500" y="341865"/>
                </a:cubicBezTo>
                <a:cubicBezTo>
                  <a:pt x="307511" y="341683"/>
                  <a:pt x="307456" y="341521"/>
                  <a:pt x="307334" y="341386"/>
                </a:cubicBezTo>
                <a:lnTo>
                  <a:pt x="298003" y="330948"/>
                </a:lnTo>
                <a:cubicBezTo>
                  <a:pt x="297761" y="330678"/>
                  <a:pt x="297345" y="330652"/>
                  <a:pt x="297073" y="330892"/>
                </a:cubicBezTo>
                <a:close/>
                <a:moveTo>
                  <a:pt x="288721" y="321382"/>
                </a:moveTo>
                <a:cubicBezTo>
                  <a:pt x="294190" y="316576"/>
                  <a:pt x="302587" y="317082"/>
                  <a:pt x="307439" y="322511"/>
                </a:cubicBezTo>
                <a:lnTo>
                  <a:pt x="316771" y="332949"/>
                </a:lnTo>
                <a:cubicBezTo>
                  <a:pt x="319149" y="335611"/>
                  <a:pt x="320345" y="339039"/>
                  <a:pt x="320135" y="342603"/>
                </a:cubicBezTo>
                <a:cubicBezTo>
                  <a:pt x="319927" y="346167"/>
                  <a:pt x="318339" y="349432"/>
                  <a:pt x="315665" y="351798"/>
                </a:cubicBezTo>
                <a:lnTo>
                  <a:pt x="271292" y="391027"/>
                </a:lnTo>
                <a:cubicBezTo>
                  <a:pt x="269449" y="392657"/>
                  <a:pt x="267117" y="393475"/>
                  <a:pt x="264784" y="393475"/>
                </a:cubicBezTo>
                <a:cubicBezTo>
                  <a:pt x="262522" y="393475"/>
                  <a:pt x="260259" y="392706"/>
                  <a:pt x="258438" y="391164"/>
                </a:cubicBezTo>
                <a:cubicBezTo>
                  <a:pt x="258437" y="391164"/>
                  <a:pt x="258436" y="391164"/>
                  <a:pt x="258435" y="391163"/>
                </a:cubicBezTo>
                <a:lnTo>
                  <a:pt x="228378" y="365683"/>
                </a:lnTo>
                <a:cubicBezTo>
                  <a:pt x="225592" y="363326"/>
                  <a:pt x="223928" y="360018"/>
                  <a:pt x="223694" y="356372"/>
                </a:cubicBezTo>
                <a:cubicBezTo>
                  <a:pt x="223461" y="352726"/>
                  <a:pt x="224690" y="349233"/>
                  <a:pt x="227155" y="346537"/>
                </a:cubicBezTo>
                <a:lnTo>
                  <a:pt x="236791" y="335997"/>
                </a:lnTo>
                <a:cubicBezTo>
                  <a:pt x="241495" y="330853"/>
                  <a:pt x="249207" y="330175"/>
                  <a:pt x="254735" y="334426"/>
                </a:cubicBezTo>
                <a:cubicBezTo>
                  <a:pt x="254759" y="334443"/>
                  <a:pt x="254783" y="334462"/>
                  <a:pt x="254806" y="334480"/>
                </a:cubicBezTo>
                <a:lnTo>
                  <a:pt x="264805" y="342393"/>
                </a:lnTo>
                <a:close/>
                <a:moveTo>
                  <a:pt x="48023" y="320175"/>
                </a:moveTo>
                <a:cubicBezTo>
                  <a:pt x="47790" y="320175"/>
                  <a:pt x="47601" y="320364"/>
                  <a:pt x="47601" y="320597"/>
                </a:cubicBezTo>
                <a:lnTo>
                  <a:pt x="47601" y="376987"/>
                </a:lnTo>
                <a:cubicBezTo>
                  <a:pt x="47601" y="377220"/>
                  <a:pt x="47790" y="377409"/>
                  <a:pt x="48023" y="377409"/>
                </a:cubicBezTo>
                <a:lnTo>
                  <a:pt x="104413" y="377409"/>
                </a:lnTo>
                <a:cubicBezTo>
                  <a:pt x="104646" y="377409"/>
                  <a:pt x="104835" y="377220"/>
                  <a:pt x="104835" y="376987"/>
                </a:cubicBezTo>
                <a:lnTo>
                  <a:pt x="104835" y="320597"/>
                </a:lnTo>
                <a:cubicBezTo>
                  <a:pt x="104835" y="320364"/>
                  <a:pt x="104646" y="320175"/>
                  <a:pt x="104413" y="320175"/>
                </a:cubicBezTo>
                <a:close/>
                <a:moveTo>
                  <a:pt x="48023" y="307519"/>
                </a:moveTo>
                <a:lnTo>
                  <a:pt x="104413" y="307519"/>
                </a:lnTo>
                <a:cubicBezTo>
                  <a:pt x="111625" y="307519"/>
                  <a:pt x="117492" y="313386"/>
                  <a:pt x="117492" y="320597"/>
                </a:cubicBezTo>
                <a:lnTo>
                  <a:pt x="117492" y="376987"/>
                </a:lnTo>
                <a:cubicBezTo>
                  <a:pt x="117492" y="384199"/>
                  <a:pt x="111625" y="390066"/>
                  <a:pt x="104413" y="390066"/>
                </a:cubicBezTo>
                <a:lnTo>
                  <a:pt x="48023" y="390066"/>
                </a:lnTo>
                <a:cubicBezTo>
                  <a:pt x="40812" y="390066"/>
                  <a:pt x="34945" y="384199"/>
                  <a:pt x="34945" y="376987"/>
                </a:cubicBezTo>
                <a:lnTo>
                  <a:pt x="34945" y="320597"/>
                </a:lnTo>
                <a:cubicBezTo>
                  <a:pt x="34945" y="313386"/>
                  <a:pt x="40812" y="307519"/>
                  <a:pt x="48023" y="307519"/>
                </a:cubicBezTo>
                <a:close/>
                <a:moveTo>
                  <a:pt x="48263" y="265584"/>
                </a:moveTo>
                <a:lnTo>
                  <a:pt x="104176" y="265584"/>
                </a:lnTo>
                <a:cubicBezTo>
                  <a:pt x="107671" y="265584"/>
                  <a:pt x="110504" y="268417"/>
                  <a:pt x="110504" y="271912"/>
                </a:cubicBezTo>
                <a:cubicBezTo>
                  <a:pt x="110504" y="275407"/>
                  <a:pt x="107671" y="278240"/>
                  <a:pt x="104176" y="278240"/>
                </a:cubicBezTo>
                <a:lnTo>
                  <a:pt x="48263" y="278240"/>
                </a:lnTo>
                <a:cubicBezTo>
                  <a:pt x="44768" y="278240"/>
                  <a:pt x="41935" y="275407"/>
                  <a:pt x="41935" y="271912"/>
                </a:cubicBezTo>
                <a:cubicBezTo>
                  <a:pt x="41935" y="268417"/>
                  <a:pt x="44768" y="265584"/>
                  <a:pt x="48263" y="265584"/>
                </a:cubicBezTo>
                <a:close/>
                <a:moveTo>
                  <a:pt x="348131" y="243293"/>
                </a:moveTo>
                <a:lnTo>
                  <a:pt x="348131" y="257933"/>
                </a:lnTo>
                <a:cubicBezTo>
                  <a:pt x="348131" y="258106"/>
                  <a:pt x="348202" y="258277"/>
                  <a:pt x="348325" y="258401"/>
                </a:cubicBezTo>
                <a:lnTo>
                  <a:pt x="355315" y="265391"/>
                </a:lnTo>
                <a:cubicBezTo>
                  <a:pt x="355573" y="265650"/>
                  <a:pt x="355992" y="265648"/>
                  <a:pt x="356250" y="265391"/>
                </a:cubicBezTo>
                <a:lnTo>
                  <a:pt x="363238" y="258403"/>
                </a:lnTo>
                <a:cubicBezTo>
                  <a:pt x="363361" y="258279"/>
                  <a:pt x="363432" y="258108"/>
                  <a:pt x="363433" y="257934"/>
                </a:cubicBezTo>
                <a:lnTo>
                  <a:pt x="363433" y="243293"/>
                </a:lnTo>
                <a:close/>
                <a:moveTo>
                  <a:pt x="118153" y="223650"/>
                </a:moveTo>
                <a:lnTo>
                  <a:pt x="174066" y="223650"/>
                </a:lnTo>
                <a:cubicBezTo>
                  <a:pt x="177561" y="223650"/>
                  <a:pt x="180394" y="226483"/>
                  <a:pt x="180394" y="229978"/>
                </a:cubicBezTo>
                <a:cubicBezTo>
                  <a:pt x="180394" y="233473"/>
                  <a:pt x="177561" y="236306"/>
                  <a:pt x="174066" y="236306"/>
                </a:cubicBezTo>
                <a:lnTo>
                  <a:pt x="118153" y="236306"/>
                </a:lnTo>
                <a:cubicBezTo>
                  <a:pt x="114658" y="236306"/>
                  <a:pt x="111825" y="233473"/>
                  <a:pt x="111825" y="229978"/>
                </a:cubicBezTo>
                <a:cubicBezTo>
                  <a:pt x="111825" y="226483"/>
                  <a:pt x="114658" y="223650"/>
                  <a:pt x="118153" y="223650"/>
                </a:cubicBezTo>
                <a:close/>
                <a:moveTo>
                  <a:pt x="48263" y="195693"/>
                </a:moveTo>
                <a:lnTo>
                  <a:pt x="243957" y="195693"/>
                </a:lnTo>
                <a:cubicBezTo>
                  <a:pt x="247453" y="195693"/>
                  <a:pt x="250286" y="198526"/>
                  <a:pt x="250286" y="202021"/>
                </a:cubicBezTo>
                <a:cubicBezTo>
                  <a:pt x="250286" y="205516"/>
                  <a:pt x="247453" y="208349"/>
                  <a:pt x="243957" y="208349"/>
                </a:cubicBezTo>
                <a:lnTo>
                  <a:pt x="48263" y="208349"/>
                </a:lnTo>
                <a:cubicBezTo>
                  <a:pt x="44768" y="208349"/>
                  <a:pt x="41935" y="205516"/>
                  <a:pt x="41935" y="202021"/>
                </a:cubicBezTo>
                <a:cubicBezTo>
                  <a:pt x="41935" y="198526"/>
                  <a:pt x="44768" y="195693"/>
                  <a:pt x="48263" y="195693"/>
                </a:cubicBezTo>
                <a:close/>
                <a:moveTo>
                  <a:pt x="48263" y="167737"/>
                </a:moveTo>
                <a:lnTo>
                  <a:pt x="243957" y="167737"/>
                </a:lnTo>
                <a:cubicBezTo>
                  <a:pt x="247453" y="167737"/>
                  <a:pt x="250286" y="170570"/>
                  <a:pt x="250286" y="174065"/>
                </a:cubicBezTo>
                <a:cubicBezTo>
                  <a:pt x="250286" y="177560"/>
                  <a:pt x="247453" y="180393"/>
                  <a:pt x="243957" y="180393"/>
                </a:cubicBezTo>
                <a:lnTo>
                  <a:pt x="48263" y="180393"/>
                </a:lnTo>
                <a:cubicBezTo>
                  <a:pt x="44768" y="180393"/>
                  <a:pt x="41935" y="177560"/>
                  <a:pt x="41935" y="174065"/>
                </a:cubicBezTo>
                <a:cubicBezTo>
                  <a:pt x="41935" y="170570"/>
                  <a:pt x="44768" y="167737"/>
                  <a:pt x="48263" y="167737"/>
                </a:cubicBezTo>
                <a:close/>
                <a:moveTo>
                  <a:pt x="48263" y="139781"/>
                </a:moveTo>
                <a:lnTo>
                  <a:pt x="243957" y="139781"/>
                </a:lnTo>
                <a:cubicBezTo>
                  <a:pt x="247453" y="139781"/>
                  <a:pt x="250286" y="142614"/>
                  <a:pt x="250286" y="146109"/>
                </a:cubicBezTo>
                <a:cubicBezTo>
                  <a:pt x="250286" y="149604"/>
                  <a:pt x="247453" y="152437"/>
                  <a:pt x="243957" y="152437"/>
                </a:cubicBezTo>
                <a:lnTo>
                  <a:pt x="48263" y="152437"/>
                </a:lnTo>
                <a:cubicBezTo>
                  <a:pt x="44768" y="152437"/>
                  <a:pt x="41935" y="149604"/>
                  <a:pt x="41935" y="146109"/>
                </a:cubicBezTo>
                <a:cubicBezTo>
                  <a:pt x="41935" y="142614"/>
                  <a:pt x="44768" y="139781"/>
                  <a:pt x="48263" y="139781"/>
                </a:cubicBezTo>
                <a:close/>
                <a:moveTo>
                  <a:pt x="348131" y="96524"/>
                </a:moveTo>
                <a:lnTo>
                  <a:pt x="348131" y="230636"/>
                </a:lnTo>
                <a:lnTo>
                  <a:pt x="363433" y="230636"/>
                </a:lnTo>
                <a:lnTo>
                  <a:pt x="363433" y="96524"/>
                </a:lnTo>
                <a:close/>
                <a:moveTo>
                  <a:pt x="96947" y="68569"/>
                </a:moveTo>
                <a:cubicBezTo>
                  <a:pt x="96714" y="68569"/>
                  <a:pt x="96525" y="68758"/>
                  <a:pt x="96525" y="68991"/>
                </a:cubicBezTo>
                <a:lnTo>
                  <a:pt x="96525" y="83447"/>
                </a:lnTo>
                <a:cubicBezTo>
                  <a:pt x="96525" y="83680"/>
                  <a:pt x="96714" y="83869"/>
                  <a:pt x="96947" y="83869"/>
                </a:cubicBezTo>
                <a:lnTo>
                  <a:pt x="195694" y="83869"/>
                </a:lnTo>
                <a:lnTo>
                  <a:pt x="195694" y="68569"/>
                </a:lnTo>
                <a:close/>
                <a:moveTo>
                  <a:pt x="355780" y="54591"/>
                </a:moveTo>
                <a:cubicBezTo>
                  <a:pt x="355655" y="54591"/>
                  <a:pt x="355529" y="54593"/>
                  <a:pt x="355404" y="54599"/>
                </a:cubicBezTo>
                <a:cubicBezTo>
                  <a:pt x="351394" y="54788"/>
                  <a:pt x="348131" y="58393"/>
                  <a:pt x="348131" y="62636"/>
                </a:cubicBezTo>
                <a:lnTo>
                  <a:pt x="348131" y="83868"/>
                </a:lnTo>
                <a:lnTo>
                  <a:pt x="363433" y="83868"/>
                </a:lnTo>
                <a:lnTo>
                  <a:pt x="363433" y="62241"/>
                </a:lnTo>
                <a:cubicBezTo>
                  <a:pt x="363433" y="60130"/>
                  <a:pt x="362590" y="58163"/>
                  <a:pt x="361062" y="56704"/>
                </a:cubicBezTo>
                <a:cubicBezTo>
                  <a:pt x="359625" y="55333"/>
                  <a:pt x="357762" y="54591"/>
                  <a:pt x="355780" y="54591"/>
                </a:cubicBezTo>
                <a:close/>
                <a:moveTo>
                  <a:pt x="208351" y="49562"/>
                </a:moveTo>
                <a:lnTo>
                  <a:pt x="208351" y="62241"/>
                </a:lnTo>
                <a:lnTo>
                  <a:pt x="208351" y="90197"/>
                </a:lnTo>
                <a:lnTo>
                  <a:pt x="208351" y="104175"/>
                </a:lnTo>
                <a:cubicBezTo>
                  <a:pt x="208351" y="108393"/>
                  <a:pt x="211782" y="111825"/>
                  <a:pt x="216000" y="111825"/>
                </a:cubicBezTo>
                <a:lnTo>
                  <a:pt x="216000" y="111826"/>
                </a:lnTo>
                <a:lnTo>
                  <a:pt x="270613" y="111826"/>
                </a:lnTo>
                <a:close/>
                <a:moveTo>
                  <a:pt x="354808" y="41956"/>
                </a:moveTo>
                <a:cubicBezTo>
                  <a:pt x="360425" y="41686"/>
                  <a:pt x="365743" y="43678"/>
                  <a:pt x="369798" y="47546"/>
                </a:cubicBezTo>
                <a:cubicBezTo>
                  <a:pt x="373796" y="51361"/>
                  <a:pt x="376089" y="56716"/>
                  <a:pt x="376088" y="62240"/>
                </a:cubicBezTo>
                <a:lnTo>
                  <a:pt x="376087" y="257934"/>
                </a:lnTo>
                <a:cubicBezTo>
                  <a:pt x="376087" y="261492"/>
                  <a:pt x="374702" y="264837"/>
                  <a:pt x="372186" y="267352"/>
                </a:cubicBezTo>
                <a:lnTo>
                  <a:pt x="365197" y="274340"/>
                </a:lnTo>
                <a:cubicBezTo>
                  <a:pt x="364262" y="275275"/>
                  <a:pt x="363217" y="276036"/>
                  <a:pt x="362109" y="276634"/>
                </a:cubicBezTo>
                <a:lnTo>
                  <a:pt x="362109" y="285889"/>
                </a:lnTo>
                <a:cubicBezTo>
                  <a:pt x="362109" y="289384"/>
                  <a:pt x="359275" y="292218"/>
                  <a:pt x="355781" y="292218"/>
                </a:cubicBezTo>
                <a:cubicBezTo>
                  <a:pt x="352285" y="292218"/>
                  <a:pt x="349452" y="289384"/>
                  <a:pt x="349452" y="285889"/>
                </a:cubicBezTo>
                <a:lnTo>
                  <a:pt x="349452" y="276634"/>
                </a:lnTo>
                <a:cubicBezTo>
                  <a:pt x="348344" y="276036"/>
                  <a:pt x="347299" y="275275"/>
                  <a:pt x="346363" y="274339"/>
                </a:cubicBezTo>
                <a:lnTo>
                  <a:pt x="339374" y="267349"/>
                </a:lnTo>
                <a:cubicBezTo>
                  <a:pt x="336859" y="264833"/>
                  <a:pt x="335474" y="261489"/>
                  <a:pt x="335474" y="257933"/>
                </a:cubicBezTo>
                <a:lnTo>
                  <a:pt x="335474" y="62635"/>
                </a:lnTo>
                <a:cubicBezTo>
                  <a:pt x="335474" y="51551"/>
                  <a:pt x="343966" y="42467"/>
                  <a:pt x="354808" y="41956"/>
                </a:cubicBezTo>
                <a:close/>
                <a:moveTo>
                  <a:pt x="62240" y="12656"/>
                </a:moveTo>
                <a:cubicBezTo>
                  <a:pt x="58022" y="12656"/>
                  <a:pt x="54591" y="16088"/>
                  <a:pt x="54591" y="20307"/>
                </a:cubicBezTo>
                <a:lnTo>
                  <a:pt x="54591" y="27956"/>
                </a:lnTo>
                <a:lnTo>
                  <a:pt x="202022" y="27956"/>
                </a:lnTo>
                <a:cubicBezTo>
                  <a:pt x="202022" y="27956"/>
                  <a:pt x="202044" y="27966"/>
                  <a:pt x="202054" y="27970"/>
                </a:cubicBezTo>
                <a:cubicBezTo>
                  <a:pt x="203689" y="27979"/>
                  <a:pt x="205295" y="28607"/>
                  <a:pt x="206498" y="29810"/>
                </a:cubicBezTo>
                <a:lnTo>
                  <a:pt x="290366" y="113678"/>
                </a:lnTo>
                <a:cubicBezTo>
                  <a:pt x="291568" y="114881"/>
                  <a:pt x="292196" y="116486"/>
                  <a:pt x="292204" y="118122"/>
                </a:cubicBezTo>
                <a:cubicBezTo>
                  <a:pt x="292208" y="118131"/>
                  <a:pt x="292218" y="118153"/>
                  <a:pt x="292218" y="118153"/>
                </a:cubicBezTo>
                <a:lnTo>
                  <a:pt x="292218" y="282314"/>
                </a:lnTo>
                <a:cubicBezTo>
                  <a:pt x="297577" y="283797"/>
                  <a:pt x="302700" y="285852"/>
                  <a:pt x="307518" y="288409"/>
                </a:cubicBezTo>
                <a:lnTo>
                  <a:pt x="307518" y="20307"/>
                </a:lnTo>
                <a:cubicBezTo>
                  <a:pt x="307518" y="16088"/>
                  <a:pt x="304087" y="12656"/>
                  <a:pt x="299869" y="12656"/>
                </a:cubicBezTo>
                <a:close/>
                <a:moveTo>
                  <a:pt x="62240" y="0"/>
                </a:moveTo>
                <a:lnTo>
                  <a:pt x="299869" y="0"/>
                </a:lnTo>
                <a:cubicBezTo>
                  <a:pt x="311066" y="0"/>
                  <a:pt x="320175" y="9109"/>
                  <a:pt x="320175" y="20307"/>
                </a:cubicBezTo>
                <a:lnTo>
                  <a:pt x="320175" y="296835"/>
                </a:lnTo>
                <a:cubicBezTo>
                  <a:pt x="337230" y="310825"/>
                  <a:pt x="348131" y="332053"/>
                  <a:pt x="348131" y="355781"/>
                </a:cubicBezTo>
                <a:cubicBezTo>
                  <a:pt x="348131" y="397809"/>
                  <a:pt x="313940" y="432000"/>
                  <a:pt x="271913" y="432000"/>
                </a:cubicBezTo>
                <a:cubicBezTo>
                  <a:pt x="255560" y="432000"/>
                  <a:pt x="240395" y="426822"/>
                  <a:pt x="227968" y="418022"/>
                </a:cubicBezTo>
                <a:lnTo>
                  <a:pt x="20307" y="418022"/>
                </a:lnTo>
                <a:cubicBezTo>
                  <a:pt x="9109" y="418022"/>
                  <a:pt x="0" y="408913"/>
                  <a:pt x="0" y="397716"/>
                </a:cubicBezTo>
                <a:lnTo>
                  <a:pt x="0" y="90985"/>
                </a:lnTo>
                <a:cubicBezTo>
                  <a:pt x="0" y="87490"/>
                  <a:pt x="2833" y="84657"/>
                  <a:pt x="6328" y="84657"/>
                </a:cubicBezTo>
                <a:cubicBezTo>
                  <a:pt x="9823" y="84657"/>
                  <a:pt x="12656" y="87490"/>
                  <a:pt x="12656" y="90985"/>
                </a:cubicBezTo>
                <a:lnTo>
                  <a:pt x="12656" y="397718"/>
                </a:lnTo>
                <a:cubicBezTo>
                  <a:pt x="12656" y="401936"/>
                  <a:pt x="16088" y="405367"/>
                  <a:pt x="20307" y="405367"/>
                </a:cubicBezTo>
                <a:lnTo>
                  <a:pt x="214078" y="405367"/>
                </a:lnTo>
                <a:cubicBezTo>
                  <a:pt x="202627" y="392028"/>
                  <a:pt x="195696" y="374700"/>
                  <a:pt x="195696" y="355782"/>
                </a:cubicBezTo>
                <a:cubicBezTo>
                  <a:pt x="195696" y="341288"/>
                  <a:pt x="199782" y="327187"/>
                  <a:pt x="207512" y="315003"/>
                </a:cubicBezTo>
                <a:cubicBezTo>
                  <a:pt x="209383" y="312052"/>
                  <a:pt x="213293" y="311177"/>
                  <a:pt x="216245" y="313050"/>
                </a:cubicBezTo>
                <a:cubicBezTo>
                  <a:pt x="219196" y="314922"/>
                  <a:pt x="220070" y="318832"/>
                  <a:pt x="218198" y="321783"/>
                </a:cubicBezTo>
                <a:cubicBezTo>
                  <a:pt x="211756" y="331936"/>
                  <a:pt x="208351" y="343693"/>
                  <a:pt x="208351" y="355782"/>
                </a:cubicBezTo>
                <a:cubicBezTo>
                  <a:pt x="208351" y="390832"/>
                  <a:pt x="236865" y="419345"/>
                  <a:pt x="271914" y="419345"/>
                </a:cubicBezTo>
                <a:cubicBezTo>
                  <a:pt x="306962" y="419345"/>
                  <a:pt x="335476" y="390831"/>
                  <a:pt x="335476" y="355782"/>
                </a:cubicBezTo>
                <a:cubicBezTo>
                  <a:pt x="335476" y="320734"/>
                  <a:pt x="306962" y="292220"/>
                  <a:pt x="271914" y="292220"/>
                </a:cubicBezTo>
                <a:cubicBezTo>
                  <a:pt x="259458" y="292220"/>
                  <a:pt x="247401" y="295819"/>
                  <a:pt x="237044" y="302629"/>
                </a:cubicBezTo>
                <a:cubicBezTo>
                  <a:pt x="234124" y="304548"/>
                  <a:pt x="230199" y="303738"/>
                  <a:pt x="228280" y="300817"/>
                </a:cubicBezTo>
                <a:cubicBezTo>
                  <a:pt x="226360" y="297897"/>
                  <a:pt x="227170" y="293973"/>
                  <a:pt x="230091" y="292053"/>
                </a:cubicBezTo>
                <a:cubicBezTo>
                  <a:pt x="242517" y="283882"/>
                  <a:pt x="256980" y="279563"/>
                  <a:pt x="271913" y="279563"/>
                </a:cubicBezTo>
                <a:cubicBezTo>
                  <a:pt x="274494" y="279563"/>
                  <a:pt x="277046" y="279693"/>
                  <a:pt x="279562" y="279945"/>
                </a:cubicBezTo>
                <a:lnTo>
                  <a:pt x="279562" y="124481"/>
                </a:lnTo>
                <a:lnTo>
                  <a:pt x="216000" y="124481"/>
                </a:lnTo>
                <a:cubicBezTo>
                  <a:pt x="204803" y="124481"/>
                  <a:pt x="195694" y="115373"/>
                  <a:pt x="195694" y="104175"/>
                </a:cubicBezTo>
                <a:lnTo>
                  <a:pt x="195694" y="96525"/>
                </a:lnTo>
                <a:lnTo>
                  <a:pt x="96947" y="96525"/>
                </a:lnTo>
                <a:cubicBezTo>
                  <a:pt x="89735" y="96525"/>
                  <a:pt x="83869" y="90658"/>
                  <a:pt x="83869" y="83447"/>
                </a:cubicBezTo>
                <a:lnTo>
                  <a:pt x="83869" y="68990"/>
                </a:lnTo>
                <a:cubicBezTo>
                  <a:pt x="83869" y="61779"/>
                  <a:pt x="89735" y="55912"/>
                  <a:pt x="96947" y="55912"/>
                </a:cubicBezTo>
                <a:lnTo>
                  <a:pt x="195694" y="55912"/>
                </a:lnTo>
                <a:lnTo>
                  <a:pt x="195694" y="40612"/>
                </a:lnTo>
                <a:lnTo>
                  <a:pt x="20307" y="40612"/>
                </a:lnTo>
                <a:cubicBezTo>
                  <a:pt x="16088" y="40612"/>
                  <a:pt x="12656" y="44044"/>
                  <a:pt x="12656" y="48263"/>
                </a:cubicBezTo>
                <a:lnTo>
                  <a:pt x="12656" y="61453"/>
                </a:lnTo>
                <a:cubicBezTo>
                  <a:pt x="12656" y="64948"/>
                  <a:pt x="9823" y="67781"/>
                  <a:pt x="6328" y="67781"/>
                </a:cubicBezTo>
                <a:cubicBezTo>
                  <a:pt x="2833" y="67781"/>
                  <a:pt x="0" y="64948"/>
                  <a:pt x="0" y="61453"/>
                </a:cubicBezTo>
                <a:lnTo>
                  <a:pt x="0" y="48263"/>
                </a:lnTo>
                <a:cubicBezTo>
                  <a:pt x="0" y="37065"/>
                  <a:pt x="9109" y="27956"/>
                  <a:pt x="20307" y="27956"/>
                </a:cubicBezTo>
                <a:lnTo>
                  <a:pt x="41934" y="27956"/>
                </a:lnTo>
                <a:lnTo>
                  <a:pt x="41934" y="20307"/>
                </a:lnTo>
                <a:cubicBezTo>
                  <a:pt x="41934" y="9109"/>
                  <a:pt x="51044" y="0"/>
                  <a:pt x="62240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E33817B6-1777-0DF6-CBFA-5CA8E03E1FB7}"/>
              </a:ext>
            </a:extLst>
          </p:cNvPr>
          <p:cNvSpPr/>
          <p:nvPr/>
        </p:nvSpPr>
        <p:spPr>
          <a:xfrm>
            <a:off x="6780958" y="2479738"/>
            <a:ext cx="431988" cy="432000"/>
          </a:xfrm>
          <a:custGeom>
            <a:avLst/>
            <a:gdLst>
              <a:gd name="connsiteX0" fmla="*/ 105981 w 431988"/>
              <a:gd name="connsiteY0" fmla="*/ 385893 h 432000"/>
              <a:gd name="connsiteX1" fmla="*/ 105981 w 431988"/>
              <a:gd name="connsiteY1" fmla="*/ 394405 h 432000"/>
              <a:gd name="connsiteX2" fmla="*/ 143431 w 431988"/>
              <a:gd name="connsiteY2" fmla="*/ 394405 h 432000"/>
              <a:gd name="connsiteX3" fmla="*/ 143431 w 431988"/>
              <a:gd name="connsiteY3" fmla="*/ 385893 h 432000"/>
              <a:gd name="connsiteX4" fmla="*/ 105981 w 431988"/>
              <a:gd name="connsiteY4" fmla="*/ 373237 h 432000"/>
              <a:gd name="connsiteX5" fmla="*/ 143431 w 431988"/>
              <a:gd name="connsiteY5" fmla="*/ 373237 h 432000"/>
              <a:gd name="connsiteX6" fmla="*/ 143431 w 431988"/>
              <a:gd name="connsiteY6" fmla="*/ 407061 h 432000"/>
              <a:gd name="connsiteX7" fmla="*/ 105981 w 431988"/>
              <a:gd name="connsiteY7" fmla="*/ 407061 h 432000"/>
              <a:gd name="connsiteX8" fmla="*/ 105981 w 431988"/>
              <a:gd name="connsiteY8" fmla="*/ 373237 h 432000"/>
              <a:gd name="connsiteX9" fmla="*/ 12656 w 431988"/>
              <a:gd name="connsiteY9" fmla="*/ 360879 h 432000"/>
              <a:gd name="connsiteX10" fmla="*/ 12656 w 431988"/>
              <a:gd name="connsiteY10" fmla="*/ 407276 h 432000"/>
              <a:gd name="connsiteX11" fmla="*/ 24724 w 431988"/>
              <a:gd name="connsiteY11" fmla="*/ 419344 h 432000"/>
              <a:gd name="connsiteX12" fmla="*/ 224685 w 431988"/>
              <a:gd name="connsiteY12" fmla="*/ 419344 h 432000"/>
              <a:gd name="connsiteX13" fmla="*/ 236754 w 431988"/>
              <a:gd name="connsiteY13" fmla="*/ 407276 h 432000"/>
              <a:gd name="connsiteX14" fmla="*/ 236754 w 431988"/>
              <a:gd name="connsiteY14" fmla="*/ 360879 h 432000"/>
              <a:gd name="connsiteX15" fmla="*/ 152457 w 431988"/>
              <a:gd name="connsiteY15" fmla="*/ 217510 h 432000"/>
              <a:gd name="connsiteX16" fmla="*/ 161408 w 431988"/>
              <a:gd name="connsiteY16" fmla="*/ 226459 h 432000"/>
              <a:gd name="connsiteX17" fmla="*/ 115708 w 431988"/>
              <a:gd name="connsiteY17" fmla="*/ 272159 h 432000"/>
              <a:gd name="connsiteX18" fmla="*/ 106758 w 431988"/>
              <a:gd name="connsiteY18" fmla="*/ 272159 h 432000"/>
              <a:gd name="connsiteX19" fmla="*/ 88006 w 431988"/>
              <a:gd name="connsiteY19" fmla="*/ 253407 h 432000"/>
              <a:gd name="connsiteX20" fmla="*/ 96955 w 431988"/>
              <a:gd name="connsiteY20" fmla="*/ 244457 h 432000"/>
              <a:gd name="connsiteX21" fmla="*/ 111232 w 431988"/>
              <a:gd name="connsiteY21" fmla="*/ 258735 h 432000"/>
              <a:gd name="connsiteX22" fmla="*/ 124705 w 431988"/>
              <a:gd name="connsiteY22" fmla="*/ 189240 h 432000"/>
              <a:gd name="connsiteX23" fmla="*/ 69110 w 431988"/>
              <a:gd name="connsiteY23" fmla="*/ 244835 h 432000"/>
              <a:gd name="connsiteX24" fmla="*/ 124705 w 431988"/>
              <a:gd name="connsiteY24" fmla="*/ 300430 h 432000"/>
              <a:gd name="connsiteX25" fmla="*/ 164847 w 431988"/>
              <a:gd name="connsiteY25" fmla="*/ 283273 h 432000"/>
              <a:gd name="connsiteX26" fmla="*/ 162710 w 431988"/>
              <a:gd name="connsiteY26" fmla="*/ 255147 h 432000"/>
              <a:gd name="connsiteX27" fmla="*/ 180089 w 431988"/>
              <a:gd name="connsiteY27" fmla="*/ 240182 h 432000"/>
              <a:gd name="connsiteX28" fmla="*/ 124705 w 431988"/>
              <a:gd name="connsiteY28" fmla="*/ 189240 h 432000"/>
              <a:gd name="connsiteX29" fmla="*/ 42861 w 431988"/>
              <a:gd name="connsiteY29" fmla="*/ 94584 h 432000"/>
              <a:gd name="connsiteX30" fmla="*/ 40751 w 431988"/>
              <a:gd name="connsiteY30" fmla="*/ 96694 h 432000"/>
              <a:gd name="connsiteX31" fmla="*/ 40751 w 431988"/>
              <a:gd name="connsiteY31" fmla="*/ 141917 h 432000"/>
              <a:gd name="connsiteX32" fmla="*/ 42861 w 431988"/>
              <a:gd name="connsiteY32" fmla="*/ 144026 h 432000"/>
              <a:gd name="connsiteX33" fmla="*/ 162997 w 431988"/>
              <a:gd name="connsiteY33" fmla="*/ 144026 h 432000"/>
              <a:gd name="connsiteX34" fmla="*/ 199220 w 431988"/>
              <a:gd name="connsiteY34" fmla="*/ 111015 h 432000"/>
              <a:gd name="connsiteX35" fmla="*/ 208658 w 431988"/>
              <a:gd name="connsiteY35" fmla="*/ 116070 h 432000"/>
              <a:gd name="connsiteX36" fmla="*/ 208658 w 431988"/>
              <a:gd name="connsiteY36" fmla="*/ 96694 h 432000"/>
              <a:gd name="connsiteX37" fmla="*/ 206548 w 431988"/>
              <a:gd name="connsiteY37" fmla="*/ 94584 h 432000"/>
              <a:gd name="connsiteX38" fmla="*/ 12656 w 431988"/>
              <a:gd name="connsiteY38" fmla="*/ 55876 h 432000"/>
              <a:gd name="connsiteX39" fmla="*/ 12656 w 431988"/>
              <a:gd name="connsiteY39" fmla="*/ 348222 h 432000"/>
              <a:gd name="connsiteX40" fmla="*/ 236754 w 431988"/>
              <a:gd name="connsiteY40" fmla="*/ 348222 h 432000"/>
              <a:gd name="connsiteX41" fmla="*/ 236754 w 431988"/>
              <a:gd name="connsiteY41" fmla="*/ 322943 h 432000"/>
              <a:gd name="connsiteX42" fmla="*/ 174136 w 431988"/>
              <a:gd name="connsiteY42" fmla="*/ 291900 h 432000"/>
              <a:gd name="connsiteX43" fmla="*/ 124705 w 431988"/>
              <a:gd name="connsiteY43" fmla="*/ 313086 h 432000"/>
              <a:gd name="connsiteX44" fmla="*/ 56454 w 431988"/>
              <a:gd name="connsiteY44" fmla="*/ 244835 h 432000"/>
              <a:gd name="connsiteX45" fmla="*/ 124705 w 431988"/>
              <a:gd name="connsiteY45" fmla="*/ 176584 h 432000"/>
              <a:gd name="connsiteX46" fmla="*/ 192711 w 431988"/>
              <a:gd name="connsiteY46" fmla="*/ 239285 h 432000"/>
              <a:gd name="connsiteX47" fmla="*/ 200531 w 431988"/>
              <a:gd name="connsiteY47" fmla="*/ 241708 h 432000"/>
              <a:gd name="connsiteX48" fmla="*/ 200759 w 431988"/>
              <a:gd name="connsiteY48" fmla="*/ 241823 h 432000"/>
              <a:gd name="connsiteX49" fmla="*/ 217741 w 431988"/>
              <a:gd name="connsiteY49" fmla="*/ 250763 h 432000"/>
              <a:gd name="connsiteX50" fmla="*/ 168451 w 431988"/>
              <a:gd name="connsiteY50" fmla="*/ 156684 h 432000"/>
              <a:gd name="connsiteX51" fmla="*/ 42861 w 431988"/>
              <a:gd name="connsiteY51" fmla="*/ 156684 h 432000"/>
              <a:gd name="connsiteX52" fmla="*/ 28095 w 431988"/>
              <a:gd name="connsiteY52" fmla="*/ 141918 h 432000"/>
              <a:gd name="connsiteX53" fmla="*/ 28095 w 431988"/>
              <a:gd name="connsiteY53" fmla="*/ 96694 h 432000"/>
              <a:gd name="connsiteX54" fmla="*/ 42861 w 431988"/>
              <a:gd name="connsiteY54" fmla="*/ 81928 h 432000"/>
              <a:gd name="connsiteX55" fmla="*/ 206548 w 431988"/>
              <a:gd name="connsiteY55" fmla="*/ 81928 h 432000"/>
              <a:gd name="connsiteX56" fmla="*/ 221314 w 431988"/>
              <a:gd name="connsiteY56" fmla="*/ 96694 h 432000"/>
              <a:gd name="connsiteX57" fmla="*/ 221314 w 431988"/>
              <a:gd name="connsiteY57" fmla="*/ 135274 h 432000"/>
              <a:gd name="connsiteX58" fmla="*/ 236754 w 431988"/>
              <a:gd name="connsiteY58" fmla="*/ 164744 h 432000"/>
              <a:gd name="connsiteX59" fmla="*/ 236754 w 431988"/>
              <a:gd name="connsiteY59" fmla="*/ 55876 h 432000"/>
              <a:gd name="connsiteX60" fmla="*/ 24724 w 431988"/>
              <a:gd name="connsiteY60" fmla="*/ 0 h 432000"/>
              <a:gd name="connsiteX61" fmla="*/ 41828 w 431988"/>
              <a:gd name="connsiteY61" fmla="*/ 0 h 432000"/>
              <a:gd name="connsiteX62" fmla="*/ 41828 w 431988"/>
              <a:gd name="connsiteY62" fmla="*/ 12656 h 432000"/>
              <a:gd name="connsiteX63" fmla="*/ 24724 w 431988"/>
              <a:gd name="connsiteY63" fmla="*/ 12656 h 432000"/>
              <a:gd name="connsiteX64" fmla="*/ 12656 w 431988"/>
              <a:gd name="connsiteY64" fmla="*/ 24724 h 432000"/>
              <a:gd name="connsiteX65" fmla="*/ 12656 w 431988"/>
              <a:gd name="connsiteY65" fmla="*/ 43219 h 432000"/>
              <a:gd name="connsiteX66" fmla="*/ 236754 w 431988"/>
              <a:gd name="connsiteY66" fmla="*/ 43219 h 432000"/>
              <a:gd name="connsiteX67" fmla="*/ 236754 w 431988"/>
              <a:gd name="connsiteY67" fmla="*/ 24724 h 432000"/>
              <a:gd name="connsiteX68" fmla="*/ 224685 w 431988"/>
              <a:gd name="connsiteY68" fmla="*/ 12656 h 432000"/>
              <a:gd name="connsiteX69" fmla="*/ 77265 w 431988"/>
              <a:gd name="connsiteY69" fmla="*/ 12656 h 432000"/>
              <a:gd name="connsiteX70" fmla="*/ 77265 w 431988"/>
              <a:gd name="connsiteY70" fmla="*/ 0 h 432000"/>
              <a:gd name="connsiteX71" fmla="*/ 224685 w 431988"/>
              <a:gd name="connsiteY71" fmla="*/ 0 h 432000"/>
              <a:gd name="connsiteX72" fmla="*/ 249411 w 431988"/>
              <a:gd name="connsiteY72" fmla="*/ 24724 h 432000"/>
              <a:gd name="connsiteX73" fmla="*/ 249411 w 431988"/>
              <a:gd name="connsiteY73" fmla="*/ 49548 h 432000"/>
              <a:gd name="connsiteX74" fmla="*/ 249411 w 431988"/>
              <a:gd name="connsiteY74" fmla="*/ 188504 h 432000"/>
              <a:gd name="connsiteX75" fmla="*/ 283607 w 431988"/>
              <a:gd name="connsiteY75" fmla="*/ 175975 h 432000"/>
              <a:gd name="connsiteX76" fmla="*/ 320617 w 431988"/>
              <a:gd name="connsiteY76" fmla="*/ 156586 h 432000"/>
              <a:gd name="connsiteX77" fmla="*/ 373174 w 431988"/>
              <a:gd name="connsiteY77" fmla="*/ 150732 h 432000"/>
              <a:gd name="connsiteX78" fmla="*/ 393767 w 431988"/>
              <a:gd name="connsiteY78" fmla="*/ 190039 h 432000"/>
              <a:gd name="connsiteX79" fmla="*/ 421630 w 431988"/>
              <a:gd name="connsiteY79" fmla="*/ 264371 h 432000"/>
              <a:gd name="connsiteX80" fmla="*/ 427294 w 431988"/>
              <a:gd name="connsiteY80" fmla="*/ 279953 h 432000"/>
              <a:gd name="connsiteX81" fmla="*/ 409939 w 431988"/>
              <a:gd name="connsiteY81" fmla="*/ 335498 h 432000"/>
              <a:gd name="connsiteX82" fmla="*/ 404066 w 431988"/>
              <a:gd name="connsiteY82" fmla="*/ 324287 h 432000"/>
              <a:gd name="connsiteX83" fmla="*/ 416082 w 431988"/>
              <a:gd name="connsiteY83" fmla="*/ 285825 h 432000"/>
              <a:gd name="connsiteX84" fmla="*/ 409320 w 431988"/>
              <a:gd name="connsiteY84" fmla="*/ 267311 h 432000"/>
              <a:gd name="connsiteX85" fmla="*/ 382555 w 431988"/>
              <a:gd name="connsiteY85" fmla="*/ 195911 h 432000"/>
              <a:gd name="connsiteX86" fmla="*/ 361961 w 431988"/>
              <a:gd name="connsiteY86" fmla="*/ 156604 h 432000"/>
              <a:gd name="connsiteX87" fmla="*/ 332408 w 431988"/>
              <a:gd name="connsiteY87" fmla="*/ 165456 h 432000"/>
              <a:gd name="connsiteX88" fmla="*/ 344596 w 431988"/>
              <a:gd name="connsiteY88" fmla="*/ 188720 h 432000"/>
              <a:gd name="connsiteX89" fmla="*/ 333385 w 431988"/>
              <a:gd name="connsiteY89" fmla="*/ 194593 h 432000"/>
              <a:gd name="connsiteX90" fmla="*/ 321200 w 431988"/>
              <a:gd name="connsiteY90" fmla="*/ 171333 h 432000"/>
              <a:gd name="connsiteX91" fmla="*/ 295371 w 431988"/>
              <a:gd name="connsiteY91" fmla="*/ 184615 h 432000"/>
              <a:gd name="connsiteX92" fmla="*/ 307681 w 431988"/>
              <a:gd name="connsiteY92" fmla="*/ 208112 h 432000"/>
              <a:gd name="connsiteX93" fmla="*/ 296470 w 431988"/>
              <a:gd name="connsiteY93" fmla="*/ 213985 h 432000"/>
              <a:gd name="connsiteX94" fmla="*/ 284363 w 431988"/>
              <a:gd name="connsiteY94" fmla="*/ 190877 h 432000"/>
              <a:gd name="connsiteX95" fmla="*/ 258976 w 431988"/>
              <a:gd name="connsiteY95" fmla="*/ 207161 h 432000"/>
              <a:gd name="connsiteX96" fmla="*/ 269857 w 431988"/>
              <a:gd name="connsiteY96" fmla="*/ 227928 h 432000"/>
              <a:gd name="connsiteX97" fmla="*/ 258646 w 431988"/>
              <a:gd name="connsiteY97" fmla="*/ 233801 h 432000"/>
              <a:gd name="connsiteX98" fmla="*/ 247470 w 431988"/>
              <a:gd name="connsiteY98" fmla="*/ 212470 h 432000"/>
              <a:gd name="connsiteX99" fmla="*/ 204685 w 431988"/>
              <a:gd name="connsiteY99" fmla="*/ 130805 h 432000"/>
              <a:gd name="connsiteX100" fmla="*/ 177854 w 431988"/>
              <a:gd name="connsiteY100" fmla="*/ 147356 h 432000"/>
              <a:gd name="connsiteX101" fmla="*/ 238384 w 431988"/>
              <a:gd name="connsiteY101" fmla="*/ 262892 h 432000"/>
              <a:gd name="connsiteX102" fmla="*/ 229831 w 431988"/>
              <a:gd name="connsiteY102" fmla="*/ 271428 h 432000"/>
              <a:gd name="connsiteX103" fmla="*/ 194987 w 431988"/>
              <a:gd name="connsiteY103" fmla="*/ 253085 h 432000"/>
              <a:gd name="connsiteX104" fmla="*/ 181672 w 431988"/>
              <a:gd name="connsiteY104" fmla="*/ 281577 h 432000"/>
              <a:gd name="connsiteX105" fmla="*/ 277634 w 431988"/>
              <a:gd name="connsiteY105" fmla="*/ 329043 h 432000"/>
              <a:gd name="connsiteX106" fmla="*/ 296312 w 431988"/>
              <a:gd name="connsiteY106" fmla="*/ 347760 h 432000"/>
              <a:gd name="connsiteX107" fmla="*/ 335101 w 431988"/>
              <a:gd name="connsiteY107" fmla="*/ 360419 h 432000"/>
              <a:gd name="connsiteX108" fmla="*/ 372804 w 431988"/>
              <a:gd name="connsiteY108" fmla="*/ 340667 h 432000"/>
              <a:gd name="connsiteX109" fmla="*/ 378678 w 431988"/>
              <a:gd name="connsiteY109" fmla="*/ 351878 h 432000"/>
              <a:gd name="connsiteX110" fmla="*/ 340975 w 431988"/>
              <a:gd name="connsiteY110" fmla="*/ 371630 h 432000"/>
              <a:gd name="connsiteX111" fmla="*/ 284956 w 431988"/>
              <a:gd name="connsiteY111" fmla="*/ 353348 h 432000"/>
              <a:gd name="connsiteX112" fmla="*/ 272023 w 431988"/>
              <a:gd name="connsiteY112" fmla="*/ 340388 h 432000"/>
              <a:gd name="connsiteX113" fmla="*/ 249410 w 431988"/>
              <a:gd name="connsiteY113" fmla="*/ 329203 h 432000"/>
              <a:gd name="connsiteX114" fmla="*/ 249410 w 431988"/>
              <a:gd name="connsiteY114" fmla="*/ 354551 h 432000"/>
              <a:gd name="connsiteX115" fmla="*/ 249410 w 431988"/>
              <a:gd name="connsiteY115" fmla="*/ 407276 h 432000"/>
              <a:gd name="connsiteX116" fmla="*/ 224685 w 431988"/>
              <a:gd name="connsiteY116" fmla="*/ 432000 h 432000"/>
              <a:gd name="connsiteX117" fmla="*/ 24724 w 431988"/>
              <a:gd name="connsiteY117" fmla="*/ 432000 h 432000"/>
              <a:gd name="connsiteX118" fmla="*/ 0 w 431988"/>
              <a:gd name="connsiteY118" fmla="*/ 407276 h 432000"/>
              <a:gd name="connsiteX119" fmla="*/ 0 w 431988"/>
              <a:gd name="connsiteY119" fmla="*/ 354551 h 432000"/>
              <a:gd name="connsiteX120" fmla="*/ 0 w 431988"/>
              <a:gd name="connsiteY120" fmla="*/ 49548 h 432000"/>
              <a:gd name="connsiteX121" fmla="*/ 0 w 431988"/>
              <a:gd name="connsiteY121" fmla="*/ 24724 h 432000"/>
              <a:gd name="connsiteX122" fmla="*/ 24724 w 431988"/>
              <a:gd name="connsiteY12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1988" h="432000">
                <a:moveTo>
                  <a:pt x="105981" y="385893"/>
                </a:moveTo>
                <a:cubicBezTo>
                  <a:pt x="100480" y="385893"/>
                  <a:pt x="100480" y="394405"/>
                  <a:pt x="105981" y="394405"/>
                </a:cubicBezTo>
                <a:lnTo>
                  <a:pt x="143431" y="394405"/>
                </a:lnTo>
                <a:cubicBezTo>
                  <a:pt x="148932" y="394405"/>
                  <a:pt x="148932" y="385893"/>
                  <a:pt x="143431" y="385893"/>
                </a:cubicBezTo>
                <a:close/>
                <a:moveTo>
                  <a:pt x="105981" y="373237"/>
                </a:moveTo>
                <a:lnTo>
                  <a:pt x="143431" y="373237"/>
                </a:lnTo>
                <a:cubicBezTo>
                  <a:pt x="165172" y="373237"/>
                  <a:pt x="165140" y="407061"/>
                  <a:pt x="143431" y="407061"/>
                </a:cubicBezTo>
                <a:lnTo>
                  <a:pt x="105981" y="407061"/>
                </a:lnTo>
                <a:cubicBezTo>
                  <a:pt x="84240" y="407061"/>
                  <a:pt x="84272" y="373237"/>
                  <a:pt x="105981" y="373237"/>
                </a:cubicBezTo>
                <a:close/>
                <a:moveTo>
                  <a:pt x="12656" y="360879"/>
                </a:moveTo>
                <a:lnTo>
                  <a:pt x="12656" y="407276"/>
                </a:lnTo>
                <a:cubicBezTo>
                  <a:pt x="12656" y="413930"/>
                  <a:pt x="18070" y="419344"/>
                  <a:pt x="24724" y="419344"/>
                </a:cubicBezTo>
                <a:lnTo>
                  <a:pt x="224685" y="419344"/>
                </a:lnTo>
                <a:cubicBezTo>
                  <a:pt x="231339" y="419344"/>
                  <a:pt x="236754" y="413930"/>
                  <a:pt x="236754" y="407276"/>
                </a:cubicBezTo>
                <a:lnTo>
                  <a:pt x="236754" y="360879"/>
                </a:lnTo>
                <a:close/>
                <a:moveTo>
                  <a:pt x="152457" y="217510"/>
                </a:moveTo>
                <a:cubicBezTo>
                  <a:pt x="158245" y="211727"/>
                  <a:pt x="167192" y="220673"/>
                  <a:pt x="161408" y="226459"/>
                </a:cubicBezTo>
                <a:lnTo>
                  <a:pt x="115708" y="272159"/>
                </a:lnTo>
                <a:cubicBezTo>
                  <a:pt x="112725" y="274630"/>
                  <a:pt x="109742" y="274630"/>
                  <a:pt x="106758" y="272159"/>
                </a:cubicBezTo>
                <a:lnTo>
                  <a:pt x="88006" y="253407"/>
                </a:lnTo>
                <a:cubicBezTo>
                  <a:pt x="82220" y="247620"/>
                  <a:pt x="91168" y="238674"/>
                  <a:pt x="96955" y="244457"/>
                </a:cubicBezTo>
                <a:lnTo>
                  <a:pt x="111232" y="258735"/>
                </a:lnTo>
                <a:close/>
                <a:moveTo>
                  <a:pt x="124705" y="189240"/>
                </a:moveTo>
                <a:cubicBezTo>
                  <a:pt x="94049" y="189240"/>
                  <a:pt x="69110" y="214180"/>
                  <a:pt x="69110" y="244835"/>
                </a:cubicBezTo>
                <a:cubicBezTo>
                  <a:pt x="69110" y="275490"/>
                  <a:pt x="94049" y="300430"/>
                  <a:pt x="124705" y="300430"/>
                </a:cubicBezTo>
                <a:cubicBezTo>
                  <a:pt x="140025" y="300430"/>
                  <a:pt x="154382" y="294224"/>
                  <a:pt x="164847" y="283273"/>
                </a:cubicBezTo>
                <a:cubicBezTo>
                  <a:pt x="159249" y="274992"/>
                  <a:pt x="158415" y="264176"/>
                  <a:pt x="162710" y="255147"/>
                </a:cubicBezTo>
                <a:cubicBezTo>
                  <a:pt x="166080" y="248063"/>
                  <a:pt x="172594" y="242468"/>
                  <a:pt x="180089" y="240182"/>
                </a:cubicBezTo>
                <a:cubicBezTo>
                  <a:pt x="177717" y="211698"/>
                  <a:pt x="153791" y="189240"/>
                  <a:pt x="124705" y="189240"/>
                </a:cubicBezTo>
                <a:close/>
                <a:moveTo>
                  <a:pt x="42861" y="94584"/>
                </a:moveTo>
                <a:cubicBezTo>
                  <a:pt x="41697" y="94584"/>
                  <a:pt x="40751" y="95530"/>
                  <a:pt x="40751" y="96694"/>
                </a:cubicBezTo>
                <a:lnTo>
                  <a:pt x="40751" y="141917"/>
                </a:lnTo>
                <a:cubicBezTo>
                  <a:pt x="40751" y="143081"/>
                  <a:pt x="41697" y="144026"/>
                  <a:pt x="42861" y="144026"/>
                </a:cubicBezTo>
                <a:lnTo>
                  <a:pt x="162997" y="144026"/>
                </a:lnTo>
                <a:cubicBezTo>
                  <a:pt x="158536" y="123268"/>
                  <a:pt x="178950" y="104681"/>
                  <a:pt x="199220" y="111015"/>
                </a:cubicBezTo>
                <a:cubicBezTo>
                  <a:pt x="202715" y="112107"/>
                  <a:pt x="205899" y="113829"/>
                  <a:pt x="208658" y="116070"/>
                </a:cubicBezTo>
                <a:lnTo>
                  <a:pt x="208658" y="96694"/>
                </a:lnTo>
                <a:cubicBezTo>
                  <a:pt x="208658" y="95530"/>
                  <a:pt x="207712" y="94584"/>
                  <a:pt x="206548" y="94584"/>
                </a:cubicBezTo>
                <a:close/>
                <a:moveTo>
                  <a:pt x="12656" y="55876"/>
                </a:moveTo>
                <a:lnTo>
                  <a:pt x="12656" y="348222"/>
                </a:lnTo>
                <a:lnTo>
                  <a:pt x="236754" y="348222"/>
                </a:lnTo>
                <a:lnTo>
                  <a:pt x="236754" y="322943"/>
                </a:lnTo>
                <a:cubicBezTo>
                  <a:pt x="215981" y="312668"/>
                  <a:pt x="194212" y="303469"/>
                  <a:pt x="174136" y="291900"/>
                </a:cubicBezTo>
                <a:cubicBezTo>
                  <a:pt x="161279" y="305432"/>
                  <a:pt x="143580" y="313086"/>
                  <a:pt x="124705" y="313086"/>
                </a:cubicBezTo>
                <a:cubicBezTo>
                  <a:pt x="87072" y="313086"/>
                  <a:pt x="56454" y="282469"/>
                  <a:pt x="56454" y="244835"/>
                </a:cubicBezTo>
                <a:cubicBezTo>
                  <a:pt x="56454" y="207201"/>
                  <a:pt x="87072" y="176584"/>
                  <a:pt x="124705" y="176584"/>
                </a:cubicBezTo>
                <a:cubicBezTo>
                  <a:pt x="160468" y="176584"/>
                  <a:pt x="189874" y="204240"/>
                  <a:pt x="192711" y="239285"/>
                </a:cubicBezTo>
                <a:cubicBezTo>
                  <a:pt x="195386" y="239705"/>
                  <a:pt x="198016" y="240512"/>
                  <a:pt x="200531" y="241708"/>
                </a:cubicBezTo>
                <a:cubicBezTo>
                  <a:pt x="200607" y="241745"/>
                  <a:pt x="200684" y="241783"/>
                  <a:pt x="200759" y="241823"/>
                </a:cubicBezTo>
                <a:lnTo>
                  <a:pt x="217741" y="250763"/>
                </a:lnTo>
                <a:lnTo>
                  <a:pt x="168451" y="156684"/>
                </a:lnTo>
                <a:lnTo>
                  <a:pt x="42861" y="156684"/>
                </a:lnTo>
                <a:cubicBezTo>
                  <a:pt x="34719" y="156684"/>
                  <a:pt x="28095" y="150059"/>
                  <a:pt x="28095" y="141918"/>
                </a:cubicBezTo>
                <a:lnTo>
                  <a:pt x="28095" y="96694"/>
                </a:lnTo>
                <a:cubicBezTo>
                  <a:pt x="28095" y="88552"/>
                  <a:pt x="34719" y="81928"/>
                  <a:pt x="42861" y="81928"/>
                </a:cubicBezTo>
                <a:lnTo>
                  <a:pt x="206548" y="81928"/>
                </a:lnTo>
                <a:cubicBezTo>
                  <a:pt x="214690" y="81928"/>
                  <a:pt x="221314" y="88552"/>
                  <a:pt x="221314" y="96694"/>
                </a:cubicBezTo>
                <a:lnTo>
                  <a:pt x="221314" y="135274"/>
                </a:lnTo>
                <a:lnTo>
                  <a:pt x="236754" y="164744"/>
                </a:lnTo>
                <a:lnTo>
                  <a:pt x="236754" y="55876"/>
                </a:lnTo>
                <a:close/>
                <a:moveTo>
                  <a:pt x="24724" y="0"/>
                </a:moveTo>
                <a:lnTo>
                  <a:pt x="41828" y="0"/>
                </a:lnTo>
                <a:cubicBezTo>
                  <a:pt x="50010" y="0"/>
                  <a:pt x="50010" y="12656"/>
                  <a:pt x="41828" y="12656"/>
                </a:cubicBezTo>
                <a:lnTo>
                  <a:pt x="24724" y="12656"/>
                </a:lnTo>
                <a:cubicBezTo>
                  <a:pt x="18070" y="12656"/>
                  <a:pt x="12656" y="18070"/>
                  <a:pt x="12656" y="24724"/>
                </a:cubicBezTo>
                <a:lnTo>
                  <a:pt x="12656" y="43219"/>
                </a:lnTo>
                <a:lnTo>
                  <a:pt x="236754" y="43219"/>
                </a:lnTo>
                <a:lnTo>
                  <a:pt x="236754" y="24724"/>
                </a:lnTo>
                <a:cubicBezTo>
                  <a:pt x="236754" y="18070"/>
                  <a:pt x="231339" y="12656"/>
                  <a:pt x="224685" y="12656"/>
                </a:cubicBezTo>
                <a:lnTo>
                  <a:pt x="77265" y="12656"/>
                </a:lnTo>
                <a:cubicBezTo>
                  <a:pt x="69083" y="12656"/>
                  <a:pt x="69083" y="0"/>
                  <a:pt x="77265" y="0"/>
                </a:cubicBezTo>
                <a:lnTo>
                  <a:pt x="224685" y="0"/>
                </a:lnTo>
                <a:cubicBezTo>
                  <a:pt x="238319" y="0"/>
                  <a:pt x="249410" y="11092"/>
                  <a:pt x="249411" y="24724"/>
                </a:cubicBezTo>
                <a:lnTo>
                  <a:pt x="249411" y="49548"/>
                </a:lnTo>
                <a:lnTo>
                  <a:pt x="249411" y="188504"/>
                </a:lnTo>
                <a:cubicBezTo>
                  <a:pt x="256163" y="176790"/>
                  <a:pt x="270871" y="171392"/>
                  <a:pt x="283607" y="175975"/>
                </a:cubicBezTo>
                <a:cubicBezTo>
                  <a:pt x="287820" y="160153"/>
                  <a:pt x="305211" y="151043"/>
                  <a:pt x="320617" y="156586"/>
                </a:cubicBezTo>
                <a:cubicBezTo>
                  <a:pt x="327113" y="132179"/>
                  <a:pt x="361517" y="128479"/>
                  <a:pt x="373174" y="150732"/>
                </a:cubicBezTo>
                <a:lnTo>
                  <a:pt x="393767" y="190039"/>
                </a:lnTo>
                <a:cubicBezTo>
                  <a:pt x="406083" y="213549"/>
                  <a:pt x="415459" y="238558"/>
                  <a:pt x="421630" y="264371"/>
                </a:cubicBezTo>
                <a:cubicBezTo>
                  <a:pt x="422888" y="269733"/>
                  <a:pt x="424739" y="275076"/>
                  <a:pt x="427294" y="279953"/>
                </a:cubicBezTo>
                <a:cubicBezTo>
                  <a:pt x="437824" y="300051"/>
                  <a:pt x="430038" y="324969"/>
                  <a:pt x="409939" y="335498"/>
                </a:cubicBezTo>
                <a:cubicBezTo>
                  <a:pt x="402693" y="339296"/>
                  <a:pt x="396819" y="328085"/>
                  <a:pt x="404066" y="324287"/>
                </a:cubicBezTo>
                <a:cubicBezTo>
                  <a:pt x="417982" y="316995"/>
                  <a:pt x="423374" y="299741"/>
                  <a:pt x="416082" y="285825"/>
                </a:cubicBezTo>
                <a:cubicBezTo>
                  <a:pt x="413022" y="279985"/>
                  <a:pt x="410759" y="273743"/>
                  <a:pt x="409320" y="267311"/>
                </a:cubicBezTo>
                <a:cubicBezTo>
                  <a:pt x="403391" y="242517"/>
                  <a:pt x="394386" y="218494"/>
                  <a:pt x="382555" y="195911"/>
                </a:cubicBezTo>
                <a:lnTo>
                  <a:pt x="361961" y="156604"/>
                </a:lnTo>
                <a:cubicBezTo>
                  <a:pt x="354067" y="141534"/>
                  <a:pt x="330750" y="148889"/>
                  <a:pt x="332408" y="165456"/>
                </a:cubicBezTo>
                <a:lnTo>
                  <a:pt x="344596" y="188720"/>
                </a:lnTo>
                <a:cubicBezTo>
                  <a:pt x="348383" y="195949"/>
                  <a:pt x="337074" y="201638"/>
                  <a:pt x="333385" y="194593"/>
                </a:cubicBezTo>
                <a:lnTo>
                  <a:pt x="321200" y="171333"/>
                </a:lnTo>
                <a:cubicBezTo>
                  <a:pt x="310750" y="162429"/>
                  <a:pt x="294219" y="171116"/>
                  <a:pt x="295371" y="184615"/>
                </a:cubicBezTo>
                <a:lnTo>
                  <a:pt x="307681" y="208112"/>
                </a:lnTo>
                <a:cubicBezTo>
                  <a:pt x="311468" y="215341"/>
                  <a:pt x="300159" y="221030"/>
                  <a:pt x="296470" y="213985"/>
                </a:cubicBezTo>
                <a:lnTo>
                  <a:pt x="284363" y="190877"/>
                </a:lnTo>
                <a:cubicBezTo>
                  <a:pt x="272697" y="180641"/>
                  <a:pt x="254570" y="192479"/>
                  <a:pt x="258976" y="207161"/>
                </a:cubicBezTo>
                <a:lnTo>
                  <a:pt x="269857" y="227928"/>
                </a:lnTo>
                <a:cubicBezTo>
                  <a:pt x="273643" y="235157"/>
                  <a:pt x="262335" y="240846"/>
                  <a:pt x="258646" y="233801"/>
                </a:cubicBezTo>
                <a:lnTo>
                  <a:pt x="247470" y="212470"/>
                </a:lnTo>
                <a:lnTo>
                  <a:pt x="204685" y="130805"/>
                </a:lnTo>
                <a:cubicBezTo>
                  <a:pt x="194532" y="111422"/>
                  <a:pt x="167915" y="128670"/>
                  <a:pt x="177854" y="147356"/>
                </a:cubicBezTo>
                <a:lnTo>
                  <a:pt x="238384" y="262892"/>
                </a:lnTo>
                <a:cubicBezTo>
                  <a:pt x="241203" y="268274"/>
                  <a:pt x="235206" y="274258"/>
                  <a:pt x="229831" y="271428"/>
                </a:cubicBezTo>
                <a:lnTo>
                  <a:pt x="194987" y="253085"/>
                </a:lnTo>
                <a:cubicBezTo>
                  <a:pt x="176683" y="244548"/>
                  <a:pt x="163649" y="272823"/>
                  <a:pt x="181672" y="281577"/>
                </a:cubicBezTo>
                <a:lnTo>
                  <a:pt x="277634" y="329043"/>
                </a:lnTo>
                <a:cubicBezTo>
                  <a:pt x="285705" y="333036"/>
                  <a:pt x="292337" y="339683"/>
                  <a:pt x="296312" y="347760"/>
                </a:cubicBezTo>
                <a:cubicBezTo>
                  <a:pt x="303294" y="361946"/>
                  <a:pt x="321097" y="367759"/>
                  <a:pt x="335101" y="360419"/>
                </a:cubicBezTo>
                <a:lnTo>
                  <a:pt x="372804" y="340667"/>
                </a:lnTo>
                <a:cubicBezTo>
                  <a:pt x="380052" y="336871"/>
                  <a:pt x="385925" y="348081"/>
                  <a:pt x="378678" y="351878"/>
                </a:cubicBezTo>
                <a:lnTo>
                  <a:pt x="340975" y="371630"/>
                </a:lnTo>
                <a:cubicBezTo>
                  <a:pt x="320750" y="382226"/>
                  <a:pt x="295002" y="373763"/>
                  <a:pt x="284956" y="353348"/>
                </a:cubicBezTo>
                <a:cubicBezTo>
                  <a:pt x="282204" y="347754"/>
                  <a:pt x="277611" y="343152"/>
                  <a:pt x="272023" y="340388"/>
                </a:cubicBezTo>
                <a:lnTo>
                  <a:pt x="249410" y="329203"/>
                </a:lnTo>
                <a:lnTo>
                  <a:pt x="249410" y="354551"/>
                </a:lnTo>
                <a:lnTo>
                  <a:pt x="249410" y="407276"/>
                </a:lnTo>
                <a:cubicBezTo>
                  <a:pt x="249410" y="420908"/>
                  <a:pt x="238318" y="432000"/>
                  <a:pt x="224685" y="432000"/>
                </a:cubicBezTo>
                <a:lnTo>
                  <a:pt x="24724" y="432000"/>
                </a:lnTo>
                <a:cubicBezTo>
                  <a:pt x="11092" y="432000"/>
                  <a:pt x="0" y="420908"/>
                  <a:pt x="0" y="407276"/>
                </a:cubicBezTo>
                <a:lnTo>
                  <a:pt x="0" y="354551"/>
                </a:lnTo>
                <a:lnTo>
                  <a:pt x="0" y="49548"/>
                </a:lnTo>
                <a:lnTo>
                  <a:pt x="0" y="24724"/>
                </a:lnTo>
                <a:cubicBezTo>
                  <a:pt x="0" y="11092"/>
                  <a:pt x="11092" y="0"/>
                  <a:pt x="24724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5CBF1F5E-1A7C-F048-2146-A6B92836185D}"/>
              </a:ext>
            </a:extLst>
          </p:cNvPr>
          <p:cNvSpPr/>
          <p:nvPr/>
        </p:nvSpPr>
        <p:spPr>
          <a:xfrm>
            <a:off x="7417121" y="2479810"/>
            <a:ext cx="432164" cy="432019"/>
          </a:xfrm>
          <a:custGeom>
            <a:avLst/>
            <a:gdLst>
              <a:gd name="connsiteX0" fmla="*/ 352964 w 432164"/>
              <a:gd name="connsiteY0" fmla="*/ 319804 h 432019"/>
              <a:gd name="connsiteX1" fmla="*/ 319944 w 432164"/>
              <a:gd name="connsiteY1" fmla="*/ 352823 h 432019"/>
              <a:gd name="connsiteX2" fmla="*/ 377904 w 432164"/>
              <a:gd name="connsiteY2" fmla="*/ 410783 h 432019"/>
              <a:gd name="connsiteX3" fmla="*/ 378280 w 432164"/>
              <a:gd name="connsiteY3" fmla="*/ 411158 h 432019"/>
              <a:gd name="connsiteX4" fmla="*/ 411299 w 432164"/>
              <a:gd name="connsiteY4" fmla="*/ 410783 h 432019"/>
              <a:gd name="connsiteX5" fmla="*/ 410924 w 432164"/>
              <a:gd name="connsiteY5" fmla="*/ 377764 h 432019"/>
              <a:gd name="connsiteX6" fmla="*/ 322853 w 432164"/>
              <a:gd name="connsiteY6" fmla="*/ 289694 h 432019"/>
              <a:gd name="connsiteX7" fmla="*/ 320427 w 432164"/>
              <a:gd name="connsiteY7" fmla="*/ 292653 h 432019"/>
              <a:gd name="connsiteX8" fmla="*/ 317770 w 432164"/>
              <a:gd name="connsiteY8" fmla="*/ 295886 h 432019"/>
              <a:gd name="connsiteX9" fmla="*/ 313731 w 432164"/>
              <a:gd name="connsiteY9" fmla="*/ 300544 h 432019"/>
              <a:gd name="connsiteX10" fmla="*/ 311571 w 432164"/>
              <a:gd name="connsiteY10" fmla="*/ 302848 h 432019"/>
              <a:gd name="connsiteX11" fmla="*/ 302996 w 432164"/>
              <a:gd name="connsiteY11" fmla="*/ 311423 h 432019"/>
              <a:gd name="connsiteX12" fmla="*/ 300692 w 432164"/>
              <a:gd name="connsiteY12" fmla="*/ 313583 h 432019"/>
              <a:gd name="connsiteX13" fmla="*/ 296033 w 432164"/>
              <a:gd name="connsiteY13" fmla="*/ 317622 h 432019"/>
              <a:gd name="connsiteX14" fmla="*/ 292800 w 432164"/>
              <a:gd name="connsiteY14" fmla="*/ 320279 h 432019"/>
              <a:gd name="connsiteX15" fmla="*/ 289834 w 432164"/>
              <a:gd name="connsiteY15" fmla="*/ 322713 h 432019"/>
              <a:gd name="connsiteX16" fmla="*/ 309764 w 432164"/>
              <a:gd name="connsiteY16" fmla="*/ 342642 h 432019"/>
              <a:gd name="connsiteX17" fmla="*/ 342783 w 432164"/>
              <a:gd name="connsiteY17" fmla="*/ 309623 h 432019"/>
              <a:gd name="connsiteX18" fmla="*/ 172963 w 432164"/>
              <a:gd name="connsiteY18" fmla="*/ 216023 h 432019"/>
              <a:gd name="connsiteX19" fmla="*/ 158563 w 432164"/>
              <a:gd name="connsiteY19" fmla="*/ 230423 h 432019"/>
              <a:gd name="connsiteX20" fmla="*/ 172963 w 432164"/>
              <a:gd name="connsiteY20" fmla="*/ 244823 h 432019"/>
              <a:gd name="connsiteX21" fmla="*/ 187363 w 432164"/>
              <a:gd name="connsiteY21" fmla="*/ 230423 h 432019"/>
              <a:gd name="connsiteX22" fmla="*/ 172963 w 432164"/>
              <a:gd name="connsiteY22" fmla="*/ 216023 h 432019"/>
              <a:gd name="connsiteX23" fmla="*/ 100963 w 432164"/>
              <a:gd name="connsiteY23" fmla="*/ 144023 h 432019"/>
              <a:gd name="connsiteX24" fmla="*/ 86563 w 432164"/>
              <a:gd name="connsiteY24" fmla="*/ 158423 h 432019"/>
              <a:gd name="connsiteX25" fmla="*/ 100963 w 432164"/>
              <a:gd name="connsiteY25" fmla="*/ 172823 h 432019"/>
              <a:gd name="connsiteX26" fmla="*/ 115363 w 432164"/>
              <a:gd name="connsiteY26" fmla="*/ 158423 h 432019"/>
              <a:gd name="connsiteX27" fmla="*/ 100963 w 432164"/>
              <a:gd name="connsiteY27" fmla="*/ 144023 h 432019"/>
              <a:gd name="connsiteX28" fmla="*/ 259363 w 432164"/>
              <a:gd name="connsiteY28" fmla="*/ 129623 h 432019"/>
              <a:gd name="connsiteX29" fmla="*/ 244963 w 432164"/>
              <a:gd name="connsiteY29" fmla="*/ 144023 h 432019"/>
              <a:gd name="connsiteX30" fmla="*/ 259363 w 432164"/>
              <a:gd name="connsiteY30" fmla="*/ 158423 h 432019"/>
              <a:gd name="connsiteX31" fmla="*/ 273763 w 432164"/>
              <a:gd name="connsiteY31" fmla="*/ 144023 h 432019"/>
              <a:gd name="connsiteX32" fmla="*/ 259363 w 432164"/>
              <a:gd name="connsiteY32" fmla="*/ 129623 h 432019"/>
              <a:gd name="connsiteX33" fmla="*/ 299777 w 432164"/>
              <a:gd name="connsiteY33" fmla="*/ 113797 h 432019"/>
              <a:gd name="connsiteX34" fmla="*/ 284081 w 432164"/>
              <a:gd name="connsiteY34" fmla="*/ 129485 h 432019"/>
              <a:gd name="connsiteX35" fmla="*/ 288163 w 432164"/>
              <a:gd name="connsiteY35" fmla="*/ 144022 h 432019"/>
              <a:gd name="connsiteX36" fmla="*/ 259363 w 432164"/>
              <a:gd name="connsiteY36" fmla="*/ 172822 h 432019"/>
              <a:gd name="connsiteX37" fmla="*/ 244826 w 432164"/>
              <a:gd name="connsiteY37" fmla="*/ 168740 h 432019"/>
              <a:gd name="connsiteX38" fmla="*/ 197681 w 432164"/>
              <a:gd name="connsiteY38" fmla="*/ 215885 h 432019"/>
              <a:gd name="connsiteX39" fmla="*/ 201763 w 432164"/>
              <a:gd name="connsiteY39" fmla="*/ 230422 h 432019"/>
              <a:gd name="connsiteX40" fmla="*/ 172963 w 432164"/>
              <a:gd name="connsiteY40" fmla="*/ 259222 h 432019"/>
              <a:gd name="connsiteX41" fmla="*/ 144163 w 432164"/>
              <a:gd name="connsiteY41" fmla="*/ 230422 h 432019"/>
              <a:gd name="connsiteX42" fmla="*/ 148245 w 432164"/>
              <a:gd name="connsiteY42" fmla="*/ 215885 h 432019"/>
              <a:gd name="connsiteX43" fmla="*/ 115500 w 432164"/>
              <a:gd name="connsiteY43" fmla="*/ 183140 h 432019"/>
              <a:gd name="connsiteX44" fmla="*/ 100963 w 432164"/>
              <a:gd name="connsiteY44" fmla="*/ 187222 h 432019"/>
              <a:gd name="connsiteX45" fmla="*/ 73185 w 432164"/>
              <a:gd name="connsiteY45" fmla="*/ 165622 h 432019"/>
              <a:gd name="connsiteX46" fmla="*/ 44133 w 432164"/>
              <a:gd name="connsiteY46" fmla="*/ 165622 h 432019"/>
              <a:gd name="connsiteX47" fmla="*/ 43363 w 432164"/>
              <a:gd name="connsiteY47" fmla="*/ 180209 h 432019"/>
              <a:gd name="connsiteX48" fmla="*/ 180163 w 432164"/>
              <a:gd name="connsiteY48" fmla="*/ 316822 h 432019"/>
              <a:gd name="connsiteX49" fmla="*/ 246632 w 432164"/>
              <a:gd name="connsiteY49" fmla="*/ 299638 h 432019"/>
              <a:gd name="connsiteX50" fmla="*/ 299777 w 432164"/>
              <a:gd name="connsiteY50" fmla="*/ 113797 h 432019"/>
              <a:gd name="connsiteX51" fmla="*/ 180163 w 432164"/>
              <a:gd name="connsiteY51" fmla="*/ 43223 h 432019"/>
              <a:gd name="connsiteX52" fmla="*/ 46473 w 432164"/>
              <a:gd name="connsiteY52" fmla="*/ 151223 h 432019"/>
              <a:gd name="connsiteX53" fmla="*/ 73185 w 432164"/>
              <a:gd name="connsiteY53" fmla="*/ 151223 h 432019"/>
              <a:gd name="connsiteX54" fmla="*/ 101057 w 432164"/>
              <a:gd name="connsiteY54" fmla="*/ 129645 h 432019"/>
              <a:gd name="connsiteX55" fmla="*/ 129763 w 432164"/>
              <a:gd name="connsiteY55" fmla="*/ 158423 h 432019"/>
              <a:gd name="connsiteX56" fmla="*/ 125681 w 432164"/>
              <a:gd name="connsiteY56" fmla="*/ 172960 h 432019"/>
              <a:gd name="connsiteX57" fmla="*/ 158426 w 432164"/>
              <a:gd name="connsiteY57" fmla="*/ 205705 h 432019"/>
              <a:gd name="connsiteX58" fmla="*/ 187500 w 432164"/>
              <a:gd name="connsiteY58" fmla="*/ 205705 h 432019"/>
              <a:gd name="connsiteX59" fmla="*/ 234645 w 432164"/>
              <a:gd name="connsiteY59" fmla="*/ 158560 h 432019"/>
              <a:gd name="connsiteX60" fmla="*/ 230563 w 432164"/>
              <a:gd name="connsiteY60" fmla="*/ 144023 h 432019"/>
              <a:gd name="connsiteX61" fmla="*/ 259363 w 432164"/>
              <a:gd name="connsiteY61" fmla="*/ 115223 h 432019"/>
              <a:gd name="connsiteX62" fmla="*/ 273878 w 432164"/>
              <a:gd name="connsiteY62" fmla="*/ 119327 h 432019"/>
              <a:gd name="connsiteX63" fmla="*/ 291878 w 432164"/>
              <a:gd name="connsiteY63" fmla="*/ 101327 h 432019"/>
              <a:gd name="connsiteX64" fmla="*/ 180163 w 432164"/>
              <a:gd name="connsiteY64" fmla="*/ 43223 h 432019"/>
              <a:gd name="connsiteX65" fmla="*/ 360164 w 432164"/>
              <a:gd name="connsiteY65" fmla="*/ 28823 h 432019"/>
              <a:gd name="connsiteX66" fmla="*/ 345764 w 432164"/>
              <a:gd name="connsiteY66" fmla="*/ 43223 h 432019"/>
              <a:gd name="connsiteX67" fmla="*/ 360164 w 432164"/>
              <a:gd name="connsiteY67" fmla="*/ 57623 h 432019"/>
              <a:gd name="connsiteX68" fmla="*/ 374564 w 432164"/>
              <a:gd name="connsiteY68" fmla="*/ 43223 h 432019"/>
              <a:gd name="connsiteX69" fmla="*/ 360164 w 432164"/>
              <a:gd name="connsiteY69" fmla="*/ 28823 h 432019"/>
              <a:gd name="connsiteX70" fmla="*/ 180163 w 432164"/>
              <a:gd name="connsiteY70" fmla="*/ 28823 h 432019"/>
              <a:gd name="connsiteX71" fmla="*/ 331363 w 432164"/>
              <a:gd name="connsiteY71" fmla="*/ 180023 h 432019"/>
              <a:gd name="connsiteX72" fmla="*/ 180163 w 432164"/>
              <a:gd name="connsiteY72" fmla="*/ 331223 h 432019"/>
              <a:gd name="connsiteX73" fmla="*/ 28963 w 432164"/>
              <a:gd name="connsiteY73" fmla="*/ 180023 h 432019"/>
              <a:gd name="connsiteX74" fmla="*/ 180163 w 432164"/>
              <a:gd name="connsiteY74" fmla="*/ 28823 h 432019"/>
              <a:gd name="connsiteX75" fmla="*/ 207158 w 432164"/>
              <a:gd name="connsiteY75" fmla="*/ 16159 h 432019"/>
              <a:gd name="connsiteX76" fmla="*/ 83489 w 432164"/>
              <a:gd name="connsiteY76" fmla="*/ 44807 h 432019"/>
              <a:gd name="connsiteX77" fmla="*/ 44948 w 432164"/>
              <a:gd name="connsiteY77" fmla="*/ 276179 h 432019"/>
              <a:gd name="connsiteX78" fmla="*/ 276320 w 432164"/>
              <a:gd name="connsiteY78" fmla="*/ 314721 h 432019"/>
              <a:gd name="connsiteX79" fmla="*/ 285579 w 432164"/>
              <a:gd name="connsiteY79" fmla="*/ 307643 h 432019"/>
              <a:gd name="connsiteX80" fmla="*/ 288149 w 432164"/>
              <a:gd name="connsiteY80" fmla="*/ 305411 h 432019"/>
              <a:gd name="connsiteX81" fmla="*/ 295608 w 432164"/>
              <a:gd name="connsiteY81" fmla="*/ 298586 h 432019"/>
              <a:gd name="connsiteX82" fmla="*/ 298726 w 432164"/>
              <a:gd name="connsiteY82" fmla="*/ 295468 h 432019"/>
              <a:gd name="connsiteX83" fmla="*/ 305552 w 432164"/>
              <a:gd name="connsiteY83" fmla="*/ 288009 h 432019"/>
              <a:gd name="connsiteX84" fmla="*/ 307784 w 432164"/>
              <a:gd name="connsiteY84" fmla="*/ 285438 h 432019"/>
              <a:gd name="connsiteX85" fmla="*/ 314861 w 432164"/>
              <a:gd name="connsiteY85" fmla="*/ 276179 h 432019"/>
              <a:gd name="connsiteX86" fmla="*/ 314861 w 432164"/>
              <a:gd name="connsiteY86" fmla="*/ 83349 h 432019"/>
              <a:gd name="connsiteX87" fmla="*/ 207158 w 432164"/>
              <a:gd name="connsiteY87" fmla="*/ 16159 h 432019"/>
              <a:gd name="connsiteX88" fmla="*/ 203477 w 432164"/>
              <a:gd name="connsiteY88" fmla="*/ 1545 h 432019"/>
              <a:gd name="connsiteX89" fmla="*/ 322796 w 432164"/>
              <a:gd name="connsiteY89" fmla="*/ 70410 h 432019"/>
              <a:gd name="connsiteX90" fmla="*/ 335446 w 432164"/>
              <a:gd name="connsiteY90" fmla="*/ 57760 h 432019"/>
              <a:gd name="connsiteX91" fmla="*/ 331364 w 432164"/>
              <a:gd name="connsiteY91" fmla="*/ 43223 h 432019"/>
              <a:gd name="connsiteX92" fmla="*/ 360164 w 432164"/>
              <a:gd name="connsiteY92" fmla="*/ 14423 h 432019"/>
              <a:gd name="connsiteX93" fmla="*/ 387941 w 432164"/>
              <a:gd name="connsiteY93" fmla="*/ 36023 h 432019"/>
              <a:gd name="connsiteX94" fmla="*/ 432164 w 432164"/>
              <a:gd name="connsiteY94" fmla="*/ 36023 h 432019"/>
              <a:gd name="connsiteX95" fmla="*/ 432164 w 432164"/>
              <a:gd name="connsiteY95" fmla="*/ 50423 h 432019"/>
              <a:gd name="connsiteX96" fmla="*/ 387941 w 432164"/>
              <a:gd name="connsiteY96" fmla="*/ 50423 h 432019"/>
              <a:gd name="connsiteX97" fmla="*/ 360164 w 432164"/>
              <a:gd name="connsiteY97" fmla="*/ 72023 h 432019"/>
              <a:gd name="connsiteX98" fmla="*/ 345634 w 432164"/>
              <a:gd name="connsiteY98" fmla="*/ 67934 h 432019"/>
              <a:gd name="connsiteX99" fmla="*/ 331234 w 432164"/>
              <a:gd name="connsiteY99" fmla="*/ 82334 h 432019"/>
              <a:gd name="connsiteX100" fmla="*/ 331234 w 432164"/>
              <a:gd name="connsiteY100" fmla="*/ 277713 h 432019"/>
              <a:gd name="connsiteX101" fmla="*/ 352964 w 432164"/>
              <a:gd name="connsiteY101" fmla="*/ 299442 h 432019"/>
              <a:gd name="connsiteX102" fmla="*/ 363144 w 432164"/>
              <a:gd name="connsiteY102" fmla="*/ 309623 h 432019"/>
              <a:gd name="connsiteX103" fmla="*/ 421104 w 432164"/>
              <a:gd name="connsiteY103" fmla="*/ 367583 h 432019"/>
              <a:gd name="connsiteX104" fmla="*/ 421104 w 432164"/>
              <a:gd name="connsiteY104" fmla="*/ 420964 h 432019"/>
              <a:gd name="connsiteX105" fmla="*/ 367724 w 432164"/>
              <a:gd name="connsiteY105" fmla="*/ 420964 h 432019"/>
              <a:gd name="connsiteX106" fmla="*/ 309764 w 432164"/>
              <a:gd name="connsiteY106" fmla="*/ 363004 h 432019"/>
              <a:gd name="connsiteX107" fmla="*/ 299583 w 432164"/>
              <a:gd name="connsiteY107" fmla="*/ 352823 h 432019"/>
              <a:gd name="connsiteX108" fmla="*/ 277853 w 432164"/>
              <a:gd name="connsiteY108" fmla="*/ 331094 h 432019"/>
              <a:gd name="connsiteX109" fmla="*/ 37222 w 432164"/>
              <a:gd name="connsiteY109" fmla="*/ 289608 h 432019"/>
              <a:gd name="connsiteX110" fmla="*/ 70410 w 432164"/>
              <a:gd name="connsiteY110" fmla="*/ 37222 h 432019"/>
              <a:gd name="connsiteX111" fmla="*/ 203477 w 432164"/>
              <a:gd name="connsiteY111" fmla="*/ 1545 h 43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432164" h="432019">
                <a:moveTo>
                  <a:pt x="352964" y="319804"/>
                </a:moveTo>
                <a:lnTo>
                  <a:pt x="319944" y="352823"/>
                </a:lnTo>
                <a:lnTo>
                  <a:pt x="377904" y="410783"/>
                </a:lnTo>
                <a:cubicBezTo>
                  <a:pt x="378029" y="410910"/>
                  <a:pt x="378153" y="411035"/>
                  <a:pt x="378280" y="411158"/>
                </a:cubicBezTo>
                <a:cubicBezTo>
                  <a:pt x="387501" y="420173"/>
                  <a:pt x="402284" y="420005"/>
                  <a:pt x="411299" y="410783"/>
                </a:cubicBezTo>
                <a:cubicBezTo>
                  <a:pt x="420313" y="401562"/>
                  <a:pt x="420145" y="386778"/>
                  <a:pt x="410924" y="377764"/>
                </a:cubicBezTo>
                <a:close/>
                <a:moveTo>
                  <a:pt x="322853" y="289694"/>
                </a:moveTo>
                <a:cubicBezTo>
                  <a:pt x="322076" y="290709"/>
                  <a:pt x="321219" y="291659"/>
                  <a:pt x="320427" y="292653"/>
                </a:cubicBezTo>
                <a:cubicBezTo>
                  <a:pt x="319558" y="293743"/>
                  <a:pt x="318673" y="294820"/>
                  <a:pt x="317770" y="295886"/>
                </a:cubicBezTo>
                <a:cubicBezTo>
                  <a:pt x="316445" y="297462"/>
                  <a:pt x="315106" y="299018"/>
                  <a:pt x="313731" y="300544"/>
                </a:cubicBezTo>
                <a:cubicBezTo>
                  <a:pt x="313011" y="301329"/>
                  <a:pt x="312291" y="302078"/>
                  <a:pt x="311571" y="302848"/>
                </a:cubicBezTo>
                <a:cubicBezTo>
                  <a:pt x="308806" y="305800"/>
                  <a:pt x="305948" y="308658"/>
                  <a:pt x="302996" y="311423"/>
                </a:cubicBezTo>
                <a:cubicBezTo>
                  <a:pt x="302225" y="312143"/>
                  <a:pt x="301476" y="312863"/>
                  <a:pt x="300692" y="313583"/>
                </a:cubicBezTo>
                <a:cubicBezTo>
                  <a:pt x="299165" y="314958"/>
                  <a:pt x="297610" y="316298"/>
                  <a:pt x="296033" y="317622"/>
                </a:cubicBezTo>
                <a:cubicBezTo>
                  <a:pt x="294960" y="318522"/>
                  <a:pt x="293801" y="319480"/>
                  <a:pt x="292800" y="320279"/>
                </a:cubicBezTo>
                <a:cubicBezTo>
                  <a:pt x="291800" y="321078"/>
                  <a:pt x="290849" y="321935"/>
                  <a:pt x="289834" y="322713"/>
                </a:cubicBezTo>
                <a:lnTo>
                  <a:pt x="309764" y="342642"/>
                </a:lnTo>
                <a:lnTo>
                  <a:pt x="342783" y="309623"/>
                </a:lnTo>
                <a:close/>
                <a:moveTo>
                  <a:pt x="172963" y="216023"/>
                </a:moveTo>
                <a:cubicBezTo>
                  <a:pt x="165010" y="216023"/>
                  <a:pt x="158563" y="222470"/>
                  <a:pt x="158563" y="230423"/>
                </a:cubicBezTo>
                <a:cubicBezTo>
                  <a:pt x="158563" y="238376"/>
                  <a:pt x="165010" y="244823"/>
                  <a:pt x="172963" y="244823"/>
                </a:cubicBezTo>
                <a:cubicBezTo>
                  <a:pt x="180916" y="244823"/>
                  <a:pt x="187363" y="238376"/>
                  <a:pt x="187363" y="230423"/>
                </a:cubicBezTo>
                <a:cubicBezTo>
                  <a:pt x="187363" y="222470"/>
                  <a:pt x="180916" y="216023"/>
                  <a:pt x="172963" y="216023"/>
                </a:cubicBezTo>
                <a:close/>
                <a:moveTo>
                  <a:pt x="100963" y="144023"/>
                </a:moveTo>
                <a:cubicBezTo>
                  <a:pt x="93010" y="144023"/>
                  <a:pt x="86563" y="150470"/>
                  <a:pt x="86563" y="158423"/>
                </a:cubicBezTo>
                <a:cubicBezTo>
                  <a:pt x="86563" y="166376"/>
                  <a:pt x="93010" y="172823"/>
                  <a:pt x="100963" y="172823"/>
                </a:cubicBezTo>
                <a:cubicBezTo>
                  <a:pt x="108916" y="172823"/>
                  <a:pt x="115363" y="166376"/>
                  <a:pt x="115363" y="158423"/>
                </a:cubicBezTo>
                <a:cubicBezTo>
                  <a:pt x="115363" y="150470"/>
                  <a:pt x="108916" y="144023"/>
                  <a:pt x="100963" y="144023"/>
                </a:cubicBezTo>
                <a:close/>
                <a:moveTo>
                  <a:pt x="259363" y="129623"/>
                </a:moveTo>
                <a:cubicBezTo>
                  <a:pt x="251410" y="129623"/>
                  <a:pt x="244963" y="136070"/>
                  <a:pt x="244963" y="144023"/>
                </a:cubicBezTo>
                <a:cubicBezTo>
                  <a:pt x="244963" y="151976"/>
                  <a:pt x="251410" y="158423"/>
                  <a:pt x="259363" y="158423"/>
                </a:cubicBezTo>
                <a:cubicBezTo>
                  <a:pt x="267316" y="158423"/>
                  <a:pt x="273763" y="151976"/>
                  <a:pt x="273763" y="144023"/>
                </a:cubicBezTo>
                <a:cubicBezTo>
                  <a:pt x="273763" y="136070"/>
                  <a:pt x="267316" y="129623"/>
                  <a:pt x="259363" y="129623"/>
                </a:cubicBezTo>
                <a:close/>
                <a:moveTo>
                  <a:pt x="299777" y="113797"/>
                </a:moveTo>
                <a:lnTo>
                  <a:pt x="284081" y="129485"/>
                </a:lnTo>
                <a:cubicBezTo>
                  <a:pt x="286728" y="133874"/>
                  <a:pt x="288138" y="138897"/>
                  <a:pt x="288163" y="144022"/>
                </a:cubicBezTo>
                <a:cubicBezTo>
                  <a:pt x="288163" y="159928"/>
                  <a:pt x="275269" y="172822"/>
                  <a:pt x="259363" y="172822"/>
                </a:cubicBezTo>
                <a:cubicBezTo>
                  <a:pt x="254238" y="172797"/>
                  <a:pt x="249215" y="171387"/>
                  <a:pt x="244826" y="168740"/>
                </a:cubicBezTo>
                <a:lnTo>
                  <a:pt x="197681" y="215885"/>
                </a:lnTo>
                <a:cubicBezTo>
                  <a:pt x="200328" y="220274"/>
                  <a:pt x="201738" y="225297"/>
                  <a:pt x="201763" y="230422"/>
                </a:cubicBezTo>
                <a:cubicBezTo>
                  <a:pt x="201763" y="246328"/>
                  <a:pt x="188869" y="259222"/>
                  <a:pt x="172963" y="259222"/>
                </a:cubicBezTo>
                <a:cubicBezTo>
                  <a:pt x="157057" y="259222"/>
                  <a:pt x="144163" y="246328"/>
                  <a:pt x="144163" y="230422"/>
                </a:cubicBezTo>
                <a:cubicBezTo>
                  <a:pt x="144188" y="225297"/>
                  <a:pt x="145598" y="220274"/>
                  <a:pt x="148245" y="215885"/>
                </a:cubicBezTo>
                <a:lnTo>
                  <a:pt x="115500" y="183140"/>
                </a:lnTo>
                <a:cubicBezTo>
                  <a:pt x="111111" y="185787"/>
                  <a:pt x="106089" y="187197"/>
                  <a:pt x="100963" y="187222"/>
                </a:cubicBezTo>
                <a:cubicBezTo>
                  <a:pt x="87871" y="187173"/>
                  <a:pt x="76459" y="178299"/>
                  <a:pt x="73185" y="165622"/>
                </a:cubicBezTo>
                <a:lnTo>
                  <a:pt x="44133" y="165622"/>
                </a:lnTo>
                <a:cubicBezTo>
                  <a:pt x="43617" y="170467"/>
                  <a:pt x="43359" y="175337"/>
                  <a:pt x="43363" y="180209"/>
                </a:cubicBezTo>
                <a:cubicBezTo>
                  <a:pt x="43414" y="255710"/>
                  <a:pt x="104662" y="316873"/>
                  <a:pt x="180163" y="316822"/>
                </a:cubicBezTo>
                <a:cubicBezTo>
                  <a:pt x="203421" y="316843"/>
                  <a:pt x="226299" y="310928"/>
                  <a:pt x="246632" y="299638"/>
                </a:cubicBezTo>
                <a:cubicBezTo>
                  <a:pt x="312626" y="262996"/>
                  <a:pt x="336420" y="179792"/>
                  <a:pt x="299777" y="113797"/>
                </a:cubicBezTo>
                <a:close/>
                <a:moveTo>
                  <a:pt x="180163" y="43223"/>
                </a:moveTo>
                <a:cubicBezTo>
                  <a:pt x="115752" y="43318"/>
                  <a:pt x="60106" y="88271"/>
                  <a:pt x="46473" y="151223"/>
                </a:cubicBezTo>
                <a:lnTo>
                  <a:pt x="73185" y="151223"/>
                </a:lnTo>
                <a:cubicBezTo>
                  <a:pt x="76458" y="138509"/>
                  <a:pt x="87928" y="129628"/>
                  <a:pt x="101057" y="129645"/>
                </a:cubicBezTo>
                <a:cubicBezTo>
                  <a:pt x="116931" y="129664"/>
                  <a:pt x="129783" y="142549"/>
                  <a:pt x="129763" y="158423"/>
                </a:cubicBezTo>
                <a:cubicBezTo>
                  <a:pt x="129738" y="163549"/>
                  <a:pt x="128328" y="168571"/>
                  <a:pt x="125681" y="172960"/>
                </a:cubicBezTo>
                <a:lnTo>
                  <a:pt x="158426" y="205705"/>
                </a:lnTo>
                <a:cubicBezTo>
                  <a:pt x="167353" y="200262"/>
                  <a:pt x="178573" y="200262"/>
                  <a:pt x="187500" y="205705"/>
                </a:cubicBezTo>
                <a:lnTo>
                  <a:pt x="234645" y="158560"/>
                </a:lnTo>
                <a:cubicBezTo>
                  <a:pt x="231999" y="154171"/>
                  <a:pt x="230588" y="149149"/>
                  <a:pt x="230563" y="144023"/>
                </a:cubicBezTo>
                <a:cubicBezTo>
                  <a:pt x="230563" y="128117"/>
                  <a:pt x="243457" y="115223"/>
                  <a:pt x="259363" y="115223"/>
                </a:cubicBezTo>
                <a:cubicBezTo>
                  <a:pt x="264483" y="115258"/>
                  <a:pt x="269498" y="116676"/>
                  <a:pt x="273878" y="119327"/>
                </a:cubicBezTo>
                <a:lnTo>
                  <a:pt x="291878" y="101327"/>
                </a:lnTo>
                <a:cubicBezTo>
                  <a:pt x="266314" y="64934"/>
                  <a:pt x="224637" y="43258"/>
                  <a:pt x="180163" y="43223"/>
                </a:cubicBezTo>
                <a:close/>
                <a:moveTo>
                  <a:pt x="360164" y="28823"/>
                </a:moveTo>
                <a:cubicBezTo>
                  <a:pt x="352211" y="28823"/>
                  <a:pt x="345764" y="35270"/>
                  <a:pt x="345764" y="43223"/>
                </a:cubicBezTo>
                <a:cubicBezTo>
                  <a:pt x="345764" y="51176"/>
                  <a:pt x="352210" y="57623"/>
                  <a:pt x="360164" y="57623"/>
                </a:cubicBezTo>
                <a:cubicBezTo>
                  <a:pt x="368117" y="57623"/>
                  <a:pt x="374564" y="51176"/>
                  <a:pt x="374564" y="43223"/>
                </a:cubicBezTo>
                <a:cubicBezTo>
                  <a:pt x="374564" y="35270"/>
                  <a:pt x="368117" y="28823"/>
                  <a:pt x="360164" y="28823"/>
                </a:cubicBezTo>
                <a:close/>
                <a:moveTo>
                  <a:pt x="180163" y="28823"/>
                </a:moveTo>
                <a:cubicBezTo>
                  <a:pt x="263631" y="28914"/>
                  <a:pt x="331272" y="96555"/>
                  <a:pt x="331363" y="180023"/>
                </a:cubicBezTo>
                <a:cubicBezTo>
                  <a:pt x="331363" y="263529"/>
                  <a:pt x="263669" y="331223"/>
                  <a:pt x="180163" y="331223"/>
                </a:cubicBezTo>
                <a:cubicBezTo>
                  <a:pt x="96657" y="331223"/>
                  <a:pt x="28963" y="263529"/>
                  <a:pt x="28963" y="180023"/>
                </a:cubicBezTo>
                <a:cubicBezTo>
                  <a:pt x="28963" y="96517"/>
                  <a:pt x="96657" y="28823"/>
                  <a:pt x="180163" y="28823"/>
                </a:cubicBezTo>
                <a:close/>
                <a:moveTo>
                  <a:pt x="207158" y="16159"/>
                </a:moveTo>
                <a:cubicBezTo>
                  <a:pt x="165288" y="9185"/>
                  <a:pt x="120757" y="18183"/>
                  <a:pt x="83489" y="44807"/>
                </a:cubicBezTo>
                <a:cubicBezTo>
                  <a:pt x="8955" y="98056"/>
                  <a:pt x="-8301" y="201645"/>
                  <a:pt x="44948" y="276179"/>
                </a:cubicBezTo>
                <a:cubicBezTo>
                  <a:pt x="98196" y="350714"/>
                  <a:pt x="201785" y="367969"/>
                  <a:pt x="276320" y="314721"/>
                </a:cubicBezTo>
                <a:cubicBezTo>
                  <a:pt x="279488" y="312453"/>
                  <a:pt x="282591" y="310113"/>
                  <a:pt x="285579" y="307643"/>
                </a:cubicBezTo>
                <a:cubicBezTo>
                  <a:pt x="286450" y="306916"/>
                  <a:pt x="287292" y="306131"/>
                  <a:pt x="288149" y="305411"/>
                </a:cubicBezTo>
                <a:cubicBezTo>
                  <a:pt x="290722" y="303208"/>
                  <a:pt x="293208" y="300933"/>
                  <a:pt x="295608" y="298586"/>
                </a:cubicBezTo>
                <a:cubicBezTo>
                  <a:pt x="296664" y="297563"/>
                  <a:pt x="297704" y="296524"/>
                  <a:pt x="298726" y="295468"/>
                </a:cubicBezTo>
                <a:cubicBezTo>
                  <a:pt x="301073" y="293059"/>
                  <a:pt x="303348" y="290572"/>
                  <a:pt x="305552" y="288009"/>
                </a:cubicBezTo>
                <a:cubicBezTo>
                  <a:pt x="306293" y="287152"/>
                  <a:pt x="307064" y="286310"/>
                  <a:pt x="307784" y="285438"/>
                </a:cubicBezTo>
                <a:cubicBezTo>
                  <a:pt x="310253" y="282450"/>
                  <a:pt x="312593" y="279347"/>
                  <a:pt x="314861" y="276179"/>
                </a:cubicBezTo>
                <a:cubicBezTo>
                  <a:pt x="356064" y="218505"/>
                  <a:pt x="356064" y="141023"/>
                  <a:pt x="314861" y="83349"/>
                </a:cubicBezTo>
                <a:cubicBezTo>
                  <a:pt x="288237" y="46081"/>
                  <a:pt x="249028" y="23134"/>
                  <a:pt x="207158" y="16159"/>
                </a:cubicBezTo>
                <a:close/>
                <a:moveTo>
                  <a:pt x="203477" y="1545"/>
                </a:moveTo>
                <a:cubicBezTo>
                  <a:pt x="249150" y="7551"/>
                  <a:pt x="292531" y="30981"/>
                  <a:pt x="322796" y="70410"/>
                </a:cubicBezTo>
                <a:lnTo>
                  <a:pt x="335446" y="57760"/>
                </a:lnTo>
                <a:cubicBezTo>
                  <a:pt x="332799" y="53372"/>
                  <a:pt x="331389" y="48349"/>
                  <a:pt x="331364" y="43223"/>
                </a:cubicBezTo>
                <a:cubicBezTo>
                  <a:pt x="331364" y="27317"/>
                  <a:pt x="344258" y="14423"/>
                  <a:pt x="360164" y="14423"/>
                </a:cubicBezTo>
                <a:cubicBezTo>
                  <a:pt x="373256" y="14473"/>
                  <a:pt x="384668" y="23346"/>
                  <a:pt x="387941" y="36023"/>
                </a:cubicBezTo>
                <a:lnTo>
                  <a:pt x="432164" y="36023"/>
                </a:lnTo>
                <a:lnTo>
                  <a:pt x="432164" y="50423"/>
                </a:lnTo>
                <a:lnTo>
                  <a:pt x="387941" y="50423"/>
                </a:lnTo>
                <a:cubicBezTo>
                  <a:pt x="384668" y="63101"/>
                  <a:pt x="373256" y="71974"/>
                  <a:pt x="360164" y="72023"/>
                </a:cubicBezTo>
                <a:cubicBezTo>
                  <a:pt x="355041" y="71994"/>
                  <a:pt x="350020" y="70581"/>
                  <a:pt x="345634" y="67934"/>
                </a:cubicBezTo>
                <a:lnTo>
                  <a:pt x="331234" y="82334"/>
                </a:lnTo>
                <a:cubicBezTo>
                  <a:pt x="369807" y="141749"/>
                  <a:pt x="369807" y="218298"/>
                  <a:pt x="331234" y="277713"/>
                </a:cubicBezTo>
                <a:lnTo>
                  <a:pt x="352964" y="299442"/>
                </a:lnTo>
                <a:lnTo>
                  <a:pt x="363144" y="309623"/>
                </a:lnTo>
                <a:lnTo>
                  <a:pt x="421104" y="367583"/>
                </a:lnTo>
                <a:cubicBezTo>
                  <a:pt x="435845" y="382324"/>
                  <a:pt x="435845" y="406223"/>
                  <a:pt x="421104" y="420964"/>
                </a:cubicBezTo>
                <a:cubicBezTo>
                  <a:pt x="406363" y="435705"/>
                  <a:pt x="382465" y="435705"/>
                  <a:pt x="367724" y="420964"/>
                </a:cubicBezTo>
                <a:lnTo>
                  <a:pt x="309764" y="363004"/>
                </a:lnTo>
                <a:lnTo>
                  <a:pt x="299583" y="352823"/>
                </a:lnTo>
                <a:lnTo>
                  <a:pt x="277853" y="331094"/>
                </a:lnTo>
                <a:cubicBezTo>
                  <a:pt x="199091" y="382101"/>
                  <a:pt x="94358" y="364044"/>
                  <a:pt x="37222" y="289608"/>
                </a:cubicBezTo>
                <a:cubicBezTo>
                  <a:pt x="-23308" y="210749"/>
                  <a:pt x="-8449" y="97751"/>
                  <a:pt x="70410" y="37222"/>
                </a:cubicBezTo>
                <a:cubicBezTo>
                  <a:pt x="109840" y="6957"/>
                  <a:pt x="157804" y="-4461"/>
                  <a:pt x="203477" y="1545"/>
                </a:cubicBezTo>
                <a:close/>
              </a:path>
            </a:pathLst>
          </a:custGeom>
          <a:solidFill>
            <a:srgbClr val="000000"/>
          </a:solidFill>
          <a:ln w="8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2528A20A-B89D-0AAB-24DF-D21627BC2085}"/>
              </a:ext>
            </a:extLst>
          </p:cNvPr>
          <p:cNvSpPr/>
          <p:nvPr/>
        </p:nvSpPr>
        <p:spPr>
          <a:xfrm>
            <a:off x="4872456" y="2479738"/>
            <a:ext cx="432000" cy="432000"/>
          </a:xfrm>
          <a:custGeom>
            <a:avLst/>
            <a:gdLst>
              <a:gd name="connsiteX0" fmla="*/ 211777 w 432000"/>
              <a:gd name="connsiteY0" fmla="*/ 180358 h 432000"/>
              <a:gd name="connsiteX1" fmla="*/ 237697 w 432000"/>
              <a:gd name="connsiteY1" fmla="*/ 188213 h 432000"/>
              <a:gd name="connsiteX2" fmla="*/ 246828 w 432000"/>
              <a:gd name="connsiteY2" fmla="*/ 208733 h 432000"/>
              <a:gd name="connsiteX3" fmla="*/ 246239 w 432000"/>
              <a:gd name="connsiteY3" fmla="*/ 217962 h 432000"/>
              <a:gd name="connsiteX4" fmla="*/ 243882 w 432000"/>
              <a:gd name="connsiteY4" fmla="*/ 230038 h 432000"/>
              <a:gd name="connsiteX5" fmla="*/ 232297 w 432000"/>
              <a:gd name="connsiteY5" fmla="*/ 269900 h 432000"/>
              <a:gd name="connsiteX6" fmla="*/ 229745 w 432000"/>
              <a:gd name="connsiteY6" fmla="*/ 280897 h 432000"/>
              <a:gd name="connsiteX7" fmla="*/ 228567 w 432000"/>
              <a:gd name="connsiteY7" fmla="*/ 290715 h 432000"/>
              <a:gd name="connsiteX8" fmla="*/ 232199 w 432000"/>
              <a:gd name="connsiteY8" fmla="*/ 301515 h 432000"/>
              <a:gd name="connsiteX9" fmla="*/ 244865 w 432000"/>
              <a:gd name="connsiteY9" fmla="*/ 304363 h 432000"/>
              <a:gd name="connsiteX10" fmla="*/ 255075 w 432000"/>
              <a:gd name="connsiteY10" fmla="*/ 303477 h 432000"/>
              <a:gd name="connsiteX11" fmla="*/ 262831 w 432000"/>
              <a:gd name="connsiteY11" fmla="*/ 300924 h 432000"/>
              <a:gd name="connsiteX12" fmla="*/ 259689 w 432000"/>
              <a:gd name="connsiteY12" fmla="*/ 313295 h 432000"/>
              <a:gd name="connsiteX13" fmla="*/ 237402 w 432000"/>
              <a:gd name="connsiteY13" fmla="*/ 321444 h 432000"/>
              <a:gd name="connsiteX14" fmla="*/ 217765 w 432000"/>
              <a:gd name="connsiteY14" fmla="*/ 324292 h 432000"/>
              <a:gd name="connsiteX15" fmla="*/ 191453 w 432000"/>
              <a:gd name="connsiteY15" fmla="*/ 316241 h 432000"/>
              <a:gd name="connsiteX16" fmla="*/ 181635 w 432000"/>
              <a:gd name="connsiteY16" fmla="*/ 295917 h 432000"/>
              <a:gd name="connsiteX17" fmla="*/ 182322 w 432000"/>
              <a:gd name="connsiteY17" fmla="*/ 286100 h 432000"/>
              <a:gd name="connsiteX18" fmla="*/ 184580 w 432000"/>
              <a:gd name="connsiteY18" fmla="*/ 274809 h 432000"/>
              <a:gd name="connsiteX19" fmla="*/ 196264 w 432000"/>
              <a:gd name="connsiteY19" fmla="*/ 234751 h 432000"/>
              <a:gd name="connsiteX20" fmla="*/ 198915 w 432000"/>
              <a:gd name="connsiteY20" fmla="*/ 223853 h 432000"/>
              <a:gd name="connsiteX21" fmla="*/ 199995 w 432000"/>
              <a:gd name="connsiteY21" fmla="*/ 214035 h 432000"/>
              <a:gd name="connsiteX22" fmla="*/ 196755 w 432000"/>
              <a:gd name="connsiteY22" fmla="*/ 203333 h 432000"/>
              <a:gd name="connsiteX23" fmla="*/ 184286 w 432000"/>
              <a:gd name="connsiteY23" fmla="*/ 200289 h 432000"/>
              <a:gd name="connsiteX24" fmla="*/ 175057 w 432000"/>
              <a:gd name="connsiteY24" fmla="*/ 201664 h 432000"/>
              <a:gd name="connsiteX25" fmla="*/ 166908 w 432000"/>
              <a:gd name="connsiteY25" fmla="*/ 204315 h 432000"/>
              <a:gd name="connsiteX26" fmla="*/ 170246 w 432000"/>
              <a:gd name="connsiteY26" fmla="*/ 191355 h 432000"/>
              <a:gd name="connsiteX27" fmla="*/ 192140 w 432000"/>
              <a:gd name="connsiteY27" fmla="*/ 183598 h 432000"/>
              <a:gd name="connsiteX28" fmla="*/ 211777 w 432000"/>
              <a:gd name="connsiteY28" fmla="*/ 180358 h 432000"/>
              <a:gd name="connsiteX29" fmla="*/ 237501 w 432000"/>
              <a:gd name="connsiteY29" fmla="*/ 107999 h 432000"/>
              <a:gd name="connsiteX30" fmla="*/ 257137 w 432000"/>
              <a:gd name="connsiteY30" fmla="*/ 115362 h 432000"/>
              <a:gd name="connsiteX31" fmla="*/ 259433 w 432000"/>
              <a:gd name="connsiteY31" fmla="*/ 117660 h 432000"/>
              <a:gd name="connsiteX32" fmla="*/ 257136 w 432000"/>
              <a:gd name="connsiteY32" fmla="*/ 150905 h 432000"/>
              <a:gd name="connsiteX33" fmla="*/ 217864 w 432000"/>
              <a:gd name="connsiteY33" fmla="*/ 150905 h 432000"/>
              <a:gd name="connsiteX34" fmla="*/ 215417 w 432000"/>
              <a:gd name="connsiteY34" fmla="*/ 148458 h 432000"/>
              <a:gd name="connsiteX35" fmla="*/ 217864 w 432000"/>
              <a:gd name="connsiteY35" fmla="*/ 115362 h 432000"/>
              <a:gd name="connsiteX36" fmla="*/ 237501 w 432000"/>
              <a:gd name="connsiteY36" fmla="*/ 107999 h 432000"/>
              <a:gd name="connsiteX37" fmla="*/ 216000 w 432000"/>
              <a:gd name="connsiteY37" fmla="*/ 19637 h 432000"/>
              <a:gd name="connsiteX38" fmla="*/ 19637 w 432000"/>
              <a:gd name="connsiteY38" fmla="*/ 216000 h 432000"/>
              <a:gd name="connsiteX39" fmla="*/ 216000 w 432000"/>
              <a:gd name="connsiteY39" fmla="*/ 412363 h 432000"/>
              <a:gd name="connsiteX40" fmla="*/ 412363 w 432000"/>
              <a:gd name="connsiteY40" fmla="*/ 216000 h 432000"/>
              <a:gd name="connsiteX41" fmla="*/ 216000 w 432000"/>
              <a:gd name="connsiteY41" fmla="*/ 19637 h 432000"/>
              <a:gd name="connsiteX42" fmla="*/ 216000 w 432000"/>
              <a:gd name="connsiteY42" fmla="*/ 0 h 432000"/>
              <a:gd name="connsiteX43" fmla="*/ 432000 w 432000"/>
              <a:gd name="connsiteY43" fmla="*/ 216000 h 432000"/>
              <a:gd name="connsiteX44" fmla="*/ 216000 w 432000"/>
              <a:gd name="connsiteY44" fmla="*/ 432000 h 432000"/>
              <a:gd name="connsiteX45" fmla="*/ 0 w 432000"/>
              <a:gd name="connsiteY45" fmla="*/ 216000 h 432000"/>
              <a:gd name="connsiteX46" fmla="*/ 216000 w 432000"/>
              <a:gd name="connsiteY4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32000" h="432000">
                <a:moveTo>
                  <a:pt x="211777" y="180358"/>
                </a:moveTo>
                <a:cubicBezTo>
                  <a:pt x="221084" y="179741"/>
                  <a:pt x="230298" y="182533"/>
                  <a:pt x="237697" y="188213"/>
                </a:cubicBezTo>
                <a:cubicBezTo>
                  <a:pt x="243712" y="193301"/>
                  <a:pt x="247074" y="200858"/>
                  <a:pt x="246828" y="208733"/>
                </a:cubicBezTo>
                <a:cubicBezTo>
                  <a:pt x="246828" y="210500"/>
                  <a:pt x="246239" y="213544"/>
                  <a:pt x="246239" y="217962"/>
                </a:cubicBezTo>
                <a:cubicBezTo>
                  <a:pt x="245867" y="222057"/>
                  <a:pt x="245077" y="226104"/>
                  <a:pt x="243882" y="230038"/>
                </a:cubicBezTo>
                <a:lnTo>
                  <a:pt x="232297" y="269900"/>
                </a:lnTo>
                <a:cubicBezTo>
                  <a:pt x="231255" y="273519"/>
                  <a:pt x="230404" y="277190"/>
                  <a:pt x="229745" y="280897"/>
                </a:cubicBezTo>
                <a:cubicBezTo>
                  <a:pt x="229064" y="284129"/>
                  <a:pt x="228670" y="287414"/>
                  <a:pt x="228567" y="290715"/>
                </a:cubicBezTo>
                <a:cubicBezTo>
                  <a:pt x="228075" y="294680"/>
                  <a:pt x="229411" y="298653"/>
                  <a:pt x="232199" y="301515"/>
                </a:cubicBezTo>
                <a:cubicBezTo>
                  <a:pt x="236014" y="303778"/>
                  <a:pt x="240448" y="304774"/>
                  <a:pt x="244865" y="304363"/>
                </a:cubicBezTo>
                <a:cubicBezTo>
                  <a:pt x="248293" y="304538"/>
                  <a:pt x="251729" y="304241"/>
                  <a:pt x="255075" y="303477"/>
                </a:cubicBezTo>
                <a:cubicBezTo>
                  <a:pt x="257721" y="302822"/>
                  <a:pt x="260314" y="301969"/>
                  <a:pt x="262831" y="300924"/>
                </a:cubicBezTo>
                <a:lnTo>
                  <a:pt x="259689" y="313295"/>
                </a:lnTo>
                <a:cubicBezTo>
                  <a:pt x="250395" y="316830"/>
                  <a:pt x="242965" y="319546"/>
                  <a:pt x="237402" y="321444"/>
                </a:cubicBezTo>
                <a:cubicBezTo>
                  <a:pt x="231057" y="323467"/>
                  <a:pt x="224422" y="324429"/>
                  <a:pt x="217765" y="324292"/>
                </a:cubicBezTo>
                <a:cubicBezTo>
                  <a:pt x="208311" y="324869"/>
                  <a:pt x="198965" y="322010"/>
                  <a:pt x="191453" y="316241"/>
                </a:cubicBezTo>
                <a:cubicBezTo>
                  <a:pt x="185212" y="311350"/>
                  <a:pt x="181587" y="303846"/>
                  <a:pt x="181635" y="295917"/>
                </a:cubicBezTo>
                <a:cubicBezTo>
                  <a:pt x="181634" y="292633"/>
                  <a:pt x="181863" y="289352"/>
                  <a:pt x="182322" y="286100"/>
                </a:cubicBezTo>
                <a:cubicBezTo>
                  <a:pt x="182885" y="282300"/>
                  <a:pt x="183639" y="278532"/>
                  <a:pt x="184580" y="274809"/>
                </a:cubicBezTo>
                <a:lnTo>
                  <a:pt x="196264" y="234751"/>
                </a:lnTo>
                <a:cubicBezTo>
                  <a:pt x="197344" y="230922"/>
                  <a:pt x="198227" y="227289"/>
                  <a:pt x="198915" y="223853"/>
                </a:cubicBezTo>
                <a:cubicBezTo>
                  <a:pt x="199622" y="220628"/>
                  <a:pt x="199984" y="217336"/>
                  <a:pt x="199995" y="214035"/>
                </a:cubicBezTo>
                <a:cubicBezTo>
                  <a:pt x="200419" y="210175"/>
                  <a:pt x="199249" y="206309"/>
                  <a:pt x="196755" y="203333"/>
                </a:cubicBezTo>
                <a:cubicBezTo>
                  <a:pt x="193083" y="200891"/>
                  <a:pt x="188670" y="199814"/>
                  <a:pt x="184286" y="200289"/>
                </a:cubicBezTo>
                <a:cubicBezTo>
                  <a:pt x="181161" y="200313"/>
                  <a:pt x="178054" y="200776"/>
                  <a:pt x="175057" y="201664"/>
                </a:cubicBezTo>
                <a:cubicBezTo>
                  <a:pt x="171916" y="202646"/>
                  <a:pt x="169166" y="203529"/>
                  <a:pt x="166908" y="204315"/>
                </a:cubicBezTo>
                <a:lnTo>
                  <a:pt x="170246" y="191355"/>
                </a:lnTo>
                <a:cubicBezTo>
                  <a:pt x="177904" y="188344"/>
                  <a:pt x="185202" y="185758"/>
                  <a:pt x="192140" y="183598"/>
                </a:cubicBezTo>
                <a:cubicBezTo>
                  <a:pt x="198489" y="181551"/>
                  <a:pt x="205107" y="180459"/>
                  <a:pt x="211777" y="180358"/>
                </a:cubicBezTo>
                <a:close/>
                <a:moveTo>
                  <a:pt x="237501" y="107999"/>
                </a:moveTo>
                <a:cubicBezTo>
                  <a:pt x="244754" y="107815"/>
                  <a:pt x="251794" y="110455"/>
                  <a:pt x="257137" y="115362"/>
                </a:cubicBezTo>
                <a:cubicBezTo>
                  <a:pt x="257955" y="116075"/>
                  <a:pt x="258723" y="116842"/>
                  <a:pt x="259433" y="117660"/>
                </a:cubicBezTo>
                <a:cubicBezTo>
                  <a:pt x="267979" y="127474"/>
                  <a:pt x="266951" y="142358"/>
                  <a:pt x="257136" y="150905"/>
                </a:cubicBezTo>
                <a:cubicBezTo>
                  <a:pt x="245956" y="160906"/>
                  <a:pt x="229045" y="160906"/>
                  <a:pt x="217864" y="150905"/>
                </a:cubicBezTo>
                <a:cubicBezTo>
                  <a:pt x="216989" y="150150"/>
                  <a:pt x="216171" y="149333"/>
                  <a:pt x="215417" y="148458"/>
                </a:cubicBezTo>
                <a:cubicBezTo>
                  <a:pt x="206954" y="138642"/>
                  <a:pt x="208050" y="123825"/>
                  <a:pt x="217864" y="115362"/>
                </a:cubicBezTo>
                <a:cubicBezTo>
                  <a:pt x="223218" y="110473"/>
                  <a:pt x="230252" y="107835"/>
                  <a:pt x="237501" y="107999"/>
                </a:cubicBezTo>
                <a:close/>
                <a:moveTo>
                  <a:pt x="216000" y="19637"/>
                </a:moveTo>
                <a:cubicBezTo>
                  <a:pt x="107551" y="19637"/>
                  <a:pt x="19637" y="107551"/>
                  <a:pt x="19637" y="216000"/>
                </a:cubicBezTo>
                <a:cubicBezTo>
                  <a:pt x="19637" y="324449"/>
                  <a:pt x="107551" y="412363"/>
                  <a:pt x="216000" y="412363"/>
                </a:cubicBezTo>
                <a:cubicBezTo>
                  <a:pt x="324449" y="412363"/>
                  <a:pt x="412363" y="324449"/>
                  <a:pt x="412363" y="216000"/>
                </a:cubicBezTo>
                <a:cubicBezTo>
                  <a:pt x="412363" y="107551"/>
                  <a:pt x="324449" y="19637"/>
                  <a:pt x="216000" y="19637"/>
                </a:cubicBezTo>
                <a:close/>
                <a:moveTo>
                  <a:pt x="216000" y="0"/>
                </a:moveTo>
                <a:cubicBezTo>
                  <a:pt x="335294" y="0"/>
                  <a:pt x="432000" y="96706"/>
                  <a:pt x="432000" y="216000"/>
                </a:cubicBezTo>
                <a:cubicBezTo>
                  <a:pt x="432000" y="335294"/>
                  <a:pt x="335294" y="432000"/>
                  <a:pt x="216000" y="432000"/>
                </a:cubicBezTo>
                <a:cubicBezTo>
                  <a:pt x="96706" y="432000"/>
                  <a:pt x="0" y="335294"/>
                  <a:pt x="0" y="216000"/>
                </a:cubicBezTo>
                <a:cubicBezTo>
                  <a:pt x="0" y="96706"/>
                  <a:pt x="96706" y="0"/>
                  <a:pt x="216000" y="0"/>
                </a:cubicBezTo>
                <a:close/>
              </a:path>
            </a:pathLst>
          </a:custGeom>
          <a:solidFill>
            <a:srgbClr val="000000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14813380"/>
      </p:ext>
    </p:extLst>
  </p:cSld>
  <p:clrMapOvr>
    <a:masterClrMapping/>
  </p:clrMapOvr>
  <p:transition spd="slow" advClick="0" advTm="3000">
    <p:push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 dirty="0"/>
              <a:t>Cycle Process – 3 Options</a:t>
            </a:r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2108672" y="1206257"/>
            <a:ext cx="1250950" cy="1098550"/>
          </a:xfrm>
          <a:custGeom>
            <a:avLst/>
            <a:gdLst>
              <a:gd name="T0" fmla="*/ 503 w 644"/>
              <a:gd name="T1" fmla="*/ 292 h 566"/>
              <a:gd name="T2" fmla="*/ 464 w 644"/>
              <a:gd name="T3" fmla="*/ 219 h 566"/>
              <a:gd name="T4" fmla="*/ 389 w 644"/>
              <a:gd name="T5" fmla="*/ 79 h 566"/>
              <a:gd name="T6" fmla="*/ 366 w 644"/>
              <a:gd name="T7" fmla="*/ 47 h 566"/>
              <a:gd name="T8" fmla="*/ 221 w 644"/>
              <a:gd name="T9" fmla="*/ 10 h 566"/>
              <a:gd name="T10" fmla="*/ 20 w 644"/>
              <a:gd name="T11" fmla="*/ 207 h 566"/>
              <a:gd name="T12" fmla="*/ 2 w 644"/>
              <a:gd name="T13" fmla="*/ 239 h 566"/>
              <a:gd name="T14" fmla="*/ 140 w 644"/>
              <a:gd name="T15" fmla="*/ 496 h 566"/>
              <a:gd name="T16" fmla="*/ 21 w 644"/>
              <a:gd name="T17" fmla="*/ 563 h 566"/>
              <a:gd name="T18" fmla="*/ 443 w 644"/>
              <a:gd name="T19" fmla="*/ 566 h 566"/>
              <a:gd name="T20" fmla="*/ 644 w 644"/>
              <a:gd name="T21" fmla="*/ 213 h 566"/>
              <a:gd name="T22" fmla="*/ 503 w 644"/>
              <a:gd name="T23" fmla="*/ 292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4" h="566">
                <a:moveTo>
                  <a:pt x="503" y="292"/>
                </a:moveTo>
                <a:cubicBezTo>
                  <a:pt x="490" y="268"/>
                  <a:pt x="477" y="243"/>
                  <a:pt x="464" y="219"/>
                </a:cubicBezTo>
                <a:cubicBezTo>
                  <a:pt x="439" y="173"/>
                  <a:pt x="413" y="126"/>
                  <a:pt x="389" y="79"/>
                </a:cubicBezTo>
                <a:cubicBezTo>
                  <a:pt x="383" y="66"/>
                  <a:pt x="375" y="56"/>
                  <a:pt x="366" y="47"/>
                </a:cubicBezTo>
                <a:cubicBezTo>
                  <a:pt x="330" y="8"/>
                  <a:pt x="277" y="0"/>
                  <a:pt x="221" y="10"/>
                </a:cubicBezTo>
                <a:cubicBezTo>
                  <a:pt x="111" y="29"/>
                  <a:pt x="69" y="120"/>
                  <a:pt x="20" y="207"/>
                </a:cubicBezTo>
                <a:cubicBezTo>
                  <a:pt x="19" y="210"/>
                  <a:pt x="0" y="236"/>
                  <a:pt x="2" y="239"/>
                </a:cubicBezTo>
                <a:cubicBezTo>
                  <a:pt x="2" y="239"/>
                  <a:pt x="140" y="496"/>
                  <a:pt x="140" y="496"/>
                </a:cubicBezTo>
                <a:cubicBezTo>
                  <a:pt x="21" y="563"/>
                  <a:pt x="21" y="563"/>
                  <a:pt x="21" y="563"/>
                </a:cubicBezTo>
                <a:cubicBezTo>
                  <a:pt x="443" y="566"/>
                  <a:pt x="443" y="566"/>
                  <a:pt x="443" y="566"/>
                </a:cubicBezTo>
                <a:cubicBezTo>
                  <a:pt x="644" y="213"/>
                  <a:pt x="644" y="213"/>
                  <a:pt x="644" y="213"/>
                </a:cubicBezTo>
                <a:lnTo>
                  <a:pt x="503" y="2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2138834" y="3133483"/>
            <a:ext cx="1220788" cy="1384300"/>
          </a:xfrm>
          <a:custGeom>
            <a:avLst/>
            <a:gdLst>
              <a:gd name="T0" fmla="*/ 210 w 629"/>
              <a:gd name="T1" fmla="*/ 552 h 714"/>
              <a:gd name="T2" fmla="*/ 292 w 629"/>
              <a:gd name="T3" fmla="*/ 554 h 714"/>
              <a:gd name="T4" fmla="*/ 451 w 629"/>
              <a:gd name="T5" fmla="*/ 557 h 714"/>
              <a:gd name="T6" fmla="*/ 491 w 629"/>
              <a:gd name="T7" fmla="*/ 552 h 714"/>
              <a:gd name="T8" fmla="*/ 593 w 629"/>
              <a:gd name="T9" fmla="*/ 444 h 714"/>
              <a:gd name="T10" fmla="*/ 519 w 629"/>
              <a:gd name="T11" fmla="*/ 172 h 714"/>
              <a:gd name="T12" fmla="*/ 500 w 629"/>
              <a:gd name="T13" fmla="*/ 140 h 714"/>
              <a:gd name="T14" fmla="*/ 208 w 629"/>
              <a:gd name="T15" fmla="*/ 136 h 714"/>
              <a:gd name="T16" fmla="*/ 208 w 629"/>
              <a:gd name="T17" fmla="*/ 0 h 714"/>
              <a:gd name="T18" fmla="*/ 0 w 629"/>
              <a:gd name="T19" fmla="*/ 366 h 714"/>
              <a:gd name="T20" fmla="*/ 210 w 629"/>
              <a:gd name="T21" fmla="*/ 714 h 714"/>
              <a:gd name="T22" fmla="*/ 210 w 629"/>
              <a:gd name="T23" fmla="*/ 55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29" h="714">
                <a:moveTo>
                  <a:pt x="210" y="552"/>
                </a:moveTo>
                <a:cubicBezTo>
                  <a:pt x="237" y="553"/>
                  <a:pt x="265" y="553"/>
                  <a:pt x="292" y="554"/>
                </a:cubicBezTo>
                <a:cubicBezTo>
                  <a:pt x="345" y="554"/>
                  <a:pt x="398" y="555"/>
                  <a:pt x="451" y="557"/>
                </a:cubicBezTo>
                <a:cubicBezTo>
                  <a:pt x="465" y="557"/>
                  <a:pt x="478" y="556"/>
                  <a:pt x="491" y="552"/>
                </a:cubicBezTo>
                <a:cubicBezTo>
                  <a:pt x="541" y="539"/>
                  <a:pt x="575" y="497"/>
                  <a:pt x="593" y="444"/>
                </a:cubicBezTo>
                <a:cubicBezTo>
                  <a:pt x="629" y="340"/>
                  <a:pt x="570" y="257"/>
                  <a:pt x="519" y="172"/>
                </a:cubicBezTo>
                <a:cubicBezTo>
                  <a:pt x="513" y="162"/>
                  <a:pt x="506" y="151"/>
                  <a:pt x="500" y="140"/>
                </a:cubicBezTo>
                <a:cubicBezTo>
                  <a:pt x="208" y="136"/>
                  <a:pt x="208" y="136"/>
                  <a:pt x="208" y="136"/>
                </a:cubicBezTo>
                <a:cubicBezTo>
                  <a:pt x="208" y="0"/>
                  <a:pt x="208" y="0"/>
                  <a:pt x="208" y="0"/>
                </a:cubicBezTo>
                <a:cubicBezTo>
                  <a:pt x="0" y="366"/>
                  <a:pt x="0" y="366"/>
                  <a:pt x="0" y="366"/>
                </a:cubicBezTo>
                <a:cubicBezTo>
                  <a:pt x="210" y="714"/>
                  <a:pt x="210" y="714"/>
                  <a:pt x="210" y="714"/>
                </a:cubicBezTo>
                <a:lnTo>
                  <a:pt x="210" y="55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87821" y="2282583"/>
            <a:ext cx="1231900" cy="1077913"/>
          </a:xfrm>
          <a:custGeom>
            <a:avLst/>
            <a:gdLst>
              <a:gd name="T0" fmla="*/ 164 w 635"/>
              <a:gd name="T1" fmla="*/ 85 h 555"/>
              <a:gd name="T2" fmla="*/ 119 w 635"/>
              <a:gd name="T3" fmla="*/ 154 h 555"/>
              <a:gd name="T4" fmla="*/ 33 w 635"/>
              <a:gd name="T5" fmla="*/ 288 h 555"/>
              <a:gd name="T6" fmla="*/ 16 w 635"/>
              <a:gd name="T7" fmla="*/ 324 h 555"/>
              <a:gd name="T8" fmla="*/ 55 w 635"/>
              <a:gd name="T9" fmla="*/ 468 h 555"/>
              <a:gd name="T10" fmla="*/ 169 w 635"/>
              <a:gd name="T11" fmla="*/ 540 h 555"/>
              <a:gd name="T12" fmla="*/ 361 w 635"/>
              <a:gd name="T13" fmla="*/ 550 h 555"/>
              <a:gd name="T14" fmla="*/ 519 w 635"/>
              <a:gd name="T15" fmla="*/ 302 h 555"/>
              <a:gd name="T16" fmla="*/ 635 w 635"/>
              <a:gd name="T17" fmla="*/ 373 h 555"/>
              <a:gd name="T18" fmla="*/ 432 w 635"/>
              <a:gd name="T19" fmla="*/ 4 h 555"/>
              <a:gd name="T20" fmla="*/ 26 w 635"/>
              <a:gd name="T21" fmla="*/ 0 h 555"/>
              <a:gd name="T22" fmla="*/ 164 w 635"/>
              <a:gd name="T23" fmla="*/ 85 h 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35" h="555">
                <a:moveTo>
                  <a:pt x="164" y="85"/>
                </a:moveTo>
                <a:cubicBezTo>
                  <a:pt x="149" y="108"/>
                  <a:pt x="134" y="131"/>
                  <a:pt x="119" y="154"/>
                </a:cubicBezTo>
                <a:cubicBezTo>
                  <a:pt x="91" y="199"/>
                  <a:pt x="63" y="244"/>
                  <a:pt x="33" y="288"/>
                </a:cubicBezTo>
                <a:cubicBezTo>
                  <a:pt x="25" y="300"/>
                  <a:pt x="20" y="312"/>
                  <a:pt x="16" y="324"/>
                </a:cubicBezTo>
                <a:cubicBezTo>
                  <a:pt x="0" y="374"/>
                  <a:pt x="19" y="424"/>
                  <a:pt x="55" y="468"/>
                </a:cubicBezTo>
                <a:cubicBezTo>
                  <a:pt x="84" y="504"/>
                  <a:pt x="124" y="528"/>
                  <a:pt x="169" y="540"/>
                </a:cubicBezTo>
                <a:cubicBezTo>
                  <a:pt x="223" y="555"/>
                  <a:pt x="355" y="550"/>
                  <a:pt x="361" y="550"/>
                </a:cubicBezTo>
                <a:cubicBezTo>
                  <a:pt x="519" y="302"/>
                  <a:pt x="519" y="302"/>
                  <a:pt x="519" y="302"/>
                </a:cubicBezTo>
                <a:cubicBezTo>
                  <a:pt x="635" y="373"/>
                  <a:pt x="635" y="373"/>
                  <a:pt x="635" y="373"/>
                </a:cubicBezTo>
                <a:cubicBezTo>
                  <a:pt x="432" y="4"/>
                  <a:pt x="432" y="4"/>
                  <a:pt x="432" y="4"/>
                </a:cubicBezTo>
                <a:cubicBezTo>
                  <a:pt x="26" y="0"/>
                  <a:pt x="26" y="0"/>
                  <a:pt x="26" y="0"/>
                </a:cubicBezTo>
                <a:lnTo>
                  <a:pt x="164" y="8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4DEC12C9-3AFD-9034-303D-50E2FE17BC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387350" y="730250"/>
            <a:ext cx="8369300" cy="173038"/>
          </a:xfrm>
        </p:spPr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E5D20F5-30DD-F0E5-CBAD-78DA43BD002A}"/>
              </a:ext>
            </a:extLst>
          </p:cNvPr>
          <p:cNvGrpSpPr/>
          <p:nvPr/>
        </p:nvGrpSpPr>
        <p:grpSpPr>
          <a:xfrm>
            <a:off x="921222" y="1157045"/>
            <a:ext cx="1568450" cy="1195388"/>
            <a:chOff x="921222" y="1157045"/>
            <a:chExt cx="1568450" cy="1195388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921222" y="1157045"/>
              <a:ext cx="1568450" cy="1195388"/>
            </a:xfrm>
            <a:custGeom>
              <a:avLst/>
              <a:gdLst>
                <a:gd name="T0" fmla="*/ 667 w 808"/>
                <a:gd name="T1" fmla="*/ 109 h 616"/>
                <a:gd name="T2" fmla="*/ 688 w 808"/>
                <a:gd name="T3" fmla="*/ 83 h 616"/>
                <a:gd name="T4" fmla="*/ 808 w 808"/>
                <a:gd name="T5" fmla="*/ 9 h 616"/>
                <a:gd name="T6" fmla="*/ 752 w 808"/>
                <a:gd name="T7" fmla="*/ 7 h 616"/>
                <a:gd name="T8" fmla="*/ 395 w 808"/>
                <a:gd name="T9" fmla="*/ 2 h 616"/>
                <a:gd name="T10" fmla="*/ 165 w 808"/>
                <a:gd name="T11" fmla="*/ 108 h 616"/>
                <a:gd name="T12" fmla="*/ 0 w 808"/>
                <a:gd name="T13" fmla="*/ 408 h 616"/>
                <a:gd name="T14" fmla="*/ 379 w 808"/>
                <a:gd name="T15" fmla="*/ 616 h 616"/>
                <a:gd name="T16" fmla="*/ 463 w 808"/>
                <a:gd name="T17" fmla="*/ 468 h 616"/>
                <a:gd name="T18" fmla="*/ 608 w 808"/>
                <a:gd name="T19" fmla="*/ 211 h 616"/>
                <a:gd name="T20" fmla="*/ 667 w 808"/>
                <a:gd name="T21" fmla="*/ 10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8" h="616">
                  <a:moveTo>
                    <a:pt x="667" y="109"/>
                  </a:moveTo>
                  <a:cubicBezTo>
                    <a:pt x="673" y="100"/>
                    <a:pt x="680" y="91"/>
                    <a:pt x="688" y="83"/>
                  </a:cubicBezTo>
                  <a:cubicBezTo>
                    <a:pt x="715" y="55"/>
                    <a:pt x="767" y="9"/>
                    <a:pt x="808" y="9"/>
                  </a:cubicBezTo>
                  <a:cubicBezTo>
                    <a:pt x="777" y="9"/>
                    <a:pt x="752" y="7"/>
                    <a:pt x="752" y="7"/>
                  </a:cubicBezTo>
                  <a:cubicBezTo>
                    <a:pt x="752" y="7"/>
                    <a:pt x="534" y="5"/>
                    <a:pt x="395" y="2"/>
                  </a:cubicBezTo>
                  <a:cubicBezTo>
                    <a:pt x="286" y="0"/>
                    <a:pt x="206" y="49"/>
                    <a:pt x="165" y="1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79" y="616"/>
                    <a:pt x="379" y="616"/>
                    <a:pt x="379" y="616"/>
                  </a:cubicBezTo>
                  <a:cubicBezTo>
                    <a:pt x="407" y="566"/>
                    <a:pt x="435" y="517"/>
                    <a:pt x="463" y="468"/>
                  </a:cubicBezTo>
                  <a:cubicBezTo>
                    <a:pt x="511" y="383"/>
                    <a:pt x="560" y="297"/>
                    <a:pt x="608" y="211"/>
                  </a:cubicBezTo>
                  <a:cubicBezTo>
                    <a:pt x="628" y="177"/>
                    <a:pt x="644" y="141"/>
                    <a:pt x="667" y="10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">
              <a:extLst>
                <a:ext uri="{FF2B5EF4-FFF2-40B4-BE49-F238E27FC236}">
                  <a16:creationId xmlns:a16="http://schemas.microsoft.com/office/drawing/2014/main" id="{E113D5AC-08AA-EF63-2B97-3289AF5AC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222" y="1157045"/>
              <a:ext cx="1568450" cy="1195388"/>
            </a:xfrm>
            <a:custGeom>
              <a:avLst/>
              <a:gdLst>
                <a:gd name="T0" fmla="*/ 667 w 808"/>
                <a:gd name="T1" fmla="*/ 109 h 616"/>
                <a:gd name="T2" fmla="*/ 688 w 808"/>
                <a:gd name="T3" fmla="*/ 83 h 616"/>
                <a:gd name="T4" fmla="*/ 808 w 808"/>
                <a:gd name="T5" fmla="*/ 9 h 616"/>
                <a:gd name="T6" fmla="*/ 752 w 808"/>
                <a:gd name="T7" fmla="*/ 7 h 616"/>
                <a:gd name="T8" fmla="*/ 395 w 808"/>
                <a:gd name="T9" fmla="*/ 2 h 616"/>
                <a:gd name="T10" fmla="*/ 165 w 808"/>
                <a:gd name="T11" fmla="*/ 108 h 616"/>
                <a:gd name="T12" fmla="*/ 0 w 808"/>
                <a:gd name="T13" fmla="*/ 408 h 616"/>
                <a:gd name="T14" fmla="*/ 379 w 808"/>
                <a:gd name="T15" fmla="*/ 616 h 616"/>
                <a:gd name="T16" fmla="*/ 463 w 808"/>
                <a:gd name="T17" fmla="*/ 468 h 616"/>
                <a:gd name="T18" fmla="*/ 608 w 808"/>
                <a:gd name="T19" fmla="*/ 211 h 616"/>
                <a:gd name="T20" fmla="*/ 667 w 808"/>
                <a:gd name="T21" fmla="*/ 109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8" h="616">
                  <a:moveTo>
                    <a:pt x="667" y="109"/>
                  </a:moveTo>
                  <a:cubicBezTo>
                    <a:pt x="673" y="100"/>
                    <a:pt x="680" y="91"/>
                    <a:pt x="688" y="83"/>
                  </a:cubicBezTo>
                  <a:cubicBezTo>
                    <a:pt x="715" y="55"/>
                    <a:pt x="767" y="9"/>
                    <a:pt x="808" y="9"/>
                  </a:cubicBezTo>
                  <a:cubicBezTo>
                    <a:pt x="777" y="9"/>
                    <a:pt x="752" y="7"/>
                    <a:pt x="752" y="7"/>
                  </a:cubicBezTo>
                  <a:cubicBezTo>
                    <a:pt x="752" y="7"/>
                    <a:pt x="534" y="5"/>
                    <a:pt x="395" y="2"/>
                  </a:cubicBezTo>
                  <a:cubicBezTo>
                    <a:pt x="286" y="0"/>
                    <a:pt x="206" y="49"/>
                    <a:pt x="165" y="1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379" y="616"/>
                    <a:pt x="379" y="616"/>
                    <a:pt x="379" y="616"/>
                  </a:cubicBezTo>
                  <a:cubicBezTo>
                    <a:pt x="407" y="566"/>
                    <a:pt x="435" y="517"/>
                    <a:pt x="463" y="468"/>
                  </a:cubicBezTo>
                  <a:cubicBezTo>
                    <a:pt x="511" y="383"/>
                    <a:pt x="560" y="297"/>
                    <a:pt x="608" y="211"/>
                  </a:cubicBezTo>
                  <a:cubicBezTo>
                    <a:pt x="628" y="177"/>
                    <a:pt x="644" y="141"/>
                    <a:pt x="667" y="109"/>
                  </a:cubicBezTo>
                  <a:close/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4193400-E728-719D-6809-FDB062E9CC02}"/>
              </a:ext>
            </a:extLst>
          </p:cNvPr>
          <p:cNvGrpSpPr/>
          <p:nvPr/>
        </p:nvGrpSpPr>
        <p:grpSpPr>
          <a:xfrm>
            <a:off x="2734146" y="2228607"/>
            <a:ext cx="1131888" cy="1747838"/>
            <a:chOff x="2734146" y="2228607"/>
            <a:chExt cx="1131888" cy="1747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734146" y="2228607"/>
              <a:ext cx="1131888" cy="1747838"/>
            </a:xfrm>
            <a:custGeom>
              <a:avLst/>
              <a:gdLst>
                <a:gd name="T0" fmla="*/ 302 w 583"/>
                <a:gd name="T1" fmla="*/ 729 h 901"/>
                <a:gd name="T2" fmla="*/ 318 w 583"/>
                <a:gd name="T3" fmla="*/ 770 h 901"/>
                <a:gd name="T4" fmla="*/ 321 w 583"/>
                <a:gd name="T5" fmla="*/ 901 h 901"/>
                <a:gd name="T6" fmla="*/ 350 w 583"/>
                <a:gd name="T7" fmla="*/ 852 h 901"/>
                <a:gd name="T8" fmla="*/ 528 w 583"/>
                <a:gd name="T9" fmla="*/ 542 h 901"/>
                <a:gd name="T10" fmla="*/ 548 w 583"/>
                <a:gd name="T11" fmla="*/ 290 h 901"/>
                <a:gd name="T12" fmla="*/ 366 w 583"/>
                <a:gd name="T13" fmla="*/ 0 h 901"/>
                <a:gd name="T14" fmla="*/ 0 w 583"/>
                <a:gd name="T15" fmla="*/ 230 h 901"/>
                <a:gd name="T16" fmla="*/ 95 w 583"/>
                <a:gd name="T17" fmla="*/ 387 h 901"/>
                <a:gd name="T18" fmla="*/ 254 w 583"/>
                <a:gd name="T19" fmla="*/ 647 h 901"/>
                <a:gd name="T20" fmla="*/ 302 w 583"/>
                <a:gd name="T21" fmla="*/ 729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3" h="901">
                  <a:moveTo>
                    <a:pt x="302" y="729"/>
                  </a:moveTo>
                  <a:cubicBezTo>
                    <a:pt x="308" y="742"/>
                    <a:pt x="314" y="756"/>
                    <a:pt x="318" y="770"/>
                  </a:cubicBezTo>
                  <a:cubicBezTo>
                    <a:pt x="327" y="804"/>
                    <a:pt x="339" y="868"/>
                    <a:pt x="321" y="901"/>
                  </a:cubicBezTo>
                  <a:cubicBezTo>
                    <a:pt x="337" y="873"/>
                    <a:pt x="350" y="852"/>
                    <a:pt x="350" y="852"/>
                  </a:cubicBezTo>
                  <a:cubicBezTo>
                    <a:pt x="350" y="852"/>
                    <a:pt x="458" y="663"/>
                    <a:pt x="528" y="542"/>
                  </a:cubicBezTo>
                  <a:cubicBezTo>
                    <a:pt x="583" y="449"/>
                    <a:pt x="580" y="355"/>
                    <a:pt x="548" y="29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82"/>
                    <a:pt x="64" y="334"/>
                    <a:pt x="95" y="387"/>
                  </a:cubicBezTo>
                  <a:cubicBezTo>
                    <a:pt x="148" y="474"/>
                    <a:pt x="201" y="561"/>
                    <a:pt x="254" y="647"/>
                  </a:cubicBezTo>
                  <a:cubicBezTo>
                    <a:pt x="271" y="674"/>
                    <a:pt x="288" y="700"/>
                    <a:pt x="302" y="7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AE213A4E-98B3-B39D-09E5-106C87AA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146" y="2228607"/>
              <a:ext cx="1131888" cy="1747838"/>
            </a:xfrm>
            <a:custGeom>
              <a:avLst/>
              <a:gdLst>
                <a:gd name="T0" fmla="*/ 302 w 583"/>
                <a:gd name="T1" fmla="*/ 729 h 901"/>
                <a:gd name="T2" fmla="*/ 318 w 583"/>
                <a:gd name="T3" fmla="*/ 770 h 901"/>
                <a:gd name="T4" fmla="*/ 321 w 583"/>
                <a:gd name="T5" fmla="*/ 901 h 901"/>
                <a:gd name="T6" fmla="*/ 350 w 583"/>
                <a:gd name="T7" fmla="*/ 852 h 901"/>
                <a:gd name="T8" fmla="*/ 528 w 583"/>
                <a:gd name="T9" fmla="*/ 542 h 901"/>
                <a:gd name="T10" fmla="*/ 548 w 583"/>
                <a:gd name="T11" fmla="*/ 290 h 901"/>
                <a:gd name="T12" fmla="*/ 366 w 583"/>
                <a:gd name="T13" fmla="*/ 0 h 901"/>
                <a:gd name="T14" fmla="*/ 0 w 583"/>
                <a:gd name="T15" fmla="*/ 230 h 901"/>
                <a:gd name="T16" fmla="*/ 95 w 583"/>
                <a:gd name="T17" fmla="*/ 387 h 901"/>
                <a:gd name="T18" fmla="*/ 254 w 583"/>
                <a:gd name="T19" fmla="*/ 647 h 901"/>
                <a:gd name="T20" fmla="*/ 302 w 583"/>
                <a:gd name="T21" fmla="*/ 729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3" h="901">
                  <a:moveTo>
                    <a:pt x="302" y="729"/>
                  </a:moveTo>
                  <a:cubicBezTo>
                    <a:pt x="308" y="742"/>
                    <a:pt x="314" y="756"/>
                    <a:pt x="318" y="770"/>
                  </a:cubicBezTo>
                  <a:cubicBezTo>
                    <a:pt x="327" y="804"/>
                    <a:pt x="339" y="868"/>
                    <a:pt x="321" y="901"/>
                  </a:cubicBezTo>
                  <a:cubicBezTo>
                    <a:pt x="337" y="873"/>
                    <a:pt x="350" y="852"/>
                    <a:pt x="350" y="852"/>
                  </a:cubicBezTo>
                  <a:cubicBezTo>
                    <a:pt x="350" y="852"/>
                    <a:pt x="458" y="663"/>
                    <a:pt x="528" y="542"/>
                  </a:cubicBezTo>
                  <a:cubicBezTo>
                    <a:pt x="583" y="449"/>
                    <a:pt x="580" y="355"/>
                    <a:pt x="548" y="290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32" y="282"/>
                    <a:pt x="64" y="334"/>
                    <a:pt x="95" y="387"/>
                  </a:cubicBezTo>
                  <a:cubicBezTo>
                    <a:pt x="148" y="474"/>
                    <a:pt x="201" y="561"/>
                    <a:pt x="254" y="647"/>
                  </a:cubicBezTo>
                  <a:cubicBezTo>
                    <a:pt x="271" y="674"/>
                    <a:pt x="288" y="700"/>
                    <a:pt x="302" y="729"/>
                  </a:cubicBezTo>
                  <a:close/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B075C9C-CE65-CE25-1E6E-6851B2DC94A2}"/>
              </a:ext>
            </a:extLst>
          </p:cNvPr>
          <p:cNvGrpSpPr/>
          <p:nvPr/>
        </p:nvGrpSpPr>
        <p:grpSpPr>
          <a:xfrm>
            <a:off x="473546" y="3258895"/>
            <a:ext cx="1441450" cy="995363"/>
            <a:chOff x="473546" y="3258895"/>
            <a:chExt cx="1441450" cy="995363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3546" y="3258895"/>
              <a:ext cx="1441450" cy="995363"/>
            </a:xfrm>
            <a:custGeom>
              <a:avLst/>
              <a:gdLst>
                <a:gd name="T0" fmla="*/ 0 w 743"/>
                <a:gd name="T1" fmla="*/ 0 h 513"/>
                <a:gd name="T2" fmla="*/ 26 w 743"/>
                <a:gd name="T3" fmla="*/ 49 h 513"/>
                <a:gd name="T4" fmla="*/ 196 w 743"/>
                <a:gd name="T5" fmla="*/ 364 h 513"/>
                <a:gd name="T6" fmla="*/ 400 w 743"/>
                <a:gd name="T7" fmla="*/ 513 h 513"/>
                <a:gd name="T8" fmla="*/ 743 w 743"/>
                <a:gd name="T9" fmla="*/ 511 h 513"/>
                <a:gd name="T10" fmla="*/ 739 w 743"/>
                <a:gd name="T11" fmla="*/ 78 h 513"/>
                <a:gd name="T12" fmla="*/ 689 w 743"/>
                <a:gd name="T13" fmla="*/ 78 h 513"/>
                <a:gd name="T14" fmla="*/ 565 w 743"/>
                <a:gd name="T15" fmla="*/ 78 h 513"/>
                <a:gd name="T16" fmla="*/ 412 w 743"/>
                <a:gd name="T17" fmla="*/ 77 h 513"/>
                <a:gd name="T18" fmla="*/ 268 w 743"/>
                <a:gd name="T19" fmla="*/ 76 h 513"/>
                <a:gd name="T20" fmla="*/ 89 w 743"/>
                <a:gd name="T21" fmla="*/ 56 h 513"/>
                <a:gd name="T22" fmla="*/ 43 w 743"/>
                <a:gd name="T23" fmla="*/ 34 h 513"/>
                <a:gd name="T24" fmla="*/ 0 w 743"/>
                <a:gd name="T25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3" h="513">
                  <a:moveTo>
                    <a:pt x="0" y="0"/>
                  </a:moveTo>
                  <a:cubicBezTo>
                    <a:pt x="15" y="27"/>
                    <a:pt x="26" y="49"/>
                    <a:pt x="26" y="49"/>
                  </a:cubicBezTo>
                  <a:cubicBezTo>
                    <a:pt x="26" y="49"/>
                    <a:pt x="131" y="241"/>
                    <a:pt x="196" y="364"/>
                  </a:cubicBezTo>
                  <a:cubicBezTo>
                    <a:pt x="247" y="460"/>
                    <a:pt x="329" y="506"/>
                    <a:pt x="400" y="513"/>
                  </a:cubicBezTo>
                  <a:cubicBezTo>
                    <a:pt x="743" y="511"/>
                    <a:pt x="743" y="511"/>
                    <a:pt x="743" y="511"/>
                  </a:cubicBezTo>
                  <a:cubicBezTo>
                    <a:pt x="739" y="78"/>
                    <a:pt x="739" y="78"/>
                    <a:pt x="739" y="78"/>
                  </a:cubicBezTo>
                  <a:cubicBezTo>
                    <a:pt x="723" y="78"/>
                    <a:pt x="706" y="78"/>
                    <a:pt x="689" y="78"/>
                  </a:cubicBezTo>
                  <a:cubicBezTo>
                    <a:pt x="648" y="78"/>
                    <a:pt x="607" y="78"/>
                    <a:pt x="565" y="78"/>
                  </a:cubicBezTo>
                  <a:cubicBezTo>
                    <a:pt x="514" y="77"/>
                    <a:pt x="463" y="77"/>
                    <a:pt x="412" y="77"/>
                  </a:cubicBezTo>
                  <a:cubicBezTo>
                    <a:pt x="364" y="77"/>
                    <a:pt x="316" y="76"/>
                    <a:pt x="268" y="76"/>
                  </a:cubicBezTo>
                  <a:cubicBezTo>
                    <a:pt x="207" y="76"/>
                    <a:pt x="147" y="79"/>
                    <a:pt x="89" y="56"/>
                  </a:cubicBezTo>
                  <a:cubicBezTo>
                    <a:pt x="73" y="50"/>
                    <a:pt x="58" y="42"/>
                    <a:pt x="43" y="34"/>
                  </a:cubicBezTo>
                  <a:cubicBezTo>
                    <a:pt x="30" y="26"/>
                    <a:pt x="8" y="13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:a16="http://schemas.microsoft.com/office/drawing/2014/main" id="{515D0610-8E43-3B47-EACB-F40F5626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46" y="3258895"/>
              <a:ext cx="1441450" cy="995363"/>
            </a:xfrm>
            <a:custGeom>
              <a:avLst/>
              <a:gdLst>
                <a:gd name="T0" fmla="*/ 0 w 743"/>
                <a:gd name="T1" fmla="*/ 0 h 513"/>
                <a:gd name="T2" fmla="*/ 26 w 743"/>
                <a:gd name="T3" fmla="*/ 49 h 513"/>
                <a:gd name="T4" fmla="*/ 196 w 743"/>
                <a:gd name="T5" fmla="*/ 364 h 513"/>
                <a:gd name="T6" fmla="*/ 400 w 743"/>
                <a:gd name="T7" fmla="*/ 513 h 513"/>
                <a:gd name="T8" fmla="*/ 743 w 743"/>
                <a:gd name="T9" fmla="*/ 511 h 513"/>
                <a:gd name="T10" fmla="*/ 739 w 743"/>
                <a:gd name="T11" fmla="*/ 78 h 513"/>
                <a:gd name="T12" fmla="*/ 689 w 743"/>
                <a:gd name="T13" fmla="*/ 78 h 513"/>
                <a:gd name="T14" fmla="*/ 565 w 743"/>
                <a:gd name="T15" fmla="*/ 78 h 513"/>
                <a:gd name="T16" fmla="*/ 412 w 743"/>
                <a:gd name="T17" fmla="*/ 77 h 513"/>
                <a:gd name="T18" fmla="*/ 268 w 743"/>
                <a:gd name="T19" fmla="*/ 76 h 513"/>
                <a:gd name="T20" fmla="*/ 89 w 743"/>
                <a:gd name="T21" fmla="*/ 56 h 513"/>
                <a:gd name="T22" fmla="*/ 43 w 743"/>
                <a:gd name="T23" fmla="*/ 34 h 513"/>
                <a:gd name="T24" fmla="*/ 0 w 743"/>
                <a:gd name="T25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3" h="513">
                  <a:moveTo>
                    <a:pt x="0" y="0"/>
                  </a:moveTo>
                  <a:cubicBezTo>
                    <a:pt x="15" y="27"/>
                    <a:pt x="26" y="49"/>
                    <a:pt x="26" y="49"/>
                  </a:cubicBezTo>
                  <a:cubicBezTo>
                    <a:pt x="26" y="49"/>
                    <a:pt x="131" y="241"/>
                    <a:pt x="196" y="364"/>
                  </a:cubicBezTo>
                  <a:cubicBezTo>
                    <a:pt x="247" y="460"/>
                    <a:pt x="329" y="506"/>
                    <a:pt x="400" y="513"/>
                  </a:cubicBezTo>
                  <a:cubicBezTo>
                    <a:pt x="743" y="511"/>
                    <a:pt x="743" y="511"/>
                    <a:pt x="743" y="511"/>
                  </a:cubicBezTo>
                  <a:cubicBezTo>
                    <a:pt x="739" y="78"/>
                    <a:pt x="739" y="78"/>
                    <a:pt x="739" y="78"/>
                  </a:cubicBezTo>
                  <a:cubicBezTo>
                    <a:pt x="723" y="78"/>
                    <a:pt x="706" y="78"/>
                    <a:pt x="689" y="78"/>
                  </a:cubicBezTo>
                  <a:cubicBezTo>
                    <a:pt x="648" y="78"/>
                    <a:pt x="607" y="78"/>
                    <a:pt x="565" y="78"/>
                  </a:cubicBezTo>
                  <a:cubicBezTo>
                    <a:pt x="514" y="77"/>
                    <a:pt x="463" y="77"/>
                    <a:pt x="412" y="77"/>
                  </a:cubicBezTo>
                  <a:cubicBezTo>
                    <a:pt x="364" y="77"/>
                    <a:pt x="316" y="76"/>
                    <a:pt x="268" y="76"/>
                  </a:cubicBezTo>
                  <a:cubicBezTo>
                    <a:pt x="207" y="76"/>
                    <a:pt x="147" y="79"/>
                    <a:pt x="89" y="56"/>
                  </a:cubicBezTo>
                  <a:cubicBezTo>
                    <a:pt x="73" y="50"/>
                    <a:pt x="58" y="42"/>
                    <a:pt x="43" y="34"/>
                  </a:cubicBezTo>
                  <a:cubicBezTo>
                    <a:pt x="30" y="26"/>
                    <a:pt x="8" y="13"/>
                    <a:pt x="0" y="0"/>
                  </a:cubicBez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EC26E553-C1DB-CE77-D042-EC0A0A0E28EA}"/>
              </a:ext>
            </a:extLst>
          </p:cNvPr>
          <p:cNvSpPr/>
          <p:nvPr/>
        </p:nvSpPr>
        <p:spPr>
          <a:xfrm rot="18072472" flipH="1">
            <a:off x="1196867" y="1593701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19AC4D8-949F-B0F3-C184-CD7DBA9D40ED}"/>
              </a:ext>
            </a:extLst>
          </p:cNvPr>
          <p:cNvSpPr/>
          <p:nvPr/>
        </p:nvSpPr>
        <p:spPr>
          <a:xfrm rot="3527528">
            <a:off x="3029590" y="2747510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D0999C0D-9F6E-3252-CED3-4CD0D7D6A4BB}"/>
              </a:ext>
            </a:extLst>
          </p:cNvPr>
          <p:cNvSpPr/>
          <p:nvPr/>
        </p:nvSpPr>
        <p:spPr>
          <a:xfrm>
            <a:off x="1123946" y="3736280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B41C23B-F424-16B9-E2C6-EE74E2076256}"/>
              </a:ext>
            </a:extLst>
          </p:cNvPr>
          <p:cNvSpPr/>
          <p:nvPr/>
        </p:nvSpPr>
        <p:spPr>
          <a:xfrm>
            <a:off x="4010526" y="1092200"/>
            <a:ext cx="994715" cy="11187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5912A86-43F9-D124-CB30-7E89D4E6FB7E}"/>
              </a:ext>
            </a:extLst>
          </p:cNvPr>
          <p:cNvSpPr/>
          <p:nvPr/>
        </p:nvSpPr>
        <p:spPr>
          <a:xfrm>
            <a:off x="4010526" y="2263199"/>
            <a:ext cx="994715" cy="111875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4810C586-86E8-8066-F641-E78E624BCA5B}"/>
              </a:ext>
            </a:extLst>
          </p:cNvPr>
          <p:cNvSpPr/>
          <p:nvPr/>
        </p:nvSpPr>
        <p:spPr>
          <a:xfrm>
            <a:off x="4010526" y="3434199"/>
            <a:ext cx="994715" cy="111875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DE46D21C-79E9-2D35-3572-7F3F3B6FA1B1}"/>
              </a:ext>
            </a:extLst>
          </p:cNvPr>
          <p:cNvGrpSpPr/>
          <p:nvPr/>
        </p:nvGrpSpPr>
        <p:grpSpPr>
          <a:xfrm>
            <a:off x="5005241" y="1092201"/>
            <a:ext cx="3751409" cy="1118750"/>
            <a:chOff x="5562600" y="1328376"/>
            <a:chExt cx="1601786" cy="1602796"/>
          </a:xfrm>
        </p:grpSpPr>
        <p:sp>
          <p:nvSpPr>
            <p:cNvPr id="51" name="Oval 11">
              <a:extLst>
                <a:ext uri="{FF2B5EF4-FFF2-40B4-BE49-F238E27FC236}">
                  <a16:creationId xmlns:a16="http://schemas.microsoft.com/office/drawing/2014/main" id="{CB4171A3-DDF8-39F3-CDAA-20564BBFD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FC583B2-6D4B-9B28-D2ED-2EA490BF435B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576C50-2292-91F7-67E6-EFF764DC3129}"/>
              </a:ext>
            </a:extLst>
          </p:cNvPr>
          <p:cNvGrpSpPr/>
          <p:nvPr/>
        </p:nvGrpSpPr>
        <p:grpSpPr>
          <a:xfrm>
            <a:off x="5005241" y="2263199"/>
            <a:ext cx="3751409" cy="1118750"/>
            <a:chOff x="5562600" y="1328376"/>
            <a:chExt cx="1601786" cy="1602796"/>
          </a:xfrm>
        </p:grpSpPr>
        <p:sp>
          <p:nvSpPr>
            <p:cNvPr id="54" name="Oval 11">
              <a:extLst>
                <a:ext uri="{FF2B5EF4-FFF2-40B4-BE49-F238E27FC236}">
                  <a16:creationId xmlns:a16="http://schemas.microsoft.com/office/drawing/2014/main" id="{C23D3341-0ADF-AFFE-7B56-8F153B1BB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87B4DA26-19FA-94C2-AB8A-2F5D33403588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5172CCD-5773-3553-45CF-13AFD8174207}"/>
              </a:ext>
            </a:extLst>
          </p:cNvPr>
          <p:cNvGrpSpPr/>
          <p:nvPr/>
        </p:nvGrpSpPr>
        <p:grpSpPr>
          <a:xfrm>
            <a:off x="5005241" y="3434199"/>
            <a:ext cx="3751409" cy="1118751"/>
            <a:chOff x="5562600" y="1328376"/>
            <a:chExt cx="1601786" cy="1602796"/>
          </a:xfrm>
        </p:grpSpPr>
        <p:sp>
          <p:nvSpPr>
            <p:cNvPr id="57" name="Oval 11">
              <a:extLst>
                <a:ext uri="{FF2B5EF4-FFF2-40B4-BE49-F238E27FC236}">
                  <a16:creationId xmlns:a16="http://schemas.microsoft.com/office/drawing/2014/main" id="{754C64DB-1D9B-4E8A-4D25-D731ED90C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1328376"/>
              <a:ext cx="1601786" cy="16027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3AE8980-2E74-52B2-6094-3B8EDDA7CC7C}"/>
                </a:ext>
              </a:extLst>
            </p:cNvPr>
            <p:cNvSpPr/>
            <p:nvPr/>
          </p:nvSpPr>
          <p:spPr>
            <a:xfrm>
              <a:off x="5562600" y="1328376"/>
              <a:ext cx="1601786" cy="1601131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25000"/>
                    <a:lumOff val="75000"/>
                    <a:alpha val="20000"/>
                  </a:schemeClr>
                </a:gs>
                <a:gs pos="100000">
                  <a:schemeClr val="bg1">
                    <a:lumMod val="95000"/>
                    <a:alpha val="50000"/>
                  </a:schemeClr>
                </a:gs>
              </a:gsLst>
              <a:lin ang="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9" name="Rectangle 58">
            <a:extLst>
              <a:ext uri="{FF2B5EF4-FFF2-40B4-BE49-F238E27FC236}">
                <a16:creationId xmlns:a16="http://schemas.microsoft.com/office/drawing/2014/main" id="{ADE2ABA4-C403-351A-176F-DD97AA56DA27}"/>
              </a:ext>
            </a:extLst>
          </p:cNvPr>
          <p:cNvSpPr/>
          <p:nvPr/>
        </p:nvSpPr>
        <p:spPr>
          <a:xfrm flipH="1">
            <a:off x="5405293" y="1363163"/>
            <a:ext cx="3119677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43297991-5FAE-45DC-138B-A6103BE99612}"/>
              </a:ext>
            </a:extLst>
          </p:cNvPr>
          <p:cNvSpPr/>
          <p:nvPr/>
        </p:nvSpPr>
        <p:spPr>
          <a:xfrm flipH="1">
            <a:off x="5382638" y="2534162"/>
            <a:ext cx="3119677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176E07D8-B7B7-8688-5E34-608795CB0161}"/>
              </a:ext>
            </a:extLst>
          </p:cNvPr>
          <p:cNvSpPr/>
          <p:nvPr/>
        </p:nvSpPr>
        <p:spPr>
          <a:xfrm flipH="1">
            <a:off x="5382638" y="3705162"/>
            <a:ext cx="3119677" cy="57682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Simply dummy text of the printing and typesetting. Ipsum has been the industry's standard text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48BFA7FF-588F-160E-CF30-50C3B204ED96}"/>
              </a:ext>
            </a:extLst>
          </p:cNvPr>
          <p:cNvGrpSpPr/>
          <p:nvPr/>
        </p:nvGrpSpPr>
        <p:grpSpPr>
          <a:xfrm>
            <a:off x="4773003" y="3761374"/>
            <a:ext cx="464478" cy="464400"/>
            <a:chOff x="1625600" y="2328863"/>
            <a:chExt cx="1005840" cy="1006475"/>
          </a:xfrm>
        </p:grpSpPr>
        <p:sp>
          <p:nvSpPr>
            <p:cNvPr id="78" name="Oval 11">
              <a:extLst>
                <a:ext uri="{FF2B5EF4-FFF2-40B4-BE49-F238E27FC236}">
                  <a16:creationId xmlns:a16="http://schemas.microsoft.com/office/drawing/2014/main" id="{808FB362-0110-4B99-A1E4-87D3CC86A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70589957-02B5-FD60-75D6-3067BE31C73F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accent3"/>
                  </a:solidFill>
                </a:rPr>
                <a:t>3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795347A-DD59-732A-95B9-75FDDBA80DA7}"/>
              </a:ext>
            </a:extLst>
          </p:cNvPr>
          <p:cNvGrpSpPr/>
          <p:nvPr/>
        </p:nvGrpSpPr>
        <p:grpSpPr>
          <a:xfrm>
            <a:off x="4773003" y="2590374"/>
            <a:ext cx="464478" cy="464400"/>
            <a:chOff x="1625600" y="2328863"/>
            <a:chExt cx="1005840" cy="1006475"/>
          </a:xfrm>
        </p:grpSpPr>
        <p:sp>
          <p:nvSpPr>
            <p:cNvPr id="81" name="Oval 11">
              <a:extLst>
                <a:ext uri="{FF2B5EF4-FFF2-40B4-BE49-F238E27FC236}">
                  <a16:creationId xmlns:a16="http://schemas.microsoft.com/office/drawing/2014/main" id="{C9878CEE-0177-56AE-AF65-B5311D5F0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accent2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96248E00-F6F7-401E-78C7-148A8AAD72C6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accent2"/>
                  </a:solidFill>
                </a:rPr>
                <a:t>2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7E4BCA12-5024-E662-8D1E-AB8AB40CF578}"/>
              </a:ext>
            </a:extLst>
          </p:cNvPr>
          <p:cNvGrpSpPr/>
          <p:nvPr/>
        </p:nvGrpSpPr>
        <p:grpSpPr>
          <a:xfrm>
            <a:off x="4773003" y="1419375"/>
            <a:ext cx="464478" cy="464400"/>
            <a:chOff x="1625600" y="2328863"/>
            <a:chExt cx="1005840" cy="1006475"/>
          </a:xfrm>
        </p:grpSpPr>
        <p:sp>
          <p:nvSpPr>
            <p:cNvPr id="84" name="Oval 11">
              <a:extLst>
                <a:ext uri="{FF2B5EF4-FFF2-40B4-BE49-F238E27FC236}">
                  <a16:creationId xmlns:a16="http://schemas.microsoft.com/office/drawing/2014/main" id="{FFC54C27-6FAC-C883-608A-CDCF8FB74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D1B5913-D00C-8905-8243-6B6C8FF3CDB8}"/>
                </a:ext>
              </a:extLst>
            </p:cNvPr>
            <p:cNvSpPr/>
            <p:nvPr/>
          </p:nvSpPr>
          <p:spPr>
            <a:xfrm>
              <a:off x="1690270" y="2393859"/>
              <a:ext cx="876501" cy="87648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</a:rPr>
                <a:t>1</a:t>
              </a:r>
            </a:p>
          </p:txBody>
        </p:sp>
      </p:grpSp>
      <p:sp>
        <p:nvSpPr>
          <p:cNvPr id="62" name="Freeform 10">
            <a:extLst>
              <a:ext uri="{FF2B5EF4-FFF2-40B4-BE49-F238E27FC236}">
                <a16:creationId xmlns:a16="http://schemas.microsoft.com/office/drawing/2014/main" id="{19A6D7D7-45CA-22D8-13AA-8F39F8086663}"/>
              </a:ext>
            </a:extLst>
          </p:cNvPr>
          <p:cNvSpPr>
            <a:spLocks noEditPoints="1"/>
          </p:cNvSpPr>
          <p:nvPr/>
        </p:nvSpPr>
        <p:spPr bwMode="auto">
          <a:xfrm>
            <a:off x="4186425" y="2591593"/>
            <a:ext cx="461963" cy="461963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EA994AB-9D50-CA10-BD8F-95090C7A03A5}"/>
              </a:ext>
            </a:extLst>
          </p:cNvPr>
          <p:cNvGrpSpPr/>
          <p:nvPr/>
        </p:nvGrpSpPr>
        <p:grpSpPr>
          <a:xfrm>
            <a:off x="4187219" y="1422975"/>
            <a:ext cx="460375" cy="457200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64" name="Freeform 5">
              <a:extLst>
                <a:ext uri="{FF2B5EF4-FFF2-40B4-BE49-F238E27FC236}">
                  <a16:creationId xmlns:a16="http://schemas.microsoft.com/office/drawing/2014/main" id="{A0435E60-F9B1-AA13-14FD-5FA4E2250D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">
              <a:extLst>
                <a:ext uri="{FF2B5EF4-FFF2-40B4-BE49-F238E27FC236}">
                  <a16:creationId xmlns:a16="http://schemas.microsoft.com/office/drawing/2014/main" id="{92D3BC0A-7818-4997-88F7-093AE3173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7">
              <a:extLst>
                <a:ext uri="{FF2B5EF4-FFF2-40B4-BE49-F238E27FC236}">
                  <a16:creationId xmlns:a16="http://schemas.microsoft.com/office/drawing/2014/main" id="{4A3CCA29-8C0F-17CD-B74B-24E08EF0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B40547DB-B96B-CAED-6605-4DD85E99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">
              <a:extLst>
                <a:ext uri="{FF2B5EF4-FFF2-40B4-BE49-F238E27FC236}">
                  <a16:creationId xmlns:a16="http://schemas.microsoft.com/office/drawing/2014/main" id="{1C242F32-08E5-84CD-238C-792D9594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0">
              <a:extLst>
                <a:ext uri="{FF2B5EF4-FFF2-40B4-BE49-F238E27FC236}">
                  <a16:creationId xmlns:a16="http://schemas.microsoft.com/office/drawing/2014/main" id="{C7B62732-1285-3057-11FB-8DBDD77A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1">
              <a:extLst>
                <a:ext uri="{FF2B5EF4-FFF2-40B4-BE49-F238E27FC236}">
                  <a16:creationId xmlns:a16="http://schemas.microsoft.com/office/drawing/2014/main" id="{D178F31E-126B-9403-7A93-053EDF6F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2">
              <a:extLst>
                <a:ext uri="{FF2B5EF4-FFF2-40B4-BE49-F238E27FC236}">
                  <a16:creationId xmlns:a16="http://schemas.microsoft.com/office/drawing/2014/main" id="{17076B7A-57C2-34C8-761D-EA2575510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3">
              <a:extLst>
                <a:ext uri="{FF2B5EF4-FFF2-40B4-BE49-F238E27FC236}">
                  <a16:creationId xmlns:a16="http://schemas.microsoft.com/office/drawing/2014/main" id="{62F6DDAC-11BF-D4BF-9AD4-5A96C24A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DB276EB-F488-7EDD-E3C4-CBFB0EE25B9A}"/>
              </a:ext>
            </a:extLst>
          </p:cNvPr>
          <p:cNvGrpSpPr/>
          <p:nvPr/>
        </p:nvGrpSpPr>
        <p:grpSpPr>
          <a:xfrm>
            <a:off x="4188806" y="3774499"/>
            <a:ext cx="457200" cy="438151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74" name="Freeform 191">
              <a:extLst>
                <a:ext uri="{FF2B5EF4-FFF2-40B4-BE49-F238E27FC236}">
                  <a16:creationId xmlns:a16="http://schemas.microsoft.com/office/drawing/2014/main" id="{BAB9D981-217D-A22E-B10D-D946201C7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92">
              <a:extLst>
                <a:ext uri="{FF2B5EF4-FFF2-40B4-BE49-F238E27FC236}">
                  <a16:creationId xmlns:a16="http://schemas.microsoft.com/office/drawing/2014/main" id="{EE0C731E-3275-861C-D9F2-601EA6143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93">
              <a:extLst>
                <a:ext uri="{FF2B5EF4-FFF2-40B4-BE49-F238E27FC236}">
                  <a16:creationId xmlns:a16="http://schemas.microsoft.com/office/drawing/2014/main" id="{490F07C4-5614-69B0-5D23-2106680B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1656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3A734E7-775B-F5B9-88FE-379CB2CDEA46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3 Options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0577353-3981-CDEB-6F8F-D84D0B28952F}"/>
              </a:ext>
            </a:extLst>
          </p:cNvPr>
          <p:cNvGrpSpPr/>
          <p:nvPr/>
        </p:nvGrpSpPr>
        <p:grpSpPr>
          <a:xfrm>
            <a:off x="2983393" y="1264921"/>
            <a:ext cx="3145100" cy="3144432"/>
            <a:chOff x="3486079" y="1799212"/>
            <a:chExt cx="2139728" cy="213927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134285C-54BA-198F-A1C0-C9B3F402D16D}"/>
                </a:ext>
              </a:extLst>
            </p:cNvPr>
            <p:cNvSpPr/>
            <p:nvPr/>
          </p:nvSpPr>
          <p:spPr>
            <a:xfrm>
              <a:off x="3486079" y="1801812"/>
              <a:ext cx="1167705" cy="1610620"/>
            </a:xfrm>
            <a:custGeom>
              <a:avLst/>
              <a:gdLst>
                <a:gd name="connsiteX0" fmla="*/ 980986 w 1167705"/>
                <a:gd name="connsiteY0" fmla="*/ 0 h 1610620"/>
                <a:gd name="connsiteX1" fmla="*/ 1167705 w 1167705"/>
                <a:gd name="connsiteY1" fmla="*/ 286286 h 1610620"/>
                <a:gd name="connsiteX2" fmla="*/ 1025789 w 1167705"/>
                <a:gd name="connsiteY2" fmla="*/ 601180 h 1610620"/>
                <a:gd name="connsiteX3" fmla="*/ 603272 w 1167705"/>
                <a:gd name="connsiteY3" fmla="*/ 1102313 h 1610620"/>
                <a:gd name="connsiteX4" fmla="*/ 652543 w 1167705"/>
                <a:gd name="connsiteY4" fmla="*/ 1276098 h 1610620"/>
                <a:gd name="connsiteX5" fmla="*/ 298959 w 1167705"/>
                <a:gd name="connsiteY5" fmla="*/ 1312415 h 1610620"/>
                <a:gd name="connsiteX6" fmla="*/ 147641 w 1167705"/>
                <a:gd name="connsiteY6" fmla="*/ 1610620 h 1610620"/>
                <a:gd name="connsiteX7" fmla="*/ 3173 w 1167705"/>
                <a:gd name="connsiteY7" fmla="*/ 1148194 h 1610620"/>
                <a:gd name="connsiteX8" fmla="*/ 980986 w 1167705"/>
                <a:gd name="connsiteY8" fmla="*/ 0 h 161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705" h="1610620">
                  <a:moveTo>
                    <a:pt x="980986" y="0"/>
                  </a:moveTo>
                  <a:cubicBezTo>
                    <a:pt x="980986" y="0"/>
                    <a:pt x="980986" y="0"/>
                    <a:pt x="1167705" y="286286"/>
                  </a:cubicBezTo>
                  <a:cubicBezTo>
                    <a:pt x="1167705" y="286286"/>
                    <a:pt x="1167705" y="286286"/>
                    <a:pt x="1025789" y="601180"/>
                  </a:cubicBezTo>
                  <a:cubicBezTo>
                    <a:pt x="772253" y="625206"/>
                    <a:pt x="583778" y="847340"/>
                    <a:pt x="603272" y="1102313"/>
                  </a:cubicBezTo>
                  <a:cubicBezTo>
                    <a:pt x="608035" y="1164614"/>
                    <a:pt x="625317" y="1223637"/>
                    <a:pt x="652543" y="1276098"/>
                  </a:cubicBezTo>
                  <a:lnTo>
                    <a:pt x="298959" y="1312415"/>
                  </a:lnTo>
                  <a:cubicBezTo>
                    <a:pt x="298959" y="1312415"/>
                    <a:pt x="298959" y="1312415"/>
                    <a:pt x="147641" y="1610620"/>
                  </a:cubicBezTo>
                  <a:cubicBezTo>
                    <a:pt x="67549" y="1474006"/>
                    <a:pt x="16051" y="1316638"/>
                    <a:pt x="3173" y="1148194"/>
                  </a:cubicBezTo>
                  <a:cubicBezTo>
                    <a:pt x="-41725" y="560947"/>
                    <a:pt x="395088" y="49437"/>
                    <a:pt x="98098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000">
                <a:solidFill>
                  <a:schemeClr val="bg1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196FDEB-F847-DA53-4BED-B5E4562E4D7B}"/>
                </a:ext>
              </a:extLst>
            </p:cNvPr>
            <p:cNvSpPr/>
            <p:nvPr/>
          </p:nvSpPr>
          <p:spPr>
            <a:xfrm>
              <a:off x="4535144" y="1799212"/>
              <a:ext cx="1090663" cy="1548679"/>
            </a:xfrm>
            <a:custGeom>
              <a:avLst/>
              <a:gdLst>
                <a:gd name="connsiteX0" fmla="*/ 0 w 1090663"/>
                <a:gd name="connsiteY0" fmla="*/ 233 h 1548679"/>
                <a:gd name="connsiteX1" fmla="*/ 1087450 w 1090663"/>
                <a:gd name="connsiteY1" fmla="*/ 987842 h 1548679"/>
                <a:gd name="connsiteX2" fmla="*/ 987256 w 1090663"/>
                <a:gd name="connsiteY2" fmla="*/ 1529137 h 1548679"/>
                <a:gd name="connsiteX3" fmla="*/ 640605 w 1090663"/>
                <a:gd name="connsiteY3" fmla="*/ 1548679 h 1548679"/>
                <a:gd name="connsiteX4" fmla="*/ 440884 w 1090663"/>
                <a:gd name="connsiteY4" fmla="*/ 1273930 h 1548679"/>
                <a:gd name="connsiteX5" fmla="*/ 487505 w 1090663"/>
                <a:gd name="connsiteY5" fmla="*/ 1033711 h 1548679"/>
                <a:gd name="connsiteX6" fmla="*/ 42568 w 1090663"/>
                <a:gd name="connsiteY6" fmla="*/ 602538 h 1548679"/>
                <a:gd name="connsiteX7" fmla="*/ 185339 w 1090663"/>
                <a:gd name="connsiteY7" fmla="*/ 284203 h 1548679"/>
                <a:gd name="connsiteX8" fmla="*/ 0 w 1090663"/>
                <a:gd name="connsiteY8" fmla="*/ 233 h 154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0663" h="1548679">
                  <a:moveTo>
                    <a:pt x="0" y="233"/>
                  </a:moveTo>
                  <a:cubicBezTo>
                    <a:pt x="563099" y="-11496"/>
                    <a:pt x="1043979" y="419248"/>
                    <a:pt x="1087450" y="987842"/>
                  </a:cubicBezTo>
                  <a:cubicBezTo>
                    <a:pt x="1102264" y="1181602"/>
                    <a:pt x="1065344" y="1366556"/>
                    <a:pt x="987256" y="1529137"/>
                  </a:cubicBezTo>
                  <a:cubicBezTo>
                    <a:pt x="987256" y="1529137"/>
                    <a:pt x="987256" y="1529137"/>
                    <a:pt x="640605" y="1548679"/>
                  </a:cubicBezTo>
                  <a:cubicBezTo>
                    <a:pt x="640605" y="1548679"/>
                    <a:pt x="640605" y="1548679"/>
                    <a:pt x="440884" y="1273930"/>
                  </a:cubicBezTo>
                  <a:cubicBezTo>
                    <a:pt x="475974" y="1201643"/>
                    <a:pt x="494030" y="1119057"/>
                    <a:pt x="487505" y="1033711"/>
                  </a:cubicBezTo>
                  <a:cubicBezTo>
                    <a:pt x="469340" y="796124"/>
                    <a:pt x="275432" y="612576"/>
                    <a:pt x="42568" y="602538"/>
                  </a:cubicBezTo>
                  <a:lnTo>
                    <a:pt x="185339" y="284203"/>
                  </a:lnTo>
                  <a:cubicBezTo>
                    <a:pt x="185339" y="284203"/>
                    <a:pt x="185339" y="284203"/>
                    <a:pt x="0" y="2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000">
                <a:solidFill>
                  <a:schemeClr val="bg1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13A0284-AA53-0B23-5E93-FEFAFD117A23}"/>
                </a:ext>
              </a:extLst>
            </p:cNvPr>
            <p:cNvSpPr/>
            <p:nvPr/>
          </p:nvSpPr>
          <p:spPr>
            <a:xfrm>
              <a:off x="3670986" y="3128604"/>
              <a:ext cx="1818870" cy="809883"/>
            </a:xfrm>
            <a:custGeom>
              <a:avLst/>
              <a:gdLst>
                <a:gd name="connsiteX0" fmla="*/ 1273313 w 1818870"/>
                <a:gd name="connsiteY0" fmla="*/ 0 h 809883"/>
                <a:gd name="connsiteX1" fmla="*/ 1475750 w 1818870"/>
                <a:gd name="connsiteY1" fmla="*/ 280410 h 809883"/>
                <a:gd name="connsiteX2" fmla="*/ 1818870 w 1818870"/>
                <a:gd name="connsiteY2" fmla="*/ 261139 h 809883"/>
                <a:gd name="connsiteX3" fmla="*/ 966034 w 1818870"/>
                <a:gd name="connsiteY3" fmla="*/ 806724 h 809883"/>
                <a:gd name="connsiteX4" fmla="*/ 0 w 1818870"/>
                <a:gd name="connsiteY4" fmla="*/ 342184 h 809883"/>
                <a:gd name="connsiteX5" fmla="*/ 152217 w 1818870"/>
                <a:gd name="connsiteY5" fmla="*/ 41621 h 809883"/>
                <a:gd name="connsiteX6" fmla="*/ 501023 w 1818870"/>
                <a:gd name="connsiteY6" fmla="*/ 5670 h 809883"/>
                <a:gd name="connsiteX7" fmla="*/ 920082 w 1818870"/>
                <a:gd name="connsiteY7" fmla="*/ 205699 h 809883"/>
                <a:gd name="connsiteX8" fmla="*/ 1273313 w 1818870"/>
                <a:gd name="connsiteY8" fmla="*/ 0 h 809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8870" h="809883">
                  <a:moveTo>
                    <a:pt x="1273313" y="0"/>
                  </a:moveTo>
                  <a:lnTo>
                    <a:pt x="1475750" y="280410"/>
                  </a:lnTo>
                  <a:cubicBezTo>
                    <a:pt x="1475750" y="280410"/>
                    <a:pt x="1475750" y="280410"/>
                    <a:pt x="1818870" y="261139"/>
                  </a:cubicBezTo>
                  <a:cubicBezTo>
                    <a:pt x="1649350" y="563025"/>
                    <a:pt x="1337461" y="778327"/>
                    <a:pt x="966034" y="806724"/>
                  </a:cubicBezTo>
                  <a:cubicBezTo>
                    <a:pt x="570382" y="836974"/>
                    <a:pt x="208991" y="647620"/>
                    <a:pt x="0" y="342184"/>
                  </a:cubicBezTo>
                  <a:cubicBezTo>
                    <a:pt x="0" y="342184"/>
                    <a:pt x="0" y="342184"/>
                    <a:pt x="152217" y="41621"/>
                  </a:cubicBezTo>
                  <a:cubicBezTo>
                    <a:pt x="152217" y="41621"/>
                    <a:pt x="152217" y="41621"/>
                    <a:pt x="501023" y="5670"/>
                  </a:cubicBezTo>
                  <a:cubicBezTo>
                    <a:pt x="592352" y="137929"/>
                    <a:pt x="749364" y="218752"/>
                    <a:pt x="920082" y="205699"/>
                  </a:cubicBezTo>
                  <a:cubicBezTo>
                    <a:pt x="1068884" y="194323"/>
                    <a:pt x="1196245" y="114965"/>
                    <a:pt x="12733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000">
                <a:solidFill>
                  <a:schemeClr val="bg1"/>
                </a:solidFill>
              </a:endParaRPr>
            </a:p>
          </p:txBody>
        </p:sp>
      </p:grpSp>
      <p:sp>
        <p:nvSpPr>
          <p:cNvPr id="13" name="Freeform 56">
            <a:extLst>
              <a:ext uri="{FF2B5EF4-FFF2-40B4-BE49-F238E27FC236}">
                <a16:creationId xmlns:a16="http://schemas.microsoft.com/office/drawing/2014/main" id="{41E7F631-4C6E-3CCE-5836-712C57A24FD2}"/>
              </a:ext>
            </a:extLst>
          </p:cNvPr>
          <p:cNvSpPr/>
          <p:nvPr/>
        </p:nvSpPr>
        <p:spPr>
          <a:xfrm flipV="1">
            <a:off x="5683664" y="1561096"/>
            <a:ext cx="754856" cy="168167"/>
          </a:xfrm>
          <a:custGeom>
            <a:avLst/>
            <a:gdLst>
              <a:gd name="connsiteX0" fmla="*/ 0 w 457200"/>
              <a:gd name="connsiteY0" fmla="*/ 0 h 266700"/>
              <a:gd name="connsiteX1" fmla="*/ 0 w 457200"/>
              <a:gd name="connsiteY1" fmla="*/ 266700 h 266700"/>
              <a:gd name="connsiteX2" fmla="*/ 457200 w 457200"/>
              <a:gd name="connsiteY2" fmla="*/ 266700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266700">
                <a:moveTo>
                  <a:pt x="0" y="0"/>
                </a:moveTo>
                <a:lnTo>
                  <a:pt x="0" y="266700"/>
                </a:lnTo>
                <a:lnTo>
                  <a:pt x="457200" y="26670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5F859E1-31B2-05CF-02D9-FA30D959570B}"/>
              </a:ext>
            </a:extLst>
          </p:cNvPr>
          <p:cNvGrpSpPr/>
          <p:nvPr/>
        </p:nvGrpSpPr>
        <p:grpSpPr>
          <a:xfrm>
            <a:off x="6438519" y="1363006"/>
            <a:ext cx="1928363" cy="389870"/>
            <a:chOff x="6200775" y="1850686"/>
            <a:chExt cx="1928363" cy="389870"/>
          </a:xfrm>
        </p:grpSpPr>
        <p:sp>
          <p:nvSpPr>
            <p:cNvPr id="15" name="Rounded Rectangle 26">
              <a:extLst>
                <a:ext uri="{FF2B5EF4-FFF2-40B4-BE49-F238E27FC236}">
                  <a16:creationId xmlns:a16="http://schemas.microsoft.com/office/drawing/2014/main" id="{0A672C63-9BD1-C657-38A8-0FF49D30AB01}"/>
                </a:ext>
              </a:extLst>
            </p:cNvPr>
            <p:cNvSpPr/>
            <p:nvPr/>
          </p:nvSpPr>
          <p:spPr>
            <a:xfrm>
              <a:off x="6395588" y="1907836"/>
              <a:ext cx="1733550" cy="281922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Main Title #02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3201A864-AEF7-0019-9834-EAD293B0E077}"/>
                </a:ext>
              </a:extLst>
            </p:cNvPr>
            <p:cNvGrpSpPr/>
            <p:nvPr/>
          </p:nvGrpSpPr>
          <p:grpSpPr>
            <a:xfrm>
              <a:off x="6200775" y="1850686"/>
              <a:ext cx="389626" cy="389870"/>
              <a:chOff x="1625600" y="2328863"/>
              <a:chExt cx="1005840" cy="1006475"/>
            </a:xfrm>
          </p:grpSpPr>
          <p:sp>
            <p:nvSpPr>
              <p:cNvPr id="17" name="Oval 11">
                <a:extLst>
                  <a:ext uri="{FF2B5EF4-FFF2-40B4-BE49-F238E27FC236}">
                    <a16:creationId xmlns:a16="http://schemas.microsoft.com/office/drawing/2014/main" id="{640503E2-87A3-6097-6361-DD774273A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0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50249A4A-3211-A1AD-9038-00E1987CFAF8}"/>
                  </a:ext>
                </a:extLst>
              </p:cNvPr>
              <p:cNvSpPr/>
              <p:nvPr/>
            </p:nvSpPr>
            <p:spPr>
              <a:xfrm>
                <a:off x="1726877" y="2430463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dirty="0">
                    <a:solidFill>
                      <a:schemeClr val="bg1"/>
                    </a:solidFill>
                  </a:rPr>
                  <a:t>2</a:t>
                </a:r>
              </a:p>
            </p:txBody>
          </p:sp>
        </p:grp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16A58CCD-8656-1572-CCF2-55C07932C824}"/>
              </a:ext>
            </a:extLst>
          </p:cNvPr>
          <p:cNvSpPr/>
          <p:nvPr/>
        </p:nvSpPr>
        <p:spPr>
          <a:xfrm>
            <a:off x="6793670" y="1751179"/>
            <a:ext cx="1919870" cy="35477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0B9D9FD-2D2D-E605-06C7-3545F3E65F83}"/>
              </a:ext>
            </a:extLst>
          </p:cNvPr>
          <p:cNvGrpSpPr/>
          <p:nvPr/>
        </p:nvGrpSpPr>
        <p:grpSpPr>
          <a:xfrm>
            <a:off x="800869" y="1633538"/>
            <a:ext cx="1928363" cy="389870"/>
            <a:chOff x="800869" y="3119438"/>
            <a:chExt cx="1928363" cy="389870"/>
          </a:xfrm>
        </p:grpSpPr>
        <p:sp>
          <p:nvSpPr>
            <p:cNvPr id="21" name="Rounded Rectangle 80">
              <a:extLst>
                <a:ext uri="{FF2B5EF4-FFF2-40B4-BE49-F238E27FC236}">
                  <a16:creationId xmlns:a16="http://schemas.microsoft.com/office/drawing/2014/main" id="{920D273F-C3C3-0CE0-F5D3-EDCDD058A174}"/>
                </a:ext>
              </a:extLst>
            </p:cNvPr>
            <p:cNvSpPr/>
            <p:nvPr/>
          </p:nvSpPr>
          <p:spPr>
            <a:xfrm flipH="1">
              <a:off x="800869" y="3176588"/>
              <a:ext cx="1733550" cy="281922"/>
            </a:xfrm>
            <a:prstGeom prst="roundRect">
              <a:avLst>
                <a:gd name="adj" fmla="val 50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Main Title #01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2501D91-5475-C0D3-8301-9C6FCBDD6CDE}"/>
                </a:ext>
              </a:extLst>
            </p:cNvPr>
            <p:cNvGrpSpPr/>
            <p:nvPr/>
          </p:nvGrpSpPr>
          <p:grpSpPr>
            <a:xfrm flipH="1">
              <a:off x="2339606" y="3119438"/>
              <a:ext cx="389626" cy="389870"/>
              <a:chOff x="1625600" y="2328863"/>
              <a:chExt cx="1005840" cy="1006475"/>
            </a:xfrm>
          </p:grpSpPr>
          <p:sp>
            <p:nvSpPr>
              <p:cNvPr id="23" name="Oval 11">
                <a:extLst>
                  <a:ext uri="{FF2B5EF4-FFF2-40B4-BE49-F238E27FC236}">
                    <a16:creationId xmlns:a16="http://schemas.microsoft.com/office/drawing/2014/main" id="{CB14363A-B015-67BE-C760-DA2B21D3D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C250B026-413F-3B66-FEF9-6308CD485458}"/>
                  </a:ext>
                </a:extLst>
              </p:cNvPr>
              <p:cNvSpPr/>
              <p:nvPr/>
            </p:nvSpPr>
            <p:spPr>
              <a:xfrm>
                <a:off x="1726876" y="2430464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dirty="0">
                    <a:solidFill>
                      <a:schemeClr val="bg1"/>
                    </a:solidFill>
                  </a:rPr>
                  <a:t>1</a:t>
                </a:r>
              </a:p>
            </p:txBody>
          </p:sp>
        </p:grpSp>
      </p:grp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43D915F-EDAD-AE98-FAA2-6B02706EFDE0}"/>
              </a:ext>
            </a:extLst>
          </p:cNvPr>
          <p:cNvCxnSpPr/>
          <p:nvPr/>
        </p:nvCxnSpPr>
        <p:spPr>
          <a:xfrm rot="16200000" flipH="1" flipV="1">
            <a:off x="3024030" y="1543845"/>
            <a:ext cx="0" cy="579436"/>
          </a:xfrm>
          <a:prstGeom prst="line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>
            <a:extLst>
              <a:ext uri="{FF2B5EF4-FFF2-40B4-BE49-F238E27FC236}">
                <a16:creationId xmlns:a16="http://schemas.microsoft.com/office/drawing/2014/main" id="{CD7526CF-D891-E92B-281C-ECDE87C91E4C}"/>
              </a:ext>
            </a:extLst>
          </p:cNvPr>
          <p:cNvSpPr/>
          <p:nvPr/>
        </p:nvSpPr>
        <p:spPr>
          <a:xfrm>
            <a:off x="454211" y="2021711"/>
            <a:ext cx="1919870" cy="35477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12CE251-F1E4-DA10-74F4-BE2DBE99044C}"/>
              </a:ext>
            </a:extLst>
          </p:cNvPr>
          <p:cNvGrpSpPr/>
          <p:nvPr/>
        </p:nvGrpSpPr>
        <p:grpSpPr>
          <a:xfrm flipH="1">
            <a:off x="6308558" y="3710990"/>
            <a:ext cx="1928363" cy="389870"/>
            <a:chOff x="800869" y="3119438"/>
            <a:chExt cx="1928363" cy="389870"/>
          </a:xfrm>
        </p:grpSpPr>
        <p:sp>
          <p:nvSpPr>
            <p:cNvPr id="37" name="Rounded Rectangle 80">
              <a:extLst>
                <a:ext uri="{FF2B5EF4-FFF2-40B4-BE49-F238E27FC236}">
                  <a16:creationId xmlns:a16="http://schemas.microsoft.com/office/drawing/2014/main" id="{7837DC42-92A8-7426-F225-91188D3C0798}"/>
                </a:ext>
              </a:extLst>
            </p:cNvPr>
            <p:cNvSpPr/>
            <p:nvPr/>
          </p:nvSpPr>
          <p:spPr>
            <a:xfrm flipH="1">
              <a:off x="800869" y="3176588"/>
              <a:ext cx="1733550" cy="281922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00" b="1" dirty="0">
                  <a:solidFill>
                    <a:schemeClr val="bg1"/>
                  </a:solidFill>
                </a:rPr>
                <a:t>Main Title #03</a:t>
              </a:r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FD1BB97F-21FD-F6D4-ADE9-FC6887031378}"/>
                </a:ext>
              </a:extLst>
            </p:cNvPr>
            <p:cNvGrpSpPr/>
            <p:nvPr/>
          </p:nvGrpSpPr>
          <p:grpSpPr>
            <a:xfrm flipH="1">
              <a:off x="2339606" y="3119438"/>
              <a:ext cx="389626" cy="389870"/>
              <a:chOff x="1625600" y="2328863"/>
              <a:chExt cx="1005840" cy="1006475"/>
            </a:xfrm>
          </p:grpSpPr>
          <p:sp>
            <p:nvSpPr>
              <p:cNvPr id="42" name="Oval 11">
                <a:extLst>
                  <a:ext uri="{FF2B5EF4-FFF2-40B4-BE49-F238E27FC236}">
                    <a16:creationId xmlns:a16="http://schemas.microsoft.com/office/drawing/2014/main" id="{B8BA1031-1381-8363-DE2F-A7DDBEA1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600" y="2328863"/>
                <a:ext cx="1005840" cy="100647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17347875-0151-A9A8-8943-70F6F12F0A3E}"/>
                  </a:ext>
                </a:extLst>
              </p:cNvPr>
              <p:cNvSpPr/>
              <p:nvPr/>
            </p:nvSpPr>
            <p:spPr>
              <a:xfrm>
                <a:off x="1726876" y="2430464"/>
                <a:ext cx="803287" cy="8032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75000"/>
                      <a:lumOff val="25000"/>
                      <a:alpha val="20000"/>
                    </a:schemeClr>
                  </a:gs>
                  <a:gs pos="100000">
                    <a:schemeClr val="bg1">
                      <a:alpha val="10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000" b="1" dirty="0">
                    <a:solidFill>
                      <a:schemeClr val="bg1"/>
                    </a:solidFill>
                  </a:rPr>
                  <a:t>3</a:t>
                </a:r>
              </a:p>
            </p:txBody>
          </p:sp>
        </p:grpSp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56B520E-0E0E-F679-D9EE-22F9AEB526C2}"/>
              </a:ext>
            </a:extLst>
          </p:cNvPr>
          <p:cNvCxnSpPr/>
          <p:nvPr/>
        </p:nvCxnSpPr>
        <p:spPr>
          <a:xfrm rot="5400000" flipV="1">
            <a:off x="6013760" y="3621297"/>
            <a:ext cx="0" cy="579436"/>
          </a:xfrm>
          <a:prstGeom prst="line">
            <a:avLst/>
          </a:pr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>
            <a:extLst>
              <a:ext uri="{FF2B5EF4-FFF2-40B4-BE49-F238E27FC236}">
                <a16:creationId xmlns:a16="http://schemas.microsoft.com/office/drawing/2014/main" id="{93A7D121-7D8D-ED40-A20D-A5A62ABBA367}"/>
              </a:ext>
            </a:extLst>
          </p:cNvPr>
          <p:cNvSpPr/>
          <p:nvPr/>
        </p:nvSpPr>
        <p:spPr>
          <a:xfrm flipH="1">
            <a:off x="6663709" y="4099163"/>
            <a:ext cx="1919870" cy="354777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 industry. </a:t>
            </a:r>
          </a:p>
        </p:txBody>
      </p:sp>
      <p:sp>
        <p:nvSpPr>
          <p:cNvPr id="47" name="Freeform 10">
            <a:extLst>
              <a:ext uri="{FF2B5EF4-FFF2-40B4-BE49-F238E27FC236}">
                <a16:creationId xmlns:a16="http://schemas.microsoft.com/office/drawing/2014/main" id="{E8387AFB-E424-8D2E-CC74-4B3B31390126}"/>
              </a:ext>
            </a:extLst>
          </p:cNvPr>
          <p:cNvSpPr>
            <a:spLocks noEditPoints="1"/>
          </p:cNvSpPr>
          <p:nvPr/>
        </p:nvSpPr>
        <p:spPr bwMode="auto">
          <a:xfrm>
            <a:off x="5443335" y="2869332"/>
            <a:ext cx="398866" cy="398864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A0F8B6D-A7C3-5AD4-0B58-B9CE4C30A477}"/>
              </a:ext>
            </a:extLst>
          </p:cNvPr>
          <p:cNvGrpSpPr/>
          <p:nvPr/>
        </p:nvGrpSpPr>
        <p:grpSpPr>
          <a:xfrm>
            <a:off x="4047021" y="1554480"/>
            <a:ext cx="397494" cy="394752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49" name="Freeform 5">
              <a:extLst>
                <a:ext uri="{FF2B5EF4-FFF2-40B4-BE49-F238E27FC236}">
                  <a16:creationId xmlns:a16="http://schemas.microsoft.com/office/drawing/2014/main" id="{F0D800FA-5E0D-297F-7D9B-5B30757AA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">
              <a:extLst>
                <a:ext uri="{FF2B5EF4-FFF2-40B4-BE49-F238E27FC236}">
                  <a16:creationId xmlns:a16="http://schemas.microsoft.com/office/drawing/2014/main" id="{F40EB9E0-829B-7B56-700E-6EFEA82FB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7">
              <a:extLst>
                <a:ext uri="{FF2B5EF4-FFF2-40B4-BE49-F238E27FC236}">
                  <a16:creationId xmlns:a16="http://schemas.microsoft.com/office/drawing/2014/main" id="{455C730B-FD65-32C3-B5D3-5847B4CB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8">
              <a:extLst>
                <a:ext uri="{FF2B5EF4-FFF2-40B4-BE49-F238E27FC236}">
                  <a16:creationId xmlns:a16="http://schemas.microsoft.com/office/drawing/2014/main" id="{EA5FB8D8-6C18-0857-82C0-C514BB29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">
              <a:extLst>
                <a:ext uri="{FF2B5EF4-FFF2-40B4-BE49-F238E27FC236}">
                  <a16:creationId xmlns:a16="http://schemas.microsoft.com/office/drawing/2014/main" id="{ACBFF086-BDAC-4253-2C25-409F3274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0">
              <a:extLst>
                <a:ext uri="{FF2B5EF4-FFF2-40B4-BE49-F238E27FC236}">
                  <a16:creationId xmlns:a16="http://schemas.microsoft.com/office/drawing/2014/main" id="{140D79E4-DB0B-23A2-EEAB-3E1DC1999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1">
              <a:extLst>
                <a:ext uri="{FF2B5EF4-FFF2-40B4-BE49-F238E27FC236}">
                  <a16:creationId xmlns:a16="http://schemas.microsoft.com/office/drawing/2014/main" id="{F9350FB0-8BA2-94DA-DFFE-36D1877E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2">
              <a:extLst>
                <a:ext uri="{FF2B5EF4-FFF2-40B4-BE49-F238E27FC236}">
                  <a16:creationId xmlns:a16="http://schemas.microsoft.com/office/drawing/2014/main" id="{A0082226-8A2D-4844-A80E-1B9E75FCE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3">
              <a:extLst>
                <a:ext uri="{FF2B5EF4-FFF2-40B4-BE49-F238E27FC236}">
                  <a16:creationId xmlns:a16="http://schemas.microsoft.com/office/drawing/2014/main" id="{47AE2559-58DD-9DDD-18D1-66A1E5CF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ECDE07-65E9-8E5C-4811-C4C8891DDAA7}"/>
              </a:ext>
            </a:extLst>
          </p:cNvPr>
          <p:cNvGrpSpPr/>
          <p:nvPr/>
        </p:nvGrpSpPr>
        <p:grpSpPr>
          <a:xfrm>
            <a:off x="3601351" y="3414199"/>
            <a:ext cx="394752" cy="378304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65" name="Freeform 191">
              <a:extLst>
                <a:ext uri="{FF2B5EF4-FFF2-40B4-BE49-F238E27FC236}">
                  <a16:creationId xmlns:a16="http://schemas.microsoft.com/office/drawing/2014/main" id="{8B9113DC-77BD-D9F4-4510-28641C1361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92">
              <a:extLst>
                <a:ext uri="{FF2B5EF4-FFF2-40B4-BE49-F238E27FC236}">
                  <a16:creationId xmlns:a16="http://schemas.microsoft.com/office/drawing/2014/main" id="{7824EEFF-118C-B3FC-14AA-0C011C492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93">
              <a:extLst>
                <a:ext uri="{FF2B5EF4-FFF2-40B4-BE49-F238E27FC236}">
                  <a16:creationId xmlns:a16="http://schemas.microsoft.com/office/drawing/2014/main" id="{A9ED82C7-4A4E-4E58-B8F5-DFBE23B6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8" name="Rectangle 67">
            <a:extLst>
              <a:ext uri="{FF2B5EF4-FFF2-40B4-BE49-F238E27FC236}">
                <a16:creationId xmlns:a16="http://schemas.microsoft.com/office/drawing/2014/main" id="{2AF1D00D-175D-B876-96E2-A11E63F157F6}"/>
              </a:ext>
            </a:extLst>
          </p:cNvPr>
          <p:cNvSpPr/>
          <p:nvPr/>
        </p:nvSpPr>
        <p:spPr>
          <a:xfrm rot="18072472" flipH="1">
            <a:off x="3213627" y="2208381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#01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D6DB8F07-60AA-7683-DFD8-DB940589F856}"/>
              </a:ext>
            </a:extLst>
          </p:cNvPr>
          <p:cNvSpPr/>
          <p:nvPr/>
        </p:nvSpPr>
        <p:spPr>
          <a:xfrm rot="3527528">
            <a:off x="5132710" y="2178550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#02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7C6E4236-386E-71CC-BA8E-26AC90252EA8}"/>
              </a:ext>
            </a:extLst>
          </p:cNvPr>
          <p:cNvSpPr/>
          <p:nvPr/>
        </p:nvSpPr>
        <p:spPr>
          <a:xfrm>
            <a:off x="4238576" y="3873440"/>
            <a:ext cx="666849" cy="161583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  <a:latin typeface="+mj-lt"/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434376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7DCA0BA-3954-3E14-F9AF-5BE7E3FBE0D1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/>
              <a:t>Type Your Subtitle Here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7821" y="282613"/>
            <a:ext cx="8368363" cy="409459"/>
          </a:xfrm>
        </p:spPr>
        <p:txBody>
          <a:bodyPr/>
          <a:lstStyle/>
          <a:p>
            <a:r>
              <a:rPr lang="en-US"/>
              <a:t>Cycle Process – 3 Options</a:t>
            </a:r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1A3AB1-232E-6DDB-1843-1043FF857285}"/>
              </a:ext>
            </a:extLst>
          </p:cNvPr>
          <p:cNvSpPr/>
          <p:nvPr/>
        </p:nvSpPr>
        <p:spPr>
          <a:xfrm>
            <a:off x="3513203" y="1242362"/>
            <a:ext cx="2396233" cy="1079909"/>
          </a:xfrm>
          <a:custGeom>
            <a:avLst/>
            <a:gdLst>
              <a:gd name="connsiteX0" fmla="*/ 2011555 w 2396233"/>
              <a:gd name="connsiteY0" fmla="*/ 0 h 1079909"/>
              <a:gd name="connsiteX1" fmla="*/ 2396233 w 2396233"/>
              <a:gd name="connsiteY1" fmla="*/ 992860 h 1079909"/>
              <a:gd name="connsiteX2" fmla="*/ 1345102 w 2396233"/>
              <a:gd name="connsiteY2" fmla="*/ 829328 h 1079909"/>
              <a:gd name="connsiteX3" fmla="*/ 1506496 w 2396233"/>
              <a:gd name="connsiteY3" fmla="*/ 629083 h 1079909"/>
              <a:gd name="connsiteX4" fmla="*/ 1461159 w 2396233"/>
              <a:gd name="connsiteY4" fmla="*/ 611035 h 1079909"/>
              <a:gd name="connsiteX5" fmla="*/ 1333213 w 2396233"/>
              <a:gd name="connsiteY5" fmla="*/ 570858 h 1079909"/>
              <a:gd name="connsiteX6" fmla="*/ 1259134 w 2396233"/>
              <a:gd name="connsiteY6" fmla="*/ 555440 h 1079909"/>
              <a:gd name="connsiteX7" fmla="*/ 1249127 w 2396233"/>
              <a:gd name="connsiteY7" fmla="*/ 554235 h 1079909"/>
              <a:gd name="connsiteX8" fmla="*/ 1243620 w 2396233"/>
              <a:gd name="connsiteY8" fmla="*/ 552760 h 1079909"/>
              <a:gd name="connsiteX9" fmla="*/ 1242335 w 2396233"/>
              <a:gd name="connsiteY9" fmla="*/ 552047 h 1079909"/>
              <a:gd name="connsiteX10" fmla="*/ 1245563 w 2396233"/>
              <a:gd name="connsiteY10" fmla="*/ 551804 h 1079909"/>
              <a:gd name="connsiteX11" fmla="*/ 1248119 w 2396233"/>
              <a:gd name="connsiteY11" fmla="*/ 552489 h 1079909"/>
              <a:gd name="connsiteX12" fmla="*/ 1249865 w 2396233"/>
              <a:gd name="connsiteY12" fmla="*/ 551481 h 1079909"/>
              <a:gd name="connsiteX13" fmla="*/ 1245563 w 2396233"/>
              <a:gd name="connsiteY13" fmla="*/ 551804 h 1079909"/>
              <a:gd name="connsiteX14" fmla="*/ 1245366 w 2396233"/>
              <a:gd name="connsiteY14" fmla="*/ 551752 h 1079909"/>
              <a:gd name="connsiteX15" fmla="*/ 1222598 w 2396233"/>
              <a:gd name="connsiteY15" fmla="*/ 548604 h 1079909"/>
              <a:gd name="connsiteX16" fmla="*/ 1178071 w 2396233"/>
              <a:gd name="connsiteY16" fmla="*/ 544054 h 1079909"/>
              <a:gd name="connsiteX17" fmla="*/ 1153558 w 2396233"/>
              <a:gd name="connsiteY17" fmla="*/ 541914 h 1079909"/>
              <a:gd name="connsiteX18" fmla="*/ 1133545 w 2396233"/>
              <a:gd name="connsiteY18" fmla="*/ 539504 h 1079909"/>
              <a:gd name="connsiteX19" fmla="*/ 1095533 w 2396233"/>
              <a:gd name="connsiteY19" fmla="*/ 538175 h 1079909"/>
              <a:gd name="connsiteX20" fmla="*/ 1012257 w 2396233"/>
              <a:gd name="connsiteY20" fmla="*/ 535050 h 1079909"/>
              <a:gd name="connsiteX21" fmla="*/ 836308 w 2396233"/>
              <a:gd name="connsiteY21" fmla="*/ 552844 h 1079909"/>
              <a:gd name="connsiteX22" fmla="*/ 660971 w 2396233"/>
              <a:gd name="connsiteY22" fmla="*/ 595888 h 1079909"/>
              <a:gd name="connsiteX23" fmla="*/ 495244 w 2396233"/>
              <a:gd name="connsiteY23" fmla="*/ 663640 h 1079909"/>
              <a:gd name="connsiteX24" fmla="*/ 345840 w 2396233"/>
              <a:gd name="connsiteY24" fmla="*/ 747571 h 1079909"/>
              <a:gd name="connsiteX25" fmla="*/ 281784 w 2396233"/>
              <a:gd name="connsiteY25" fmla="*/ 793864 h 1079909"/>
              <a:gd name="connsiteX26" fmla="*/ 223235 w 2396233"/>
              <a:gd name="connsiteY26" fmla="*/ 841632 h 1079909"/>
              <a:gd name="connsiteX27" fmla="*/ 125612 w 2396233"/>
              <a:gd name="connsiteY27" fmla="*/ 930580 h 1079909"/>
              <a:gd name="connsiteX28" fmla="*/ 56192 w 2396233"/>
              <a:gd name="connsiteY28" fmla="*/ 1007900 h 1079909"/>
              <a:gd name="connsiteX29" fmla="*/ 0 w 2396233"/>
              <a:gd name="connsiteY29" fmla="*/ 1079909 h 1079909"/>
              <a:gd name="connsiteX30" fmla="*/ 34630 w 2396233"/>
              <a:gd name="connsiteY30" fmla="*/ 994746 h 1079909"/>
              <a:gd name="connsiteX31" fmla="*/ 83228 w 2396233"/>
              <a:gd name="connsiteY31" fmla="*/ 901518 h 1079909"/>
              <a:gd name="connsiteX32" fmla="*/ 158211 w 2396233"/>
              <a:gd name="connsiteY32" fmla="*/ 781419 h 1079909"/>
              <a:gd name="connsiteX33" fmla="*/ 204935 w 2396233"/>
              <a:gd name="connsiteY33" fmla="*/ 717203 h 1079909"/>
              <a:gd name="connsiteX34" fmla="*/ 262404 w 2396233"/>
              <a:gd name="connsiteY34" fmla="*/ 651438 h 1079909"/>
              <a:gd name="connsiteX35" fmla="*/ 396079 w 2396233"/>
              <a:gd name="connsiteY35" fmla="*/ 516073 h 1079909"/>
              <a:gd name="connsiteX36" fmla="*/ 560314 w 2396233"/>
              <a:gd name="connsiteY36" fmla="*/ 393322 h 1079909"/>
              <a:gd name="connsiteX37" fmla="*/ 749134 w 2396233"/>
              <a:gd name="connsiteY37" fmla="*/ 288962 h 1079909"/>
              <a:gd name="connsiteX38" fmla="*/ 955824 w 2396233"/>
              <a:gd name="connsiteY38" fmla="*/ 211524 h 1079909"/>
              <a:gd name="connsiteX39" fmla="*/ 1062463 w 2396233"/>
              <a:gd name="connsiteY39" fmla="*/ 182541 h 1079909"/>
              <a:gd name="connsiteX40" fmla="*/ 1118671 w 2396233"/>
              <a:gd name="connsiteY40" fmla="*/ 171037 h 1079909"/>
              <a:gd name="connsiteX41" fmla="*/ 1146406 w 2396233"/>
              <a:gd name="connsiteY41" fmla="*/ 166662 h 1079909"/>
              <a:gd name="connsiteX42" fmla="*/ 1169641 w 2396233"/>
              <a:gd name="connsiteY42" fmla="*/ 162557 h 1079909"/>
              <a:gd name="connsiteX43" fmla="*/ 1215374 w 2396233"/>
              <a:gd name="connsiteY43" fmla="*/ 157100 h 1079909"/>
              <a:gd name="connsiteX44" fmla="*/ 1238610 w 2396233"/>
              <a:gd name="connsiteY44" fmla="*/ 152995 h 1079909"/>
              <a:gd name="connsiteX45" fmla="*/ 1240356 w 2396233"/>
              <a:gd name="connsiteY45" fmla="*/ 151987 h 1079909"/>
              <a:gd name="connsiteX46" fmla="*/ 1242101 w 2396233"/>
              <a:gd name="connsiteY46" fmla="*/ 150979 h 1079909"/>
              <a:gd name="connsiteX47" fmla="*/ 1249355 w 2396233"/>
              <a:gd name="connsiteY47" fmla="*/ 151447 h 1079909"/>
              <a:gd name="connsiteX48" fmla="*/ 1252108 w 2396233"/>
              <a:gd name="connsiteY48" fmla="*/ 152184 h 1079909"/>
              <a:gd name="connsiteX49" fmla="*/ 1258354 w 2396233"/>
              <a:gd name="connsiteY49" fmla="*/ 150906 h 1079909"/>
              <a:gd name="connsiteX50" fmla="*/ 1270106 w 2396233"/>
              <a:gd name="connsiteY50" fmla="*/ 151103 h 1079909"/>
              <a:gd name="connsiteX51" fmla="*/ 1370841 w 2396233"/>
              <a:gd name="connsiteY51" fmla="*/ 144149 h 1079909"/>
              <a:gd name="connsiteX52" fmla="*/ 1558146 w 2396233"/>
              <a:gd name="connsiteY52" fmla="*/ 150056 h 1079909"/>
              <a:gd name="connsiteX53" fmla="*/ 1837671 w 2396233"/>
              <a:gd name="connsiteY53" fmla="*/ 202802 h 1079909"/>
              <a:gd name="connsiteX54" fmla="*/ 1848686 w 2396233"/>
              <a:gd name="connsiteY54" fmla="*/ 205753 h 1079909"/>
              <a:gd name="connsiteX55" fmla="*/ 2011555 w 2396233"/>
              <a:gd name="connsiteY55" fmla="*/ 0 h 1079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96233" h="1079909">
                <a:moveTo>
                  <a:pt x="2011555" y="0"/>
                </a:moveTo>
                <a:cubicBezTo>
                  <a:pt x="2011555" y="0"/>
                  <a:pt x="2011555" y="0"/>
                  <a:pt x="2396233" y="992860"/>
                </a:cubicBezTo>
                <a:cubicBezTo>
                  <a:pt x="2396233" y="992860"/>
                  <a:pt x="2396233" y="992860"/>
                  <a:pt x="1345102" y="829328"/>
                </a:cubicBezTo>
                <a:cubicBezTo>
                  <a:pt x="1345102" y="829328"/>
                  <a:pt x="1345102" y="829328"/>
                  <a:pt x="1506496" y="629083"/>
                </a:cubicBezTo>
                <a:cubicBezTo>
                  <a:pt x="1491720" y="623649"/>
                  <a:pt x="1476943" y="618215"/>
                  <a:pt x="1461159" y="611035"/>
                </a:cubicBezTo>
                <a:cubicBezTo>
                  <a:pt x="1422338" y="596209"/>
                  <a:pt x="1380025" y="583398"/>
                  <a:pt x="1333213" y="570858"/>
                </a:cubicBezTo>
                <a:cubicBezTo>
                  <a:pt x="1309438" y="565964"/>
                  <a:pt x="1284655" y="559325"/>
                  <a:pt x="1259134" y="555440"/>
                </a:cubicBezTo>
                <a:cubicBezTo>
                  <a:pt x="1259134" y="555440"/>
                  <a:pt x="1259134" y="555440"/>
                  <a:pt x="1249127" y="554235"/>
                </a:cubicBezTo>
                <a:cubicBezTo>
                  <a:pt x="1249127" y="554235"/>
                  <a:pt x="1249127" y="554235"/>
                  <a:pt x="1243620" y="552760"/>
                </a:cubicBezTo>
                <a:cubicBezTo>
                  <a:pt x="1244493" y="552256"/>
                  <a:pt x="1242679" y="552139"/>
                  <a:pt x="1242335" y="552047"/>
                </a:cubicBezTo>
                <a:lnTo>
                  <a:pt x="1245563" y="551804"/>
                </a:lnTo>
                <a:lnTo>
                  <a:pt x="1248119" y="552489"/>
                </a:lnTo>
                <a:cubicBezTo>
                  <a:pt x="1249865" y="551481"/>
                  <a:pt x="1249865" y="551481"/>
                  <a:pt x="1249865" y="551481"/>
                </a:cubicBezTo>
                <a:lnTo>
                  <a:pt x="1245563" y="551804"/>
                </a:lnTo>
                <a:lnTo>
                  <a:pt x="1245366" y="551752"/>
                </a:lnTo>
                <a:cubicBezTo>
                  <a:pt x="1245366" y="551752"/>
                  <a:pt x="1245366" y="551752"/>
                  <a:pt x="1222598" y="548604"/>
                </a:cubicBezTo>
                <a:cubicBezTo>
                  <a:pt x="1208092" y="547669"/>
                  <a:pt x="1192578" y="544989"/>
                  <a:pt x="1178071" y="544054"/>
                </a:cubicBezTo>
                <a:cubicBezTo>
                  <a:pt x="1178071" y="544054"/>
                  <a:pt x="1178071" y="544054"/>
                  <a:pt x="1153558" y="541914"/>
                </a:cubicBezTo>
                <a:cubicBezTo>
                  <a:pt x="1146305" y="541447"/>
                  <a:pt x="1140798" y="539972"/>
                  <a:pt x="1133545" y="539504"/>
                </a:cubicBezTo>
                <a:cubicBezTo>
                  <a:pt x="1121792" y="539307"/>
                  <a:pt x="1109032" y="537364"/>
                  <a:pt x="1095533" y="538175"/>
                </a:cubicBezTo>
                <a:cubicBezTo>
                  <a:pt x="1070012" y="534290"/>
                  <a:pt x="1041269" y="536919"/>
                  <a:pt x="1012257" y="535050"/>
                </a:cubicBezTo>
                <a:cubicBezTo>
                  <a:pt x="953763" y="538564"/>
                  <a:pt x="895270" y="542078"/>
                  <a:pt x="836308" y="552844"/>
                </a:cubicBezTo>
                <a:cubicBezTo>
                  <a:pt x="777346" y="563611"/>
                  <a:pt x="717647" y="577131"/>
                  <a:pt x="660971" y="595888"/>
                </a:cubicBezTo>
                <a:cubicBezTo>
                  <a:pt x="602549" y="615653"/>
                  <a:pt x="547888" y="637901"/>
                  <a:pt x="495244" y="663640"/>
                </a:cubicBezTo>
                <a:cubicBezTo>
                  <a:pt x="442599" y="689380"/>
                  <a:pt x="391970" y="718611"/>
                  <a:pt x="345840" y="747571"/>
                </a:cubicBezTo>
                <a:cubicBezTo>
                  <a:pt x="324152" y="762420"/>
                  <a:pt x="303472" y="779015"/>
                  <a:pt x="281784" y="793864"/>
                </a:cubicBezTo>
                <a:cubicBezTo>
                  <a:pt x="260096" y="808713"/>
                  <a:pt x="241162" y="824300"/>
                  <a:pt x="223235" y="841632"/>
                </a:cubicBezTo>
                <a:cubicBezTo>
                  <a:pt x="184359" y="871060"/>
                  <a:pt x="153744" y="902701"/>
                  <a:pt x="125612" y="930580"/>
                </a:cubicBezTo>
                <a:cubicBezTo>
                  <a:pt x="98488" y="960205"/>
                  <a:pt x="73848" y="986068"/>
                  <a:pt x="56192" y="1007900"/>
                </a:cubicBezTo>
                <a:cubicBezTo>
                  <a:pt x="20140" y="1054316"/>
                  <a:pt x="0" y="1079909"/>
                  <a:pt x="0" y="1079909"/>
                </a:cubicBezTo>
                <a:cubicBezTo>
                  <a:pt x="0" y="1079909"/>
                  <a:pt x="12617" y="1049350"/>
                  <a:pt x="34630" y="994746"/>
                </a:cubicBezTo>
                <a:cubicBezTo>
                  <a:pt x="47518" y="968685"/>
                  <a:pt x="63627" y="936110"/>
                  <a:pt x="83228" y="901518"/>
                </a:cubicBezTo>
                <a:cubicBezTo>
                  <a:pt x="104574" y="865919"/>
                  <a:pt x="127397" y="824812"/>
                  <a:pt x="158211" y="781419"/>
                </a:cubicBezTo>
                <a:cubicBezTo>
                  <a:pt x="172376" y="761604"/>
                  <a:pt x="187278" y="739034"/>
                  <a:pt x="204935" y="717203"/>
                </a:cubicBezTo>
                <a:cubicBezTo>
                  <a:pt x="223600" y="697117"/>
                  <a:pt x="241994" y="672532"/>
                  <a:pt x="262404" y="651438"/>
                </a:cubicBezTo>
                <a:cubicBezTo>
                  <a:pt x="301209" y="605759"/>
                  <a:pt x="345522" y="561555"/>
                  <a:pt x="396079" y="516073"/>
                </a:cubicBezTo>
                <a:cubicBezTo>
                  <a:pt x="445899" y="473345"/>
                  <a:pt x="501226" y="432092"/>
                  <a:pt x="560314" y="393322"/>
                </a:cubicBezTo>
                <a:cubicBezTo>
                  <a:pt x="619402" y="354553"/>
                  <a:pt x="682252" y="318266"/>
                  <a:pt x="749134" y="288962"/>
                </a:cubicBezTo>
                <a:cubicBezTo>
                  <a:pt x="816753" y="256905"/>
                  <a:pt x="885650" y="231092"/>
                  <a:pt x="955824" y="211524"/>
                </a:cubicBezTo>
                <a:cubicBezTo>
                  <a:pt x="991281" y="200363"/>
                  <a:pt x="1024991" y="190211"/>
                  <a:pt x="1062463" y="182541"/>
                </a:cubicBezTo>
                <a:cubicBezTo>
                  <a:pt x="1081199" y="178707"/>
                  <a:pt x="1099935" y="174872"/>
                  <a:pt x="1118671" y="171037"/>
                </a:cubicBezTo>
                <a:cubicBezTo>
                  <a:pt x="1118671" y="171037"/>
                  <a:pt x="1118671" y="171037"/>
                  <a:pt x="1146406" y="166662"/>
                </a:cubicBezTo>
                <a:cubicBezTo>
                  <a:pt x="1146406" y="166662"/>
                  <a:pt x="1146406" y="166662"/>
                  <a:pt x="1169641" y="162557"/>
                </a:cubicBezTo>
                <a:cubicBezTo>
                  <a:pt x="1184886" y="160738"/>
                  <a:pt x="1200130" y="158919"/>
                  <a:pt x="1215374" y="157100"/>
                </a:cubicBezTo>
                <a:cubicBezTo>
                  <a:pt x="1215374" y="157100"/>
                  <a:pt x="1215374" y="157100"/>
                  <a:pt x="1238610" y="152995"/>
                </a:cubicBezTo>
                <a:cubicBezTo>
                  <a:pt x="1238610" y="152995"/>
                  <a:pt x="1238610" y="152995"/>
                  <a:pt x="1240356" y="151987"/>
                </a:cubicBezTo>
                <a:cubicBezTo>
                  <a:pt x="1240356" y="151987"/>
                  <a:pt x="1240356" y="151987"/>
                  <a:pt x="1242101" y="150979"/>
                </a:cubicBezTo>
                <a:cubicBezTo>
                  <a:pt x="1256608" y="151914"/>
                  <a:pt x="1245863" y="153463"/>
                  <a:pt x="1249355" y="151447"/>
                </a:cubicBezTo>
                <a:cubicBezTo>
                  <a:pt x="1249355" y="151447"/>
                  <a:pt x="1249355" y="151447"/>
                  <a:pt x="1252108" y="152184"/>
                </a:cubicBezTo>
                <a:cubicBezTo>
                  <a:pt x="1252108" y="152184"/>
                  <a:pt x="1252108" y="152184"/>
                  <a:pt x="1258354" y="150906"/>
                </a:cubicBezTo>
                <a:cubicBezTo>
                  <a:pt x="1258354" y="150906"/>
                  <a:pt x="1258354" y="150906"/>
                  <a:pt x="1270106" y="151103"/>
                </a:cubicBezTo>
                <a:cubicBezTo>
                  <a:pt x="1305094" y="147195"/>
                  <a:pt x="1339345" y="146041"/>
                  <a:pt x="1370841" y="144149"/>
                </a:cubicBezTo>
                <a:cubicBezTo>
                  <a:pt x="1437596" y="142848"/>
                  <a:pt x="1500120" y="146317"/>
                  <a:pt x="1558146" y="150056"/>
                </a:cubicBezTo>
                <a:cubicBezTo>
                  <a:pt x="1674466" y="162033"/>
                  <a:pt x="1770575" y="183352"/>
                  <a:pt x="1837671" y="202802"/>
                </a:cubicBezTo>
                <a:cubicBezTo>
                  <a:pt x="1840425" y="203540"/>
                  <a:pt x="1843178" y="204277"/>
                  <a:pt x="1848686" y="205753"/>
                </a:cubicBezTo>
                <a:cubicBezTo>
                  <a:pt x="1848686" y="205753"/>
                  <a:pt x="1848686" y="205753"/>
                  <a:pt x="20115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9757988-F6B5-AA92-4E7A-30719F89D745}"/>
              </a:ext>
            </a:extLst>
          </p:cNvPr>
          <p:cNvSpPr/>
          <p:nvPr/>
        </p:nvSpPr>
        <p:spPr>
          <a:xfrm>
            <a:off x="5032207" y="2465774"/>
            <a:ext cx="1199262" cy="1888325"/>
          </a:xfrm>
          <a:custGeom>
            <a:avLst/>
            <a:gdLst>
              <a:gd name="connsiteX0" fmla="*/ 998163 w 1199262"/>
              <a:gd name="connsiteY0" fmla="*/ 0 h 1888325"/>
              <a:gd name="connsiteX1" fmla="*/ 1032745 w 1199262"/>
              <a:gd name="connsiteY1" fmla="*/ 63930 h 1888325"/>
              <a:gd name="connsiteX2" fmla="*/ 1111149 w 1199262"/>
              <a:gd name="connsiteY2" fmla="*/ 240055 h 1888325"/>
              <a:gd name="connsiteX3" fmla="*/ 1150276 w 1199262"/>
              <a:gd name="connsiteY3" fmla="*/ 364282 h 1888325"/>
              <a:gd name="connsiteX4" fmla="*/ 1181762 w 1199262"/>
              <a:gd name="connsiteY4" fmla="*/ 511565 h 1888325"/>
              <a:gd name="connsiteX5" fmla="*/ 1190888 w 1199262"/>
              <a:gd name="connsiteY5" fmla="*/ 587861 h 1888325"/>
              <a:gd name="connsiteX6" fmla="*/ 1196795 w 1199262"/>
              <a:gd name="connsiteY6" fmla="*/ 670677 h 1888325"/>
              <a:gd name="connsiteX7" fmla="*/ 1196113 w 1199262"/>
              <a:gd name="connsiteY7" fmla="*/ 838862 h 1888325"/>
              <a:gd name="connsiteX8" fmla="*/ 1175679 w 1199262"/>
              <a:gd name="connsiteY8" fmla="*/ 1009129 h 1888325"/>
              <a:gd name="connsiteX9" fmla="*/ 1135958 w 1199262"/>
              <a:gd name="connsiteY9" fmla="*/ 1174218 h 1888325"/>
              <a:gd name="connsiteX10" fmla="*/ 1022014 w 1199262"/>
              <a:gd name="connsiteY10" fmla="*/ 1456734 h 1888325"/>
              <a:gd name="connsiteX11" fmla="*/ 990277 w 1199262"/>
              <a:gd name="connsiteY11" fmla="*/ 1514675 h 1888325"/>
              <a:gd name="connsiteX12" fmla="*/ 959005 w 1199262"/>
              <a:gd name="connsiteY12" fmla="*/ 1565356 h 1888325"/>
              <a:gd name="connsiteX13" fmla="*/ 917528 w 1199262"/>
              <a:gd name="connsiteY13" fmla="*/ 1626590 h 1888325"/>
              <a:gd name="connsiteX14" fmla="*/ 1063576 w 1199262"/>
              <a:gd name="connsiteY14" fmla="*/ 1875521 h 1888325"/>
              <a:gd name="connsiteX15" fmla="*/ 0 w 1199262"/>
              <a:gd name="connsiteY15" fmla="*/ 1888325 h 1888325"/>
              <a:gd name="connsiteX16" fmla="*/ 520290 w 1199262"/>
              <a:gd name="connsiteY16" fmla="*/ 958718 h 1888325"/>
              <a:gd name="connsiteX17" fmla="*/ 664321 w 1199262"/>
              <a:gd name="connsiteY17" fmla="*/ 1204153 h 1888325"/>
              <a:gd name="connsiteX18" fmla="*/ 813549 w 1199262"/>
              <a:gd name="connsiteY18" fmla="*/ 1027109 h 1888325"/>
              <a:gd name="connsiteX19" fmla="*/ 882534 w 1199262"/>
              <a:gd name="connsiteY19" fmla="*/ 912707 h 1888325"/>
              <a:gd name="connsiteX20" fmla="*/ 941700 w 1199262"/>
              <a:gd name="connsiteY20" fmla="*/ 785330 h 1888325"/>
              <a:gd name="connsiteX21" fmla="*/ 986817 w 1199262"/>
              <a:gd name="connsiteY21" fmla="*/ 649751 h 1888325"/>
              <a:gd name="connsiteX22" fmla="*/ 1003497 w 1199262"/>
              <a:gd name="connsiteY22" fmla="*/ 581860 h 1888325"/>
              <a:gd name="connsiteX23" fmla="*/ 1016412 w 1199262"/>
              <a:gd name="connsiteY23" fmla="*/ 511482 h 1888325"/>
              <a:gd name="connsiteX24" fmla="*/ 1030020 w 1199262"/>
              <a:gd name="connsiteY24" fmla="*/ 377782 h 1888325"/>
              <a:gd name="connsiteX25" fmla="*/ 1031677 w 1199262"/>
              <a:gd name="connsiteY25" fmla="*/ 255642 h 1888325"/>
              <a:gd name="connsiteX26" fmla="*/ 1011519 w 1199262"/>
              <a:gd name="connsiteY26" fmla="*/ 71524 h 1888325"/>
              <a:gd name="connsiteX27" fmla="*/ 998163 w 1199262"/>
              <a:gd name="connsiteY27" fmla="*/ 0 h 188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99262" h="1888325">
                <a:moveTo>
                  <a:pt x="998163" y="0"/>
                </a:moveTo>
                <a:cubicBezTo>
                  <a:pt x="998163" y="0"/>
                  <a:pt x="1011281" y="22722"/>
                  <a:pt x="1032745" y="63930"/>
                </a:cubicBezTo>
                <a:cubicBezTo>
                  <a:pt x="1054208" y="105138"/>
                  <a:pt x="1084016" y="164833"/>
                  <a:pt x="1111149" y="240055"/>
                </a:cubicBezTo>
                <a:cubicBezTo>
                  <a:pt x="1126092" y="278036"/>
                  <a:pt x="1138553" y="319781"/>
                  <a:pt x="1150276" y="364282"/>
                </a:cubicBezTo>
                <a:cubicBezTo>
                  <a:pt x="1163009" y="410531"/>
                  <a:pt x="1172249" y="458796"/>
                  <a:pt x="1181762" y="511565"/>
                </a:cubicBezTo>
                <a:cubicBezTo>
                  <a:pt x="1185877" y="534823"/>
                  <a:pt x="1188519" y="563594"/>
                  <a:pt x="1190888" y="587861"/>
                </a:cubicBezTo>
                <a:cubicBezTo>
                  <a:pt x="1195276" y="615623"/>
                  <a:pt x="1195162" y="643654"/>
                  <a:pt x="1196795" y="670677"/>
                </a:cubicBezTo>
                <a:cubicBezTo>
                  <a:pt x="1201069" y="726470"/>
                  <a:pt x="1199095" y="783540"/>
                  <a:pt x="1196113" y="838862"/>
                </a:cubicBezTo>
                <a:cubicBezTo>
                  <a:pt x="1192393" y="896940"/>
                  <a:pt x="1184909" y="952530"/>
                  <a:pt x="1175679" y="1009129"/>
                </a:cubicBezTo>
                <a:cubicBezTo>
                  <a:pt x="1164702" y="1066736"/>
                  <a:pt x="1151708" y="1120847"/>
                  <a:pt x="1135958" y="1174218"/>
                </a:cubicBezTo>
                <a:cubicBezTo>
                  <a:pt x="1104458" y="1280961"/>
                  <a:pt x="1064149" y="1376477"/>
                  <a:pt x="1022014" y="1456734"/>
                </a:cubicBezTo>
                <a:cubicBezTo>
                  <a:pt x="1010607" y="1477303"/>
                  <a:pt x="999937" y="1495115"/>
                  <a:pt x="990277" y="1514675"/>
                </a:cubicBezTo>
                <a:cubicBezTo>
                  <a:pt x="979607" y="1532488"/>
                  <a:pt x="969674" y="1547544"/>
                  <a:pt x="959005" y="1565356"/>
                </a:cubicBezTo>
                <a:cubicBezTo>
                  <a:pt x="945852" y="1586933"/>
                  <a:pt x="930953" y="1609517"/>
                  <a:pt x="917528" y="1626590"/>
                </a:cubicBezTo>
                <a:lnTo>
                  <a:pt x="1063576" y="1875521"/>
                </a:lnTo>
                <a:cubicBezTo>
                  <a:pt x="1063576" y="1875521"/>
                  <a:pt x="1063576" y="1875521"/>
                  <a:pt x="0" y="1888325"/>
                </a:cubicBezTo>
                <a:cubicBezTo>
                  <a:pt x="0" y="1888325"/>
                  <a:pt x="0" y="1888325"/>
                  <a:pt x="520290" y="958718"/>
                </a:cubicBezTo>
                <a:cubicBezTo>
                  <a:pt x="520290" y="958718"/>
                  <a:pt x="520290" y="958718"/>
                  <a:pt x="664321" y="1204153"/>
                </a:cubicBezTo>
                <a:cubicBezTo>
                  <a:pt x="711115" y="1156162"/>
                  <a:pt x="763613" y="1097887"/>
                  <a:pt x="813549" y="1027109"/>
                </a:cubicBezTo>
                <a:cubicBezTo>
                  <a:pt x="837644" y="992224"/>
                  <a:pt x="859720" y="953843"/>
                  <a:pt x="882534" y="912707"/>
                </a:cubicBezTo>
                <a:cubicBezTo>
                  <a:pt x="903601" y="872578"/>
                  <a:pt x="925406" y="829694"/>
                  <a:pt x="941700" y="785330"/>
                </a:cubicBezTo>
                <a:cubicBezTo>
                  <a:pt x="959003" y="742714"/>
                  <a:pt x="974288" y="696602"/>
                  <a:pt x="986817" y="649751"/>
                </a:cubicBezTo>
                <a:cubicBezTo>
                  <a:pt x="992713" y="627703"/>
                  <a:pt x="999347" y="602900"/>
                  <a:pt x="1003497" y="581860"/>
                </a:cubicBezTo>
                <a:cubicBezTo>
                  <a:pt x="1008384" y="558064"/>
                  <a:pt x="1014280" y="536017"/>
                  <a:pt x="1016412" y="511482"/>
                </a:cubicBezTo>
                <a:cubicBezTo>
                  <a:pt x="1023703" y="467655"/>
                  <a:pt x="1028976" y="420332"/>
                  <a:pt x="1030020" y="377782"/>
                </a:cubicBezTo>
                <a:cubicBezTo>
                  <a:pt x="1032810" y="334223"/>
                  <a:pt x="1033116" y="294429"/>
                  <a:pt x="1031677" y="255642"/>
                </a:cubicBezTo>
                <a:cubicBezTo>
                  <a:pt x="1029807" y="179818"/>
                  <a:pt x="1020487" y="115285"/>
                  <a:pt x="1011519" y="71524"/>
                </a:cubicBezTo>
                <a:cubicBezTo>
                  <a:pt x="1004297" y="26755"/>
                  <a:pt x="998163" y="0"/>
                  <a:pt x="9981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78B1399-FA1C-D5CA-5E7F-87247D228A0E}"/>
              </a:ext>
            </a:extLst>
          </p:cNvPr>
          <p:cNvSpPr/>
          <p:nvPr/>
        </p:nvSpPr>
        <p:spPr>
          <a:xfrm>
            <a:off x="2912531" y="2623015"/>
            <a:ext cx="1802416" cy="1772585"/>
          </a:xfrm>
          <a:custGeom>
            <a:avLst/>
            <a:gdLst>
              <a:gd name="connsiteX0" fmla="*/ 478412 w 1802416"/>
              <a:gd name="connsiteY0" fmla="*/ 0 h 1772585"/>
              <a:gd name="connsiteX1" fmla="*/ 1061420 w 1802416"/>
              <a:gd name="connsiteY1" fmla="*/ 888838 h 1772585"/>
              <a:gd name="connsiteX2" fmla="*/ 786879 w 1802416"/>
              <a:gd name="connsiteY2" fmla="*/ 905230 h 1772585"/>
              <a:gd name="connsiteX3" fmla="*/ 790177 w 1802416"/>
              <a:gd name="connsiteY3" fmla="*/ 914975 h 1772585"/>
              <a:gd name="connsiteX4" fmla="*/ 808685 w 1802416"/>
              <a:gd name="connsiteY4" fmla="*/ 967192 h 1772585"/>
              <a:gd name="connsiteX5" fmla="*/ 830957 w 1802416"/>
              <a:gd name="connsiteY5" fmla="*/ 1021896 h 1772585"/>
              <a:gd name="connsiteX6" fmla="*/ 856992 w 1802416"/>
              <a:gd name="connsiteY6" fmla="*/ 1079086 h 1772585"/>
              <a:gd name="connsiteX7" fmla="*/ 889545 w 1802416"/>
              <a:gd name="connsiteY7" fmla="*/ 1139502 h 1772585"/>
              <a:gd name="connsiteX8" fmla="*/ 967145 w 1802416"/>
              <a:gd name="connsiteY8" fmla="*/ 1257781 h 1772585"/>
              <a:gd name="connsiteX9" fmla="*/ 1013937 w 1802416"/>
              <a:gd name="connsiteY9" fmla="*/ 1314635 h 1772585"/>
              <a:gd name="connsiteX10" fmla="*/ 1063485 w 1802416"/>
              <a:gd name="connsiteY10" fmla="*/ 1372229 h 1772585"/>
              <a:gd name="connsiteX11" fmla="*/ 1118269 w 1802416"/>
              <a:gd name="connsiteY11" fmla="*/ 1426799 h 1772585"/>
              <a:gd name="connsiteX12" fmla="*/ 1174529 w 1802416"/>
              <a:gd name="connsiteY12" fmla="*/ 1475858 h 1772585"/>
              <a:gd name="connsiteX13" fmla="*/ 1203163 w 1802416"/>
              <a:gd name="connsiteY13" fmla="*/ 1501261 h 1772585"/>
              <a:gd name="connsiteX14" fmla="*/ 1234280 w 1802416"/>
              <a:gd name="connsiteY14" fmla="*/ 1522901 h 1772585"/>
              <a:gd name="connsiteX15" fmla="*/ 1296514 w 1802416"/>
              <a:gd name="connsiteY15" fmla="*/ 1566181 h 1772585"/>
              <a:gd name="connsiteX16" fmla="*/ 1420904 w 1802416"/>
              <a:gd name="connsiteY16" fmla="*/ 1636478 h 1772585"/>
              <a:gd name="connsiteX17" fmla="*/ 1479569 w 1802416"/>
              <a:gd name="connsiteY17" fmla="*/ 1665510 h 1772585"/>
              <a:gd name="connsiteX18" fmla="*/ 1539708 w 1802416"/>
              <a:gd name="connsiteY18" fmla="*/ 1689033 h 1772585"/>
              <a:gd name="connsiteX19" fmla="*/ 1643922 w 1802416"/>
              <a:gd name="connsiteY19" fmla="*/ 1724383 h 1772585"/>
              <a:gd name="connsiteX20" fmla="*/ 1689007 w 1802416"/>
              <a:gd name="connsiteY20" fmla="*/ 1737959 h 1772585"/>
              <a:gd name="connsiteX21" fmla="*/ 1728310 w 1802416"/>
              <a:gd name="connsiteY21" fmla="*/ 1745554 h 1772585"/>
              <a:gd name="connsiteX22" fmla="*/ 1802416 w 1802416"/>
              <a:gd name="connsiteY22" fmla="*/ 1761012 h 1772585"/>
              <a:gd name="connsiteX23" fmla="*/ 1726914 w 1802416"/>
              <a:gd name="connsiteY23" fmla="*/ 1767327 h 1772585"/>
              <a:gd name="connsiteX24" fmla="*/ 1685670 w 1802416"/>
              <a:gd name="connsiteY24" fmla="*/ 1772501 h 1772585"/>
              <a:gd name="connsiteX25" fmla="*/ 1638646 w 1802416"/>
              <a:gd name="connsiteY25" fmla="*/ 1771694 h 1772585"/>
              <a:gd name="connsiteX26" fmla="*/ 1521086 w 1802416"/>
              <a:gd name="connsiteY26" fmla="*/ 1769676 h 1772585"/>
              <a:gd name="connsiteX27" fmla="*/ 1454778 w 1802416"/>
              <a:gd name="connsiteY27" fmla="*/ 1763694 h 1772585"/>
              <a:gd name="connsiteX28" fmla="*/ 1383698 w 1802416"/>
              <a:gd name="connsiteY28" fmla="*/ 1753477 h 1772585"/>
              <a:gd name="connsiteX29" fmla="*/ 1228968 w 1802416"/>
              <a:gd name="connsiteY29" fmla="*/ 1719336 h 1772585"/>
              <a:gd name="connsiteX30" fmla="*/ 1147800 w 1802416"/>
              <a:gd name="connsiteY30" fmla="*/ 1691646 h 1772585"/>
              <a:gd name="connsiteX31" fmla="*/ 1105470 w 1802416"/>
              <a:gd name="connsiteY31" fmla="*/ 1678810 h 1772585"/>
              <a:gd name="connsiteX32" fmla="*/ 1065624 w 1802416"/>
              <a:gd name="connsiteY32" fmla="*/ 1662210 h 1772585"/>
              <a:gd name="connsiteX33" fmla="*/ 983913 w 1802416"/>
              <a:gd name="connsiteY33" fmla="*/ 1625516 h 1772585"/>
              <a:gd name="connsiteX34" fmla="*/ 903676 w 1802416"/>
              <a:gd name="connsiteY34" fmla="*/ 1583311 h 1772585"/>
              <a:gd name="connsiteX35" fmla="*/ 824913 w 1802416"/>
              <a:gd name="connsiteY35" fmla="*/ 1535595 h 1772585"/>
              <a:gd name="connsiteX36" fmla="*/ 750380 w 1802416"/>
              <a:gd name="connsiteY36" fmla="*/ 1483108 h 1772585"/>
              <a:gd name="connsiteX37" fmla="*/ 610779 w 1802416"/>
              <a:gd name="connsiteY37" fmla="*/ 1370339 h 1772585"/>
              <a:gd name="connsiteX38" fmla="*/ 549204 w 1802416"/>
              <a:gd name="connsiteY38" fmla="*/ 1308041 h 1772585"/>
              <a:gd name="connsiteX39" fmla="*/ 492130 w 1802416"/>
              <a:gd name="connsiteY39" fmla="*/ 1245474 h 1772585"/>
              <a:gd name="connsiteX40" fmla="*/ 440565 w 1802416"/>
              <a:gd name="connsiteY40" fmla="*/ 1184386 h 1772585"/>
              <a:gd name="connsiteX41" fmla="*/ 396256 w 1802416"/>
              <a:gd name="connsiteY41" fmla="*/ 1123768 h 1772585"/>
              <a:gd name="connsiteX42" fmla="*/ 356719 w 1802416"/>
              <a:gd name="connsiteY42" fmla="*/ 1067384 h 1772585"/>
              <a:gd name="connsiteX43" fmla="*/ 322419 w 1802416"/>
              <a:gd name="connsiteY43" fmla="*/ 1007976 h 1772585"/>
              <a:gd name="connsiteX44" fmla="*/ 292155 w 1802416"/>
              <a:gd name="connsiteY44" fmla="*/ 955557 h 1772585"/>
              <a:gd name="connsiteX45" fmla="*/ 281796 w 1802416"/>
              <a:gd name="connsiteY45" fmla="*/ 933581 h 1772585"/>
              <a:gd name="connsiteX46" fmla="*/ 0 w 1802416"/>
              <a:gd name="connsiteY46" fmla="*/ 949503 h 1772585"/>
              <a:gd name="connsiteX47" fmla="*/ 478412 w 1802416"/>
              <a:gd name="connsiteY47" fmla="*/ 0 h 177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02416" h="1772585">
                <a:moveTo>
                  <a:pt x="478412" y="0"/>
                </a:moveTo>
                <a:cubicBezTo>
                  <a:pt x="478412" y="0"/>
                  <a:pt x="478412" y="0"/>
                  <a:pt x="1061420" y="888838"/>
                </a:cubicBezTo>
                <a:cubicBezTo>
                  <a:pt x="1061420" y="888838"/>
                  <a:pt x="1061420" y="888838"/>
                  <a:pt x="786879" y="905230"/>
                </a:cubicBezTo>
                <a:cubicBezTo>
                  <a:pt x="788897" y="908725"/>
                  <a:pt x="789906" y="910472"/>
                  <a:pt x="790177" y="914975"/>
                </a:cubicBezTo>
                <a:cubicBezTo>
                  <a:pt x="796502" y="929961"/>
                  <a:pt x="800343" y="948711"/>
                  <a:pt x="808685" y="967192"/>
                </a:cubicBezTo>
                <a:cubicBezTo>
                  <a:pt x="816018" y="983926"/>
                  <a:pt x="822615" y="1003415"/>
                  <a:pt x="830957" y="1021896"/>
                </a:cubicBezTo>
                <a:cubicBezTo>
                  <a:pt x="837553" y="1041385"/>
                  <a:pt x="848650" y="1060605"/>
                  <a:pt x="856992" y="1079086"/>
                </a:cubicBezTo>
                <a:cubicBezTo>
                  <a:pt x="868089" y="1098306"/>
                  <a:pt x="877439" y="1118534"/>
                  <a:pt x="889545" y="1139502"/>
                </a:cubicBezTo>
                <a:cubicBezTo>
                  <a:pt x="913485" y="1176934"/>
                  <a:pt x="937696" y="1218870"/>
                  <a:pt x="967145" y="1257781"/>
                </a:cubicBezTo>
                <a:cubicBezTo>
                  <a:pt x="980996" y="1277740"/>
                  <a:pt x="996594" y="1296692"/>
                  <a:pt x="1013937" y="1314635"/>
                </a:cubicBezTo>
                <a:cubicBezTo>
                  <a:pt x="1029535" y="1333587"/>
                  <a:pt x="1046141" y="1354286"/>
                  <a:pt x="1063485" y="1372229"/>
                </a:cubicBezTo>
                <a:cubicBezTo>
                  <a:pt x="1080828" y="1390173"/>
                  <a:pt x="1098171" y="1408116"/>
                  <a:pt x="1118269" y="1426799"/>
                </a:cubicBezTo>
                <a:cubicBezTo>
                  <a:pt x="1135613" y="1444742"/>
                  <a:pt x="1155439" y="1458922"/>
                  <a:pt x="1174529" y="1475858"/>
                </a:cubicBezTo>
                <a:cubicBezTo>
                  <a:pt x="1174529" y="1475858"/>
                  <a:pt x="1174529" y="1475858"/>
                  <a:pt x="1203163" y="1501261"/>
                </a:cubicBezTo>
                <a:cubicBezTo>
                  <a:pt x="1214453" y="1508721"/>
                  <a:pt x="1224735" y="1514433"/>
                  <a:pt x="1234280" y="1522901"/>
                </a:cubicBezTo>
                <a:cubicBezTo>
                  <a:pt x="1254106" y="1537081"/>
                  <a:pt x="1274942" y="1553009"/>
                  <a:pt x="1296514" y="1566181"/>
                </a:cubicBezTo>
                <a:cubicBezTo>
                  <a:pt x="1338650" y="1590778"/>
                  <a:pt x="1377294" y="1617391"/>
                  <a:pt x="1420904" y="1636478"/>
                </a:cubicBezTo>
                <a:cubicBezTo>
                  <a:pt x="1440459" y="1646155"/>
                  <a:pt x="1460014" y="1655833"/>
                  <a:pt x="1479569" y="1665510"/>
                </a:cubicBezTo>
                <a:cubicBezTo>
                  <a:pt x="1500870" y="1674180"/>
                  <a:pt x="1521162" y="1681102"/>
                  <a:pt x="1539708" y="1689033"/>
                </a:cubicBezTo>
                <a:cubicBezTo>
                  <a:pt x="1576800" y="1704893"/>
                  <a:pt x="1612611" y="1714504"/>
                  <a:pt x="1643922" y="1724383"/>
                </a:cubicBezTo>
                <a:cubicBezTo>
                  <a:pt x="1660450" y="1728819"/>
                  <a:pt x="1675233" y="1734262"/>
                  <a:pt x="1689007" y="1737959"/>
                </a:cubicBezTo>
                <a:cubicBezTo>
                  <a:pt x="1704526" y="1740647"/>
                  <a:pt x="1717291" y="1742596"/>
                  <a:pt x="1728310" y="1745554"/>
                </a:cubicBezTo>
                <a:cubicBezTo>
                  <a:pt x="1775878" y="1755366"/>
                  <a:pt x="1802416" y="1761012"/>
                  <a:pt x="1802416" y="1761012"/>
                </a:cubicBezTo>
                <a:cubicBezTo>
                  <a:pt x="1802416" y="1761012"/>
                  <a:pt x="1776421" y="1764371"/>
                  <a:pt x="1726914" y="1767327"/>
                </a:cubicBezTo>
                <a:cubicBezTo>
                  <a:pt x="1714420" y="1769881"/>
                  <a:pt x="1700918" y="1770687"/>
                  <a:pt x="1685670" y="1772501"/>
                </a:cubicBezTo>
                <a:cubicBezTo>
                  <a:pt x="1671160" y="1771560"/>
                  <a:pt x="1654903" y="1771627"/>
                  <a:pt x="1638646" y="1771694"/>
                </a:cubicBezTo>
                <a:cubicBezTo>
                  <a:pt x="1604387" y="1772836"/>
                  <a:pt x="1562872" y="1773507"/>
                  <a:pt x="1521086" y="1769676"/>
                </a:cubicBezTo>
                <a:cubicBezTo>
                  <a:pt x="1499319" y="1768264"/>
                  <a:pt x="1477553" y="1766852"/>
                  <a:pt x="1454778" y="1763694"/>
                </a:cubicBezTo>
                <a:cubicBezTo>
                  <a:pt x="1432003" y="1760535"/>
                  <a:pt x="1406473" y="1756636"/>
                  <a:pt x="1383698" y="1753477"/>
                </a:cubicBezTo>
                <a:cubicBezTo>
                  <a:pt x="1333648" y="1747428"/>
                  <a:pt x="1283054" y="1732374"/>
                  <a:pt x="1228968" y="1719336"/>
                </a:cubicBezTo>
                <a:cubicBezTo>
                  <a:pt x="1201421" y="1711943"/>
                  <a:pt x="1174610" y="1701795"/>
                  <a:pt x="1147800" y="1691646"/>
                </a:cubicBezTo>
                <a:cubicBezTo>
                  <a:pt x="1134026" y="1687950"/>
                  <a:pt x="1120253" y="1684254"/>
                  <a:pt x="1105470" y="1678810"/>
                </a:cubicBezTo>
                <a:cubicBezTo>
                  <a:pt x="1105470" y="1678810"/>
                  <a:pt x="1105470" y="1678810"/>
                  <a:pt x="1065624" y="1662210"/>
                </a:cubicBezTo>
                <a:cubicBezTo>
                  <a:pt x="1039551" y="1649307"/>
                  <a:pt x="1010994" y="1640167"/>
                  <a:pt x="983913" y="1625516"/>
                </a:cubicBezTo>
                <a:cubicBezTo>
                  <a:pt x="956831" y="1610865"/>
                  <a:pt x="930758" y="1597962"/>
                  <a:pt x="903676" y="1583311"/>
                </a:cubicBezTo>
                <a:cubicBezTo>
                  <a:pt x="876594" y="1568660"/>
                  <a:pt x="850249" y="1551254"/>
                  <a:pt x="824913" y="1535595"/>
                </a:cubicBezTo>
                <a:cubicBezTo>
                  <a:pt x="799577" y="1519936"/>
                  <a:pt x="774978" y="1501522"/>
                  <a:pt x="750380" y="1483108"/>
                </a:cubicBezTo>
                <a:cubicBezTo>
                  <a:pt x="700445" y="1449036"/>
                  <a:pt x="655476" y="1407436"/>
                  <a:pt x="610779" y="1370339"/>
                </a:cubicBezTo>
                <a:cubicBezTo>
                  <a:pt x="589672" y="1349909"/>
                  <a:pt x="570311" y="1328471"/>
                  <a:pt x="549204" y="1308041"/>
                </a:cubicBezTo>
                <a:cubicBezTo>
                  <a:pt x="528097" y="1287611"/>
                  <a:pt x="509745" y="1267920"/>
                  <a:pt x="492130" y="1245474"/>
                </a:cubicBezTo>
                <a:cubicBezTo>
                  <a:pt x="475524" y="1224775"/>
                  <a:pt x="457172" y="1205084"/>
                  <a:pt x="440565" y="1184386"/>
                </a:cubicBezTo>
                <a:cubicBezTo>
                  <a:pt x="423959" y="1163687"/>
                  <a:pt x="410107" y="1143727"/>
                  <a:pt x="396256" y="1123768"/>
                </a:cubicBezTo>
                <a:cubicBezTo>
                  <a:pt x="382404" y="1103808"/>
                  <a:pt x="369561" y="1085596"/>
                  <a:pt x="356719" y="1067384"/>
                </a:cubicBezTo>
                <a:cubicBezTo>
                  <a:pt x="344613" y="1046416"/>
                  <a:pt x="333516" y="1027196"/>
                  <a:pt x="322419" y="1007976"/>
                </a:cubicBezTo>
                <a:cubicBezTo>
                  <a:pt x="311323" y="988755"/>
                  <a:pt x="301235" y="971282"/>
                  <a:pt x="292155" y="955557"/>
                </a:cubicBezTo>
                <a:cubicBezTo>
                  <a:pt x="288120" y="948568"/>
                  <a:pt x="285831" y="940570"/>
                  <a:pt x="281796" y="933581"/>
                </a:cubicBezTo>
                <a:cubicBezTo>
                  <a:pt x="281796" y="933581"/>
                  <a:pt x="281796" y="933581"/>
                  <a:pt x="0" y="949503"/>
                </a:cubicBezTo>
                <a:cubicBezTo>
                  <a:pt x="0" y="949503"/>
                  <a:pt x="0" y="949503"/>
                  <a:pt x="4784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00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4D5DBCF-29DD-1ED0-6D01-9CB9B6B0E79F}"/>
              </a:ext>
            </a:extLst>
          </p:cNvPr>
          <p:cNvGrpSpPr/>
          <p:nvPr/>
        </p:nvGrpSpPr>
        <p:grpSpPr>
          <a:xfrm>
            <a:off x="3946367" y="2179127"/>
            <a:ext cx="1601786" cy="1602796"/>
            <a:chOff x="3771109" y="2023083"/>
            <a:chExt cx="1601786" cy="160279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630199A4-25FF-9174-126B-C26C3C819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109" y="2023083"/>
              <a:ext cx="1601786" cy="1602796"/>
            </a:xfrm>
            <a:prstGeom prst="ellipse">
              <a:avLst/>
            </a:prstGeom>
            <a:solidFill>
              <a:schemeClr val="tx1">
                <a:lumMod val="10000"/>
                <a:lumOff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9D49AFC-FA3A-7A34-178B-5A7C5F0AF952}"/>
                </a:ext>
              </a:extLst>
            </p:cNvPr>
            <p:cNvSpPr/>
            <p:nvPr/>
          </p:nvSpPr>
          <p:spPr>
            <a:xfrm>
              <a:off x="3823495" y="2075985"/>
              <a:ext cx="1497015" cy="1496991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022DD93-E660-7E57-EACE-19929D505544}"/>
              </a:ext>
            </a:extLst>
          </p:cNvPr>
          <p:cNvSpPr/>
          <p:nvPr/>
        </p:nvSpPr>
        <p:spPr>
          <a:xfrm>
            <a:off x="1465072" y="2286000"/>
            <a:ext cx="1730248" cy="614680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A345344-3866-0104-27DD-B2EA48BD2B3B}"/>
              </a:ext>
            </a:extLst>
          </p:cNvPr>
          <p:cNvGrpSpPr/>
          <p:nvPr/>
        </p:nvGrpSpPr>
        <p:grpSpPr>
          <a:xfrm flipH="1">
            <a:off x="1641456" y="1940216"/>
            <a:ext cx="701440" cy="701880"/>
            <a:chOff x="1625600" y="2328863"/>
            <a:chExt cx="1005840" cy="1006475"/>
          </a:xfrm>
        </p:grpSpPr>
        <p:sp>
          <p:nvSpPr>
            <p:cNvPr id="21" name="Oval 11">
              <a:extLst>
                <a:ext uri="{FF2B5EF4-FFF2-40B4-BE49-F238E27FC236}">
                  <a16:creationId xmlns:a16="http://schemas.microsoft.com/office/drawing/2014/main" id="{769FC662-32FD-4F72-8A3D-87D2F974D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E6BACAF-FEEE-1845-40C2-638D0C01DA84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780D8B08-178F-84A7-8FFE-C1D5AA57DED6}"/>
              </a:ext>
            </a:extLst>
          </p:cNvPr>
          <p:cNvSpPr/>
          <p:nvPr/>
        </p:nvSpPr>
        <p:spPr>
          <a:xfrm flipH="1">
            <a:off x="579549" y="2688056"/>
            <a:ext cx="1802415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  <a:latin typeface="+mj-lt"/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DC12D9F-43D0-1AB3-AF18-E70B89289EE5}"/>
              </a:ext>
            </a:extLst>
          </p:cNvPr>
          <p:cNvSpPr/>
          <p:nvPr/>
        </p:nvSpPr>
        <p:spPr>
          <a:xfrm flipH="1">
            <a:off x="5827776" y="1383846"/>
            <a:ext cx="1895728" cy="530298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C7C20CF-2285-8EF7-56B6-E5FA3A13A63E}"/>
              </a:ext>
            </a:extLst>
          </p:cNvPr>
          <p:cNvGrpSpPr/>
          <p:nvPr/>
        </p:nvGrpSpPr>
        <p:grpSpPr>
          <a:xfrm>
            <a:off x="6845680" y="1038062"/>
            <a:ext cx="701440" cy="701880"/>
            <a:chOff x="1625600" y="2328863"/>
            <a:chExt cx="1005840" cy="1006475"/>
          </a:xfrm>
        </p:grpSpPr>
        <p:sp>
          <p:nvSpPr>
            <p:cNvPr id="49" name="Oval 11">
              <a:extLst>
                <a:ext uri="{FF2B5EF4-FFF2-40B4-BE49-F238E27FC236}">
                  <a16:creationId xmlns:a16="http://schemas.microsoft.com/office/drawing/2014/main" id="{F803B616-6160-D8C1-5660-8365EBED2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17A66EC-5626-D005-B34F-AAC00AE5B8EF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8" name="Rectangle 47">
            <a:extLst>
              <a:ext uri="{FF2B5EF4-FFF2-40B4-BE49-F238E27FC236}">
                <a16:creationId xmlns:a16="http://schemas.microsoft.com/office/drawing/2014/main" id="{49EB57EF-409C-3AE0-4686-B7106FF3EB85}"/>
              </a:ext>
            </a:extLst>
          </p:cNvPr>
          <p:cNvSpPr/>
          <p:nvPr/>
        </p:nvSpPr>
        <p:spPr>
          <a:xfrm>
            <a:off x="6806612" y="1785902"/>
            <a:ext cx="1802415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  <a:latin typeface="+mj-lt"/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0B6361E-9EF0-F2D7-44C0-8DD12A9A1C88}"/>
              </a:ext>
            </a:extLst>
          </p:cNvPr>
          <p:cNvSpPr/>
          <p:nvPr/>
        </p:nvSpPr>
        <p:spPr>
          <a:xfrm flipH="1" flipV="1">
            <a:off x="6074536" y="3982683"/>
            <a:ext cx="1648968" cy="312420"/>
          </a:xfrm>
          <a:custGeom>
            <a:avLst/>
            <a:gdLst>
              <a:gd name="connsiteX0" fmla="*/ 1104900 w 1104900"/>
              <a:gd name="connsiteY0" fmla="*/ 518160 h 518160"/>
              <a:gd name="connsiteX1" fmla="*/ 861060 w 1104900"/>
              <a:gd name="connsiteY1" fmla="*/ 0 h 518160"/>
              <a:gd name="connsiteX2" fmla="*/ 0 w 1104900"/>
              <a:gd name="connsiteY2" fmla="*/ 0 h 51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900" h="518160">
                <a:moveTo>
                  <a:pt x="1104900" y="518160"/>
                </a:moveTo>
                <a:lnTo>
                  <a:pt x="861060" y="0"/>
                </a:lnTo>
                <a:lnTo>
                  <a:pt x="0" y="0"/>
                </a:lnTo>
              </a:path>
            </a:pathLst>
          </a:custGeom>
          <a:ln w="19050" cap="rnd">
            <a:solidFill>
              <a:schemeClr val="tx1">
                <a:lumMod val="50000"/>
                <a:lumOff val="50000"/>
              </a:schemeClr>
            </a:solidFill>
            <a:prstDash val="sysDot"/>
            <a:round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FD7ACF1-F19A-6172-AE05-C4BBAEC6C294}"/>
              </a:ext>
            </a:extLst>
          </p:cNvPr>
          <p:cNvGrpSpPr/>
          <p:nvPr/>
        </p:nvGrpSpPr>
        <p:grpSpPr>
          <a:xfrm>
            <a:off x="6845680" y="3939007"/>
            <a:ext cx="701440" cy="701880"/>
            <a:chOff x="1625600" y="2328863"/>
            <a:chExt cx="1005840" cy="1006475"/>
          </a:xfrm>
        </p:grpSpPr>
        <p:sp>
          <p:nvSpPr>
            <p:cNvPr id="55" name="Oval 11">
              <a:extLst>
                <a:ext uri="{FF2B5EF4-FFF2-40B4-BE49-F238E27FC236}">
                  <a16:creationId xmlns:a16="http://schemas.microsoft.com/office/drawing/2014/main" id="{8684A8BE-9F02-8ABB-D596-E2ABFB0F6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600" y="2328863"/>
              <a:ext cx="1005840" cy="10064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000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BD3CE436-B742-E32C-3D3D-06C869B43C29}"/>
                </a:ext>
              </a:extLst>
            </p:cNvPr>
            <p:cNvSpPr/>
            <p:nvPr/>
          </p:nvSpPr>
          <p:spPr>
            <a:xfrm>
              <a:off x="1697372" y="2400959"/>
              <a:ext cx="862296" cy="862283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C7E44AA5-EDE4-7CFF-A6FC-DD289798B6FE}"/>
              </a:ext>
            </a:extLst>
          </p:cNvPr>
          <p:cNvSpPr/>
          <p:nvPr/>
        </p:nvSpPr>
        <p:spPr>
          <a:xfrm>
            <a:off x="6806612" y="3123535"/>
            <a:ext cx="1802415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+mj-lt"/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US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is a sample text and here you need to add your own text that describes your own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7968E3C8-BD96-9DE9-B59F-EB2D42D6EF1E}"/>
              </a:ext>
            </a:extLst>
          </p:cNvPr>
          <p:cNvSpPr/>
          <p:nvPr/>
        </p:nvSpPr>
        <p:spPr>
          <a:xfrm flipH="1">
            <a:off x="5389957" y="1745018"/>
            <a:ext cx="205184" cy="215444"/>
          </a:xfrm>
          <a:prstGeom prst="rect">
            <a:avLst/>
          </a:prstGeom>
          <a:ln>
            <a:noFill/>
          </a:ln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+mj-lt"/>
              </a:rPr>
              <a:t>02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9BB3A151-C06A-B987-B159-A87F36F8DC56}"/>
              </a:ext>
            </a:extLst>
          </p:cNvPr>
          <p:cNvSpPr/>
          <p:nvPr/>
        </p:nvSpPr>
        <p:spPr>
          <a:xfrm flipH="1">
            <a:off x="3314269" y="3107474"/>
            <a:ext cx="205184" cy="215444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+mj-lt"/>
              </a:rPr>
              <a:t>01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1F6F1D11-37AC-1983-5020-226DF56F7D18}"/>
              </a:ext>
            </a:extLst>
          </p:cNvPr>
          <p:cNvSpPr/>
          <p:nvPr/>
        </p:nvSpPr>
        <p:spPr>
          <a:xfrm flipH="1">
            <a:off x="5478349" y="3930434"/>
            <a:ext cx="205184" cy="215444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sp>
        <p:nvSpPr>
          <p:cNvPr id="61" name="Freeform 10">
            <a:extLst>
              <a:ext uri="{FF2B5EF4-FFF2-40B4-BE49-F238E27FC236}">
                <a16:creationId xmlns:a16="http://schemas.microsoft.com/office/drawing/2014/main" id="{8E79A890-C333-4F3E-DAFB-67567B926834}"/>
              </a:ext>
            </a:extLst>
          </p:cNvPr>
          <p:cNvSpPr>
            <a:spLocks noEditPoints="1"/>
          </p:cNvSpPr>
          <p:nvPr/>
        </p:nvSpPr>
        <p:spPr bwMode="auto">
          <a:xfrm>
            <a:off x="7051468" y="1244071"/>
            <a:ext cx="289864" cy="289862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EB33E779-C321-9130-0E9E-FF54241F8D0D}"/>
              </a:ext>
            </a:extLst>
          </p:cNvPr>
          <p:cNvGrpSpPr/>
          <p:nvPr/>
        </p:nvGrpSpPr>
        <p:grpSpPr>
          <a:xfrm>
            <a:off x="1847742" y="2147718"/>
            <a:ext cx="288868" cy="286876"/>
            <a:chOff x="-1603375" y="1485900"/>
            <a:chExt cx="460375" cy="457200"/>
          </a:xfrm>
          <a:solidFill>
            <a:schemeClr val="bg1"/>
          </a:solidFill>
        </p:grpSpPr>
        <p:sp>
          <p:nvSpPr>
            <p:cNvPr id="63" name="Freeform 5">
              <a:extLst>
                <a:ext uri="{FF2B5EF4-FFF2-40B4-BE49-F238E27FC236}">
                  <a16:creationId xmlns:a16="http://schemas.microsoft.com/office/drawing/2014/main" id="{C6044C5B-96C5-8386-FF28-4259DA1CDD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">
              <a:extLst>
                <a:ext uri="{FF2B5EF4-FFF2-40B4-BE49-F238E27FC236}">
                  <a16:creationId xmlns:a16="http://schemas.microsoft.com/office/drawing/2014/main" id="{47E235EA-6CC6-F20C-58B8-F103FB04D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4DCA3EE1-6519-DC65-8F7E-56B9DE37A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">
              <a:extLst>
                <a:ext uri="{FF2B5EF4-FFF2-40B4-BE49-F238E27FC236}">
                  <a16:creationId xmlns:a16="http://schemas.microsoft.com/office/drawing/2014/main" id="{9B832C09-340C-5D09-D3E8-DB3833E58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">
              <a:extLst>
                <a:ext uri="{FF2B5EF4-FFF2-40B4-BE49-F238E27FC236}">
                  <a16:creationId xmlns:a16="http://schemas.microsoft.com/office/drawing/2014/main" id="{73A9A51F-DC62-49DB-8541-2453678A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D94D0393-C9D7-9DD4-5EF2-8617C23A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E193794B-B573-9384-127F-B9440FE9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2">
              <a:extLst>
                <a:ext uri="{FF2B5EF4-FFF2-40B4-BE49-F238E27FC236}">
                  <a16:creationId xmlns:a16="http://schemas.microsoft.com/office/drawing/2014/main" id="{D988724E-AC75-7532-D649-F97A74666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3">
              <a:extLst>
                <a:ext uri="{FF2B5EF4-FFF2-40B4-BE49-F238E27FC236}">
                  <a16:creationId xmlns:a16="http://schemas.microsoft.com/office/drawing/2014/main" id="{F2C072FD-ADB8-439E-DB40-07360B9A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AD469D7-2810-30C1-E114-8BF46D72090D}"/>
              </a:ext>
            </a:extLst>
          </p:cNvPr>
          <p:cNvGrpSpPr/>
          <p:nvPr/>
        </p:nvGrpSpPr>
        <p:grpSpPr>
          <a:xfrm>
            <a:off x="7052963" y="4134885"/>
            <a:ext cx="286874" cy="274920"/>
            <a:chOff x="381000" y="2581275"/>
            <a:chExt cx="457200" cy="438151"/>
          </a:xfrm>
          <a:solidFill>
            <a:schemeClr val="bg1"/>
          </a:solidFill>
        </p:grpSpPr>
        <p:sp>
          <p:nvSpPr>
            <p:cNvPr id="73" name="Freeform 191">
              <a:extLst>
                <a:ext uri="{FF2B5EF4-FFF2-40B4-BE49-F238E27FC236}">
                  <a16:creationId xmlns:a16="http://schemas.microsoft.com/office/drawing/2014/main" id="{71B44899-D31A-ED70-7989-BB3D4DAD80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92">
              <a:extLst>
                <a:ext uri="{FF2B5EF4-FFF2-40B4-BE49-F238E27FC236}">
                  <a16:creationId xmlns:a16="http://schemas.microsoft.com/office/drawing/2014/main" id="{24C19F27-7742-BE13-54C8-65ED82797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93">
              <a:extLst>
                <a:ext uri="{FF2B5EF4-FFF2-40B4-BE49-F238E27FC236}">
                  <a16:creationId xmlns:a16="http://schemas.microsoft.com/office/drawing/2014/main" id="{CBFA2657-4B7D-23AA-39ED-6731DF82C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250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4 Options</a:t>
            </a:r>
            <a:endParaRPr lang="en-GB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ED3CB24D-F680-A1EE-63D6-4F314A2AEE8C}"/>
              </a:ext>
            </a:extLst>
          </p:cNvPr>
          <p:cNvSpPr/>
          <p:nvPr/>
        </p:nvSpPr>
        <p:spPr>
          <a:xfrm>
            <a:off x="2934734" y="1125848"/>
            <a:ext cx="1859925" cy="1617791"/>
          </a:xfrm>
          <a:custGeom>
            <a:avLst/>
            <a:gdLst>
              <a:gd name="connsiteX0" fmla="*/ 1773495 w 1773495"/>
              <a:gd name="connsiteY0" fmla="*/ 253784 h 1542613"/>
              <a:gd name="connsiteX1" fmla="*/ 1561287 w 1773495"/>
              <a:gd name="connsiteY1" fmla="*/ 0 h 1542613"/>
              <a:gd name="connsiteX2" fmla="*/ 1561287 w 1773495"/>
              <a:gd name="connsiteY2" fmla="*/ 57772 h 1542613"/>
              <a:gd name="connsiteX3" fmla="*/ 0 w 1773495"/>
              <a:gd name="connsiteY3" fmla="*/ 1534051 h 1542613"/>
              <a:gd name="connsiteX4" fmla="*/ 190957 w 1773495"/>
              <a:gd name="connsiteY4" fmla="*/ 1375901 h 1542613"/>
              <a:gd name="connsiteX5" fmla="*/ 392230 w 1773495"/>
              <a:gd name="connsiteY5" fmla="*/ 1542614 h 1542613"/>
              <a:gd name="connsiteX6" fmla="*/ 1561287 w 1773495"/>
              <a:gd name="connsiteY6" fmla="*/ 449899 h 1542613"/>
              <a:gd name="connsiteX7" fmla="*/ 1561287 w 1773495"/>
              <a:gd name="connsiteY7" fmla="*/ 507671 h 1542613"/>
              <a:gd name="connsiteX8" fmla="*/ 1773495 w 1773495"/>
              <a:gd name="connsiteY8" fmla="*/ 253784 h 154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3495" h="1542613">
                <a:moveTo>
                  <a:pt x="1773495" y="253784"/>
                </a:moveTo>
                <a:lnTo>
                  <a:pt x="1561287" y="0"/>
                </a:lnTo>
                <a:lnTo>
                  <a:pt x="1561287" y="57772"/>
                </a:lnTo>
                <a:cubicBezTo>
                  <a:pt x="728442" y="57772"/>
                  <a:pt x="45598" y="712349"/>
                  <a:pt x="0" y="1534051"/>
                </a:cubicBezTo>
                <a:lnTo>
                  <a:pt x="190957" y="1375901"/>
                </a:lnTo>
                <a:lnTo>
                  <a:pt x="392230" y="1542614"/>
                </a:lnTo>
                <a:cubicBezTo>
                  <a:pt x="433083" y="933223"/>
                  <a:pt x="941683" y="449899"/>
                  <a:pt x="1561287" y="449899"/>
                </a:cubicBezTo>
                <a:lnTo>
                  <a:pt x="1561287" y="507671"/>
                </a:lnTo>
                <a:lnTo>
                  <a:pt x="1773495" y="253784"/>
                </a:lnTo>
                <a:close/>
              </a:path>
            </a:pathLst>
          </a:custGeom>
          <a:solidFill>
            <a:schemeClr val="accent1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62BD305-D895-FE50-DB5E-74FCEB5551D4}"/>
              </a:ext>
            </a:extLst>
          </p:cNvPr>
          <p:cNvSpPr/>
          <p:nvPr/>
        </p:nvSpPr>
        <p:spPr>
          <a:xfrm>
            <a:off x="2871442" y="2603747"/>
            <a:ext cx="1617792" cy="1859925"/>
          </a:xfrm>
          <a:custGeom>
            <a:avLst/>
            <a:gdLst>
              <a:gd name="connsiteX0" fmla="*/ 253784 w 1542614"/>
              <a:gd name="connsiteY0" fmla="*/ 0 h 1773495"/>
              <a:gd name="connsiteX1" fmla="*/ 0 w 1542614"/>
              <a:gd name="connsiteY1" fmla="*/ 212209 h 1773495"/>
              <a:gd name="connsiteX2" fmla="*/ 57772 w 1542614"/>
              <a:gd name="connsiteY2" fmla="*/ 212209 h 1773495"/>
              <a:gd name="connsiteX3" fmla="*/ 1534051 w 1542614"/>
              <a:gd name="connsiteY3" fmla="*/ 1773496 h 1773495"/>
              <a:gd name="connsiteX4" fmla="*/ 1375901 w 1542614"/>
              <a:gd name="connsiteY4" fmla="*/ 1582539 h 1773495"/>
              <a:gd name="connsiteX5" fmla="*/ 1542614 w 1542614"/>
              <a:gd name="connsiteY5" fmla="*/ 1381265 h 1773495"/>
              <a:gd name="connsiteX6" fmla="*/ 449899 w 1542614"/>
              <a:gd name="connsiteY6" fmla="*/ 212209 h 1773495"/>
              <a:gd name="connsiteX7" fmla="*/ 507671 w 1542614"/>
              <a:gd name="connsiteY7" fmla="*/ 212209 h 1773495"/>
              <a:gd name="connsiteX8" fmla="*/ 253784 w 1542614"/>
              <a:gd name="connsiteY8" fmla="*/ 0 h 177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2614" h="1773495">
                <a:moveTo>
                  <a:pt x="253784" y="0"/>
                </a:moveTo>
                <a:lnTo>
                  <a:pt x="0" y="212209"/>
                </a:lnTo>
                <a:lnTo>
                  <a:pt x="57772" y="212209"/>
                </a:lnTo>
                <a:cubicBezTo>
                  <a:pt x="57772" y="1045053"/>
                  <a:pt x="712349" y="1727897"/>
                  <a:pt x="1534051" y="1773496"/>
                </a:cubicBezTo>
                <a:lnTo>
                  <a:pt x="1375901" y="1582539"/>
                </a:lnTo>
                <a:lnTo>
                  <a:pt x="1542614" y="1381265"/>
                </a:lnTo>
                <a:cubicBezTo>
                  <a:pt x="933223" y="1340412"/>
                  <a:pt x="449899" y="831813"/>
                  <a:pt x="449899" y="212209"/>
                </a:cubicBezTo>
                <a:lnTo>
                  <a:pt x="507671" y="212209"/>
                </a:lnTo>
                <a:lnTo>
                  <a:pt x="253784" y="0"/>
                </a:lnTo>
                <a:close/>
              </a:path>
            </a:pathLst>
          </a:custGeom>
          <a:solidFill>
            <a:schemeClr val="accent4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FBB35DE-BA95-2658-19EC-FA7F32DA9840}"/>
              </a:ext>
            </a:extLst>
          </p:cNvPr>
          <p:cNvSpPr/>
          <p:nvPr/>
        </p:nvSpPr>
        <p:spPr>
          <a:xfrm>
            <a:off x="4349450" y="2909281"/>
            <a:ext cx="1859925" cy="1617683"/>
          </a:xfrm>
          <a:custGeom>
            <a:avLst/>
            <a:gdLst>
              <a:gd name="connsiteX0" fmla="*/ 0 w 1773495"/>
              <a:gd name="connsiteY0" fmla="*/ 1288727 h 1542510"/>
              <a:gd name="connsiteX1" fmla="*/ 212209 w 1773495"/>
              <a:gd name="connsiteY1" fmla="*/ 1542511 h 1542510"/>
              <a:gd name="connsiteX2" fmla="*/ 212209 w 1773495"/>
              <a:gd name="connsiteY2" fmla="*/ 1484739 h 1542510"/>
              <a:gd name="connsiteX3" fmla="*/ 1773496 w 1773495"/>
              <a:gd name="connsiteY3" fmla="*/ 8460 h 1542510"/>
              <a:gd name="connsiteX4" fmla="*/ 1582539 w 1773495"/>
              <a:gd name="connsiteY4" fmla="*/ 166610 h 1542510"/>
              <a:gd name="connsiteX5" fmla="*/ 1381265 w 1773495"/>
              <a:gd name="connsiteY5" fmla="*/ 0 h 1542510"/>
              <a:gd name="connsiteX6" fmla="*/ 212209 w 1773495"/>
              <a:gd name="connsiteY6" fmla="*/ 1092715 h 1542510"/>
              <a:gd name="connsiteX7" fmla="*/ 212209 w 1773495"/>
              <a:gd name="connsiteY7" fmla="*/ 1034943 h 1542510"/>
              <a:gd name="connsiteX8" fmla="*/ 0 w 1773495"/>
              <a:gd name="connsiteY8" fmla="*/ 1288727 h 154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3495" h="1542510">
                <a:moveTo>
                  <a:pt x="0" y="1288727"/>
                </a:moveTo>
                <a:lnTo>
                  <a:pt x="212209" y="1542511"/>
                </a:lnTo>
                <a:lnTo>
                  <a:pt x="212209" y="1484739"/>
                </a:lnTo>
                <a:cubicBezTo>
                  <a:pt x="1045053" y="1484739"/>
                  <a:pt x="1727897" y="830162"/>
                  <a:pt x="1773496" y="8460"/>
                </a:cubicBezTo>
                <a:lnTo>
                  <a:pt x="1582539" y="166610"/>
                </a:lnTo>
                <a:lnTo>
                  <a:pt x="1381265" y="0"/>
                </a:lnTo>
                <a:cubicBezTo>
                  <a:pt x="1340412" y="609391"/>
                  <a:pt x="831813" y="1092715"/>
                  <a:pt x="212209" y="1092715"/>
                </a:cubicBezTo>
                <a:lnTo>
                  <a:pt x="212209" y="1034943"/>
                </a:lnTo>
                <a:lnTo>
                  <a:pt x="0" y="1288727"/>
                </a:lnTo>
                <a:close/>
              </a:path>
            </a:pathLst>
          </a:custGeom>
          <a:solidFill>
            <a:schemeClr val="accent3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AF853FA-61D4-7099-09BF-9EB5E655C828}"/>
              </a:ext>
            </a:extLst>
          </p:cNvPr>
          <p:cNvSpPr/>
          <p:nvPr/>
        </p:nvSpPr>
        <p:spPr>
          <a:xfrm>
            <a:off x="4654983" y="1189032"/>
            <a:ext cx="1617575" cy="1859925"/>
          </a:xfrm>
          <a:custGeom>
            <a:avLst/>
            <a:gdLst>
              <a:gd name="connsiteX0" fmla="*/ 1288624 w 1542407"/>
              <a:gd name="connsiteY0" fmla="*/ 1773495 h 1773495"/>
              <a:gd name="connsiteX1" fmla="*/ 1542408 w 1542407"/>
              <a:gd name="connsiteY1" fmla="*/ 1561287 h 1773495"/>
              <a:gd name="connsiteX2" fmla="*/ 1484636 w 1542407"/>
              <a:gd name="connsiteY2" fmla="*/ 1561287 h 1773495"/>
              <a:gd name="connsiteX3" fmla="*/ 8356 w 1542407"/>
              <a:gd name="connsiteY3" fmla="*/ 0 h 1773495"/>
              <a:gd name="connsiteX4" fmla="*/ 166507 w 1542407"/>
              <a:gd name="connsiteY4" fmla="*/ 190957 h 1773495"/>
              <a:gd name="connsiteX5" fmla="*/ 0 w 1542407"/>
              <a:gd name="connsiteY5" fmla="*/ 392230 h 1773495"/>
              <a:gd name="connsiteX6" fmla="*/ 1092715 w 1542407"/>
              <a:gd name="connsiteY6" fmla="*/ 1561287 h 1773495"/>
              <a:gd name="connsiteX7" fmla="*/ 1034943 w 1542407"/>
              <a:gd name="connsiteY7" fmla="*/ 1561287 h 1773495"/>
              <a:gd name="connsiteX8" fmla="*/ 1288624 w 1542407"/>
              <a:gd name="connsiteY8" fmla="*/ 1773495 h 177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2407" h="1773495">
                <a:moveTo>
                  <a:pt x="1288624" y="1773495"/>
                </a:moveTo>
                <a:lnTo>
                  <a:pt x="1542408" y="1561287"/>
                </a:lnTo>
                <a:lnTo>
                  <a:pt x="1484636" y="1561287"/>
                </a:lnTo>
                <a:cubicBezTo>
                  <a:pt x="1484636" y="728442"/>
                  <a:pt x="830059" y="45599"/>
                  <a:pt x="8356" y="0"/>
                </a:cubicBezTo>
                <a:lnTo>
                  <a:pt x="166507" y="190957"/>
                </a:lnTo>
                <a:lnTo>
                  <a:pt x="0" y="392230"/>
                </a:lnTo>
                <a:cubicBezTo>
                  <a:pt x="609391" y="433083"/>
                  <a:pt x="1092715" y="941683"/>
                  <a:pt x="1092715" y="1561287"/>
                </a:cubicBezTo>
                <a:lnTo>
                  <a:pt x="1034943" y="1561287"/>
                </a:lnTo>
                <a:lnTo>
                  <a:pt x="1288624" y="1773495"/>
                </a:lnTo>
                <a:close/>
              </a:path>
            </a:pathLst>
          </a:custGeom>
          <a:solidFill>
            <a:schemeClr val="accent2"/>
          </a:solidFill>
          <a:ln w="1031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E69F384-64F6-9058-20A0-39C2CB1565AC}"/>
              </a:ext>
            </a:extLst>
          </p:cNvPr>
          <p:cNvGrpSpPr/>
          <p:nvPr/>
        </p:nvGrpSpPr>
        <p:grpSpPr>
          <a:xfrm>
            <a:off x="3066296" y="1320700"/>
            <a:ext cx="982812" cy="982812"/>
            <a:chOff x="2992598" y="1250162"/>
            <a:chExt cx="1030918" cy="10309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E76DD9-4281-2D83-302D-E33E64B984C3}"/>
                </a:ext>
              </a:extLst>
            </p:cNvPr>
            <p:cNvSpPr/>
            <p:nvPr/>
          </p:nvSpPr>
          <p:spPr>
            <a:xfrm>
              <a:off x="2992598" y="1250162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8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4" y="948468"/>
                  </a:cubicBezTo>
                  <a:cubicBezTo>
                    <a:pt x="212322" y="948468"/>
                    <a:pt x="0" y="736146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000CB7E-76BA-D615-C471-13268BB3517E}"/>
                </a:ext>
              </a:extLst>
            </p:cNvPr>
            <p:cNvSpPr/>
            <p:nvPr/>
          </p:nvSpPr>
          <p:spPr>
            <a:xfrm>
              <a:off x="3033462" y="1291056"/>
              <a:ext cx="949198" cy="949198"/>
            </a:xfrm>
            <a:custGeom>
              <a:avLst/>
              <a:gdLst>
                <a:gd name="connsiteX0" fmla="*/ 873285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5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5" y="436642"/>
                  </a:moveTo>
                  <a:cubicBezTo>
                    <a:pt x="873285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5" y="195491"/>
                    <a:pt x="873285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DE2BA4-3F69-5ADD-E30C-E04749C7F3B1}"/>
              </a:ext>
            </a:extLst>
          </p:cNvPr>
          <p:cNvGrpSpPr/>
          <p:nvPr/>
        </p:nvGrpSpPr>
        <p:grpSpPr>
          <a:xfrm>
            <a:off x="3066296" y="3349297"/>
            <a:ext cx="982812" cy="982812"/>
            <a:chOff x="2992598" y="3377935"/>
            <a:chExt cx="1030918" cy="1030918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4431D54-0134-5512-D0C5-A0A174BFFE60}"/>
                </a:ext>
              </a:extLst>
            </p:cNvPr>
            <p:cNvSpPr/>
            <p:nvPr/>
          </p:nvSpPr>
          <p:spPr>
            <a:xfrm>
              <a:off x="2992598" y="3377935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4 w 948468"/>
                <a:gd name="connsiteY1" fmla="*/ 948469 h 948468"/>
                <a:gd name="connsiteX2" fmla="*/ 0 w 948468"/>
                <a:gd name="connsiteY2" fmla="*/ 474234 h 948468"/>
                <a:gd name="connsiteX3" fmla="*/ 474234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4" y="948469"/>
                  </a:cubicBezTo>
                  <a:cubicBezTo>
                    <a:pt x="212322" y="948469"/>
                    <a:pt x="0" y="736147"/>
                    <a:pt x="0" y="474234"/>
                  </a:cubicBezTo>
                  <a:cubicBezTo>
                    <a:pt x="0" y="212322"/>
                    <a:pt x="212322" y="0"/>
                    <a:pt x="474234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4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8772730-1DDB-EB73-4B1A-A2A517F07C53}"/>
                </a:ext>
              </a:extLst>
            </p:cNvPr>
            <p:cNvSpPr/>
            <p:nvPr/>
          </p:nvSpPr>
          <p:spPr>
            <a:xfrm>
              <a:off x="3033377" y="3418853"/>
              <a:ext cx="949198" cy="949198"/>
            </a:xfrm>
            <a:custGeom>
              <a:avLst/>
              <a:gdLst>
                <a:gd name="connsiteX0" fmla="*/ 873285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5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5" y="436642"/>
                  </a:moveTo>
                  <a:cubicBezTo>
                    <a:pt x="873285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5" y="195491"/>
                    <a:pt x="873285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E75EF52-CC8E-4DF3-62F1-EA8A2FA5C417}"/>
              </a:ext>
            </a:extLst>
          </p:cNvPr>
          <p:cNvGrpSpPr/>
          <p:nvPr/>
        </p:nvGrpSpPr>
        <p:grpSpPr>
          <a:xfrm>
            <a:off x="5094892" y="3349297"/>
            <a:ext cx="982812" cy="982812"/>
            <a:chOff x="5120484" y="3377935"/>
            <a:chExt cx="1030918" cy="1030918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7F7ECE-226C-34CF-A5BB-9A05B62CEF92}"/>
                </a:ext>
              </a:extLst>
            </p:cNvPr>
            <p:cNvSpPr/>
            <p:nvPr/>
          </p:nvSpPr>
          <p:spPr>
            <a:xfrm>
              <a:off x="5120484" y="3377935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9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7"/>
                    <a:pt x="736147" y="948469"/>
                    <a:pt x="474235" y="948469"/>
                  </a:cubicBezTo>
                  <a:cubicBezTo>
                    <a:pt x="212322" y="948469"/>
                    <a:pt x="1" y="736147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EB68F32-5534-9D13-15D8-9063B18E2C65}"/>
                </a:ext>
              </a:extLst>
            </p:cNvPr>
            <p:cNvSpPr/>
            <p:nvPr/>
          </p:nvSpPr>
          <p:spPr>
            <a:xfrm>
              <a:off x="5161245" y="3418850"/>
              <a:ext cx="949198" cy="949198"/>
            </a:xfrm>
            <a:custGeom>
              <a:avLst/>
              <a:gdLst>
                <a:gd name="connsiteX0" fmla="*/ 873284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4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4" y="436642"/>
                  </a:moveTo>
                  <a:cubicBezTo>
                    <a:pt x="873284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4" y="195491"/>
                    <a:pt x="873284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D3F095A-412D-5A44-BE48-24A1DFF93598}"/>
              </a:ext>
            </a:extLst>
          </p:cNvPr>
          <p:cNvGrpSpPr/>
          <p:nvPr/>
        </p:nvGrpSpPr>
        <p:grpSpPr>
          <a:xfrm>
            <a:off x="5094891" y="1320701"/>
            <a:ext cx="982812" cy="982812"/>
            <a:chOff x="5120484" y="1250162"/>
            <a:chExt cx="1030918" cy="1030918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68193C-A6BA-0F9E-5A3B-DC068C011610}"/>
                </a:ext>
              </a:extLst>
            </p:cNvPr>
            <p:cNvSpPr/>
            <p:nvPr/>
          </p:nvSpPr>
          <p:spPr>
            <a:xfrm>
              <a:off x="5120484" y="1250162"/>
              <a:ext cx="1030918" cy="1030918"/>
            </a:xfrm>
            <a:custGeom>
              <a:avLst/>
              <a:gdLst>
                <a:gd name="connsiteX0" fmla="*/ 948469 w 948468"/>
                <a:gd name="connsiteY0" fmla="*/ 474234 h 948468"/>
                <a:gd name="connsiteX1" fmla="*/ 474235 w 948468"/>
                <a:gd name="connsiteY1" fmla="*/ 948468 h 948468"/>
                <a:gd name="connsiteX2" fmla="*/ 1 w 948468"/>
                <a:gd name="connsiteY2" fmla="*/ 474234 h 948468"/>
                <a:gd name="connsiteX3" fmla="*/ 474235 w 948468"/>
                <a:gd name="connsiteY3" fmla="*/ 0 h 948468"/>
                <a:gd name="connsiteX4" fmla="*/ 948469 w 948468"/>
                <a:gd name="connsiteY4" fmla="*/ 474234 h 9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468" h="948468">
                  <a:moveTo>
                    <a:pt x="948469" y="474234"/>
                  </a:moveTo>
                  <a:cubicBezTo>
                    <a:pt x="948469" y="736146"/>
                    <a:pt x="736147" y="948468"/>
                    <a:pt x="474235" y="948468"/>
                  </a:cubicBezTo>
                  <a:cubicBezTo>
                    <a:pt x="212322" y="948468"/>
                    <a:pt x="1" y="736146"/>
                    <a:pt x="1" y="474234"/>
                  </a:cubicBezTo>
                  <a:cubicBezTo>
                    <a:pt x="1" y="212322"/>
                    <a:pt x="212322" y="0"/>
                    <a:pt x="474235" y="0"/>
                  </a:cubicBezTo>
                  <a:cubicBezTo>
                    <a:pt x="736147" y="0"/>
                    <a:pt x="948469" y="212322"/>
                    <a:pt x="948469" y="474234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E83937C-BA4A-CE5C-A196-FA60C59C175A}"/>
                </a:ext>
              </a:extLst>
            </p:cNvPr>
            <p:cNvSpPr/>
            <p:nvPr/>
          </p:nvSpPr>
          <p:spPr>
            <a:xfrm>
              <a:off x="5161333" y="1291064"/>
              <a:ext cx="949198" cy="949198"/>
            </a:xfrm>
            <a:custGeom>
              <a:avLst/>
              <a:gdLst>
                <a:gd name="connsiteX0" fmla="*/ 873284 w 873284"/>
                <a:gd name="connsiteY0" fmla="*/ 436642 h 873284"/>
                <a:gd name="connsiteX1" fmla="*/ 436642 w 873284"/>
                <a:gd name="connsiteY1" fmla="*/ 873284 h 873284"/>
                <a:gd name="connsiteX2" fmla="*/ 0 w 873284"/>
                <a:gd name="connsiteY2" fmla="*/ 436642 h 873284"/>
                <a:gd name="connsiteX3" fmla="*/ 436642 w 873284"/>
                <a:gd name="connsiteY3" fmla="*/ 0 h 873284"/>
                <a:gd name="connsiteX4" fmla="*/ 873284 w 873284"/>
                <a:gd name="connsiteY4" fmla="*/ 436642 h 87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284" h="873284">
                  <a:moveTo>
                    <a:pt x="873284" y="436642"/>
                  </a:moveTo>
                  <a:cubicBezTo>
                    <a:pt x="873284" y="677793"/>
                    <a:pt x="677793" y="873284"/>
                    <a:pt x="436642" y="873284"/>
                  </a:cubicBezTo>
                  <a:cubicBezTo>
                    <a:pt x="195491" y="873284"/>
                    <a:pt x="0" y="677793"/>
                    <a:pt x="0" y="436642"/>
                  </a:cubicBezTo>
                  <a:cubicBezTo>
                    <a:pt x="0" y="195491"/>
                    <a:pt x="195491" y="0"/>
                    <a:pt x="436642" y="0"/>
                  </a:cubicBezTo>
                  <a:cubicBezTo>
                    <a:pt x="677793" y="0"/>
                    <a:pt x="873284" y="195491"/>
                    <a:pt x="873284" y="43664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 sz="1200" b="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9434C53-1F86-2A89-91AC-3CC1FD439C38}"/>
              </a:ext>
            </a:extLst>
          </p:cNvPr>
          <p:cNvGrpSpPr/>
          <p:nvPr/>
        </p:nvGrpSpPr>
        <p:grpSpPr>
          <a:xfrm>
            <a:off x="3329250" y="1579537"/>
            <a:ext cx="456905" cy="465138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21" name="Freeform 156">
              <a:extLst>
                <a:ext uri="{FF2B5EF4-FFF2-40B4-BE49-F238E27FC236}">
                  <a16:creationId xmlns:a16="http://schemas.microsoft.com/office/drawing/2014/main" id="{0BBE733A-FBB5-C0D8-F6E6-AB76470D7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57">
              <a:extLst>
                <a:ext uri="{FF2B5EF4-FFF2-40B4-BE49-F238E27FC236}">
                  <a16:creationId xmlns:a16="http://schemas.microsoft.com/office/drawing/2014/main" id="{29854B49-5E91-B360-F7EA-23369125E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74">
              <a:extLst>
                <a:ext uri="{FF2B5EF4-FFF2-40B4-BE49-F238E27FC236}">
                  <a16:creationId xmlns:a16="http://schemas.microsoft.com/office/drawing/2014/main" id="{71DA7543-A134-6BA6-8A4A-AC832F32A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4" name="Freeform 275">
              <a:extLst>
                <a:ext uri="{FF2B5EF4-FFF2-40B4-BE49-F238E27FC236}">
                  <a16:creationId xmlns:a16="http://schemas.microsoft.com/office/drawing/2014/main" id="{9DBBF6B5-CEC6-D023-7B62-1BBB284B0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" name="Freeform 164">
              <a:extLst>
                <a:ext uri="{FF2B5EF4-FFF2-40B4-BE49-F238E27FC236}">
                  <a16:creationId xmlns:a16="http://schemas.microsoft.com/office/drawing/2014/main" id="{EB42977A-9719-A77E-D710-6E7B1B6D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DB9F67-C451-E520-340D-D0AF939D7944}"/>
              </a:ext>
            </a:extLst>
          </p:cNvPr>
          <p:cNvGrpSpPr/>
          <p:nvPr/>
        </p:nvGrpSpPr>
        <p:grpSpPr>
          <a:xfrm>
            <a:off x="5364048" y="3620041"/>
            <a:ext cx="444500" cy="441325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27" name="Freeform 160">
              <a:extLst>
                <a:ext uri="{FF2B5EF4-FFF2-40B4-BE49-F238E27FC236}">
                  <a16:creationId xmlns:a16="http://schemas.microsoft.com/office/drawing/2014/main" id="{3FABFBE8-BD61-6F54-1A21-3205E4FBC4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61">
              <a:extLst>
                <a:ext uri="{FF2B5EF4-FFF2-40B4-BE49-F238E27FC236}">
                  <a16:creationId xmlns:a16="http://schemas.microsoft.com/office/drawing/2014/main" id="{A555457B-DE1E-97E0-AD55-265817160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62">
              <a:extLst>
                <a:ext uri="{FF2B5EF4-FFF2-40B4-BE49-F238E27FC236}">
                  <a16:creationId xmlns:a16="http://schemas.microsoft.com/office/drawing/2014/main" id="{271E03E6-EA93-817E-1468-8719C4F6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63">
              <a:extLst>
                <a:ext uri="{FF2B5EF4-FFF2-40B4-BE49-F238E27FC236}">
                  <a16:creationId xmlns:a16="http://schemas.microsoft.com/office/drawing/2014/main" id="{159C841E-A25B-FB2E-215F-641443C6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Freeform 5">
            <a:extLst>
              <a:ext uri="{FF2B5EF4-FFF2-40B4-BE49-F238E27FC236}">
                <a16:creationId xmlns:a16="http://schemas.microsoft.com/office/drawing/2014/main" id="{A91CDA8C-6780-B71A-FBCE-C5D95FB300CE}"/>
              </a:ext>
            </a:extLst>
          </p:cNvPr>
          <p:cNvSpPr>
            <a:spLocks noEditPoints="1"/>
          </p:cNvSpPr>
          <p:nvPr/>
        </p:nvSpPr>
        <p:spPr bwMode="auto">
          <a:xfrm>
            <a:off x="5383891" y="1583507"/>
            <a:ext cx="404813" cy="4572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7DA3195-8CAA-5B9B-23A4-6E22E6224512}"/>
              </a:ext>
            </a:extLst>
          </p:cNvPr>
          <p:cNvGrpSpPr/>
          <p:nvPr/>
        </p:nvGrpSpPr>
        <p:grpSpPr>
          <a:xfrm>
            <a:off x="3333865" y="3610516"/>
            <a:ext cx="447675" cy="460375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33" name="Freeform 45">
              <a:extLst>
                <a:ext uri="{FF2B5EF4-FFF2-40B4-BE49-F238E27FC236}">
                  <a16:creationId xmlns:a16="http://schemas.microsoft.com/office/drawing/2014/main" id="{29682DB9-D219-7B88-673A-C7C5FB5A8E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46">
              <a:extLst>
                <a:ext uri="{FF2B5EF4-FFF2-40B4-BE49-F238E27FC236}">
                  <a16:creationId xmlns:a16="http://schemas.microsoft.com/office/drawing/2014/main" id="{5DBEA52F-8553-9CCF-9E9C-12A4E715BC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47">
              <a:extLst>
                <a:ext uri="{FF2B5EF4-FFF2-40B4-BE49-F238E27FC236}">
                  <a16:creationId xmlns:a16="http://schemas.microsoft.com/office/drawing/2014/main" id="{B3330B1D-A46C-20BE-5820-C728DA8A2A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48">
              <a:extLst>
                <a:ext uri="{FF2B5EF4-FFF2-40B4-BE49-F238E27FC236}">
                  <a16:creationId xmlns:a16="http://schemas.microsoft.com/office/drawing/2014/main" id="{5DC4A61B-338F-87DE-DFAC-30D49611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9">
              <a:extLst>
                <a:ext uri="{FF2B5EF4-FFF2-40B4-BE49-F238E27FC236}">
                  <a16:creationId xmlns:a16="http://schemas.microsoft.com/office/drawing/2014/main" id="{B3FC64AF-F9E0-2095-BAD3-306443F6A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6BC1A9F7-B979-951D-942E-06754D80F68E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0C2D3C6-77CF-ACDB-45FB-E8DE61DE2035}"/>
              </a:ext>
            </a:extLst>
          </p:cNvPr>
          <p:cNvSpPr/>
          <p:nvPr/>
        </p:nvSpPr>
        <p:spPr>
          <a:xfrm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BDFC310E-EE2D-6D32-66DB-237582A37A13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A01374D5-C468-336D-4563-577823B0CA2D}"/>
              </a:ext>
            </a:extLst>
          </p:cNvPr>
          <p:cNvSpPr/>
          <p:nvPr/>
        </p:nvSpPr>
        <p:spPr>
          <a:xfrm rot="10800000" flipV="1">
            <a:off x="387822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88C9FFA-AA2D-F977-7C99-350BA8056A30}"/>
              </a:ext>
            </a:extLst>
          </p:cNvPr>
          <p:cNvGrpSpPr/>
          <p:nvPr/>
        </p:nvGrpSpPr>
        <p:grpSpPr>
          <a:xfrm>
            <a:off x="3720914" y="1974455"/>
            <a:ext cx="1702172" cy="1703898"/>
            <a:chOff x="888347" y="1187607"/>
            <a:chExt cx="3304685" cy="1574800"/>
          </a:xfrm>
        </p:grpSpPr>
        <p:sp>
          <p:nvSpPr>
            <p:cNvPr id="43" name="Rounded Rectangle 4">
              <a:extLst>
                <a:ext uri="{FF2B5EF4-FFF2-40B4-BE49-F238E27FC236}">
                  <a16:creationId xmlns:a16="http://schemas.microsoft.com/office/drawing/2014/main" id="{EEFEE9DD-5D78-3B2E-C095-13BB31D38C7B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4" name="Rounded Rectangle 4">
              <a:extLst>
                <a:ext uri="{FF2B5EF4-FFF2-40B4-BE49-F238E27FC236}">
                  <a16:creationId xmlns:a16="http://schemas.microsoft.com/office/drawing/2014/main" id="{4B2F7EF9-F00D-6A28-C9EA-B896F955033D}"/>
                </a:ext>
              </a:extLst>
            </p:cNvPr>
            <p:cNvSpPr/>
            <p:nvPr/>
          </p:nvSpPr>
          <p:spPr>
            <a:xfrm>
              <a:off x="888347" y="1187607"/>
              <a:ext cx="3304685" cy="157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95000"/>
                    <a:alpha val="50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Cycle 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83976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6DED631-53A0-92BC-6A9D-4E5EE50C581B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en-US" dirty="0"/>
              <a:t>Type Your Subtitle Here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D78A52-4913-526E-801B-8E219E7302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Cycle Process – 4 Options</a:t>
            </a:r>
            <a:endParaRPr lang="en-GB" dirty="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3987EFB-3757-782D-E1AD-1DA1502D11D8}"/>
              </a:ext>
            </a:extLst>
          </p:cNvPr>
          <p:cNvSpPr/>
          <p:nvPr/>
        </p:nvSpPr>
        <p:spPr>
          <a:xfrm>
            <a:off x="3080122" y="1247084"/>
            <a:ext cx="1880237" cy="1435564"/>
          </a:xfrm>
          <a:custGeom>
            <a:avLst/>
            <a:gdLst>
              <a:gd name="connsiteX0" fmla="*/ 1593317 w 1880237"/>
              <a:gd name="connsiteY0" fmla="*/ 72806 h 1435564"/>
              <a:gd name="connsiteX1" fmla="*/ 1555769 w 1880237"/>
              <a:gd name="connsiteY1" fmla="*/ 15723 h 1435564"/>
              <a:gd name="connsiteX2" fmla="*/ 1491836 w 1880237"/>
              <a:gd name="connsiteY2" fmla="*/ 34835 h 1435564"/>
              <a:gd name="connsiteX3" fmla="*/ 1491836 w 1880237"/>
              <a:gd name="connsiteY3" fmla="*/ 69254 h 1435564"/>
              <a:gd name="connsiteX4" fmla="*/ 1491836 w 1880237"/>
              <a:gd name="connsiteY4" fmla="*/ 69254 h 1435564"/>
              <a:gd name="connsiteX5" fmla="*/ 244 w 1880237"/>
              <a:gd name="connsiteY5" fmla="*/ 1396617 h 1435564"/>
              <a:gd name="connsiteX6" fmla="*/ 54029 w 1880237"/>
              <a:gd name="connsiteY6" fmla="*/ 1429767 h 1435564"/>
              <a:gd name="connsiteX7" fmla="*/ 420880 w 1880237"/>
              <a:gd name="connsiteY7" fmla="*/ 1188244 h 1435564"/>
              <a:gd name="connsiteX8" fmla="*/ 462656 w 1880237"/>
              <a:gd name="connsiteY8" fmla="*/ 1190865 h 1435564"/>
              <a:gd name="connsiteX9" fmla="*/ 716949 w 1880237"/>
              <a:gd name="connsiteY9" fmla="*/ 1408710 h 1435564"/>
              <a:gd name="connsiteX10" fmla="*/ 773271 w 1880237"/>
              <a:gd name="connsiteY10" fmla="*/ 1391120 h 1435564"/>
              <a:gd name="connsiteX11" fmla="*/ 1491752 w 1880237"/>
              <a:gd name="connsiteY11" fmla="*/ 830357 h 1435564"/>
              <a:gd name="connsiteX12" fmla="*/ 1491752 w 1880237"/>
              <a:gd name="connsiteY12" fmla="*/ 830357 h 1435564"/>
              <a:gd name="connsiteX13" fmla="*/ 1491752 w 1880237"/>
              <a:gd name="connsiteY13" fmla="*/ 891498 h 1435564"/>
              <a:gd name="connsiteX14" fmla="*/ 1552978 w 1880237"/>
              <a:gd name="connsiteY14" fmla="*/ 914162 h 1435564"/>
              <a:gd name="connsiteX15" fmla="*/ 1615812 w 1880237"/>
              <a:gd name="connsiteY15" fmla="*/ 840843 h 1435564"/>
              <a:gd name="connsiteX16" fmla="*/ 1871880 w 1880237"/>
              <a:gd name="connsiteY16" fmla="*/ 541899 h 1435564"/>
              <a:gd name="connsiteX17" fmla="*/ 1874502 w 1880237"/>
              <a:gd name="connsiteY17" fmla="*/ 500123 h 1435564"/>
              <a:gd name="connsiteX18" fmla="*/ 1593317 w 1880237"/>
              <a:gd name="connsiteY18" fmla="*/ 72806 h 143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0237" h="1435564">
                <a:moveTo>
                  <a:pt x="1593317" y="72806"/>
                </a:moveTo>
                <a:lnTo>
                  <a:pt x="1555769" y="15723"/>
                </a:lnTo>
                <a:cubicBezTo>
                  <a:pt x="1536741" y="-13114"/>
                  <a:pt x="1491836" y="332"/>
                  <a:pt x="1491836" y="34835"/>
                </a:cubicBezTo>
                <a:lnTo>
                  <a:pt x="1491836" y="69254"/>
                </a:lnTo>
                <a:lnTo>
                  <a:pt x="1491836" y="69254"/>
                </a:lnTo>
                <a:cubicBezTo>
                  <a:pt x="722784" y="69254"/>
                  <a:pt x="86925" y="650398"/>
                  <a:pt x="244" y="1396617"/>
                </a:cubicBezTo>
                <a:cubicBezTo>
                  <a:pt x="-3139" y="1425961"/>
                  <a:pt x="29335" y="1446004"/>
                  <a:pt x="54029" y="1429767"/>
                </a:cubicBezTo>
                <a:lnTo>
                  <a:pt x="420880" y="1188244"/>
                </a:lnTo>
                <a:cubicBezTo>
                  <a:pt x="433819" y="1179703"/>
                  <a:pt x="450902" y="1180802"/>
                  <a:pt x="462656" y="1190865"/>
                </a:cubicBezTo>
                <a:lnTo>
                  <a:pt x="716949" y="1408710"/>
                </a:lnTo>
                <a:cubicBezTo>
                  <a:pt x="736484" y="1425454"/>
                  <a:pt x="767013" y="1416067"/>
                  <a:pt x="773271" y="1391120"/>
                </a:cubicBezTo>
                <a:cubicBezTo>
                  <a:pt x="853863" y="1069343"/>
                  <a:pt x="1145366" y="830357"/>
                  <a:pt x="1491752" y="830357"/>
                </a:cubicBezTo>
                <a:lnTo>
                  <a:pt x="1491752" y="830357"/>
                </a:lnTo>
                <a:lnTo>
                  <a:pt x="1491752" y="891498"/>
                </a:lnTo>
                <a:cubicBezTo>
                  <a:pt x="1491752" y="923803"/>
                  <a:pt x="1532006" y="938687"/>
                  <a:pt x="1552978" y="914162"/>
                </a:cubicBezTo>
                <a:lnTo>
                  <a:pt x="1615812" y="840843"/>
                </a:lnTo>
                <a:lnTo>
                  <a:pt x="1871880" y="541899"/>
                </a:lnTo>
                <a:cubicBezTo>
                  <a:pt x="1881944" y="530144"/>
                  <a:pt x="1883043" y="513061"/>
                  <a:pt x="1874502" y="500123"/>
                </a:cubicBezTo>
                <a:lnTo>
                  <a:pt x="1593317" y="72806"/>
                </a:lnTo>
                <a:close/>
              </a:path>
            </a:pathLst>
          </a:custGeom>
          <a:solidFill>
            <a:schemeClr val="accent1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25C2896-2B7B-7943-38A3-783F5F8986A2}"/>
              </a:ext>
            </a:extLst>
          </p:cNvPr>
          <p:cNvSpPr/>
          <p:nvPr/>
        </p:nvSpPr>
        <p:spPr>
          <a:xfrm>
            <a:off x="3000964" y="2429761"/>
            <a:ext cx="1435565" cy="1880236"/>
          </a:xfrm>
          <a:custGeom>
            <a:avLst/>
            <a:gdLst>
              <a:gd name="connsiteX0" fmla="*/ 72806 w 1435565"/>
              <a:gd name="connsiteY0" fmla="*/ 286921 h 1880236"/>
              <a:gd name="connsiteX1" fmla="*/ 15723 w 1435565"/>
              <a:gd name="connsiteY1" fmla="*/ 324468 h 1880236"/>
              <a:gd name="connsiteX2" fmla="*/ 34835 w 1435565"/>
              <a:gd name="connsiteY2" fmla="*/ 388401 h 1880236"/>
              <a:gd name="connsiteX3" fmla="*/ 69254 w 1435565"/>
              <a:gd name="connsiteY3" fmla="*/ 388401 h 1880236"/>
              <a:gd name="connsiteX4" fmla="*/ 69254 w 1435565"/>
              <a:gd name="connsiteY4" fmla="*/ 388401 h 1880236"/>
              <a:gd name="connsiteX5" fmla="*/ 1396617 w 1435565"/>
              <a:gd name="connsiteY5" fmla="*/ 1879993 h 1880236"/>
              <a:gd name="connsiteX6" fmla="*/ 1429767 w 1435565"/>
              <a:gd name="connsiteY6" fmla="*/ 1826208 h 1880236"/>
              <a:gd name="connsiteX7" fmla="*/ 1188244 w 1435565"/>
              <a:gd name="connsiteY7" fmla="*/ 1459357 h 1880236"/>
              <a:gd name="connsiteX8" fmla="*/ 1190866 w 1435565"/>
              <a:gd name="connsiteY8" fmla="*/ 1417581 h 1880236"/>
              <a:gd name="connsiteX9" fmla="*/ 1408710 w 1435565"/>
              <a:gd name="connsiteY9" fmla="*/ 1163288 h 1880236"/>
              <a:gd name="connsiteX10" fmla="*/ 1391120 w 1435565"/>
              <a:gd name="connsiteY10" fmla="*/ 1106966 h 1880236"/>
              <a:gd name="connsiteX11" fmla="*/ 830357 w 1435565"/>
              <a:gd name="connsiteY11" fmla="*/ 388486 h 1880236"/>
              <a:gd name="connsiteX12" fmla="*/ 830357 w 1435565"/>
              <a:gd name="connsiteY12" fmla="*/ 388486 h 1880236"/>
              <a:gd name="connsiteX13" fmla="*/ 891499 w 1435565"/>
              <a:gd name="connsiteY13" fmla="*/ 388486 h 1880236"/>
              <a:gd name="connsiteX14" fmla="*/ 914163 w 1435565"/>
              <a:gd name="connsiteY14" fmla="*/ 327259 h 1880236"/>
              <a:gd name="connsiteX15" fmla="*/ 840843 w 1435565"/>
              <a:gd name="connsiteY15" fmla="*/ 264426 h 1880236"/>
              <a:gd name="connsiteX16" fmla="*/ 541899 w 1435565"/>
              <a:gd name="connsiteY16" fmla="*/ 8357 h 1880236"/>
              <a:gd name="connsiteX17" fmla="*/ 500123 w 1435565"/>
              <a:gd name="connsiteY17" fmla="*/ 5736 h 1880236"/>
              <a:gd name="connsiteX18" fmla="*/ 72806 w 1435565"/>
              <a:gd name="connsiteY18" fmla="*/ 286921 h 18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5565" h="1880236">
                <a:moveTo>
                  <a:pt x="72806" y="286921"/>
                </a:moveTo>
                <a:lnTo>
                  <a:pt x="15723" y="324468"/>
                </a:lnTo>
                <a:cubicBezTo>
                  <a:pt x="-13114" y="343496"/>
                  <a:pt x="332" y="388401"/>
                  <a:pt x="34835" y="388401"/>
                </a:cubicBezTo>
                <a:lnTo>
                  <a:pt x="69254" y="388401"/>
                </a:lnTo>
                <a:lnTo>
                  <a:pt x="69254" y="388401"/>
                </a:lnTo>
                <a:cubicBezTo>
                  <a:pt x="69254" y="1157453"/>
                  <a:pt x="650398" y="1793312"/>
                  <a:pt x="1396617" y="1879993"/>
                </a:cubicBezTo>
                <a:cubicBezTo>
                  <a:pt x="1425962" y="1883375"/>
                  <a:pt x="1446005" y="1850902"/>
                  <a:pt x="1429767" y="1826208"/>
                </a:cubicBezTo>
                <a:lnTo>
                  <a:pt x="1188244" y="1459357"/>
                </a:lnTo>
                <a:cubicBezTo>
                  <a:pt x="1179703" y="1446418"/>
                  <a:pt x="1180802" y="1429335"/>
                  <a:pt x="1190866" y="1417581"/>
                </a:cubicBezTo>
                <a:lnTo>
                  <a:pt x="1408710" y="1163288"/>
                </a:lnTo>
                <a:cubicBezTo>
                  <a:pt x="1425455" y="1143753"/>
                  <a:pt x="1416067" y="1113224"/>
                  <a:pt x="1391120" y="1106966"/>
                </a:cubicBezTo>
                <a:cubicBezTo>
                  <a:pt x="1069343" y="1026374"/>
                  <a:pt x="830357" y="734872"/>
                  <a:pt x="830357" y="388486"/>
                </a:cubicBezTo>
                <a:lnTo>
                  <a:pt x="830357" y="388486"/>
                </a:lnTo>
                <a:lnTo>
                  <a:pt x="891499" y="388486"/>
                </a:lnTo>
                <a:cubicBezTo>
                  <a:pt x="923803" y="388486"/>
                  <a:pt x="938687" y="348232"/>
                  <a:pt x="914163" y="327259"/>
                </a:cubicBezTo>
                <a:lnTo>
                  <a:pt x="840843" y="264426"/>
                </a:lnTo>
                <a:lnTo>
                  <a:pt x="541899" y="8357"/>
                </a:lnTo>
                <a:cubicBezTo>
                  <a:pt x="530144" y="-1706"/>
                  <a:pt x="513062" y="-2806"/>
                  <a:pt x="500123" y="5736"/>
                </a:cubicBezTo>
                <a:lnTo>
                  <a:pt x="72806" y="286921"/>
                </a:lnTo>
                <a:close/>
              </a:path>
            </a:pathLst>
          </a:custGeom>
          <a:solidFill>
            <a:schemeClr val="accent4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3BC5881-5AB0-992B-2992-F7A8576DE950}"/>
              </a:ext>
            </a:extLst>
          </p:cNvPr>
          <p:cNvSpPr/>
          <p:nvPr/>
        </p:nvSpPr>
        <p:spPr>
          <a:xfrm>
            <a:off x="4183642" y="2953591"/>
            <a:ext cx="1880237" cy="1435564"/>
          </a:xfrm>
          <a:custGeom>
            <a:avLst/>
            <a:gdLst>
              <a:gd name="connsiteX0" fmla="*/ 286921 w 1880237"/>
              <a:gd name="connsiteY0" fmla="*/ 1362759 h 1435564"/>
              <a:gd name="connsiteX1" fmla="*/ 324469 w 1880237"/>
              <a:gd name="connsiteY1" fmla="*/ 1419842 h 1435564"/>
              <a:gd name="connsiteX2" fmla="*/ 388401 w 1880237"/>
              <a:gd name="connsiteY2" fmla="*/ 1400730 h 1435564"/>
              <a:gd name="connsiteX3" fmla="*/ 388401 w 1880237"/>
              <a:gd name="connsiteY3" fmla="*/ 1366311 h 1435564"/>
              <a:gd name="connsiteX4" fmla="*/ 388401 w 1880237"/>
              <a:gd name="connsiteY4" fmla="*/ 1366311 h 1435564"/>
              <a:gd name="connsiteX5" fmla="*/ 1879993 w 1880237"/>
              <a:gd name="connsiteY5" fmla="*/ 38948 h 1435564"/>
              <a:gd name="connsiteX6" fmla="*/ 1826209 w 1880237"/>
              <a:gd name="connsiteY6" fmla="*/ 5798 h 1435564"/>
              <a:gd name="connsiteX7" fmla="*/ 1459357 w 1880237"/>
              <a:gd name="connsiteY7" fmla="*/ 247321 h 1435564"/>
              <a:gd name="connsiteX8" fmla="*/ 1417581 w 1880237"/>
              <a:gd name="connsiteY8" fmla="*/ 244700 h 1435564"/>
              <a:gd name="connsiteX9" fmla="*/ 1163288 w 1880237"/>
              <a:gd name="connsiteY9" fmla="*/ 26855 h 1435564"/>
              <a:gd name="connsiteX10" fmla="*/ 1106967 w 1880237"/>
              <a:gd name="connsiteY10" fmla="*/ 44445 h 1435564"/>
              <a:gd name="connsiteX11" fmla="*/ 388486 w 1880237"/>
              <a:gd name="connsiteY11" fmla="*/ 605208 h 1435564"/>
              <a:gd name="connsiteX12" fmla="*/ 388486 w 1880237"/>
              <a:gd name="connsiteY12" fmla="*/ 605208 h 1435564"/>
              <a:gd name="connsiteX13" fmla="*/ 388486 w 1880237"/>
              <a:gd name="connsiteY13" fmla="*/ 544067 h 1435564"/>
              <a:gd name="connsiteX14" fmla="*/ 327259 w 1880237"/>
              <a:gd name="connsiteY14" fmla="*/ 521403 h 1435564"/>
              <a:gd name="connsiteX15" fmla="*/ 264426 w 1880237"/>
              <a:gd name="connsiteY15" fmla="*/ 594722 h 1435564"/>
              <a:gd name="connsiteX16" fmla="*/ 8357 w 1880237"/>
              <a:gd name="connsiteY16" fmla="*/ 893666 h 1435564"/>
              <a:gd name="connsiteX17" fmla="*/ 5736 w 1880237"/>
              <a:gd name="connsiteY17" fmla="*/ 935442 h 1435564"/>
              <a:gd name="connsiteX18" fmla="*/ 286921 w 1880237"/>
              <a:gd name="connsiteY18" fmla="*/ 1362759 h 143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0237" h="1435564">
                <a:moveTo>
                  <a:pt x="286921" y="1362759"/>
                </a:moveTo>
                <a:lnTo>
                  <a:pt x="324469" y="1419842"/>
                </a:lnTo>
                <a:cubicBezTo>
                  <a:pt x="343496" y="1448679"/>
                  <a:pt x="388401" y="1435233"/>
                  <a:pt x="388401" y="1400730"/>
                </a:cubicBezTo>
                <a:lnTo>
                  <a:pt x="388401" y="1366311"/>
                </a:lnTo>
                <a:lnTo>
                  <a:pt x="388401" y="1366311"/>
                </a:lnTo>
                <a:cubicBezTo>
                  <a:pt x="1157453" y="1366311"/>
                  <a:pt x="1793312" y="785167"/>
                  <a:pt x="1879993" y="38948"/>
                </a:cubicBezTo>
                <a:cubicBezTo>
                  <a:pt x="1883376" y="9603"/>
                  <a:pt x="1850902" y="-10439"/>
                  <a:pt x="1826209" y="5798"/>
                </a:cubicBezTo>
                <a:lnTo>
                  <a:pt x="1459357" y="247321"/>
                </a:lnTo>
                <a:cubicBezTo>
                  <a:pt x="1446418" y="255862"/>
                  <a:pt x="1429336" y="254763"/>
                  <a:pt x="1417581" y="244700"/>
                </a:cubicBezTo>
                <a:lnTo>
                  <a:pt x="1163288" y="26855"/>
                </a:lnTo>
                <a:cubicBezTo>
                  <a:pt x="1143753" y="10111"/>
                  <a:pt x="1113225" y="19498"/>
                  <a:pt x="1106967" y="44445"/>
                </a:cubicBezTo>
                <a:cubicBezTo>
                  <a:pt x="1026374" y="366222"/>
                  <a:pt x="734872" y="605208"/>
                  <a:pt x="388486" y="605208"/>
                </a:cubicBezTo>
                <a:lnTo>
                  <a:pt x="388486" y="605208"/>
                </a:lnTo>
                <a:lnTo>
                  <a:pt x="388486" y="544067"/>
                </a:lnTo>
                <a:cubicBezTo>
                  <a:pt x="388486" y="511762"/>
                  <a:pt x="348232" y="496878"/>
                  <a:pt x="327259" y="521403"/>
                </a:cubicBezTo>
                <a:lnTo>
                  <a:pt x="264426" y="594722"/>
                </a:lnTo>
                <a:lnTo>
                  <a:pt x="8357" y="893666"/>
                </a:lnTo>
                <a:cubicBezTo>
                  <a:pt x="-1706" y="905421"/>
                  <a:pt x="-2806" y="922504"/>
                  <a:pt x="5736" y="935442"/>
                </a:cubicBezTo>
                <a:lnTo>
                  <a:pt x="286921" y="1362759"/>
                </a:lnTo>
                <a:close/>
              </a:path>
            </a:pathLst>
          </a:custGeom>
          <a:solidFill>
            <a:schemeClr val="accent3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1FAD2CF-332F-1963-FD4A-E4255589964E}"/>
              </a:ext>
            </a:extLst>
          </p:cNvPr>
          <p:cNvSpPr/>
          <p:nvPr/>
        </p:nvSpPr>
        <p:spPr>
          <a:xfrm>
            <a:off x="4707472" y="1326242"/>
            <a:ext cx="1435565" cy="1880236"/>
          </a:xfrm>
          <a:custGeom>
            <a:avLst/>
            <a:gdLst>
              <a:gd name="connsiteX0" fmla="*/ 1362759 w 1435565"/>
              <a:gd name="connsiteY0" fmla="*/ 1593316 h 1880236"/>
              <a:gd name="connsiteX1" fmla="*/ 1419842 w 1435565"/>
              <a:gd name="connsiteY1" fmla="*/ 1555768 h 1880236"/>
              <a:gd name="connsiteX2" fmla="*/ 1400730 w 1435565"/>
              <a:gd name="connsiteY2" fmla="*/ 1491836 h 1880236"/>
              <a:gd name="connsiteX3" fmla="*/ 1366311 w 1435565"/>
              <a:gd name="connsiteY3" fmla="*/ 1491836 h 1880236"/>
              <a:gd name="connsiteX4" fmla="*/ 1366311 w 1435565"/>
              <a:gd name="connsiteY4" fmla="*/ 1491836 h 1880236"/>
              <a:gd name="connsiteX5" fmla="*/ 38948 w 1435565"/>
              <a:gd name="connsiteY5" fmla="*/ 244 h 1880236"/>
              <a:gd name="connsiteX6" fmla="*/ 5798 w 1435565"/>
              <a:gd name="connsiteY6" fmla="*/ 54029 h 1880236"/>
              <a:gd name="connsiteX7" fmla="*/ 247321 w 1435565"/>
              <a:gd name="connsiteY7" fmla="*/ 420880 h 1880236"/>
              <a:gd name="connsiteX8" fmla="*/ 244700 w 1435565"/>
              <a:gd name="connsiteY8" fmla="*/ 462656 h 1880236"/>
              <a:gd name="connsiteX9" fmla="*/ 26855 w 1435565"/>
              <a:gd name="connsiteY9" fmla="*/ 716949 h 1880236"/>
              <a:gd name="connsiteX10" fmla="*/ 44445 w 1435565"/>
              <a:gd name="connsiteY10" fmla="*/ 773270 h 1880236"/>
              <a:gd name="connsiteX11" fmla="*/ 605209 w 1435565"/>
              <a:gd name="connsiteY11" fmla="*/ 1491751 h 1880236"/>
              <a:gd name="connsiteX12" fmla="*/ 605209 w 1435565"/>
              <a:gd name="connsiteY12" fmla="*/ 1491751 h 1880236"/>
              <a:gd name="connsiteX13" fmla="*/ 544066 w 1435565"/>
              <a:gd name="connsiteY13" fmla="*/ 1491751 h 1880236"/>
              <a:gd name="connsiteX14" fmla="*/ 521402 w 1435565"/>
              <a:gd name="connsiteY14" fmla="*/ 1552978 h 1880236"/>
              <a:gd name="connsiteX15" fmla="*/ 594722 w 1435565"/>
              <a:gd name="connsiteY15" fmla="*/ 1615811 h 1880236"/>
              <a:gd name="connsiteX16" fmla="*/ 893666 w 1435565"/>
              <a:gd name="connsiteY16" fmla="*/ 1871880 h 1880236"/>
              <a:gd name="connsiteX17" fmla="*/ 935443 w 1435565"/>
              <a:gd name="connsiteY17" fmla="*/ 1874501 h 1880236"/>
              <a:gd name="connsiteX18" fmla="*/ 1362759 w 1435565"/>
              <a:gd name="connsiteY18" fmla="*/ 1593316 h 18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35565" h="1880236">
                <a:moveTo>
                  <a:pt x="1362759" y="1593316"/>
                </a:moveTo>
                <a:lnTo>
                  <a:pt x="1419842" y="1555768"/>
                </a:lnTo>
                <a:cubicBezTo>
                  <a:pt x="1448679" y="1536741"/>
                  <a:pt x="1435233" y="1491836"/>
                  <a:pt x="1400730" y="1491836"/>
                </a:cubicBezTo>
                <a:lnTo>
                  <a:pt x="1366311" y="1491836"/>
                </a:lnTo>
                <a:lnTo>
                  <a:pt x="1366311" y="1491836"/>
                </a:lnTo>
                <a:cubicBezTo>
                  <a:pt x="1366311" y="722784"/>
                  <a:pt x="785167" y="86925"/>
                  <a:pt x="38948" y="244"/>
                </a:cubicBezTo>
                <a:cubicBezTo>
                  <a:pt x="9604" y="-3139"/>
                  <a:pt x="-10439" y="29335"/>
                  <a:pt x="5798" y="54029"/>
                </a:cubicBezTo>
                <a:lnTo>
                  <a:pt x="247321" y="420880"/>
                </a:lnTo>
                <a:cubicBezTo>
                  <a:pt x="255862" y="433819"/>
                  <a:pt x="254763" y="450901"/>
                  <a:pt x="244700" y="462656"/>
                </a:cubicBezTo>
                <a:lnTo>
                  <a:pt x="26855" y="716949"/>
                </a:lnTo>
                <a:cubicBezTo>
                  <a:pt x="10111" y="736484"/>
                  <a:pt x="19498" y="767012"/>
                  <a:pt x="44445" y="773270"/>
                </a:cubicBezTo>
                <a:cubicBezTo>
                  <a:pt x="366222" y="853863"/>
                  <a:pt x="605209" y="1145365"/>
                  <a:pt x="605209" y="1491751"/>
                </a:cubicBezTo>
                <a:lnTo>
                  <a:pt x="605209" y="1491751"/>
                </a:lnTo>
                <a:lnTo>
                  <a:pt x="544066" y="1491751"/>
                </a:lnTo>
                <a:cubicBezTo>
                  <a:pt x="511762" y="1491751"/>
                  <a:pt x="496878" y="1532005"/>
                  <a:pt x="521402" y="1552978"/>
                </a:cubicBezTo>
                <a:lnTo>
                  <a:pt x="594722" y="1615811"/>
                </a:lnTo>
                <a:lnTo>
                  <a:pt x="893666" y="1871880"/>
                </a:lnTo>
                <a:cubicBezTo>
                  <a:pt x="905421" y="1881943"/>
                  <a:pt x="922504" y="1883042"/>
                  <a:pt x="935443" y="1874501"/>
                </a:cubicBezTo>
                <a:lnTo>
                  <a:pt x="1362759" y="1593316"/>
                </a:lnTo>
                <a:close/>
              </a:path>
            </a:pathLst>
          </a:custGeom>
          <a:solidFill>
            <a:schemeClr val="accent2"/>
          </a:solidFill>
          <a:ln w="845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DDE1D83-9130-BEE9-88E8-14199169EF66}"/>
              </a:ext>
            </a:extLst>
          </p:cNvPr>
          <p:cNvSpPr/>
          <p:nvPr/>
        </p:nvSpPr>
        <p:spPr>
          <a:xfrm>
            <a:off x="38782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Main Title #01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8B160778-0A4C-01F8-AAEF-3BFA5099EEE6}"/>
              </a:ext>
            </a:extLst>
          </p:cNvPr>
          <p:cNvSpPr/>
          <p:nvPr/>
        </p:nvSpPr>
        <p:spPr>
          <a:xfrm>
            <a:off x="7085691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</a:rPr>
              <a:t>Main Title #03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B746060-BA73-7D49-7F64-AF5892CA0B63}"/>
              </a:ext>
            </a:extLst>
          </p:cNvPr>
          <p:cNvSpPr/>
          <p:nvPr/>
        </p:nvSpPr>
        <p:spPr>
          <a:xfrm rot="10800000" flipV="1">
            <a:off x="7085691" y="1064443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accent2"/>
                </a:solidFill>
              </a:rPr>
              <a:t>Main Title #02</a:t>
            </a:r>
          </a:p>
          <a:p>
            <a:pPr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B17731A6-70D6-A0C6-31E9-93B1B8FAA3CB}"/>
              </a:ext>
            </a:extLst>
          </p:cNvPr>
          <p:cNvSpPr/>
          <p:nvPr/>
        </p:nvSpPr>
        <p:spPr>
          <a:xfrm rot="10800000" flipV="1">
            <a:off x="387822" y="3833081"/>
            <a:ext cx="1670493" cy="761491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1200" b="1" dirty="0">
                <a:solidFill>
                  <a:schemeClr val="accent4"/>
                </a:solidFill>
              </a:rPr>
              <a:t>Main Title #04</a:t>
            </a:r>
          </a:p>
          <a:p>
            <a:pPr algn="r">
              <a:lnSpc>
                <a:spcPct val="120000"/>
              </a:lnSpc>
            </a:pPr>
            <a:r>
              <a:rPr lang="en-GB" sz="1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Simply dummy text of the printing and typesetting. Has been the industry.</a:t>
            </a:r>
            <a:endParaRPr lang="en-US" sz="1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410D1779-7457-8B3F-15E2-6A89E72D0F08}"/>
              </a:ext>
            </a:extLst>
          </p:cNvPr>
          <p:cNvSpPr/>
          <p:nvPr/>
        </p:nvSpPr>
        <p:spPr>
          <a:xfrm>
            <a:off x="3397281" y="2212121"/>
            <a:ext cx="176330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67D53F3-8F4B-DC86-7C2D-C003229F79AF}"/>
              </a:ext>
            </a:extLst>
          </p:cNvPr>
          <p:cNvSpPr/>
          <p:nvPr/>
        </p:nvSpPr>
        <p:spPr>
          <a:xfrm>
            <a:off x="5029232" y="1662211"/>
            <a:ext cx="176330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B4075336-A8B1-C640-E825-3F628659E72A}"/>
              </a:ext>
            </a:extLst>
          </p:cNvPr>
          <p:cNvSpPr/>
          <p:nvPr/>
        </p:nvSpPr>
        <p:spPr>
          <a:xfrm>
            <a:off x="5500402" y="3277651"/>
            <a:ext cx="176330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F5B9F6F1-11D3-0BC2-E850-BDD3B365BA5E}"/>
              </a:ext>
            </a:extLst>
          </p:cNvPr>
          <p:cNvSpPr/>
          <p:nvPr/>
        </p:nvSpPr>
        <p:spPr>
          <a:xfrm>
            <a:off x="3952272" y="3755171"/>
            <a:ext cx="176330" cy="184666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04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2B3110E-C09B-3948-C809-56A178DA5CD4}"/>
              </a:ext>
            </a:extLst>
          </p:cNvPr>
          <p:cNvGrpSpPr/>
          <p:nvPr/>
        </p:nvGrpSpPr>
        <p:grpSpPr>
          <a:xfrm>
            <a:off x="4412582" y="1494344"/>
            <a:ext cx="329862" cy="335804"/>
            <a:chOff x="3359150" y="2559050"/>
            <a:chExt cx="456905" cy="465138"/>
          </a:xfrm>
          <a:solidFill>
            <a:schemeClr val="bg1"/>
          </a:solidFill>
        </p:grpSpPr>
        <p:sp>
          <p:nvSpPr>
            <p:cNvPr id="69" name="Freeform 156">
              <a:extLst>
                <a:ext uri="{FF2B5EF4-FFF2-40B4-BE49-F238E27FC236}">
                  <a16:creationId xmlns:a16="http://schemas.microsoft.com/office/drawing/2014/main" id="{9F8ADA96-7E23-F4CD-E84C-88F90F77C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4713" y="2559050"/>
              <a:ext cx="333375" cy="465138"/>
            </a:xfrm>
            <a:custGeom>
              <a:avLst/>
              <a:gdLst>
                <a:gd name="T0" fmla="*/ 752 w 1066"/>
                <a:gd name="T1" fmla="*/ 1025 h 1492"/>
                <a:gd name="T2" fmla="*/ 810 w 1066"/>
                <a:gd name="T3" fmla="*/ 1123 h 1492"/>
                <a:gd name="T4" fmla="*/ 737 w 1066"/>
                <a:gd name="T5" fmla="*/ 1210 h 1492"/>
                <a:gd name="T6" fmla="*/ 737 w 1066"/>
                <a:gd name="T7" fmla="*/ 1300 h 1492"/>
                <a:gd name="T8" fmla="*/ 539 w 1066"/>
                <a:gd name="T9" fmla="*/ 1486 h 1492"/>
                <a:gd name="T10" fmla="*/ 371 w 1066"/>
                <a:gd name="T11" fmla="*/ 1314 h 1492"/>
                <a:gd name="T12" fmla="*/ 370 w 1066"/>
                <a:gd name="T13" fmla="*/ 1220 h 1492"/>
                <a:gd name="T14" fmla="*/ 362 w 1066"/>
                <a:gd name="T15" fmla="*/ 1207 h 1492"/>
                <a:gd name="T16" fmla="*/ 297 w 1066"/>
                <a:gd name="T17" fmla="*/ 1119 h 1492"/>
                <a:gd name="T18" fmla="*/ 350 w 1066"/>
                <a:gd name="T19" fmla="*/ 1027 h 1492"/>
                <a:gd name="T20" fmla="*/ 354 w 1066"/>
                <a:gd name="T21" fmla="*/ 1024 h 1492"/>
                <a:gd name="T22" fmla="*/ 261 w 1066"/>
                <a:gd name="T23" fmla="*/ 885 h 1492"/>
                <a:gd name="T24" fmla="*/ 138 w 1066"/>
                <a:gd name="T25" fmla="*/ 745 h 1492"/>
                <a:gd name="T26" fmla="*/ 328 w 1066"/>
                <a:gd name="T27" fmla="*/ 79 h 1492"/>
                <a:gd name="T28" fmla="*/ 787 w 1066"/>
                <a:gd name="T29" fmla="*/ 83 h 1492"/>
                <a:gd name="T30" fmla="*/ 797 w 1066"/>
                <a:gd name="T31" fmla="*/ 89 h 1492"/>
                <a:gd name="T32" fmla="*/ 806 w 1066"/>
                <a:gd name="T33" fmla="*/ 127 h 1492"/>
                <a:gd name="T34" fmla="*/ 769 w 1066"/>
                <a:gd name="T35" fmla="*/ 137 h 1492"/>
                <a:gd name="T36" fmla="*/ 715 w 1066"/>
                <a:gd name="T37" fmla="*/ 112 h 1492"/>
                <a:gd name="T38" fmla="*/ 134 w 1066"/>
                <a:gd name="T39" fmla="*/ 446 h 1492"/>
                <a:gd name="T40" fmla="*/ 284 w 1066"/>
                <a:gd name="T41" fmla="*/ 828 h 1492"/>
                <a:gd name="T42" fmla="*/ 410 w 1066"/>
                <a:gd name="T43" fmla="*/ 1008 h 1492"/>
                <a:gd name="T44" fmla="*/ 422 w 1066"/>
                <a:gd name="T45" fmla="*/ 1017 h 1492"/>
                <a:gd name="T46" fmla="*/ 685 w 1066"/>
                <a:gd name="T47" fmla="*/ 1017 h 1492"/>
                <a:gd name="T48" fmla="*/ 697 w 1066"/>
                <a:gd name="T49" fmla="*/ 1007 h 1492"/>
                <a:gd name="T50" fmla="*/ 820 w 1066"/>
                <a:gd name="T51" fmla="*/ 831 h 1492"/>
                <a:gd name="T52" fmla="*/ 974 w 1066"/>
                <a:gd name="T53" fmla="*/ 459 h 1492"/>
                <a:gd name="T54" fmla="*/ 922 w 1066"/>
                <a:gd name="T55" fmla="*/ 295 h 1492"/>
                <a:gd name="T56" fmla="*/ 915 w 1066"/>
                <a:gd name="T57" fmla="*/ 270 h 1492"/>
                <a:gd name="T58" fmla="*/ 937 w 1066"/>
                <a:gd name="T59" fmla="*/ 246 h 1492"/>
                <a:gd name="T60" fmla="*/ 969 w 1066"/>
                <a:gd name="T61" fmla="*/ 261 h 1492"/>
                <a:gd name="T62" fmla="*/ 1014 w 1066"/>
                <a:gd name="T63" fmla="*/ 367 h 1492"/>
                <a:gd name="T64" fmla="*/ 855 w 1066"/>
                <a:gd name="T65" fmla="*/ 876 h 1492"/>
                <a:gd name="T66" fmla="*/ 754 w 1066"/>
                <a:gd name="T67" fmla="*/ 1019 h 1492"/>
                <a:gd name="T68" fmla="*/ 752 w 1066"/>
                <a:gd name="T69" fmla="*/ 1025 h 1492"/>
                <a:gd name="T70" fmla="*/ 552 w 1066"/>
                <a:gd name="T71" fmla="*/ 1154 h 1492"/>
                <a:gd name="T72" fmla="*/ 712 w 1066"/>
                <a:gd name="T73" fmla="*/ 1154 h 1492"/>
                <a:gd name="T74" fmla="*/ 753 w 1066"/>
                <a:gd name="T75" fmla="*/ 1115 h 1492"/>
                <a:gd name="T76" fmla="*/ 712 w 1066"/>
                <a:gd name="T77" fmla="*/ 1074 h 1492"/>
                <a:gd name="T78" fmla="*/ 394 w 1066"/>
                <a:gd name="T79" fmla="*/ 1074 h 1492"/>
                <a:gd name="T80" fmla="*/ 356 w 1066"/>
                <a:gd name="T81" fmla="*/ 1100 h 1492"/>
                <a:gd name="T82" fmla="*/ 395 w 1066"/>
                <a:gd name="T83" fmla="*/ 1154 h 1492"/>
                <a:gd name="T84" fmla="*/ 552 w 1066"/>
                <a:gd name="T85" fmla="*/ 1154 h 1492"/>
                <a:gd name="T86" fmla="*/ 433 w 1066"/>
                <a:gd name="T87" fmla="*/ 1333 h 1492"/>
                <a:gd name="T88" fmla="*/ 561 w 1066"/>
                <a:gd name="T89" fmla="*/ 1428 h 1492"/>
                <a:gd name="T90" fmla="*/ 673 w 1066"/>
                <a:gd name="T91" fmla="*/ 1333 h 1492"/>
                <a:gd name="T92" fmla="*/ 433 w 1066"/>
                <a:gd name="T93" fmla="*/ 1333 h 1492"/>
                <a:gd name="T94" fmla="*/ 678 w 1066"/>
                <a:gd name="T95" fmla="*/ 1274 h 1492"/>
                <a:gd name="T96" fmla="*/ 678 w 1066"/>
                <a:gd name="T97" fmla="*/ 1212 h 1492"/>
                <a:gd name="T98" fmla="*/ 429 w 1066"/>
                <a:gd name="T99" fmla="*/ 1212 h 1492"/>
                <a:gd name="T100" fmla="*/ 429 w 1066"/>
                <a:gd name="T101" fmla="*/ 1274 h 1492"/>
                <a:gd name="T102" fmla="*/ 678 w 1066"/>
                <a:gd name="T103" fmla="*/ 1274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6" h="1492">
                  <a:moveTo>
                    <a:pt x="752" y="1025"/>
                  </a:moveTo>
                  <a:cubicBezTo>
                    <a:pt x="792" y="1046"/>
                    <a:pt x="814" y="1078"/>
                    <a:pt x="810" y="1123"/>
                  </a:cubicBezTo>
                  <a:cubicBezTo>
                    <a:pt x="806" y="1168"/>
                    <a:pt x="779" y="1195"/>
                    <a:pt x="737" y="1210"/>
                  </a:cubicBezTo>
                  <a:cubicBezTo>
                    <a:pt x="737" y="1240"/>
                    <a:pt x="737" y="1270"/>
                    <a:pt x="737" y="1300"/>
                  </a:cubicBezTo>
                  <a:cubicBezTo>
                    <a:pt x="736" y="1410"/>
                    <a:pt x="649" y="1492"/>
                    <a:pt x="539" y="1486"/>
                  </a:cubicBezTo>
                  <a:cubicBezTo>
                    <a:pt x="451" y="1481"/>
                    <a:pt x="374" y="1402"/>
                    <a:pt x="371" y="1314"/>
                  </a:cubicBezTo>
                  <a:cubicBezTo>
                    <a:pt x="370" y="1283"/>
                    <a:pt x="371" y="1251"/>
                    <a:pt x="370" y="1220"/>
                  </a:cubicBezTo>
                  <a:cubicBezTo>
                    <a:pt x="370" y="1215"/>
                    <a:pt x="366" y="1208"/>
                    <a:pt x="362" y="1207"/>
                  </a:cubicBezTo>
                  <a:cubicBezTo>
                    <a:pt x="322" y="1191"/>
                    <a:pt x="299" y="1162"/>
                    <a:pt x="297" y="1119"/>
                  </a:cubicBezTo>
                  <a:cubicBezTo>
                    <a:pt x="294" y="1078"/>
                    <a:pt x="313" y="1047"/>
                    <a:pt x="350" y="1027"/>
                  </a:cubicBezTo>
                  <a:cubicBezTo>
                    <a:pt x="351" y="1027"/>
                    <a:pt x="352" y="1026"/>
                    <a:pt x="354" y="1024"/>
                  </a:cubicBezTo>
                  <a:cubicBezTo>
                    <a:pt x="338" y="968"/>
                    <a:pt x="307" y="921"/>
                    <a:pt x="261" y="885"/>
                  </a:cubicBezTo>
                  <a:cubicBezTo>
                    <a:pt x="212" y="845"/>
                    <a:pt x="170" y="799"/>
                    <a:pt x="138" y="745"/>
                  </a:cubicBezTo>
                  <a:cubicBezTo>
                    <a:pt x="0" y="513"/>
                    <a:pt x="88" y="202"/>
                    <a:pt x="328" y="79"/>
                  </a:cubicBezTo>
                  <a:cubicBezTo>
                    <a:pt x="481" y="0"/>
                    <a:pt x="635" y="3"/>
                    <a:pt x="787" y="83"/>
                  </a:cubicBezTo>
                  <a:cubicBezTo>
                    <a:pt x="790" y="84"/>
                    <a:pt x="794" y="86"/>
                    <a:pt x="797" y="89"/>
                  </a:cubicBezTo>
                  <a:cubicBezTo>
                    <a:pt x="810" y="98"/>
                    <a:pt x="813" y="113"/>
                    <a:pt x="806" y="127"/>
                  </a:cubicBezTo>
                  <a:cubicBezTo>
                    <a:pt x="798" y="140"/>
                    <a:pt x="783" y="144"/>
                    <a:pt x="769" y="137"/>
                  </a:cubicBezTo>
                  <a:cubicBezTo>
                    <a:pt x="751" y="129"/>
                    <a:pt x="733" y="119"/>
                    <a:pt x="715" y="112"/>
                  </a:cubicBezTo>
                  <a:cubicBezTo>
                    <a:pt x="459" y="6"/>
                    <a:pt x="170" y="171"/>
                    <a:pt x="134" y="446"/>
                  </a:cubicBezTo>
                  <a:cubicBezTo>
                    <a:pt x="114" y="599"/>
                    <a:pt x="165" y="729"/>
                    <a:pt x="284" y="828"/>
                  </a:cubicBezTo>
                  <a:cubicBezTo>
                    <a:pt x="343" y="878"/>
                    <a:pt x="387" y="934"/>
                    <a:pt x="410" y="1008"/>
                  </a:cubicBezTo>
                  <a:cubicBezTo>
                    <a:pt x="411" y="1012"/>
                    <a:pt x="418" y="1017"/>
                    <a:pt x="422" y="1017"/>
                  </a:cubicBezTo>
                  <a:cubicBezTo>
                    <a:pt x="510" y="1017"/>
                    <a:pt x="597" y="1017"/>
                    <a:pt x="685" y="1017"/>
                  </a:cubicBezTo>
                  <a:cubicBezTo>
                    <a:pt x="689" y="1017"/>
                    <a:pt x="696" y="1011"/>
                    <a:pt x="697" y="1007"/>
                  </a:cubicBezTo>
                  <a:cubicBezTo>
                    <a:pt x="719" y="936"/>
                    <a:pt x="762" y="879"/>
                    <a:pt x="820" y="831"/>
                  </a:cubicBezTo>
                  <a:cubicBezTo>
                    <a:pt x="936" y="735"/>
                    <a:pt x="987" y="609"/>
                    <a:pt x="974" y="459"/>
                  </a:cubicBezTo>
                  <a:cubicBezTo>
                    <a:pt x="970" y="401"/>
                    <a:pt x="951" y="346"/>
                    <a:pt x="922" y="295"/>
                  </a:cubicBezTo>
                  <a:cubicBezTo>
                    <a:pt x="918" y="287"/>
                    <a:pt x="915" y="278"/>
                    <a:pt x="915" y="270"/>
                  </a:cubicBezTo>
                  <a:cubicBezTo>
                    <a:pt x="916" y="258"/>
                    <a:pt x="924" y="249"/>
                    <a:pt x="937" y="246"/>
                  </a:cubicBezTo>
                  <a:cubicBezTo>
                    <a:pt x="951" y="243"/>
                    <a:pt x="963" y="249"/>
                    <a:pt x="969" y="261"/>
                  </a:cubicBezTo>
                  <a:cubicBezTo>
                    <a:pt x="985" y="296"/>
                    <a:pt x="1004" y="331"/>
                    <a:pt x="1014" y="367"/>
                  </a:cubicBezTo>
                  <a:cubicBezTo>
                    <a:pt x="1066" y="569"/>
                    <a:pt x="1014" y="740"/>
                    <a:pt x="855" y="876"/>
                  </a:cubicBezTo>
                  <a:cubicBezTo>
                    <a:pt x="809" y="916"/>
                    <a:pt x="772" y="961"/>
                    <a:pt x="754" y="1019"/>
                  </a:cubicBezTo>
                  <a:cubicBezTo>
                    <a:pt x="753" y="1021"/>
                    <a:pt x="753" y="1022"/>
                    <a:pt x="752" y="1025"/>
                  </a:cubicBezTo>
                  <a:close/>
                  <a:moveTo>
                    <a:pt x="552" y="1154"/>
                  </a:moveTo>
                  <a:cubicBezTo>
                    <a:pt x="605" y="1154"/>
                    <a:pt x="659" y="1154"/>
                    <a:pt x="712" y="1154"/>
                  </a:cubicBezTo>
                  <a:cubicBezTo>
                    <a:pt x="737" y="1154"/>
                    <a:pt x="753" y="1137"/>
                    <a:pt x="753" y="1115"/>
                  </a:cubicBezTo>
                  <a:cubicBezTo>
                    <a:pt x="753" y="1092"/>
                    <a:pt x="737" y="1074"/>
                    <a:pt x="712" y="1074"/>
                  </a:cubicBezTo>
                  <a:cubicBezTo>
                    <a:pt x="606" y="1074"/>
                    <a:pt x="500" y="1074"/>
                    <a:pt x="394" y="1074"/>
                  </a:cubicBezTo>
                  <a:cubicBezTo>
                    <a:pt x="376" y="1074"/>
                    <a:pt x="363" y="1083"/>
                    <a:pt x="356" y="1100"/>
                  </a:cubicBezTo>
                  <a:cubicBezTo>
                    <a:pt x="345" y="1127"/>
                    <a:pt x="364" y="1154"/>
                    <a:pt x="395" y="1154"/>
                  </a:cubicBezTo>
                  <a:cubicBezTo>
                    <a:pt x="447" y="1155"/>
                    <a:pt x="500" y="1154"/>
                    <a:pt x="552" y="1154"/>
                  </a:cubicBezTo>
                  <a:close/>
                  <a:moveTo>
                    <a:pt x="433" y="1333"/>
                  </a:moveTo>
                  <a:cubicBezTo>
                    <a:pt x="441" y="1388"/>
                    <a:pt x="499" y="1431"/>
                    <a:pt x="561" y="1428"/>
                  </a:cubicBezTo>
                  <a:cubicBezTo>
                    <a:pt x="616" y="1426"/>
                    <a:pt x="671" y="1379"/>
                    <a:pt x="673" y="1333"/>
                  </a:cubicBezTo>
                  <a:cubicBezTo>
                    <a:pt x="593" y="1333"/>
                    <a:pt x="513" y="1333"/>
                    <a:pt x="433" y="1333"/>
                  </a:cubicBezTo>
                  <a:close/>
                  <a:moveTo>
                    <a:pt x="678" y="1274"/>
                  </a:moveTo>
                  <a:cubicBezTo>
                    <a:pt x="678" y="1252"/>
                    <a:pt x="678" y="1232"/>
                    <a:pt x="678" y="1212"/>
                  </a:cubicBezTo>
                  <a:cubicBezTo>
                    <a:pt x="594" y="1212"/>
                    <a:pt x="512" y="1212"/>
                    <a:pt x="429" y="1212"/>
                  </a:cubicBezTo>
                  <a:cubicBezTo>
                    <a:pt x="429" y="1233"/>
                    <a:pt x="429" y="1253"/>
                    <a:pt x="429" y="1274"/>
                  </a:cubicBezTo>
                  <a:cubicBezTo>
                    <a:pt x="512" y="1274"/>
                    <a:pt x="595" y="1274"/>
                    <a:pt x="678" y="1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57">
              <a:extLst>
                <a:ext uri="{FF2B5EF4-FFF2-40B4-BE49-F238E27FC236}">
                  <a16:creationId xmlns:a16="http://schemas.microsoft.com/office/drawing/2014/main" id="{9968B8FA-921D-D3F9-6330-649567E6A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3138" y="2611438"/>
              <a:ext cx="149225" cy="234950"/>
            </a:xfrm>
            <a:custGeom>
              <a:avLst/>
              <a:gdLst>
                <a:gd name="T0" fmla="*/ 190 w 479"/>
                <a:gd name="T1" fmla="*/ 21 h 749"/>
                <a:gd name="T2" fmla="*/ 332 w 479"/>
                <a:gd name="T3" fmla="*/ 135 h 749"/>
                <a:gd name="T4" fmla="*/ 478 w 479"/>
                <a:gd name="T5" fmla="*/ 222 h 749"/>
                <a:gd name="T6" fmla="*/ 418 w 479"/>
                <a:gd name="T7" fmla="*/ 342 h 749"/>
                <a:gd name="T8" fmla="*/ 356 w 479"/>
                <a:gd name="T9" fmla="*/ 386 h 749"/>
                <a:gd name="T10" fmla="*/ 447 w 479"/>
                <a:gd name="T11" fmla="*/ 401 h 749"/>
                <a:gd name="T12" fmla="*/ 478 w 479"/>
                <a:gd name="T13" fmla="*/ 544 h 749"/>
                <a:gd name="T14" fmla="*/ 332 w 479"/>
                <a:gd name="T15" fmla="*/ 613 h 749"/>
                <a:gd name="T16" fmla="*/ 189 w 479"/>
                <a:gd name="T17" fmla="*/ 727 h 749"/>
                <a:gd name="T18" fmla="*/ 80 w 479"/>
                <a:gd name="T19" fmla="*/ 613 h 749"/>
                <a:gd name="T20" fmla="*/ 1 w 479"/>
                <a:gd name="T21" fmla="*/ 534 h 749"/>
                <a:gd name="T22" fmla="*/ 62 w 479"/>
                <a:gd name="T23" fmla="*/ 407 h 749"/>
                <a:gd name="T24" fmla="*/ 112 w 479"/>
                <a:gd name="T25" fmla="*/ 345 h 749"/>
                <a:gd name="T26" fmla="*/ 57 w 479"/>
                <a:gd name="T27" fmla="*/ 345 h 749"/>
                <a:gd name="T28" fmla="*/ 2 w 479"/>
                <a:gd name="T29" fmla="*/ 204 h 749"/>
                <a:gd name="T30" fmla="*/ 147 w 479"/>
                <a:gd name="T31" fmla="*/ 135 h 749"/>
                <a:gd name="T32" fmla="*/ 58 w 479"/>
                <a:gd name="T33" fmla="*/ 529 h 749"/>
                <a:gd name="T34" fmla="*/ 177 w 479"/>
                <a:gd name="T35" fmla="*/ 556 h 749"/>
                <a:gd name="T36" fmla="*/ 205 w 479"/>
                <a:gd name="T37" fmla="*/ 625 h 749"/>
                <a:gd name="T38" fmla="*/ 248 w 479"/>
                <a:gd name="T39" fmla="*/ 684 h 749"/>
                <a:gd name="T40" fmla="*/ 267 w 479"/>
                <a:gd name="T41" fmla="*/ 576 h 749"/>
                <a:gd name="T42" fmla="*/ 397 w 479"/>
                <a:gd name="T43" fmla="*/ 556 h 749"/>
                <a:gd name="T44" fmla="*/ 420 w 479"/>
                <a:gd name="T45" fmla="*/ 468 h 749"/>
                <a:gd name="T46" fmla="*/ 310 w 479"/>
                <a:gd name="T47" fmla="*/ 327 h 749"/>
                <a:gd name="T48" fmla="*/ 421 w 479"/>
                <a:gd name="T49" fmla="*/ 217 h 749"/>
                <a:gd name="T50" fmla="*/ 308 w 479"/>
                <a:gd name="T51" fmla="*/ 193 h 749"/>
                <a:gd name="T52" fmla="*/ 271 w 479"/>
                <a:gd name="T53" fmla="*/ 129 h 749"/>
                <a:gd name="T54" fmla="*/ 214 w 479"/>
                <a:gd name="T55" fmla="*/ 74 h 749"/>
                <a:gd name="T56" fmla="*/ 212 w 479"/>
                <a:gd name="T57" fmla="*/ 172 h 749"/>
                <a:gd name="T58" fmla="*/ 82 w 479"/>
                <a:gd name="T59" fmla="*/ 193 h 749"/>
                <a:gd name="T60" fmla="*/ 58 w 479"/>
                <a:gd name="T61" fmla="*/ 280 h 749"/>
                <a:gd name="T62" fmla="*/ 58 w 479"/>
                <a:gd name="T63" fmla="*/ 46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9" h="749">
                  <a:moveTo>
                    <a:pt x="147" y="135"/>
                  </a:moveTo>
                  <a:cubicBezTo>
                    <a:pt x="137" y="87"/>
                    <a:pt x="148" y="47"/>
                    <a:pt x="190" y="21"/>
                  </a:cubicBezTo>
                  <a:cubicBezTo>
                    <a:pt x="224" y="0"/>
                    <a:pt x="260" y="1"/>
                    <a:pt x="293" y="23"/>
                  </a:cubicBezTo>
                  <a:cubicBezTo>
                    <a:pt x="332" y="50"/>
                    <a:pt x="342" y="89"/>
                    <a:pt x="332" y="135"/>
                  </a:cubicBezTo>
                  <a:cubicBezTo>
                    <a:pt x="352" y="135"/>
                    <a:pt x="372" y="135"/>
                    <a:pt x="391" y="135"/>
                  </a:cubicBezTo>
                  <a:cubicBezTo>
                    <a:pt x="448" y="135"/>
                    <a:pt x="478" y="166"/>
                    <a:pt x="478" y="222"/>
                  </a:cubicBezTo>
                  <a:cubicBezTo>
                    <a:pt x="478" y="250"/>
                    <a:pt x="478" y="278"/>
                    <a:pt x="478" y="306"/>
                  </a:cubicBezTo>
                  <a:cubicBezTo>
                    <a:pt x="478" y="341"/>
                    <a:pt x="449" y="358"/>
                    <a:pt x="418" y="342"/>
                  </a:cubicBezTo>
                  <a:cubicBezTo>
                    <a:pt x="399" y="332"/>
                    <a:pt x="381" y="333"/>
                    <a:pt x="368" y="345"/>
                  </a:cubicBezTo>
                  <a:cubicBezTo>
                    <a:pt x="355" y="356"/>
                    <a:pt x="351" y="370"/>
                    <a:pt x="356" y="386"/>
                  </a:cubicBezTo>
                  <a:cubicBezTo>
                    <a:pt x="363" y="410"/>
                    <a:pt x="391" y="420"/>
                    <a:pt x="416" y="408"/>
                  </a:cubicBezTo>
                  <a:cubicBezTo>
                    <a:pt x="425" y="404"/>
                    <a:pt x="437" y="401"/>
                    <a:pt x="447" y="401"/>
                  </a:cubicBezTo>
                  <a:cubicBezTo>
                    <a:pt x="464" y="403"/>
                    <a:pt x="478" y="419"/>
                    <a:pt x="478" y="436"/>
                  </a:cubicBezTo>
                  <a:cubicBezTo>
                    <a:pt x="479" y="472"/>
                    <a:pt x="479" y="508"/>
                    <a:pt x="478" y="544"/>
                  </a:cubicBezTo>
                  <a:cubicBezTo>
                    <a:pt x="476" y="583"/>
                    <a:pt x="442" y="612"/>
                    <a:pt x="400" y="613"/>
                  </a:cubicBezTo>
                  <a:cubicBezTo>
                    <a:pt x="378" y="614"/>
                    <a:pt x="355" y="613"/>
                    <a:pt x="332" y="613"/>
                  </a:cubicBezTo>
                  <a:cubicBezTo>
                    <a:pt x="342" y="661"/>
                    <a:pt x="332" y="700"/>
                    <a:pt x="291" y="727"/>
                  </a:cubicBezTo>
                  <a:cubicBezTo>
                    <a:pt x="258" y="748"/>
                    <a:pt x="223" y="749"/>
                    <a:pt x="189" y="727"/>
                  </a:cubicBezTo>
                  <a:cubicBezTo>
                    <a:pt x="148" y="701"/>
                    <a:pt x="137" y="662"/>
                    <a:pt x="147" y="613"/>
                  </a:cubicBezTo>
                  <a:cubicBezTo>
                    <a:pt x="124" y="613"/>
                    <a:pt x="102" y="614"/>
                    <a:pt x="80" y="613"/>
                  </a:cubicBezTo>
                  <a:cubicBezTo>
                    <a:pt x="42" y="613"/>
                    <a:pt x="13" y="591"/>
                    <a:pt x="4" y="557"/>
                  </a:cubicBezTo>
                  <a:cubicBezTo>
                    <a:pt x="2" y="550"/>
                    <a:pt x="1" y="542"/>
                    <a:pt x="1" y="534"/>
                  </a:cubicBezTo>
                  <a:cubicBezTo>
                    <a:pt x="1" y="504"/>
                    <a:pt x="1" y="473"/>
                    <a:pt x="1" y="443"/>
                  </a:cubicBezTo>
                  <a:cubicBezTo>
                    <a:pt x="2" y="407"/>
                    <a:pt x="30" y="390"/>
                    <a:pt x="62" y="407"/>
                  </a:cubicBezTo>
                  <a:cubicBezTo>
                    <a:pt x="88" y="421"/>
                    <a:pt x="116" y="411"/>
                    <a:pt x="124" y="387"/>
                  </a:cubicBezTo>
                  <a:cubicBezTo>
                    <a:pt x="128" y="371"/>
                    <a:pt x="125" y="356"/>
                    <a:pt x="112" y="345"/>
                  </a:cubicBezTo>
                  <a:cubicBezTo>
                    <a:pt x="99" y="334"/>
                    <a:pt x="84" y="333"/>
                    <a:pt x="68" y="339"/>
                  </a:cubicBezTo>
                  <a:cubicBezTo>
                    <a:pt x="64" y="340"/>
                    <a:pt x="61" y="343"/>
                    <a:pt x="57" y="345"/>
                  </a:cubicBezTo>
                  <a:cubicBezTo>
                    <a:pt x="31" y="357"/>
                    <a:pt x="3" y="340"/>
                    <a:pt x="2" y="312"/>
                  </a:cubicBezTo>
                  <a:cubicBezTo>
                    <a:pt x="1" y="276"/>
                    <a:pt x="0" y="240"/>
                    <a:pt x="2" y="204"/>
                  </a:cubicBezTo>
                  <a:cubicBezTo>
                    <a:pt x="4" y="166"/>
                    <a:pt x="37" y="136"/>
                    <a:pt x="78" y="136"/>
                  </a:cubicBezTo>
                  <a:cubicBezTo>
                    <a:pt x="101" y="135"/>
                    <a:pt x="123" y="135"/>
                    <a:pt x="147" y="135"/>
                  </a:cubicBezTo>
                  <a:close/>
                  <a:moveTo>
                    <a:pt x="58" y="469"/>
                  </a:moveTo>
                  <a:cubicBezTo>
                    <a:pt x="58" y="490"/>
                    <a:pt x="58" y="510"/>
                    <a:pt x="58" y="529"/>
                  </a:cubicBezTo>
                  <a:cubicBezTo>
                    <a:pt x="58" y="550"/>
                    <a:pt x="64" y="556"/>
                    <a:pt x="84" y="556"/>
                  </a:cubicBezTo>
                  <a:cubicBezTo>
                    <a:pt x="115" y="556"/>
                    <a:pt x="146" y="556"/>
                    <a:pt x="177" y="556"/>
                  </a:cubicBezTo>
                  <a:cubicBezTo>
                    <a:pt x="208" y="557"/>
                    <a:pt x="226" y="585"/>
                    <a:pt x="213" y="612"/>
                  </a:cubicBezTo>
                  <a:cubicBezTo>
                    <a:pt x="211" y="616"/>
                    <a:pt x="208" y="620"/>
                    <a:pt x="205" y="625"/>
                  </a:cubicBezTo>
                  <a:cubicBezTo>
                    <a:pt x="198" y="640"/>
                    <a:pt x="198" y="655"/>
                    <a:pt x="209" y="669"/>
                  </a:cubicBezTo>
                  <a:cubicBezTo>
                    <a:pt x="218" y="682"/>
                    <a:pt x="232" y="687"/>
                    <a:pt x="248" y="684"/>
                  </a:cubicBezTo>
                  <a:cubicBezTo>
                    <a:pt x="276" y="679"/>
                    <a:pt x="288" y="646"/>
                    <a:pt x="271" y="620"/>
                  </a:cubicBezTo>
                  <a:cubicBezTo>
                    <a:pt x="262" y="606"/>
                    <a:pt x="259" y="591"/>
                    <a:pt x="267" y="576"/>
                  </a:cubicBezTo>
                  <a:cubicBezTo>
                    <a:pt x="276" y="560"/>
                    <a:pt x="290" y="556"/>
                    <a:pt x="307" y="556"/>
                  </a:cubicBezTo>
                  <a:cubicBezTo>
                    <a:pt x="337" y="556"/>
                    <a:pt x="367" y="556"/>
                    <a:pt x="397" y="556"/>
                  </a:cubicBezTo>
                  <a:cubicBezTo>
                    <a:pt x="408" y="556"/>
                    <a:pt x="419" y="553"/>
                    <a:pt x="420" y="542"/>
                  </a:cubicBezTo>
                  <a:cubicBezTo>
                    <a:pt x="421" y="518"/>
                    <a:pt x="420" y="493"/>
                    <a:pt x="420" y="468"/>
                  </a:cubicBezTo>
                  <a:cubicBezTo>
                    <a:pt x="371" y="475"/>
                    <a:pt x="335" y="462"/>
                    <a:pt x="313" y="428"/>
                  </a:cubicBezTo>
                  <a:cubicBezTo>
                    <a:pt x="292" y="395"/>
                    <a:pt x="290" y="360"/>
                    <a:pt x="310" y="327"/>
                  </a:cubicBezTo>
                  <a:cubicBezTo>
                    <a:pt x="334" y="285"/>
                    <a:pt x="373" y="273"/>
                    <a:pt x="421" y="280"/>
                  </a:cubicBezTo>
                  <a:cubicBezTo>
                    <a:pt x="421" y="259"/>
                    <a:pt x="421" y="238"/>
                    <a:pt x="421" y="217"/>
                  </a:cubicBezTo>
                  <a:cubicBezTo>
                    <a:pt x="421" y="199"/>
                    <a:pt x="415" y="193"/>
                    <a:pt x="396" y="193"/>
                  </a:cubicBezTo>
                  <a:cubicBezTo>
                    <a:pt x="367" y="193"/>
                    <a:pt x="337" y="193"/>
                    <a:pt x="308" y="193"/>
                  </a:cubicBezTo>
                  <a:cubicBezTo>
                    <a:pt x="291" y="193"/>
                    <a:pt x="276" y="189"/>
                    <a:pt x="268" y="173"/>
                  </a:cubicBezTo>
                  <a:cubicBezTo>
                    <a:pt x="259" y="158"/>
                    <a:pt x="262" y="143"/>
                    <a:pt x="271" y="129"/>
                  </a:cubicBezTo>
                  <a:cubicBezTo>
                    <a:pt x="284" y="110"/>
                    <a:pt x="281" y="87"/>
                    <a:pt x="266" y="74"/>
                  </a:cubicBezTo>
                  <a:cubicBezTo>
                    <a:pt x="251" y="61"/>
                    <a:pt x="229" y="61"/>
                    <a:pt x="214" y="74"/>
                  </a:cubicBezTo>
                  <a:cubicBezTo>
                    <a:pt x="198" y="88"/>
                    <a:pt x="196" y="110"/>
                    <a:pt x="208" y="129"/>
                  </a:cubicBezTo>
                  <a:cubicBezTo>
                    <a:pt x="218" y="143"/>
                    <a:pt x="220" y="157"/>
                    <a:pt x="212" y="172"/>
                  </a:cubicBezTo>
                  <a:cubicBezTo>
                    <a:pt x="204" y="188"/>
                    <a:pt x="190" y="193"/>
                    <a:pt x="173" y="193"/>
                  </a:cubicBezTo>
                  <a:cubicBezTo>
                    <a:pt x="143" y="193"/>
                    <a:pt x="112" y="193"/>
                    <a:pt x="82" y="193"/>
                  </a:cubicBezTo>
                  <a:cubicBezTo>
                    <a:pt x="69" y="193"/>
                    <a:pt x="60" y="197"/>
                    <a:pt x="59" y="210"/>
                  </a:cubicBezTo>
                  <a:cubicBezTo>
                    <a:pt x="58" y="233"/>
                    <a:pt x="58" y="256"/>
                    <a:pt x="58" y="280"/>
                  </a:cubicBezTo>
                  <a:cubicBezTo>
                    <a:pt x="136" y="275"/>
                    <a:pt x="183" y="312"/>
                    <a:pt x="183" y="376"/>
                  </a:cubicBezTo>
                  <a:cubicBezTo>
                    <a:pt x="182" y="438"/>
                    <a:pt x="133" y="475"/>
                    <a:pt x="58" y="4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74">
              <a:extLst>
                <a:ext uri="{FF2B5EF4-FFF2-40B4-BE49-F238E27FC236}">
                  <a16:creationId xmlns:a16="http://schemas.microsoft.com/office/drawing/2014/main" id="{A486933E-537A-51A7-C7DE-42CBC437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675" y="2653822"/>
              <a:ext cx="66380" cy="123998"/>
            </a:xfrm>
            <a:custGeom>
              <a:avLst/>
              <a:gdLst>
                <a:gd name="connsiteX0" fmla="*/ 14468 w 66380"/>
                <a:gd name="connsiteY0" fmla="*/ 93851 h 123998"/>
                <a:gd name="connsiteX1" fmla="*/ 31451 w 66380"/>
                <a:gd name="connsiteY1" fmla="*/ 110841 h 123998"/>
                <a:gd name="connsiteX2" fmla="*/ 33338 w 66380"/>
                <a:gd name="connsiteY2" fmla="*/ 116611 h 123998"/>
                <a:gd name="connsiteX3" fmla="*/ 27991 w 66380"/>
                <a:gd name="connsiteY3" fmla="*/ 123342 h 123998"/>
                <a:gd name="connsiteX4" fmla="*/ 18871 w 66380"/>
                <a:gd name="connsiteY4" fmla="*/ 122701 h 123998"/>
                <a:gd name="connsiteX5" fmla="*/ 2831 w 66380"/>
                <a:gd name="connsiteY5" fmla="*/ 106673 h 123998"/>
                <a:gd name="connsiteX6" fmla="*/ 3774 w 66380"/>
                <a:gd name="connsiteY6" fmla="*/ 95454 h 123998"/>
                <a:gd name="connsiteX7" fmla="*/ 14468 w 66380"/>
                <a:gd name="connsiteY7" fmla="*/ 93851 h 123998"/>
                <a:gd name="connsiteX8" fmla="*/ 12488 w 66380"/>
                <a:gd name="connsiteY8" fmla="*/ 52866 h 123998"/>
                <a:gd name="connsiteX9" fmla="*/ 56088 w 66380"/>
                <a:gd name="connsiteY9" fmla="*/ 52866 h 123998"/>
                <a:gd name="connsiteX10" fmla="*/ 66365 w 66380"/>
                <a:gd name="connsiteY10" fmla="*/ 61597 h 123998"/>
                <a:gd name="connsiteX11" fmla="*/ 55776 w 66380"/>
                <a:gd name="connsiteY11" fmla="*/ 70329 h 123998"/>
                <a:gd name="connsiteX12" fmla="*/ 33976 w 66380"/>
                <a:gd name="connsiteY12" fmla="*/ 70329 h 123998"/>
                <a:gd name="connsiteX13" fmla="*/ 12177 w 66380"/>
                <a:gd name="connsiteY13" fmla="*/ 70028 h 123998"/>
                <a:gd name="connsiteX14" fmla="*/ 1588 w 66380"/>
                <a:gd name="connsiteY14" fmla="*/ 61296 h 123998"/>
                <a:gd name="connsiteX15" fmla="*/ 12488 w 66380"/>
                <a:gd name="connsiteY15" fmla="*/ 52866 h 123998"/>
                <a:gd name="connsiteX16" fmla="*/ 29911 w 66380"/>
                <a:gd name="connsiteY16" fmla="*/ 2595 h 123998"/>
                <a:gd name="connsiteX17" fmla="*/ 29288 w 66380"/>
                <a:gd name="connsiteY17" fmla="*/ 15560 h 123998"/>
                <a:gd name="connsiteX18" fmla="*/ 16202 w 66380"/>
                <a:gd name="connsiteY18" fmla="*/ 28525 h 123998"/>
                <a:gd name="connsiteX19" fmla="*/ 6232 w 66380"/>
                <a:gd name="connsiteY19" fmla="*/ 29759 h 123998"/>
                <a:gd name="connsiteX20" fmla="*/ 0 w 66380"/>
                <a:gd name="connsiteY20" fmla="*/ 22351 h 123998"/>
                <a:gd name="connsiteX21" fmla="*/ 4362 w 66380"/>
                <a:gd name="connsiteY21" fmla="*/ 15560 h 123998"/>
                <a:gd name="connsiteX22" fmla="*/ 16825 w 66380"/>
                <a:gd name="connsiteY22" fmla="*/ 3212 h 123998"/>
                <a:gd name="connsiteX23" fmla="*/ 29911 w 66380"/>
                <a:gd name="connsiteY23" fmla="*/ 2595 h 12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380" h="123998">
                  <a:moveTo>
                    <a:pt x="14468" y="93851"/>
                  </a:moveTo>
                  <a:cubicBezTo>
                    <a:pt x="20443" y="98980"/>
                    <a:pt x="26104" y="105071"/>
                    <a:pt x="31451" y="110841"/>
                  </a:cubicBezTo>
                  <a:cubicBezTo>
                    <a:pt x="32395" y="111802"/>
                    <a:pt x="32395" y="113726"/>
                    <a:pt x="33338" y="116611"/>
                  </a:cubicBezTo>
                  <a:cubicBezTo>
                    <a:pt x="31766" y="118534"/>
                    <a:pt x="30508" y="122060"/>
                    <a:pt x="27991" y="123342"/>
                  </a:cubicBezTo>
                  <a:cubicBezTo>
                    <a:pt x="25475" y="124304"/>
                    <a:pt x="20758" y="124304"/>
                    <a:pt x="18871" y="122701"/>
                  </a:cubicBezTo>
                  <a:cubicBezTo>
                    <a:pt x="12895" y="117893"/>
                    <a:pt x="7863" y="112123"/>
                    <a:pt x="2831" y="106673"/>
                  </a:cubicBezTo>
                  <a:cubicBezTo>
                    <a:pt x="0" y="103468"/>
                    <a:pt x="944" y="98660"/>
                    <a:pt x="3774" y="95454"/>
                  </a:cubicBezTo>
                  <a:cubicBezTo>
                    <a:pt x="6605" y="92248"/>
                    <a:pt x="11322" y="90966"/>
                    <a:pt x="14468" y="93851"/>
                  </a:cubicBezTo>
                  <a:close/>
                  <a:moveTo>
                    <a:pt x="12488" y="52866"/>
                  </a:moveTo>
                  <a:cubicBezTo>
                    <a:pt x="26814" y="52866"/>
                    <a:pt x="41451" y="52866"/>
                    <a:pt x="56088" y="52866"/>
                  </a:cubicBezTo>
                  <a:cubicBezTo>
                    <a:pt x="62316" y="52866"/>
                    <a:pt x="66676" y="56479"/>
                    <a:pt x="66365" y="61597"/>
                  </a:cubicBezTo>
                  <a:cubicBezTo>
                    <a:pt x="66365" y="66716"/>
                    <a:pt x="62316" y="70028"/>
                    <a:pt x="55776" y="70329"/>
                  </a:cubicBezTo>
                  <a:cubicBezTo>
                    <a:pt x="48613" y="70329"/>
                    <a:pt x="41139" y="70329"/>
                    <a:pt x="33976" y="70329"/>
                  </a:cubicBezTo>
                  <a:cubicBezTo>
                    <a:pt x="26814" y="70329"/>
                    <a:pt x="19339" y="70329"/>
                    <a:pt x="12177" y="70028"/>
                  </a:cubicBezTo>
                  <a:cubicBezTo>
                    <a:pt x="5637" y="70028"/>
                    <a:pt x="1588" y="66716"/>
                    <a:pt x="1588" y="61296"/>
                  </a:cubicBezTo>
                  <a:cubicBezTo>
                    <a:pt x="1900" y="56178"/>
                    <a:pt x="5948" y="52866"/>
                    <a:pt x="12488" y="52866"/>
                  </a:cubicBezTo>
                  <a:close/>
                  <a:moveTo>
                    <a:pt x="29911" y="2595"/>
                  </a:moveTo>
                  <a:cubicBezTo>
                    <a:pt x="33338" y="5991"/>
                    <a:pt x="33338" y="11547"/>
                    <a:pt x="29288" y="15560"/>
                  </a:cubicBezTo>
                  <a:cubicBezTo>
                    <a:pt x="24926" y="19881"/>
                    <a:pt x="20564" y="24203"/>
                    <a:pt x="16202" y="28525"/>
                  </a:cubicBezTo>
                  <a:cubicBezTo>
                    <a:pt x="13398" y="31303"/>
                    <a:pt x="9659" y="32229"/>
                    <a:pt x="6232" y="29759"/>
                  </a:cubicBezTo>
                  <a:cubicBezTo>
                    <a:pt x="3739" y="27907"/>
                    <a:pt x="2181" y="24820"/>
                    <a:pt x="0" y="22351"/>
                  </a:cubicBezTo>
                  <a:cubicBezTo>
                    <a:pt x="1870" y="19264"/>
                    <a:pt x="2804" y="17103"/>
                    <a:pt x="4362" y="15560"/>
                  </a:cubicBezTo>
                  <a:cubicBezTo>
                    <a:pt x="8413" y="11238"/>
                    <a:pt x="12463" y="7225"/>
                    <a:pt x="16825" y="3212"/>
                  </a:cubicBezTo>
                  <a:cubicBezTo>
                    <a:pt x="20875" y="-800"/>
                    <a:pt x="26172" y="-1109"/>
                    <a:pt x="29911" y="25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2" name="Freeform 275">
              <a:extLst>
                <a:ext uri="{FF2B5EF4-FFF2-40B4-BE49-F238E27FC236}">
                  <a16:creationId xmlns:a16="http://schemas.microsoft.com/office/drawing/2014/main" id="{903275D2-FCFB-7045-7E0C-7325B7C2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150" y="2652713"/>
              <a:ext cx="66185" cy="126141"/>
            </a:xfrm>
            <a:custGeom>
              <a:avLst/>
              <a:gdLst>
                <a:gd name="connsiteX0" fmla="*/ 58662 w 66185"/>
                <a:gd name="connsiteY0" fmla="*/ 93662 h 126141"/>
                <a:gd name="connsiteX1" fmla="*/ 65394 w 66185"/>
                <a:gd name="connsiteY1" fmla="*/ 99638 h 126141"/>
                <a:gd name="connsiteX2" fmla="*/ 64753 w 66185"/>
                <a:gd name="connsiteY2" fmla="*/ 108759 h 126141"/>
                <a:gd name="connsiteX3" fmla="*/ 49366 w 66185"/>
                <a:gd name="connsiteY3" fmla="*/ 124170 h 126141"/>
                <a:gd name="connsiteX4" fmla="*/ 37505 w 66185"/>
                <a:gd name="connsiteY4" fmla="*/ 123855 h 126141"/>
                <a:gd name="connsiteX5" fmla="*/ 36223 w 66185"/>
                <a:gd name="connsiteY5" fmla="*/ 112533 h 126141"/>
                <a:gd name="connsiteX6" fmla="*/ 52892 w 66185"/>
                <a:gd name="connsiteY6" fmla="*/ 95864 h 126141"/>
                <a:gd name="connsiteX7" fmla="*/ 58662 w 66185"/>
                <a:gd name="connsiteY7" fmla="*/ 93662 h 126141"/>
                <a:gd name="connsiteX8" fmla="*/ 10326 w 66185"/>
                <a:gd name="connsiteY8" fmla="*/ 53975 h 126141"/>
                <a:gd name="connsiteX9" fmla="*/ 32857 w 66185"/>
                <a:gd name="connsiteY9" fmla="*/ 53975 h 126141"/>
                <a:gd name="connsiteX10" fmla="*/ 54762 w 66185"/>
                <a:gd name="connsiteY10" fmla="*/ 53975 h 126141"/>
                <a:gd name="connsiteX11" fmla="*/ 65088 w 66185"/>
                <a:gd name="connsiteY11" fmla="*/ 62707 h 126141"/>
                <a:gd name="connsiteX12" fmla="*/ 54762 w 66185"/>
                <a:gd name="connsiteY12" fmla="*/ 71137 h 126141"/>
                <a:gd name="connsiteX13" fmla="*/ 10013 w 66185"/>
                <a:gd name="connsiteY13" fmla="*/ 71137 h 126141"/>
                <a:gd name="connsiteX14" fmla="*/ 0 w 66185"/>
                <a:gd name="connsiteY14" fmla="*/ 62406 h 126141"/>
                <a:gd name="connsiteX15" fmla="*/ 10326 w 66185"/>
                <a:gd name="connsiteY15" fmla="*/ 53975 h 126141"/>
                <a:gd name="connsiteX16" fmla="*/ 42907 w 66185"/>
                <a:gd name="connsiteY16" fmla="*/ 0 h 126141"/>
                <a:gd name="connsiteX17" fmla="*/ 50316 w 66185"/>
                <a:gd name="connsiteY17" fmla="*/ 4362 h 126141"/>
                <a:gd name="connsiteX18" fmla="*/ 62355 w 66185"/>
                <a:gd name="connsiteY18" fmla="*/ 16825 h 126141"/>
                <a:gd name="connsiteX19" fmla="*/ 62972 w 66185"/>
                <a:gd name="connsiteY19" fmla="*/ 29911 h 126141"/>
                <a:gd name="connsiteX20" fmla="*/ 50316 w 66185"/>
                <a:gd name="connsiteY20" fmla="*/ 29599 h 126141"/>
                <a:gd name="connsiteX21" fmla="*/ 37042 w 66185"/>
                <a:gd name="connsiteY21" fmla="*/ 15890 h 126141"/>
                <a:gd name="connsiteX22" fmla="*/ 35808 w 66185"/>
                <a:gd name="connsiteY22" fmla="*/ 5920 h 126141"/>
                <a:gd name="connsiteX23" fmla="*/ 42907 w 66185"/>
                <a:gd name="connsiteY23" fmla="*/ 0 h 1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85" h="126141">
                  <a:moveTo>
                    <a:pt x="58662" y="93662"/>
                  </a:moveTo>
                  <a:cubicBezTo>
                    <a:pt x="60906" y="95549"/>
                    <a:pt x="64432" y="97122"/>
                    <a:pt x="65394" y="99638"/>
                  </a:cubicBezTo>
                  <a:cubicBezTo>
                    <a:pt x="66676" y="102154"/>
                    <a:pt x="66356" y="106557"/>
                    <a:pt x="64753" y="108759"/>
                  </a:cubicBezTo>
                  <a:cubicBezTo>
                    <a:pt x="60265" y="114420"/>
                    <a:pt x="54815" y="119452"/>
                    <a:pt x="49366" y="124170"/>
                  </a:cubicBezTo>
                  <a:cubicBezTo>
                    <a:pt x="45840" y="127000"/>
                    <a:pt x="41032" y="126686"/>
                    <a:pt x="37505" y="123855"/>
                  </a:cubicBezTo>
                  <a:cubicBezTo>
                    <a:pt x="34300" y="120710"/>
                    <a:pt x="33338" y="115678"/>
                    <a:pt x="36223" y="112533"/>
                  </a:cubicBezTo>
                  <a:cubicBezTo>
                    <a:pt x="41352" y="106557"/>
                    <a:pt x="47122" y="101210"/>
                    <a:pt x="52892" y="95864"/>
                  </a:cubicBezTo>
                  <a:cubicBezTo>
                    <a:pt x="54174" y="94920"/>
                    <a:pt x="56098" y="94606"/>
                    <a:pt x="58662" y="93662"/>
                  </a:cubicBezTo>
                  <a:close/>
                  <a:moveTo>
                    <a:pt x="10326" y="53975"/>
                  </a:moveTo>
                  <a:cubicBezTo>
                    <a:pt x="17836" y="53975"/>
                    <a:pt x="25347" y="53975"/>
                    <a:pt x="32857" y="53975"/>
                  </a:cubicBezTo>
                  <a:cubicBezTo>
                    <a:pt x="40054" y="53975"/>
                    <a:pt x="47252" y="53975"/>
                    <a:pt x="54762" y="53975"/>
                  </a:cubicBezTo>
                  <a:cubicBezTo>
                    <a:pt x="61020" y="53975"/>
                    <a:pt x="65088" y="57588"/>
                    <a:pt x="65088" y="62707"/>
                  </a:cubicBezTo>
                  <a:cubicBezTo>
                    <a:pt x="65088" y="67825"/>
                    <a:pt x="61020" y="71137"/>
                    <a:pt x="54762" y="71137"/>
                  </a:cubicBezTo>
                  <a:cubicBezTo>
                    <a:pt x="40054" y="71438"/>
                    <a:pt x="25034" y="71438"/>
                    <a:pt x="10013" y="71137"/>
                  </a:cubicBezTo>
                  <a:cubicBezTo>
                    <a:pt x="3755" y="71137"/>
                    <a:pt x="0" y="67825"/>
                    <a:pt x="0" y="62406"/>
                  </a:cubicBezTo>
                  <a:cubicBezTo>
                    <a:pt x="313" y="57287"/>
                    <a:pt x="4068" y="53975"/>
                    <a:pt x="10326" y="53975"/>
                  </a:cubicBezTo>
                  <a:close/>
                  <a:moveTo>
                    <a:pt x="42907" y="0"/>
                  </a:moveTo>
                  <a:cubicBezTo>
                    <a:pt x="45994" y="1870"/>
                    <a:pt x="48464" y="2804"/>
                    <a:pt x="50316" y="4362"/>
                  </a:cubicBezTo>
                  <a:cubicBezTo>
                    <a:pt x="54329" y="8413"/>
                    <a:pt x="58342" y="12463"/>
                    <a:pt x="62355" y="16825"/>
                  </a:cubicBezTo>
                  <a:cubicBezTo>
                    <a:pt x="66367" y="20875"/>
                    <a:pt x="66676" y="26172"/>
                    <a:pt x="62972" y="29911"/>
                  </a:cubicBezTo>
                  <a:cubicBezTo>
                    <a:pt x="59268" y="33338"/>
                    <a:pt x="54329" y="33338"/>
                    <a:pt x="50316" y="29599"/>
                  </a:cubicBezTo>
                  <a:cubicBezTo>
                    <a:pt x="45686" y="25237"/>
                    <a:pt x="41364" y="20564"/>
                    <a:pt x="37042" y="15890"/>
                  </a:cubicBezTo>
                  <a:cubicBezTo>
                    <a:pt x="34264" y="13086"/>
                    <a:pt x="33338" y="9347"/>
                    <a:pt x="35808" y="5920"/>
                  </a:cubicBezTo>
                  <a:cubicBezTo>
                    <a:pt x="37351" y="3739"/>
                    <a:pt x="40438" y="2181"/>
                    <a:pt x="429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3" name="Freeform 164">
              <a:extLst>
                <a:ext uri="{FF2B5EF4-FFF2-40B4-BE49-F238E27FC236}">
                  <a16:creationId xmlns:a16="http://schemas.microsoft.com/office/drawing/2014/main" id="{D407F382-0A9B-4D88-8339-DF2260A6B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238" y="2606675"/>
              <a:ext cx="19050" cy="19050"/>
            </a:xfrm>
            <a:custGeom>
              <a:avLst/>
              <a:gdLst>
                <a:gd name="T0" fmla="*/ 58 w 58"/>
                <a:gd name="T1" fmla="*/ 28 h 57"/>
                <a:gd name="T2" fmla="*/ 30 w 58"/>
                <a:gd name="T3" fmla="*/ 57 h 57"/>
                <a:gd name="T4" fmla="*/ 0 w 58"/>
                <a:gd name="T5" fmla="*/ 28 h 57"/>
                <a:gd name="T6" fmla="*/ 28 w 58"/>
                <a:gd name="T7" fmla="*/ 0 h 57"/>
                <a:gd name="T8" fmla="*/ 58 w 58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8" y="28"/>
                  </a:moveTo>
                  <a:cubicBezTo>
                    <a:pt x="58" y="44"/>
                    <a:pt x="45" y="56"/>
                    <a:pt x="30" y="57"/>
                  </a:cubicBezTo>
                  <a:cubicBezTo>
                    <a:pt x="14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5" y="0"/>
                    <a:pt x="58" y="12"/>
                    <a:pt x="5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7CC4DFF3-87CC-DEB3-8648-BD7A522E6851}"/>
              </a:ext>
            </a:extLst>
          </p:cNvPr>
          <p:cNvGrpSpPr/>
          <p:nvPr/>
        </p:nvGrpSpPr>
        <p:grpSpPr>
          <a:xfrm>
            <a:off x="4487316" y="3788296"/>
            <a:ext cx="320904" cy="318610"/>
            <a:chOff x="7000875" y="4484688"/>
            <a:chExt cx="444500" cy="441325"/>
          </a:xfrm>
          <a:solidFill>
            <a:schemeClr val="bg1"/>
          </a:solidFill>
        </p:grpSpPr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575FE0D2-58CF-7131-778D-787D740DD6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050" y="4484688"/>
              <a:ext cx="441325" cy="441325"/>
            </a:xfrm>
            <a:custGeom>
              <a:avLst/>
              <a:gdLst>
                <a:gd name="T0" fmla="*/ 1151 w 1487"/>
                <a:gd name="T1" fmla="*/ 721 h 1487"/>
                <a:gd name="T2" fmla="*/ 915 w 1487"/>
                <a:gd name="T3" fmla="*/ 192 h 1487"/>
                <a:gd name="T4" fmla="*/ 534 w 1487"/>
                <a:gd name="T5" fmla="*/ 476 h 1487"/>
                <a:gd name="T6" fmla="*/ 1161 w 1487"/>
                <a:gd name="T7" fmla="*/ 891 h 1487"/>
                <a:gd name="T8" fmla="*/ 1208 w 1487"/>
                <a:gd name="T9" fmla="*/ 919 h 1487"/>
                <a:gd name="T10" fmla="*/ 1306 w 1487"/>
                <a:gd name="T11" fmla="*/ 831 h 1487"/>
                <a:gd name="T12" fmla="*/ 1396 w 1487"/>
                <a:gd name="T13" fmla="*/ 617 h 1487"/>
                <a:gd name="T14" fmla="*/ 1396 w 1487"/>
                <a:gd name="T15" fmla="*/ 488 h 1487"/>
                <a:gd name="T16" fmla="*/ 1327 w 1487"/>
                <a:gd name="T17" fmla="*/ 236 h 1487"/>
                <a:gd name="T18" fmla="*/ 1199 w 1487"/>
                <a:gd name="T19" fmla="*/ 180 h 1487"/>
                <a:gd name="T20" fmla="*/ 988 w 1487"/>
                <a:gd name="T21" fmla="*/ 49 h 1487"/>
                <a:gd name="T22" fmla="*/ 858 w 1487"/>
                <a:gd name="T23" fmla="*/ 103 h 1487"/>
                <a:gd name="T24" fmla="*/ 619 w 1487"/>
                <a:gd name="T25" fmla="*/ 160 h 1487"/>
                <a:gd name="T26" fmla="*/ 563 w 1487"/>
                <a:gd name="T27" fmla="*/ 289 h 1487"/>
                <a:gd name="T28" fmla="*/ 431 w 1487"/>
                <a:gd name="T29" fmla="*/ 499 h 1487"/>
                <a:gd name="T30" fmla="*/ 384 w 1487"/>
                <a:gd name="T31" fmla="*/ 466 h 1487"/>
                <a:gd name="T32" fmla="*/ 445 w 1487"/>
                <a:gd name="T33" fmla="*/ 436 h 1487"/>
                <a:gd name="T34" fmla="*/ 486 w 1487"/>
                <a:gd name="T35" fmla="*/ 235 h 1487"/>
                <a:gd name="T36" fmla="*/ 610 w 1487"/>
                <a:gd name="T37" fmla="*/ 98 h 1487"/>
                <a:gd name="T38" fmla="*/ 818 w 1487"/>
                <a:gd name="T39" fmla="*/ 63 h 1487"/>
                <a:gd name="T40" fmla="*/ 856 w 1487"/>
                <a:gd name="T41" fmla="*/ 0 h 1487"/>
                <a:gd name="T42" fmla="*/ 1043 w 1487"/>
                <a:gd name="T43" fmla="*/ 57 h 1487"/>
                <a:gd name="T44" fmla="*/ 1221 w 1487"/>
                <a:gd name="T45" fmla="*/ 122 h 1487"/>
                <a:gd name="T46" fmla="*/ 1382 w 1487"/>
                <a:gd name="T47" fmla="*/ 218 h 1487"/>
                <a:gd name="T48" fmla="*/ 1381 w 1487"/>
                <a:gd name="T49" fmla="*/ 319 h 1487"/>
                <a:gd name="T50" fmla="*/ 1478 w 1487"/>
                <a:gd name="T51" fmla="*/ 459 h 1487"/>
                <a:gd name="T52" fmla="*/ 1477 w 1487"/>
                <a:gd name="T53" fmla="*/ 645 h 1487"/>
                <a:gd name="T54" fmla="*/ 1363 w 1487"/>
                <a:gd name="T55" fmla="*/ 817 h 1487"/>
                <a:gd name="T56" fmla="*/ 1382 w 1487"/>
                <a:gd name="T57" fmla="*/ 885 h 1487"/>
                <a:gd name="T58" fmla="*/ 1217 w 1487"/>
                <a:gd name="T59" fmla="*/ 980 h 1487"/>
                <a:gd name="T60" fmla="*/ 1151 w 1487"/>
                <a:gd name="T61" fmla="*/ 1027 h 1487"/>
                <a:gd name="T62" fmla="*/ 0 w 1487"/>
                <a:gd name="T63" fmla="*/ 1487 h 1487"/>
                <a:gd name="T64" fmla="*/ 191 w 1487"/>
                <a:gd name="T65" fmla="*/ 1439 h 1487"/>
                <a:gd name="T66" fmla="*/ 430 w 1487"/>
                <a:gd name="T67" fmla="*/ 961 h 1487"/>
                <a:gd name="T68" fmla="*/ 479 w 1487"/>
                <a:gd name="T69" fmla="*/ 1057 h 1487"/>
                <a:gd name="T70" fmla="*/ 719 w 1487"/>
                <a:gd name="T71" fmla="*/ 1439 h 1487"/>
                <a:gd name="T72" fmla="*/ 911 w 1487"/>
                <a:gd name="T73" fmla="*/ 1439 h 1487"/>
                <a:gd name="T74" fmla="*/ 1008 w 1487"/>
                <a:gd name="T75" fmla="*/ 769 h 1487"/>
                <a:gd name="T76" fmla="*/ 1102 w 1487"/>
                <a:gd name="T77" fmla="*/ 769 h 1487"/>
                <a:gd name="T78" fmla="*/ 142 w 1487"/>
                <a:gd name="T79" fmla="*/ 1439 h 1487"/>
                <a:gd name="T80" fmla="*/ 48 w 1487"/>
                <a:gd name="T81" fmla="*/ 1439 h 1487"/>
                <a:gd name="T82" fmla="*/ 768 w 1487"/>
                <a:gd name="T83" fmla="*/ 913 h 1487"/>
                <a:gd name="T84" fmla="*/ 382 w 1487"/>
                <a:gd name="T85" fmla="*/ 1439 h 1487"/>
                <a:gd name="T86" fmla="*/ 288 w 1487"/>
                <a:gd name="T87" fmla="*/ 1439 h 1487"/>
                <a:gd name="T88" fmla="*/ 528 w 1487"/>
                <a:gd name="T89" fmla="*/ 1439 h 1487"/>
                <a:gd name="T90" fmla="*/ 528 w 1487"/>
                <a:gd name="T91" fmla="*/ 11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87" h="1487">
                  <a:moveTo>
                    <a:pt x="958" y="720"/>
                  </a:moveTo>
                  <a:cubicBezTo>
                    <a:pt x="1022" y="720"/>
                    <a:pt x="1083" y="720"/>
                    <a:pt x="1144" y="720"/>
                  </a:cubicBezTo>
                  <a:cubicBezTo>
                    <a:pt x="1146" y="720"/>
                    <a:pt x="1148" y="721"/>
                    <a:pt x="1151" y="721"/>
                  </a:cubicBezTo>
                  <a:cubicBezTo>
                    <a:pt x="1151" y="760"/>
                    <a:pt x="1151" y="798"/>
                    <a:pt x="1151" y="837"/>
                  </a:cubicBezTo>
                  <a:cubicBezTo>
                    <a:pt x="1239" y="780"/>
                    <a:pt x="1325" y="631"/>
                    <a:pt x="1285" y="468"/>
                  </a:cubicBezTo>
                  <a:cubicBezTo>
                    <a:pt x="1244" y="299"/>
                    <a:pt x="1088" y="183"/>
                    <a:pt x="915" y="192"/>
                  </a:cubicBezTo>
                  <a:cubicBezTo>
                    <a:pt x="724" y="203"/>
                    <a:pt x="574" y="362"/>
                    <a:pt x="574" y="551"/>
                  </a:cubicBezTo>
                  <a:cubicBezTo>
                    <a:pt x="559" y="551"/>
                    <a:pt x="544" y="551"/>
                    <a:pt x="526" y="551"/>
                  </a:cubicBezTo>
                  <a:cubicBezTo>
                    <a:pt x="528" y="526"/>
                    <a:pt x="530" y="501"/>
                    <a:pt x="534" y="476"/>
                  </a:cubicBezTo>
                  <a:cubicBezTo>
                    <a:pt x="573" y="275"/>
                    <a:pt x="750" y="136"/>
                    <a:pt x="955" y="144"/>
                  </a:cubicBezTo>
                  <a:cubicBezTo>
                    <a:pt x="1154" y="153"/>
                    <a:pt x="1323" y="312"/>
                    <a:pt x="1340" y="510"/>
                  </a:cubicBezTo>
                  <a:cubicBezTo>
                    <a:pt x="1354" y="671"/>
                    <a:pt x="1292" y="798"/>
                    <a:pt x="1161" y="891"/>
                  </a:cubicBezTo>
                  <a:cubicBezTo>
                    <a:pt x="1154" y="896"/>
                    <a:pt x="1150" y="901"/>
                    <a:pt x="1151" y="909"/>
                  </a:cubicBezTo>
                  <a:cubicBezTo>
                    <a:pt x="1152" y="923"/>
                    <a:pt x="1151" y="936"/>
                    <a:pt x="1151" y="953"/>
                  </a:cubicBezTo>
                  <a:cubicBezTo>
                    <a:pt x="1171" y="941"/>
                    <a:pt x="1189" y="930"/>
                    <a:pt x="1208" y="919"/>
                  </a:cubicBezTo>
                  <a:cubicBezTo>
                    <a:pt x="1222" y="927"/>
                    <a:pt x="1237" y="936"/>
                    <a:pt x="1251" y="944"/>
                  </a:cubicBezTo>
                  <a:cubicBezTo>
                    <a:pt x="1276" y="919"/>
                    <a:pt x="1301" y="894"/>
                    <a:pt x="1327" y="867"/>
                  </a:cubicBezTo>
                  <a:cubicBezTo>
                    <a:pt x="1321" y="857"/>
                    <a:pt x="1313" y="845"/>
                    <a:pt x="1306" y="831"/>
                  </a:cubicBezTo>
                  <a:cubicBezTo>
                    <a:pt x="1304" y="828"/>
                    <a:pt x="1304" y="821"/>
                    <a:pt x="1306" y="817"/>
                  </a:cubicBezTo>
                  <a:cubicBezTo>
                    <a:pt x="1346" y="760"/>
                    <a:pt x="1372" y="697"/>
                    <a:pt x="1385" y="628"/>
                  </a:cubicBezTo>
                  <a:cubicBezTo>
                    <a:pt x="1386" y="623"/>
                    <a:pt x="1391" y="618"/>
                    <a:pt x="1396" y="617"/>
                  </a:cubicBezTo>
                  <a:cubicBezTo>
                    <a:pt x="1409" y="612"/>
                    <a:pt x="1423" y="609"/>
                    <a:pt x="1438" y="605"/>
                  </a:cubicBezTo>
                  <a:cubicBezTo>
                    <a:pt x="1438" y="570"/>
                    <a:pt x="1438" y="536"/>
                    <a:pt x="1438" y="499"/>
                  </a:cubicBezTo>
                  <a:cubicBezTo>
                    <a:pt x="1425" y="495"/>
                    <a:pt x="1410" y="492"/>
                    <a:pt x="1396" y="488"/>
                  </a:cubicBezTo>
                  <a:cubicBezTo>
                    <a:pt x="1392" y="486"/>
                    <a:pt x="1386" y="482"/>
                    <a:pt x="1385" y="478"/>
                  </a:cubicBezTo>
                  <a:cubicBezTo>
                    <a:pt x="1356" y="375"/>
                    <a:pt x="1356" y="375"/>
                    <a:pt x="1302" y="279"/>
                  </a:cubicBezTo>
                  <a:cubicBezTo>
                    <a:pt x="1310" y="265"/>
                    <a:pt x="1319" y="250"/>
                    <a:pt x="1327" y="236"/>
                  </a:cubicBezTo>
                  <a:cubicBezTo>
                    <a:pt x="1302" y="211"/>
                    <a:pt x="1277" y="186"/>
                    <a:pt x="1251" y="160"/>
                  </a:cubicBezTo>
                  <a:cubicBezTo>
                    <a:pt x="1241" y="166"/>
                    <a:pt x="1229" y="174"/>
                    <a:pt x="1215" y="180"/>
                  </a:cubicBezTo>
                  <a:cubicBezTo>
                    <a:pt x="1211" y="183"/>
                    <a:pt x="1203" y="183"/>
                    <a:pt x="1199" y="180"/>
                  </a:cubicBezTo>
                  <a:cubicBezTo>
                    <a:pt x="1143" y="141"/>
                    <a:pt x="1081" y="115"/>
                    <a:pt x="1013" y="103"/>
                  </a:cubicBezTo>
                  <a:cubicBezTo>
                    <a:pt x="1004" y="102"/>
                    <a:pt x="1000" y="98"/>
                    <a:pt x="998" y="89"/>
                  </a:cubicBezTo>
                  <a:cubicBezTo>
                    <a:pt x="995" y="75"/>
                    <a:pt x="992" y="62"/>
                    <a:pt x="988" y="49"/>
                  </a:cubicBezTo>
                  <a:cubicBezTo>
                    <a:pt x="953" y="49"/>
                    <a:pt x="918" y="49"/>
                    <a:pt x="882" y="49"/>
                  </a:cubicBezTo>
                  <a:cubicBezTo>
                    <a:pt x="878" y="62"/>
                    <a:pt x="875" y="76"/>
                    <a:pt x="871" y="90"/>
                  </a:cubicBezTo>
                  <a:cubicBezTo>
                    <a:pt x="870" y="97"/>
                    <a:pt x="867" y="101"/>
                    <a:pt x="858" y="103"/>
                  </a:cubicBezTo>
                  <a:cubicBezTo>
                    <a:pt x="790" y="115"/>
                    <a:pt x="727" y="141"/>
                    <a:pt x="670" y="180"/>
                  </a:cubicBezTo>
                  <a:cubicBezTo>
                    <a:pt x="667" y="183"/>
                    <a:pt x="659" y="183"/>
                    <a:pt x="655" y="181"/>
                  </a:cubicBezTo>
                  <a:cubicBezTo>
                    <a:pt x="642" y="174"/>
                    <a:pt x="630" y="166"/>
                    <a:pt x="619" y="160"/>
                  </a:cubicBezTo>
                  <a:cubicBezTo>
                    <a:pt x="594" y="185"/>
                    <a:pt x="569" y="210"/>
                    <a:pt x="543" y="236"/>
                  </a:cubicBezTo>
                  <a:cubicBezTo>
                    <a:pt x="549" y="246"/>
                    <a:pt x="555" y="258"/>
                    <a:pt x="563" y="270"/>
                  </a:cubicBezTo>
                  <a:cubicBezTo>
                    <a:pt x="567" y="277"/>
                    <a:pt x="568" y="281"/>
                    <a:pt x="563" y="289"/>
                  </a:cubicBezTo>
                  <a:cubicBezTo>
                    <a:pt x="523" y="344"/>
                    <a:pt x="498" y="406"/>
                    <a:pt x="486" y="474"/>
                  </a:cubicBezTo>
                  <a:cubicBezTo>
                    <a:pt x="485" y="483"/>
                    <a:pt x="480" y="487"/>
                    <a:pt x="472" y="489"/>
                  </a:cubicBezTo>
                  <a:cubicBezTo>
                    <a:pt x="458" y="492"/>
                    <a:pt x="445" y="495"/>
                    <a:pt x="431" y="499"/>
                  </a:cubicBezTo>
                  <a:cubicBezTo>
                    <a:pt x="431" y="516"/>
                    <a:pt x="431" y="533"/>
                    <a:pt x="431" y="551"/>
                  </a:cubicBezTo>
                  <a:cubicBezTo>
                    <a:pt x="415" y="551"/>
                    <a:pt x="400" y="551"/>
                    <a:pt x="383" y="551"/>
                  </a:cubicBezTo>
                  <a:cubicBezTo>
                    <a:pt x="383" y="523"/>
                    <a:pt x="383" y="495"/>
                    <a:pt x="384" y="466"/>
                  </a:cubicBezTo>
                  <a:cubicBezTo>
                    <a:pt x="384" y="464"/>
                    <a:pt x="389" y="460"/>
                    <a:pt x="393" y="459"/>
                  </a:cubicBezTo>
                  <a:cubicBezTo>
                    <a:pt x="406" y="455"/>
                    <a:pt x="419" y="453"/>
                    <a:pt x="432" y="449"/>
                  </a:cubicBezTo>
                  <a:cubicBezTo>
                    <a:pt x="437" y="447"/>
                    <a:pt x="443" y="441"/>
                    <a:pt x="445" y="436"/>
                  </a:cubicBezTo>
                  <a:cubicBezTo>
                    <a:pt x="457" y="383"/>
                    <a:pt x="478" y="333"/>
                    <a:pt x="507" y="287"/>
                  </a:cubicBezTo>
                  <a:cubicBezTo>
                    <a:pt x="511" y="280"/>
                    <a:pt x="510" y="275"/>
                    <a:pt x="506" y="269"/>
                  </a:cubicBezTo>
                  <a:cubicBezTo>
                    <a:pt x="499" y="258"/>
                    <a:pt x="493" y="246"/>
                    <a:pt x="486" y="235"/>
                  </a:cubicBezTo>
                  <a:cubicBezTo>
                    <a:pt x="482" y="229"/>
                    <a:pt x="481" y="225"/>
                    <a:pt x="487" y="219"/>
                  </a:cubicBezTo>
                  <a:cubicBezTo>
                    <a:pt x="527" y="180"/>
                    <a:pt x="565" y="141"/>
                    <a:pt x="604" y="102"/>
                  </a:cubicBezTo>
                  <a:cubicBezTo>
                    <a:pt x="606" y="101"/>
                    <a:pt x="607" y="100"/>
                    <a:pt x="610" y="98"/>
                  </a:cubicBezTo>
                  <a:cubicBezTo>
                    <a:pt x="623" y="106"/>
                    <a:pt x="637" y="114"/>
                    <a:pt x="651" y="123"/>
                  </a:cubicBezTo>
                  <a:cubicBezTo>
                    <a:pt x="658" y="128"/>
                    <a:pt x="664" y="128"/>
                    <a:pt x="672" y="123"/>
                  </a:cubicBezTo>
                  <a:cubicBezTo>
                    <a:pt x="717" y="94"/>
                    <a:pt x="766" y="74"/>
                    <a:pt x="818" y="63"/>
                  </a:cubicBezTo>
                  <a:cubicBezTo>
                    <a:pt x="826" y="61"/>
                    <a:pt x="831" y="57"/>
                    <a:pt x="832" y="49"/>
                  </a:cubicBezTo>
                  <a:cubicBezTo>
                    <a:pt x="835" y="36"/>
                    <a:pt x="839" y="23"/>
                    <a:pt x="841" y="11"/>
                  </a:cubicBezTo>
                  <a:cubicBezTo>
                    <a:pt x="843" y="2"/>
                    <a:pt x="847" y="0"/>
                    <a:pt x="856" y="0"/>
                  </a:cubicBezTo>
                  <a:cubicBezTo>
                    <a:pt x="909" y="0"/>
                    <a:pt x="962" y="0"/>
                    <a:pt x="1015" y="0"/>
                  </a:cubicBezTo>
                  <a:cubicBezTo>
                    <a:pt x="1023" y="0"/>
                    <a:pt x="1027" y="2"/>
                    <a:pt x="1029" y="11"/>
                  </a:cubicBezTo>
                  <a:cubicBezTo>
                    <a:pt x="1032" y="27"/>
                    <a:pt x="1033" y="47"/>
                    <a:pt x="1043" y="57"/>
                  </a:cubicBezTo>
                  <a:cubicBezTo>
                    <a:pt x="1052" y="67"/>
                    <a:pt x="1073" y="66"/>
                    <a:pt x="1087" y="72"/>
                  </a:cubicBezTo>
                  <a:cubicBezTo>
                    <a:pt x="1124" y="88"/>
                    <a:pt x="1160" y="104"/>
                    <a:pt x="1196" y="122"/>
                  </a:cubicBezTo>
                  <a:cubicBezTo>
                    <a:pt x="1205" y="126"/>
                    <a:pt x="1212" y="129"/>
                    <a:pt x="1221" y="122"/>
                  </a:cubicBezTo>
                  <a:cubicBezTo>
                    <a:pt x="1231" y="115"/>
                    <a:pt x="1242" y="110"/>
                    <a:pt x="1252" y="103"/>
                  </a:cubicBezTo>
                  <a:cubicBezTo>
                    <a:pt x="1259" y="98"/>
                    <a:pt x="1263" y="99"/>
                    <a:pt x="1269" y="105"/>
                  </a:cubicBezTo>
                  <a:cubicBezTo>
                    <a:pt x="1307" y="143"/>
                    <a:pt x="1344" y="181"/>
                    <a:pt x="1382" y="218"/>
                  </a:cubicBezTo>
                  <a:cubicBezTo>
                    <a:pt x="1388" y="224"/>
                    <a:pt x="1389" y="228"/>
                    <a:pt x="1384" y="236"/>
                  </a:cubicBezTo>
                  <a:cubicBezTo>
                    <a:pt x="1375" y="249"/>
                    <a:pt x="1361" y="263"/>
                    <a:pt x="1361" y="277"/>
                  </a:cubicBezTo>
                  <a:cubicBezTo>
                    <a:pt x="1361" y="290"/>
                    <a:pt x="1375" y="304"/>
                    <a:pt x="1381" y="319"/>
                  </a:cubicBezTo>
                  <a:cubicBezTo>
                    <a:pt x="1396" y="357"/>
                    <a:pt x="1410" y="395"/>
                    <a:pt x="1424" y="433"/>
                  </a:cubicBezTo>
                  <a:cubicBezTo>
                    <a:pt x="1427" y="442"/>
                    <a:pt x="1430" y="448"/>
                    <a:pt x="1440" y="450"/>
                  </a:cubicBezTo>
                  <a:cubicBezTo>
                    <a:pt x="1453" y="452"/>
                    <a:pt x="1465" y="455"/>
                    <a:pt x="1478" y="459"/>
                  </a:cubicBezTo>
                  <a:cubicBezTo>
                    <a:pt x="1482" y="461"/>
                    <a:pt x="1487" y="467"/>
                    <a:pt x="1487" y="471"/>
                  </a:cubicBezTo>
                  <a:cubicBezTo>
                    <a:pt x="1487" y="525"/>
                    <a:pt x="1487" y="579"/>
                    <a:pt x="1487" y="633"/>
                  </a:cubicBezTo>
                  <a:cubicBezTo>
                    <a:pt x="1487" y="637"/>
                    <a:pt x="1481" y="643"/>
                    <a:pt x="1477" y="645"/>
                  </a:cubicBezTo>
                  <a:cubicBezTo>
                    <a:pt x="1465" y="649"/>
                    <a:pt x="1451" y="651"/>
                    <a:pt x="1438" y="655"/>
                  </a:cubicBezTo>
                  <a:cubicBezTo>
                    <a:pt x="1433" y="657"/>
                    <a:pt x="1427" y="663"/>
                    <a:pt x="1425" y="668"/>
                  </a:cubicBezTo>
                  <a:cubicBezTo>
                    <a:pt x="1413" y="721"/>
                    <a:pt x="1392" y="771"/>
                    <a:pt x="1363" y="817"/>
                  </a:cubicBezTo>
                  <a:cubicBezTo>
                    <a:pt x="1359" y="824"/>
                    <a:pt x="1359" y="829"/>
                    <a:pt x="1364" y="835"/>
                  </a:cubicBezTo>
                  <a:cubicBezTo>
                    <a:pt x="1371" y="847"/>
                    <a:pt x="1378" y="858"/>
                    <a:pt x="1384" y="870"/>
                  </a:cubicBezTo>
                  <a:cubicBezTo>
                    <a:pt x="1386" y="874"/>
                    <a:pt x="1385" y="882"/>
                    <a:pt x="1382" y="885"/>
                  </a:cubicBezTo>
                  <a:cubicBezTo>
                    <a:pt x="1345" y="923"/>
                    <a:pt x="1306" y="962"/>
                    <a:pt x="1268" y="999"/>
                  </a:cubicBezTo>
                  <a:cubicBezTo>
                    <a:pt x="1265" y="1002"/>
                    <a:pt x="1257" y="1003"/>
                    <a:pt x="1253" y="1001"/>
                  </a:cubicBezTo>
                  <a:cubicBezTo>
                    <a:pt x="1241" y="995"/>
                    <a:pt x="1229" y="986"/>
                    <a:pt x="1217" y="980"/>
                  </a:cubicBezTo>
                  <a:cubicBezTo>
                    <a:pt x="1213" y="978"/>
                    <a:pt x="1206" y="978"/>
                    <a:pt x="1201" y="980"/>
                  </a:cubicBezTo>
                  <a:cubicBezTo>
                    <a:pt x="1190" y="985"/>
                    <a:pt x="1180" y="994"/>
                    <a:pt x="1168" y="998"/>
                  </a:cubicBezTo>
                  <a:cubicBezTo>
                    <a:pt x="1153" y="1003"/>
                    <a:pt x="1151" y="1012"/>
                    <a:pt x="1151" y="1027"/>
                  </a:cubicBezTo>
                  <a:cubicBezTo>
                    <a:pt x="1151" y="1174"/>
                    <a:pt x="1151" y="1321"/>
                    <a:pt x="1151" y="1468"/>
                  </a:cubicBezTo>
                  <a:cubicBezTo>
                    <a:pt x="1151" y="1474"/>
                    <a:pt x="1151" y="1480"/>
                    <a:pt x="1151" y="1487"/>
                  </a:cubicBezTo>
                  <a:cubicBezTo>
                    <a:pt x="767" y="1487"/>
                    <a:pt x="384" y="1487"/>
                    <a:pt x="0" y="1487"/>
                  </a:cubicBezTo>
                  <a:cubicBezTo>
                    <a:pt x="0" y="1248"/>
                    <a:pt x="0" y="1009"/>
                    <a:pt x="0" y="769"/>
                  </a:cubicBezTo>
                  <a:cubicBezTo>
                    <a:pt x="63" y="769"/>
                    <a:pt x="126" y="769"/>
                    <a:pt x="191" y="769"/>
                  </a:cubicBezTo>
                  <a:cubicBezTo>
                    <a:pt x="191" y="992"/>
                    <a:pt x="191" y="1215"/>
                    <a:pt x="191" y="1439"/>
                  </a:cubicBezTo>
                  <a:cubicBezTo>
                    <a:pt x="207" y="1439"/>
                    <a:pt x="222" y="1439"/>
                    <a:pt x="238" y="1439"/>
                  </a:cubicBezTo>
                  <a:cubicBezTo>
                    <a:pt x="238" y="1280"/>
                    <a:pt x="238" y="1121"/>
                    <a:pt x="238" y="961"/>
                  </a:cubicBezTo>
                  <a:cubicBezTo>
                    <a:pt x="303" y="961"/>
                    <a:pt x="366" y="961"/>
                    <a:pt x="430" y="961"/>
                  </a:cubicBezTo>
                  <a:cubicBezTo>
                    <a:pt x="430" y="1120"/>
                    <a:pt x="430" y="1279"/>
                    <a:pt x="430" y="1439"/>
                  </a:cubicBezTo>
                  <a:cubicBezTo>
                    <a:pt x="447" y="1439"/>
                    <a:pt x="462" y="1439"/>
                    <a:pt x="479" y="1439"/>
                  </a:cubicBezTo>
                  <a:cubicBezTo>
                    <a:pt x="479" y="1312"/>
                    <a:pt x="479" y="1185"/>
                    <a:pt x="479" y="1057"/>
                  </a:cubicBezTo>
                  <a:cubicBezTo>
                    <a:pt x="543" y="1057"/>
                    <a:pt x="606" y="1057"/>
                    <a:pt x="670" y="1057"/>
                  </a:cubicBezTo>
                  <a:cubicBezTo>
                    <a:pt x="670" y="1184"/>
                    <a:pt x="670" y="1311"/>
                    <a:pt x="670" y="1439"/>
                  </a:cubicBezTo>
                  <a:cubicBezTo>
                    <a:pt x="687" y="1439"/>
                    <a:pt x="702" y="1439"/>
                    <a:pt x="719" y="1439"/>
                  </a:cubicBezTo>
                  <a:cubicBezTo>
                    <a:pt x="719" y="1248"/>
                    <a:pt x="719" y="1057"/>
                    <a:pt x="719" y="865"/>
                  </a:cubicBezTo>
                  <a:cubicBezTo>
                    <a:pt x="783" y="865"/>
                    <a:pt x="846" y="865"/>
                    <a:pt x="911" y="865"/>
                  </a:cubicBezTo>
                  <a:cubicBezTo>
                    <a:pt x="911" y="1056"/>
                    <a:pt x="911" y="1247"/>
                    <a:pt x="911" y="1439"/>
                  </a:cubicBezTo>
                  <a:cubicBezTo>
                    <a:pt x="927" y="1439"/>
                    <a:pt x="942" y="1439"/>
                    <a:pt x="958" y="1439"/>
                  </a:cubicBezTo>
                  <a:cubicBezTo>
                    <a:pt x="958" y="1200"/>
                    <a:pt x="958" y="961"/>
                    <a:pt x="958" y="720"/>
                  </a:cubicBezTo>
                  <a:close/>
                  <a:moveTo>
                    <a:pt x="1008" y="769"/>
                  </a:moveTo>
                  <a:cubicBezTo>
                    <a:pt x="1008" y="993"/>
                    <a:pt x="1008" y="1216"/>
                    <a:pt x="1008" y="1439"/>
                  </a:cubicBezTo>
                  <a:cubicBezTo>
                    <a:pt x="1040" y="1439"/>
                    <a:pt x="1071" y="1439"/>
                    <a:pt x="1102" y="1439"/>
                  </a:cubicBezTo>
                  <a:cubicBezTo>
                    <a:pt x="1102" y="1215"/>
                    <a:pt x="1102" y="992"/>
                    <a:pt x="1102" y="769"/>
                  </a:cubicBezTo>
                  <a:cubicBezTo>
                    <a:pt x="1071" y="769"/>
                    <a:pt x="1040" y="769"/>
                    <a:pt x="1008" y="769"/>
                  </a:cubicBezTo>
                  <a:close/>
                  <a:moveTo>
                    <a:pt x="48" y="1439"/>
                  </a:moveTo>
                  <a:cubicBezTo>
                    <a:pt x="80" y="1439"/>
                    <a:pt x="111" y="1439"/>
                    <a:pt x="142" y="1439"/>
                  </a:cubicBezTo>
                  <a:cubicBezTo>
                    <a:pt x="142" y="1231"/>
                    <a:pt x="142" y="1024"/>
                    <a:pt x="142" y="817"/>
                  </a:cubicBezTo>
                  <a:cubicBezTo>
                    <a:pt x="110" y="817"/>
                    <a:pt x="79" y="817"/>
                    <a:pt x="48" y="817"/>
                  </a:cubicBezTo>
                  <a:cubicBezTo>
                    <a:pt x="48" y="1024"/>
                    <a:pt x="48" y="1231"/>
                    <a:pt x="48" y="1439"/>
                  </a:cubicBezTo>
                  <a:close/>
                  <a:moveTo>
                    <a:pt x="862" y="1439"/>
                  </a:moveTo>
                  <a:cubicBezTo>
                    <a:pt x="862" y="1263"/>
                    <a:pt x="862" y="1088"/>
                    <a:pt x="862" y="913"/>
                  </a:cubicBezTo>
                  <a:cubicBezTo>
                    <a:pt x="830" y="913"/>
                    <a:pt x="799" y="913"/>
                    <a:pt x="768" y="913"/>
                  </a:cubicBezTo>
                  <a:cubicBezTo>
                    <a:pt x="768" y="1089"/>
                    <a:pt x="768" y="1264"/>
                    <a:pt x="768" y="1439"/>
                  </a:cubicBezTo>
                  <a:cubicBezTo>
                    <a:pt x="799" y="1439"/>
                    <a:pt x="830" y="1439"/>
                    <a:pt x="862" y="1439"/>
                  </a:cubicBezTo>
                  <a:close/>
                  <a:moveTo>
                    <a:pt x="382" y="1439"/>
                  </a:moveTo>
                  <a:cubicBezTo>
                    <a:pt x="382" y="1295"/>
                    <a:pt x="382" y="1152"/>
                    <a:pt x="382" y="1009"/>
                  </a:cubicBezTo>
                  <a:cubicBezTo>
                    <a:pt x="350" y="1009"/>
                    <a:pt x="319" y="1009"/>
                    <a:pt x="288" y="1009"/>
                  </a:cubicBezTo>
                  <a:cubicBezTo>
                    <a:pt x="288" y="1153"/>
                    <a:pt x="288" y="1296"/>
                    <a:pt x="288" y="1439"/>
                  </a:cubicBezTo>
                  <a:cubicBezTo>
                    <a:pt x="320" y="1439"/>
                    <a:pt x="350" y="1439"/>
                    <a:pt x="382" y="1439"/>
                  </a:cubicBezTo>
                  <a:close/>
                  <a:moveTo>
                    <a:pt x="528" y="1104"/>
                  </a:moveTo>
                  <a:cubicBezTo>
                    <a:pt x="528" y="1217"/>
                    <a:pt x="528" y="1328"/>
                    <a:pt x="528" y="1439"/>
                  </a:cubicBezTo>
                  <a:cubicBezTo>
                    <a:pt x="560" y="1439"/>
                    <a:pt x="591" y="1439"/>
                    <a:pt x="622" y="1439"/>
                  </a:cubicBezTo>
                  <a:cubicBezTo>
                    <a:pt x="622" y="1327"/>
                    <a:pt x="622" y="1216"/>
                    <a:pt x="622" y="1104"/>
                  </a:cubicBezTo>
                  <a:cubicBezTo>
                    <a:pt x="590" y="1104"/>
                    <a:pt x="560" y="1104"/>
                    <a:pt x="528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61">
              <a:extLst>
                <a:ext uri="{FF2B5EF4-FFF2-40B4-BE49-F238E27FC236}">
                  <a16:creationId xmlns:a16="http://schemas.microsoft.com/office/drawing/2014/main" id="{26EC61B6-5A5F-9D1C-043D-CE25AC1BCF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875" y="4595813"/>
              <a:ext cx="346075" cy="161925"/>
            </a:xfrm>
            <a:custGeom>
              <a:avLst/>
              <a:gdLst>
                <a:gd name="T0" fmla="*/ 608 w 1164"/>
                <a:gd name="T1" fmla="*/ 346 h 543"/>
                <a:gd name="T2" fmla="*/ 658 w 1164"/>
                <a:gd name="T3" fmla="*/ 350 h 543"/>
                <a:gd name="T4" fmla="*/ 734 w 1164"/>
                <a:gd name="T5" fmla="*/ 278 h 543"/>
                <a:gd name="T6" fmla="*/ 888 w 1164"/>
                <a:gd name="T7" fmla="*/ 175 h 543"/>
                <a:gd name="T8" fmla="*/ 966 w 1164"/>
                <a:gd name="T9" fmla="*/ 134 h 543"/>
                <a:gd name="T10" fmla="*/ 1011 w 1164"/>
                <a:gd name="T11" fmla="*/ 24 h 543"/>
                <a:gd name="T12" fmla="*/ 1160 w 1164"/>
                <a:gd name="T13" fmla="*/ 113 h 543"/>
                <a:gd name="T14" fmla="*/ 1008 w 1164"/>
                <a:gd name="T15" fmla="*/ 179 h 543"/>
                <a:gd name="T16" fmla="*/ 926 w 1164"/>
                <a:gd name="T17" fmla="*/ 215 h 543"/>
                <a:gd name="T18" fmla="*/ 880 w 1164"/>
                <a:gd name="T19" fmla="*/ 325 h 543"/>
                <a:gd name="T20" fmla="*/ 757 w 1164"/>
                <a:gd name="T21" fmla="*/ 332 h 543"/>
                <a:gd name="T22" fmla="*/ 676 w 1164"/>
                <a:gd name="T23" fmla="*/ 410 h 543"/>
                <a:gd name="T24" fmla="*/ 546 w 1164"/>
                <a:gd name="T25" fmla="*/ 526 h 543"/>
                <a:gd name="T26" fmla="*/ 479 w 1164"/>
                <a:gd name="T27" fmla="*/ 422 h 543"/>
                <a:gd name="T28" fmla="*/ 413 w 1164"/>
                <a:gd name="T29" fmla="*/ 409 h 543"/>
                <a:gd name="T30" fmla="*/ 249 w 1164"/>
                <a:gd name="T31" fmla="*/ 338 h 543"/>
                <a:gd name="T32" fmla="*/ 244 w 1164"/>
                <a:gd name="T33" fmla="*/ 293 h 543"/>
                <a:gd name="T34" fmla="*/ 151 w 1164"/>
                <a:gd name="T35" fmla="*/ 234 h 543"/>
                <a:gd name="T36" fmla="*/ 24 w 1164"/>
                <a:gd name="T37" fmla="*/ 100 h 543"/>
                <a:gd name="T38" fmla="*/ 201 w 1164"/>
                <a:gd name="T39" fmla="*/ 157 h 543"/>
                <a:gd name="T40" fmla="*/ 214 w 1164"/>
                <a:gd name="T41" fmla="*/ 208 h 543"/>
                <a:gd name="T42" fmla="*/ 297 w 1164"/>
                <a:gd name="T43" fmla="*/ 261 h 543"/>
                <a:gd name="T44" fmla="*/ 451 w 1164"/>
                <a:gd name="T45" fmla="*/ 360 h 543"/>
                <a:gd name="T46" fmla="*/ 1113 w 1164"/>
                <a:gd name="T47" fmla="*/ 103 h 543"/>
                <a:gd name="T48" fmla="*/ 1017 w 1164"/>
                <a:gd name="T49" fmla="*/ 102 h 543"/>
                <a:gd name="T50" fmla="*/ 1113 w 1164"/>
                <a:gd name="T51" fmla="*/ 103 h 543"/>
                <a:gd name="T52" fmla="*/ 106 w 1164"/>
                <a:gd name="T53" fmla="*/ 103 h 543"/>
                <a:gd name="T54" fmla="*/ 105 w 1164"/>
                <a:gd name="T55" fmla="*/ 199 h 543"/>
                <a:gd name="T56" fmla="*/ 777 w 1164"/>
                <a:gd name="T57" fmla="*/ 245 h 543"/>
                <a:gd name="T58" fmla="*/ 873 w 1164"/>
                <a:gd name="T59" fmla="*/ 248 h 543"/>
                <a:gd name="T60" fmla="*/ 777 w 1164"/>
                <a:gd name="T61" fmla="*/ 245 h 543"/>
                <a:gd name="T62" fmla="*/ 343 w 1164"/>
                <a:gd name="T63" fmla="*/ 391 h 543"/>
                <a:gd name="T64" fmla="*/ 346 w 1164"/>
                <a:gd name="T65" fmla="*/ 295 h 543"/>
                <a:gd name="T66" fmla="*/ 584 w 1164"/>
                <a:gd name="T67" fmla="*/ 487 h 543"/>
                <a:gd name="T68" fmla="*/ 587 w 1164"/>
                <a:gd name="T69" fmla="*/ 391 h 543"/>
                <a:gd name="T70" fmla="*/ 584 w 1164"/>
                <a:gd name="T71" fmla="*/ 4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4" h="543">
                  <a:moveTo>
                    <a:pt x="507" y="382"/>
                  </a:moveTo>
                  <a:cubicBezTo>
                    <a:pt x="535" y="351"/>
                    <a:pt x="567" y="337"/>
                    <a:pt x="608" y="346"/>
                  </a:cubicBezTo>
                  <a:cubicBezTo>
                    <a:pt x="615" y="348"/>
                    <a:pt x="622" y="349"/>
                    <a:pt x="627" y="354"/>
                  </a:cubicBezTo>
                  <a:cubicBezTo>
                    <a:pt x="640" y="364"/>
                    <a:pt x="648" y="359"/>
                    <a:pt x="658" y="350"/>
                  </a:cubicBezTo>
                  <a:cubicBezTo>
                    <a:pt x="681" y="331"/>
                    <a:pt x="705" y="313"/>
                    <a:pt x="728" y="293"/>
                  </a:cubicBezTo>
                  <a:cubicBezTo>
                    <a:pt x="732" y="290"/>
                    <a:pt x="735" y="283"/>
                    <a:pt x="734" y="278"/>
                  </a:cubicBezTo>
                  <a:cubicBezTo>
                    <a:pt x="722" y="232"/>
                    <a:pt x="736" y="192"/>
                    <a:pt x="772" y="167"/>
                  </a:cubicBezTo>
                  <a:cubicBezTo>
                    <a:pt x="808" y="143"/>
                    <a:pt x="851" y="146"/>
                    <a:pt x="888" y="175"/>
                  </a:cubicBezTo>
                  <a:cubicBezTo>
                    <a:pt x="890" y="176"/>
                    <a:pt x="891" y="177"/>
                    <a:pt x="893" y="178"/>
                  </a:cubicBezTo>
                  <a:cubicBezTo>
                    <a:pt x="917" y="164"/>
                    <a:pt x="942" y="150"/>
                    <a:pt x="966" y="134"/>
                  </a:cubicBezTo>
                  <a:cubicBezTo>
                    <a:pt x="969" y="132"/>
                    <a:pt x="971" y="124"/>
                    <a:pt x="971" y="120"/>
                  </a:cubicBezTo>
                  <a:cubicBezTo>
                    <a:pt x="965" y="80"/>
                    <a:pt x="978" y="47"/>
                    <a:pt x="1011" y="24"/>
                  </a:cubicBezTo>
                  <a:cubicBezTo>
                    <a:pt x="1043" y="1"/>
                    <a:pt x="1079" y="0"/>
                    <a:pt x="1114" y="21"/>
                  </a:cubicBezTo>
                  <a:cubicBezTo>
                    <a:pt x="1148" y="41"/>
                    <a:pt x="1164" y="73"/>
                    <a:pt x="1160" y="113"/>
                  </a:cubicBezTo>
                  <a:cubicBezTo>
                    <a:pt x="1157" y="149"/>
                    <a:pt x="1137" y="176"/>
                    <a:pt x="1103" y="191"/>
                  </a:cubicBezTo>
                  <a:cubicBezTo>
                    <a:pt x="1069" y="205"/>
                    <a:pt x="1037" y="201"/>
                    <a:pt x="1008" y="179"/>
                  </a:cubicBezTo>
                  <a:cubicBezTo>
                    <a:pt x="1000" y="173"/>
                    <a:pt x="995" y="172"/>
                    <a:pt x="986" y="178"/>
                  </a:cubicBezTo>
                  <a:cubicBezTo>
                    <a:pt x="966" y="191"/>
                    <a:pt x="946" y="202"/>
                    <a:pt x="926" y="215"/>
                  </a:cubicBezTo>
                  <a:cubicBezTo>
                    <a:pt x="922" y="217"/>
                    <a:pt x="919" y="225"/>
                    <a:pt x="919" y="230"/>
                  </a:cubicBezTo>
                  <a:cubicBezTo>
                    <a:pt x="925" y="270"/>
                    <a:pt x="912" y="302"/>
                    <a:pt x="880" y="325"/>
                  </a:cubicBezTo>
                  <a:cubicBezTo>
                    <a:pt x="847" y="348"/>
                    <a:pt x="813" y="349"/>
                    <a:pt x="778" y="330"/>
                  </a:cubicBezTo>
                  <a:cubicBezTo>
                    <a:pt x="770" y="325"/>
                    <a:pt x="764" y="326"/>
                    <a:pt x="757" y="332"/>
                  </a:cubicBezTo>
                  <a:cubicBezTo>
                    <a:pt x="732" y="352"/>
                    <a:pt x="707" y="373"/>
                    <a:pt x="681" y="392"/>
                  </a:cubicBezTo>
                  <a:cubicBezTo>
                    <a:pt x="675" y="398"/>
                    <a:pt x="673" y="402"/>
                    <a:pt x="676" y="410"/>
                  </a:cubicBezTo>
                  <a:cubicBezTo>
                    <a:pt x="688" y="449"/>
                    <a:pt x="679" y="484"/>
                    <a:pt x="648" y="511"/>
                  </a:cubicBezTo>
                  <a:cubicBezTo>
                    <a:pt x="618" y="537"/>
                    <a:pt x="583" y="543"/>
                    <a:pt x="546" y="526"/>
                  </a:cubicBezTo>
                  <a:cubicBezTo>
                    <a:pt x="509" y="509"/>
                    <a:pt x="489" y="479"/>
                    <a:pt x="489" y="437"/>
                  </a:cubicBezTo>
                  <a:cubicBezTo>
                    <a:pt x="489" y="428"/>
                    <a:pt x="486" y="425"/>
                    <a:pt x="479" y="422"/>
                  </a:cubicBezTo>
                  <a:cubicBezTo>
                    <a:pt x="464" y="417"/>
                    <a:pt x="450" y="412"/>
                    <a:pt x="436" y="405"/>
                  </a:cubicBezTo>
                  <a:cubicBezTo>
                    <a:pt x="426" y="401"/>
                    <a:pt x="421" y="401"/>
                    <a:pt x="413" y="409"/>
                  </a:cubicBezTo>
                  <a:cubicBezTo>
                    <a:pt x="385" y="439"/>
                    <a:pt x="344" y="447"/>
                    <a:pt x="307" y="431"/>
                  </a:cubicBezTo>
                  <a:cubicBezTo>
                    <a:pt x="270" y="415"/>
                    <a:pt x="247" y="378"/>
                    <a:pt x="249" y="338"/>
                  </a:cubicBezTo>
                  <a:cubicBezTo>
                    <a:pt x="250" y="331"/>
                    <a:pt x="250" y="324"/>
                    <a:pt x="253" y="319"/>
                  </a:cubicBezTo>
                  <a:cubicBezTo>
                    <a:pt x="258" y="307"/>
                    <a:pt x="254" y="300"/>
                    <a:pt x="244" y="293"/>
                  </a:cubicBezTo>
                  <a:cubicBezTo>
                    <a:pt x="221" y="275"/>
                    <a:pt x="197" y="256"/>
                    <a:pt x="174" y="237"/>
                  </a:cubicBezTo>
                  <a:cubicBezTo>
                    <a:pt x="166" y="230"/>
                    <a:pt x="161" y="228"/>
                    <a:pt x="151" y="234"/>
                  </a:cubicBezTo>
                  <a:cubicBezTo>
                    <a:pt x="113" y="257"/>
                    <a:pt x="66" y="249"/>
                    <a:pt x="36" y="217"/>
                  </a:cubicBezTo>
                  <a:cubicBezTo>
                    <a:pt x="5" y="185"/>
                    <a:pt x="0" y="137"/>
                    <a:pt x="24" y="100"/>
                  </a:cubicBezTo>
                  <a:cubicBezTo>
                    <a:pt x="47" y="63"/>
                    <a:pt x="92" y="46"/>
                    <a:pt x="134" y="60"/>
                  </a:cubicBezTo>
                  <a:cubicBezTo>
                    <a:pt x="176" y="73"/>
                    <a:pt x="203" y="113"/>
                    <a:pt x="201" y="157"/>
                  </a:cubicBezTo>
                  <a:cubicBezTo>
                    <a:pt x="201" y="161"/>
                    <a:pt x="201" y="164"/>
                    <a:pt x="199" y="167"/>
                  </a:cubicBezTo>
                  <a:cubicBezTo>
                    <a:pt x="189" y="187"/>
                    <a:pt x="199" y="197"/>
                    <a:pt x="214" y="208"/>
                  </a:cubicBezTo>
                  <a:cubicBezTo>
                    <a:pt x="236" y="224"/>
                    <a:pt x="257" y="242"/>
                    <a:pt x="278" y="259"/>
                  </a:cubicBezTo>
                  <a:cubicBezTo>
                    <a:pt x="284" y="264"/>
                    <a:pt x="289" y="265"/>
                    <a:pt x="297" y="261"/>
                  </a:cubicBezTo>
                  <a:cubicBezTo>
                    <a:pt x="363" y="223"/>
                    <a:pt x="441" y="269"/>
                    <a:pt x="441" y="344"/>
                  </a:cubicBezTo>
                  <a:cubicBezTo>
                    <a:pt x="441" y="352"/>
                    <a:pt x="443" y="357"/>
                    <a:pt x="451" y="360"/>
                  </a:cubicBezTo>
                  <a:cubicBezTo>
                    <a:pt x="470" y="367"/>
                    <a:pt x="489" y="374"/>
                    <a:pt x="507" y="382"/>
                  </a:cubicBezTo>
                  <a:close/>
                  <a:moveTo>
                    <a:pt x="1113" y="103"/>
                  </a:moveTo>
                  <a:cubicBezTo>
                    <a:pt x="1113" y="77"/>
                    <a:pt x="1091" y="55"/>
                    <a:pt x="1065" y="55"/>
                  </a:cubicBezTo>
                  <a:cubicBezTo>
                    <a:pt x="1039" y="55"/>
                    <a:pt x="1017" y="76"/>
                    <a:pt x="1017" y="102"/>
                  </a:cubicBezTo>
                  <a:cubicBezTo>
                    <a:pt x="1017" y="129"/>
                    <a:pt x="1039" y="151"/>
                    <a:pt x="1065" y="151"/>
                  </a:cubicBezTo>
                  <a:cubicBezTo>
                    <a:pt x="1091" y="151"/>
                    <a:pt x="1113" y="129"/>
                    <a:pt x="1113" y="103"/>
                  </a:cubicBezTo>
                  <a:close/>
                  <a:moveTo>
                    <a:pt x="153" y="152"/>
                  </a:moveTo>
                  <a:cubicBezTo>
                    <a:pt x="153" y="126"/>
                    <a:pt x="132" y="104"/>
                    <a:pt x="106" y="103"/>
                  </a:cubicBezTo>
                  <a:cubicBezTo>
                    <a:pt x="80" y="102"/>
                    <a:pt x="58" y="124"/>
                    <a:pt x="57" y="150"/>
                  </a:cubicBezTo>
                  <a:cubicBezTo>
                    <a:pt x="56" y="176"/>
                    <a:pt x="78" y="199"/>
                    <a:pt x="105" y="199"/>
                  </a:cubicBezTo>
                  <a:cubicBezTo>
                    <a:pt x="131" y="199"/>
                    <a:pt x="153" y="178"/>
                    <a:pt x="153" y="152"/>
                  </a:cubicBezTo>
                  <a:close/>
                  <a:moveTo>
                    <a:pt x="777" y="245"/>
                  </a:moveTo>
                  <a:cubicBezTo>
                    <a:pt x="776" y="271"/>
                    <a:pt x="796" y="294"/>
                    <a:pt x="822" y="295"/>
                  </a:cubicBezTo>
                  <a:cubicBezTo>
                    <a:pt x="849" y="296"/>
                    <a:pt x="872" y="275"/>
                    <a:pt x="873" y="248"/>
                  </a:cubicBezTo>
                  <a:cubicBezTo>
                    <a:pt x="874" y="222"/>
                    <a:pt x="853" y="200"/>
                    <a:pt x="827" y="199"/>
                  </a:cubicBezTo>
                  <a:cubicBezTo>
                    <a:pt x="801" y="198"/>
                    <a:pt x="778" y="219"/>
                    <a:pt x="777" y="245"/>
                  </a:cubicBezTo>
                  <a:close/>
                  <a:moveTo>
                    <a:pt x="297" y="342"/>
                  </a:moveTo>
                  <a:cubicBezTo>
                    <a:pt x="296" y="368"/>
                    <a:pt x="317" y="390"/>
                    <a:pt x="343" y="391"/>
                  </a:cubicBezTo>
                  <a:cubicBezTo>
                    <a:pt x="370" y="392"/>
                    <a:pt x="393" y="370"/>
                    <a:pt x="393" y="343"/>
                  </a:cubicBezTo>
                  <a:cubicBezTo>
                    <a:pt x="393" y="317"/>
                    <a:pt x="372" y="295"/>
                    <a:pt x="346" y="295"/>
                  </a:cubicBezTo>
                  <a:cubicBezTo>
                    <a:pt x="320" y="295"/>
                    <a:pt x="298" y="316"/>
                    <a:pt x="297" y="342"/>
                  </a:cubicBezTo>
                  <a:close/>
                  <a:moveTo>
                    <a:pt x="584" y="487"/>
                  </a:moveTo>
                  <a:cubicBezTo>
                    <a:pt x="610" y="488"/>
                    <a:pt x="632" y="467"/>
                    <a:pt x="633" y="441"/>
                  </a:cubicBezTo>
                  <a:cubicBezTo>
                    <a:pt x="634" y="415"/>
                    <a:pt x="613" y="392"/>
                    <a:pt x="587" y="391"/>
                  </a:cubicBezTo>
                  <a:cubicBezTo>
                    <a:pt x="560" y="390"/>
                    <a:pt x="537" y="411"/>
                    <a:pt x="537" y="438"/>
                  </a:cubicBezTo>
                  <a:cubicBezTo>
                    <a:pt x="537" y="464"/>
                    <a:pt x="558" y="486"/>
                    <a:pt x="584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2">
              <a:extLst>
                <a:ext uri="{FF2B5EF4-FFF2-40B4-BE49-F238E27FC236}">
                  <a16:creationId xmlns:a16="http://schemas.microsoft.com/office/drawing/2014/main" id="{D50C48FF-ABD3-C581-BFD9-0EAEA90D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4554538"/>
              <a:ext cx="87313" cy="68263"/>
            </a:xfrm>
            <a:custGeom>
              <a:avLst/>
              <a:gdLst>
                <a:gd name="T0" fmla="*/ 292 w 292"/>
                <a:gd name="T1" fmla="*/ 4 h 227"/>
                <a:gd name="T2" fmla="*/ 292 w 292"/>
                <a:gd name="T3" fmla="*/ 51 h 227"/>
                <a:gd name="T4" fmla="*/ 141 w 292"/>
                <a:gd name="T5" fmla="*/ 100 h 227"/>
                <a:gd name="T6" fmla="*/ 44 w 292"/>
                <a:gd name="T7" fmla="*/ 227 h 227"/>
                <a:gd name="T8" fmla="*/ 0 w 292"/>
                <a:gd name="T9" fmla="*/ 212 h 227"/>
                <a:gd name="T10" fmla="*/ 292 w 292"/>
                <a:gd name="T11" fmla="*/ 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2" h="227">
                  <a:moveTo>
                    <a:pt x="292" y="4"/>
                  </a:moveTo>
                  <a:cubicBezTo>
                    <a:pt x="292" y="20"/>
                    <a:pt x="292" y="35"/>
                    <a:pt x="292" y="51"/>
                  </a:cubicBezTo>
                  <a:cubicBezTo>
                    <a:pt x="237" y="52"/>
                    <a:pt x="186" y="68"/>
                    <a:pt x="141" y="100"/>
                  </a:cubicBezTo>
                  <a:cubicBezTo>
                    <a:pt x="96" y="131"/>
                    <a:pt x="64" y="173"/>
                    <a:pt x="44" y="227"/>
                  </a:cubicBezTo>
                  <a:cubicBezTo>
                    <a:pt x="29" y="221"/>
                    <a:pt x="15" y="216"/>
                    <a:pt x="0" y="212"/>
                  </a:cubicBezTo>
                  <a:cubicBezTo>
                    <a:pt x="33" y="99"/>
                    <a:pt x="158" y="0"/>
                    <a:pt x="29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3">
              <a:extLst>
                <a:ext uri="{FF2B5EF4-FFF2-40B4-BE49-F238E27FC236}">
                  <a16:creationId xmlns:a16="http://schemas.microsoft.com/office/drawing/2014/main" id="{D1A843F4-67E1-8C8D-9A5D-B0B62E08D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4632325"/>
              <a:ext cx="15875" cy="15875"/>
            </a:xfrm>
            <a:custGeom>
              <a:avLst/>
              <a:gdLst>
                <a:gd name="T0" fmla="*/ 0 w 52"/>
                <a:gd name="T1" fmla="*/ 51 h 51"/>
                <a:gd name="T2" fmla="*/ 5 w 52"/>
                <a:gd name="T3" fmla="*/ 0 h 51"/>
                <a:gd name="T4" fmla="*/ 52 w 52"/>
                <a:gd name="T5" fmla="*/ 8 h 51"/>
                <a:gd name="T6" fmla="*/ 48 w 52"/>
                <a:gd name="T7" fmla="*/ 51 h 51"/>
                <a:gd name="T8" fmla="*/ 0 w 5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0" y="51"/>
                  </a:move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5"/>
                    <a:pt x="52" y="8"/>
                  </a:cubicBezTo>
                  <a:cubicBezTo>
                    <a:pt x="51" y="22"/>
                    <a:pt x="49" y="36"/>
                    <a:pt x="48" y="51"/>
                  </a:cubicBezTo>
                  <a:cubicBezTo>
                    <a:pt x="33" y="51"/>
                    <a:pt x="18" y="51"/>
                    <a:pt x="0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Freeform 5">
            <a:extLst>
              <a:ext uri="{FF2B5EF4-FFF2-40B4-BE49-F238E27FC236}">
                <a16:creationId xmlns:a16="http://schemas.microsoft.com/office/drawing/2014/main" id="{092AB4A8-524F-E9F5-340B-C7C45BA0A189}"/>
              </a:ext>
            </a:extLst>
          </p:cNvPr>
          <p:cNvSpPr>
            <a:spLocks noEditPoints="1"/>
          </p:cNvSpPr>
          <p:nvPr/>
        </p:nvSpPr>
        <p:spPr bwMode="auto">
          <a:xfrm>
            <a:off x="5576061" y="2647830"/>
            <a:ext cx="292254" cy="330074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D2CD994-4C34-74CB-6AC1-51E61E753335}"/>
              </a:ext>
            </a:extLst>
          </p:cNvPr>
          <p:cNvGrpSpPr/>
          <p:nvPr/>
        </p:nvGrpSpPr>
        <p:grpSpPr>
          <a:xfrm>
            <a:off x="3267617" y="2695940"/>
            <a:ext cx="323198" cy="332366"/>
            <a:chOff x="5556250" y="2644775"/>
            <a:chExt cx="447675" cy="460375"/>
          </a:xfrm>
          <a:solidFill>
            <a:schemeClr val="bg1"/>
          </a:solidFill>
        </p:grpSpPr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9E6E3705-AECE-A928-6A67-89CCBB757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2A4A637A-20AF-818E-1DC4-A032072FFC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59604AD5-0FC3-EC3B-BDC9-755E66889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EF4E0C4F-EC31-BE29-0E35-D98D2EB7D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6BE2A9EF-B727-F214-CE71-798E11B8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013C8226-3042-B2A5-4BF3-85D7A772F18B}"/>
              </a:ext>
            </a:extLst>
          </p:cNvPr>
          <p:cNvSpPr/>
          <p:nvPr/>
        </p:nvSpPr>
        <p:spPr>
          <a:xfrm rot="19039564" flipH="1">
            <a:off x="3611842" y="1780945"/>
            <a:ext cx="637995" cy="153888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000" b="1" dirty="0">
                <a:solidFill>
                  <a:schemeClr val="bg1"/>
                </a:solidFill>
              </a:rPr>
              <a:t>Option #01</a:t>
            </a: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E1F88FED-A293-46E7-BB65-148BB5A94328}"/>
              </a:ext>
            </a:extLst>
          </p:cNvPr>
          <p:cNvSpPr/>
          <p:nvPr/>
        </p:nvSpPr>
        <p:spPr>
          <a:xfrm rot="3535869">
            <a:off x="5246087" y="2045105"/>
            <a:ext cx="637995" cy="153888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000" b="1" dirty="0">
                <a:solidFill>
                  <a:schemeClr val="bg1"/>
                </a:solidFill>
              </a:rPr>
              <a:t>Option #02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254E8859-BFB9-6C6B-E463-A6396D23C169}"/>
              </a:ext>
            </a:extLst>
          </p:cNvPr>
          <p:cNvSpPr/>
          <p:nvPr/>
        </p:nvSpPr>
        <p:spPr>
          <a:xfrm rot="3120728">
            <a:off x="3352762" y="3405689"/>
            <a:ext cx="637995" cy="153888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000" b="1" dirty="0">
                <a:solidFill>
                  <a:schemeClr val="bg1"/>
                </a:solidFill>
              </a:rPr>
              <a:t>Option #04</a:t>
            </a: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D3ED0B99-5B95-6A98-F987-703543478BB7}"/>
              </a:ext>
            </a:extLst>
          </p:cNvPr>
          <p:cNvSpPr/>
          <p:nvPr/>
        </p:nvSpPr>
        <p:spPr>
          <a:xfrm rot="19369286" flipH="1">
            <a:off x="4933666" y="3645718"/>
            <a:ext cx="637995" cy="153888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/>
          <a:p>
            <a:r>
              <a:rPr lang="en-US" sz="1000" b="1" dirty="0">
                <a:solidFill>
                  <a:schemeClr val="bg1"/>
                </a:solidFill>
              </a:rPr>
              <a:t>Option #03</a:t>
            </a:r>
          </a:p>
        </p:txBody>
      </p:sp>
    </p:spTree>
    <p:extLst>
      <p:ext uri="{BB962C8B-B14F-4D97-AF65-F5344CB8AC3E}">
        <p14:creationId xmlns:p14="http://schemas.microsoft.com/office/powerpoint/2010/main" val="4124501542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Theme 9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E76BD"/>
      </a:accent1>
      <a:accent2>
        <a:srgbClr val="01A79D"/>
      </a:accent2>
      <a:accent3>
        <a:srgbClr val="91C640"/>
      </a:accent3>
      <a:accent4>
        <a:srgbClr val="FCB040"/>
      </a:accent4>
      <a:accent5>
        <a:srgbClr val="FA7904"/>
      </a:accent5>
      <a:accent6>
        <a:srgbClr val="E34856"/>
      </a:accent6>
      <a:hlink>
        <a:srgbClr val="0563C1"/>
      </a:hlink>
      <a:folHlink>
        <a:srgbClr val="954F72"/>
      </a:folHlink>
    </a:clrScheme>
    <a:fontScheme name="Custom 5">
      <a:majorFont>
        <a:latin typeface="Roboto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sz="100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29891</TotalTime>
  <Words>3842</Words>
  <Application>Microsoft Office PowerPoint</Application>
  <PresentationFormat>On-screen Show (16:9)</PresentationFormat>
  <Paragraphs>551</Paragraphs>
  <Slides>40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5" baseType="lpstr">
      <vt:lpstr>Arial</vt:lpstr>
      <vt:lpstr>Calibri</vt:lpstr>
      <vt:lpstr>FontAwesome</vt:lpstr>
      <vt:lpstr>Roboto</vt:lpstr>
      <vt:lpstr>Default Theme</vt:lpstr>
      <vt:lpstr>Cycle Process – 2 Options</vt:lpstr>
      <vt:lpstr>Cycle Process – 2 Options</vt:lpstr>
      <vt:lpstr>Cycle Process – 3 Options</vt:lpstr>
      <vt:lpstr>Cycle Process – 3 Options</vt:lpstr>
      <vt:lpstr>Cycle Process – 3 Options</vt:lpstr>
      <vt:lpstr>Cycle Process – 3 Options</vt:lpstr>
      <vt:lpstr>Cycle Process – 3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4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5 Options</vt:lpstr>
      <vt:lpstr>Cycle Process – 6 Options</vt:lpstr>
      <vt:lpstr>Cycle Process – 6 Options</vt:lpstr>
      <vt:lpstr>Cycle Process – 6 Options</vt:lpstr>
      <vt:lpstr>Cycle Process – 6 Options</vt:lpstr>
      <vt:lpstr>Cycle Process – 6 Options</vt:lpstr>
      <vt:lpstr>Cycle Process – 7 Options</vt:lpstr>
      <vt:lpstr>Cycle Process – 7 Options</vt:lpstr>
      <vt:lpstr>Cycle Process – 8 Options</vt:lpstr>
      <vt:lpstr>Cycle Process – 8 Options</vt:lpstr>
      <vt:lpstr>Cycle Process – 8 Options</vt:lpstr>
      <vt:lpstr>Cycle Process – 9 Options</vt:lpstr>
      <vt:lpstr>Cycle Process – 10 Options</vt:lpstr>
      <vt:lpstr>Cycle Process – 10 Options</vt:lpstr>
      <vt:lpstr>Cycle Process – Infinity Loop</vt:lpstr>
      <vt:lpstr>Cycle Process – Infinity Loop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High Tech</dc:creator>
  <cp:lastModifiedBy>Anas Sharaf</cp:lastModifiedBy>
  <cp:revision>5184</cp:revision>
  <dcterms:created xsi:type="dcterms:W3CDTF">2015-09-08T18:46:55Z</dcterms:created>
  <dcterms:modified xsi:type="dcterms:W3CDTF">2023-11-04T21:17:22Z</dcterms:modified>
</cp:coreProperties>
</file>